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4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5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6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7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8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2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3.xml" ContentType="application/vnd.openxmlformats-officedocument.presentationml.notesSlide+xml"/>
  <Override PartName="/ppt/charts/chart12.xml" ContentType="application/vnd.openxmlformats-officedocument.drawingml.chart+xml"/>
  <Override PartName="/ppt/theme/themeOverride1.xml" ContentType="application/vnd.openxmlformats-officedocument.themeOverride+xml"/>
  <Override PartName="/ppt/charts/chart13.xml" ContentType="application/vnd.openxmlformats-officedocument.drawingml.chart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charts/chart14.xml" ContentType="application/vnd.openxmlformats-officedocument.drawingml.chart+xml"/>
  <Override PartName="/ppt/theme/themeOverride3.xml" ContentType="application/vnd.openxmlformats-officedocument.themeOverride+xml"/>
  <Override PartName="/ppt/charts/chart15.xml" ContentType="application/vnd.openxmlformats-officedocument.drawingml.chart+xml"/>
  <Override PartName="/ppt/notesSlides/notesSlide5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theme/themeOverride4.xml" ContentType="application/vnd.openxmlformats-officedocument.themeOverride+xml"/>
  <Override PartName="/ppt/charts/chart18.xml" ContentType="application/vnd.openxmlformats-officedocument.drawingml.chart+xml"/>
  <Override PartName="/ppt/theme/themeOverride5.xml" ContentType="application/vnd.openxmlformats-officedocument.themeOverride+xml"/>
  <Override PartName="/ppt/charts/chart19.xml" ContentType="application/vnd.openxmlformats-officedocument.drawingml.chart+xml"/>
  <Override PartName="/ppt/theme/themeOverride6.xml" ContentType="application/vnd.openxmlformats-officedocument.themeOverride+xml"/>
  <Override PartName="/ppt/charts/chart20.xml" ContentType="application/vnd.openxmlformats-officedocument.drawingml.chart+xml"/>
  <Override PartName="/ppt/theme/themeOverride7.xml" ContentType="application/vnd.openxmlformats-officedocument.themeOverride+xml"/>
  <Override PartName="/ppt/charts/chart21.xml" ContentType="application/vnd.openxmlformats-officedocument.drawingml.chart+xml"/>
  <Override PartName="/ppt/theme/themeOverride8.xml" ContentType="application/vnd.openxmlformats-officedocument.themeOverride+xml"/>
  <Override PartName="/ppt/charts/chart22.xml" ContentType="application/vnd.openxmlformats-officedocument.drawingml.chart+xml"/>
  <Override PartName="/ppt/theme/themeOverride9.xml" ContentType="application/vnd.openxmlformats-officedocument.themeOverride+xml"/>
  <Override PartName="/ppt/charts/chart23.xml" ContentType="application/vnd.openxmlformats-officedocument.drawingml.chart+xml"/>
  <Override PartName="/ppt/notesSlides/notesSlide6.xml" ContentType="application/vnd.openxmlformats-officedocument.presentationml.notesSlide+xml"/>
  <Override PartName="/ppt/charts/chart24.xml" ContentType="application/vnd.openxmlformats-officedocument.drawingml.chart+xml"/>
  <Override PartName="/ppt/theme/themeOverride10.xml" ContentType="application/vnd.openxmlformats-officedocument.themeOverride+xml"/>
  <Override PartName="/ppt/charts/chart25.xml" ContentType="application/vnd.openxmlformats-officedocument.drawingml.chart+xml"/>
  <Override PartName="/ppt/theme/themeOverride11.xml" ContentType="application/vnd.openxmlformats-officedocument.themeOverride+xml"/>
  <Override PartName="/ppt/charts/chart26.xml" ContentType="application/vnd.openxmlformats-officedocument.drawingml.chart+xml"/>
  <Override PartName="/ppt/theme/themeOverride12.xml" ContentType="application/vnd.openxmlformats-officedocument.themeOverride+xml"/>
  <Override PartName="/ppt/charts/chart27.xml" ContentType="application/vnd.openxmlformats-officedocument.drawingml.chart+xml"/>
  <Override PartName="/ppt/theme/themeOverride13.xml" ContentType="application/vnd.openxmlformats-officedocument.themeOverride+xml"/>
  <Override PartName="/ppt/charts/chart28.xml" ContentType="application/vnd.openxmlformats-officedocument.drawingml.chart+xml"/>
  <Override PartName="/ppt/theme/themeOverride14.xml" ContentType="application/vnd.openxmlformats-officedocument.themeOverride+xml"/>
  <Override PartName="/ppt/charts/chart29.xml" ContentType="application/vnd.openxmlformats-officedocument.drawingml.chart+xml"/>
  <Override PartName="/ppt/theme/themeOverride15.xml" ContentType="application/vnd.openxmlformats-officedocument.themeOverride+xml"/>
  <Override PartName="/ppt/charts/chart30.xml" ContentType="application/vnd.openxmlformats-officedocument.drawingml.chart+xml"/>
  <Override PartName="/ppt/theme/themeOverride16.xml" ContentType="application/vnd.openxmlformats-officedocument.themeOverride+xml"/>
  <Override PartName="/ppt/charts/chart31.xml" ContentType="application/vnd.openxmlformats-officedocument.drawingml.chart+xml"/>
  <Override PartName="/ppt/theme/themeOverride17.xml" ContentType="application/vnd.openxmlformats-officedocument.themeOverride+xml"/>
  <Override PartName="/ppt/notesSlides/notesSlide7.xml" ContentType="application/vnd.openxmlformats-officedocument.presentationml.notesSlide+xml"/>
  <Override PartName="/ppt/charts/chart32.xml" ContentType="application/vnd.openxmlformats-officedocument.drawingml.chart+xml"/>
  <Override PartName="/ppt/theme/themeOverride18.xml" ContentType="application/vnd.openxmlformats-officedocument.themeOverride+xml"/>
  <Override PartName="/ppt/charts/chart33.xml" ContentType="application/vnd.openxmlformats-officedocument.drawingml.chart+xml"/>
  <Override PartName="/ppt/theme/themeOverride19.xml" ContentType="application/vnd.openxmlformats-officedocument.themeOverride+xml"/>
  <Override PartName="/ppt/charts/chart34.xml" ContentType="application/vnd.openxmlformats-officedocument.drawingml.chart+xml"/>
  <Override PartName="/ppt/theme/themeOverride20.xml" ContentType="application/vnd.openxmlformats-officedocument.themeOverride+xml"/>
  <Override PartName="/ppt/charts/chart35.xml" ContentType="application/vnd.openxmlformats-officedocument.drawingml.chart+xml"/>
  <Override PartName="/ppt/theme/themeOverride21.xml" ContentType="application/vnd.openxmlformats-officedocument.themeOverride+xml"/>
  <Override PartName="/ppt/charts/chart36.xml" ContentType="application/vnd.openxmlformats-officedocument.drawingml.chart+xml"/>
  <Override PartName="/ppt/theme/themeOverride22.xml" ContentType="application/vnd.openxmlformats-officedocument.themeOverride+xml"/>
  <Override PartName="/ppt/charts/chart37.xml" ContentType="application/vnd.openxmlformats-officedocument.drawingml.chart+xml"/>
  <Override PartName="/ppt/theme/themeOverride23.xml" ContentType="application/vnd.openxmlformats-officedocument.themeOverride+xml"/>
  <Override PartName="/ppt/notesSlides/notesSlide8.xml" ContentType="application/vnd.openxmlformats-officedocument.presentationml.notesSlide+xml"/>
  <Override PartName="/ppt/charts/chart38.xml" ContentType="application/vnd.openxmlformats-officedocument.drawingml.chart+xml"/>
  <Override PartName="/ppt/theme/themeOverride24.xml" ContentType="application/vnd.openxmlformats-officedocument.themeOverride+xml"/>
  <Override PartName="/ppt/charts/chart39.xml" ContentType="application/vnd.openxmlformats-officedocument.drawingml.chart+xml"/>
  <Override PartName="/ppt/theme/themeOverride25.xml" ContentType="application/vnd.openxmlformats-officedocument.themeOverride+xml"/>
  <Override PartName="/ppt/charts/chart40.xml" ContentType="application/vnd.openxmlformats-officedocument.drawingml.chart+xml"/>
  <Override PartName="/ppt/theme/themeOverride26.xml" ContentType="application/vnd.openxmlformats-officedocument.themeOverride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theme/themeOverride27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5" r:id="rId2"/>
    <p:sldMasterId id="2147483682" r:id="rId3"/>
    <p:sldMasterId id="2147483692" r:id="rId4"/>
    <p:sldMasterId id="2147483700" r:id="rId5"/>
    <p:sldMasterId id="2147483706" r:id="rId6"/>
    <p:sldMasterId id="2147483716" r:id="rId7"/>
    <p:sldMasterId id="2147483726" r:id="rId8"/>
    <p:sldMasterId id="2147483736" r:id="rId9"/>
  </p:sldMasterIdLst>
  <p:notesMasterIdLst>
    <p:notesMasterId r:id="rId31"/>
  </p:notesMasterIdLst>
  <p:handoutMasterIdLst>
    <p:handoutMasterId r:id="rId32"/>
  </p:handoutMasterIdLst>
  <p:sldIdLst>
    <p:sldId id="351" r:id="rId10"/>
    <p:sldId id="366" r:id="rId11"/>
    <p:sldId id="362" r:id="rId12"/>
    <p:sldId id="368" r:id="rId13"/>
    <p:sldId id="367" r:id="rId14"/>
    <p:sldId id="354" r:id="rId15"/>
    <p:sldId id="356" r:id="rId16"/>
    <p:sldId id="370" r:id="rId17"/>
    <p:sldId id="371" r:id="rId18"/>
    <p:sldId id="375" r:id="rId19"/>
    <p:sldId id="357" r:id="rId20"/>
    <p:sldId id="295" r:id="rId21"/>
    <p:sldId id="374" r:id="rId22"/>
    <p:sldId id="360" r:id="rId23"/>
    <p:sldId id="296" r:id="rId24"/>
    <p:sldId id="305" r:id="rId25"/>
    <p:sldId id="376" r:id="rId26"/>
    <p:sldId id="377" r:id="rId27"/>
    <p:sldId id="299" r:id="rId28"/>
    <p:sldId id="324" r:id="rId29"/>
    <p:sldId id="333" r:id="rId30"/>
  </p:sldIdLst>
  <p:sldSz cx="9144000" cy="6858000" type="screen4x3"/>
  <p:notesSz cx="6797675" cy="9926638"/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zajka, Adam [GCB-BHW NE]" initials="CzA" lastIdx="22" clrIdx="0"/>
  <p:cmAuthor id="1" name="Koryciński, Michał (MBPLW)" initials="KM(" lastIdx="0" clrIdx="1"/>
  <p:cmAuthor id="2" name="Lembicz" initials="L" lastIdx="42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11111"/>
    <a:srgbClr val="0F0F0F"/>
    <a:srgbClr val="46A48B"/>
    <a:srgbClr val="FF0000"/>
    <a:srgbClr val="00CC00"/>
    <a:srgbClr val="C0504D"/>
    <a:srgbClr val="9BBB59"/>
    <a:srgbClr val="8E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 pośredni 2 — Ak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Styl pośredni 2 — Ak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725" autoAdjust="0"/>
    <p:restoredTop sz="78388" autoAdjust="0"/>
  </p:normalViewPr>
  <p:slideViewPr>
    <p:cSldViewPr>
      <p:cViewPr>
        <p:scale>
          <a:sx n="80" d="100"/>
          <a:sy n="80" d="100"/>
        </p:scale>
        <p:origin x="-1086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0" d="100"/>
        <a:sy n="70" d="100"/>
      </p:scale>
      <p:origin x="0" y="0"/>
    </p:cViewPr>
  </p:sorterViewPr>
  <p:notesViewPr>
    <p:cSldViewPr>
      <p:cViewPr varScale="1">
        <p:scale>
          <a:sx n="88" d="100"/>
          <a:sy n="88" d="100"/>
        </p:scale>
        <p:origin x="-3870" y="-120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handoutMaster" Target="handoutMasters/handout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theme" Target="theme/theme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11.xlsx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12.xlsx"/><Relationship Id="rId1" Type="http://schemas.openxmlformats.org/officeDocument/2006/relationships/themeOverride" Target="../theme/themeOverride1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13.xlsx"/><Relationship Id="rId1" Type="http://schemas.openxmlformats.org/officeDocument/2006/relationships/themeOverride" Target="../theme/themeOverride2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14.xlsx"/><Relationship Id="rId1" Type="http://schemas.openxmlformats.org/officeDocument/2006/relationships/themeOverride" Target="../theme/themeOverride3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16.xlsx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17.xlsx"/><Relationship Id="rId1" Type="http://schemas.openxmlformats.org/officeDocument/2006/relationships/themeOverride" Target="../theme/themeOverride4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18.xlsx"/><Relationship Id="rId1" Type="http://schemas.openxmlformats.org/officeDocument/2006/relationships/themeOverride" Target="../theme/themeOverride5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19.xlsx"/><Relationship Id="rId1" Type="http://schemas.openxmlformats.org/officeDocument/2006/relationships/themeOverride" Target="../theme/themeOverride6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2.xlsx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0.xlsx"/><Relationship Id="rId1" Type="http://schemas.openxmlformats.org/officeDocument/2006/relationships/themeOverride" Target="../theme/themeOverride7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1.xlsx"/><Relationship Id="rId1" Type="http://schemas.openxmlformats.org/officeDocument/2006/relationships/themeOverride" Target="../theme/themeOverride8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2.xlsx"/><Relationship Id="rId1" Type="http://schemas.openxmlformats.org/officeDocument/2006/relationships/themeOverride" Target="../theme/themeOverride9.xml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23.xlsx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4.xlsx"/><Relationship Id="rId1" Type="http://schemas.openxmlformats.org/officeDocument/2006/relationships/themeOverride" Target="../theme/themeOverride10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5.xlsx"/><Relationship Id="rId1" Type="http://schemas.openxmlformats.org/officeDocument/2006/relationships/themeOverride" Target="../theme/themeOverride11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6.xlsx"/><Relationship Id="rId1" Type="http://schemas.openxmlformats.org/officeDocument/2006/relationships/themeOverride" Target="../theme/themeOverride12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7.xlsx"/><Relationship Id="rId1" Type="http://schemas.openxmlformats.org/officeDocument/2006/relationships/themeOverride" Target="../theme/themeOverride13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8.xlsx"/><Relationship Id="rId1" Type="http://schemas.openxmlformats.org/officeDocument/2006/relationships/themeOverride" Target="../theme/themeOverride14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29.xlsx"/><Relationship Id="rId1" Type="http://schemas.openxmlformats.org/officeDocument/2006/relationships/themeOverride" Target="../theme/themeOverride15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3.xlsx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0.xlsx"/><Relationship Id="rId1" Type="http://schemas.openxmlformats.org/officeDocument/2006/relationships/themeOverride" Target="../theme/themeOverride16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1.xlsx"/><Relationship Id="rId1" Type="http://schemas.openxmlformats.org/officeDocument/2006/relationships/themeOverride" Target="../theme/themeOverride17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2.xlsx"/><Relationship Id="rId1" Type="http://schemas.openxmlformats.org/officeDocument/2006/relationships/themeOverride" Target="../theme/themeOverride18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3.xlsx"/><Relationship Id="rId1" Type="http://schemas.openxmlformats.org/officeDocument/2006/relationships/themeOverride" Target="../theme/themeOverride19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4.xlsx"/><Relationship Id="rId1" Type="http://schemas.openxmlformats.org/officeDocument/2006/relationships/themeOverride" Target="../theme/themeOverride20.xml"/></Relationships>
</file>

<file path=ppt/charts/_rels/chart3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5.xlsx"/><Relationship Id="rId1" Type="http://schemas.openxmlformats.org/officeDocument/2006/relationships/themeOverride" Target="../theme/themeOverride21.xml"/></Relationships>
</file>

<file path=ppt/charts/_rels/chart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6.xlsx"/><Relationship Id="rId1" Type="http://schemas.openxmlformats.org/officeDocument/2006/relationships/themeOverride" Target="../theme/themeOverride22.xml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7.xlsx"/><Relationship Id="rId1" Type="http://schemas.openxmlformats.org/officeDocument/2006/relationships/themeOverride" Target="../theme/themeOverride23.xm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8.xlsx"/><Relationship Id="rId1" Type="http://schemas.openxmlformats.org/officeDocument/2006/relationships/themeOverride" Target="../theme/themeOverride24.xml"/></Relationships>
</file>

<file path=ppt/charts/_rels/chart3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39.xlsx"/><Relationship Id="rId1" Type="http://schemas.openxmlformats.org/officeDocument/2006/relationships/themeOverride" Target="../theme/themeOverride25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4.xlsx"/></Relationships>
</file>

<file path=ppt/charts/_rels/chart4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40.xlsx"/><Relationship Id="rId1" Type="http://schemas.openxmlformats.org/officeDocument/2006/relationships/themeOverride" Target="../theme/themeOverride26.xml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41.xlsx"/></Relationships>
</file>

<file path=ppt/charts/_rels/chart4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Arkusz_programu_Microsoft_Excel42.xlsx"/><Relationship Id="rId1" Type="http://schemas.openxmlformats.org/officeDocument/2006/relationships/themeOverride" Target="../theme/themeOverride27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Arkusz_programu_Microsoft_Excel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40</a:t>
                    </a:r>
                    <a:r>
                      <a:rPr lang="en-US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%</a:t>
                    </a:r>
                    <a:endParaRPr lang="en-US" dirty="0">
                      <a:latin typeface="Arial" pitchFamily="34" charset="0"/>
                      <a:cs typeface="Arial" pitchFamily="34" charset="0"/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3</a:t>
                    </a:r>
                    <a:r>
                      <a:rPr lang="pl-PL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2</a:t>
                    </a:r>
                    <a:r>
                      <a:rPr lang="en-US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%</a:t>
                    </a:r>
                    <a:endParaRPr lang="en-US" dirty="0">
                      <a:latin typeface="Arial" pitchFamily="34" charset="0"/>
                      <a:cs typeface="Arial" pitchFamily="34" charset="0"/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pl-PL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28</a:t>
                    </a:r>
                    <a:r>
                      <a:rPr lang="en-US" dirty="0" smtClean="0">
                        <a:solidFill>
                          <a:srgbClr val="0F0F0F"/>
                        </a:solidFill>
                        <a:latin typeface="Arial" pitchFamily="34" charset="0"/>
                        <a:cs typeface="Arial" pitchFamily="34" charset="0"/>
                      </a:rPr>
                      <a:t>%</a:t>
                    </a:r>
                    <a:endParaRPr lang="en-US" dirty="0">
                      <a:latin typeface="Arial" pitchFamily="34" charset="0"/>
                      <a:cs typeface="Arial" pitchFamily="34" charset="0"/>
                    </a:endParaRP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Do 10%</c:v>
                </c:pt>
                <c:pt idx="1">
                  <c:v>11% - 50%</c:v>
                </c:pt>
                <c:pt idx="2">
                  <c:v>Powyżej 50%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0.39000000000000012</c:v>
                </c:pt>
                <c:pt idx="1">
                  <c:v>0.31060000000000015</c:v>
                </c:pt>
                <c:pt idx="2">
                  <c:v>0.3000000000000001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0867328"/>
        <c:axId val="34187904"/>
      </c:barChart>
      <c:valAx>
        <c:axId val="3418790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867328"/>
        <c:crosses val="autoZero"/>
        <c:crossBetween val="between"/>
      </c:valAx>
      <c:catAx>
        <c:axId val="4086732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0F0F0F"/>
                </a:solidFill>
              </a:defRPr>
            </a:pPr>
            <a:endParaRPr lang="pl-PL"/>
          </a:p>
        </c:txPr>
        <c:crossAx val="34187904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latin typeface="Arial" pitchFamily="34" charset="0"/>
          <a:cs typeface="Arial" pitchFamily="34" charset="0"/>
        </a:defRPr>
      </a:pPr>
      <a:endParaRPr lang="pl-PL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Arkusz1!$A$2:$A$5</c:f>
              <c:strCache>
                <c:ptCount val="4"/>
                <c:pt idx="0">
                  <c:v>Inne</c:v>
                </c:pt>
                <c:pt idx="1">
                  <c:v>Usługi</c:v>
                </c:pt>
                <c:pt idx="2">
                  <c:v>Handel</c:v>
                </c:pt>
                <c:pt idx="3">
                  <c:v>Produkcja</c:v>
                </c:pt>
              </c:strCache>
            </c:strRef>
          </c:cat>
          <c:val>
            <c:numRef>
              <c:f>Arkusz1!$B$2:$B$5</c:f>
              <c:numCache>
                <c:formatCode>###0.0%</c:formatCode>
                <c:ptCount val="4"/>
                <c:pt idx="0">
                  <c:v>0.03</c:v>
                </c:pt>
                <c:pt idx="1">
                  <c:v>0.21</c:v>
                </c:pt>
                <c:pt idx="2">
                  <c:v>0.32</c:v>
                </c:pt>
                <c:pt idx="3">
                  <c:v>0.46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1368192"/>
        <c:axId val="41371136"/>
      </c:barChart>
      <c:catAx>
        <c:axId val="4136819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0F0F0F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1371136"/>
        <c:crosses val="autoZero"/>
        <c:auto val="1"/>
        <c:lblAlgn val="ctr"/>
        <c:lblOffset val="100"/>
        <c:noMultiLvlLbl val="0"/>
      </c:catAx>
      <c:valAx>
        <c:axId val="41371136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413681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2"/>
    </mc:Choice>
    <mc:Fallback>
      <c:style val="1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Powyżej 250 pracowników</c:v>
                </c:pt>
                <c:pt idx="1">
                  <c:v>51 - 250 pracowników</c:v>
                </c:pt>
                <c:pt idx="2">
                  <c:v>10 - 50 pracowników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0.15</c:v>
                </c:pt>
                <c:pt idx="1">
                  <c:v>0.52</c:v>
                </c:pt>
                <c:pt idx="2">
                  <c:v>0.33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1417344"/>
        <c:axId val="41414656"/>
      </c:barChart>
      <c:valAx>
        <c:axId val="41414656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one"/>
        <c:crossAx val="41417344"/>
        <c:crosses val="autoZero"/>
        <c:crossBetween val="between"/>
      </c:valAx>
      <c:catAx>
        <c:axId val="41417344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141465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2"/>
    </mc:Choice>
    <mc:Fallback>
      <c:style val="1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0351504282756508"/>
          <c:y val="7.9639247447433267E-2"/>
          <c:w val="0.64169567357135593"/>
          <c:h val="0.805326284017385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27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2</a:t>
                    </a:r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2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Arkusz1!$A$2:$A$6</c:f>
              <c:strCache>
                <c:ptCount val="5"/>
                <c:pt idx="0">
                  <c:v>1 kraj </c:v>
                </c:pt>
                <c:pt idx="1">
                  <c:v>2 kraje</c:v>
                </c:pt>
                <c:pt idx="2">
                  <c:v>3 kraje</c:v>
                </c:pt>
                <c:pt idx="3">
                  <c:v>Od 4 do 6 krajów</c:v>
                </c:pt>
                <c:pt idx="4">
                  <c:v>7 krajów i więcej 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0.27</c:v>
                </c:pt>
                <c:pt idx="1">
                  <c:v>0.3000000000000001</c:v>
                </c:pt>
                <c:pt idx="2">
                  <c:v>0.22</c:v>
                </c:pt>
                <c:pt idx="3">
                  <c:v>0.16</c:v>
                </c:pt>
                <c:pt idx="4">
                  <c:v>0.05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1116416"/>
        <c:axId val="41092992"/>
      </c:barChart>
      <c:valAx>
        <c:axId val="41092992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1116416"/>
        <c:crosses val="autoZero"/>
        <c:crossBetween val="between"/>
      </c:valAx>
      <c:catAx>
        <c:axId val="41116416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11111"/>
                </a:solidFill>
              </a:defRPr>
            </a:pPr>
            <a:endParaRPr lang="pl-PL"/>
          </a:p>
        </c:txPr>
        <c:crossAx val="41092992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>
              <a:lumMod val="75000"/>
            </a:schemeClr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Arkusz1!$A$2:$A$10</c:f>
              <c:strCache>
                <c:ptCount val="9"/>
                <c:pt idx="0">
                  <c:v>Holandia </c:v>
                </c:pt>
                <c:pt idx="1">
                  <c:v>Włochy </c:v>
                </c:pt>
                <c:pt idx="2">
                  <c:v>Wielka Brytania</c:v>
                </c:pt>
                <c:pt idx="3">
                  <c:v>Słowacja</c:v>
                </c:pt>
                <c:pt idx="4">
                  <c:v>Rosja</c:v>
                </c:pt>
                <c:pt idx="5">
                  <c:v>Francja</c:v>
                </c:pt>
                <c:pt idx="6">
                  <c:v>Litwa</c:v>
                </c:pt>
                <c:pt idx="7">
                  <c:v>Czechy</c:v>
                </c:pt>
                <c:pt idx="8">
                  <c:v>Niemcy </c:v>
                </c:pt>
              </c:strCache>
            </c:strRef>
          </c:cat>
          <c:val>
            <c:numRef>
              <c:f>Arkusz1!$B$2:$B$10</c:f>
              <c:numCache>
                <c:formatCode>0%</c:formatCode>
                <c:ptCount val="9"/>
                <c:pt idx="0">
                  <c:v>0.15000000000000005</c:v>
                </c:pt>
                <c:pt idx="1">
                  <c:v>0.16</c:v>
                </c:pt>
                <c:pt idx="2">
                  <c:v>0.17</c:v>
                </c:pt>
                <c:pt idx="3">
                  <c:v>0.17</c:v>
                </c:pt>
                <c:pt idx="4">
                  <c:v>0.23</c:v>
                </c:pt>
                <c:pt idx="5">
                  <c:v>0.23</c:v>
                </c:pt>
                <c:pt idx="6">
                  <c:v>0.23</c:v>
                </c:pt>
                <c:pt idx="7">
                  <c:v>0.26</c:v>
                </c:pt>
                <c:pt idx="8">
                  <c:v>0.64000000000000024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1518976"/>
        <c:axId val="41143296"/>
      </c:barChart>
      <c:valAx>
        <c:axId val="41143296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1518976"/>
        <c:crosses val="autoZero"/>
        <c:crossBetween val="between"/>
      </c:valAx>
      <c:catAx>
        <c:axId val="41518976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114329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2"/>
    </mc:Choice>
    <mc:Fallback>
      <c:style val="1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0351504282756508"/>
          <c:y val="7.9639247447433267E-2"/>
          <c:w val="0.64169567357135593"/>
          <c:h val="0.805326284017385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5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7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2%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11111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Żadne z powyższych </c:v>
                </c:pt>
                <c:pt idx="1">
                  <c:v>Wykupuje/przejmuje lokalne firmy</c:v>
                </c:pt>
                <c:pt idx="2">
                  <c:v>Stara się pozyskać partnerów na rynku lokalnym 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0.05</c:v>
                </c:pt>
                <c:pt idx="1">
                  <c:v>0.23</c:v>
                </c:pt>
                <c:pt idx="2">
                  <c:v>0.72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0631296"/>
        <c:axId val="40628608"/>
      </c:barChart>
      <c:valAx>
        <c:axId val="4062860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631296"/>
        <c:crosses val="autoZero"/>
        <c:crossBetween val="between"/>
      </c:valAx>
      <c:catAx>
        <c:axId val="40631296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0F0F0F"/>
                </a:solidFill>
              </a:defRPr>
            </a:pPr>
            <a:endParaRPr lang="pl-PL"/>
          </a:p>
        </c:txPr>
        <c:crossAx val="406286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>
              <a:lumMod val="50000"/>
            </a:schemeClr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1551450497771952"/>
          <c:y val="4.3029896075254558E-2"/>
          <c:w val="0.53549546830198202"/>
          <c:h val="0.9139402078494910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invertIfNegative val="0"/>
          <c:dLbls>
            <c:dLbl>
              <c:idx val="2"/>
              <c:layout>
                <c:manualLayout>
                  <c:x val="-3.2241562928803291E-3"/>
                  <c:y val="1.3370757416559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000" b="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Arkusz1!$A$2:$A$4</c:f>
              <c:strCache>
                <c:ptCount val="3"/>
                <c:pt idx="0">
                  <c:v>Zarówno ceną jak i jakością </c:v>
                </c:pt>
                <c:pt idx="1">
                  <c:v>Ceną (obniżając koszty)</c:v>
                </c:pt>
                <c:pt idx="2">
                  <c:v>Jakością 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0.03</c:v>
                </c:pt>
                <c:pt idx="1">
                  <c:v>0.41</c:v>
                </c:pt>
                <c:pt idx="2">
                  <c:v>0.56000000000000005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0646144"/>
        <c:axId val="40653184"/>
      </c:barChart>
      <c:catAx>
        <c:axId val="4064614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0653184"/>
        <c:crosses val="autoZero"/>
        <c:auto val="1"/>
        <c:lblAlgn val="ctr"/>
        <c:lblOffset val="100"/>
        <c:noMultiLvlLbl val="0"/>
      </c:catAx>
      <c:valAx>
        <c:axId val="4065318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646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9940749620582452"/>
          <c:y val="7.1064891966736238E-2"/>
          <c:w val="0.68775497447121903"/>
          <c:h val="0.7490542771184957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Arkusz1!$A$2:$A$3</c:f>
              <c:strCache>
                <c:ptCount val="2"/>
                <c:pt idx="0">
                  <c:v>Firmy nowoczesne</c:v>
                </c:pt>
                <c:pt idx="1">
                  <c:v>Firmy tradycyjne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0.56999999999999995</c:v>
                </c:pt>
                <c:pt idx="1">
                  <c:v>0.39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0691968"/>
        <c:axId val="126166144"/>
      </c:barChart>
      <c:catAx>
        <c:axId val="4069196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0F0F0F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26166144"/>
        <c:crosses val="autoZero"/>
        <c:auto val="1"/>
        <c:lblAlgn val="ctr"/>
        <c:lblOffset val="100"/>
        <c:noMultiLvlLbl val="0"/>
      </c:catAx>
      <c:valAx>
        <c:axId val="12616614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6919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2322198118337728"/>
          <c:y val="0.17356298018168922"/>
          <c:w val="0.57677806098467688"/>
          <c:h val="0.7548189033017939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Seria 1</c:v>
                </c:pt>
              </c:strCache>
            </c:strRef>
          </c:tx>
          <c:invertIfNegative val="0"/>
          <c:dLbls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z="1000" smtClean="0">
                        <a:solidFill>
                          <a:srgbClr val="111111"/>
                        </a:solidFill>
                        <a:latin typeface="Arial" pitchFamily="34" charset="0"/>
                        <a:cs typeface="Arial" pitchFamily="34" charset="0"/>
                      </a:rPr>
                      <a:t>4</a:t>
                    </a:r>
                    <a:r>
                      <a:rPr lang="pl-PL" sz="1000" smtClean="0">
                        <a:solidFill>
                          <a:srgbClr val="111111"/>
                        </a:solidFill>
                        <a:latin typeface="Arial" pitchFamily="34" charset="0"/>
                        <a:cs typeface="Arial" pitchFamily="34" charset="0"/>
                      </a:rPr>
                      <a:t>5</a:t>
                    </a:r>
                    <a:r>
                      <a:rPr lang="en-US" sz="1000" smtClean="0">
                        <a:solidFill>
                          <a:srgbClr val="111111"/>
                        </a:solidFill>
                        <a:latin typeface="Arial" pitchFamily="34" charset="0"/>
                        <a:cs typeface="Arial" pitchFamily="34" charset="0"/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Arkusz1!$A$2:$A$3</c:f>
              <c:strCache>
                <c:ptCount val="2"/>
                <c:pt idx="0">
                  <c:v>Firmy działające na lokalnym rynku</c:v>
                </c:pt>
                <c:pt idx="1">
                  <c:v>Międzynarodowe                                korporacje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0.52</c:v>
                </c:pt>
                <c:pt idx="1">
                  <c:v>0.42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26188928"/>
        <c:axId val="164530432"/>
      </c:barChart>
      <c:catAx>
        <c:axId val="12618892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4530432"/>
        <c:crosses val="autoZero"/>
        <c:auto val="1"/>
        <c:lblAlgn val="ctr"/>
        <c:lblOffset val="100"/>
        <c:noMultiLvlLbl val="0"/>
      </c:catAx>
      <c:valAx>
        <c:axId val="164530432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26188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445035545689982"/>
          <c:y val="4.4033187848353104E-2"/>
          <c:w val="0.47030335749731511"/>
          <c:h val="0.9119336243032938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spPr>
            <a:solidFill>
              <a:srgbClr val="46A48B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42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24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Arkusz1!$A$2:$A$3</c:f>
              <c:strCache>
                <c:ptCount val="2"/>
                <c:pt idx="0">
                  <c:v>Małe, rodzinne firmy</c:v>
                </c:pt>
                <c:pt idx="1">
                  <c:v>Duże firmy </c:v>
                </c:pt>
              </c:strCache>
            </c:strRef>
          </c:cat>
          <c:val>
            <c:numRef>
              <c:f>Arkusz1!$B$2:$B$3</c:f>
              <c:numCache>
                <c:formatCode>0%</c:formatCode>
                <c:ptCount val="2"/>
                <c:pt idx="0">
                  <c:v>0.4200000000000001</c:v>
                </c:pt>
                <c:pt idx="1">
                  <c:v>0.55000000000000004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0701312"/>
        <c:axId val="40698624"/>
      </c:barChart>
      <c:valAx>
        <c:axId val="4069862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701312"/>
        <c:crosses val="autoZero"/>
        <c:crossBetween val="between"/>
      </c:valAx>
      <c:catAx>
        <c:axId val="4070131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11111"/>
                </a:solidFill>
              </a:defRPr>
            </a:pPr>
            <a:endParaRPr lang="pl-PL"/>
          </a:p>
        </c:txPr>
        <c:crossAx val="40698624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>
              <a:lumMod val="75000"/>
            </a:schemeClr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spPr>
            <a:solidFill>
              <a:srgbClr val="46A48B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8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10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11111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Arkusz1!$A$2:$A$6</c:f>
              <c:strCache>
                <c:ptCount val="5"/>
                <c:pt idx="0">
                  <c:v>Nasza działalność jest na tyle niewielka, że nie mamy żadnej strategii</c:v>
                </c:pt>
                <c:pt idx="1">
                  <c:v>Koncentrujemy się na rentowności, nawet gdyby miało się to odbyć kosztem obrotu </c:v>
                </c:pt>
                <c:pt idx="2">
                  <c:v>Koncentrujemy się na obrocie, nawet gdyby miało się to odbyć kosztem rentowności</c:v>
                </c:pt>
                <c:pt idx="3">
                  <c:v>Działamy ad hoc, dostosowując się do bieżącej sytuacji</c:v>
                </c:pt>
                <c:pt idx="4">
                  <c:v>Koncentrujemy się zarówno na obrocie, jak i na rentowności 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0.08</c:v>
                </c:pt>
                <c:pt idx="1">
                  <c:v>0.09</c:v>
                </c:pt>
                <c:pt idx="2">
                  <c:v>0.1</c:v>
                </c:pt>
                <c:pt idx="3">
                  <c:v>0.21</c:v>
                </c:pt>
                <c:pt idx="4">
                  <c:v>0.51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165978112"/>
        <c:axId val="165971072"/>
      </c:barChart>
      <c:valAx>
        <c:axId val="165971072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5978112"/>
        <c:crosses val="autoZero"/>
        <c:crossBetween val="between"/>
      </c:valAx>
      <c:catAx>
        <c:axId val="16597811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tx1"/>
                </a:solidFill>
              </a:defRPr>
            </a:pPr>
            <a:endParaRPr lang="pl-PL"/>
          </a:p>
        </c:txPr>
        <c:crossAx val="165971072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>
              <a:lumMod val="75000"/>
            </a:schemeClr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spPr>
            <a:solidFill>
              <a:srgbClr val="46A48B"/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42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24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11111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Do 10%</c:v>
                </c:pt>
                <c:pt idx="1">
                  <c:v>11% - 50%</c:v>
                </c:pt>
                <c:pt idx="2">
                  <c:v>Powyżej 50%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0.35000000000000009</c:v>
                </c:pt>
                <c:pt idx="1">
                  <c:v>0.34</c:v>
                </c:pt>
                <c:pt idx="2">
                  <c:v>0.31000000000000011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33708672"/>
        <c:axId val="33705984"/>
      </c:barChart>
      <c:valAx>
        <c:axId val="3370598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33708672"/>
        <c:crosses val="autoZero"/>
        <c:crossBetween val="between"/>
      </c:valAx>
      <c:catAx>
        <c:axId val="3370867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11111"/>
                </a:solidFill>
              </a:defRPr>
            </a:pPr>
            <a:endParaRPr lang="pl-PL"/>
          </a:p>
        </c:txPr>
        <c:crossAx val="33705984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>
              <a:lumMod val="75000"/>
            </a:schemeClr>
          </a:solidFill>
          <a:latin typeface="Arial" pitchFamily="34" charset="0"/>
          <a:cs typeface="Arial" pitchFamily="34" charset="0"/>
        </a:defRPr>
      </a:pPr>
      <a:endParaRPr lang="pl-PL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4"/>
    </mc:Choice>
    <mc:Fallback>
      <c:style val="1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9820534610357992"/>
          <c:y val="6.5826496230640364E-3"/>
          <c:w val="0.47284906795642823"/>
          <c:h val="0.918184326048549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Koncentracja na najbardziej dochodowych klientach przy rezygnacji lub ograniczeniu liczby klientów mniej marżowych</c:v>
                </c:pt>
                <c:pt idx="1">
                  <c:v>Utrzymanie obecnych klientów bez pozyskiwania nowych</c:v>
                </c:pt>
                <c:pt idx="2">
                  <c:v>Zwiększenie liczby klientów 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0.2</c:v>
                </c:pt>
                <c:pt idx="1">
                  <c:v>0.37</c:v>
                </c:pt>
                <c:pt idx="2">
                  <c:v>0.43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166022144"/>
        <c:axId val="166019456"/>
      </c:barChart>
      <c:valAx>
        <c:axId val="166019456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6022144"/>
        <c:crosses val="autoZero"/>
        <c:crossBetween val="between"/>
      </c:valAx>
      <c:catAx>
        <c:axId val="16602214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01945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2"/>
    </mc:Choice>
    <mc:Fallback>
      <c:style val="1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Arkusz1!$A$2:$A$5</c:f>
              <c:strCache>
                <c:ptCount val="4"/>
                <c:pt idx="0">
                  <c:v>Trudno powiedzieć </c:v>
                </c:pt>
                <c:pt idx="1">
                  <c:v>Koncentracja na najbardziej dochodowych klientach przy rezygnacji lub ograniczeniu liczby klientów mniej marżowych</c:v>
                </c:pt>
                <c:pt idx="2">
                  <c:v>Utrzymanie obecnych klientów bez pozyskiwania nowych</c:v>
                </c:pt>
                <c:pt idx="3">
                  <c:v>Zwiększenie liczby klientów 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6.0000000000000019E-2</c:v>
                </c:pt>
                <c:pt idx="1">
                  <c:v>0.13</c:v>
                </c:pt>
                <c:pt idx="2">
                  <c:v>0.26</c:v>
                </c:pt>
                <c:pt idx="3">
                  <c:v>0.55000000000000004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0804736"/>
        <c:axId val="40764928"/>
      </c:barChart>
      <c:valAx>
        <c:axId val="4076492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804736"/>
        <c:crosses val="autoZero"/>
        <c:crossBetween val="between"/>
      </c:valAx>
      <c:catAx>
        <c:axId val="40804736"/>
        <c:scaling>
          <c:orientation val="minMax"/>
        </c:scaling>
        <c:delete val="0"/>
        <c:axPos val="l"/>
        <c:majorTickMark val="none"/>
        <c:minorTickMark val="none"/>
        <c:tickLblPos val="nextTo"/>
        <c:crossAx val="4076492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bg1"/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Arkusz1!$A$2:$A$5</c:f>
              <c:strCache>
                <c:ptCount val="4"/>
                <c:pt idx="0">
                  <c:v>Trudno powiedzieć </c:v>
                </c:pt>
                <c:pt idx="1">
                  <c:v>Koncentracja na najbardziej dochodowych klientach przy rezygnacji lub ograniczeniu liczby klientów  mniej marżowych</c:v>
                </c:pt>
                <c:pt idx="2">
                  <c:v>Utrzymanie obecnych klientów bez pozyskiwania nowych</c:v>
                </c:pt>
                <c:pt idx="3">
                  <c:v>Zwiększenie liczby klientów </c:v>
                </c:pt>
              </c:strCache>
            </c:strRef>
          </c:cat>
          <c:val>
            <c:numRef>
              <c:f>Arkusz1!$B$2:$B$5</c:f>
              <c:numCache>
                <c:formatCode>###0.0%</c:formatCode>
                <c:ptCount val="4"/>
                <c:pt idx="0">
                  <c:v>0.05</c:v>
                </c:pt>
                <c:pt idx="1">
                  <c:v>0.15</c:v>
                </c:pt>
                <c:pt idx="2">
                  <c:v>0.3</c:v>
                </c:pt>
                <c:pt idx="3">
                  <c:v>0.5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5878784"/>
        <c:axId val="165906304"/>
      </c:barChart>
      <c:catAx>
        <c:axId val="16587878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0F0F0F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5906304"/>
        <c:crosses val="autoZero"/>
        <c:auto val="1"/>
        <c:lblAlgn val="ctr"/>
        <c:lblOffset val="100"/>
        <c:noMultiLvlLbl val="0"/>
      </c:catAx>
      <c:valAx>
        <c:axId val="165906304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58787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2855961231502371"/>
          <c:y val="3.7877955978602898E-2"/>
          <c:w val="0.55498010686103849"/>
          <c:h val="0.9242440880427942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00" b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Arkusz1!$A$2:$A$5</c:f>
              <c:strCache>
                <c:ptCount val="4"/>
                <c:pt idx="0">
                  <c:v>Trudno powiedzieć </c:v>
                </c:pt>
                <c:pt idx="1">
                  <c:v>Firma jest mniej innowacyjna niż konkurencja</c:v>
                </c:pt>
                <c:pt idx="2">
                  <c:v>Firma jest bardziej innowacyjna jak konkurencja</c:v>
                </c:pt>
                <c:pt idx="3">
                  <c:v>Firma jest tak samo innowacyjna jak konkurencja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0.03</c:v>
                </c:pt>
                <c:pt idx="1">
                  <c:v>0.1</c:v>
                </c:pt>
                <c:pt idx="2">
                  <c:v>0.28999999999999998</c:v>
                </c:pt>
                <c:pt idx="3">
                  <c:v>0.57999999999999996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238080"/>
        <c:axId val="165919744"/>
      </c:barChart>
      <c:valAx>
        <c:axId val="16591974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6238080"/>
        <c:crosses val="autoZero"/>
        <c:crossBetween val="between"/>
      </c:valAx>
      <c:catAx>
        <c:axId val="166238080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5919744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626273881035828"/>
          <c:y val="9.700311076547051E-2"/>
          <c:w val="0.37476499839093713"/>
          <c:h val="0.8059937784690589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BACC6">
                <a:lumMod val="60000"/>
                <a:lumOff val="40000"/>
              </a:srgbClr>
            </a:solidFill>
          </c:spPr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</c:strCache>
            </c:strRef>
          </c:cat>
          <c:val>
            <c:numRef>
              <c:f>Arkusz1!$B$2:$B$6</c:f>
              <c:numCache>
                <c:formatCode>###0.0%</c:formatCode>
                <c:ptCount val="5"/>
                <c:pt idx="0">
                  <c:v>0.2</c:v>
                </c:pt>
                <c:pt idx="1">
                  <c:v>0.21000000000000002</c:v>
                </c:pt>
                <c:pt idx="2">
                  <c:v>0.13</c:v>
                </c:pt>
                <c:pt idx="3">
                  <c:v>0.39000000000000007</c:v>
                </c:pt>
                <c:pt idx="4">
                  <c:v>0.44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251136"/>
        <c:axId val="166286848"/>
      </c:barChart>
      <c:catAx>
        <c:axId val="166251136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286848"/>
        <c:crosses val="autoZero"/>
        <c:auto val="1"/>
        <c:lblAlgn val="ctr"/>
        <c:lblOffset val="100"/>
        <c:noMultiLvlLbl val="0"/>
      </c:catAx>
      <c:valAx>
        <c:axId val="166286848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62511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7"/>
    </mc:Choice>
    <mc:Fallback>
      <c:style val="17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9179644599205902"/>
          <c:y val="0.17844505618875162"/>
          <c:w val="0.35300800030378882"/>
          <c:h val="0.6863792473595711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BACC6">
                <a:lumMod val="60000"/>
                <a:lumOff val="40000"/>
              </a:srgbClr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0.23</c:v>
                </c:pt>
                <c:pt idx="1">
                  <c:v>0.24000000000000002</c:v>
                </c:pt>
                <c:pt idx="2">
                  <c:v>0.31000000000000005</c:v>
                </c:pt>
                <c:pt idx="3">
                  <c:v>0.19</c:v>
                </c:pt>
                <c:pt idx="4">
                  <c:v>0.33000000000000007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682624"/>
        <c:axId val="166685312"/>
      </c:barChart>
      <c:catAx>
        <c:axId val="16668262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9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685312"/>
        <c:crosses val="autoZero"/>
        <c:auto val="1"/>
        <c:lblAlgn val="ctr"/>
        <c:lblOffset val="100"/>
        <c:noMultiLvlLbl val="0"/>
      </c:catAx>
      <c:valAx>
        <c:axId val="166685312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one"/>
        <c:crossAx val="1666826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7"/>
    </mc:Choice>
    <mc:Fallback>
      <c:style val="17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9179644599205902"/>
          <c:y val="0.17844505618875162"/>
          <c:w val="0.35300800030378882"/>
          <c:h val="0.6863792473595711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6A48B"/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7.0000000000000021E-2</c:v>
                </c:pt>
                <c:pt idx="1">
                  <c:v>0.05</c:v>
                </c:pt>
                <c:pt idx="2">
                  <c:v>0.22</c:v>
                </c:pt>
                <c:pt idx="3">
                  <c:v>0.30000000000000004</c:v>
                </c:pt>
                <c:pt idx="4">
                  <c:v>0.33000000000000007</c:v>
                </c:pt>
                <c:pt idx="5">
                  <c:v>0.19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712448"/>
        <c:axId val="166133760"/>
      </c:barChart>
      <c:catAx>
        <c:axId val="16671244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9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133760"/>
        <c:crosses val="autoZero"/>
        <c:auto val="1"/>
        <c:lblAlgn val="ctr"/>
        <c:lblOffset val="100"/>
        <c:noMultiLvlLbl val="0"/>
      </c:catAx>
      <c:valAx>
        <c:axId val="16613376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one"/>
        <c:crossAx val="1667124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8817099973065969"/>
          <c:y val="5.4160407075357409E-2"/>
          <c:w val="0.35776761097350168"/>
          <c:h val="0.8916791858492851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###0.0%</c:formatCode>
                <c:ptCount val="6"/>
                <c:pt idx="0">
                  <c:v>0.05</c:v>
                </c:pt>
                <c:pt idx="1">
                  <c:v>0.06</c:v>
                </c:pt>
                <c:pt idx="2">
                  <c:v>0.15</c:v>
                </c:pt>
                <c:pt idx="3">
                  <c:v>0.2</c:v>
                </c:pt>
                <c:pt idx="4">
                  <c:v>0.22</c:v>
                </c:pt>
                <c:pt idx="5">
                  <c:v>0.28999999999999998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807040"/>
        <c:axId val="166161024"/>
      </c:barChart>
      <c:valAx>
        <c:axId val="166161024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6807040"/>
        <c:crosses val="autoZero"/>
        <c:crossBetween val="between"/>
      </c:valAx>
      <c:catAx>
        <c:axId val="166807040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161024"/>
        <c:crosses val="autoZero"/>
        <c:auto val="1"/>
        <c:lblAlgn val="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626273881035828"/>
          <c:y val="9.700311076547051E-2"/>
          <c:w val="0.37476499839093713"/>
          <c:h val="0.8059937784690589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###0.0%</c:formatCode>
                <c:ptCount val="6"/>
                <c:pt idx="0">
                  <c:v>1.0000000000000002E-2</c:v>
                </c:pt>
                <c:pt idx="1">
                  <c:v>8.0000000000000016E-2</c:v>
                </c:pt>
                <c:pt idx="2">
                  <c:v>0.17</c:v>
                </c:pt>
                <c:pt idx="3">
                  <c:v>7.0000000000000021E-2</c:v>
                </c:pt>
                <c:pt idx="4">
                  <c:v>0.13</c:v>
                </c:pt>
                <c:pt idx="5">
                  <c:v>0.41000000000000003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49779584"/>
        <c:axId val="166843136"/>
      </c:barChart>
      <c:catAx>
        <c:axId val="14977958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843136"/>
        <c:crosses val="autoZero"/>
        <c:auto val="1"/>
        <c:lblAlgn val="ctr"/>
        <c:lblOffset val="100"/>
        <c:noMultiLvlLbl val="0"/>
      </c:catAx>
      <c:valAx>
        <c:axId val="166843136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4977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022847801491467E-2"/>
          <c:y val="4.4075957705964348E-2"/>
          <c:w val="0.37596474541377495"/>
          <c:h val="0.821154787678162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>
                    <a:solidFill>
                      <a:srgbClr val="11111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4.0000000000000008E-2</c:v>
                </c:pt>
                <c:pt idx="1">
                  <c:v>6.0000000000000005E-2</c:v>
                </c:pt>
                <c:pt idx="2">
                  <c:v>0.1</c:v>
                </c:pt>
                <c:pt idx="3">
                  <c:v>0.18000000000000002</c:v>
                </c:pt>
                <c:pt idx="4">
                  <c:v>0.18000000000000002</c:v>
                </c:pt>
                <c:pt idx="5">
                  <c:v>0.32000000000000006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41608704"/>
        <c:axId val="152908928"/>
      </c:barChart>
      <c:catAx>
        <c:axId val="4160870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l-PL"/>
          </a:p>
        </c:txPr>
        <c:crossAx val="152908928"/>
        <c:crosses val="autoZero"/>
        <c:auto val="1"/>
        <c:lblAlgn val="ctr"/>
        <c:lblOffset val="100"/>
        <c:noMultiLvlLbl val="0"/>
      </c:catAx>
      <c:valAx>
        <c:axId val="15290892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16087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2"/>
    </mc:Choice>
    <mc:Fallback>
      <c:style val="1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351504282756508"/>
          <c:y val="7.9639247447433267E-2"/>
          <c:w val="0.68805583661842262"/>
          <c:h val="0.8053262840173854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000">
                        <a:solidFill>
                          <a:srgbClr val="0F0F0F"/>
                        </a:solidFill>
                      </a:rPr>
                      <a:t>4</a:t>
                    </a:r>
                    <a:r>
                      <a:rPr lang="pl-PL" sz="1000">
                        <a:solidFill>
                          <a:srgbClr val="0F0F0F"/>
                        </a:solidFill>
                      </a:rPr>
                      <a:t>8</a:t>
                    </a:r>
                    <a:r>
                      <a:rPr lang="en-US" sz="1000">
                        <a:solidFill>
                          <a:srgbClr val="0F0F0F"/>
                        </a:solidFill>
                      </a:rPr>
                      <a:t>%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2</a:t>
                    </a:r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3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Do 10%</c:v>
                </c:pt>
                <c:pt idx="1">
                  <c:v>11% - 50%</c:v>
                </c:pt>
                <c:pt idx="2">
                  <c:v>Powyżej 50%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0.441191005683222</c:v>
                </c:pt>
                <c:pt idx="1">
                  <c:v>0.28552013837410439</c:v>
                </c:pt>
                <c:pt idx="2">
                  <c:v>0.27328885594267383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33742848"/>
        <c:axId val="33735808"/>
      </c:barChart>
      <c:valAx>
        <c:axId val="3373580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33742848"/>
        <c:crosses val="autoZero"/>
        <c:crossBetween val="between"/>
      </c:valAx>
      <c:catAx>
        <c:axId val="3374284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11111"/>
                </a:solidFill>
              </a:defRPr>
            </a:pPr>
            <a:endParaRPr lang="pl-PL"/>
          </a:p>
        </c:txPr>
        <c:crossAx val="33735808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>
              <a:lumMod val="50000"/>
            </a:schemeClr>
          </a:solidFill>
          <a:latin typeface="Arial" pitchFamily="34" charset="0"/>
          <a:cs typeface="Arial" pitchFamily="34" charset="0"/>
        </a:defRPr>
      </a:pPr>
      <a:endParaRPr lang="pl-PL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8817099973065969"/>
          <c:y val="5.4160407075357409E-2"/>
          <c:w val="0.35776761097350168"/>
          <c:h val="0.8916791858492851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BACC6">
                <a:lumMod val="60000"/>
                <a:lumOff val="40000"/>
              </a:srgbClr>
            </a:solidFill>
          </c:spPr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Forwardy walutowe</c:v>
                </c:pt>
                <c:pt idx="1">
                  <c:v>Przyspieszenie lub opóźnienie terminu płatności </c:v>
                </c:pt>
                <c:pt idx="2">
                  <c:v>Kontrakty w walucie krajowej</c:v>
                </c:pt>
                <c:pt idx="3">
                  <c:v>Ograniczenie kontaktów z krajami o dużych wahaniach kursu walut</c:v>
                </c:pt>
                <c:pt idx="4">
                  <c:v>Opcje walutowe </c:v>
                </c:pt>
              </c:strCache>
            </c:strRef>
          </c:cat>
          <c:val>
            <c:numRef>
              <c:f>Arkusz1!$B$2:$B$6</c:f>
              <c:numCache>
                <c:formatCode>###0.0%</c:formatCode>
                <c:ptCount val="5"/>
                <c:pt idx="0">
                  <c:v>0.18</c:v>
                </c:pt>
                <c:pt idx="1">
                  <c:v>0.23</c:v>
                </c:pt>
                <c:pt idx="2">
                  <c:v>0.23</c:v>
                </c:pt>
                <c:pt idx="3">
                  <c:v>0.26</c:v>
                </c:pt>
                <c:pt idx="4">
                  <c:v>0.31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909440"/>
        <c:axId val="166865536"/>
      </c:barChart>
      <c:valAx>
        <c:axId val="166865536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6909440"/>
        <c:crosses val="autoZero"/>
        <c:crossBetween val="between"/>
      </c:valAx>
      <c:catAx>
        <c:axId val="166909440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865536"/>
        <c:crosses val="autoZero"/>
        <c:auto val="1"/>
        <c:lblAlgn val="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022847801491467E-2"/>
          <c:y val="5.4154300315837921E-2"/>
          <c:w val="0.46350930977639121"/>
          <c:h val="0.7254114622184837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BACC6">
                <a:lumMod val="60000"/>
                <a:lumOff val="40000"/>
              </a:srgbClr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0.15000000000000002</c:v>
                </c:pt>
                <c:pt idx="1">
                  <c:v>0.23</c:v>
                </c:pt>
                <c:pt idx="2">
                  <c:v>0.21000000000000002</c:v>
                </c:pt>
                <c:pt idx="3">
                  <c:v>0.26</c:v>
                </c:pt>
                <c:pt idx="4">
                  <c:v>0.25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486400"/>
        <c:axId val="166489088"/>
      </c:barChart>
      <c:catAx>
        <c:axId val="166486400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l-PL"/>
          </a:p>
        </c:txPr>
        <c:crossAx val="166489088"/>
        <c:crosses val="autoZero"/>
        <c:auto val="1"/>
        <c:lblAlgn val="ctr"/>
        <c:lblOffset val="100"/>
        <c:noMultiLvlLbl val="0"/>
      </c:catAx>
      <c:valAx>
        <c:axId val="16648908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6486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7"/>
    </mc:Choice>
    <mc:Fallback>
      <c:style val="17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9179644599205902"/>
          <c:y val="0.17844505618875162"/>
          <c:w val="0.35300800030378882"/>
          <c:h val="0.6863792473595711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8064A2">
                <a:lumMod val="40000"/>
                <a:lumOff val="60000"/>
              </a:srgbClr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0.18000000000000002</c:v>
                </c:pt>
                <c:pt idx="1">
                  <c:v>0.18000000000000002</c:v>
                </c:pt>
                <c:pt idx="2">
                  <c:v>0.2</c:v>
                </c:pt>
                <c:pt idx="3">
                  <c:v>0.24000000000000002</c:v>
                </c:pt>
                <c:pt idx="4">
                  <c:v>0.34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4794752"/>
        <c:axId val="164797440"/>
      </c:barChart>
      <c:catAx>
        <c:axId val="16479475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9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4797440"/>
        <c:crosses val="autoZero"/>
        <c:auto val="1"/>
        <c:lblAlgn val="ctr"/>
        <c:lblOffset val="100"/>
        <c:noMultiLvlLbl val="0"/>
      </c:catAx>
      <c:valAx>
        <c:axId val="16479744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one"/>
        <c:crossAx val="164794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7"/>
    </mc:Choice>
    <mc:Fallback>
      <c:style val="17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9179644599205902"/>
          <c:y val="0.19255471614265082"/>
          <c:w val="0.35300800030378882"/>
          <c:h val="0.6863792473595711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6A48B"/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0.05</c:v>
                </c:pt>
                <c:pt idx="1">
                  <c:v>4.0000000000000008E-2</c:v>
                </c:pt>
                <c:pt idx="2">
                  <c:v>0.14000000000000001</c:v>
                </c:pt>
                <c:pt idx="3">
                  <c:v>0.14000000000000001</c:v>
                </c:pt>
                <c:pt idx="4">
                  <c:v>0.2</c:v>
                </c:pt>
                <c:pt idx="5">
                  <c:v>0.30000000000000004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4922112"/>
        <c:axId val="164924800"/>
      </c:barChart>
      <c:catAx>
        <c:axId val="16492211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9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4924800"/>
        <c:crosses val="autoZero"/>
        <c:auto val="1"/>
        <c:lblAlgn val="ctr"/>
        <c:lblOffset val="100"/>
        <c:noMultiLvlLbl val="0"/>
      </c:catAx>
      <c:valAx>
        <c:axId val="164924800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one"/>
        <c:crossAx val="1649221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56041442109972317"/>
          <c:y val="5.4160421769061884E-2"/>
          <c:w val="0.32281114337020572"/>
          <c:h val="0.85591692461701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-kulturowa/językowa</c:v>
                </c:pt>
                <c:pt idx="2">
                  <c:v>Różnice w  kursach walut</c:v>
                </c:pt>
                <c:pt idx="3">
                  <c:v>Biurokracja/bariery formalnoprawne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###0.0%</c:formatCode>
                <c:ptCount val="6"/>
                <c:pt idx="0">
                  <c:v>0.05</c:v>
                </c:pt>
                <c:pt idx="1">
                  <c:v>0.06</c:v>
                </c:pt>
                <c:pt idx="2">
                  <c:v>0.15</c:v>
                </c:pt>
                <c:pt idx="3">
                  <c:v>0.2</c:v>
                </c:pt>
                <c:pt idx="4">
                  <c:v>0.22</c:v>
                </c:pt>
                <c:pt idx="5">
                  <c:v>0.28999999999999998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5162368"/>
        <c:axId val="165159680"/>
      </c:barChart>
      <c:valAx>
        <c:axId val="165159680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5162368"/>
        <c:crosses val="autoZero"/>
        <c:crossBetween val="between"/>
      </c:valAx>
      <c:catAx>
        <c:axId val="16516236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5159680"/>
        <c:crosses val="autoZero"/>
        <c:auto val="1"/>
        <c:lblAlgn val="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022847801491467E-2"/>
          <c:y val="4.4075957705964348E-2"/>
          <c:w val="0.37596474541377495"/>
          <c:h val="0.821154787678162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>
                    <a:solidFill>
                      <a:srgbClr val="11111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Arkusz1!$A$2:$A$7</c:f>
              <c:strCache>
                <c:ptCount val="6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  <c:pt idx="5">
                  <c:v>Duża konkurencja na rynkach zagranicznych</c:v>
                </c:pt>
              </c:strCache>
            </c:strRef>
          </c:cat>
          <c:val>
            <c:numRef>
              <c:f>Arkusz1!$B$2:$B$7</c:f>
              <c:numCache>
                <c:formatCode>0%</c:formatCode>
                <c:ptCount val="6"/>
                <c:pt idx="0">
                  <c:v>0.05</c:v>
                </c:pt>
                <c:pt idx="1">
                  <c:v>8.0000000000000016E-2</c:v>
                </c:pt>
                <c:pt idx="2">
                  <c:v>0.15000000000000002</c:v>
                </c:pt>
                <c:pt idx="3">
                  <c:v>0.25</c:v>
                </c:pt>
                <c:pt idx="4">
                  <c:v>0.23</c:v>
                </c:pt>
                <c:pt idx="5">
                  <c:v>0.30000000000000004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598912"/>
        <c:axId val="166941824"/>
      </c:barChart>
      <c:catAx>
        <c:axId val="16659891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l-PL"/>
          </a:p>
        </c:txPr>
        <c:crossAx val="166941824"/>
        <c:crosses val="autoZero"/>
        <c:auto val="1"/>
        <c:lblAlgn val="ctr"/>
        <c:lblOffset val="100"/>
        <c:noMultiLvlLbl val="0"/>
      </c:catAx>
      <c:valAx>
        <c:axId val="16694182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65989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5705174574884414"/>
          <c:y val="5.4160476190743087E-2"/>
          <c:w val="0.32431433002529164"/>
          <c:h val="0.8916791858492851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8064A2">
                <a:lumMod val="40000"/>
                <a:lumOff val="60000"/>
              </a:srgbClr>
            </a:solidFill>
          </c:spPr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Forwardy walutowe</c:v>
                </c:pt>
                <c:pt idx="1">
                  <c:v>Przyspieszenie lub opóźnienie terminu płatności </c:v>
                </c:pt>
                <c:pt idx="2">
                  <c:v>Kontrakty w walucie krajowej</c:v>
                </c:pt>
                <c:pt idx="3">
                  <c:v>Ograniczenie kontaktów z krajami o dużych wahaniach kursu walut</c:v>
                </c:pt>
                <c:pt idx="4">
                  <c:v>Opcje walutowe </c:v>
                </c:pt>
              </c:strCache>
            </c:strRef>
          </c:cat>
          <c:val>
            <c:numRef>
              <c:f>Arkusz1!$B$2:$B$6</c:f>
              <c:numCache>
                <c:formatCode>###0.0%</c:formatCode>
                <c:ptCount val="5"/>
                <c:pt idx="0">
                  <c:v>0.18</c:v>
                </c:pt>
                <c:pt idx="1">
                  <c:v>0.23</c:v>
                </c:pt>
                <c:pt idx="2">
                  <c:v>0.23</c:v>
                </c:pt>
                <c:pt idx="3">
                  <c:v>0.26</c:v>
                </c:pt>
                <c:pt idx="4">
                  <c:v>0.31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981632"/>
        <c:axId val="166976896"/>
      </c:barChart>
      <c:valAx>
        <c:axId val="166976896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6981632"/>
        <c:crosses val="autoZero"/>
        <c:crossBetween val="between"/>
      </c:valAx>
      <c:catAx>
        <c:axId val="16698163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6976896"/>
        <c:crosses val="autoZero"/>
        <c:auto val="1"/>
        <c:lblAlgn val="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2022847801491467E-2"/>
          <c:y val="5.4154300315837921E-2"/>
          <c:w val="0.46350930977639121"/>
          <c:h val="0.7254114622184837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8064A2">
                <a:lumMod val="40000"/>
                <a:lumOff val="60000"/>
              </a:srgbClr>
            </a:solidFill>
          </c:spPr>
          <c:invertIfNegative val="0"/>
          <c:dLbls>
            <c:txPr>
              <a:bodyPr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Arkusz1!$A$2:$A$6</c:f>
              <c:strCache>
                <c:ptCount val="5"/>
                <c:pt idx="0">
                  <c:v>Brak kapitału </c:v>
                </c:pt>
                <c:pt idx="1">
                  <c:v>Bariera społeczno - kulturowa/językowa</c:v>
                </c:pt>
                <c:pt idx="2">
                  <c:v>Różnice w kursach walut</c:v>
                </c:pt>
                <c:pt idx="3">
                  <c:v>Biurokracja/bariery formalno-prawne</c:v>
                </c:pt>
                <c:pt idx="4">
                  <c:v>Bariery podatkowe/bariery polityki celnej</c:v>
                </c:pt>
              </c:strCache>
            </c:strRef>
          </c:cat>
          <c:val>
            <c:numRef>
              <c:f>Arkusz1!$B$2:$B$6</c:f>
              <c:numCache>
                <c:formatCode>0%</c:formatCode>
                <c:ptCount val="5"/>
                <c:pt idx="0">
                  <c:v>0.17</c:v>
                </c:pt>
                <c:pt idx="1">
                  <c:v>0.27</c:v>
                </c:pt>
                <c:pt idx="2">
                  <c:v>0.26</c:v>
                </c:pt>
                <c:pt idx="3">
                  <c:v>0.27</c:v>
                </c:pt>
                <c:pt idx="4">
                  <c:v>0.26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6996992"/>
        <c:axId val="167196544"/>
      </c:barChart>
      <c:catAx>
        <c:axId val="16699699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pl-PL"/>
          </a:p>
        </c:txPr>
        <c:crossAx val="167196544"/>
        <c:crosses val="autoZero"/>
        <c:auto val="1"/>
        <c:lblAlgn val="ctr"/>
        <c:lblOffset val="100"/>
        <c:noMultiLvlLbl val="0"/>
      </c:catAx>
      <c:valAx>
        <c:axId val="167196544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69969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solidFill>
            <a:schemeClr val="tx1"/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Arkusz1!$A$2:$A$5</c:f>
              <c:strCache>
                <c:ptCount val="4"/>
                <c:pt idx="0">
                  <c:v>Mniejsza biurokrtacja/trudności formalnoprawne </c:v>
                </c:pt>
                <c:pt idx="1">
                  <c:v>Wyższa rentowność działalności</c:v>
                </c:pt>
                <c:pt idx="2">
                  <c:v>Łatwiejsze prowadzenie biznesu i współpraca z firmami </c:v>
                </c:pt>
                <c:pt idx="3">
                  <c:v>Jednolite przepisy umożliwiające swobodny przepływ towarów i kapitału</c:v>
                </c:pt>
              </c:strCache>
            </c:strRef>
          </c:cat>
          <c:val>
            <c:numRef>
              <c:f>Arkusz1!$B$2:$B$5</c:f>
              <c:numCache>
                <c:formatCode>###0.0%</c:formatCode>
                <c:ptCount val="4"/>
                <c:pt idx="0">
                  <c:v>0.16</c:v>
                </c:pt>
                <c:pt idx="1">
                  <c:v>0.21</c:v>
                </c:pt>
                <c:pt idx="2">
                  <c:v>0.25</c:v>
                </c:pt>
                <c:pt idx="3">
                  <c:v>0.46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65761024"/>
        <c:axId val="165763712"/>
      </c:barChart>
      <c:catAx>
        <c:axId val="16576102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5763712"/>
        <c:crosses val="autoZero"/>
        <c:auto val="1"/>
        <c:lblAlgn val="ctr"/>
        <c:lblOffset val="100"/>
        <c:noMultiLvlLbl val="0"/>
      </c:catAx>
      <c:valAx>
        <c:axId val="165763712"/>
        <c:scaling>
          <c:orientation val="minMax"/>
        </c:scaling>
        <c:delete val="1"/>
        <c:axPos val="b"/>
        <c:numFmt formatCode="###0.0%" sourceLinked="1"/>
        <c:majorTickMark val="out"/>
        <c:minorTickMark val="none"/>
        <c:tickLblPos val="none"/>
        <c:crossAx val="165761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###0%" sourceLinked="0"/>
            <c:txPr>
              <a:bodyPr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Arkusz1!$A$2:$A$4</c:f>
              <c:strCache>
                <c:ptCount val="3"/>
                <c:pt idx="0">
                  <c:v>Ułatwienie działalności </c:v>
                </c:pt>
                <c:pt idx="1">
                  <c:v>Ograniczenie działalności</c:v>
                </c:pt>
                <c:pt idx="2">
                  <c:v>Nie ma znaczenia dla interesów firmy </c:v>
                </c:pt>
              </c:strCache>
            </c:strRef>
          </c:cat>
          <c:val>
            <c:numRef>
              <c:f>Arkusz1!$B$2:$B$4</c:f>
              <c:numCache>
                <c:formatCode>###0.0%</c:formatCode>
                <c:ptCount val="3"/>
                <c:pt idx="0">
                  <c:v>0.68</c:v>
                </c:pt>
                <c:pt idx="1">
                  <c:v>0.27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165683968"/>
        <c:axId val="165668736"/>
      </c:barChart>
      <c:valAx>
        <c:axId val="165668736"/>
        <c:scaling>
          <c:orientation val="minMax"/>
        </c:scaling>
        <c:delete val="1"/>
        <c:axPos val="l"/>
        <c:numFmt formatCode="###0.0%" sourceLinked="1"/>
        <c:majorTickMark val="out"/>
        <c:minorTickMark val="none"/>
        <c:tickLblPos val="none"/>
        <c:crossAx val="165683968"/>
        <c:crosses val="autoZero"/>
        <c:crossBetween val="between"/>
      </c:valAx>
      <c:catAx>
        <c:axId val="165683968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0F0F0F"/>
                </a:solidFill>
              </a:defRPr>
            </a:pPr>
            <a:endParaRPr lang="pl-PL"/>
          </a:p>
        </c:txPr>
        <c:crossAx val="16566873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solidFill>
            <a:srgbClr val="111111"/>
          </a:solidFill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4"/>
    </mc:Choice>
    <mc:Fallback>
      <c:style val="1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869246439669176"/>
          <c:y val="0.11790920063132486"/>
          <c:w val="0.51608035570641009"/>
          <c:h val="0.8004613527777579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3</a:t>
                    </a:r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8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32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0F0F0F"/>
                        </a:solidFill>
                      </a:rPr>
                      <a:t>3</a:t>
                    </a:r>
                    <a:r>
                      <a:rPr lang="en-US" sz="1000" dirty="0" smtClean="0">
                        <a:solidFill>
                          <a:srgbClr val="0F0F0F"/>
                        </a:solidFill>
                      </a:rPr>
                      <a:t>0</a:t>
                    </a:r>
                    <a:r>
                      <a:rPr lang="en-US" sz="1000" dirty="0">
                        <a:solidFill>
                          <a:srgbClr val="0F0F0F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0F0F0F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Do 10%</c:v>
                </c:pt>
                <c:pt idx="1">
                  <c:v>11% - 50%</c:v>
                </c:pt>
                <c:pt idx="2">
                  <c:v>Powyżej 50%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0.38</c:v>
                </c:pt>
                <c:pt idx="1">
                  <c:v>0.32</c:v>
                </c:pt>
                <c:pt idx="2">
                  <c:v>0.3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33678464"/>
        <c:axId val="33675520"/>
      </c:barChart>
      <c:valAx>
        <c:axId val="33675520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33678464"/>
        <c:crosses val="autoZero"/>
        <c:crossBetween val="between"/>
      </c:valAx>
      <c:catAx>
        <c:axId val="3367846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0F0F0F"/>
                </a:solidFill>
              </a:defRPr>
            </a:pPr>
            <a:endParaRPr lang="pl-PL"/>
          </a:p>
        </c:txPr>
        <c:crossAx val="3367552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latin typeface="Arial" pitchFamily="34" charset="0"/>
          <a:cs typeface="Arial" pitchFamily="34" charset="0"/>
        </a:defRPr>
      </a:pPr>
      <a:endParaRPr lang="pl-PL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4"/>
    </mc:Choice>
    <mc:Fallback>
      <c:style val="1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Arkusz1!$A$2:$A$5</c:f>
              <c:strCache>
                <c:ptCount val="4"/>
                <c:pt idx="0">
                  <c:v>Dbałość państw o lokalne firmy</c:v>
                </c:pt>
                <c:pt idx="1">
                  <c:v>Inne realia gospodarcze/trudniejsze warunki rozwoju</c:v>
                </c:pt>
                <c:pt idx="2">
                  <c:v>Niższa rentowność działalności</c:v>
                </c:pt>
                <c:pt idx="3">
                  <c:v>Większa konkurencja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4.0000000000000015E-2</c:v>
                </c:pt>
                <c:pt idx="1">
                  <c:v>0.23</c:v>
                </c:pt>
                <c:pt idx="2">
                  <c:v>0.26</c:v>
                </c:pt>
                <c:pt idx="3">
                  <c:v>0.53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167353728"/>
        <c:axId val="167351040"/>
      </c:barChart>
      <c:valAx>
        <c:axId val="167351040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7353728"/>
        <c:crosses val="autoZero"/>
        <c:crossBetween val="between"/>
      </c:valAx>
      <c:catAx>
        <c:axId val="16735372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0F0F0F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735104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2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883831221834409E-2"/>
          <c:y val="4.1086398490420402E-2"/>
          <c:w val="0.59634633939982096"/>
          <c:h val="0.91921570267022301"/>
        </c:manualLayout>
      </c:layout>
      <c:barChart>
        <c:barDir val="bar"/>
        <c:grouping val="clustered"/>
        <c:varyColors val="0"/>
        <c:ser>
          <c:idx val="0"/>
          <c:order val="0"/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Arkusz2!$A$2:$A$5</c:f>
              <c:strCache>
                <c:ptCount val="4"/>
                <c:pt idx="0">
                  <c:v>Poszerzenie oferty</c:v>
                </c:pt>
                <c:pt idx="1">
                  <c:v>Zwiększenie dochodów firmy</c:v>
                </c:pt>
                <c:pt idx="2">
                  <c:v>Zwiększenie zasięgu działania, zdobywanie nowych klientów</c:v>
                </c:pt>
                <c:pt idx="3">
                  <c:v>Rozwój firmy </c:v>
                </c:pt>
              </c:strCache>
            </c:strRef>
          </c:cat>
          <c:val>
            <c:numRef>
              <c:f>Arkusz2!$B$2:$B$5</c:f>
              <c:numCache>
                <c:formatCode>###0%</c:formatCode>
                <c:ptCount val="4"/>
                <c:pt idx="0">
                  <c:v>0.11</c:v>
                </c:pt>
                <c:pt idx="1">
                  <c:v>0.23</c:v>
                </c:pt>
                <c:pt idx="2">
                  <c:v>0.36</c:v>
                </c:pt>
                <c:pt idx="3">
                  <c:v>0.38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64846976"/>
        <c:axId val="164976512"/>
      </c:barChart>
      <c:catAx>
        <c:axId val="16484697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164976512"/>
        <c:crosses val="autoZero"/>
        <c:auto val="1"/>
        <c:lblAlgn val="ctr"/>
        <c:lblOffset val="100"/>
        <c:noMultiLvlLbl val="0"/>
      </c:catAx>
      <c:valAx>
        <c:axId val="164976512"/>
        <c:scaling>
          <c:orientation val="minMax"/>
          <c:max val="1"/>
          <c:min val="0"/>
        </c:scaling>
        <c:delete val="1"/>
        <c:axPos val="b"/>
        <c:numFmt formatCode="###0%" sourceLinked="1"/>
        <c:majorTickMark val="out"/>
        <c:minorTickMark val="none"/>
        <c:tickLblPos val="none"/>
        <c:crossAx val="1648469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4"/>
    </mc:Choice>
    <mc:Fallback>
      <c:style val="1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500941958463856"/>
          <c:y val="6.6580093014764502E-2"/>
          <c:w val="0.49912152188897546"/>
          <c:h val="0.9138375266867755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2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41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1.1637930243283208E-16"/>
                  <c:y val="-7.8329521193840623E-3"/>
                </c:manualLayout>
              </c:layout>
              <c:tx>
                <c:rich>
                  <a:bodyPr/>
                  <a:lstStyle/>
                  <a:p>
                    <a:r>
                      <a:rPr lang="pl-PL" sz="1000" dirty="0" smtClean="0">
                        <a:solidFill>
                          <a:srgbClr val="111111"/>
                        </a:solidFill>
                      </a:rPr>
                      <a:t>57</a:t>
                    </a:r>
                    <a:r>
                      <a:rPr lang="en-US" sz="1000" dirty="0" smtClean="0">
                        <a:solidFill>
                          <a:srgbClr val="111111"/>
                        </a:solidFill>
                      </a:rPr>
                      <a:t>%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numFmt formatCode="0%" sourceLinked="0"/>
            <c:txPr>
              <a:bodyPr rot="0" vert="horz"/>
              <a:lstStyle/>
              <a:p>
                <a:pPr>
                  <a:defRPr>
                    <a:solidFill>
                      <a:srgbClr val="111111"/>
                    </a:solidFill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Wycofanie się z rynku/rynków zagranicznych</c:v>
                </c:pt>
                <c:pt idx="1">
                  <c:v>Rozszerzenie działalności na rynku zagranicznym</c:v>
                </c:pt>
                <c:pt idx="2">
                  <c:v>Utrzymanie pozycji na rynku zagranicznym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2.0000000000000007E-2</c:v>
                </c:pt>
                <c:pt idx="1">
                  <c:v>0.41000000000000009</c:v>
                </c:pt>
                <c:pt idx="2">
                  <c:v>0.56999999999999995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165524224"/>
        <c:axId val="165200640"/>
      </c:barChart>
      <c:valAx>
        <c:axId val="165200640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165524224"/>
        <c:crosses val="autoZero"/>
        <c:crossBetween val="between"/>
      </c:valAx>
      <c:catAx>
        <c:axId val="165524224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11111"/>
                </a:solidFill>
              </a:defRPr>
            </a:pPr>
            <a:endParaRPr lang="pl-PL"/>
          </a:p>
        </c:txPr>
        <c:crossAx val="165200640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000">
          <a:latin typeface="Arial" pitchFamily="34" charset="0"/>
          <a:cs typeface="Arial" pitchFamily="34" charset="0"/>
        </a:defRPr>
      </a:pPr>
      <a:endParaRPr lang="pl-PL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Arkusz1!$A$2:$A$4</c:f>
              <c:strCache>
                <c:ptCount val="3"/>
                <c:pt idx="0">
                  <c:v>3 - 4 lata </c:v>
                </c:pt>
                <c:pt idx="1">
                  <c:v>5 - 10 lat </c:v>
                </c:pt>
                <c:pt idx="2">
                  <c:v>Powyżej 10 lat </c:v>
                </c:pt>
              </c:strCache>
            </c:strRef>
          </c:cat>
          <c:val>
            <c:numRef>
              <c:f>Arkusz1!$B$2:$B$4</c:f>
              <c:numCache>
                <c:formatCode>###0.0%</c:formatCode>
                <c:ptCount val="3"/>
                <c:pt idx="0">
                  <c:v>4.0000000000000015E-2</c:v>
                </c:pt>
                <c:pt idx="1">
                  <c:v>0.2</c:v>
                </c:pt>
                <c:pt idx="2">
                  <c:v>0.76000000000000023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34056832"/>
        <c:axId val="34054144"/>
      </c:barChart>
      <c:valAx>
        <c:axId val="34054144"/>
        <c:scaling>
          <c:orientation val="minMax"/>
        </c:scaling>
        <c:delete val="1"/>
        <c:axPos val="l"/>
        <c:numFmt formatCode="###0.0%" sourceLinked="1"/>
        <c:majorTickMark val="out"/>
        <c:minorTickMark val="none"/>
        <c:tickLblPos val="none"/>
        <c:crossAx val="34056832"/>
        <c:crosses val="autoZero"/>
        <c:crossBetween val="between"/>
      </c:valAx>
      <c:catAx>
        <c:axId val="34056832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34054144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numFmt formatCode="###0%" sourceLinked="0"/>
            <c:txPr>
              <a:bodyPr/>
              <a:lstStyle/>
              <a:p>
                <a:pPr>
                  <a:defRPr sz="1000">
                    <a:solidFill>
                      <a:srgbClr val="111111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Arkusz1!$A$2:$A$4</c:f>
              <c:strCache>
                <c:ptCount val="3"/>
                <c:pt idx="0">
                  <c:v>10-49% obrotów</c:v>
                </c:pt>
                <c:pt idx="1">
                  <c:v>Około 50% obrotów</c:v>
                </c:pt>
                <c:pt idx="2">
                  <c:v>Powyżej 50% obrotów</c:v>
                </c:pt>
              </c:strCache>
            </c:strRef>
          </c:cat>
          <c:val>
            <c:numRef>
              <c:f>Arkusz1!$B$2:$B$4</c:f>
              <c:numCache>
                <c:formatCode>###0.0%</c:formatCode>
                <c:ptCount val="3"/>
                <c:pt idx="0">
                  <c:v>0.51</c:v>
                </c:pt>
                <c:pt idx="1">
                  <c:v>0.3000000000000001</c:v>
                </c:pt>
                <c:pt idx="2">
                  <c:v>0.19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0948864"/>
        <c:axId val="41234432"/>
      </c:barChart>
      <c:catAx>
        <c:axId val="40948864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0F0F0F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1234432"/>
        <c:crosses val="autoZero"/>
        <c:auto val="1"/>
        <c:lblAlgn val="ctr"/>
        <c:lblOffset val="100"/>
        <c:noMultiLvlLbl val="0"/>
      </c:catAx>
      <c:valAx>
        <c:axId val="41234432"/>
        <c:scaling>
          <c:orientation val="minMax"/>
        </c:scaling>
        <c:delete val="1"/>
        <c:axPos val="l"/>
        <c:numFmt formatCode="###0.0%" sourceLinked="1"/>
        <c:majorTickMark val="out"/>
        <c:minorTickMark val="none"/>
        <c:tickLblPos val="none"/>
        <c:crossAx val="40948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7625449024182502E-2"/>
          <c:y val="6.8567717562706881E-2"/>
          <c:w val="0.94826500759174903"/>
          <c:h val="0.4279076780803509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invertIfNegative val="0"/>
          <c:dLbls>
            <c:txPr>
              <a:bodyPr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Arkusz1!$A$2:$A$5</c:f>
              <c:strCache>
                <c:ptCount val="4"/>
                <c:pt idx="0">
                  <c:v>3-5 lat </c:v>
                </c:pt>
                <c:pt idx="1">
                  <c:v>6-10 lat </c:v>
                </c:pt>
                <c:pt idx="2">
                  <c:v>11-15 lat </c:v>
                </c:pt>
                <c:pt idx="3">
                  <c:v>Dłużej niż 15 lat (przed 2000) 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0.12200000000000003</c:v>
                </c:pt>
                <c:pt idx="1">
                  <c:v>0.36800000000000016</c:v>
                </c:pt>
                <c:pt idx="2">
                  <c:v>0.33800000000000013</c:v>
                </c:pt>
                <c:pt idx="3">
                  <c:v>0.17200000000000001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1244928"/>
        <c:axId val="41256064"/>
      </c:barChart>
      <c:catAx>
        <c:axId val="41244928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1256064"/>
        <c:crosses val="autoZero"/>
        <c:auto val="1"/>
        <c:lblAlgn val="ctr"/>
        <c:lblOffset val="100"/>
        <c:noMultiLvlLbl val="0"/>
      </c:catAx>
      <c:valAx>
        <c:axId val="4125606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one"/>
        <c:crossAx val="412449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7"/>
    </mc:Choice>
    <mc:Fallback>
      <c:style val="17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585490771681085E-2"/>
          <c:y val="0.17104488546422647"/>
          <c:w val="0.94062484593061313"/>
          <c:h val="0.6863792473595713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Sprzedaż</c:v>
                </c:pt>
              </c:strCache>
            </c:strRef>
          </c:tx>
          <c:spPr>
            <a:solidFill>
              <a:srgbClr val="46A48B"/>
            </a:solidFill>
          </c:spPr>
          <c:invertIfNegative val="0"/>
          <c:dLbls>
            <c:txPr>
              <a:bodyPr/>
              <a:lstStyle/>
              <a:p>
                <a:pPr>
                  <a:defRPr sz="1000" b="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Arkusz1!$A$2:$A$5</c:f>
              <c:strCache>
                <c:ptCount val="4"/>
                <c:pt idx="0">
                  <c:v>Firma eksportuje produkty lub części do produktów/usług</c:v>
                </c:pt>
                <c:pt idx="1">
                  <c:v>Firma importuje produkty lub części do produktów/usług </c:v>
                </c:pt>
                <c:pt idx="2">
                  <c:v>Firma posiada oddziały lub przedstawicielstwa w innych krajach</c:v>
                </c:pt>
                <c:pt idx="3">
                  <c:v>Firma prowadzi produkcję poza granicami kraju</c:v>
                </c:pt>
              </c:strCache>
            </c:strRef>
          </c:cat>
          <c:val>
            <c:numRef>
              <c:f>Arkusz1!$B$2:$B$5</c:f>
              <c:numCache>
                <c:formatCode>0%</c:formatCode>
                <c:ptCount val="4"/>
                <c:pt idx="0">
                  <c:v>0.82</c:v>
                </c:pt>
                <c:pt idx="1">
                  <c:v>0.34</c:v>
                </c:pt>
                <c:pt idx="2">
                  <c:v>0.28000000000000003</c:v>
                </c:pt>
                <c:pt idx="3">
                  <c:v>8.0000000000000002E-3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1262464"/>
        <c:axId val="41330944"/>
      </c:barChart>
      <c:catAx>
        <c:axId val="41262464"/>
        <c:scaling>
          <c:orientation val="minMax"/>
        </c:scaling>
        <c:delete val="0"/>
        <c:axPos val="b"/>
        <c:majorTickMark val="none"/>
        <c:minorTickMark val="none"/>
        <c:tickLblPos val="nextTo"/>
        <c:txPr>
          <a:bodyPr/>
          <a:lstStyle/>
          <a:p>
            <a:pPr>
              <a:defRPr sz="9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1330944"/>
        <c:crosses val="autoZero"/>
        <c:auto val="1"/>
        <c:lblAlgn val="ctr"/>
        <c:lblOffset val="100"/>
        <c:noMultiLvlLbl val="0"/>
      </c:catAx>
      <c:valAx>
        <c:axId val="4133094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one"/>
        <c:crossAx val="41262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l-PL"/>
  <c:roundedCorners val="0"/>
  <mc:AlternateContent xmlns:mc="http://schemas.openxmlformats.org/markup-compatibility/2006">
    <mc:Choice xmlns:c14="http://schemas.microsoft.com/office/drawing/2007/8/2/chart" Requires="c14">
      <c14:style val="114"/>
    </mc:Choice>
    <mc:Fallback>
      <c:style val="14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Arkusz1!$B$1</c:f>
              <c:strCache>
                <c:ptCount val="1"/>
                <c:pt idx="0">
                  <c:v>wynik</c:v>
                </c:pt>
              </c:strCache>
            </c:strRef>
          </c:tx>
          <c:invertIfNegative val="0"/>
          <c:dLbls>
            <c:numFmt formatCode="0%" sourceLinked="0"/>
            <c:txPr>
              <a:bodyPr rot="0" vert="horz"/>
              <a:lstStyle/>
              <a:p>
                <a:pPr>
                  <a:defRPr sz="1000">
                    <a:solidFill>
                      <a:srgbClr val="0F0F0F"/>
                    </a:solidFill>
                    <a:latin typeface="Arial" pitchFamily="34" charset="0"/>
                    <a:cs typeface="Arial" pitchFamily="34" charset="0"/>
                  </a:defRPr>
                </a:pPr>
                <a:endParaRPr lang="pl-PL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Arkusz1!$A$2:$A$4</c:f>
              <c:strCache>
                <c:ptCount val="3"/>
                <c:pt idx="0">
                  <c:v>Powyżej 150 mln </c:v>
                </c:pt>
                <c:pt idx="1">
                  <c:v>15 mln do 150 mln</c:v>
                </c:pt>
                <c:pt idx="2">
                  <c:v>8 mln do 14,9 mln</c:v>
                </c:pt>
              </c:strCache>
            </c:strRef>
          </c:cat>
          <c:val>
            <c:numRef>
              <c:f>Arkusz1!$B$2:$B$4</c:f>
              <c:numCache>
                <c:formatCode>0%</c:formatCode>
                <c:ptCount val="3"/>
                <c:pt idx="0">
                  <c:v>0.16</c:v>
                </c:pt>
                <c:pt idx="1">
                  <c:v>0.43</c:v>
                </c:pt>
                <c:pt idx="2">
                  <c:v>0.41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40993152"/>
        <c:axId val="40961536"/>
      </c:barChart>
      <c:valAx>
        <c:axId val="40961536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one"/>
        <c:crossAx val="40993152"/>
        <c:crosses val="autoZero"/>
        <c:crossBetween val="between"/>
      </c:valAx>
      <c:catAx>
        <c:axId val="4099315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000">
                <a:solidFill>
                  <a:srgbClr val="111111"/>
                </a:solidFill>
                <a:latin typeface="Arial" pitchFamily="34" charset="0"/>
                <a:cs typeface="Arial" pitchFamily="34" charset="0"/>
              </a:defRPr>
            </a:pPr>
            <a:endParaRPr lang="pl-PL"/>
          </a:p>
        </c:txPr>
        <c:crossAx val="40961536"/>
        <c:crosses val="autoZero"/>
        <c:auto val="1"/>
        <c:lblAlgn val="ctr"/>
        <c:lblOffset val="100"/>
        <c:noMultiLvlLbl val="0"/>
      </c:catAx>
    </c:plotArea>
    <c:plotVisOnly val="1"/>
    <c:dispBlanksAs val="gap"/>
    <c:showDLblsOverMax val="0"/>
  </c:chart>
  <c:txPr>
    <a:bodyPr/>
    <a:lstStyle/>
    <a:p>
      <a:pPr>
        <a:defRPr sz="1800"/>
      </a:pPr>
      <a:endParaRPr lang="pl-PL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FEDFC2-8F93-4575-A9B7-5B48381016BF}" type="datetimeFigureOut">
              <a:rPr lang="pl-PL" smtClean="0"/>
              <a:pPr/>
              <a:t>2015-09-22</a:t>
            </a:fld>
            <a:endParaRPr lang="pl-PL" dirty="0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50443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16DF4CA-871E-4121-B778-43AC515D276F}" type="slidenum">
              <a:rPr lang="pl-PL" smtClean="0"/>
              <a:pPr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37629038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EB51EF-283E-48C3-BC1A-D684C407C793}" type="datetimeFigureOut">
              <a:rPr lang="pl-PL" smtClean="0"/>
              <a:pPr/>
              <a:t>2015-09-22</a:t>
            </a:fld>
            <a:endParaRPr lang="pl-PL" dirty="0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4538"/>
            <a:ext cx="49625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 dirty="0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50443" y="9428583"/>
            <a:ext cx="2945659" cy="49633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ABE21E2-46C3-46C3-BE33-BAF8A98ACDB6}" type="slidenum">
              <a:rPr lang="pl-PL" smtClean="0"/>
              <a:pPr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6235611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/>
              <a:pPr/>
              <a:t>1</a:t>
            </a:fld>
            <a:endParaRPr lang="pl-PL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/>
              <a:pPr/>
              <a:t>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758700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/>
              <a:pPr/>
              <a:t>10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1559362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/>
              <a:pPr/>
              <a:t>11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3463485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/>
              <a:pPr/>
              <a:t>13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3753307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>
                <a:solidFill>
                  <a:prstClr val="black"/>
                </a:solidFill>
              </a:rPr>
              <a:pPr/>
              <a:t>17</a:t>
            </a:fld>
            <a:endParaRPr lang="pl-PL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703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>
                <a:solidFill>
                  <a:prstClr val="black"/>
                </a:solidFill>
              </a:rPr>
              <a:pPr/>
              <a:t>18</a:t>
            </a:fld>
            <a:endParaRPr lang="pl-PL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703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obrazu slajd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ymbol zastępczy notatek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21E2-46C3-46C3-BE33-BAF8A98ACDB6}" type="slidenum">
              <a:rPr lang="pl-PL" smtClean="0"/>
              <a:pPr/>
              <a:t>19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4721043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 tytułowy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79512" y="4437112"/>
            <a:ext cx="6192688" cy="1368152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pic>
        <p:nvPicPr>
          <p:cNvPr id="4" name="Obraz 3" descr="MB logo_ISO_biale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83227" y="5229200"/>
            <a:ext cx="2616565" cy="659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49995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kład niestandardowy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323528" y="3717032"/>
            <a:ext cx="2592288" cy="1296144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pl-PL" smtClean="0"/>
              <a:t>Kliknij, aby edytować styl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463322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735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kst z bulletm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16232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l-PL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l-PL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69AD59-B911-4B47-8B44-84AC5822F70F}" type="datetimeFigureOut">
              <a:rPr lang="pl-PL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0F6DFF-A0F4-41F0-B1E0-445460FAEAE0}" type="slidenum">
              <a:rPr lang="pl-PL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9965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685800" y="2130455"/>
            <a:ext cx="7772400" cy="1470025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223432-14C5-47E4-85BC-B7CBB7C546E7}" type="datetimeFigureOut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CA2805-9BCF-4C34-B93F-EF83F195E3D5}" type="slidenum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887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ona tytułowa_cie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Obraz 5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57192"/>
          </a:xfrm>
          <a:prstGeom prst="rect">
            <a:avLst/>
          </a:prstGeom>
        </p:spPr>
      </p:pic>
      <p:grpSp>
        <p:nvGrpSpPr>
          <p:cNvPr id="342" name="Grupa 341"/>
          <p:cNvGrpSpPr/>
          <p:nvPr userDrawn="1"/>
        </p:nvGrpSpPr>
        <p:grpSpPr>
          <a:xfrm>
            <a:off x="8100392" y="5517232"/>
            <a:ext cx="709945" cy="792088"/>
            <a:chOff x="3951130" y="2132856"/>
            <a:chExt cx="2298915" cy="2564904"/>
          </a:xfrm>
        </p:grpSpPr>
        <p:sp>
          <p:nvSpPr>
            <p:cNvPr id="343" name="Freeform 164"/>
            <p:cNvSpPr>
              <a:spLocks noEditPoints="1"/>
            </p:cNvSpPr>
            <p:nvPr/>
          </p:nvSpPr>
          <p:spPr bwMode="auto">
            <a:xfrm>
              <a:off x="4744350" y="3897415"/>
              <a:ext cx="112215" cy="179306"/>
            </a:xfrm>
            <a:custGeom>
              <a:avLst/>
              <a:gdLst>
                <a:gd name="T0" fmla="*/ 198 w 567"/>
                <a:gd name="T1" fmla="*/ 547 h 906"/>
                <a:gd name="T2" fmla="*/ 109 w 567"/>
                <a:gd name="T3" fmla="*/ 881 h 906"/>
                <a:gd name="T4" fmla="*/ 107 w 567"/>
                <a:gd name="T5" fmla="*/ 890 h 906"/>
                <a:gd name="T6" fmla="*/ 100 w 567"/>
                <a:gd name="T7" fmla="*/ 901 h 906"/>
                <a:gd name="T8" fmla="*/ 87 w 567"/>
                <a:gd name="T9" fmla="*/ 906 h 906"/>
                <a:gd name="T10" fmla="*/ 17 w 567"/>
                <a:gd name="T11" fmla="*/ 905 h 906"/>
                <a:gd name="T12" fmla="*/ 6 w 567"/>
                <a:gd name="T13" fmla="*/ 898 h 906"/>
                <a:gd name="T14" fmla="*/ 0 w 567"/>
                <a:gd name="T15" fmla="*/ 886 h 906"/>
                <a:gd name="T16" fmla="*/ 0 w 567"/>
                <a:gd name="T17" fmla="*/ 40 h 906"/>
                <a:gd name="T18" fmla="*/ 4 w 567"/>
                <a:gd name="T19" fmla="*/ 24 h 906"/>
                <a:gd name="T20" fmla="*/ 16 w 567"/>
                <a:gd name="T21" fmla="*/ 13 h 906"/>
                <a:gd name="T22" fmla="*/ 29 w 567"/>
                <a:gd name="T23" fmla="*/ 10 h 906"/>
                <a:gd name="T24" fmla="*/ 175 w 567"/>
                <a:gd name="T25" fmla="*/ 1 h 906"/>
                <a:gd name="T26" fmla="*/ 265 w 567"/>
                <a:gd name="T27" fmla="*/ 1 h 906"/>
                <a:gd name="T28" fmla="*/ 365 w 567"/>
                <a:gd name="T29" fmla="*/ 13 h 906"/>
                <a:gd name="T30" fmla="*/ 435 w 567"/>
                <a:gd name="T31" fmla="*/ 38 h 906"/>
                <a:gd name="T32" fmla="*/ 471 w 567"/>
                <a:gd name="T33" fmla="*/ 58 h 906"/>
                <a:gd name="T34" fmla="*/ 502 w 567"/>
                <a:gd name="T35" fmla="*/ 83 h 906"/>
                <a:gd name="T36" fmla="*/ 528 w 567"/>
                <a:gd name="T37" fmla="*/ 116 h 906"/>
                <a:gd name="T38" fmla="*/ 547 w 567"/>
                <a:gd name="T39" fmla="*/ 152 h 906"/>
                <a:gd name="T40" fmla="*/ 561 w 567"/>
                <a:gd name="T41" fmla="*/ 195 h 906"/>
                <a:gd name="T42" fmla="*/ 567 w 567"/>
                <a:gd name="T43" fmla="*/ 244 h 906"/>
                <a:gd name="T44" fmla="*/ 567 w 567"/>
                <a:gd name="T45" fmla="*/ 277 h 906"/>
                <a:gd name="T46" fmla="*/ 563 w 567"/>
                <a:gd name="T47" fmla="*/ 331 h 906"/>
                <a:gd name="T48" fmla="*/ 553 w 567"/>
                <a:gd name="T49" fmla="*/ 377 h 906"/>
                <a:gd name="T50" fmla="*/ 536 w 567"/>
                <a:gd name="T51" fmla="*/ 417 h 906"/>
                <a:gd name="T52" fmla="*/ 511 w 567"/>
                <a:gd name="T53" fmla="*/ 452 h 906"/>
                <a:gd name="T54" fmla="*/ 483 w 567"/>
                <a:gd name="T55" fmla="*/ 480 h 906"/>
                <a:gd name="T56" fmla="*/ 447 w 567"/>
                <a:gd name="T57" fmla="*/ 503 h 906"/>
                <a:gd name="T58" fmla="*/ 394 w 567"/>
                <a:gd name="T59" fmla="*/ 526 h 906"/>
                <a:gd name="T60" fmla="*/ 299 w 567"/>
                <a:gd name="T61" fmla="*/ 544 h 906"/>
                <a:gd name="T62" fmla="*/ 229 w 567"/>
                <a:gd name="T63" fmla="*/ 548 h 906"/>
                <a:gd name="T64" fmla="*/ 456 w 567"/>
                <a:gd name="T65" fmla="*/ 239 h 906"/>
                <a:gd name="T66" fmla="*/ 444 w 567"/>
                <a:gd name="T67" fmla="*/ 184 h 906"/>
                <a:gd name="T68" fmla="*/ 415 w 567"/>
                <a:gd name="T69" fmla="*/ 143 h 906"/>
                <a:gd name="T70" fmla="*/ 369 w 567"/>
                <a:gd name="T71" fmla="*/ 114 h 906"/>
                <a:gd name="T72" fmla="*/ 308 w 567"/>
                <a:gd name="T73" fmla="*/ 98 h 906"/>
                <a:gd name="T74" fmla="*/ 229 w 567"/>
                <a:gd name="T75" fmla="*/ 93 h 906"/>
                <a:gd name="T76" fmla="*/ 109 w 567"/>
                <a:gd name="T77" fmla="*/ 97 h 906"/>
                <a:gd name="T78" fmla="*/ 167 w 567"/>
                <a:gd name="T79" fmla="*/ 454 h 906"/>
                <a:gd name="T80" fmla="*/ 229 w 567"/>
                <a:gd name="T81" fmla="*/ 456 h 906"/>
                <a:gd name="T82" fmla="*/ 312 w 567"/>
                <a:gd name="T83" fmla="*/ 450 h 906"/>
                <a:gd name="T84" fmla="*/ 374 w 567"/>
                <a:gd name="T85" fmla="*/ 433 h 906"/>
                <a:gd name="T86" fmla="*/ 417 w 567"/>
                <a:gd name="T87" fmla="*/ 402 h 906"/>
                <a:gd name="T88" fmla="*/ 445 w 567"/>
                <a:gd name="T89" fmla="*/ 359 h 906"/>
                <a:gd name="T90" fmla="*/ 456 w 567"/>
                <a:gd name="T91" fmla="*/ 30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7" h="906">
                  <a:moveTo>
                    <a:pt x="229" y="548"/>
                  </a:moveTo>
                  <a:lnTo>
                    <a:pt x="229" y="548"/>
                  </a:lnTo>
                  <a:lnTo>
                    <a:pt x="198" y="547"/>
                  </a:lnTo>
                  <a:lnTo>
                    <a:pt x="166" y="546"/>
                  </a:lnTo>
                  <a:lnTo>
                    <a:pt x="109" y="542"/>
                  </a:lnTo>
                  <a:lnTo>
                    <a:pt x="109" y="881"/>
                  </a:lnTo>
                  <a:lnTo>
                    <a:pt x="109" y="881"/>
                  </a:lnTo>
                  <a:lnTo>
                    <a:pt x="108" y="885"/>
                  </a:lnTo>
                  <a:lnTo>
                    <a:pt x="107" y="890"/>
                  </a:lnTo>
                  <a:lnTo>
                    <a:pt x="105" y="894"/>
                  </a:lnTo>
                  <a:lnTo>
                    <a:pt x="102" y="898"/>
                  </a:lnTo>
                  <a:lnTo>
                    <a:pt x="100" y="901"/>
                  </a:lnTo>
                  <a:lnTo>
                    <a:pt x="95" y="904"/>
                  </a:lnTo>
                  <a:lnTo>
                    <a:pt x="92" y="905"/>
                  </a:lnTo>
                  <a:lnTo>
                    <a:pt x="87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17" y="905"/>
                  </a:lnTo>
                  <a:lnTo>
                    <a:pt x="12" y="904"/>
                  </a:lnTo>
                  <a:lnTo>
                    <a:pt x="9" y="901"/>
                  </a:lnTo>
                  <a:lnTo>
                    <a:pt x="6" y="898"/>
                  </a:lnTo>
                  <a:lnTo>
                    <a:pt x="3" y="894"/>
                  </a:lnTo>
                  <a:lnTo>
                    <a:pt x="1" y="891"/>
                  </a:lnTo>
                  <a:lnTo>
                    <a:pt x="0" y="886"/>
                  </a:lnTo>
                  <a:lnTo>
                    <a:pt x="0" y="88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72" y="5"/>
                  </a:lnTo>
                  <a:lnTo>
                    <a:pt x="123" y="2"/>
                  </a:lnTo>
                  <a:lnTo>
                    <a:pt x="175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65" y="1"/>
                  </a:lnTo>
                  <a:lnTo>
                    <a:pt x="299" y="3"/>
                  </a:lnTo>
                  <a:lnTo>
                    <a:pt x="333" y="8"/>
                  </a:lnTo>
                  <a:lnTo>
                    <a:pt x="365" y="13"/>
                  </a:lnTo>
                  <a:lnTo>
                    <a:pt x="394" y="21"/>
                  </a:lnTo>
                  <a:lnTo>
                    <a:pt x="422" y="32"/>
                  </a:lnTo>
                  <a:lnTo>
                    <a:pt x="435" y="38"/>
                  </a:lnTo>
                  <a:lnTo>
                    <a:pt x="447" y="43"/>
                  </a:lnTo>
                  <a:lnTo>
                    <a:pt x="460" y="50"/>
                  </a:lnTo>
                  <a:lnTo>
                    <a:pt x="471" y="58"/>
                  </a:lnTo>
                  <a:lnTo>
                    <a:pt x="483" y="66"/>
                  </a:lnTo>
                  <a:lnTo>
                    <a:pt x="493" y="74"/>
                  </a:lnTo>
                  <a:lnTo>
                    <a:pt x="502" y="83"/>
                  </a:lnTo>
                  <a:lnTo>
                    <a:pt x="511" y="94"/>
                  </a:lnTo>
                  <a:lnTo>
                    <a:pt x="521" y="104"/>
                  </a:lnTo>
                  <a:lnTo>
                    <a:pt x="528" y="116"/>
                  </a:lnTo>
                  <a:lnTo>
                    <a:pt x="536" y="127"/>
                  </a:lnTo>
                  <a:lnTo>
                    <a:pt x="541" y="138"/>
                  </a:lnTo>
                  <a:lnTo>
                    <a:pt x="547" y="152"/>
                  </a:lnTo>
                  <a:lnTo>
                    <a:pt x="553" y="166"/>
                  </a:lnTo>
                  <a:lnTo>
                    <a:pt x="557" y="180"/>
                  </a:lnTo>
                  <a:lnTo>
                    <a:pt x="561" y="195"/>
                  </a:lnTo>
                  <a:lnTo>
                    <a:pt x="563" y="211"/>
                  </a:lnTo>
                  <a:lnTo>
                    <a:pt x="565" y="227"/>
                  </a:lnTo>
                  <a:lnTo>
                    <a:pt x="567" y="244"/>
                  </a:lnTo>
                  <a:lnTo>
                    <a:pt x="567" y="262"/>
                  </a:lnTo>
                  <a:lnTo>
                    <a:pt x="567" y="277"/>
                  </a:lnTo>
                  <a:lnTo>
                    <a:pt x="567" y="277"/>
                  </a:lnTo>
                  <a:lnTo>
                    <a:pt x="567" y="296"/>
                  </a:lnTo>
                  <a:lnTo>
                    <a:pt x="565" y="314"/>
                  </a:lnTo>
                  <a:lnTo>
                    <a:pt x="563" y="331"/>
                  </a:lnTo>
                  <a:lnTo>
                    <a:pt x="561" y="347"/>
                  </a:lnTo>
                  <a:lnTo>
                    <a:pt x="557" y="362"/>
                  </a:lnTo>
                  <a:lnTo>
                    <a:pt x="553" y="377"/>
                  </a:lnTo>
                  <a:lnTo>
                    <a:pt x="547" y="392"/>
                  </a:lnTo>
                  <a:lnTo>
                    <a:pt x="541" y="405"/>
                  </a:lnTo>
                  <a:lnTo>
                    <a:pt x="536" y="417"/>
                  </a:lnTo>
                  <a:lnTo>
                    <a:pt x="528" y="430"/>
                  </a:lnTo>
                  <a:lnTo>
                    <a:pt x="521" y="441"/>
                  </a:lnTo>
                  <a:lnTo>
                    <a:pt x="511" y="452"/>
                  </a:lnTo>
                  <a:lnTo>
                    <a:pt x="502" y="462"/>
                  </a:lnTo>
                  <a:lnTo>
                    <a:pt x="493" y="471"/>
                  </a:lnTo>
                  <a:lnTo>
                    <a:pt x="483" y="480"/>
                  </a:lnTo>
                  <a:lnTo>
                    <a:pt x="471" y="488"/>
                  </a:lnTo>
                  <a:lnTo>
                    <a:pt x="460" y="496"/>
                  </a:lnTo>
                  <a:lnTo>
                    <a:pt x="447" y="503"/>
                  </a:lnTo>
                  <a:lnTo>
                    <a:pt x="435" y="510"/>
                  </a:lnTo>
                  <a:lnTo>
                    <a:pt x="422" y="516"/>
                  </a:lnTo>
                  <a:lnTo>
                    <a:pt x="394" y="526"/>
                  </a:lnTo>
                  <a:lnTo>
                    <a:pt x="365" y="534"/>
                  </a:lnTo>
                  <a:lnTo>
                    <a:pt x="333" y="540"/>
                  </a:lnTo>
                  <a:lnTo>
                    <a:pt x="299" y="544"/>
                  </a:lnTo>
                  <a:lnTo>
                    <a:pt x="265" y="547"/>
                  </a:lnTo>
                  <a:lnTo>
                    <a:pt x="229" y="548"/>
                  </a:lnTo>
                  <a:lnTo>
                    <a:pt x="229" y="548"/>
                  </a:lnTo>
                  <a:close/>
                  <a:moveTo>
                    <a:pt x="458" y="262"/>
                  </a:moveTo>
                  <a:lnTo>
                    <a:pt x="458" y="262"/>
                  </a:lnTo>
                  <a:lnTo>
                    <a:pt x="456" y="239"/>
                  </a:lnTo>
                  <a:lnTo>
                    <a:pt x="454" y="220"/>
                  </a:lnTo>
                  <a:lnTo>
                    <a:pt x="450" y="202"/>
                  </a:lnTo>
                  <a:lnTo>
                    <a:pt x="444" y="184"/>
                  </a:lnTo>
                  <a:lnTo>
                    <a:pt x="436" y="168"/>
                  </a:lnTo>
                  <a:lnTo>
                    <a:pt x="427" y="155"/>
                  </a:lnTo>
                  <a:lnTo>
                    <a:pt x="415" y="143"/>
                  </a:lnTo>
                  <a:lnTo>
                    <a:pt x="401" y="132"/>
                  </a:lnTo>
                  <a:lnTo>
                    <a:pt x="386" y="122"/>
                  </a:lnTo>
                  <a:lnTo>
                    <a:pt x="369" y="114"/>
                  </a:lnTo>
                  <a:lnTo>
                    <a:pt x="351" y="107"/>
                  </a:lnTo>
                  <a:lnTo>
                    <a:pt x="330" y="102"/>
                  </a:lnTo>
                  <a:lnTo>
                    <a:pt x="308" y="98"/>
                  </a:lnTo>
                  <a:lnTo>
                    <a:pt x="283" y="95"/>
                  </a:lnTo>
                  <a:lnTo>
                    <a:pt x="257" y="94"/>
                  </a:lnTo>
                  <a:lnTo>
                    <a:pt x="229" y="93"/>
                  </a:lnTo>
                  <a:lnTo>
                    <a:pt x="229" y="93"/>
                  </a:lnTo>
                  <a:lnTo>
                    <a:pt x="165" y="95"/>
                  </a:lnTo>
                  <a:lnTo>
                    <a:pt x="109" y="97"/>
                  </a:lnTo>
                  <a:lnTo>
                    <a:pt x="109" y="452"/>
                  </a:lnTo>
                  <a:lnTo>
                    <a:pt x="109" y="452"/>
                  </a:lnTo>
                  <a:lnTo>
                    <a:pt x="167" y="454"/>
                  </a:lnTo>
                  <a:lnTo>
                    <a:pt x="201" y="45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59" y="456"/>
                  </a:lnTo>
                  <a:lnTo>
                    <a:pt x="287" y="454"/>
                  </a:lnTo>
                  <a:lnTo>
                    <a:pt x="312" y="450"/>
                  </a:lnTo>
                  <a:lnTo>
                    <a:pt x="335" y="446"/>
                  </a:lnTo>
                  <a:lnTo>
                    <a:pt x="355" y="440"/>
                  </a:lnTo>
                  <a:lnTo>
                    <a:pt x="374" y="433"/>
                  </a:lnTo>
                  <a:lnTo>
                    <a:pt x="391" y="424"/>
                  </a:lnTo>
                  <a:lnTo>
                    <a:pt x="405" y="414"/>
                  </a:lnTo>
                  <a:lnTo>
                    <a:pt x="417" y="402"/>
                  </a:lnTo>
                  <a:lnTo>
                    <a:pt x="429" y="390"/>
                  </a:lnTo>
                  <a:lnTo>
                    <a:pt x="438" y="375"/>
                  </a:lnTo>
                  <a:lnTo>
                    <a:pt x="445" y="359"/>
                  </a:lnTo>
                  <a:lnTo>
                    <a:pt x="451" y="340"/>
                  </a:lnTo>
                  <a:lnTo>
                    <a:pt x="454" y="321"/>
                  </a:lnTo>
                  <a:lnTo>
                    <a:pt x="456" y="300"/>
                  </a:lnTo>
                  <a:lnTo>
                    <a:pt x="458" y="277"/>
                  </a:lnTo>
                  <a:lnTo>
                    <a:pt x="458" y="26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4" name="Freeform 165"/>
            <p:cNvSpPr>
              <a:spLocks noEditPoints="1"/>
            </p:cNvSpPr>
            <p:nvPr/>
          </p:nvSpPr>
          <p:spPr bwMode="auto">
            <a:xfrm>
              <a:off x="4873190" y="3943726"/>
              <a:ext cx="96778" cy="134776"/>
            </a:xfrm>
            <a:custGeom>
              <a:avLst/>
              <a:gdLst>
                <a:gd name="T0" fmla="*/ 408 w 487"/>
                <a:gd name="T1" fmla="*/ 673 h 681"/>
                <a:gd name="T2" fmla="*/ 394 w 487"/>
                <a:gd name="T3" fmla="*/ 668 h 681"/>
                <a:gd name="T4" fmla="*/ 385 w 487"/>
                <a:gd name="T5" fmla="*/ 658 h 681"/>
                <a:gd name="T6" fmla="*/ 382 w 487"/>
                <a:gd name="T7" fmla="*/ 621 h 681"/>
                <a:gd name="T8" fmla="*/ 339 w 487"/>
                <a:gd name="T9" fmla="*/ 645 h 681"/>
                <a:gd name="T10" fmla="*/ 270 w 487"/>
                <a:gd name="T11" fmla="*/ 671 h 681"/>
                <a:gd name="T12" fmla="*/ 197 w 487"/>
                <a:gd name="T13" fmla="*/ 681 h 681"/>
                <a:gd name="T14" fmla="*/ 159 w 487"/>
                <a:gd name="T15" fmla="*/ 679 h 681"/>
                <a:gd name="T16" fmla="*/ 106 w 487"/>
                <a:gd name="T17" fmla="*/ 666 h 681"/>
                <a:gd name="T18" fmla="*/ 60 w 487"/>
                <a:gd name="T19" fmla="*/ 640 h 681"/>
                <a:gd name="T20" fmla="*/ 26 w 487"/>
                <a:gd name="T21" fmla="*/ 597 h 681"/>
                <a:gd name="T22" fmla="*/ 5 w 487"/>
                <a:gd name="T23" fmla="*/ 537 h 681"/>
                <a:gd name="T24" fmla="*/ 0 w 487"/>
                <a:gd name="T25" fmla="*/ 471 h 681"/>
                <a:gd name="T26" fmla="*/ 4 w 487"/>
                <a:gd name="T27" fmla="*/ 425 h 681"/>
                <a:gd name="T28" fmla="*/ 24 w 487"/>
                <a:gd name="T29" fmla="*/ 368 h 681"/>
                <a:gd name="T30" fmla="*/ 42 w 487"/>
                <a:gd name="T31" fmla="*/ 344 h 681"/>
                <a:gd name="T32" fmla="*/ 65 w 487"/>
                <a:gd name="T33" fmla="*/ 324 h 681"/>
                <a:gd name="T34" fmla="*/ 129 w 487"/>
                <a:gd name="T35" fmla="*/ 294 h 681"/>
                <a:gd name="T36" fmla="*/ 217 w 487"/>
                <a:gd name="T37" fmla="*/ 278 h 681"/>
                <a:gd name="T38" fmla="*/ 380 w 487"/>
                <a:gd name="T39" fmla="*/ 275 h 681"/>
                <a:gd name="T40" fmla="*/ 380 w 487"/>
                <a:gd name="T41" fmla="*/ 208 h 681"/>
                <a:gd name="T42" fmla="*/ 373 w 487"/>
                <a:gd name="T43" fmla="*/ 162 h 681"/>
                <a:gd name="T44" fmla="*/ 358 w 487"/>
                <a:gd name="T45" fmla="*/ 129 h 681"/>
                <a:gd name="T46" fmla="*/ 333 w 487"/>
                <a:gd name="T47" fmla="*/ 107 h 681"/>
                <a:gd name="T48" fmla="*/ 299 w 487"/>
                <a:gd name="T49" fmla="*/ 95 h 681"/>
                <a:gd name="T50" fmla="*/ 252 w 487"/>
                <a:gd name="T51" fmla="*/ 90 h 681"/>
                <a:gd name="T52" fmla="*/ 147 w 487"/>
                <a:gd name="T53" fmla="*/ 94 h 681"/>
                <a:gd name="T54" fmla="*/ 67 w 487"/>
                <a:gd name="T55" fmla="*/ 100 h 681"/>
                <a:gd name="T56" fmla="*/ 52 w 487"/>
                <a:gd name="T57" fmla="*/ 99 h 681"/>
                <a:gd name="T58" fmla="*/ 43 w 487"/>
                <a:gd name="T59" fmla="*/ 94 h 681"/>
                <a:gd name="T60" fmla="*/ 38 w 487"/>
                <a:gd name="T61" fmla="*/ 81 h 681"/>
                <a:gd name="T62" fmla="*/ 39 w 487"/>
                <a:gd name="T63" fmla="*/ 34 h 681"/>
                <a:gd name="T64" fmla="*/ 45 w 487"/>
                <a:gd name="T65" fmla="*/ 22 h 681"/>
                <a:gd name="T66" fmla="*/ 65 w 487"/>
                <a:gd name="T67" fmla="*/ 16 h 681"/>
                <a:gd name="T68" fmla="*/ 146 w 487"/>
                <a:gd name="T69" fmla="*/ 4 h 681"/>
                <a:gd name="T70" fmla="*/ 252 w 487"/>
                <a:gd name="T71" fmla="*/ 0 h 681"/>
                <a:gd name="T72" fmla="*/ 310 w 487"/>
                <a:gd name="T73" fmla="*/ 4 h 681"/>
                <a:gd name="T74" fmla="*/ 380 w 487"/>
                <a:gd name="T75" fmla="*/ 24 h 681"/>
                <a:gd name="T76" fmla="*/ 432 w 487"/>
                <a:gd name="T77" fmla="*/ 60 h 681"/>
                <a:gd name="T78" fmla="*/ 466 w 487"/>
                <a:gd name="T79" fmla="*/ 111 h 681"/>
                <a:gd name="T80" fmla="*/ 483 w 487"/>
                <a:gd name="T81" fmla="*/ 176 h 681"/>
                <a:gd name="T82" fmla="*/ 487 w 487"/>
                <a:gd name="T83" fmla="*/ 648 h 681"/>
                <a:gd name="T84" fmla="*/ 484 w 487"/>
                <a:gd name="T85" fmla="*/ 658 h 681"/>
                <a:gd name="T86" fmla="*/ 476 w 487"/>
                <a:gd name="T87" fmla="*/ 668 h 681"/>
                <a:gd name="T88" fmla="*/ 463 w 487"/>
                <a:gd name="T89" fmla="*/ 673 h 681"/>
                <a:gd name="T90" fmla="*/ 291 w 487"/>
                <a:gd name="T91" fmla="*/ 352 h 681"/>
                <a:gd name="T92" fmla="*/ 241 w 487"/>
                <a:gd name="T93" fmla="*/ 353 h 681"/>
                <a:gd name="T94" fmla="*/ 184 w 487"/>
                <a:gd name="T95" fmla="*/ 361 h 681"/>
                <a:gd name="T96" fmla="*/ 144 w 487"/>
                <a:gd name="T97" fmla="*/ 378 h 681"/>
                <a:gd name="T98" fmla="*/ 120 w 487"/>
                <a:gd name="T99" fmla="*/ 404 h 681"/>
                <a:gd name="T100" fmla="*/ 108 w 487"/>
                <a:gd name="T101" fmla="*/ 440 h 681"/>
                <a:gd name="T102" fmla="*/ 106 w 487"/>
                <a:gd name="T103" fmla="*/ 484 h 681"/>
                <a:gd name="T104" fmla="*/ 108 w 487"/>
                <a:gd name="T105" fmla="*/ 513 h 681"/>
                <a:gd name="T106" fmla="*/ 119 w 487"/>
                <a:gd name="T107" fmla="*/ 548 h 681"/>
                <a:gd name="T108" fmla="*/ 136 w 487"/>
                <a:gd name="T109" fmla="*/ 572 h 681"/>
                <a:gd name="T110" fmla="*/ 161 w 487"/>
                <a:gd name="T111" fmla="*/ 586 h 681"/>
                <a:gd name="T112" fmla="*/ 193 w 487"/>
                <a:gd name="T113" fmla="*/ 593 h 681"/>
                <a:gd name="T114" fmla="*/ 238 w 487"/>
                <a:gd name="T115" fmla="*/ 593 h 681"/>
                <a:gd name="T116" fmla="*/ 299 w 487"/>
                <a:gd name="T117" fmla="*/ 581 h 681"/>
                <a:gd name="T118" fmla="*/ 359 w 487"/>
                <a:gd name="T119" fmla="*/ 557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" h="681">
                  <a:moveTo>
                    <a:pt x="463" y="673"/>
                  </a:moveTo>
                  <a:lnTo>
                    <a:pt x="408" y="673"/>
                  </a:lnTo>
                  <a:lnTo>
                    <a:pt x="408" y="673"/>
                  </a:lnTo>
                  <a:lnTo>
                    <a:pt x="402" y="672"/>
                  </a:lnTo>
                  <a:lnTo>
                    <a:pt x="397" y="671"/>
                  </a:lnTo>
                  <a:lnTo>
                    <a:pt x="394" y="668"/>
                  </a:lnTo>
                  <a:lnTo>
                    <a:pt x="390" y="665"/>
                  </a:lnTo>
                  <a:lnTo>
                    <a:pt x="387" y="661"/>
                  </a:lnTo>
                  <a:lnTo>
                    <a:pt x="385" y="658"/>
                  </a:lnTo>
                  <a:lnTo>
                    <a:pt x="384" y="653"/>
                  </a:lnTo>
                  <a:lnTo>
                    <a:pt x="382" y="648"/>
                  </a:lnTo>
                  <a:lnTo>
                    <a:pt x="382" y="621"/>
                  </a:lnTo>
                  <a:lnTo>
                    <a:pt x="382" y="621"/>
                  </a:lnTo>
                  <a:lnTo>
                    <a:pt x="361" y="634"/>
                  </a:lnTo>
                  <a:lnTo>
                    <a:pt x="339" y="645"/>
                  </a:lnTo>
                  <a:lnTo>
                    <a:pt x="317" y="656"/>
                  </a:lnTo>
                  <a:lnTo>
                    <a:pt x="294" y="664"/>
                  </a:lnTo>
                  <a:lnTo>
                    <a:pt x="270" y="671"/>
                  </a:lnTo>
                  <a:lnTo>
                    <a:pt x="246" y="676"/>
                  </a:lnTo>
                  <a:lnTo>
                    <a:pt x="222" y="680"/>
                  </a:lnTo>
                  <a:lnTo>
                    <a:pt x="197" y="681"/>
                  </a:lnTo>
                  <a:lnTo>
                    <a:pt x="197" y="681"/>
                  </a:lnTo>
                  <a:lnTo>
                    <a:pt x="178" y="680"/>
                  </a:lnTo>
                  <a:lnTo>
                    <a:pt x="159" y="679"/>
                  </a:lnTo>
                  <a:lnTo>
                    <a:pt x="140" y="675"/>
                  </a:lnTo>
                  <a:lnTo>
                    <a:pt x="123" y="672"/>
                  </a:lnTo>
                  <a:lnTo>
                    <a:pt x="106" y="666"/>
                  </a:lnTo>
                  <a:lnTo>
                    <a:pt x="90" y="659"/>
                  </a:lnTo>
                  <a:lnTo>
                    <a:pt x="74" y="650"/>
                  </a:lnTo>
                  <a:lnTo>
                    <a:pt x="60" y="640"/>
                  </a:lnTo>
                  <a:lnTo>
                    <a:pt x="47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6" y="580"/>
                  </a:lnTo>
                  <a:lnTo>
                    <a:pt x="10" y="559"/>
                  </a:lnTo>
                  <a:lnTo>
                    <a:pt x="5" y="537"/>
                  </a:lnTo>
                  <a:lnTo>
                    <a:pt x="2" y="512"/>
                  </a:lnTo>
                  <a:lnTo>
                    <a:pt x="0" y="485"/>
                  </a:lnTo>
                  <a:lnTo>
                    <a:pt x="0" y="471"/>
                  </a:lnTo>
                  <a:lnTo>
                    <a:pt x="0" y="471"/>
                  </a:lnTo>
                  <a:lnTo>
                    <a:pt x="2" y="447"/>
                  </a:lnTo>
                  <a:lnTo>
                    <a:pt x="4" y="425"/>
                  </a:lnTo>
                  <a:lnTo>
                    <a:pt x="8" y="404"/>
                  </a:lnTo>
                  <a:lnTo>
                    <a:pt x="15" y="385"/>
                  </a:lnTo>
                  <a:lnTo>
                    <a:pt x="24" y="368"/>
                  </a:lnTo>
                  <a:lnTo>
                    <a:pt x="30" y="360"/>
                  </a:lnTo>
                  <a:lnTo>
                    <a:pt x="36" y="352"/>
                  </a:lnTo>
                  <a:lnTo>
                    <a:pt x="42" y="344"/>
                  </a:lnTo>
                  <a:lnTo>
                    <a:pt x="49" y="337"/>
                  </a:lnTo>
                  <a:lnTo>
                    <a:pt x="57" y="330"/>
                  </a:lnTo>
                  <a:lnTo>
                    <a:pt x="65" y="324"/>
                  </a:lnTo>
                  <a:lnTo>
                    <a:pt x="84" y="313"/>
                  </a:lnTo>
                  <a:lnTo>
                    <a:pt x="105" y="302"/>
                  </a:lnTo>
                  <a:lnTo>
                    <a:pt x="129" y="294"/>
                  </a:lnTo>
                  <a:lnTo>
                    <a:pt x="155" y="287"/>
                  </a:lnTo>
                  <a:lnTo>
                    <a:pt x="184" y="282"/>
                  </a:lnTo>
                  <a:lnTo>
                    <a:pt x="217" y="278"/>
                  </a:lnTo>
                  <a:lnTo>
                    <a:pt x="253" y="276"/>
                  </a:lnTo>
                  <a:lnTo>
                    <a:pt x="291" y="275"/>
                  </a:lnTo>
                  <a:lnTo>
                    <a:pt x="380" y="275"/>
                  </a:lnTo>
                  <a:lnTo>
                    <a:pt x="380" y="227"/>
                  </a:lnTo>
                  <a:lnTo>
                    <a:pt x="380" y="227"/>
                  </a:lnTo>
                  <a:lnTo>
                    <a:pt x="380" y="208"/>
                  </a:lnTo>
                  <a:lnTo>
                    <a:pt x="379" y="192"/>
                  </a:lnTo>
                  <a:lnTo>
                    <a:pt x="377" y="176"/>
                  </a:lnTo>
                  <a:lnTo>
                    <a:pt x="373" y="162"/>
                  </a:lnTo>
                  <a:lnTo>
                    <a:pt x="370" y="150"/>
                  </a:lnTo>
                  <a:lnTo>
                    <a:pt x="364" y="139"/>
                  </a:lnTo>
                  <a:lnTo>
                    <a:pt x="358" y="129"/>
                  </a:lnTo>
                  <a:lnTo>
                    <a:pt x="351" y="121"/>
                  </a:lnTo>
                  <a:lnTo>
                    <a:pt x="343" y="113"/>
                  </a:lnTo>
                  <a:lnTo>
                    <a:pt x="333" y="107"/>
                  </a:lnTo>
                  <a:lnTo>
                    <a:pt x="323" y="102"/>
                  </a:lnTo>
                  <a:lnTo>
                    <a:pt x="311" y="97"/>
                  </a:lnTo>
                  <a:lnTo>
                    <a:pt x="299" y="95"/>
                  </a:lnTo>
                  <a:lnTo>
                    <a:pt x="284" y="92"/>
                  </a:lnTo>
                  <a:lnTo>
                    <a:pt x="269" y="91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1"/>
                  </a:lnTo>
                  <a:lnTo>
                    <a:pt x="147" y="94"/>
                  </a:lnTo>
                  <a:lnTo>
                    <a:pt x="10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2" y="99"/>
                  </a:lnTo>
                  <a:lnTo>
                    <a:pt x="49" y="98"/>
                  </a:lnTo>
                  <a:lnTo>
                    <a:pt x="45" y="96"/>
                  </a:lnTo>
                  <a:lnTo>
                    <a:pt x="43" y="94"/>
                  </a:lnTo>
                  <a:lnTo>
                    <a:pt x="41" y="90"/>
                  </a:lnTo>
                  <a:lnTo>
                    <a:pt x="39" y="87"/>
                  </a:lnTo>
                  <a:lnTo>
                    <a:pt x="38" y="81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9" y="34"/>
                  </a:lnTo>
                  <a:lnTo>
                    <a:pt x="41" y="29"/>
                  </a:lnTo>
                  <a:lnTo>
                    <a:pt x="43" y="26"/>
                  </a:lnTo>
                  <a:lnTo>
                    <a:pt x="45" y="22"/>
                  </a:lnTo>
                  <a:lnTo>
                    <a:pt x="49" y="20"/>
                  </a:lnTo>
                  <a:lnTo>
                    <a:pt x="53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2" y="10"/>
                  </a:lnTo>
                  <a:lnTo>
                    <a:pt x="146" y="4"/>
                  </a:lnTo>
                  <a:lnTo>
                    <a:pt x="194" y="1"/>
                  </a:lnTo>
                  <a:lnTo>
                    <a:pt x="222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1" y="1"/>
                  </a:lnTo>
                  <a:lnTo>
                    <a:pt x="310" y="4"/>
                  </a:lnTo>
                  <a:lnTo>
                    <a:pt x="335" y="9"/>
                  </a:lnTo>
                  <a:lnTo>
                    <a:pt x="359" y="16"/>
                  </a:lnTo>
                  <a:lnTo>
                    <a:pt x="380" y="24"/>
                  </a:lnTo>
                  <a:lnTo>
                    <a:pt x="400" y="34"/>
                  </a:lnTo>
                  <a:lnTo>
                    <a:pt x="417" y="47"/>
                  </a:lnTo>
                  <a:lnTo>
                    <a:pt x="432" y="60"/>
                  </a:lnTo>
                  <a:lnTo>
                    <a:pt x="445" y="75"/>
                  </a:lnTo>
                  <a:lnTo>
                    <a:pt x="457" y="92"/>
                  </a:lnTo>
                  <a:lnTo>
                    <a:pt x="466" y="111"/>
                  </a:lnTo>
                  <a:lnTo>
                    <a:pt x="473" y="131"/>
                  </a:lnTo>
                  <a:lnTo>
                    <a:pt x="480" y="153"/>
                  </a:lnTo>
                  <a:lnTo>
                    <a:pt x="483" y="176"/>
                  </a:lnTo>
                  <a:lnTo>
                    <a:pt x="486" y="200"/>
                  </a:lnTo>
                  <a:lnTo>
                    <a:pt x="487" y="227"/>
                  </a:lnTo>
                  <a:lnTo>
                    <a:pt x="487" y="648"/>
                  </a:lnTo>
                  <a:lnTo>
                    <a:pt x="487" y="648"/>
                  </a:lnTo>
                  <a:lnTo>
                    <a:pt x="487" y="653"/>
                  </a:lnTo>
                  <a:lnTo>
                    <a:pt x="484" y="658"/>
                  </a:lnTo>
                  <a:lnTo>
                    <a:pt x="482" y="661"/>
                  </a:lnTo>
                  <a:lnTo>
                    <a:pt x="480" y="665"/>
                  </a:lnTo>
                  <a:lnTo>
                    <a:pt x="476" y="668"/>
                  </a:lnTo>
                  <a:lnTo>
                    <a:pt x="472" y="671"/>
                  </a:lnTo>
                  <a:lnTo>
                    <a:pt x="467" y="672"/>
                  </a:lnTo>
                  <a:lnTo>
                    <a:pt x="463" y="673"/>
                  </a:lnTo>
                  <a:lnTo>
                    <a:pt x="463" y="673"/>
                  </a:lnTo>
                  <a:close/>
                  <a:moveTo>
                    <a:pt x="380" y="352"/>
                  </a:moveTo>
                  <a:lnTo>
                    <a:pt x="291" y="352"/>
                  </a:lnTo>
                  <a:lnTo>
                    <a:pt x="291" y="352"/>
                  </a:lnTo>
                  <a:lnTo>
                    <a:pt x="265" y="352"/>
                  </a:lnTo>
                  <a:lnTo>
                    <a:pt x="241" y="353"/>
                  </a:lnTo>
                  <a:lnTo>
                    <a:pt x="219" y="355"/>
                  </a:lnTo>
                  <a:lnTo>
                    <a:pt x="201" y="357"/>
                  </a:lnTo>
                  <a:lnTo>
                    <a:pt x="184" y="361"/>
                  </a:lnTo>
                  <a:lnTo>
                    <a:pt x="169" y="365"/>
                  </a:lnTo>
                  <a:lnTo>
                    <a:pt x="155" y="371"/>
                  </a:lnTo>
                  <a:lnTo>
                    <a:pt x="144" y="378"/>
                  </a:lnTo>
                  <a:lnTo>
                    <a:pt x="135" y="386"/>
                  </a:lnTo>
                  <a:lnTo>
                    <a:pt x="127" y="394"/>
                  </a:lnTo>
                  <a:lnTo>
                    <a:pt x="120" y="404"/>
                  </a:lnTo>
                  <a:lnTo>
                    <a:pt x="115" y="415"/>
                  </a:lnTo>
                  <a:lnTo>
                    <a:pt x="111" y="426"/>
                  </a:lnTo>
                  <a:lnTo>
                    <a:pt x="108" y="440"/>
                  </a:lnTo>
                  <a:lnTo>
                    <a:pt x="107" y="454"/>
                  </a:lnTo>
                  <a:lnTo>
                    <a:pt x="106" y="470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7" y="500"/>
                  </a:lnTo>
                  <a:lnTo>
                    <a:pt x="108" y="513"/>
                  </a:lnTo>
                  <a:lnTo>
                    <a:pt x="111" y="526"/>
                  </a:lnTo>
                  <a:lnTo>
                    <a:pt x="114" y="537"/>
                  </a:lnTo>
                  <a:lnTo>
                    <a:pt x="119" y="548"/>
                  </a:lnTo>
                  <a:lnTo>
                    <a:pt x="123" y="557"/>
                  </a:lnTo>
                  <a:lnTo>
                    <a:pt x="129" y="565"/>
                  </a:lnTo>
                  <a:lnTo>
                    <a:pt x="136" y="572"/>
                  </a:lnTo>
                  <a:lnTo>
                    <a:pt x="144" y="578"/>
                  </a:lnTo>
                  <a:lnTo>
                    <a:pt x="152" y="582"/>
                  </a:lnTo>
                  <a:lnTo>
                    <a:pt x="161" y="586"/>
                  </a:lnTo>
                  <a:lnTo>
                    <a:pt x="170" y="589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7" y="594"/>
                  </a:lnTo>
                  <a:lnTo>
                    <a:pt x="217" y="594"/>
                  </a:lnTo>
                  <a:lnTo>
                    <a:pt x="238" y="593"/>
                  </a:lnTo>
                  <a:lnTo>
                    <a:pt x="258" y="590"/>
                  </a:lnTo>
                  <a:lnTo>
                    <a:pt x="278" y="587"/>
                  </a:lnTo>
                  <a:lnTo>
                    <a:pt x="299" y="581"/>
                  </a:lnTo>
                  <a:lnTo>
                    <a:pt x="318" y="574"/>
                  </a:lnTo>
                  <a:lnTo>
                    <a:pt x="339" y="566"/>
                  </a:lnTo>
                  <a:lnTo>
                    <a:pt x="359" y="557"/>
                  </a:lnTo>
                  <a:lnTo>
                    <a:pt x="380" y="545"/>
                  </a:lnTo>
                  <a:lnTo>
                    <a:pt x="380" y="35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5" name="Freeform 166"/>
            <p:cNvSpPr>
              <a:spLocks/>
            </p:cNvSpPr>
            <p:nvPr/>
          </p:nvSpPr>
          <p:spPr bwMode="auto">
            <a:xfrm>
              <a:off x="5002028" y="3943726"/>
              <a:ext cx="59373" cy="132995"/>
            </a:xfrm>
            <a:custGeom>
              <a:avLst/>
              <a:gdLst>
                <a:gd name="T0" fmla="*/ 273 w 298"/>
                <a:gd name="T1" fmla="*/ 91 h 673"/>
                <a:gd name="T2" fmla="*/ 231 w 298"/>
                <a:gd name="T3" fmla="*/ 95 h 673"/>
                <a:gd name="T4" fmla="*/ 191 w 298"/>
                <a:gd name="T5" fmla="*/ 104 h 673"/>
                <a:gd name="T6" fmla="*/ 150 w 298"/>
                <a:gd name="T7" fmla="*/ 119 h 673"/>
                <a:gd name="T8" fmla="*/ 106 w 298"/>
                <a:gd name="T9" fmla="*/ 142 h 673"/>
                <a:gd name="T10" fmla="*/ 106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2 w 298"/>
                <a:gd name="T17" fmla="*/ 671 h 673"/>
                <a:gd name="T18" fmla="*/ 82 w 298"/>
                <a:gd name="T19" fmla="*/ 673 h 673"/>
                <a:gd name="T20" fmla="*/ 23 w 298"/>
                <a:gd name="T21" fmla="*/ 673 h 673"/>
                <a:gd name="T22" fmla="*/ 14 w 298"/>
                <a:gd name="T23" fmla="*/ 671 h 673"/>
                <a:gd name="T24" fmla="*/ 7 w 298"/>
                <a:gd name="T25" fmla="*/ 665 h 673"/>
                <a:gd name="T26" fmla="*/ 2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2 w 298"/>
                <a:gd name="T33" fmla="*/ 24 h 673"/>
                <a:gd name="T34" fmla="*/ 7 w 298"/>
                <a:gd name="T35" fmla="*/ 16 h 673"/>
                <a:gd name="T36" fmla="*/ 14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9 w 298"/>
                <a:gd name="T43" fmla="*/ 10 h 673"/>
                <a:gd name="T44" fmla="*/ 96 w 298"/>
                <a:gd name="T45" fmla="*/ 16 h 673"/>
                <a:gd name="T46" fmla="*/ 101 w 298"/>
                <a:gd name="T47" fmla="*/ 24 h 673"/>
                <a:gd name="T48" fmla="*/ 103 w 298"/>
                <a:gd name="T49" fmla="*/ 33 h 673"/>
                <a:gd name="T50" fmla="*/ 103 w 298"/>
                <a:gd name="T51" fmla="*/ 58 h 673"/>
                <a:gd name="T52" fmla="*/ 147 w 298"/>
                <a:gd name="T53" fmla="*/ 30 h 673"/>
                <a:gd name="T54" fmla="*/ 190 w 298"/>
                <a:gd name="T55" fmla="*/ 13 h 673"/>
                <a:gd name="T56" fmla="*/ 231 w 298"/>
                <a:gd name="T57" fmla="*/ 3 h 673"/>
                <a:gd name="T58" fmla="*/ 273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5 w 298"/>
                <a:gd name="T65" fmla="*/ 9 h 673"/>
                <a:gd name="T66" fmla="*/ 298 w 298"/>
                <a:gd name="T67" fmla="*/ 17 h 673"/>
                <a:gd name="T68" fmla="*/ 298 w 298"/>
                <a:gd name="T69" fmla="*/ 71 h 673"/>
                <a:gd name="T70" fmla="*/ 298 w 298"/>
                <a:gd name="T71" fmla="*/ 76 h 673"/>
                <a:gd name="T72" fmla="*/ 295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3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3" y="91"/>
                  </a:moveTo>
                  <a:lnTo>
                    <a:pt x="273" y="91"/>
                  </a:lnTo>
                  <a:lnTo>
                    <a:pt x="252" y="92"/>
                  </a:lnTo>
                  <a:lnTo>
                    <a:pt x="231" y="95"/>
                  </a:lnTo>
                  <a:lnTo>
                    <a:pt x="212" y="98"/>
                  </a:lnTo>
                  <a:lnTo>
                    <a:pt x="191" y="104"/>
                  </a:lnTo>
                  <a:lnTo>
                    <a:pt x="171" y="111"/>
                  </a:lnTo>
                  <a:lnTo>
                    <a:pt x="150" y="119"/>
                  </a:lnTo>
                  <a:lnTo>
                    <a:pt x="128" y="130"/>
                  </a:lnTo>
                  <a:lnTo>
                    <a:pt x="106" y="142"/>
                  </a:lnTo>
                  <a:lnTo>
                    <a:pt x="106" y="648"/>
                  </a:lnTo>
                  <a:lnTo>
                    <a:pt x="106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3" y="33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25" y="43"/>
                  </a:lnTo>
                  <a:lnTo>
                    <a:pt x="147" y="30"/>
                  </a:lnTo>
                  <a:lnTo>
                    <a:pt x="168" y="21"/>
                  </a:lnTo>
                  <a:lnTo>
                    <a:pt x="190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8" y="1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5" y="9"/>
                  </a:lnTo>
                  <a:lnTo>
                    <a:pt x="297" y="12"/>
                  </a:lnTo>
                  <a:lnTo>
                    <a:pt x="298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4" y="90"/>
                  </a:lnTo>
                  <a:lnTo>
                    <a:pt x="278" y="91"/>
                  </a:lnTo>
                  <a:lnTo>
                    <a:pt x="273" y="91"/>
                  </a:lnTo>
                  <a:lnTo>
                    <a:pt x="273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6" name="Freeform 167"/>
            <p:cNvSpPr>
              <a:spLocks/>
            </p:cNvSpPr>
            <p:nvPr/>
          </p:nvSpPr>
          <p:spPr bwMode="auto">
            <a:xfrm>
              <a:off x="5073870" y="3915227"/>
              <a:ext cx="79560" cy="163275"/>
            </a:xfrm>
            <a:custGeom>
              <a:avLst/>
              <a:gdLst>
                <a:gd name="T0" fmla="*/ 382 w 404"/>
                <a:gd name="T1" fmla="*/ 819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5 h 825"/>
                <a:gd name="T8" fmla="*/ 248 w 404"/>
                <a:gd name="T9" fmla="*/ 821 h 825"/>
                <a:gd name="T10" fmla="*/ 217 w 404"/>
                <a:gd name="T11" fmla="*/ 815 h 825"/>
                <a:gd name="T12" fmla="*/ 190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6 w 404"/>
                <a:gd name="T19" fmla="*/ 727 h 825"/>
                <a:gd name="T20" fmla="*/ 140 w 404"/>
                <a:gd name="T21" fmla="*/ 687 h 825"/>
                <a:gd name="T22" fmla="*/ 140 w 404"/>
                <a:gd name="T23" fmla="*/ 242 h 825"/>
                <a:gd name="T24" fmla="*/ 23 w 404"/>
                <a:gd name="T25" fmla="*/ 228 h 825"/>
                <a:gd name="T26" fmla="*/ 9 w 404"/>
                <a:gd name="T27" fmla="*/ 225 h 825"/>
                <a:gd name="T28" fmla="*/ 4 w 404"/>
                <a:gd name="T29" fmla="*/ 219 h 825"/>
                <a:gd name="T30" fmla="*/ 0 w 404"/>
                <a:gd name="T31" fmla="*/ 211 h 825"/>
                <a:gd name="T32" fmla="*/ 0 w 404"/>
                <a:gd name="T33" fmla="*/ 174 h 825"/>
                <a:gd name="T34" fmla="*/ 0 w 404"/>
                <a:gd name="T35" fmla="*/ 169 h 825"/>
                <a:gd name="T36" fmla="*/ 4 w 404"/>
                <a:gd name="T37" fmla="*/ 162 h 825"/>
                <a:gd name="T38" fmla="*/ 9 w 404"/>
                <a:gd name="T39" fmla="*/ 156 h 825"/>
                <a:gd name="T40" fmla="*/ 17 w 404"/>
                <a:gd name="T41" fmla="*/ 153 h 825"/>
                <a:gd name="T42" fmla="*/ 140 w 404"/>
                <a:gd name="T43" fmla="*/ 153 h 825"/>
                <a:gd name="T44" fmla="*/ 140 w 404"/>
                <a:gd name="T45" fmla="*/ 33 h 825"/>
                <a:gd name="T46" fmla="*/ 141 w 404"/>
                <a:gd name="T47" fmla="*/ 25 h 825"/>
                <a:gd name="T48" fmla="*/ 146 w 404"/>
                <a:gd name="T49" fmla="*/ 18 h 825"/>
                <a:gd name="T50" fmla="*/ 153 w 404"/>
                <a:gd name="T51" fmla="*/ 13 h 825"/>
                <a:gd name="T52" fmla="*/ 162 w 404"/>
                <a:gd name="T53" fmla="*/ 9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1 h 825"/>
                <a:gd name="T60" fmla="*/ 241 w 404"/>
                <a:gd name="T61" fmla="*/ 6 h 825"/>
                <a:gd name="T62" fmla="*/ 244 w 404"/>
                <a:gd name="T63" fmla="*/ 13 h 825"/>
                <a:gd name="T64" fmla="*/ 246 w 404"/>
                <a:gd name="T65" fmla="*/ 21 h 825"/>
                <a:gd name="T66" fmla="*/ 376 w 404"/>
                <a:gd name="T67" fmla="*/ 153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2 h 825"/>
                <a:gd name="T76" fmla="*/ 400 w 404"/>
                <a:gd name="T77" fmla="*/ 218 h 825"/>
                <a:gd name="T78" fmla="*/ 400 w 404"/>
                <a:gd name="T79" fmla="*/ 223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6 w 404"/>
                <a:gd name="T87" fmla="*/ 242 h 825"/>
                <a:gd name="T88" fmla="*/ 246 w 404"/>
                <a:gd name="T89" fmla="*/ 663 h 825"/>
                <a:gd name="T90" fmla="*/ 249 w 404"/>
                <a:gd name="T91" fmla="*/ 703 h 825"/>
                <a:gd name="T92" fmla="*/ 254 w 404"/>
                <a:gd name="T93" fmla="*/ 716 h 825"/>
                <a:gd name="T94" fmla="*/ 260 w 404"/>
                <a:gd name="T95" fmla="*/ 726 h 825"/>
                <a:gd name="T96" fmla="*/ 270 w 404"/>
                <a:gd name="T97" fmla="*/ 733 h 825"/>
                <a:gd name="T98" fmla="*/ 281 w 404"/>
                <a:gd name="T99" fmla="*/ 737 h 825"/>
                <a:gd name="T100" fmla="*/ 311 w 404"/>
                <a:gd name="T101" fmla="*/ 739 h 825"/>
                <a:gd name="T102" fmla="*/ 379 w 404"/>
                <a:gd name="T103" fmla="*/ 739 h 825"/>
                <a:gd name="T104" fmla="*/ 395 w 404"/>
                <a:gd name="T105" fmla="*/ 741 h 825"/>
                <a:gd name="T106" fmla="*/ 400 w 404"/>
                <a:gd name="T107" fmla="*/ 746 h 825"/>
                <a:gd name="T108" fmla="*/ 404 w 404"/>
                <a:gd name="T109" fmla="*/ 751 h 825"/>
                <a:gd name="T110" fmla="*/ 404 w 404"/>
                <a:gd name="T111" fmla="*/ 798 h 825"/>
                <a:gd name="T112" fmla="*/ 403 w 404"/>
                <a:gd name="T113" fmla="*/ 805 h 825"/>
                <a:gd name="T114" fmla="*/ 399 w 404"/>
                <a:gd name="T115" fmla="*/ 812 h 825"/>
                <a:gd name="T116" fmla="*/ 392 w 404"/>
                <a:gd name="T117" fmla="*/ 816 h 825"/>
                <a:gd name="T118" fmla="*/ 382 w 404"/>
                <a:gd name="T119" fmla="*/ 81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9"/>
                  </a:moveTo>
                  <a:lnTo>
                    <a:pt x="382" y="819"/>
                  </a:lnTo>
                  <a:lnTo>
                    <a:pt x="364" y="821"/>
                  </a:lnTo>
                  <a:lnTo>
                    <a:pt x="343" y="823"/>
                  </a:lnTo>
                  <a:lnTo>
                    <a:pt x="322" y="825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5"/>
                  </a:lnTo>
                  <a:lnTo>
                    <a:pt x="265" y="824"/>
                  </a:lnTo>
                  <a:lnTo>
                    <a:pt x="248" y="821"/>
                  </a:lnTo>
                  <a:lnTo>
                    <a:pt x="232" y="818"/>
                  </a:lnTo>
                  <a:lnTo>
                    <a:pt x="217" y="815"/>
                  </a:lnTo>
                  <a:lnTo>
                    <a:pt x="203" y="809"/>
                  </a:lnTo>
                  <a:lnTo>
                    <a:pt x="190" y="802"/>
                  </a:lnTo>
                  <a:lnTo>
                    <a:pt x="180" y="794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49" y="745"/>
                  </a:lnTo>
                  <a:lnTo>
                    <a:pt x="146" y="727"/>
                  </a:lnTo>
                  <a:lnTo>
                    <a:pt x="142" y="708"/>
                  </a:lnTo>
                  <a:lnTo>
                    <a:pt x="140" y="687"/>
                  </a:lnTo>
                  <a:lnTo>
                    <a:pt x="140" y="663"/>
                  </a:lnTo>
                  <a:lnTo>
                    <a:pt x="140" y="242"/>
                  </a:lnTo>
                  <a:lnTo>
                    <a:pt x="23" y="228"/>
                  </a:lnTo>
                  <a:lnTo>
                    <a:pt x="23" y="228"/>
                  </a:lnTo>
                  <a:lnTo>
                    <a:pt x="14" y="226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4" y="219"/>
                  </a:lnTo>
                  <a:lnTo>
                    <a:pt x="1" y="216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5"/>
                  </a:lnTo>
                  <a:lnTo>
                    <a:pt x="4" y="162"/>
                  </a:lnTo>
                  <a:lnTo>
                    <a:pt x="6" y="158"/>
                  </a:lnTo>
                  <a:lnTo>
                    <a:pt x="9" y="156"/>
                  </a:lnTo>
                  <a:lnTo>
                    <a:pt x="14" y="154"/>
                  </a:lnTo>
                  <a:lnTo>
                    <a:pt x="17" y="153"/>
                  </a:lnTo>
                  <a:lnTo>
                    <a:pt x="23" y="153"/>
                  </a:lnTo>
                  <a:lnTo>
                    <a:pt x="140" y="15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0"/>
                  </a:lnTo>
                  <a:lnTo>
                    <a:pt x="141" y="25"/>
                  </a:lnTo>
                  <a:lnTo>
                    <a:pt x="143" y="22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3" y="13"/>
                  </a:lnTo>
                  <a:lnTo>
                    <a:pt x="157" y="12"/>
                  </a:lnTo>
                  <a:lnTo>
                    <a:pt x="162" y="9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5" y="1"/>
                  </a:lnTo>
                  <a:lnTo>
                    <a:pt x="238" y="4"/>
                  </a:lnTo>
                  <a:lnTo>
                    <a:pt x="241" y="6"/>
                  </a:lnTo>
                  <a:lnTo>
                    <a:pt x="243" y="9"/>
                  </a:lnTo>
                  <a:lnTo>
                    <a:pt x="244" y="13"/>
                  </a:lnTo>
                  <a:lnTo>
                    <a:pt x="246" y="16"/>
                  </a:lnTo>
                  <a:lnTo>
                    <a:pt x="246" y="21"/>
                  </a:lnTo>
                  <a:lnTo>
                    <a:pt x="246" y="153"/>
                  </a:lnTo>
                  <a:lnTo>
                    <a:pt x="376" y="153"/>
                  </a:lnTo>
                  <a:lnTo>
                    <a:pt x="376" y="153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4" y="160"/>
                  </a:lnTo>
                  <a:lnTo>
                    <a:pt x="397" y="163"/>
                  </a:lnTo>
                  <a:lnTo>
                    <a:pt x="398" y="168"/>
                  </a:lnTo>
                  <a:lnTo>
                    <a:pt x="400" y="172"/>
                  </a:lnTo>
                  <a:lnTo>
                    <a:pt x="400" y="177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400" y="223"/>
                  </a:lnTo>
                  <a:lnTo>
                    <a:pt x="398" y="227"/>
                  </a:lnTo>
                  <a:lnTo>
                    <a:pt x="397" y="231"/>
                  </a:lnTo>
                  <a:lnTo>
                    <a:pt x="394" y="234"/>
                  </a:lnTo>
                  <a:lnTo>
                    <a:pt x="390" y="238"/>
                  </a:lnTo>
                  <a:lnTo>
                    <a:pt x="385" y="240"/>
                  </a:lnTo>
                  <a:lnTo>
                    <a:pt x="381" y="241"/>
                  </a:lnTo>
                  <a:lnTo>
                    <a:pt x="376" y="242"/>
                  </a:lnTo>
                  <a:lnTo>
                    <a:pt x="246" y="242"/>
                  </a:lnTo>
                  <a:lnTo>
                    <a:pt x="246" y="663"/>
                  </a:lnTo>
                  <a:lnTo>
                    <a:pt x="246" y="663"/>
                  </a:lnTo>
                  <a:lnTo>
                    <a:pt x="247" y="685"/>
                  </a:lnTo>
                  <a:lnTo>
                    <a:pt x="249" y="703"/>
                  </a:lnTo>
                  <a:lnTo>
                    <a:pt x="251" y="710"/>
                  </a:lnTo>
                  <a:lnTo>
                    <a:pt x="254" y="716"/>
                  </a:lnTo>
                  <a:lnTo>
                    <a:pt x="257" y="722"/>
                  </a:lnTo>
                  <a:lnTo>
                    <a:pt x="260" y="726"/>
                  </a:lnTo>
                  <a:lnTo>
                    <a:pt x="265" y="730"/>
                  </a:lnTo>
                  <a:lnTo>
                    <a:pt x="270" y="733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9"/>
                  </a:lnTo>
                  <a:lnTo>
                    <a:pt x="311" y="739"/>
                  </a:lnTo>
                  <a:lnTo>
                    <a:pt x="379" y="739"/>
                  </a:lnTo>
                  <a:lnTo>
                    <a:pt x="379" y="739"/>
                  </a:lnTo>
                  <a:lnTo>
                    <a:pt x="390" y="740"/>
                  </a:lnTo>
                  <a:lnTo>
                    <a:pt x="395" y="741"/>
                  </a:lnTo>
                  <a:lnTo>
                    <a:pt x="398" y="743"/>
                  </a:lnTo>
                  <a:lnTo>
                    <a:pt x="400" y="746"/>
                  </a:lnTo>
                  <a:lnTo>
                    <a:pt x="403" y="748"/>
                  </a:lnTo>
                  <a:lnTo>
                    <a:pt x="404" y="751"/>
                  </a:lnTo>
                  <a:lnTo>
                    <a:pt x="404" y="756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3" y="805"/>
                  </a:lnTo>
                  <a:lnTo>
                    <a:pt x="402" y="809"/>
                  </a:lnTo>
                  <a:lnTo>
                    <a:pt x="399" y="812"/>
                  </a:lnTo>
                  <a:lnTo>
                    <a:pt x="396" y="815"/>
                  </a:lnTo>
                  <a:lnTo>
                    <a:pt x="392" y="816"/>
                  </a:lnTo>
                  <a:lnTo>
                    <a:pt x="382" y="819"/>
                  </a:lnTo>
                  <a:lnTo>
                    <a:pt x="382" y="81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7" name="Freeform 168"/>
            <p:cNvSpPr>
              <a:spLocks/>
            </p:cNvSpPr>
            <p:nvPr/>
          </p:nvSpPr>
          <p:spPr bwMode="auto">
            <a:xfrm>
              <a:off x="5175991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1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2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2 w 508"/>
                <a:gd name="T21" fmla="*/ 118 h 673"/>
                <a:gd name="T22" fmla="*/ 341 w 508"/>
                <a:gd name="T23" fmla="*/ 104 h 673"/>
                <a:gd name="T24" fmla="*/ 316 w 508"/>
                <a:gd name="T25" fmla="*/ 96 h 673"/>
                <a:gd name="T26" fmla="*/ 286 w 508"/>
                <a:gd name="T27" fmla="*/ 92 h 673"/>
                <a:gd name="T28" fmla="*/ 270 w 508"/>
                <a:gd name="T29" fmla="*/ 91 h 673"/>
                <a:gd name="T30" fmla="*/ 231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5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3 w 508"/>
                <a:gd name="T47" fmla="*/ 673 h 673"/>
                <a:gd name="T48" fmla="*/ 23 w 508"/>
                <a:gd name="T49" fmla="*/ 673 h 673"/>
                <a:gd name="T50" fmla="*/ 14 w 508"/>
                <a:gd name="T51" fmla="*/ 671 h 673"/>
                <a:gd name="T52" fmla="*/ 7 w 508"/>
                <a:gd name="T53" fmla="*/ 665 h 673"/>
                <a:gd name="T54" fmla="*/ 3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3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5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1 w 508"/>
                <a:gd name="T93" fmla="*/ 26 h 673"/>
                <a:gd name="T94" fmla="*/ 444 w 508"/>
                <a:gd name="T95" fmla="*/ 50 h 673"/>
                <a:gd name="T96" fmla="*/ 469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89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1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10" y="665"/>
                  </a:lnTo>
                  <a:lnTo>
                    <a:pt x="406" y="661"/>
                  </a:lnTo>
                  <a:lnTo>
                    <a:pt x="404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2" y="229"/>
                  </a:lnTo>
                  <a:lnTo>
                    <a:pt x="401" y="209"/>
                  </a:lnTo>
                  <a:lnTo>
                    <a:pt x="398" y="191"/>
                  </a:lnTo>
                  <a:lnTo>
                    <a:pt x="395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1" y="126"/>
                  </a:lnTo>
                  <a:lnTo>
                    <a:pt x="362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6" y="96"/>
                  </a:lnTo>
                  <a:lnTo>
                    <a:pt x="302" y="94"/>
                  </a:lnTo>
                  <a:lnTo>
                    <a:pt x="286" y="92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50" y="92"/>
                  </a:lnTo>
                  <a:lnTo>
                    <a:pt x="231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69" y="112"/>
                  </a:lnTo>
                  <a:lnTo>
                    <a:pt x="148" y="120"/>
                  </a:lnTo>
                  <a:lnTo>
                    <a:pt x="128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2"/>
                  </a:lnTo>
                  <a:lnTo>
                    <a:pt x="105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3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9" y="672"/>
                  </a:lnTo>
                  <a:lnTo>
                    <a:pt x="14" y="671"/>
                  </a:lnTo>
                  <a:lnTo>
                    <a:pt x="11" y="668"/>
                  </a:lnTo>
                  <a:lnTo>
                    <a:pt x="7" y="665"/>
                  </a:lnTo>
                  <a:lnTo>
                    <a:pt x="5" y="661"/>
                  </a:lnTo>
                  <a:lnTo>
                    <a:pt x="3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93" y="10"/>
                  </a:lnTo>
                  <a:lnTo>
                    <a:pt x="97" y="12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5" y="24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3" y="17"/>
                  </a:lnTo>
                  <a:lnTo>
                    <a:pt x="411" y="26"/>
                  </a:lnTo>
                  <a:lnTo>
                    <a:pt x="428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69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6" y="144"/>
                  </a:lnTo>
                  <a:lnTo>
                    <a:pt x="501" y="168"/>
                  </a:lnTo>
                  <a:lnTo>
                    <a:pt x="505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8" name="Freeform 169"/>
            <p:cNvSpPr>
              <a:spLocks noEditPoints="1"/>
            </p:cNvSpPr>
            <p:nvPr/>
          </p:nvSpPr>
          <p:spPr bwMode="auto">
            <a:xfrm>
              <a:off x="5304830" y="3943726"/>
              <a:ext cx="105090" cy="134776"/>
            </a:xfrm>
            <a:custGeom>
              <a:avLst/>
              <a:gdLst>
                <a:gd name="T0" fmla="*/ 106 w 533"/>
                <a:gd name="T1" fmla="*/ 391 h 681"/>
                <a:gd name="T2" fmla="*/ 109 w 533"/>
                <a:gd name="T3" fmla="*/ 441 h 681"/>
                <a:gd name="T4" fmla="*/ 122 w 533"/>
                <a:gd name="T5" fmla="*/ 501 h 681"/>
                <a:gd name="T6" fmla="*/ 149 w 533"/>
                <a:gd name="T7" fmla="*/ 543 h 681"/>
                <a:gd name="T8" fmla="*/ 185 w 533"/>
                <a:gd name="T9" fmla="*/ 571 h 681"/>
                <a:gd name="T10" fmla="*/ 235 w 533"/>
                <a:gd name="T11" fmla="*/ 586 h 681"/>
                <a:gd name="T12" fmla="*/ 274 w 533"/>
                <a:gd name="T13" fmla="*/ 588 h 681"/>
                <a:gd name="T14" fmla="*/ 441 w 533"/>
                <a:gd name="T15" fmla="*/ 580 h 681"/>
                <a:gd name="T16" fmla="*/ 495 w 533"/>
                <a:gd name="T17" fmla="*/ 574 h 681"/>
                <a:gd name="T18" fmla="*/ 508 w 533"/>
                <a:gd name="T19" fmla="*/ 579 h 681"/>
                <a:gd name="T20" fmla="*/ 513 w 533"/>
                <a:gd name="T21" fmla="*/ 587 h 681"/>
                <a:gd name="T22" fmla="*/ 515 w 533"/>
                <a:gd name="T23" fmla="*/ 633 h 681"/>
                <a:gd name="T24" fmla="*/ 509 w 533"/>
                <a:gd name="T25" fmla="*/ 651 h 681"/>
                <a:gd name="T26" fmla="*/ 496 w 533"/>
                <a:gd name="T27" fmla="*/ 659 h 681"/>
                <a:gd name="T28" fmla="*/ 439 w 533"/>
                <a:gd name="T29" fmla="*/ 669 h 681"/>
                <a:gd name="T30" fmla="*/ 332 w 533"/>
                <a:gd name="T31" fmla="*/ 680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9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4 w 533"/>
                <a:gd name="T45" fmla="*/ 531 h 681"/>
                <a:gd name="T46" fmla="*/ 9 w 533"/>
                <a:gd name="T47" fmla="*/ 485 h 681"/>
                <a:gd name="T48" fmla="*/ 2 w 533"/>
                <a:gd name="T49" fmla="*/ 431 h 681"/>
                <a:gd name="T50" fmla="*/ 0 w 533"/>
                <a:gd name="T51" fmla="*/ 283 h 681"/>
                <a:gd name="T52" fmla="*/ 4 w 533"/>
                <a:gd name="T53" fmla="*/ 221 h 681"/>
                <a:gd name="T54" fmla="*/ 27 w 533"/>
                <a:gd name="T55" fmla="*/ 141 h 681"/>
                <a:gd name="T56" fmla="*/ 54 w 533"/>
                <a:gd name="T57" fmla="*/ 96 h 681"/>
                <a:gd name="T58" fmla="*/ 78 w 533"/>
                <a:gd name="T59" fmla="*/ 67 h 681"/>
                <a:gd name="T60" fmla="*/ 107 w 533"/>
                <a:gd name="T61" fmla="*/ 44 h 681"/>
                <a:gd name="T62" fmla="*/ 141 w 533"/>
                <a:gd name="T63" fmla="*/ 25 h 681"/>
                <a:gd name="T64" fmla="*/ 180 w 533"/>
                <a:gd name="T65" fmla="*/ 11 h 681"/>
                <a:gd name="T66" fmla="*/ 237 w 533"/>
                <a:gd name="T67" fmla="*/ 1 h 681"/>
                <a:gd name="T68" fmla="*/ 300 w 533"/>
                <a:gd name="T69" fmla="*/ 1 h 681"/>
                <a:gd name="T70" fmla="*/ 357 w 533"/>
                <a:gd name="T71" fmla="*/ 11 h 681"/>
                <a:gd name="T72" fmla="*/ 396 w 533"/>
                <a:gd name="T73" fmla="*/ 25 h 681"/>
                <a:gd name="T74" fmla="*/ 430 w 533"/>
                <a:gd name="T75" fmla="*/ 44 h 681"/>
                <a:gd name="T76" fmla="*/ 458 w 533"/>
                <a:gd name="T77" fmla="*/ 68 h 681"/>
                <a:gd name="T78" fmla="*/ 483 w 533"/>
                <a:gd name="T79" fmla="*/ 96 h 681"/>
                <a:gd name="T80" fmla="*/ 508 w 533"/>
                <a:gd name="T81" fmla="*/ 141 h 681"/>
                <a:gd name="T82" fmla="*/ 530 w 533"/>
                <a:gd name="T83" fmla="*/ 221 h 681"/>
                <a:gd name="T84" fmla="*/ 533 w 533"/>
                <a:gd name="T85" fmla="*/ 347 h 681"/>
                <a:gd name="T86" fmla="*/ 532 w 533"/>
                <a:gd name="T87" fmla="*/ 359 h 681"/>
                <a:gd name="T88" fmla="*/ 524 w 533"/>
                <a:gd name="T89" fmla="*/ 370 h 681"/>
                <a:gd name="T90" fmla="*/ 510 w 533"/>
                <a:gd name="T91" fmla="*/ 375 h 681"/>
                <a:gd name="T92" fmla="*/ 426 w 533"/>
                <a:gd name="T93" fmla="*/ 283 h 681"/>
                <a:gd name="T94" fmla="*/ 421 w 533"/>
                <a:gd name="T95" fmla="*/ 214 h 681"/>
                <a:gd name="T96" fmla="*/ 405 w 533"/>
                <a:gd name="T97" fmla="*/ 162 h 681"/>
                <a:gd name="T98" fmla="*/ 376 w 533"/>
                <a:gd name="T99" fmla="*/ 126 h 681"/>
                <a:gd name="T100" fmla="*/ 338 w 533"/>
                <a:gd name="T101" fmla="*/ 103 h 681"/>
                <a:gd name="T102" fmla="*/ 288 w 533"/>
                <a:gd name="T103" fmla="*/ 94 h 681"/>
                <a:gd name="T104" fmla="*/ 249 w 533"/>
                <a:gd name="T105" fmla="*/ 94 h 681"/>
                <a:gd name="T106" fmla="*/ 199 w 533"/>
                <a:gd name="T107" fmla="*/ 104 h 681"/>
                <a:gd name="T108" fmla="*/ 159 w 533"/>
                <a:gd name="T109" fmla="*/ 128 h 681"/>
                <a:gd name="T110" fmla="*/ 130 w 533"/>
                <a:gd name="T111" fmla="*/ 165 h 681"/>
                <a:gd name="T112" fmla="*/ 112 w 533"/>
                <a:gd name="T113" fmla="*/ 216 h 681"/>
                <a:gd name="T114" fmla="*/ 106 w 533"/>
                <a:gd name="T115" fmla="*/ 283 h 681"/>
                <a:gd name="T116" fmla="*/ 426 w 533"/>
                <a:gd name="T117" fmla="*/ 28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5"/>
                  </a:moveTo>
                  <a:lnTo>
                    <a:pt x="106" y="375"/>
                  </a:lnTo>
                  <a:lnTo>
                    <a:pt x="106" y="391"/>
                  </a:lnTo>
                  <a:lnTo>
                    <a:pt x="106" y="391"/>
                  </a:lnTo>
                  <a:lnTo>
                    <a:pt x="106" y="417"/>
                  </a:lnTo>
                  <a:lnTo>
                    <a:pt x="109" y="441"/>
                  </a:lnTo>
                  <a:lnTo>
                    <a:pt x="112" y="463"/>
                  </a:lnTo>
                  <a:lnTo>
                    <a:pt x="117" y="482"/>
                  </a:lnTo>
                  <a:lnTo>
                    <a:pt x="122" y="501"/>
                  </a:lnTo>
                  <a:lnTo>
                    <a:pt x="130" y="517"/>
                  </a:lnTo>
                  <a:lnTo>
                    <a:pt x="138" y="531"/>
                  </a:lnTo>
                  <a:lnTo>
                    <a:pt x="149" y="543"/>
                  </a:lnTo>
                  <a:lnTo>
                    <a:pt x="159" y="555"/>
                  </a:lnTo>
                  <a:lnTo>
                    <a:pt x="172" y="564"/>
                  </a:lnTo>
                  <a:lnTo>
                    <a:pt x="185" y="571"/>
                  </a:lnTo>
                  <a:lnTo>
                    <a:pt x="200" y="578"/>
                  </a:lnTo>
                  <a:lnTo>
                    <a:pt x="218" y="582"/>
                  </a:lnTo>
                  <a:lnTo>
                    <a:pt x="235" y="586"/>
                  </a:lnTo>
                  <a:lnTo>
                    <a:pt x="254" y="587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329" y="587"/>
                  </a:lnTo>
                  <a:lnTo>
                    <a:pt x="387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5"/>
                  </a:lnTo>
                  <a:lnTo>
                    <a:pt x="508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3" y="587"/>
                  </a:lnTo>
                  <a:lnTo>
                    <a:pt x="515" y="591"/>
                  </a:lnTo>
                  <a:lnTo>
                    <a:pt x="515" y="633"/>
                  </a:lnTo>
                  <a:lnTo>
                    <a:pt x="515" y="633"/>
                  </a:lnTo>
                  <a:lnTo>
                    <a:pt x="513" y="643"/>
                  </a:lnTo>
                  <a:lnTo>
                    <a:pt x="511" y="648"/>
                  </a:lnTo>
                  <a:lnTo>
                    <a:pt x="509" y="651"/>
                  </a:lnTo>
                  <a:lnTo>
                    <a:pt x="507" y="654"/>
                  </a:lnTo>
                  <a:lnTo>
                    <a:pt x="502" y="657"/>
                  </a:lnTo>
                  <a:lnTo>
                    <a:pt x="496" y="659"/>
                  </a:lnTo>
                  <a:lnTo>
                    <a:pt x="491" y="660"/>
                  </a:lnTo>
                  <a:lnTo>
                    <a:pt x="491" y="660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7"/>
                  </a:lnTo>
                  <a:lnTo>
                    <a:pt x="332" y="680"/>
                  </a:lnTo>
                  <a:lnTo>
                    <a:pt x="304" y="681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7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9"/>
                  </a:lnTo>
                  <a:lnTo>
                    <a:pt x="126" y="649"/>
                  </a:lnTo>
                  <a:lnTo>
                    <a:pt x="115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4" y="620"/>
                  </a:lnTo>
                  <a:lnTo>
                    <a:pt x="75" y="611"/>
                  </a:lnTo>
                  <a:lnTo>
                    <a:pt x="66" y="602"/>
                  </a:lnTo>
                  <a:lnTo>
                    <a:pt x="58" y="593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8"/>
                  </a:lnTo>
                  <a:lnTo>
                    <a:pt x="29" y="544"/>
                  </a:lnTo>
                  <a:lnTo>
                    <a:pt x="24" y="531"/>
                  </a:lnTo>
                  <a:lnTo>
                    <a:pt x="18" y="517"/>
                  </a:lnTo>
                  <a:lnTo>
                    <a:pt x="13" y="501"/>
                  </a:lnTo>
                  <a:lnTo>
                    <a:pt x="9" y="485"/>
                  </a:lnTo>
                  <a:lnTo>
                    <a:pt x="6" y="467"/>
                  </a:lnTo>
                  <a:lnTo>
                    <a:pt x="3" y="450"/>
                  </a:lnTo>
                  <a:lnTo>
                    <a:pt x="2" y="431"/>
                  </a:lnTo>
                  <a:lnTo>
                    <a:pt x="1" y="411"/>
                  </a:lnTo>
                  <a:lnTo>
                    <a:pt x="0" y="391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51"/>
                  </a:lnTo>
                  <a:lnTo>
                    <a:pt x="4" y="221"/>
                  </a:lnTo>
                  <a:lnTo>
                    <a:pt x="10" y="192"/>
                  </a:lnTo>
                  <a:lnTo>
                    <a:pt x="18" y="166"/>
                  </a:lnTo>
                  <a:lnTo>
                    <a:pt x="27" y="141"/>
                  </a:lnTo>
                  <a:lnTo>
                    <a:pt x="40" y="118"/>
                  </a:lnTo>
                  <a:lnTo>
                    <a:pt x="45" y="106"/>
                  </a:lnTo>
                  <a:lnTo>
                    <a:pt x="54" y="96"/>
                  </a:lnTo>
                  <a:lnTo>
                    <a:pt x="60" y="86"/>
                  </a:lnTo>
                  <a:lnTo>
                    <a:pt x="70" y="76"/>
                  </a:lnTo>
                  <a:lnTo>
                    <a:pt x="78" y="67"/>
                  </a:lnTo>
                  <a:lnTo>
                    <a:pt x="87" y="59"/>
                  </a:lnTo>
                  <a:lnTo>
                    <a:pt x="97" y="51"/>
                  </a:lnTo>
                  <a:lnTo>
                    <a:pt x="107" y="44"/>
                  </a:lnTo>
                  <a:lnTo>
                    <a:pt x="118" y="37"/>
                  </a:lnTo>
                  <a:lnTo>
                    <a:pt x="129" y="30"/>
                  </a:lnTo>
                  <a:lnTo>
                    <a:pt x="141" y="25"/>
                  </a:lnTo>
                  <a:lnTo>
                    <a:pt x="153" y="20"/>
                  </a:lnTo>
                  <a:lnTo>
                    <a:pt x="166" y="16"/>
                  </a:lnTo>
                  <a:lnTo>
                    <a:pt x="180" y="11"/>
                  </a:lnTo>
                  <a:lnTo>
                    <a:pt x="192" y="8"/>
                  </a:lnTo>
                  <a:lnTo>
                    <a:pt x="207" y="5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5"/>
                  </a:lnTo>
                  <a:lnTo>
                    <a:pt x="344" y="8"/>
                  </a:lnTo>
                  <a:lnTo>
                    <a:pt x="357" y="11"/>
                  </a:lnTo>
                  <a:lnTo>
                    <a:pt x="371" y="16"/>
                  </a:lnTo>
                  <a:lnTo>
                    <a:pt x="384" y="20"/>
                  </a:lnTo>
                  <a:lnTo>
                    <a:pt x="396" y="25"/>
                  </a:lnTo>
                  <a:lnTo>
                    <a:pt x="408" y="30"/>
                  </a:lnTo>
                  <a:lnTo>
                    <a:pt x="418" y="37"/>
                  </a:lnTo>
                  <a:lnTo>
                    <a:pt x="430" y="44"/>
                  </a:lnTo>
                  <a:lnTo>
                    <a:pt x="440" y="51"/>
                  </a:lnTo>
                  <a:lnTo>
                    <a:pt x="449" y="59"/>
                  </a:lnTo>
                  <a:lnTo>
                    <a:pt x="458" y="68"/>
                  </a:lnTo>
                  <a:lnTo>
                    <a:pt x="466" y="76"/>
                  </a:lnTo>
                  <a:lnTo>
                    <a:pt x="474" y="87"/>
                  </a:lnTo>
                  <a:lnTo>
                    <a:pt x="483" y="96"/>
                  </a:lnTo>
                  <a:lnTo>
                    <a:pt x="489" y="106"/>
                  </a:lnTo>
                  <a:lnTo>
                    <a:pt x="496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2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3" y="283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9"/>
                  </a:lnTo>
                  <a:lnTo>
                    <a:pt x="530" y="363"/>
                  </a:lnTo>
                  <a:lnTo>
                    <a:pt x="527" y="367"/>
                  </a:lnTo>
                  <a:lnTo>
                    <a:pt x="524" y="370"/>
                  </a:lnTo>
                  <a:lnTo>
                    <a:pt x="520" y="372"/>
                  </a:lnTo>
                  <a:lnTo>
                    <a:pt x="516" y="373"/>
                  </a:lnTo>
                  <a:lnTo>
                    <a:pt x="510" y="375"/>
                  </a:lnTo>
                  <a:lnTo>
                    <a:pt x="510" y="375"/>
                  </a:lnTo>
                  <a:close/>
                  <a:moveTo>
                    <a:pt x="426" y="283"/>
                  </a:moveTo>
                  <a:lnTo>
                    <a:pt x="426" y="283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6"/>
                  </a:lnTo>
                  <a:lnTo>
                    <a:pt x="410" y="178"/>
                  </a:lnTo>
                  <a:lnTo>
                    <a:pt x="405" y="162"/>
                  </a:lnTo>
                  <a:lnTo>
                    <a:pt x="396" y="149"/>
                  </a:lnTo>
                  <a:lnTo>
                    <a:pt x="387" y="136"/>
                  </a:lnTo>
                  <a:lnTo>
                    <a:pt x="376" y="126"/>
                  </a:lnTo>
                  <a:lnTo>
                    <a:pt x="364" y="116"/>
                  </a:lnTo>
                  <a:lnTo>
                    <a:pt x="352" y="110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5" y="96"/>
                  </a:lnTo>
                  <a:lnTo>
                    <a:pt x="288" y="94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49" y="94"/>
                  </a:lnTo>
                  <a:lnTo>
                    <a:pt x="231" y="96"/>
                  </a:lnTo>
                  <a:lnTo>
                    <a:pt x="214" y="99"/>
                  </a:lnTo>
                  <a:lnTo>
                    <a:pt x="199" y="104"/>
                  </a:lnTo>
                  <a:lnTo>
                    <a:pt x="184" y="111"/>
                  </a:lnTo>
                  <a:lnTo>
                    <a:pt x="171" y="119"/>
                  </a:lnTo>
                  <a:lnTo>
                    <a:pt x="159" y="128"/>
                  </a:lnTo>
                  <a:lnTo>
                    <a:pt x="148" y="138"/>
                  </a:lnTo>
                  <a:lnTo>
                    <a:pt x="138" y="151"/>
                  </a:lnTo>
                  <a:lnTo>
                    <a:pt x="130" y="165"/>
                  </a:lnTo>
                  <a:lnTo>
                    <a:pt x="122" y="181"/>
                  </a:lnTo>
                  <a:lnTo>
                    <a:pt x="117" y="198"/>
                  </a:lnTo>
                  <a:lnTo>
                    <a:pt x="112" y="216"/>
                  </a:lnTo>
                  <a:lnTo>
                    <a:pt x="109" y="237"/>
                  </a:lnTo>
                  <a:lnTo>
                    <a:pt x="106" y="259"/>
                  </a:lnTo>
                  <a:lnTo>
                    <a:pt x="106" y="283"/>
                  </a:lnTo>
                  <a:lnTo>
                    <a:pt x="106" y="293"/>
                  </a:lnTo>
                  <a:lnTo>
                    <a:pt x="426" y="293"/>
                  </a:lnTo>
                  <a:lnTo>
                    <a:pt x="426" y="28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9" name="Freeform 170"/>
            <p:cNvSpPr>
              <a:spLocks/>
            </p:cNvSpPr>
            <p:nvPr/>
          </p:nvSpPr>
          <p:spPr bwMode="auto">
            <a:xfrm>
              <a:off x="5439012" y="3943726"/>
              <a:ext cx="58779" cy="132995"/>
            </a:xfrm>
            <a:custGeom>
              <a:avLst/>
              <a:gdLst>
                <a:gd name="T0" fmla="*/ 271 w 298"/>
                <a:gd name="T1" fmla="*/ 91 h 673"/>
                <a:gd name="T2" fmla="*/ 231 w 298"/>
                <a:gd name="T3" fmla="*/ 95 h 673"/>
                <a:gd name="T4" fmla="*/ 190 w 298"/>
                <a:gd name="T5" fmla="*/ 104 h 673"/>
                <a:gd name="T6" fmla="*/ 149 w 298"/>
                <a:gd name="T7" fmla="*/ 119 h 673"/>
                <a:gd name="T8" fmla="*/ 105 w 298"/>
                <a:gd name="T9" fmla="*/ 142 h 673"/>
                <a:gd name="T10" fmla="*/ 105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0 w 298"/>
                <a:gd name="T17" fmla="*/ 671 h 673"/>
                <a:gd name="T18" fmla="*/ 81 w 298"/>
                <a:gd name="T19" fmla="*/ 673 h 673"/>
                <a:gd name="T20" fmla="*/ 23 w 298"/>
                <a:gd name="T21" fmla="*/ 673 h 673"/>
                <a:gd name="T22" fmla="*/ 13 w 298"/>
                <a:gd name="T23" fmla="*/ 671 h 673"/>
                <a:gd name="T24" fmla="*/ 7 w 298"/>
                <a:gd name="T25" fmla="*/ 665 h 673"/>
                <a:gd name="T26" fmla="*/ 1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1 w 298"/>
                <a:gd name="T33" fmla="*/ 24 h 673"/>
                <a:gd name="T34" fmla="*/ 5 w 298"/>
                <a:gd name="T35" fmla="*/ 16 h 673"/>
                <a:gd name="T36" fmla="*/ 13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8 w 298"/>
                <a:gd name="T43" fmla="*/ 10 h 673"/>
                <a:gd name="T44" fmla="*/ 95 w 298"/>
                <a:gd name="T45" fmla="*/ 16 h 673"/>
                <a:gd name="T46" fmla="*/ 101 w 298"/>
                <a:gd name="T47" fmla="*/ 24 h 673"/>
                <a:gd name="T48" fmla="*/ 102 w 298"/>
                <a:gd name="T49" fmla="*/ 33 h 673"/>
                <a:gd name="T50" fmla="*/ 102 w 298"/>
                <a:gd name="T51" fmla="*/ 58 h 673"/>
                <a:gd name="T52" fmla="*/ 146 w 298"/>
                <a:gd name="T53" fmla="*/ 30 h 673"/>
                <a:gd name="T54" fmla="*/ 189 w 298"/>
                <a:gd name="T55" fmla="*/ 13 h 673"/>
                <a:gd name="T56" fmla="*/ 231 w 298"/>
                <a:gd name="T57" fmla="*/ 3 h 673"/>
                <a:gd name="T58" fmla="*/ 271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3 w 298"/>
                <a:gd name="T65" fmla="*/ 9 h 673"/>
                <a:gd name="T66" fmla="*/ 297 w 298"/>
                <a:gd name="T67" fmla="*/ 17 h 673"/>
                <a:gd name="T68" fmla="*/ 298 w 298"/>
                <a:gd name="T69" fmla="*/ 71 h 673"/>
                <a:gd name="T70" fmla="*/ 297 w 298"/>
                <a:gd name="T71" fmla="*/ 76 h 673"/>
                <a:gd name="T72" fmla="*/ 293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1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1" y="91"/>
                  </a:moveTo>
                  <a:lnTo>
                    <a:pt x="271" y="91"/>
                  </a:lnTo>
                  <a:lnTo>
                    <a:pt x="251" y="92"/>
                  </a:lnTo>
                  <a:lnTo>
                    <a:pt x="231" y="95"/>
                  </a:lnTo>
                  <a:lnTo>
                    <a:pt x="211" y="98"/>
                  </a:lnTo>
                  <a:lnTo>
                    <a:pt x="190" y="104"/>
                  </a:lnTo>
                  <a:lnTo>
                    <a:pt x="171" y="111"/>
                  </a:lnTo>
                  <a:lnTo>
                    <a:pt x="149" y="119"/>
                  </a:lnTo>
                  <a:lnTo>
                    <a:pt x="128" y="130"/>
                  </a:lnTo>
                  <a:lnTo>
                    <a:pt x="105" y="142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0" y="671"/>
                  </a:lnTo>
                  <a:lnTo>
                    <a:pt x="86" y="672"/>
                  </a:lnTo>
                  <a:lnTo>
                    <a:pt x="81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3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3" y="661"/>
                  </a:lnTo>
                  <a:lnTo>
                    <a:pt x="1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10"/>
                  </a:lnTo>
                  <a:lnTo>
                    <a:pt x="17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3" y="9"/>
                  </a:lnTo>
                  <a:lnTo>
                    <a:pt x="88" y="10"/>
                  </a:lnTo>
                  <a:lnTo>
                    <a:pt x="93" y="12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2" y="33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25" y="43"/>
                  </a:lnTo>
                  <a:lnTo>
                    <a:pt x="146" y="30"/>
                  </a:lnTo>
                  <a:lnTo>
                    <a:pt x="168" y="21"/>
                  </a:lnTo>
                  <a:lnTo>
                    <a:pt x="189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1" y="0"/>
                  </a:lnTo>
                  <a:lnTo>
                    <a:pt x="271" y="0"/>
                  </a:lnTo>
                  <a:lnTo>
                    <a:pt x="278" y="1"/>
                  </a:lnTo>
                  <a:lnTo>
                    <a:pt x="283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3" y="9"/>
                  </a:lnTo>
                  <a:lnTo>
                    <a:pt x="296" y="12"/>
                  </a:lnTo>
                  <a:lnTo>
                    <a:pt x="297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7" y="76"/>
                  </a:lnTo>
                  <a:lnTo>
                    <a:pt x="296" y="80"/>
                  </a:lnTo>
                  <a:lnTo>
                    <a:pt x="293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3" y="90"/>
                  </a:lnTo>
                  <a:lnTo>
                    <a:pt x="278" y="91"/>
                  </a:lnTo>
                  <a:lnTo>
                    <a:pt x="271" y="91"/>
                  </a:lnTo>
                  <a:lnTo>
                    <a:pt x="271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0" name="Freeform 171"/>
            <p:cNvSpPr>
              <a:spLocks noEditPoints="1"/>
            </p:cNvSpPr>
            <p:nvPr/>
          </p:nvSpPr>
          <p:spPr bwMode="auto">
            <a:xfrm>
              <a:off x="5582101" y="3895634"/>
              <a:ext cx="21375" cy="181088"/>
            </a:xfrm>
            <a:custGeom>
              <a:avLst/>
              <a:gdLst>
                <a:gd name="T0" fmla="*/ 24 w 110"/>
                <a:gd name="T1" fmla="*/ 145 h 916"/>
                <a:gd name="T2" fmla="*/ 20 w 110"/>
                <a:gd name="T3" fmla="*/ 145 h 916"/>
                <a:gd name="T4" fmla="*/ 11 w 110"/>
                <a:gd name="T5" fmla="*/ 142 h 916"/>
                <a:gd name="T6" fmla="*/ 5 w 110"/>
                <a:gd name="T7" fmla="*/ 135 h 916"/>
                <a:gd name="T8" fmla="*/ 0 w 110"/>
                <a:gd name="T9" fmla="*/ 126 h 916"/>
                <a:gd name="T10" fmla="*/ 0 w 110"/>
                <a:gd name="T11" fmla="*/ 25 h 916"/>
                <a:gd name="T12" fmla="*/ 0 w 110"/>
                <a:gd name="T13" fmla="*/ 20 h 916"/>
                <a:gd name="T14" fmla="*/ 5 w 110"/>
                <a:gd name="T15" fmla="*/ 11 h 916"/>
                <a:gd name="T16" fmla="*/ 11 w 110"/>
                <a:gd name="T17" fmla="*/ 4 h 916"/>
                <a:gd name="T18" fmla="*/ 20 w 110"/>
                <a:gd name="T19" fmla="*/ 0 h 916"/>
                <a:gd name="T20" fmla="*/ 86 w 110"/>
                <a:gd name="T21" fmla="*/ 0 h 916"/>
                <a:gd name="T22" fmla="*/ 91 w 110"/>
                <a:gd name="T23" fmla="*/ 0 h 916"/>
                <a:gd name="T24" fmla="*/ 99 w 110"/>
                <a:gd name="T25" fmla="*/ 4 h 916"/>
                <a:gd name="T26" fmla="*/ 106 w 110"/>
                <a:gd name="T27" fmla="*/ 11 h 916"/>
                <a:gd name="T28" fmla="*/ 109 w 110"/>
                <a:gd name="T29" fmla="*/ 20 h 916"/>
                <a:gd name="T30" fmla="*/ 110 w 110"/>
                <a:gd name="T31" fmla="*/ 121 h 916"/>
                <a:gd name="T32" fmla="*/ 109 w 110"/>
                <a:gd name="T33" fmla="*/ 126 h 916"/>
                <a:gd name="T34" fmla="*/ 106 w 110"/>
                <a:gd name="T35" fmla="*/ 135 h 916"/>
                <a:gd name="T36" fmla="*/ 99 w 110"/>
                <a:gd name="T37" fmla="*/ 142 h 916"/>
                <a:gd name="T38" fmla="*/ 91 w 110"/>
                <a:gd name="T39" fmla="*/ 145 h 916"/>
                <a:gd name="T40" fmla="*/ 86 w 110"/>
                <a:gd name="T41" fmla="*/ 145 h 916"/>
                <a:gd name="T42" fmla="*/ 26 w 110"/>
                <a:gd name="T43" fmla="*/ 916 h 916"/>
                <a:gd name="T44" fmla="*/ 21 w 110"/>
                <a:gd name="T45" fmla="*/ 915 h 916"/>
                <a:gd name="T46" fmla="*/ 12 w 110"/>
                <a:gd name="T47" fmla="*/ 911 h 916"/>
                <a:gd name="T48" fmla="*/ 6 w 110"/>
                <a:gd name="T49" fmla="*/ 904 h 916"/>
                <a:gd name="T50" fmla="*/ 1 w 110"/>
                <a:gd name="T51" fmla="*/ 896 h 916"/>
                <a:gd name="T52" fmla="*/ 1 w 110"/>
                <a:gd name="T53" fmla="*/ 276 h 916"/>
                <a:gd name="T54" fmla="*/ 1 w 110"/>
                <a:gd name="T55" fmla="*/ 271 h 916"/>
                <a:gd name="T56" fmla="*/ 6 w 110"/>
                <a:gd name="T57" fmla="*/ 262 h 916"/>
                <a:gd name="T58" fmla="*/ 12 w 110"/>
                <a:gd name="T59" fmla="*/ 255 h 916"/>
                <a:gd name="T60" fmla="*/ 21 w 110"/>
                <a:gd name="T61" fmla="*/ 252 h 916"/>
                <a:gd name="T62" fmla="*/ 84 w 110"/>
                <a:gd name="T63" fmla="*/ 252 h 916"/>
                <a:gd name="T64" fmla="*/ 89 w 110"/>
                <a:gd name="T65" fmla="*/ 252 h 916"/>
                <a:gd name="T66" fmla="*/ 97 w 110"/>
                <a:gd name="T67" fmla="*/ 255 h 916"/>
                <a:gd name="T68" fmla="*/ 104 w 110"/>
                <a:gd name="T69" fmla="*/ 262 h 916"/>
                <a:gd name="T70" fmla="*/ 107 w 110"/>
                <a:gd name="T71" fmla="*/ 271 h 916"/>
                <a:gd name="T72" fmla="*/ 108 w 110"/>
                <a:gd name="T73" fmla="*/ 891 h 916"/>
                <a:gd name="T74" fmla="*/ 107 w 110"/>
                <a:gd name="T75" fmla="*/ 896 h 916"/>
                <a:gd name="T76" fmla="*/ 104 w 110"/>
                <a:gd name="T77" fmla="*/ 904 h 916"/>
                <a:gd name="T78" fmla="*/ 97 w 110"/>
                <a:gd name="T79" fmla="*/ 911 h 916"/>
                <a:gd name="T80" fmla="*/ 89 w 110"/>
                <a:gd name="T81" fmla="*/ 915 h 916"/>
                <a:gd name="T82" fmla="*/ 84 w 110"/>
                <a:gd name="T83" fmla="*/ 91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6">
                  <a:moveTo>
                    <a:pt x="86" y="145"/>
                  </a:moveTo>
                  <a:lnTo>
                    <a:pt x="24" y="145"/>
                  </a:lnTo>
                  <a:lnTo>
                    <a:pt x="24" y="145"/>
                  </a:lnTo>
                  <a:lnTo>
                    <a:pt x="20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7" y="138"/>
                  </a:lnTo>
                  <a:lnTo>
                    <a:pt x="5" y="135"/>
                  </a:lnTo>
                  <a:lnTo>
                    <a:pt x="3" y="130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5" y="2"/>
                  </a:lnTo>
                  <a:lnTo>
                    <a:pt x="99" y="4"/>
                  </a:lnTo>
                  <a:lnTo>
                    <a:pt x="104" y="7"/>
                  </a:lnTo>
                  <a:lnTo>
                    <a:pt x="106" y="11"/>
                  </a:lnTo>
                  <a:lnTo>
                    <a:pt x="108" y="15"/>
                  </a:lnTo>
                  <a:lnTo>
                    <a:pt x="109" y="20"/>
                  </a:lnTo>
                  <a:lnTo>
                    <a:pt x="110" y="25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6"/>
                  </a:lnTo>
                  <a:lnTo>
                    <a:pt x="108" y="130"/>
                  </a:lnTo>
                  <a:lnTo>
                    <a:pt x="106" y="135"/>
                  </a:lnTo>
                  <a:lnTo>
                    <a:pt x="104" y="138"/>
                  </a:lnTo>
                  <a:lnTo>
                    <a:pt x="99" y="142"/>
                  </a:lnTo>
                  <a:lnTo>
                    <a:pt x="95" y="143"/>
                  </a:lnTo>
                  <a:lnTo>
                    <a:pt x="91" y="145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6"/>
                  </a:moveTo>
                  <a:lnTo>
                    <a:pt x="26" y="916"/>
                  </a:lnTo>
                  <a:lnTo>
                    <a:pt x="26" y="916"/>
                  </a:lnTo>
                  <a:lnTo>
                    <a:pt x="21" y="915"/>
                  </a:lnTo>
                  <a:lnTo>
                    <a:pt x="16" y="914"/>
                  </a:lnTo>
                  <a:lnTo>
                    <a:pt x="12" y="911"/>
                  </a:lnTo>
                  <a:lnTo>
                    <a:pt x="8" y="908"/>
                  </a:lnTo>
                  <a:lnTo>
                    <a:pt x="6" y="904"/>
                  </a:lnTo>
                  <a:lnTo>
                    <a:pt x="4" y="901"/>
                  </a:lnTo>
                  <a:lnTo>
                    <a:pt x="1" y="896"/>
                  </a:lnTo>
                  <a:lnTo>
                    <a:pt x="1" y="891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1" y="271"/>
                  </a:lnTo>
                  <a:lnTo>
                    <a:pt x="4" y="267"/>
                  </a:lnTo>
                  <a:lnTo>
                    <a:pt x="6" y="262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2"/>
                  </a:lnTo>
                  <a:lnTo>
                    <a:pt x="84" y="252"/>
                  </a:lnTo>
                  <a:lnTo>
                    <a:pt x="84" y="252"/>
                  </a:lnTo>
                  <a:lnTo>
                    <a:pt x="89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0" y="259"/>
                  </a:lnTo>
                  <a:lnTo>
                    <a:pt x="104" y="262"/>
                  </a:lnTo>
                  <a:lnTo>
                    <a:pt x="106" y="267"/>
                  </a:lnTo>
                  <a:lnTo>
                    <a:pt x="107" y="271"/>
                  </a:lnTo>
                  <a:lnTo>
                    <a:pt x="108" y="276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7" y="896"/>
                  </a:lnTo>
                  <a:lnTo>
                    <a:pt x="106" y="901"/>
                  </a:lnTo>
                  <a:lnTo>
                    <a:pt x="104" y="904"/>
                  </a:lnTo>
                  <a:lnTo>
                    <a:pt x="100" y="908"/>
                  </a:lnTo>
                  <a:lnTo>
                    <a:pt x="97" y="911"/>
                  </a:lnTo>
                  <a:lnTo>
                    <a:pt x="93" y="914"/>
                  </a:lnTo>
                  <a:lnTo>
                    <a:pt x="89" y="915"/>
                  </a:lnTo>
                  <a:lnTo>
                    <a:pt x="84" y="916"/>
                  </a:lnTo>
                  <a:lnTo>
                    <a:pt x="84" y="916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1" name="Freeform 172"/>
            <p:cNvSpPr>
              <a:spLocks/>
            </p:cNvSpPr>
            <p:nvPr/>
          </p:nvSpPr>
          <p:spPr bwMode="auto">
            <a:xfrm>
              <a:off x="5638505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2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1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1 w 508"/>
                <a:gd name="T21" fmla="*/ 118 h 673"/>
                <a:gd name="T22" fmla="*/ 341 w 508"/>
                <a:gd name="T23" fmla="*/ 104 h 673"/>
                <a:gd name="T24" fmla="*/ 315 w 508"/>
                <a:gd name="T25" fmla="*/ 96 h 673"/>
                <a:gd name="T26" fmla="*/ 287 w 508"/>
                <a:gd name="T27" fmla="*/ 92 h 673"/>
                <a:gd name="T28" fmla="*/ 269 w 508"/>
                <a:gd name="T29" fmla="*/ 91 h 673"/>
                <a:gd name="T30" fmla="*/ 230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4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2 w 508"/>
                <a:gd name="T47" fmla="*/ 673 h 673"/>
                <a:gd name="T48" fmla="*/ 23 w 508"/>
                <a:gd name="T49" fmla="*/ 673 h 673"/>
                <a:gd name="T50" fmla="*/ 15 w 508"/>
                <a:gd name="T51" fmla="*/ 671 h 673"/>
                <a:gd name="T52" fmla="*/ 7 w 508"/>
                <a:gd name="T53" fmla="*/ 665 h 673"/>
                <a:gd name="T54" fmla="*/ 2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2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4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2 w 508"/>
                <a:gd name="T93" fmla="*/ 26 h 673"/>
                <a:gd name="T94" fmla="*/ 444 w 508"/>
                <a:gd name="T95" fmla="*/ 50 h 673"/>
                <a:gd name="T96" fmla="*/ 470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90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2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09" y="665"/>
                  </a:lnTo>
                  <a:lnTo>
                    <a:pt x="406" y="661"/>
                  </a:lnTo>
                  <a:lnTo>
                    <a:pt x="405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1" y="229"/>
                  </a:lnTo>
                  <a:lnTo>
                    <a:pt x="400" y="209"/>
                  </a:lnTo>
                  <a:lnTo>
                    <a:pt x="398" y="191"/>
                  </a:lnTo>
                  <a:lnTo>
                    <a:pt x="394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0" y="126"/>
                  </a:lnTo>
                  <a:lnTo>
                    <a:pt x="361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5" y="96"/>
                  </a:lnTo>
                  <a:lnTo>
                    <a:pt x="302" y="94"/>
                  </a:lnTo>
                  <a:lnTo>
                    <a:pt x="287" y="92"/>
                  </a:lnTo>
                  <a:lnTo>
                    <a:pt x="269" y="91"/>
                  </a:lnTo>
                  <a:lnTo>
                    <a:pt x="269" y="91"/>
                  </a:lnTo>
                  <a:lnTo>
                    <a:pt x="250" y="92"/>
                  </a:lnTo>
                  <a:lnTo>
                    <a:pt x="230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70" y="112"/>
                  </a:lnTo>
                  <a:lnTo>
                    <a:pt x="148" y="120"/>
                  </a:lnTo>
                  <a:lnTo>
                    <a:pt x="127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7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6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5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28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3" y="19"/>
                  </a:lnTo>
                  <a:lnTo>
                    <a:pt x="104" y="24"/>
                  </a:lnTo>
                  <a:lnTo>
                    <a:pt x="107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3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2" y="26"/>
                  </a:lnTo>
                  <a:lnTo>
                    <a:pt x="429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70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7" y="144"/>
                  </a:lnTo>
                  <a:lnTo>
                    <a:pt x="501" y="168"/>
                  </a:lnTo>
                  <a:lnTo>
                    <a:pt x="506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4" y="671"/>
                  </a:lnTo>
                  <a:lnTo>
                    <a:pt x="490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2" name="Freeform 173"/>
            <p:cNvSpPr>
              <a:spLocks noEditPoints="1"/>
            </p:cNvSpPr>
            <p:nvPr/>
          </p:nvSpPr>
          <p:spPr bwMode="auto">
            <a:xfrm>
              <a:off x="4744350" y="4184186"/>
              <a:ext cx="116371" cy="180494"/>
            </a:xfrm>
            <a:custGeom>
              <a:avLst/>
              <a:gdLst>
                <a:gd name="T0" fmla="*/ 125 w 588"/>
                <a:gd name="T1" fmla="*/ 911 h 914"/>
                <a:gd name="T2" fmla="*/ 30 w 588"/>
                <a:gd name="T3" fmla="*/ 902 h 914"/>
                <a:gd name="T4" fmla="*/ 4 w 588"/>
                <a:gd name="T5" fmla="*/ 885 h 914"/>
                <a:gd name="T6" fmla="*/ 0 w 588"/>
                <a:gd name="T7" fmla="*/ 54 h 914"/>
                <a:gd name="T8" fmla="*/ 6 w 588"/>
                <a:gd name="T9" fmla="*/ 29 h 914"/>
                <a:gd name="T10" fmla="*/ 30 w 588"/>
                <a:gd name="T11" fmla="*/ 12 h 914"/>
                <a:gd name="T12" fmla="*/ 120 w 588"/>
                <a:gd name="T13" fmla="*/ 4 h 914"/>
                <a:gd name="T14" fmla="*/ 266 w 588"/>
                <a:gd name="T15" fmla="*/ 0 h 914"/>
                <a:gd name="T16" fmla="*/ 398 w 588"/>
                <a:gd name="T17" fmla="*/ 18 h 914"/>
                <a:gd name="T18" fmla="*/ 479 w 588"/>
                <a:gd name="T19" fmla="*/ 49 h 914"/>
                <a:gd name="T20" fmla="*/ 523 w 588"/>
                <a:gd name="T21" fmla="*/ 79 h 914"/>
                <a:gd name="T22" fmla="*/ 556 w 588"/>
                <a:gd name="T23" fmla="*/ 120 h 914"/>
                <a:gd name="T24" fmla="*/ 577 w 588"/>
                <a:gd name="T25" fmla="*/ 171 h 914"/>
                <a:gd name="T26" fmla="*/ 584 w 588"/>
                <a:gd name="T27" fmla="*/ 233 h 914"/>
                <a:gd name="T28" fmla="*/ 581 w 588"/>
                <a:gd name="T29" fmla="*/ 285 h 914"/>
                <a:gd name="T30" fmla="*/ 564 w 588"/>
                <a:gd name="T31" fmla="*/ 343 h 914"/>
                <a:gd name="T32" fmla="*/ 532 w 588"/>
                <a:gd name="T33" fmla="*/ 391 h 914"/>
                <a:gd name="T34" fmla="*/ 484 w 588"/>
                <a:gd name="T35" fmla="*/ 428 h 914"/>
                <a:gd name="T36" fmla="*/ 470 w 588"/>
                <a:gd name="T37" fmla="*/ 448 h 914"/>
                <a:gd name="T38" fmla="*/ 523 w 588"/>
                <a:gd name="T39" fmla="*/ 482 h 914"/>
                <a:gd name="T40" fmla="*/ 561 w 588"/>
                <a:gd name="T41" fmla="*/ 529 h 914"/>
                <a:gd name="T42" fmla="*/ 584 w 588"/>
                <a:gd name="T43" fmla="*/ 588 h 914"/>
                <a:gd name="T44" fmla="*/ 588 w 588"/>
                <a:gd name="T45" fmla="*/ 659 h 914"/>
                <a:gd name="T46" fmla="*/ 585 w 588"/>
                <a:gd name="T47" fmla="*/ 711 h 914"/>
                <a:gd name="T48" fmla="*/ 567 w 588"/>
                <a:gd name="T49" fmla="*/ 771 h 914"/>
                <a:gd name="T50" fmla="*/ 537 w 588"/>
                <a:gd name="T51" fmla="*/ 818 h 914"/>
                <a:gd name="T52" fmla="*/ 495 w 588"/>
                <a:gd name="T53" fmla="*/ 855 h 914"/>
                <a:gd name="T54" fmla="*/ 445 w 588"/>
                <a:gd name="T55" fmla="*/ 881 h 914"/>
                <a:gd name="T56" fmla="*/ 338 w 588"/>
                <a:gd name="T57" fmla="*/ 908 h 914"/>
                <a:gd name="T58" fmla="*/ 236 w 588"/>
                <a:gd name="T59" fmla="*/ 914 h 914"/>
                <a:gd name="T60" fmla="*/ 470 w 588"/>
                <a:gd name="T61" fmla="*/ 194 h 914"/>
                <a:gd name="T62" fmla="*/ 436 w 588"/>
                <a:gd name="T63" fmla="*/ 138 h 914"/>
                <a:gd name="T64" fmla="*/ 373 w 588"/>
                <a:gd name="T65" fmla="*/ 107 h 914"/>
                <a:gd name="T66" fmla="*/ 283 w 588"/>
                <a:gd name="T67" fmla="*/ 94 h 914"/>
                <a:gd name="T68" fmla="*/ 167 w 588"/>
                <a:gd name="T69" fmla="*/ 94 h 914"/>
                <a:gd name="T70" fmla="*/ 297 w 588"/>
                <a:gd name="T71" fmla="*/ 396 h 914"/>
                <a:gd name="T72" fmla="*/ 383 w 588"/>
                <a:gd name="T73" fmla="*/ 385 h 914"/>
                <a:gd name="T74" fmla="*/ 438 w 588"/>
                <a:gd name="T75" fmla="*/ 352 h 914"/>
                <a:gd name="T76" fmla="*/ 466 w 588"/>
                <a:gd name="T77" fmla="*/ 307 h 914"/>
                <a:gd name="T78" fmla="*/ 474 w 588"/>
                <a:gd name="T79" fmla="*/ 253 h 914"/>
                <a:gd name="T80" fmla="*/ 478 w 588"/>
                <a:gd name="T81" fmla="*/ 623 h 914"/>
                <a:gd name="T82" fmla="*/ 466 w 588"/>
                <a:gd name="T83" fmla="*/ 567 h 914"/>
                <a:gd name="T84" fmla="*/ 430 w 588"/>
                <a:gd name="T85" fmla="*/ 521 h 914"/>
                <a:gd name="T86" fmla="*/ 367 w 588"/>
                <a:gd name="T87" fmla="*/ 491 h 914"/>
                <a:gd name="T88" fmla="*/ 111 w 588"/>
                <a:gd name="T89" fmla="*/ 484 h 914"/>
                <a:gd name="T90" fmla="*/ 204 w 588"/>
                <a:gd name="T91" fmla="*/ 820 h 914"/>
                <a:gd name="T92" fmla="*/ 290 w 588"/>
                <a:gd name="T93" fmla="*/ 819 h 914"/>
                <a:gd name="T94" fmla="*/ 378 w 588"/>
                <a:gd name="T95" fmla="*/ 804 h 914"/>
                <a:gd name="T96" fmla="*/ 441 w 588"/>
                <a:gd name="T97" fmla="*/ 768 h 914"/>
                <a:gd name="T98" fmla="*/ 475 w 588"/>
                <a:gd name="T99" fmla="*/ 702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8" h="914">
                  <a:moveTo>
                    <a:pt x="236" y="914"/>
                  </a:moveTo>
                  <a:lnTo>
                    <a:pt x="236" y="914"/>
                  </a:lnTo>
                  <a:lnTo>
                    <a:pt x="179" y="913"/>
                  </a:lnTo>
                  <a:lnTo>
                    <a:pt x="125" y="911"/>
                  </a:lnTo>
                  <a:lnTo>
                    <a:pt x="78" y="908"/>
                  </a:lnTo>
                  <a:lnTo>
                    <a:pt x="40" y="903"/>
                  </a:lnTo>
                  <a:lnTo>
                    <a:pt x="40" y="903"/>
                  </a:lnTo>
                  <a:lnTo>
                    <a:pt x="30" y="902"/>
                  </a:lnTo>
                  <a:lnTo>
                    <a:pt x="22" y="900"/>
                  </a:lnTo>
                  <a:lnTo>
                    <a:pt x="15" y="895"/>
                  </a:lnTo>
                  <a:lnTo>
                    <a:pt x="9" y="890"/>
                  </a:lnTo>
                  <a:lnTo>
                    <a:pt x="4" y="885"/>
                  </a:lnTo>
                  <a:lnTo>
                    <a:pt x="2" y="878"/>
                  </a:lnTo>
                  <a:lnTo>
                    <a:pt x="0" y="869"/>
                  </a:lnTo>
                  <a:lnTo>
                    <a:pt x="0" y="85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9" y="23"/>
                  </a:lnTo>
                  <a:lnTo>
                    <a:pt x="15" y="18"/>
                  </a:lnTo>
                  <a:lnTo>
                    <a:pt x="22" y="14"/>
                  </a:lnTo>
                  <a:lnTo>
                    <a:pt x="3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74" y="6"/>
                  </a:lnTo>
                  <a:lnTo>
                    <a:pt x="120" y="4"/>
                  </a:lnTo>
                  <a:lnTo>
                    <a:pt x="17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66" y="0"/>
                  </a:lnTo>
                  <a:lnTo>
                    <a:pt x="300" y="3"/>
                  </a:lnTo>
                  <a:lnTo>
                    <a:pt x="334" y="6"/>
                  </a:lnTo>
                  <a:lnTo>
                    <a:pt x="367" y="11"/>
                  </a:lnTo>
                  <a:lnTo>
                    <a:pt x="398" y="18"/>
                  </a:lnTo>
                  <a:lnTo>
                    <a:pt x="427" y="26"/>
                  </a:lnTo>
                  <a:lnTo>
                    <a:pt x="454" y="36"/>
                  </a:lnTo>
                  <a:lnTo>
                    <a:pt x="467" y="42"/>
                  </a:lnTo>
                  <a:lnTo>
                    <a:pt x="479" y="49"/>
                  </a:lnTo>
                  <a:lnTo>
                    <a:pt x="491" y="55"/>
                  </a:lnTo>
                  <a:lnTo>
                    <a:pt x="502" y="62"/>
                  </a:lnTo>
                  <a:lnTo>
                    <a:pt x="513" y="71"/>
                  </a:lnTo>
                  <a:lnTo>
                    <a:pt x="523" y="79"/>
                  </a:lnTo>
                  <a:lnTo>
                    <a:pt x="532" y="89"/>
                  </a:lnTo>
                  <a:lnTo>
                    <a:pt x="540" y="99"/>
                  </a:lnTo>
                  <a:lnTo>
                    <a:pt x="548" y="109"/>
                  </a:lnTo>
                  <a:lnTo>
                    <a:pt x="556" y="120"/>
                  </a:lnTo>
                  <a:lnTo>
                    <a:pt x="562" y="132"/>
                  </a:lnTo>
                  <a:lnTo>
                    <a:pt x="568" y="144"/>
                  </a:lnTo>
                  <a:lnTo>
                    <a:pt x="572" y="157"/>
                  </a:lnTo>
                  <a:lnTo>
                    <a:pt x="577" y="171"/>
                  </a:lnTo>
                  <a:lnTo>
                    <a:pt x="580" y="185"/>
                  </a:lnTo>
                  <a:lnTo>
                    <a:pt x="583" y="201"/>
                  </a:lnTo>
                  <a:lnTo>
                    <a:pt x="584" y="217"/>
                  </a:lnTo>
                  <a:lnTo>
                    <a:pt x="584" y="233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69"/>
                  </a:lnTo>
                  <a:lnTo>
                    <a:pt x="581" y="285"/>
                  </a:lnTo>
                  <a:lnTo>
                    <a:pt x="579" y="301"/>
                  </a:lnTo>
                  <a:lnTo>
                    <a:pt x="576" y="316"/>
                  </a:lnTo>
                  <a:lnTo>
                    <a:pt x="571" y="330"/>
                  </a:lnTo>
                  <a:lnTo>
                    <a:pt x="564" y="343"/>
                  </a:lnTo>
                  <a:lnTo>
                    <a:pt x="558" y="357"/>
                  </a:lnTo>
                  <a:lnTo>
                    <a:pt x="550" y="369"/>
                  </a:lnTo>
                  <a:lnTo>
                    <a:pt x="541" y="381"/>
                  </a:lnTo>
                  <a:lnTo>
                    <a:pt x="532" y="391"/>
                  </a:lnTo>
                  <a:lnTo>
                    <a:pt x="521" y="402"/>
                  </a:lnTo>
                  <a:lnTo>
                    <a:pt x="509" y="412"/>
                  </a:lnTo>
                  <a:lnTo>
                    <a:pt x="498" y="420"/>
                  </a:lnTo>
                  <a:lnTo>
                    <a:pt x="484" y="428"/>
                  </a:lnTo>
                  <a:lnTo>
                    <a:pt x="470" y="436"/>
                  </a:lnTo>
                  <a:lnTo>
                    <a:pt x="455" y="442"/>
                  </a:lnTo>
                  <a:lnTo>
                    <a:pt x="455" y="442"/>
                  </a:lnTo>
                  <a:lnTo>
                    <a:pt x="470" y="448"/>
                  </a:lnTo>
                  <a:lnTo>
                    <a:pt x="484" y="455"/>
                  </a:lnTo>
                  <a:lnTo>
                    <a:pt x="498" y="463"/>
                  </a:lnTo>
                  <a:lnTo>
                    <a:pt x="510" y="472"/>
                  </a:lnTo>
                  <a:lnTo>
                    <a:pt x="523" y="482"/>
                  </a:lnTo>
                  <a:lnTo>
                    <a:pt x="533" y="492"/>
                  </a:lnTo>
                  <a:lnTo>
                    <a:pt x="544" y="504"/>
                  </a:lnTo>
                  <a:lnTo>
                    <a:pt x="553" y="516"/>
                  </a:lnTo>
                  <a:lnTo>
                    <a:pt x="561" y="529"/>
                  </a:lnTo>
                  <a:lnTo>
                    <a:pt x="569" y="543"/>
                  </a:lnTo>
                  <a:lnTo>
                    <a:pt x="575" y="557"/>
                  </a:lnTo>
                  <a:lnTo>
                    <a:pt x="579" y="572"/>
                  </a:lnTo>
                  <a:lnTo>
                    <a:pt x="584" y="588"/>
                  </a:lnTo>
                  <a:lnTo>
                    <a:pt x="586" y="604"/>
                  </a:lnTo>
                  <a:lnTo>
                    <a:pt x="588" y="621"/>
                  </a:lnTo>
                  <a:lnTo>
                    <a:pt x="588" y="638"/>
                  </a:lnTo>
                  <a:lnTo>
                    <a:pt x="588" y="659"/>
                  </a:lnTo>
                  <a:lnTo>
                    <a:pt x="588" y="659"/>
                  </a:lnTo>
                  <a:lnTo>
                    <a:pt x="588" y="677"/>
                  </a:lnTo>
                  <a:lnTo>
                    <a:pt x="587" y="694"/>
                  </a:lnTo>
                  <a:lnTo>
                    <a:pt x="585" y="711"/>
                  </a:lnTo>
                  <a:lnTo>
                    <a:pt x="581" y="728"/>
                  </a:lnTo>
                  <a:lnTo>
                    <a:pt x="577" y="742"/>
                  </a:lnTo>
                  <a:lnTo>
                    <a:pt x="572" y="757"/>
                  </a:lnTo>
                  <a:lnTo>
                    <a:pt x="567" y="771"/>
                  </a:lnTo>
                  <a:lnTo>
                    <a:pt x="561" y="784"/>
                  </a:lnTo>
                  <a:lnTo>
                    <a:pt x="553" y="796"/>
                  </a:lnTo>
                  <a:lnTo>
                    <a:pt x="545" y="808"/>
                  </a:lnTo>
                  <a:lnTo>
                    <a:pt x="537" y="818"/>
                  </a:lnTo>
                  <a:lnTo>
                    <a:pt x="526" y="828"/>
                  </a:lnTo>
                  <a:lnTo>
                    <a:pt x="517" y="838"/>
                  </a:lnTo>
                  <a:lnTo>
                    <a:pt x="506" y="847"/>
                  </a:lnTo>
                  <a:lnTo>
                    <a:pt x="495" y="855"/>
                  </a:lnTo>
                  <a:lnTo>
                    <a:pt x="483" y="862"/>
                  </a:lnTo>
                  <a:lnTo>
                    <a:pt x="471" y="869"/>
                  </a:lnTo>
                  <a:lnTo>
                    <a:pt x="458" y="875"/>
                  </a:lnTo>
                  <a:lnTo>
                    <a:pt x="445" y="881"/>
                  </a:lnTo>
                  <a:lnTo>
                    <a:pt x="431" y="887"/>
                  </a:lnTo>
                  <a:lnTo>
                    <a:pt x="401" y="896"/>
                  </a:lnTo>
                  <a:lnTo>
                    <a:pt x="370" y="903"/>
                  </a:lnTo>
                  <a:lnTo>
                    <a:pt x="338" y="908"/>
                  </a:lnTo>
                  <a:lnTo>
                    <a:pt x="305" y="911"/>
                  </a:lnTo>
                  <a:lnTo>
                    <a:pt x="272" y="913"/>
                  </a:lnTo>
                  <a:lnTo>
                    <a:pt x="236" y="914"/>
                  </a:lnTo>
                  <a:lnTo>
                    <a:pt x="236" y="914"/>
                  </a:lnTo>
                  <a:close/>
                  <a:moveTo>
                    <a:pt x="474" y="233"/>
                  </a:moveTo>
                  <a:lnTo>
                    <a:pt x="474" y="233"/>
                  </a:lnTo>
                  <a:lnTo>
                    <a:pt x="472" y="213"/>
                  </a:lnTo>
                  <a:lnTo>
                    <a:pt x="470" y="194"/>
                  </a:lnTo>
                  <a:lnTo>
                    <a:pt x="464" y="177"/>
                  </a:lnTo>
                  <a:lnTo>
                    <a:pt x="456" y="162"/>
                  </a:lnTo>
                  <a:lnTo>
                    <a:pt x="447" y="149"/>
                  </a:lnTo>
                  <a:lnTo>
                    <a:pt x="436" y="138"/>
                  </a:lnTo>
                  <a:lnTo>
                    <a:pt x="422" y="128"/>
                  </a:lnTo>
                  <a:lnTo>
                    <a:pt x="407" y="120"/>
                  </a:lnTo>
                  <a:lnTo>
                    <a:pt x="391" y="113"/>
                  </a:lnTo>
                  <a:lnTo>
                    <a:pt x="373" y="107"/>
                  </a:lnTo>
                  <a:lnTo>
                    <a:pt x="352" y="102"/>
                  </a:lnTo>
                  <a:lnTo>
                    <a:pt x="330" y="99"/>
                  </a:lnTo>
                  <a:lnTo>
                    <a:pt x="307" y="97"/>
                  </a:lnTo>
                  <a:lnTo>
                    <a:pt x="283" y="94"/>
                  </a:lnTo>
                  <a:lnTo>
                    <a:pt x="257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167" y="94"/>
                  </a:lnTo>
                  <a:lnTo>
                    <a:pt x="111" y="97"/>
                  </a:lnTo>
                  <a:lnTo>
                    <a:pt x="111" y="396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22" y="395"/>
                  </a:lnTo>
                  <a:lnTo>
                    <a:pt x="344" y="393"/>
                  </a:lnTo>
                  <a:lnTo>
                    <a:pt x="365" y="389"/>
                  </a:lnTo>
                  <a:lnTo>
                    <a:pt x="383" y="385"/>
                  </a:lnTo>
                  <a:lnTo>
                    <a:pt x="400" y="378"/>
                  </a:lnTo>
                  <a:lnTo>
                    <a:pt x="414" y="371"/>
                  </a:lnTo>
                  <a:lnTo>
                    <a:pt x="427" y="363"/>
                  </a:lnTo>
                  <a:lnTo>
                    <a:pt x="438" y="352"/>
                  </a:lnTo>
                  <a:lnTo>
                    <a:pt x="447" y="342"/>
                  </a:lnTo>
                  <a:lnTo>
                    <a:pt x="455" y="332"/>
                  </a:lnTo>
                  <a:lnTo>
                    <a:pt x="461" y="319"/>
                  </a:lnTo>
                  <a:lnTo>
                    <a:pt x="466" y="307"/>
                  </a:lnTo>
                  <a:lnTo>
                    <a:pt x="470" y="294"/>
                  </a:lnTo>
                  <a:lnTo>
                    <a:pt x="472" y="280"/>
                  </a:lnTo>
                  <a:lnTo>
                    <a:pt x="474" y="266"/>
                  </a:lnTo>
                  <a:lnTo>
                    <a:pt x="474" y="253"/>
                  </a:lnTo>
                  <a:lnTo>
                    <a:pt x="474" y="233"/>
                  </a:lnTo>
                  <a:close/>
                  <a:moveTo>
                    <a:pt x="479" y="638"/>
                  </a:moveTo>
                  <a:lnTo>
                    <a:pt x="479" y="638"/>
                  </a:lnTo>
                  <a:lnTo>
                    <a:pt x="478" y="623"/>
                  </a:lnTo>
                  <a:lnTo>
                    <a:pt x="477" y="608"/>
                  </a:lnTo>
                  <a:lnTo>
                    <a:pt x="475" y="594"/>
                  </a:lnTo>
                  <a:lnTo>
                    <a:pt x="470" y="580"/>
                  </a:lnTo>
                  <a:lnTo>
                    <a:pt x="466" y="567"/>
                  </a:lnTo>
                  <a:lnTo>
                    <a:pt x="459" y="554"/>
                  </a:lnTo>
                  <a:lnTo>
                    <a:pt x="451" y="542"/>
                  </a:lnTo>
                  <a:lnTo>
                    <a:pt x="441" y="531"/>
                  </a:lnTo>
                  <a:lnTo>
                    <a:pt x="430" y="521"/>
                  </a:lnTo>
                  <a:lnTo>
                    <a:pt x="417" y="512"/>
                  </a:lnTo>
                  <a:lnTo>
                    <a:pt x="402" y="504"/>
                  </a:lnTo>
                  <a:lnTo>
                    <a:pt x="385" y="497"/>
                  </a:lnTo>
                  <a:lnTo>
                    <a:pt x="367" y="491"/>
                  </a:lnTo>
                  <a:lnTo>
                    <a:pt x="345" y="488"/>
                  </a:lnTo>
                  <a:lnTo>
                    <a:pt x="322" y="486"/>
                  </a:lnTo>
                  <a:lnTo>
                    <a:pt x="297" y="484"/>
                  </a:lnTo>
                  <a:lnTo>
                    <a:pt x="111" y="484"/>
                  </a:lnTo>
                  <a:lnTo>
                    <a:pt x="111" y="816"/>
                  </a:lnTo>
                  <a:lnTo>
                    <a:pt x="111" y="816"/>
                  </a:lnTo>
                  <a:lnTo>
                    <a:pt x="173" y="819"/>
                  </a:lnTo>
                  <a:lnTo>
                    <a:pt x="204" y="820"/>
                  </a:lnTo>
                  <a:lnTo>
                    <a:pt x="236" y="822"/>
                  </a:lnTo>
                  <a:lnTo>
                    <a:pt x="236" y="822"/>
                  </a:lnTo>
                  <a:lnTo>
                    <a:pt x="264" y="820"/>
                  </a:lnTo>
                  <a:lnTo>
                    <a:pt x="290" y="819"/>
                  </a:lnTo>
                  <a:lnTo>
                    <a:pt x="314" y="817"/>
                  </a:lnTo>
                  <a:lnTo>
                    <a:pt x="337" y="814"/>
                  </a:lnTo>
                  <a:lnTo>
                    <a:pt x="359" y="810"/>
                  </a:lnTo>
                  <a:lnTo>
                    <a:pt x="378" y="804"/>
                  </a:lnTo>
                  <a:lnTo>
                    <a:pt x="397" y="797"/>
                  </a:lnTo>
                  <a:lnTo>
                    <a:pt x="414" y="788"/>
                  </a:lnTo>
                  <a:lnTo>
                    <a:pt x="429" y="779"/>
                  </a:lnTo>
                  <a:lnTo>
                    <a:pt x="441" y="768"/>
                  </a:lnTo>
                  <a:lnTo>
                    <a:pt x="453" y="754"/>
                  </a:lnTo>
                  <a:lnTo>
                    <a:pt x="462" y="739"/>
                  </a:lnTo>
                  <a:lnTo>
                    <a:pt x="469" y="722"/>
                  </a:lnTo>
                  <a:lnTo>
                    <a:pt x="475" y="702"/>
                  </a:lnTo>
                  <a:lnTo>
                    <a:pt x="478" y="682"/>
                  </a:lnTo>
                  <a:lnTo>
                    <a:pt x="479" y="659"/>
                  </a:lnTo>
                  <a:lnTo>
                    <a:pt x="479" y="63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3" name="Freeform 174"/>
            <p:cNvSpPr>
              <a:spLocks/>
            </p:cNvSpPr>
            <p:nvPr/>
          </p:nvSpPr>
          <p:spPr bwMode="auto">
            <a:xfrm>
              <a:off x="4889220" y="4231684"/>
              <a:ext cx="100934" cy="132995"/>
            </a:xfrm>
            <a:custGeom>
              <a:avLst/>
              <a:gdLst>
                <a:gd name="T0" fmla="*/ 424 w 508"/>
                <a:gd name="T1" fmla="*/ 664 h 673"/>
                <a:gd name="T2" fmla="*/ 420 w 508"/>
                <a:gd name="T3" fmla="*/ 664 h 673"/>
                <a:gd name="T4" fmla="*/ 411 w 508"/>
                <a:gd name="T5" fmla="*/ 661 h 673"/>
                <a:gd name="T6" fmla="*/ 405 w 508"/>
                <a:gd name="T7" fmla="*/ 654 h 673"/>
                <a:gd name="T8" fmla="*/ 401 w 508"/>
                <a:gd name="T9" fmla="*/ 646 h 673"/>
                <a:gd name="T10" fmla="*/ 401 w 508"/>
                <a:gd name="T11" fmla="*/ 617 h 673"/>
                <a:gd name="T12" fmla="*/ 377 w 508"/>
                <a:gd name="T13" fmla="*/ 631 h 673"/>
                <a:gd name="T14" fmla="*/ 330 w 508"/>
                <a:gd name="T15" fmla="*/ 652 h 673"/>
                <a:gd name="T16" fmla="*/ 284 w 508"/>
                <a:gd name="T17" fmla="*/ 665 h 673"/>
                <a:gd name="T18" fmla="*/ 235 w 508"/>
                <a:gd name="T19" fmla="*/ 672 h 673"/>
                <a:gd name="T20" fmla="*/ 210 w 508"/>
                <a:gd name="T21" fmla="*/ 673 h 673"/>
                <a:gd name="T22" fmla="*/ 159 w 508"/>
                <a:gd name="T23" fmla="*/ 669 h 673"/>
                <a:gd name="T24" fmla="*/ 116 w 508"/>
                <a:gd name="T25" fmla="*/ 656 h 673"/>
                <a:gd name="T26" fmla="*/ 79 w 508"/>
                <a:gd name="T27" fmla="*/ 636 h 673"/>
                <a:gd name="T28" fmla="*/ 50 w 508"/>
                <a:gd name="T29" fmla="*/ 608 h 673"/>
                <a:gd name="T30" fmla="*/ 27 w 508"/>
                <a:gd name="T31" fmla="*/ 573 h 673"/>
                <a:gd name="T32" fmla="*/ 11 w 508"/>
                <a:gd name="T33" fmla="*/ 529 h 673"/>
                <a:gd name="T34" fmla="*/ 2 w 508"/>
                <a:gd name="T35" fmla="*/ 479 h 673"/>
                <a:gd name="T36" fmla="*/ 0 w 508"/>
                <a:gd name="T37" fmla="*/ 422 h 673"/>
                <a:gd name="T38" fmla="*/ 0 w 508"/>
                <a:gd name="T39" fmla="*/ 25 h 673"/>
                <a:gd name="T40" fmla="*/ 1 w 508"/>
                <a:gd name="T41" fmla="*/ 15 h 673"/>
                <a:gd name="T42" fmla="*/ 7 w 508"/>
                <a:gd name="T43" fmla="*/ 8 h 673"/>
                <a:gd name="T44" fmla="*/ 13 w 508"/>
                <a:gd name="T45" fmla="*/ 2 h 673"/>
                <a:gd name="T46" fmla="*/ 24 w 508"/>
                <a:gd name="T47" fmla="*/ 0 h 673"/>
                <a:gd name="T48" fmla="*/ 81 w 508"/>
                <a:gd name="T49" fmla="*/ 0 h 673"/>
                <a:gd name="T50" fmla="*/ 90 w 508"/>
                <a:gd name="T51" fmla="*/ 2 h 673"/>
                <a:gd name="T52" fmla="*/ 98 w 508"/>
                <a:gd name="T53" fmla="*/ 8 h 673"/>
                <a:gd name="T54" fmla="*/ 104 w 508"/>
                <a:gd name="T55" fmla="*/ 15 h 673"/>
                <a:gd name="T56" fmla="*/ 105 w 508"/>
                <a:gd name="T57" fmla="*/ 25 h 673"/>
                <a:gd name="T58" fmla="*/ 105 w 508"/>
                <a:gd name="T59" fmla="*/ 422 h 673"/>
                <a:gd name="T60" fmla="*/ 108 w 508"/>
                <a:gd name="T61" fmla="*/ 464 h 673"/>
                <a:gd name="T62" fmla="*/ 113 w 508"/>
                <a:gd name="T63" fmla="*/ 498 h 673"/>
                <a:gd name="T64" fmla="*/ 124 w 508"/>
                <a:gd name="T65" fmla="*/ 526 h 673"/>
                <a:gd name="T66" fmla="*/ 137 w 508"/>
                <a:gd name="T67" fmla="*/ 547 h 673"/>
                <a:gd name="T68" fmla="*/ 156 w 508"/>
                <a:gd name="T69" fmla="*/ 563 h 673"/>
                <a:gd name="T70" fmla="*/ 179 w 508"/>
                <a:gd name="T71" fmla="*/ 574 h 673"/>
                <a:gd name="T72" fmla="*/ 206 w 508"/>
                <a:gd name="T73" fmla="*/ 579 h 673"/>
                <a:gd name="T74" fmla="*/ 238 w 508"/>
                <a:gd name="T75" fmla="*/ 582 h 673"/>
                <a:gd name="T76" fmla="*/ 258 w 508"/>
                <a:gd name="T77" fmla="*/ 581 h 673"/>
                <a:gd name="T78" fmla="*/ 298 w 508"/>
                <a:gd name="T79" fmla="*/ 574 h 673"/>
                <a:gd name="T80" fmla="*/ 338 w 508"/>
                <a:gd name="T81" fmla="*/ 561 h 673"/>
                <a:gd name="T82" fmla="*/ 381 w 508"/>
                <a:gd name="T83" fmla="*/ 544 h 673"/>
                <a:gd name="T84" fmla="*/ 401 w 508"/>
                <a:gd name="T85" fmla="*/ 25 h 673"/>
                <a:gd name="T86" fmla="*/ 401 w 508"/>
                <a:gd name="T87" fmla="*/ 21 h 673"/>
                <a:gd name="T88" fmla="*/ 406 w 508"/>
                <a:gd name="T89" fmla="*/ 12 h 673"/>
                <a:gd name="T90" fmla="*/ 411 w 508"/>
                <a:gd name="T91" fmla="*/ 5 h 673"/>
                <a:gd name="T92" fmla="*/ 421 w 508"/>
                <a:gd name="T93" fmla="*/ 1 h 673"/>
                <a:gd name="T94" fmla="*/ 485 w 508"/>
                <a:gd name="T95" fmla="*/ 0 h 673"/>
                <a:gd name="T96" fmla="*/ 489 w 508"/>
                <a:gd name="T97" fmla="*/ 1 h 673"/>
                <a:gd name="T98" fmla="*/ 497 w 508"/>
                <a:gd name="T99" fmla="*/ 5 h 673"/>
                <a:gd name="T100" fmla="*/ 503 w 508"/>
                <a:gd name="T101" fmla="*/ 12 h 673"/>
                <a:gd name="T102" fmla="*/ 507 w 508"/>
                <a:gd name="T103" fmla="*/ 20 h 673"/>
                <a:gd name="T104" fmla="*/ 508 w 508"/>
                <a:gd name="T105" fmla="*/ 640 h 673"/>
                <a:gd name="T106" fmla="*/ 507 w 508"/>
                <a:gd name="T107" fmla="*/ 646 h 673"/>
                <a:gd name="T108" fmla="*/ 503 w 508"/>
                <a:gd name="T109" fmla="*/ 654 h 673"/>
                <a:gd name="T110" fmla="*/ 497 w 508"/>
                <a:gd name="T111" fmla="*/ 661 h 673"/>
                <a:gd name="T112" fmla="*/ 489 w 508"/>
                <a:gd name="T113" fmla="*/ 664 h 673"/>
                <a:gd name="T114" fmla="*/ 485 w 508"/>
                <a:gd name="T115" fmla="*/ 6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5" y="664"/>
                  </a:moveTo>
                  <a:lnTo>
                    <a:pt x="424" y="664"/>
                  </a:lnTo>
                  <a:lnTo>
                    <a:pt x="424" y="664"/>
                  </a:lnTo>
                  <a:lnTo>
                    <a:pt x="420" y="664"/>
                  </a:lnTo>
                  <a:lnTo>
                    <a:pt x="415" y="663"/>
                  </a:lnTo>
                  <a:lnTo>
                    <a:pt x="411" y="661"/>
                  </a:lnTo>
                  <a:lnTo>
                    <a:pt x="408" y="657"/>
                  </a:lnTo>
                  <a:lnTo>
                    <a:pt x="405" y="654"/>
                  </a:lnTo>
                  <a:lnTo>
                    <a:pt x="403" y="649"/>
                  </a:lnTo>
                  <a:lnTo>
                    <a:pt x="401" y="646"/>
                  </a:lnTo>
                  <a:lnTo>
                    <a:pt x="401" y="640"/>
                  </a:lnTo>
                  <a:lnTo>
                    <a:pt x="401" y="617"/>
                  </a:lnTo>
                  <a:lnTo>
                    <a:pt x="401" y="617"/>
                  </a:lnTo>
                  <a:lnTo>
                    <a:pt x="377" y="631"/>
                  </a:lnTo>
                  <a:lnTo>
                    <a:pt x="353" y="643"/>
                  </a:lnTo>
                  <a:lnTo>
                    <a:pt x="330" y="652"/>
                  </a:lnTo>
                  <a:lnTo>
                    <a:pt x="307" y="660"/>
                  </a:lnTo>
                  <a:lnTo>
                    <a:pt x="284" y="665"/>
                  </a:lnTo>
                  <a:lnTo>
                    <a:pt x="260" y="670"/>
                  </a:lnTo>
                  <a:lnTo>
                    <a:pt x="235" y="672"/>
                  </a:lnTo>
                  <a:lnTo>
                    <a:pt x="210" y="673"/>
                  </a:lnTo>
                  <a:lnTo>
                    <a:pt x="210" y="673"/>
                  </a:lnTo>
                  <a:lnTo>
                    <a:pt x="183" y="672"/>
                  </a:lnTo>
                  <a:lnTo>
                    <a:pt x="159" y="669"/>
                  </a:lnTo>
                  <a:lnTo>
                    <a:pt x="136" y="663"/>
                  </a:lnTo>
                  <a:lnTo>
                    <a:pt x="116" y="656"/>
                  </a:lnTo>
                  <a:lnTo>
                    <a:pt x="96" y="647"/>
                  </a:lnTo>
                  <a:lnTo>
                    <a:pt x="79" y="636"/>
                  </a:lnTo>
                  <a:lnTo>
                    <a:pt x="64" y="623"/>
                  </a:lnTo>
                  <a:lnTo>
                    <a:pt x="50" y="608"/>
                  </a:lnTo>
                  <a:lnTo>
                    <a:pt x="38" y="591"/>
                  </a:lnTo>
                  <a:lnTo>
                    <a:pt x="27" y="573"/>
                  </a:lnTo>
                  <a:lnTo>
                    <a:pt x="19" y="552"/>
                  </a:lnTo>
                  <a:lnTo>
                    <a:pt x="11" y="529"/>
                  </a:lnTo>
                  <a:lnTo>
                    <a:pt x="7" y="505"/>
                  </a:lnTo>
                  <a:lnTo>
                    <a:pt x="2" y="479"/>
                  </a:lnTo>
                  <a:lnTo>
                    <a:pt x="0" y="451"/>
                  </a:lnTo>
                  <a:lnTo>
                    <a:pt x="0" y="4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6" y="1"/>
                  </a:lnTo>
                  <a:lnTo>
                    <a:pt x="90" y="2"/>
                  </a:lnTo>
                  <a:lnTo>
                    <a:pt x="95" y="5"/>
                  </a:lnTo>
                  <a:lnTo>
                    <a:pt x="98" y="8"/>
                  </a:lnTo>
                  <a:lnTo>
                    <a:pt x="102" y="12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5" y="25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6" y="444"/>
                  </a:lnTo>
                  <a:lnTo>
                    <a:pt x="108" y="464"/>
                  </a:lnTo>
                  <a:lnTo>
                    <a:pt x="110" y="482"/>
                  </a:lnTo>
                  <a:lnTo>
                    <a:pt x="113" y="498"/>
                  </a:lnTo>
                  <a:lnTo>
                    <a:pt x="118" y="513"/>
                  </a:lnTo>
                  <a:lnTo>
                    <a:pt x="124" y="526"/>
                  </a:lnTo>
                  <a:lnTo>
                    <a:pt x="129" y="537"/>
                  </a:lnTo>
                  <a:lnTo>
                    <a:pt x="137" y="547"/>
                  </a:lnTo>
                  <a:lnTo>
                    <a:pt x="147" y="556"/>
                  </a:lnTo>
                  <a:lnTo>
                    <a:pt x="156" y="563"/>
                  </a:lnTo>
                  <a:lnTo>
                    <a:pt x="167" y="569"/>
                  </a:lnTo>
                  <a:lnTo>
                    <a:pt x="179" y="574"/>
                  </a:lnTo>
                  <a:lnTo>
                    <a:pt x="192" y="577"/>
                  </a:lnTo>
                  <a:lnTo>
                    <a:pt x="206" y="579"/>
                  </a:lnTo>
                  <a:lnTo>
                    <a:pt x="221" y="581"/>
                  </a:lnTo>
                  <a:lnTo>
                    <a:pt x="238" y="582"/>
                  </a:lnTo>
                  <a:lnTo>
                    <a:pt x="238" y="582"/>
                  </a:lnTo>
                  <a:lnTo>
                    <a:pt x="258" y="581"/>
                  </a:lnTo>
                  <a:lnTo>
                    <a:pt x="277" y="578"/>
                  </a:lnTo>
                  <a:lnTo>
                    <a:pt x="298" y="574"/>
                  </a:lnTo>
                  <a:lnTo>
                    <a:pt x="317" y="568"/>
                  </a:lnTo>
                  <a:lnTo>
                    <a:pt x="338" y="561"/>
                  </a:lnTo>
                  <a:lnTo>
                    <a:pt x="360" y="553"/>
                  </a:lnTo>
                  <a:lnTo>
                    <a:pt x="381" y="544"/>
                  </a:lnTo>
                  <a:lnTo>
                    <a:pt x="401" y="535"/>
                  </a:lnTo>
                  <a:lnTo>
                    <a:pt x="401" y="25"/>
                  </a:lnTo>
                  <a:lnTo>
                    <a:pt x="401" y="25"/>
                  </a:lnTo>
                  <a:lnTo>
                    <a:pt x="401" y="21"/>
                  </a:lnTo>
                  <a:lnTo>
                    <a:pt x="403" y="16"/>
                  </a:lnTo>
                  <a:lnTo>
                    <a:pt x="406" y="12"/>
                  </a:lnTo>
                  <a:lnTo>
                    <a:pt x="408" y="8"/>
                  </a:lnTo>
                  <a:lnTo>
                    <a:pt x="411" y="5"/>
                  </a:lnTo>
                  <a:lnTo>
                    <a:pt x="416" y="2"/>
                  </a:lnTo>
                  <a:lnTo>
                    <a:pt x="421" y="1"/>
                  </a:lnTo>
                  <a:lnTo>
                    <a:pt x="425" y="0"/>
                  </a:lnTo>
                  <a:lnTo>
                    <a:pt x="485" y="0"/>
                  </a:lnTo>
                  <a:lnTo>
                    <a:pt x="485" y="0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5"/>
                  </a:lnTo>
                  <a:lnTo>
                    <a:pt x="501" y="8"/>
                  </a:lnTo>
                  <a:lnTo>
                    <a:pt x="503" y="12"/>
                  </a:lnTo>
                  <a:lnTo>
                    <a:pt x="506" y="15"/>
                  </a:lnTo>
                  <a:lnTo>
                    <a:pt x="507" y="20"/>
                  </a:lnTo>
                  <a:lnTo>
                    <a:pt x="508" y="25"/>
                  </a:lnTo>
                  <a:lnTo>
                    <a:pt x="508" y="640"/>
                  </a:lnTo>
                  <a:lnTo>
                    <a:pt x="508" y="640"/>
                  </a:lnTo>
                  <a:lnTo>
                    <a:pt x="507" y="646"/>
                  </a:lnTo>
                  <a:lnTo>
                    <a:pt x="506" y="649"/>
                  </a:lnTo>
                  <a:lnTo>
                    <a:pt x="503" y="654"/>
                  </a:lnTo>
                  <a:lnTo>
                    <a:pt x="501" y="657"/>
                  </a:lnTo>
                  <a:lnTo>
                    <a:pt x="497" y="661"/>
                  </a:lnTo>
                  <a:lnTo>
                    <a:pt x="494" y="663"/>
                  </a:lnTo>
                  <a:lnTo>
                    <a:pt x="489" y="664"/>
                  </a:lnTo>
                  <a:lnTo>
                    <a:pt x="485" y="664"/>
                  </a:lnTo>
                  <a:lnTo>
                    <a:pt x="485" y="66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4" name="Freeform 175"/>
            <p:cNvSpPr>
              <a:spLocks/>
            </p:cNvSpPr>
            <p:nvPr/>
          </p:nvSpPr>
          <p:spPr bwMode="auto">
            <a:xfrm>
              <a:off x="5018059" y="4229903"/>
              <a:ext cx="87278" cy="134776"/>
            </a:xfrm>
            <a:custGeom>
              <a:avLst/>
              <a:gdLst>
                <a:gd name="T0" fmla="*/ 176 w 442"/>
                <a:gd name="T1" fmla="*/ 680 h 681"/>
                <a:gd name="T2" fmla="*/ 73 w 442"/>
                <a:gd name="T3" fmla="*/ 672 h 681"/>
                <a:gd name="T4" fmla="*/ 25 w 442"/>
                <a:gd name="T5" fmla="*/ 663 h 681"/>
                <a:gd name="T6" fmla="*/ 7 w 442"/>
                <a:gd name="T7" fmla="*/ 655 h 681"/>
                <a:gd name="T8" fmla="*/ 0 w 442"/>
                <a:gd name="T9" fmla="*/ 644 h 681"/>
                <a:gd name="T10" fmla="*/ 0 w 442"/>
                <a:gd name="T11" fmla="*/ 597 h 681"/>
                <a:gd name="T12" fmla="*/ 3 w 442"/>
                <a:gd name="T13" fmla="*/ 586 h 681"/>
                <a:gd name="T14" fmla="*/ 13 w 442"/>
                <a:gd name="T15" fmla="*/ 579 h 681"/>
                <a:gd name="T16" fmla="*/ 26 w 442"/>
                <a:gd name="T17" fmla="*/ 578 h 681"/>
                <a:gd name="T18" fmla="*/ 126 w 442"/>
                <a:gd name="T19" fmla="*/ 587 h 681"/>
                <a:gd name="T20" fmla="*/ 216 w 442"/>
                <a:gd name="T21" fmla="*/ 592 h 681"/>
                <a:gd name="T22" fmla="*/ 267 w 442"/>
                <a:gd name="T23" fmla="*/ 587 h 681"/>
                <a:gd name="T24" fmla="*/ 297 w 442"/>
                <a:gd name="T25" fmla="*/ 578 h 681"/>
                <a:gd name="T26" fmla="*/ 318 w 442"/>
                <a:gd name="T27" fmla="*/ 562 h 681"/>
                <a:gd name="T28" fmla="*/ 332 w 442"/>
                <a:gd name="T29" fmla="*/ 538 h 681"/>
                <a:gd name="T30" fmla="*/ 335 w 442"/>
                <a:gd name="T31" fmla="*/ 506 h 681"/>
                <a:gd name="T32" fmla="*/ 330 w 442"/>
                <a:gd name="T33" fmla="*/ 481 h 681"/>
                <a:gd name="T34" fmla="*/ 304 w 442"/>
                <a:gd name="T35" fmla="*/ 446 h 681"/>
                <a:gd name="T36" fmla="*/ 244 w 442"/>
                <a:gd name="T37" fmla="*/ 406 h 681"/>
                <a:gd name="T38" fmla="*/ 96 w 442"/>
                <a:gd name="T39" fmla="*/ 317 h 681"/>
                <a:gd name="T40" fmla="*/ 52 w 442"/>
                <a:gd name="T41" fmla="*/ 280 h 681"/>
                <a:gd name="T42" fmla="*/ 26 w 442"/>
                <a:gd name="T43" fmla="*/ 249 h 681"/>
                <a:gd name="T44" fmla="*/ 9 w 442"/>
                <a:gd name="T45" fmla="*/ 214 h 681"/>
                <a:gd name="T46" fmla="*/ 0 w 442"/>
                <a:gd name="T47" fmla="*/ 175 h 681"/>
                <a:gd name="T48" fmla="*/ 1 w 442"/>
                <a:gd name="T49" fmla="*/ 138 h 681"/>
                <a:gd name="T50" fmla="*/ 16 w 442"/>
                <a:gd name="T51" fmla="*/ 83 h 681"/>
                <a:gd name="T52" fmla="*/ 48 w 442"/>
                <a:gd name="T53" fmla="*/ 44 h 681"/>
                <a:gd name="T54" fmla="*/ 94 w 442"/>
                <a:gd name="T55" fmla="*/ 19 h 681"/>
                <a:gd name="T56" fmla="*/ 151 w 442"/>
                <a:gd name="T57" fmla="*/ 5 h 681"/>
                <a:gd name="T58" fmla="*/ 218 w 442"/>
                <a:gd name="T59" fmla="*/ 0 h 681"/>
                <a:gd name="T60" fmla="*/ 317 w 442"/>
                <a:gd name="T61" fmla="*/ 5 h 681"/>
                <a:gd name="T62" fmla="*/ 406 w 442"/>
                <a:gd name="T63" fmla="*/ 16 h 681"/>
                <a:gd name="T64" fmla="*/ 421 w 442"/>
                <a:gd name="T65" fmla="*/ 21 h 681"/>
                <a:gd name="T66" fmla="*/ 428 w 442"/>
                <a:gd name="T67" fmla="*/ 31 h 681"/>
                <a:gd name="T68" fmla="*/ 429 w 442"/>
                <a:gd name="T69" fmla="*/ 80 h 681"/>
                <a:gd name="T70" fmla="*/ 428 w 442"/>
                <a:gd name="T71" fmla="*/ 90 h 681"/>
                <a:gd name="T72" fmla="*/ 421 w 442"/>
                <a:gd name="T73" fmla="*/ 98 h 681"/>
                <a:gd name="T74" fmla="*/ 410 w 442"/>
                <a:gd name="T75" fmla="*/ 100 h 681"/>
                <a:gd name="T76" fmla="*/ 321 w 442"/>
                <a:gd name="T77" fmla="*/ 94 h 681"/>
                <a:gd name="T78" fmla="*/ 218 w 442"/>
                <a:gd name="T79" fmla="*/ 91 h 681"/>
                <a:gd name="T80" fmla="*/ 153 w 442"/>
                <a:gd name="T81" fmla="*/ 97 h 681"/>
                <a:gd name="T82" fmla="*/ 130 w 442"/>
                <a:gd name="T83" fmla="*/ 107 h 681"/>
                <a:gd name="T84" fmla="*/ 114 w 442"/>
                <a:gd name="T85" fmla="*/ 124 h 681"/>
                <a:gd name="T86" fmla="*/ 107 w 442"/>
                <a:gd name="T87" fmla="*/ 150 h 681"/>
                <a:gd name="T88" fmla="*/ 107 w 442"/>
                <a:gd name="T89" fmla="*/ 173 h 681"/>
                <a:gd name="T90" fmla="*/ 126 w 442"/>
                <a:gd name="T91" fmla="*/ 208 h 681"/>
                <a:gd name="T92" fmla="*/ 170 w 442"/>
                <a:gd name="T93" fmla="*/ 241 h 681"/>
                <a:gd name="T94" fmla="*/ 309 w 442"/>
                <a:gd name="T95" fmla="*/ 324 h 681"/>
                <a:gd name="T96" fmla="*/ 358 w 442"/>
                <a:gd name="T97" fmla="*/ 357 h 681"/>
                <a:gd name="T98" fmla="*/ 395 w 442"/>
                <a:gd name="T99" fmla="*/ 389 h 681"/>
                <a:gd name="T100" fmla="*/ 420 w 442"/>
                <a:gd name="T101" fmla="*/ 421 h 681"/>
                <a:gd name="T102" fmla="*/ 435 w 442"/>
                <a:gd name="T103" fmla="*/ 456 h 681"/>
                <a:gd name="T104" fmla="*/ 442 w 442"/>
                <a:gd name="T105" fmla="*/ 493 h 681"/>
                <a:gd name="T106" fmla="*/ 441 w 442"/>
                <a:gd name="T107" fmla="*/ 529 h 681"/>
                <a:gd name="T108" fmla="*/ 426 w 442"/>
                <a:gd name="T109" fmla="*/ 585 h 681"/>
                <a:gd name="T110" fmla="*/ 393 w 442"/>
                <a:gd name="T111" fmla="*/ 629 h 681"/>
                <a:gd name="T112" fmla="*/ 346 w 442"/>
                <a:gd name="T113" fmla="*/ 659 h 681"/>
                <a:gd name="T114" fmla="*/ 287 w 442"/>
                <a:gd name="T115" fmla="*/ 676 h 681"/>
                <a:gd name="T116" fmla="*/ 216 w 442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2" h="681">
                  <a:moveTo>
                    <a:pt x="216" y="681"/>
                  </a:moveTo>
                  <a:lnTo>
                    <a:pt x="216" y="681"/>
                  </a:lnTo>
                  <a:lnTo>
                    <a:pt x="176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3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5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8" y="562"/>
                  </a:lnTo>
                  <a:lnTo>
                    <a:pt x="324" y="555"/>
                  </a:lnTo>
                  <a:lnTo>
                    <a:pt x="328" y="547"/>
                  </a:lnTo>
                  <a:lnTo>
                    <a:pt x="332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5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2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6" y="249"/>
                  </a:lnTo>
                  <a:lnTo>
                    <a:pt x="20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5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5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7" y="5"/>
                  </a:lnTo>
                  <a:lnTo>
                    <a:pt x="363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7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7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8" y="99"/>
                  </a:lnTo>
                  <a:lnTo>
                    <a:pt x="410" y="100"/>
                  </a:lnTo>
                  <a:lnTo>
                    <a:pt x="410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5" y="100"/>
                  </a:lnTo>
                  <a:lnTo>
                    <a:pt x="137" y="102"/>
                  </a:lnTo>
                  <a:lnTo>
                    <a:pt x="130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7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7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6" y="208"/>
                  </a:lnTo>
                  <a:lnTo>
                    <a:pt x="139" y="219"/>
                  </a:lnTo>
                  <a:lnTo>
                    <a:pt x="153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9" y="324"/>
                  </a:lnTo>
                  <a:lnTo>
                    <a:pt x="309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2" y="367"/>
                  </a:lnTo>
                  <a:lnTo>
                    <a:pt x="384" y="378"/>
                  </a:lnTo>
                  <a:lnTo>
                    <a:pt x="395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6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1" y="481"/>
                  </a:lnTo>
                  <a:lnTo>
                    <a:pt x="442" y="493"/>
                  </a:lnTo>
                  <a:lnTo>
                    <a:pt x="442" y="506"/>
                  </a:lnTo>
                  <a:lnTo>
                    <a:pt x="442" y="506"/>
                  </a:lnTo>
                  <a:lnTo>
                    <a:pt x="441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80" y="640"/>
                  </a:lnTo>
                  <a:lnTo>
                    <a:pt x="364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9" y="671"/>
                  </a:lnTo>
                  <a:lnTo>
                    <a:pt x="287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6" y="681"/>
                  </a:lnTo>
                  <a:lnTo>
                    <a:pt x="216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5" name="Freeform 176"/>
            <p:cNvSpPr>
              <a:spLocks noEditPoints="1"/>
            </p:cNvSpPr>
            <p:nvPr/>
          </p:nvSpPr>
          <p:spPr bwMode="auto">
            <a:xfrm>
              <a:off x="5135618" y="4182405"/>
              <a:ext cx="21968" cy="180494"/>
            </a:xfrm>
            <a:custGeom>
              <a:avLst/>
              <a:gdLst>
                <a:gd name="T0" fmla="*/ 26 w 110"/>
                <a:gd name="T1" fmla="*/ 145 h 914"/>
                <a:gd name="T2" fmla="*/ 20 w 110"/>
                <a:gd name="T3" fmla="*/ 144 h 914"/>
                <a:gd name="T4" fmla="*/ 12 w 110"/>
                <a:gd name="T5" fmla="*/ 140 h 914"/>
                <a:gd name="T6" fmla="*/ 5 w 110"/>
                <a:gd name="T7" fmla="*/ 134 h 914"/>
                <a:gd name="T8" fmla="*/ 2 w 110"/>
                <a:gd name="T9" fmla="*/ 125 h 914"/>
                <a:gd name="T10" fmla="*/ 0 w 110"/>
                <a:gd name="T11" fmla="*/ 24 h 914"/>
                <a:gd name="T12" fmla="*/ 2 w 110"/>
                <a:gd name="T13" fmla="*/ 19 h 914"/>
                <a:gd name="T14" fmla="*/ 5 w 110"/>
                <a:gd name="T15" fmla="*/ 10 h 914"/>
                <a:gd name="T16" fmla="*/ 12 w 110"/>
                <a:gd name="T17" fmla="*/ 4 h 914"/>
                <a:gd name="T18" fmla="*/ 20 w 110"/>
                <a:gd name="T19" fmla="*/ 0 h 914"/>
                <a:gd name="T20" fmla="*/ 86 w 110"/>
                <a:gd name="T21" fmla="*/ 0 h 914"/>
                <a:gd name="T22" fmla="*/ 92 w 110"/>
                <a:gd name="T23" fmla="*/ 0 h 914"/>
                <a:gd name="T24" fmla="*/ 100 w 110"/>
                <a:gd name="T25" fmla="*/ 4 h 914"/>
                <a:gd name="T26" fmla="*/ 107 w 110"/>
                <a:gd name="T27" fmla="*/ 10 h 914"/>
                <a:gd name="T28" fmla="*/ 110 w 110"/>
                <a:gd name="T29" fmla="*/ 19 h 914"/>
                <a:gd name="T30" fmla="*/ 110 w 110"/>
                <a:gd name="T31" fmla="*/ 121 h 914"/>
                <a:gd name="T32" fmla="*/ 110 w 110"/>
                <a:gd name="T33" fmla="*/ 125 h 914"/>
                <a:gd name="T34" fmla="*/ 107 w 110"/>
                <a:gd name="T35" fmla="*/ 134 h 914"/>
                <a:gd name="T36" fmla="*/ 100 w 110"/>
                <a:gd name="T37" fmla="*/ 140 h 914"/>
                <a:gd name="T38" fmla="*/ 92 w 110"/>
                <a:gd name="T39" fmla="*/ 144 h 914"/>
                <a:gd name="T40" fmla="*/ 86 w 110"/>
                <a:gd name="T41" fmla="*/ 145 h 914"/>
                <a:gd name="T42" fmla="*/ 27 w 110"/>
                <a:gd name="T43" fmla="*/ 914 h 914"/>
                <a:gd name="T44" fmla="*/ 21 w 110"/>
                <a:gd name="T45" fmla="*/ 914 h 914"/>
                <a:gd name="T46" fmla="*/ 13 w 110"/>
                <a:gd name="T47" fmla="*/ 911 h 914"/>
                <a:gd name="T48" fmla="*/ 6 w 110"/>
                <a:gd name="T49" fmla="*/ 904 h 914"/>
                <a:gd name="T50" fmla="*/ 3 w 110"/>
                <a:gd name="T51" fmla="*/ 896 h 914"/>
                <a:gd name="T52" fmla="*/ 3 w 110"/>
                <a:gd name="T53" fmla="*/ 275 h 914"/>
                <a:gd name="T54" fmla="*/ 3 w 110"/>
                <a:gd name="T55" fmla="*/ 270 h 914"/>
                <a:gd name="T56" fmla="*/ 6 w 110"/>
                <a:gd name="T57" fmla="*/ 262 h 914"/>
                <a:gd name="T58" fmla="*/ 13 w 110"/>
                <a:gd name="T59" fmla="*/ 255 h 914"/>
                <a:gd name="T60" fmla="*/ 21 w 110"/>
                <a:gd name="T61" fmla="*/ 251 h 914"/>
                <a:gd name="T62" fmla="*/ 84 w 110"/>
                <a:gd name="T63" fmla="*/ 250 h 914"/>
                <a:gd name="T64" fmla="*/ 89 w 110"/>
                <a:gd name="T65" fmla="*/ 251 h 914"/>
                <a:gd name="T66" fmla="*/ 98 w 110"/>
                <a:gd name="T67" fmla="*/ 255 h 914"/>
                <a:gd name="T68" fmla="*/ 105 w 110"/>
                <a:gd name="T69" fmla="*/ 262 h 914"/>
                <a:gd name="T70" fmla="*/ 108 w 110"/>
                <a:gd name="T71" fmla="*/ 270 h 914"/>
                <a:gd name="T72" fmla="*/ 108 w 110"/>
                <a:gd name="T73" fmla="*/ 890 h 914"/>
                <a:gd name="T74" fmla="*/ 108 w 110"/>
                <a:gd name="T75" fmla="*/ 896 h 914"/>
                <a:gd name="T76" fmla="*/ 105 w 110"/>
                <a:gd name="T77" fmla="*/ 904 h 914"/>
                <a:gd name="T78" fmla="*/ 98 w 110"/>
                <a:gd name="T79" fmla="*/ 911 h 914"/>
                <a:gd name="T80" fmla="*/ 89 w 110"/>
                <a:gd name="T81" fmla="*/ 914 h 914"/>
                <a:gd name="T82" fmla="*/ 84 w 110"/>
                <a:gd name="T8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4">
                  <a:moveTo>
                    <a:pt x="86" y="145"/>
                  </a:moveTo>
                  <a:lnTo>
                    <a:pt x="26" y="145"/>
                  </a:lnTo>
                  <a:lnTo>
                    <a:pt x="26" y="145"/>
                  </a:lnTo>
                  <a:lnTo>
                    <a:pt x="20" y="144"/>
                  </a:lnTo>
                  <a:lnTo>
                    <a:pt x="15" y="142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5" y="134"/>
                  </a:lnTo>
                  <a:lnTo>
                    <a:pt x="3" y="130"/>
                  </a:lnTo>
                  <a:lnTo>
                    <a:pt x="2" y="125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2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6" y="1"/>
                  </a:lnTo>
                  <a:lnTo>
                    <a:pt x="100" y="4"/>
                  </a:lnTo>
                  <a:lnTo>
                    <a:pt x="104" y="7"/>
                  </a:lnTo>
                  <a:lnTo>
                    <a:pt x="107" y="10"/>
                  </a:lnTo>
                  <a:lnTo>
                    <a:pt x="109" y="14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5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4" y="138"/>
                  </a:lnTo>
                  <a:lnTo>
                    <a:pt x="100" y="140"/>
                  </a:lnTo>
                  <a:lnTo>
                    <a:pt x="96" y="142"/>
                  </a:lnTo>
                  <a:lnTo>
                    <a:pt x="92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4"/>
                  </a:moveTo>
                  <a:lnTo>
                    <a:pt x="27" y="914"/>
                  </a:lnTo>
                  <a:lnTo>
                    <a:pt x="27" y="914"/>
                  </a:lnTo>
                  <a:lnTo>
                    <a:pt x="21" y="914"/>
                  </a:lnTo>
                  <a:lnTo>
                    <a:pt x="16" y="913"/>
                  </a:lnTo>
                  <a:lnTo>
                    <a:pt x="13" y="911"/>
                  </a:lnTo>
                  <a:lnTo>
                    <a:pt x="10" y="907"/>
                  </a:lnTo>
                  <a:lnTo>
                    <a:pt x="6" y="904"/>
                  </a:lnTo>
                  <a:lnTo>
                    <a:pt x="4" y="899"/>
                  </a:lnTo>
                  <a:lnTo>
                    <a:pt x="3" y="896"/>
                  </a:lnTo>
                  <a:lnTo>
                    <a:pt x="3" y="890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3" y="270"/>
                  </a:lnTo>
                  <a:lnTo>
                    <a:pt x="4" y="265"/>
                  </a:lnTo>
                  <a:lnTo>
                    <a:pt x="6" y="262"/>
                  </a:lnTo>
                  <a:lnTo>
                    <a:pt x="10" y="258"/>
                  </a:lnTo>
                  <a:lnTo>
                    <a:pt x="13" y="255"/>
                  </a:lnTo>
                  <a:lnTo>
                    <a:pt x="16" y="252"/>
                  </a:lnTo>
                  <a:lnTo>
                    <a:pt x="21" y="251"/>
                  </a:lnTo>
                  <a:lnTo>
                    <a:pt x="27" y="250"/>
                  </a:lnTo>
                  <a:lnTo>
                    <a:pt x="84" y="250"/>
                  </a:lnTo>
                  <a:lnTo>
                    <a:pt x="84" y="250"/>
                  </a:lnTo>
                  <a:lnTo>
                    <a:pt x="89" y="251"/>
                  </a:lnTo>
                  <a:lnTo>
                    <a:pt x="93" y="252"/>
                  </a:lnTo>
                  <a:lnTo>
                    <a:pt x="98" y="255"/>
                  </a:lnTo>
                  <a:lnTo>
                    <a:pt x="101" y="258"/>
                  </a:lnTo>
                  <a:lnTo>
                    <a:pt x="105" y="262"/>
                  </a:lnTo>
                  <a:lnTo>
                    <a:pt x="107" y="265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0"/>
                  </a:lnTo>
                  <a:lnTo>
                    <a:pt x="108" y="890"/>
                  </a:lnTo>
                  <a:lnTo>
                    <a:pt x="108" y="896"/>
                  </a:lnTo>
                  <a:lnTo>
                    <a:pt x="107" y="899"/>
                  </a:lnTo>
                  <a:lnTo>
                    <a:pt x="105" y="904"/>
                  </a:lnTo>
                  <a:lnTo>
                    <a:pt x="101" y="907"/>
                  </a:lnTo>
                  <a:lnTo>
                    <a:pt x="98" y="911"/>
                  </a:lnTo>
                  <a:lnTo>
                    <a:pt x="93" y="913"/>
                  </a:lnTo>
                  <a:lnTo>
                    <a:pt x="89" y="914"/>
                  </a:lnTo>
                  <a:lnTo>
                    <a:pt x="84" y="914"/>
                  </a:lnTo>
                  <a:lnTo>
                    <a:pt x="84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6" name="Freeform 177"/>
            <p:cNvSpPr>
              <a:spLocks/>
            </p:cNvSpPr>
            <p:nvPr/>
          </p:nvSpPr>
          <p:spPr bwMode="auto">
            <a:xfrm>
              <a:off x="5192616" y="4229903"/>
              <a:ext cx="100340" cy="132995"/>
            </a:xfrm>
            <a:custGeom>
              <a:avLst/>
              <a:gdLst>
                <a:gd name="T0" fmla="*/ 426 w 508"/>
                <a:gd name="T1" fmla="*/ 672 h 672"/>
                <a:gd name="T2" fmla="*/ 421 w 508"/>
                <a:gd name="T3" fmla="*/ 672 h 672"/>
                <a:gd name="T4" fmla="*/ 413 w 508"/>
                <a:gd name="T5" fmla="*/ 669 h 672"/>
                <a:gd name="T6" fmla="*/ 406 w 508"/>
                <a:gd name="T7" fmla="*/ 662 h 672"/>
                <a:gd name="T8" fmla="*/ 403 w 508"/>
                <a:gd name="T9" fmla="*/ 654 h 672"/>
                <a:gd name="T10" fmla="*/ 402 w 508"/>
                <a:gd name="T11" fmla="*/ 251 h 672"/>
                <a:gd name="T12" fmla="*/ 402 w 508"/>
                <a:gd name="T13" fmla="*/ 230 h 672"/>
                <a:gd name="T14" fmla="*/ 398 w 508"/>
                <a:gd name="T15" fmla="*/ 192 h 672"/>
                <a:gd name="T16" fmla="*/ 390 w 508"/>
                <a:gd name="T17" fmla="*/ 161 h 672"/>
                <a:gd name="T18" fmla="*/ 377 w 508"/>
                <a:gd name="T19" fmla="*/ 136 h 672"/>
                <a:gd name="T20" fmla="*/ 361 w 508"/>
                <a:gd name="T21" fmla="*/ 117 h 672"/>
                <a:gd name="T22" fmla="*/ 341 w 508"/>
                <a:gd name="T23" fmla="*/ 105 h 672"/>
                <a:gd name="T24" fmla="*/ 316 w 508"/>
                <a:gd name="T25" fmla="*/ 97 h 672"/>
                <a:gd name="T26" fmla="*/ 286 w 508"/>
                <a:gd name="T27" fmla="*/ 93 h 672"/>
                <a:gd name="T28" fmla="*/ 270 w 508"/>
                <a:gd name="T29" fmla="*/ 92 h 672"/>
                <a:gd name="T30" fmla="*/ 231 w 508"/>
                <a:gd name="T31" fmla="*/ 95 h 672"/>
                <a:gd name="T32" fmla="*/ 189 w 508"/>
                <a:gd name="T33" fmla="*/ 106 h 672"/>
                <a:gd name="T34" fmla="*/ 148 w 508"/>
                <a:gd name="T35" fmla="*/ 121 h 672"/>
                <a:gd name="T36" fmla="*/ 107 w 508"/>
                <a:gd name="T37" fmla="*/ 139 h 672"/>
                <a:gd name="T38" fmla="*/ 107 w 508"/>
                <a:gd name="T39" fmla="*/ 648 h 672"/>
                <a:gd name="T40" fmla="*/ 105 w 508"/>
                <a:gd name="T41" fmla="*/ 657 h 672"/>
                <a:gd name="T42" fmla="*/ 99 w 508"/>
                <a:gd name="T43" fmla="*/ 665 h 672"/>
                <a:gd name="T44" fmla="*/ 92 w 508"/>
                <a:gd name="T45" fmla="*/ 671 h 672"/>
                <a:gd name="T46" fmla="*/ 82 w 508"/>
                <a:gd name="T47" fmla="*/ 672 h 672"/>
                <a:gd name="T48" fmla="*/ 23 w 508"/>
                <a:gd name="T49" fmla="*/ 672 h 672"/>
                <a:gd name="T50" fmla="*/ 14 w 508"/>
                <a:gd name="T51" fmla="*/ 671 h 672"/>
                <a:gd name="T52" fmla="*/ 7 w 508"/>
                <a:gd name="T53" fmla="*/ 665 h 672"/>
                <a:gd name="T54" fmla="*/ 2 w 508"/>
                <a:gd name="T55" fmla="*/ 657 h 672"/>
                <a:gd name="T56" fmla="*/ 0 w 508"/>
                <a:gd name="T57" fmla="*/ 648 h 672"/>
                <a:gd name="T58" fmla="*/ 0 w 508"/>
                <a:gd name="T59" fmla="*/ 33 h 672"/>
                <a:gd name="T60" fmla="*/ 1 w 508"/>
                <a:gd name="T61" fmla="*/ 23 h 672"/>
                <a:gd name="T62" fmla="*/ 7 w 508"/>
                <a:gd name="T63" fmla="*/ 16 h 672"/>
                <a:gd name="T64" fmla="*/ 14 w 508"/>
                <a:gd name="T65" fmla="*/ 10 h 672"/>
                <a:gd name="T66" fmla="*/ 23 w 508"/>
                <a:gd name="T67" fmla="*/ 8 h 672"/>
                <a:gd name="T68" fmla="*/ 84 w 508"/>
                <a:gd name="T69" fmla="*/ 8 h 672"/>
                <a:gd name="T70" fmla="*/ 93 w 508"/>
                <a:gd name="T71" fmla="*/ 10 h 672"/>
                <a:gd name="T72" fmla="*/ 100 w 508"/>
                <a:gd name="T73" fmla="*/ 16 h 672"/>
                <a:gd name="T74" fmla="*/ 105 w 508"/>
                <a:gd name="T75" fmla="*/ 23 h 672"/>
                <a:gd name="T76" fmla="*/ 107 w 508"/>
                <a:gd name="T77" fmla="*/ 33 h 672"/>
                <a:gd name="T78" fmla="*/ 107 w 508"/>
                <a:gd name="T79" fmla="*/ 55 h 672"/>
                <a:gd name="T80" fmla="*/ 154 w 508"/>
                <a:gd name="T81" fmla="*/ 31 h 672"/>
                <a:gd name="T82" fmla="*/ 201 w 508"/>
                <a:gd name="T83" fmla="*/ 14 h 672"/>
                <a:gd name="T84" fmla="*/ 248 w 508"/>
                <a:gd name="T85" fmla="*/ 4 h 672"/>
                <a:gd name="T86" fmla="*/ 298 w 508"/>
                <a:gd name="T87" fmla="*/ 0 h 672"/>
                <a:gd name="T88" fmla="*/ 325 w 508"/>
                <a:gd name="T89" fmla="*/ 1 h 672"/>
                <a:gd name="T90" fmla="*/ 372 w 508"/>
                <a:gd name="T91" fmla="*/ 9 h 672"/>
                <a:gd name="T92" fmla="*/ 411 w 508"/>
                <a:gd name="T93" fmla="*/ 27 h 672"/>
                <a:gd name="T94" fmla="*/ 444 w 508"/>
                <a:gd name="T95" fmla="*/ 51 h 672"/>
                <a:gd name="T96" fmla="*/ 469 w 508"/>
                <a:gd name="T97" fmla="*/ 83 h 672"/>
                <a:gd name="T98" fmla="*/ 489 w 508"/>
                <a:gd name="T99" fmla="*/ 122 h 672"/>
                <a:gd name="T100" fmla="*/ 501 w 508"/>
                <a:gd name="T101" fmla="*/ 169 h 672"/>
                <a:gd name="T102" fmla="*/ 507 w 508"/>
                <a:gd name="T103" fmla="*/ 222 h 672"/>
                <a:gd name="T104" fmla="*/ 508 w 508"/>
                <a:gd name="T105" fmla="*/ 648 h 672"/>
                <a:gd name="T106" fmla="*/ 508 w 508"/>
                <a:gd name="T107" fmla="*/ 654 h 672"/>
                <a:gd name="T108" fmla="*/ 504 w 508"/>
                <a:gd name="T109" fmla="*/ 662 h 672"/>
                <a:gd name="T110" fmla="*/ 498 w 508"/>
                <a:gd name="T111" fmla="*/ 669 h 672"/>
                <a:gd name="T112" fmla="*/ 489 w 508"/>
                <a:gd name="T113" fmla="*/ 672 h 672"/>
                <a:gd name="T114" fmla="*/ 484 w 508"/>
                <a:gd name="T115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2">
                  <a:moveTo>
                    <a:pt x="484" y="672"/>
                  </a:moveTo>
                  <a:lnTo>
                    <a:pt x="426" y="672"/>
                  </a:lnTo>
                  <a:lnTo>
                    <a:pt x="426" y="672"/>
                  </a:lnTo>
                  <a:lnTo>
                    <a:pt x="421" y="672"/>
                  </a:lnTo>
                  <a:lnTo>
                    <a:pt x="416" y="671"/>
                  </a:lnTo>
                  <a:lnTo>
                    <a:pt x="413" y="669"/>
                  </a:lnTo>
                  <a:lnTo>
                    <a:pt x="410" y="665"/>
                  </a:lnTo>
                  <a:lnTo>
                    <a:pt x="406" y="662"/>
                  </a:lnTo>
                  <a:lnTo>
                    <a:pt x="404" y="657"/>
                  </a:lnTo>
                  <a:lnTo>
                    <a:pt x="403" y="654"/>
                  </a:lnTo>
                  <a:lnTo>
                    <a:pt x="402" y="648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2" y="230"/>
                  </a:lnTo>
                  <a:lnTo>
                    <a:pt x="400" y="210"/>
                  </a:lnTo>
                  <a:lnTo>
                    <a:pt x="398" y="192"/>
                  </a:lnTo>
                  <a:lnTo>
                    <a:pt x="395" y="175"/>
                  </a:lnTo>
                  <a:lnTo>
                    <a:pt x="390" y="161"/>
                  </a:lnTo>
                  <a:lnTo>
                    <a:pt x="384" y="147"/>
                  </a:lnTo>
                  <a:lnTo>
                    <a:pt x="377" y="136"/>
                  </a:lnTo>
                  <a:lnTo>
                    <a:pt x="369" y="126"/>
                  </a:lnTo>
                  <a:lnTo>
                    <a:pt x="361" y="117"/>
                  </a:lnTo>
                  <a:lnTo>
                    <a:pt x="351" y="110"/>
                  </a:lnTo>
                  <a:lnTo>
                    <a:pt x="341" y="105"/>
                  </a:lnTo>
                  <a:lnTo>
                    <a:pt x="328" y="100"/>
                  </a:lnTo>
                  <a:lnTo>
                    <a:pt x="316" y="97"/>
                  </a:lnTo>
                  <a:lnTo>
                    <a:pt x="302" y="94"/>
                  </a:lnTo>
                  <a:lnTo>
                    <a:pt x="286" y="93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50" y="93"/>
                  </a:lnTo>
                  <a:lnTo>
                    <a:pt x="231" y="95"/>
                  </a:lnTo>
                  <a:lnTo>
                    <a:pt x="210" y="100"/>
                  </a:lnTo>
                  <a:lnTo>
                    <a:pt x="189" y="106"/>
                  </a:lnTo>
                  <a:lnTo>
                    <a:pt x="169" y="113"/>
                  </a:lnTo>
                  <a:lnTo>
                    <a:pt x="148" y="121"/>
                  </a:lnTo>
                  <a:lnTo>
                    <a:pt x="127" y="129"/>
                  </a:lnTo>
                  <a:lnTo>
                    <a:pt x="107" y="139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3"/>
                  </a:lnTo>
                  <a:lnTo>
                    <a:pt x="105" y="657"/>
                  </a:lnTo>
                  <a:lnTo>
                    <a:pt x="102" y="662"/>
                  </a:lnTo>
                  <a:lnTo>
                    <a:pt x="99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9"/>
                  </a:lnTo>
                  <a:lnTo>
                    <a:pt x="7" y="665"/>
                  </a:lnTo>
                  <a:lnTo>
                    <a:pt x="4" y="662"/>
                  </a:lnTo>
                  <a:lnTo>
                    <a:pt x="2" y="657"/>
                  </a:lnTo>
                  <a:lnTo>
                    <a:pt x="0" y="654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100" y="16"/>
                  </a:lnTo>
                  <a:lnTo>
                    <a:pt x="102" y="20"/>
                  </a:lnTo>
                  <a:lnTo>
                    <a:pt x="105" y="23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5"/>
                  </a:lnTo>
                  <a:lnTo>
                    <a:pt x="107" y="55"/>
                  </a:lnTo>
                  <a:lnTo>
                    <a:pt x="131" y="43"/>
                  </a:lnTo>
                  <a:lnTo>
                    <a:pt x="154" y="31"/>
                  </a:lnTo>
                  <a:lnTo>
                    <a:pt x="178" y="22"/>
                  </a:lnTo>
                  <a:lnTo>
                    <a:pt x="201" y="14"/>
                  </a:lnTo>
                  <a:lnTo>
                    <a:pt x="224" y="8"/>
                  </a:lnTo>
                  <a:lnTo>
                    <a:pt x="248" y="4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5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1" y="27"/>
                  </a:lnTo>
                  <a:lnTo>
                    <a:pt x="428" y="37"/>
                  </a:lnTo>
                  <a:lnTo>
                    <a:pt x="444" y="51"/>
                  </a:lnTo>
                  <a:lnTo>
                    <a:pt x="458" y="66"/>
                  </a:lnTo>
                  <a:lnTo>
                    <a:pt x="469" y="83"/>
                  </a:lnTo>
                  <a:lnTo>
                    <a:pt x="480" y="101"/>
                  </a:lnTo>
                  <a:lnTo>
                    <a:pt x="489" y="122"/>
                  </a:lnTo>
                  <a:lnTo>
                    <a:pt x="496" y="145"/>
                  </a:lnTo>
                  <a:lnTo>
                    <a:pt x="501" y="169"/>
                  </a:lnTo>
                  <a:lnTo>
                    <a:pt x="505" y="194"/>
                  </a:lnTo>
                  <a:lnTo>
                    <a:pt x="507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4"/>
                  </a:lnTo>
                  <a:lnTo>
                    <a:pt x="506" y="657"/>
                  </a:lnTo>
                  <a:lnTo>
                    <a:pt x="504" y="662"/>
                  </a:lnTo>
                  <a:lnTo>
                    <a:pt x="501" y="665"/>
                  </a:lnTo>
                  <a:lnTo>
                    <a:pt x="498" y="669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2"/>
                  </a:lnTo>
                  <a:lnTo>
                    <a:pt x="484" y="67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7" name="Freeform 178"/>
            <p:cNvSpPr>
              <a:spLocks noEditPoints="1"/>
            </p:cNvSpPr>
            <p:nvPr/>
          </p:nvSpPr>
          <p:spPr bwMode="auto">
            <a:xfrm>
              <a:off x="5321454" y="422990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1 h 681"/>
                <a:gd name="T4" fmla="*/ 123 w 534"/>
                <a:gd name="T5" fmla="*/ 500 h 681"/>
                <a:gd name="T6" fmla="*/ 150 w 534"/>
                <a:gd name="T7" fmla="*/ 544 h 681"/>
                <a:gd name="T8" fmla="*/ 186 w 534"/>
                <a:gd name="T9" fmla="*/ 571 h 681"/>
                <a:gd name="T10" fmla="*/ 236 w 534"/>
                <a:gd name="T11" fmla="*/ 585 h 681"/>
                <a:gd name="T12" fmla="*/ 275 w 534"/>
                <a:gd name="T13" fmla="*/ 589 h 681"/>
                <a:gd name="T14" fmla="*/ 442 w 534"/>
                <a:gd name="T15" fmla="*/ 581 h 681"/>
                <a:gd name="T16" fmla="*/ 496 w 534"/>
                <a:gd name="T17" fmla="*/ 575 h 681"/>
                <a:gd name="T18" fmla="*/ 509 w 534"/>
                <a:gd name="T19" fmla="*/ 578 h 681"/>
                <a:gd name="T20" fmla="*/ 514 w 534"/>
                <a:gd name="T21" fmla="*/ 587 h 681"/>
                <a:gd name="T22" fmla="*/ 514 w 534"/>
                <a:gd name="T23" fmla="*/ 633 h 681"/>
                <a:gd name="T24" fmla="*/ 510 w 534"/>
                <a:gd name="T25" fmla="*/ 652 h 681"/>
                <a:gd name="T26" fmla="*/ 497 w 534"/>
                <a:gd name="T27" fmla="*/ 659 h 681"/>
                <a:gd name="T28" fmla="*/ 440 w 534"/>
                <a:gd name="T29" fmla="*/ 669 h 681"/>
                <a:gd name="T30" fmla="*/ 333 w 534"/>
                <a:gd name="T31" fmla="*/ 679 h 681"/>
                <a:gd name="T32" fmla="*/ 275 w 534"/>
                <a:gd name="T33" fmla="*/ 681 h 681"/>
                <a:gd name="T34" fmla="*/ 198 w 534"/>
                <a:gd name="T35" fmla="*/ 673 h 681"/>
                <a:gd name="T36" fmla="*/ 127 w 534"/>
                <a:gd name="T37" fmla="*/ 648 h 681"/>
                <a:gd name="T38" fmla="*/ 96 w 534"/>
                <a:gd name="T39" fmla="*/ 629 h 681"/>
                <a:gd name="T40" fmla="*/ 67 w 534"/>
                <a:gd name="T41" fmla="*/ 602 h 681"/>
                <a:gd name="T42" fmla="*/ 43 w 534"/>
                <a:gd name="T43" fmla="*/ 570 h 681"/>
                <a:gd name="T44" fmla="*/ 23 w 534"/>
                <a:gd name="T45" fmla="*/ 531 h 681"/>
                <a:gd name="T46" fmla="*/ 10 w 534"/>
                <a:gd name="T47" fmla="*/ 485 h 681"/>
                <a:gd name="T48" fmla="*/ 3 w 534"/>
                <a:gd name="T49" fmla="*/ 431 h 681"/>
                <a:gd name="T50" fmla="*/ 0 w 534"/>
                <a:gd name="T51" fmla="*/ 282 h 681"/>
                <a:gd name="T52" fmla="*/ 5 w 534"/>
                <a:gd name="T53" fmla="*/ 222 h 681"/>
                <a:gd name="T54" fmla="*/ 28 w 534"/>
                <a:gd name="T55" fmla="*/ 141 h 681"/>
                <a:gd name="T56" fmla="*/ 54 w 534"/>
                <a:gd name="T57" fmla="*/ 97 h 681"/>
                <a:gd name="T58" fmla="*/ 78 w 534"/>
                <a:gd name="T59" fmla="*/ 68 h 681"/>
                <a:gd name="T60" fmla="*/ 108 w 534"/>
                <a:gd name="T61" fmla="*/ 44 h 681"/>
                <a:gd name="T62" fmla="*/ 142 w 534"/>
                <a:gd name="T63" fmla="*/ 25 h 681"/>
                <a:gd name="T64" fmla="*/ 179 w 534"/>
                <a:gd name="T65" fmla="*/ 12 h 681"/>
                <a:gd name="T66" fmla="*/ 237 w 534"/>
                <a:gd name="T67" fmla="*/ 1 h 681"/>
                <a:gd name="T68" fmla="*/ 301 w 534"/>
                <a:gd name="T69" fmla="*/ 1 h 681"/>
                <a:gd name="T70" fmla="*/ 358 w 534"/>
                <a:gd name="T71" fmla="*/ 12 h 681"/>
                <a:gd name="T72" fmla="*/ 396 w 534"/>
                <a:gd name="T73" fmla="*/ 25 h 681"/>
                <a:gd name="T74" fmla="*/ 431 w 534"/>
                <a:gd name="T75" fmla="*/ 45 h 681"/>
                <a:gd name="T76" fmla="*/ 459 w 534"/>
                <a:gd name="T77" fmla="*/ 68 h 681"/>
                <a:gd name="T78" fmla="*/ 483 w 534"/>
                <a:gd name="T79" fmla="*/ 97 h 681"/>
                <a:gd name="T80" fmla="*/ 509 w 534"/>
                <a:gd name="T81" fmla="*/ 141 h 681"/>
                <a:gd name="T82" fmla="*/ 530 w 534"/>
                <a:gd name="T83" fmla="*/ 222 h 681"/>
                <a:gd name="T84" fmla="*/ 534 w 534"/>
                <a:gd name="T85" fmla="*/ 348 h 681"/>
                <a:gd name="T86" fmla="*/ 533 w 534"/>
                <a:gd name="T87" fmla="*/ 359 h 681"/>
                <a:gd name="T88" fmla="*/ 525 w 534"/>
                <a:gd name="T89" fmla="*/ 371 h 681"/>
                <a:gd name="T90" fmla="*/ 511 w 534"/>
                <a:gd name="T91" fmla="*/ 374 h 681"/>
                <a:gd name="T92" fmla="*/ 427 w 534"/>
                <a:gd name="T93" fmla="*/ 282 h 681"/>
                <a:gd name="T94" fmla="*/ 421 w 534"/>
                <a:gd name="T95" fmla="*/ 215 h 681"/>
                <a:gd name="T96" fmla="*/ 404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49 w 534"/>
                <a:gd name="T105" fmla="*/ 94 h 681"/>
                <a:gd name="T106" fmla="*/ 200 w 534"/>
                <a:gd name="T107" fmla="*/ 105 h 681"/>
                <a:gd name="T108" fmla="*/ 160 w 534"/>
                <a:gd name="T109" fmla="*/ 129 h 681"/>
                <a:gd name="T110" fmla="*/ 131 w 534"/>
                <a:gd name="T111" fmla="*/ 165 h 681"/>
                <a:gd name="T112" fmla="*/ 113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1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8"/>
                  </a:lnTo>
                  <a:lnTo>
                    <a:pt x="109" y="441"/>
                  </a:lnTo>
                  <a:lnTo>
                    <a:pt x="113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50" y="544"/>
                  </a:lnTo>
                  <a:lnTo>
                    <a:pt x="160" y="554"/>
                  </a:lnTo>
                  <a:lnTo>
                    <a:pt x="173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8" y="583"/>
                  </a:lnTo>
                  <a:lnTo>
                    <a:pt x="236" y="585"/>
                  </a:lnTo>
                  <a:lnTo>
                    <a:pt x="254" y="587"/>
                  </a:lnTo>
                  <a:lnTo>
                    <a:pt x="275" y="589"/>
                  </a:lnTo>
                  <a:lnTo>
                    <a:pt x="275" y="589"/>
                  </a:lnTo>
                  <a:lnTo>
                    <a:pt x="330" y="587"/>
                  </a:lnTo>
                  <a:lnTo>
                    <a:pt x="387" y="585"/>
                  </a:lnTo>
                  <a:lnTo>
                    <a:pt x="442" y="581"/>
                  </a:lnTo>
                  <a:lnTo>
                    <a:pt x="489" y="575"/>
                  </a:lnTo>
                  <a:lnTo>
                    <a:pt x="489" y="575"/>
                  </a:lnTo>
                  <a:lnTo>
                    <a:pt x="496" y="575"/>
                  </a:lnTo>
                  <a:lnTo>
                    <a:pt x="496" y="575"/>
                  </a:lnTo>
                  <a:lnTo>
                    <a:pt x="503" y="576"/>
                  </a:lnTo>
                  <a:lnTo>
                    <a:pt x="509" y="578"/>
                  </a:lnTo>
                  <a:lnTo>
                    <a:pt x="511" y="582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3"/>
                  </a:lnTo>
                  <a:lnTo>
                    <a:pt x="514" y="633"/>
                  </a:lnTo>
                  <a:lnTo>
                    <a:pt x="514" y="644"/>
                  </a:lnTo>
                  <a:lnTo>
                    <a:pt x="512" y="647"/>
                  </a:lnTo>
                  <a:lnTo>
                    <a:pt x="510" y="652"/>
                  </a:lnTo>
                  <a:lnTo>
                    <a:pt x="506" y="654"/>
                  </a:lnTo>
                  <a:lnTo>
                    <a:pt x="503" y="657"/>
                  </a:lnTo>
                  <a:lnTo>
                    <a:pt x="497" y="659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40" y="669"/>
                  </a:lnTo>
                  <a:lnTo>
                    <a:pt x="387" y="676"/>
                  </a:lnTo>
                  <a:lnTo>
                    <a:pt x="361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48" y="680"/>
                  </a:lnTo>
                  <a:lnTo>
                    <a:pt x="223" y="678"/>
                  </a:lnTo>
                  <a:lnTo>
                    <a:pt x="198" y="673"/>
                  </a:lnTo>
                  <a:lnTo>
                    <a:pt x="174" y="668"/>
                  </a:lnTo>
                  <a:lnTo>
                    <a:pt x="150" y="660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6" y="636"/>
                  </a:lnTo>
                  <a:lnTo>
                    <a:pt x="96" y="629"/>
                  </a:lnTo>
                  <a:lnTo>
                    <a:pt x="85" y="621"/>
                  </a:lnTo>
                  <a:lnTo>
                    <a:pt x="76" y="612"/>
                  </a:lnTo>
                  <a:lnTo>
                    <a:pt x="67" y="602"/>
                  </a:lnTo>
                  <a:lnTo>
                    <a:pt x="59" y="592"/>
                  </a:lnTo>
                  <a:lnTo>
                    <a:pt x="51" y="582"/>
                  </a:lnTo>
                  <a:lnTo>
                    <a:pt x="43" y="570"/>
                  </a:lnTo>
                  <a:lnTo>
                    <a:pt x="36" y="558"/>
                  </a:lnTo>
                  <a:lnTo>
                    <a:pt x="30" y="545"/>
                  </a:lnTo>
                  <a:lnTo>
                    <a:pt x="23" y="531"/>
                  </a:lnTo>
                  <a:lnTo>
                    <a:pt x="19" y="517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6" y="468"/>
                  </a:lnTo>
                  <a:lnTo>
                    <a:pt x="4" y="451"/>
                  </a:lnTo>
                  <a:lnTo>
                    <a:pt x="3" y="431"/>
                  </a:lnTo>
                  <a:lnTo>
                    <a:pt x="2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51"/>
                  </a:lnTo>
                  <a:lnTo>
                    <a:pt x="5" y="222"/>
                  </a:lnTo>
                  <a:lnTo>
                    <a:pt x="11" y="193"/>
                  </a:lnTo>
                  <a:lnTo>
                    <a:pt x="19" y="165"/>
                  </a:lnTo>
                  <a:lnTo>
                    <a:pt x="28" y="141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4" y="97"/>
                  </a:lnTo>
                  <a:lnTo>
                    <a:pt x="61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60"/>
                  </a:lnTo>
                  <a:lnTo>
                    <a:pt x="98" y="52"/>
                  </a:lnTo>
                  <a:lnTo>
                    <a:pt x="108" y="44"/>
                  </a:lnTo>
                  <a:lnTo>
                    <a:pt x="119" y="37"/>
                  </a:lnTo>
                  <a:lnTo>
                    <a:pt x="130" y="31"/>
                  </a:lnTo>
                  <a:lnTo>
                    <a:pt x="142" y="25"/>
                  </a:lnTo>
                  <a:lnTo>
                    <a:pt x="154" y="20"/>
                  </a:lnTo>
                  <a:lnTo>
                    <a:pt x="167" y="15"/>
                  </a:lnTo>
                  <a:lnTo>
                    <a:pt x="179" y="12"/>
                  </a:lnTo>
                  <a:lnTo>
                    <a:pt x="193" y="8"/>
                  </a:lnTo>
                  <a:lnTo>
                    <a:pt x="208" y="6"/>
                  </a:lnTo>
                  <a:lnTo>
                    <a:pt x="237" y="1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301" y="1"/>
                  </a:lnTo>
                  <a:lnTo>
                    <a:pt x="331" y="6"/>
                  </a:lnTo>
                  <a:lnTo>
                    <a:pt x="345" y="8"/>
                  </a:lnTo>
                  <a:lnTo>
                    <a:pt x="358" y="12"/>
                  </a:lnTo>
                  <a:lnTo>
                    <a:pt x="372" y="16"/>
                  </a:lnTo>
                  <a:lnTo>
                    <a:pt x="385" y="21"/>
                  </a:lnTo>
                  <a:lnTo>
                    <a:pt x="396" y="25"/>
                  </a:lnTo>
                  <a:lnTo>
                    <a:pt x="409" y="31"/>
                  </a:lnTo>
                  <a:lnTo>
                    <a:pt x="419" y="38"/>
                  </a:lnTo>
                  <a:lnTo>
                    <a:pt x="431" y="45"/>
                  </a:lnTo>
                  <a:lnTo>
                    <a:pt x="440" y="52"/>
                  </a:lnTo>
                  <a:lnTo>
                    <a:pt x="450" y="60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7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9" y="141"/>
                  </a:lnTo>
                  <a:lnTo>
                    <a:pt x="518" y="166"/>
                  </a:lnTo>
                  <a:lnTo>
                    <a:pt x="525" y="193"/>
                  </a:lnTo>
                  <a:lnTo>
                    <a:pt x="530" y="222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53"/>
                  </a:lnTo>
                  <a:lnTo>
                    <a:pt x="533" y="359"/>
                  </a:lnTo>
                  <a:lnTo>
                    <a:pt x="530" y="364"/>
                  </a:lnTo>
                  <a:lnTo>
                    <a:pt x="528" y="367"/>
                  </a:lnTo>
                  <a:lnTo>
                    <a:pt x="525" y="371"/>
                  </a:lnTo>
                  <a:lnTo>
                    <a:pt x="521" y="373"/>
                  </a:lnTo>
                  <a:lnTo>
                    <a:pt x="517" y="374"/>
                  </a:lnTo>
                  <a:lnTo>
                    <a:pt x="511" y="374"/>
                  </a:lnTo>
                  <a:lnTo>
                    <a:pt x="511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6" y="258"/>
                  </a:lnTo>
                  <a:lnTo>
                    <a:pt x="425" y="235"/>
                  </a:lnTo>
                  <a:lnTo>
                    <a:pt x="421" y="215"/>
                  </a:lnTo>
                  <a:lnTo>
                    <a:pt x="417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7" y="149"/>
                  </a:lnTo>
                  <a:lnTo>
                    <a:pt x="387" y="137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3" y="109"/>
                  </a:lnTo>
                  <a:lnTo>
                    <a:pt x="338" y="103"/>
                  </a:lnTo>
                  <a:lnTo>
                    <a:pt x="323" y="99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49" y="94"/>
                  </a:lnTo>
                  <a:lnTo>
                    <a:pt x="232" y="97"/>
                  </a:lnTo>
                  <a:lnTo>
                    <a:pt x="215" y="100"/>
                  </a:lnTo>
                  <a:lnTo>
                    <a:pt x="200" y="105"/>
                  </a:lnTo>
                  <a:lnTo>
                    <a:pt x="185" y="111"/>
                  </a:lnTo>
                  <a:lnTo>
                    <a:pt x="171" y="118"/>
                  </a:lnTo>
                  <a:lnTo>
                    <a:pt x="160" y="129"/>
                  </a:lnTo>
                  <a:lnTo>
                    <a:pt x="148" y="139"/>
                  </a:lnTo>
                  <a:lnTo>
                    <a:pt x="139" y="152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9"/>
                  </a:lnTo>
                  <a:lnTo>
                    <a:pt x="113" y="217"/>
                  </a:lnTo>
                  <a:lnTo>
                    <a:pt x="109" y="238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4"/>
                  </a:lnTo>
                  <a:lnTo>
                    <a:pt x="427" y="294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8" name="Freeform 179"/>
            <p:cNvSpPr>
              <a:spLocks/>
            </p:cNvSpPr>
            <p:nvPr/>
          </p:nvSpPr>
          <p:spPr bwMode="auto">
            <a:xfrm>
              <a:off x="5451481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5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7 w 441"/>
                <a:gd name="T27" fmla="*/ 562 h 681"/>
                <a:gd name="T28" fmla="*/ 330 w 441"/>
                <a:gd name="T29" fmla="*/ 538 h 681"/>
                <a:gd name="T30" fmla="*/ 335 w 441"/>
                <a:gd name="T31" fmla="*/ 506 h 681"/>
                <a:gd name="T32" fmla="*/ 330 w 441"/>
                <a:gd name="T33" fmla="*/ 481 h 681"/>
                <a:gd name="T34" fmla="*/ 304 w 441"/>
                <a:gd name="T35" fmla="*/ 446 h 681"/>
                <a:gd name="T36" fmla="*/ 244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5 w 441"/>
                <a:gd name="T43" fmla="*/ 249 h 681"/>
                <a:gd name="T44" fmla="*/ 8 w 441"/>
                <a:gd name="T45" fmla="*/ 214 h 681"/>
                <a:gd name="T46" fmla="*/ 0 w 441"/>
                <a:gd name="T47" fmla="*/ 175 h 681"/>
                <a:gd name="T48" fmla="*/ 0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4 w 441"/>
                <a:gd name="T55" fmla="*/ 19 h 681"/>
                <a:gd name="T56" fmla="*/ 151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6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29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8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2 w 441"/>
                <a:gd name="T81" fmla="*/ 97 h 681"/>
                <a:gd name="T82" fmla="*/ 129 w 441"/>
                <a:gd name="T83" fmla="*/ 107 h 681"/>
                <a:gd name="T84" fmla="*/ 113 w 441"/>
                <a:gd name="T85" fmla="*/ 124 h 681"/>
                <a:gd name="T86" fmla="*/ 106 w 441"/>
                <a:gd name="T87" fmla="*/ 150 h 681"/>
                <a:gd name="T88" fmla="*/ 106 w 441"/>
                <a:gd name="T89" fmla="*/ 173 h 681"/>
                <a:gd name="T90" fmla="*/ 126 w 441"/>
                <a:gd name="T91" fmla="*/ 208 h 681"/>
                <a:gd name="T92" fmla="*/ 169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4 w 441"/>
                <a:gd name="T103" fmla="*/ 456 h 681"/>
                <a:gd name="T104" fmla="*/ 440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6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4" y="660"/>
                  </a:lnTo>
                  <a:lnTo>
                    <a:pt x="10" y="657"/>
                  </a:lnTo>
                  <a:lnTo>
                    <a:pt x="5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5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0" y="578"/>
                  </a:lnTo>
                  <a:lnTo>
                    <a:pt x="20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3" y="584"/>
                  </a:lnTo>
                  <a:lnTo>
                    <a:pt x="126" y="587"/>
                  </a:lnTo>
                  <a:lnTo>
                    <a:pt x="175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7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7" y="562"/>
                  </a:lnTo>
                  <a:lnTo>
                    <a:pt x="323" y="555"/>
                  </a:lnTo>
                  <a:lnTo>
                    <a:pt x="327" y="547"/>
                  </a:lnTo>
                  <a:lnTo>
                    <a:pt x="330" y="538"/>
                  </a:lnTo>
                  <a:lnTo>
                    <a:pt x="332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4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2" y="334"/>
                  </a:lnTo>
                  <a:lnTo>
                    <a:pt x="122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5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8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3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5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3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5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8" y="100"/>
                  </a:lnTo>
                  <a:lnTo>
                    <a:pt x="408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69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2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3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5" y="161"/>
                  </a:lnTo>
                  <a:lnTo>
                    <a:pt x="105" y="161"/>
                  </a:lnTo>
                  <a:lnTo>
                    <a:pt x="106" y="173"/>
                  </a:lnTo>
                  <a:lnTo>
                    <a:pt x="111" y="186"/>
                  </a:lnTo>
                  <a:lnTo>
                    <a:pt x="117" y="197"/>
                  </a:lnTo>
                  <a:lnTo>
                    <a:pt x="126" y="208"/>
                  </a:lnTo>
                  <a:lnTo>
                    <a:pt x="137" y="219"/>
                  </a:lnTo>
                  <a:lnTo>
                    <a:pt x="152" y="230"/>
                  </a:lnTo>
                  <a:lnTo>
                    <a:pt x="169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3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4" y="456"/>
                  </a:lnTo>
                  <a:lnTo>
                    <a:pt x="438" y="468"/>
                  </a:lnTo>
                  <a:lnTo>
                    <a:pt x="439" y="481"/>
                  </a:lnTo>
                  <a:lnTo>
                    <a:pt x="440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7" y="671"/>
                  </a:lnTo>
                  <a:lnTo>
                    <a:pt x="286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9" name="Freeform 180"/>
            <p:cNvSpPr>
              <a:spLocks/>
            </p:cNvSpPr>
            <p:nvPr/>
          </p:nvSpPr>
          <p:spPr bwMode="auto">
            <a:xfrm>
              <a:off x="5562508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7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9 w 441"/>
                <a:gd name="T27" fmla="*/ 562 h 681"/>
                <a:gd name="T28" fmla="*/ 331 w 441"/>
                <a:gd name="T29" fmla="*/ 538 h 681"/>
                <a:gd name="T30" fmla="*/ 336 w 441"/>
                <a:gd name="T31" fmla="*/ 506 h 681"/>
                <a:gd name="T32" fmla="*/ 331 w 441"/>
                <a:gd name="T33" fmla="*/ 481 h 681"/>
                <a:gd name="T34" fmla="*/ 304 w 441"/>
                <a:gd name="T35" fmla="*/ 446 h 681"/>
                <a:gd name="T36" fmla="*/ 245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6 w 441"/>
                <a:gd name="T43" fmla="*/ 249 h 681"/>
                <a:gd name="T44" fmla="*/ 9 w 441"/>
                <a:gd name="T45" fmla="*/ 214 h 681"/>
                <a:gd name="T46" fmla="*/ 0 w 441"/>
                <a:gd name="T47" fmla="*/ 175 h 681"/>
                <a:gd name="T48" fmla="*/ 1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5 w 441"/>
                <a:gd name="T55" fmla="*/ 19 h 681"/>
                <a:gd name="T56" fmla="*/ 152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7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30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9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3 w 441"/>
                <a:gd name="T81" fmla="*/ 97 h 681"/>
                <a:gd name="T82" fmla="*/ 129 w 441"/>
                <a:gd name="T83" fmla="*/ 107 h 681"/>
                <a:gd name="T84" fmla="*/ 114 w 441"/>
                <a:gd name="T85" fmla="*/ 124 h 681"/>
                <a:gd name="T86" fmla="*/ 106 w 441"/>
                <a:gd name="T87" fmla="*/ 150 h 681"/>
                <a:gd name="T88" fmla="*/ 108 w 441"/>
                <a:gd name="T89" fmla="*/ 173 h 681"/>
                <a:gd name="T90" fmla="*/ 127 w 441"/>
                <a:gd name="T91" fmla="*/ 208 h 681"/>
                <a:gd name="T92" fmla="*/ 170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5 w 441"/>
                <a:gd name="T103" fmla="*/ 456 h 681"/>
                <a:gd name="T104" fmla="*/ 441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7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4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9" y="562"/>
                  </a:lnTo>
                  <a:lnTo>
                    <a:pt x="323" y="555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1"/>
                  </a:lnTo>
                  <a:lnTo>
                    <a:pt x="324" y="469"/>
                  </a:lnTo>
                  <a:lnTo>
                    <a:pt x="316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5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4" y="259"/>
                  </a:lnTo>
                  <a:lnTo>
                    <a:pt x="26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4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3" y="33"/>
                  </a:lnTo>
                  <a:lnTo>
                    <a:pt x="78" y="25"/>
                  </a:lnTo>
                  <a:lnTo>
                    <a:pt x="95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2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30" y="4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6" y="93"/>
                  </a:lnTo>
                  <a:lnTo>
                    <a:pt x="424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1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8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7" y="208"/>
                  </a:lnTo>
                  <a:lnTo>
                    <a:pt x="139" y="219"/>
                  </a:lnTo>
                  <a:lnTo>
                    <a:pt x="152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0" y="481"/>
                  </a:lnTo>
                  <a:lnTo>
                    <a:pt x="441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8" y="671"/>
                  </a:lnTo>
                  <a:lnTo>
                    <a:pt x="287" y="676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0" name="Freeform 181"/>
            <p:cNvSpPr>
              <a:spLocks/>
            </p:cNvSpPr>
            <p:nvPr/>
          </p:nvSpPr>
          <p:spPr bwMode="auto">
            <a:xfrm>
              <a:off x="4737819" y="4470956"/>
              <a:ext cx="107465" cy="180494"/>
            </a:xfrm>
            <a:custGeom>
              <a:avLst/>
              <a:gdLst>
                <a:gd name="T0" fmla="*/ 186 w 544"/>
                <a:gd name="T1" fmla="*/ 912 h 914"/>
                <a:gd name="T2" fmla="*/ 45 w 544"/>
                <a:gd name="T3" fmla="*/ 897 h 914"/>
                <a:gd name="T4" fmla="*/ 25 w 544"/>
                <a:gd name="T5" fmla="*/ 887 h 914"/>
                <a:gd name="T6" fmla="*/ 22 w 544"/>
                <a:gd name="T7" fmla="*/ 827 h 914"/>
                <a:gd name="T8" fmla="*/ 29 w 544"/>
                <a:gd name="T9" fmla="*/ 812 h 914"/>
                <a:gd name="T10" fmla="*/ 43 w 544"/>
                <a:gd name="T11" fmla="*/ 807 h 914"/>
                <a:gd name="T12" fmla="*/ 146 w 544"/>
                <a:gd name="T13" fmla="*/ 813 h 914"/>
                <a:gd name="T14" fmla="*/ 272 w 544"/>
                <a:gd name="T15" fmla="*/ 814 h 914"/>
                <a:gd name="T16" fmla="*/ 353 w 544"/>
                <a:gd name="T17" fmla="*/ 798 h 914"/>
                <a:gd name="T18" fmla="*/ 402 w 544"/>
                <a:gd name="T19" fmla="*/ 765 h 914"/>
                <a:gd name="T20" fmla="*/ 425 w 544"/>
                <a:gd name="T21" fmla="*/ 717 h 914"/>
                <a:gd name="T22" fmla="*/ 429 w 544"/>
                <a:gd name="T23" fmla="*/ 672 h 914"/>
                <a:gd name="T24" fmla="*/ 423 w 544"/>
                <a:gd name="T25" fmla="*/ 631 h 914"/>
                <a:gd name="T26" fmla="*/ 398 w 544"/>
                <a:gd name="T27" fmla="*/ 594 h 914"/>
                <a:gd name="T28" fmla="*/ 323 w 544"/>
                <a:gd name="T29" fmla="*/ 534 h 914"/>
                <a:gd name="T30" fmla="*/ 129 w 544"/>
                <a:gd name="T31" fmla="*/ 414 h 914"/>
                <a:gd name="T32" fmla="*/ 66 w 544"/>
                <a:gd name="T33" fmla="*/ 364 h 914"/>
                <a:gd name="T34" fmla="*/ 25 w 544"/>
                <a:gd name="T35" fmla="*/ 310 h 914"/>
                <a:gd name="T36" fmla="*/ 4 w 544"/>
                <a:gd name="T37" fmla="*/ 248 h 914"/>
                <a:gd name="T38" fmla="*/ 2 w 544"/>
                <a:gd name="T39" fmla="*/ 187 h 914"/>
                <a:gd name="T40" fmla="*/ 20 w 544"/>
                <a:gd name="T41" fmla="*/ 118 h 914"/>
                <a:gd name="T42" fmla="*/ 44 w 544"/>
                <a:gd name="T43" fmla="*/ 81 h 914"/>
                <a:gd name="T44" fmla="*/ 96 w 544"/>
                <a:gd name="T45" fmla="*/ 39 h 914"/>
                <a:gd name="T46" fmla="*/ 194 w 544"/>
                <a:gd name="T47" fmla="*/ 7 h 914"/>
                <a:gd name="T48" fmla="*/ 290 w 544"/>
                <a:gd name="T49" fmla="*/ 0 h 914"/>
                <a:gd name="T50" fmla="*/ 499 w 544"/>
                <a:gd name="T51" fmla="*/ 14 h 914"/>
                <a:gd name="T52" fmla="*/ 517 w 544"/>
                <a:gd name="T53" fmla="*/ 24 h 914"/>
                <a:gd name="T54" fmla="*/ 520 w 544"/>
                <a:gd name="T55" fmla="*/ 87 h 914"/>
                <a:gd name="T56" fmla="*/ 517 w 544"/>
                <a:gd name="T57" fmla="*/ 99 h 914"/>
                <a:gd name="T58" fmla="*/ 504 w 544"/>
                <a:gd name="T59" fmla="*/ 106 h 914"/>
                <a:gd name="T60" fmla="*/ 497 w 544"/>
                <a:gd name="T61" fmla="*/ 106 h 914"/>
                <a:gd name="T62" fmla="*/ 290 w 544"/>
                <a:gd name="T63" fmla="*/ 99 h 914"/>
                <a:gd name="T64" fmla="*/ 226 w 544"/>
                <a:gd name="T65" fmla="*/ 102 h 914"/>
                <a:gd name="T66" fmla="*/ 166 w 544"/>
                <a:gd name="T67" fmla="*/ 117 h 914"/>
                <a:gd name="T68" fmla="*/ 128 w 544"/>
                <a:gd name="T69" fmla="*/ 148 h 914"/>
                <a:gd name="T70" fmla="*/ 113 w 544"/>
                <a:gd name="T71" fmla="*/ 197 h 914"/>
                <a:gd name="T72" fmla="*/ 114 w 544"/>
                <a:gd name="T73" fmla="*/ 234 h 914"/>
                <a:gd name="T74" fmla="*/ 129 w 544"/>
                <a:gd name="T75" fmla="*/ 270 h 914"/>
                <a:gd name="T76" fmla="*/ 161 w 544"/>
                <a:gd name="T77" fmla="*/ 304 h 914"/>
                <a:gd name="T78" fmla="*/ 355 w 544"/>
                <a:gd name="T79" fmla="*/ 426 h 914"/>
                <a:gd name="T80" fmla="*/ 424 w 544"/>
                <a:gd name="T81" fmla="*/ 471 h 914"/>
                <a:gd name="T82" fmla="*/ 490 w 544"/>
                <a:gd name="T83" fmla="*/ 530 h 914"/>
                <a:gd name="T84" fmla="*/ 528 w 544"/>
                <a:gd name="T85" fmla="*/ 588 h 914"/>
                <a:gd name="T86" fmla="*/ 543 w 544"/>
                <a:gd name="T87" fmla="*/ 655 h 914"/>
                <a:gd name="T88" fmla="*/ 541 w 544"/>
                <a:gd name="T89" fmla="*/ 716 h 914"/>
                <a:gd name="T90" fmla="*/ 512 w 544"/>
                <a:gd name="T91" fmla="*/ 799 h 914"/>
                <a:gd name="T92" fmla="*/ 475 w 544"/>
                <a:gd name="T93" fmla="*/ 844 h 914"/>
                <a:gd name="T94" fmla="*/ 433 w 544"/>
                <a:gd name="T95" fmla="*/ 874 h 914"/>
                <a:gd name="T96" fmla="*/ 378 w 544"/>
                <a:gd name="T97" fmla="*/ 897 h 914"/>
                <a:gd name="T98" fmla="*/ 308 w 544"/>
                <a:gd name="T99" fmla="*/ 911 h 914"/>
                <a:gd name="T100" fmla="*/ 246 w 544"/>
                <a:gd name="T101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914">
                  <a:moveTo>
                    <a:pt x="246" y="914"/>
                  </a:moveTo>
                  <a:lnTo>
                    <a:pt x="246" y="914"/>
                  </a:lnTo>
                  <a:lnTo>
                    <a:pt x="215" y="913"/>
                  </a:lnTo>
                  <a:lnTo>
                    <a:pt x="186" y="912"/>
                  </a:lnTo>
                  <a:lnTo>
                    <a:pt x="134" y="908"/>
                  </a:lnTo>
                  <a:lnTo>
                    <a:pt x="88" y="903"/>
                  </a:lnTo>
                  <a:lnTo>
                    <a:pt x="45" y="897"/>
                  </a:lnTo>
                  <a:lnTo>
                    <a:pt x="45" y="897"/>
                  </a:lnTo>
                  <a:lnTo>
                    <a:pt x="34" y="894"/>
                  </a:lnTo>
                  <a:lnTo>
                    <a:pt x="29" y="891"/>
                  </a:lnTo>
                  <a:lnTo>
                    <a:pt x="27" y="889"/>
                  </a:lnTo>
                  <a:lnTo>
                    <a:pt x="25" y="887"/>
                  </a:lnTo>
                  <a:lnTo>
                    <a:pt x="23" y="883"/>
                  </a:lnTo>
                  <a:lnTo>
                    <a:pt x="22" y="875"/>
                  </a:lnTo>
                  <a:lnTo>
                    <a:pt x="22" y="827"/>
                  </a:lnTo>
                  <a:lnTo>
                    <a:pt x="22" y="827"/>
                  </a:lnTo>
                  <a:lnTo>
                    <a:pt x="23" y="822"/>
                  </a:lnTo>
                  <a:lnTo>
                    <a:pt x="25" y="818"/>
                  </a:lnTo>
                  <a:lnTo>
                    <a:pt x="26" y="814"/>
                  </a:lnTo>
                  <a:lnTo>
                    <a:pt x="29" y="812"/>
                  </a:lnTo>
                  <a:lnTo>
                    <a:pt x="31" y="810"/>
                  </a:lnTo>
                  <a:lnTo>
                    <a:pt x="35" y="809"/>
                  </a:lnTo>
                  <a:lnTo>
                    <a:pt x="43" y="807"/>
                  </a:lnTo>
                  <a:lnTo>
                    <a:pt x="43" y="807"/>
                  </a:lnTo>
                  <a:lnTo>
                    <a:pt x="46" y="807"/>
                  </a:lnTo>
                  <a:lnTo>
                    <a:pt x="46" y="807"/>
                  </a:lnTo>
                  <a:lnTo>
                    <a:pt x="93" y="811"/>
                  </a:lnTo>
                  <a:lnTo>
                    <a:pt x="146" y="813"/>
                  </a:lnTo>
                  <a:lnTo>
                    <a:pt x="199" y="814"/>
                  </a:lnTo>
                  <a:lnTo>
                    <a:pt x="246" y="814"/>
                  </a:lnTo>
                  <a:lnTo>
                    <a:pt x="246" y="814"/>
                  </a:lnTo>
                  <a:lnTo>
                    <a:pt x="272" y="814"/>
                  </a:lnTo>
                  <a:lnTo>
                    <a:pt x="295" y="812"/>
                  </a:lnTo>
                  <a:lnTo>
                    <a:pt x="317" y="809"/>
                  </a:lnTo>
                  <a:lnTo>
                    <a:pt x="335" y="804"/>
                  </a:lnTo>
                  <a:lnTo>
                    <a:pt x="353" y="798"/>
                  </a:lnTo>
                  <a:lnTo>
                    <a:pt x="368" y="791"/>
                  </a:lnTo>
                  <a:lnTo>
                    <a:pt x="381" y="783"/>
                  </a:lnTo>
                  <a:lnTo>
                    <a:pt x="392" y="775"/>
                  </a:lnTo>
                  <a:lnTo>
                    <a:pt x="402" y="765"/>
                  </a:lnTo>
                  <a:lnTo>
                    <a:pt x="410" y="755"/>
                  </a:lnTo>
                  <a:lnTo>
                    <a:pt x="416" y="742"/>
                  </a:lnTo>
                  <a:lnTo>
                    <a:pt x="421" y="729"/>
                  </a:lnTo>
                  <a:lnTo>
                    <a:pt x="425" y="717"/>
                  </a:lnTo>
                  <a:lnTo>
                    <a:pt x="427" y="703"/>
                  </a:lnTo>
                  <a:lnTo>
                    <a:pt x="429" y="688"/>
                  </a:lnTo>
                  <a:lnTo>
                    <a:pt x="429" y="672"/>
                  </a:lnTo>
                  <a:lnTo>
                    <a:pt x="429" y="672"/>
                  </a:lnTo>
                  <a:lnTo>
                    <a:pt x="429" y="661"/>
                  </a:lnTo>
                  <a:lnTo>
                    <a:pt x="428" y="650"/>
                  </a:lnTo>
                  <a:lnTo>
                    <a:pt x="426" y="641"/>
                  </a:lnTo>
                  <a:lnTo>
                    <a:pt x="423" y="631"/>
                  </a:lnTo>
                  <a:lnTo>
                    <a:pt x="418" y="622"/>
                  </a:lnTo>
                  <a:lnTo>
                    <a:pt x="412" y="612"/>
                  </a:lnTo>
                  <a:lnTo>
                    <a:pt x="407" y="603"/>
                  </a:lnTo>
                  <a:lnTo>
                    <a:pt x="398" y="594"/>
                  </a:lnTo>
                  <a:lnTo>
                    <a:pt x="389" y="585"/>
                  </a:lnTo>
                  <a:lnTo>
                    <a:pt x="379" y="576"/>
                  </a:lnTo>
                  <a:lnTo>
                    <a:pt x="354" y="555"/>
                  </a:lnTo>
                  <a:lnTo>
                    <a:pt x="323" y="534"/>
                  </a:lnTo>
                  <a:lnTo>
                    <a:pt x="285" y="510"/>
                  </a:lnTo>
                  <a:lnTo>
                    <a:pt x="168" y="439"/>
                  </a:lnTo>
                  <a:lnTo>
                    <a:pt x="168" y="439"/>
                  </a:lnTo>
                  <a:lnTo>
                    <a:pt x="129" y="414"/>
                  </a:lnTo>
                  <a:lnTo>
                    <a:pt x="111" y="401"/>
                  </a:lnTo>
                  <a:lnTo>
                    <a:pt x="95" y="389"/>
                  </a:lnTo>
                  <a:lnTo>
                    <a:pt x="80" y="376"/>
                  </a:lnTo>
                  <a:lnTo>
                    <a:pt x="66" y="364"/>
                  </a:lnTo>
                  <a:lnTo>
                    <a:pt x="53" y="351"/>
                  </a:lnTo>
                  <a:lnTo>
                    <a:pt x="43" y="337"/>
                  </a:lnTo>
                  <a:lnTo>
                    <a:pt x="33" y="323"/>
                  </a:lnTo>
                  <a:lnTo>
                    <a:pt x="25" y="310"/>
                  </a:lnTo>
                  <a:lnTo>
                    <a:pt x="18" y="295"/>
                  </a:lnTo>
                  <a:lnTo>
                    <a:pt x="11" y="280"/>
                  </a:lnTo>
                  <a:lnTo>
                    <a:pt x="6" y="264"/>
                  </a:lnTo>
                  <a:lnTo>
                    <a:pt x="4" y="248"/>
                  </a:lnTo>
                  <a:lnTo>
                    <a:pt x="2" y="232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187"/>
                  </a:lnTo>
                  <a:lnTo>
                    <a:pt x="6" y="162"/>
                  </a:lnTo>
                  <a:lnTo>
                    <a:pt x="12" y="140"/>
                  </a:lnTo>
                  <a:lnTo>
                    <a:pt x="15" y="128"/>
                  </a:lnTo>
                  <a:lnTo>
                    <a:pt x="20" y="118"/>
                  </a:lnTo>
                  <a:lnTo>
                    <a:pt x="26" y="109"/>
                  </a:lnTo>
                  <a:lnTo>
                    <a:pt x="30" y="99"/>
                  </a:lnTo>
                  <a:lnTo>
                    <a:pt x="37" y="91"/>
                  </a:lnTo>
                  <a:lnTo>
                    <a:pt x="44" y="81"/>
                  </a:lnTo>
                  <a:lnTo>
                    <a:pt x="51" y="73"/>
                  </a:lnTo>
                  <a:lnTo>
                    <a:pt x="59" y="65"/>
                  </a:lnTo>
                  <a:lnTo>
                    <a:pt x="76" y="52"/>
                  </a:lnTo>
                  <a:lnTo>
                    <a:pt x="96" y="39"/>
                  </a:lnTo>
                  <a:lnTo>
                    <a:pt x="117" y="29"/>
                  </a:lnTo>
                  <a:lnTo>
                    <a:pt x="142" y="19"/>
                  </a:lnTo>
                  <a:lnTo>
                    <a:pt x="167" y="13"/>
                  </a:lnTo>
                  <a:lnTo>
                    <a:pt x="194" y="7"/>
                  </a:lnTo>
                  <a:lnTo>
                    <a:pt x="224" y="2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46" y="1"/>
                  </a:lnTo>
                  <a:lnTo>
                    <a:pt x="404" y="5"/>
                  </a:lnTo>
                  <a:lnTo>
                    <a:pt x="457" y="9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7" y="17"/>
                  </a:lnTo>
                  <a:lnTo>
                    <a:pt x="514" y="21"/>
                  </a:lnTo>
                  <a:lnTo>
                    <a:pt x="517" y="24"/>
                  </a:lnTo>
                  <a:lnTo>
                    <a:pt x="519" y="26"/>
                  </a:lnTo>
                  <a:lnTo>
                    <a:pt x="520" y="31"/>
                  </a:lnTo>
                  <a:lnTo>
                    <a:pt x="520" y="34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20" y="91"/>
                  </a:lnTo>
                  <a:lnTo>
                    <a:pt x="519" y="95"/>
                  </a:lnTo>
                  <a:lnTo>
                    <a:pt x="517" y="99"/>
                  </a:lnTo>
                  <a:lnTo>
                    <a:pt x="514" y="101"/>
                  </a:lnTo>
                  <a:lnTo>
                    <a:pt x="511" y="103"/>
                  </a:lnTo>
                  <a:lnTo>
                    <a:pt x="507" y="104"/>
                  </a:lnTo>
                  <a:lnTo>
                    <a:pt x="504" y="106"/>
                  </a:lnTo>
                  <a:lnTo>
                    <a:pt x="499" y="106"/>
                  </a:lnTo>
                  <a:lnTo>
                    <a:pt x="499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52" y="103"/>
                  </a:lnTo>
                  <a:lnTo>
                    <a:pt x="400" y="101"/>
                  </a:lnTo>
                  <a:lnTo>
                    <a:pt x="343" y="100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67" y="99"/>
                  </a:lnTo>
                  <a:lnTo>
                    <a:pt x="246" y="100"/>
                  </a:lnTo>
                  <a:lnTo>
                    <a:pt x="226" y="102"/>
                  </a:lnTo>
                  <a:lnTo>
                    <a:pt x="209" y="104"/>
                  </a:lnTo>
                  <a:lnTo>
                    <a:pt x="193" y="108"/>
                  </a:lnTo>
                  <a:lnTo>
                    <a:pt x="178" y="111"/>
                  </a:lnTo>
                  <a:lnTo>
                    <a:pt x="166" y="117"/>
                  </a:lnTo>
                  <a:lnTo>
                    <a:pt x="154" y="123"/>
                  </a:lnTo>
                  <a:lnTo>
                    <a:pt x="144" y="130"/>
                  </a:lnTo>
                  <a:lnTo>
                    <a:pt x="136" y="139"/>
                  </a:lnTo>
                  <a:lnTo>
                    <a:pt x="128" y="148"/>
                  </a:lnTo>
                  <a:lnTo>
                    <a:pt x="122" y="158"/>
                  </a:lnTo>
                  <a:lnTo>
                    <a:pt x="117" y="170"/>
                  </a:lnTo>
                  <a:lnTo>
                    <a:pt x="114" y="184"/>
                  </a:lnTo>
                  <a:lnTo>
                    <a:pt x="113" y="197"/>
                  </a:lnTo>
                  <a:lnTo>
                    <a:pt x="112" y="213"/>
                  </a:lnTo>
                  <a:lnTo>
                    <a:pt x="112" y="213"/>
                  </a:lnTo>
                  <a:lnTo>
                    <a:pt x="113" y="224"/>
                  </a:lnTo>
                  <a:lnTo>
                    <a:pt x="114" y="234"/>
                  </a:lnTo>
                  <a:lnTo>
                    <a:pt x="116" y="243"/>
                  </a:lnTo>
                  <a:lnTo>
                    <a:pt x="120" y="252"/>
                  </a:lnTo>
                  <a:lnTo>
                    <a:pt x="124" y="262"/>
                  </a:lnTo>
                  <a:lnTo>
                    <a:pt x="129" y="270"/>
                  </a:lnTo>
                  <a:lnTo>
                    <a:pt x="136" y="279"/>
                  </a:lnTo>
                  <a:lnTo>
                    <a:pt x="144" y="287"/>
                  </a:lnTo>
                  <a:lnTo>
                    <a:pt x="152" y="295"/>
                  </a:lnTo>
                  <a:lnTo>
                    <a:pt x="161" y="304"/>
                  </a:lnTo>
                  <a:lnTo>
                    <a:pt x="184" y="321"/>
                  </a:lnTo>
                  <a:lnTo>
                    <a:pt x="212" y="340"/>
                  </a:lnTo>
                  <a:lnTo>
                    <a:pt x="244" y="359"/>
                  </a:lnTo>
                  <a:lnTo>
                    <a:pt x="355" y="426"/>
                  </a:lnTo>
                  <a:lnTo>
                    <a:pt x="355" y="426"/>
                  </a:lnTo>
                  <a:lnTo>
                    <a:pt x="380" y="442"/>
                  </a:lnTo>
                  <a:lnTo>
                    <a:pt x="403" y="457"/>
                  </a:lnTo>
                  <a:lnTo>
                    <a:pt x="424" y="471"/>
                  </a:lnTo>
                  <a:lnTo>
                    <a:pt x="443" y="486"/>
                  </a:lnTo>
                  <a:lnTo>
                    <a:pt x="460" y="500"/>
                  </a:lnTo>
                  <a:lnTo>
                    <a:pt x="476" y="515"/>
                  </a:lnTo>
                  <a:lnTo>
                    <a:pt x="490" y="530"/>
                  </a:lnTo>
                  <a:lnTo>
                    <a:pt x="502" y="544"/>
                  </a:lnTo>
                  <a:lnTo>
                    <a:pt x="512" y="559"/>
                  </a:lnTo>
                  <a:lnTo>
                    <a:pt x="521" y="573"/>
                  </a:lnTo>
                  <a:lnTo>
                    <a:pt x="528" y="588"/>
                  </a:lnTo>
                  <a:lnTo>
                    <a:pt x="534" y="604"/>
                  </a:lnTo>
                  <a:lnTo>
                    <a:pt x="538" y="621"/>
                  </a:lnTo>
                  <a:lnTo>
                    <a:pt x="542" y="638"/>
                  </a:lnTo>
                  <a:lnTo>
                    <a:pt x="543" y="655"/>
                  </a:lnTo>
                  <a:lnTo>
                    <a:pt x="544" y="672"/>
                  </a:lnTo>
                  <a:lnTo>
                    <a:pt x="544" y="672"/>
                  </a:lnTo>
                  <a:lnTo>
                    <a:pt x="543" y="694"/>
                  </a:lnTo>
                  <a:lnTo>
                    <a:pt x="541" y="716"/>
                  </a:lnTo>
                  <a:lnTo>
                    <a:pt x="537" y="738"/>
                  </a:lnTo>
                  <a:lnTo>
                    <a:pt x="532" y="759"/>
                  </a:lnTo>
                  <a:lnTo>
                    <a:pt x="522" y="780"/>
                  </a:lnTo>
                  <a:lnTo>
                    <a:pt x="512" y="799"/>
                  </a:lnTo>
                  <a:lnTo>
                    <a:pt x="499" y="819"/>
                  </a:lnTo>
                  <a:lnTo>
                    <a:pt x="493" y="827"/>
                  </a:lnTo>
                  <a:lnTo>
                    <a:pt x="485" y="836"/>
                  </a:lnTo>
                  <a:lnTo>
                    <a:pt x="475" y="844"/>
                  </a:lnTo>
                  <a:lnTo>
                    <a:pt x="466" y="853"/>
                  </a:lnTo>
                  <a:lnTo>
                    <a:pt x="456" y="860"/>
                  </a:lnTo>
                  <a:lnTo>
                    <a:pt x="444" y="868"/>
                  </a:lnTo>
                  <a:lnTo>
                    <a:pt x="433" y="874"/>
                  </a:lnTo>
                  <a:lnTo>
                    <a:pt x="420" y="881"/>
                  </a:lnTo>
                  <a:lnTo>
                    <a:pt x="408" y="887"/>
                  </a:lnTo>
                  <a:lnTo>
                    <a:pt x="393" y="892"/>
                  </a:lnTo>
                  <a:lnTo>
                    <a:pt x="378" y="897"/>
                  </a:lnTo>
                  <a:lnTo>
                    <a:pt x="362" y="902"/>
                  </a:lnTo>
                  <a:lnTo>
                    <a:pt x="345" y="905"/>
                  </a:lnTo>
                  <a:lnTo>
                    <a:pt x="327" y="908"/>
                  </a:lnTo>
                  <a:lnTo>
                    <a:pt x="308" y="911"/>
                  </a:lnTo>
                  <a:lnTo>
                    <a:pt x="288" y="912"/>
                  </a:lnTo>
                  <a:lnTo>
                    <a:pt x="268" y="913"/>
                  </a:lnTo>
                  <a:lnTo>
                    <a:pt x="246" y="914"/>
                  </a:lnTo>
                  <a:lnTo>
                    <a:pt x="246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1" name="Freeform 182"/>
            <p:cNvSpPr>
              <a:spLocks/>
            </p:cNvSpPr>
            <p:nvPr/>
          </p:nvSpPr>
          <p:spPr bwMode="auto">
            <a:xfrm>
              <a:off x="4854190" y="4488174"/>
              <a:ext cx="79560" cy="163275"/>
            </a:xfrm>
            <a:custGeom>
              <a:avLst/>
              <a:gdLst>
                <a:gd name="T0" fmla="*/ 382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4 h 825"/>
                <a:gd name="T8" fmla="*/ 248 w 404"/>
                <a:gd name="T9" fmla="*/ 821 h 825"/>
                <a:gd name="T10" fmla="*/ 217 w 404"/>
                <a:gd name="T11" fmla="*/ 814 h 825"/>
                <a:gd name="T12" fmla="*/ 191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5 w 404"/>
                <a:gd name="T19" fmla="*/ 727 h 825"/>
                <a:gd name="T20" fmla="*/ 140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5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1 w 404"/>
                <a:gd name="T61" fmla="*/ 6 h 825"/>
                <a:gd name="T62" fmla="*/ 244 w 404"/>
                <a:gd name="T63" fmla="*/ 12 h 825"/>
                <a:gd name="T64" fmla="*/ 245 w 404"/>
                <a:gd name="T65" fmla="*/ 20 h 825"/>
                <a:gd name="T66" fmla="*/ 376 w 404"/>
                <a:gd name="T67" fmla="*/ 152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5 w 404"/>
                <a:gd name="T87" fmla="*/ 241 h 825"/>
                <a:gd name="T88" fmla="*/ 245 w 404"/>
                <a:gd name="T89" fmla="*/ 662 h 825"/>
                <a:gd name="T90" fmla="*/ 249 w 404"/>
                <a:gd name="T91" fmla="*/ 702 h 825"/>
                <a:gd name="T92" fmla="*/ 253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1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4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2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8"/>
                  </a:moveTo>
                  <a:lnTo>
                    <a:pt x="382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4"/>
                  </a:lnTo>
                  <a:lnTo>
                    <a:pt x="265" y="823"/>
                  </a:lnTo>
                  <a:lnTo>
                    <a:pt x="248" y="821"/>
                  </a:lnTo>
                  <a:lnTo>
                    <a:pt x="231" y="818"/>
                  </a:lnTo>
                  <a:lnTo>
                    <a:pt x="217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0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4" y="226"/>
                  </a:lnTo>
                  <a:lnTo>
                    <a:pt x="9" y="224"/>
                  </a:lnTo>
                  <a:lnTo>
                    <a:pt x="5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9" y="155"/>
                  </a:lnTo>
                  <a:lnTo>
                    <a:pt x="14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7" y="4"/>
                  </a:lnTo>
                  <a:lnTo>
                    <a:pt x="241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5" y="20"/>
                  </a:lnTo>
                  <a:lnTo>
                    <a:pt x="245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7" y="163"/>
                  </a:lnTo>
                  <a:lnTo>
                    <a:pt x="398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8" y="226"/>
                  </a:lnTo>
                  <a:lnTo>
                    <a:pt x="397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1" y="241"/>
                  </a:lnTo>
                  <a:lnTo>
                    <a:pt x="376" y="241"/>
                  </a:lnTo>
                  <a:lnTo>
                    <a:pt x="245" y="241"/>
                  </a:lnTo>
                  <a:lnTo>
                    <a:pt x="245" y="662"/>
                  </a:lnTo>
                  <a:lnTo>
                    <a:pt x="245" y="662"/>
                  </a:lnTo>
                  <a:lnTo>
                    <a:pt x="246" y="685"/>
                  </a:lnTo>
                  <a:lnTo>
                    <a:pt x="249" y="702"/>
                  </a:lnTo>
                  <a:lnTo>
                    <a:pt x="251" y="709"/>
                  </a:lnTo>
                  <a:lnTo>
                    <a:pt x="253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8"/>
                  </a:lnTo>
                  <a:lnTo>
                    <a:pt x="311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4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5" y="814"/>
                  </a:lnTo>
                  <a:lnTo>
                    <a:pt x="392" y="816"/>
                  </a:lnTo>
                  <a:lnTo>
                    <a:pt x="382" y="818"/>
                  </a:lnTo>
                  <a:lnTo>
                    <a:pt x="382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2" name="Freeform 183"/>
            <p:cNvSpPr>
              <a:spLocks/>
            </p:cNvSpPr>
            <p:nvPr/>
          </p:nvSpPr>
          <p:spPr bwMode="auto">
            <a:xfrm>
              <a:off x="4956311" y="4516673"/>
              <a:ext cx="58779" cy="132995"/>
            </a:xfrm>
            <a:custGeom>
              <a:avLst/>
              <a:gdLst>
                <a:gd name="T0" fmla="*/ 273 w 298"/>
                <a:gd name="T1" fmla="*/ 92 h 672"/>
                <a:gd name="T2" fmla="*/ 232 w 298"/>
                <a:gd name="T3" fmla="*/ 94 h 672"/>
                <a:gd name="T4" fmla="*/ 191 w 298"/>
                <a:gd name="T5" fmla="*/ 103 h 672"/>
                <a:gd name="T6" fmla="*/ 150 w 298"/>
                <a:gd name="T7" fmla="*/ 119 h 672"/>
                <a:gd name="T8" fmla="*/ 107 w 298"/>
                <a:gd name="T9" fmla="*/ 142 h 672"/>
                <a:gd name="T10" fmla="*/ 107 w 298"/>
                <a:gd name="T11" fmla="*/ 648 h 672"/>
                <a:gd name="T12" fmla="*/ 104 w 298"/>
                <a:gd name="T13" fmla="*/ 657 h 672"/>
                <a:gd name="T14" fmla="*/ 100 w 298"/>
                <a:gd name="T15" fmla="*/ 665 h 672"/>
                <a:gd name="T16" fmla="*/ 92 w 298"/>
                <a:gd name="T17" fmla="*/ 670 h 672"/>
                <a:gd name="T18" fmla="*/ 83 w 298"/>
                <a:gd name="T19" fmla="*/ 672 h 672"/>
                <a:gd name="T20" fmla="*/ 23 w 298"/>
                <a:gd name="T21" fmla="*/ 672 h 672"/>
                <a:gd name="T22" fmla="*/ 15 w 298"/>
                <a:gd name="T23" fmla="*/ 670 h 672"/>
                <a:gd name="T24" fmla="*/ 7 w 298"/>
                <a:gd name="T25" fmla="*/ 665 h 672"/>
                <a:gd name="T26" fmla="*/ 2 w 298"/>
                <a:gd name="T27" fmla="*/ 657 h 672"/>
                <a:gd name="T28" fmla="*/ 0 w 298"/>
                <a:gd name="T29" fmla="*/ 648 h 672"/>
                <a:gd name="T30" fmla="*/ 0 w 298"/>
                <a:gd name="T31" fmla="*/ 32 h 672"/>
                <a:gd name="T32" fmla="*/ 2 w 298"/>
                <a:gd name="T33" fmla="*/ 23 h 672"/>
                <a:gd name="T34" fmla="*/ 7 w 298"/>
                <a:gd name="T35" fmla="*/ 15 h 672"/>
                <a:gd name="T36" fmla="*/ 14 w 298"/>
                <a:gd name="T37" fmla="*/ 10 h 672"/>
                <a:gd name="T38" fmla="*/ 23 w 298"/>
                <a:gd name="T39" fmla="*/ 8 h 672"/>
                <a:gd name="T40" fmla="*/ 80 w 298"/>
                <a:gd name="T41" fmla="*/ 8 h 672"/>
                <a:gd name="T42" fmla="*/ 89 w 298"/>
                <a:gd name="T43" fmla="*/ 10 h 672"/>
                <a:gd name="T44" fmla="*/ 96 w 298"/>
                <a:gd name="T45" fmla="*/ 15 h 672"/>
                <a:gd name="T46" fmla="*/ 101 w 298"/>
                <a:gd name="T47" fmla="*/ 23 h 672"/>
                <a:gd name="T48" fmla="*/ 103 w 298"/>
                <a:gd name="T49" fmla="*/ 32 h 672"/>
                <a:gd name="T50" fmla="*/ 103 w 298"/>
                <a:gd name="T51" fmla="*/ 57 h 672"/>
                <a:gd name="T52" fmla="*/ 147 w 298"/>
                <a:gd name="T53" fmla="*/ 31 h 672"/>
                <a:gd name="T54" fmla="*/ 190 w 298"/>
                <a:gd name="T55" fmla="*/ 12 h 672"/>
                <a:gd name="T56" fmla="*/ 232 w 298"/>
                <a:gd name="T57" fmla="*/ 3 h 672"/>
                <a:gd name="T58" fmla="*/ 273 w 298"/>
                <a:gd name="T59" fmla="*/ 0 h 672"/>
                <a:gd name="T60" fmla="*/ 279 w 298"/>
                <a:gd name="T61" fmla="*/ 0 h 672"/>
                <a:gd name="T62" fmla="*/ 288 w 298"/>
                <a:gd name="T63" fmla="*/ 3 h 672"/>
                <a:gd name="T64" fmla="*/ 295 w 298"/>
                <a:gd name="T65" fmla="*/ 8 h 672"/>
                <a:gd name="T66" fmla="*/ 298 w 298"/>
                <a:gd name="T67" fmla="*/ 16 h 672"/>
                <a:gd name="T68" fmla="*/ 298 w 298"/>
                <a:gd name="T69" fmla="*/ 71 h 672"/>
                <a:gd name="T70" fmla="*/ 298 w 298"/>
                <a:gd name="T71" fmla="*/ 76 h 672"/>
                <a:gd name="T72" fmla="*/ 295 w 298"/>
                <a:gd name="T73" fmla="*/ 84 h 672"/>
                <a:gd name="T74" fmla="*/ 288 w 298"/>
                <a:gd name="T75" fmla="*/ 88 h 672"/>
                <a:gd name="T76" fmla="*/ 279 w 298"/>
                <a:gd name="T77" fmla="*/ 92 h 672"/>
                <a:gd name="T78" fmla="*/ 273 w 298"/>
                <a:gd name="T79" fmla="*/ 9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2">
                  <a:moveTo>
                    <a:pt x="273" y="92"/>
                  </a:moveTo>
                  <a:lnTo>
                    <a:pt x="273" y="92"/>
                  </a:lnTo>
                  <a:lnTo>
                    <a:pt x="252" y="92"/>
                  </a:lnTo>
                  <a:lnTo>
                    <a:pt x="232" y="94"/>
                  </a:lnTo>
                  <a:lnTo>
                    <a:pt x="212" y="98"/>
                  </a:lnTo>
                  <a:lnTo>
                    <a:pt x="191" y="103"/>
                  </a:lnTo>
                  <a:lnTo>
                    <a:pt x="171" y="110"/>
                  </a:lnTo>
                  <a:lnTo>
                    <a:pt x="150" y="119"/>
                  </a:lnTo>
                  <a:lnTo>
                    <a:pt x="128" y="129"/>
                  </a:lnTo>
                  <a:lnTo>
                    <a:pt x="107" y="142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7"/>
                  </a:lnTo>
                  <a:lnTo>
                    <a:pt x="92" y="670"/>
                  </a:lnTo>
                  <a:lnTo>
                    <a:pt x="87" y="672"/>
                  </a:lnTo>
                  <a:lnTo>
                    <a:pt x="83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5" y="670"/>
                  </a:lnTo>
                  <a:lnTo>
                    <a:pt x="10" y="667"/>
                  </a:lnTo>
                  <a:lnTo>
                    <a:pt x="7" y="665"/>
                  </a:lnTo>
                  <a:lnTo>
                    <a:pt x="5" y="662"/>
                  </a:lnTo>
                  <a:lnTo>
                    <a:pt x="2" y="657"/>
                  </a:lnTo>
                  <a:lnTo>
                    <a:pt x="1" y="652"/>
                  </a:lnTo>
                  <a:lnTo>
                    <a:pt x="0" y="64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3" y="19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5"/>
                  </a:lnTo>
                  <a:lnTo>
                    <a:pt x="99" y="19"/>
                  </a:lnTo>
                  <a:lnTo>
                    <a:pt x="101" y="23"/>
                  </a:lnTo>
                  <a:lnTo>
                    <a:pt x="102" y="27"/>
                  </a:lnTo>
                  <a:lnTo>
                    <a:pt x="103" y="32"/>
                  </a:lnTo>
                  <a:lnTo>
                    <a:pt x="103" y="57"/>
                  </a:lnTo>
                  <a:lnTo>
                    <a:pt x="103" y="57"/>
                  </a:lnTo>
                  <a:lnTo>
                    <a:pt x="125" y="43"/>
                  </a:lnTo>
                  <a:lnTo>
                    <a:pt x="147" y="31"/>
                  </a:lnTo>
                  <a:lnTo>
                    <a:pt x="169" y="20"/>
                  </a:lnTo>
                  <a:lnTo>
                    <a:pt x="190" y="12"/>
                  </a:lnTo>
                  <a:lnTo>
                    <a:pt x="211" y="7"/>
                  </a:lnTo>
                  <a:lnTo>
                    <a:pt x="232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9" y="0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2" y="6"/>
                  </a:lnTo>
                  <a:lnTo>
                    <a:pt x="295" y="8"/>
                  </a:lnTo>
                  <a:lnTo>
                    <a:pt x="297" y="12"/>
                  </a:lnTo>
                  <a:lnTo>
                    <a:pt x="298" y="16"/>
                  </a:lnTo>
                  <a:lnTo>
                    <a:pt x="298" y="22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4"/>
                  </a:lnTo>
                  <a:lnTo>
                    <a:pt x="292" y="86"/>
                  </a:lnTo>
                  <a:lnTo>
                    <a:pt x="288" y="88"/>
                  </a:lnTo>
                  <a:lnTo>
                    <a:pt x="284" y="90"/>
                  </a:lnTo>
                  <a:lnTo>
                    <a:pt x="279" y="92"/>
                  </a:lnTo>
                  <a:lnTo>
                    <a:pt x="273" y="92"/>
                  </a:lnTo>
                  <a:lnTo>
                    <a:pt x="273" y="9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3" name="Freeform 184"/>
            <p:cNvSpPr>
              <a:spLocks noEditPoints="1"/>
            </p:cNvSpPr>
            <p:nvPr/>
          </p:nvSpPr>
          <p:spPr bwMode="auto">
            <a:xfrm>
              <a:off x="5026372" y="4516673"/>
              <a:ext cx="96778" cy="134776"/>
            </a:xfrm>
            <a:custGeom>
              <a:avLst/>
              <a:gdLst>
                <a:gd name="T0" fmla="*/ 408 w 488"/>
                <a:gd name="T1" fmla="*/ 672 h 681"/>
                <a:gd name="T2" fmla="*/ 394 w 488"/>
                <a:gd name="T3" fmla="*/ 667 h 681"/>
                <a:gd name="T4" fmla="*/ 386 w 488"/>
                <a:gd name="T5" fmla="*/ 657 h 681"/>
                <a:gd name="T6" fmla="*/ 384 w 488"/>
                <a:gd name="T7" fmla="*/ 622 h 681"/>
                <a:gd name="T8" fmla="*/ 340 w 488"/>
                <a:gd name="T9" fmla="*/ 644 h 681"/>
                <a:gd name="T10" fmla="*/ 271 w 488"/>
                <a:gd name="T11" fmla="*/ 671 h 681"/>
                <a:gd name="T12" fmla="*/ 198 w 488"/>
                <a:gd name="T13" fmla="*/ 681 h 681"/>
                <a:gd name="T14" fmla="*/ 160 w 488"/>
                <a:gd name="T15" fmla="*/ 679 h 681"/>
                <a:gd name="T16" fmla="*/ 107 w 488"/>
                <a:gd name="T17" fmla="*/ 665 h 681"/>
                <a:gd name="T18" fmla="*/ 61 w 488"/>
                <a:gd name="T19" fmla="*/ 640 h 681"/>
                <a:gd name="T20" fmla="*/ 26 w 488"/>
                <a:gd name="T21" fmla="*/ 597 h 681"/>
                <a:gd name="T22" fmla="*/ 5 w 488"/>
                <a:gd name="T23" fmla="*/ 537 h 681"/>
                <a:gd name="T24" fmla="*/ 0 w 488"/>
                <a:gd name="T25" fmla="*/ 470 h 681"/>
                <a:gd name="T26" fmla="*/ 5 w 488"/>
                <a:gd name="T27" fmla="*/ 424 h 681"/>
                <a:gd name="T28" fmla="*/ 26 w 488"/>
                <a:gd name="T29" fmla="*/ 367 h 681"/>
                <a:gd name="T30" fmla="*/ 43 w 488"/>
                <a:gd name="T31" fmla="*/ 344 h 681"/>
                <a:gd name="T32" fmla="*/ 66 w 488"/>
                <a:gd name="T33" fmla="*/ 323 h 681"/>
                <a:gd name="T34" fmla="*/ 129 w 488"/>
                <a:gd name="T35" fmla="*/ 293 h 681"/>
                <a:gd name="T36" fmla="*/ 217 w 488"/>
                <a:gd name="T37" fmla="*/ 277 h 681"/>
                <a:gd name="T38" fmla="*/ 381 w 488"/>
                <a:gd name="T39" fmla="*/ 275 h 681"/>
                <a:gd name="T40" fmla="*/ 381 w 488"/>
                <a:gd name="T41" fmla="*/ 209 h 681"/>
                <a:gd name="T42" fmla="*/ 374 w 488"/>
                <a:gd name="T43" fmla="*/ 163 h 681"/>
                <a:gd name="T44" fmla="*/ 360 w 488"/>
                <a:gd name="T45" fmla="*/ 129 h 681"/>
                <a:gd name="T46" fmla="*/ 334 w 488"/>
                <a:gd name="T47" fmla="*/ 107 h 681"/>
                <a:gd name="T48" fmla="*/ 299 w 488"/>
                <a:gd name="T49" fmla="*/ 94 h 681"/>
                <a:gd name="T50" fmla="*/ 252 w 488"/>
                <a:gd name="T51" fmla="*/ 90 h 681"/>
                <a:gd name="T52" fmla="*/ 148 w 488"/>
                <a:gd name="T53" fmla="*/ 93 h 681"/>
                <a:gd name="T54" fmla="*/ 67 w 488"/>
                <a:gd name="T55" fmla="*/ 100 h 681"/>
                <a:gd name="T56" fmla="*/ 53 w 488"/>
                <a:gd name="T57" fmla="*/ 100 h 681"/>
                <a:gd name="T58" fmla="*/ 44 w 488"/>
                <a:gd name="T59" fmla="*/ 94 h 681"/>
                <a:gd name="T60" fmla="*/ 39 w 488"/>
                <a:gd name="T61" fmla="*/ 80 h 681"/>
                <a:gd name="T62" fmla="*/ 39 w 488"/>
                <a:gd name="T63" fmla="*/ 33 h 681"/>
                <a:gd name="T64" fmla="*/ 46 w 488"/>
                <a:gd name="T65" fmla="*/ 23 h 681"/>
                <a:gd name="T66" fmla="*/ 65 w 488"/>
                <a:gd name="T67" fmla="*/ 16 h 681"/>
                <a:gd name="T68" fmla="*/ 146 w 488"/>
                <a:gd name="T69" fmla="*/ 4 h 681"/>
                <a:gd name="T70" fmla="*/ 252 w 488"/>
                <a:gd name="T71" fmla="*/ 0 h 681"/>
                <a:gd name="T72" fmla="*/ 337 w 488"/>
                <a:gd name="T73" fmla="*/ 9 h 681"/>
                <a:gd name="T74" fmla="*/ 401 w 488"/>
                <a:gd name="T75" fmla="*/ 34 h 681"/>
                <a:gd name="T76" fmla="*/ 446 w 488"/>
                <a:gd name="T77" fmla="*/ 76 h 681"/>
                <a:gd name="T78" fmla="*/ 474 w 488"/>
                <a:gd name="T79" fmla="*/ 131 h 681"/>
                <a:gd name="T80" fmla="*/ 487 w 488"/>
                <a:gd name="T81" fmla="*/ 201 h 681"/>
                <a:gd name="T82" fmla="*/ 488 w 488"/>
                <a:gd name="T83" fmla="*/ 648 h 681"/>
                <a:gd name="T84" fmla="*/ 483 w 488"/>
                <a:gd name="T85" fmla="*/ 662 h 681"/>
                <a:gd name="T86" fmla="*/ 473 w 488"/>
                <a:gd name="T87" fmla="*/ 670 h 681"/>
                <a:gd name="T88" fmla="*/ 463 w 488"/>
                <a:gd name="T89" fmla="*/ 672 h 681"/>
                <a:gd name="T90" fmla="*/ 292 w 488"/>
                <a:gd name="T91" fmla="*/ 351 h 681"/>
                <a:gd name="T92" fmla="*/ 221 w 488"/>
                <a:gd name="T93" fmla="*/ 354 h 681"/>
                <a:gd name="T94" fmla="*/ 169 w 488"/>
                <a:gd name="T95" fmla="*/ 366 h 681"/>
                <a:gd name="T96" fmla="*/ 135 w 488"/>
                <a:gd name="T97" fmla="*/ 385 h 681"/>
                <a:gd name="T98" fmla="*/ 115 w 488"/>
                <a:gd name="T99" fmla="*/ 415 h 681"/>
                <a:gd name="T100" fmla="*/ 107 w 488"/>
                <a:gd name="T101" fmla="*/ 454 h 681"/>
                <a:gd name="T102" fmla="*/ 107 w 488"/>
                <a:gd name="T103" fmla="*/ 484 h 681"/>
                <a:gd name="T104" fmla="*/ 112 w 488"/>
                <a:gd name="T105" fmla="*/ 526 h 681"/>
                <a:gd name="T106" fmla="*/ 124 w 488"/>
                <a:gd name="T107" fmla="*/ 557 h 681"/>
                <a:gd name="T108" fmla="*/ 144 w 488"/>
                <a:gd name="T109" fmla="*/ 577 h 681"/>
                <a:gd name="T110" fmla="*/ 171 w 488"/>
                <a:gd name="T111" fmla="*/ 588 h 681"/>
                <a:gd name="T112" fmla="*/ 218 w 488"/>
                <a:gd name="T113" fmla="*/ 594 h 681"/>
                <a:gd name="T114" fmla="*/ 259 w 488"/>
                <a:gd name="T115" fmla="*/ 591 h 681"/>
                <a:gd name="T116" fmla="*/ 319 w 488"/>
                <a:gd name="T117" fmla="*/ 574 h 681"/>
                <a:gd name="T118" fmla="*/ 381 w 488"/>
                <a:gd name="T119" fmla="*/ 546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81">
                  <a:moveTo>
                    <a:pt x="463" y="672"/>
                  </a:moveTo>
                  <a:lnTo>
                    <a:pt x="408" y="672"/>
                  </a:lnTo>
                  <a:lnTo>
                    <a:pt x="408" y="672"/>
                  </a:lnTo>
                  <a:lnTo>
                    <a:pt x="403" y="672"/>
                  </a:lnTo>
                  <a:lnTo>
                    <a:pt x="399" y="670"/>
                  </a:lnTo>
                  <a:lnTo>
                    <a:pt x="394" y="667"/>
                  </a:lnTo>
                  <a:lnTo>
                    <a:pt x="390" y="665"/>
                  </a:lnTo>
                  <a:lnTo>
                    <a:pt x="388" y="662"/>
                  </a:lnTo>
                  <a:lnTo>
                    <a:pt x="386" y="657"/>
                  </a:lnTo>
                  <a:lnTo>
                    <a:pt x="384" y="652"/>
                  </a:lnTo>
                  <a:lnTo>
                    <a:pt x="384" y="648"/>
                  </a:lnTo>
                  <a:lnTo>
                    <a:pt x="384" y="622"/>
                  </a:lnTo>
                  <a:lnTo>
                    <a:pt x="384" y="622"/>
                  </a:lnTo>
                  <a:lnTo>
                    <a:pt x="362" y="634"/>
                  </a:lnTo>
                  <a:lnTo>
                    <a:pt x="340" y="644"/>
                  </a:lnTo>
                  <a:lnTo>
                    <a:pt x="317" y="655"/>
                  </a:lnTo>
                  <a:lnTo>
                    <a:pt x="294" y="664"/>
                  </a:lnTo>
                  <a:lnTo>
                    <a:pt x="271" y="671"/>
                  </a:lnTo>
                  <a:lnTo>
                    <a:pt x="247" y="677"/>
                  </a:lnTo>
                  <a:lnTo>
                    <a:pt x="223" y="680"/>
                  </a:lnTo>
                  <a:lnTo>
                    <a:pt x="198" y="681"/>
                  </a:lnTo>
                  <a:lnTo>
                    <a:pt x="198" y="681"/>
                  </a:lnTo>
                  <a:lnTo>
                    <a:pt x="178" y="680"/>
                  </a:lnTo>
                  <a:lnTo>
                    <a:pt x="160" y="679"/>
                  </a:lnTo>
                  <a:lnTo>
                    <a:pt x="142" y="675"/>
                  </a:lnTo>
                  <a:lnTo>
                    <a:pt x="123" y="671"/>
                  </a:lnTo>
                  <a:lnTo>
                    <a:pt x="107" y="665"/>
                  </a:lnTo>
                  <a:lnTo>
                    <a:pt x="90" y="658"/>
                  </a:lnTo>
                  <a:lnTo>
                    <a:pt x="75" y="650"/>
                  </a:lnTo>
                  <a:lnTo>
                    <a:pt x="61" y="640"/>
                  </a:lnTo>
                  <a:lnTo>
                    <a:pt x="48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8" y="579"/>
                  </a:lnTo>
                  <a:lnTo>
                    <a:pt x="11" y="560"/>
                  </a:lnTo>
                  <a:lnTo>
                    <a:pt x="5" y="537"/>
                  </a:lnTo>
                  <a:lnTo>
                    <a:pt x="2" y="513"/>
                  </a:lnTo>
                  <a:lnTo>
                    <a:pt x="0" y="485"/>
                  </a:lnTo>
                  <a:lnTo>
                    <a:pt x="0" y="470"/>
                  </a:lnTo>
                  <a:lnTo>
                    <a:pt x="0" y="470"/>
                  </a:lnTo>
                  <a:lnTo>
                    <a:pt x="2" y="447"/>
                  </a:lnTo>
                  <a:lnTo>
                    <a:pt x="5" y="424"/>
                  </a:lnTo>
                  <a:lnTo>
                    <a:pt x="10" y="404"/>
                  </a:lnTo>
                  <a:lnTo>
                    <a:pt x="17" y="385"/>
                  </a:lnTo>
                  <a:lnTo>
                    <a:pt x="26" y="367"/>
                  </a:lnTo>
                  <a:lnTo>
                    <a:pt x="30" y="359"/>
                  </a:lnTo>
                  <a:lnTo>
                    <a:pt x="36" y="351"/>
                  </a:lnTo>
                  <a:lnTo>
                    <a:pt x="43" y="344"/>
                  </a:lnTo>
                  <a:lnTo>
                    <a:pt x="50" y="337"/>
                  </a:lnTo>
                  <a:lnTo>
                    <a:pt x="58" y="330"/>
                  </a:lnTo>
                  <a:lnTo>
                    <a:pt x="66" y="323"/>
                  </a:lnTo>
                  <a:lnTo>
                    <a:pt x="84" y="312"/>
                  </a:lnTo>
                  <a:lnTo>
                    <a:pt x="105" y="303"/>
                  </a:lnTo>
                  <a:lnTo>
                    <a:pt x="129" y="293"/>
                  </a:lnTo>
                  <a:lnTo>
                    <a:pt x="155" y="287"/>
                  </a:lnTo>
                  <a:lnTo>
                    <a:pt x="185" y="282"/>
                  </a:lnTo>
                  <a:lnTo>
                    <a:pt x="217" y="277"/>
                  </a:lnTo>
                  <a:lnTo>
                    <a:pt x="253" y="275"/>
                  </a:lnTo>
                  <a:lnTo>
                    <a:pt x="292" y="275"/>
                  </a:lnTo>
                  <a:lnTo>
                    <a:pt x="381" y="275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09"/>
                  </a:lnTo>
                  <a:lnTo>
                    <a:pt x="379" y="191"/>
                  </a:lnTo>
                  <a:lnTo>
                    <a:pt x="378" y="176"/>
                  </a:lnTo>
                  <a:lnTo>
                    <a:pt x="374" y="163"/>
                  </a:lnTo>
                  <a:lnTo>
                    <a:pt x="370" y="150"/>
                  </a:lnTo>
                  <a:lnTo>
                    <a:pt x="365" y="139"/>
                  </a:lnTo>
                  <a:lnTo>
                    <a:pt x="360" y="129"/>
                  </a:lnTo>
                  <a:lnTo>
                    <a:pt x="351" y="120"/>
                  </a:lnTo>
                  <a:lnTo>
                    <a:pt x="343" y="113"/>
                  </a:lnTo>
                  <a:lnTo>
                    <a:pt x="334" y="107"/>
                  </a:lnTo>
                  <a:lnTo>
                    <a:pt x="324" y="102"/>
                  </a:lnTo>
                  <a:lnTo>
                    <a:pt x="312" y="97"/>
                  </a:lnTo>
                  <a:lnTo>
                    <a:pt x="299" y="94"/>
                  </a:lnTo>
                  <a:lnTo>
                    <a:pt x="285" y="92"/>
                  </a:lnTo>
                  <a:lnTo>
                    <a:pt x="269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2"/>
                  </a:lnTo>
                  <a:lnTo>
                    <a:pt x="148" y="93"/>
                  </a:lnTo>
                  <a:lnTo>
                    <a:pt x="106" y="96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53" y="100"/>
                  </a:lnTo>
                  <a:lnTo>
                    <a:pt x="50" y="98"/>
                  </a:lnTo>
                  <a:lnTo>
                    <a:pt x="46" y="96"/>
                  </a:lnTo>
                  <a:lnTo>
                    <a:pt x="44" y="94"/>
                  </a:lnTo>
                  <a:lnTo>
                    <a:pt x="42" y="90"/>
                  </a:lnTo>
                  <a:lnTo>
                    <a:pt x="39" y="86"/>
                  </a:lnTo>
                  <a:lnTo>
                    <a:pt x="39" y="80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3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6" y="23"/>
                  </a:lnTo>
                  <a:lnTo>
                    <a:pt x="50" y="20"/>
                  </a:lnTo>
                  <a:lnTo>
                    <a:pt x="54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4" y="9"/>
                  </a:lnTo>
                  <a:lnTo>
                    <a:pt x="146" y="4"/>
                  </a:lnTo>
                  <a:lnTo>
                    <a:pt x="195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1"/>
                  </a:lnTo>
                  <a:lnTo>
                    <a:pt x="310" y="3"/>
                  </a:lnTo>
                  <a:lnTo>
                    <a:pt x="337" y="9"/>
                  </a:lnTo>
                  <a:lnTo>
                    <a:pt x="360" y="15"/>
                  </a:lnTo>
                  <a:lnTo>
                    <a:pt x="381" y="24"/>
                  </a:lnTo>
                  <a:lnTo>
                    <a:pt x="401" y="34"/>
                  </a:lnTo>
                  <a:lnTo>
                    <a:pt x="418" y="46"/>
                  </a:lnTo>
                  <a:lnTo>
                    <a:pt x="433" y="59"/>
                  </a:lnTo>
                  <a:lnTo>
                    <a:pt x="446" y="76"/>
                  </a:lnTo>
                  <a:lnTo>
                    <a:pt x="457" y="93"/>
                  </a:lnTo>
                  <a:lnTo>
                    <a:pt x="466" y="111"/>
                  </a:lnTo>
                  <a:lnTo>
                    <a:pt x="474" y="131"/>
                  </a:lnTo>
                  <a:lnTo>
                    <a:pt x="480" y="152"/>
                  </a:lnTo>
                  <a:lnTo>
                    <a:pt x="485" y="176"/>
                  </a:lnTo>
                  <a:lnTo>
                    <a:pt x="487" y="201"/>
                  </a:lnTo>
                  <a:lnTo>
                    <a:pt x="488" y="227"/>
                  </a:lnTo>
                  <a:lnTo>
                    <a:pt x="488" y="648"/>
                  </a:lnTo>
                  <a:lnTo>
                    <a:pt x="488" y="648"/>
                  </a:lnTo>
                  <a:lnTo>
                    <a:pt x="487" y="652"/>
                  </a:lnTo>
                  <a:lnTo>
                    <a:pt x="486" y="657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77" y="667"/>
                  </a:lnTo>
                  <a:lnTo>
                    <a:pt x="473" y="670"/>
                  </a:lnTo>
                  <a:lnTo>
                    <a:pt x="468" y="672"/>
                  </a:lnTo>
                  <a:lnTo>
                    <a:pt x="463" y="672"/>
                  </a:lnTo>
                  <a:lnTo>
                    <a:pt x="463" y="672"/>
                  </a:lnTo>
                  <a:close/>
                  <a:moveTo>
                    <a:pt x="381" y="351"/>
                  </a:moveTo>
                  <a:lnTo>
                    <a:pt x="292" y="351"/>
                  </a:lnTo>
                  <a:lnTo>
                    <a:pt x="292" y="351"/>
                  </a:lnTo>
                  <a:lnTo>
                    <a:pt x="265" y="351"/>
                  </a:lnTo>
                  <a:lnTo>
                    <a:pt x="243" y="353"/>
                  </a:lnTo>
                  <a:lnTo>
                    <a:pt x="221" y="354"/>
                  </a:lnTo>
                  <a:lnTo>
                    <a:pt x="201" y="358"/>
                  </a:lnTo>
                  <a:lnTo>
                    <a:pt x="184" y="361"/>
                  </a:lnTo>
                  <a:lnTo>
                    <a:pt x="169" y="366"/>
                  </a:lnTo>
                  <a:lnTo>
                    <a:pt x="156" y="371"/>
                  </a:lnTo>
                  <a:lnTo>
                    <a:pt x="145" y="378"/>
                  </a:lnTo>
                  <a:lnTo>
                    <a:pt x="135" y="385"/>
                  </a:lnTo>
                  <a:lnTo>
                    <a:pt x="127" y="394"/>
                  </a:lnTo>
                  <a:lnTo>
                    <a:pt x="121" y="404"/>
                  </a:lnTo>
                  <a:lnTo>
                    <a:pt x="115" y="415"/>
                  </a:lnTo>
                  <a:lnTo>
                    <a:pt x="112" y="427"/>
                  </a:lnTo>
                  <a:lnTo>
                    <a:pt x="109" y="439"/>
                  </a:lnTo>
                  <a:lnTo>
                    <a:pt x="107" y="454"/>
                  </a:lnTo>
                  <a:lnTo>
                    <a:pt x="107" y="469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7" y="500"/>
                  </a:lnTo>
                  <a:lnTo>
                    <a:pt x="109" y="514"/>
                  </a:lnTo>
                  <a:lnTo>
                    <a:pt x="112" y="526"/>
                  </a:lnTo>
                  <a:lnTo>
                    <a:pt x="115" y="538"/>
                  </a:lnTo>
                  <a:lnTo>
                    <a:pt x="119" y="548"/>
                  </a:lnTo>
                  <a:lnTo>
                    <a:pt x="124" y="557"/>
                  </a:lnTo>
                  <a:lnTo>
                    <a:pt x="130" y="564"/>
                  </a:lnTo>
                  <a:lnTo>
                    <a:pt x="137" y="571"/>
                  </a:lnTo>
                  <a:lnTo>
                    <a:pt x="144" y="577"/>
                  </a:lnTo>
                  <a:lnTo>
                    <a:pt x="152" y="581"/>
                  </a:lnTo>
                  <a:lnTo>
                    <a:pt x="161" y="586"/>
                  </a:lnTo>
                  <a:lnTo>
                    <a:pt x="171" y="588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8" y="594"/>
                  </a:lnTo>
                  <a:lnTo>
                    <a:pt x="218" y="594"/>
                  </a:lnTo>
                  <a:lnTo>
                    <a:pt x="239" y="593"/>
                  </a:lnTo>
                  <a:lnTo>
                    <a:pt x="259" y="591"/>
                  </a:lnTo>
                  <a:lnTo>
                    <a:pt x="279" y="587"/>
                  </a:lnTo>
                  <a:lnTo>
                    <a:pt x="299" y="581"/>
                  </a:lnTo>
                  <a:lnTo>
                    <a:pt x="319" y="574"/>
                  </a:lnTo>
                  <a:lnTo>
                    <a:pt x="339" y="566"/>
                  </a:lnTo>
                  <a:lnTo>
                    <a:pt x="360" y="556"/>
                  </a:lnTo>
                  <a:lnTo>
                    <a:pt x="381" y="546"/>
                  </a:lnTo>
                  <a:lnTo>
                    <a:pt x="381" y="35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4" name="Freeform 185"/>
            <p:cNvSpPr>
              <a:spLocks/>
            </p:cNvSpPr>
            <p:nvPr/>
          </p:nvSpPr>
          <p:spPr bwMode="auto">
            <a:xfrm>
              <a:off x="5139180" y="4488174"/>
              <a:ext cx="80153" cy="163275"/>
            </a:xfrm>
            <a:custGeom>
              <a:avLst/>
              <a:gdLst>
                <a:gd name="T0" fmla="*/ 383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4 w 404"/>
                <a:gd name="T7" fmla="*/ 824 h 825"/>
                <a:gd name="T8" fmla="*/ 247 w 404"/>
                <a:gd name="T9" fmla="*/ 821 h 825"/>
                <a:gd name="T10" fmla="*/ 216 w 404"/>
                <a:gd name="T11" fmla="*/ 814 h 825"/>
                <a:gd name="T12" fmla="*/ 191 w 404"/>
                <a:gd name="T13" fmla="*/ 802 h 825"/>
                <a:gd name="T14" fmla="*/ 170 w 404"/>
                <a:gd name="T15" fmla="*/ 784 h 825"/>
                <a:gd name="T16" fmla="*/ 156 w 404"/>
                <a:gd name="T17" fmla="*/ 759 h 825"/>
                <a:gd name="T18" fmla="*/ 145 w 404"/>
                <a:gd name="T19" fmla="*/ 727 h 825"/>
                <a:gd name="T20" fmla="*/ 141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0 w 404"/>
                <a:gd name="T61" fmla="*/ 6 h 825"/>
                <a:gd name="T62" fmla="*/ 244 w 404"/>
                <a:gd name="T63" fmla="*/ 12 h 825"/>
                <a:gd name="T64" fmla="*/ 246 w 404"/>
                <a:gd name="T65" fmla="*/ 20 h 825"/>
                <a:gd name="T66" fmla="*/ 376 w 404"/>
                <a:gd name="T67" fmla="*/ 152 h 825"/>
                <a:gd name="T68" fmla="*/ 382 w 404"/>
                <a:gd name="T69" fmla="*/ 153 h 825"/>
                <a:gd name="T70" fmla="*/ 390 w 404"/>
                <a:gd name="T71" fmla="*/ 156 h 825"/>
                <a:gd name="T72" fmla="*/ 396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6 w 404"/>
                <a:gd name="T81" fmla="*/ 231 h 825"/>
                <a:gd name="T82" fmla="*/ 390 w 404"/>
                <a:gd name="T83" fmla="*/ 238 h 825"/>
                <a:gd name="T84" fmla="*/ 382 w 404"/>
                <a:gd name="T85" fmla="*/ 241 h 825"/>
                <a:gd name="T86" fmla="*/ 246 w 404"/>
                <a:gd name="T87" fmla="*/ 241 h 825"/>
                <a:gd name="T88" fmla="*/ 246 w 404"/>
                <a:gd name="T89" fmla="*/ 662 h 825"/>
                <a:gd name="T90" fmla="*/ 250 w 404"/>
                <a:gd name="T91" fmla="*/ 702 h 825"/>
                <a:gd name="T92" fmla="*/ 254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0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3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3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3" y="818"/>
                  </a:moveTo>
                  <a:lnTo>
                    <a:pt x="383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4" y="824"/>
                  </a:lnTo>
                  <a:lnTo>
                    <a:pt x="265" y="823"/>
                  </a:lnTo>
                  <a:lnTo>
                    <a:pt x="247" y="821"/>
                  </a:lnTo>
                  <a:lnTo>
                    <a:pt x="231" y="818"/>
                  </a:lnTo>
                  <a:lnTo>
                    <a:pt x="216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0" y="784"/>
                  </a:lnTo>
                  <a:lnTo>
                    <a:pt x="162" y="772"/>
                  </a:lnTo>
                  <a:lnTo>
                    <a:pt x="156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1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3" y="226"/>
                  </a:lnTo>
                  <a:lnTo>
                    <a:pt x="9" y="224"/>
                  </a:lnTo>
                  <a:lnTo>
                    <a:pt x="6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6" y="158"/>
                  </a:lnTo>
                  <a:lnTo>
                    <a:pt x="9" y="155"/>
                  </a:lnTo>
                  <a:lnTo>
                    <a:pt x="13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8" y="4"/>
                  </a:lnTo>
                  <a:lnTo>
                    <a:pt x="240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6" y="20"/>
                  </a:lnTo>
                  <a:lnTo>
                    <a:pt x="246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2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6" y="163"/>
                  </a:lnTo>
                  <a:lnTo>
                    <a:pt x="399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9" y="226"/>
                  </a:lnTo>
                  <a:lnTo>
                    <a:pt x="396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2" y="241"/>
                  </a:lnTo>
                  <a:lnTo>
                    <a:pt x="376" y="241"/>
                  </a:lnTo>
                  <a:lnTo>
                    <a:pt x="246" y="241"/>
                  </a:lnTo>
                  <a:lnTo>
                    <a:pt x="246" y="662"/>
                  </a:lnTo>
                  <a:lnTo>
                    <a:pt x="246" y="662"/>
                  </a:lnTo>
                  <a:lnTo>
                    <a:pt x="246" y="685"/>
                  </a:lnTo>
                  <a:lnTo>
                    <a:pt x="250" y="702"/>
                  </a:lnTo>
                  <a:lnTo>
                    <a:pt x="251" y="709"/>
                  </a:lnTo>
                  <a:lnTo>
                    <a:pt x="254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5" y="735"/>
                  </a:lnTo>
                  <a:lnTo>
                    <a:pt x="281" y="737"/>
                  </a:lnTo>
                  <a:lnTo>
                    <a:pt x="294" y="738"/>
                  </a:lnTo>
                  <a:lnTo>
                    <a:pt x="310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3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6" y="814"/>
                  </a:lnTo>
                  <a:lnTo>
                    <a:pt x="392" y="816"/>
                  </a:lnTo>
                  <a:lnTo>
                    <a:pt x="383" y="818"/>
                  </a:lnTo>
                  <a:lnTo>
                    <a:pt x="383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5" name="Freeform 186"/>
            <p:cNvSpPr>
              <a:spLocks noEditPoints="1"/>
            </p:cNvSpPr>
            <p:nvPr/>
          </p:nvSpPr>
          <p:spPr bwMode="auto">
            <a:xfrm>
              <a:off x="5237145" y="451667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0 h 681"/>
                <a:gd name="T4" fmla="*/ 123 w 534"/>
                <a:gd name="T5" fmla="*/ 500 h 681"/>
                <a:gd name="T6" fmla="*/ 149 w 534"/>
                <a:gd name="T7" fmla="*/ 544 h 681"/>
                <a:gd name="T8" fmla="*/ 186 w 534"/>
                <a:gd name="T9" fmla="*/ 571 h 681"/>
                <a:gd name="T10" fmla="*/ 235 w 534"/>
                <a:gd name="T11" fmla="*/ 585 h 681"/>
                <a:gd name="T12" fmla="*/ 274 w 534"/>
                <a:gd name="T13" fmla="*/ 587 h 681"/>
                <a:gd name="T14" fmla="*/ 443 w 534"/>
                <a:gd name="T15" fmla="*/ 580 h 681"/>
                <a:gd name="T16" fmla="*/ 495 w 534"/>
                <a:gd name="T17" fmla="*/ 574 h 681"/>
                <a:gd name="T18" fmla="*/ 509 w 534"/>
                <a:gd name="T19" fmla="*/ 578 h 681"/>
                <a:gd name="T20" fmla="*/ 514 w 534"/>
                <a:gd name="T21" fmla="*/ 587 h 681"/>
                <a:gd name="T22" fmla="*/ 515 w 534"/>
                <a:gd name="T23" fmla="*/ 632 h 681"/>
                <a:gd name="T24" fmla="*/ 510 w 534"/>
                <a:gd name="T25" fmla="*/ 650 h 681"/>
                <a:gd name="T26" fmla="*/ 497 w 534"/>
                <a:gd name="T27" fmla="*/ 658 h 681"/>
                <a:gd name="T28" fmla="*/ 439 w 534"/>
                <a:gd name="T29" fmla="*/ 669 h 681"/>
                <a:gd name="T30" fmla="*/ 333 w 534"/>
                <a:gd name="T31" fmla="*/ 679 h 681"/>
                <a:gd name="T32" fmla="*/ 274 w 534"/>
                <a:gd name="T33" fmla="*/ 681 h 681"/>
                <a:gd name="T34" fmla="*/ 197 w 534"/>
                <a:gd name="T35" fmla="*/ 673 h 681"/>
                <a:gd name="T36" fmla="*/ 127 w 534"/>
                <a:gd name="T37" fmla="*/ 648 h 681"/>
                <a:gd name="T38" fmla="*/ 95 w 534"/>
                <a:gd name="T39" fmla="*/ 628 h 681"/>
                <a:gd name="T40" fmla="*/ 66 w 534"/>
                <a:gd name="T41" fmla="*/ 602 h 681"/>
                <a:gd name="T42" fmla="*/ 44 w 534"/>
                <a:gd name="T43" fmla="*/ 570 h 681"/>
                <a:gd name="T44" fmla="*/ 24 w 534"/>
                <a:gd name="T45" fmla="*/ 531 h 681"/>
                <a:gd name="T46" fmla="*/ 10 w 534"/>
                <a:gd name="T47" fmla="*/ 485 h 681"/>
                <a:gd name="T48" fmla="*/ 2 w 534"/>
                <a:gd name="T49" fmla="*/ 431 h 681"/>
                <a:gd name="T50" fmla="*/ 0 w 534"/>
                <a:gd name="T51" fmla="*/ 282 h 681"/>
                <a:gd name="T52" fmla="*/ 5 w 534"/>
                <a:gd name="T53" fmla="*/ 220 h 681"/>
                <a:gd name="T54" fmla="*/ 27 w 534"/>
                <a:gd name="T55" fmla="*/ 140 h 681"/>
                <a:gd name="T56" fmla="*/ 54 w 534"/>
                <a:gd name="T57" fmla="*/ 96 h 681"/>
                <a:gd name="T58" fmla="*/ 78 w 534"/>
                <a:gd name="T59" fmla="*/ 68 h 681"/>
                <a:gd name="T60" fmla="*/ 108 w 534"/>
                <a:gd name="T61" fmla="*/ 43 h 681"/>
                <a:gd name="T62" fmla="*/ 141 w 534"/>
                <a:gd name="T63" fmla="*/ 25 h 681"/>
                <a:gd name="T64" fmla="*/ 180 w 534"/>
                <a:gd name="T65" fmla="*/ 11 h 681"/>
                <a:gd name="T66" fmla="*/ 237 w 534"/>
                <a:gd name="T67" fmla="*/ 1 h 681"/>
                <a:gd name="T68" fmla="*/ 300 w 534"/>
                <a:gd name="T69" fmla="*/ 1 h 681"/>
                <a:gd name="T70" fmla="*/ 359 w 534"/>
                <a:gd name="T71" fmla="*/ 11 h 681"/>
                <a:gd name="T72" fmla="*/ 397 w 534"/>
                <a:gd name="T73" fmla="*/ 25 h 681"/>
                <a:gd name="T74" fmla="*/ 430 w 534"/>
                <a:gd name="T75" fmla="*/ 43 h 681"/>
                <a:gd name="T76" fmla="*/ 459 w 534"/>
                <a:gd name="T77" fmla="*/ 68 h 681"/>
                <a:gd name="T78" fmla="*/ 483 w 534"/>
                <a:gd name="T79" fmla="*/ 96 h 681"/>
                <a:gd name="T80" fmla="*/ 508 w 534"/>
                <a:gd name="T81" fmla="*/ 141 h 681"/>
                <a:gd name="T82" fmla="*/ 530 w 534"/>
                <a:gd name="T83" fmla="*/ 221 h 681"/>
                <a:gd name="T84" fmla="*/ 534 w 534"/>
                <a:gd name="T85" fmla="*/ 347 h 681"/>
                <a:gd name="T86" fmla="*/ 532 w 534"/>
                <a:gd name="T87" fmla="*/ 358 h 681"/>
                <a:gd name="T88" fmla="*/ 524 w 534"/>
                <a:gd name="T89" fmla="*/ 369 h 681"/>
                <a:gd name="T90" fmla="*/ 512 w 534"/>
                <a:gd name="T91" fmla="*/ 374 h 681"/>
                <a:gd name="T92" fmla="*/ 427 w 534"/>
                <a:gd name="T93" fmla="*/ 282 h 681"/>
                <a:gd name="T94" fmla="*/ 421 w 534"/>
                <a:gd name="T95" fmla="*/ 214 h 681"/>
                <a:gd name="T96" fmla="*/ 405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50 w 534"/>
                <a:gd name="T105" fmla="*/ 94 h 681"/>
                <a:gd name="T106" fmla="*/ 200 w 534"/>
                <a:gd name="T107" fmla="*/ 104 h 681"/>
                <a:gd name="T108" fmla="*/ 159 w 534"/>
                <a:gd name="T109" fmla="*/ 127 h 681"/>
                <a:gd name="T110" fmla="*/ 131 w 534"/>
                <a:gd name="T111" fmla="*/ 165 h 681"/>
                <a:gd name="T112" fmla="*/ 112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2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8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49" y="544"/>
                  </a:lnTo>
                  <a:lnTo>
                    <a:pt x="161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2" y="577"/>
                  </a:lnTo>
                  <a:lnTo>
                    <a:pt x="218" y="581"/>
                  </a:lnTo>
                  <a:lnTo>
                    <a:pt x="235" y="585"/>
                  </a:lnTo>
                  <a:lnTo>
                    <a:pt x="255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30" y="587"/>
                  </a:lnTo>
                  <a:lnTo>
                    <a:pt x="388" y="584"/>
                  </a:lnTo>
                  <a:lnTo>
                    <a:pt x="443" y="580"/>
                  </a:lnTo>
                  <a:lnTo>
                    <a:pt x="490" y="574"/>
                  </a:lnTo>
                  <a:lnTo>
                    <a:pt x="490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6"/>
                  </a:lnTo>
                  <a:lnTo>
                    <a:pt x="509" y="578"/>
                  </a:lnTo>
                  <a:lnTo>
                    <a:pt x="512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5" y="592"/>
                  </a:lnTo>
                  <a:lnTo>
                    <a:pt x="515" y="632"/>
                  </a:lnTo>
                  <a:lnTo>
                    <a:pt x="515" y="632"/>
                  </a:lnTo>
                  <a:lnTo>
                    <a:pt x="514" y="642"/>
                  </a:lnTo>
                  <a:lnTo>
                    <a:pt x="513" y="647"/>
                  </a:lnTo>
                  <a:lnTo>
                    <a:pt x="510" y="650"/>
                  </a:lnTo>
                  <a:lnTo>
                    <a:pt x="507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8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4" y="570"/>
                  </a:lnTo>
                  <a:lnTo>
                    <a:pt x="35" y="557"/>
                  </a:lnTo>
                  <a:lnTo>
                    <a:pt x="30" y="545"/>
                  </a:lnTo>
                  <a:lnTo>
                    <a:pt x="24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7" y="468"/>
                  </a:lnTo>
                  <a:lnTo>
                    <a:pt x="3" y="449"/>
                  </a:lnTo>
                  <a:lnTo>
                    <a:pt x="2" y="431"/>
                  </a:lnTo>
                  <a:lnTo>
                    <a:pt x="1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5" y="220"/>
                  </a:lnTo>
                  <a:lnTo>
                    <a:pt x="10" y="193"/>
                  </a:lnTo>
                  <a:lnTo>
                    <a:pt x="18" y="165"/>
                  </a:lnTo>
                  <a:lnTo>
                    <a:pt x="27" y="140"/>
                  </a:lnTo>
                  <a:lnTo>
                    <a:pt x="40" y="117"/>
                  </a:lnTo>
                  <a:lnTo>
                    <a:pt x="46" y="107"/>
                  </a:lnTo>
                  <a:lnTo>
                    <a:pt x="54" y="96"/>
                  </a:lnTo>
                  <a:lnTo>
                    <a:pt x="62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30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80" y="11"/>
                  </a:lnTo>
                  <a:lnTo>
                    <a:pt x="194" y="8"/>
                  </a:lnTo>
                  <a:lnTo>
                    <a:pt x="208" y="4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5" y="8"/>
                  </a:lnTo>
                  <a:lnTo>
                    <a:pt x="359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7" y="25"/>
                  </a:lnTo>
                  <a:lnTo>
                    <a:pt x="408" y="31"/>
                  </a:lnTo>
                  <a:lnTo>
                    <a:pt x="420" y="37"/>
                  </a:lnTo>
                  <a:lnTo>
                    <a:pt x="430" y="43"/>
                  </a:lnTo>
                  <a:lnTo>
                    <a:pt x="440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7"/>
                  </a:lnTo>
                  <a:lnTo>
                    <a:pt x="534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1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2" y="374"/>
                  </a:lnTo>
                  <a:lnTo>
                    <a:pt x="512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2" y="178"/>
                  </a:lnTo>
                  <a:lnTo>
                    <a:pt x="405" y="163"/>
                  </a:lnTo>
                  <a:lnTo>
                    <a:pt x="397" y="149"/>
                  </a:lnTo>
                  <a:lnTo>
                    <a:pt x="388" y="136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50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200" y="104"/>
                  </a:lnTo>
                  <a:lnTo>
                    <a:pt x="185" y="110"/>
                  </a:lnTo>
                  <a:lnTo>
                    <a:pt x="172" y="118"/>
                  </a:lnTo>
                  <a:lnTo>
                    <a:pt x="159" y="127"/>
                  </a:lnTo>
                  <a:lnTo>
                    <a:pt x="149" y="139"/>
                  </a:lnTo>
                  <a:lnTo>
                    <a:pt x="139" y="151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8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7" y="293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6" name="Freeform 187"/>
            <p:cNvSpPr>
              <a:spLocks noEditPoints="1"/>
            </p:cNvSpPr>
            <p:nvPr/>
          </p:nvSpPr>
          <p:spPr bwMode="auto">
            <a:xfrm>
              <a:off x="5368359" y="4518454"/>
              <a:ext cx="111621" cy="179306"/>
            </a:xfrm>
            <a:custGeom>
              <a:avLst/>
              <a:gdLst>
                <a:gd name="T0" fmla="*/ 523 w 566"/>
                <a:gd name="T1" fmla="*/ 121 h 906"/>
                <a:gd name="T2" fmla="*/ 542 w 566"/>
                <a:gd name="T3" fmla="*/ 224 h 906"/>
                <a:gd name="T4" fmla="*/ 517 w 566"/>
                <a:gd name="T5" fmla="*/ 330 h 906"/>
                <a:gd name="T6" fmla="*/ 418 w 566"/>
                <a:gd name="T7" fmla="*/ 409 h 906"/>
                <a:gd name="T8" fmla="*/ 274 w 566"/>
                <a:gd name="T9" fmla="*/ 430 h 906"/>
                <a:gd name="T10" fmla="*/ 162 w 566"/>
                <a:gd name="T11" fmla="*/ 416 h 906"/>
                <a:gd name="T12" fmla="*/ 116 w 566"/>
                <a:gd name="T13" fmla="*/ 419 h 906"/>
                <a:gd name="T14" fmla="*/ 104 w 566"/>
                <a:gd name="T15" fmla="*/ 447 h 906"/>
                <a:gd name="T16" fmla="*/ 124 w 566"/>
                <a:gd name="T17" fmla="*/ 479 h 906"/>
                <a:gd name="T18" fmla="*/ 407 w 566"/>
                <a:gd name="T19" fmla="*/ 556 h 906"/>
                <a:gd name="T20" fmla="*/ 510 w 566"/>
                <a:gd name="T21" fmla="*/ 611 h 906"/>
                <a:gd name="T22" fmla="*/ 553 w 566"/>
                <a:gd name="T23" fmla="*/ 709 h 906"/>
                <a:gd name="T24" fmla="*/ 538 w 566"/>
                <a:gd name="T25" fmla="*/ 797 h 906"/>
                <a:gd name="T26" fmla="*/ 452 w 566"/>
                <a:gd name="T27" fmla="*/ 877 h 906"/>
                <a:gd name="T28" fmla="*/ 277 w 566"/>
                <a:gd name="T29" fmla="*/ 906 h 906"/>
                <a:gd name="T30" fmla="*/ 128 w 566"/>
                <a:gd name="T31" fmla="*/ 885 h 906"/>
                <a:gd name="T32" fmla="*/ 26 w 566"/>
                <a:gd name="T33" fmla="*/ 811 h 906"/>
                <a:gd name="T34" fmla="*/ 0 w 566"/>
                <a:gd name="T35" fmla="*/ 703 h 906"/>
                <a:gd name="T36" fmla="*/ 9 w 566"/>
                <a:gd name="T37" fmla="*/ 643 h 906"/>
                <a:gd name="T38" fmla="*/ 75 w 566"/>
                <a:gd name="T39" fmla="*/ 549 h 906"/>
                <a:gd name="T40" fmla="*/ 33 w 566"/>
                <a:gd name="T41" fmla="*/ 518 h 906"/>
                <a:gd name="T42" fmla="*/ 12 w 566"/>
                <a:gd name="T43" fmla="*/ 451 h 906"/>
                <a:gd name="T44" fmla="*/ 31 w 566"/>
                <a:gd name="T45" fmla="*/ 391 h 906"/>
                <a:gd name="T46" fmla="*/ 36 w 566"/>
                <a:gd name="T47" fmla="*/ 336 h 906"/>
                <a:gd name="T48" fmla="*/ 6 w 566"/>
                <a:gd name="T49" fmla="*/ 224 h 906"/>
                <a:gd name="T50" fmla="*/ 18 w 566"/>
                <a:gd name="T51" fmla="*/ 135 h 906"/>
                <a:gd name="T52" fmla="*/ 97 w 566"/>
                <a:gd name="T53" fmla="*/ 40 h 906"/>
                <a:gd name="T54" fmla="*/ 236 w 566"/>
                <a:gd name="T55" fmla="*/ 1 h 906"/>
                <a:gd name="T56" fmla="*/ 554 w 566"/>
                <a:gd name="T57" fmla="*/ 4 h 906"/>
                <a:gd name="T58" fmla="*/ 566 w 566"/>
                <a:gd name="T59" fmla="*/ 58 h 906"/>
                <a:gd name="T60" fmla="*/ 557 w 566"/>
                <a:gd name="T61" fmla="*/ 77 h 906"/>
                <a:gd name="T62" fmla="*/ 446 w 566"/>
                <a:gd name="T63" fmla="*/ 701 h 906"/>
                <a:gd name="T64" fmla="*/ 422 w 566"/>
                <a:gd name="T65" fmla="*/ 659 h 906"/>
                <a:gd name="T66" fmla="*/ 299 w 566"/>
                <a:gd name="T67" fmla="*/ 615 h 906"/>
                <a:gd name="T68" fmla="*/ 120 w 566"/>
                <a:gd name="T69" fmla="*/ 628 h 906"/>
                <a:gd name="T70" fmla="*/ 104 w 566"/>
                <a:gd name="T71" fmla="*/ 713 h 906"/>
                <a:gd name="T72" fmla="*/ 124 w 566"/>
                <a:gd name="T73" fmla="*/ 778 h 906"/>
                <a:gd name="T74" fmla="*/ 194 w 566"/>
                <a:gd name="T75" fmla="*/ 815 h 906"/>
                <a:gd name="T76" fmla="*/ 301 w 566"/>
                <a:gd name="T77" fmla="*/ 823 h 906"/>
                <a:gd name="T78" fmla="*/ 404 w 566"/>
                <a:gd name="T79" fmla="*/ 802 h 906"/>
                <a:gd name="T80" fmla="*/ 443 w 566"/>
                <a:gd name="T81" fmla="*/ 752 h 906"/>
                <a:gd name="T82" fmla="*/ 437 w 566"/>
                <a:gd name="T83" fmla="*/ 214 h 906"/>
                <a:gd name="T84" fmla="*/ 420 w 566"/>
                <a:gd name="T85" fmla="*/ 141 h 906"/>
                <a:gd name="T86" fmla="*/ 354 w 566"/>
                <a:gd name="T87" fmla="*/ 95 h 906"/>
                <a:gd name="T88" fmla="*/ 250 w 566"/>
                <a:gd name="T89" fmla="*/ 86 h 906"/>
                <a:gd name="T90" fmla="*/ 151 w 566"/>
                <a:gd name="T91" fmla="*/ 116 h 906"/>
                <a:gd name="T92" fmla="*/ 114 w 566"/>
                <a:gd name="T93" fmla="*/ 177 h 906"/>
                <a:gd name="T94" fmla="*/ 111 w 566"/>
                <a:gd name="T95" fmla="*/ 234 h 906"/>
                <a:gd name="T96" fmla="*/ 133 w 566"/>
                <a:gd name="T97" fmla="*/ 296 h 906"/>
                <a:gd name="T98" fmla="*/ 207 w 566"/>
                <a:gd name="T99" fmla="*/ 339 h 906"/>
                <a:gd name="T100" fmla="*/ 319 w 566"/>
                <a:gd name="T101" fmla="*/ 344 h 906"/>
                <a:gd name="T102" fmla="*/ 405 w 566"/>
                <a:gd name="T103" fmla="*/ 312 h 906"/>
                <a:gd name="T104" fmla="*/ 436 w 566"/>
                <a:gd name="T105" fmla="*/ 2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6" h="906">
                  <a:moveTo>
                    <a:pt x="545" y="81"/>
                  </a:moveTo>
                  <a:lnTo>
                    <a:pt x="501" y="89"/>
                  </a:lnTo>
                  <a:lnTo>
                    <a:pt x="501" y="89"/>
                  </a:lnTo>
                  <a:lnTo>
                    <a:pt x="509" y="99"/>
                  </a:lnTo>
                  <a:lnTo>
                    <a:pt x="516" y="110"/>
                  </a:lnTo>
                  <a:lnTo>
                    <a:pt x="523" y="121"/>
                  </a:lnTo>
                  <a:lnTo>
                    <a:pt x="530" y="136"/>
                  </a:lnTo>
                  <a:lnTo>
                    <a:pt x="534" y="152"/>
                  </a:lnTo>
                  <a:lnTo>
                    <a:pt x="539" y="170"/>
                  </a:lnTo>
                  <a:lnTo>
                    <a:pt x="541" y="190"/>
                  </a:lnTo>
                  <a:lnTo>
                    <a:pt x="542" y="214"/>
                  </a:lnTo>
                  <a:lnTo>
                    <a:pt x="542" y="224"/>
                  </a:lnTo>
                  <a:lnTo>
                    <a:pt x="542" y="224"/>
                  </a:lnTo>
                  <a:lnTo>
                    <a:pt x="541" y="248"/>
                  </a:lnTo>
                  <a:lnTo>
                    <a:pt x="538" y="271"/>
                  </a:lnTo>
                  <a:lnTo>
                    <a:pt x="533" y="292"/>
                  </a:lnTo>
                  <a:lnTo>
                    <a:pt x="526" y="312"/>
                  </a:lnTo>
                  <a:lnTo>
                    <a:pt x="517" y="330"/>
                  </a:lnTo>
                  <a:lnTo>
                    <a:pt x="506" y="347"/>
                  </a:lnTo>
                  <a:lnTo>
                    <a:pt x="493" y="362"/>
                  </a:lnTo>
                  <a:lnTo>
                    <a:pt x="478" y="376"/>
                  </a:lnTo>
                  <a:lnTo>
                    <a:pt x="460" y="389"/>
                  </a:lnTo>
                  <a:lnTo>
                    <a:pt x="440" y="400"/>
                  </a:lnTo>
                  <a:lnTo>
                    <a:pt x="418" y="409"/>
                  </a:lnTo>
                  <a:lnTo>
                    <a:pt x="394" y="416"/>
                  </a:lnTo>
                  <a:lnTo>
                    <a:pt x="368" y="422"/>
                  </a:lnTo>
                  <a:lnTo>
                    <a:pt x="339" y="427"/>
                  </a:lnTo>
                  <a:lnTo>
                    <a:pt x="307" y="429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51" y="430"/>
                  </a:lnTo>
                  <a:lnTo>
                    <a:pt x="230" y="428"/>
                  </a:lnTo>
                  <a:lnTo>
                    <a:pt x="211" y="427"/>
                  </a:lnTo>
                  <a:lnTo>
                    <a:pt x="192" y="423"/>
                  </a:lnTo>
                  <a:lnTo>
                    <a:pt x="176" y="420"/>
                  </a:lnTo>
                  <a:lnTo>
                    <a:pt x="162" y="416"/>
                  </a:lnTo>
                  <a:lnTo>
                    <a:pt x="148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27" y="409"/>
                  </a:lnTo>
                  <a:lnTo>
                    <a:pt x="120" y="414"/>
                  </a:lnTo>
                  <a:lnTo>
                    <a:pt x="116" y="419"/>
                  </a:lnTo>
                  <a:lnTo>
                    <a:pt x="111" y="423"/>
                  </a:lnTo>
                  <a:lnTo>
                    <a:pt x="108" y="429"/>
                  </a:lnTo>
                  <a:lnTo>
                    <a:pt x="105" y="435"/>
                  </a:lnTo>
                  <a:lnTo>
                    <a:pt x="104" y="440"/>
                  </a:lnTo>
                  <a:lnTo>
                    <a:pt x="104" y="447"/>
                  </a:lnTo>
                  <a:lnTo>
                    <a:pt x="104" y="447"/>
                  </a:lnTo>
                  <a:lnTo>
                    <a:pt x="104" y="454"/>
                  </a:lnTo>
                  <a:lnTo>
                    <a:pt x="105" y="461"/>
                  </a:lnTo>
                  <a:lnTo>
                    <a:pt x="108" y="467"/>
                  </a:lnTo>
                  <a:lnTo>
                    <a:pt x="112" y="471"/>
                  </a:lnTo>
                  <a:lnTo>
                    <a:pt x="117" y="476"/>
                  </a:lnTo>
                  <a:lnTo>
                    <a:pt x="124" y="479"/>
                  </a:lnTo>
                  <a:lnTo>
                    <a:pt x="132" y="483"/>
                  </a:lnTo>
                  <a:lnTo>
                    <a:pt x="141" y="485"/>
                  </a:lnTo>
                  <a:lnTo>
                    <a:pt x="321" y="531"/>
                  </a:lnTo>
                  <a:lnTo>
                    <a:pt x="321" y="531"/>
                  </a:lnTo>
                  <a:lnTo>
                    <a:pt x="365" y="542"/>
                  </a:lnTo>
                  <a:lnTo>
                    <a:pt x="407" y="556"/>
                  </a:lnTo>
                  <a:lnTo>
                    <a:pt x="428" y="563"/>
                  </a:lnTo>
                  <a:lnTo>
                    <a:pt x="446" y="571"/>
                  </a:lnTo>
                  <a:lnTo>
                    <a:pt x="464" y="579"/>
                  </a:lnTo>
                  <a:lnTo>
                    <a:pt x="482" y="588"/>
                  </a:lnTo>
                  <a:lnTo>
                    <a:pt x="496" y="600"/>
                  </a:lnTo>
                  <a:lnTo>
                    <a:pt x="510" y="611"/>
                  </a:lnTo>
                  <a:lnTo>
                    <a:pt x="523" y="624"/>
                  </a:lnTo>
                  <a:lnTo>
                    <a:pt x="533" y="638"/>
                  </a:lnTo>
                  <a:lnTo>
                    <a:pt x="541" y="653"/>
                  </a:lnTo>
                  <a:lnTo>
                    <a:pt x="548" y="670"/>
                  </a:lnTo>
                  <a:lnTo>
                    <a:pt x="552" y="688"/>
                  </a:lnTo>
                  <a:lnTo>
                    <a:pt x="553" y="709"/>
                  </a:lnTo>
                  <a:lnTo>
                    <a:pt x="553" y="718"/>
                  </a:lnTo>
                  <a:lnTo>
                    <a:pt x="553" y="718"/>
                  </a:lnTo>
                  <a:lnTo>
                    <a:pt x="552" y="740"/>
                  </a:lnTo>
                  <a:lnTo>
                    <a:pt x="549" y="759"/>
                  </a:lnTo>
                  <a:lnTo>
                    <a:pt x="545" y="779"/>
                  </a:lnTo>
                  <a:lnTo>
                    <a:pt x="538" y="797"/>
                  </a:lnTo>
                  <a:lnTo>
                    <a:pt x="529" y="813"/>
                  </a:lnTo>
                  <a:lnTo>
                    <a:pt x="518" y="828"/>
                  </a:lnTo>
                  <a:lnTo>
                    <a:pt x="504" y="843"/>
                  </a:lnTo>
                  <a:lnTo>
                    <a:pt x="490" y="856"/>
                  </a:lnTo>
                  <a:lnTo>
                    <a:pt x="471" y="867"/>
                  </a:lnTo>
                  <a:lnTo>
                    <a:pt x="452" y="877"/>
                  </a:lnTo>
                  <a:lnTo>
                    <a:pt x="429" y="885"/>
                  </a:lnTo>
                  <a:lnTo>
                    <a:pt x="404" y="892"/>
                  </a:lnTo>
                  <a:lnTo>
                    <a:pt x="376" y="898"/>
                  </a:lnTo>
                  <a:lnTo>
                    <a:pt x="346" y="903"/>
                  </a:lnTo>
                  <a:lnTo>
                    <a:pt x="313" y="905"/>
                  </a:lnTo>
                  <a:lnTo>
                    <a:pt x="277" y="906"/>
                  </a:lnTo>
                  <a:lnTo>
                    <a:pt x="277" y="906"/>
                  </a:lnTo>
                  <a:lnTo>
                    <a:pt x="243" y="905"/>
                  </a:lnTo>
                  <a:lnTo>
                    <a:pt x="211" y="903"/>
                  </a:lnTo>
                  <a:lnTo>
                    <a:pt x="181" y="898"/>
                  </a:lnTo>
                  <a:lnTo>
                    <a:pt x="153" y="892"/>
                  </a:lnTo>
                  <a:lnTo>
                    <a:pt x="128" y="885"/>
                  </a:lnTo>
                  <a:lnTo>
                    <a:pt x="105" y="876"/>
                  </a:lnTo>
                  <a:lnTo>
                    <a:pt x="86" y="866"/>
                  </a:lnTo>
                  <a:lnTo>
                    <a:pt x="67" y="854"/>
                  </a:lnTo>
                  <a:lnTo>
                    <a:pt x="51" y="841"/>
                  </a:lnTo>
                  <a:lnTo>
                    <a:pt x="38" y="827"/>
                  </a:lnTo>
                  <a:lnTo>
                    <a:pt x="26" y="811"/>
                  </a:lnTo>
                  <a:lnTo>
                    <a:pt x="16" y="794"/>
                  </a:lnTo>
                  <a:lnTo>
                    <a:pt x="9" y="775"/>
                  </a:lnTo>
                  <a:lnTo>
                    <a:pt x="4" y="756"/>
                  </a:lnTo>
                  <a:lnTo>
                    <a:pt x="1" y="735"/>
                  </a:lnTo>
                  <a:lnTo>
                    <a:pt x="0" y="71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690"/>
                  </a:lnTo>
                  <a:lnTo>
                    <a:pt x="1" y="678"/>
                  </a:lnTo>
                  <a:lnTo>
                    <a:pt x="3" y="666"/>
                  </a:lnTo>
                  <a:lnTo>
                    <a:pt x="7" y="655"/>
                  </a:lnTo>
                  <a:lnTo>
                    <a:pt x="9" y="643"/>
                  </a:lnTo>
                  <a:lnTo>
                    <a:pt x="14" y="633"/>
                  </a:lnTo>
                  <a:lnTo>
                    <a:pt x="23" y="612"/>
                  </a:lnTo>
                  <a:lnTo>
                    <a:pt x="34" y="593"/>
                  </a:lnTo>
                  <a:lnTo>
                    <a:pt x="47" y="577"/>
                  </a:lnTo>
                  <a:lnTo>
                    <a:pt x="61" y="562"/>
                  </a:lnTo>
                  <a:lnTo>
                    <a:pt x="75" y="549"/>
                  </a:lnTo>
                  <a:lnTo>
                    <a:pt x="67" y="546"/>
                  </a:lnTo>
                  <a:lnTo>
                    <a:pt x="67" y="546"/>
                  </a:lnTo>
                  <a:lnTo>
                    <a:pt x="61" y="542"/>
                  </a:lnTo>
                  <a:lnTo>
                    <a:pt x="54" y="539"/>
                  </a:lnTo>
                  <a:lnTo>
                    <a:pt x="42" y="530"/>
                  </a:lnTo>
                  <a:lnTo>
                    <a:pt x="33" y="518"/>
                  </a:lnTo>
                  <a:lnTo>
                    <a:pt x="25" y="507"/>
                  </a:lnTo>
                  <a:lnTo>
                    <a:pt x="19" y="493"/>
                  </a:lnTo>
                  <a:lnTo>
                    <a:pt x="15" y="479"/>
                  </a:lnTo>
                  <a:lnTo>
                    <a:pt x="12" y="466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2" y="451"/>
                  </a:lnTo>
                  <a:lnTo>
                    <a:pt x="12" y="438"/>
                  </a:lnTo>
                  <a:lnTo>
                    <a:pt x="15" y="425"/>
                  </a:lnTo>
                  <a:lnTo>
                    <a:pt x="18" y="414"/>
                  </a:lnTo>
                  <a:lnTo>
                    <a:pt x="24" y="402"/>
                  </a:lnTo>
                  <a:lnTo>
                    <a:pt x="31" y="391"/>
                  </a:lnTo>
                  <a:lnTo>
                    <a:pt x="39" y="381"/>
                  </a:lnTo>
                  <a:lnTo>
                    <a:pt x="49" y="371"/>
                  </a:lnTo>
                  <a:lnTo>
                    <a:pt x="62" y="363"/>
                  </a:lnTo>
                  <a:lnTo>
                    <a:pt x="62" y="363"/>
                  </a:lnTo>
                  <a:lnTo>
                    <a:pt x="48" y="350"/>
                  </a:lnTo>
                  <a:lnTo>
                    <a:pt x="36" y="336"/>
                  </a:lnTo>
                  <a:lnTo>
                    <a:pt x="27" y="320"/>
                  </a:lnTo>
                  <a:lnTo>
                    <a:pt x="19" y="304"/>
                  </a:lnTo>
                  <a:lnTo>
                    <a:pt x="14" y="285"/>
                  </a:lnTo>
                  <a:lnTo>
                    <a:pt x="9" y="266"/>
                  </a:lnTo>
                  <a:lnTo>
                    <a:pt x="7" y="245"/>
                  </a:lnTo>
                  <a:lnTo>
                    <a:pt x="6" y="224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7" y="194"/>
                  </a:lnTo>
                  <a:lnTo>
                    <a:pt x="9" y="174"/>
                  </a:lnTo>
                  <a:lnTo>
                    <a:pt x="12" y="155"/>
                  </a:lnTo>
                  <a:lnTo>
                    <a:pt x="18" y="135"/>
                  </a:lnTo>
                  <a:lnTo>
                    <a:pt x="26" y="117"/>
                  </a:lnTo>
                  <a:lnTo>
                    <a:pt x="35" y="99"/>
                  </a:lnTo>
                  <a:lnTo>
                    <a:pt x="48" y="82"/>
                  </a:lnTo>
                  <a:lnTo>
                    <a:pt x="62" y="66"/>
                  </a:lnTo>
                  <a:lnTo>
                    <a:pt x="79" y="53"/>
                  </a:lnTo>
                  <a:lnTo>
                    <a:pt x="97" y="40"/>
                  </a:lnTo>
                  <a:lnTo>
                    <a:pt x="109" y="33"/>
                  </a:lnTo>
                  <a:lnTo>
                    <a:pt x="120" y="29"/>
                  </a:lnTo>
                  <a:lnTo>
                    <a:pt x="144" y="18"/>
                  </a:lnTo>
                  <a:lnTo>
                    <a:pt x="172" y="10"/>
                  </a:lnTo>
                  <a:lnTo>
                    <a:pt x="203" y="4"/>
                  </a:lnTo>
                  <a:lnTo>
                    <a:pt x="236" y="1"/>
                  </a:lnTo>
                  <a:lnTo>
                    <a:pt x="274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43" y="1"/>
                  </a:lnTo>
                  <a:lnTo>
                    <a:pt x="549" y="2"/>
                  </a:lnTo>
                  <a:lnTo>
                    <a:pt x="554" y="4"/>
                  </a:lnTo>
                  <a:lnTo>
                    <a:pt x="557" y="8"/>
                  </a:lnTo>
                  <a:lnTo>
                    <a:pt x="561" y="12"/>
                  </a:lnTo>
                  <a:lnTo>
                    <a:pt x="564" y="16"/>
                  </a:lnTo>
                  <a:lnTo>
                    <a:pt x="565" y="22"/>
                  </a:lnTo>
                  <a:lnTo>
                    <a:pt x="566" y="26"/>
                  </a:lnTo>
                  <a:lnTo>
                    <a:pt x="566" y="58"/>
                  </a:lnTo>
                  <a:lnTo>
                    <a:pt x="566" y="58"/>
                  </a:lnTo>
                  <a:lnTo>
                    <a:pt x="565" y="63"/>
                  </a:lnTo>
                  <a:lnTo>
                    <a:pt x="564" y="68"/>
                  </a:lnTo>
                  <a:lnTo>
                    <a:pt x="563" y="72"/>
                  </a:lnTo>
                  <a:lnTo>
                    <a:pt x="560" y="74"/>
                  </a:lnTo>
                  <a:lnTo>
                    <a:pt x="557" y="77"/>
                  </a:lnTo>
                  <a:lnTo>
                    <a:pt x="554" y="79"/>
                  </a:lnTo>
                  <a:lnTo>
                    <a:pt x="545" y="81"/>
                  </a:lnTo>
                  <a:lnTo>
                    <a:pt x="545" y="81"/>
                  </a:lnTo>
                  <a:close/>
                  <a:moveTo>
                    <a:pt x="446" y="709"/>
                  </a:moveTo>
                  <a:lnTo>
                    <a:pt x="446" y="709"/>
                  </a:lnTo>
                  <a:lnTo>
                    <a:pt x="446" y="701"/>
                  </a:lnTo>
                  <a:lnTo>
                    <a:pt x="445" y="693"/>
                  </a:lnTo>
                  <a:lnTo>
                    <a:pt x="443" y="685"/>
                  </a:lnTo>
                  <a:lnTo>
                    <a:pt x="439" y="678"/>
                  </a:lnTo>
                  <a:lnTo>
                    <a:pt x="435" y="672"/>
                  </a:lnTo>
                  <a:lnTo>
                    <a:pt x="429" y="665"/>
                  </a:lnTo>
                  <a:lnTo>
                    <a:pt x="422" y="659"/>
                  </a:lnTo>
                  <a:lnTo>
                    <a:pt x="414" y="655"/>
                  </a:lnTo>
                  <a:lnTo>
                    <a:pt x="405" y="649"/>
                  </a:lnTo>
                  <a:lnTo>
                    <a:pt x="393" y="644"/>
                  </a:lnTo>
                  <a:lnTo>
                    <a:pt x="368" y="634"/>
                  </a:lnTo>
                  <a:lnTo>
                    <a:pt x="337" y="625"/>
                  </a:lnTo>
                  <a:lnTo>
                    <a:pt x="299" y="615"/>
                  </a:lnTo>
                  <a:lnTo>
                    <a:pt x="163" y="579"/>
                  </a:lnTo>
                  <a:lnTo>
                    <a:pt x="163" y="579"/>
                  </a:lnTo>
                  <a:lnTo>
                    <a:pt x="150" y="591"/>
                  </a:lnTo>
                  <a:lnTo>
                    <a:pt x="139" y="603"/>
                  </a:lnTo>
                  <a:lnTo>
                    <a:pt x="128" y="616"/>
                  </a:lnTo>
                  <a:lnTo>
                    <a:pt x="120" y="628"/>
                  </a:lnTo>
                  <a:lnTo>
                    <a:pt x="113" y="644"/>
                  </a:lnTo>
                  <a:lnTo>
                    <a:pt x="108" y="662"/>
                  </a:lnTo>
                  <a:lnTo>
                    <a:pt x="104" y="681"/>
                  </a:lnTo>
                  <a:lnTo>
                    <a:pt x="104" y="703"/>
                  </a:lnTo>
                  <a:lnTo>
                    <a:pt x="104" y="713"/>
                  </a:lnTo>
                  <a:lnTo>
                    <a:pt x="104" y="713"/>
                  </a:lnTo>
                  <a:lnTo>
                    <a:pt x="104" y="726"/>
                  </a:lnTo>
                  <a:lnTo>
                    <a:pt x="105" y="737"/>
                  </a:lnTo>
                  <a:lnTo>
                    <a:pt x="108" y="749"/>
                  </a:lnTo>
                  <a:lnTo>
                    <a:pt x="112" y="759"/>
                  </a:lnTo>
                  <a:lnTo>
                    <a:pt x="117" y="770"/>
                  </a:lnTo>
                  <a:lnTo>
                    <a:pt x="124" y="778"/>
                  </a:lnTo>
                  <a:lnTo>
                    <a:pt x="131" y="787"/>
                  </a:lnTo>
                  <a:lnTo>
                    <a:pt x="140" y="794"/>
                  </a:lnTo>
                  <a:lnTo>
                    <a:pt x="151" y="800"/>
                  </a:lnTo>
                  <a:lnTo>
                    <a:pt x="164" y="806"/>
                  </a:lnTo>
                  <a:lnTo>
                    <a:pt x="178" y="812"/>
                  </a:lnTo>
                  <a:lnTo>
                    <a:pt x="194" y="815"/>
                  </a:lnTo>
                  <a:lnTo>
                    <a:pt x="212" y="819"/>
                  </a:lnTo>
                  <a:lnTo>
                    <a:pt x="231" y="821"/>
                  </a:lnTo>
                  <a:lnTo>
                    <a:pt x="253" y="823"/>
                  </a:lnTo>
                  <a:lnTo>
                    <a:pt x="277" y="823"/>
                  </a:lnTo>
                  <a:lnTo>
                    <a:pt x="277" y="823"/>
                  </a:lnTo>
                  <a:lnTo>
                    <a:pt x="301" y="823"/>
                  </a:lnTo>
                  <a:lnTo>
                    <a:pt x="324" y="821"/>
                  </a:lnTo>
                  <a:lnTo>
                    <a:pt x="344" y="820"/>
                  </a:lnTo>
                  <a:lnTo>
                    <a:pt x="362" y="817"/>
                  </a:lnTo>
                  <a:lnTo>
                    <a:pt x="377" y="812"/>
                  </a:lnTo>
                  <a:lnTo>
                    <a:pt x="391" y="807"/>
                  </a:lnTo>
                  <a:lnTo>
                    <a:pt x="404" y="802"/>
                  </a:lnTo>
                  <a:lnTo>
                    <a:pt x="414" y="796"/>
                  </a:lnTo>
                  <a:lnTo>
                    <a:pt x="422" y="789"/>
                  </a:lnTo>
                  <a:lnTo>
                    <a:pt x="429" y="781"/>
                  </a:lnTo>
                  <a:lnTo>
                    <a:pt x="435" y="772"/>
                  </a:lnTo>
                  <a:lnTo>
                    <a:pt x="439" y="763"/>
                  </a:lnTo>
                  <a:lnTo>
                    <a:pt x="443" y="752"/>
                  </a:lnTo>
                  <a:lnTo>
                    <a:pt x="445" y="742"/>
                  </a:lnTo>
                  <a:lnTo>
                    <a:pt x="446" y="731"/>
                  </a:lnTo>
                  <a:lnTo>
                    <a:pt x="446" y="718"/>
                  </a:lnTo>
                  <a:lnTo>
                    <a:pt x="446" y="709"/>
                  </a:lnTo>
                  <a:close/>
                  <a:moveTo>
                    <a:pt x="437" y="214"/>
                  </a:moveTo>
                  <a:lnTo>
                    <a:pt x="437" y="214"/>
                  </a:lnTo>
                  <a:lnTo>
                    <a:pt x="437" y="201"/>
                  </a:lnTo>
                  <a:lnTo>
                    <a:pt x="436" y="188"/>
                  </a:lnTo>
                  <a:lnTo>
                    <a:pt x="433" y="175"/>
                  </a:lnTo>
                  <a:lnTo>
                    <a:pt x="430" y="163"/>
                  </a:lnTo>
                  <a:lnTo>
                    <a:pt x="425" y="151"/>
                  </a:lnTo>
                  <a:lnTo>
                    <a:pt x="420" y="141"/>
                  </a:lnTo>
                  <a:lnTo>
                    <a:pt x="413" y="132"/>
                  </a:lnTo>
                  <a:lnTo>
                    <a:pt x="405" y="123"/>
                  </a:lnTo>
                  <a:lnTo>
                    <a:pt x="394" y="113"/>
                  </a:lnTo>
                  <a:lnTo>
                    <a:pt x="383" y="107"/>
                  </a:lnTo>
                  <a:lnTo>
                    <a:pt x="369" y="100"/>
                  </a:lnTo>
                  <a:lnTo>
                    <a:pt x="354" y="95"/>
                  </a:lnTo>
                  <a:lnTo>
                    <a:pt x="337" y="90"/>
                  </a:lnTo>
                  <a:lnTo>
                    <a:pt x="319" y="87"/>
                  </a:lnTo>
                  <a:lnTo>
                    <a:pt x="297" y="86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50" y="86"/>
                  </a:lnTo>
                  <a:lnTo>
                    <a:pt x="228" y="87"/>
                  </a:lnTo>
                  <a:lnTo>
                    <a:pt x="209" y="90"/>
                  </a:lnTo>
                  <a:lnTo>
                    <a:pt x="191" y="95"/>
                  </a:lnTo>
                  <a:lnTo>
                    <a:pt x="176" y="101"/>
                  </a:lnTo>
                  <a:lnTo>
                    <a:pt x="163" y="108"/>
                  </a:lnTo>
                  <a:lnTo>
                    <a:pt x="151" y="116"/>
                  </a:lnTo>
                  <a:lnTo>
                    <a:pt x="142" y="124"/>
                  </a:lnTo>
                  <a:lnTo>
                    <a:pt x="134" y="133"/>
                  </a:lnTo>
                  <a:lnTo>
                    <a:pt x="127" y="143"/>
                  </a:lnTo>
                  <a:lnTo>
                    <a:pt x="121" y="154"/>
                  </a:lnTo>
                  <a:lnTo>
                    <a:pt x="117" y="165"/>
                  </a:lnTo>
                  <a:lnTo>
                    <a:pt x="114" y="177"/>
                  </a:lnTo>
                  <a:lnTo>
                    <a:pt x="112" y="189"/>
                  </a:lnTo>
                  <a:lnTo>
                    <a:pt x="111" y="202"/>
                  </a:lnTo>
                  <a:lnTo>
                    <a:pt x="111" y="214"/>
                  </a:lnTo>
                  <a:lnTo>
                    <a:pt x="111" y="224"/>
                  </a:lnTo>
                  <a:lnTo>
                    <a:pt x="111" y="224"/>
                  </a:lnTo>
                  <a:lnTo>
                    <a:pt x="111" y="234"/>
                  </a:lnTo>
                  <a:lnTo>
                    <a:pt x="112" y="244"/>
                  </a:lnTo>
                  <a:lnTo>
                    <a:pt x="114" y="255"/>
                  </a:lnTo>
                  <a:lnTo>
                    <a:pt x="117" y="265"/>
                  </a:lnTo>
                  <a:lnTo>
                    <a:pt x="120" y="275"/>
                  </a:lnTo>
                  <a:lnTo>
                    <a:pt x="126" y="285"/>
                  </a:lnTo>
                  <a:lnTo>
                    <a:pt x="133" y="296"/>
                  </a:lnTo>
                  <a:lnTo>
                    <a:pt x="140" y="305"/>
                  </a:lnTo>
                  <a:lnTo>
                    <a:pt x="150" y="314"/>
                  </a:lnTo>
                  <a:lnTo>
                    <a:pt x="162" y="322"/>
                  </a:lnTo>
                  <a:lnTo>
                    <a:pt x="174" y="329"/>
                  </a:lnTo>
                  <a:lnTo>
                    <a:pt x="190" y="335"/>
                  </a:lnTo>
                  <a:lnTo>
                    <a:pt x="207" y="339"/>
                  </a:lnTo>
                  <a:lnTo>
                    <a:pt x="227" y="344"/>
                  </a:lnTo>
                  <a:lnTo>
                    <a:pt x="249" y="346"/>
                  </a:lnTo>
                  <a:lnTo>
                    <a:pt x="274" y="346"/>
                  </a:lnTo>
                  <a:lnTo>
                    <a:pt x="274" y="346"/>
                  </a:lnTo>
                  <a:lnTo>
                    <a:pt x="297" y="346"/>
                  </a:lnTo>
                  <a:lnTo>
                    <a:pt x="319" y="344"/>
                  </a:lnTo>
                  <a:lnTo>
                    <a:pt x="337" y="342"/>
                  </a:lnTo>
                  <a:lnTo>
                    <a:pt x="354" y="337"/>
                  </a:lnTo>
                  <a:lnTo>
                    <a:pt x="369" y="332"/>
                  </a:lnTo>
                  <a:lnTo>
                    <a:pt x="383" y="327"/>
                  </a:lnTo>
                  <a:lnTo>
                    <a:pt x="394" y="320"/>
                  </a:lnTo>
                  <a:lnTo>
                    <a:pt x="405" y="312"/>
                  </a:lnTo>
                  <a:lnTo>
                    <a:pt x="413" y="304"/>
                  </a:lnTo>
                  <a:lnTo>
                    <a:pt x="420" y="295"/>
                  </a:lnTo>
                  <a:lnTo>
                    <a:pt x="425" y="284"/>
                  </a:lnTo>
                  <a:lnTo>
                    <a:pt x="430" y="273"/>
                  </a:lnTo>
                  <a:lnTo>
                    <a:pt x="433" y="261"/>
                  </a:lnTo>
                  <a:lnTo>
                    <a:pt x="436" y="250"/>
                  </a:lnTo>
                  <a:lnTo>
                    <a:pt x="437" y="237"/>
                  </a:lnTo>
                  <a:lnTo>
                    <a:pt x="437" y="224"/>
                  </a:lnTo>
                  <a:lnTo>
                    <a:pt x="437" y="2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7" name="Freeform 188"/>
            <p:cNvSpPr>
              <a:spLocks noEditPoints="1"/>
            </p:cNvSpPr>
            <p:nvPr/>
          </p:nvSpPr>
          <p:spPr bwMode="auto">
            <a:xfrm>
              <a:off x="5507291" y="4468581"/>
              <a:ext cx="21968" cy="181088"/>
            </a:xfrm>
            <a:custGeom>
              <a:avLst/>
              <a:gdLst>
                <a:gd name="T0" fmla="*/ 25 w 110"/>
                <a:gd name="T1" fmla="*/ 145 h 915"/>
                <a:gd name="T2" fmla="*/ 19 w 110"/>
                <a:gd name="T3" fmla="*/ 144 h 915"/>
                <a:gd name="T4" fmla="*/ 11 w 110"/>
                <a:gd name="T5" fmla="*/ 141 h 915"/>
                <a:gd name="T6" fmla="*/ 4 w 110"/>
                <a:gd name="T7" fmla="*/ 134 h 915"/>
                <a:gd name="T8" fmla="*/ 1 w 110"/>
                <a:gd name="T9" fmla="*/ 126 h 915"/>
                <a:gd name="T10" fmla="*/ 0 w 110"/>
                <a:gd name="T11" fmla="*/ 24 h 915"/>
                <a:gd name="T12" fmla="*/ 1 w 110"/>
                <a:gd name="T13" fmla="*/ 19 h 915"/>
                <a:gd name="T14" fmla="*/ 4 w 110"/>
                <a:gd name="T15" fmla="*/ 11 h 915"/>
                <a:gd name="T16" fmla="*/ 11 w 110"/>
                <a:gd name="T17" fmla="*/ 4 h 915"/>
                <a:gd name="T18" fmla="*/ 19 w 110"/>
                <a:gd name="T19" fmla="*/ 1 h 915"/>
                <a:gd name="T20" fmla="*/ 86 w 110"/>
                <a:gd name="T21" fmla="*/ 0 h 915"/>
                <a:gd name="T22" fmla="*/ 91 w 110"/>
                <a:gd name="T23" fmla="*/ 1 h 915"/>
                <a:gd name="T24" fmla="*/ 100 w 110"/>
                <a:gd name="T25" fmla="*/ 4 h 915"/>
                <a:gd name="T26" fmla="*/ 107 w 110"/>
                <a:gd name="T27" fmla="*/ 11 h 915"/>
                <a:gd name="T28" fmla="*/ 110 w 110"/>
                <a:gd name="T29" fmla="*/ 19 h 915"/>
                <a:gd name="T30" fmla="*/ 110 w 110"/>
                <a:gd name="T31" fmla="*/ 121 h 915"/>
                <a:gd name="T32" fmla="*/ 110 w 110"/>
                <a:gd name="T33" fmla="*/ 126 h 915"/>
                <a:gd name="T34" fmla="*/ 107 w 110"/>
                <a:gd name="T35" fmla="*/ 134 h 915"/>
                <a:gd name="T36" fmla="*/ 100 w 110"/>
                <a:gd name="T37" fmla="*/ 141 h 915"/>
                <a:gd name="T38" fmla="*/ 91 w 110"/>
                <a:gd name="T39" fmla="*/ 144 h 915"/>
                <a:gd name="T40" fmla="*/ 86 w 110"/>
                <a:gd name="T41" fmla="*/ 145 h 915"/>
                <a:gd name="T42" fmla="*/ 26 w 110"/>
                <a:gd name="T43" fmla="*/ 915 h 915"/>
                <a:gd name="T44" fmla="*/ 21 w 110"/>
                <a:gd name="T45" fmla="*/ 915 h 915"/>
                <a:gd name="T46" fmla="*/ 13 w 110"/>
                <a:gd name="T47" fmla="*/ 910 h 915"/>
                <a:gd name="T48" fmla="*/ 6 w 110"/>
                <a:gd name="T49" fmla="*/ 905 h 915"/>
                <a:gd name="T50" fmla="*/ 2 w 110"/>
                <a:gd name="T51" fmla="*/ 895 h 915"/>
                <a:gd name="T52" fmla="*/ 2 w 110"/>
                <a:gd name="T53" fmla="*/ 275 h 915"/>
                <a:gd name="T54" fmla="*/ 2 w 110"/>
                <a:gd name="T55" fmla="*/ 270 h 915"/>
                <a:gd name="T56" fmla="*/ 6 w 110"/>
                <a:gd name="T57" fmla="*/ 262 h 915"/>
                <a:gd name="T58" fmla="*/ 13 w 110"/>
                <a:gd name="T59" fmla="*/ 255 h 915"/>
                <a:gd name="T60" fmla="*/ 21 w 110"/>
                <a:gd name="T61" fmla="*/ 252 h 915"/>
                <a:gd name="T62" fmla="*/ 84 w 110"/>
                <a:gd name="T63" fmla="*/ 251 h 915"/>
                <a:gd name="T64" fmla="*/ 88 w 110"/>
                <a:gd name="T65" fmla="*/ 252 h 915"/>
                <a:gd name="T66" fmla="*/ 97 w 110"/>
                <a:gd name="T67" fmla="*/ 255 h 915"/>
                <a:gd name="T68" fmla="*/ 104 w 110"/>
                <a:gd name="T69" fmla="*/ 262 h 915"/>
                <a:gd name="T70" fmla="*/ 108 w 110"/>
                <a:gd name="T71" fmla="*/ 270 h 915"/>
                <a:gd name="T72" fmla="*/ 108 w 110"/>
                <a:gd name="T73" fmla="*/ 891 h 915"/>
                <a:gd name="T74" fmla="*/ 108 w 110"/>
                <a:gd name="T75" fmla="*/ 895 h 915"/>
                <a:gd name="T76" fmla="*/ 104 w 110"/>
                <a:gd name="T77" fmla="*/ 905 h 915"/>
                <a:gd name="T78" fmla="*/ 97 w 110"/>
                <a:gd name="T79" fmla="*/ 910 h 915"/>
                <a:gd name="T80" fmla="*/ 88 w 110"/>
                <a:gd name="T81" fmla="*/ 915 h 915"/>
                <a:gd name="T82" fmla="*/ 84 w 110"/>
                <a:gd name="T8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5">
                  <a:moveTo>
                    <a:pt x="86" y="145"/>
                  </a:moveTo>
                  <a:lnTo>
                    <a:pt x="25" y="145"/>
                  </a:lnTo>
                  <a:lnTo>
                    <a:pt x="25" y="145"/>
                  </a:lnTo>
                  <a:lnTo>
                    <a:pt x="19" y="144"/>
                  </a:lnTo>
                  <a:lnTo>
                    <a:pt x="15" y="143"/>
                  </a:lnTo>
                  <a:lnTo>
                    <a:pt x="11" y="141"/>
                  </a:lnTo>
                  <a:lnTo>
                    <a:pt x="8" y="137"/>
                  </a:lnTo>
                  <a:lnTo>
                    <a:pt x="4" y="134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5" y="2"/>
                  </a:lnTo>
                  <a:lnTo>
                    <a:pt x="100" y="4"/>
                  </a:lnTo>
                  <a:lnTo>
                    <a:pt x="103" y="8"/>
                  </a:lnTo>
                  <a:lnTo>
                    <a:pt x="107" y="11"/>
                  </a:lnTo>
                  <a:lnTo>
                    <a:pt x="109" y="15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6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3" y="137"/>
                  </a:lnTo>
                  <a:lnTo>
                    <a:pt x="100" y="141"/>
                  </a:lnTo>
                  <a:lnTo>
                    <a:pt x="95" y="143"/>
                  </a:lnTo>
                  <a:lnTo>
                    <a:pt x="91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5"/>
                  </a:moveTo>
                  <a:lnTo>
                    <a:pt x="26" y="915"/>
                  </a:lnTo>
                  <a:lnTo>
                    <a:pt x="26" y="915"/>
                  </a:lnTo>
                  <a:lnTo>
                    <a:pt x="21" y="915"/>
                  </a:lnTo>
                  <a:lnTo>
                    <a:pt x="16" y="913"/>
                  </a:lnTo>
                  <a:lnTo>
                    <a:pt x="13" y="910"/>
                  </a:lnTo>
                  <a:lnTo>
                    <a:pt x="9" y="908"/>
                  </a:lnTo>
                  <a:lnTo>
                    <a:pt x="6" y="905"/>
                  </a:lnTo>
                  <a:lnTo>
                    <a:pt x="3" y="900"/>
                  </a:lnTo>
                  <a:lnTo>
                    <a:pt x="2" y="895"/>
                  </a:lnTo>
                  <a:lnTo>
                    <a:pt x="2" y="891"/>
                  </a:lnTo>
                  <a:lnTo>
                    <a:pt x="2" y="275"/>
                  </a:lnTo>
                  <a:lnTo>
                    <a:pt x="2" y="275"/>
                  </a:lnTo>
                  <a:lnTo>
                    <a:pt x="2" y="270"/>
                  </a:lnTo>
                  <a:lnTo>
                    <a:pt x="3" y="266"/>
                  </a:lnTo>
                  <a:lnTo>
                    <a:pt x="6" y="262"/>
                  </a:lnTo>
                  <a:lnTo>
                    <a:pt x="9" y="258"/>
                  </a:lnTo>
                  <a:lnTo>
                    <a:pt x="13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8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1" y="258"/>
                  </a:lnTo>
                  <a:lnTo>
                    <a:pt x="104" y="262"/>
                  </a:lnTo>
                  <a:lnTo>
                    <a:pt x="105" y="266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8" y="895"/>
                  </a:lnTo>
                  <a:lnTo>
                    <a:pt x="105" y="900"/>
                  </a:lnTo>
                  <a:lnTo>
                    <a:pt x="104" y="905"/>
                  </a:lnTo>
                  <a:lnTo>
                    <a:pt x="101" y="908"/>
                  </a:lnTo>
                  <a:lnTo>
                    <a:pt x="97" y="910"/>
                  </a:lnTo>
                  <a:lnTo>
                    <a:pt x="93" y="913"/>
                  </a:lnTo>
                  <a:lnTo>
                    <a:pt x="88" y="915"/>
                  </a:lnTo>
                  <a:lnTo>
                    <a:pt x="84" y="915"/>
                  </a:lnTo>
                  <a:lnTo>
                    <a:pt x="84" y="915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8" name="Freeform 189"/>
            <p:cNvSpPr>
              <a:spLocks noEditPoints="1"/>
            </p:cNvSpPr>
            <p:nvPr/>
          </p:nvSpPr>
          <p:spPr bwMode="auto">
            <a:xfrm>
              <a:off x="5559539" y="4516673"/>
              <a:ext cx="105684" cy="134776"/>
            </a:xfrm>
            <a:custGeom>
              <a:avLst/>
              <a:gdLst>
                <a:gd name="T0" fmla="*/ 107 w 533"/>
                <a:gd name="T1" fmla="*/ 391 h 681"/>
                <a:gd name="T2" fmla="*/ 109 w 533"/>
                <a:gd name="T3" fmla="*/ 440 h 681"/>
                <a:gd name="T4" fmla="*/ 123 w 533"/>
                <a:gd name="T5" fmla="*/ 500 h 681"/>
                <a:gd name="T6" fmla="*/ 148 w 533"/>
                <a:gd name="T7" fmla="*/ 544 h 681"/>
                <a:gd name="T8" fmla="*/ 186 w 533"/>
                <a:gd name="T9" fmla="*/ 571 h 681"/>
                <a:gd name="T10" fmla="*/ 235 w 533"/>
                <a:gd name="T11" fmla="*/ 585 h 681"/>
                <a:gd name="T12" fmla="*/ 274 w 533"/>
                <a:gd name="T13" fmla="*/ 587 h 681"/>
                <a:gd name="T14" fmla="*/ 441 w 533"/>
                <a:gd name="T15" fmla="*/ 580 h 681"/>
                <a:gd name="T16" fmla="*/ 494 w 533"/>
                <a:gd name="T17" fmla="*/ 574 h 681"/>
                <a:gd name="T18" fmla="*/ 508 w 533"/>
                <a:gd name="T19" fmla="*/ 578 h 681"/>
                <a:gd name="T20" fmla="*/ 514 w 533"/>
                <a:gd name="T21" fmla="*/ 587 h 681"/>
                <a:gd name="T22" fmla="*/ 514 w 533"/>
                <a:gd name="T23" fmla="*/ 632 h 681"/>
                <a:gd name="T24" fmla="*/ 509 w 533"/>
                <a:gd name="T25" fmla="*/ 650 h 681"/>
                <a:gd name="T26" fmla="*/ 497 w 533"/>
                <a:gd name="T27" fmla="*/ 658 h 681"/>
                <a:gd name="T28" fmla="*/ 438 w 533"/>
                <a:gd name="T29" fmla="*/ 669 h 681"/>
                <a:gd name="T30" fmla="*/ 333 w 533"/>
                <a:gd name="T31" fmla="*/ 679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8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3 w 533"/>
                <a:gd name="T45" fmla="*/ 531 h 681"/>
                <a:gd name="T46" fmla="*/ 9 w 533"/>
                <a:gd name="T47" fmla="*/ 485 h 681"/>
                <a:gd name="T48" fmla="*/ 1 w 533"/>
                <a:gd name="T49" fmla="*/ 431 h 681"/>
                <a:gd name="T50" fmla="*/ 0 w 533"/>
                <a:gd name="T51" fmla="*/ 282 h 681"/>
                <a:gd name="T52" fmla="*/ 4 w 533"/>
                <a:gd name="T53" fmla="*/ 220 h 681"/>
                <a:gd name="T54" fmla="*/ 27 w 533"/>
                <a:gd name="T55" fmla="*/ 140 h 681"/>
                <a:gd name="T56" fmla="*/ 53 w 533"/>
                <a:gd name="T57" fmla="*/ 96 h 681"/>
                <a:gd name="T58" fmla="*/ 78 w 533"/>
                <a:gd name="T59" fmla="*/ 68 h 681"/>
                <a:gd name="T60" fmla="*/ 108 w 533"/>
                <a:gd name="T61" fmla="*/ 43 h 681"/>
                <a:gd name="T62" fmla="*/ 141 w 533"/>
                <a:gd name="T63" fmla="*/ 25 h 681"/>
                <a:gd name="T64" fmla="*/ 179 w 533"/>
                <a:gd name="T65" fmla="*/ 11 h 681"/>
                <a:gd name="T66" fmla="*/ 236 w 533"/>
                <a:gd name="T67" fmla="*/ 1 h 681"/>
                <a:gd name="T68" fmla="*/ 300 w 533"/>
                <a:gd name="T69" fmla="*/ 1 h 681"/>
                <a:gd name="T70" fmla="*/ 358 w 533"/>
                <a:gd name="T71" fmla="*/ 11 h 681"/>
                <a:gd name="T72" fmla="*/ 396 w 533"/>
                <a:gd name="T73" fmla="*/ 25 h 681"/>
                <a:gd name="T74" fmla="*/ 429 w 533"/>
                <a:gd name="T75" fmla="*/ 43 h 681"/>
                <a:gd name="T76" fmla="*/ 459 w 533"/>
                <a:gd name="T77" fmla="*/ 68 h 681"/>
                <a:gd name="T78" fmla="*/ 483 w 533"/>
                <a:gd name="T79" fmla="*/ 96 h 681"/>
                <a:gd name="T80" fmla="*/ 507 w 533"/>
                <a:gd name="T81" fmla="*/ 141 h 681"/>
                <a:gd name="T82" fmla="*/ 529 w 533"/>
                <a:gd name="T83" fmla="*/ 221 h 681"/>
                <a:gd name="T84" fmla="*/ 533 w 533"/>
                <a:gd name="T85" fmla="*/ 347 h 681"/>
                <a:gd name="T86" fmla="*/ 532 w 533"/>
                <a:gd name="T87" fmla="*/ 358 h 681"/>
                <a:gd name="T88" fmla="*/ 524 w 533"/>
                <a:gd name="T89" fmla="*/ 369 h 681"/>
                <a:gd name="T90" fmla="*/ 510 w 533"/>
                <a:gd name="T91" fmla="*/ 374 h 681"/>
                <a:gd name="T92" fmla="*/ 425 w 533"/>
                <a:gd name="T93" fmla="*/ 282 h 681"/>
                <a:gd name="T94" fmla="*/ 421 w 533"/>
                <a:gd name="T95" fmla="*/ 214 h 681"/>
                <a:gd name="T96" fmla="*/ 404 w 533"/>
                <a:gd name="T97" fmla="*/ 163 h 681"/>
                <a:gd name="T98" fmla="*/ 376 w 533"/>
                <a:gd name="T99" fmla="*/ 126 h 681"/>
                <a:gd name="T100" fmla="*/ 337 w 533"/>
                <a:gd name="T101" fmla="*/ 103 h 681"/>
                <a:gd name="T102" fmla="*/ 287 w 533"/>
                <a:gd name="T103" fmla="*/ 94 h 681"/>
                <a:gd name="T104" fmla="*/ 249 w 533"/>
                <a:gd name="T105" fmla="*/ 94 h 681"/>
                <a:gd name="T106" fmla="*/ 198 w 533"/>
                <a:gd name="T107" fmla="*/ 104 h 681"/>
                <a:gd name="T108" fmla="*/ 159 w 533"/>
                <a:gd name="T109" fmla="*/ 127 h 681"/>
                <a:gd name="T110" fmla="*/ 129 w 533"/>
                <a:gd name="T111" fmla="*/ 165 h 681"/>
                <a:gd name="T112" fmla="*/ 112 w 533"/>
                <a:gd name="T113" fmla="*/ 217 h 681"/>
                <a:gd name="T114" fmla="*/ 107 w 533"/>
                <a:gd name="T115" fmla="*/ 282 h 681"/>
                <a:gd name="T116" fmla="*/ 425 w 533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29" y="516"/>
                  </a:lnTo>
                  <a:lnTo>
                    <a:pt x="139" y="531"/>
                  </a:lnTo>
                  <a:lnTo>
                    <a:pt x="148" y="544"/>
                  </a:lnTo>
                  <a:lnTo>
                    <a:pt x="159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7" y="581"/>
                  </a:lnTo>
                  <a:lnTo>
                    <a:pt x="235" y="585"/>
                  </a:lnTo>
                  <a:lnTo>
                    <a:pt x="253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29" y="587"/>
                  </a:lnTo>
                  <a:lnTo>
                    <a:pt x="386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4" y="574"/>
                  </a:lnTo>
                  <a:lnTo>
                    <a:pt x="494" y="574"/>
                  </a:lnTo>
                  <a:lnTo>
                    <a:pt x="502" y="576"/>
                  </a:lnTo>
                  <a:lnTo>
                    <a:pt x="508" y="578"/>
                  </a:lnTo>
                  <a:lnTo>
                    <a:pt x="510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2"/>
                  </a:lnTo>
                  <a:lnTo>
                    <a:pt x="514" y="632"/>
                  </a:lnTo>
                  <a:lnTo>
                    <a:pt x="513" y="642"/>
                  </a:lnTo>
                  <a:lnTo>
                    <a:pt x="511" y="647"/>
                  </a:lnTo>
                  <a:lnTo>
                    <a:pt x="509" y="650"/>
                  </a:lnTo>
                  <a:lnTo>
                    <a:pt x="506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38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8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2" y="667"/>
                  </a:lnTo>
                  <a:lnTo>
                    <a:pt x="149" y="658"/>
                  </a:lnTo>
                  <a:lnTo>
                    <a:pt x="126" y="648"/>
                  </a:lnTo>
                  <a:lnTo>
                    <a:pt x="116" y="642"/>
                  </a:lnTo>
                  <a:lnTo>
                    <a:pt x="104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7"/>
                  </a:lnTo>
                  <a:lnTo>
                    <a:pt x="29" y="545"/>
                  </a:lnTo>
                  <a:lnTo>
                    <a:pt x="23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9" y="485"/>
                  </a:lnTo>
                  <a:lnTo>
                    <a:pt x="6" y="468"/>
                  </a:lnTo>
                  <a:lnTo>
                    <a:pt x="3" y="449"/>
                  </a:lnTo>
                  <a:lnTo>
                    <a:pt x="1" y="431"/>
                  </a:lnTo>
                  <a:lnTo>
                    <a:pt x="0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4" y="220"/>
                  </a:lnTo>
                  <a:lnTo>
                    <a:pt x="10" y="193"/>
                  </a:lnTo>
                  <a:lnTo>
                    <a:pt x="17" y="165"/>
                  </a:lnTo>
                  <a:lnTo>
                    <a:pt x="27" y="140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3" y="96"/>
                  </a:lnTo>
                  <a:lnTo>
                    <a:pt x="61" y="86"/>
                  </a:lnTo>
                  <a:lnTo>
                    <a:pt x="69" y="77"/>
                  </a:lnTo>
                  <a:lnTo>
                    <a:pt x="78" y="68"/>
                  </a:lnTo>
                  <a:lnTo>
                    <a:pt x="87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29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79" y="11"/>
                  </a:lnTo>
                  <a:lnTo>
                    <a:pt x="193" y="8"/>
                  </a:lnTo>
                  <a:lnTo>
                    <a:pt x="206" y="4"/>
                  </a:lnTo>
                  <a:lnTo>
                    <a:pt x="23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4" y="8"/>
                  </a:lnTo>
                  <a:lnTo>
                    <a:pt x="358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6" y="25"/>
                  </a:lnTo>
                  <a:lnTo>
                    <a:pt x="407" y="31"/>
                  </a:lnTo>
                  <a:lnTo>
                    <a:pt x="419" y="37"/>
                  </a:lnTo>
                  <a:lnTo>
                    <a:pt x="429" y="43"/>
                  </a:lnTo>
                  <a:lnTo>
                    <a:pt x="439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5" y="118"/>
                  </a:lnTo>
                  <a:lnTo>
                    <a:pt x="507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29" y="221"/>
                  </a:lnTo>
                  <a:lnTo>
                    <a:pt x="532" y="251"/>
                  </a:lnTo>
                  <a:lnTo>
                    <a:pt x="533" y="282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0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0" y="374"/>
                  </a:lnTo>
                  <a:lnTo>
                    <a:pt x="510" y="374"/>
                  </a:lnTo>
                  <a:close/>
                  <a:moveTo>
                    <a:pt x="425" y="282"/>
                  </a:moveTo>
                  <a:lnTo>
                    <a:pt x="425" y="282"/>
                  </a:lnTo>
                  <a:lnTo>
                    <a:pt x="425" y="258"/>
                  </a:lnTo>
                  <a:lnTo>
                    <a:pt x="423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6" y="149"/>
                  </a:lnTo>
                  <a:lnTo>
                    <a:pt x="386" y="136"/>
                  </a:lnTo>
                  <a:lnTo>
                    <a:pt x="376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7" y="103"/>
                  </a:lnTo>
                  <a:lnTo>
                    <a:pt x="322" y="98"/>
                  </a:lnTo>
                  <a:lnTo>
                    <a:pt x="305" y="95"/>
                  </a:lnTo>
                  <a:lnTo>
                    <a:pt x="287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49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198" y="104"/>
                  </a:lnTo>
                  <a:lnTo>
                    <a:pt x="185" y="110"/>
                  </a:lnTo>
                  <a:lnTo>
                    <a:pt x="171" y="118"/>
                  </a:lnTo>
                  <a:lnTo>
                    <a:pt x="159" y="127"/>
                  </a:lnTo>
                  <a:lnTo>
                    <a:pt x="148" y="139"/>
                  </a:lnTo>
                  <a:lnTo>
                    <a:pt x="139" y="151"/>
                  </a:lnTo>
                  <a:lnTo>
                    <a:pt x="129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5" y="293"/>
                  </a:lnTo>
                  <a:lnTo>
                    <a:pt x="425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9" name="Freeform 190"/>
            <p:cNvSpPr>
              <a:spLocks/>
            </p:cNvSpPr>
            <p:nvPr/>
          </p:nvSpPr>
          <p:spPr bwMode="auto">
            <a:xfrm>
              <a:off x="5689566" y="4516673"/>
              <a:ext cx="87871" cy="134776"/>
            </a:xfrm>
            <a:custGeom>
              <a:avLst/>
              <a:gdLst>
                <a:gd name="T0" fmla="*/ 177 w 443"/>
                <a:gd name="T1" fmla="*/ 680 h 681"/>
                <a:gd name="T2" fmla="*/ 75 w 443"/>
                <a:gd name="T3" fmla="*/ 671 h 681"/>
                <a:gd name="T4" fmla="*/ 25 w 443"/>
                <a:gd name="T5" fmla="*/ 663 h 681"/>
                <a:gd name="T6" fmla="*/ 7 w 443"/>
                <a:gd name="T7" fmla="*/ 654 h 681"/>
                <a:gd name="T8" fmla="*/ 1 w 443"/>
                <a:gd name="T9" fmla="*/ 643 h 681"/>
                <a:gd name="T10" fmla="*/ 0 w 443"/>
                <a:gd name="T11" fmla="*/ 596 h 681"/>
                <a:gd name="T12" fmla="*/ 5 w 443"/>
                <a:gd name="T13" fmla="*/ 586 h 681"/>
                <a:gd name="T14" fmla="*/ 14 w 443"/>
                <a:gd name="T15" fmla="*/ 579 h 681"/>
                <a:gd name="T16" fmla="*/ 28 w 443"/>
                <a:gd name="T17" fmla="*/ 578 h 681"/>
                <a:gd name="T18" fmla="*/ 127 w 443"/>
                <a:gd name="T19" fmla="*/ 587 h 681"/>
                <a:gd name="T20" fmla="*/ 217 w 443"/>
                <a:gd name="T21" fmla="*/ 592 h 681"/>
                <a:gd name="T22" fmla="*/ 268 w 443"/>
                <a:gd name="T23" fmla="*/ 587 h 681"/>
                <a:gd name="T24" fmla="*/ 298 w 443"/>
                <a:gd name="T25" fmla="*/ 578 h 681"/>
                <a:gd name="T26" fmla="*/ 319 w 443"/>
                <a:gd name="T27" fmla="*/ 562 h 681"/>
                <a:gd name="T28" fmla="*/ 331 w 443"/>
                <a:gd name="T29" fmla="*/ 538 h 681"/>
                <a:gd name="T30" fmla="*/ 336 w 443"/>
                <a:gd name="T31" fmla="*/ 506 h 681"/>
                <a:gd name="T32" fmla="*/ 331 w 443"/>
                <a:gd name="T33" fmla="*/ 480 h 681"/>
                <a:gd name="T34" fmla="*/ 304 w 443"/>
                <a:gd name="T35" fmla="*/ 446 h 681"/>
                <a:gd name="T36" fmla="*/ 245 w 443"/>
                <a:gd name="T37" fmla="*/ 405 h 681"/>
                <a:gd name="T38" fmla="*/ 97 w 443"/>
                <a:gd name="T39" fmla="*/ 316 h 681"/>
                <a:gd name="T40" fmla="*/ 53 w 443"/>
                <a:gd name="T41" fmla="*/ 280 h 681"/>
                <a:gd name="T42" fmla="*/ 26 w 443"/>
                <a:gd name="T43" fmla="*/ 248 h 681"/>
                <a:gd name="T44" fmla="*/ 9 w 443"/>
                <a:gd name="T45" fmla="*/ 213 h 681"/>
                <a:gd name="T46" fmla="*/ 1 w 443"/>
                <a:gd name="T47" fmla="*/ 174 h 681"/>
                <a:gd name="T48" fmla="*/ 1 w 443"/>
                <a:gd name="T49" fmla="*/ 137 h 681"/>
                <a:gd name="T50" fmla="*/ 17 w 443"/>
                <a:gd name="T51" fmla="*/ 82 h 681"/>
                <a:gd name="T52" fmla="*/ 49 w 443"/>
                <a:gd name="T53" fmla="*/ 42 h 681"/>
                <a:gd name="T54" fmla="*/ 95 w 443"/>
                <a:gd name="T55" fmla="*/ 17 h 681"/>
                <a:gd name="T56" fmla="*/ 153 w 443"/>
                <a:gd name="T57" fmla="*/ 3 h 681"/>
                <a:gd name="T58" fmla="*/ 219 w 443"/>
                <a:gd name="T59" fmla="*/ 0 h 681"/>
                <a:gd name="T60" fmla="*/ 318 w 443"/>
                <a:gd name="T61" fmla="*/ 4 h 681"/>
                <a:gd name="T62" fmla="*/ 407 w 443"/>
                <a:gd name="T63" fmla="*/ 16 h 681"/>
                <a:gd name="T64" fmla="*/ 421 w 443"/>
                <a:gd name="T65" fmla="*/ 20 h 681"/>
                <a:gd name="T66" fmla="*/ 429 w 443"/>
                <a:gd name="T67" fmla="*/ 31 h 681"/>
                <a:gd name="T68" fmla="*/ 430 w 443"/>
                <a:gd name="T69" fmla="*/ 79 h 681"/>
                <a:gd name="T70" fmla="*/ 429 w 443"/>
                <a:gd name="T71" fmla="*/ 88 h 681"/>
                <a:gd name="T72" fmla="*/ 421 w 443"/>
                <a:gd name="T73" fmla="*/ 97 h 681"/>
                <a:gd name="T74" fmla="*/ 409 w 443"/>
                <a:gd name="T75" fmla="*/ 100 h 681"/>
                <a:gd name="T76" fmla="*/ 368 w 443"/>
                <a:gd name="T77" fmla="*/ 97 h 681"/>
                <a:gd name="T78" fmla="*/ 219 w 443"/>
                <a:gd name="T79" fmla="*/ 90 h 681"/>
                <a:gd name="T80" fmla="*/ 173 w 443"/>
                <a:gd name="T81" fmla="*/ 93 h 681"/>
                <a:gd name="T82" fmla="*/ 138 w 443"/>
                <a:gd name="T83" fmla="*/ 102 h 681"/>
                <a:gd name="T84" fmla="*/ 119 w 443"/>
                <a:gd name="T85" fmla="*/ 117 h 681"/>
                <a:gd name="T86" fmla="*/ 109 w 443"/>
                <a:gd name="T87" fmla="*/ 140 h 681"/>
                <a:gd name="T88" fmla="*/ 107 w 443"/>
                <a:gd name="T89" fmla="*/ 160 h 681"/>
                <a:gd name="T90" fmla="*/ 118 w 443"/>
                <a:gd name="T91" fmla="*/ 197 h 681"/>
                <a:gd name="T92" fmla="*/ 154 w 443"/>
                <a:gd name="T93" fmla="*/ 229 h 681"/>
                <a:gd name="T94" fmla="*/ 310 w 443"/>
                <a:gd name="T95" fmla="*/ 323 h 681"/>
                <a:gd name="T96" fmla="*/ 344 w 443"/>
                <a:gd name="T97" fmla="*/ 345 h 681"/>
                <a:gd name="T98" fmla="*/ 384 w 443"/>
                <a:gd name="T99" fmla="*/ 377 h 681"/>
                <a:gd name="T100" fmla="*/ 413 w 443"/>
                <a:gd name="T101" fmla="*/ 409 h 681"/>
                <a:gd name="T102" fmla="*/ 431 w 443"/>
                <a:gd name="T103" fmla="*/ 444 h 681"/>
                <a:gd name="T104" fmla="*/ 440 w 443"/>
                <a:gd name="T105" fmla="*/ 479 h 681"/>
                <a:gd name="T106" fmla="*/ 443 w 443"/>
                <a:gd name="T107" fmla="*/ 506 h 681"/>
                <a:gd name="T108" fmla="*/ 432 w 443"/>
                <a:gd name="T109" fmla="*/ 568 h 681"/>
                <a:gd name="T110" fmla="*/ 406 w 443"/>
                <a:gd name="T111" fmla="*/ 615 h 681"/>
                <a:gd name="T112" fmla="*/ 365 w 443"/>
                <a:gd name="T113" fmla="*/ 649 h 681"/>
                <a:gd name="T114" fmla="*/ 309 w 443"/>
                <a:gd name="T115" fmla="*/ 671 h 681"/>
                <a:gd name="T116" fmla="*/ 241 w 443"/>
                <a:gd name="T117" fmla="*/ 68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681">
                  <a:moveTo>
                    <a:pt x="217" y="681"/>
                  </a:moveTo>
                  <a:lnTo>
                    <a:pt x="217" y="681"/>
                  </a:lnTo>
                  <a:lnTo>
                    <a:pt x="177" y="680"/>
                  </a:lnTo>
                  <a:lnTo>
                    <a:pt x="126" y="677"/>
                  </a:lnTo>
                  <a:lnTo>
                    <a:pt x="100" y="674"/>
                  </a:lnTo>
                  <a:lnTo>
                    <a:pt x="75" y="671"/>
                  </a:lnTo>
                  <a:lnTo>
                    <a:pt x="49" y="667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59"/>
                  </a:lnTo>
                  <a:lnTo>
                    <a:pt x="10" y="657"/>
                  </a:lnTo>
                  <a:lnTo>
                    <a:pt x="7" y="654"/>
                  </a:lnTo>
                  <a:lnTo>
                    <a:pt x="5" y="651"/>
                  </a:lnTo>
                  <a:lnTo>
                    <a:pt x="2" y="647"/>
                  </a:lnTo>
                  <a:lnTo>
                    <a:pt x="1" y="643"/>
                  </a:lnTo>
                  <a:lnTo>
                    <a:pt x="0" y="639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" y="592"/>
                  </a:lnTo>
                  <a:lnTo>
                    <a:pt x="2" y="588"/>
                  </a:lnTo>
                  <a:lnTo>
                    <a:pt x="5" y="586"/>
                  </a:lnTo>
                  <a:lnTo>
                    <a:pt x="7" y="583"/>
                  </a:lnTo>
                  <a:lnTo>
                    <a:pt x="10" y="581"/>
                  </a:lnTo>
                  <a:lnTo>
                    <a:pt x="14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8" y="578"/>
                  </a:lnTo>
                  <a:lnTo>
                    <a:pt x="28" y="578"/>
                  </a:lnTo>
                  <a:lnTo>
                    <a:pt x="75" y="584"/>
                  </a:lnTo>
                  <a:lnTo>
                    <a:pt x="127" y="587"/>
                  </a:lnTo>
                  <a:lnTo>
                    <a:pt x="177" y="591"/>
                  </a:lnTo>
                  <a:lnTo>
                    <a:pt x="217" y="592"/>
                  </a:lnTo>
                  <a:lnTo>
                    <a:pt x="217" y="592"/>
                  </a:lnTo>
                  <a:lnTo>
                    <a:pt x="244" y="591"/>
                  </a:lnTo>
                  <a:lnTo>
                    <a:pt x="257" y="589"/>
                  </a:lnTo>
                  <a:lnTo>
                    <a:pt x="268" y="587"/>
                  </a:lnTo>
                  <a:lnTo>
                    <a:pt x="279" y="585"/>
                  </a:lnTo>
                  <a:lnTo>
                    <a:pt x="289" y="581"/>
                  </a:lnTo>
                  <a:lnTo>
                    <a:pt x="298" y="578"/>
                  </a:lnTo>
                  <a:lnTo>
                    <a:pt x="305" y="573"/>
                  </a:lnTo>
                  <a:lnTo>
                    <a:pt x="313" y="568"/>
                  </a:lnTo>
                  <a:lnTo>
                    <a:pt x="319" y="562"/>
                  </a:lnTo>
                  <a:lnTo>
                    <a:pt x="325" y="554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7"/>
                  </a:lnTo>
                  <a:lnTo>
                    <a:pt x="336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0"/>
                  </a:lnTo>
                  <a:lnTo>
                    <a:pt x="326" y="469"/>
                  </a:lnTo>
                  <a:lnTo>
                    <a:pt x="317" y="457"/>
                  </a:lnTo>
                  <a:lnTo>
                    <a:pt x="304" y="446"/>
                  </a:lnTo>
                  <a:lnTo>
                    <a:pt x="289" y="433"/>
                  </a:lnTo>
                  <a:lnTo>
                    <a:pt x="270" y="420"/>
                  </a:lnTo>
                  <a:lnTo>
                    <a:pt x="245" y="405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97" y="316"/>
                  </a:lnTo>
                  <a:lnTo>
                    <a:pt x="73" y="298"/>
                  </a:lnTo>
                  <a:lnTo>
                    <a:pt x="62" y="289"/>
                  </a:lnTo>
                  <a:lnTo>
                    <a:pt x="53" y="280"/>
                  </a:lnTo>
                  <a:lnTo>
                    <a:pt x="42" y="269"/>
                  </a:lnTo>
                  <a:lnTo>
                    <a:pt x="34" y="259"/>
                  </a:lnTo>
                  <a:lnTo>
                    <a:pt x="26" y="248"/>
                  </a:lnTo>
                  <a:lnTo>
                    <a:pt x="19" y="237"/>
                  </a:lnTo>
                  <a:lnTo>
                    <a:pt x="14" y="226"/>
                  </a:lnTo>
                  <a:lnTo>
                    <a:pt x="9" y="213"/>
                  </a:lnTo>
                  <a:lnTo>
                    <a:pt x="6" y="201"/>
                  </a:lnTo>
                  <a:lnTo>
                    <a:pt x="2" y="188"/>
                  </a:lnTo>
                  <a:lnTo>
                    <a:pt x="1" y="174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" y="137"/>
                  </a:lnTo>
                  <a:lnTo>
                    <a:pt x="5" y="117"/>
                  </a:lnTo>
                  <a:lnTo>
                    <a:pt x="10" y="98"/>
                  </a:lnTo>
                  <a:lnTo>
                    <a:pt x="17" y="82"/>
                  </a:lnTo>
                  <a:lnTo>
                    <a:pt x="26" y="68"/>
                  </a:lnTo>
                  <a:lnTo>
                    <a:pt x="37" y="54"/>
                  </a:lnTo>
                  <a:lnTo>
                    <a:pt x="49" y="42"/>
                  </a:lnTo>
                  <a:lnTo>
                    <a:pt x="63" y="33"/>
                  </a:lnTo>
                  <a:lnTo>
                    <a:pt x="78" y="24"/>
                  </a:lnTo>
                  <a:lnTo>
                    <a:pt x="95" y="17"/>
                  </a:lnTo>
                  <a:lnTo>
                    <a:pt x="114" y="11"/>
                  </a:lnTo>
                  <a:lnTo>
                    <a:pt x="132" y="7"/>
                  </a:lnTo>
                  <a:lnTo>
                    <a:pt x="153" y="3"/>
                  </a:lnTo>
                  <a:lnTo>
                    <a:pt x="174" y="1"/>
                  </a:lnTo>
                  <a:lnTo>
                    <a:pt x="196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68" y="1"/>
                  </a:lnTo>
                  <a:lnTo>
                    <a:pt x="318" y="4"/>
                  </a:lnTo>
                  <a:lnTo>
                    <a:pt x="364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3" y="17"/>
                  </a:lnTo>
                  <a:lnTo>
                    <a:pt x="417" y="18"/>
                  </a:lnTo>
                  <a:lnTo>
                    <a:pt x="421" y="20"/>
                  </a:lnTo>
                  <a:lnTo>
                    <a:pt x="424" y="24"/>
                  </a:lnTo>
                  <a:lnTo>
                    <a:pt x="427" y="26"/>
                  </a:lnTo>
                  <a:lnTo>
                    <a:pt x="429" y="31"/>
                  </a:lnTo>
                  <a:lnTo>
                    <a:pt x="430" y="34"/>
                  </a:lnTo>
                  <a:lnTo>
                    <a:pt x="430" y="40"/>
                  </a:lnTo>
                  <a:lnTo>
                    <a:pt x="430" y="79"/>
                  </a:lnTo>
                  <a:lnTo>
                    <a:pt x="430" y="79"/>
                  </a:lnTo>
                  <a:lnTo>
                    <a:pt x="430" y="85"/>
                  </a:lnTo>
                  <a:lnTo>
                    <a:pt x="429" y="88"/>
                  </a:lnTo>
                  <a:lnTo>
                    <a:pt x="427" y="93"/>
                  </a:lnTo>
                  <a:lnTo>
                    <a:pt x="424" y="95"/>
                  </a:lnTo>
                  <a:lnTo>
                    <a:pt x="421" y="97"/>
                  </a:lnTo>
                  <a:lnTo>
                    <a:pt x="417" y="98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68" y="97"/>
                  </a:lnTo>
                  <a:lnTo>
                    <a:pt x="322" y="94"/>
                  </a:lnTo>
                  <a:lnTo>
                    <a:pt x="271" y="92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195" y="90"/>
                  </a:lnTo>
                  <a:lnTo>
                    <a:pt x="173" y="93"/>
                  </a:lnTo>
                  <a:lnTo>
                    <a:pt x="154" y="96"/>
                  </a:lnTo>
                  <a:lnTo>
                    <a:pt x="146" y="98"/>
                  </a:lnTo>
                  <a:lnTo>
                    <a:pt x="138" y="102"/>
                  </a:lnTo>
                  <a:lnTo>
                    <a:pt x="131" y="107"/>
                  </a:lnTo>
                  <a:lnTo>
                    <a:pt x="124" y="111"/>
                  </a:lnTo>
                  <a:lnTo>
                    <a:pt x="119" y="117"/>
                  </a:lnTo>
                  <a:lnTo>
                    <a:pt x="115" y="124"/>
                  </a:lnTo>
                  <a:lnTo>
                    <a:pt x="111" y="131"/>
                  </a:lnTo>
                  <a:lnTo>
                    <a:pt x="109" y="140"/>
                  </a:lnTo>
                  <a:lnTo>
                    <a:pt x="107" y="149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8" y="173"/>
                  </a:lnTo>
                  <a:lnTo>
                    <a:pt x="112" y="186"/>
                  </a:lnTo>
                  <a:lnTo>
                    <a:pt x="118" y="197"/>
                  </a:lnTo>
                  <a:lnTo>
                    <a:pt x="127" y="207"/>
                  </a:lnTo>
                  <a:lnTo>
                    <a:pt x="139" y="218"/>
                  </a:lnTo>
                  <a:lnTo>
                    <a:pt x="154" y="229"/>
                  </a:lnTo>
                  <a:lnTo>
                    <a:pt x="171" y="241"/>
                  </a:lnTo>
                  <a:lnTo>
                    <a:pt x="190" y="252"/>
                  </a:lnTo>
                  <a:lnTo>
                    <a:pt x="310" y="323"/>
                  </a:lnTo>
                  <a:lnTo>
                    <a:pt x="310" y="323"/>
                  </a:lnTo>
                  <a:lnTo>
                    <a:pt x="328" y="335"/>
                  </a:lnTo>
                  <a:lnTo>
                    <a:pt x="344" y="345"/>
                  </a:lnTo>
                  <a:lnTo>
                    <a:pt x="359" y="355"/>
                  </a:lnTo>
                  <a:lnTo>
                    <a:pt x="373" y="367"/>
                  </a:lnTo>
                  <a:lnTo>
                    <a:pt x="384" y="377"/>
                  </a:lnTo>
                  <a:lnTo>
                    <a:pt x="396" y="389"/>
                  </a:lnTo>
                  <a:lnTo>
                    <a:pt x="405" y="399"/>
                  </a:lnTo>
                  <a:lnTo>
                    <a:pt x="413" y="409"/>
                  </a:lnTo>
                  <a:lnTo>
                    <a:pt x="421" y="421"/>
                  </a:lnTo>
                  <a:lnTo>
                    <a:pt x="427" y="432"/>
                  </a:lnTo>
                  <a:lnTo>
                    <a:pt x="431" y="444"/>
                  </a:lnTo>
                  <a:lnTo>
                    <a:pt x="436" y="455"/>
                  </a:lnTo>
                  <a:lnTo>
                    <a:pt x="438" y="468"/>
                  </a:lnTo>
                  <a:lnTo>
                    <a:pt x="440" y="479"/>
                  </a:lnTo>
                  <a:lnTo>
                    <a:pt x="442" y="492"/>
                  </a:lnTo>
                  <a:lnTo>
                    <a:pt x="443" y="506"/>
                  </a:lnTo>
                  <a:lnTo>
                    <a:pt x="443" y="506"/>
                  </a:lnTo>
                  <a:lnTo>
                    <a:pt x="442" y="527"/>
                  </a:lnTo>
                  <a:lnTo>
                    <a:pt x="438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7" y="601"/>
                  </a:lnTo>
                  <a:lnTo>
                    <a:pt x="406" y="615"/>
                  </a:lnTo>
                  <a:lnTo>
                    <a:pt x="395" y="628"/>
                  </a:lnTo>
                  <a:lnTo>
                    <a:pt x="380" y="639"/>
                  </a:lnTo>
                  <a:lnTo>
                    <a:pt x="365" y="649"/>
                  </a:lnTo>
                  <a:lnTo>
                    <a:pt x="348" y="658"/>
                  </a:lnTo>
                  <a:lnTo>
                    <a:pt x="329" y="665"/>
                  </a:lnTo>
                  <a:lnTo>
                    <a:pt x="309" y="671"/>
                  </a:lnTo>
                  <a:lnTo>
                    <a:pt x="288" y="675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7" y="681"/>
                  </a:lnTo>
                  <a:lnTo>
                    <a:pt x="217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0" name="Freeform 192"/>
            <p:cNvSpPr>
              <a:spLocks noEditPoints="1"/>
            </p:cNvSpPr>
            <p:nvPr/>
          </p:nvSpPr>
          <p:spPr bwMode="auto">
            <a:xfrm>
              <a:off x="3951130" y="2395283"/>
              <a:ext cx="1497382" cy="1517569"/>
            </a:xfrm>
            <a:custGeom>
              <a:avLst/>
              <a:gdLst>
                <a:gd name="T0" fmla="*/ 6426 w 7566"/>
                <a:gd name="T1" fmla="*/ 3577 h 7669"/>
                <a:gd name="T2" fmla="*/ 6030 w 7566"/>
                <a:gd name="T3" fmla="*/ 3166 h 7669"/>
                <a:gd name="T4" fmla="*/ 5444 w 7566"/>
                <a:gd name="T5" fmla="*/ 3147 h 7669"/>
                <a:gd name="T6" fmla="*/ 5018 w 7566"/>
                <a:gd name="T7" fmla="*/ 3524 h 7669"/>
                <a:gd name="T8" fmla="*/ 4873 w 7566"/>
                <a:gd name="T9" fmla="*/ 4239 h 7669"/>
                <a:gd name="T10" fmla="*/ 5030 w 7566"/>
                <a:gd name="T11" fmla="*/ 5062 h 7669"/>
                <a:gd name="T12" fmla="*/ 5325 w 7566"/>
                <a:gd name="T13" fmla="*/ 5359 h 7669"/>
                <a:gd name="T14" fmla="*/ 5844 w 7566"/>
                <a:gd name="T15" fmla="*/ 5436 h 7669"/>
                <a:gd name="T16" fmla="*/ 6191 w 7566"/>
                <a:gd name="T17" fmla="*/ 5286 h 7669"/>
                <a:gd name="T18" fmla="*/ 6464 w 7566"/>
                <a:gd name="T19" fmla="*/ 4867 h 7669"/>
                <a:gd name="T20" fmla="*/ 2676 w 7566"/>
                <a:gd name="T21" fmla="*/ 4144 h 7669"/>
                <a:gd name="T22" fmla="*/ 2458 w 7566"/>
                <a:gd name="T23" fmla="*/ 3401 h 7669"/>
                <a:gd name="T24" fmla="*/ 2209 w 7566"/>
                <a:gd name="T25" fmla="*/ 3178 h 7669"/>
                <a:gd name="T26" fmla="*/ 1729 w 7566"/>
                <a:gd name="T27" fmla="*/ 3096 h 7669"/>
                <a:gd name="T28" fmla="*/ 1328 w 7566"/>
                <a:gd name="T29" fmla="*/ 3265 h 7669"/>
                <a:gd name="T30" fmla="*/ 1053 w 7566"/>
                <a:gd name="T31" fmla="*/ 3761 h 7669"/>
                <a:gd name="T32" fmla="*/ 1022 w 7566"/>
                <a:gd name="T33" fmla="*/ 4605 h 7669"/>
                <a:gd name="T34" fmla="*/ 1280 w 7566"/>
                <a:gd name="T35" fmla="*/ 5195 h 7669"/>
                <a:gd name="T36" fmla="*/ 1552 w 7566"/>
                <a:gd name="T37" fmla="*/ 5381 h 7669"/>
                <a:gd name="T38" fmla="*/ 2120 w 7566"/>
                <a:gd name="T39" fmla="*/ 5389 h 7669"/>
                <a:gd name="T40" fmla="*/ 2533 w 7566"/>
                <a:gd name="T41" fmla="*/ 4999 h 7669"/>
                <a:gd name="T42" fmla="*/ 2679 w 7566"/>
                <a:gd name="T43" fmla="*/ 4283 h 7669"/>
                <a:gd name="T44" fmla="*/ 4634 w 7566"/>
                <a:gd name="T45" fmla="*/ 57 h 7669"/>
                <a:gd name="T46" fmla="*/ 4850 w 7566"/>
                <a:gd name="T47" fmla="*/ 259 h 7669"/>
                <a:gd name="T48" fmla="*/ 4995 w 7566"/>
                <a:gd name="T49" fmla="*/ 2653 h 7669"/>
                <a:gd name="T50" fmla="*/ 5412 w 7566"/>
                <a:gd name="T51" fmla="*/ 2335 h 7669"/>
                <a:gd name="T52" fmla="*/ 5992 w 7566"/>
                <a:gd name="T53" fmla="*/ 2222 h 7669"/>
                <a:gd name="T54" fmla="*/ 6512 w 7566"/>
                <a:gd name="T55" fmla="*/ 2317 h 7669"/>
                <a:gd name="T56" fmla="*/ 6981 w 7566"/>
                <a:gd name="T57" fmla="*/ 2632 h 7669"/>
                <a:gd name="T58" fmla="*/ 7318 w 7566"/>
                <a:gd name="T59" fmla="*/ 3105 h 7669"/>
                <a:gd name="T60" fmla="*/ 7522 w 7566"/>
                <a:gd name="T61" fmla="*/ 3746 h 7669"/>
                <a:gd name="T62" fmla="*/ 7561 w 7566"/>
                <a:gd name="T63" fmla="*/ 4451 h 7669"/>
                <a:gd name="T64" fmla="*/ 7441 w 7566"/>
                <a:gd name="T65" fmla="*/ 5157 h 7669"/>
                <a:gd name="T66" fmla="*/ 7152 w 7566"/>
                <a:gd name="T67" fmla="*/ 5734 h 7669"/>
                <a:gd name="T68" fmla="*/ 6706 w 7566"/>
                <a:gd name="T69" fmla="*/ 6103 h 7669"/>
                <a:gd name="T70" fmla="*/ 6108 w 7566"/>
                <a:gd name="T71" fmla="*/ 6276 h 7669"/>
                <a:gd name="T72" fmla="*/ 5474 w 7566"/>
                <a:gd name="T73" fmla="*/ 6284 h 7669"/>
                <a:gd name="T74" fmla="*/ 4835 w 7566"/>
                <a:gd name="T75" fmla="*/ 6126 h 7669"/>
                <a:gd name="T76" fmla="*/ 4339 w 7566"/>
                <a:gd name="T77" fmla="*/ 5797 h 7669"/>
                <a:gd name="T78" fmla="*/ 4010 w 7566"/>
                <a:gd name="T79" fmla="*/ 5298 h 7669"/>
                <a:gd name="T80" fmla="*/ 3874 w 7566"/>
                <a:gd name="T81" fmla="*/ 4629 h 7669"/>
                <a:gd name="T82" fmla="*/ 3869 w 7566"/>
                <a:gd name="T83" fmla="*/ 315 h 7669"/>
                <a:gd name="T84" fmla="*/ 4046 w 7566"/>
                <a:gd name="T85" fmla="*/ 91 h 7669"/>
                <a:gd name="T86" fmla="*/ 4370 w 7566"/>
                <a:gd name="T87" fmla="*/ 0 h 7669"/>
                <a:gd name="T88" fmla="*/ 931 w 7566"/>
                <a:gd name="T89" fmla="*/ 7423 h 7669"/>
                <a:gd name="T90" fmla="*/ 692 w 7566"/>
                <a:gd name="T91" fmla="*/ 7632 h 7669"/>
                <a:gd name="T92" fmla="*/ 5 w 7566"/>
                <a:gd name="T93" fmla="*/ 3841 h 7669"/>
                <a:gd name="T94" fmla="*/ 157 w 7566"/>
                <a:gd name="T95" fmla="*/ 3187 h 7669"/>
                <a:gd name="T96" fmla="*/ 501 w 7566"/>
                <a:gd name="T97" fmla="*/ 2700 h 7669"/>
                <a:gd name="T98" fmla="*/ 1009 w 7566"/>
                <a:gd name="T99" fmla="*/ 2381 h 7669"/>
                <a:gd name="T100" fmla="*/ 1654 w 7566"/>
                <a:gd name="T101" fmla="*/ 2233 h 7669"/>
                <a:gd name="T102" fmla="*/ 2284 w 7566"/>
                <a:gd name="T103" fmla="*/ 2257 h 7669"/>
                <a:gd name="T104" fmla="*/ 2876 w 7566"/>
                <a:gd name="T105" fmla="*/ 2463 h 7669"/>
                <a:gd name="T106" fmla="*/ 3307 w 7566"/>
                <a:gd name="T107" fmla="*/ 2840 h 7669"/>
                <a:gd name="T108" fmla="*/ 3584 w 7566"/>
                <a:gd name="T109" fmla="*/ 3423 h 7669"/>
                <a:gd name="T110" fmla="*/ 3692 w 7566"/>
                <a:gd name="T111" fmla="*/ 4128 h 7669"/>
                <a:gd name="T112" fmla="*/ 3642 w 7566"/>
                <a:gd name="T113" fmla="*/ 4836 h 7669"/>
                <a:gd name="T114" fmla="*/ 3425 w 7566"/>
                <a:gd name="T115" fmla="*/ 5472 h 7669"/>
                <a:gd name="T116" fmla="*/ 3079 w 7566"/>
                <a:gd name="T117" fmla="*/ 5930 h 7669"/>
                <a:gd name="T118" fmla="*/ 2604 w 7566"/>
                <a:gd name="T119" fmla="*/ 6221 h 7669"/>
                <a:gd name="T120" fmla="*/ 2075 w 7566"/>
                <a:gd name="T121" fmla="*/ 6300 h 7669"/>
                <a:gd name="T122" fmla="*/ 1507 w 7566"/>
                <a:gd name="T123" fmla="*/ 6183 h 7669"/>
                <a:gd name="T124" fmla="*/ 1097 w 7566"/>
                <a:gd name="T125" fmla="*/ 5855 h 7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6" h="7669">
                  <a:moveTo>
                    <a:pt x="6551" y="4239"/>
                  </a:moveTo>
                  <a:lnTo>
                    <a:pt x="6551" y="4239"/>
                  </a:lnTo>
                  <a:lnTo>
                    <a:pt x="6550" y="4174"/>
                  </a:lnTo>
                  <a:lnTo>
                    <a:pt x="6547" y="4111"/>
                  </a:lnTo>
                  <a:lnTo>
                    <a:pt x="6543" y="4049"/>
                  </a:lnTo>
                  <a:lnTo>
                    <a:pt x="6537" y="3989"/>
                  </a:lnTo>
                  <a:lnTo>
                    <a:pt x="6529" y="3932"/>
                  </a:lnTo>
                  <a:lnTo>
                    <a:pt x="6520" y="3876"/>
                  </a:lnTo>
                  <a:lnTo>
                    <a:pt x="6508" y="3821"/>
                  </a:lnTo>
                  <a:lnTo>
                    <a:pt x="6496" y="3769"/>
                  </a:lnTo>
                  <a:lnTo>
                    <a:pt x="6481" y="3717"/>
                  </a:lnTo>
                  <a:lnTo>
                    <a:pt x="6464" y="3669"/>
                  </a:lnTo>
                  <a:lnTo>
                    <a:pt x="6446" y="3622"/>
                  </a:lnTo>
                  <a:lnTo>
                    <a:pt x="6426" y="3577"/>
                  </a:lnTo>
                  <a:lnTo>
                    <a:pt x="6405" y="3534"/>
                  </a:lnTo>
                  <a:lnTo>
                    <a:pt x="6381" y="3493"/>
                  </a:lnTo>
                  <a:lnTo>
                    <a:pt x="6356" y="3452"/>
                  </a:lnTo>
                  <a:lnTo>
                    <a:pt x="6329" y="3416"/>
                  </a:lnTo>
                  <a:lnTo>
                    <a:pt x="6329" y="3416"/>
                  </a:lnTo>
                  <a:lnTo>
                    <a:pt x="6302" y="3378"/>
                  </a:lnTo>
                  <a:lnTo>
                    <a:pt x="6272" y="3342"/>
                  </a:lnTo>
                  <a:lnTo>
                    <a:pt x="6241" y="3310"/>
                  </a:lnTo>
                  <a:lnTo>
                    <a:pt x="6209" y="3280"/>
                  </a:lnTo>
                  <a:lnTo>
                    <a:pt x="6176" y="3253"/>
                  </a:lnTo>
                  <a:lnTo>
                    <a:pt x="6141" y="3226"/>
                  </a:lnTo>
                  <a:lnTo>
                    <a:pt x="6106" y="3204"/>
                  </a:lnTo>
                  <a:lnTo>
                    <a:pt x="6069" y="3184"/>
                  </a:lnTo>
                  <a:lnTo>
                    <a:pt x="6030" y="3166"/>
                  </a:lnTo>
                  <a:lnTo>
                    <a:pt x="5991" y="3150"/>
                  </a:lnTo>
                  <a:lnTo>
                    <a:pt x="5950" y="3137"/>
                  </a:lnTo>
                  <a:lnTo>
                    <a:pt x="5907" y="3126"/>
                  </a:lnTo>
                  <a:lnTo>
                    <a:pt x="5865" y="3117"/>
                  </a:lnTo>
                  <a:lnTo>
                    <a:pt x="5820" y="3111"/>
                  </a:lnTo>
                  <a:lnTo>
                    <a:pt x="5774" y="3107"/>
                  </a:lnTo>
                  <a:lnTo>
                    <a:pt x="5726" y="3106"/>
                  </a:lnTo>
                  <a:lnTo>
                    <a:pt x="5726" y="3106"/>
                  </a:lnTo>
                  <a:lnTo>
                    <a:pt x="5676" y="3107"/>
                  </a:lnTo>
                  <a:lnTo>
                    <a:pt x="5626" y="3111"/>
                  </a:lnTo>
                  <a:lnTo>
                    <a:pt x="5578" y="3116"/>
                  </a:lnTo>
                  <a:lnTo>
                    <a:pt x="5532" y="3124"/>
                  </a:lnTo>
                  <a:lnTo>
                    <a:pt x="5487" y="3135"/>
                  </a:lnTo>
                  <a:lnTo>
                    <a:pt x="5444" y="3147"/>
                  </a:lnTo>
                  <a:lnTo>
                    <a:pt x="5403" y="3162"/>
                  </a:lnTo>
                  <a:lnTo>
                    <a:pt x="5362" y="3179"/>
                  </a:lnTo>
                  <a:lnTo>
                    <a:pt x="5323" y="3199"/>
                  </a:lnTo>
                  <a:lnTo>
                    <a:pt x="5286" y="3221"/>
                  </a:lnTo>
                  <a:lnTo>
                    <a:pt x="5250" y="3245"/>
                  </a:lnTo>
                  <a:lnTo>
                    <a:pt x="5216" y="3271"/>
                  </a:lnTo>
                  <a:lnTo>
                    <a:pt x="5183" y="3300"/>
                  </a:lnTo>
                  <a:lnTo>
                    <a:pt x="5151" y="3331"/>
                  </a:lnTo>
                  <a:lnTo>
                    <a:pt x="5122" y="3364"/>
                  </a:lnTo>
                  <a:lnTo>
                    <a:pt x="5094" y="3401"/>
                  </a:lnTo>
                  <a:lnTo>
                    <a:pt x="5094" y="3401"/>
                  </a:lnTo>
                  <a:lnTo>
                    <a:pt x="5066" y="3440"/>
                  </a:lnTo>
                  <a:lnTo>
                    <a:pt x="5041" y="3481"/>
                  </a:lnTo>
                  <a:lnTo>
                    <a:pt x="5018" y="3524"/>
                  </a:lnTo>
                  <a:lnTo>
                    <a:pt x="4996" y="3568"/>
                  </a:lnTo>
                  <a:lnTo>
                    <a:pt x="4977" y="3615"/>
                  </a:lnTo>
                  <a:lnTo>
                    <a:pt x="4959" y="3663"/>
                  </a:lnTo>
                  <a:lnTo>
                    <a:pt x="4943" y="3713"/>
                  </a:lnTo>
                  <a:lnTo>
                    <a:pt x="4928" y="3764"/>
                  </a:lnTo>
                  <a:lnTo>
                    <a:pt x="4915" y="3818"/>
                  </a:lnTo>
                  <a:lnTo>
                    <a:pt x="4904" y="3873"/>
                  </a:lnTo>
                  <a:lnTo>
                    <a:pt x="4894" y="3930"/>
                  </a:lnTo>
                  <a:lnTo>
                    <a:pt x="4886" y="3988"/>
                  </a:lnTo>
                  <a:lnTo>
                    <a:pt x="4881" y="4049"/>
                  </a:lnTo>
                  <a:lnTo>
                    <a:pt x="4876" y="4111"/>
                  </a:lnTo>
                  <a:lnTo>
                    <a:pt x="4874" y="4174"/>
                  </a:lnTo>
                  <a:lnTo>
                    <a:pt x="4873" y="4239"/>
                  </a:lnTo>
                  <a:lnTo>
                    <a:pt x="4873" y="4239"/>
                  </a:lnTo>
                  <a:lnTo>
                    <a:pt x="4874" y="4315"/>
                  </a:lnTo>
                  <a:lnTo>
                    <a:pt x="4876" y="4388"/>
                  </a:lnTo>
                  <a:lnTo>
                    <a:pt x="4879" y="4459"/>
                  </a:lnTo>
                  <a:lnTo>
                    <a:pt x="4885" y="4527"/>
                  </a:lnTo>
                  <a:lnTo>
                    <a:pt x="4892" y="4593"/>
                  </a:lnTo>
                  <a:lnTo>
                    <a:pt x="4901" y="4656"/>
                  </a:lnTo>
                  <a:lnTo>
                    <a:pt x="4912" y="4715"/>
                  </a:lnTo>
                  <a:lnTo>
                    <a:pt x="4924" y="4773"/>
                  </a:lnTo>
                  <a:lnTo>
                    <a:pt x="4938" y="4828"/>
                  </a:lnTo>
                  <a:lnTo>
                    <a:pt x="4953" y="4879"/>
                  </a:lnTo>
                  <a:lnTo>
                    <a:pt x="4970" y="4929"/>
                  </a:lnTo>
                  <a:lnTo>
                    <a:pt x="4988" y="4976"/>
                  </a:lnTo>
                  <a:lnTo>
                    <a:pt x="5009" y="5020"/>
                  </a:lnTo>
                  <a:lnTo>
                    <a:pt x="5030" y="5062"/>
                  </a:lnTo>
                  <a:lnTo>
                    <a:pt x="5054" y="5101"/>
                  </a:lnTo>
                  <a:lnTo>
                    <a:pt x="5065" y="5119"/>
                  </a:lnTo>
                  <a:lnTo>
                    <a:pt x="5078" y="5137"/>
                  </a:lnTo>
                  <a:lnTo>
                    <a:pt x="5078" y="5137"/>
                  </a:lnTo>
                  <a:lnTo>
                    <a:pt x="5107" y="5175"/>
                  </a:lnTo>
                  <a:lnTo>
                    <a:pt x="5136" y="5210"/>
                  </a:lnTo>
                  <a:lnTo>
                    <a:pt x="5167" y="5243"/>
                  </a:lnTo>
                  <a:lnTo>
                    <a:pt x="5199" y="5273"/>
                  </a:lnTo>
                  <a:lnTo>
                    <a:pt x="5234" y="5300"/>
                  </a:lnTo>
                  <a:lnTo>
                    <a:pt x="5251" y="5313"/>
                  </a:lnTo>
                  <a:lnTo>
                    <a:pt x="5268" y="5325"/>
                  </a:lnTo>
                  <a:lnTo>
                    <a:pt x="5287" y="5337"/>
                  </a:lnTo>
                  <a:lnTo>
                    <a:pt x="5305" y="5348"/>
                  </a:lnTo>
                  <a:lnTo>
                    <a:pt x="5325" y="5359"/>
                  </a:lnTo>
                  <a:lnTo>
                    <a:pt x="5343" y="5369"/>
                  </a:lnTo>
                  <a:lnTo>
                    <a:pt x="5362" y="5378"/>
                  </a:lnTo>
                  <a:lnTo>
                    <a:pt x="5382" y="5387"/>
                  </a:lnTo>
                  <a:lnTo>
                    <a:pt x="5423" y="5403"/>
                  </a:lnTo>
                  <a:lnTo>
                    <a:pt x="5466" y="5416"/>
                  </a:lnTo>
                  <a:lnTo>
                    <a:pt x="5509" y="5428"/>
                  </a:lnTo>
                  <a:lnTo>
                    <a:pt x="5554" y="5436"/>
                  </a:lnTo>
                  <a:lnTo>
                    <a:pt x="5600" y="5441"/>
                  </a:lnTo>
                  <a:lnTo>
                    <a:pt x="5648" y="5445"/>
                  </a:lnTo>
                  <a:lnTo>
                    <a:pt x="5696" y="5446"/>
                  </a:lnTo>
                  <a:lnTo>
                    <a:pt x="5696" y="5446"/>
                  </a:lnTo>
                  <a:lnTo>
                    <a:pt x="5748" y="5445"/>
                  </a:lnTo>
                  <a:lnTo>
                    <a:pt x="5797" y="5441"/>
                  </a:lnTo>
                  <a:lnTo>
                    <a:pt x="5844" y="5436"/>
                  </a:lnTo>
                  <a:lnTo>
                    <a:pt x="5891" y="5428"/>
                  </a:lnTo>
                  <a:lnTo>
                    <a:pt x="5936" y="5416"/>
                  </a:lnTo>
                  <a:lnTo>
                    <a:pt x="5978" y="5403"/>
                  </a:lnTo>
                  <a:lnTo>
                    <a:pt x="6000" y="5395"/>
                  </a:lnTo>
                  <a:lnTo>
                    <a:pt x="6021" y="5387"/>
                  </a:lnTo>
                  <a:lnTo>
                    <a:pt x="6041" y="5378"/>
                  </a:lnTo>
                  <a:lnTo>
                    <a:pt x="6061" y="5369"/>
                  </a:lnTo>
                  <a:lnTo>
                    <a:pt x="6080" y="5359"/>
                  </a:lnTo>
                  <a:lnTo>
                    <a:pt x="6100" y="5348"/>
                  </a:lnTo>
                  <a:lnTo>
                    <a:pt x="6118" y="5337"/>
                  </a:lnTo>
                  <a:lnTo>
                    <a:pt x="6137" y="5325"/>
                  </a:lnTo>
                  <a:lnTo>
                    <a:pt x="6155" y="5313"/>
                  </a:lnTo>
                  <a:lnTo>
                    <a:pt x="6173" y="5300"/>
                  </a:lnTo>
                  <a:lnTo>
                    <a:pt x="6191" y="5286"/>
                  </a:lnTo>
                  <a:lnTo>
                    <a:pt x="6208" y="5273"/>
                  </a:lnTo>
                  <a:lnTo>
                    <a:pt x="6224" y="5258"/>
                  </a:lnTo>
                  <a:lnTo>
                    <a:pt x="6240" y="5243"/>
                  </a:lnTo>
                  <a:lnTo>
                    <a:pt x="6256" y="5227"/>
                  </a:lnTo>
                  <a:lnTo>
                    <a:pt x="6272" y="5210"/>
                  </a:lnTo>
                  <a:lnTo>
                    <a:pt x="6302" y="5175"/>
                  </a:lnTo>
                  <a:lnTo>
                    <a:pt x="6329" y="5137"/>
                  </a:lnTo>
                  <a:lnTo>
                    <a:pt x="6329" y="5137"/>
                  </a:lnTo>
                  <a:lnTo>
                    <a:pt x="6356" y="5097"/>
                  </a:lnTo>
                  <a:lnTo>
                    <a:pt x="6381" y="5056"/>
                  </a:lnTo>
                  <a:lnTo>
                    <a:pt x="6405" y="5011"/>
                  </a:lnTo>
                  <a:lnTo>
                    <a:pt x="6426" y="4965"/>
                  </a:lnTo>
                  <a:lnTo>
                    <a:pt x="6446" y="4917"/>
                  </a:lnTo>
                  <a:lnTo>
                    <a:pt x="6464" y="4867"/>
                  </a:lnTo>
                  <a:lnTo>
                    <a:pt x="6481" y="4813"/>
                  </a:lnTo>
                  <a:lnTo>
                    <a:pt x="6496" y="4758"/>
                  </a:lnTo>
                  <a:lnTo>
                    <a:pt x="6508" y="4702"/>
                  </a:lnTo>
                  <a:lnTo>
                    <a:pt x="6520" y="4642"/>
                  </a:lnTo>
                  <a:lnTo>
                    <a:pt x="6529" y="4580"/>
                  </a:lnTo>
                  <a:lnTo>
                    <a:pt x="6537" y="4516"/>
                  </a:lnTo>
                  <a:lnTo>
                    <a:pt x="6543" y="4450"/>
                  </a:lnTo>
                  <a:lnTo>
                    <a:pt x="6547" y="4383"/>
                  </a:lnTo>
                  <a:lnTo>
                    <a:pt x="6550" y="4312"/>
                  </a:lnTo>
                  <a:lnTo>
                    <a:pt x="6551" y="4239"/>
                  </a:lnTo>
                  <a:close/>
                  <a:moveTo>
                    <a:pt x="2679" y="4283"/>
                  </a:moveTo>
                  <a:lnTo>
                    <a:pt x="2679" y="4283"/>
                  </a:lnTo>
                  <a:lnTo>
                    <a:pt x="2678" y="4213"/>
                  </a:lnTo>
                  <a:lnTo>
                    <a:pt x="2676" y="4144"/>
                  </a:lnTo>
                  <a:lnTo>
                    <a:pt x="2671" y="4078"/>
                  </a:lnTo>
                  <a:lnTo>
                    <a:pt x="2666" y="4012"/>
                  </a:lnTo>
                  <a:lnTo>
                    <a:pt x="2658" y="3950"/>
                  </a:lnTo>
                  <a:lnTo>
                    <a:pt x="2648" y="3889"/>
                  </a:lnTo>
                  <a:lnTo>
                    <a:pt x="2637" y="3832"/>
                  </a:lnTo>
                  <a:lnTo>
                    <a:pt x="2623" y="3776"/>
                  </a:lnTo>
                  <a:lnTo>
                    <a:pt x="2609" y="3721"/>
                  </a:lnTo>
                  <a:lnTo>
                    <a:pt x="2592" y="3669"/>
                  </a:lnTo>
                  <a:lnTo>
                    <a:pt x="2575" y="3619"/>
                  </a:lnTo>
                  <a:lnTo>
                    <a:pt x="2554" y="3572"/>
                  </a:lnTo>
                  <a:lnTo>
                    <a:pt x="2533" y="3526"/>
                  </a:lnTo>
                  <a:lnTo>
                    <a:pt x="2510" y="3481"/>
                  </a:lnTo>
                  <a:lnTo>
                    <a:pt x="2484" y="3440"/>
                  </a:lnTo>
                  <a:lnTo>
                    <a:pt x="2458" y="3401"/>
                  </a:lnTo>
                  <a:lnTo>
                    <a:pt x="2458" y="3401"/>
                  </a:lnTo>
                  <a:lnTo>
                    <a:pt x="2429" y="3363"/>
                  </a:lnTo>
                  <a:lnTo>
                    <a:pt x="2400" y="3327"/>
                  </a:lnTo>
                  <a:lnTo>
                    <a:pt x="2385" y="3311"/>
                  </a:lnTo>
                  <a:lnTo>
                    <a:pt x="2369" y="3295"/>
                  </a:lnTo>
                  <a:lnTo>
                    <a:pt x="2353" y="3280"/>
                  </a:lnTo>
                  <a:lnTo>
                    <a:pt x="2335" y="3265"/>
                  </a:lnTo>
                  <a:lnTo>
                    <a:pt x="2319" y="3251"/>
                  </a:lnTo>
                  <a:lnTo>
                    <a:pt x="2302" y="3237"/>
                  </a:lnTo>
                  <a:lnTo>
                    <a:pt x="2284" y="3224"/>
                  </a:lnTo>
                  <a:lnTo>
                    <a:pt x="2265" y="3212"/>
                  </a:lnTo>
                  <a:lnTo>
                    <a:pt x="2247" y="3200"/>
                  </a:lnTo>
                  <a:lnTo>
                    <a:pt x="2229" y="3189"/>
                  </a:lnTo>
                  <a:lnTo>
                    <a:pt x="2209" y="3178"/>
                  </a:lnTo>
                  <a:lnTo>
                    <a:pt x="2190" y="3168"/>
                  </a:lnTo>
                  <a:lnTo>
                    <a:pt x="2170" y="3159"/>
                  </a:lnTo>
                  <a:lnTo>
                    <a:pt x="2150" y="3151"/>
                  </a:lnTo>
                  <a:lnTo>
                    <a:pt x="2129" y="3143"/>
                  </a:lnTo>
                  <a:lnTo>
                    <a:pt x="2107" y="3135"/>
                  </a:lnTo>
                  <a:lnTo>
                    <a:pt x="2065" y="3121"/>
                  </a:lnTo>
                  <a:lnTo>
                    <a:pt x="2020" y="3111"/>
                  </a:lnTo>
                  <a:lnTo>
                    <a:pt x="1973" y="3103"/>
                  </a:lnTo>
                  <a:lnTo>
                    <a:pt x="1925" y="3096"/>
                  </a:lnTo>
                  <a:lnTo>
                    <a:pt x="1875" y="3092"/>
                  </a:lnTo>
                  <a:lnTo>
                    <a:pt x="1825" y="3091"/>
                  </a:lnTo>
                  <a:lnTo>
                    <a:pt x="1825" y="3091"/>
                  </a:lnTo>
                  <a:lnTo>
                    <a:pt x="1776" y="3092"/>
                  </a:lnTo>
                  <a:lnTo>
                    <a:pt x="1729" y="3096"/>
                  </a:lnTo>
                  <a:lnTo>
                    <a:pt x="1683" y="3103"/>
                  </a:lnTo>
                  <a:lnTo>
                    <a:pt x="1637" y="3111"/>
                  </a:lnTo>
                  <a:lnTo>
                    <a:pt x="1594" y="3121"/>
                  </a:lnTo>
                  <a:lnTo>
                    <a:pt x="1552" y="3135"/>
                  </a:lnTo>
                  <a:lnTo>
                    <a:pt x="1511" y="3151"/>
                  </a:lnTo>
                  <a:lnTo>
                    <a:pt x="1491" y="3159"/>
                  </a:lnTo>
                  <a:lnTo>
                    <a:pt x="1472" y="3168"/>
                  </a:lnTo>
                  <a:lnTo>
                    <a:pt x="1452" y="3178"/>
                  </a:lnTo>
                  <a:lnTo>
                    <a:pt x="1434" y="3189"/>
                  </a:lnTo>
                  <a:lnTo>
                    <a:pt x="1415" y="3200"/>
                  </a:lnTo>
                  <a:lnTo>
                    <a:pt x="1397" y="3212"/>
                  </a:lnTo>
                  <a:lnTo>
                    <a:pt x="1380" y="3224"/>
                  </a:lnTo>
                  <a:lnTo>
                    <a:pt x="1363" y="3237"/>
                  </a:lnTo>
                  <a:lnTo>
                    <a:pt x="1328" y="3265"/>
                  </a:lnTo>
                  <a:lnTo>
                    <a:pt x="1296" y="3295"/>
                  </a:lnTo>
                  <a:lnTo>
                    <a:pt x="1265" y="3327"/>
                  </a:lnTo>
                  <a:lnTo>
                    <a:pt x="1235" y="3363"/>
                  </a:lnTo>
                  <a:lnTo>
                    <a:pt x="1207" y="3401"/>
                  </a:lnTo>
                  <a:lnTo>
                    <a:pt x="1207" y="3401"/>
                  </a:lnTo>
                  <a:lnTo>
                    <a:pt x="1194" y="3418"/>
                  </a:lnTo>
                  <a:lnTo>
                    <a:pt x="1183" y="3436"/>
                  </a:lnTo>
                  <a:lnTo>
                    <a:pt x="1159" y="3475"/>
                  </a:lnTo>
                  <a:lnTo>
                    <a:pt x="1137" y="3517"/>
                  </a:lnTo>
                  <a:lnTo>
                    <a:pt x="1117" y="3560"/>
                  </a:lnTo>
                  <a:lnTo>
                    <a:pt x="1099" y="3606"/>
                  </a:lnTo>
                  <a:lnTo>
                    <a:pt x="1082" y="3655"/>
                  </a:lnTo>
                  <a:lnTo>
                    <a:pt x="1067" y="3707"/>
                  </a:lnTo>
                  <a:lnTo>
                    <a:pt x="1053" y="3761"/>
                  </a:lnTo>
                  <a:lnTo>
                    <a:pt x="1040" y="3817"/>
                  </a:lnTo>
                  <a:lnTo>
                    <a:pt x="1030" y="3877"/>
                  </a:lnTo>
                  <a:lnTo>
                    <a:pt x="1021" y="3938"/>
                  </a:lnTo>
                  <a:lnTo>
                    <a:pt x="1014" y="4002"/>
                  </a:lnTo>
                  <a:lnTo>
                    <a:pt x="1008" y="4068"/>
                  </a:lnTo>
                  <a:lnTo>
                    <a:pt x="1005" y="4137"/>
                  </a:lnTo>
                  <a:lnTo>
                    <a:pt x="1001" y="4209"/>
                  </a:lnTo>
                  <a:lnTo>
                    <a:pt x="1001" y="4283"/>
                  </a:lnTo>
                  <a:lnTo>
                    <a:pt x="1001" y="4283"/>
                  </a:lnTo>
                  <a:lnTo>
                    <a:pt x="1001" y="4352"/>
                  </a:lnTo>
                  <a:lnTo>
                    <a:pt x="1005" y="4419"/>
                  </a:lnTo>
                  <a:lnTo>
                    <a:pt x="1008" y="4484"/>
                  </a:lnTo>
                  <a:lnTo>
                    <a:pt x="1015" y="4546"/>
                  </a:lnTo>
                  <a:lnTo>
                    <a:pt x="1022" y="4605"/>
                  </a:lnTo>
                  <a:lnTo>
                    <a:pt x="1032" y="4664"/>
                  </a:lnTo>
                  <a:lnTo>
                    <a:pt x="1043" y="4720"/>
                  </a:lnTo>
                  <a:lnTo>
                    <a:pt x="1056" y="4773"/>
                  </a:lnTo>
                  <a:lnTo>
                    <a:pt x="1070" y="4824"/>
                  </a:lnTo>
                  <a:lnTo>
                    <a:pt x="1087" y="4874"/>
                  </a:lnTo>
                  <a:lnTo>
                    <a:pt x="1106" y="4921"/>
                  </a:lnTo>
                  <a:lnTo>
                    <a:pt x="1125" y="4965"/>
                  </a:lnTo>
                  <a:lnTo>
                    <a:pt x="1147" y="5008"/>
                  </a:lnTo>
                  <a:lnTo>
                    <a:pt x="1170" y="5048"/>
                  </a:lnTo>
                  <a:lnTo>
                    <a:pt x="1195" y="5086"/>
                  </a:lnTo>
                  <a:lnTo>
                    <a:pt x="1222" y="5122"/>
                  </a:lnTo>
                  <a:lnTo>
                    <a:pt x="1222" y="5122"/>
                  </a:lnTo>
                  <a:lnTo>
                    <a:pt x="1250" y="5159"/>
                  </a:lnTo>
                  <a:lnTo>
                    <a:pt x="1280" y="5195"/>
                  </a:lnTo>
                  <a:lnTo>
                    <a:pt x="1311" y="5227"/>
                  </a:lnTo>
                  <a:lnTo>
                    <a:pt x="1328" y="5243"/>
                  </a:lnTo>
                  <a:lnTo>
                    <a:pt x="1344" y="5258"/>
                  </a:lnTo>
                  <a:lnTo>
                    <a:pt x="1362" y="5272"/>
                  </a:lnTo>
                  <a:lnTo>
                    <a:pt x="1379" y="5285"/>
                  </a:lnTo>
                  <a:lnTo>
                    <a:pt x="1396" y="5298"/>
                  </a:lnTo>
                  <a:lnTo>
                    <a:pt x="1414" y="5311"/>
                  </a:lnTo>
                  <a:lnTo>
                    <a:pt x="1433" y="5322"/>
                  </a:lnTo>
                  <a:lnTo>
                    <a:pt x="1452" y="5334"/>
                  </a:lnTo>
                  <a:lnTo>
                    <a:pt x="1470" y="5344"/>
                  </a:lnTo>
                  <a:lnTo>
                    <a:pt x="1491" y="5354"/>
                  </a:lnTo>
                  <a:lnTo>
                    <a:pt x="1511" y="5363"/>
                  </a:lnTo>
                  <a:lnTo>
                    <a:pt x="1531" y="5373"/>
                  </a:lnTo>
                  <a:lnTo>
                    <a:pt x="1552" y="5381"/>
                  </a:lnTo>
                  <a:lnTo>
                    <a:pt x="1573" y="5389"/>
                  </a:lnTo>
                  <a:lnTo>
                    <a:pt x="1616" y="5401"/>
                  </a:lnTo>
                  <a:lnTo>
                    <a:pt x="1661" y="5413"/>
                  </a:lnTo>
                  <a:lnTo>
                    <a:pt x="1707" y="5421"/>
                  </a:lnTo>
                  <a:lnTo>
                    <a:pt x="1755" y="5426"/>
                  </a:lnTo>
                  <a:lnTo>
                    <a:pt x="1804" y="5430"/>
                  </a:lnTo>
                  <a:lnTo>
                    <a:pt x="1855" y="5432"/>
                  </a:lnTo>
                  <a:lnTo>
                    <a:pt x="1855" y="5432"/>
                  </a:lnTo>
                  <a:lnTo>
                    <a:pt x="1902" y="5430"/>
                  </a:lnTo>
                  <a:lnTo>
                    <a:pt x="1949" y="5426"/>
                  </a:lnTo>
                  <a:lnTo>
                    <a:pt x="1992" y="5421"/>
                  </a:lnTo>
                  <a:lnTo>
                    <a:pt x="2036" y="5413"/>
                  </a:lnTo>
                  <a:lnTo>
                    <a:pt x="2078" y="5401"/>
                  </a:lnTo>
                  <a:lnTo>
                    <a:pt x="2120" y="5389"/>
                  </a:lnTo>
                  <a:lnTo>
                    <a:pt x="2159" y="5373"/>
                  </a:lnTo>
                  <a:lnTo>
                    <a:pt x="2198" y="5354"/>
                  </a:lnTo>
                  <a:lnTo>
                    <a:pt x="2234" y="5334"/>
                  </a:lnTo>
                  <a:lnTo>
                    <a:pt x="2270" y="5311"/>
                  </a:lnTo>
                  <a:lnTo>
                    <a:pt x="2304" y="5285"/>
                  </a:lnTo>
                  <a:lnTo>
                    <a:pt x="2338" y="5258"/>
                  </a:lnTo>
                  <a:lnTo>
                    <a:pt x="2370" y="5227"/>
                  </a:lnTo>
                  <a:lnTo>
                    <a:pt x="2401" y="5195"/>
                  </a:lnTo>
                  <a:lnTo>
                    <a:pt x="2429" y="5159"/>
                  </a:lnTo>
                  <a:lnTo>
                    <a:pt x="2458" y="5122"/>
                  </a:lnTo>
                  <a:lnTo>
                    <a:pt x="2458" y="5122"/>
                  </a:lnTo>
                  <a:lnTo>
                    <a:pt x="2484" y="5082"/>
                  </a:lnTo>
                  <a:lnTo>
                    <a:pt x="2510" y="5041"/>
                  </a:lnTo>
                  <a:lnTo>
                    <a:pt x="2533" y="4999"/>
                  </a:lnTo>
                  <a:lnTo>
                    <a:pt x="2554" y="4954"/>
                  </a:lnTo>
                  <a:lnTo>
                    <a:pt x="2575" y="4908"/>
                  </a:lnTo>
                  <a:lnTo>
                    <a:pt x="2592" y="4860"/>
                  </a:lnTo>
                  <a:lnTo>
                    <a:pt x="2609" y="4809"/>
                  </a:lnTo>
                  <a:lnTo>
                    <a:pt x="2623" y="4758"/>
                  </a:lnTo>
                  <a:lnTo>
                    <a:pt x="2637" y="4705"/>
                  </a:lnTo>
                  <a:lnTo>
                    <a:pt x="2648" y="4650"/>
                  </a:lnTo>
                  <a:lnTo>
                    <a:pt x="2658" y="4593"/>
                  </a:lnTo>
                  <a:lnTo>
                    <a:pt x="2666" y="4534"/>
                  </a:lnTo>
                  <a:lnTo>
                    <a:pt x="2671" y="4474"/>
                  </a:lnTo>
                  <a:lnTo>
                    <a:pt x="2676" y="4412"/>
                  </a:lnTo>
                  <a:lnTo>
                    <a:pt x="2678" y="4348"/>
                  </a:lnTo>
                  <a:lnTo>
                    <a:pt x="2679" y="4283"/>
                  </a:lnTo>
                  <a:lnTo>
                    <a:pt x="2679" y="4283"/>
                  </a:lnTo>
                  <a:close/>
                  <a:moveTo>
                    <a:pt x="4370" y="0"/>
                  </a:moveTo>
                  <a:lnTo>
                    <a:pt x="4370" y="0"/>
                  </a:lnTo>
                  <a:lnTo>
                    <a:pt x="4370" y="0"/>
                  </a:lnTo>
                  <a:lnTo>
                    <a:pt x="4397" y="1"/>
                  </a:lnTo>
                  <a:lnTo>
                    <a:pt x="4422" y="2"/>
                  </a:lnTo>
                  <a:lnTo>
                    <a:pt x="4447" y="5"/>
                  </a:lnTo>
                  <a:lnTo>
                    <a:pt x="4472" y="8"/>
                  </a:lnTo>
                  <a:lnTo>
                    <a:pt x="4498" y="13"/>
                  </a:lnTo>
                  <a:lnTo>
                    <a:pt x="4522" y="18"/>
                  </a:lnTo>
                  <a:lnTo>
                    <a:pt x="4546" y="24"/>
                  </a:lnTo>
                  <a:lnTo>
                    <a:pt x="4569" y="31"/>
                  </a:lnTo>
                  <a:lnTo>
                    <a:pt x="4590" y="39"/>
                  </a:lnTo>
                  <a:lnTo>
                    <a:pt x="4613" y="48"/>
                  </a:lnTo>
                  <a:lnTo>
                    <a:pt x="4634" y="57"/>
                  </a:lnTo>
                  <a:lnTo>
                    <a:pt x="4655" y="68"/>
                  </a:lnTo>
                  <a:lnTo>
                    <a:pt x="4675" y="79"/>
                  </a:lnTo>
                  <a:lnTo>
                    <a:pt x="4695" y="91"/>
                  </a:lnTo>
                  <a:lnTo>
                    <a:pt x="4713" y="103"/>
                  </a:lnTo>
                  <a:lnTo>
                    <a:pt x="4730" y="116"/>
                  </a:lnTo>
                  <a:lnTo>
                    <a:pt x="4748" y="130"/>
                  </a:lnTo>
                  <a:lnTo>
                    <a:pt x="4764" y="144"/>
                  </a:lnTo>
                  <a:lnTo>
                    <a:pt x="4779" y="158"/>
                  </a:lnTo>
                  <a:lnTo>
                    <a:pt x="4793" y="174"/>
                  </a:lnTo>
                  <a:lnTo>
                    <a:pt x="4807" y="190"/>
                  </a:lnTo>
                  <a:lnTo>
                    <a:pt x="4819" y="206"/>
                  </a:lnTo>
                  <a:lnTo>
                    <a:pt x="4830" y="224"/>
                  </a:lnTo>
                  <a:lnTo>
                    <a:pt x="4840" y="241"/>
                  </a:lnTo>
                  <a:lnTo>
                    <a:pt x="4850" y="259"/>
                  </a:lnTo>
                  <a:lnTo>
                    <a:pt x="4858" y="278"/>
                  </a:lnTo>
                  <a:lnTo>
                    <a:pt x="4865" y="296"/>
                  </a:lnTo>
                  <a:lnTo>
                    <a:pt x="4870" y="315"/>
                  </a:lnTo>
                  <a:lnTo>
                    <a:pt x="4875" y="334"/>
                  </a:lnTo>
                  <a:lnTo>
                    <a:pt x="4878" y="354"/>
                  </a:lnTo>
                  <a:lnTo>
                    <a:pt x="4881" y="374"/>
                  </a:lnTo>
                  <a:lnTo>
                    <a:pt x="4881" y="395"/>
                  </a:lnTo>
                  <a:lnTo>
                    <a:pt x="4881" y="2811"/>
                  </a:lnTo>
                  <a:lnTo>
                    <a:pt x="4881" y="2811"/>
                  </a:lnTo>
                  <a:lnTo>
                    <a:pt x="4901" y="2778"/>
                  </a:lnTo>
                  <a:lnTo>
                    <a:pt x="4923" y="2746"/>
                  </a:lnTo>
                  <a:lnTo>
                    <a:pt x="4946" y="2714"/>
                  </a:lnTo>
                  <a:lnTo>
                    <a:pt x="4970" y="2683"/>
                  </a:lnTo>
                  <a:lnTo>
                    <a:pt x="4995" y="2653"/>
                  </a:lnTo>
                  <a:lnTo>
                    <a:pt x="5022" y="2623"/>
                  </a:lnTo>
                  <a:lnTo>
                    <a:pt x="5049" y="2594"/>
                  </a:lnTo>
                  <a:lnTo>
                    <a:pt x="5078" y="2566"/>
                  </a:lnTo>
                  <a:lnTo>
                    <a:pt x="5107" y="2539"/>
                  </a:lnTo>
                  <a:lnTo>
                    <a:pt x="5138" y="2513"/>
                  </a:lnTo>
                  <a:lnTo>
                    <a:pt x="5169" y="2487"/>
                  </a:lnTo>
                  <a:lnTo>
                    <a:pt x="5202" y="2461"/>
                  </a:lnTo>
                  <a:lnTo>
                    <a:pt x="5235" y="2437"/>
                  </a:lnTo>
                  <a:lnTo>
                    <a:pt x="5271" y="2414"/>
                  </a:lnTo>
                  <a:lnTo>
                    <a:pt x="5306" y="2391"/>
                  </a:lnTo>
                  <a:lnTo>
                    <a:pt x="5344" y="2370"/>
                  </a:lnTo>
                  <a:lnTo>
                    <a:pt x="5344" y="2370"/>
                  </a:lnTo>
                  <a:lnTo>
                    <a:pt x="5377" y="2352"/>
                  </a:lnTo>
                  <a:lnTo>
                    <a:pt x="5412" y="2335"/>
                  </a:lnTo>
                  <a:lnTo>
                    <a:pt x="5447" y="2320"/>
                  </a:lnTo>
                  <a:lnTo>
                    <a:pt x="5484" y="2305"/>
                  </a:lnTo>
                  <a:lnTo>
                    <a:pt x="5521" y="2293"/>
                  </a:lnTo>
                  <a:lnTo>
                    <a:pt x="5559" y="2280"/>
                  </a:lnTo>
                  <a:lnTo>
                    <a:pt x="5598" y="2269"/>
                  </a:lnTo>
                  <a:lnTo>
                    <a:pt x="5638" y="2260"/>
                  </a:lnTo>
                  <a:lnTo>
                    <a:pt x="5679" y="2250"/>
                  </a:lnTo>
                  <a:lnTo>
                    <a:pt x="5720" y="2243"/>
                  </a:lnTo>
                  <a:lnTo>
                    <a:pt x="5764" y="2237"/>
                  </a:lnTo>
                  <a:lnTo>
                    <a:pt x="5807" y="2231"/>
                  </a:lnTo>
                  <a:lnTo>
                    <a:pt x="5852" y="2227"/>
                  </a:lnTo>
                  <a:lnTo>
                    <a:pt x="5897" y="2224"/>
                  </a:lnTo>
                  <a:lnTo>
                    <a:pt x="5944" y="2223"/>
                  </a:lnTo>
                  <a:lnTo>
                    <a:pt x="5992" y="2222"/>
                  </a:lnTo>
                  <a:lnTo>
                    <a:pt x="5992" y="2222"/>
                  </a:lnTo>
                  <a:lnTo>
                    <a:pt x="6035" y="2223"/>
                  </a:lnTo>
                  <a:lnTo>
                    <a:pt x="6077" y="2224"/>
                  </a:lnTo>
                  <a:lnTo>
                    <a:pt x="6119" y="2227"/>
                  </a:lnTo>
                  <a:lnTo>
                    <a:pt x="6161" y="2231"/>
                  </a:lnTo>
                  <a:lnTo>
                    <a:pt x="6202" y="2235"/>
                  </a:lnTo>
                  <a:lnTo>
                    <a:pt x="6242" y="2242"/>
                  </a:lnTo>
                  <a:lnTo>
                    <a:pt x="6282" y="2249"/>
                  </a:lnTo>
                  <a:lnTo>
                    <a:pt x="6321" y="2258"/>
                  </a:lnTo>
                  <a:lnTo>
                    <a:pt x="6360" y="2268"/>
                  </a:lnTo>
                  <a:lnTo>
                    <a:pt x="6399" y="2278"/>
                  </a:lnTo>
                  <a:lnTo>
                    <a:pt x="6437" y="2291"/>
                  </a:lnTo>
                  <a:lnTo>
                    <a:pt x="6475" y="2303"/>
                  </a:lnTo>
                  <a:lnTo>
                    <a:pt x="6512" y="2317"/>
                  </a:lnTo>
                  <a:lnTo>
                    <a:pt x="6548" y="2332"/>
                  </a:lnTo>
                  <a:lnTo>
                    <a:pt x="6585" y="2349"/>
                  </a:lnTo>
                  <a:lnTo>
                    <a:pt x="6621" y="2366"/>
                  </a:lnTo>
                  <a:lnTo>
                    <a:pt x="6655" y="2385"/>
                  </a:lnTo>
                  <a:lnTo>
                    <a:pt x="6691" y="2404"/>
                  </a:lnTo>
                  <a:lnTo>
                    <a:pt x="6724" y="2425"/>
                  </a:lnTo>
                  <a:lnTo>
                    <a:pt x="6758" y="2446"/>
                  </a:lnTo>
                  <a:lnTo>
                    <a:pt x="6792" y="2469"/>
                  </a:lnTo>
                  <a:lnTo>
                    <a:pt x="6824" y="2495"/>
                  </a:lnTo>
                  <a:lnTo>
                    <a:pt x="6856" y="2520"/>
                  </a:lnTo>
                  <a:lnTo>
                    <a:pt x="6888" y="2546"/>
                  </a:lnTo>
                  <a:lnTo>
                    <a:pt x="6919" y="2574"/>
                  </a:lnTo>
                  <a:lnTo>
                    <a:pt x="6950" y="2602"/>
                  </a:lnTo>
                  <a:lnTo>
                    <a:pt x="6981" y="2632"/>
                  </a:lnTo>
                  <a:lnTo>
                    <a:pt x="7011" y="2662"/>
                  </a:lnTo>
                  <a:lnTo>
                    <a:pt x="7039" y="2694"/>
                  </a:lnTo>
                  <a:lnTo>
                    <a:pt x="7068" y="2728"/>
                  </a:lnTo>
                  <a:lnTo>
                    <a:pt x="7097" y="2762"/>
                  </a:lnTo>
                  <a:lnTo>
                    <a:pt x="7124" y="2797"/>
                  </a:lnTo>
                  <a:lnTo>
                    <a:pt x="7124" y="2797"/>
                  </a:lnTo>
                  <a:lnTo>
                    <a:pt x="7152" y="2833"/>
                  </a:lnTo>
                  <a:lnTo>
                    <a:pt x="7178" y="2871"/>
                  </a:lnTo>
                  <a:lnTo>
                    <a:pt x="7203" y="2908"/>
                  </a:lnTo>
                  <a:lnTo>
                    <a:pt x="7227" y="2945"/>
                  </a:lnTo>
                  <a:lnTo>
                    <a:pt x="7252" y="2984"/>
                  </a:lnTo>
                  <a:lnTo>
                    <a:pt x="7274" y="3025"/>
                  </a:lnTo>
                  <a:lnTo>
                    <a:pt x="7296" y="3065"/>
                  </a:lnTo>
                  <a:lnTo>
                    <a:pt x="7318" y="3105"/>
                  </a:lnTo>
                  <a:lnTo>
                    <a:pt x="7338" y="3146"/>
                  </a:lnTo>
                  <a:lnTo>
                    <a:pt x="7357" y="3189"/>
                  </a:lnTo>
                  <a:lnTo>
                    <a:pt x="7375" y="3231"/>
                  </a:lnTo>
                  <a:lnTo>
                    <a:pt x="7394" y="3275"/>
                  </a:lnTo>
                  <a:lnTo>
                    <a:pt x="7410" y="3319"/>
                  </a:lnTo>
                  <a:lnTo>
                    <a:pt x="7426" y="3364"/>
                  </a:lnTo>
                  <a:lnTo>
                    <a:pt x="7441" y="3409"/>
                  </a:lnTo>
                  <a:lnTo>
                    <a:pt x="7456" y="3456"/>
                  </a:lnTo>
                  <a:lnTo>
                    <a:pt x="7468" y="3502"/>
                  </a:lnTo>
                  <a:lnTo>
                    <a:pt x="7481" y="3550"/>
                  </a:lnTo>
                  <a:lnTo>
                    <a:pt x="7492" y="3598"/>
                  </a:lnTo>
                  <a:lnTo>
                    <a:pt x="7504" y="3646"/>
                  </a:lnTo>
                  <a:lnTo>
                    <a:pt x="7513" y="3696"/>
                  </a:lnTo>
                  <a:lnTo>
                    <a:pt x="7522" y="3746"/>
                  </a:lnTo>
                  <a:lnTo>
                    <a:pt x="7530" y="3797"/>
                  </a:lnTo>
                  <a:lnTo>
                    <a:pt x="7538" y="3848"/>
                  </a:lnTo>
                  <a:lnTo>
                    <a:pt x="7544" y="3901"/>
                  </a:lnTo>
                  <a:lnTo>
                    <a:pt x="7550" y="3953"/>
                  </a:lnTo>
                  <a:lnTo>
                    <a:pt x="7554" y="4006"/>
                  </a:lnTo>
                  <a:lnTo>
                    <a:pt x="7559" y="4060"/>
                  </a:lnTo>
                  <a:lnTo>
                    <a:pt x="7561" y="4115"/>
                  </a:lnTo>
                  <a:lnTo>
                    <a:pt x="7564" y="4170"/>
                  </a:lnTo>
                  <a:lnTo>
                    <a:pt x="7565" y="4227"/>
                  </a:lnTo>
                  <a:lnTo>
                    <a:pt x="7566" y="4283"/>
                  </a:lnTo>
                  <a:lnTo>
                    <a:pt x="7566" y="4283"/>
                  </a:lnTo>
                  <a:lnTo>
                    <a:pt x="7565" y="4340"/>
                  </a:lnTo>
                  <a:lnTo>
                    <a:pt x="7564" y="4396"/>
                  </a:lnTo>
                  <a:lnTo>
                    <a:pt x="7561" y="4451"/>
                  </a:lnTo>
                  <a:lnTo>
                    <a:pt x="7559" y="4507"/>
                  </a:lnTo>
                  <a:lnTo>
                    <a:pt x="7554" y="4560"/>
                  </a:lnTo>
                  <a:lnTo>
                    <a:pt x="7550" y="4613"/>
                  </a:lnTo>
                  <a:lnTo>
                    <a:pt x="7544" y="4666"/>
                  </a:lnTo>
                  <a:lnTo>
                    <a:pt x="7538" y="4719"/>
                  </a:lnTo>
                  <a:lnTo>
                    <a:pt x="7530" y="4769"/>
                  </a:lnTo>
                  <a:lnTo>
                    <a:pt x="7522" y="4821"/>
                  </a:lnTo>
                  <a:lnTo>
                    <a:pt x="7513" y="4870"/>
                  </a:lnTo>
                  <a:lnTo>
                    <a:pt x="7504" y="4919"/>
                  </a:lnTo>
                  <a:lnTo>
                    <a:pt x="7492" y="4969"/>
                  </a:lnTo>
                  <a:lnTo>
                    <a:pt x="7481" y="5017"/>
                  </a:lnTo>
                  <a:lnTo>
                    <a:pt x="7468" y="5064"/>
                  </a:lnTo>
                  <a:lnTo>
                    <a:pt x="7456" y="5111"/>
                  </a:lnTo>
                  <a:lnTo>
                    <a:pt x="7441" y="5157"/>
                  </a:lnTo>
                  <a:lnTo>
                    <a:pt x="7426" y="5203"/>
                  </a:lnTo>
                  <a:lnTo>
                    <a:pt x="7410" y="5247"/>
                  </a:lnTo>
                  <a:lnTo>
                    <a:pt x="7394" y="5292"/>
                  </a:lnTo>
                  <a:lnTo>
                    <a:pt x="7375" y="5336"/>
                  </a:lnTo>
                  <a:lnTo>
                    <a:pt x="7357" y="5378"/>
                  </a:lnTo>
                  <a:lnTo>
                    <a:pt x="7338" y="5421"/>
                  </a:lnTo>
                  <a:lnTo>
                    <a:pt x="7318" y="5462"/>
                  </a:lnTo>
                  <a:lnTo>
                    <a:pt x="7296" y="5503"/>
                  </a:lnTo>
                  <a:lnTo>
                    <a:pt x="7274" y="5543"/>
                  </a:lnTo>
                  <a:lnTo>
                    <a:pt x="7252" y="5582"/>
                  </a:lnTo>
                  <a:lnTo>
                    <a:pt x="7227" y="5621"/>
                  </a:lnTo>
                  <a:lnTo>
                    <a:pt x="7203" y="5659"/>
                  </a:lnTo>
                  <a:lnTo>
                    <a:pt x="7178" y="5697"/>
                  </a:lnTo>
                  <a:lnTo>
                    <a:pt x="7152" y="5734"/>
                  </a:lnTo>
                  <a:lnTo>
                    <a:pt x="7124" y="5771"/>
                  </a:lnTo>
                  <a:lnTo>
                    <a:pt x="7124" y="5771"/>
                  </a:lnTo>
                  <a:lnTo>
                    <a:pt x="7097" y="5805"/>
                  </a:lnTo>
                  <a:lnTo>
                    <a:pt x="7067" y="5838"/>
                  </a:lnTo>
                  <a:lnTo>
                    <a:pt x="7036" y="5870"/>
                  </a:lnTo>
                  <a:lnTo>
                    <a:pt x="7005" y="5900"/>
                  </a:lnTo>
                  <a:lnTo>
                    <a:pt x="6972" y="5930"/>
                  </a:lnTo>
                  <a:lnTo>
                    <a:pt x="6937" y="5959"/>
                  </a:lnTo>
                  <a:lnTo>
                    <a:pt x="6902" y="5985"/>
                  </a:lnTo>
                  <a:lnTo>
                    <a:pt x="6865" y="6011"/>
                  </a:lnTo>
                  <a:lnTo>
                    <a:pt x="6827" y="6037"/>
                  </a:lnTo>
                  <a:lnTo>
                    <a:pt x="6788" y="6060"/>
                  </a:lnTo>
                  <a:lnTo>
                    <a:pt x="6748" y="6081"/>
                  </a:lnTo>
                  <a:lnTo>
                    <a:pt x="6706" y="6103"/>
                  </a:lnTo>
                  <a:lnTo>
                    <a:pt x="6663" y="6123"/>
                  </a:lnTo>
                  <a:lnTo>
                    <a:pt x="6620" y="6141"/>
                  </a:lnTo>
                  <a:lnTo>
                    <a:pt x="6574" y="6159"/>
                  </a:lnTo>
                  <a:lnTo>
                    <a:pt x="6528" y="6175"/>
                  </a:lnTo>
                  <a:lnTo>
                    <a:pt x="6528" y="6175"/>
                  </a:lnTo>
                  <a:lnTo>
                    <a:pt x="6481" y="6190"/>
                  </a:lnTo>
                  <a:lnTo>
                    <a:pt x="6435" y="6204"/>
                  </a:lnTo>
                  <a:lnTo>
                    <a:pt x="6388" y="6218"/>
                  </a:lnTo>
                  <a:lnTo>
                    <a:pt x="6341" y="6229"/>
                  </a:lnTo>
                  <a:lnTo>
                    <a:pt x="6294" y="6241"/>
                  </a:lnTo>
                  <a:lnTo>
                    <a:pt x="6248" y="6251"/>
                  </a:lnTo>
                  <a:lnTo>
                    <a:pt x="6201" y="6260"/>
                  </a:lnTo>
                  <a:lnTo>
                    <a:pt x="6155" y="6268"/>
                  </a:lnTo>
                  <a:lnTo>
                    <a:pt x="6108" y="6276"/>
                  </a:lnTo>
                  <a:lnTo>
                    <a:pt x="6062" y="6283"/>
                  </a:lnTo>
                  <a:lnTo>
                    <a:pt x="6015" y="6288"/>
                  </a:lnTo>
                  <a:lnTo>
                    <a:pt x="5969" y="6292"/>
                  </a:lnTo>
                  <a:lnTo>
                    <a:pt x="5923" y="6296"/>
                  </a:lnTo>
                  <a:lnTo>
                    <a:pt x="5876" y="6298"/>
                  </a:lnTo>
                  <a:lnTo>
                    <a:pt x="5830" y="6300"/>
                  </a:lnTo>
                  <a:lnTo>
                    <a:pt x="5784" y="6300"/>
                  </a:lnTo>
                  <a:lnTo>
                    <a:pt x="5784" y="6300"/>
                  </a:lnTo>
                  <a:lnTo>
                    <a:pt x="5731" y="6300"/>
                  </a:lnTo>
                  <a:lnTo>
                    <a:pt x="5679" y="6299"/>
                  </a:lnTo>
                  <a:lnTo>
                    <a:pt x="5626" y="6297"/>
                  </a:lnTo>
                  <a:lnTo>
                    <a:pt x="5575" y="6294"/>
                  </a:lnTo>
                  <a:lnTo>
                    <a:pt x="5524" y="6290"/>
                  </a:lnTo>
                  <a:lnTo>
                    <a:pt x="5474" y="6284"/>
                  </a:lnTo>
                  <a:lnTo>
                    <a:pt x="5424" y="6279"/>
                  </a:lnTo>
                  <a:lnTo>
                    <a:pt x="5375" y="6273"/>
                  </a:lnTo>
                  <a:lnTo>
                    <a:pt x="5326" y="6265"/>
                  </a:lnTo>
                  <a:lnTo>
                    <a:pt x="5279" y="6257"/>
                  </a:lnTo>
                  <a:lnTo>
                    <a:pt x="5230" y="6248"/>
                  </a:lnTo>
                  <a:lnTo>
                    <a:pt x="5185" y="6237"/>
                  </a:lnTo>
                  <a:lnTo>
                    <a:pt x="5139" y="6227"/>
                  </a:lnTo>
                  <a:lnTo>
                    <a:pt x="5093" y="6216"/>
                  </a:lnTo>
                  <a:lnTo>
                    <a:pt x="5048" y="6203"/>
                  </a:lnTo>
                  <a:lnTo>
                    <a:pt x="5005" y="6189"/>
                  </a:lnTo>
                  <a:lnTo>
                    <a:pt x="4961" y="6174"/>
                  </a:lnTo>
                  <a:lnTo>
                    <a:pt x="4918" y="6159"/>
                  </a:lnTo>
                  <a:lnTo>
                    <a:pt x="4876" y="6143"/>
                  </a:lnTo>
                  <a:lnTo>
                    <a:pt x="4835" y="6126"/>
                  </a:lnTo>
                  <a:lnTo>
                    <a:pt x="4795" y="6109"/>
                  </a:lnTo>
                  <a:lnTo>
                    <a:pt x="4754" y="6089"/>
                  </a:lnTo>
                  <a:lnTo>
                    <a:pt x="4717" y="6070"/>
                  </a:lnTo>
                  <a:lnTo>
                    <a:pt x="4678" y="6049"/>
                  </a:lnTo>
                  <a:lnTo>
                    <a:pt x="4640" y="6029"/>
                  </a:lnTo>
                  <a:lnTo>
                    <a:pt x="4603" y="6006"/>
                  </a:lnTo>
                  <a:lnTo>
                    <a:pt x="4567" y="5983"/>
                  </a:lnTo>
                  <a:lnTo>
                    <a:pt x="4533" y="5959"/>
                  </a:lnTo>
                  <a:lnTo>
                    <a:pt x="4499" y="5935"/>
                  </a:lnTo>
                  <a:lnTo>
                    <a:pt x="4464" y="5908"/>
                  </a:lnTo>
                  <a:lnTo>
                    <a:pt x="4432" y="5882"/>
                  </a:lnTo>
                  <a:lnTo>
                    <a:pt x="4400" y="5854"/>
                  </a:lnTo>
                  <a:lnTo>
                    <a:pt x="4369" y="5827"/>
                  </a:lnTo>
                  <a:lnTo>
                    <a:pt x="4339" y="5797"/>
                  </a:lnTo>
                  <a:lnTo>
                    <a:pt x="4309" y="5767"/>
                  </a:lnTo>
                  <a:lnTo>
                    <a:pt x="4281" y="5736"/>
                  </a:lnTo>
                  <a:lnTo>
                    <a:pt x="4253" y="5704"/>
                  </a:lnTo>
                  <a:lnTo>
                    <a:pt x="4227" y="5672"/>
                  </a:lnTo>
                  <a:lnTo>
                    <a:pt x="4200" y="5639"/>
                  </a:lnTo>
                  <a:lnTo>
                    <a:pt x="4176" y="5604"/>
                  </a:lnTo>
                  <a:lnTo>
                    <a:pt x="4152" y="5569"/>
                  </a:lnTo>
                  <a:lnTo>
                    <a:pt x="4128" y="5533"/>
                  </a:lnTo>
                  <a:lnTo>
                    <a:pt x="4106" y="5495"/>
                  </a:lnTo>
                  <a:lnTo>
                    <a:pt x="4086" y="5457"/>
                  </a:lnTo>
                  <a:lnTo>
                    <a:pt x="4065" y="5420"/>
                  </a:lnTo>
                  <a:lnTo>
                    <a:pt x="4046" y="5379"/>
                  </a:lnTo>
                  <a:lnTo>
                    <a:pt x="4027" y="5339"/>
                  </a:lnTo>
                  <a:lnTo>
                    <a:pt x="4010" y="5298"/>
                  </a:lnTo>
                  <a:lnTo>
                    <a:pt x="3993" y="5256"/>
                  </a:lnTo>
                  <a:lnTo>
                    <a:pt x="3978" y="5213"/>
                  </a:lnTo>
                  <a:lnTo>
                    <a:pt x="3963" y="5168"/>
                  </a:lnTo>
                  <a:lnTo>
                    <a:pt x="3950" y="5124"/>
                  </a:lnTo>
                  <a:lnTo>
                    <a:pt x="3938" y="5079"/>
                  </a:lnTo>
                  <a:lnTo>
                    <a:pt x="3926" y="5032"/>
                  </a:lnTo>
                  <a:lnTo>
                    <a:pt x="3916" y="4985"/>
                  </a:lnTo>
                  <a:lnTo>
                    <a:pt x="3907" y="4937"/>
                  </a:lnTo>
                  <a:lnTo>
                    <a:pt x="3899" y="4887"/>
                  </a:lnTo>
                  <a:lnTo>
                    <a:pt x="3891" y="4837"/>
                  </a:lnTo>
                  <a:lnTo>
                    <a:pt x="3885" y="4786"/>
                  </a:lnTo>
                  <a:lnTo>
                    <a:pt x="3880" y="4735"/>
                  </a:lnTo>
                  <a:lnTo>
                    <a:pt x="3876" y="4682"/>
                  </a:lnTo>
                  <a:lnTo>
                    <a:pt x="3874" y="4629"/>
                  </a:lnTo>
                  <a:lnTo>
                    <a:pt x="3871" y="4574"/>
                  </a:lnTo>
                  <a:lnTo>
                    <a:pt x="3871" y="4519"/>
                  </a:lnTo>
                  <a:lnTo>
                    <a:pt x="3871" y="4519"/>
                  </a:lnTo>
                  <a:lnTo>
                    <a:pt x="3871" y="4004"/>
                  </a:lnTo>
                  <a:lnTo>
                    <a:pt x="3869" y="3488"/>
                  </a:lnTo>
                  <a:lnTo>
                    <a:pt x="3866" y="2457"/>
                  </a:lnTo>
                  <a:lnTo>
                    <a:pt x="3861" y="1426"/>
                  </a:lnTo>
                  <a:lnTo>
                    <a:pt x="3860" y="910"/>
                  </a:lnTo>
                  <a:lnTo>
                    <a:pt x="3859" y="395"/>
                  </a:lnTo>
                  <a:lnTo>
                    <a:pt x="3859" y="395"/>
                  </a:lnTo>
                  <a:lnTo>
                    <a:pt x="3860" y="374"/>
                  </a:lnTo>
                  <a:lnTo>
                    <a:pt x="3861" y="354"/>
                  </a:lnTo>
                  <a:lnTo>
                    <a:pt x="3864" y="334"/>
                  </a:lnTo>
                  <a:lnTo>
                    <a:pt x="3869" y="315"/>
                  </a:lnTo>
                  <a:lnTo>
                    <a:pt x="3875" y="296"/>
                  </a:lnTo>
                  <a:lnTo>
                    <a:pt x="3882" y="278"/>
                  </a:lnTo>
                  <a:lnTo>
                    <a:pt x="3890" y="259"/>
                  </a:lnTo>
                  <a:lnTo>
                    <a:pt x="3899" y="241"/>
                  </a:lnTo>
                  <a:lnTo>
                    <a:pt x="3909" y="224"/>
                  </a:lnTo>
                  <a:lnTo>
                    <a:pt x="3921" y="206"/>
                  </a:lnTo>
                  <a:lnTo>
                    <a:pt x="3933" y="190"/>
                  </a:lnTo>
                  <a:lnTo>
                    <a:pt x="3946" y="174"/>
                  </a:lnTo>
                  <a:lnTo>
                    <a:pt x="3961" y="158"/>
                  </a:lnTo>
                  <a:lnTo>
                    <a:pt x="3976" y="144"/>
                  </a:lnTo>
                  <a:lnTo>
                    <a:pt x="3992" y="130"/>
                  </a:lnTo>
                  <a:lnTo>
                    <a:pt x="4009" y="116"/>
                  </a:lnTo>
                  <a:lnTo>
                    <a:pt x="4026" y="103"/>
                  </a:lnTo>
                  <a:lnTo>
                    <a:pt x="4046" y="91"/>
                  </a:lnTo>
                  <a:lnTo>
                    <a:pt x="4064" y="79"/>
                  </a:lnTo>
                  <a:lnTo>
                    <a:pt x="4085" y="68"/>
                  </a:lnTo>
                  <a:lnTo>
                    <a:pt x="4105" y="57"/>
                  </a:lnTo>
                  <a:lnTo>
                    <a:pt x="4127" y="48"/>
                  </a:lnTo>
                  <a:lnTo>
                    <a:pt x="4149" y="39"/>
                  </a:lnTo>
                  <a:lnTo>
                    <a:pt x="4172" y="31"/>
                  </a:lnTo>
                  <a:lnTo>
                    <a:pt x="4195" y="24"/>
                  </a:lnTo>
                  <a:lnTo>
                    <a:pt x="4219" y="18"/>
                  </a:lnTo>
                  <a:lnTo>
                    <a:pt x="4243" y="13"/>
                  </a:lnTo>
                  <a:lnTo>
                    <a:pt x="4267" y="8"/>
                  </a:lnTo>
                  <a:lnTo>
                    <a:pt x="4292" y="5"/>
                  </a:lnTo>
                  <a:lnTo>
                    <a:pt x="4317" y="2"/>
                  </a:lnTo>
                  <a:lnTo>
                    <a:pt x="4344" y="1"/>
                  </a:lnTo>
                  <a:lnTo>
                    <a:pt x="4370" y="0"/>
                  </a:lnTo>
                  <a:lnTo>
                    <a:pt x="4370" y="0"/>
                  </a:lnTo>
                  <a:close/>
                  <a:moveTo>
                    <a:pt x="1001" y="7169"/>
                  </a:moveTo>
                  <a:lnTo>
                    <a:pt x="1001" y="7169"/>
                  </a:lnTo>
                  <a:lnTo>
                    <a:pt x="1000" y="7194"/>
                  </a:lnTo>
                  <a:lnTo>
                    <a:pt x="999" y="7219"/>
                  </a:lnTo>
                  <a:lnTo>
                    <a:pt x="996" y="7243"/>
                  </a:lnTo>
                  <a:lnTo>
                    <a:pt x="992" y="7267"/>
                  </a:lnTo>
                  <a:lnTo>
                    <a:pt x="986" y="7291"/>
                  </a:lnTo>
                  <a:lnTo>
                    <a:pt x="981" y="7314"/>
                  </a:lnTo>
                  <a:lnTo>
                    <a:pt x="973" y="7337"/>
                  </a:lnTo>
                  <a:lnTo>
                    <a:pt x="965" y="7359"/>
                  </a:lnTo>
                  <a:lnTo>
                    <a:pt x="954" y="7381"/>
                  </a:lnTo>
                  <a:lnTo>
                    <a:pt x="944" y="7403"/>
                  </a:lnTo>
                  <a:lnTo>
                    <a:pt x="931" y="7423"/>
                  </a:lnTo>
                  <a:lnTo>
                    <a:pt x="919" y="7444"/>
                  </a:lnTo>
                  <a:lnTo>
                    <a:pt x="904" y="7465"/>
                  </a:lnTo>
                  <a:lnTo>
                    <a:pt x="889" y="7484"/>
                  </a:lnTo>
                  <a:lnTo>
                    <a:pt x="872" y="7502"/>
                  </a:lnTo>
                  <a:lnTo>
                    <a:pt x="855" y="7522"/>
                  </a:lnTo>
                  <a:lnTo>
                    <a:pt x="855" y="7522"/>
                  </a:lnTo>
                  <a:lnTo>
                    <a:pt x="835" y="7539"/>
                  </a:lnTo>
                  <a:lnTo>
                    <a:pt x="817" y="7556"/>
                  </a:lnTo>
                  <a:lnTo>
                    <a:pt x="797" y="7571"/>
                  </a:lnTo>
                  <a:lnTo>
                    <a:pt x="777" y="7586"/>
                  </a:lnTo>
                  <a:lnTo>
                    <a:pt x="756" y="7599"/>
                  </a:lnTo>
                  <a:lnTo>
                    <a:pt x="735" y="7611"/>
                  </a:lnTo>
                  <a:lnTo>
                    <a:pt x="713" y="7622"/>
                  </a:lnTo>
                  <a:lnTo>
                    <a:pt x="692" y="7632"/>
                  </a:lnTo>
                  <a:lnTo>
                    <a:pt x="670" y="7640"/>
                  </a:lnTo>
                  <a:lnTo>
                    <a:pt x="647" y="7648"/>
                  </a:lnTo>
                  <a:lnTo>
                    <a:pt x="624" y="7654"/>
                  </a:lnTo>
                  <a:lnTo>
                    <a:pt x="600" y="7660"/>
                  </a:lnTo>
                  <a:lnTo>
                    <a:pt x="576" y="7663"/>
                  </a:lnTo>
                  <a:lnTo>
                    <a:pt x="551" y="7667"/>
                  </a:lnTo>
                  <a:lnTo>
                    <a:pt x="525" y="7668"/>
                  </a:lnTo>
                  <a:lnTo>
                    <a:pt x="500" y="7669"/>
                  </a:lnTo>
                  <a:lnTo>
                    <a:pt x="0" y="7669"/>
                  </a:lnTo>
                  <a:lnTo>
                    <a:pt x="0" y="4003"/>
                  </a:lnTo>
                  <a:lnTo>
                    <a:pt x="0" y="4003"/>
                  </a:lnTo>
                  <a:lnTo>
                    <a:pt x="1" y="3948"/>
                  </a:lnTo>
                  <a:lnTo>
                    <a:pt x="2" y="3895"/>
                  </a:lnTo>
                  <a:lnTo>
                    <a:pt x="5" y="3841"/>
                  </a:lnTo>
                  <a:lnTo>
                    <a:pt x="9" y="3790"/>
                  </a:lnTo>
                  <a:lnTo>
                    <a:pt x="14" y="3738"/>
                  </a:lnTo>
                  <a:lnTo>
                    <a:pt x="21" y="3688"/>
                  </a:lnTo>
                  <a:lnTo>
                    <a:pt x="28" y="3638"/>
                  </a:lnTo>
                  <a:lnTo>
                    <a:pt x="36" y="3589"/>
                  </a:lnTo>
                  <a:lnTo>
                    <a:pt x="45" y="3541"/>
                  </a:lnTo>
                  <a:lnTo>
                    <a:pt x="55" y="3494"/>
                  </a:lnTo>
                  <a:lnTo>
                    <a:pt x="68" y="3448"/>
                  </a:lnTo>
                  <a:lnTo>
                    <a:pt x="79" y="3402"/>
                  </a:lnTo>
                  <a:lnTo>
                    <a:pt x="93" y="3358"/>
                  </a:lnTo>
                  <a:lnTo>
                    <a:pt x="108" y="3314"/>
                  </a:lnTo>
                  <a:lnTo>
                    <a:pt x="123" y="3271"/>
                  </a:lnTo>
                  <a:lnTo>
                    <a:pt x="140" y="3229"/>
                  </a:lnTo>
                  <a:lnTo>
                    <a:pt x="157" y="3187"/>
                  </a:lnTo>
                  <a:lnTo>
                    <a:pt x="175" y="3147"/>
                  </a:lnTo>
                  <a:lnTo>
                    <a:pt x="195" y="3108"/>
                  </a:lnTo>
                  <a:lnTo>
                    <a:pt x="216" y="3069"/>
                  </a:lnTo>
                  <a:lnTo>
                    <a:pt x="237" y="3031"/>
                  </a:lnTo>
                  <a:lnTo>
                    <a:pt x="259" y="2995"/>
                  </a:lnTo>
                  <a:lnTo>
                    <a:pt x="283" y="2958"/>
                  </a:lnTo>
                  <a:lnTo>
                    <a:pt x="307" y="2924"/>
                  </a:lnTo>
                  <a:lnTo>
                    <a:pt x="331" y="2889"/>
                  </a:lnTo>
                  <a:lnTo>
                    <a:pt x="358" y="2855"/>
                  </a:lnTo>
                  <a:lnTo>
                    <a:pt x="385" y="2823"/>
                  </a:lnTo>
                  <a:lnTo>
                    <a:pt x="413" y="2791"/>
                  </a:lnTo>
                  <a:lnTo>
                    <a:pt x="442" y="2760"/>
                  </a:lnTo>
                  <a:lnTo>
                    <a:pt x="470" y="2730"/>
                  </a:lnTo>
                  <a:lnTo>
                    <a:pt x="501" y="2700"/>
                  </a:lnTo>
                  <a:lnTo>
                    <a:pt x="532" y="2671"/>
                  </a:lnTo>
                  <a:lnTo>
                    <a:pt x="564" y="2644"/>
                  </a:lnTo>
                  <a:lnTo>
                    <a:pt x="596" y="2617"/>
                  </a:lnTo>
                  <a:lnTo>
                    <a:pt x="631" y="2592"/>
                  </a:lnTo>
                  <a:lnTo>
                    <a:pt x="665" y="2567"/>
                  </a:lnTo>
                  <a:lnTo>
                    <a:pt x="700" y="2543"/>
                  </a:lnTo>
                  <a:lnTo>
                    <a:pt x="736" y="2520"/>
                  </a:lnTo>
                  <a:lnTo>
                    <a:pt x="773" y="2497"/>
                  </a:lnTo>
                  <a:lnTo>
                    <a:pt x="811" y="2475"/>
                  </a:lnTo>
                  <a:lnTo>
                    <a:pt x="849" y="2455"/>
                  </a:lnTo>
                  <a:lnTo>
                    <a:pt x="888" y="2435"/>
                  </a:lnTo>
                  <a:lnTo>
                    <a:pt x="928" y="2417"/>
                  </a:lnTo>
                  <a:lnTo>
                    <a:pt x="968" y="2398"/>
                  </a:lnTo>
                  <a:lnTo>
                    <a:pt x="1009" y="2381"/>
                  </a:lnTo>
                  <a:lnTo>
                    <a:pt x="1051" y="2365"/>
                  </a:lnTo>
                  <a:lnTo>
                    <a:pt x="1093" y="2349"/>
                  </a:lnTo>
                  <a:lnTo>
                    <a:pt x="1137" y="2335"/>
                  </a:lnTo>
                  <a:lnTo>
                    <a:pt x="1180" y="2321"/>
                  </a:lnTo>
                  <a:lnTo>
                    <a:pt x="1225" y="2309"/>
                  </a:lnTo>
                  <a:lnTo>
                    <a:pt x="1271" y="2296"/>
                  </a:lnTo>
                  <a:lnTo>
                    <a:pt x="1317" y="2286"/>
                  </a:lnTo>
                  <a:lnTo>
                    <a:pt x="1363" y="2276"/>
                  </a:lnTo>
                  <a:lnTo>
                    <a:pt x="1410" y="2266"/>
                  </a:lnTo>
                  <a:lnTo>
                    <a:pt x="1458" y="2257"/>
                  </a:lnTo>
                  <a:lnTo>
                    <a:pt x="1506" y="2250"/>
                  </a:lnTo>
                  <a:lnTo>
                    <a:pt x="1554" y="2243"/>
                  </a:lnTo>
                  <a:lnTo>
                    <a:pt x="1605" y="2238"/>
                  </a:lnTo>
                  <a:lnTo>
                    <a:pt x="1654" y="2233"/>
                  </a:lnTo>
                  <a:lnTo>
                    <a:pt x="1704" y="2229"/>
                  </a:lnTo>
                  <a:lnTo>
                    <a:pt x="1756" y="2226"/>
                  </a:lnTo>
                  <a:lnTo>
                    <a:pt x="1808" y="2224"/>
                  </a:lnTo>
                  <a:lnTo>
                    <a:pt x="1860" y="2223"/>
                  </a:lnTo>
                  <a:lnTo>
                    <a:pt x="1913" y="2222"/>
                  </a:lnTo>
                  <a:lnTo>
                    <a:pt x="1913" y="2222"/>
                  </a:lnTo>
                  <a:lnTo>
                    <a:pt x="1959" y="2223"/>
                  </a:lnTo>
                  <a:lnTo>
                    <a:pt x="2005" y="2224"/>
                  </a:lnTo>
                  <a:lnTo>
                    <a:pt x="2052" y="2227"/>
                  </a:lnTo>
                  <a:lnTo>
                    <a:pt x="2098" y="2231"/>
                  </a:lnTo>
                  <a:lnTo>
                    <a:pt x="2144" y="2235"/>
                  </a:lnTo>
                  <a:lnTo>
                    <a:pt x="2191" y="2242"/>
                  </a:lnTo>
                  <a:lnTo>
                    <a:pt x="2237" y="2249"/>
                  </a:lnTo>
                  <a:lnTo>
                    <a:pt x="2284" y="2257"/>
                  </a:lnTo>
                  <a:lnTo>
                    <a:pt x="2330" y="2266"/>
                  </a:lnTo>
                  <a:lnTo>
                    <a:pt x="2377" y="2278"/>
                  </a:lnTo>
                  <a:lnTo>
                    <a:pt x="2423" y="2289"/>
                  </a:lnTo>
                  <a:lnTo>
                    <a:pt x="2470" y="2302"/>
                  </a:lnTo>
                  <a:lnTo>
                    <a:pt x="2517" y="2316"/>
                  </a:lnTo>
                  <a:lnTo>
                    <a:pt x="2562" y="2330"/>
                  </a:lnTo>
                  <a:lnTo>
                    <a:pt x="2609" y="2346"/>
                  </a:lnTo>
                  <a:lnTo>
                    <a:pt x="2657" y="2363"/>
                  </a:lnTo>
                  <a:lnTo>
                    <a:pt x="2657" y="2363"/>
                  </a:lnTo>
                  <a:lnTo>
                    <a:pt x="2702" y="2381"/>
                  </a:lnTo>
                  <a:lnTo>
                    <a:pt x="2748" y="2399"/>
                  </a:lnTo>
                  <a:lnTo>
                    <a:pt x="2792" y="2419"/>
                  </a:lnTo>
                  <a:lnTo>
                    <a:pt x="2834" y="2441"/>
                  </a:lnTo>
                  <a:lnTo>
                    <a:pt x="2876" y="2463"/>
                  </a:lnTo>
                  <a:lnTo>
                    <a:pt x="2917" y="2484"/>
                  </a:lnTo>
                  <a:lnTo>
                    <a:pt x="2956" y="2508"/>
                  </a:lnTo>
                  <a:lnTo>
                    <a:pt x="2994" y="2534"/>
                  </a:lnTo>
                  <a:lnTo>
                    <a:pt x="3030" y="2559"/>
                  </a:lnTo>
                  <a:lnTo>
                    <a:pt x="3066" y="2585"/>
                  </a:lnTo>
                  <a:lnTo>
                    <a:pt x="3100" y="2614"/>
                  </a:lnTo>
                  <a:lnTo>
                    <a:pt x="3134" y="2643"/>
                  </a:lnTo>
                  <a:lnTo>
                    <a:pt x="3165" y="2672"/>
                  </a:lnTo>
                  <a:lnTo>
                    <a:pt x="3196" y="2702"/>
                  </a:lnTo>
                  <a:lnTo>
                    <a:pt x="3225" y="2734"/>
                  </a:lnTo>
                  <a:lnTo>
                    <a:pt x="3253" y="2767"/>
                  </a:lnTo>
                  <a:lnTo>
                    <a:pt x="3253" y="2767"/>
                  </a:lnTo>
                  <a:lnTo>
                    <a:pt x="3281" y="2803"/>
                  </a:lnTo>
                  <a:lnTo>
                    <a:pt x="3307" y="2840"/>
                  </a:lnTo>
                  <a:lnTo>
                    <a:pt x="3332" y="2878"/>
                  </a:lnTo>
                  <a:lnTo>
                    <a:pt x="3356" y="2916"/>
                  </a:lnTo>
                  <a:lnTo>
                    <a:pt x="3380" y="2955"/>
                  </a:lnTo>
                  <a:lnTo>
                    <a:pt x="3403" y="2994"/>
                  </a:lnTo>
                  <a:lnTo>
                    <a:pt x="3425" y="3034"/>
                  </a:lnTo>
                  <a:lnTo>
                    <a:pt x="3446" y="3075"/>
                  </a:lnTo>
                  <a:lnTo>
                    <a:pt x="3466" y="3116"/>
                  </a:lnTo>
                  <a:lnTo>
                    <a:pt x="3486" y="3158"/>
                  </a:lnTo>
                  <a:lnTo>
                    <a:pt x="3504" y="3200"/>
                  </a:lnTo>
                  <a:lnTo>
                    <a:pt x="3523" y="3244"/>
                  </a:lnTo>
                  <a:lnTo>
                    <a:pt x="3539" y="3287"/>
                  </a:lnTo>
                  <a:lnTo>
                    <a:pt x="3555" y="3332"/>
                  </a:lnTo>
                  <a:lnTo>
                    <a:pt x="3570" y="3377"/>
                  </a:lnTo>
                  <a:lnTo>
                    <a:pt x="3584" y="3423"/>
                  </a:lnTo>
                  <a:lnTo>
                    <a:pt x="3597" y="3468"/>
                  </a:lnTo>
                  <a:lnTo>
                    <a:pt x="3610" y="3516"/>
                  </a:lnTo>
                  <a:lnTo>
                    <a:pt x="3621" y="3563"/>
                  </a:lnTo>
                  <a:lnTo>
                    <a:pt x="3633" y="3611"/>
                  </a:lnTo>
                  <a:lnTo>
                    <a:pt x="3642" y="3660"/>
                  </a:lnTo>
                  <a:lnTo>
                    <a:pt x="3651" y="3709"/>
                  </a:lnTo>
                  <a:lnTo>
                    <a:pt x="3659" y="3760"/>
                  </a:lnTo>
                  <a:lnTo>
                    <a:pt x="3667" y="3810"/>
                  </a:lnTo>
                  <a:lnTo>
                    <a:pt x="3673" y="3862"/>
                  </a:lnTo>
                  <a:lnTo>
                    <a:pt x="3679" y="3914"/>
                  </a:lnTo>
                  <a:lnTo>
                    <a:pt x="3683" y="3966"/>
                  </a:lnTo>
                  <a:lnTo>
                    <a:pt x="3688" y="4020"/>
                  </a:lnTo>
                  <a:lnTo>
                    <a:pt x="3690" y="4074"/>
                  </a:lnTo>
                  <a:lnTo>
                    <a:pt x="3692" y="4128"/>
                  </a:lnTo>
                  <a:lnTo>
                    <a:pt x="3693" y="4183"/>
                  </a:lnTo>
                  <a:lnTo>
                    <a:pt x="3695" y="4239"/>
                  </a:lnTo>
                  <a:lnTo>
                    <a:pt x="3695" y="4239"/>
                  </a:lnTo>
                  <a:lnTo>
                    <a:pt x="3693" y="4297"/>
                  </a:lnTo>
                  <a:lnTo>
                    <a:pt x="3692" y="4354"/>
                  </a:lnTo>
                  <a:lnTo>
                    <a:pt x="3690" y="4410"/>
                  </a:lnTo>
                  <a:lnTo>
                    <a:pt x="3688" y="4465"/>
                  </a:lnTo>
                  <a:lnTo>
                    <a:pt x="3683" y="4520"/>
                  </a:lnTo>
                  <a:lnTo>
                    <a:pt x="3679" y="4574"/>
                  </a:lnTo>
                  <a:lnTo>
                    <a:pt x="3673" y="4628"/>
                  </a:lnTo>
                  <a:lnTo>
                    <a:pt x="3667" y="4681"/>
                  </a:lnTo>
                  <a:lnTo>
                    <a:pt x="3659" y="4732"/>
                  </a:lnTo>
                  <a:lnTo>
                    <a:pt x="3651" y="4784"/>
                  </a:lnTo>
                  <a:lnTo>
                    <a:pt x="3642" y="4836"/>
                  </a:lnTo>
                  <a:lnTo>
                    <a:pt x="3633" y="4885"/>
                  </a:lnTo>
                  <a:lnTo>
                    <a:pt x="3621" y="4934"/>
                  </a:lnTo>
                  <a:lnTo>
                    <a:pt x="3610" y="4984"/>
                  </a:lnTo>
                  <a:lnTo>
                    <a:pt x="3597" y="5031"/>
                  </a:lnTo>
                  <a:lnTo>
                    <a:pt x="3584" y="5079"/>
                  </a:lnTo>
                  <a:lnTo>
                    <a:pt x="3570" y="5125"/>
                  </a:lnTo>
                  <a:lnTo>
                    <a:pt x="3555" y="5171"/>
                  </a:lnTo>
                  <a:lnTo>
                    <a:pt x="3539" y="5217"/>
                  </a:lnTo>
                  <a:lnTo>
                    <a:pt x="3523" y="5260"/>
                  </a:lnTo>
                  <a:lnTo>
                    <a:pt x="3504" y="5305"/>
                  </a:lnTo>
                  <a:lnTo>
                    <a:pt x="3486" y="5347"/>
                  </a:lnTo>
                  <a:lnTo>
                    <a:pt x="3466" y="5390"/>
                  </a:lnTo>
                  <a:lnTo>
                    <a:pt x="3446" y="5432"/>
                  </a:lnTo>
                  <a:lnTo>
                    <a:pt x="3425" y="5472"/>
                  </a:lnTo>
                  <a:lnTo>
                    <a:pt x="3403" y="5512"/>
                  </a:lnTo>
                  <a:lnTo>
                    <a:pt x="3380" y="5553"/>
                  </a:lnTo>
                  <a:lnTo>
                    <a:pt x="3356" y="5592"/>
                  </a:lnTo>
                  <a:lnTo>
                    <a:pt x="3332" y="5629"/>
                  </a:lnTo>
                  <a:lnTo>
                    <a:pt x="3307" y="5667"/>
                  </a:lnTo>
                  <a:lnTo>
                    <a:pt x="3281" y="5704"/>
                  </a:lnTo>
                  <a:lnTo>
                    <a:pt x="3253" y="5741"/>
                  </a:lnTo>
                  <a:lnTo>
                    <a:pt x="3253" y="5741"/>
                  </a:lnTo>
                  <a:lnTo>
                    <a:pt x="3225" y="5775"/>
                  </a:lnTo>
                  <a:lnTo>
                    <a:pt x="3197" y="5808"/>
                  </a:lnTo>
                  <a:lnTo>
                    <a:pt x="3168" y="5840"/>
                  </a:lnTo>
                  <a:lnTo>
                    <a:pt x="3138" y="5871"/>
                  </a:lnTo>
                  <a:lnTo>
                    <a:pt x="3108" y="5901"/>
                  </a:lnTo>
                  <a:lnTo>
                    <a:pt x="3079" y="5930"/>
                  </a:lnTo>
                  <a:lnTo>
                    <a:pt x="3048" y="5959"/>
                  </a:lnTo>
                  <a:lnTo>
                    <a:pt x="3017" y="5985"/>
                  </a:lnTo>
                  <a:lnTo>
                    <a:pt x="2985" y="6011"/>
                  </a:lnTo>
                  <a:lnTo>
                    <a:pt x="2952" y="6035"/>
                  </a:lnTo>
                  <a:lnTo>
                    <a:pt x="2920" y="6060"/>
                  </a:lnTo>
                  <a:lnTo>
                    <a:pt x="2887" y="6081"/>
                  </a:lnTo>
                  <a:lnTo>
                    <a:pt x="2853" y="6103"/>
                  </a:lnTo>
                  <a:lnTo>
                    <a:pt x="2818" y="6123"/>
                  </a:lnTo>
                  <a:lnTo>
                    <a:pt x="2784" y="6142"/>
                  </a:lnTo>
                  <a:lnTo>
                    <a:pt x="2749" y="6160"/>
                  </a:lnTo>
                  <a:lnTo>
                    <a:pt x="2714" y="6178"/>
                  </a:lnTo>
                  <a:lnTo>
                    <a:pt x="2677" y="6193"/>
                  </a:lnTo>
                  <a:lnTo>
                    <a:pt x="2640" y="6208"/>
                  </a:lnTo>
                  <a:lnTo>
                    <a:pt x="2604" y="6221"/>
                  </a:lnTo>
                  <a:lnTo>
                    <a:pt x="2566" y="6234"/>
                  </a:lnTo>
                  <a:lnTo>
                    <a:pt x="2528" y="6245"/>
                  </a:lnTo>
                  <a:lnTo>
                    <a:pt x="2489" y="6256"/>
                  </a:lnTo>
                  <a:lnTo>
                    <a:pt x="2450" y="6266"/>
                  </a:lnTo>
                  <a:lnTo>
                    <a:pt x="2411" y="6274"/>
                  </a:lnTo>
                  <a:lnTo>
                    <a:pt x="2371" y="6281"/>
                  </a:lnTo>
                  <a:lnTo>
                    <a:pt x="2331" y="6287"/>
                  </a:lnTo>
                  <a:lnTo>
                    <a:pt x="2289" y="6291"/>
                  </a:lnTo>
                  <a:lnTo>
                    <a:pt x="2248" y="6296"/>
                  </a:lnTo>
                  <a:lnTo>
                    <a:pt x="2206" y="6298"/>
                  </a:lnTo>
                  <a:lnTo>
                    <a:pt x="2163" y="6300"/>
                  </a:lnTo>
                  <a:lnTo>
                    <a:pt x="2120" y="6300"/>
                  </a:lnTo>
                  <a:lnTo>
                    <a:pt x="2120" y="6300"/>
                  </a:lnTo>
                  <a:lnTo>
                    <a:pt x="2075" y="6300"/>
                  </a:lnTo>
                  <a:lnTo>
                    <a:pt x="2029" y="6298"/>
                  </a:lnTo>
                  <a:lnTo>
                    <a:pt x="1986" y="6296"/>
                  </a:lnTo>
                  <a:lnTo>
                    <a:pt x="1941" y="6292"/>
                  </a:lnTo>
                  <a:lnTo>
                    <a:pt x="1898" y="6288"/>
                  </a:lnTo>
                  <a:lnTo>
                    <a:pt x="1856" y="6282"/>
                  </a:lnTo>
                  <a:lnTo>
                    <a:pt x="1815" y="6275"/>
                  </a:lnTo>
                  <a:lnTo>
                    <a:pt x="1773" y="6267"/>
                  </a:lnTo>
                  <a:lnTo>
                    <a:pt x="1733" y="6258"/>
                  </a:lnTo>
                  <a:lnTo>
                    <a:pt x="1694" y="6248"/>
                  </a:lnTo>
                  <a:lnTo>
                    <a:pt x="1655" y="6237"/>
                  </a:lnTo>
                  <a:lnTo>
                    <a:pt x="1617" y="6225"/>
                  </a:lnTo>
                  <a:lnTo>
                    <a:pt x="1579" y="6212"/>
                  </a:lnTo>
                  <a:lnTo>
                    <a:pt x="1543" y="6198"/>
                  </a:lnTo>
                  <a:lnTo>
                    <a:pt x="1507" y="6183"/>
                  </a:lnTo>
                  <a:lnTo>
                    <a:pt x="1472" y="6167"/>
                  </a:lnTo>
                  <a:lnTo>
                    <a:pt x="1472" y="6167"/>
                  </a:lnTo>
                  <a:lnTo>
                    <a:pt x="1436" y="6148"/>
                  </a:lnTo>
                  <a:lnTo>
                    <a:pt x="1401" y="6128"/>
                  </a:lnTo>
                  <a:lnTo>
                    <a:pt x="1366" y="6107"/>
                  </a:lnTo>
                  <a:lnTo>
                    <a:pt x="1333" y="6084"/>
                  </a:lnTo>
                  <a:lnTo>
                    <a:pt x="1300" y="6060"/>
                  </a:lnTo>
                  <a:lnTo>
                    <a:pt x="1267" y="6034"/>
                  </a:lnTo>
                  <a:lnTo>
                    <a:pt x="1238" y="6008"/>
                  </a:lnTo>
                  <a:lnTo>
                    <a:pt x="1208" y="5980"/>
                  </a:lnTo>
                  <a:lnTo>
                    <a:pt x="1178" y="5951"/>
                  </a:lnTo>
                  <a:lnTo>
                    <a:pt x="1150" y="5921"/>
                  </a:lnTo>
                  <a:lnTo>
                    <a:pt x="1123" y="5889"/>
                  </a:lnTo>
                  <a:lnTo>
                    <a:pt x="1097" y="5855"/>
                  </a:lnTo>
                  <a:lnTo>
                    <a:pt x="1071" y="5822"/>
                  </a:lnTo>
                  <a:lnTo>
                    <a:pt x="1047" y="5787"/>
                  </a:lnTo>
                  <a:lnTo>
                    <a:pt x="1023" y="5750"/>
                  </a:lnTo>
                  <a:lnTo>
                    <a:pt x="1001" y="5712"/>
                  </a:lnTo>
                  <a:lnTo>
                    <a:pt x="1001" y="716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1" name="Freeform 198"/>
            <p:cNvSpPr>
              <a:spLocks/>
            </p:cNvSpPr>
            <p:nvPr/>
          </p:nvSpPr>
          <p:spPr bwMode="auto">
            <a:xfrm>
              <a:off x="4715258" y="2132856"/>
              <a:ext cx="202461" cy="202461"/>
            </a:xfrm>
            <a:custGeom>
              <a:avLst/>
              <a:gdLst>
                <a:gd name="T0" fmla="*/ 538 w 1022"/>
                <a:gd name="T1" fmla="*/ 1 h 1023"/>
                <a:gd name="T2" fmla="*/ 615 w 1022"/>
                <a:gd name="T3" fmla="*/ 10 h 1023"/>
                <a:gd name="T4" fmla="*/ 687 w 1022"/>
                <a:gd name="T5" fmla="*/ 31 h 1023"/>
                <a:gd name="T6" fmla="*/ 755 w 1022"/>
                <a:gd name="T7" fmla="*/ 62 h 1023"/>
                <a:gd name="T8" fmla="*/ 817 w 1022"/>
                <a:gd name="T9" fmla="*/ 102 h 1023"/>
                <a:gd name="T10" fmla="*/ 873 w 1022"/>
                <a:gd name="T11" fmla="*/ 150 h 1023"/>
                <a:gd name="T12" fmla="*/ 921 w 1022"/>
                <a:gd name="T13" fmla="*/ 205 h 1023"/>
                <a:gd name="T14" fmla="*/ 961 w 1022"/>
                <a:gd name="T15" fmla="*/ 268 h 1023"/>
                <a:gd name="T16" fmla="*/ 991 w 1022"/>
                <a:gd name="T17" fmla="*/ 336 h 1023"/>
                <a:gd name="T18" fmla="*/ 1012 w 1022"/>
                <a:gd name="T19" fmla="*/ 408 h 1023"/>
                <a:gd name="T20" fmla="*/ 1022 w 1022"/>
                <a:gd name="T21" fmla="*/ 485 h 1023"/>
                <a:gd name="T22" fmla="*/ 1022 w 1022"/>
                <a:gd name="T23" fmla="*/ 538 h 1023"/>
                <a:gd name="T24" fmla="*/ 1012 w 1022"/>
                <a:gd name="T25" fmla="*/ 615 h 1023"/>
                <a:gd name="T26" fmla="*/ 991 w 1022"/>
                <a:gd name="T27" fmla="*/ 687 h 1023"/>
                <a:gd name="T28" fmla="*/ 961 w 1022"/>
                <a:gd name="T29" fmla="*/ 755 h 1023"/>
                <a:gd name="T30" fmla="*/ 921 w 1022"/>
                <a:gd name="T31" fmla="*/ 818 h 1023"/>
                <a:gd name="T32" fmla="*/ 873 w 1022"/>
                <a:gd name="T33" fmla="*/ 873 h 1023"/>
                <a:gd name="T34" fmla="*/ 817 w 1022"/>
                <a:gd name="T35" fmla="*/ 921 h 1023"/>
                <a:gd name="T36" fmla="*/ 755 w 1022"/>
                <a:gd name="T37" fmla="*/ 961 h 1023"/>
                <a:gd name="T38" fmla="*/ 687 w 1022"/>
                <a:gd name="T39" fmla="*/ 992 h 1023"/>
                <a:gd name="T40" fmla="*/ 615 w 1022"/>
                <a:gd name="T41" fmla="*/ 1013 h 1023"/>
                <a:gd name="T42" fmla="*/ 538 w 1022"/>
                <a:gd name="T43" fmla="*/ 1022 h 1023"/>
                <a:gd name="T44" fmla="*/ 485 w 1022"/>
                <a:gd name="T45" fmla="*/ 1022 h 1023"/>
                <a:gd name="T46" fmla="*/ 408 w 1022"/>
                <a:gd name="T47" fmla="*/ 1013 h 1023"/>
                <a:gd name="T48" fmla="*/ 336 w 1022"/>
                <a:gd name="T49" fmla="*/ 992 h 1023"/>
                <a:gd name="T50" fmla="*/ 267 w 1022"/>
                <a:gd name="T51" fmla="*/ 961 h 1023"/>
                <a:gd name="T52" fmla="*/ 205 w 1022"/>
                <a:gd name="T53" fmla="*/ 921 h 1023"/>
                <a:gd name="T54" fmla="*/ 150 w 1022"/>
                <a:gd name="T55" fmla="*/ 873 h 1023"/>
                <a:gd name="T56" fmla="*/ 102 w 1022"/>
                <a:gd name="T57" fmla="*/ 818 h 1023"/>
                <a:gd name="T58" fmla="*/ 62 w 1022"/>
                <a:gd name="T59" fmla="*/ 755 h 1023"/>
                <a:gd name="T60" fmla="*/ 31 w 1022"/>
                <a:gd name="T61" fmla="*/ 687 h 1023"/>
                <a:gd name="T62" fmla="*/ 10 w 1022"/>
                <a:gd name="T63" fmla="*/ 615 h 1023"/>
                <a:gd name="T64" fmla="*/ 1 w 1022"/>
                <a:gd name="T65" fmla="*/ 538 h 1023"/>
                <a:gd name="T66" fmla="*/ 1 w 1022"/>
                <a:gd name="T67" fmla="*/ 485 h 1023"/>
                <a:gd name="T68" fmla="*/ 10 w 1022"/>
                <a:gd name="T69" fmla="*/ 408 h 1023"/>
                <a:gd name="T70" fmla="*/ 31 w 1022"/>
                <a:gd name="T71" fmla="*/ 336 h 1023"/>
                <a:gd name="T72" fmla="*/ 62 w 1022"/>
                <a:gd name="T73" fmla="*/ 268 h 1023"/>
                <a:gd name="T74" fmla="*/ 102 w 1022"/>
                <a:gd name="T75" fmla="*/ 205 h 1023"/>
                <a:gd name="T76" fmla="*/ 150 w 1022"/>
                <a:gd name="T77" fmla="*/ 150 h 1023"/>
                <a:gd name="T78" fmla="*/ 205 w 1022"/>
                <a:gd name="T79" fmla="*/ 102 h 1023"/>
                <a:gd name="T80" fmla="*/ 267 w 1022"/>
                <a:gd name="T81" fmla="*/ 62 h 1023"/>
                <a:gd name="T82" fmla="*/ 336 w 1022"/>
                <a:gd name="T83" fmla="*/ 31 h 1023"/>
                <a:gd name="T84" fmla="*/ 408 w 1022"/>
                <a:gd name="T85" fmla="*/ 10 h 1023"/>
                <a:gd name="T86" fmla="*/ 485 w 1022"/>
                <a:gd name="T87" fmla="*/ 1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3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7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7" y="75"/>
                  </a:lnTo>
                  <a:lnTo>
                    <a:pt x="797" y="88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5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7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8"/>
                  </a:lnTo>
                  <a:lnTo>
                    <a:pt x="972" y="290"/>
                  </a:lnTo>
                  <a:lnTo>
                    <a:pt x="982" y="313"/>
                  </a:lnTo>
                  <a:lnTo>
                    <a:pt x="991" y="336"/>
                  </a:lnTo>
                  <a:lnTo>
                    <a:pt x="999" y="360"/>
                  </a:lnTo>
                  <a:lnTo>
                    <a:pt x="1006" y="384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60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4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4"/>
                  </a:lnTo>
                  <a:lnTo>
                    <a:pt x="991" y="687"/>
                  </a:lnTo>
                  <a:lnTo>
                    <a:pt x="982" y="711"/>
                  </a:lnTo>
                  <a:lnTo>
                    <a:pt x="972" y="733"/>
                  </a:lnTo>
                  <a:lnTo>
                    <a:pt x="961" y="755"/>
                  </a:lnTo>
                  <a:lnTo>
                    <a:pt x="949" y="777"/>
                  </a:lnTo>
                  <a:lnTo>
                    <a:pt x="935" y="797"/>
                  </a:lnTo>
                  <a:lnTo>
                    <a:pt x="921" y="818"/>
                  </a:lnTo>
                  <a:lnTo>
                    <a:pt x="906" y="837"/>
                  </a:lnTo>
                  <a:lnTo>
                    <a:pt x="890" y="856"/>
                  </a:lnTo>
                  <a:lnTo>
                    <a:pt x="873" y="873"/>
                  </a:lnTo>
                  <a:lnTo>
                    <a:pt x="855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6"/>
                  </a:lnTo>
                  <a:lnTo>
                    <a:pt x="777" y="949"/>
                  </a:lnTo>
                  <a:lnTo>
                    <a:pt x="755" y="961"/>
                  </a:lnTo>
                  <a:lnTo>
                    <a:pt x="733" y="973"/>
                  </a:lnTo>
                  <a:lnTo>
                    <a:pt x="710" y="983"/>
                  </a:lnTo>
                  <a:lnTo>
                    <a:pt x="687" y="992"/>
                  </a:lnTo>
                  <a:lnTo>
                    <a:pt x="663" y="1000"/>
                  </a:lnTo>
                  <a:lnTo>
                    <a:pt x="639" y="1007"/>
                  </a:lnTo>
                  <a:lnTo>
                    <a:pt x="615" y="1013"/>
                  </a:lnTo>
                  <a:lnTo>
                    <a:pt x="590" y="1017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3"/>
                  </a:lnTo>
                  <a:lnTo>
                    <a:pt x="512" y="1023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7"/>
                  </a:lnTo>
                  <a:lnTo>
                    <a:pt x="408" y="1013"/>
                  </a:lnTo>
                  <a:lnTo>
                    <a:pt x="383" y="1007"/>
                  </a:lnTo>
                  <a:lnTo>
                    <a:pt x="359" y="1000"/>
                  </a:lnTo>
                  <a:lnTo>
                    <a:pt x="336" y="992"/>
                  </a:lnTo>
                  <a:lnTo>
                    <a:pt x="312" y="983"/>
                  </a:lnTo>
                  <a:lnTo>
                    <a:pt x="290" y="973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6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8" y="890"/>
                  </a:lnTo>
                  <a:lnTo>
                    <a:pt x="150" y="873"/>
                  </a:lnTo>
                  <a:lnTo>
                    <a:pt x="133" y="856"/>
                  </a:lnTo>
                  <a:lnTo>
                    <a:pt x="117" y="837"/>
                  </a:lnTo>
                  <a:lnTo>
                    <a:pt x="102" y="818"/>
                  </a:lnTo>
                  <a:lnTo>
                    <a:pt x="87" y="797"/>
                  </a:lnTo>
                  <a:lnTo>
                    <a:pt x="75" y="777"/>
                  </a:lnTo>
                  <a:lnTo>
                    <a:pt x="62" y="755"/>
                  </a:lnTo>
                  <a:lnTo>
                    <a:pt x="51" y="733"/>
                  </a:lnTo>
                  <a:lnTo>
                    <a:pt x="40" y="711"/>
                  </a:lnTo>
                  <a:lnTo>
                    <a:pt x="31" y="687"/>
                  </a:lnTo>
                  <a:lnTo>
                    <a:pt x="23" y="664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4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60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4"/>
                  </a:lnTo>
                  <a:lnTo>
                    <a:pt x="23" y="360"/>
                  </a:lnTo>
                  <a:lnTo>
                    <a:pt x="31" y="336"/>
                  </a:lnTo>
                  <a:lnTo>
                    <a:pt x="40" y="313"/>
                  </a:lnTo>
                  <a:lnTo>
                    <a:pt x="51" y="290"/>
                  </a:lnTo>
                  <a:lnTo>
                    <a:pt x="62" y="268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7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8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8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7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2" name="Freeform 200"/>
            <p:cNvSpPr>
              <a:spLocks/>
            </p:cNvSpPr>
            <p:nvPr/>
          </p:nvSpPr>
          <p:spPr bwMode="auto">
            <a:xfrm>
              <a:off x="4982436" y="2529467"/>
              <a:ext cx="201867" cy="283802"/>
            </a:xfrm>
            <a:custGeom>
              <a:avLst/>
              <a:gdLst>
                <a:gd name="T0" fmla="*/ 510 w 1022"/>
                <a:gd name="T1" fmla="*/ 0 h 1435"/>
                <a:gd name="T2" fmla="*/ 537 w 1022"/>
                <a:gd name="T3" fmla="*/ 0 h 1435"/>
                <a:gd name="T4" fmla="*/ 588 w 1022"/>
                <a:gd name="T5" fmla="*/ 4 h 1435"/>
                <a:gd name="T6" fmla="*/ 638 w 1022"/>
                <a:gd name="T7" fmla="*/ 11 h 1435"/>
                <a:gd name="T8" fmla="*/ 686 w 1022"/>
                <a:gd name="T9" fmla="*/ 22 h 1435"/>
                <a:gd name="T10" fmla="*/ 732 w 1022"/>
                <a:gd name="T11" fmla="*/ 37 h 1435"/>
                <a:gd name="T12" fmla="*/ 775 w 1022"/>
                <a:gd name="T13" fmla="*/ 53 h 1435"/>
                <a:gd name="T14" fmla="*/ 815 w 1022"/>
                <a:gd name="T15" fmla="*/ 73 h 1435"/>
                <a:gd name="T16" fmla="*/ 853 w 1022"/>
                <a:gd name="T17" fmla="*/ 95 h 1435"/>
                <a:gd name="T18" fmla="*/ 889 w 1022"/>
                <a:gd name="T19" fmla="*/ 120 h 1435"/>
                <a:gd name="T20" fmla="*/ 920 w 1022"/>
                <a:gd name="T21" fmla="*/ 148 h 1435"/>
                <a:gd name="T22" fmla="*/ 947 w 1022"/>
                <a:gd name="T23" fmla="*/ 176 h 1435"/>
                <a:gd name="T24" fmla="*/ 971 w 1022"/>
                <a:gd name="T25" fmla="*/ 207 h 1435"/>
                <a:gd name="T26" fmla="*/ 991 w 1022"/>
                <a:gd name="T27" fmla="*/ 241 h 1435"/>
                <a:gd name="T28" fmla="*/ 1006 w 1022"/>
                <a:gd name="T29" fmla="*/ 275 h 1435"/>
                <a:gd name="T30" fmla="*/ 1016 w 1022"/>
                <a:gd name="T31" fmla="*/ 311 h 1435"/>
                <a:gd name="T32" fmla="*/ 1021 w 1022"/>
                <a:gd name="T33" fmla="*/ 347 h 1435"/>
                <a:gd name="T34" fmla="*/ 1022 w 1022"/>
                <a:gd name="T35" fmla="*/ 1270 h 1435"/>
                <a:gd name="T36" fmla="*/ 953 w 1022"/>
                <a:gd name="T37" fmla="*/ 1260 h 1435"/>
                <a:gd name="T38" fmla="*/ 818 w 1022"/>
                <a:gd name="T39" fmla="*/ 1250 h 1435"/>
                <a:gd name="T40" fmla="*/ 683 w 1022"/>
                <a:gd name="T41" fmla="*/ 1251 h 1435"/>
                <a:gd name="T42" fmla="*/ 550 w 1022"/>
                <a:gd name="T43" fmla="*/ 1263 h 1435"/>
                <a:gd name="T44" fmla="*/ 421 w 1022"/>
                <a:gd name="T45" fmla="*/ 1283 h 1435"/>
                <a:gd name="T46" fmla="*/ 295 w 1022"/>
                <a:gd name="T47" fmla="*/ 1314 h 1435"/>
                <a:gd name="T48" fmla="*/ 173 w 1022"/>
                <a:gd name="T49" fmla="*/ 1356 h 1435"/>
                <a:gd name="T50" fmla="*/ 56 w 1022"/>
                <a:gd name="T51" fmla="*/ 1406 h 1435"/>
                <a:gd name="T52" fmla="*/ 0 w 1022"/>
                <a:gd name="T53" fmla="*/ 1435 h 1435"/>
                <a:gd name="T54" fmla="*/ 0 w 1022"/>
                <a:gd name="T55" fmla="*/ 367 h 1435"/>
                <a:gd name="T56" fmla="*/ 2 w 1022"/>
                <a:gd name="T57" fmla="*/ 329 h 1435"/>
                <a:gd name="T58" fmla="*/ 10 w 1022"/>
                <a:gd name="T59" fmla="*/ 293 h 1435"/>
                <a:gd name="T60" fmla="*/ 23 w 1022"/>
                <a:gd name="T61" fmla="*/ 258 h 1435"/>
                <a:gd name="T62" fmla="*/ 40 w 1022"/>
                <a:gd name="T63" fmla="*/ 225 h 1435"/>
                <a:gd name="T64" fmla="*/ 62 w 1022"/>
                <a:gd name="T65" fmla="*/ 193 h 1435"/>
                <a:gd name="T66" fmla="*/ 87 w 1022"/>
                <a:gd name="T67" fmla="*/ 162 h 1435"/>
                <a:gd name="T68" fmla="*/ 117 w 1022"/>
                <a:gd name="T69" fmla="*/ 134 h 1435"/>
                <a:gd name="T70" fmla="*/ 149 w 1022"/>
                <a:gd name="T71" fmla="*/ 108 h 1435"/>
                <a:gd name="T72" fmla="*/ 186 w 1022"/>
                <a:gd name="T73" fmla="*/ 84 h 1435"/>
                <a:gd name="T74" fmla="*/ 225 w 1022"/>
                <a:gd name="T75" fmla="*/ 63 h 1435"/>
                <a:gd name="T76" fmla="*/ 267 w 1022"/>
                <a:gd name="T77" fmla="*/ 45 h 1435"/>
                <a:gd name="T78" fmla="*/ 312 w 1022"/>
                <a:gd name="T79" fmla="*/ 28 h 1435"/>
                <a:gd name="T80" fmla="*/ 359 w 1022"/>
                <a:gd name="T81" fmla="*/ 16 h 1435"/>
                <a:gd name="T82" fmla="*/ 408 w 1022"/>
                <a:gd name="T83" fmla="*/ 7 h 1435"/>
                <a:gd name="T84" fmla="*/ 459 w 1022"/>
                <a:gd name="T85" fmla="*/ 2 h 1435"/>
                <a:gd name="T86" fmla="*/ 510 w 1022"/>
                <a:gd name="T87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43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6" y="22"/>
                  </a:lnTo>
                  <a:lnTo>
                    <a:pt x="709" y="28"/>
                  </a:lnTo>
                  <a:lnTo>
                    <a:pt x="732" y="37"/>
                  </a:lnTo>
                  <a:lnTo>
                    <a:pt x="753" y="45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5" y="73"/>
                  </a:lnTo>
                  <a:lnTo>
                    <a:pt x="835" y="84"/>
                  </a:lnTo>
                  <a:lnTo>
                    <a:pt x="853" y="95"/>
                  </a:lnTo>
                  <a:lnTo>
                    <a:pt x="872" y="108"/>
                  </a:lnTo>
                  <a:lnTo>
                    <a:pt x="889" y="120"/>
                  </a:lnTo>
                  <a:lnTo>
                    <a:pt x="905" y="134"/>
                  </a:lnTo>
                  <a:lnTo>
                    <a:pt x="920" y="148"/>
                  </a:lnTo>
                  <a:lnTo>
                    <a:pt x="934" y="162"/>
                  </a:lnTo>
                  <a:lnTo>
                    <a:pt x="947" y="176"/>
                  </a:lnTo>
                  <a:lnTo>
                    <a:pt x="960" y="193"/>
                  </a:lnTo>
                  <a:lnTo>
                    <a:pt x="971" y="207"/>
                  </a:lnTo>
                  <a:lnTo>
                    <a:pt x="982" y="225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6" y="275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18" y="329"/>
                  </a:lnTo>
                  <a:lnTo>
                    <a:pt x="1021" y="347"/>
                  </a:lnTo>
                  <a:lnTo>
                    <a:pt x="1022" y="367"/>
                  </a:lnTo>
                  <a:lnTo>
                    <a:pt x="1022" y="1270"/>
                  </a:lnTo>
                  <a:lnTo>
                    <a:pt x="1022" y="1270"/>
                  </a:lnTo>
                  <a:lnTo>
                    <a:pt x="953" y="1260"/>
                  </a:lnTo>
                  <a:lnTo>
                    <a:pt x="885" y="1253"/>
                  </a:lnTo>
                  <a:lnTo>
                    <a:pt x="818" y="1250"/>
                  </a:lnTo>
                  <a:lnTo>
                    <a:pt x="750" y="1250"/>
                  </a:lnTo>
                  <a:lnTo>
                    <a:pt x="683" y="1251"/>
                  </a:lnTo>
                  <a:lnTo>
                    <a:pt x="617" y="1256"/>
                  </a:lnTo>
                  <a:lnTo>
                    <a:pt x="550" y="1263"/>
                  </a:lnTo>
                  <a:lnTo>
                    <a:pt x="485" y="1272"/>
                  </a:lnTo>
                  <a:lnTo>
                    <a:pt x="421" y="1283"/>
                  </a:lnTo>
                  <a:lnTo>
                    <a:pt x="358" y="1298"/>
                  </a:lnTo>
                  <a:lnTo>
                    <a:pt x="295" y="1314"/>
                  </a:lnTo>
                  <a:lnTo>
                    <a:pt x="233" y="1334"/>
                  </a:lnTo>
                  <a:lnTo>
                    <a:pt x="173" y="1356"/>
                  </a:lnTo>
                  <a:lnTo>
                    <a:pt x="113" y="1380"/>
                  </a:lnTo>
                  <a:lnTo>
                    <a:pt x="56" y="1406"/>
                  </a:lnTo>
                  <a:lnTo>
                    <a:pt x="27" y="1420"/>
                  </a:lnTo>
                  <a:lnTo>
                    <a:pt x="0" y="1435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47"/>
                  </a:lnTo>
                  <a:lnTo>
                    <a:pt x="2" y="329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5"/>
                  </a:lnTo>
                  <a:lnTo>
                    <a:pt x="23" y="258"/>
                  </a:lnTo>
                  <a:lnTo>
                    <a:pt x="31" y="241"/>
                  </a:lnTo>
                  <a:lnTo>
                    <a:pt x="40" y="225"/>
                  </a:lnTo>
                  <a:lnTo>
                    <a:pt x="50" y="207"/>
                  </a:lnTo>
                  <a:lnTo>
                    <a:pt x="62" y="193"/>
                  </a:lnTo>
                  <a:lnTo>
                    <a:pt x="73" y="176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4"/>
                  </a:lnTo>
                  <a:lnTo>
                    <a:pt x="133" y="120"/>
                  </a:lnTo>
                  <a:lnTo>
                    <a:pt x="149" y="108"/>
                  </a:lnTo>
                  <a:lnTo>
                    <a:pt x="167" y="95"/>
                  </a:lnTo>
                  <a:lnTo>
                    <a:pt x="186" y="84"/>
                  </a:lnTo>
                  <a:lnTo>
                    <a:pt x="205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7" y="45"/>
                  </a:lnTo>
                  <a:lnTo>
                    <a:pt x="289" y="37"/>
                  </a:lnTo>
                  <a:lnTo>
                    <a:pt x="312" y="28"/>
                  </a:lnTo>
                  <a:lnTo>
                    <a:pt x="335" y="22"/>
                  </a:lnTo>
                  <a:lnTo>
                    <a:pt x="359" y="16"/>
                  </a:lnTo>
                  <a:lnTo>
                    <a:pt x="383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3" name="Freeform 202"/>
            <p:cNvSpPr>
              <a:spLocks/>
            </p:cNvSpPr>
            <p:nvPr/>
          </p:nvSpPr>
          <p:spPr bwMode="auto">
            <a:xfrm>
              <a:off x="4983029" y="2268226"/>
              <a:ext cx="201867" cy="202461"/>
            </a:xfrm>
            <a:custGeom>
              <a:avLst/>
              <a:gdLst>
                <a:gd name="T0" fmla="*/ 537 w 1022"/>
                <a:gd name="T1" fmla="*/ 0 h 1022"/>
                <a:gd name="T2" fmla="*/ 614 w 1022"/>
                <a:gd name="T3" fmla="*/ 10 h 1022"/>
                <a:gd name="T4" fmla="*/ 686 w 1022"/>
                <a:gd name="T5" fmla="*/ 31 h 1022"/>
                <a:gd name="T6" fmla="*/ 755 w 1022"/>
                <a:gd name="T7" fmla="*/ 61 h 1022"/>
                <a:gd name="T8" fmla="*/ 817 w 1022"/>
                <a:gd name="T9" fmla="*/ 101 h 1022"/>
                <a:gd name="T10" fmla="*/ 872 w 1022"/>
                <a:gd name="T11" fmla="*/ 149 h 1022"/>
                <a:gd name="T12" fmla="*/ 920 w 1022"/>
                <a:gd name="T13" fmla="*/ 205 h 1022"/>
                <a:gd name="T14" fmla="*/ 960 w 1022"/>
                <a:gd name="T15" fmla="*/ 267 h 1022"/>
                <a:gd name="T16" fmla="*/ 991 w 1022"/>
                <a:gd name="T17" fmla="*/ 335 h 1022"/>
                <a:gd name="T18" fmla="*/ 1012 w 1022"/>
                <a:gd name="T19" fmla="*/ 407 h 1022"/>
                <a:gd name="T20" fmla="*/ 1021 w 1022"/>
                <a:gd name="T21" fmla="*/ 484 h 1022"/>
                <a:gd name="T22" fmla="*/ 1021 w 1022"/>
                <a:gd name="T23" fmla="*/ 537 h 1022"/>
                <a:gd name="T24" fmla="*/ 1012 w 1022"/>
                <a:gd name="T25" fmla="*/ 613 h 1022"/>
                <a:gd name="T26" fmla="*/ 991 w 1022"/>
                <a:gd name="T27" fmla="*/ 686 h 1022"/>
                <a:gd name="T28" fmla="*/ 960 w 1022"/>
                <a:gd name="T29" fmla="*/ 754 h 1022"/>
                <a:gd name="T30" fmla="*/ 920 w 1022"/>
                <a:gd name="T31" fmla="*/ 816 h 1022"/>
                <a:gd name="T32" fmla="*/ 872 w 1022"/>
                <a:gd name="T33" fmla="*/ 871 h 1022"/>
                <a:gd name="T34" fmla="*/ 817 w 1022"/>
                <a:gd name="T35" fmla="*/ 920 h 1022"/>
                <a:gd name="T36" fmla="*/ 755 w 1022"/>
                <a:gd name="T37" fmla="*/ 960 h 1022"/>
                <a:gd name="T38" fmla="*/ 686 w 1022"/>
                <a:gd name="T39" fmla="*/ 991 h 1022"/>
                <a:gd name="T40" fmla="*/ 614 w 1022"/>
                <a:gd name="T41" fmla="*/ 1011 h 1022"/>
                <a:gd name="T42" fmla="*/ 537 w 1022"/>
                <a:gd name="T43" fmla="*/ 1021 h 1022"/>
                <a:gd name="T44" fmla="*/ 484 w 1022"/>
                <a:gd name="T45" fmla="*/ 1021 h 1022"/>
                <a:gd name="T46" fmla="*/ 407 w 1022"/>
                <a:gd name="T47" fmla="*/ 1011 h 1022"/>
                <a:gd name="T48" fmla="*/ 335 w 1022"/>
                <a:gd name="T49" fmla="*/ 991 h 1022"/>
                <a:gd name="T50" fmla="*/ 268 w 1022"/>
                <a:gd name="T51" fmla="*/ 960 h 1022"/>
                <a:gd name="T52" fmla="*/ 206 w 1022"/>
                <a:gd name="T53" fmla="*/ 920 h 1022"/>
                <a:gd name="T54" fmla="*/ 149 w 1022"/>
                <a:gd name="T55" fmla="*/ 871 h 1022"/>
                <a:gd name="T56" fmla="*/ 101 w 1022"/>
                <a:gd name="T57" fmla="*/ 816 h 1022"/>
                <a:gd name="T58" fmla="*/ 61 w 1022"/>
                <a:gd name="T59" fmla="*/ 754 h 1022"/>
                <a:gd name="T60" fmla="*/ 31 w 1022"/>
                <a:gd name="T61" fmla="*/ 686 h 1022"/>
                <a:gd name="T62" fmla="*/ 11 w 1022"/>
                <a:gd name="T63" fmla="*/ 613 h 1022"/>
                <a:gd name="T64" fmla="*/ 0 w 1022"/>
                <a:gd name="T65" fmla="*/ 537 h 1022"/>
                <a:gd name="T66" fmla="*/ 0 w 1022"/>
                <a:gd name="T67" fmla="*/ 484 h 1022"/>
                <a:gd name="T68" fmla="*/ 11 w 1022"/>
                <a:gd name="T69" fmla="*/ 407 h 1022"/>
                <a:gd name="T70" fmla="*/ 31 w 1022"/>
                <a:gd name="T71" fmla="*/ 335 h 1022"/>
                <a:gd name="T72" fmla="*/ 61 w 1022"/>
                <a:gd name="T73" fmla="*/ 267 h 1022"/>
                <a:gd name="T74" fmla="*/ 101 w 1022"/>
                <a:gd name="T75" fmla="*/ 205 h 1022"/>
                <a:gd name="T76" fmla="*/ 149 w 1022"/>
                <a:gd name="T77" fmla="*/ 149 h 1022"/>
                <a:gd name="T78" fmla="*/ 206 w 1022"/>
                <a:gd name="T79" fmla="*/ 101 h 1022"/>
                <a:gd name="T80" fmla="*/ 268 w 1022"/>
                <a:gd name="T81" fmla="*/ 61 h 1022"/>
                <a:gd name="T82" fmla="*/ 335 w 1022"/>
                <a:gd name="T83" fmla="*/ 31 h 1022"/>
                <a:gd name="T84" fmla="*/ 407 w 1022"/>
                <a:gd name="T85" fmla="*/ 10 h 1022"/>
                <a:gd name="T86" fmla="*/ 484 w 1022"/>
                <a:gd name="T87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1" y="0"/>
                  </a:move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9" y="5"/>
                  </a:lnTo>
                  <a:lnTo>
                    <a:pt x="614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6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5" y="61"/>
                  </a:lnTo>
                  <a:lnTo>
                    <a:pt x="776" y="73"/>
                  </a:lnTo>
                  <a:lnTo>
                    <a:pt x="796" y="87"/>
                  </a:lnTo>
                  <a:lnTo>
                    <a:pt x="817" y="101"/>
                  </a:lnTo>
                  <a:lnTo>
                    <a:pt x="836" y="116"/>
                  </a:lnTo>
                  <a:lnTo>
                    <a:pt x="855" y="132"/>
                  </a:lnTo>
                  <a:lnTo>
                    <a:pt x="872" y="149"/>
                  </a:lnTo>
                  <a:lnTo>
                    <a:pt x="889" y="167"/>
                  </a:lnTo>
                  <a:lnTo>
                    <a:pt x="905" y="186"/>
                  </a:lnTo>
                  <a:lnTo>
                    <a:pt x="920" y="205"/>
                  </a:lnTo>
                  <a:lnTo>
                    <a:pt x="935" y="225"/>
                  </a:lnTo>
                  <a:lnTo>
                    <a:pt x="948" y="245"/>
                  </a:lnTo>
                  <a:lnTo>
                    <a:pt x="960" y="267"/>
                  </a:lnTo>
                  <a:lnTo>
                    <a:pt x="972" y="289"/>
                  </a:lnTo>
                  <a:lnTo>
                    <a:pt x="982" y="312"/>
                  </a:lnTo>
                  <a:lnTo>
                    <a:pt x="991" y="335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7"/>
                  </a:lnTo>
                  <a:lnTo>
                    <a:pt x="1017" y="432"/>
                  </a:lnTo>
                  <a:lnTo>
                    <a:pt x="1020" y="459"/>
                  </a:lnTo>
                  <a:lnTo>
                    <a:pt x="1021" y="484"/>
                  </a:lnTo>
                  <a:lnTo>
                    <a:pt x="1022" y="510"/>
                  </a:lnTo>
                  <a:lnTo>
                    <a:pt x="1022" y="510"/>
                  </a:lnTo>
                  <a:lnTo>
                    <a:pt x="1021" y="537"/>
                  </a:lnTo>
                  <a:lnTo>
                    <a:pt x="1020" y="563"/>
                  </a:lnTo>
                  <a:lnTo>
                    <a:pt x="1017" y="588"/>
                  </a:lnTo>
                  <a:lnTo>
                    <a:pt x="1012" y="613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6"/>
                  </a:lnTo>
                  <a:lnTo>
                    <a:pt x="982" y="710"/>
                  </a:lnTo>
                  <a:lnTo>
                    <a:pt x="972" y="732"/>
                  </a:lnTo>
                  <a:lnTo>
                    <a:pt x="960" y="754"/>
                  </a:lnTo>
                  <a:lnTo>
                    <a:pt x="948" y="775"/>
                  </a:lnTo>
                  <a:lnTo>
                    <a:pt x="935" y="796"/>
                  </a:lnTo>
                  <a:lnTo>
                    <a:pt x="920" y="816"/>
                  </a:lnTo>
                  <a:lnTo>
                    <a:pt x="905" y="836"/>
                  </a:lnTo>
                  <a:lnTo>
                    <a:pt x="889" y="854"/>
                  </a:lnTo>
                  <a:lnTo>
                    <a:pt x="872" y="871"/>
                  </a:lnTo>
                  <a:lnTo>
                    <a:pt x="855" y="889"/>
                  </a:lnTo>
                  <a:lnTo>
                    <a:pt x="836" y="905"/>
                  </a:lnTo>
                  <a:lnTo>
                    <a:pt x="817" y="920"/>
                  </a:lnTo>
                  <a:lnTo>
                    <a:pt x="796" y="935"/>
                  </a:lnTo>
                  <a:lnTo>
                    <a:pt x="776" y="947"/>
                  </a:lnTo>
                  <a:lnTo>
                    <a:pt x="755" y="960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6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4" y="1011"/>
                  </a:lnTo>
                  <a:lnTo>
                    <a:pt x="589" y="1016"/>
                  </a:lnTo>
                  <a:lnTo>
                    <a:pt x="563" y="1018"/>
                  </a:lnTo>
                  <a:lnTo>
                    <a:pt x="537" y="1021"/>
                  </a:lnTo>
                  <a:lnTo>
                    <a:pt x="511" y="1022"/>
                  </a:lnTo>
                  <a:lnTo>
                    <a:pt x="511" y="1022"/>
                  </a:lnTo>
                  <a:lnTo>
                    <a:pt x="484" y="1021"/>
                  </a:lnTo>
                  <a:lnTo>
                    <a:pt x="459" y="1018"/>
                  </a:lnTo>
                  <a:lnTo>
                    <a:pt x="433" y="1016"/>
                  </a:lnTo>
                  <a:lnTo>
                    <a:pt x="407" y="1011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5" y="991"/>
                  </a:lnTo>
                  <a:lnTo>
                    <a:pt x="312" y="982"/>
                  </a:lnTo>
                  <a:lnTo>
                    <a:pt x="289" y="971"/>
                  </a:lnTo>
                  <a:lnTo>
                    <a:pt x="268" y="960"/>
                  </a:lnTo>
                  <a:lnTo>
                    <a:pt x="246" y="947"/>
                  </a:lnTo>
                  <a:lnTo>
                    <a:pt x="225" y="935"/>
                  </a:lnTo>
                  <a:lnTo>
                    <a:pt x="206" y="920"/>
                  </a:lnTo>
                  <a:lnTo>
                    <a:pt x="186" y="905"/>
                  </a:lnTo>
                  <a:lnTo>
                    <a:pt x="168" y="889"/>
                  </a:lnTo>
                  <a:lnTo>
                    <a:pt x="149" y="871"/>
                  </a:lnTo>
                  <a:lnTo>
                    <a:pt x="132" y="854"/>
                  </a:lnTo>
                  <a:lnTo>
                    <a:pt x="116" y="836"/>
                  </a:lnTo>
                  <a:lnTo>
                    <a:pt x="101" y="816"/>
                  </a:lnTo>
                  <a:lnTo>
                    <a:pt x="87" y="796"/>
                  </a:lnTo>
                  <a:lnTo>
                    <a:pt x="74" y="775"/>
                  </a:lnTo>
                  <a:lnTo>
                    <a:pt x="61" y="754"/>
                  </a:lnTo>
                  <a:lnTo>
                    <a:pt x="51" y="732"/>
                  </a:lnTo>
                  <a:lnTo>
                    <a:pt x="40" y="710"/>
                  </a:lnTo>
                  <a:lnTo>
                    <a:pt x="31" y="686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1" y="613"/>
                  </a:lnTo>
                  <a:lnTo>
                    <a:pt x="6" y="588"/>
                  </a:lnTo>
                  <a:lnTo>
                    <a:pt x="3" y="563"/>
                  </a:lnTo>
                  <a:lnTo>
                    <a:pt x="0" y="537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484"/>
                  </a:lnTo>
                  <a:lnTo>
                    <a:pt x="3" y="459"/>
                  </a:lnTo>
                  <a:lnTo>
                    <a:pt x="6" y="432"/>
                  </a:lnTo>
                  <a:lnTo>
                    <a:pt x="11" y="407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5"/>
                  </a:lnTo>
                  <a:lnTo>
                    <a:pt x="40" y="312"/>
                  </a:lnTo>
                  <a:lnTo>
                    <a:pt x="51" y="289"/>
                  </a:lnTo>
                  <a:lnTo>
                    <a:pt x="61" y="267"/>
                  </a:lnTo>
                  <a:lnTo>
                    <a:pt x="74" y="245"/>
                  </a:lnTo>
                  <a:lnTo>
                    <a:pt x="87" y="225"/>
                  </a:lnTo>
                  <a:lnTo>
                    <a:pt x="101" y="205"/>
                  </a:lnTo>
                  <a:lnTo>
                    <a:pt x="116" y="186"/>
                  </a:lnTo>
                  <a:lnTo>
                    <a:pt x="132" y="167"/>
                  </a:lnTo>
                  <a:lnTo>
                    <a:pt x="149" y="149"/>
                  </a:lnTo>
                  <a:lnTo>
                    <a:pt x="168" y="132"/>
                  </a:lnTo>
                  <a:lnTo>
                    <a:pt x="186" y="116"/>
                  </a:lnTo>
                  <a:lnTo>
                    <a:pt x="206" y="101"/>
                  </a:lnTo>
                  <a:lnTo>
                    <a:pt x="225" y="87"/>
                  </a:lnTo>
                  <a:lnTo>
                    <a:pt x="246" y="73"/>
                  </a:lnTo>
                  <a:lnTo>
                    <a:pt x="268" y="61"/>
                  </a:lnTo>
                  <a:lnTo>
                    <a:pt x="289" y="50"/>
                  </a:lnTo>
                  <a:lnTo>
                    <a:pt x="312" y="40"/>
                  </a:lnTo>
                  <a:lnTo>
                    <a:pt x="335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7" y="10"/>
                  </a:lnTo>
                  <a:lnTo>
                    <a:pt x="433" y="5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4" name="Freeform 204"/>
            <p:cNvSpPr>
              <a:spLocks/>
            </p:cNvSpPr>
            <p:nvPr/>
          </p:nvSpPr>
          <p:spPr bwMode="auto">
            <a:xfrm>
              <a:off x="4195152" y="2635150"/>
              <a:ext cx="202461" cy="159713"/>
            </a:xfrm>
            <a:custGeom>
              <a:avLst/>
              <a:gdLst>
                <a:gd name="T0" fmla="*/ 510 w 1022"/>
                <a:gd name="T1" fmla="*/ 0 h 805"/>
                <a:gd name="T2" fmla="*/ 537 w 1022"/>
                <a:gd name="T3" fmla="*/ 0 h 805"/>
                <a:gd name="T4" fmla="*/ 588 w 1022"/>
                <a:gd name="T5" fmla="*/ 5 h 805"/>
                <a:gd name="T6" fmla="*/ 638 w 1022"/>
                <a:gd name="T7" fmla="*/ 12 h 805"/>
                <a:gd name="T8" fmla="*/ 686 w 1022"/>
                <a:gd name="T9" fmla="*/ 22 h 805"/>
                <a:gd name="T10" fmla="*/ 732 w 1022"/>
                <a:gd name="T11" fmla="*/ 37 h 805"/>
                <a:gd name="T12" fmla="*/ 775 w 1022"/>
                <a:gd name="T13" fmla="*/ 53 h 805"/>
                <a:gd name="T14" fmla="*/ 817 w 1022"/>
                <a:gd name="T15" fmla="*/ 74 h 805"/>
                <a:gd name="T16" fmla="*/ 855 w 1022"/>
                <a:gd name="T17" fmla="*/ 96 h 805"/>
                <a:gd name="T18" fmla="*/ 889 w 1022"/>
                <a:gd name="T19" fmla="*/ 121 h 805"/>
                <a:gd name="T20" fmla="*/ 920 w 1022"/>
                <a:gd name="T21" fmla="*/ 148 h 805"/>
                <a:gd name="T22" fmla="*/ 948 w 1022"/>
                <a:gd name="T23" fmla="*/ 177 h 805"/>
                <a:gd name="T24" fmla="*/ 972 w 1022"/>
                <a:gd name="T25" fmla="*/ 208 h 805"/>
                <a:gd name="T26" fmla="*/ 991 w 1022"/>
                <a:gd name="T27" fmla="*/ 241 h 805"/>
                <a:gd name="T28" fmla="*/ 1006 w 1022"/>
                <a:gd name="T29" fmla="*/ 276 h 805"/>
                <a:gd name="T30" fmla="*/ 1016 w 1022"/>
                <a:gd name="T31" fmla="*/ 311 h 805"/>
                <a:gd name="T32" fmla="*/ 1021 w 1022"/>
                <a:gd name="T33" fmla="*/ 348 h 805"/>
                <a:gd name="T34" fmla="*/ 1022 w 1022"/>
                <a:gd name="T35" fmla="*/ 755 h 805"/>
                <a:gd name="T36" fmla="*/ 958 w 1022"/>
                <a:gd name="T37" fmla="*/ 747 h 805"/>
                <a:gd name="T38" fmla="*/ 828 w 1022"/>
                <a:gd name="T39" fmla="*/ 735 h 805"/>
                <a:gd name="T40" fmla="*/ 699 w 1022"/>
                <a:gd name="T41" fmla="*/ 729 h 805"/>
                <a:gd name="T42" fmla="*/ 569 w 1022"/>
                <a:gd name="T43" fmla="*/ 729 h 805"/>
                <a:gd name="T44" fmla="*/ 441 w 1022"/>
                <a:gd name="T45" fmla="*/ 736 h 805"/>
                <a:gd name="T46" fmla="*/ 312 w 1022"/>
                <a:gd name="T47" fmla="*/ 748 h 805"/>
                <a:gd name="T48" fmla="*/ 186 w 1022"/>
                <a:gd name="T49" fmla="*/ 767 h 805"/>
                <a:gd name="T50" fmla="*/ 61 w 1022"/>
                <a:gd name="T51" fmla="*/ 791 h 805"/>
                <a:gd name="T52" fmla="*/ 0 w 1022"/>
                <a:gd name="T53" fmla="*/ 368 h 805"/>
                <a:gd name="T54" fmla="*/ 0 w 1022"/>
                <a:gd name="T55" fmla="*/ 348 h 805"/>
                <a:gd name="T56" fmla="*/ 6 w 1022"/>
                <a:gd name="T57" fmla="*/ 311 h 805"/>
                <a:gd name="T58" fmla="*/ 16 w 1022"/>
                <a:gd name="T59" fmla="*/ 276 h 805"/>
                <a:gd name="T60" fmla="*/ 31 w 1022"/>
                <a:gd name="T61" fmla="*/ 241 h 805"/>
                <a:gd name="T62" fmla="*/ 51 w 1022"/>
                <a:gd name="T63" fmla="*/ 208 h 805"/>
                <a:gd name="T64" fmla="*/ 73 w 1022"/>
                <a:gd name="T65" fmla="*/ 177 h 805"/>
                <a:gd name="T66" fmla="*/ 101 w 1022"/>
                <a:gd name="T67" fmla="*/ 148 h 805"/>
                <a:gd name="T68" fmla="*/ 133 w 1022"/>
                <a:gd name="T69" fmla="*/ 121 h 805"/>
                <a:gd name="T70" fmla="*/ 168 w 1022"/>
                <a:gd name="T71" fmla="*/ 96 h 805"/>
                <a:gd name="T72" fmla="*/ 205 w 1022"/>
                <a:gd name="T73" fmla="*/ 74 h 805"/>
                <a:gd name="T74" fmla="*/ 247 w 1022"/>
                <a:gd name="T75" fmla="*/ 53 h 805"/>
                <a:gd name="T76" fmla="*/ 290 w 1022"/>
                <a:gd name="T77" fmla="*/ 37 h 805"/>
                <a:gd name="T78" fmla="*/ 335 w 1022"/>
                <a:gd name="T79" fmla="*/ 22 h 805"/>
                <a:gd name="T80" fmla="*/ 383 w 1022"/>
                <a:gd name="T81" fmla="*/ 12 h 805"/>
                <a:gd name="T82" fmla="*/ 434 w 1022"/>
                <a:gd name="T83" fmla="*/ 5 h 805"/>
                <a:gd name="T84" fmla="*/ 484 w 1022"/>
                <a:gd name="T8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2" h="80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3"/>
                  </a:lnTo>
                  <a:lnTo>
                    <a:pt x="588" y="5"/>
                  </a:lnTo>
                  <a:lnTo>
                    <a:pt x="614" y="7"/>
                  </a:lnTo>
                  <a:lnTo>
                    <a:pt x="638" y="12"/>
                  </a:lnTo>
                  <a:lnTo>
                    <a:pt x="662" y="17"/>
                  </a:lnTo>
                  <a:lnTo>
                    <a:pt x="686" y="22"/>
                  </a:lnTo>
                  <a:lnTo>
                    <a:pt x="709" y="29"/>
                  </a:lnTo>
                  <a:lnTo>
                    <a:pt x="732" y="37"/>
                  </a:lnTo>
                  <a:lnTo>
                    <a:pt x="754" y="45"/>
                  </a:lnTo>
                  <a:lnTo>
                    <a:pt x="775" y="53"/>
                  </a:lnTo>
                  <a:lnTo>
                    <a:pt x="796" y="64"/>
                  </a:lnTo>
                  <a:lnTo>
                    <a:pt x="817" y="74"/>
                  </a:lnTo>
                  <a:lnTo>
                    <a:pt x="835" y="84"/>
                  </a:lnTo>
                  <a:lnTo>
                    <a:pt x="855" y="96"/>
                  </a:lnTo>
                  <a:lnTo>
                    <a:pt x="872" y="108"/>
                  </a:lnTo>
                  <a:lnTo>
                    <a:pt x="889" y="121"/>
                  </a:lnTo>
                  <a:lnTo>
                    <a:pt x="905" y="135"/>
                  </a:lnTo>
                  <a:lnTo>
                    <a:pt x="920" y="148"/>
                  </a:lnTo>
                  <a:lnTo>
                    <a:pt x="935" y="162"/>
                  </a:lnTo>
                  <a:lnTo>
                    <a:pt x="948" y="177"/>
                  </a:lnTo>
                  <a:lnTo>
                    <a:pt x="960" y="193"/>
                  </a:lnTo>
                  <a:lnTo>
                    <a:pt x="972" y="208"/>
                  </a:lnTo>
                  <a:lnTo>
                    <a:pt x="982" y="224"/>
                  </a:lnTo>
                  <a:lnTo>
                    <a:pt x="991" y="241"/>
                  </a:lnTo>
                  <a:lnTo>
                    <a:pt x="999" y="259"/>
                  </a:lnTo>
                  <a:lnTo>
                    <a:pt x="1006" y="276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20" y="330"/>
                  </a:lnTo>
                  <a:lnTo>
                    <a:pt x="1021" y="348"/>
                  </a:lnTo>
                  <a:lnTo>
                    <a:pt x="1022" y="368"/>
                  </a:lnTo>
                  <a:lnTo>
                    <a:pt x="1022" y="755"/>
                  </a:lnTo>
                  <a:lnTo>
                    <a:pt x="1022" y="755"/>
                  </a:lnTo>
                  <a:lnTo>
                    <a:pt x="958" y="747"/>
                  </a:lnTo>
                  <a:lnTo>
                    <a:pt x="894" y="740"/>
                  </a:lnTo>
                  <a:lnTo>
                    <a:pt x="828" y="735"/>
                  </a:lnTo>
                  <a:lnTo>
                    <a:pt x="764" y="731"/>
                  </a:lnTo>
                  <a:lnTo>
                    <a:pt x="699" y="729"/>
                  </a:lnTo>
                  <a:lnTo>
                    <a:pt x="634" y="728"/>
                  </a:lnTo>
                  <a:lnTo>
                    <a:pt x="569" y="729"/>
                  </a:lnTo>
                  <a:lnTo>
                    <a:pt x="505" y="731"/>
                  </a:lnTo>
                  <a:lnTo>
                    <a:pt x="441" y="736"/>
                  </a:lnTo>
                  <a:lnTo>
                    <a:pt x="376" y="741"/>
                  </a:lnTo>
                  <a:lnTo>
                    <a:pt x="312" y="748"/>
                  </a:lnTo>
                  <a:lnTo>
                    <a:pt x="249" y="756"/>
                  </a:lnTo>
                  <a:lnTo>
                    <a:pt x="186" y="767"/>
                  </a:lnTo>
                  <a:lnTo>
                    <a:pt x="123" y="778"/>
                  </a:lnTo>
                  <a:lnTo>
                    <a:pt x="61" y="791"/>
                  </a:lnTo>
                  <a:lnTo>
                    <a:pt x="0" y="80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48"/>
                  </a:lnTo>
                  <a:lnTo>
                    <a:pt x="2" y="330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6"/>
                  </a:lnTo>
                  <a:lnTo>
                    <a:pt x="23" y="259"/>
                  </a:lnTo>
                  <a:lnTo>
                    <a:pt x="31" y="241"/>
                  </a:lnTo>
                  <a:lnTo>
                    <a:pt x="40" y="224"/>
                  </a:lnTo>
                  <a:lnTo>
                    <a:pt x="51" y="208"/>
                  </a:lnTo>
                  <a:lnTo>
                    <a:pt x="62" y="193"/>
                  </a:lnTo>
                  <a:lnTo>
                    <a:pt x="73" y="177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5"/>
                  </a:lnTo>
                  <a:lnTo>
                    <a:pt x="133" y="121"/>
                  </a:lnTo>
                  <a:lnTo>
                    <a:pt x="150" y="108"/>
                  </a:lnTo>
                  <a:lnTo>
                    <a:pt x="168" y="96"/>
                  </a:lnTo>
                  <a:lnTo>
                    <a:pt x="186" y="84"/>
                  </a:lnTo>
                  <a:lnTo>
                    <a:pt x="205" y="74"/>
                  </a:lnTo>
                  <a:lnTo>
                    <a:pt x="226" y="64"/>
                  </a:lnTo>
                  <a:lnTo>
                    <a:pt x="247" y="53"/>
                  </a:lnTo>
                  <a:lnTo>
                    <a:pt x="267" y="45"/>
                  </a:lnTo>
                  <a:lnTo>
                    <a:pt x="290" y="37"/>
                  </a:lnTo>
                  <a:lnTo>
                    <a:pt x="312" y="29"/>
                  </a:lnTo>
                  <a:lnTo>
                    <a:pt x="335" y="22"/>
                  </a:lnTo>
                  <a:lnTo>
                    <a:pt x="359" y="17"/>
                  </a:lnTo>
                  <a:lnTo>
                    <a:pt x="383" y="12"/>
                  </a:lnTo>
                  <a:lnTo>
                    <a:pt x="408" y="7"/>
                  </a:lnTo>
                  <a:lnTo>
                    <a:pt x="434" y="5"/>
                  </a:lnTo>
                  <a:lnTo>
                    <a:pt x="459" y="3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5" name="Freeform 206"/>
            <p:cNvSpPr>
              <a:spLocks/>
            </p:cNvSpPr>
            <p:nvPr/>
          </p:nvSpPr>
          <p:spPr bwMode="auto">
            <a:xfrm>
              <a:off x="4195746" y="2373909"/>
              <a:ext cx="202461" cy="201867"/>
            </a:xfrm>
            <a:custGeom>
              <a:avLst/>
              <a:gdLst>
                <a:gd name="T0" fmla="*/ 536 w 1022"/>
                <a:gd name="T1" fmla="*/ 1 h 1022"/>
                <a:gd name="T2" fmla="*/ 613 w 1022"/>
                <a:gd name="T3" fmla="*/ 10 h 1022"/>
                <a:gd name="T4" fmla="*/ 687 w 1022"/>
                <a:gd name="T5" fmla="*/ 31 h 1022"/>
                <a:gd name="T6" fmla="*/ 754 w 1022"/>
                <a:gd name="T7" fmla="*/ 62 h 1022"/>
                <a:gd name="T8" fmla="*/ 816 w 1022"/>
                <a:gd name="T9" fmla="*/ 102 h 1022"/>
                <a:gd name="T10" fmla="*/ 871 w 1022"/>
                <a:gd name="T11" fmla="*/ 150 h 1022"/>
                <a:gd name="T12" fmla="*/ 919 w 1022"/>
                <a:gd name="T13" fmla="*/ 205 h 1022"/>
                <a:gd name="T14" fmla="*/ 960 w 1022"/>
                <a:gd name="T15" fmla="*/ 267 h 1022"/>
                <a:gd name="T16" fmla="*/ 991 w 1022"/>
                <a:gd name="T17" fmla="*/ 336 h 1022"/>
                <a:gd name="T18" fmla="*/ 1011 w 1022"/>
                <a:gd name="T19" fmla="*/ 408 h 1022"/>
                <a:gd name="T20" fmla="*/ 1020 w 1022"/>
                <a:gd name="T21" fmla="*/ 485 h 1022"/>
                <a:gd name="T22" fmla="*/ 1020 w 1022"/>
                <a:gd name="T23" fmla="*/ 538 h 1022"/>
                <a:gd name="T24" fmla="*/ 1011 w 1022"/>
                <a:gd name="T25" fmla="*/ 615 h 1022"/>
                <a:gd name="T26" fmla="*/ 991 w 1022"/>
                <a:gd name="T27" fmla="*/ 687 h 1022"/>
                <a:gd name="T28" fmla="*/ 960 w 1022"/>
                <a:gd name="T29" fmla="*/ 755 h 1022"/>
                <a:gd name="T30" fmla="*/ 919 w 1022"/>
                <a:gd name="T31" fmla="*/ 817 h 1022"/>
                <a:gd name="T32" fmla="*/ 871 w 1022"/>
                <a:gd name="T33" fmla="*/ 873 h 1022"/>
                <a:gd name="T34" fmla="*/ 816 w 1022"/>
                <a:gd name="T35" fmla="*/ 921 h 1022"/>
                <a:gd name="T36" fmla="*/ 754 w 1022"/>
                <a:gd name="T37" fmla="*/ 961 h 1022"/>
                <a:gd name="T38" fmla="*/ 687 w 1022"/>
                <a:gd name="T39" fmla="*/ 991 h 1022"/>
                <a:gd name="T40" fmla="*/ 613 w 1022"/>
                <a:gd name="T41" fmla="*/ 1012 h 1022"/>
                <a:gd name="T42" fmla="*/ 536 w 1022"/>
                <a:gd name="T43" fmla="*/ 1022 h 1022"/>
                <a:gd name="T44" fmla="*/ 484 w 1022"/>
                <a:gd name="T45" fmla="*/ 1022 h 1022"/>
                <a:gd name="T46" fmla="*/ 408 w 1022"/>
                <a:gd name="T47" fmla="*/ 1012 h 1022"/>
                <a:gd name="T48" fmla="*/ 334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49 w 1022"/>
                <a:gd name="T55" fmla="*/ 873 h 1022"/>
                <a:gd name="T56" fmla="*/ 100 w 1022"/>
                <a:gd name="T57" fmla="*/ 817 h 1022"/>
                <a:gd name="T58" fmla="*/ 61 w 1022"/>
                <a:gd name="T59" fmla="*/ 755 h 1022"/>
                <a:gd name="T60" fmla="*/ 30 w 1022"/>
                <a:gd name="T61" fmla="*/ 687 h 1022"/>
                <a:gd name="T62" fmla="*/ 10 w 1022"/>
                <a:gd name="T63" fmla="*/ 615 h 1022"/>
                <a:gd name="T64" fmla="*/ 0 w 1022"/>
                <a:gd name="T65" fmla="*/ 538 h 1022"/>
                <a:gd name="T66" fmla="*/ 0 w 1022"/>
                <a:gd name="T67" fmla="*/ 485 h 1022"/>
                <a:gd name="T68" fmla="*/ 10 w 1022"/>
                <a:gd name="T69" fmla="*/ 408 h 1022"/>
                <a:gd name="T70" fmla="*/ 30 w 1022"/>
                <a:gd name="T71" fmla="*/ 336 h 1022"/>
                <a:gd name="T72" fmla="*/ 61 w 1022"/>
                <a:gd name="T73" fmla="*/ 267 h 1022"/>
                <a:gd name="T74" fmla="*/ 100 w 1022"/>
                <a:gd name="T75" fmla="*/ 205 h 1022"/>
                <a:gd name="T76" fmla="*/ 149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4 w 1022"/>
                <a:gd name="T83" fmla="*/ 31 h 1022"/>
                <a:gd name="T84" fmla="*/ 408 w 1022"/>
                <a:gd name="T85" fmla="*/ 10 h 1022"/>
                <a:gd name="T86" fmla="*/ 484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0" y="0"/>
                  </a:moveTo>
                  <a:lnTo>
                    <a:pt x="510" y="0"/>
                  </a:lnTo>
                  <a:lnTo>
                    <a:pt x="536" y="1"/>
                  </a:lnTo>
                  <a:lnTo>
                    <a:pt x="563" y="3"/>
                  </a:lnTo>
                  <a:lnTo>
                    <a:pt x="588" y="6"/>
                  </a:lnTo>
                  <a:lnTo>
                    <a:pt x="613" y="10"/>
                  </a:lnTo>
                  <a:lnTo>
                    <a:pt x="638" y="16"/>
                  </a:lnTo>
                  <a:lnTo>
                    <a:pt x="662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4" y="62"/>
                  </a:lnTo>
                  <a:lnTo>
                    <a:pt x="775" y="75"/>
                  </a:lnTo>
                  <a:lnTo>
                    <a:pt x="797" y="87"/>
                  </a:lnTo>
                  <a:lnTo>
                    <a:pt x="816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1" y="150"/>
                  </a:lnTo>
                  <a:lnTo>
                    <a:pt x="888" y="167"/>
                  </a:lnTo>
                  <a:lnTo>
                    <a:pt x="905" y="186"/>
                  </a:lnTo>
                  <a:lnTo>
                    <a:pt x="919" y="205"/>
                  </a:lnTo>
                  <a:lnTo>
                    <a:pt x="934" y="226"/>
                  </a:lnTo>
                  <a:lnTo>
                    <a:pt x="947" y="247"/>
                  </a:lnTo>
                  <a:lnTo>
                    <a:pt x="960" y="267"/>
                  </a:lnTo>
                  <a:lnTo>
                    <a:pt x="971" y="290"/>
                  </a:lnTo>
                  <a:lnTo>
                    <a:pt x="981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5" y="383"/>
                  </a:lnTo>
                  <a:lnTo>
                    <a:pt x="1011" y="408"/>
                  </a:lnTo>
                  <a:lnTo>
                    <a:pt x="1016" y="434"/>
                  </a:lnTo>
                  <a:lnTo>
                    <a:pt x="1019" y="459"/>
                  </a:lnTo>
                  <a:lnTo>
                    <a:pt x="1020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0" y="538"/>
                  </a:lnTo>
                  <a:lnTo>
                    <a:pt x="1019" y="563"/>
                  </a:lnTo>
                  <a:lnTo>
                    <a:pt x="1016" y="590"/>
                  </a:lnTo>
                  <a:lnTo>
                    <a:pt x="1011" y="615"/>
                  </a:lnTo>
                  <a:lnTo>
                    <a:pt x="1005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1" y="710"/>
                  </a:lnTo>
                  <a:lnTo>
                    <a:pt x="971" y="733"/>
                  </a:lnTo>
                  <a:lnTo>
                    <a:pt x="960" y="755"/>
                  </a:lnTo>
                  <a:lnTo>
                    <a:pt x="947" y="776"/>
                  </a:lnTo>
                  <a:lnTo>
                    <a:pt x="934" y="797"/>
                  </a:lnTo>
                  <a:lnTo>
                    <a:pt x="919" y="817"/>
                  </a:lnTo>
                  <a:lnTo>
                    <a:pt x="905" y="836"/>
                  </a:lnTo>
                  <a:lnTo>
                    <a:pt x="888" y="854"/>
                  </a:lnTo>
                  <a:lnTo>
                    <a:pt x="871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6" y="921"/>
                  </a:lnTo>
                  <a:lnTo>
                    <a:pt x="797" y="935"/>
                  </a:lnTo>
                  <a:lnTo>
                    <a:pt x="775" y="949"/>
                  </a:lnTo>
                  <a:lnTo>
                    <a:pt x="754" y="961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2" y="999"/>
                  </a:lnTo>
                  <a:lnTo>
                    <a:pt x="638" y="1006"/>
                  </a:lnTo>
                  <a:lnTo>
                    <a:pt x="613" y="1012"/>
                  </a:lnTo>
                  <a:lnTo>
                    <a:pt x="588" y="1016"/>
                  </a:lnTo>
                  <a:lnTo>
                    <a:pt x="563" y="1020"/>
                  </a:lnTo>
                  <a:lnTo>
                    <a:pt x="536" y="1022"/>
                  </a:lnTo>
                  <a:lnTo>
                    <a:pt x="510" y="1022"/>
                  </a:lnTo>
                  <a:lnTo>
                    <a:pt x="510" y="1022"/>
                  </a:lnTo>
                  <a:lnTo>
                    <a:pt x="484" y="1022"/>
                  </a:lnTo>
                  <a:lnTo>
                    <a:pt x="458" y="1020"/>
                  </a:lnTo>
                  <a:lnTo>
                    <a:pt x="433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4" y="991"/>
                  </a:lnTo>
                  <a:lnTo>
                    <a:pt x="311" y="982"/>
                  </a:lnTo>
                  <a:lnTo>
                    <a:pt x="289" y="971"/>
                  </a:lnTo>
                  <a:lnTo>
                    <a:pt x="267" y="961"/>
                  </a:lnTo>
                  <a:lnTo>
                    <a:pt x="245" y="949"/>
                  </a:lnTo>
                  <a:lnTo>
                    <a:pt x="224" y="935"/>
                  </a:lnTo>
                  <a:lnTo>
                    <a:pt x="205" y="921"/>
                  </a:lnTo>
                  <a:lnTo>
                    <a:pt x="185" y="906"/>
                  </a:lnTo>
                  <a:lnTo>
                    <a:pt x="167" y="890"/>
                  </a:lnTo>
                  <a:lnTo>
                    <a:pt x="149" y="873"/>
                  </a:lnTo>
                  <a:lnTo>
                    <a:pt x="133" y="854"/>
                  </a:lnTo>
                  <a:lnTo>
                    <a:pt x="116" y="836"/>
                  </a:lnTo>
                  <a:lnTo>
                    <a:pt x="100" y="817"/>
                  </a:lnTo>
                  <a:lnTo>
                    <a:pt x="87" y="797"/>
                  </a:lnTo>
                  <a:lnTo>
                    <a:pt x="73" y="776"/>
                  </a:lnTo>
                  <a:lnTo>
                    <a:pt x="61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0" y="687"/>
                  </a:lnTo>
                  <a:lnTo>
                    <a:pt x="22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5" y="590"/>
                  </a:lnTo>
                  <a:lnTo>
                    <a:pt x="2" y="563"/>
                  </a:lnTo>
                  <a:lnTo>
                    <a:pt x="0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0" y="485"/>
                  </a:lnTo>
                  <a:lnTo>
                    <a:pt x="2" y="459"/>
                  </a:lnTo>
                  <a:lnTo>
                    <a:pt x="5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2" y="359"/>
                  </a:lnTo>
                  <a:lnTo>
                    <a:pt x="30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1" y="267"/>
                  </a:lnTo>
                  <a:lnTo>
                    <a:pt x="73" y="247"/>
                  </a:lnTo>
                  <a:lnTo>
                    <a:pt x="87" y="226"/>
                  </a:lnTo>
                  <a:lnTo>
                    <a:pt x="100" y="205"/>
                  </a:lnTo>
                  <a:lnTo>
                    <a:pt x="116" y="186"/>
                  </a:lnTo>
                  <a:lnTo>
                    <a:pt x="133" y="167"/>
                  </a:lnTo>
                  <a:lnTo>
                    <a:pt x="149" y="150"/>
                  </a:lnTo>
                  <a:lnTo>
                    <a:pt x="167" y="133"/>
                  </a:lnTo>
                  <a:lnTo>
                    <a:pt x="185" y="117"/>
                  </a:lnTo>
                  <a:lnTo>
                    <a:pt x="205" y="102"/>
                  </a:lnTo>
                  <a:lnTo>
                    <a:pt x="224" y="87"/>
                  </a:lnTo>
                  <a:lnTo>
                    <a:pt x="245" y="75"/>
                  </a:lnTo>
                  <a:lnTo>
                    <a:pt x="267" y="62"/>
                  </a:lnTo>
                  <a:lnTo>
                    <a:pt x="289" y="50"/>
                  </a:lnTo>
                  <a:lnTo>
                    <a:pt x="311" y="40"/>
                  </a:lnTo>
                  <a:lnTo>
                    <a:pt x="334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3" y="6"/>
                  </a:lnTo>
                  <a:lnTo>
                    <a:pt x="458" y="3"/>
                  </a:lnTo>
                  <a:lnTo>
                    <a:pt x="484" y="1"/>
                  </a:lnTo>
                  <a:lnTo>
                    <a:pt x="510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6" name="Freeform 207"/>
            <p:cNvSpPr>
              <a:spLocks/>
            </p:cNvSpPr>
            <p:nvPr/>
          </p:nvSpPr>
          <p:spPr bwMode="auto">
            <a:xfrm>
              <a:off x="4444518" y="2635744"/>
              <a:ext cx="202461" cy="284396"/>
            </a:xfrm>
            <a:custGeom>
              <a:avLst/>
              <a:gdLst>
                <a:gd name="T0" fmla="*/ 511 w 1022"/>
                <a:gd name="T1" fmla="*/ 0 h 1437"/>
                <a:gd name="T2" fmla="*/ 537 w 1022"/>
                <a:gd name="T3" fmla="*/ 0 h 1437"/>
                <a:gd name="T4" fmla="*/ 588 w 1022"/>
                <a:gd name="T5" fmla="*/ 4 h 1437"/>
                <a:gd name="T6" fmla="*/ 638 w 1022"/>
                <a:gd name="T7" fmla="*/ 11 h 1437"/>
                <a:gd name="T8" fmla="*/ 687 w 1022"/>
                <a:gd name="T9" fmla="*/ 22 h 1437"/>
                <a:gd name="T10" fmla="*/ 731 w 1022"/>
                <a:gd name="T11" fmla="*/ 35 h 1437"/>
                <a:gd name="T12" fmla="*/ 775 w 1022"/>
                <a:gd name="T13" fmla="*/ 53 h 1437"/>
                <a:gd name="T14" fmla="*/ 816 w 1022"/>
                <a:gd name="T15" fmla="*/ 73 h 1437"/>
                <a:gd name="T16" fmla="*/ 854 w 1022"/>
                <a:gd name="T17" fmla="*/ 95 h 1437"/>
                <a:gd name="T18" fmla="*/ 888 w 1022"/>
                <a:gd name="T19" fmla="*/ 120 h 1437"/>
                <a:gd name="T20" fmla="*/ 921 w 1022"/>
                <a:gd name="T21" fmla="*/ 148 h 1437"/>
                <a:gd name="T22" fmla="*/ 948 w 1022"/>
                <a:gd name="T23" fmla="*/ 176 h 1437"/>
                <a:gd name="T24" fmla="*/ 971 w 1022"/>
                <a:gd name="T25" fmla="*/ 207 h 1437"/>
                <a:gd name="T26" fmla="*/ 991 w 1022"/>
                <a:gd name="T27" fmla="*/ 241 h 1437"/>
                <a:gd name="T28" fmla="*/ 1005 w 1022"/>
                <a:gd name="T29" fmla="*/ 275 h 1437"/>
                <a:gd name="T30" fmla="*/ 1016 w 1022"/>
                <a:gd name="T31" fmla="*/ 311 h 1437"/>
                <a:gd name="T32" fmla="*/ 1022 w 1022"/>
                <a:gd name="T33" fmla="*/ 347 h 1437"/>
                <a:gd name="T34" fmla="*/ 1022 w 1022"/>
                <a:gd name="T35" fmla="*/ 1437 h 1437"/>
                <a:gd name="T36" fmla="*/ 996 w 1022"/>
                <a:gd name="T37" fmla="*/ 1407 h 1437"/>
                <a:gd name="T38" fmla="*/ 945 w 1022"/>
                <a:gd name="T39" fmla="*/ 1347 h 1437"/>
                <a:gd name="T40" fmla="*/ 891 w 1022"/>
                <a:gd name="T41" fmla="*/ 1291 h 1437"/>
                <a:gd name="T42" fmla="*/ 835 w 1022"/>
                <a:gd name="T43" fmla="*/ 1237 h 1437"/>
                <a:gd name="T44" fmla="*/ 776 w 1022"/>
                <a:gd name="T45" fmla="*/ 1187 h 1437"/>
                <a:gd name="T46" fmla="*/ 716 w 1022"/>
                <a:gd name="T47" fmla="*/ 1139 h 1437"/>
                <a:gd name="T48" fmla="*/ 654 w 1022"/>
                <a:gd name="T49" fmla="*/ 1094 h 1437"/>
                <a:gd name="T50" fmla="*/ 590 w 1022"/>
                <a:gd name="T51" fmla="*/ 1052 h 1437"/>
                <a:gd name="T52" fmla="*/ 526 w 1022"/>
                <a:gd name="T53" fmla="*/ 1013 h 1437"/>
                <a:gd name="T54" fmla="*/ 459 w 1022"/>
                <a:gd name="T55" fmla="*/ 976 h 1437"/>
                <a:gd name="T56" fmla="*/ 392 w 1022"/>
                <a:gd name="T57" fmla="*/ 941 h 1437"/>
                <a:gd name="T58" fmla="*/ 323 w 1022"/>
                <a:gd name="T59" fmla="*/ 910 h 1437"/>
                <a:gd name="T60" fmla="*/ 253 w 1022"/>
                <a:gd name="T61" fmla="*/ 882 h 1437"/>
                <a:gd name="T62" fmla="*/ 145 w 1022"/>
                <a:gd name="T63" fmla="*/ 843 h 1437"/>
                <a:gd name="T64" fmla="*/ 0 w 1022"/>
                <a:gd name="T65" fmla="*/ 800 h 1437"/>
                <a:gd name="T66" fmla="*/ 0 w 1022"/>
                <a:gd name="T67" fmla="*/ 367 h 1437"/>
                <a:gd name="T68" fmla="*/ 2 w 1022"/>
                <a:gd name="T69" fmla="*/ 329 h 1437"/>
                <a:gd name="T70" fmla="*/ 10 w 1022"/>
                <a:gd name="T71" fmla="*/ 292 h 1437"/>
                <a:gd name="T72" fmla="*/ 22 w 1022"/>
                <a:gd name="T73" fmla="*/ 258 h 1437"/>
                <a:gd name="T74" fmla="*/ 40 w 1022"/>
                <a:gd name="T75" fmla="*/ 223 h 1437"/>
                <a:gd name="T76" fmla="*/ 61 w 1022"/>
                <a:gd name="T77" fmla="*/ 191 h 1437"/>
                <a:gd name="T78" fmla="*/ 87 w 1022"/>
                <a:gd name="T79" fmla="*/ 161 h 1437"/>
                <a:gd name="T80" fmla="*/ 116 w 1022"/>
                <a:gd name="T81" fmla="*/ 133 h 1437"/>
                <a:gd name="T82" fmla="*/ 150 w 1022"/>
                <a:gd name="T83" fmla="*/ 108 h 1437"/>
                <a:gd name="T84" fmla="*/ 186 w 1022"/>
                <a:gd name="T85" fmla="*/ 83 h 1437"/>
                <a:gd name="T86" fmla="*/ 225 w 1022"/>
                <a:gd name="T87" fmla="*/ 63 h 1437"/>
                <a:gd name="T88" fmla="*/ 268 w 1022"/>
                <a:gd name="T89" fmla="*/ 44 h 1437"/>
                <a:gd name="T90" fmla="*/ 313 w 1022"/>
                <a:gd name="T91" fmla="*/ 28 h 1437"/>
                <a:gd name="T92" fmla="*/ 360 w 1022"/>
                <a:gd name="T93" fmla="*/ 16 h 1437"/>
                <a:gd name="T94" fmla="*/ 408 w 1022"/>
                <a:gd name="T95" fmla="*/ 7 h 1437"/>
                <a:gd name="T96" fmla="*/ 458 w 1022"/>
                <a:gd name="T97" fmla="*/ 2 h 1437"/>
                <a:gd name="T98" fmla="*/ 511 w 1022"/>
                <a:gd name="T99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2" h="1437">
                  <a:moveTo>
                    <a:pt x="511" y="0"/>
                  </a:moveTo>
                  <a:lnTo>
                    <a:pt x="511" y="0"/>
                  </a:ln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7" y="22"/>
                  </a:lnTo>
                  <a:lnTo>
                    <a:pt x="710" y="28"/>
                  </a:lnTo>
                  <a:lnTo>
                    <a:pt x="731" y="35"/>
                  </a:lnTo>
                  <a:lnTo>
                    <a:pt x="754" y="44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6" y="73"/>
                  </a:lnTo>
                  <a:lnTo>
                    <a:pt x="836" y="83"/>
                  </a:lnTo>
                  <a:lnTo>
                    <a:pt x="854" y="95"/>
                  </a:lnTo>
                  <a:lnTo>
                    <a:pt x="871" y="108"/>
                  </a:lnTo>
                  <a:lnTo>
                    <a:pt x="888" y="120"/>
                  </a:lnTo>
                  <a:lnTo>
                    <a:pt x="905" y="133"/>
                  </a:lnTo>
                  <a:lnTo>
                    <a:pt x="921" y="148"/>
                  </a:lnTo>
                  <a:lnTo>
                    <a:pt x="934" y="161"/>
                  </a:lnTo>
                  <a:lnTo>
                    <a:pt x="948" y="176"/>
                  </a:lnTo>
                  <a:lnTo>
                    <a:pt x="960" y="191"/>
                  </a:lnTo>
                  <a:lnTo>
                    <a:pt x="971" y="207"/>
                  </a:lnTo>
                  <a:lnTo>
                    <a:pt x="981" y="223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5" y="275"/>
                  </a:lnTo>
                  <a:lnTo>
                    <a:pt x="1011" y="292"/>
                  </a:lnTo>
                  <a:lnTo>
                    <a:pt x="1016" y="311"/>
                  </a:lnTo>
                  <a:lnTo>
                    <a:pt x="1019" y="329"/>
                  </a:lnTo>
                  <a:lnTo>
                    <a:pt x="1022" y="347"/>
                  </a:lnTo>
                  <a:lnTo>
                    <a:pt x="1022" y="367"/>
                  </a:lnTo>
                  <a:lnTo>
                    <a:pt x="1022" y="1437"/>
                  </a:lnTo>
                  <a:lnTo>
                    <a:pt x="1022" y="1437"/>
                  </a:lnTo>
                  <a:lnTo>
                    <a:pt x="996" y="1407"/>
                  </a:lnTo>
                  <a:lnTo>
                    <a:pt x="971" y="1376"/>
                  </a:lnTo>
                  <a:lnTo>
                    <a:pt x="945" y="1347"/>
                  </a:lnTo>
                  <a:lnTo>
                    <a:pt x="917" y="1319"/>
                  </a:lnTo>
                  <a:lnTo>
                    <a:pt x="891" y="1291"/>
                  </a:lnTo>
                  <a:lnTo>
                    <a:pt x="862" y="1264"/>
                  </a:lnTo>
                  <a:lnTo>
                    <a:pt x="835" y="1237"/>
                  </a:lnTo>
                  <a:lnTo>
                    <a:pt x="805" y="1212"/>
                  </a:lnTo>
                  <a:lnTo>
                    <a:pt x="776" y="1187"/>
                  </a:lnTo>
                  <a:lnTo>
                    <a:pt x="746" y="1163"/>
                  </a:lnTo>
                  <a:lnTo>
                    <a:pt x="716" y="1139"/>
                  </a:lnTo>
                  <a:lnTo>
                    <a:pt x="685" y="1116"/>
                  </a:lnTo>
                  <a:lnTo>
                    <a:pt x="654" y="1094"/>
                  </a:lnTo>
                  <a:lnTo>
                    <a:pt x="622" y="1072"/>
                  </a:lnTo>
                  <a:lnTo>
                    <a:pt x="590" y="1052"/>
                  </a:lnTo>
                  <a:lnTo>
                    <a:pt x="558" y="1032"/>
                  </a:lnTo>
                  <a:lnTo>
                    <a:pt x="526" y="1013"/>
                  </a:lnTo>
                  <a:lnTo>
                    <a:pt x="493" y="994"/>
                  </a:lnTo>
                  <a:lnTo>
                    <a:pt x="459" y="976"/>
                  </a:lnTo>
                  <a:lnTo>
                    <a:pt x="426" y="959"/>
                  </a:lnTo>
                  <a:lnTo>
                    <a:pt x="392" y="941"/>
                  </a:lnTo>
                  <a:lnTo>
                    <a:pt x="357" y="925"/>
                  </a:lnTo>
                  <a:lnTo>
                    <a:pt x="323" y="910"/>
                  </a:lnTo>
                  <a:lnTo>
                    <a:pt x="287" y="896"/>
                  </a:lnTo>
                  <a:lnTo>
                    <a:pt x="253" y="882"/>
                  </a:lnTo>
                  <a:lnTo>
                    <a:pt x="217" y="868"/>
                  </a:lnTo>
                  <a:lnTo>
                    <a:pt x="145" y="843"/>
                  </a:lnTo>
                  <a:lnTo>
                    <a:pt x="73" y="821"/>
                  </a:lnTo>
                  <a:lnTo>
                    <a:pt x="0" y="800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1" y="347"/>
                  </a:lnTo>
                  <a:lnTo>
                    <a:pt x="2" y="329"/>
                  </a:lnTo>
                  <a:lnTo>
                    <a:pt x="5" y="311"/>
                  </a:lnTo>
                  <a:lnTo>
                    <a:pt x="10" y="292"/>
                  </a:lnTo>
                  <a:lnTo>
                    <a:pt x="16" y="275"/>
                  </a:lnTo>
                  <a:lnTo>
                    <a:pt x="22" y="258"/>
                  </a:lnTo>
                  <a:lnTo>
                    <a:pt x="30" y="241"/>
                  </a:lnTo>
                  <a:lnTo>
                    <a:pt x="40" y="223"/>
                  </a:lnTo>
                  <a:lnTo>
                    <a:pt x="50" y="207"/>
                  </a:lnTo>
                  <a:lnTo>
                    <a:pt x="61" y="191"/>
                  </a:lnTo>
                  <a:lnTo>
                    <a:pt x="74" y="176"/>
                  </a:lnTo>
                  <a:lnTo>
                    <a:pt x="87" y="161"/>
                  </a:lnTo>
                  <a:lnTo>
                    <a:pt x="102" y="148"/>
                  </a:lnTo>
                  <a:lnTo>
                    <a:pt x="116" y="133"/>
                  </a:lnTo>
                  <a:lnTo>
                    <a:pt x="133" y="120"/>
                  </a:lnTo>
                  <a:lnTo>
                    <a:pt x="150" y="108"/>
                  </a:lnTo>
                  <a:lnTo>
                    <a:pt x="167" y="95"/>
                  </a:lnTo>
                  <a:lnTo>
                    <a:pt x="186" y="83"/>
                  </a:lnTo>
                  <a:lnTo>
                    <a:pt x="206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8" y="44"/>
                  </a:lnTo>
                  <a:lnTo>
                    <a:pt x="290" y="35"/>
                  </a:lnTo>
                  <a:lnTo>
                    <a:pt x="313" y="28"/>
                  </a:lnTo>
                  <a:lnTo>
                    <a:pt x="336" y="22"/>
                  </a:lnTo>
                  <a:lnTo>
                    <a:pt x="360" y="16"/>
                  </a:lnTo>
                  <a:lnTo>
                    <a:pt x="384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8" y="2"/>
                  </a:lnTo>
                  <a:lnTo>
                    <a:pt x="485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7" name="Freeform 209"/>
            <p:cNvSpPr>
              <a:spLocks/>
            </p:cNvSpPr>
            <p:nvPr/>
          </p:nvSpPr>
          <p:spPr bwMode="auto">
            <a:xfrm>
              <a:off x="4445112" y="2373909"/>
              <a:ext cx="202461" cy="201867"/>
            </a:xfrm>
            <a:custGeom>
              <a:avLst/>
              <a:gdLst>
                <a:gd name="T0" fmla="*/ 538 w 1022"/>
                <a:gd name="T1" fmla="*/ 1 h 1022"/>
                <a:gd name="T2" fmla="*/ 615 w 1022"/>
                <a:gd name="T3" fmla="*/ 10 h 1022"/>
                <a:gd name="T4" fmla="*/ 687 w 1022"/>
                <a:gd name="T5" fmla="*/ 31 h 1022"/>
                <a:gd name="T6" fmla="*/ 755 w 1022"/>
                <a:gd name="T7" fmla="*/ 62 h 1022"/>
                <a:gd name="T8" fmla="*/ 817 w 1022"/>
                <a:gd name="T9" fmla="*/ 102 h 1022"/>
                <a:gd name="T10" fmla="*/ 873 w 1022"/>
                <a:gd name="T11" fmla="*/ 150 h 1022"/>
                <a:gd name="T12" fmla="*/ 921 w 1022"/>
                <a:gd name="T13" fmla="*/ 205 h 1022"/>
                <a:gd name="T14" fmla="*/ 961 w 1022"/>
                <a:gd name="T15" fmla="*/ 267 h 1022"/>
                <a:gd name="T16" fmla="*/ 991 w 1022"/>
                <a:gd name="T17" fmla="*/ 336 h 1022"/>
                <a:gd name="T18" fmla="*/ 1012 w 1022"/>
                <a:gd name="T19" fmla="*/ 408 h 1022"/>
                <a:gd name="T20" fmla="*/ 1022 w 1022"/>
                <a:gd name="T21" fmla="*/ 485 h 1022"/>
                <a:gd name="T22" fmla="*/ 1022 w 1022"/>
                <a:gd name="T23" fmla="*/ 538 h 1022"/>
                <a:gd name="T24" fmla="*/ 1012 w 1022"/>
                <a:gd name="T25" fmla="*/ 615 h 1022"/>
                <a:gd name="T26" fmla="*/ 991 w 1022"/>
                <a:gd name="T27" fmla="*/ 687 h 1022"/>
                <a:gd name="T28" fmla="*/ 961 w 1022"/>
                <a:gd name="T29" fmla="*/ 755 h 1022"/>
                <a:gd name="T30" fmla="*/ 921 w 1022"/>
                <a:gd name="T31" fmla="*/ 817 h 1022"/>
                <a:gd name="T32" fmla="*/ 873 w 1022"/>
                <a:gd name="T33" fmla="*/ 873 h 1022"/>
                <a:gd name="T34" fmla="*/ 817 w 1022"/>
                <a:gd name="T35" fmla="*/ 921 h 1022"/>
                <a:gd name="T36" fmla="*/ 755 w 1022"/>
                <a:gd name="T37" fmla="*/ 961 h 1022"/>
                <a:gd name="T38" fmla="*/ 687 w 1022"/>
                <a:gd name="T39" fmla="*/ 991 h 1022"/>
                <a:gd name="T40" fmla="*/ 615 w 1022"/>
                <a:gd name="T41" fmla="*/ 1012 h 1022"/>
                <a:gd name="T42" fmla="*/ 538 w 1022"/>
                <a:gd name="T43" fmla="*/ 1022 h 1022"/>
                <a:gd name="T44" fmla="*/ 485 w 1022"/>
                <a:gd name="T45" fmla="*/ 1022 h 1022"/>
                <a:gd name="T46" fmla="*/ 408 w 1022"/>
                <a:gd name="T47" fmla="*/ 1012 h 1022"/>
                <a:gd name="T48" fmla="*/ 336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50 w 1022"/>
                <a:gd name="T55" fmla="*/ 873 h 1022"/>
                <a:gd name="T56" fmla="*/ 102 w 1022"/>
                <a:gd name="T57" fmla="*/ 817 h 1022"/>
                <a:gd name="T58" fmla="*/ 62 w 1022"/>
                <a:gd name="T59" fmla="*/ 755 h 1022"/>
                <a:gd name="T60" fmla="*/ 31 w 1022"/>
                <a:gd name="T61" fmla="*/ 687 h 1022"/>
                <a:gd name="T62" fmla="*/ 10 w 1022"/>
                <a:gd name="T63" fmla="*/ 615 h 1022"/>
                <a:gd name="T64" fmla="*/ 1 w 1022"/>
                <a:gd name="T65" fmla="*/ 538 h 1022"/>
                <a:gd name="T66" fmla="*/ 1 w 1022"/>
                <a:gd name="T67" fmla="*/ 485 h 1022"/>
                <a:gd name="T68" fmla="*/ 10 w 1022"/>
                <a:gd name="T69" fmla="*/ 408 h 1022"/>
                <a:gd name="T70" fmla="*/ 31 w 1022"/>
                <a:gd name="T71" fmla="*/ 336 h 1022"/>
                <a:gd name="T72" fmla="*/ 62 w 1022"/>
                <a:gd name="T73" fmla="*/ 267 h 1022"/>
                <a:gd name="T74" fmla="*/ 102 w 1022"/>
                <a:gd name="T75" fmla="*/ 205 h 1022"/>
                <a:gd name="T76" fmla="*/ 150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6 w 1022"/>
                <a:gd name="T83" fmla="*/ 31 h 1022"/>
                <a:gd name="T84" fmla="*/ 408 w 1022"/>
                <a:gd name="T85" fmla="*/ 10 h 1022"/>
                <a:gd name="T86" fmla="*/ 485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6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6" y="75"/>
                  </a:lnTo>
                  <a:lnTo>
                    <a:pt x="797" y="87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6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7"/>
                  </a:lnTo>
                  <a:lnTo>
                    <a:pt x="971" y="290"/>
                  </a:lnTo>
                  <a:lnTo>
                    <a:pt x="982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59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3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2" y="710"/>
                  </a:lnTo>
                  <a:lnTo>
                    <a:pt x="971" y="733"/>
                  </a:lnTo>
                  <a:lnTo>
                    <a:pt x="961" y="755"/>
                  </a:lnTo>
                  <a:lnTo>
                    <a:pt x="949" y="776"/>
                  </a:lnTo>
                  <a:lnTo>
                    <a:pt x="935" y="797"/>
                  </a:lnTo>
                  <a:lnTo>
                    <a:pt x="921" y="817"/>
                  </a:lnTo>
                  <a:lnTo>
                    <a:pt x="906" y="836"/>
                  </a:lnTo>
                  <a:lnTo>
                    <a:pt x="890" y="854"/>
                  </a:lnTo>
                  <a:lnTo>
                    <a:pt x="873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5"/>
                  </a:lnTo>
                  <a:lnTo>
                    <a:pt x="776" y="949"/>
                  </a:lnTo>
                  <a:lnTo>
                    <a:pt x="755" y="961"/>
                  </a:lnTo>
                  <a:lnTo>
                    <a:pt x="733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5" y="1012"/>
                  </a:lnTo>
                  <a:lnTo>
                    <a:pt x="590" y="1016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2"/>
                  </a:lnTo>
                  <a:lnTo>
                    <a:pt x="512" y="1022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6" y="991"/>
                  </a:lnTo>
                  <a:lnTo>
                    <a:pt x="312" y="982"/>
                  </a:lnTo>
                  <a:lnTo>
                    <a:pt x="290" y="971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5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7" y="890"/>
                  </a:lnTo>
                  <a:lnTo>
                    <a:pt x="150" y="873"/>
                  </a:lnTo>
                  <a:lnTo>
                    <a:pt x="133" y="854"/>
                  </a:lnTo>
                  <a:lnTo>
                    <a:pt x="117" y="836"/>
                  </a:lnTo>
                  <a:lnTo>
                    <a:pt x="102" y="817"/>
                  </a:lnTo>
                  <a:lnTo>
                    <a:pt x="87" y="797"/>
                  </a:lnTo>
                  <a:lnTo>
                    <a:pt x="75" y="776"/>
                  </a:lnTo>
                  <a:lnTo>
                    <a:pt x="62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1" y="687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3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59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2" y="267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6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7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7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6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8" name="Freeform 191"/>
            <p:cNvSpPr>
              <a:spLocks noEditPoints="1"/>
            </p:cNvSpPr>
            <p:nvPr/>
          </p:nvSpPr>
          <p:spPr bwMode="auto">
            <a:xfrm>
              <a:off x="6106957" y="2892234"/>
              <a:ext cx="143088" cy="143682"/>
            </a:xfrm>
            <a:custGeom>
              <a:avLst/>
              <a:gdLst>
                <a:gd name="T0" fmla="*/ 389 w 724"/>
                <a:gd name="T1" fmla="*/ 339 h 725"/>
                <a:gd name="T2" fmla="*/ 417 w 724"/>
                <a:gd name="T3" fmla="*/ 327 h 725"/>
                <a:gd name="T4" fmla="*/ 434 w 724"/>
                <a:gd name="T5" fmla="*/ 303 h 725"/>
                <a:gd name="T6" fmla="*/ 435 w 724"/>
                <a:gd name="T7" fmla="*/ 267 h 725"/>
                <a:gd name="T8" fmla="*/ 415 w 724"/>
                <a:gd name="T9" fmla="*/ 241 h 725"/>
                <a:gd name="T10" fmla="*/ 376 w 724"/>
                <a:gd name="T11" fmla="*/ 227 h 725"/>
                <a:gd name="T12" fmla="*/ 203 w 724"/>
                <a:gd name="T13" fmla="*/ 563 h 725"/>
                <a:gd name="T14" fmla="*/ 396 w 724"/>
                <a:gd name="T15" fmla="*/ 175 h 725"/>
                <a:gd name="T16" fmla="*/ 451 w 724"/>
                <a:gd name="T17" fmla="*/ 190 h 725"/>
                <a:gd name="T18" fmla="*/ 493 w 724"/>
                <a:gd name="T19" fmla="*/ 235 h 725"/>
                <a:gd name="T20" fmla="*/ 503 w 724"/>
                <a:gd name="T21" fmla="*/ 289 h 725"/>
                <a:gd name="T22" fmla="*/ 487 w 724"/>
                <a:gd name="T23" fmla="*/ 337 h 725"/>
                <a:gd name="T24" fmla="*/ 457 w 724"/>
                <a:gd name="T25" fmla="*/ 367 h 725"/>
                <a:gd name="T26" fmla="*/ 405 w 724"/>
                <a:gd name="T27" fmla="*/ 387 h 725"/>
                <a:gd name="T28" fmla="*/ 419 w 724"/>
                <a:gd name="T29" fmla="*/ 403 h 725"/>
                <a:gd name="T30" fmla="*/ 467 w 724"/>
                <a:gd name="T31" fmla="*/ 461 h 725"/>
                <a:gd name="T32" fmla="*/ 419 w 724"/>
                <a:gd name="T33" fmla="*/ 501 h 725"/>
                <a:gd name="T34" fmla="*/ 354 w 724"/>
                <a:gd name="T35" fmla="*/ 410 h 725"/>
                <a:gd name="T36" fmla="*/ 303 w 724"/>
                <a:gd name="T37" fmla="*/ 397 h 725"/>
                <a:gd name="T38" fmla="*/ 363 w 724"/>
                <a:gd name="T39" fmla="*/ 61 h 725"/>
                <a:gd name="T40" fmla="*/ 269 w 724"/>
                <a:gd name="T41" fmla="*/ 75 h 725"/>
                <a:gd name="T42" fmla="*/ 196 w 724"/>
                <a:gd name="T43" fmla="*/ 110 h 725"/>
                <a:gd name="T44" fmla="*/ 123 w 724"/>
                <a:gd name="T45" fmla="*/ 176 h 725"/>
                <a:gd name="T46" fmla="*/ 83 w 724"/>
                <a:gd name="T47" fmla="*/ 247 h 725"/>
                <a:gd name="T48" fmla="*/ 61 w 724"/>
                <a:gd name="T49" fmla="*/ 343 h 725"/>
                <a:gd name="T50" fmla="*/ 66 w 724"/>
                <a:gd name="T51" fmla="*/ 421 h 725"/>
                <a:gd name="T52" fmla="*/ 100 w 724"/>
                <a:gd name="T53" fmla="*/ 512 h 725"/>
                <a:gd name="T54" fmla="*/ 148 w 724"/>
                <a:gd name="T55" fmla="*/ 577 h 725"/>
                <a:gd name="T56" fmla="*/ 212 w 724"/>
                <a:gd name="T57" fmla="*/ 625 h 725"/>
                <a:gd name="T58" fmla="*/ 304 w 724"/>
                <a:gd name="T59" fmla="*/ 658 h 725"/>
                <a:gd name="T60" fmla="*/ 382 w 724"/>
                <a:gd name="T61" fmla="*/ 664 h 725"/>
                <a:gd name="T62" fmla="*/ 476 w 724"/>
                <a:gd name="T63" fmla="*/ 642 h 725"/>
                <a:gd name="T64" fmla="*/ 546 w 724"/>
                <a:gd name="T65" fmla="*/ 602 h 725"/>
                <a:gd name="T66" fmla="*/ 614 w 724"/>
                <a:gd name="T67" fmla="*/ 530 h 725"/>
                <a:gd name="T68" fmla="*/ 648 w 724"/>
                <a:gd name="T69" fmla="*/ 457 h 725"/>
                <a:gd name="T70" fmla="*/ 664 w 724"/>
                <a:gd name="T71" fmla="*/ 362 h 725"/>
                <a:gd name="T72" fmla="*/ 654 w 724"/>
                <a:gd name="T73" fmla="*/ 285 h 725"/>
                <a:gd name="T74" fmla="*/ 624 w 724"/>
                <a:gd name="T75" fmla="*/ 211 h 725"/>
                <a:gd name="T76" fmla="*/ 560 w 724"/>
                <a:gd name="T77" fmla="*/ 133 h 725"/>
                <a:gd name="T78" fmla="*/ 492 w 724"/>
                <a:gd name="T79" fmla="*/ 90 h 725"/>
                <a:gd name="T80" fmla="*/ 399 w 724"/>
                <a:gd name="T81" fmla="*/ 63 h 725"/>
                <a:gd name="T82" fmla="*/ 363 w 724"/>
                <a:gd name="T83" fmla="*/ 0 h 725"/>
                <a:gd name="T84" fmla="*/ 474 w 724"/>
                <a:gd name="T85" fmla="*/ 18 h 725"/>
                <a:gd name="T86" fmla="*/ 561 w 724"/>
                <a:gd name="T87" fmla="*/ 59 h 725"/>
                <a:gd name="T88" fmla="*/ 649 w 724"/>
                <a:gd name="T89" fmla="*/ 140 h 725"/>
                <a:gd name="T90" fmla="*/ 696 w 724"/>
                <a:gd name="T91" fmla="*/ 225 h 725"/>
                <a:gd name="T92" fmla="*/ 723 w 724"/>
                <a:gd name="T93" fmla="*/ 339 h 725"/>
                <a:gd name="T94" fmla="*/ 717 w 724"/>
                <a:gd name="T95" fmla="*/ 432 h 725"/>
                <a:gd name="T96" fmla="*/ 676 w 724"/>
                <a:gd name="T97" fmla="*/ 542 h 725"/>
                <a:gd name="T98" fmla="*/ 618 w 724"/>
                <a:gd name="T99" fmla="*/ 619 h 725"/>
                <a:gd name="T100" fmla="*/ 543 w 724"/>
                <a:gd name="T101" fmla="*/ 676 h 725"/>
                <a:gd name="T102" fmla="*/ 432 w 724"/>
                <a:gd name="T103" fmla="*/ 718 h 725"/>
                <a:gd name="T104" fmla="*/ 339 w 724"/>
                <a:gd name="T105" fmla="*/ 723 h 725"/>
                <a:gd name="T106" fmla="*/ 225 w 724"/>
                <a:gd name="T107" fmla="*/ 697 h 725"/>
                <a:gd name="T108" fmla="*/ 141 w 724"/>
                <a:gd name="T109" fmla="*/ 650 h 725"/>
                <a:gd name="T110" fmla="*/ 60 w 724"/>
                <a:gd name="T111" fmla="*/ 563 h 725"/>
                <a:gd name="T112" fmla="*/ 19 w 724"/>
                <a:gd name="T113" fmla="*/ 477 h 725"/>
                <a:gd name="T114" fmla="*/ 0 w 724"/>
                <a:gd name="T115" fmla="*/ 362 h 725"/>
                <a:gd name="T116" fmla="*/ 12 w 724"/>
                <a:gd name="T117" fmla="*/ 269 h 725"/>
                <a:gd name="T118" fmla="*/ 48 w 724"/>
                <a:gd name="T119" fmla="*/ 181 h 725"/>
                <a:gd name="T120" fmla="*/ 124 w 724"/>
                <a:gd name="T121" fmla="*/ 88 h 725"/>
                <a:gd name="T122" fmla="*/ 206 w 724"/>
                <a:gd name="T123" fmla="*/ 36 h 725"/>
                <a:gd name="T124" fmla="*/ 317 w 724"/>
                <a:gd name="T125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725">
                  <a:moveTo>
                    <a:pt x="266" y="343"/>
                  </a:moveTo>
                  <a:lnTo>
                    <a:pt x="343" y="343"/>
                  </a:lnTo>
                  <a:lnTo>
                    <a:pt x="343" y="343"/>
                  </a:lnTo>
                  <a:lnTo>
                    <a:pt x="367" y="343"/>
                  </a:lnTo>
                  <a:lnTo>
                    <a:pt x="389" y="339"/>
                  </a:lnTo>
                  <a:lnTo>
                    <a:pt x="397" y="337"/>
                  </a:lnTo>
                  <a:lnTo>
                    <a:pt x="405" y="334"/>
                  </a:lnTo>
                  <a:lnTo>
                    <a:pt x="412" y="331"/>
                  </a:lnTo>
                  <a:lnTo>
                    <a:pt x="417" y="327"/>
                  </a:lnTo>
                  <a:lnTo>
                    <a:pt x="417" y="327"/>
                  </a:lnTo>
                  <a:lnTo>
                    <a:pt x="422" y="323"/>
                  </a:lnTo>
                  <a:lnTo>
                    <a:pt x="426" y="319"/>
                  </a:lnTo>
                  <a:lnTo>
                    <a:pt x="429" y="313"/>
                  </a:lnTo>
                  <a:lnTo>
                    <a:pt x="433" y="308"/>
                  </a:lnTo>
                  <a:lnTo>
                    <a:pt x="434" y="303"/>
                  </a:lnTo>
                  <a:lnTo>
                    <a:pt x="436" y="297"/>
                  </a:lnTo>
                  <a:lnTo>
                    <a:pt x="437" y="284"/>
                  </a:lnTo>
                  <a:lnTo>
                    <a:pt x="437" y="284"/>
                  </a:lnTo>
                  <a:lnTo>
                    <a:pt x="436" y="275"/>
                  </a:lnTo>
                  <a:lnTo>
                    <a:pt x="435" y="267"/>
                  </a:lnTo>
                  <a:lnTo>
                    <a:pt x="432" y="260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2" y="246"/>
                  </a:lnTo>
                  <a:lnTo>
                    <a:pt x="415" y="241"/>
                  </a:lnTo>
                  <a:lnTo>
                    <a:pt x="409" y="236"/>
                  </a:lnTo>
                  <a:lnTo>
                    <a:pt x="401" y="233"/>
                  </a:lnTo>
                  <a:lnTo>
                    <a:pt x="401" y="233"/>
                  </a:lnTo>
                  <a:lnTo>
                    <a:pt x="390" y="229"/>
                  </a:lnTo>
                  <a:lnTo>
                    <a:pt x="376" y="227"/>
                  </a:lnTo>
                  <a:lnTo>
                    <a:pt x="359" y="226"/>
                  </a:lnTo>
                  <a:lnTo>
                    <a:pt x="337" y="226"/>
                  </a:lnTo>
                  <a:lnTo>
                    <a:pt x="266" y="226"/>
                  </a:lnTo>
                  <a:lnTo>
                    <a:pt x="266" y="343"/>
                  </a:lnTo>
                  <a:close/>
                  <a:moveTo>
                    <a:pt x="203" y="563"/>
                  </a:moveTo>
                  <a:lnTo>
                    <a:pt x="203" y="173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70" y="174"/>
                  </a:lnTo>
                  <a:lnTo>
                    <a:pt x="396" y="175"/>
                  </a:lnTo>
                  <a:lnTo>
                    <a:pt x="419" y="179"/>
                  </a:lnTo>
                  <a:lnTo>
                    <a:pt x="428" y="181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51" y="190"/>
                  </a:lnTo>
                  <a:lnTo>
                    <a:pt x="464" y="198"/>
                  </a:lnTo>
                  <a:lnTo>
                    <a:pt x="475" y="208"/>
                  </a:lnTo>
                  <a:lnTo>
                    <a:pt x="485" y="221"/>
                  </a:lnTo>
                  <a:lnTo>
                    <a:pt x="485" y="221"/>
                  </a:lnTo>
                  <a:lnTo>
                    <a:pt x="493" y="235"/>
                  </a:lnTo>
                  <a:lnTo>
                    <a:pt x="499" y="249"/>
                  </a:lnTo>
                  <a:lnTo>
                    <a:pt x="503" y="264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503" y="289"/>
                  </a:lnTo>
                  <a:lnTo>
                    <a:pt x="501" y="299"/>
                  </a:lnTo>
                  <a:lnTo>
                    <a:pt x="499" y="309"/>
                  </a:lnTo>
                  <a:lnTo>
                    <a:pt x="496" y="319"/>
                  </a:lnTo>
                  <a:lnTo>
                    <a:pt x="492" y="328"/>
                  </a:lnTo>
                  <a:lnTo>
                    <a:pt x="487" y="337"/>
                  </a:lnTo>
                  <a:lnTo>
                    <a:pt x="481" y="345"/>
                  </a:lnTo>
                  <a:lnTo>
                    <a:pt x="473" y="353"/>
                  </a:lnTo>
                  <a:lnTo>
                    <a:pt x="473" y="353"/>
                  </a:lnTo>
                  <a:lnTo>
                    <a:pt x="466" y="360"/>
                  </a:lnTo>
                  <a:lnTo>
                    <a:pt x="457" y="367"/>
                  </a:lnTo>
                  <a:lnTo>
                    <a:pt x="448" y="373"/>
                  </a:lnTo>
                  <a:lnTo>
                    <a:pt x="437" y="377"/>
                  </a:lnTo>
                  <a:lnTo>
                    <a:pt x="427" y="382"/>
                  </a:lnTo>
                  <a:lnTo>
                    <a:pt x="417" y="385"/>
                  </a:lnTo>
                  <a:lnTo>
                    <a:pt x="405" y="387"/>
                  </a:lnTo>
                  <a:lnTo>
                    <a:pt x="393" y="389"/>
                  </a:lnTo>
                  <a:lnTo>
                    <a:pt x="393" y="389"/>
                  </a:lnTo>
                  <a:lnTo>
                    <a:pt x="402" y="393"/>
                  </a:lnTo>
                  <a:lnTo>
                    <a:pt x="411" y="398"/>
                  </a:lnTo>
                  <a:lnTo>
                    <a:pt x="419" y="403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38" y="423"/>
                  </a:lnTo>
                  <a:lnTo>
                    <a:pt x="452" y="440"/>
                  </a:lnTo>
                  <a:lnTo>
                    <a:pt x="467" y="461"/>
                  </a:lnTo>
                  <a:lnTo>
                    <a:pt x="483" y="486"/>
                  </a:lnTo>
                  <a:lnTo>
                    <a:pt x="531" y="563"/>
                  </a:lnTo>
                  <a:lnTo>
                    <a:pt x="454" y="563"/>
                  </a:lnTo>
                  <a:lnTo>
                    <a:pt x="419" y="501"/>
                  </a:lnTo>
                  <a:lnTo>
                    <a:pt x="419" y="501"/>
                  </a:lnTo>
                  <a:lnTo>
                    <a:pt x="399" y="469"/>
                  </a:lnTo>
                  <a:lnTo>
                    <a:pt x="382" y="442"/>
                  </a:lnTo>
                  <a:lnTo>
                    <a:pt x="367" y="423"/>
                  </a:lnTo>
                  <a:lnTo>
                    <a:pt x="360" y="416"/>
                  </a:lnTo>
                  <a:lnTo>
                    <a:pt x="354" y="410"/>
                  </a:lnTo>
                  <a:lnTo>
                    <a:pt x="354" y="410"/>
                  </a:lnTo>
                  <a:lnTo>
                    <a:pt x="344" y="405"/>
                  </a:lnTo>
                  <a:lnTo>
                    <a:pt x="332" y="400"/>
                  </a:lnTo>
                  <a:lnTo>
                    <a:pt x="319" y="398"/>
                  </a:lnTo>
                  <a:lnTo>
                    <a:pt x="303" y="397"/>
                  </a:lnTo>
                  <a:lnTo>
                    <a:pt x="266" y="397"/>
                  </a:lnTo>
                  <a:lnTo>
                    <a:pt x="266" y="563"/>
                  </a:lnTo>
                  <a:lnTo>
                    <a:pt x="203" y="563"/>
                  </a:lnTo>
                  <a:close/>
                  <a:moveTo>
                    <a:pt x="363" y="61"/>
                  </a:moveTo>
                  <a:lnTo>
                    <a:pt x="363" y="61"/>
                  </a:lnTo>
                  <a:lnTo>
                    <a:pt x="343" y="61"/>
                  </a:lnTo>
                  <a:lnTo>
                    <a:pt x="325" y="63"/>
                  </a:lnTo>
                  <a:lnTo>
                    <a:pt x="305" y="65"/>
                  </a:lnTo>
                  <a:lnTo>
                    <a:pt x="287" y="70"/>
                  </a:lnTo>
                  <a:lnTo>
                    <a:pt x="269" y="75"/>
                  </a:lnTo>
                  <a:lnTo>
                    <a:pt x="250" y="82"/>
                  </a:lnTo>
                  <a:lnTo>
                    <a:pt x="232" y="9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196" y="110"/>
                  </a:lnTo>
                  <a:lnTo>
                    <a:pt x="179" y="121"/>
                  </a:lnTo>
                  <a:lnTo>
                    <a:pt x="164" y="133"/>
                  </a:lnTo>
                  <a:lnTo>
                    <a:pt x="149" y="147"/>
                  </a:lnTo>
                  <a:lnTo>
                    <a:pt x="136" y="161"/>
                  </a:lnTo>
                  <a:lnTo>
                    <a:pt x="123" y="176"/>
                  </a:lnTo>
                  <a:lnTo>
                    <a:pt x="111" y="194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91" y="229"/>
                  </a:lnTo>
                  <a:lnTo>
                    <a:pt x="83" y="247"/>
                  </a:lnTo>
                  <a:lnTo>
                    <a:pt x="76" y="266"/>
                  </a:lnTo>
                  <a:lnTo>
                    <a:pt x="70" y="285"/>
                  </a:lnTo>
                  <a:lnTo>
                    <a:pt x="66" y="304"/>
                  </a:lnTo>
                  <a:lnTo>
                    <a:pt x="62" y="323"/>
                  </a:lnTo>
                  <a:lnTo>
                    <a:pt x="61" y="343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1" y="382"/>
                  </a:lnTo>
                  <a:lnTo>
                    <a:pt x="62" y="401"/>
                  </a:lnTo>
                  <a:lnTo>
                    <a:pt x="66" y="421"/>
                  </a:lnTo>
                  <a:lnTo>
                    <a:pt x="70" y="439"/>
                  </a:lnTo>
                  <a:lnTo>
                    <a:pt x="76" y="457"/>
                  </a:lnTo>
                  <a:lnTo>
                    <a:pt x="83" y="476"/>
                  </a:lnTo>
                  <a:lnTo>
                    <a:pt x="91" y="494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10" y="530"/>
                  </a:lnTo>
                  <a:lnTo>
                    <a:pt x="122" y="546"/>
                  </a:lnTo>
                  <a:lnTo>
                    <a:pt x="134" y="562"/>
                  </a:lnTo>
                  <a:lnTo>
                    <a:pt x="148" y="577"/>
                  </a:lnTo>
                  <a:lnTo>
                    <a:pt x="162" y="589"/>
                  </a:lnTo>
                  <a:lnTo>
                    <a:pt x="178" y="602"/>
                  </a:lnTo>
                  <a:lnTo>
                    <a:pt x="194" y="613"/>
                  </a:lnTo>
                  <a:lnTo>
                    <a:pt x="212" y="625"/>
                  </a:lnTo>
                  <a:lnTo>
                    <a:pt x="212" y="625"/>
                  </a:lnTo>
                  <a:lnTo>
                    <a:pt x="230" y="634"/>
                  </a:lnTo>
                  <a:lnTo>
                    <a:pt x="248" y="642"/>
                  </a:lnTo>
                  <a:lnTo>
                    <a:pt x="266" y="649"/>
                  </a:lnTo>
                  <a:lnTo>
                    <a:pt x="286" y="655"/>
                  </a:lnTo>
                  <a:lnTo>
                    <a:pt x="304" y="658"/>
                  </a:lnTo>
                  <a:lnTo>
                    <a:pt x="324" y="662"/>
                  </a:lnTo>
                  <a:lnTo>
                    <a:pt x="343" y="664"/>
                  </a:lnTo>
                  <a:lnTo>
                    <a:pt x="363" y="664"/>
                  </a:lnTo>
                  <a:lnTo>
                    <a:pt x="363" y="664"/>
                  </a:lnTo>
                  <a:lnTo>
                    <a:pt x="382" y="664"/>
                  </a:lnTo>
                  <a:lnTo>
                    <a:pt x="401" y="662"/>
                  </a:lnTo>
                  <a:lnTo>
                    <a:pt x="420" y="658"/>
                  </a:lnTo>
                  <a:lnTo>
                    <a:pt x="438" y="655"/>
                  </a:lnTo>
                  <a:lnTo>
                    <a:pt x="458" y="649"/>
                  </a:lnTo>
                  <a:lnTo>
                    <a:pt x="476" y="642"/>
                  </a:lnTo>
                  <a:lnTo>
                    <a:pt x="495" y="634"/>
                  </a:lnTo>
                  <a:lnTo>
                    <a:pt x="512" y="625"/>
                  </a:lnTo>
                  <a:lnTo>
                    <a:pt x="512" y="625"/>
                  </a:lnTo>
                  <a:lnTo>
                    <a:pt x="530" y="613"/>
                  </a:lnTo>
                  <a:lnTo>
                    <a:pt x="546" y="602"/>
                  </a:lnTo>
                  <a:lnTo>
                    <a:pt x="562" y="589"/>
                  </a:lnTo>
                  <a:lnTo>
                    <a:pt x="576" y="577"/>
                  </a:lnTo>
                  <a:lnTo>
                    <a:pt x="590" y="562"/>
                  </a:lnTo>
                  <a:lnTo>
                    <a:pt x="602" y="546"/>
                  </a:lnTo>
                  <a:lnTo>
                    <a:pt x="614" y="530"/>
                  </a:lnTo>
                  <a:lnTo>
                    <a:pt x="624" y="512"/>
                  </a:lnTo>
                  <a:lnTo>
                    <a:pt x="624" y="512"/>
                  </a:lnTo>
                  <a:lnTo>
                    <a:pt x="633" y="494"/>
                  </a:lnTo>
                  <a:lnTo>
                    <a:pt x="641" y="476"/>
                  </a:lnTo>
                  <a:lnTo>
                    <a:pt x="648" y="457"/>
                  </a:lnTo>
                  <a:lnTo>
                    <a:pt x="654" y="439"/>
                  </a:lnTo>
                  <a:lnTo>
                    <a:pt x="659" y="421"/>
                  </a:lnTo>
                  <a:lnTo>
                    <a:pt x="662" y="401"/>
                  </a:lnTo>
                  <a:lnTo>
                    <a:pt x="663" y="38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3" y="343"/>
                  </a:lnTo>
                  <a:lnTo>
                    <a:pt x="662" y="323"/>
                  </a:lnTo>
                  <a:lnTo>
                    <a:pt x="659" y="304"/>
                  </a:lnTo>
                  <a:lnTo>
                    <a:pt x="654" y="285"/>
                  </a:lnTo>
                  <a:lnTo>
                    <a:pt x="648" y="266"/>
                  </a:lnTo>
                  <a:lnTo>
                    <a:pt x="641" y="247"/>
                  </a:lnTo>
                  <a:lnTo>
                    <a:pt x="633" y="229"/>
                  </a:lnTo>
                  <a:lnTo>
                    <a:pt x="624" y="211"/>
                  </a:lnTo>
                  <a:lnTo>
                    <a:pt x="624" y="211"/>
                  </a:lnTo>
                  <a:lnTo>
                    <a:pt x="613" y="194"/>
                  </a:lnTo>
                  <a:lnTo>
                    <a:pt x="601" y="176"/>
                  </a:lnTo>
                  <a:lnTo>
                    <a:pt x="589" y="161"/>
                  </a:lnTo>
                  <a:lnTo>
                    <a:pt x="575" y="147"/>
                  </a:lnTo>
                  <a:lnTo>
                    <a:pt x="560" y="133"/>
                  </a:lnTo>
                  <a:lnTo>
                    <a:pt x="545" y="121"/>
                  </a:lnTo>
                  <a:lnTo>
                    <a:pt x="528" y="110"/>
                  </a:lnTo>
                  <a:lnTo>
                    <a:pt x="511" y="100"/>
                  </a:lnTo>
                  <a:lnTo>
                    <a:pt x="511" y="100"/>
                  </a:lnTo>
                  <a:lnTo>
                    <a:pt x="492" y="90"/>
                  </a:lnTo>
                  <a:lnTo>
                    <a:pt x="474" y="82"/>
                  </a:lnTo>
                  <a:lnTo>
                    <a:pt x="456" y="75"/>
                  </a:lnTo>
                  <a:lnTo>
                    <a:pt x="437" y="70"/>
                  </a:lnTo>
                  <a:lnTo>
                    <a:pt x="419" y="65"/>
                  </a:lnTo>
                  <a:lnTo>
                    <a:pt x="399" y="63"/>
                  </a:lnTo>
                  <a:lnTo>
                    <a:pt x="381" y="61"/>
                  </a:lnTo>
                  <a:lnTo>
                    <a:pt x="363" y="61"/>
                  </a:lnTo>
                  <a:lnTo>
                    <a:pt x="363" y="61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lnTo>
                    <a:pt x="384" y="1"/>
                  </a:lnTo>
                  <a:lnTo>
                    <a:pt x="407" y="3"/>
                  </a:lnTo>
                  <a:lnTo>
                    <a:pt x="430" y="7"/>
                  </a:lnTo>
                  <a:lnTo>
                    <a:pt x="452" y="12"/>
                  </a:lnTo>
                  <a:lnTo>
                    <a:pt x="474" y="18"/>
                  </a:lnTo>
                  <a:lnTo>
                    <a:pt x="497" y="26"/>
                  </a:lnTo>
                  <a:lnTo>
                    <a:pt x="519" y="36"/>
                  </a:lnTo>
                  <a:lnTo>
                    <a:pt x="540" y="47"/>
                  </a:lnTo>
                  <a:lnTo>
                    <a:pt x="540" y="47"/>
                  </a:lnTo>
                  <a:lnTo>
                    <a:pt x="561" y="59"/>
                  </a:lnTo>
                  <a:lnTo>
                    <a:pt x="582" y="73"/>
                  </a:lnTo>
                  <a:lnTo>
                    <a:pt x="600" y="88"/>
                  </a:lnTo>
                  <a:lnTo>
                    <a:pt x="617" y="104"/>
                  </a:lnTo>
                  <a:lnTo>
                    <a:pt x="633" y="121"/>
                  </a:lnTo>
                  <a:lnTo>
                    <a:pt x="649" y="140"/>
                  </a:lnTo>
                  <a:lnTo>
                    <a:pt x="663" y="159"/>
                  </a:lnTo>
                  <a:lnTo>
                    <a:pt x="676" y="181"/>
                  </a:lnTo>
                  <a:lnTo>
                    <a:pt x="676" y="181"/>
                  </a:lnTo>
                  <a:lnTo>
                    <a:pt x="687" y="203"/>
                  </a:lnTo>
                  <a:lnTo>
                    <a:pt x="696" y="225"/>
                  </a:lnTo>
                  <a:lnTo>
                    <a:pt x="706" y="247"/>
                  </a:lnTo>
                  <a:lnTo>
                    <a:pt x="711" y="269"/>
                  </a:lnTo>
                  <a:lnTo>
                    <a:pt x="717" y="292"/>
                  </a:lnTo>
                  <a:lnTo>
                    <a:pt x="721" y="315"/>
                  </a:lnTo>
                  <a:lnTo>
                    <a:pt x="723" y="339"/>
                  </a:lnTo>
                  <a:lnTo>
                    <a:pt x="724" y="362"/>
                  </a:lnTo>
                  <a:lnTo>
                    <a:pt x="724" y="362"/>
                  </a:lnTo>
                  <a:lnTo>
                    <a:pt x="723" y="385"/>
                  </a:lnTo>
                  <a:lnTo>
                    <a:pt x="721" y="409"/>
                  </a:lnTo>
                  <a:lnTo>
                    <a:pt x="717" y="432"/>
                  </a:lnTo>
                  <a:lnTo>
                    <a:pt x="713" y="454"/>
                  </a:lnTo>
                  <a:lnTo>
                    <a:pt x="706" y="477"/>
                  </a:lnTo>
                  <a:lnTo>
                    <a:pt x="698" y="499"/>
                  </a:lnTo>
                  <a:lnTo>
                    <a:pt x="687" y="520"/>
                  </a:lnTo>
                  <a:lnTo>
                    <a:pt x="676" y="542"/>
                  </a:lnTo>
                  <a:lnTo>
                    <a:pt x="676" y="542"/>
                  </a:lnTo>
                  <a:lnTo>
                    <a:pt x="663" y="563"/>
                  </a:lnTo>
                  <a:lnTo>
                    <a:pt x="651" y="584"/>
                  </a:lnTo>
                  <a:lnTo>
                    <a:pt x="636" y="602"/>
                  </a:lnTo>
                  <a:lnTo>
                    <a:pt x="618" y="619"/>
                  </a:lnTo>
                  <a:lnTo>
                    <a:pt x="601" y="635"/>
                  </a:lnTo>
                  <a:lnTo>
                    <a:pt x="583" y="650"/>
                  </a:lnTo>
                  <a:lnTo>
                    <a:pt x="563" y="664"/>
                  </a:lnTo>
                  <a:lnTo>
                    <a:pt x="543" y="676"/>
                  </a:lnTo>
                  <a:lnTo>
                    <a:pt x="543" y="676"/>
                  </a:lnTo>
                  <a:lnTo>
                    <a:pt x="521" y="688"/>
                  </a:lnTo>
                  <a:lnTo>
                    <a:pt x="499" y="697"/>
                  </a:lnTo>
                  <a:lnTo>
                    <a:pt x="476" y="705"/>
                  </a:lnTo>
                  <a:lnTo>
                    <a:pt x="454" y="712"/>
                  </a:lnTo>
                  <a:lnTo>
                    <a:pt x="432" y="718"/>
                  </a:lnTo>
                  <a:lnTo>
                    <a:pt x="409" y="721"/>
                  </a:lnTo>
                  <a:lnTo>
                    <a:pt x="386" y="723"/>
                  </a:lnTo>
                  <a:lnTo>
                    <a:pt x="363" y="725"/>
                  </a:lnTo>
                  <a:lnTo>
                    <a:pt x="363" y="725"/>
                  </a:lnTo>
                  <a:lnTo>
                    <a:pt x="339" y="723"/>
                  </a:lnTo>
                  <a:lnTo>
                    <a:pt x="316" y="721"/>
                  </a:lnTo>
                  <a:lnTo>
                    <a:pt x="293" y="718"/>
                  </a:lnTo>
                  <a:lnTo>
                    <a:pt x="270" y="712"/>
                  </a:lnTo>
                  <a:lnTo>
                    <a:pt x="248" y="705"/>
                  </a:lnTo>
                  <a:lnTo>
                    <a:pt x="225" y="697"/>
                  </a:lnTo>
                  <a:lnTo>
                    <a:pt x="203" y="688"/>
                  </a:lnTo>
                  <a:lnTo>
                    <a:pt x="183" y="676"/>
                  </a:lnTo>
                  <a:lnTo>
                    <a:pt x="183" y="676"/>
                  </a:lnTo>
                  <a:lnTo>
                    <a:pt x="161" y="664"/>
                  </a:lnTo>
                  <a:lnTo>
                    <a:pt x="141" y="650"/>
                  </a:lnTo>
                  <a:lnTo>
                    <a:pt x="123" y="635"/>
                  </a:lnTo>
                  <a:lnTo>
                    <a:pt x="106" y="619"/>
                  </a:lnTo>
                  <a:lnTo>
                    <a:pt x="90" y="602"/>
                  </a:lnTo>
                  <a:lnTo>
                    <a:pt x="75" y="584"/>
                  </a:lnTo>
                  <a:lnTo>
                    <a:pt x="60" y="563"/>
                  </a:lnTo>
                  <a:lnTo>
                    <a:pt x="47" y="542"/>
                  </a:lnTo>
                  <a:lnTo>
                    <a:pt x="47" y="542"/>
                  </a:lnTo>
                  <a:lnTo>
                    <a:pt x="37" y="520"/>
                  </a:lnTo>
                  <a:lnTo>
                    <a:pt x="27" y="499"/>
                  </a:lnTo>
                  <a:lnTo>
                    <a:pt x="19" y="477"/>
                  </a:lnTo>
                  <a:lnTo>
                    <a:pt x="12" y="454"/>
                  </a:lnTo>
                  <a:lnTo>
                    <a:pt x="7" y="432"/>
                  </a:lnTo>
                  <a:lnTo>
                    <a:pt x="3" y="409"/>
                  </a:lnTo>
                  <a:lnTo>
                    <a:pt x="0" y="385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39"/>
                  </a:lnTo>
                  <a:lnTo>
                    <a:pt x="3" y="315"/>
                  </a:lnTo>
                  <a:lnTo>
                    <a:pt x="7" y="292"/>
                  </a:lnTo>
                  <a:lnTo>
                    <a:pt x="12" y="269"/>
                  </a:lnTo>
                  <a:lnTo>
                    <a:pt x="19" y="247"/>
                  </a:lnTo>
                  <a:lnTo>
                    <a:pt x="28" y="225"/>
                  </a:lnTo>
                  <a:lnTo>
                    <a:pt x="37" y="203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61" y="159"/>
                  </a:lnTo>
                  <a:lnTo>
                    <a:pt x="75" y="140"/>
                  </a:lnTo>
                  <a:lnTo>
                    <a:pt x="91" y="121"/>
                  </a:lnTo>
                  <a:lnTo>
                    <a:pt x="107" y="104"/>
                  </a:lnTo>
                  <a:lnTo>
                    <a:pt x="124" y="88"/>
                  </a:lnTo>
                  <a:lnTo>
                    <a:pt x="142" y="73"/>
                  </a:lnTo>
                  <a:lnTo>
                    <a:pt x="163" y="59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206" y="36"/>
                  </a:lnTo>
                  <a:lnTo>
                    <a:pt x="227" y="26"/>
                  </a:lnTo>
                  <a:lnTo>
                    <a:pt x="250" y="18"/>
                  </a:lnTo>
                  <a:lnTo>
                    <a:pt x="272" y="12"/>
                  </a:lnTo>
                  <a:lnTo>
                    <a:pt x="294" y="7"/>
                  </a:lnTo>
                  <a:lnTo>
                    <a:pt x="317" y="3"/>
                  </a:lnTo>
                  <a:lnTo>
                    <a:pt x="340" y="1"/>
                  </a:lnTo>
                  <a:lnTo>
                    <a:pt x="363" y="0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9" name="Freeform 197"/>
            <p:cNvSpPr>
              <a:spLocks/>
            </p:cNvSpPr>
            <p:nvPr/>
          </p:nvSpPr>
          <p:spPr bwMode="auto">
            <a:xfrm>
              <a:off x="5421201" y="2835236"/>
              <a:ext cx="640039" cy="798564"/>
            </a:xfrm>
            <a:custGeom>
              <a:avLst/>
              <a:gdLst>
                <a:gd name="T0" fmla="*/ 2711 w 3235"/>
                <a:gd name="T1" fmla="*/ 1850 h 4035"/>
                <a:gd name="T2" fmla="*/ 2396 w 3235"/>
                <a:gd name="T3" fmla="*/ 1702 h 4035"/>
                <a:gd name="T4" fmla="*/ 1708 w 3235"/>
                <a:gd name="T5" fmla="*/ 1454 h 4035"/>
                <a:gd name="T6" fmla="*/ 1505 w 3235"/>
                <a:gd name="T7" fmla="*/ 1352 h 4035"/>
                <a:gd name="T8" fmla="*/ 1424 w 3235"/>
                <a:gd name="T9" fmla="*/ 1269 h 4035"/>
                <a:gd name="T10" fmla="*/ 1388 w 3235"/>
                <a:gd name="T11" fmla="*/ 1157 h 4035"/>
                <a:gd name="T12" fmla="*/ 1397 w 3235"/>
                <a:gd name="T13" fmla="*/ 1033 h 4035"/>
                <a:gd name="T14" fmla="*/ 1453 w 3235"/>
                <a:gd name="T15" fmla="*/ 934 h 4035"/>
                <a:gd name="T16" fmla="*/ 1545 w 3235"/>
                <a:gd name="T17" fmla="*/ 866 h 4035"/>
                <a:gd name="T18" fmla="*/ 1686 w 3235"/>
                <a:gd name="T19" fmla="*/ 819 h 4035"/>
                <a:gd name="T20" fmla="*/ 1900 w 3235"/>
                <a:gd name="T21" fmla="*/ 798 h 4035"/>
                <a:gd name="T22" fmla="*/ 2137 w 3235"/>
                <a:gd name="T23" fmla="*/ 822 h 4035"/>
                <a:gd name="T24" fmla="*/ 2449 w 3235"/>
                <a:gd name="T25" fmla="*/ 926 h 4035"/>
                <a:gd name="T26" fmla="*/ 2617 w 3235"/>
                <a:gd name="T27" fmla="*/ 923 h 4035"/>
                <a:gd name="T28" fmla="*/ 2713 w 3235"/>
                <a:gd name="T29" fmla="*/ 756 h 4035"/>
                <a:gd name="T30" fmla="*/ 2823 w 3235"/>
                <a:gd name="T31" fmla="*/ 393 h 4035"/>
                <a:gd name="T32" fmla="*/ 2703 w 3235"/>
                <a:gd name="T33" fmla="*/ 175 h 4035"/>
                <a:gd name="T34" fmla="*/ 2266 w 3235"/>
                <a:gd name="T35" fmla="*/ 43 h 4035"/>
                <a:gd name="T36" fmla="*/ 1971 w 3235"/>
                <a:gd name="T37" fmla="*/ 4 h 4035"/>
                <a:gd name="T38" fmla="*/ 1573 w 3235"/>
                <a:gd name="T39" fmla="*/ 10 h 4035"/>
                <a:gd name="T40" fmla="*/ 1222 w 3235"/>
                <a:gd name="T41" fmla="*/ 69 h 4035"/>
                <a:gd name="T42" fmla="*/ 1013 w 3235"/>
                <a:gd name="T43" fmla="*/ 135 h 4035"/>
                <a:gd name="T44" fmla="*/ 800 w 3235"/>
                <a:gd name="T45" fmla="*/ 239 h 4035"/>
                <a:gd name="T46" fmla="*/ 644 w 3235"/>
                <a:gd name="T47" fmla="*/ 352 h 4035"/>
                <a:gd name="T48" fmla="*/ 492 w 3235"/>
                <a:gd name="T49" fmla="*/ 508 h 4035"/>
                <a:gd name="T50" fmla="*/ 376 w 3235"/>
                <a:gd name="T51" fmla="*/ 689 h 4035"/>
                <a:gd name="T52" fmla="*/ 308 w 3235"/>
                <a:gd name="T53" fmla="*/ 866 h 4035"/>
                <a:gd name="T54" fmla="*/ 267 w 3235"/>
                <a:gd name="T55" fmla="*/ 1094 h 4035"/>
                <a:gd name="T56" fmla="*/ 273 w 3235"/>
                <a:gd name="T57" fmla="*/ 1367 h 4035"/>
                <a:gd name="T58" fmla="*/ 335 w 3235"/>
                <a:gd name="T59" fmla="*/ 1608 h 4035"/>
                <a:gd name="T60" fmla="*/ 507 w 3235"/>
                <a:gd name="T61" fmla="*/ 1881 h 4035"/>
                <a:gd name="T62" fmla="*/ 725 w 3235"/>
                <a:gd name="T63" fmla="*/ 2067 h 4035"/>
                <a:gd name="T64" fmla="*/ 1000 w 3235"/>
                <a:gd name="T65" fmla="*/ 2215 h 4035"/>
                <a:gd name="T66" fmla="*/ 1617 w 3235"/>
                <a:gd name="T67" fmla="*/ 2428 h 4035"/>
                <a:gd name="T68" fmla="*/ 1919 w 3235"/>
                <a:gd name="T69" fmla="*/ 2558 h 4035"/>
                <a:gd name="T70" fmla="*/ 1998 w 3235"/>
                <a:gd name="T71" fmla="*/ 2633 h 4035"/>
                <a:gd name="T72" fmla="*/ 2048 w 3235"/>
                <a:gd name="T73" fmla="*/ 2732 h 4035"/>
                <a:gd name="T74" fmla="*/ 2055 w 3235"/>
                <a:gd name="T75" fmla="*/ 2863 h 4035"/>
                <a:gd name="T76" fmla="*/ 2001 w 3235"/>
                <a:gd name="T77" fmla="*/ 3007 h 4035"/>
                <a:gd name="T78" fmla="*/ 1878 w 3235"/>
                <a:gd name="T79" fmla="*/ 3103 h 4035"/>
                <a:gd name="T80" fmla="*/ 1724 w 3235"/>
                <a:gd name="T81" fmla="*/ 3155 h 4035"/>
                <a:gd name="T82" fmla="*/ 1495 w 3235"/>
                <a:gd name="T83" fmla="*/ 3185 h 4035"/>
                <a:gd name="T84" fmla="*/ 1163 w 3235"/>
                <a:gd name="T85" fmla="*/ 3175 h 4035"/>
                <a:gd name="T86" fmla="*/ 743 w 3235"/>
                <a:gd name="T87" fmla="*/ 3091 h 4035"/>
                <a:gd name="T88" fmla="*/ 394 w 3235"/>
                <a:gd name="T89" fmla="*/ 3036 h 4035"/>
                <a:gd name="T90" fmla="*/ 248 w 3235"/>
                <a:gd name="T91" fmla="*/ 3383 h 4035"/>
                <a:gd name="T92" fmla="*/ 50 w 3235"/>
                <a:gd name="T93" fmla="*/ 3692 h 4035"/>
                <a:gd name="T94" fmla="*/ 390 w 3235"/>
                <a:gd name="T95" fmla="*/ 3889 h 4035"/>
                <a:gd name="T96" fmla="*/ 857 w 3235"/>
                <a:gd name="T97" fmla="*/ 3994 h 4035"/>
                <a:gd name="T98" fmla="*/ 1467 w 3235"/>
                <a:gd name="T99" fmla="*/ 4035 h 4035"/>
                <a:gd name="T100" fmla="*/ 1773 w 3235"/>
                <a:gd name="T101" fmla="*/ 4022 h 4035"/>
                <a:gd name="T102" fmla="*/ 2096 w 3235"/>
                <a:gd name="T103" fmla="*/ 3976 h 4035"/>
                <a:gd name="T104" fmla="*/ 2342 w 3235"/>
                <a:gd name="T105" fmla="*/ 3910 h 4035"/>
                <a:gd name="T106" fmla="*/ 2594 w 3235"/>
                <a:gd name="T107" fmla="*/ 3804 h 4035"/>
                <a:gd name="T108" fmla="*/ 2777 w 3235"/>
                <a:gd name="T109" fmla="*/ 3691 h 4035"/>
                <a:gd name="T110" fmla="*/ 2954 w 3235"/>
                <a:gd name="T111" fmla="*/ 3532 h 4035"/>
                <a:gd name="T112" fmla="*/ 3089 w 3235"/>
                <a:gd name="T113" fmla="*/ 3350 h 4035"/>
                <a:gd name="T114" fmla="*/ 3171 w 3235"/>
                <a:gd name="T115" fmla="*/ 3175 h 4035"/>
                <a:gd name="T116" fmla="*/ 3224 w 3235"/>
                <a:gd name="T117" fmla="*/ 2950 h 4035"/>
                <a:gd name="T118" fmla="*/ 3234 w 3235"/>
                <a:gd name="T119" fmla="*/ 2710 h 4035"/>
                <a:gd name="T120" fmla="*/ 3204 w 3235"/>
                <a:gd name="T121" fmla="*/ 2473 h 4035"/>
                <a:gd name="T122" fmla="*/ 3153 w 3235"/>
                <a:gd name="T123" fmla="*/ 2321 h 4035"/>
                <a:gd name="T124" fmla="*/ 2958 w 3235"/>
                <a:gd name="T125" fmla="*/ 2036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35" h="4035">
                  <a:moveTo>
                    <a:pt x="2922" y="2001"/>
                  </a:moveTo>
                  <a:lnTo>
                    <a:pt x="2922" y="2001"/>
                  </a:lnTo>
                  <a:lnTo>
                    <a:pt x="2884" y="1968"/>
                  </a:lnTo>
                  <a:lnTo>
                    <a:pt x="2843" y="1937"/>
                  </a:lnTo>
                  <a:lnTo>
                    <a:pt x="2801" y="1907"/>
                  </a:lnTo>
                  <a:lnTo>
                    <a:pt x="2757" y="1877"/>
                  </a:lnTo>
                  <a:lnTo>
                    <a:pt x="2711" y="1850"/>
                  </a:lnTo>
                  <a:lnTo>
                    <a:pt x="2662" y="1822"/>
                  </a:lnTo>
                  <a:lnTo>
                    <a:pt x="2613" y="1797"/>
                  </a:lnTo>
                  <a:lnTo>
                    <a:pt x="2562" y="1773"/>
                  </a:lnTo>
                  <a:lnTo>
                    <a:pt x="2562" y="1773"/>
                  </a:lnTo>
                  <a:lnTo>
                    <a:pt x="2508" y="1749"/>
                  </a:lnTo>
                  <a:lnTo>
                    <a:pt x="2453" y="1726"/>
                  </a:lnTo>
                  <a:lnTo>
                    <a:pt x="2396" y="1702"/>
                  </a:lnTo>
                  <a:lnTo>
                    <a:pt x="2338" y="1679"/>
                  </a:lnTo>
                  <a:lnTo>
                    <a:pt x="2216" y="1632"/>
                  </a:lnTo>
                  <a:lnTo>
                    <a:pt x="2088" y="1586"/>
                  </a:lnTo>
                  <a:lnTo>
                    <a:pt x="1787" y="1483"/>
                  </a:lnTo>
                  <a:lnTo>
                    <a:pt x="1787" y="1483"/>
                  </a:lnTo>
                  <a:lnTo>
                    <a:pt x="1747" y="1468"/>
                  </a:lnTo>
                  <a:lnTo>
                    <a:pt x="1708" y="1454"/>
                  </a:lnTo>
                  <a:lnTo>
                    <a:pt x="1671" y="1438"/>
                  </a:lnTo>
                  <a:lnTo>
                    <a:pt x="1635" y="1422"/>
                  </a:lnTo>
                  <a:lnTo>
                    <a:pt x="1600" y="1406"/>
                  </a:lnTo>
                  <a:lnTo>
                    <a:pt x="1567" y="1389"/>
                  </a:lnTo>
                  <a:lnTo>
                    <a:pt x="1535" y="1370"/>
                  </a:lnTo>
                  <a:lnTo>
                    <a:pt x="1505" y="1352"/>
                  </a:lnTo>
                  <a:lnTo>
                    <a:pt x="1505" y="1352"/>
                  </a:lnTo>
                  <a:lnTo>
                    <a:pt x="1490" y="1342"/>
                  </a:lnTo>
                  <a:lnTo>
                    <a:pt x="1476" y="1331"/>
                  </a:lnTo>
                  <a:lnTo>
                    <a:pt x="1465" y="1321"/>
                  </a:lnTo>
                  <a:lnTo>
                    <a:pt x="1452" y="1308"/>
                  </a:lnTo>
                  <a:lnTo>
                    <a:pt x="1442" y="1297"/>
                  </a:lnTo>
                  <a:lnTo>
                    <a:pt x="1433" y="1283"/>
                  </a:lnTo>
                  <a:lnTo>
                    <a:pt x="1424" y="1269"/>
                  </a:lnTo>
                  <a:lnTo>
                    <a:pt x="1416" y="1256"/>
                  </a:lnTo>
                  <a:lnTo>
                    <a:pt x="1409" y="1241"/>
                  </a:lnTo>
                  <a:lnTo>
                    <a:pt x="1403" y="1225"/>
                  </a:lnTo>
                  <a:lnTo>
                    <a:pt x="1397" y="1209"/>
                  </a:lnTo>
                  <a:lnTo>
                    <a:pt x="1394" y="1193"/>
                  </a:lnTo>
                  <a:lnTo>
                    <a:pt x="1390" y="1174"/>
                  </a:lnTo>
                  <a:lnTo>
                    <a:pt x="1388" y="1157"/>
                  </a:lnTo>
                  <a:lnTo>
                    <a:pt x="1386" y="1138"/>
                  </a:lnTo>
                  <a:lnTo>
                    <a:pt x="1386" y="1118"/>
                  </a:lnTo>
                  <a:lnTo>
                    <a:pt x="1386" y="1118"/>
                  </a:lnTo>
                  <a:lnTo>
                    <a:pt x="1387" y="1096"/>
                  </a:lnTo>
                  <a:lnTo>
                    <a:pt x="1388" y="1074"/>
                  </a:lnTo>
                  <a:lnTo>
                    <a:pt x="1392" y="1054"/>
                  </a:lnTo>
                  <a:lnTo>
                    <a:pt x="1397" y="1033"/>
                  </a:lnTo>
                  <a:lnTo>
                    <a:pt x="1403" y="1015"/>
                  </a:lnTo>
                  <a:lnTo>
                    <a:pt x="1411" y="996"/>
                  </a:lnTo>
                  <a:lnTo>
                    <a:pt x="1419" y="979"/>
                  </a:lnTo>
                  <a:lnTo>
                    <a:pt x="1429" y="963"/>
                  </a:lnTo>
                  <a:lnTo>
                    <a:pt x="1429" y="963"/>
                  </a:lnTo>
                  <a:lnTo>
                    <a:pt x="1441" y="948"/>
                  </a:lnTo>
                  <a:lnTo>
                    <a:pt x="1453" y="934"/>
                  </a:lnTo>
                  <a:lnTo>
                    <a:pt x="1466" y="921"/>
                  </a:lnTo>
                  <a:lnTo>
                    <a:pt x="1481" y="908"/>
                  </a:lnTo>
                  <a:lnTo>
                    <a:pt x="1496" y="897"/>
                  </a:lnTo>
                  <a:lnTo>
                    <a:pt x="1512" y="885"/>
                  </a:lnTo>
                  <a:lnTo>
                    <a:pt x="1528" y="875"/>
                  </a:lnTo>
                  <a:lnTo>
                    <a:pt x="1545" y="866"/>
                  </a:lnTo>
                  <a:lnTo>
                    <a:pt x="1545" y="866"/>
                  </a:lnTo>
                  <a:lnTo>
                    <a:pt x="1564" y="858"/>
                  </a:lnTo>
                  <a:lnTo>
                    <a:pt x="1583" y="850"/>
                  </a:lnTo>
                  <a:lnTo>
                    <a:pt x="1603" y="842"/>
                  </a:lnTo>
                  <a:lnTo>
                    <a:pt x="1622" y="835"/>
                  </a:lnTo>
                  <a:lnTo>
                    <a:pt x="1643" y="829"/>
                  </a:lnTo>
                  <a:lnTo>
                    <a:pt x="1665" y="823"/>
                  </a:lnTo>
                  <a:lnTo>
                    <a:pt x="1686" y="819"/>
                  </a:lnTo>
                  <a:lnTo>
                    <a:pt x="1709" y="814"/>
                  </a:lnTo>
                  <a:lnTo>
                    <a:pt x="1709" y="814"/>
                  </a:lnTo>
                  <a:lnTo>
                    <a:pt x="1755" y="807"/>
                  </a:lnTo>
                  <a:lnTo>
                    <a:pt x="1802" y="803"/>
                  </a:lnTo>
                  <a:lnTo>
                    <a:pt x="1850" y="799"/>
                  </a:lnTo>
                  <a:lnTo>
                    <a:pt x="1900" y="798"/>
                  </a:lnTo>
                  <a:lnTo>
                    <a:pt x="1900" y="798"/>
                  </a:lnTo>
                  <a:lnTo>
                    <a:pt x="1932" y="798"/>
                  </a:lnTo>
                  <a:lnTo>
                    <a:pt x="1963" y="799"/>
                  </a:lnTo>
                  <a:lnTo>
                    <a:pt x="1993" y="801"/>
                  </a:lnTo>
                  <a:lnTo>
                    <a:pt x="2024" y="804"/>
                  </a:lnTo>
                  <a:lnTo>
                    <a:pt x="2052" y="807"/>
                  </a:lnTo>
                  <a:lnTo>
                    <a:pt x="2081" y="812"/>
                  </a:lnTo>
                  <a:lnTo>
                    <a:pt x="2137" y="822"/>
                  </a:lnTo>
                  <a:lnTo>
                    <a:pt x="2191" y="834"/>
                  </a:lnTo>
                  <a:lnTo>
                    <a:pt x="2241" y="847"/>
                  </a:lnTo>
                  <a:lnTo>
                    <a:pt x="2290" y="862"/>
                  </a:lnTo>
                  <a:lnTo>
                    <a:pt x="2334" y="878"/>
                  </a:lnTo>
                  <a:lnTo>
                    <a:pt x="2376" y="894"/>
                  </a:lnTo>
                  <a:lnTo>
                    <a:pt x="2415" y="910"/>
                  </a:lnTo>
                  <a:lnTo>
                    <a:pt x="2449" y="926"/>
                  </a:lnTo>
                  <a:lnTo>
                    <a:pt x="2480" y="941"/>
                  </a:lnTo>
                  <a:lnTo>
                    <a:pt x="2531" y="967"/>
                  </a:lnTo>
                  <a:lnTo>
                    <a:pt x="2565" y="983"/>
                  </a:lnTo>
                  <a:lnTo>
                    <a:pt x="2565" y="983"/>
                  </a:lnTo>
                  <a:lnTo>
                    <a:pt x="2583" y="964"/>
                  </a:lnTo>
                  <a:lnTo>
                    <a:pt x="2599" y="944"/>
                  </a:lnTo>
                  <a:lnTo>
                    <a:pt x="2617" y="923"/>
                  </a:lnTo>
                  <a:lnTo>
                    <a:pt x="2631" y="901"/>
                  </a:lnTo>
                  <a:lnTo>
                    <a:pt x="2646" y="878"/>
                  </a:lnTo>
                  <a:lnTo>
                    <a:pt x="2661" y="855"/>
                  </a:lnTo>
                  <a:lnTo>
                    <a:pt x="2675" y="831"/>
                  </a:lnTo>
                  <a:lnTo>
                    <a:pt x="2689" y="806"/>
                  </a:lnTo>
                  <a:lnTo>
                    <a:pt x="2701" y="782"/>
                  </a:lnTo>
                  <a:lnTo>
                    <a:pt x="2713" y="756"/>
                  </a:lnTo>
                  <a:lnTo>
                    <a:pt x="2736" y="704"/>
                  </a:lnTo>
                  <a:lnTo>
                    <a:pt x="2755" y="650"/>
                  </a:lnTo>
                  <a:lnTo>
                    <a:pt x="2774" y="597"/>
                  </a:lnTo>
                  <a:lnTo>
                    <a:pt x="2789" y="543"/>
                  </a:lnTo>
                  <a:lnTo>
                    <a:pt x="2802" y="492"/>
                  </a:lnTo>
                  <a:lnTo>
                    <a:pt x="2814" y="441"/>
                  </a:lnTo>
                  <a:lnTo>
                    <a:pt x="2823" y="393"/>
                  </a:lnTo>
                  <a:lnTo>
                    <a:pt x="2830" y="347"/>
                  </a:lnTo>
                  <a:lnTo>
                    <a:pt x="2835" y="305"/>
                  </a:lnTo>
                  <a:lnTo>
                    <a:pt x="2838" y="267"/>
                  </a:lnTo>
                  <a:lnTo>
                    <a:pt x="2839" y="233"/>
                  </a:lnTo>
                  <a:lnTo>
                    <a:pt x="2839" y="233"/>
                  </a:lnTo>
                  <a:lnTo>
                    <a:pt x="2782" y="208"/>
                  </a:lnTo>
                  <a:lnTo>
                    <a:pt x="2703" y="175"/>
                  </a:lnTo>
                  <a:lnTo>
                    <a:pt x="2654" y="156"/>
                  </a:lnTo>
                  <a:lnTo>
                    <a:pt x="2602" y="136"/>
                  </a:lnTo>
                  <a:lnTo>
                    <a:pt x="2543" y="117"/>
                  </a:lnTo>
                  <a:lnTo>
                    <a:pt x="2481" y="97"/>
                  </a:lnTo>
                  <a:lnTo>
                    <a:pt x="2414" y="78"/>
                  </a:lnTo>
                  <a:lnTo>
                    <a:pt x="2341" y="59"/>
                  </a:lnTo>
                  <a:lnTo>
                    <a:pt x="2266" y="43"/>
                  </a:lnTo>
                  <a:lnTo>
                    <a:pt x="2227" y="35"/>
                  </a:lnTo>
                  <a:lnTo>
                    <a:pt x="2186" y="28"/>
                  </a:lnTo>
                  <a:lnTo>
                    <a:pt x="2145" y="23"/>
                  </a:lnTo>
                  <a:lnTo>
                    <a:pt x="2103" y="17"/>
                  </a:lnTo>
                  <a:lnTo>
                    <a:pt x="2059" y="11"/>
                  </a:lnTo>
                  <a:lnTo>
                    <a:pt x="2016" y="8"/>
                  </a:lnTo>
                  <a:lnTo>
                    <a:pt x="1971" y="4"/>
                  </a:lnTo>
                  <a:lnTo>
                    <a:pt x="1925" y="2"/>
                  </a:lnTo>
                  <a:lnTo>
                    <a:pt x="1878" y="0"/>
                  </a:lnTo>
                  <a:lnTo>
                    <a:pt x="1831" y="0"/>
                  </a:lnTo>
                  <a:lnTo>
                    <a:pt x="1831" y="0"/>
                  </a:lnTo>
                  <a:lnTo>
                    <a:pt x="1743" y="1"/>
                  </a:lnTo>
                  <a:lnTo>
                    <a:pt x="1656" y="4"/>
                  </a:lnTo>
                  <a:lnTo>
                    <a:pt x="1573" y="10"/>
                  </a:lnTo>
                  <a:lnTo>
                    <a:pt x="1491" y="19"/>
                  </a:lnTo>
                  <a:lnTo>
                    <a:pt x="1411" y="31"/>
                  </a:lnTo>
                  <a:lnTo>
                    <a:pt x="1372" y="36"/>
                  </a:lnTo>
                  <a:lnTo>
                    <a:pt x="1334" y="43"/>
                  </a:lnTo>
                  <a:lnTo>
                    <a:pt x="1295" y="51"/>
                  </a:lnTo>
                  <a:lnTo>
                    <a:pt x="1258" y="59"/>
                  </a:lnTo>
                  <a:lnTo>
                    <a:pt x="1222" y="69"/>
                  </a:lnTo>
                  <a:lnTo>
                    <a:pt x="1185" y="78"/>
                  </a:lnTo>
                  <a:lnTo>
                    <a:pt x="1185" y="78"/>
                  </a:lnTo>
                  <a:lnTo>
                    <a:pt x="1150" y="88"/>
                  </a:lnTo>
                  <a:lnTo>
                    <a:pt x="1114" y="99"/>
                  </a:lnTo>
                  <a:lnTo>
                    <a:pt x="1080" y="110"/>
                  </a:lnTo>
                  <a:lnTo>
                    <a:pt x="1046" y="122"/>
                  </a:lnTo>
                  <a:lnTo>
                    <a:pt x="1013" y="135"/>
                  </a:lnTo>
                  <a:lnTo>
                    <a:pt x="981" y="148"/>
                  </a:lnTo>
                  <a:lnTo>
                    <a:pt x="949" y="161"/>
                  </a:lnTo>
                  <a:lnTo>
                    <a:pt x="918" y="176"/>
                  </a:lnTo>
                  <a:lnTo>
                    <a:pt x="887" y="191"/>
                  </a:lnTo>
                  <a:lnTo>
                    <a:pt x="858" y="206"/>
                  </a:lnTo>
                  <a:lnTo>
                    <a:pt x="828" y="222"/>
                  </a:lnTo>
                  <a:lnTo>
                    <a:pt x="800" y="239"/>
                  </a:lnTo>
                  <a:lnTo>
                    <a:pt x="772" y="257"/>
                  </a:lnTo>
                  <a:lnTo>
                    <a:pt x="745" y="274"/>
                  </a:lnTo>
                  <a:lnTo>
                    <a:pt x="718" y="29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68" y="331"/>
                  </a:lnTo>
                  <a:lnTo>
                    <a:pt x="644" y="352"/>
                  </a:lnTo>
                  <a:lnTo>
                    <a:pt x="620" y="372"/>
                  </a:lnTo>
                  <a:lnTo>
                    <a:pt x="597" y="393"/>
                  </a:lnTo>
                  <a:lnTo>
                    <a:pt x="575" y="415"/>
                  </a:lnTo>
                  <a:lnTo>
                    <a:pt x="553" y="438"/>
                  </a:lnTo>
                  <a:lnTo>
                    <a:pt x="532" y="460"/>
                  </a:lnTo>
                  <a:lnTo>
                    <a:pt x="512" y="484"/>
                  </a:lnTo>
                  <a:lnTo>
                    <a:pt x="492" y="508"/>
                  </a:lnTo>
                  <a:lnTo>
                    <a:pt x="474" y="532"/>
                  </a:lnTo>
                  <a:lnTo>
                    <a:pt x="456" y="557"/>
                  </a:lnTo>
                  <a:lnTo>
                    <a:pt x="438" y="582"/>
                  </a:lnTo>
                  <a:lnTo>
                    <a:pt x="422" y="608"/>
                  </a:lnTo>
                  <a:lnTo>
                    <a:pt x="406" y="635"/>
                  </a:lnTo>
                  <a:lnTo>
                    <a:pt x="390" y="662"/>
                  </a:lnTo>
                  <a:lnTo>
                    <a:pt x="376" y="689"/>
                  </a:lnTo>
                  <a:lnTo>
                    <a:pt x="376" y="689"/>
                  </a:lnTo>
                  <a:lnTo>
                    <a:pt x="363" y="718"/>
                  </a:lnTo>
                  <a:lnTo>
                    <a:pt x="350" y="746"/>
                  </a:lnTo>
                  <a:lnTo>
                    <a:pt x="337" y="775"/>
                  </a:lnTo>
                  <a:lnTo>
                    <a:pt x="327" y="805"/>
                  </a:lnTo>
                  <a:lnTo>
                    <a:pt x="317" y="835"/>
                  </a:lnTo>
                  <a:lnTo>
                    <a:pt x="308" y="866"/>
                  </a:lnTo>
                  <a:lnTo>
                    <a:pt x="300" y="897"/>
                  </a:lnTo>
                  <a:lnTo>
                    <a:pt x="292" y="928"/>
                  </a:lnTo>
                  <a:lnTo>
                    <a:pt x="285" y="961"/>
                  </a:lnTo>
                  <a:lnTo>
                    <a:pt x="279" y="993"/>
                  </a:lnTo>
                  <a:lnTo>
                    <a:pt x="274" y="1026"/>
                  </a:lnTo>
                  <a:lnTo>
                    <a:pt x="271" y="1060"/>
                  </a:lnTo>
                  <a:lnTo>
                    <a:pt x="267" y="1094"/>
                  </a:lnTo>
                  <a:lnTo>
                    <a:pt x="265" y="1128"/>
                  </a:lnTo>
                  <a:lnTo>
                    <a:pt x="264" y="1164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4" y="1257"/>
                  </a:lnTo>
                  <a:lnTo>
                    <a:pt x="267" y="1313"/>
                  </a:lnTo>
                  <a:lnTo>
                    <a:pt x="273" y="1367"/>
                  </a:lnTo>
                  <a:lnTo>
                    <a:pt x="281" y="1419"/>
                  </a:lnTo>
                  <a:lnTo>
                    <a:pt x="292" y="1469"/>
                  </a:lnTo>
                  <a:lnTo>
                    <a:pt x="304" y="1517"/>
                  </a:lnTo>
                  <a:lnTo>
                    <a:pt x="319" y="1563"/>
                  </a:lnTo>
                  <a:lnTo>
                    <a:pt x="327" y="1585"/>
                  </a:lnTo>
                  <a:lnTo>
                    <a:pt x="335" y="1608"/>
                  </a:lnTo>
                  <a:lnTo>
                    <a:pt x="335" y="1608"/>
                  </a:lnTo>
                  <a:lnTo>
                    <a:pt x="355" y="1650"/>
                  </a:lnTo>
                  <a:lnTo>
                    <a:pt x="375" y="1692"/>
                  </a:lnTo>
                  <a:lnTo>
                    <a:pt x="398" y="1732"/>
                  </a:lnTo>
                  <a:lnTo>
                    <a:pt x="422" y="1771"/>
                  </a:lnTo>
                  <a:lnTo>
                    <a:pt x="449" y="1809"/>
                  </a:lnTo>
                  <a:lnTo>
                    <a:pt x="477" y="1845"/>
                  </a:lnTo>
                  <a:lnTo>
                    <a:pt x="507" y="1881"/>
                  </a:lnTo>
                  <a:lnTo>
                    <a:pt x="539" y="1914"/>
                  </a:lnTo>
                  <a:lnTo>
                    <a:pt x="539" y="1914"/>
                  </a:lnTo>
                  <a:lnTo>
                    <a:pt x="573" y="1947"/>
                  </a:lnTo>
                  <a:lnTo>
                    <a:pt x="608" y="1978"/>
                  </a:lnTo>
                  <a:lnTo>
                    <a:pt x="646" y="2009"/>
                  </a:lnTo>
                  <a:lnTo>
                    <a:pt x="684" y="2038"/>
                  </a:lnTo>
                  <a:lnTo>
                    <a:pt x="725" y="2067"/>
                  </a:lnTo>
                  <a:lnTo>
                    <a:pt x="766" y="2094"/>
                  </a:lnTo>
                  <a:lnTo>
                    <a:pt x="810" y="2120"/>
                  </a:lnTo>
                  <a:lnTo>
                    <a:pt x="856" y="2145"/>
                  </a:lnTo>
                  <a:lnTo>
                    <a:pt x="856" y="2145"/>
                  </a:lnTo>
                  <a:lnTo>
                    <a:pt x="903" y="2169"/>
                  </a:lnTo>
                  <a:lnTo>
                    <a:pt x="951" y="2192"/>
                  </a:lnTo>
                  <a:lnTo>
                    <a:pt x="1000" y="2215"/>
                  </a:lnTo>
                  <a:lnTo>
                    <a:pt x="1051" y="2236"/>
                  </a:lnTo>
                  <a:lnTo>
                    <a:pt x="1104" y="2257"/>
                  </a:lnTo>
                  <a:lnTo>
                    <a:pt x="1156" y="2276"/>
                  </a:lnTo>
                  <a:lnTo>
                    <a:pt x="1210" y="2295"/>
                  </a:lnTo>
                  <a:lnTo>
                    <a:pt x="1267" y="2313"/>
                  </a:lnTo>
                  <a:lnTo>
                    <a:pt x="1617" y="2428"/>
                  </a:lnTo>
                  <a:lnTo>
                    <a:pt x="1617" y="2428"/>
                  </a:lnTo>
                  <a:lnTo>
                    <a:pt x="1699" y="2455"/>
                  </a:lnTo>
                  <a:lnTo>
                    <a:pt x="1778" y="2484"/>
                  </a:lnTo>
                  <a:lnTo>
                    <a:pt x="1778" y="2484"/>
                  </a:lnTo>
                  <a:lnTo>
                    <a:pt x="1816" y="2500"/>
                  </a:lnTo>
                  <a:lnTo>
                    <a:pt x="1853" y="2517"/>
                  </a:lnTo>
                  <a:lnTo>
                    <a:pt x="1886" y="2537"/>
                  </a:lnTo>
                  <a:lnTo>
                    <a:pt x="1919" y="2558"/>
                  </a:lnTo>
                  <a:lnTo>
                    <a:pt x="1919" y="2558"/>
                  </a:lnTo>
                  <a:lnTo>
                    <a:pt x="1934" y="2569"/>
                  </a:lnTo>
                  <a:lnTo>
                    <a:pt x="1949" y="2580"/>
                  </a:lnTo>
                  <a:lnTo>
                    <a:pt x="1963" y="2593"/>
                  </a:lnTo>
                  <a:lnTo>
                    <a:pt x="1975" y="2606"/>
                  </a:lnTo>
                  <a:lnTo>
                    <a:pt x="1987" y="2619"/>
                  </a:lnTo>
                  <a:lnTo>
                    <a:pt x="1998" y="2633"/>
                  </a:lnTo>
                  <a:lnTo>
                    <a:pt x="2010" y="2648"/>
                  </a:lnTo>
                  <a:lnTo>
                    <a:pt x="2019" y="2664"/>
                  </a:lnTo>
                  <a:lnTo>
                    <a:pt x="2019" y="2664"/>
                  </a:lnTo>
                  <a:lnTo>
                    <a:pt x="2028" y="2680"/>
                  </a:lnTo>
                  <a:lnTo>
                    <a:pt x="2035" y="2696"/>
                  </a:lnTo>
                  <a:lnTo>
                    <a:pt x="2042" y="2715"/>
                  </a:lnTo>
                  <a:lnTo>
                    <a:pt x="2048" y="2732"/>
                  </a:lnTo>
                  <a:lnTo>
                    <a:pt x="2051" y="2751"/>
                  </a:lnTo>
                  <a:lnTo>
                    <a:pt x="2055" y="2771"/>
                  </a:lnTo>
                  <a:lnTo>
                    <a:pt x="2056" y="2791"/>
                  </a:lnTo>
                  <a:lnTo>
                    <a:pt x="2057" y="2813"/>
                  </a:lnTo>
                  <a:lnTo>
                    <a:pt x="2057" y="2813"/>
                  </a:lnTo>
                  <a:lnTo>
                    <a:pt x="2056" y="2839"/>
                  </a:lnTo>
                  <a:lnTo>
                    <a:pt x="2055" y="2863"/>
                  </a:lnTo>
                  <a:lnTo>
                    <a:pt x="2051" y="2887"/>
                  </a:lnTo>
                  <a:lnTo>
                    <a:pt x="2045" y="2908"/>
                  </a:lnTo>
                  <a:lnTo>
                    <a:pt x="2040" y="2930"/>
                  </a:lnTo>
                  <a:lnTo>
                    <a:pt x="2032" y="2951"/>
                  </a:lnTo>
                  <a:lnTo>
                    <a:pt x="2022" y="2970"/>
                  </a:lnTo>
                  <a:lnTo>
                    <a:pt x="2012" y="2989"/>
                  </a:lnTo>
                  <a:lnTo>
                    <a:pt x="2001" y="3007"/>
                  </a:lnTo>
                  <a:lnTo>
                    <a:pt x="1987" y="3023"/>
                  </a:lnTo>
                  <a:lnTo>
                    <a:pt x="1972" y="3039"/>
                  </a:lnTo>
                  <a:lnTo>
                    <a:pt x="1956" y="3054"/>
                  </a:lnTo>
                  <a:lnTo>
                    <a:pt x="1939" y="3068"/>
                  </a:lnTo>
                  <a:lnTo>
                    <a:pt x="1920" y="3081"/>
                  </a:lnTo>
                  <a:lnTo>
                    <a:pt x="1900" y="3092"/>
                  </a:lnTo>
                  <a:lnTo>
                    <a:pt x="1878" y="3103"/>
                  </a:lnTo>
                  <a:lnTo>
                    <a:pt x="1878" y="3103"/>
                  </a:lnTo>
                  <a:lnTo>
                    <a:pt x="1855" y="3114"/>
                  </a:lnTo>
                  <a:lnTo>
                    <a:pt x="1831" y="3123"/>
                  </a:lnTo>
                  <a:lnTo>
                    <a:pt x="1806" y="3132"/>
                  </a:lnTo>
                  <a:lnTo>
                    <a:pt x="1780" y="3140"/>
                  </a:lnTo>
                  <a:lnTo>
                    <a:pt x="1753" y="3148"/>
                  </a:lnTo>
                  <a:lnTo>
                    <a:pt x="1724" y="3155"/>
                  </a:lnTo>
                  <a:lnTo>
                    <a:pt x="1694" y="3161"/>
                  </a:lnTo>
                  <a:lnTo>
                    <a:pt x="1665" y="3167"/>
                  </a:lnTo>
                  <a:lnTo>
                    <a:pt x="1632" y="3172"/>
                  </a:lnTo>
                  <a:lnTo>
                    <a:pt x="1599" y="3176"/>
                  </a:lnTo>
                  <a:lnTo>
                    <a:pt x="1566" y="3179"/>
                  </a:lnTo>
                  <a:lnTo>
                    <a:pt x="1530" y="3183"/>
                  </a:lnTo>
                  <a:lnTo>
                    <a:pt x="1495" y="3185"/>
                  </a:lnTo>
                  <a:lnTo>
                    <a:pt x="1457" y="3186"/>
                  </a:lnTo>
                  <a:lnTo>
                    <a:pt x="1379" y="3188"/>
                  </a:lnTo>
                  <a:lnTo>
                    <a:pt x="1379" y="3188"/>
                  </a:lnTo>
                  <a:lnTo>
                    <a:pt x="1327" y="3187"/>
                  </a:lnTo>
                  <a:lnTo>
                    <a:pt x="1273" y="3185"/>
                  </a:lnTo>
                  <a:lnTo>
                    <a:pt x="1219" y="3180"/>
                  </a:lnTo>
                  <a:lnTo>
                    <a:pt x="1163" y="3175"/>
                  </a:lnTo>
                  <a:lnTo>
                    <a:pt x="1107" y="3168"/>
                  </a:lnTo>
                  <a:lnTo>
                    <a:pt x="1050" y="3160"/>
                  </a:lnTo>
                  <a:lnTo>
                    <a:pt x="990" y="3148"/>
                  </a:lnTo>
                  <a:lnTo>
                    <a:pt x="930" y="3137"/>
                  </a:lnTo>
                  <a:lnTo>
                    <a:pt x="870" y="3123"/>
                  </a:lnTo>
                  <a:lnTo>
                    <a:pt x="807" y="3108"/>
                  </a:lnTo>
                  <a:lnTo>
                    <a:pt x="743" y="3091"/>
                  </a:lnTo>
                  <a:lnTo>
                    <a:pt x="679" y="3073"/>
                  </a:lnTo>
                  <a:lnTo>
                    <a:pt x="614" y="3053"/>
                  </a:lnTo>
                  <a:lnTo>
                    <a:pt x="547" y="3031"/>
                  </a:lnTo>
                  <a:lnTo>
                    <a:pt x="480" y="3008"/>
                  </a:lnTo>
                  <a:lnTo>
                    <a:pt x="410" y="2983"/>
                  </a:lnTo>
                  <a:lnTo>
                    <a:pt x="410" y="2983"/>
                  </a:lnTo>
                  <a:lnTo>
                    <a:pt x="394" y="3036"/>
                  </a:lnTo>
                  <a:lnTo>
                    <a:pt x="376" y="3087"/>
                  </a:lnTo>
                  <a:lnTo>
                    <a:pt x="357" y="3139"/>
                  </a:lnTo>
                  <a:lnTo>
                    <a:pt x="337" y="3190"/>
                  </a:lnTo>
                  <a:lnTo>
                    <a:pt x="317" y="3239"/>
                  </a:lnTo>
                  <a:lnTo>
                    <a:pt x="295" y="3288"/>
                  </a:lnTo>
                  <a:lnTo>
                    <a:pt x="272" y="3336"/>
                  </a:lnTo>
                  <a:lnTo>
                    <a:pt x="248" y="3383"/>
                  </a:lnTo>
                  <a:lnTo>
                    <a:pt x="223" y="3429"/>
                  </a:lnTo>
                  <a:lnTo>
                    <a:pt x="196" y="3475"/>
                  </a:lnTo>
                  <a:lnTo>
                    <a:pt x="169" y="3520"/>
                  </a:lnTo>
                  <a:lnTo>
                    <a:pt x="141" y="3565"/>
                  </a:lnTo>
                  <a:lnTo>
                    <a:pt x="111" y="3608"/>
                  </a:lnTo>
                  <a:lnTo>
                    <a:pt x="82" y="3651"/>
                  </a:lnTo>
                  <a:lnTo>
                    <a:pt x="50" y="3692"/>
                  </a:lnTo>
                  <a:lnTo>
                    <a:pt x="17" y="3733"/>
                  </a:lnTo>
                  <a:lnTo>
                    <a:pt x="0" y="3754"/>
                  </a:lnTo>
                  <a:lnTo>
                    <a:pt x="138" y="3812"/>
                  </a:lnTo>
                  <a:lnTo>
                    <a:pt x="138" y="3812"/>
                  </a:lnTo>
                  <a:lnTo>
                    <a:pt x="224" y="3840"/>
                  </a:lnTo>
                  <a:lnTo>
                    <a:pt x="308" y="3866"/>
                  </a:lnTo>
                  <a:lnTo>
                    <a:pt x="390" y="3889"/>
                  </a:lnTo>
                  <a:lnTo>
                    <a:pt x="472" y="3912"/>
                  </a:lnTo>
                  <a:lnTo>
                    <a:pt x="551" y="3932"/>
                  </a:lnTo>
                  <a:lnTo>
                    <a:pt x="629" y="3950"/>
                  </a:lnTo>
                  <a:lnTo>
                    <a:pt x="706" y="3966"/>
                  </a:lnTo>
                  <a:lnTo>
                    <a:pt x="781" y="3981"/>
                  </a:lnTo>
                  <a:lnTo>
                    <a:pt x="781" y="3981"/>
                  </a:lnTo>
                  <a:lnTo>
                    <a:pt x="857" y="3994"/>
                  </a:lnTo>
                  <a:lnTo>
                    <a:pt x="935" y="4005"/>
                  </a:lnTo>
                  <a:lnTo>
                    <a:pt x="1016" y="4014"/>
                  </a:lnTo>
                  <a:lnTo>
                    <a:pt x="1101" y="4022"/>
                  </a:lnTo>
                  <a:lnTo>
                    <a:pt x="1189" y="4028"/>
                  </a:lnTo>
                  <a:lnTo>
                    <a:pt x="1279" y="4031"/>
                  </a:lnTo>
                  <a:lnTo>
                    <a:pt x="1372" y="4035"/>
                  </a:lnTo>
                  <a:lnTo>
                    <a:pt x="1467" y="4035"/>
                  </a:lnTo>
                  <a:lnTo>
                    <a:pt x="1467" y="4035"/>
                  </a:lnTo>
                  <a:lnTo>
                    <a:pt x="1520" y="4035"/>
                  </a:lnTo>
                  <a:lnTo>
                    <a:pt x="1573" y="4034"/>
                  </a:lnTo>
                  <a:lnTo>
                    <a:pt x="1623" y="4033"/>
                  </a:lnTo>
                  <a:lnTo>
                    <a:pt x="1675" y="4029"/>
                  </a:lnTo>
                  <a:lnTo>
                    <a:pt x="1724" y="4027"/>
                  </a:lnTo>
                  <a:lnTo>
                    <a:pt x="1773" y="4022"/>
                  </a:lnTo>
                  <a:lnTo>
                    <a:pt x="1822" y="4018"/>
                  </a:lnTo>
                  <a:lnTo>
                    <a:pt x="1870" y="4013"/>
                  </a:lnTo>
                  <a:lnTo>
                    <a:pt x="1916" y="4007"/>
                  </a:lnTo>
                  <a:lnTo>
                    <a:pt x="1963" y="4000"/>
                  </a:lnTo>
                  <a:lnTo>
                    <a:pt x="2007" y="3992"/>
                  </a:lnTo>
                  <a:lnTo>
                    <a:pt x="2052" y="3984"/>
                  </a:lnTo>
                  <a:lnTo>
                    <a:pt x="2096" y="3976"/>
                  </a:lnTo>
                  <a:lnTo>
                    <a:pt x="2139" y="3967"/>
                  </a:lnTo>
                  <a:lnTo>
                    <a:pt x="2182" y="3957"/>
                  </a:lnTo>
                  <a:lnTo>
                    <a:pt x="2223" y="3945"/>
                  </a:lnTo>
                  <a:lnTo>
                    <a:pt x="2223" y="3945"/>
                  </a:lnTo>
                  <a:lnTo>
                    <a:pt x="2263" y="3934"/>
                  </a:lnTo>
                  <a:lnTo>
                    <a:pt x="2303" y="3922"/>
                  </a:lnTo>
                  <a:lnTo>
                    <a:pt x="2342" y="3910"/>
                  </a:lnTo>
                  <a:lnTo>
                    <a:pt x="2381" y="3896"/>
                  </a:lnTo>
                  <a:lnTo>
                    <a:pt x="2418" y="3882"/>
                  </a:lnTo>
                  <a:lnTo>
                    <a:pt x="2455" y="3867"/>
                  </a:lnTo>
                  <a:lnTo>
                    <a:pt x="2492" y="3852"/>
                  </a:lnTo>
                  <a:lnTo>
                    <a:pt x="2526" y="3838"/>
                  </a:lnTo>
                  <a:lnTo>
                    <a:pt x="2560" y="3820"/>
                  </a:lnTo>
                  <a:lnTo>
                    <a:pt x="2594" y="3804"/>
                  </a:lnTo>
                  <a:lnTo>
                    <a:pt x="2627" y="3786"/>
                  </a:lnTo>
                  <a:lnTo>
                    <a:pt x="2658" y="3769"/>
                  </a:lnTo>
                  <a:lnTo>
                    <a:pt x="2690" y="3750"/>
                  </a:lnTo>
                  <a:lnTo>
                    <a:pt x="2720" y="3731"/>
                  </a:lnTo>
                  <a:lnTo>
                    <a:pt x="2750" y="3710"/>
                  </a:lnTo>
                  <a:lnTo>
                    <a:pt x="2777" y="3691"/>
                  </a:lnTo>
                  <a:lnTo>
                    <a:pt x="2777" y="3691"/>
                  </a:lnTo>
                  <a:lnTo>
                    <a:pt x="2806" y="3669"/>
                  </a:lnTo>
                  <a:lnTo>
                    <a:pt x="2832" y="3648"/>
                  </a:lnTo>
                  <a:lnTo>
                    <a:pt x="2859" y="3627"/>
                  </a:lnTo>
                  <a:lnTo>
                    <a:pt x="2884" y="3604"/>
                  </a:lnTo>
                  <a:lnTo>
                    <a:pt x="2908" y="3581"/>
                  </a:lnTo>
                  <a:lnTo>
                    <a:pt x="2932" y="3557"/>
                  </a:lnTo>
                  <a:lnTo>
                    <a:pt x="2954" y="3532"/>
                  </a:lnTo>
                  <a:lnTo>
                    <a:pt x="2976" y="3508"/>
                  </a:lnTo>
                  <a:lnTo>
                    <a:pt x="2997" y="3483"/>
                  </a:lnTo>
                  <a:lnTo>
                    <a:pt x="3017" y="3458"/>
                  </a:lnTo>
                  <a:lnTo>
                    <a:pt x="3036" y="3432"/>
                  </a:lnTo>
                  <a:lnTo>
                    <a:pt x="3055" y="3405"/>
                  </a:lnTo>
                  <a:lnTo>
                    <a:pt x="3072" y="3378"/>
                  </a:lnTo>
                  <a:lnTo>
                    <a:pt x="3089" y="3350"/>
                  </a:lnTo>
                  <a:lnTo>
                    <a:pt x="3104" y="3323"/>
                  </a:lnTo>
                  <a:lnTo>
                    <a:pt x="3119" y="3294"/>
                  </a:lnTo>
                  <a:lnTo>
                    <a:pt x="3119" y="3294"/>
                  </a:lnTo>
                  <a:lnTo>
                    <a:pt x="3134" y="3265"/>
                  </a:lnTo>
                  <a:lnTo>
                    <a:pt x="3146" y="3235"/>
                  </a:lnTo>
                  <a:lnTo>
                    <a:pt x="3159" y="3206"/>
                  </a:lnTo>
                  <a:lnTo>
                    <a:pt x="3171" y="3175"/>
                  </a:lnTo>
                  <a:lnTo>
                    <a:pt x="3181" y="3144"/>
                  </a:lnTo>
                  <a:lnTo>
                    <a:pt x="3190" y="3113"/>
                  </a:lnTo>
                  <a:lnTo>
                    <a:pt x="3199" y="3081"/>
                  </a:lnTo>
                  <a:lnTo>
                    <a:pt x="3206" y="3048"/>
                  </a:lnTo>
                  <a:lnTo>
                    <a:pt x="3213" y="3016"/>
                  </a:lnTo>
                  <a:lnTo>
                    <a:pt x="3219" y="2983"/>
                  </a:lnTo>
                  <a:lnTo>
                    <a:pt x="3224" y="2950"/>
                  </a:lnTo>
                  <a:lnTo>
                    <a:pt x="3228" y="2915"/>
                  </a:lnTo>
                  <a:lnTo>
                    <a:pt x="3231" y="2881"/>
                  </a:lnTo>
                  <a:lnTo>
                    <a:pt x="3234" y="2847"/>
                  </a:lnTo>
                  <a:lnTo>
                    <a:pt x="3235" y="2811"/>
                  </a:lnTo>
                  <a:lnTo>
                    <a:pt x="3235" y="2775"/>
                  </a:lnTo>
                  <a:lnTo>
                    <a:pt x="3235" y="2775"/>
                  </a:lnTo>
                  <a:lnTo>
                    <a:pt x="3234" y="2710"/>
                  </a:lnTo>
                  <a:lnTo>
                    <a:pt x="3230" y="2647"/>
                  </a:lnTo>
                  <a:lnTo>
                    <a:pt x="3228" y="2616"/>
                  </a:lnTo>
                  <a:lnTo>
                    <a:pt x="3224" y="2586"/>
                  </a:lnTo>
                  <a:lnTo>
                    <a:pt x="3220" y="2558"/>
                  </a:lnTo>
                  <a:lnTo>
                    <a:pt x="3215" y="2529"/>
                  </a:lnTo>
                  <a:lnTo>
                    <a:pt x="3210" y="2500"/>
                  </a:lnTo>
                  <a:lnTo>
                    <a:pt x="3204" y="2473"/>
                  </a:lnTo>
                  <a:lnTo>
                    <a:pt x="3197" y="2446"/>
                  </a:lnTo>
                  <a:lnTo>
                    <a:pt x="3190" y="2420"/>
                  </a:lnTo>
                  <a:lnTo>
                    <a:pt x="3182" y="2395"/>
                  </a:lnTo>
                  <a:lnTo>
                    <a:pt x="3173" y="2369"/>
                  </a:lnTo>
                  <a:lnTo>
                    <a:pt x="3164" y="2345"/>
                  </a:lnTo>
                  <a:lnTo>
                    <a:pt x="3153" y="2321"/>
                  </a:lnTo>
                  <a:lnTo>
                    <a:pt x="3153" y="2321"/>
                  </a:lnTo>
                  <a:lnTo>
                    <a:pt x="3133" y="2275"/>
                  </a:lnTo>
                  <a:lnTo>
                    <a:pt x="3109" y="2232"/>
                  </a:lnTo>
                  <a:lnTo>
                    <a:pt x="3083" y="2188"/>
                  </a:lnTo>
                  <a:lnTo>
                    <a:pt x="3055" y="2148"/>
                  </a:lnTo>
                  <a:lnTo>
                    <a:pt x="3025" y="2109"/>
                  </a:lnTo>
                  <a:lnTo>
                    <a:pt x="2993" y="2071"/>
                  </a:lnTo>
                  <a:lnTo>
                    <a:pt x="2958" y="2036"/>
                  </a:lnTo>
                  <a:lnTo>
                    <a:pt x="2922" y="2001"/>
                  </a:lnTo>
                  <a:lnTo>
                    <a:pt x="2922" y="200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sp>
        <p:nvSpPr>
          <p:cNvPr id="53" name="Symbol zastępczy tekstu 52"/>
          <p:cNvSpPr>
            <a:spLocks noGrp="1"/>
          </p:cNvSpPr>
          <p:nvPr>
            <p:ph type="body" sz="quarter" idx="10" hasCustomPrompt="1"/>
          </p:nvPr>
        </p:nvSpPr>
        <p:spPr>
          <a:xfrm>
            <a:off x="431800" y="5361768"/>
            <a:ext cx="4140200" cy="7572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pl-PL" dirty="0" smtClean="0"/>
              <a:t>Tytuł raportu</a:t>
            </a:r>
            <a:endParaRPr lang="pl-PL" dirty="0"/>
          </a:p>
        </p:txBody>
      </p:sp>
      <p:sp>
        <p:nvSpPr>
          <p:cNvPr id="381" name="Symbol zastępczy tekstu 380"/>
          <p:cNvSpPr>
            <a:spLocks noGrp="1"/>
          </p:cNvSpPr>
          <p:nvPr>
            <p:ph type="body" sz="quarter" idx="11" hasCustomPrompt="1"/>
          </p:nvPr>
        </p:nvSpPr>
        <p:spPr>
          <a:xfrm>
            <a:off x="447674" y="6178551"/>
            <a:ext cx="2203451" cy="26458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0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pl-PL" sz="1000" dirty="0" smtClean="0">
                <a:solidFill>
                  <a:srgbClr val="004B88"/>
                </a:solidFill>
                <a:latin typeface="Century Gothic" panose="020B0502020202020204" pitchFamily="34" charset="0"/>
              </a:rPr>
              <a:t>Sopot/Warszawa, miesiąc, 2014</a:t>
            </a:r>
            <a:endParaRPr lang="pl-PL" sz="1000" dirty="0">
              <a:solidFill>
                <a:srgbClr val="004B88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883" name="Grupa 882"/>
          <p:cNvGrpSpPr/>
          <p:nvPr userDrawn="1"/>
        </p:nvGrpSpPr>
        <p:grpSpPr>
          <a:xfrm>
            <a:off x="30163" y="49214"/>
            <a:ext cx="8358261" cy="4997950"/>
            <a:chOff x="30163" y="49213"/>
            <a:chExt cx="8426451" cy="5038725"/>
          </a:xfrm>
        </p:grpSpPr>
        <p:grpSp>
          <p:nvGrpSpPr>
            <p:cNvPr id="884" name="Group 205"/>
            <p:cNvGrpSpPr>
              <a:grpSpLocks/>
            </p:cNvGrpSpPr>
            <p:nvPr/>
          </p:nvGrpSpPr>
          <p:grpSpPr bwMode="auto">
            <a:xfrm>
              <a:off x="63501" y="61913"/>
              <a:ext cx="8393113" cy="5026025"/>
              <a:chOff x="40" y="39"/>
              <a:chExt cx="5287" cy="3166"/>
            </a:xfrm>
          </p:grpSpPr>
          <p:sp>
            <p:nvSpPr>
              <p:cNvPr id="1185" name="Freeform 5"/>
              <p:cNvSpPr>
                <a:spLocks/>
              </p:cNvSpPr>
              <p:nvPr/>
            </p:nvSpPr>
            <p:spPr bwMode="auto">
              <a:xfrm>
                <a:off x="1853" y="2228"/>
                <a:ext cx="37" cy="38"/>
              </a:xfrm>
              <a:custGeom>
                <a:avLst/>
                <a:gdLst>
                  <a:gd name="T0" fmla="*/ 18 w 37"/>
                  <a:gd name="T1" fmla="*/ 38 h 38"/>
                  <a:gd name="T2" fmla="*/ 18 w 37"/>
                  <a:gd name="T3" fmla="*/ 38 h 38"/>
                  <a:gd name="T4" fmla="*/ 14 w 37"/>
                  <a:gd name="T5" fmla="*/ 38 h 38"/>
                  <a:gd name="T6" fmla="*/ 11 w 37"/>
                  <a:gd name="T7" fmla="*/ 37 h 38"/>
                  <a:gd name="T8" fmla="*/ 8 w 37"/>
                  <a:gd name="T9" fmla="*/ 35 h 38"/>
                  <a:gd name="T10" fmla="*/ 5 w 37"/>
                  <a:gd name="T11" fmla="*/ 33 h 38"/>
                  <a:gd name="T12" fmla="*/ 3 w 37"/>
                  <a:gd name="T13" fmla="*/ 30 h 38"/>
                  <a:gd name="T14" fmla="*/ 1 w 37"/>
                  <a:gd name="T15" fmla="*/ 27 h 38"/>
                  <a:gd name="T16" fmla="*/ 0 w 37"/>
                  <a:gd name="T17" fmla="*/ 23 h 38"/>
                  <a:gd name="T18" fmla="*/ 0 w 37"/>
                  <a:gd name="T19" fmla="*/ 19 h 38"/>
                  <a:gd name="T20" fmla="*/ 0 w 37"/>
                  <a:gd name="T21" fmla="*/ 19 h 38"/>
                  <a:gd name="T22" fmla="*/ 0 w 37"/>
                  <a:gd name="T23" fmla="*/ 15 h 38"/>
                  <a:gd name="T24" fmla="*/ 1 w 37"/>
                  <a:gd name="T25" fmla="*/ 11 h 38"/>
                  <a:gd name="T26" fmla="*/ 3 w 37"/>
                  <a:gd name="T27" fmla="*/ 8 h 38"/>
                  <a:gd name="T28" fmla="*/ 5 w 37"/>
                  <a:gd name="T29" fmla="*/ 6 h 38"/>
                  <a:gd name="T30" fmla="*/ 8 w 37"/>
                  <a:gd name="T31" fmla="*/ 3 h 38"/>
                  <a:gd name="T32" fmla="*/ 11 w 37"/>
                  <a:gd name="T33" fmla="*/ 2 h 38"/>
                  <a:gd name="T34" fmla="*/ 14 w 37"/>
                  <a:gd name="T35" fmla="*/ 1 h 38"/>
                  <a:gd name="T36" fmla="*/ 18 w 37"/>
                  <a:gd name="T37" fmla="*/ 0 h 38"/>
                  <a:gd name="T38" fmla="*/ 18 w 37"/>
                  <a:gd name="T39" fmla="*/ 0 h 38"/>
                  <a:gd name="T40" fmla="*/ 22 w 37"/>
                  <a:gd name="T41" fmla="*/ 1 h 38"/>
                  <a:gd name="T42" fmla="*/ 26 w 37"/>
                  <a:gd name="T43" fmla="*/ 2 h 38"/>
                  <a:gd name="T44" fmla="*/ 29 w 37"/>
                  <a:gd name="T45" fmla="*/ 3 h 38"/>
                  <a:gd name="T46" fmla="*/ 32 w 37"/>
                  <a:gd name="T47" fmla="*/ 6 h 38"/>
                  <a:gd name="T48" fmla="*/ 34 w 37"/>
                  <a:gd name="T49" fmla="*/ 8 h 38"/>
                  <a:gd name="T50" fmla="*/ 36 w 37"/>
                  <a:gd name="T51" fmla="*/ 11 h 38"/>
                  <a:gd name="T52" fmla="*/ 37 w 37"/>
                  <a:gd name="T53" fmla="*/ 15 h 38"/>
                  <a:gd name="T54" fmla="*/ 37 w 37"/>
                  <a:gd name="T55" fmla="*/ 19 h 38"/>
                  <a:gd name="T56" fmla="*/ 37 w 37"/>
                  <a:gd name="T57" fmla="*/ 19 h 38"/>
                  <a:gd name="T58" fmla="*/ 37 w 37"/>
                  <a:gd name="T59" fmla="*/ 23 h 38"/>
                  <a:gd name="T60" fmla="*/ 36 w 37"/>
                  <a:gd name="T61" fmla="*/ 27 h 38"/>
                  <a:gd name="T62" fmla="*/ 34 w 37"/>
                  <a:gd name="T63" fmla="*/ 30 h 38"/>
                  <a:gd name="T64" fmla="*/ 32 w 37"/>
                  <a:gd name="T65" fmla="*/ 33 h 38"/>
                  <a:gd name="T66" fmla="*/ 29 w 37"/>
                  <a:gd name="T67" fmla="*/ 35 h 38"/>
                  <a:gd name="T68" fmla="*/ 26 w 37"/>
                  <a:gd name="T69" fmla="*/ 37 h 38"/>
                  <a:gd name="T70" fmla="*/ 22 w 37"/>
                  <a:gd name="T71" fmla="*/ 38 h 38"/>
                  <a:gd name="T72" fmla="*/ 18 w 37"/>
                  <a:gd name="T73" fmla="*/ 38 h 38"/>
                  <a:gd name="T74" fmla="*/ 18 w 37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lnTo>
                      <a:pt x="18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6" y="11"/>
                    </a:lnTo>
                    <a:lnTo>
                      <a:pt x="37" y="15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23"/>
                    </a:lnTo>
                    <a:lnTo>
                      <a:pt x="36" y="27"/>
                    </a:lnTo>
                    <a:lnTo>
                      <a:pt x="34" y="30"/>
                    </a:lnTo>
                    <a:lnTo>
                      <a:pt x="32" y="33"/>
                    </a:lnTo>
                    <a:lnTo>
                      <a:pt x="29" y="35"/>
                    </a:lnTo>
                    <a:lnTo>
                      <a:pt x="26" y="37"/>
                    </a:lnTo>
                    <a:lnTo>
                      <a:pt x="22" y="38"/>
                    </a:lnTo>
                    <a:lnTo>
                      <a:pt x="18" y="38"/>
                    </a:lnTo>
                    <a:lnTo>
                      <a:pt x="18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6" name="Freeform 6"/>
              <p:cNvSpPr>
                <a:spLocks/>
              </p:cNvSpPr>
              <p:nvPr/>
            </p:nvSpPr>
            <p:spPr bwMode="auto">
              <a:xfrm>
                <a:off x="1855" y="2270"/>
                <a:ext cx="41" cy="97"/>
              </a:xfrm>
              <a:custGeom>
                <a:avLst/>
                <a:gdLst>
                  <a:gd name="T0" fmla="*/ 0 w 41"/>
                  <a:gd name="T1" fmla="*/ 63 h 97"/>
                  <a:gd name="T2" fmla="*/ 0 w 41"/>
                  <a:gd name="T3" fmla="*/ 63 h 97"/>
                  <a:gd name="T4" fmla="*/ 2 w 41"/>
                  <a:gd name="T5" fmla="*/ 78 h 97"/>
                  <a:gd name="T6" fmla="*/ 4 w 41"/>
                  <a:gd name="T7" fmla="*/ 93 h 97"/>
                  <a:gd name="T8" fmla="*/ 4 w 41"/>
                  <a:gd name="T9" fmla="*/ 93 h 97"/>
                  <a:gd name="T10" fmla="*/ 6 w 41"/>
                  <a:gd name="T11" fmla="*/ 97 h 97"/>
                  <a:gd name="T12" fmla="*/ 7 w 41"/>
                  <a:gd name="T13" fmla="*/ 97 h 97"/>
                  <a:gd name="T14" fmla="*/ 8 w 41"/>
                  <a:gd name="T15" fmla="*/ 97 h 97"/>
                  <a:gd name="T16" fmla="*/ 25 w 41"/>
                  <a:gd name="T17" fmla="*/ 97 h 97"/>
                  <a:gd name="T18" fmla="*/ 25 w 41"/>
                  <a:gd name="T19" fmla="*/ 97 h 97"/>
                  <a:gd name="T20" fmla="*/ 26 w 41"/>
                  <a:gd name="T21" fmla="*/ 97 h 97"/>
                  <a:gd name="T22" fmla="*/ 27 w 41"/>
                  <a:gd name="T23" fmla="*/ 97 h 97"/>
                  <a:gd name="T24" fmla="*/ 29 w 41"/>
                  <a:gd name="T25" fmla="*/ 93 h 97"/>
                  <a:gd name="T26" fmla="*/ 29 w 41"/>
                  <a:gd name="T27" fmla="*/ 93 h 97"/>
                  <a:gd name="T28" fmla="*/ 30 w 41"/>
                  <a:gd name="T29" fmla="*/ 85 h 97"/>
                  <a:gd name="T30" fmla="*/ 32 w 41"/>
                  <a:gd name="T31" fmla="*/ 75 h 97"/>
                  <a:gd name="T32" fmla="*/ 34 w 41"/>
                  <a:gd name="T33" fmla="*/ 59 h 97"/>
                  <a:gd name="T34" fmla="*/ 34 w 41"/>
                  <a:gd name="T35" fmla="*/ 59 h 97"/>
                  <a:gd name="T36" fmla="*/ 35 w 41"/>
                  <a:gd name="T37" fmla="*/ 56 h 97"/>
                  <a:gd name="T38" fmla="*/ 36 w 41"/>
                  <a:gd name="T39" fmla="*/ 54 h 97"/>
                  <a:gd name="T40" fmla="*/ 38 w 41"/>
                  <a:gd name="T41" fmla="*/ 51 h 97"/>
                  <a:gd name="T42" fmla="*/ 38 w 41"/>
                  <a:gd name="T43" fmla="*/ 49 h 97"/>
                  <a:gd name="T44" fmla="*/ 38 w 41"/>
                  <a:gd name="T45" fmla="*/ 49 h 97"/>
                  <a:gd name="T46" fmla="*/ 40 w 41"/>
                  <a:gd name="T47" fmla="*/ 33 h 97"/>
                  <a:gd name="T48" fmla="*/ 41 w 41"/>
                  <a:gd name="T49" fmla="*/ 21 h 97"/>
                  <a:gd name="T50" fmla="*/ 40 w 41"/>
                  <a:gd name="T51" fmla="*/ 9 h 97"/>
                  <a:gd name="T52" fmla="*/ 40 w 41"/>
                  <a:gd name="T53" fmla="*/ 9 h 97"/>
                  <a:gd name="T54" fmla="*/ 40 w 41"/>
                  <a:gd name="T55" fmla="*/ 8 h 97"/>
                  <a:gd name="T56" fmla="*/ 38 w 41"/>
                  <a:gd name="T57" fmla="*/ 6 h 97"/>
                  <a:gd name="T58" fmla="*/ 33 w 41"/>
                  <a:gd name="T59" fmla="*/ 3 h 97"/>
                  <a:gd name="T60" fmla="*/ 26 w 41"/>
                  <a:gd name="T61" fmla="*/ 1 h 97"/>
                  <a:gd name="T62" fmla="*/ 16 w 41"/>
                  <a:gd name="T63" fmla="*/ 0 h 97"/>
                  <a:gd name="T64" fmla="*/ 16 w 41"/>
                  <a:gd name="T65" fmla="*/ 0 h 97"/>
                  <a:gd name="T66" fmla="*/ 10 w 41"/>
                  <a:gd name="T67" fmla="*/ 1 h 97"/>
                  <a:gd name="T68" fmla="*/ 5 w 41"/>
                  <a:gd name="T69" fmla="*/ 1 h 97"/>
                  <a:gd name="T70" fmla="*/ 5 w 41"/>
                  <a:gd name="T71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97">
                    <a:moveTo>
                      <a:pt x="0" y="63"/>
                    </a:moveTo>
                    <a:lnTo>
                      <a:pt x="0" y="63"/>
                    </a:lnTo>
                    <a:lnTo>
                      <a:pt x="2" y="78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6" y="97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26" y="97"/>
                    </a:lnTo>
                    <a:lnTo>
                      <a:pt x="27" y="97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30" y="85"/>
                    </a:lnTo>
                    <a:lnTo>
                      <a:pt x="32" y="75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5" y="56"/>
                    </a:lnTo>
                    <a:lnTo>
                      <a:pt x="36" y="54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40" y="33"/>
                    </a:lnTo>
                    <a:lnTo>
                      <a:pt x="41" y="21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3" y="3"/>
                    </a:lnTo>
                    <a:lnTo>
                      <a:pt x="2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7" name="Freeform 7"/>
              <p:cNvSpPr>
                <a:spLocks/>
              </p:cNvSpPr>
              <p:nvPr/>
            </p:nvSpPr>
            <p:spPr bwMode="auto">
              <a:xfrm>
                <a:off x="1607" y="2228"/>
                <a:ext cx="38" cy="38"/>
              </a:xfrm>
              <a:custGeom>
                <a:avLst/>
                <a:gdLst>
                  <a:gd name="T0" fmla="*/ 20 w 38"/>
                  <a:gd name="T1" fmla="*/ 38 h 38"/>
                  <a:gd name="T2" fmla="*/ 20 w 38"/>
                  <a:gd name="T3" fmla="*/ 38 h 38"/>
                  <a:gd name="T4" fmla="*/ 23 w 38"/>
                  <a:gd name="T5" fmla="*/ 38 h 38"/>
                  <a:gd name="T6" fmla="*/ 27 w 38"/>
                  <a:gd name="T7" fmla="*/ 37 h 38"/>
                  <a:gd name="T8" fmla="*/ 30 w 38"/>
                  <a:gd name="T9" fmla="*/ 35 h 38"/>
                  <a:gd name="T10" fmla="*/ 33 w 38"/>
                  <a:gd name="T11" fmla="*/ 33 h 38"/>
                  <a:gd name="T12" fmla="*/ 35 w 38"/>
                  <a:gd name="T13" fmla="*/ 30 h 38"/>
                  <a:gd name="T14" fmla="*/ 37 w 38"/>
                  <a:gd name="T15" fmla="*/ 27 h 38"/>
                  <a:gd name="T16" fmla="*/ 38 w 38"/>
                  <a:gd name="T17" fmla="*/ 23 h 38"/>
                  <a:gd name="T18" fmla="*/ 38 w 38"/>
                  <a:gd name="T19" fmla="*/ 19 h 38"/>
                  <a:gd name="T20" fmla="*/ 38 w 38"/>
                  <a:gd name="T21" fmla="*/ 19 h 38"/>
                  <a:gd name="T22" fmla="*/ 38 w 38"/>
                  <a:gd name="T23" fmla="*/ 15 h 38"/>
                  <a:gd name="T24" fmla="*/ 37 w 38"/>
                  <a:gd name="T25" fmla="*/ 11 h 38"/>
                  <a:gd name="T26" fmla="*/ 35 w 38"/>
                  <a:gd name="T27" fmla="*/ 8 h 38"/>
                  <a:gd name="T28" fmla="*/ 33 w 38"/>
                  <a:gd name="T29" fmla="*/ 6 h 38"/>
                  <a:gd name="T30" fmla="*/ 30 w 38"/>
                  <a:gd name="T31" fmla="*/ 3 h 38"/>
                  <a:gd name="T32" fmla="*/ 27 w 38"/>
                  <a:gd name="T33" fmla="*/ 2 h 38"/>
                  <a:gd name="T34" fmla="*/ 23 w 38"/>
                  <a:gd name="T35" fmla="*/ 1 h 38"/>
                  <a:gd name="T36" fmla="*/ 20 w 38"/>
                  <a:gd name="T37" fmla="*/ 0 h 38"/>
                  <a:gd name="T38" fmla="*/ 20 w 38"/>
                  <a:gd name="T39" fmla="*/ 0 h 38"/>
                  <a:gd name="T40" fmla="*/ 15 w 38"/>
                  <a:gd name="T41" fmla="*/ 1 h 38"/>
                  <a:gd name="T42" fmla="*/ 12 w 38"/>
                  <a:gd name="T43" fmla="*/ 2 h 38"/>
                  <a:gd name="T44" fmla="*/ 8 w 38"/>
                  <a:gd name="T45" fmla="*/ 3 h 38"/>
                  <a:gd name="T46" fmla="*/ 6 w 38"/>
                  <a:gd name="T47" fmla="*/ 6 h 38"/>
                  <a:gd name="T48" fmla="*/ 3 w 38"/>
                  <a:gd name="T49" fmla="*/ 8 h 38"/>
                  <a:gd name="T50" fmla="*/ 2 w 38"/>
                  <a:gd name="T51" fmla="*/ 11 h 38"/>
                  <a:gd name="T52" fmla="*/ 1 w 38"/>
                  <a:gd name="T53" fmla="*/ 15 h 38"/>
                  <a:gd name="T54" fmla="*/ 0 w 38"/>
                  <a:gd name="T55" fmla="*/ 19 h 38"/>
                  <a:gd name="T56" fmla="*/ 0 w 38"/>
                  <a:gd name="T57" fmla="*/ 19 h 38"/>
                  <a:gd name="T58" fmla="*/ 1 w 38"/>
                  <a:gd name="T59" fmla="*/ 23 h 38"/>
                  <a:gd name="T60" fmla="*/ 2 w 38"/>
                  <a:gd name="T61" fmla="*/ 27 h 38"/>
                  <a:gd name="T62" fmla="*/ 3 w 38"/>
                  <a:gd name="T63" fmla="*/ 30 h 38"/>
                  <a:gd name="T64" fmla="*/ 6 w 38"/>
                  <a:gd name="T65" fmla="*/ 33 h 38"/>
                  <a:gd name="T66" fmla="*/ 8 w 38"/>
                  <a:gd name="T67" fmla="*/ 35 h 38"/>
                  <a:gd name="T68" fmla="*/ 12 w 38"/>
                  <a:gd name="T69" fmla="*/ 37 h 38"/>
                  <a:gd name="T70" fmla="*/ 15 w 38"/>
                  <a:gd name="T71" fmla="*/ 38 h 38"/>
                  <a:gd name="T72" fmla="*/ 20 w 38"/>
                  <a:gd name="T73" fmla="*/ 38 h 38"/>
                  <a:gd name="T74" fmla="*/ 20 w 38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lnTo>
                      <a:pt x="20" y="38"/>
                    </a:lnTo>
                    <a:lnTo>
                      <a:pt x="23" y="38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5" y="30"/>
                    </a:lnTo>
                    <a:lnTo>
                      <a:pt x="37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8" name="Freeform 8"/>
              <p:cNvSpPr>
                <a:spLocks/>
              </p:cNvSpPr>
              <p:nvPr/>
            </p:nvSpPr>
            <p:spPr bwMode="auto">
              <a:xfrm>
                <a:off x="1602" y="2270"/>
                <a:ext cx="41" cy="97"/>
              </a:xfrm>
              <a:custGeom>
                <a:avLst/>
                <a:gdLst>
                  <a:gd name="T0" fmla="*/ 36 w 41"/>
                  <a:gd name="T1" fmla="*/ 2 h 97"/>
                  <a:gd name="T2" fmla="*/ 36 w 41"/>
                  <a:gd name="T3" fmla="*/ 2 h 97"/>
                  <a:gd name="T4" fmla="*/ 36 w 41"/>
                  <a:gd name="T5" fmla="*/ 1 h 97"/>
                  <a:gd name="T6" fmla="*/ 36 w 41"/>
                  <a:gd name="T7" fmla="*/ 1 h 97"/>
                  <a:gd name="T8" fmla="*/ 30 w 41"/>
                  <a:gd name="T9" fmla="*/ 1 h 97"/>
                  <a:gd name="T10" fmla="*/ 25 w 41"/>
                  <a:gd name="T11" fmla="*/ 0 h 97"/>
                  <a:gd name="T12" fmla="*/ 25 w 41"/>
                  <a:gd name="T13" fmla="*/ 0 h 97"/>
                  <a:gd name="T14" fmla="*/ 15 w 41"/>
                  <a:gd name="T15" fmla="*/ 1 h 97"/>
                  <a:gd name="T16" fmla="*/ 8 w 41"/>
                  <a:gd name="T17" fmla="*/ 3 h 97"/>
                  <a:gd name="T18" fmla="*/ 2 w 41"/>
                  <a:gd name="T19" fmla="*/ 6 h 97"/>
                  <a:gd name="T20" fmla="*/ 1 w 41"/>
                  <a:gd name="T21" fmla="*/ 8 h 97"/>
                  <a:gd name="T22" fmla="*/ 0 w 41"/>
                  <a:gd name="T23" fmla="*/ 9 h 97"/>
                  <a:gd name="T24" fmla="*/ 0 w 41"/>
                  <a:gd name="T25" fmla="*/ 9 h 97"/>
                  <a:gd name="T26" fmla="*/ 0 w 41"/>
                  <a:gd name="T27" fmla="*/ 21 h 97"/>
                  <a:gd name="T28" fmla="*/ 1 w 41"/>
                  <a:gd name="T29" fmla="*/ 33 h 97"/>
                  <a:gd name="T30" fmla="*/ 2 w 41"/>
                  <a:gd name="T31" fmla="*/ 49 h 97"/>
                  <a:gd name="T32" fmla="*/ 2 w 41"/>
                  <a:gd name="T33" fmla="*/ 49 h 97"/>
                  <a:gd name="T34" fmla="*/ 3 w 41"/>
                  <a:gd name="T35" fmla="*/ 51 h 97"/>
                  <a:gd name="T36" fmla="*/ 4 w 41"/>
                  <a:gd name="T37" fmla="*/ 54 h 97"/>
                  <a:gd name="T38" fmla="*/ 6 w 41"/>
                  <a:gd name="T39" fmla="*/ 56 h 97"/>
                  <a:gd name="T40" fmla="*/ 6 w 41"/>
                  <a:gd name="T41" fmla="*/ 59 h 97"/>
                  <a:gd name="T42" fmla="*/ 6 w 41"/>
                  <a:gd name="T43" fmla="*/ 59 h 97"/>
                  <a:gd name="T44" fmla="*/ 9 w 41"/>
                  <a:gd name="T45" fmla="*/ 75 h 97"/>
                  <a:gd name="T46" fmla="*/ 10 w 41"/>
                  <a:gd name="T47" fmla="*/ 85 h 97"/>
                  <a:gd name="T48" fmla="*/ 12 w 41"/>
                  <a:gd name="T49" fmla="*/ 93 h 97"/>
                  <a:gd name="T50" fmla="*/ 12 w 41"/>
                  <a:gd name="T51" fmla="*/ 93 h 97"/>
                  <a:gd name="T52" fmla="*/ 14 w 41"/>
                  <a:gd name="T53" fmla="*/ 97 h 97"/>
                  <a:gd name="T54" fmla="*/ 14 w 41"/>
                  <a:gd name="T55" fmla="*/ 97 h 97"/>
                  <a:gd name="T56" fmla="*/ 16 w 41"/>
                  <a:gd name="T57" fmla="*/ 97 h 97"/>
                  <a:gd name="T58" fmla="*/ 33 w 41"/>
                  <a:gd name="T59" fmla="*/ 97 h 97"/>
                  <a:gd name="T60" fmla="*/ 33 w 41"/>
                  <a:gd name="T61" fmla="*/ 97 h 97"/>
                  <a:gd name="T62" fmla="*/ 34 w 41"/>
                  <a:gd name="T63" fmla="*/ 97 h 97"/>
                  <a:gd name="T64" fmla="*/ 35 w 41"/>
                  <a:gd name="T65" fmla="*/ 97 h 97"/>
                  <a:gd name="T66" fmla="*/ 36 w 41"/>
                  <a:gd name="T67" fmla="*/ 93 h 97"/>
                  <a:gd name="T68" fmla="*/ 36 w 41"/>
                  <a:gd name="T69" fmla="*/ 93 h 97"/>
                  <a:gd name="T70" fmla="*/ 39 w 41"/>
                  <a:gd name="T71" fmla="*/ 78 h 97"/>
                  <a:gd name="T72" fmla="*/ 41 w 41"/>
                  <a:gd name="T73" fmla="*/ 6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97">
                    <a:moveTo>
                      <a:pt x="36" y="2"/>
                    </a:move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1"/>
                    </a:lnTo>
                    <a:lnTo>
                      <a:pt x="8" y="3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33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9" y="75"/>
                    </a:lnTo>
                    <a:lnTo>
                      <a:pt x="10" y="8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33" y="97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9" y="78"/>
                    </a:lnTo>
                    <a:lnTo>
                      <a:pt x="41" y="6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9" name="Freeform 9"/>
              <p:cNvSpPr>
                <a:spLocks/>
              </p:cNvSpPr>
              <p:nvPr/>
            </p:nvSpPr>
            <p:spPr bwMode="auto">
              <a:xfrm>
                <a:off x="1794" y="2204"/>
                <a:ext cx="50" cy="49"/>
              </a:xfrm>
              <a:custGeom>
                <a:avLst/>
                <a:gdLst>
                  <a:gd name="T0" fmla="*/ 50 w 50"/>
                  <a:gd name="T1" fmla="*/ 24 h 49"/>
                  <a:gd name="T2" fmla="*/ 50 w 50"/>
                  <a:gd name="T3" fmla="*/ 24 h 49"/>
                  <a:gd name="T4" fmla="*/ 50 w 50"/>
                  <a:gd name="T5" fmla="*/ 20 h 49"/>
                  <a:gd name="T6" fmla="*/ 47 w 50"/>
                  <a:gd name="T7" fmla="*/ 15 h 49"/>
                  <a:gd name="T8" fmla="*/ 45 w 50"/>
                  <a:gd name="T9" fmla="*/ 11 h 49"/>
                  <a:gd name="T10" fmla="*/ 42 w 50"/>
                  <a:gd name="T11" fmla="*/ 7 h 49"/>
                  <a:gd name="T12" fmla="*/ 39 w 50"/>
                  <a:gd name="T13" fmla="*/ 4 h 49"/>
                  <a:gd name="T14" fmla="*/ 34 w 50"/>
                  <a:gd name="T15" fmla="*/ 1 h 49"/>
                  <a:gd name="T16" fmla="*/ 30 w 50"/>
                  <a:gd name="T17" fmla="*/ 0 h 49"/>
                  <a:gd name="T18" fmla="*/ 25 w 50"/>
                  <a:gd name="T19" fmla="*/ 0 h 49"/>
                  <a:gd name="T20" fmla="*/ 25 w 50"/>
                  <a:gd name="T21" fmla="*/ 0 h 49"/>
                  <a:gd name="T22" fmla="*/ 20 w 50"/>
                  <a:gd name="T23" fmla="*/ 0 h 49"/>
                  <a:gd name="T24" fmla="*/ 16 w 50"/>
                  <a:gd name="T25" fmla="*/ 1 h 49"/>
                  <a:gd name="T26" fmla="*/ 11 w 50"/>
                  <a:gd name="T27" fmla="*/ 4 h 49"/>
                  <a:gd name="T28" fmla="*/ 7 w 50"/>
                  <a:gd name="T29" fmla="*/ 7 h 49"/>
                  <a:gd name="T30" fmla="*/ 4 w 50"/>
                  <a:gd name="T31" fmla="*/ 11 h 49"/>
                  <a:gd name="T32" fmla="*/ 2 w 50"/>
                  <a:gd name="T33" fmla="*/ 15 h 49"/>
                  <a:gd name="T34" fmla="*/ 1 w 50"/>
                  <a:gd name="T35" fmla="*/ 20 h 49"/>
                  <a:gd name="T36" fmla="*/ 0 w 50"/>
                  <a:gd name="T37" fmla="*/ 24 h 49"/>
                  <a:gd name="T38" fmla="*/ 0 w 50"/>
                  <a:gd name="T39" fmla="*/ 24 h 49"/>
                  <a:gd name="T40" fmla="*/ 1 w 50"/>
                  <a:gd name="T41" fmla="*/ 29 h 49"/>
                  <a:gd name="T42" fmla="*/ 2 w 50"/>
                  <a:gd name="T43" fmla="*/ 34 h 49"/>
                  <a:gd name="T44" fmla="*/ 4 w 50"/>
                  <a:gd name="T45" fmla="*/ 38 h 49"/>
                  <a:gd name="T46" fmla="*/ 7 w 50"/>
                  <a:gd name="T47" fmla="*/ 41 h 49"/>
                  <a:gd name="T48" fmla="*/ 11 w 50"/>
                  <a:gd name="T49" fmla="*/ 44 h 49"/>
                  <a:gd name="T50" fmla="*/ 16 w 50"/>
                  <a:gd name="T51" fmla="*/ 47 h 49"/>
                  <a:gd name="T52" fmla="*/ 20 w 50"/>
                  <a:gd name="T53" fmla="*/ 49 h 49"/>
                  <a:gd name="T54" fmla="*/ 25 w 50"/>
                  <a:gd name="T55" fmla="*/ 49 h 49"/>
                  <a:gd name="T56" fmla="*/ 25 w 50"/>
                  <a:gd name="T57" fmla="*/ 49 h 49"/>
                  <a:gd name="T58" fmla="*/ 30 w 50"/>
                  <a:gd name="T59" fmla="*/ 49 h 49"/>
                  <a:gd name="T60" fmla="*/ 34 w 50"/>
                  <a:gd name="T61" fmla="*/ 47 h 49"/>
                  <a:gd name="T62" fmla="*/ 39 w 50"/>
                  <a:gd name="T63" fmla="*/ 44 h 49"/>
                  <a:gd name="T64" fmla="*/ 42 w 50"/>
                  <a:gd name="T65" fmla="*/ 41 h 49"/>
                  <a:gd name="T66" fmla="*/ 45 w 50"/>
                  <a:gd name="T67" fmla="*/ 38 h 49"/>
                  <a:gd name="T68" fmla="*/ 47 w 50"/>
                  <a:gd name="T69" fmla="*/ 34 h 49"/>
                  <a:gd name="T70" fmla="*/ 50 w 50"/>
                  <a:gd name="T71" fmla="*/ 29 h 49"/>
                  <a:gd name="T72" fmla="*/ 50 w 50"/>
                  <a:gd name="T73" fmla="*/ 24 h 49"/>
                  <a:gd name="T74" fmla="*/ 50 w 50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4"/>
                    </a:lnTo>
                    <a:lnTo>
                      <a:pt x="50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9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7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30" y="49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2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50" y="29"/>
                    </a:lnTo>
                    <a:lnTo>
                      <a:pt x="50" y="24"/>
                    </a:lnTo>
                    <a:lnTo>
                      <a:pt x="50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0" name="Freeform 10"/>
              <p:cNvSpPr>
                <a:spLocks/>
              </p:cNvSpPr>
              <p:nvPr/>
            </p:nvSpPr>
            <p:spPr bwMode="auto">
              <a:xfrm>
                <a:off x="1798" y="2260"/>
                <a:ext cx="53" cy="122"/>
              </a:xfrm>
              <a:custGeom>
                <a:avLst/>
                <a:gdLst>
                  <a:gd name="T0" fmla="*/ 0 w 53"/>
                  <a:gd name="T1" fmla="*/ 86 h 122"/>
                  <a:gd name="T2" fmla="*/ 0 w 53"/>
                  <a:gd name="T3" fmla="*/ 86 h 122"/>
                  <a:gd name="T4" fmla="*/ 2 w 53"/>
                  <a:gd name="T5" fmla="*/ 102 h 122"/>
                  <a:gd name="T6" fmla="*/ 5 w 53"/>
                  <a:gd name="T7" fmla="*/ 116 h 122"/>
                  <a:gd name="T8" fmla="*/ 5 w 53"/>
                  <a:gd name="T9" fmla="*/ 116 h 122"/>
                  <a:gd name="T10" fmla="*/ 7 w 53"/>
                  <a:gd name="T11" fmla="*/ 121 h 122"/>
                  <a:gd name="T12" fmla="*/ 9 w 53"/>
                  <a:gd name="T13" fmla="*/ 121 h 122"/>
                  <a:gd name="T14" fmla="*/ 11 w 53"/>
                  <a:gd name="T15" fmla="*/ 122 h 122"/>
                  <a:gd name="T16" fmla="*/ 32 w 53"/>
                  <a:gd name="T17" fmla="*/ 122 h 122"/>
                  <a:gd name="T18" fmla="*/ 32 w 53"/>
                  <a:gd name="T19" fmla="*/ 122 h 122"/>
                  <a:gd name="T20" fmla="*/ 33 w 53"/>
                  <a:gd name="T21" fmla="*/ 121 h 122"/>
                  <a:gd name="T22" fmla="*/ 34 w 53"/>
                  <a:gd name="T23" fmla="*/ 121 h 122"/>
                  <a:gd name="T24" fmla="*/ 36 w 53"/>
                  <a:gd name="T25" fmla="*/ 116 h 122"/>
                  <a:gd name="T26" fmla="*/ 36 w 53"/>
                  <a:gd name="T27" fmla="*/ 116 h 122"/>
                  <a:gd name="T28" fmla="*/ 38 w 53"/>
                  <a:gd name="T29" fmla="*/ 107 h 122"/>
                  <a:gd name="T30" fmla="*/ 40 w 53"/>
                  <a:gd name="T31" fmla="*/ 95 h 122"/>
                  <a:gd name="T32" fmla="*/ 45 w 53"/>
                  <a:gd name="T33" fmla="*/ 76 h 122"/>
                  <a:gd name="T34" fmla="*/ 45 w 53"/>
                  <a:gd name="T35" fmla="*/ 76 h 122"/>
                  <a:gd name="T36" fmla="*/ 46 w 53"/>
                  <a:gd name="T37" fmla="*/ 72 h 122"/>
                  <a:gd name="T38" fmla="*/ 47 w 53"/>
                  <a:gd name="T39" fmla="*/ 70 h 122"/>
                  <a:gd name="T40" fmla="*/ 49 w 53"/>
                  <a:gd name="T41" fmla="*/ 67 h 122"/>
                  <a:gd name="T42" fmla="*/ 50 w 53"/>
                  <a:gd name="T43" fmla="*/ 64 h 122"/>
                  <a:gd name="T44" fmla="*/ 50 w 53"/>
                  <a:gd name="T45" fmla="*/ 64 h 122"/>
                  <a:gd name="T46" fmla="*/ 52 w 53"/>
                  <a:gd name="T47" fmla="*/ 43 h 122"/>
                  <a:gd name="T48" fmla="*/ 53 w 53"/>
                  <a:gd name="T49" fmla="*/ 27 h 122"/>
                  <a:gd name="T50" fmla="*/ 52 w 53"/>
                  <a:gd name="T51" fmla="*/ 12 h 122"/>
                  <a:gd name="T52" fmla="*/ 52 w 53"/>
                  <a:gd name="T53" fmla="*/ 12 h 122"/>
                  <a:gd name="T54" fmla="*/ 52 w 53"/>
                  <a:gd name="T55" fmla="*/ 10 h 122"/>
                  <a:gd name="T56" fmla="*/ 50 w 53"/>
                  <a:gd name="T57" fmla="*/ 8 h 122"/>
                  <a:gd name="T58" fmla="*/ 47 w 53"/>
                  <a:gd name="T59" fmla="*/ 6 h 122"/>
                  <a:gd name="T60" fmla="*/ 42 w 53"/>
                  <a:gd name="T61" fmla="*/ 4 h 122"/>
                  <a:gd name="T62" fmla="*/ 32 w 53"/>
                  <a:gd name="T63" fmla="*/ 1 h 122"/>
                  <a:gd name="T64" fmla="*/ 21 w 53"/>
                  <a:gd name="T65" fmla="*/ 0 h 122"/>
                  <a:gd name="T66" fmla="*/ 21 w 53"/>
                  <a:gd name="T67" fmla="*/ 0 h 122"/>
                  <a:gd name="T68" fmla="*/ 14 w 53"/>
                  <a:gd name="T69" fmla="*/ 1 h 122"/>
                  <a:gd name="T70" fmla="*/ 5 w 53"/>
                  <a:gd name="T71" fmla="*/ 2 h 122"/>
                  <a:gd name="T72" fmla="*/ 5 w 53"/>
                  <a:gd name="T73" fmla="*/ 2 h 122"/>
                  <a:gd name="T74" fmla="*/ 5 w 53"/>
                  <a:gd name="T7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0" y="86"/>
                    </a:moveTo>
                    <a:lnTo>
                      <a:pt x="0" y="86"/>
                    </a:lnTo>
                    <a:lnTo>
                      <a:pt x="2" y="102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7" y="121"/>
                    </a:lnTo>
                    <a:lnTo>
                      <a:pt x="9" y="121"/>
                    </a:lnTo>
                    <a:lnTo>
                      <a:pt x="11" y="122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3" y="121"/>
                    </a:lnTo>
                    <a:lnTo>
                      <a:pt x="34" y="121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8" y="107"/>
                    </a:lnTo>
                    <a:lnTo>
                      <a:pt x="40" y="95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9" y="67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2" y="43"/>
                    </a:lnTo>
                    <a:lnTo>
                      <a:pt x="53" y="27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1" name="Freeform 11"/>
              <p:cNvSpPr>
                <a:spLocks/>
              </p:cNvSpPr>
              <p:nvPr/>
            </p:nvSpPr>
            <p:spPr bwMode="auto">
              <a:xfrm>
                <a:off x="1654" y="2204"/>
                <a:ext cx="49" cy="49"/>
              </a:xfrm>
              <a:custGeom>
                <a:avLst/>
                <a:gdLst>
                  <a:gd name="T0" fmla="*/ 49 w 49"/>
                  <a:gd name="T1" fmla="*/ 24 h 49"/>
                  <a:gd name="T2" fmla="*/ 49 w 49"/>
                  <a:gd name="T3" fmla="*/ 24 h 49"/>
                  <a:gd name="T4" fmla="*/ 49 w 49"/>
                  <a:gd name="T5" fmla="*/ 20 h 49"/>
                  <a:gd name="T6" fmla="*/ 47 w 49"/>
                  <a:gd name="T7" fmla="*/ 15 h 49"/>
                  <a:gd name="T8" fmla="*/ 45 w 49"/>
                  <a:gd name="T9" fmla="*/ 11 h 49"/>
                  <a:gd name="T10" fmla="*/ 41 w 49"/>
                  <a:gd name="T11" fmla="*/ 7 h 49"/>
                  <a:gd name="T12" fmla="*/ 38 w 49"/>
                  <a:gd name="T13" fmla="*/ 4 h 49"/>
                  <a:gd name="T14" fmla="*/ 34 w 49"/>
                  <a:gd name="T15" fmla="*/ 1 h 49"/>
                  <a:gd name="T16" fmla="*/ 29 w 49"/>
                  <a:gd name="T17" fmla="*/ 0 h 49"/>
                  <a:gd name="T18" fmla="*/ 25 w 49"/>
                  <a:gd name="T19" fmla="*/ 0 h 49"/>
                  <a:gd name="T20" fmla="*/ 25 w 49"/>
                  <a:gd name="T21" fmla="*/ 0 h 49"/>
                  <a:gd name="T22" fmla="*/ 20 w 49"/>
                  <a:gd name="T23" fmla="*/ 0 h 49"/>
                  <a:gd name="T24" fmla="*/ 15 w 49"/>
                  <a:gd name="T25" fmla="*/ 1 h 49"/>
                  <a:gd name="T26" fmla="*/ 11 w 49"/>
                  <a:gd name="T27" fmla="*/ 4 h 49"/>
                  <a:gd name="T28" fmla="*/ 8 w 49"/>
                  <a:gd name="T29" fmla="*/ 7 h 49"/>
                  <a:gd name="T30" fmla="*/ 4 w 49"/>
                  <a:gd name="T31" fmla="*/ 11 h 49"/>
                  <a:gd name="T32" fmla="*/ 2 w 49"/>
                  <a:gd name="T33" fmla="*/ 15 h 49"/>
                  <a:gd name="T34" fmla="*/ 0 w 49"/>
                  <a:gd name="T35" fmla="*/ 20 h 49"/>
                  <a:gd name="T36" fmla="*/ 0 w 49"/>
                  <a:gd name="T37" fmla="*/ 24 h 49"/>
                  <a:gd name="T38" fmla="*/ 0 w 49"/>
                  <a:gd name="T39" fmla="*/ 24 h 49"/>
                  <a:gd name="T40" fmla="*/ 0 w 49"/>
                  <a:gd name="T41" fmla="*/ 29 h 49"/>
                  <a:gd name="T42" fmla="*/ 2 w 49"/>
                  <a:gd name="T43" fmla="*/ 34 h 49"/>
                  <a:gd name="T44" fmla="*/ 4 w 49"/>
                  <a:gd name="T45" fmla="*/ 38 h 49"/>
                  <a:gd name="T46" fmla="*/ 8 w 49"/>
                  <a:gd name="T47" fmla="*/ 41 h 49"/>
                  <a:gd name="T48" fmla="*/ 11 w 49"/>
                  <a:gd name="T49" fmla="*/ 44 h 49"/>
                  <a:gd name="T50" fmla="*/ 15 w 49"/>
                  <a:gd name="T51" fmla="*/ 47 h 49"/>
                  <a:gd name="T52" fmla="*/ 20 w 49"/>
                  <a:gd name="T53" fmla="*/ 49 h 49"/>
                  <a:gd name="T54" fmla="*/ 25 w 49"/>
                  <a:gd name="T55" fmla="*/ 49 h 49"/>
                  <a:gd name="T56" fmla="*/ 25 w 49"/>
                  <a:gd name="T57" fmla="*/ 49 h 49"/>
                  <a:gd name="T58" fmla="*/ 29 w 49"/>
                  <a:gd name="T59" fmla="*/ 49 h 49"/>
                  <a:gd name="T60" fmla="*/ 34 w 49"/>
                  <a:gd name="T61" fmla="*/ 47 h 49"/>
                  <a:gd name="T62" fmla="*/ 38 w 49"/>
                  <a:gd name="T63" fmla="*/ 44 h 49"/>
                  <a:gd name="T64" fmla="*/ 41 w 49"/>
                  <a:gd name="T65" fmla="*/ 41 h 49"/>
                  <a:gd name="T66" fmla="*/ 45 w 49"/>
                  <a:gd name="T67" fmla="*/ 38 h 49"/>
                  <a:gd name="T68" fmla="*/ 47 w 49"/>
                  <a:gd name="T69" fmla="*/ 34 h 49"/>
                  <a:gd name="T70" fmla="*/ 49 w 49"/>
                  <a:gd name="T71" fmla="*/ 29 h 49"/>
                  <a:gd name="T72" fmla="*/ 49 w 49"/>
                  <a:gd name="T73" fmla="*/ 24 h 49"/>
                  <a:gd name="T74" fmla="*/ 49 w 49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9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9" y="49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2" name="Freeform 12"/>
              <p:cNvSpPr>
                <a:spLocks/>
              </p:cNvSpPr>
              <p:nvPr/>
            </p:nvSpPr>
            <p:spPr bwMode="auto">
              <a:xfrm>
                <a:off x="1647" y="2260"/>
                <a:ext cx="53" cy="122"/>
              </a:xfrm>
              <a:custGeom>
                <a:avLst/>
                <a:gdLst>
                  <a:gd name="T0" fmla="*/ 46 w 53"/>
                  <a:gd name="T1" fmla="*/ 3 h 122"/>
                  <a:gd name="T2" fmla="*/ 46 w 53"/>
                  <a:gd name="T3" fmla="*/ 3 h 122"/>
                  <a:gd name="T4" fmla="*/ 46 w 53"/>
                  <a:gd name="T5" fmla="*/ 2 h 122"/>
                  <a:gd name="T6" fmla="*/ 46 w 53"/>
                  <a:gd name="T7" fmla="*/ 2 h 122"/>
                  <a:gd name="T8" fmla="*/ 39 w 53"/>
                  <a:gd name="T9" fmla="*/ 1 h 122"/>
                  <a:gd name="T10" fmla="*/ 32 w 53"/>
                  <a:gd name="T11" fmla="*/ 0 h 122"/>
                  <a:gd name="T12" fmla="*/ 32 w 53"/>
                  <a:gd name="T13" fmla="*/ 0 h 122"/>
                  <a:gd name="T14" fmla="*/ 20 w 53"/>
                  <a:gd name="T15" fmla="*/ 1 h 122"/>
                  <a:gd name="T16" fmla="*/ 10 w 53"/>
                  <a:gd name="T17" fmla="*/ 4 h 122"/>
                  <a:gd name="T18" fmla="*/ 6 w 53"/>
                  <a:gd name="T19" fmla="*/ 6 h 122"/>
                  <a:gd name="T20" fmla="*/ 3 w 53"/>
                  <a:gd name="T21" fmla="*/ 8 h 122"/>
                  <a:gd name="T22" fmla="*/ 1 w 53"/>
                  <a:gd name="T23" fmla="*/ 10 h 122"/>
                  <a:gd name="T24" fmla="*/ 0 w 53"/>
                  <a:gd name="T25" fmla="*/ 12 h 122"/>
                  <a:gd name="T26" fmla="*/ 0 w 53"/>
                  <a:gd name="T27" fmla="*/ 12 h 122"/>
                  <a:gd name="T28" fmla="*/ 0 w 53"/>
                  <a:gd name="T29" fmla="*/ 27 h 122"/>
                  <a:gd name="T30" fmla="*/ 1 w 53"/>
                  <a:gd name="T31" fmla="*/ 43 h 122"/>
                  <a:gd name="T32" fmla="*/ 3 w 53"/>
                  <a:gd name="T33" fmla="*/ 64 h 122"/>
                  <a:gd name="T34" fmla="*/ 3 w 53"/>
                  <a:gd name="T35" fmla="*/ 64 h 122"/>
                  <a:gd name="T36" fmla="*/ 4 w 53"/>
                  <a:gd name="T37" fmla="*/ 67 h 122"/>
                  <a:gd name="T38" fmla="*/ 5 w 53"/>
                  <a:gd name="T39" fmla="*/ 70 h 122"/>
                  <a:gd name="T40" fmla="*/ 7 w 53"/>
                  <a:gd name="T41" fmla="*/ 72 h 122"/>
                  <a:gd name="T42" fmla="*/ 8 w 53"/>
                  <a:gd name="T43" fmla="*/ 76 h 122"/>
                  <a:gd name="T44" fmla="*/ 8 w 53"/>
                  <a:gd name="T45" fmla="*/ 76 h 122"/>
                  <a:gd name="T46" fmla="*/ 11 w 53"/>
                  <a:gd name="T47" fmla="*/ 95 h 122"/>
                  <a:gd name="T48" fmla="*/ 13 w 53"/>
                  <a:gd name="T49" fmla="*/ 107 h 122"/>
                  <a:gd name="T50" fmla="*/ 16 w 53"/>
                  <a:gd name="T51" fmla="*/ 116 h 122"/>
                  <a:gd name="T52" fmla="*/ 16 w 53"/>
                  <a:gd name="T53" fmla="*/ 116 h 122"/>
                  <a:gd name="T54" fmla="*/ 18 w 53"/>
                  <a:gd name="T55" fmla="*/ 121 h 122"/>
                  <a:gd name="T56" fmla="*/ 19 w 53"/>
                  <a:gd name="T57" fmla="*/ 121 h 122"/>
                  <a:gd name="T58" fmla="*/ 21 w 53"/>
                  <a:gd name="T59" fmla="*/ 122 h 122"/>
                  <a:gd name="T60" fmla="*/ 42 w 53"/>
                  <a:gd name="T61" fmla="*/ 122 h 122"/>
                  <a:gd name="T62" fmla="*/ 42 w 53"/>
                  <a:gd name="T63" fmla="*/ 122 h 122"/>
                  <a:gd name="T64" fmla="*/ 44 w 53"/>
                  <a:gd name="T65" fmla="*/ 121 h 122"/>
                  <a:gd name="T66" fmla="*/ 45 w 53"/>
                  <a:gd name="T67" fmla="*/ 121 h 122"/>
                  <a:gd name="T68" fmla="*/ 47 w 53"/>
                  <a:gd name="T69" fmla="*/ 116 h 122"/>
                  <a:gd name="T70" fmla="*/ 47 w 53"/>
                  <a:gd name="T71" fmla="*/ 116 h 122"/>
                  <a:gd name="T72" fmla="*/ 51 w 53"/>
                  <a:gd name="T73" fmla="*/ 102 h 122"/>
                  <a:gd name="T74" fmla="*/ 53 w 53"/>
                  <a:gd name="T75" fmla="*/ 8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46" y="3"/>
                    </a:move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3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4" y="67"/>
                    </a:lnTo>
                    <a:lnTo>
                      <a:pt x="5" y="70"/>
                    </a:lnTo>
                    <a:lnTo>
                      <a:pt x="7" y="72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1" y="95"/>
                    </a:lnTo>
                    <a:lnTo>
                      <a:pt x="13" y="107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18" y="121"/>
                    </a:lnTo>
                    <a:lnTo>
                      <a:pt x="19" y="121"/>
                    </a:lnTo>
                    <a:lnTo>
                      <a:pt x="21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4" y="121"/>
                    </a:lnTo>
                    <a:lnTo>
                      <a:pt x="45" y="121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51" y="102"/>
                    </a:lnTo>
                    <a:lnTo>
                      <a:pt x="53" y="8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3" name="Freeform 13"/>
              <p:cNvSpPr>
                <a:spLocks/>
              </p:cNvSpPr>
              <p:nvPr/>
            </p:nvSpPr>
            <p:spPr bwMode="auto">
              <a:xfrm>
                <a:off x="1713" y="2163"/>
                <a:ext cx="71" cy="72"/>
              </a:xfrm>
              <a:custGeom>
                <a:avLst/>
                <a:gdLst>
                  <a:gd name="T0" fmla="*/ 71 w 71"/>
                  <a:gd name="T1" fmla="*/ 36 h 72"/>
                  <a:gd name="T2" fmla="*/ 71 w 71"/>
                  <a:gd name="T3" fmla="*/ 36 h 72"/>
                  <a:gd name="T4" fmla="*/ 71 w 71"/>
                  <a:gd name="T5" fmla="*/ 29 h 72"/>
                  <a:gd name="T6" fmla="*/ 69 w 71"/>
                  <a:gd name="T7" fmla="*/ 22 h 72"/>
                  <a:gd name="T8" fmla="*/ 66 w 71"/>
                  <a:gd name="T9" fmla="*/ 17 h 72"/>
                  <a:gd name="T10" fmla="*/ 61 w 71"/>
                  <a:gd name="T11" fmla="*/ 10 h 72"/>
                  <a:gd name="T12" fmla="*/ 55 w 71"/>
                  <a:gd name="T13" fmla="*/ 6 h 72"/>
                  <a:gd name="T14" fmla="*/ 49 w 71"/>
                  <a:gd name="T15" fmla="*/ 3 h 72"/>
                  <a:gd name="T16" fmla="*/ 43 w 71"/>
                  <a:gd name="T17" fmla="*/ 1 h 72"/>
                  <a:gd name="T18" fmla="*/ 36 w 71"/>
                  <a:gd name="T19" fmla="*/ 0 h 72"/>
                  <a:gd name="T20" fmla="*/ 36 w 71"/>
                  <a:gd name="T21" fmla="*/ 0 h 72"/>
                  <a:gd name="T22" fmla="*/ 29 w 71"/>
                  <a:gd name="T23" fmla="*/ 1 h 72"/>
                  <a:gd name="T24" fmla="*/ 22 w 71"/>
                  <a:gd name="T25" fmla="*/ 3 h 72"/>
                  <a:gd name="T26" fmla="*/ 16 w 71"/>
                  <a:gd name="T27" fmla="*/ 6 h 72"/>
                  <a:gd name="T28" fmla="*/ 10 w 71"/>
                  <a:gd name="T29" fmla="*/ 10 h 72"/>
                  <a:gd name="T30" fmla="*/ 6 w 71"/>
                  <a:gd name="T31" fmla="*/ 17 h 72"/>
                  <a:gd name="T32" fmla="*/ 3 w 71"/>
                  <a:gd name="T33" fmla="*/ 22 h 72"/>
                  <a:gd name="T34" fmla="*/ 1 w 71"/>
                  <a:gd name="T35" fmla="*/ 29 h 72"/>
                  <a:gd name="T36" fmla="*/ 0 w 71"/>
                  <a:gd name="T37" fmla="*/ 36 h 72"/>
                  <a:gd name="T38" fmla="*/ 0 w 71"/>
                  <a:gd name="T39" fmla="*/ 36 h 72"/>
                  <a:gd name="T40" fmla="*/ 1 w 71"/>
                  <a:gd name="T41" fmla="*/ 43 h 72"/>
                  <a:gd name="T42" fmla="*/ 3 w 71"/>
                  <a:gd name="T43" fmla="*/ 49 h 72"/>
                  <a:gd name="T44" fmla="*/ 6 w 71"/>
                  <a:gd name="T45" fmla="*/ 56 h 72"/>
                  <a:gd name="T46" fmla="*/ 10 w 71"/>
                  <a:gd name="T47" fmla="*/ 61 h 72"/>
                  <a:gd name="T48" fmla="*/ 16 w 71"/>
                  <a:gd name="T49" fmla="*/ 66 h 72"/>
                  <a:gd name="T50" fmla="*/ 22 w 71"/>
                  <a:gd name="T51" fmla="*/ 69 h 72"/>
                  <a:gd name="T52" fmla="*/ 29 w 71"/>
                  <a:gd name="T53" fmla="*/ 71 h 72"/>
                  <a:gd name="T54" fmla="*/ 36 w 71"/>
                  <a:gd name="T55" fmla="*/ 72 h 72"/>
                  <a:gd name="T56" fmla="*/ 36 w 71"/>
                  <a:gd name="T57" fmla="*/ 72 h 72"/>
                  <a:gd name="T58" fmla="*/ 43 w 71"/>
                  <a:gd name="T59" fmla="*/ 71 h 72"/>
                  <a:gd name="T60" fmla="*/ 49 w 71"/>
                  <a:gd name="T61" fmla="*/ 69 h 72"/>
                  <a:gd name="T62" fmla="*/ 55 w 71"/>
                  <a:gd name="T63" fmla="*/ 66 h 72"/>
                  <a:gd name="T64" fmla="*/ 61 w 71"/>
                  <a:gd name="T65" fmla="*/ 61 h 72"/>
                  <a:gd name="T66" fmla="*/ 66 w 71"/>
                  <a:gd name="T67" fmla="*/ 56 h 72"/>
                  <a:gd name="T68" fmla="*/ 69 w 71"/>
                  <a:gd name="T69" fmla="*/ 49 h 72"/>
                  <a:gd name="T70" fmla="*/ 71 w 71"/>
                  <a:gd name="T71" fmla="*/ 43 h 72"/>
                  <a:gd name="T72" fmla="*/ 71 w 71"/>
                  <a:gd name="T73" fmla="*/ 36 h 72"/>
                  <a:gd name="T74" fmla="*/ 71 w 71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2">
                    <a:moveTo>
                      <a:pt x="71" y="36"/>
                    </a:moveTo>
                    <a:lnTo>
                      <a:pt x="71" y="36"/>
                    </a:lnTo>
                    <a:lnTo>
                      <a:pt x="71" y="29"/>
                    </a:lnTo>
                    <a:lnTo>
                      <a:pt x="69" y="22"/>
                    </a:lnTo>
                    <a:lnTo>
                      <a:pt x="66" y="17"/>
                    </a:lnTo>
                    <a:lnTo>
                      <a:pt x="61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1"/>
                    </a:lnTo>
                    <a:lnTo>
                      <a:pt x="16" y="66"/>
                    </a:lnTo>
                    <a:lnTo>
                      <a:pt x="22" y="69"/>
                    </a:lnTo>
                    <a:lnTo>
                      <a:pt x="29" y="71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43" y="71"/>
                    </a:lnTo>
                    <a:lnTo>
                      <a:pt x="49" y="69"/>
                    </a:lnTo>
                    <a:lnTo>
                      <a:pt x="55" y="66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71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4" name="Freeform 14"/>
              <p:cNvSpPr>
                <a:spLocks/>
              </p:cNvSpPr>
              <p:nvPr/>
            </p:nvSpPr>
            <p:spPr bwMode="auto">
              <a:xfrm>
                <a:off x="1703" y="2245"/>
                <a:ext cx="91" cy="177"/>
              </a:xfrm>
              <a:custGeom>
                <a:avLst/>
                <a:gdLst>
                  <a:gd name="T0" fmla="*/ 61 w 91"/>
                  <a:gd name="T1" fmla="*/ 177 h 177"/>
                  <a:gd name="T2" fmla="*/ 61 w 91"/>
                  <a:gd name="T3" fmla="*/ 177 h 177"/>
                  <a:gd name="T4" fmla="*/ 63 w 91"/>
                  <a:gd name="T5" fmla="*/ 176 h 177"/>
                  <a:gd name="T6" fmla="*/ 65 w 91"/>
                  <a:gd name="T7" fmla="*/ 175 h 177"/>
                  <a:gd name="T8" fmla="*/ 66 w 91"/>
                  <a:gd name="T9" fmla="*/ 173 h 177"/>
                  <a:gd name="T10" fmla="*/ 69 w 91"/>
                  <a:gd name="T11" fmla="*/ 168 h 177"/>
                  <a:gd name="T12" fmla="*/ 69 w 91"/>
                  <a:gd name="T13" fmla="*/ 168 h 177"/>
                  <a:gd name="T14" fmla="*/ 72 w 91"/>
                  <a:gd name="T15" fmla="*/ 156 h 177"/>
                  <a:gd name="T16" fmla="*/ 75 w 91"/>
                  <a:gd name="T17" fmla="*/ 139 h 177"/>
                  <a:gd name="T18" fmla="*/ 79 w 91"/>
                  <a:gd name="T19" fmla="*/ 109 h 177"/>
                  <a:gd name="T20" fmla="*/ 79 w 91"/>
                  <a:gd name="T21" fmla="*/ 109 h 177"/>
                  <a:gd name="T22" fmla="*/ 81 w 91"/>
                  <a:gd name="T23" fmla="*/ 104 h 177"/>
                  <a:gd name="T24" fmla="*/ 83 w 91"/>
                  <a:gd name="T25" fmla="*/ 101 h 177"/>
                  <a:gd name="T26" fmla="*/ 86 w 91"/>
                  <a:gd name="T27" fmla="*/ 98 h 177"/>
                  <a:gd name="T28" fmla="*/ 87 w 91"/>
                  <a:gd name="T29" fmla="*/ 92 h 177"/>
                  <a:gd name="T30" fmla="*/ 87 w 91"/>
                  <a:gd name="T31" fmla="*/ 92 h 177"/>
                  <a:gd name="T32" fmla="*/ 89 w 91"/>
                  <a:gd name="T33" fmla="*/ 76 h 177"/>
                  <a:gd name="T34" fmla="*/ 90 w 91"/>
                  <a:gd name="T35" fmla="*/ 63 h 177"/>
                  <a:gd name="T36" fmla="*/ 91 w 91"/>
                  <a:gd name="T37" fmla="*/ 39 h 177"/>
                  <a:gd name="T38" fmla="*/ 91 w 91"/>
                  <a:gd name="T39" fmla="*/ 24 h 177"/>
                  <a:gd name="T40" fmla="*/ 91 w 91"/>
                  <a:gd name="T41" fmla="*/ 18 h 177"/>
                  <a:gd name="T42" fmla="*/ 91 w 91"/>
                  <a:gd name="T43" fmla="*/ 18 h 177"/>
                  <a:gd name="T44" fmla="*/ 90 w 91"/>
                  <a:gd name="T45" fmla="*/ 15 h 177"/>
                  <a:gd name="T46" fmla="*/ 87 w 91"/>
                  <a:gd name="T47" fmla="*/ 11 h 177"/>
                  <a:gd name="T48" fmla="*/ 83 w 91"/>
                  <a:gd name="T49" fmla="*/ 9 h 177"/>
                  <a:gd name="T50" fmla="*/ 77 w 91"/>
                  <a:gd name="T51" fmla="*/ 6 h 177"/>
                  <a:gd name="T52" fmla="*/ 71 w 91"/>
                  <a:gd name="T53" fmla="*/ 3 h 177"/>
                  <a:gd name="T54" fmla="*/ 62 w 91"/>
                  <a:gd name="T55" fmla="*/ 1 h 177"/>
                  <a:gd name="T56" fmla="*/ 54 w 91"/>
                  <a:gd name="T57" fmla="*/ 0 h 177"/>
                  <a:gd name="T58" fmla="*/ 46 w 91"/>
                  <a:gd name="T59" fmla="*/ 0 h 177"/>
                  <a:gd name="T60" fmla="*/ 46 w 91"/>
                  <a:gd name="T61" fmla="*/ 0 h 177"/>
                  <a:gd name="T62" fmla="*/ 38 w 91"/>
                  <a:gd name="T63" fmla="*/ 0 h 177"/>
                  <a:gd name="T64" fmla="*/ 29 w 91"/>
                  <a:gd name="T65" fmla="*/ 1 h 177"/>
                  <a:gd name="T66" fmla="*/ 21 w 91"/>
                  <a:gd name="T67" fmla="*/ 3 h 177"/>
                  <a:gd name="T68" fmla="*/ 15 w 91"/>
                  <a:gd name="T69" fmla="*/ 6 h 177"/>
                  <a:gd name="T70" fmla="*/ 9 w 91"/>
                  <a:gd name="T71" fmla="*/ 9 h 177"/>
                  <a:gd name="T72" fmla="*/ 5 w 91"/>
                  <a:gd name="T73" fmla="*/ 11 h 177"/>
                  <a:gd name="T74" fmla="*/ 2 w 91"/>
                  <a:gd name="T75" fmla="*/ 15 h 177"/>
                  <a:gd name="T76" fmla="*/ 1 w 91"/>
                  <a:gd name="T77" fmla="*/ 18 h 177"/>
                  <a:gd name="T78" fmla="*/ 1 w 91"/>
                  <a:gd name="T79" fmla="*/ 18 h 177"/>
                  <a:gd name="T80" fmla="*/ 1 w 91"/>
                  <a:gd name="T81" fmla="*/ 24 h 177"/>
                  <a:gd name="T82" fmla="*/ 0 w 91"/>
                  <a:gd name="T83" fmla="*/ 39 h 177"/>
                  <a:gd name="T84" fmla="*/ 1 w 91"/>
                  <a:gd name="T85" fmla="*/ 63 h 177"/>
                  <a:gd name="T86" fmla="*/ 3 w 91"/>
                  <a:gd name="T87" fmla="*/ 76 h 177"/>
                  <a:gd name="T88" fmla="*/ 5 w 91"/>
                  <a:gd name="T89" fmla="*/ 92 h 177"/>
                  <a:gd name="T90" fmla="*/ 5 w 91"/>
                  <a:gd name="T91" fmla="*/ 92 h 177"/>
                  <a:gd name="T92" fmla="*/ 6 w 91"/>
                  <a:gd name="T93" fmla="*/ 98 h 177"/>
                  <a:gd name="T94" fmla="*/ 8 w 91"/>
                  <a:gd name="T95" fmla="*/ 101 h 177"/>
                  <a:gd name="T96" fmla="*/ 11 w 91"/>
                  <a:gd name="T97" fmla="*/ 104 h 177"/>
                  <a:gd name="T98" fmla="*/ 12 w 91"/>
                  <a:gd name="T99" fmla="*/ 109 h 177"/>
                  <a:gd name="T100" fmla="*/ 12 w 91"/>
                  <a:gd name="T101" fmla="*/ 109 h 177"/>
                  <a:gd name="T102" fmla="*/ 17 w 91"/>
                  <a:gd name="T103" fmla="*/ 139 h 177"/>
                  <a:gd name="T104" fmla="*/ 20 w 91"/>
                  <a:gd name="T105" fmla="*/ 156 h 177"/>
                  <a:gd name="T106" fmla="*/ 23 w 91"/>
                  <a:gd name="T107" fmla="*/ 168 h 177"/>
                  <a:gd name="T108" fmla="*/ 23 w 91"/>
                  <a:gd name="T109" fmla="*/ 168 h 177"/>
                  <a:gd name="T110" fmla="*/ 24 w 91"/>
                  <a:gd name="T111" fmla="*/ 173 h 177"/>
                  <a:gd name="T112" fmla="*/ 26 w 91"/>
                  <a:gd name="T113" fmla="*/ 175 h 177"/>
                  <a:gd name="T114" fmla="*/ 27 w 91"/>
                  <a:gd name="T115" fmla="*/ 176 h 177"/>
                  <a:gd name="T116" fmla="*/ 31 w 91"/>
                  <a:gd name="T117" fmla="*/ 177 h 177"/>
                  <a:gd name="T118" fmla="*/ 61 w 91"/>
                  <a:gd name="T11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1" h="177">
                    <a:moveTo>
                      <a:pt x="61" y="177"/>
                    </a:moveTo>
                    <a:lnTo>
                      <a:pt x="61" y="177"/>
                    </a:lnTo>
                    <a:lnTo>
                      <a:pt x="63" y="176"/>
                    </a:lnTo>
                    <a:lnTo>
                      <a:pt x="65" y="175"/>
                    </a:lnTo>
                    <a:lnTo>
                      <a:pt x="66" y="173"/>
                    </a:lnTo>
                    <a:lnTo>
                      <a:pt x="69" y="168"/>
                    </a:lnTo>
                    <a:lnTo>
                      <a:pt x="69" y="168"/>
                    </a:lnTo>
                    <a:lnTo>
                      <a:pt x="72" y="156"/>
                    </a:lnTo>
                    <a:lnTo>
                      <a:pt x="75" y="139"/>
                    </a:lnTo>
                    <a:lnTo>
                      <a:pt x="79" y="109"/>
                    </a:lnTo>
                    <a:lnTo>
                      <a:pt x="79" y="109"/>
                    </a:lnTo>
                    <a:lnTo>
                      <a:pt x="81" y="104"/>
                    </a:lnTo>
                    <a:lnTo>
                      <a:pt x="83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6"/>
                    </a:lnTo>
                    <a:lnTo>
                      <a:pt x="90" y="63"/>
                    </a:lnTo>
                    <a:lnTo>
                      <a:pt x="91" y="39"/>
                    </a:lnTo>
                    <a:lnTo>
                      <a:pt x="91" y="24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0" y="15"/>
                    </a:lnTo>
                    <a:lnTo>
                      <a:pt x="87" y="11"/>
                    </a:lnTo>
                    <a:lnTo>
                      <a:pt x="83" y="9"/>
                    </a:lnTo>
                    <a:lnTo>
                      <a:pt x="77" y="6"/>
                    </a:lnTo>
                    <a:lnTo>
                      <a:pt x="71" y="3"/>
                    </a:lnTo>
                    <a:lnTo>
                      <a:pt x="62" y="1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3" y="76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8"/>
                    </a:lnTo>
                    <a:lnTo>
                      <a:pt x="8" y="101"/>
                    </a:lnTo>
                    <a:lnTo>
                      <a:pt x="11" y="104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7" y="139"/>
                    </a:lnTo>
                    <a:lnTo>
                      <a:pt x="20" y="156"/>
                    </a:lnTo>
                    <a:lnTo>
                      <a:pt x="23" y="168"/>
                    </a:lnTo>
                    <a:lnTo>
                      <a:pt x="23" y="168"/>
                    </a:lnTo>
                    <a:lnTo>
                      <a:pt x="24" y="173"/>
                    </a:lnTo>
                    <a:lnTo>
                      <a:pt x="26" y="175"/>
                    </a:lnTo>
                    <a:lnTo>
                      <a:pt x="27" y="176"/>
                    </a:lnTo>
                    <a:lnTo>
                      <a:pt x="31" y="177"/>
                    </a:lnTo>
                    <a:lnTo>
                      <a:pt x="61" y="17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5" name="Freeform 15"/>
              <p:cNvSpPr>
                <a:spLocks/>
              </p:cNvSpPr>
              <p:nvPr/>
            </p:nvSpPr>
            <p:spPr bwMode="auto">
              <a:xfrm>
                <a:off x="999" y="1082"/>
                <a:ext cx="143" cy="143"/>
              </a:xfrm>
              <a:custGeom>
                <a:avLst/>
                <a:gdLst>
                  <a:gd name="T0" fmla="*/ 143 w 143"/>
                  <a:gd name="T1" fmla="*/ 72 h 143"/>
                  <a:gd name="T2" fmla="*/ 141 w 143"/>
                  <a:gd name="T3" fmla="*/ 87 h 143"/>
                  <a:gd name="T4" fmla="*/ 137 w 143"/>
                  <a:gd name="T5" fmla="*/ 100 h 143"/>
                  <a:gd name="T6" fmla="*/ 131 w 143"/>
                  <a:gd name="T7" fmla="*/ 111 h 143"/>
                  <a:gd name="T8" fmla="*/ 122 w 143"/>
                  <a:gd name="T9" fmla="*/ 123 h 143"/>
                  <a:gd name="T10" fmla="*/ 111 w 143"/>
                  <a:gd name="T11" fmla="*/ 131 h 143"/>
                  <a:gd name="T12" fmla="*/ 99 w 143"/>
                  <a:gd name="T13" fmla="*/ 138 h 143"/>
                  <a:gd name="T14" fmla="*/ 86 w 143"/>
                  <a:gd name="T15" fmla="*/ 142 h 143"/>
                  <a:gd name="T16" fmla="*/ 71 w 143"/>
                  <a:gd name="T17" fmla="*/ 143 h 143"/>
                  <a:gd name="T18" fmla="*/ 64 w 143"/>
                  <a:gd name="T19" fmla="*/ 143 h 143"/>
                  <a:gd name="T20" fmla="*/ 50 w 143"/>
                  <a:gd name="T21" fmla="*/ 140 h 143"/>
                  <a:gd name="T22" fmla="*/ 37 w 143"/>
                  <a:gd name="T23" fmla="*/ 135 h 143"/>
                  <a:gd name="T24" fmla="*/ 26 w 143"/>
                  <a:gd name="T25" fmla="*/ 127 h 143"/>
                  <a:gd name="T26" fmla="*/ 17 w 143"/>
                  <a:gd name="T27" fmla="*/ 117 h 143"/>
                  <a:gd name="T28" fmla="*/ 8 w 143"/>
                  <a:gd name="T29" fmla="*/ 106 h 143"/>
                  <a:gd name="T30" fmla="*/ 3 w 143"/>
                  <a:gd name="T31" fmla="*/ 93 h 143"/>
                  <a:gd name="T32" fmla="*/ 0 w 143"/>
                  <a:gd name="T33" fmla="*/ 79 h 143"/>
                  <a:gd name="T34" fmla="*/ 0 w 143"/>
                  <a:gd name="T35" fmla="*/ 72 h 143"/>
                  <a:gd name="T36" fmla="*/ 1 w 143"/>
                  <a:gd name="T37" fmla="*/ 58 h 143"/>
                  <a:gd name="T38" fmla="*/ 5 w 143"/>
                  <a:gd name="T39" fmla="*/ 44 h 143"/>
                  <a:gd name="T40" fmla="*/ 13 w 143"/>
                  <a:gd name="T41" fmla="*/ 32 h 143"/>
                  <a:gd name="T42" fmla="*/ 21 w 143"/>
                  <a:gd name="T43" fmla="*/ 22 h 143"/>
                  <a:gd name="T44" fmla="*/ 31 w 143"/>
                  <a:gd name="T45" fmla="*/ 13 h 143"/>
                  <a:gd name="T46" fmla="*/ 43 w 143"/>
                  <a:gd name="T47" fmla="*/ 6 h 143"/>
                  <a:gd name="T48" fmla="*/ 57 w 143"/>
                  <a:gd name="T49" fmla="*/ 2 h 143"/>
                  <a:gd name="T50" fmla="*/ 71 w 143"/>
                  <a:gd name="T51" fmla="*/ 0 h 143"/>
                  <a:gd name="T52" fmla="*/ 78 w 143"/>
                  <a:gd name="T53" fmla="*/ 1 h 143"/>
                  <a:gd name="T54" fmla="*/ 93 w 143"/>
                  <a:gd name="T55" fmla="*/ 3 h 143"/>
                  <a:gd name="T56" fmla="*/ 105 w 143"/>
                  <a:gd name="T57" fmla="*/ 9 h 143"/>
                  <a:gd name="T58" fmla="*/ 116 w 143"/>
                  <a:gd name="T59" fmla="*/ 17 h 143"/>
                  <a:gd name="T60" fmla="*/ 127 w 143"/>
                  <a:gd name="T61" fmla="*/ 26 h 143"/>
                  <a:gd name="T62" fmla="*/ 134 w 143"/>
                  <a:gd name="T63" fmla="*/ 38 h 143"/>
                  <a:gd name="T64" fmla="*/ 139 w 143"/>
                  <a:gd name="T65" fmla="*/ 51 h 143"/>
                  <a:gd name="T66" fmla="*/ 142 w 143"/>
                  <a:gd name="T67" fmla="*/ 65 h 143"/>
                  <a:gd name="T68" fmla="*/ 143 w 143"/>
                  <a:gd name="T69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3" y="72"/>
                    </a:lnTo>
                    <a:lnTo>
                      <a:pt x="142" y="79"/>
                    </a:lnTo>
                    <a:lnTo>
                      <a:pt x="141" y="87"/>
                    </a:lnTo>
                    <a:lnTo>
                      <a:pt x="139" y="93"/>
                    </a:lnTo>
                    <a:lnTo>
                      <a:pt x="137" y="100"/>
                    </a:lnTo>
                    <a:lnTo>
                      <a:pt x="134" y="106"/>
                    </a:lnTo>
                    <a:lnTo>
                      <a:pt x="131" y="111"/>
                    </a:lnTo>
                    <a:lnTo>
                      <a:pt x="127" y="117"/>
                    </a:lnTo>
                    <a:lnTo>
                      <a:pt x="122" y="123"/>
                    </a:lnTo>
                    <a:lnTo>
                      <a:pt x="116" y="127"/>
                    </a:lnTo>
                    <a:lnTo>
                      <a:pt x="111" y="131"/>
                    </a:lnTo>
                    <a:lnTo>
                      <a:pt x="105" y="135"/>
                    </a:lnTo>
                    <a:lnTo>
                      <a:pt x="99" y="138"/>
                    </a:lnTo>
                    <a:lnTo>
                      <a:pt x="93" y="140"/>
                    </a:lnTo>
                    <a:lnTo>
                      <a:pt x="86" y="142"/>
                    </a:lnTo>
                    <a:lnTo>
                      <a:pt x="78" y="143"/>
                    </a:lnTo>
                    <a:lnTo>
                      <a:pt x="71" y="143"/>
                    </a:lnTo>
                    <a:lnTo>
                      <a:pt x="71" y="143"/>
                    </a:lnTo>
                    <a:lnTo>
                      <a:pt x="64" y="143"/>
                    </a:lnTo>
                    <a:lnTo>
                      <a:pt x="57" y="142"/>
                    </a:lnTo>
                    <a:lnTo>
                      <a:pt x="50" y="140"/>
                    </a:lnTo>
                    <a:lnTo>
                      <a:pt x="43" y="138"/>
                    </a:lnTo>
                    <a:lnTo>
                      <a:pt x="37" y="135"/>
                    </a:lnTo>
                    <a:lnTo>
                      <a:pt x="31" y="131"/>
                    </a:lnTo>
                    <a:lnTo>
                      <a:pt x="26" y="127"/>
                    </a:lnTo>
                    <a:lnTo>
                      <a:pt x="21" y="123"/>
                    </a:lnTo>
                    <a:lnTo>
                      <a:pt x="17" y="117"/>
                    </a:lnTo>
                    <a:lnTo>
                      <a:pt x="13" y="111"/>
                    </a:lnTo>
                    <a:lnTo>
                      <a:pt x="8" y="106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1" y="87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8"/>
                    </a:lnTo>
                    <a:lnTo>
                      <a:pt x="3" y="51"/>
                    </a:lnTo>
                    <a:lnTo>
                      <a:pt x="5" y="44"/>
                    </a:lnTo>
                    <a:lnTo>
                      <a:pt x="8" y="38"/>
                    </a:lnTo>
                    <a:lnTo>
                      <a:pt x="13" y="32"/>
                    </a:lnTo>
                    <a:lnTo>
                      <a:pt x="17" y="26"/>
                    </a:lnTo>
                    <a:lnTo>
                      <a:pt x="21" y="22"/>
                    </a:lnTo>
                    <a:lnTo>
                      <a:pt x="26" y="17"/>
                    </a:lnTo>
                    <a:lnTo>
                      <a:pt x="31" y="13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0" y="3"/>
                    </a:lnTo>
                    <a:lnTo>
                      <a:pt x="57" y="2"/>
                    </a:lnTo>
                    <a:lnTo>
                      <a:pt x="64" y="1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6" y="2"/>
                    </a:lnTo>
                    <a:lnTo>
                      <a:pt x="93" y="3"/>
                    </a:lnTo>
                    <a:lnTo>
                      <a:pt x="99" y="6"/>
                    </a:lnTo>
                    <a:lnTo>
                      <a:pt x="105" y="9"/>
                    </a:lnTo>
                    <a:lnTo>
                      <a:pt x="111" y="13"/>
                    </a:lnTo>
                    <a:lnTo>
                      <a:pt x="116" y="17"/>
                    </a:lnTo>
                    <a:lnTo>
                      <a:pt x="122" y="22"/>
                    </a:lnTo>
                    <a:lnTo>
                      <a:pt x="127" y="26"/>
                    </a:lnTo>
                    <a:lnTo>
                      <a:pt x="131" y="32"/>
                    </a:lnTo>
                    <a:lnTo>
                      <a:pt x="134" y="38"/>
                    </a:lnTo>
                    <a:lnTo>
                      <a:pt x="137" y="44"/>
                    </a:lnTo>
                    <a:lnTo>
                      <a:pt x="139" y="51"/>
                    </a:lnTo>
                    <a:lnTo>
                      <a:pt x="141" y="58"/>
                    </a:lnTo>
                    <a:lnTo>
                      <a:pt x="142" y="65"/>
                    </a:lnTo>
                    <a:lnTo>
                      <a:pt x="143" y="72"/>
                    </a:lnTo>
                    <a:lnTo>
                      <a:pt x="143" y="7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6" name="Freeform 16"/>
              <p:cNvSpPr>
                <a:spLocks/>
              </p:cNvSpPr>
              <p:nvPr/>
            </p:nvSpPr>
            <p:spPr bwMode="auto">
              <a:xfrm>
                <a:off x="1016" y="1165"/>
                <a:ext cx="109" cy="47"/>
              </a:xfrm>
              <a:custGeom>
                <a:avLst/>
                <a:gdLst>
                  <a:gd name="T0" fmla="*/ 0 w 109"/>
                  <a:gd name="T1" fmla="*/ 0 h 47"/>
                  <a:gd name="T2" fmla="*/ 0 w 109"/>
                  <a:gd name="T3" fmla="*/ 0 h 47"/>
                  <a:gd name="T4" fmla="*/ 3 w 109"/>
                  <a:gd name="T5" fmla="*/ 10 h 47"/>
                  <a:gd name="T6" fmla="*/ 6 w 109"/>
                  <a:gd name="T7" fmla="*/ 19 h 47"/>
                  <a:gd name="T8" fmla="*/ 12 w 109"/>
                  <a:gd name="T9" fmla="*/ 26 h 47"/>
                  <a:gd name="T10" fmla="*/ 18 w 109"/>
                  <a:gd name="T11" fmla="*/ 33 h 47"/>
                  <a:gd name="T12" fmla="*/ 26 w 109"/>
                  <a:gd name="T13" fmla="*/ 39 h 47"/>
                  <a:gd name="T14" fmla="*/ 35 w 109"/>
                  <a:gd name="T15" fmla="*/ 43 h 47"/>
                  <a:gd name="T16" fmla="*/ 44 w 109"/>
                  <a:gd name="T17" fmla="*/ 46 h 47"/>
                  <a:gd name="T18" fmla="*/ 54 w 109"/>
                  <a:gd name="T19" fmla="*/ 47 h 47"/>
                  <a:gd name="T20" fmla="*/ 54 w 109"/>
                  <a:gd name="T21" fmla="*/ 47 h 47"/>
                  <a:gd name="T22" fmla="*/ 64 w 109"/>
                  <a:gd name="T23" fmla="*/ 46 h 47"/>
                  <a:gd name="T24" fmla="*/ 74 w 109"/>
                  <a:gd name="T25" fmla="*/ 43 h 47"/>
                  <a:gd name="T26" fmla="*/ 83 w 109"/>
                  <a:gd name="T27" fmla="*/ 39 h 47"/>
                  <a:gd name="T28" fmla="*/ 90 w 109"/>
                  <a:gd name="T29" fmla="*/ 33 h 47"/>
                  <a:gd name="T30" fmla="*/ 97 w 109"/>
                  <a:gd name="T31" fmla="*/ 26 h 47"/>
                  <a:gd name="T32" fmla="*/ 102 w 109"/>
                  <a:gd name="T33" fmla="*/ 19 h 47"/>
                  <a:gd name="T34" fmla="*/ 107 w 109"/>
                  <a:gd name="T35" fmla="*/ 10 h 47"/>
                  <a:gd name="T36" fmla="*/ 109 w 109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7">
                    <a:moveTo>
                      <a:pt x="0" y="0"/>
                    </a:moveTo>
                    <a:lnTo>
                      <a:pt x="0" y="0"/>
                    </a:lnTo>
                    <a:lnTo>
                      <a:pt x="3" y="10"/>
                    </a:lnTo>
                    <a:lnTo>
                      <a:pt x="6" y="19"/>
                    </a:lnTo>
                    <a:lnTo>
                      <a:pt x="12" y="26"/>
                    </a:lnTo>
                    <a:lnTo>
                      <a:pt x="18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6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64" y="46"/>
                    </a:lnTo>
                    <a:lnTo>
                      <a:pt x="74" y="43"/>
                    </a:lnTo>
                    <a:lnTo>
                      <a:pt x="83" y="39"/>
                    </a:lnTo>
                    <a:lnTo>
                      <a:pt x="90" y="33"/>
                    </a:lnTo>
                    <a:lnTo>
                      <a:pt x="97" y="26"/>
                    </a:lnTo>
                    <a:lnTo>
                      <a:pt x="102" y="19"/>
                    </a:lnTo>
                    <a:lnTo>
                      <a:pt x="107" y="10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7" name="Freeform 17"/>
              <p:cNvSpPr>
                <a:spLocks/>
              </p:cNvSpPr>
              <p:nvPr/>
            </p:nvSpPr>
            <p:spPr bwMode="auto">
              <a:xfrm>
                <a:off x="1040" y="1112"/>
                <a:ext cx="14" cy="36"/>
              </a:xfrm>
              <a:custGeom>
                <a:avLst/>
                <a:gdLst>
                  <a:gd name="T0" fmla="*/ 8 w 14"/>
                  <a:gd name="T1" fmla="*/ 0 h 36"/>
                  <a:gd name="T2" fmla="*/ 8 w 14"/>
                  <a:gd name="T3" fmla="*/ 0 h 36"/>
                  <a:gd name="T4" fmla="*/ 5 w 14"/>
                  <a:gd name="T5" fmla="*/ 0 h 36"/>
                  <a:gd name="T6" fmla="*/ 4 w 14"/>
                  <a:gd name="T7" fmla="*/ 1 h 36"/>
                  <a:gd name="T8" fmla="*/ 2 w 14"/>
                  <a:gd name="T9" fmla="*/ 5 h 36"/>
                  <a:gd name="T10" fmla="*/ 1 w 14"/>
                  <a:gd name="T11" fmla="*/ 11 h 36"/>
                  <a:gd name="T12" fmla="*/ 0 w 14"/>
                  <a:gd name="T13" fmla="*/ 19 h 36"/>
                  <a:gd name="T14" fmla="*/ 0 w 14"/>
                  <a:gd name="T15" fmla="*/ 19 h 36"/>
                  <a:gd name="T16" fmla="*/ 1 w 14"/>
                  <a:gd name="T17" fmla="*/ 26 h 36"/>
                  <a:gd name="T18" fmla="*/ 2 w 14"/>
                  <a:gd name="T19" fmla="*/ 31 h 36"/>
                  <a:gd name="T20" fmla="*/ 4 w 14"/>
                  <a:gd name="T21" fmla="*/ 35 h 36"/>
                  <a:gd name="T22" fmla="*/ 5 w 14"/>
                  <a:gd name="T23" fmla="*/ 36 h 36"/>
                  <a:gd name="T24" fmla="*/ 8 w 14"/>
                  <a:gd name="T25" fmla="*/ 36 h 36"/>
                  <a:gd name="T26" fmla="*/ 8 w 14"/>
                  <a:gd name="T27" fmla="*/ 36 h 36"/>
                  <a:gd name="T28" fmla="*/ 9 w 14"/>
                  <a:gd name="T29" fmla="*/ 36 h 36"/>
                  <a:gd name="T30" fmla="*/ 10 w 14"/>
                  <a:gd name="T31" fmla="*/ 35 h 36"/>
                  <a:gd name="T32" fmla="*/ 13 w 14"/>
                  <a:gd name="T33" fmla="*/ 31 h 36"/>
                  <a:gd name="T34" fmla="*/ 14 w 14"/>
                  <a:gd name="T35" fmla="*/ 26 h 36"/>
                  <a:gd name="T36" fmla="*/ 14 w 14"/>
                  <a:gd name="T37" fmla="*/ 19 h 36"/>
                  <a:gd name="T38" fmla="*/ 14 w 14"/>
                  <a:gd name="T39" fmla="*/ 19 h 36"/>
                  <a:gd name="T40" fmla="*/ 14 w 14"/>
                  <a:gd name="T41" fmla="*/ 11 h 36"/>
                  <a:gd name="T42" fmla="*/ 13 w 14"/>
                  <a:gd name="T43" fmla="*/ 5 h 36"/>
                  <a:gd name="T44" fmla="*/ 10 w 14"/>
                  <a:gd name="T45" fmla="*/ 1 h 36"/>
                  <a:gd name="T46" fmla="*/ 9 w 14"/>
                  <a:gd name="T47" fmla="*/ 0 h 36"/>
                  <a:gd name="T48" fmla="*/ 8 w 14"/>
                  <a:gd name="T49" fmla="*/ 0 h 36"/>
                  <a:gd name="T50" fmla="*/ 8 w 14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6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14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1"/>
                    </a:lnTo>
                    <a:lnTo>
                      <a:pt x="13" y="5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8" name="Freeform 18"/>
              <p:cNvSpPr>
                <a:spLocks/>
              </p:cNvSpPr>
              <p:nvPr/>
            </p:nvSpPr>
            <p:spPr bwMode="auto">
              <a:xfrm>
                <a:off x="1087" y="1112"/>
                <a:ext cx="13" cy="36"/>
              </a:xfrm>
              <a:custGeom>
                <a:avLst/>
                <a:gdLst>
                  <a:gd name="T0" fmla="*/ 7 w 13"/>
                  <a:gd name="T1" fmla="*/ 0 h 36"/>
                  <a:gd name="T2" fmla="*/ 7 w 13"/>
                  <a:gd name="T3" fmla="*/ 0 h 36"/>
                  <a:gd name="T4" fmla="*/ 5 w 13"/>
                  <a:gd name="T5" fmla="*/ 0 h 36"/>
                  <a:gd name="T6" fmla="*/ 4 w 13"/>
                  <a:gd name="T7" fmla="*/ 1 h 36"/>
                  <a:gd name="T8" fmla="*/ 2 w 13"/>
                  <a:gd name="T9" fmla="*/ 5 h 36"/>
                  <a:gd name="T10" fmla="*/ 0 w 13"/>
                  <a:gd name="T11" fmla="*/ 11 h 36"/>
                  <a:gd name="T12" fmla="*/ 0 w 13"/>
                  <a:gd name="T13" fmla="*/ 19 h 36"/>
                  <a:gd name="T14" fmla="*/ 0 w 13"/>
                  <a:gd name="T15" fmla="*/ 19 h 36"/>
                  <a:gd name="T16" fmla="*/ 0 w 13"/>
                  <a:gd name="T17" fmla="*/ 26 h 36"/>
                  <a:gd name="T18" fmla="*/ 2 w 13"/>
                  <a:gd name="T19" fmla="*/ 31 h 36"/>
                  <a:gd name="T20" fmla="*/ 4 w 13"/>
                  <a:gd name="T21" fmla="*/ 35 h 36"/>
                  <a:gd name="T22" fmla="*/ 5 w 13"/>
                  <a:gd name="T23" fmla="*/ 36 h 36"/>
                  <a:gd name="T24" fmla="*/ 7 w 13"/>
                  <a:gd name="T25" fmla="*/ 36 h 36"/>
                  <a:gd name="T26" fmla="*/ 7 w 13"/>
                  <a:gd name="T27" fmla="*/ 36 h 36"/>
                  <a:gd name="T28" fmla="*/ 8 w 13"/>
                  <a:gd name="T29" fmla="*/ 36 h 36"/>
                  <a:gd name="T30" fmla="*/ 9 w 13"/>
                  <a:gd name="T31" fmla="*/ 35 h 36"/>
                  <a:gd name="T32" fmla="*/ 11 w 13"/>
                  <a:gd name="T33" fmla="*/ 31 h 36"/>
                  <a:gd name="T34" fmla="*/ 13 w 13"/>
                  <a:gd name="T35" fmla="*/ 26 h 36"/>
                  <a:gd name="T36" fmla="*/ 13 w 13"/>
                  <a:gd name="T37" fmla="*/ 19 h 36"/>
                  <a:gd name="T38" fmla="*/ 13 w 13"/>
                  <a:gd name="T39" fmla="*/ 19 h 36"/>
                  <a:gd name="T40" fmla="*/ 13 w 13"/>
                  <a:gd name="T41" fmla="*/ 11 h 36"/>
                  <a:gd name="T42" fmla="*/ 11 w 13"/>
                  <a:gd name="T43" fmla="*/ 5 h 36"/>
                  <a:gd name="T44" fmla="*/ 9 w 13"/>
                  <a:gd name="T45" fmla="*/ 1 h 36"/>
                  <a:gd name="T46" fmla="*/ 8 w 13"/>
                  <a:gd name="T47" fmla="*/ 0 h 36"/>
                  <a:gd name="T48" fmla="*/ 7 w 13"/>
                  <a:gd name="T49" fmla="*/ 0 h 36"/>
                  <a:gd name="T50" fmla="*/ 7 w 13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1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9" name="Freeform 19"/>
              <p:cNvSpPr>
                <a:spLocks/>
              </p:cNvSpPr>
              <p:nvPr/>
            </p:nvSpPr>
            <p:spPr bwMode="auto">
              <a:xfrm>
                <a:off x="4336" y="2612"/>
                <a:ext cx="142" cy="142"/>
              </a:xfrm>
              <a:custGeom>
                <a:avLst/>
                <a:gdLst>
                  <a:gd name="T0" fmla="*/ 142 w 142"/>
                  <a:gd name="T1" fmla="*/ 70 h 142"/>
                  <a:gd name="T2" fmla="*/ 141 w 142"/>
                  <a:gd name="T3" fmla="*/ 85 h 142"/>
                  <a:gd name="T4" fmla="*/ 137 w 142"/>
                  <a:gd name="T5" fmla="*/ 98 h 142"/>
                  <a:gd name="T6" fmla="*/ 130 w 142"/>
                  <a:gd name="T7" fmla="*/ 111 h 142"/>
                  <a:gd name="T8" fmla="*/ 122 w 142"/>
                  <a:gd name="T9" fmla="*/ 121 h 142"/>
                  <a:gd name="T10" fmla="*/ 111 w 142"/>
                  <a:gd name="T11" fmla="*/ 130 h 142"/>
                  <a:gd name="T12" fmla="*/ 99 w 142"/>
                  <a:gd name="T13" fmla="*/ 136 h 142"/>
                  <a:gd name="T14" fmla="*/ 86 w 142"/>
                  <a:gd name="T15" fmla="*/ 140 h 142"/>
                  <a:gd name="T16" fmla="*/ 71 w 142"/>
                  <a:gd name="T17" fmla="*/ 142 h 142"/>
                  <a:gd name="T18" fmla="*/ 64 w 142"/>
                  <a:gd name="T19" fmla="*/ 141 h 142"/>
                  <a:gd name="T20" fmla="*/ 50 w 142"/>
                  <a:gd name="T21" fmla="*/ 138 h 142"/>
                  <a:gd name="T22" fmla="*/ 38 w 142"/>
                  <a:gd name="T23" fmla="*/ 133 h 142"/>
                  <a:gd name="T24" fmla="*/ 25 w 142"/>
                  <a:gd name="T25" fmla="*/ 126 h 142"/>
                  <a:gd name="T26" fmla="*/ 16 w 142"/>
                  <a:gd name="T27" fmla="*/ 116 h 142"/>
                  <a:gd name="T28" fmla="*/ 9 w 142"/>
                  <a:gd name="T29" fmla="*/ 104 h 142"/>
                  <a:gd name="T30" fmla="*/ 3 w 142"/>
                  <a:gd name="T31" fmla="*/ 92 h 142"/>
                  <a:gd name="T32" fmla="*/ 1 w 142"/>
                  <a:gd name="T33" fmla="*/ 78 h 142"/>
                  <a:gd name="T34" fmla="*/ 0 w 142"/>
                  <a:gd name="T35" fmla="*/ 70 h 142"/>
                  <a:gd name="T36" fmla="*/ 2 w 142"/>
                  <a:gd name="T37" fmla="*/ 56 h 142"/>
                  <a:gd name="T38" fmla="*/ 6 w 142"/>
                  <a:gd name="T39" fmla="*/ 43 h 142"/>
                  <a:gd name="T40" fmla="*/ 12 w 142"/>
                  <a:gd name="T41" fmla="*/ 30 h 142"/>
                  <a:gd name="T42" fmla="*/ 21 w 142"/>
                  <a:gd name="T43" fmla="*/ 20 h 142"/>
                  <a:gd name="T44" fmla="*/ 31 w 142"/>
                  <a:gd name="T45" fmla="*/ 11 h 142"/>
                  <a:gd name="T46" fmla="*/ 44 w 142"/>
                  <a:gd name="T47" fmla="*/ 5 h 142"/>
                  <a:gd name="T48" fmla="*/ 57 w 142"/>
                  <a:gd name="T49" fmla="*/ 1 h 142"/>
                  <a:gd name="T50" fmla="*/ 71 w 142"/>
                  <a:gd name="T51" fmla="*/ 0 h 142"/>
                  <a:gd name="T52" fmla="*/ 79 w 142"/>
                  <a:gd name="T53" fmla="*/ 0 h 142"/>
                  <a:gd name="T54" fmla="*/ 92 w 142"/>
                  <a:gd name="T55" fmla="*/ 3 h 142"/>
                  <a:gd name="T56" fmla="*/ 105 w 142"/>
                  <a:gd name="T57" fmla="*/ 8 h 142"/>
                  <a:gd name="T58" fmla="*/ 117 w 142"/>
                  <a:gd name="T59" fmla="*/ 15 h 142"/>
                  <a:gd name="T60" fmla="*/ 126 w 142"/>
                  <a:gd name="T61" fmla="*/ 25 h 142"/>
                  <a:gd name="T62" fmla="*/ 134 w 142"/>
                  <a:gd name="T63" fmla="*/ 37 h 142"/>
                  <a:gd name="T64" fmla="*/ 139 w 142"/>
                  <a:gd name="T65" fmla="*/ 49 h 142"/>
                  <a:gd name="T66" fmla="*/ 142 w 142"/>
                  <a:gd name="T67" fmla="*/ 63 h 142"/>
                  <a:gd name="T68" fmla="*/ 142 w 142"/>
                  <a:gd name="T69" fmla="*/ 7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142">
                    <a:moveTo>
                      <a:pt x="142" y="70"/>
                    </a:moveTo>
                    <a:lnTo>
                      <a:pt x="142" y="70"/>
                    </a:lnTo>
                    <a:lnTo>
                      <a:pt x="142" y="78"/>
                    </a:lnTo>
                    <a:lnTo>
                      <a:pt x="141" y="85"/>
                    </a:lnTo>
                    <a:lnTo>
                      <a:pt x="139" y="92"/>
                    </a:lnTo>
                    <a:lnTo>
                      <a:pt x="137" y="98"/>
                    </a:lnTo>
                    <a:lnTo>
                      <a:pt x="134" y="104"/>
                    </a:lnTo>
                    <a:lnTo>
                      <a:pt x="130" y="111"/>
                    </a:lnTo>
                    <a:lnTo>
                      <a:pt x="126" y="116"/>
                    </a:lnTo>
                    <a:lnTo>
                      <a:pt x="122" y="121"/>
                    </a:lnTo>
                    <a:lnTo>
                      <a:pt x="117" y="126"/>
                    </a:lnTo>
                    <a:lnTo>
                      <a:pt x="111" y="130"/>
                    </a:lnTo>
                    <a:lnTo>
                      <a:pt x="105" y="133"/>
                    </a:lnTo>
                    <a:lnTo>
                      <a:pt x="99" y="136"/>
                    </a:lnTo>
                    <a:lnTo>
                      <a:pt x="92" y="138"/>
                    </a:lnTo>
                    <a:lnTo>
                      <a:pt x="86" y="140"/>
                    </a:lnTo>
                    <a:lnTo>
                      <a:pt x="79" y="141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64" y="141"/>
                    </a:lnTo>
                    <a:lnTo>
                      <a:pt x="57" y="140"/>
                    </a:lnTo>
                    <a:lnTo>
                      <a:pt x="50" y="138"/>
                    </a:lnTo>
                    <a:lnTo>
                      <a:pt x="44" y="136"/>
                    </a:lnTo>
                    <a:lnTo>
                      <a:pt x="38" y="133"/>
                    </a:lnTo>
                    <a:lnTo>
                      <a:pt x="31" y="130"/>
                    </a:lnTo>
                    <a:lnTo>
                      <a:pt x="25" y="126"/>
                    </a:lnTo>
                    <a:lnTo>
                      <a:pt x="21" y="121"/>
                    </a:lnTo>
                    <a:lnTo>
                      <a:pt x="16" y="116"/>
                    </a:lnTo>
                    <a:lnTo>
                      <a:pt x="12" y="111"/>
                    </a:lnTo>
                    <a:lnTo>
                      <a:pt x="9" y="104"/>
                    </a:lnTo>
                    <a:lnTo>
                      <a:pt x="6" y="98"/>
                    </a:lnTo>
                    <a:lnTo>
                      <a:pt x="3" y="92"/>
                    </a:lnTo>
                    <a:lnTo>
                      <a:pt x="2" y="85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9" y="37"/>
                    </a:lnTo>
                    <a:lnTo>
                      <a:pt x="12" y="30"/>
                    </a:lnTo>
                    <a:lnTo>
                      <a:pt x="16" y="25"/>
                    </a:lnTo>
                    <a:lnTo>
                      <a:pt x="21" y="20"/>
                    </a:lnTo>
                    <a:lnTo>
                      <a:pt x="25" y="15"/>
                    </a:lnTo>
                    <a:lnTo>
                      <a:pt x="31" y="11"/>
                    </a:lnTo>
                    <a:lnTo>
                      <a:pt x="38" y="8"/>
                    </a:lnTo>
                    <a:lnTo>
                      <a:pt x="44" y="5"/>
                    </a:lnTo>
                    <a:lnTo>
                      <a:pt x="50" y="3"/>
                    </a:lnTo>
                    <a:lnTo>
                      <a:pt x="57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6" y="1"/>
                    </a:lnTo>
                    <a:lnTo>
                      <a:pt x="92" y="3"/>
                    </a:lnTo>
                    <a:lnTo>
                      <a:pt x="99" y="5"/>
                    </a:lnTo>
                    <a:lnTo>
                      <a:pt x="105" y="8"/>
                    </a:lnTo>
                    <a:lnTo>
                      <a:pt x="111" y="11"/>
                    </a:lnTo>
                    <a:lnTo>
                      <a:pt x="117" y="15"/>
                    </a:lnTo>
                    <a:lnTo>
                      <a:pt x="122" y="20"/>
                    </a:lnTo>
                    <a:lnTo>
                      <a:pt x="126" y="25"/>
                    </a:lnTo>
                    <a:lnTo>
                      <a:pt x="130" y="30"/>
                    </a:lnTo>
                    <a:lnTo>
                      <a:pt x="134" y="37"/>
                    </a:lnTo>
                    <a:lnTo>
                      <a:pt x="137" y="43"/>
                    </a:lnTo>
                    <a:lnTo>
                      <a:pt x="139" y="49"/>
                    </a:lnTo>
                    <a:lnTo>
                      <a:pt x="141" y="56"/>
                    </a:lnTo>
                    <a:lnTo>
                      <a:pt x="142" y="63"/>
                    </a:lnTo>
                    <a:lnTo>
                      <a:pt x="142" y="70"/>
                    </a:lnTo>
                    <a:lnTo>
                      <a:pt x="142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0" name="Freeform 20"/>
              <p:cNvSpPr>
                <a:spLocks/>
              </p:cNvSpPr>
              <p:nvPr/>
            </p:nvSpPr>
            <p:spPr bwMode="auto">
              <a:xfrm>
                <a:off x="4353" y="2694"/>
                <a:ext cx="109" cy="46"/>
              </a:xfrm>
              <a:custGeom>
                <a:avLst/>
                <a:gdLst>
                  <a:gd name="T0" fmla="*/ 0 w 109"/>
                  <a:gd name="T1" fmla="*/ 0 h 46"/>
                  <a:gd name="T2" fmla="*/ 0 w 109"/>
                  <a:gd name="T3" fmla="*/ 0 h 46"/>
                  <a:gd name="T4" fmla="*/ 2 w 109"/>
                  <a:gd name="T5" fmla="*/ 9 h 46"/>
                  <a:gd name="T6" fmla="*/ 6 w 109"/>
                  <a:gd name="T7" fmla="*/ 18 h 46"/>
                  <a:gd name="T8" fmla="*/ 11 w 109"/>
                  <a:gd name="T9" fmla="*/ 27 h 46"/>
                  <a:gd name="T10" fmla="*/ 19 w 109"/>
                  <a:gd name="T11" fmla="*/ 33 h 46"/>
                  <a:gd name="T12" fmla="*/ 26 w 109"/>
                  <a:gd name="T13" fmla="*/ 39 h 46"/>
                  <a:gd name="T14" fmla="*/ 35 w 109"/>
                  <a:gd name="T15" fmla="*/ 43 h 46"/>
                  <a:gd name="T16" fmla="*/ 44 w 109"/>
                  <a:gd name="T17" fmla="*/ 45 h 46"/>
                  <a:gd name="T18" fmla="*/ 54 w 109"/>
                  <a:gd name="T19" fmla="*/ 46 h 46"/>
                  <a:gd name="T20" fmla="*/ 54 w 109"/>
                  <a:gd name="T21" fmla="*/ 46 h 46"/>
                  <a:gd name="T22" fmla="*/ 64 w 109"/>
                  <a:gd name="T23" fmla="*/ 45 h 46"/>
                  <a:gd name="T24" fmla="*/ 74 w 109"/>
                  <a:gd name="T25" fmla="*/ 43 h 46"/>
                  <a:gd name="T26" fmla="*/ 82 w 109"/>
                  <a:gd name="T27" fmla="*/ 39 h 46"/>
                  <a:gd name="T28" fmla="*/ 90 w 109"/>
                  <a:gd name="T29" fmla="*/ 33 h 46"/>
                  <a:gd name="T30" fmla="*/ 97 w 109"/>
                  <a:gd name="T31" fmla="*/ 27 h 46"/>
                  <a:gd name="T32" fmla="*/ 102 w 109"/>
                  <a:gd name="T33" fmla="*/ 18 h 46"/>
                  <a:gd name="T34" fmla="*/ 106 w 109"/>
                  <a:gd name="T35" fmla="*/ 9 h 46"/>
                  <a:gd name="T36" fmla="*/ 109 w 109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6">
                    <a:moveTo>
                      <a:pt x="0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6" y="18"/>
                    </a:lnTo>
                    <a:lnTo>
                      <a:pt x="11" y="27"/>
                    </a:lnTo>
                    <a:lnTo>
                      <a:pt x="19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5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64" y="45"/>
                    </a:lnTo>
                    <a:lnTo>
                      <a:pt x="74" y="43"/>
                    </a:lnTo>
                    <a:lnTo>
                      <a:pt x="82" y="39"/>
                    </a:lnTo>
                    <a:lnTo>
                      <a:pt x="90" y="33"/>
                    </a:lnTo>
                    <a:lnTo>
                      <a:pt x="97" y="27"/>
                    </a:lnTo>
                    <a:lnTo>
                      <a:pt x="102" y="18"/>
                    </a:lnTo>
                    <a:lnTo>
                      <a:pt x="106" y="9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1" name="Freeform 21"/>
              <p:cNvSpPr>
                <a:spLocks/>
              </p:cNvSpPr>
              <p:nvPr/>
            </p:nvSpPr>
            <p:spPr bwMode="auto">
              <a:xfrm>
                <a:off x="4378" y="2640"/>
                <a:ext cx="13" cy="37"/>
              </a:xfrm>
              <a:custGeom>
                <a:avLst/>
                <a:gdLst>
                  <a:gd name="T0" fmla="*/ 6 w 13"/>
                  <a:gd name="T1" fmla="*/ 0 h 37"/>
                  <a:gd name="T2" fmla="*/ 6 w 13"/>
                  <a:gd name="T3" fmla="*/ 0 h 37"/>
                  <a:gd name="T4" fmla="*/ 5 w 13"/>
                  <a:gd name="T5" fmla="*/ 1 h 37"/>
                  <a:gd name="T6" fmla="*/ 4 w 13"/>
                  <a:gd name="T7" fmla="*/ 2 h 37"/>
                  <a:gd name="T8" fmla="*/ 2 w 13"/>
                  <a:gd name="T9" fmla="*/ 5 h 37"/>
                  <a:gd name="T10" fmla="*/ 0 w 13"/>
                  <a:gd name="T11" fmla="*/ 12 h 37"/>
                  <a:gd name="T12" fmla="*/ 0 w 13"/>
                  <a:gd name="T13" fmla="*/ 19 h 37"/>
                  <a:gd name="T14" fmla="*/ 0 w 13"/>
                  <a:gd name="T15" fmla="*/ 19 h 37"/>
                  <a:gd name="T16" fmla="*/ 0 w 13"/>
                  <a:gd name="T17" fmla="*/ 26 h 37"/>
                  <a:gd name="T18" fmla="*/ 2 w 13"/>
                  <a:gd name="T19" fmla="*/ 32 h 37"/>
                  <a:gd name="T20" fmla="*/ 4 w 13"/>
                  <a:gd name="T21" fmla="*/ 35 h 37"/>
                  <a:gd name="T22" fmla="*/ 5 w 13"/>
                  <a:gd name="T23" fmla="*/ 36 h 37"/>
                  <a:gd name="T24" fmla="*/ 6 w 13"/>
                  <a:gd name="T25" fmla="*/ 37 h 37"/>
                  <a:gd name="T26" fmla="*/ 6 w 13"/>
                  <a:gd name="T27" fmla="*/ 37 h 37"/>
                  <a:gd name="T28" fmla="*/ 8 w 13"/>
                  <a:gd name="T29" fmla="*/ 36 h 37"/>
                  <a:gd name="T30" fmla="*/ 9 w 13"/>
                  <a:gd name="T31" fmla="*/ 35 h 37"/>
                  <a:gd name="T32" fmla="*/ 11 w 13"/>
                  <a:gd name="T33" fmla="*/ 32 h 37"/>
                  <a:gd name="T34" fmla="*/ 12 w 13"/>
                  <a:gd name="T35" fmla="*/ 26 h 37"/>
                  <a:gd name="T36" fmla="*/ 13 w 13"/>
                  <a:gd name="T37" fmla="*/ 19 h 37"/>
                  <a:gd name="T38" fmla="*/ 13 w 13"/>
                  <a:gd name="T39" fmla="*/ 19 h 37"/>
                  <a:gd name="T40" fmla="*/ 12 w 13"/>
                  <a:gd name="T41" fmla="*/ 12 h 37"/>
                  <a:gd name="T42" fmla="*/ 11 w 13"/>
                  <a:gd name="T43" fmla="*/ 5 h 37"/>
                  <a:gd name="T44" fmla="*/ 9 w 13"/>
                  <a:gd name="T45" fmla="*/ 2 h 37"/>
                  <a:gd name="T46" fmla="*/ 8 w 13"/>
                  <a:gd name="T47" fmla="*/ 1 h 37"/>
                  <a:gd name="T48" fmla="*/ 6 w 13"/>
                  <a:gd name="T49" fmla="*/ 0 h 37"/>
                  <a:gd name="T50" fmla="*/ 6 w 13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7">
                    <a:moveTo>
                      <a:pt x="6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2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2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2" name="Freeform 22"/>
              <p:cNvSpPr>
                <a:spLocks/>
              </p:cNvSpPr>
              <p:nvPr/>
            </p:nvSpPr>
            <p:spPr bwMode="auto">
              <a:xfrm>
                <a:off x="4423" y="2640"/>
                <a:ext cx="14" cy="37"/>
              </a:xfrm>
              <a:custGeom>
                <a:avLst/>
                <a:gdLst>
                  <a:gd name="T0" fmla="*/ 7 w 14"/>
                  <a:gd name="T1" fmla="*/ 0 h 37"/>
                  <a:gd name="T2" fmla="*/ 7 w 14"/>
                  <a:gd name="T3" fmla="*/ 0 h 37"/>
                  <a:gd name="T4" fmla="*/ 6 w 14"/>
                  <a:gd name="T5" fmla="*/ 1 h 37"/>
                  <a:gd name="T6" fmla="*/ 4 w 14"/>
                  <a:gd name="T7" fmla="*/ 2 h 37"/>
                  <a:gd name="T8" fmla="*/ 2 w 14"/>
                  <a:gd name="T9" fmla="*/ 5 h 37"/>
                  <a:gd name="T10" fmla="*/ 1 w 14"/>
                  <a:gd name="T11" fmla="*/ 12 h 37"/>
                  <a:gd name="T12" fmla="*/ 0 w 14"/>
                  <a:gd name="T13" fmla="*/ 19 h 37"/>
                  <a:gd name="T14" fmla="*/ 0 w 14"/>
                  <a:gd name="T15" fmla="*/ 19 h 37"/>
                  <a:gd name="T16" fmla="*/ 1 w 14"/>
                  <a:gd name="T17" fmla="*/ 26 h 37"/>
                  <a:gd name="T18" fmla="*/ 2 w 14"/>
                  <a:gd name="T19" fmla="*/ 32 h 37"/>
                  <a:gd name="T20" fmla="*/ 4 w 14"/>
                  <a:gd name="T21" fmla="*/ 35 h 37"/>
                  <a:gd name="T22" fmla="*/ 6 w 14"/>
                  <a:gd name="T23" fmla="*/ 36 h 37"/>
                  <a:gd name="T24" fmla="*/ 7 w 14"/>
                  <a:gd name="T25" fmla="*/ 37 h 37"/>
                  <a:gd name="T26" fmla="*/ 7 w 14"/>
                  <a:gd name="T27" fmla="*/ 37 h 37"/>
                  <a:gd name="T28" fmla="*/ 8 w 14"/>
                  <a:gd name="T29" fmla="*/ 36 h 37"/>
                  <a:gd name="T30" fmla="*/ 10 w 14"/>
                  <a:gd name="T31" fmla="*/ 35 h 37"/>
                  <a:gd name="T32" fmla="*/ 12 w 14"/>
                  <a:gd name="T33" fmla="*/ 32 h 37"/>
                  <a:gd name="T34" fmla="*/ 13 w 14"/>
                  <a:gd name="T35" fmla="*/ 26 h 37"/>
                  <a:gd name="T36" fmla="*/ 14 w 14"/>
                  <a:gd name="T37" fmla="*/ 19 h 37"/>
                  <a:gd name="T38" fmla="*/ 14 w 14"/>
                  <a:gd name="T39" fmla="*/ 19 h 37"/>
                  <a:gd name="T40" fmla="*/ 13 w 14"/>
                  <a:gd name="T41" fmla="*/ 12 h 37"/>
                  <a:gd name="T42" fmla="*/ 12 w 14"/>
                  <a:gd name="T43" fmla="*/ 5 h 37"/>
                  <a:gd name="T44" fmla="*/ 10 w 14"/>
                  <a:gd name="T45" fmla="*/ 2 h 37"/>
                  <a:gd name="T46" fmla="*/ 8 w 14"/>
                  <a:gd name="T47" fmla="*/ 1 h 37"/>
                  <a:gd name="T48" fmla="*/ 7 w 14"/>
                  <a:gd name="T49" fmla="*/ 0 h 37"/>
                  <a:gd name="T50" fmla="*/ 7 w 14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7">
                    <a:moveTo>
                      <a:pt x="7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8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3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3" y="12"/>
                    </a:lnTo>
                    <a:lnTo>
                      <a:pt x="12" y="5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3" name="Freeform 23"/>
              <p:cNvSpPr>
                <a:spLocks noEditPoints="1"/>
              </p:cNvSpPr>
              <p:nvPr/>
            </p:nvSpPr>
            <p:spPr bwMode="auto">
              <a:xfrm>
                <a:off x="1907" y="861"/>
                <a:ext cx="88" cy="96"/>
              </a:xfrm>
              <a:custGeom>
                <a:avLst/>
                <a:gdLst>
                  <a:gd name="T0" fmla="*/ 40 w 88"/>
                  <a:gd name="T1" fmla="*/ 0 h 96"/>
                  <a:gd name="T2" fmla="*/ 40 w 88"/>
                  <a:gd name="T3" fmla="*/ 0 h 96"/>
                  <a:gd name="T4" fmla="*/ 34 w 88"/>
                  <a:gd name="T5" fmla="*/ 0 h 96"/>
                  <a:gd name="T6" fmla="*/ 28 w 88"/>
                  <a:gd name="T7" fmla="*/ 1 h 96"/>
                  <a:gd name="T8" fmla="*/ 23 w 88"/>
                  <a:gd name="T9" fmla="*/ 3 h 96"/>
                  <a:gd name="T10" fmla="*/ 18 w 88"/>
                  <a:gd name="T11" fmla="*/ 5 h 96"/>
                  <a:gd name="T12" fmla="*/ 13 w 88"/>
                  <a:gd name="T13" fmla="*/ 8 h 96"/>
                  <a:gd name="T14" fmla="*/ 9 w 88"/>
                  <a:gd name="T15" fmla="*/ 11 h 96"/>
                  <a:gd name="T16" fmla="*/ 4 w 88"/>
                  <a:gd name="T17" fmla="*/ 15 h 96"/>
                  <a:gd name="T18" fmla="*/ 1 w 88"/>
                  <a:gd name="T19" fmla="*/ 20 h 96"/>
                  <a:gd name="T20" fmla="*/ 28 w 88"/>
                  <a:gd name="T21" fmla="*/ 46 h 96"/>
                  <a:gd name="T22" fmla="*/ 0 w 88"/>
                  <a:gd name="T23" fmla="*/ 74 h 96"/>
                  <a:gd name="T24" fmla="*/ 0 w 88"/>
                  <a:gd name="T25" fmla="*/ 74 h 96"/>
                  <a:gd name="T26" fmla="*/ 4 w 88"/>
                  <a:gd name="T27" fmla="*/ 79 h 96"/>
                  <a:gd name="T28" fmla="*/ 8 w 88"/>
                  <a:gd name="T29" fmla="*/ 83 h 96"/>
                  <a:gd name="T30" fmla="*/ 13 w 88"/>
                  <a:gd name="T31" fmla="*/ 86 h 96"/>
                  <a:gd name="T32" fmla="*/ 18 w 88"/>
                  <a:gd name="T33" fmla="*/ 90 h 96"/>
                  <a:gd name="T34" fmla="*/ 23 w 88"/>
                  <a:gd name="T35" fmla="*/ 92 h 96"/>
                  <a:gd name="T36" fmla="*/ 28 w 88"/>
                  <a:gd name="T37" fmla="*/ 94 h 96"/>
                  <a:gd name="T38" fmla="*/ 34 w 88"/>
                  <a:gd name="T39" fmla="*/ 95 h 96"/>
                  <a:gd name="T40" fmla="*/ 40 w 88"/>
                  <a:gd name="T41" fmla="*/ 96 h 96"/>
                  <a:gd name="T42" fmla="*/ 40 w 88"/>
                  <a:gd name="T43" fmla="*/ 96 h 96"/>
                  <a:gd name="T44" fmla="*/ 50 w 88"/>
                  <a:gd name="T45" fmla="*/ 95 h 96"/>
                  <a:gd name="T46" fmla="*/ 59 w 88"/>
                  <a:gd name="T47" fmla="*/ 92 h 96"/>
                  <a:gd name="T48" fmla="*/ 67 w 88"/>
                  <a:gd name="T49" fmla="*/ 87 h 96"/>
                  <a:gd name="T50" fmla="*/ 73 w 88"/>
                  <a:gd name="T51" fmla="*/ 81 h 96"/>
                  <a:gd name="T52" fmla="*/ 80 w 88"/>
                  <a:gd name="T53" fmla="*/ 74 h 96"/>
                  <a:gd name="T54" fmla="*/ 84 w 88"/>
                  <a:gd name="T55" fmla="*/ 66 h 96"/>
                  <a:gd name="T56" fmla="*/ 87 w 88"/>
                  <a:gd name="T57" fmla="*/ 57 h 96"/>
                  <a:gd name="T58" fmla="*/ 88 w 88"/>
                  <a:gd name="T59" fmla="*/ 47 h 96"/>
                  <a:gd name="T60" fmla="*/ 88 w 88"/>
                  <a:gd name="T61" fmla="*/ 47 h 96"/>
                  <a:gd name="T62" fmla="*/ 87 w 88"/>
                  <a:gd name="T63" fmla="*/ 38 h 96"/>
                  <a:gd name="T64" fmla="*/ 84 w 88"/>
                  <a:gd name="T65" fmla="*/ 29 h 96"/>
                  <a:gd name="T66" fmla="*/ 80 w 88"/>
                  <a:gd name="T67" fmla="*/ 21 h 96"/>
                  <a:gd name="T68" fmla="*/ 73 w 88"/>
                  <a:gd name="T69" fmla="*/ 13 h 96"/>
                  <a:gd name="T70" fmla="*/ 67 w 88"/>
                  <a:gd name="T71" fmla="*/ 8 h 96"/>
                  <a:gd name="T72" fmla="*/ 59 w 88"/>
                  <a:gd name="T73" fmla="*/ 3 h 96"/>
                  <a:gd name="T74" fmla="*/ 50 w 88"/>
                  <a:gd name="T75" fmla="*/ 1 h 96"/>
                  <a:gd name="T76" fmla="*/ 40 w 88"/>
                  <a:gd name="T77" fmla="*/ 0 h 96"/>
                  <a:gd name="T78" fmla="*/ 40 w 88"/>
                  <a:gd name="T79" fmla="*/ 0 h 96"/>
                  <a:gd name="T80" fmla="*/ 42 w 88"/>
                  <a:gd name="T81" fmla="*/ 33 h 96"/>
                  <a:gd name="T82" fmla="*/ 42 w 88"/>
                  <a:gd name="T83" fmla="*/ 33 h 96"/>
                  <a:gd name="T84" fmla="*/ 39 w 88"/>
                  <a:gd name="T85" fmla="*/ 32 h 96"/>
                  <a:gd name="T86" fmla="*/ 36 w 88"/>
                  <a:gd name="T87" fmla="*/ 30 h 96"/>
                  <a:gd name="T88" fmla="*/ 35 w 88"/>
                  <a:gd name="T89" fmla="*/ 28 h 96"/>
                  <a:gd name="T90" fmla="*/ 34 w 88"/>
                  <a:gd name="T91" fmla="*/ 24 h 96"/>
                  <a:gd name="T92" fmla="*/ 34 w 88"/>
                  <a:gd name="T93" fmla="*/ 24 h 96"/>
                  <a:gd name="T94" fmla="*/ 35 w 88"/>
                  <a:gd name="T95" fmla="*/ 21 h 96"/>
                  <a:gd name="T96" fmla="*/ 36 w 88"/>
                  <a:gd name="T97" fmla="*/ 19 h 96"/>
                  <a:gd name="T98" fmla="*/ 39 w 88"/>
                  <a:gd name="T99" fmla="*/ 17 h 96"/>
                  <a:gd name="T100" fmla="*/ 42 w 88"/>
                  <a:gd name="T101" fmla="*/ 15 h 96"/>
                  <a:gd name="T102" fmla="*/ 42 w 88"/>
                  <a:gd name="T103" fmla="*/ 15 h 96"/>
                  <a:gd name="T104" fmla="*/ 46 w 88"/>
                  <a:gd name="T105" fmla="*/ 17 h 96"/>
                  <a:gd name="T106" fmla="*/ 49 w 88"/>
                  <a:gd name="T107" fmla="*/ 19 h 96"/>
                  <a:gd name="T108" fmla="*/ 51 w 88"/>
                  <a:gd name="T109" fmla="*/ 21 h 96"/>
                  <a:gd name="T110" fmla="*/ 51 w 88"/>
                  <a:gd name="T111" fmla="*/ 24 h 96"/>
                  <a:gd name="T112" fmla="*/ 51 w 88"/>
                  <a:gd name="T113" fmla="*/ 24 h 96"/>
                  <a:gd name="T114" fmla="*/ 51 w 88"/>
                  <a:gd name="T115" fmla="*/ 28 h 96"/>
                  <a:gd name="T116" fmla="*/ 49 w 88"/>
                  <a:gd name="T117" fmla="*/ 30 h 96"/>
                  <a:gd name="T118" fmla="*/ 46 w 88"/>
                  <a:gd name="T119" fmla="*/ 32 h 96"/>
                  <a:gd name="T120" fmla="*/ 42 w 88"/>
                  <a:gd name="T121" fmla="*/ 33 h 96"/>
                  <a:gd name="T122" fmla="*/ 42 w 88"/>
                  <a:gd name="T123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96">
                    <a:moveTo>
                      <a:pt x="40" y="0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28" y="46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4" y="79"/>
                    </a:lnTo>
                    <a:lnTo>
                      <a:pt x="8" y="83"/>
                    </a:lnTo>
                    <a:lnTo>
                      <a:pt x="13" y="86"/>
                    </a:lnTo>
                    <a:lnTo>
                      <a:pt x="18" y="90"/>
                    </a:lnTo>
                    <a:lnTo>
                      <a:pt x="23" y="92"/>
                    </a:lnTo>
                    <a:lnTo>
                      <a:pt x="28" y="94"/>
                    </a:lnTo>
                    <a:lnTo>
                      <a:pt x="34" y="95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50" y="95"/>
                    </a:lnTo>
                    <a:lnTo>
                      <a:pt x="59" y="92"/>
                    </a:lnTo>
                    <a:lnTo>
                      <a:pt x="67" y="87"/>
                    </a:lnTo>
                    <a:lnTo>
                      <a:pt x="73" y="81"/>
                    </a:lnTo>
                    <a:lnTo>
                      <a:pt x="80" y="74"/>
                    </a:lnTo>
                    <a:lnTo>
                      <a:pt x="84" y="66"/>
                    </a:lnTo>
                    <a:lnTo>
                      <a:pt x="87" y="5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7" y="38"/>
                    </a:lnTo>
                    <a:lnTo>
                      <a:pt x="84" y="29"/>
                    </a:lnTo>
                    <a:lnTo>
                      <a:pt x="80" y="21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3"/>
                    </a:lnTo>
                    <a:lnTo>
                      <a:pt x="50" y="1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2" y="33"/>
                    </a:moveTo>
                    <a:lnTo>
                      <a:pt x="42" y="33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5" y="21"/>
                    </a:lnTo>
                    <a:lnTo>
                      <a:pt x="36" y="19"/>
                    </a:lnTo>
                    <a:lnTo>
                      <a:pt x="39" y="1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7"/>
                    </a:lnTo>
                    <a:lnTo>
                      <a:pt x="49" y="19"/>
                    </a:lnTo>
                    <a:lnTo>
                      <a:pt x="51" y="21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8"/>
                    </a:lnTo>
                    <a:lnTo>
                      <a:pt x="49" y="30"/>
                    </a:lnTo>
                    <a:lnTo>
                      <a:pt x="46" y="32"/>
                    </a:lnTo>
                    <a:lnTo>
                      <a:pt x="42" y="33"/>
                    </a:lnTo>
                    <a:lnTo>
                      <a:pt x="42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4" name="Freeform 24"/>
              <p:cNvSpPr>
                <a:spLocks/>
              </p:cNvSpPr>
              <p:nvPr/>
            </p:nvSpPr>
            <p:spPr bwMode="auto">
              <a:xfrm>
                <a:off x="1769" y="707"/>
                <a:ext cx="226" cy="138"/>
              </a:xfrm>
              <a:custGeom>
                <a:avLst/>
                <a:gdLst>
                  <a:gd name="T0" fmla="*/ 209 w 226"/>
                  <a:gd name="T1" fmla="*/ 0 h 138"/>
                  <a:gd name="T2" fmla="*/ 17 w 226"/>
                  <a:gd name="T3" fmla="*/ 0 h 138"/>
                  <a:gd name="T4" fmla="*/ 17 w 226"/>
                  <a:gd name="T5" fmla="*/ 0 h 138"/>
                  <a:gd name="T6" fmla="*/ 13 w 226"/>
                  <a:gd name="T7" fmla="*/ 0 h 138"/>
                  <a:gd name="T8" fmla="*/ 11 w 226"/>
                  <a:gd name="T9" fmla="*/ 1 h 138"/>
                  <a:gd name="T10" fmla="*/ 6 w 226"/>
                  <a:gd name="T11" fmla="*/ 4 h 138"/>
                  <a:gd name="T12" fmla="*/ 2 w 226"/>
                  <a:gd name="T13" fmla="*/ 9 h 138"/>
                  <a:gd name="T14" fmla="*/ 0 w 226"/>
                  <a:gd name="T15" fmla="*/ 12 h 138"/>
                  <a:gd name="T16" fmla="*/ 0 w 226"/>
                  <a:gd name="T17" fmla="*/ 15 h 138"/>
                  <a:gd name="T18" fmla="*/ 0 w 226"/>
                  <a:gd name="T19" fmla="*/ 41 h 138"/>
                  <a:gd name="T20" fmla="*/ 0 w 226"/>
                  <a:gd name="T21" fmla="*/ 41 h 138"/>
                  <a:gd name="T22" fmla="*/ 0 w 226"/>
                  <a:gd name="T23" fmla="*/ 44 h 138"/>
                  <a:gd name="T24" fmla="*/ 2 w 226"/>
                  <a:gd name="T25" fmla="*/ 47 h 138"/>
                  <a:gd name="T26" fmla="*/ 6 w 226"/>
                  <a:gd name="T27" fmla="*/ 52 h 138"/>
                  <a:gd name="T28" fmla="*/ 11 w 226"/>
                  <a:gd name="T29" fmla="*/ 55 h 138"/>
                  <a:gd name="T30" fmla="*/ 13 w 226"/>
                  <a:gd name="T31" fmla="*/ 56 h 138"/>
                  <a:gd name="T32" fmla="*/ 17 w 226"/>
                  <a:gd name="T33" fmla="*/ 57 h 138"/>
                  <a:gd name="T34" fmla="*/ 169 w 226"/>
                  <a:gd name="T35" fmla="*/ 57 h 138"/>
                  <a:gd name="T36" fmla="*/ 186 w 226"/>
                  <a:gd name="T37" fmla="*/ 138 h 138"/>
                  <a:gd name="T38" fmla="*/ 201 w 226"/>
                  <a:gd name="T39" fmla="*/ 57 h 138"/>
                  <a:gd name="T40" fmla="*/ 209 w 226"/>
                  <a:gd name="T41" fmla="*/ 57 h 138"/>
                  <a:gd name="T42" fmla="*/ 209 w 226"/>
                  <a:gd name="T43" fmla="*/ 57 h 138"/>
                  <a:gd name="T44" fmla="*/ 213 w 226"/>
                  <a:gd name="T45" fmla="*/ 56 h 138"/>
                  <a:gd name="T46" fmla="*/ 216 w 226"/>
                  <a:gd name="T47" fmla="*/ 55 h 138"/>
                  <a:gd name="T48" fmla="*/ 221 w 226"/>
                  <a:gd name="T49" fmla="*/ 52 h 138"/>
                  <a:gd name="T50" fmla="*/ 225 w 226"/>
                  <a:gd name="T51" fmla="*/ 47 h 138"/>
                  <a:gd name="T52" fmla="*/ 226 w 226"/>
                  <a:gd name="T53" fmla="*/ 44 h 138"/>
                  <a:gd name="T54" fmla="*/ 226 w 226"/>
                  <a:gd name="T55" fmla="*/ 41 h 138"/>
                  <a:gd name="T56" fmla="*/ 226 w 226"/>
                  <a:gd name="T57" fmla="*/ 15 h 138"/>
                  <a:gd name="T58" fmla="*/ 226 w 226"/>
                  <a:gd name="T59" fmla="*/ 15 h 138"/>
                  <a:gd name="T60" fmla="*/ 226 w 226"/>
                  <a:gd name="T61" fmla="*/ 12 h 138"/>
                  <a:gd name="T62" fmla="*/ 225 w 226"/>
                  <a:gd name="T63" fmla="*/ 9 h 138"/>
                  <a:gd name="T64" fmla="*/ 221 w 226"/>
                  <a:gd name="T65" fmla="*/ 4 h 138"/>
                  <a:gd name="T66" fmla="*/ 216 w 226"/>
                  <a:gd name="T67" fmla="*/ 1 h 138"/>
                  <a:gd name="T68" fmla="*/ 213 w 226"/>
                  <a:gd name="T69" fmla="*/ 0 h 138"/>
                  <a:gd name="T70" fmla="*/ 209 w 226"/>
                  <a:gd name="T71" fmla="*/ 0 h 138"/>
                  <a:gd name="T72" fmla="*/ 209 w 226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6" h="138">
                    <a:moveTo>
                      <a:pt x="209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3" y="56"/>
                    </a:lnTo>
                    <a:lnTo>
                      <a:pt x="17" y="57"/>
                    </a:lnTo>
                    <a:lnTo>
                      <a:pt x="169" y="57"/>
                    </a:lnTo>
                    <a:lnTo>
                      <a:pt x="186" y="138"/>
                    </a:lnTo>
                    <a:lnTo>
                      <a:pt x="201" y="57"/>
                    </a:lnTo>
                    <a:lnTo>
                      <a:pt x="209" y="57"/>
                    </a:lnTo>
                    <a:lnTo>
                      <a:pt x="209" y="57"/>
                    </a:lnTo>
                    <a:lnTo>
                      <a:pt x="213" y="56"/>
                    </a:lnTo>
                    <a:lnTo>
                      <a:pt x="216" y="55"/>
                    </a:lnTo>
                    <a:lnTo>
                      <a:pt x="221" y="52"/>
                    </a:lnTo>
                    <a:lnTo>
                      <a:pt x="225" y="47"/>
                    </a:lnTo>
                    <a:lnTo>
                      <a:pt x="226" y="44"/>
                    </a:lnTo>
                    <a:lnTo>
                      <a:pt x="226" y="41"/>
                    </a:lnTo>
                    <a:lnTo>
                      <a:pt x="226" y="15"/>
                    </a:lnTo>
                    <a:lnTo>
                      <a:pt x="226" y="15"/>
                    </a:lnTo>
                    <a:lnTo>
                      <a:pt x="226" y="12"/>
                    </a:lnTo>
                    <a:lnTo>
                      <a:pt x="225" y="9"/>
                    </a:lnTo>
                    <a:lnTo>
                      <a:pt x="221" y="4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5" name="Freeform 25"/>
              <p:cNvSpPr>
                <a:spLocks noEditPoints="1"/>
              </p:cNvSpPr>
              <p:nvPr/>
            </p:nvSpPr>
            <p:spPr bwMode="auto">
              <a:xfrm>
                <a:off x="1776" y="861"/>
                <a:ext cx="87" cy="96"/>
              </a:xfrm>
              <a:custGeom>
                <a:avLst/>
                <a:gdLst>
                  <a:gd name="T0" fmla="*/ 59 w 87"/>
                  <a:gd name="T1" fmla="*/ 46 h 96"/>
                  <a:gd name="T2" fmla="*/ 86 w 87"/>
                  <a:gd name="T3" fmla="*/ 20 h 96"/>
                  <a:gd name="T4" fmla="*/ 86 w 87"/>
                  <a:gd name="T5" fmla="*/ 20 h 96"/>
                  <a:gd name="T6" fmla="*/ 82 w 87"/>
                  <a:gd name="T7" fmla="*/ 15 h 96"/>
                  <a:gd name="T8" fmla="*/ 79 w 87"/>
                  <a:gd name="T9" fmla="*/ 11 h 96"/>
                  <a:gd name="T10" fmla="*/ 74 w 87"/>
                  <a:gd name="T11" fmla="*/ 8 h 96"/>
                  <a:gd name="T12" fmla="*/ 70 w 87"/>
                  <a:gd name="T13" fmla="*/ 5 h 96"/>
                  <a:gd name="T14" fmla="*/ 64 w 87"/>
                  <a:gd name="T15" fmla="*/ 3 h 96"/>
                  <a:gd name="T16" fmla="*/ 58 w 87"/>
                  <a:gd name="T17" fmla="*/ 1 h 96"/>
                  <a:gd name="T18" fmla="*/ 53 w 87"/>
                  <a:gd name="T19" fmla="*/ 0 h 96"/>
                  <a:gd name="T20" fmla="*/ 47 w 87"/>
                  <a:gd name="T21" fmla="*/ 0 h 96"/>
                  <a:gd name="T22" fmla="*/ 47 w 87"/>
                  <a:gd name="T23" fmla="*/ 0 h 96"/>
                  <a:gd name="T24" fmla="*/ 38 w 87"/>
                  <a:gd name="T25" fmla="*/ 1 h 96"/>
                  <a:gd name="T26" fmla="*/ 28 w 87"/>
                  <a:gd name="T27" fmla="*/ 3 h 96"/>
                  <a:gd name="T28" fmla="*/ 20 w 87"/>
                  <a:gd name="T29" fmla="*/ 8 h 96"/>
                  <a:gd name="T30" fmla="*/ 13 w 87"/>
                  <a:gd name="T31" fmla="*/ 13 h 96"/>
                  <a:gd name="T32" fmla="*/ 8 w 87"/>
                  <a:gd name="T33" fmla="*/ 21 h 96"/>
                  <a:gd name="T34" fmla="*/ 3 w 87"/>
                  <a:gd name="T35" fmla="*/ 29 h 96"/>
                  <a:gd name="T36" fmla="*/ 1 w 87"/>
                  <a:gd name="T37" fmla="*/ 38 h 96"/>
                  <a:gd name="T38" fmla="*/ 0 w 87"/>
                  <a:gd name="T39" fmla="*/ 47 h 96"/>
                  <a:gd name="T40" fmla="*/ 0 w 87"/>
                  <a:gd name="T41" fmla="*/ 47 h 96"/>
                  <a:gd name="T42" fmla="*/ 1 w 87"/>
                  <a:gd name="T43" fmla="*/ 57 h 96"/>
                  <a:gd name="T44" fmla="*/ 3 w 87"/>
                  <a:gd name="T45" fmla="*/ 66 h 96"/>
                  <a:gd name="T46" fmla="*/ 8 w 87"/>
                  <a:gd name="T47" fmla="*/ 74 h 96"/>
                  <a:gd name="T48" fmla="*/ 13 w 87"/>
                  <a:gd name="T49" fmla="*/ 81 h 96"/>
                  <a:gd name="T50" fmla="*/ 20 w 87"/>
                  <a:gd name="T51" fmla="*/ 87 h 96"/>
                  <a:gd name="T52" fmla="*/ 28 w 87"/>
                  <a:gd name="T53" fmla="*/ 92 h 96"/>
                  <a:gd name="T54" fmla="*/ 38 w 87"/>
                  <a:gd name="T55" fmla="*/ 95 h 96"/>
                  <a:gd name="T56" fmla="*/ 47 w 87"/>
                  <a:gd name="T57" fmla="*/ 96 h 96"/>
                  <a:gd name="T58" fmla="*/ 47 w 87"/>
                  <a:gd name="T59" fmla="*/ 96 h 96"/>
                  <a:gd name="T60" fmla="*/ 53 w 87"/>
                  <a:gd name="T61" fmla="*/ 95 h 96"/>
                  <a:gd name="T62" fmla="*/ 59 w 87"/>
                  <a:gd name="T63" fmla="*/ 94 h 96"/>
                  <a:gd name="T64" fmla="*/ 64 w 87"/>
                  <a:gd name="T65" fmla="*/ 92 h 96"/>
                  <a:gd name="T66" fmla="*/ 70 w 87"/>
                  <a:gd name="T67" fmla="*/ 90 h 96"/>
                  <a:gd name="T68" fmla="*/ 75 w 87"/>
                  <a:gd name="T69" fmla="*/ 86 h 96"/>
                  <a:gd name="T70" fmla="*/ 79 w 87"/>
                  <a:gd name="T71" fmla="*/ 83 h 96"/>
                  <a:gd name="T72" fmla="*/ 83 w 87"/>
                  <a:gd name="T73" fmla="*/ 79 h 96"/>
                  <a:gd name="T74" fmla="*/ 87 w 87"/>
                  <a:gd name="T75" fmla="*/ 74 h 96"/>
                  <a:gd name="T76" fmla="*/ 59 w 87"/>
                  <a:gd name="T77" fmla="*/ 46 h 96"/>
                  <a:gd name="T78" fmla="*/ 44 w 87"/>
                  <a:gd name="T79" fmla="*/ 33 h 96"/>
                  <a:gd name="T80" fmla="*/ 44 w 87"/>
                  <a:gd name="T81" fmla="*/ 33 h 96"/>
                  <a:gd name="T82" fmla="*/ 41 w 87"/>
                  <a:gd name="T83" fmla="*/ 32 h 96"/>
                  <a:gd name="T84" fmla="*/ 39 w 87"/>
                  <a:gd name="T85" fmla="*/ 30 h 96"/>
                  <a:gd name="T86" fmla="*/ 37 w 87"/>
                  <a:gd name="T87" fmla="*/ 28 h 96"/>
                  <a:gd name="T88" fmla="*/ 36 w 87"/>
                  <a:gd name="T89" fmla="*/ 24 h 96"/>
                  <a:gd name="T90" fmla="*/ 36 w 87"/>
                  <a:gd name="T91" fmla="*/ 24 h 96"/>
                  <a:gd name="T92" fmla="*/ 37 w 87"/>
                  <a:gd name="T93" fmla="*/ 21 h 96"/>
                  <a:gd name="T94" fmla="*/ 39 w 87"/>
                  <a:gd name="T95" fmla="*/ 19 h 96"/>
                  <a:gd name="T96" fmla="*/ 41 w 87"/>
                  <a:gd name="T97" fmla="*/ 17 h 96"/>
                  <a:gd name="T98" fmla="*/ 44 w 87"/>
                  <a:gd name="T99" fmla="*/ 15 h 96"/>
                  <a:gd name="T100" fmla="*/ 44 w 87"/>
                  <a:gd name="T101" fmla="*/ 15 h 96"/>
                  <a:gd name="T102" fmla="*/ 48 w 87"/>
                  <a:gd name="T103" fmla="*/ 17 h 96"/>
                  <a:gd name="T104" fmla="*/ 50 w 87"/>
                  <a:gd name="T105" fmla="*/ 19 h 96"/>
                  <a:gd name="T106" fmla="*/ 52 w 87"/>
                  <a:gd name="T107" fmla="*/ 21 h 96"/>
                  <a:gd name="T108" fmla="*/ 53 w 87"/>
                  <a:gd name="T109" fmla="*/ 24 h 96"/>
                  <a:gd name="T110" fmla="*/ 53 w 87"/>
                  <a:gd name="T111" fmla="*/ 24 h 96"/>
                  <a:gd name="T112" fmla="*/ 52 w 87"/>
                  <a:gd name="T113" fmla="*/ 28 h 96"/>
                  <a:gd name="T114" fmla="*/ 50 w 87"/>
                  <a:gd name="T115" fmla="*/ 30 h 96"/>
                  <a:gd name="T116" fmla="*/ 48 w 87"/>
                  <a:gd name="T117" fmla="*/ 32 h 96"/>
                  <a:gd name="T118" fmla="*/ 44 w 87"/>
                  <a:gd name="T119" fmla="*/ 33 h 96"/>
                  <a:gd name="T120" fmla="*/ 44 w 87"/>
                  <a:gd name="T121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96">
                    <a:moveTo>
                      <a:pt x="59" y="46"/>
                    </a:moveTo>
                    <a:lnTo>
                      <a:pt x="86" y="20"/>
                    </a:lnTo>
                    <a:lnTo>
                      <a:pt x="86" y="20"/>
                    </a:lnTo>
                    <a:lnTo>
                      <a:pt x="82" y="15"/>
                    </a:lnTo>
                    <a:lnTo>
                      <a:pt x="79" y="11"/>
                    </a:lnTo>
                    <a:lnTo>
                      <a:pt x="74" y="8"/>
                    </a:lnTo>
                    <a:lnTo>
                      <a:pt x="70" y="5"/>
                    </a:lnTo>
                    <a:lnTo>
                      <a:pt x="64" y="3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8" y="1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3" y="29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8" y="74"/>
                    </a:lnTo>
                    <a:lnTo>
                      <a:pt x="13" y="81"/>
                    </a:lnTo>
                    <a:lnTo>
                      <a:pt x="20" y="87"/>
                    </a:lnTo>
                    <a:lnTo>
                      <a:pt x="28" y="92"/>
                    </a:lnTo>
                    <a:lnTo>
                      <a:pt x="38" y="95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53" y="95"/>
                    </a:lnTo>
                    <a:lnTo>
                      <a:pt x="59" y="94"/>
                    </a:lnTo>
                    <a:lnTo>
                      <a:pt x="64" y="92"/>
                    </a:lnTo>
                    <a:lnTo>
                      <a:pt x="70" y="90"/>
                    </a:lnTo>
                    <a:lnTo>
                      <a:pt x="75" y="86"/>
                    </a:lnTo>
                    <a:lnTo>
                      <a:pt x="79" y="83"/>
                    </a:lnTo>
                    <a:lnTo>
                      <a:pt x="83" y="79"/>
                    </a:lnTo>
                    <a:lnTo>
                      <a:pt x="87" y="74"/>
                    </a:lnTo>
                    <a:lnTo>
                      <a:pt x="59" y="46"/>
                    </a:lnTo>
                    <a:close/>
                    <a:moveTo>
                      <a:pt x="44" y="33"/>
                    </a:moveTo>
                    <a:lnTo>
                      <a:pt x="44" y="33"/>
                    </a:lnTo>
                    <a:lnTo>
                      <a:pt x="41" y="32"/>
                    </a:lnTo>
                    <a:lnTo>
                      <a:pt x="39" y="30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2" y="21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48" y="32"/>
                    </a:lnTo>
                    <a:lnTo>
                      <a:pt x="44" y="33"/>
                    </a:lnTo>
                    <a:lnTo>
                      <a:pt x="44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6" name="Freeform 26"/>
              <p:cNvSpPr>
                <a:spLocks/>
              </p:cNvSpPr>
              <p:nvPr/>
            </p:nvSpPr>
            <p:spPr bwMode="auto">
              <a:xfrm>
                <a:off x="1766" y="781"/>
                <a:ext cx="162" cy="125"/>
              </a:xfrm>
              <a:custGeom>
                <a:avLst/>
                <a:gdLst>
                  <a:gd name="T0" fmla="*/ 146 w 162"/>
                  <a:gd name="T1" fmla="*/ 0 h 125"/>
                  <a:gd name="T2" fmla="*/ 17 w 162"/>
                  <a:gd name="T3" fmla="*/ 0 h 125"/>
                  <a:gd name="T4" fmla="*/ 17 w 162"/>
                  <a:gd name="T5" fmla="*/ 0 h 125"/>
                  <a:gd name="T6" fmla="*/ 14 w 162"/>
                  <a:gd name="T7" fmla="*/ 1 h 125"/>
                  <a:gd name="T8" fmla="*/ 11 w 162"/>
                  <a:gd name="T9" fmla="*/ 1 h 125"/>
                  <a:gd name="T10" fmla="*/ 6 w 162"/>
                  <a:gd name="T11" fmla="*/ 5 h 125"/>
                  <a:gd name="T12" fmla="*/ 2 w 162"/>
                  <a:gd name="T13" fmla="*/ 10 h 125"/>
                  <a:gd name="T14" fmla="*/ 1 w 162"/>
                  <a:gd name="T15" fmla="*/ 13 h 125"/>
                  <a:gd name="T16" fmla="*/ 0 w 162"/>
                  <a:gd name="T17" fmla="*/ 16 h 125"/>
                  <a:gd name="T18" fmla="*/ 0 w 162"/>
                  <a:gd name="T19" fmla="*/ 41 h 125"/>
                  <a:gd name="T20" fmla="*/ 0 w 162"/>
                  <a:gd name="T21" fmla="*/ 41 h 125"/>
                  <a:gd name="T22" fmla="*/ 1 w 162"/>
                  <a:gd name="T23" fmla="*/ 45 h 125"/>
                  <a:gd name="T24" fmla="*/ 2 w 162"/>
                  <a:gd name="T25" fmla="*/ 48 h 125"/>
                  <a:gd name="T26" fmla="*/ 6 w 162"/>
                  <a:gd name="T27" fmla="*/ 52 h 125"/>
                  <a:gd name="T28" fmla="*/ 11 w 162"/>
                  <a:gd name="T29" fmla="*/ 56 h 125"/>
                  <a:gd name="T30" fmla="*/ 14 w 162"/>
                  <a:gd name="T31" fmla="*/ 57 h 125"/>
                  <a:gd name="T32" fmla="*/ 17 w 162"/>
                  <a:gd name="T33" fmla="*/ 57 h 125"/>
                  <a:gd name="T34" fmla="*/ 100 w 162"/>
                  <a:gd name="T35" fmla="*/ 57 h 125"/>
                  <a:gd name="T36" fmla="*/ 114 w 162"/>
                  <a:gd name="T37" fmla="*/ 125 h 125"/>
                  <a:gd name="T38" fmla="*/ 128 w 162"/>
                  <a:gd name="T39" fmla="*/ 57 h 125"/>
                  <a:gd name="T40" fmla="*/ 146 w 162"/>
                  <a:gd name="T41" fmla="*/ 57 h 125"/>
                  <a:gd name="T42" fmla="*/ 146 w 162"/>
                  <a:gd name="T43" fmla="*/ 57 h 125"/>
                  <a:gd name="T44" fmla="*/ 150 w 162"/>
                  <a:gd name="T45" fmla="*/ 57 h 125"/>
                  <a:gd name="T46" fmla="*/ 153 w 162"/>
                  <a:gd name="T47" fmla="*/ 56 h 125"/>
                  <a:gd name="T48" fmla="*/ 158 w 162"/>
                  <a:gd name="T49" fmla="*/ 52 h 125"/>
                  <a:gd name="T50" fmla="*/ 161 w 162"/>
                  <a:gd name="T51" fmla="*/ 48 h 125"/>
                  <a:gd name="T52" fmla="*/ 162 w 162"/>
                  <a:gd name="T53" fmla="*/ 45 h 125"/>
                  <a:gd name="T54" fmla="*/ 162 w 162"/>
                  <a:gd name="T55" fmla="*/ 41 h 125"/>
                  <a:gd name="T56" fmla="*/ 162 w 162"/>
                  <a:gd name="T57" fmla="*/ 16 h 125"/>
                  <a:gd name="T58" fmla="*/ 162 w 162"/>
                  <a:gd name="T59" fmla="*/ 16 h 125"/>
                  <a:gd name="T60" fmla="*/ 162 w 162"/>
                  <a:gd name="T61" fmla="*/ 13 h 125"/>
                  <a:gd name="T62" fmla="*/ 161 w 162"/>
                  <a:gd name="T63" fmla="*/ 10 h 125"/>
                  <a:gd name="T64" fmla="*/ 158 w 162"/>
                  <a:gd name="T65" fmla="*/ 5 h 125"/>
                  <a:gd name="T66" fmla="*/ 153 w 162"/>
                  <a:gd name="T67" fmla="*/ 1 h 125"/>
                  <a:gd name="T68" fmla="*/ 150 w 162"/>
                  <a:gd name="T69" fmla="*/ 1 h 125"/>
                  <a:gd name="T70" fmla="*/ 146 w 162"/>
                  <a:gd name="T71" fmla="*/ 0 h 125"/>
                  <a:gd name="T72" fmla="*/ 146 w 162"/>
                  <a:gd name="T7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25">
                    <a:moveTo>
                      <a:pt x="146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11" y="56"/>
                    </a:lnTo>
                    <a:lnTo>
                      <a:pt x="14" y="57"/>
                    </a:lnTo>
                    <a:lnTo>
                      <a:pt x="17" y="57"/>
                    </a:lnTo>
                    <a:lnTo>
                      <a:pt x="100" y="57"/>
                    </a:lnTo>
                    <a:lnTo>
                      <a:pt x="114" y="125"/>
                    </a:lnTo>
                    <a:lnTo>
                      <a:pt x="128" y="57"/>
                    </a:lnTo>
                    <a:lnTo>
                      <a:pt x="146" y="57"/>
                    </a:lnTo>
                    <a:lnTo>
                      <a:pt x="146" y="57"/>
                    </a:lnTo>
                    <a:lnTo>
                      <a:pt x="150" y="57"/>
                    </a:lnTo>
                    <a:lnTo>
                      <a:pt x="153" y="56"/>
                    </a:lnTo>
                    <a:lnTo>
                      <a:pt x="158" y="52"/>
                    </a:lnTo>
                    <a:lnTo>
                      <a:pt x="161" y="48"/>
                    </a:lnTo>
                    <a:lnTo>
                      <a:pt x="162" y="45"/>
                    </a:lnTo>
                    <a:lnTo>
                      <a:pt x="162" y="41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3"/>
                    </a:lnTo>
                    <a:lnTo>
                      <a:pt x="161" y="10"/>
                    </a:lnTo>
                    <a:lnTo>
                      <a:pt x="158" y="5"/>
                    </a:lnTo>
                    <a:lnTo>
                      <a:pt x="153" y="1"/>
                    </a:lnTo>
                    <a:lnTo>
                      <a:pt x="150" y="1"/>
                    </a:lnTo>
                    <a:lnTo>
                      <a:pt x="146" y="0"/>
                    </a:lnTo>
                    <a:lnTo>
                      <a:pt x="14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7" name="Freeform 27"/>
              <p:cNvSpPr>
                <a:spLocks/>
              </p:cNvSpPr>
              <p:nvPr/>
            </p:nvSpPr>
            <p:spPr bwMode="auto">
              <a:xfrm>
                <a:off x="4341" y="2302"/>
                <a:ext cx="9" cy="28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23 h 28"/>
                  <a:gd name="T4" fmla="*/ 0 w 9"/>
                  <a:gd name="T5" fmla="*/ 23 h 28"/>
                  <a:gd name="T6" fmla="*/ 0 w 9"/>
                  <a:gd name="T7" fmla="*/ 25 h 28"/>
                  <a:gd name="T8" fmla="*/ 1 w 9"/>
                  <a:gd name="T9" fmla="*/ 26 h 28"/>
                  <a:gd name="T10" fmla="*/ 3 w 9"/>
                  <a:gd name="T11" fmla="*/ 27 h 28"/>
                  <a:gd name="T12" fmla="*/ 4 w 9"/>
                  <a:gd name="T13" fmla="*/ 28 h 28"/>
                  <a:gd name="T14" fmla="*/ 4 w 9"/>
                  <a:gd name="T15" fmla="*/ 28 h 28"/>
                  <a:gd name="T16" fmla="*/ 6 w 9"/>
                  <a:gd name="T17" fmla="*/ 27 h 28"/>
                  <a:gd name="T18" fmla="*/ 8 w 9"/>
                  <a:gd name="T19" fmla="*/ 26 h 28"/>
                  <a:gd name="T20" fmla="*/ 9 w 9"/>
                  <a:gd name="T21" fmla="*/ 25 h 28"/>
                  <a:gd name="T22" fmla="*/ 9 w 9"/>
                  <a:gd name="T23" fmla="*/ 23 h 28"/>
                  <a:gd name="T24" fmla="*/ 9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8" name="Freeform 28"/>
              <p:cNvSpPr>
                <a:spLocks/>
              </p:cNvSpPr>
              <p:nvPr/>
            </p:nvSpPr>
            <p:spPr bwMode="auto">
              <a:xfrm>
                <a:off x="4365" y="2299"/>
                <a:ext cx="10" cy="31"/>
              </a:xfrm>
              <a:custGeom>
                <a:avLst/>
                <a:gdLst>
                  <a:gd name="T0" fmla="*/ 0 w 10"/>
                  <a:gd name="T1" fmla="*/ 2 h 31"/>
                  <a:gd name="T2" fmla="*/ 0 w 10"/>
                  <a:gd name="T3" fmla="*/ 26 h 31"/>
                  <a:gd name="T4" fmla="*/ 0 w 10"/>
                  <a:gd name="T5" fmla="*/ 26 h 31"/>
                  <a:gd name="T6" fmla="*/ 0 w 10"/>
                  <a:gd name="T7" fmla="*/ 28 h 31"/>
                  <a:gd name="T8" fmla="*/ 1 w 10"/>
                  <a:gd name="T9" fmla="*/ 29 h 31"/>
                  <a:gd name="T10" fmla="*/ 3 w 10"/>
                  <a:gd name="T11" fmla="*/ 30 h 31"/>
                  <a:gd name="T12" fmla="*/ 4 w 10"/>
                  <a:gd name="T13" fmla="*/ 31 h 31"/>
                  <a:gd name="T14" fmla="*/ 4 w 10"/>
                  <a:gd name="T15" fmla="*/ 31 h 31"/>
                  <a:gd name="T16" fmla="*/ 7 w 10"/>
                  <a:gd name="T17" fmla="*/ 30 h 31"/>
                  <a:gd name="T18" fmla="*/ 9 w 10"/>
                  <a:gd name="T19" fmla="*/ 29 h 31"/>
                  <a:gd name="T20" fmla="*/ 10 w 10"/>
                  <a:gd name="T21" fmla="*/ 28 h 31"/>
                  <a:gd name="T22" fmla="*/ 10 w 10"/>
                  <a:gd name="T23" fmla="*/ 26 h 31"/>
                  <a:gd name="T24" fmla="*/ 10 w 10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31">
                    <a:moveTo>
                      <a:pt x="0" y="2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3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0"/>
                    </a:lnTo>
                    <a:lnTo>
                      <a:pt x="9" y="29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9" name="Freeform 29"/>
              <p:cNvSpPr>
                <a:spLocks noEditPoints="1"/>
              </p:cNvSpPr>
              <p:nvPr/>
            </p:nvSpPr>
            <p:spPr bwMode="auto">
              <a:xfrm>
                <a:off x="4242" y="2116"/>
                <a:ext cx="271" cy="177"/>
              </a:xfrm>
              <a:custGeom>
                <a:avLst/>
                <a:gdLst>
                  <a:gd name="T0" fmla="*/ 271 w 271"/>
                  <a:gd name="T1" fmla="*/ 49 h 177"/>
                  <a:gd name="T2" fmla="*/ 225 w 271"/>
                  <a:gd name="T3" fmla="*/ 31 h 177"/>
                  <a:gd name="T4" fmla="*/ 220 w 271"/>
                  <a:gd name="T5" fmla="*/ 21 h 177"/>
                  <a:gd name="T6" fmla="*/ 213 w 271"/>
                  <a:gd name="T7" fmla="*/ 12 h 177"/>
                  <a:gd name="T8" fmla="*/ 204 w 271"/>
                  <a:gd name="T9" fmla="*/ 6 h 177"/>
                  <a:gd name="T10" fmla="*/ 193 w 271"/>
                  <a:gd name="T11" fmla="*/ 1 h 177"/>
                  <a:gd name="T12" fmla="*/ 185 w 271"/>
                  <a:gd name="T13" fmla="*/ 0 h 177"/>
                  <a:gd name="T14" fmla="*/ 170 w 271"/>
                  <a:gd name="T15" fmla="*/ 0 h 177"/>
                  <a:gd name="T16" fmla="*/ 154 w 271"/>
                  <a:gd name="T17" fmla="*/ 6 h 177"/>
                  <a:gd name="T18" fmla="*/ 141 w 271"/>
                  <a:gd name="T19" fmla="*/ 17 h 177"/>
                  <a:gd name="T20" fmla="*/ 135 w 271"/>
                  <a:gd name="T21" fmla="*/ 24 h 177"/>
                  <a:gd name="T22" fmla="*/ 104 w 271"/>
                  <a:gd name="T23" fmla="*/ 67 h 177"/>
                  <a:gd name="T24" fmla="*/ 86 w 271"/>
                  <a:gd name="T25" fmla="*/ 83 h 177"/>
                  <a:gd name="T26" fmla="*/ 70 w 271"/>
                  <a:gd name="T27" fmla="*/ 96 h 177"/>
                  <a:gd name="T28" fmla="*/ 52 w 271"/>
                  <a:gd name="T29" fmla="*/ 107 h 177"/>
                  <a:gd name="T30" fmla="*/ 35 w 271"/>
                  <a:gd name="T31" fmla="*/ 112 h 177"/>
                  <a:gd name="T32" fmla="*/ 17 w 271"/>
                  <a:gd name="T33" fmla="*/ 113 h 177"/>
                  <a:gd name="T34" fmla="*/ 0 w 271"/>
                  <a:gd name="T35" fmla="*/ 109 h 177"/>
                  <a:gd name="T36" fmla="*/ 6 w 271"/>
                  <a:gd name="T37" fmla="*/ 119 h 177"/>
                  <a:gd name="T38" fmla="*/ 25 w 271"/>
                  <a:gd name="T39" fmla="*/ 143 h 177"/>
                  <a:gd name="T40" fmla="*/ 39 w 271"/>
                  <a:gd name="T41" fmla="*/ 155 h 177"/>
                  <a:gd name="T42" fmla="*/ 58 w 271"/>
                  <a:gd name="T43" fmla="*/ 166 h 177"/>
                  <a:gd name="T44" fmla="*/ 78 w 271"/>
                  <a:gd name="T45" fmla="*/ 174 h 177"/>
                  <a:gd name="T46" fmla="*/ 103 w 271"/>
                  <a:gd name="T47" fmla="*/ 177 h 177"/>
                  <a:gd name="T48" fmla="*/ 116 w 271"/>
                  <a:gd name="T49" fmla="*/ 177 h 177"/>
                  <a:gd name="T50" fmla="*/ 139 w 271"/>
                  <a:gd name="T51" fmla="*/ 172 h 177"/>
                  <a:gd name="T52" fmla="*/ 159 w 271"/>
                  <a:gd name="T53" fmla="*/ 163 h 177"/>
                  <a:gd name="T54" fmla="*/ 177 w 271"/>
                  <a:gd name="T55" fmla="*/ 151 h 177"/>
                  <a:gd name="T56" fmla="*/ 191 w 271"/>
                  <a:gd name="T57" fmla="*/ 137 h 177"/>
                  <a:gd name="T58" fmla="*/ 204 w 271"/>
                  <a:gd name="T59" fmla="*/ 119 h 177"/>
                  <a:gd name="T60" fmla="*/ 214 w 271"/>
                  <a:gd name="T61" fmla="*/ 100 h 177"/>
                  <a:gd name="T62" fmla="*/ 224 w 271"/>
                  <a:gd name="T63" fmla="*/ 69 h 177"/>
                  <a:gd name="T64" fmla="*/ 187 w 271"/>
                  <a:gd name="T65" fmla="*/ 49 h 177"/>
                  <a:gd name="T66" fmla="*/ 183 w 271"/>
                  <a:gd name="T67" fmla="*/ 48 h 177"/>
                  <a:gd name="T68" fmla="*/ 178 w 271"/>
                  <a:gd name="T69" fmla="*/ 43 h 177"/>
                  <a:gd name="T70" fmla="*/ 178 w 271"/>
                  <a:gd name="T71" fmla="*/ 39 h 177"/>
                  <a:gd name="T72" fmla="*/ 180 w 271"/>
                  <a:gd name="T73" fmla="*/ 33 h 177"/>
                  <a:gd name="T74" fmla="*/ 187 w 271"/>
                  <a:gd name="T75" fmla="*/ 30 h 177"/>
                  <a:gd name="T76" fmla="*/ 191 w 271"/>
                  <a:gd name="T77" fmla="*/ 31 h 177"/>
                  <a:gd name="T78" fmla="*/ 196 w 271"/>
                  <a:gd name="T79" fmla="*/ 36 h 177"/>
                  <a:gd name="T80" fmla="*/ 196 w 271"/>
                  <a:gd name="T81" fmla="*/ 39 h 177"/>
                  <a:gd name="T82" fmla="*/ 194 w 271"/>
                  <a:gd name="T83" fmla="*/ 46 h 177"/>
                  <a:gd name="T84" fmla="*/ 187 w 271"/>
                  <a:gd name="T85" fmla="*/ 4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" h="177">
                    <a:moveTo>
                      <a:pt x="224" y="69"/>
                    </a:moveTo>
                    <a:lnTo>
                      <a:pt x="271" y="49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3" y="26"/>
                    </a:lnTo>
                    <a:lnTo>
                      <a:pt x="220" y="21"/>
                    </a:lnTo>
                    <a:lnTo>
                      <a:pt x="217" y="16"/>
                    </a:lnTo>
                    <a:lnTo>
                      <a:pt x="213" y="12"/>
                    </a:lnTo>
                    <a:lnTo>
                      <a:pt x="209" y="9"/>
                    </a:lnTo>
                    <a:lnTo>
                      <a:pt x="204" y="6"/>
                    </a:lnTo>
                    <a:lnTo>
                      <a:pt x="198" y="3"/>
                    </a:lnTo>
                    <a:lnTo>
                      <a:pt x="193" y="1"/>
                    </a:lnTo>
                    <a:lnTo>
                      <a:pt x="193" y="1"/>
                    </a:lnTo>
                    <a:lnTo>
                      <a:pt x="185" y="0"/>
                    </a:lnTo>
                    <a:lnTo>
                      <a:pt x="177" y="0"/>
                    </a:lnTo>
                    <a:lnTo>
                      <a:pt x="170" y="0"/>
                    </a:lnTo>
                    <a:lnTo>
                      <a:pt x="161" y="2"/>
                    </a:lnTo>
                    <a:lnTo>
                      <a:pt x="154" y="6"/>
                    </a:lnTo>
                    <a:lnTo>
                      <a:pt x="147" y="11"/>
                    </a:lnTo>
                    <a:lnTo>
                      <a:pt x="141" y="17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19" y="47"/>
                    </a:lnTo>
                    <a:lnTo>
                      <a:pt x="104" y="67"/>
                    </a:lnTo>
                    <a:lnTo>
                      <a:pt x="95" y="75"/>
                    </a:lnTo>
                    <a:lnTo>
                      <a:pt x="86" y="83"/>
                    </a:lnTo>
                    <a:lnTo>
                      <a:pt x="78" y="90"/>
                    </a:lnTo>
                    <a:lnTo>
                      <a:pt x="70" y="96"/>
                    </a:lnTo>
                    <a:lnTo>
                      <a:pt x="61" y="102"/>
                    </a:lnTo>
                    <a:lnTo>
                      <a:pt x="52" y="107"/>
                    </a:lnTo>
                    <a:lnTo>
                      <a:pt x="43" y="110"/>
                    </a:lnTo>
                    <a:lnTo>
                      <a:pt x="35" y="112"/>
                    </a:lnTo>
                    <a:lnTo>
                      <a:pt x="26" y="113"/>
                    </a:lnTo>
                    <a:lnTo>
                      <a:pt x="17" y="113"/>
                    </a:lnTo>
                    <a:lnTo>
                      <a:pt x="8" y="112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6" y="119"/>
                    </a:lnTo>
                    <a:lnTo>
                      <a:pt x="14" y="130"/>
                    </a:lnTo>
                    <a:lnTo>
                      <a:pt x="25" y="143"/>
                    </a:lnTo>
                    <a:lnTo>
                      <a:pt x="32" y="149"/>
                    </a:lnTo>
                    <a:lnTo>
                      <a:pt x="39" y="155"/>
                    </a:lnTo>
                    <a:lnTo>
                      <a:pt x="48" y="161"/>
                    </a:lnTo>
                    <a:lnTo>
                      <a:pt x="58" y="166"/>
                    </a:lnTo>
                    <a:lnTo>
                      <a:pt x="68" y="171"/>
                    </a:lnTo>
                    <a:lnTo>
                      <a:pt x="78" y="174"/>
                    </a:lnTo>
                    <a:lnTo>
                      <a:pt x="90" y="176"/>
                    </a:lnTo>
                    <a:lnTo>
                      <a:pt x="103" y="177"/>
                    </a:lnTo>
                    <a:lnTo>
                      <a:pt x="103" y="177"/>
                    </a:lnTo>
                    <a:lnTo>
                      <a:pt x="116" y="177"/>
                    </a:lnTo>
                    <a:lnTo>
                      <a:pt x="128" y="175"/>
                    </a:lnTo>
                    <a:lnTo>
                      <a:pt x="139" y="172"/>
                    </a:lnTo>
                    <a:lnTo>
                      <a:pt x="150" y="167"/>
                    </a:lnTo>
                    <a:lnTo>
                      <a:pt x="159" y="163"/>
                    </a:lnTo>
                    <a:lnTo>
                      <a:pt x="169" y="157"/>
                    </a:lnTo>
                    <a:lnTo>
                      <a:pt x="177" y="151"/>
                    </a:lnTo>
                    <a:lnTo>
                      <a:pt x="184" y="144"/>
                    </a:lnTo>
                    <a:lnTo>
                      <a:pt x="191" y="137"/>
                    </a:lnTo>
                    <a:lnTo>
                      <a:pt x="197" y="128"/>
                    </a:lnTo>
                    <a:lnTo>
                      <a:pt x="204" y="119"/>
                    </a:lnTo>
                    <a:lnTo>
                      <a:pt x="209" y="110"/>
                    </a:lnTo>
                    <a:lnTo>
                      <a:pt x="214" y="100"/>
                    </a:lnTo>
                    <a:lnTo>
                      <a:pt x="218" y="89"/>
                    </a:lnTo>
                    <a:lnTo>
                      <a:pt x="224" y="69"/>
                    </a:lnTo>
                    <a:lnTo>
                      <a:pt x="224" y="69"/>
                    </a:lnTo>
                    <a:close/>
                    <a:moveTo>
                      <a:pt x="187" y="49"/>
                    </a:moveTo>
                    <a:lnTo>
                      <a:pt x="187" y="49"/>
                    </a:lnTo>
                    <a:lnTo>
                      <a:pt x="183" y="48"/>
                    </a:lnTo>
                    <a:lnTo>
                      <a:pt x="180" y="46"/>
                    </a:lnTo>
                    <a:lnTo>
                      <a:pt x="178" y="43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6"/>
                    </a:lnTo>
                    <a:lnTo>
                      <a:pt x="180" y="33"/>
                    </a:lnTo>
                    <a:lnTo>
                      <a:pt x="183" y="31"/>
                    </a:lnTo>
                    <a:lnTo>
                      <a:pt x="187" y="30"/>
                    </a:lnTo>
                    <a:lnTo>
                      <a:pt x="187" y="30"/>
                    </a:lnTo>
                    <a:lnTo>
                      <a:pt x="191" y="31"/>
                    </a:lnTo>
                    <a:lnTo>
                      <a:pt x="194" y="33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6" y="39"/>
                    </a:lnTo>
                    <a:lnTo>
                      <a:pt x="196" y="43"/>
                    </a:lnTo>
                    <a:lnTo>
                      <a:pt x="194" y="46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7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0" name="Freeform 30"/>
              <p:cNvSpPr>
                <a:spLocks/>
              </p:cNvSpPr>
              <p:nvPr/>
            </p:nvSpPr>
            <p:spPr bwMode="auto">
              <a:xfrm>
                <a:off x="1093" y="1277"/>
                <a:ext cx="65" cy="63"/>
              </a:xfrm>
              <a:custGeom>
                <a:avLst/>
                <a:gdLst>
                  <a:gd name="T0" fmla="*/ 0 w 65"/>
                  <a:gd name="T1" fmla="*/ 31 h 63"/>
                  <a:gd name="T2" fmla="*/ 0 w 65"/>
                  <a:gd name="T3" fmla="*/ 31 h 63"/>
                  <a:gd name="T4" fmla="*/ 1 w 65"/>
                  <a:gd name="T5" fmla="*/ 25 h 63"/>
                  <a:gd name="T6" fmla="*/ 3 w 65"/>
                  <a:gd name="T7" fmla="*/ 19 h 63"/>
                  <a:gd name="T8" fmla="*/ 6 w 65"/>
                  <a:gd name="T9" fmla="*/ 13 h 63"/>
                  <a:gd name="T10" fmla="*/ 9 w 65"/>
                  <a:gd name="T11" fmla="*/ 9 h 63"/>
                  <a:gd name="T12" fmla="*/ 14 w 65"/>
                  <a:gd name="T13" fmla="*/ 5 h 63"/>
                  <a:gd name="T14" fmla="*/ 19 w 65"/>
                  <a:gd name="T15" fmla="*/ 2 h 63"/>
                  <a:gd name="T16" fmla="*/ 25 w 65"/>
                  <a:gd name="T17" fmla="*/ 0 h 63"/>
                  <a:gd name="T18" fmla="*/ 32 w 65"/>
                  <a:gd name="T19" fmla="*/ 0 h 63"/>
                  <a:gd name="T20" fmla="*/ 32 w 65"/>
                  <a:gd name="T21" fmla="*/ 0 h 63"/>
                  <a:gd name="T22" fmla="*/ 39 w 65"/>
                  <a:gd name="T23" fmla="*/ 0 h 63"/>
                  <a:gd name="T24" fmla="*/ 45 w 65"/>
                  <a:gd name="T25" fmla="*/ 2 h 63"/>
                  <a:gd name="T26" fmla="*/ 50 w 65"/>
                  <a:gd name="T27" fmla="*/ 5 h 63"/>
                  <a:gd name="T28" fmla="*/ 55 w 65"/>
                  <a:gd name="T29" fmla="*/ 9 h 63"/>
                  <a:gd name="T30" fmla="*/ 58 w 65"/>
                  <a:gd name="T31" fmla="*/ 13 h 63"/>
                  <a:gd name="T32" fmla="*/ 61 w 65"/>
                  <a:gd name="T33" fmla="*/ 19 h 63"/>
                  <a:gd name="T34" fmla="*/ 64 w 65"/>
                  <a:gd name="T35" fmla="*/ 25 h 63"/>
                  <a:gd name="T36" fmla="*/ 65 w 65"/>
                  <a:gd name="T37" fmla="*/ 31 h 63"/>
                  <a:gd name="T38" fmla="*/ 65 w 65"/>
                  <a:gd name="T39" fmla="*/ 31 h 63"/>
                  <a:gd name="T40" fmla="*/ 64 w 65"/>
                  <a:gd name="T41" fmla="*/ 38 h 63"/>
                  <a:gd name="T42" fmla="*/ 61 w 65"/>
                  <a:gd name="T43" fmla="*/ 44 h 63"/>
                  <a:gd name="T44" fmla="*/ 58 w 65"/>
                  <a:gd name="T45" fmla="*/ 49 h 63"/>
                  <a:gd name="T46" fmla="*/ 55 w 65"/>
                  <a:gd name="T47" fmla="*/ 54 h 63"/>
                  <a:gd name="T48" fmla="*/ 50 w 65"/>
                  <a:gd name="T49" fmla="*/ 58 h 63"/>
                  <a:gd name="T50" fmla="*/ 45 w 65"/>
                  <a:gd name="T51" fmla="*/ 61 h 63"/>
                  <a:gd name="T52" fmla="*/ 39 w 65"/>
                  <a:gd name="T53" fmla="*/ 63 h 63"/>
                  <a:gd name="T54" fmla="*/ 32 w 65"/>
                  <a:gd name="T55" fmla="*/ 63 h 63"/>
                  <a:gd name="T56" fmla="*/ 32 w 65"/>
                  <a:gd name="T57" fmla="*/ 63 h 63"/>
                  <a:gd name="T58" fmla="*/ 25 w 65"/>
                  <a:gd name="T59" fmla="*/ 63 h 63"/>
                  <a:gd name="T60" fmla="*/ 19 w 65"/>
                  <a:gd name="T61" fmla="*/ 61 h 63"/>
                  <a:gd name="T62" fmla="*/ 14 w 65"/>
                  <a:gd name="T63" fmla="*/ 58 h 63"/>
                  <a:gd name="T64" fmla="*/ 9 w 65"/>
                  <a:gd name="T65" fmla="*/ 54 h 63"/>
                  <a:gd name="T66" fmla="*/ 6 w 65"/>
                  <a:gd name="T67" fmla="*/ 49 h 63"/>
                  <a:gd name="T68" fmla="*/ 3 w 65"/>
                  <a:gd name="T69" fmla="*/ 44 h 63"/>
                  <a:gd name="T70" fmla="*/ 1 w 65"/>
                  <a:gd name="T71" fmla="*/ 38 h 63"/>
                  <a:gd name="T72" fmla="*/ 0 w 65"/>
                  <a:gd name="T73" fmla="*/ 31 h 63"/>
                  <a:gd name="T74" fmla="*/ 0 w 65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3">
                    <a:moveTo>
                      <a:pt x="0" y="31"/>
                    </a:moveTo>
                    <a:lnTo>
                      <a:pt x="0" y="31"/>
                    </a:lnTo>
                    <a:lnTo>
                      <a:pt x="1" y="25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4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2"/>
                    </a:lnTo>
                    <a:lnTo>
                      <a:pt x="50" y="5"/>
                    </a:lnTo>
                    <a:lnTo>
                      <a:pt x="55" y="9"/>
                    </a:lnTo>
                    <a:lnTo>
                      <a:pt x="58" y="13"/>
                    </a:lnTo>
                    <a:lnTo>
                      <a:pt x="61" y="19"/>
                    </a:lnTo>
                    <a:lnTo>
                      <a:pt x="64" y="25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4" y="38"/>
                    </a:lnTo>
                    <a:lnTo>
                      <a:pt x="61" y="44"/>
                    </a:lnTo>
                    <a:lnTo>
                      <a:pt x="58" y="49"/>
                    </a:lnTo>
                    <a:lnTo>
                      <a:pt x="55" y="54"/>
                    </a:lnTo>
                    <a:lnTo>
                      <a:pt x="50" y="58"/>
                    </a:lnTo>
                    <a:lnTo>
                      <a:pt x="45" y="61"/>
                    </a:lnTo>
                    <a:lnTo>
                      <a:pt x="39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25" y="63"/>
                    </a:lnTo>
                    <a:lnTo>
                      <a:pt x="19" y="61"/>
                    </a:lnTo>
                    <a:lnTo>
                      <a:pt x="14" y="58"/>
                    </a:lnTo>
                    <a:lnTo>
                      <a:pt x="9" y="54"/>
                    </a:lnTo>
                    <a:lnTo>
                      <a:pt x="6" y="49"/>
                    </a:lnTo>
                    <a:lnTo>
                      <a:pt x="3" y="44"/>
                    </a:lnTo>
                    <a:lnTo>
                      <a:pt x="1" y="38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1" name="Freeform 31"/>
              <p:cNvSpPr>
                <a:spLocks/>
              </p:cNvSpPr>
              <p:nvPr/>
            </p:nvSpPr>
            <p:spPr bwMode="auto">
              <a:xfrm>
                <a:off x="1045" y="1272"/>
                <a:ext cx="119" cy="230"/>
              </a:xfrm>
              <a:custGeom>
                <a:avLst/>
                <a:gdLst>
                  <a:gd name="T0" fmla="*/ 98 w 119"/>
                  <a:gd name="T1" fmla="*/ 230 h 230"/>
                  <a:gd name="T2" fmla="*/ 98 w 119"/>
                  <a:gd name="T3" fmla="*/ 230 h 230"/>
                  <a:gd name="T4" fmla="*/ 100 w 119"/>
                  <a:gd name="T5" fmla="*/ 218 h 230"/>
                  <a:gd name="T6" fmla="*/ 103 w 119"/>
                  <a:gd name="T7" fmla="*/ 204 h 230"/>
                  <a:gd name="T8" fmla="*/ 107 w 119"/>
                  <a:gd name="T9" fmla="*/ 177 h 230"/>
                  <a:gd name="T10" fmla="*/ 107 w 119"/>
                  <a:gd name="T11" fmla="*/ 177 h 230"/>
                  <a:gd name="T12" fmla="*/ 109 w 119"/>
                  <a:gd name="T13" fmla="*/ 172 h 230"/>
                  <a:gd name="T14" fmla="*/ 112 w 119"/>
                  <a:gd name="T15" fmla="*/ 169 h 230"/>
                  <a:gd name="T16" fmla="*/ 114 w 119"/>
                  <a:gd name="T17" fmla="*/ 166 h 230"/>
                  <a:gd name="T18" fmla="*/ 115 w 119"/>
                  <a:gd name="T19" fmla="*/ 161 h 230"/>
                  <a:gd name="T20" fmla="*/ 115 w 119"/>
                  <a:gd name="T21" fmla="*/ 161 h 230"/>
                  <a:gd name="T22" fmla="*/ 118 w 119"/>
                  <a:gd name="T23" fmla="*/ 134 h 230"/>
                  <a:gd name="T24" fmla="*/ 119 w 119"/>
                  <a:gd name="T25" fmla="*/ 114 h 230"/>
                  <a:gd name="T26" fmla="*/ 119 w 119"/>
                  <a:gd name="T27" fmla="*/ 99 h 230"/>
                  <a:gd name="T28" fmla="*/ 119 w 119"/>
                  <a:gd name="T29" fmla="*/ 94 h 230"/>
                  <a:gd name="T30" fmla="*/ 119 w 119"/>
                  <a:gd name="T31" fmla="*/ 94 h 230"/>
                  <a:gd name="T32" fmla="*/ 118 w 119"/>
                  <a:gd name="T33" fmla="*/ 91 h 230"/>
                  <a:gd name="T34" fmla="*/ 115 w 119"/>
                  <a:gd name="T35" fmla="*/ 88 h 230"/>
                  <a:gd name="T36" fmla="*/ 111 w 119"/>
                  <a:gd name="T37" fmla="*/ 85 h 230"/>
                  <a:gd name="T38" fmla="*/ 105 w 119"/>
                  <a:gd name="T39" fmla="*/ 83 h 230"/>
                  <a:gd name="T40" fmla="*/ 99 w 119"/>
                  <a:gd name="T41" fmla="*/ 81 h 230"/>
                  <a:gd name="T42" fmla="*/ 93 w 119"/>
                  <a:gd name="T43" fmla="*/ 80 h 230"/>
                  <a:gd name="T44" fmla="*/ 85 w 119"/>
                  <a:gd name="T45" fmla="*/ 79 h 230"/>
                  <a:gd name="T46" fmla="*/ 78 w 119"/>
                  <a:gd name="T47" fmla="*/ 79 h 230"/>
                  <a:gd name="T48" fmla="*/ 78 w 119"/>
                  <a:gd name="T49" fmla="*/ 79 h 230"/>
                  <a:gd name="T50" fmla="*/ 59 w 119"/>
                  <a:gd name="T51" fmla="*/ 80 h 230"/>
                  <a:gd name="T52" fmla="*/ 51 w 119"/>
                  <a:gd name="T53" fmla="*/ 79 h 230"/>
                  <a:gd name="T54" fmla="*/ 49 w 119"/>
                  <a:gd name="T55" fmla="*/ 78 h 230"/>
                  <a:gd name="T56" fmla="*/ 47 w 119"/>
                  <a:gd name="T57" fmla="*/ 76 h 230"/>
                  <a:gd name="T58" fmla="*/ 47 w 119"/>
                  <a:gd name="T59" fmla="*/ 76 h 230"/>
                  <a:gd name="T60" fmla="*/ 19 w 119"/>
                  <a:gd name="T61" fmla="*/ 7 h 230"/>
                  <a:gd name="T62" fmla="*/ 19 w 119"/>
                  <a:gd name="T63" fmla="*/ 7 h 230"/>
                  <a:gd name="T64" fmla="*/ 17 w 119"/>
                  <a:gd name="T65" fmla="*/ 4 h 230"/>
                  <a:gd name="T66" fmla="*/ 14 w 119"/>
                  <a:gd name="T67" fmla="*/ 1 h 230"/>
                  <a:gd name="T68" fmla="*/ 11 w 119"/>
                  <a:gd name="T69" fmla="*/ 0 h 230"/>
                  <a:gd name="T70" fmla="*/ 7 w 119"/>
                  <a:gd name="T71" fmla="*/ 1 h 230"/>
                  <a:gd name="T72" fmla="*/ 7 w 119"/>
                  <a:gd name="T73" fmla="*/ 1 h 230"/>
                  <a:gd name="T74" fmla="*/ 4 w 119"/>
                  <a:gd name="T75" fmla="*/ 4 h 230"/>
                  <a:gd name="T76" fmla="*/ 1 w 119"/>
                  <a:gd name="T77" fmla="*/ 7 h 230"/>
                  <a:gd name="T78" fmla="*/ 0 w 119"/>
                  <a:gd name="T79" fmla="*/ 11 h 230"/>
                  <a:gd name="T80" fmla="*/ 1 w 119"/>
                  <a:gd name="T81" fmla="*/ 14 h 230"/>
                  <a:gd name="T82" fmla="*/ 1 w 119"/>
                  <a:gd name="T83" fmla="*/ 14 h 230"/>
                  <a:gd name="T84" fmla="*/ 34 w 119"/>
                  <a:gd name="T85" fmla="*/ 97 h 230"/>
                  <a:gd name="T86" fmla="*/ 34 w 119"/>
                  <a:gd name="T87" fmla="*/ 97 h 230"/>
                  <a:gd name="T88" fmla="*/ 39 w 119"/>
                  <a:gd name="T89" fmla="*/ 109 h 230"/>
                  <a:gd name="T90" fmla="*/ 40 w 119"/>
                  <a:gd name="T91" fmla="*/ 119 h 230"/>
                  <a:gd name="T92" fmla="*/ 40 w 119"/>
                  <a:gd name="T93" fmla="*/ 119 h 230"/>
                  <a:gd name="T94" fmla="*/ 50 w 119"/>
                  <a:gd name="T95" fmla="*/ 185 h 230"/>
                  <a:gd name="T96" fmla="*/ 54 w 119"/>
                  <a:gd name="T97" fmla="*/ 213 h 230"/>
                  <a:gd name="T98" fmla="*/ 57 w 119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" h="230">
                    <a:moveTo>
                      <a:pt x="98" y="230"/>
                    </a:moveTo>
                    <a:lnTo>
                      <a:pt x="98" y="230"/>
                    </a:lnTo>
                    <a:lnTo>
                      <a:pt x="100" y="218"/>
                    </a:lnTo>
                    <a:lnTo>
                      <a:pt x="103" y="204"/>
                    </a:lnTo>
                    <a:lnTo>
                      <a:pt x="107" y="177"/>
                    </a:lnTo>
                    <a:lnTo>
                      <a:pt x="107" y="177"/>
                    </a:lnTo>
                    <a:lnTo>
                      <a:pt x="109" y="172"/>
                    </a:lnTo>
                    <a:lnTo>
                      <a:pt x="112" y="169"/>
                    </a:lnTo>
                    <a:lnTo>
                      <a:pt x="114" y="166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18" y="134"/>
                    </a:lnTo>
                    <a:lnTo>
                      <a:pt x="119" y="114"/>
                    </a:lnTo>
                    <a:lnTo>
                      <a:pt x="119" y="99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1"/>
                    </a:lnTo>
                    <a:lnTo>
                      <a:pt x="115" y="88"/>
                    </a:lnTo>
                    <a:lnTo>
                      <a:pt x="111" y="85"/>
                    </a:lnTo>
                    <a:lnTo>
                      <a:pt x="105" y="83"/>
                    </a:lnTo>
                    <a:lnTo>
                      <a:pt x="99" y="81"/>
                    </a:lnTo>
                    <a:lnTo>
                      <a:pt x="93" y="80"/>
                    </a:lnTo>
                    <a:lnTo>
                      <a:pt x="85" y="79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59" y="80"/>
                    </a:lnTo>
                    <a:lnTo>
                      <a:pt x="51" y="79"/>
                    </a:lnTo>
                    <a:lnTo>
                      <a:pt x="49" y="78"/>
                    </a:lnTo>
                    <a:lnTo>
                      <a:pt x="47" y="76"/>
                    </a:lnTo>
                    <a:lnTo>
                      <a:pt x="47" y="7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9" y="10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50" y="185"/>
                    </a:lnTo>
                    <a:lnTo>
                      <a:pt x="54" y="213"/>
                    </a:lnTo>
                    <a:lnTo>
                      <a:pt x="57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2" name="Freeform 32"/>
              <p:cNvSpPr>
                <a:spLocks/>
              </p:cNvSpPr>
              <p:nvPr/>
            </p:nvSpPr>
            <p:spPr bwMode="auto">
              <a:xfrm>
                <a:off x="1188" y="1277"/>
                <a:ext cx="64" cy="63"/>
              </a:xfrm>
              <a:custGeom>
                <a:avLst/>
                <a:gdLst>
                  <a:gd name="T0" fmla="*/ 64 w 64"/>
                  <a:gd name="T1" fmla="*/ 31 h 63"/>
                  <a:gd name="T2" fmla="*/ 64 w 64"/>
                  <a:gd name="T3" fmla="*/ 31 h 63"/>
                  <a:gd name="T4" fmla="*/ 64 w 64"/>
                  <a:gd name="T5" fmla="*/ 25 h 63"/>
                  <a:gd name="T6" fmla="*/ 62 w 64"/>
                  <a:gd name="T7" fmla="*/ 19 h 63"/>
                  <a:gd name="T8" fmla="*/ 59 w 64"/>
                  <a:gd name="T9" fmla="*/ 13 h 63"/>
                  <a:gd name="T10" fmla="*/ 55 w 64"/>
                  <a:gd name="T11" fmla="*/ 9 h 63"/>
                  <a:gd name="T12" fmla="*/ 51 w 64"/>
                  <a:gd name="T13" fmla="*/ 5 h 63"/>
                  <a:gd name="T14" fmla="*/ 45 w 64"/>
                  <a:gd name="T15" fmla="*/ 2 h 63"/>
                  <a:gd name="T16" fmla="*/ 38 w 64"/>
                  <a:gd name="T17" fmla="*/ 0 h 63"/>
                  <a:gd name="T18" fmla="*/ 32 w 64"/>
                  <a:gd name="T19" fmla="*/ 0 h 63"/>
                  <a:gd name="T20" fmla="*/ 32 w 64"/>
                  <a:gd name="T21" fmla="*/ 0 h 63"/>
                  <a:gd name="T22" fmla="*/ 26 w 64"/>
                  <a:gd name="T23" fmla="*/ 0 h 63"/>
                  <a:gd name="T24" fmla="*/ 20 w 64"/>
                  <a:gd name="T25" fmla="*/ 2 h 63"/>
                  <a:gd name="T26" fmla="*/ 15 w 64"/>
                  <a:gd name="T27" fmla="*/ 5 h 63"/>
                  <a:gd name="T28" fmla="*/ 10 w 64"/>
                  <a:gd name="T29" fmla="*/ 9 h 63"/>
                  <a:gd name="T30" fmla="*/ 6 w 64"/>
                  <a:gd name="T31" fmla="*/ 13 h 63"/>
                  <a:gd name="T32" fmla="*/ 2 w 64"/>
                  <a:gd name="T33" fmla="*/ 19 h 63"/>
                  <a:gd name="T34" fmla="*/ 0 w 64"/>
                  <a:gd name="T35" fmla="*/ 25 h 63"/>
                  <a:gd name="T36" fmla="*/ 0 w 64"/>
                  <a:gd name="T37" fmla="*/ 31 h 63"/>
                  <a:gd name="T38" fmla="*/ 0 w 64"/>
                  <a:gd name="T39" fmla="*/ 31 h 63"/>
                  <a:gd name="T40" fmla="*/ 0 w 64"/>
                  <a:gd name="T41" fmla="*/ 38 h 63"/>
                  <a:gd name="T42" fmla="*/ 2 w 64"/>
                  <a:gd name="T43" fmla="*/ 44 h 63"/>
                  <a:gd name="T44" fmla="*/ 6 w 64"/>
                  <a:gd name="T45" fmla="*/ 49 h 63"/>
                  <a:gd name="T46" fmla="*/ 10 w 64"/>
                  <a:gd name="T47" fmla="*/ 54 h 63"/>
                  <a:gd name="T48" fmla="*/ 15 w 64"/>
                  <a:gd name="T49" fmla="*/ 58 h 63"/>
                  <a:gd name="T50" fmla="*/ 20 w 64"/>
                  <a:gd name="T51" fmla="*/ 61 h 63"/>
                  <a:gd name="T52" fmla="*/ 26 w 64"/>
                  <a:gd name="T53" fmla="*/ 63 h 63"/>
                  <a:gd name="T54" fmla="*/ 32 w 64"/>
                  <a:gd name="T55" fmla="*/ 63 h 63"/>
                  <a:gd name="T56" fmla="*/ 32 w 64"/>
                  <a:gd name="T57" fmla="*/ 63 h 63"/>
                  <a:gd name="T58" fmla="*/ 38 w 64"/>
                  <a:gd name="T59" fmla="*/ 63 h 63"/>
                  <a:gd name="T60" fmla="*/ 45 w 64"/>
                  <a:gd name="T61" fmla="*/ 61 h 63"/>
                  <a:gd name="T62" fmla="*/ 51 w 64"/>
                  <a:gd name="T63" fmla="*/ 58 h 63"/>
                  <a:gd name="T64" fmla="*/ 55 w 64"/>
                  <a:gd name="T65" fmla="*/ 54 h 63"/>
                  <a:gd name="T66" fmla="*/ 59 w 64"/>
                  <a:gd name="T67" fmla="*/ 49 h 63"/>
                  <a:gd name="T68" fmla="*/ 62 w 64"/>
                  <a:gd name="T69" fmla="*/ 44 h 63"/>
                  <a:gd name="T70" fmla="*/ 64 w 64"/>
                  <a:gd name="T71" fmla="*/ 38 h 63"/>
                  <a:gd name="T72" fmla="*/ 64 w 64"/>
                  <a:gd name="T73" fmla="*/ 31 h 63"/>
                  <a:gd name="T74" fmla="*/ 64 w 64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63">
                    <a:moveTo>
                      <a:pt x="64" y="31"/>
                    </a:moveTo>
                    <a:lnTo>
                      <a:pt x="64" y="31"/>
                    </a:lnTo>
                    <a:lnTo>
                      <a:pt x="64" y="25"/>
                    </a:lnTo>
                    <a:lnTo>
                      <a:pt x="62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6" y="49"/>
                    </a:lnTo>
                    <a:lnTo>
                      <a:pt x="10" y="54"/>
                    </a:lnTo>
                    <a:lnTo>
                      <a:pt x="15" y="58"/>
                    </a:lnTo>
                    <a:lnTo>
                      <a:pt x="20" y="61"/>
                    </a:lnTo>
                    <a:lnTo>
                      <a:pt x="26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5" y="61"/>
                    </a:lnTo>
                    <a:lnTo>
                      <a:pt x="51" y="58"/>
                    </a:lnTo>
                    <a:lnTo>
                      <a:pt x="55" y="54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1"/>
                    </a:lnTo>
                    <a:lnTo>
                      <a:pt x="64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3" name="Freeform 33"/>
              <p:cNvSpPr>
                <a:spLocks/>
              </p:cNvSpPr>
              <p:nvPr/>
            </p:nvSpPr>
            <p:spPr bwMode="auto">
              <a:xfrm>
                <a:off x="1181" y="1272"/>
                <a:ext cx="118" cy="230"/>
              </a:xfrm>
              <a:custGeom>
                <a:avLst/>
                <a:gdLst>
                  <a:gd name="T0" fmla="*/ 22 w 118"/>
                  <a:gd name="T1" fmla="*/ 230 h 230"/>
                  <a:gd name="T2" fmla="*/ 22 w 118"/>
                  <a:gd name="T3" fmla="*/ 230 h 230"/>
                  <a:gd name="T4" fmla="*/ 19 w 118"/>
                  <a:gd name="T5" fmla="*/ 218 h 230"/>
                  <a:gd name="T6" fmla="*/ 17 w 118"/>
                  <a:gd name="T7" fmla="*/ 204 h 230"/>
                  <a:gd name="T8" fmla="*/ 12 w 118"/>
                  <a:gd name="T9" fmla="*/ 177 h 230"/>
                  <a:gd name="T10" fmla="*/ 12 w 118"/>
                  <a:gd name="T11" fmla="*/ 177 h 230"/>
                  <a:gd name="T12" fmla="*/ 11 w 118"/>
                  <a:gd name="T13" fmla="*/ 172 h 230"/>
                  <a:gd name="T14" fmla="*/ 8 w 118"/>
                  <a:gd name="T15" fmla="*/ 169 h 230"/>
                  <a:gd name="T16" fmla="*/ 6 w 118"/>
                  <a:gd name="T17" fmla="*/ 166 h 230"/>
                  <a:gd name="T18" fmla="*/ 4 w 118"/>
                  <a:gd name="T19" fmla="*/ 161 h 230"/>
                  <a:gd name="T20" fmla="*/ 4 w 118"/>
                  <a:gd name="T21" fmla="*/ 161 h 230"/>
                  <a:gd name="T22" fmla="*/ 1 w 118"/>
                  <a:gd name="T23" fmla="*/ 134 h 230"/>
                  <a:gd name="T24" fmla="*/ 0 w 118"/>
                  <a:gd name="T25" fmla="*/ 114 h 230"/>
                  <a:gd name="T26" fmla="*/ 1 w 118"/>
                  <a:gd name="T27" fmla="*/ 99 h 230"/>
                  <a:gd name="T28" fmla="*/ 1 w 118"/>
                  <a:gd name="T29" fmla="*/ 94 h 230"/>
                  <a:gd name="T30" fmla="*/ 1 w 118"/>
                  <a:gd name="T31" fmla="*/ 94 h 230"/>
                  <a:gd name="T32" fmla="*/ 2 w 118"/>
                  <a:gd name="T33" fmla="*/ 91 h 230"/>
                  <a:gd name="T34" fmla="*/ 4 w 118"/>
                  <a:gd name="T35" fmla="*/ 88 h 230"/>
                  <a:gd name="T36" fmla="*/ 8 w 118"/>
                  <a:gd name="T37" fmla="*/ 85 h 230"/>
                  <a:gd name="T38" fmla="*/ 14 w 118"/>
                  <a:gd name="T39" fmla="*/ 83 h 230"/>
                  <a:gd name="T40" fmla="*/ 20 w 118"/>
                  <a:gd name="T41" fmla="*/ 81 h 230"/>
                  <a:gd name="T42" fmla="*/ 27 w 118"/>
                  <a:gd name="T43" fmla="*/ 80 h 230"/>
                  <a:gd name="T44" fmla="*/ 34 w 118"/>
                  <a:gd name="T45" fmla="*/ 79 h 230"/>
                  <a:gd name="T46" fmla="*/ 42 w 118"/>
                  <a:gd name="T47" fmla="*/ 79 h 230"/>
                  <a:gd name="T48" fmla="*/ 42 w 118"/>
                  <a:gd name="T49" fmla="*/ 79 h 230"/>
                  <a:gd name="T50" fmla="*/ 60 w 118"/>
                  <a:gd name="T51" fmla="*/ 80 h 230"/>
                  <a:gd name="T52" fmla="*/ 68 w 118"/>
                  <a:gd name="T53" fmla="*/ 79 h 230"/>
                  <a:gd name="T54" fmla="*/ 71 w 118"/>
                  <a:gd name="T55" fmla="*/ 78 h 230"/>
                  <a:gd name="T56" fmla="*/ 73 w 118"/>
                  <a:gd name="T57" fmla="*/ 76 h 230"/>
                  <a:gd name="T58" fmla="*/ 73 w 118"/>
                  <a:gd name="T59" fmla="*/ 76 h 230"/>
                  <a:gd name="T60" fmla="*/ 100 w 118"/>
                  <a:gd name="T61" fmla="*/ 7 h 230"/>
                  <a:gd name="T62" fmla="*/ 100 w 118"/>
                  <a:gd name="T63" fmla="*/ 7 h 230"/>
                  <a:gd name="T64" fmla="*/ 102 w 118"/>
                  <a:gd name="T65" fmla="*/ 4 h 230"/>
                  <a:gd name="T66" fmla="*/ 105 w 118"/>
                  <a:gd name="T67" fmla="*/ 1 h 230"/>
                  <a:gd name="T68" fmla="*/ 109 w 118"/>
                  <a:gd name="T69" fmla="*/ 0 h 230"/>
                  <a:gd name="T70" fmla="*/ 112 w 118"/>
                  <a:gd name="T71" fmla="*/ 1 h 230"/>
                  <a:gd name="T72" fmla="*/ 112 w 118"/>
                  <a:gd name="T73" fmla="*/ 1 h 230"/>
                  <a:gd name="T74" fmla="*/ 115 w 118"/>
                  <a:gd name="T75" fmla="*/ 4 h 230"/>
                  <a:gd name="T76" fmla="*/ 117 w 118"/>
                  <a:gd name="T77" fmla="*/ 7 h 230"/>
                  <a:gd name="T78" fmla="*/ 118 w 118"/>
                  <a:gd name="T79" fmla="*/ 11 h 230"/>
                  <a:gd name="T80" fmla="*/ 117 w 118"/>
                  <a:gd name="T81" fmla="*/ 14 h 230"/>
                  <a:gd name="T82" fmla="*/ 117 w 118"/>
                  <a:gd name="T83" fmla="*/ 14 h 230"/>
                  <a:gd name="T84" fmla="*/ 85 w 118"/>
                  <a:gd name="T85" fmla="*/ 97 h 230"/>
                  <a:gd name="T86" fmla="*/ 85 w 118"/>
                  <a:gd name="T87" fmla="*/ 97 h 230"/>
                  <a:gd name="T88" fmla="*/ 81 w 118"/>
                  <a:gd name="T89" fmla="*/ 109 h 230"/>
                  <a:gd name="T90" fmla="*/ 79 w 118"/>
                  <a:gd name="T91" fmla="*/ 119 h 230"/>
                  <a:gd name="T92" fmla="*/ 79 w 118"/>
                  <a:gd name="T93" fmla="*/ 119 h 230"/>
                  <a:gd name="T94" fmla="*/ 70 w 118"/>
                  <a:gd name="T95" fmla="*/ 185 h 230"/>
                  <a:gd name="T96" fmla="*/ 65 w 118"/>
                  <a:gd name="T97" fmla="*/ 213 h 230"/>
                  <a:gd name="T98" fmla="*/ 62 w 118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230">
                    <a:moveTo>
                      <a:pt x="22" y="230"/>
                    </a:moveTo>
                    <a:lnTo>
                      <a:pt x="22" y="230"/>
                    </a:lnTo>
                    <a:lnTo>
                      <a:pt x="19" y="218"/>
                    </a:lnTo>
                    <a:lnTo>
                      <a:pt x="17" y="204"/>
                    </a:lnTo>
                    <a:lnTo>
                      <a:pt x="12" y="177"/>
                    </a:lnTo>
                    <a:lnTo>
                      <a:pt x="12" y="177"/>
                    </a:lnTo>
                    <a:lnTo>
                      <a:pt x="11" y="172"/>
                    </a:lnTo>
                    <a:lnTo>
                      <a:pt x="8" y="169"/>
                    </a:lnTo>
                    <a:lnTo>
                      <a:pt x="6" y="166"/>
                    </a:lnTo>
                    <a:lnTo>
                      <a:pt x="4" y="161"/>
                    </a:lnTo>
                    <a:lnTo>
                      <a:pt x="4" y="161"/>
                    </a:lnTo>
                    <a:lnTo>
                      <a:pt x="1" y="134"/>
                    </a:lnTo>
                    <a:lnTo>
                      <a:pt x="0" y="114"/>
                    </a:lnTo>
                    <a:lnTo>
                      <a:pt x="1" y="99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4" y="88"/>
                    </a:lnTo>
                    <a:lnTo>
                      <a:pt x="8" y="85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7" y="80"/>
                    </a:lnTo>
                    <a:lnTo>
                      <a:pt x="34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60" y="80"/>
                    </a:lnTo>
                    <a:lnTo>
                      <a:pt x="68" y="79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2" y="4"/>
                    </a:lnTo>
                    <a:lnTo>
                      <a:pt x="105" y="1"/>
                    </a:lnTo>
                    <a:lnTo>
                      <a:pt x="109" y="0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15" y="4"/>
                    </a:lnTo>
                    <a:lnTo>
                      <a:pt x="117" y="7"/>
                    </a:lnTo>
                    <a:lnTo>
                      <a:pt x="118" y="11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1" y="109"/>
                    </a:lnTo>
                    <a:lnTo>
                      <a:pt x="79" y="119"/>
                    </a:lnTo>
                    <a:lnTo>
                      <a:pt x="79" y="119"/>
                    </a:lnTo>
                    <a:lnTo>
                      <a:pt x="70" y="185"/>
                    </a:lnTo>
                    <a:lnTo>
                      <a:pt x="65" y="213"/>
                    </a:lnTo>
                    <a:lnTo>
                      <a:pt x="62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4" name="Freeform 34"/>
              <p:cNvSpPr>
                <a:spLocks/>
              </p:cNvSpPr>
              <p:nvPr/>
            </p:nvSpPr>
            <p:spPr bwMode="auto">
              <a:xfrm>
                <a:off x="782" y="1050"/>
                <a:ext cx="89" cy="90"/>
              </a:xfrm>
              <a:custGeom>
                <a:avLst/>
                <a:gdLst>
                  <a:gd name="T0" fmla="*/ 89 w 89"/>
                  <a:gd name="T1" fmla="*/ 45 h 90"/>
                  <a:gd name="T2" fmla="*/ 89 w 89"/>
                  <a:gd name="T3" fmla="*/ 45 h 90"/>
                  <a:gd name="T4" fmla="*/ 88 w 89"/>
                  <a:gd name="T5" fmla="*/ 36 h 90"/>
                  <a:gd name="T6" fmla="*/ 86 w 89"/>
                  <a:gd name="T7" fmla="*/ 28 h 90"/>
                  <a:gd name="T8" fmla="*/ 81 w 89"/>
                  <a:gd name="T9" fmla="*/ 20 h 90"/>
                  <a:gd name="T10" fmla="*/ 75 w 89"/>
                  <a:gd name="T11" fmla="*/ 14 h 90"/>
                  <a:gd name="T12" fmla="*/ 69 w 89"/>
                  <a:gd name="T13" fmla="*/ 9 h 90"/>
                  <a:gd name="T14" fmla="*/ 62 w 89"/>
                  <a:gd name="T15" fmla="*/ 4 h 90"/>
                  <a:gd name="T16" fmla="*/ 54 w 89"/>
                  <a:gd name="T17" fmla="*/ 1 h 90"/>
                  <a:gd name="T18" fmla="*/ 44 w 89"/>
                  <a:gd name="T19" fmla="*/ 0 h 90"/>
                  <a:gd name="T20" fmla="*/ 44 w 89"/>
                  <a:gd name="T21" fmla="*/ 0 h 90"/>
                  <a:gd name="T22" fmla="*/ 35 w 89"/>
                  <a:gd name="T23" fmla="*/ 1 h 90"/>
                  <a:gd name="T24" fmla="*/ 27 w 89"/>
                  <a:gd name="T25" fmla="*/ 4 h 90"/>
                  <a:gd name="T26" fmla="*/ 20 w 89"/>
                  <a:gd name="T27" fmla="*/ 9 h 90"/>
                  <a:gd name="T28" fmla="*/ 13 w 89"/>
                  <a:gd name="T29" fmla="*/ 14 h 90"/>
                  <a:gd name="T30" fmla="*/ 7 w 89"/>
                  <a:gd name="T31" fmla="*/ 20 h 90"/>
                  <a:gd name="T32" fmla="*/ 3 w 89"/>
                  <a:gd name="T33" fmla="*/ 28 h 90"/>
                  <a:gd name="T34" fmla="*/ 1 w 89"/>
                  <a:gd name="T35" fmla="*/ 36 h 90"/>
                  <a:gd name="T36" fmla="*/ 0 w 89"/>
                  <a:gd name="T37" fmla="*/ 45 h 90"/>
                  <a:gd name="T38" fmla="*/ 0 w 89"/>
                  <a:gd name="T39" fmla="*/ 45 h 90"/>
                  <a:gd name="T40" fmla="*/ 1 w 89"/>
                  <a:gd name="T41" fmla="*/ 54 h 90"/>
                  <a:gd name="T42" fmla="*/ 3 w 89"/>
                  <a:gd name="T43" fmla="*/ 62 h 90"/>
                  <a:gd name="T44" fmla="*/ 7 w 89"/>
                  <a:gd name="T45" fmla="*/ 70 h 90"/>
                  <a:gd name="T46" fmla="*/ 13 w 89"/>
                  <a:gd name="T47" fmla="*/ 76 h 90"/>
                  <a:gd name="T48" fmla="*/ 20 w 89"/>
                  <a:gd name="T49" fmla="*/ 82 h 90"/>
                  <a:gd name="T50" fmla="*/ 27 w 89"/>
                  <a:gd name="T51" fmla="*/ 86 h 90"/>
                  <a:gd name="T52" fmla="*/ 35 w 89"/>
                  <a:gd name="T53" fmla="*/ 89 h 90"/>
                  <a:gd name="T54" fmla="*/ 44 w 89"/>
                  <a:gd name="T55" fmla="*/ 90 h 90"/>
                  <a:gd name="T56" fmla="*/ 44 w 89"/>
                  <a:gd name="T57" fmla="*/ 90 h 90"/>
                  <a:gd name="T58" fmla="*/ 54 w 89"/>
                  <a:gd name="T59" fmla="*/ 89 h 90"/>
                  <a:gd name="T60" fmla="*/ 62 w 89"/>
                  <a:gd name="T61" fmla="*/ 86 h 90"/>
                  <a:gd name="T62" fmla="*/ 69 w 89"/>
                  <a:gd name="T63" fmla="*/ 82 h 90"/>
                  <a:gd name="T64" fmla="*/ 75 w 89"/>
                  <a:gd name="T65" fmla="*/ 76 h 90"/>
                  <a:gd name="T66" fmla="*/ 81 w 89"/>
                  <a:gd name="T67" fmla="*/ 70 h 90"/>
                  <a:gd name="T68" fmla="*/ 86 w 89"/>
                  <a:gd name="T69" fmla="*/ 62 h 90"/>
                  <a:gd name="T70" fmla="*/ 88 w 89"/>
                  <a:gd name="T71" fmla="*/ 54 h 90"/>
                  <a:gd name="T72" fmla="*/ 89 w 89"/>
                  <a:gd name="T73" fmla="*/ 45 h 90"/>
                  <a:gd name="T74" fmla="*/ 89 w 89"/>
                  <a:gd name="T7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90">
                    <a:moveTo>
                      <a:pt x="89" y="45"/>
                    </a:moveTo>
                    <a:lnTo>
                      <a:pt x="89" y="45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1" y="20"/>
                    </a:lnTo>
                    <a:lnTo>
                      <a:pt x="75" y="14"/>
                    </a:lnTo>
                    <a:lnTo>
                      <a:pt x="69" y="9"/>
                    </a:lnTo>
                    <a:lnTo>
                      <a:pt x="62" y="4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5" y="89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54" y="89"/>
                    </a:lnTo>
                    <a:lnTo>
                      <a:pt x="62" y="86"/>
                    </a:lnTo>
                    <a:lnTo>
                      <a:pt x="69" y="82"/>
                    </a:lnTo>
                    <a:lnTo>
                      <a:pt x="75" y="76"/>
                    </a:lnTo>
                    <a:lnTo>
                      <a:pt x="81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9" y="45"/>
                    </a:lnTo>
                    <a:lnTo>
                      <a:pt x="89" y="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5" name="Freeform 35"/>
              <p:cNvSpPr>
                <a:spLocks/>
              </p:cNvSpPr>
              <p:nvPr/>
            </p:nvSpPr>
            <p:spPr bwMode="auto">
              <a:xfrm>
                <a:off x="779" y="1157"/>
                <a:ext cx="108" cy="50"/>
              </a:xfrm>
              <a:custGeom>
                <a:avLst/>
                <a:gdLst>
                  <a:gd name="T0" fmla="*/ 108 w 108"/>
                  <a:gd name="T1" fmla="*/ 50 h 50"/>
                  <a:gd name="T2" fmla="*/ 108 w 108"/>
                  <a:gd name="T3" fmla="*/ 50 h 50"/>
                  <a:gd name="T4" fmla="*/ 107 w 108"/>
                  <a:gd name="T5" fmla="*/ 31 h 50"/>
                  <a:gd name="T6" fmla="*/ 107 w 108"/>
                  <a:gd name="T7" fmla="*/ 25 h 50"/>
                  <a:gd name="T8" fmla="*/ 107 w 108"/>
                  <a:gd name="T9" fmla="*/ 25 h 50"/>
                  <a:gd name="T10" fmla="*/ 106 w 108"/>
                  <a:gd name="T11" fmla="*/ 23 h 50"/>
                  <a:gd name="T12" fmla="*/ 106 w 108"/>
                  <a:gd name="T13" fmla="*/ 20 h 50"/>
                  <a:gd name="T14" fmla="*/ 102 w 108"/>
                  <a:gd name="T15" fmla="*/ 16 h 50"/>
                  <a:gd name="T16" fmla="*/ 96 w 108"/>
                  <a:gd name="T17" fmla="*/ 12 h 50"/>
                  <a:gd name="T18" fmla="*/ 89 w 108"/>
                  <a:gd name="T19" fmla="*/ 7 h 50"/>
                  <a:gd name="T20" fmla="*/ 79 w 108"/>
                  <a:gd name="T21" fmla="*/ 4 h 50"/>
                  <a:gd name="T22" fmla="*/ 69 w 108"/>
                  <a:gd name="T23" fmla="*/ 2 h 50"/>
                  <a:gd name="T24" fmla="*/ 59 w 108"/>
                  <a:gd name="T25" fmla="*/ 1 h 50"/>
                  <a:gd name="T26" fmla="*/ 47 w 108"/>
                  <a:gd name="T27" fmla="*/ 0 h 50"/>
                  <a:gd name="T28" fmla="*/ 47 w 108"/>
                  <a:gd name="T29" fmla="*/ 0 h 50"/>
                  <a:gd name="T30" fmla="*/ 34 w 108"/>
                  <a:gd name="T31" fmla="*/ 1 h 50"/>
                  <a:gd name="T32" fmla="*/ 22 w 108"/>
                  <a:gd name="T33" fmla="*/ 3 h 50"/>
                  <a:gd name="T34" fmla="*/ 10 w 108"/>
                  <a:gd name="T35" fmla="*/ 6 h 50"/>
                  <a:gd name="T36" fmla="*/ 0 w 108"/>
                  <a:gd name="T37" fmla="*/ 1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50">
                    <a:moveTo>
                      <a:pt x="108" y="50"/>
                    </a:moveTo>
                    <a:lnTo>
                      <a:pt x="108" y="50"/>
                    </a:lnTo>
                    <a:lnTo>
                      <a:pt x="107" y="31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6" y="23"/>
                    </a:lnTo>
                    <a:lnTo>
                      <a:pt x="106" y="20"/>
                    </a:lnTo>
                    <a:lnTo>
                      <a:pt x="102" y="16"/>
                    </a:lnTo>
                    <a:lnTo>
                      <a:pt x="96" y="12"/>
                    </a:lnTo>
                    <a:lnTo>
                      <a:pt x="89" y="7"/>
                    </a:lnTo>
                    <a:lnTo>
                      <a:pt x="79" y="4"/>
                    </a:lnTo>
                    <a:lnTo>
                      <a:pt x="69" y="2"/>
                    </a:lnTo>
                    <a:lnTo>
                      <a:pt x="59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4" y="1"/>
                    </a:lnTo>
                    <a:lnTo>
                      <a:pt x="22" y="3"/>
                    </a:lnTo>
                    <a:lnTo>
                      <a:pt x="10" y="6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6" name="Freeform 36"/>
              <p:cNvSpPr>
                <a:spLocks/>
              </p:cNvSpPr>
              <p:nvPr/>
            </p:nvSpPr>
            <p:spPr bwMode="auto">
              <a:xfrm>
                <a:off x="643" y="1019"/>
                <a:ext cx="123" cy="123"/>
              </a:xfrm>
              <a:custGeom>
                <a:avLst/>
                <a:gdLst>
                  <a:gd name="T0" fmla="*/ 123 w 123"/>
                  <a:gd name="T1" fmla="*/ 61 h 123"/>
                  <a:gd name="T2" fmla="*/ 123 w 123"/>
                  <a:gd name="T3" fmla="*/ 61 h 123"/>
                  <a:gd name="T4" fmla="*/ 122 w 123"/>
                  <a:gd name="T5" fmla="*/ 55 h 123"/>
                  <a:gd name="T6" fmla="*/ 121 w 123"/>
                  <a:gd name="T7" fmla="*/ 49 h 123"/>
                  <a:gd name="T8" fmla="*/ 118 w 123"/>
                  <a:gd name="T9" fmla="*/ 37 h 123"/>
                  <a:gd name="T10" fmla="*/ 112 w 123"/>
                  <a:gd name="T11" fmla="*/ 27 h 123"/>
                  <a:gd name="T12" fmla="*/ 104 w 123"/>
                  <a:gd name="T13" fmla="*/ 18 h 123"/>
                  <a:gd name="T14" fmla="*/ 96 w 123"/>
                  <a:gd name="T15" fmla="*/ 11 h 123"/>
                  <a:gd name="T16" fmla="*/ 85 w 123"/>
                  <a:gd name="T17" fmla="*/ 6 h 123"/>
                  <a:gd name="T18" fmla="*/ 73 w 123"/>
                  <a:gd name="T19" fmla="*/ 1 h 123"/>
                  <a:gd name="T20" fmla="*/ 67 w 123"/>
                  <a:gd name="T21" fmla="*/ 0 h 123"/>
                  <a:gd name="T22" fmla="*/ 61 w 123"/>
                  <a:gd name="T23" fmla="*/ 0 h 123"/>
                  <a:gd name="T24" fmla="*/ 61 w 123"/>
                  <a:gd name="T25" fmla="*/ 0 h 123"/>
                  <a:gd name="T26" fmla="*/ 55 w 123"/>
                  <a:gd name="T27" fmla="*/ 0 h 123"/>
                  <a:gd name="T28" fmla="*/ 49 w 123"/>
                  <a:gd name="T29" fmla="*/ 1 h 123"/>
                  <a:gd name="T30" fmla="*/ 37 w 123"/>
                  <a:gd name="T31" fmla="*/ 6 h 123"/>
                  <a:gd name="T32" fmla="*/ 27 w 123"/>
                  <a:gd name="T33" fmla="*/ 11 h 123"/>
                  <a:gd name="T34" fmla="*/ 18 w 123"/>
                  <a:gd name="T35" fmla="*/ 18 h 123"/>
                  <a:gd name="T36" fmla="*/ 11 w 123"/>
                  <a:gd name="T37" fmla="*/ 27 h 123"/>
                  <a:gd name="T38" fmla="*/ 5 w 123"/>
                  <a:gd name="T39" fmla="*/ 37 h 123"/>
                  <a:gd name="T40" fmla="*/ 1 w 123"/>
                  <a:gd name="T41" fmla="*/ 49 h 123"/>
                  <a:gd name="T42" fmla="*/ 0 w 123"/>
                  <a:gd name="T43" fmla="*/ 55 h 123"/>
                  <a:gd name="T44" fmla="*/ 0 w 123"/>
                  <a:gd name="T45" fmla="*/ 61 h 123"/>
                  <a:gd name="T46" fmla="*/ 0 w 123"/>
                  <a:gd name="T47" fmla="*/ 61 h 123"/>
                  <a:gd name="T48" fmla="*/ 0 w 123"/>
                  <a:gd name="T49" fmla="*/ 67 h 123"/>
                  <a:gd name="T50" fmla="*/ 1 w 123"/>
                  <a:gd name="T51" fmla="*/ 73 h 123"/>
                  <a:gd name="T52" fmla="*/ 5 w 123"/>
                  <a:gd name="T53" fmla="*/ 85 h 123"/>
                  <a:gd name="T54" fmla="*/ 11 w 123"/>
                  <a:gd name="T55" fmla="*/ 95 h 123"/>
                  <a:gd name="T56" fmla="*/ 18 w 123"/>
                  <a:gd name="T57" fmla="*/ 104 h 123"/>
                  <a:gd name="T58" fmla="*/ 27 w 123"/>
                  <a:gd name="T59" fmla="*/ 112 h 123"/>
                  <a:gd name="T60" fmla="*/ 37 w 123"/>
                  <a:gd name="T61" fmla="*/ 118 h 123"/>
                  <a:gd name="T62" fmla="*/ 49 w 123"/>
                  <a:gd name="T63" fmla="*/ 121 h 123"/>
                  <a:gd name="T64" fmla="*/ 55 w 123"/>
                  <a:gd name="T65" fmla="*/ 122 h 123"/>
                  <a:gd name="T66" fmla="*/ 61 w 123"/>
                  <a:gd name="T67" fmla="*/ 123 h 123"/>
                  <a:gd name="T68" fmla="*/ 61 w 123"/>
                  <a:gd name="T69" fmla="*/ 123 h 123"/>
                  <a:gd name="T70" fmla="*/ 67 w 123"/>
                  <a:gd name="T71" fmla="*/ 122 h 123"/>
                  <a:gd name="T72" fmla="*/ 73 w 123"/>
                  <a:gd name="T73" fmla="*/ 121 h 123"/>
                  <a:gd name="T74" fmla="*/ 85 w 123"/>
                  <a:gd name="T75" fmla="*/ 118 h 123"/>
                  <a:gd name="T76" fmla="*/ 96 w 123"/>
                  <a:gd name="T77" fmla="*/ 112 h 123"/>
                  <a:gd name="T78" fmla="*/ 104 w 123"/>
                  <a:gd name="T79" fmla="*/ 104 h 123"/>
                  <a:gd name="T80" fmla="*/ 112 w 123"/>
                  <a:gd name="T81" fmla="*/ 95 h 123"/>
                  <a:gd name="T82" fmla="*/ 118 w 123"/>
                  <a:gd name="T83" fmla="*/ 85 h 123"/>
                  <a:gd name="T84" fmla="*/ 121 w 123"/>
                  <a:gd name="T85" fmla="*/ 73 h 123"/>
                  <a:gd name="T86" fmla="*/ 122 w 123"/>
                  <a:gd name="T87" fmla="*/ 67 h 123"/>
                  <a:gd name="T88" fmla="*/ 123 w 123"/>
                  <a:gd name="T89" fmla="*/ 61 h 123"/>
                  <a:gd name="T90" fmla="*/ 123 w 123"/>
                  <a:gd name="T9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3">
                    <a:moveTo>
                      <a:pt x="123" y="61"/>
                    </a:moveTo>
                    <a:lnTo>
                      <a:pt x="123" y="61"/>
                    </a:lnTo>
                    <a:lnTo>
                      <a:pt x="122" y="55"/>
                    </a:lnTo>
                    <a:lnTo>
                      <a:pt x="121" y="49"/>
                    </a:lnTo>
                    <a:lnTo>
                      <a:pt x="118" y="37"/>
                    </a:lnTo>
                    <a:lnTo>
                      <a:pt x="112" y="27"/>
                    </a:lnTo>
                    <a:lnTo>
                      <a:pt x="104" y="18"/>
                    </a:lnTo>
                    <a:lnTo>
                      <a:pt x="96" y="11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1"/>
                    </a:lnTo>
                    <a:lnTo>
                      <a:pt x="37" y="6"/>
                    </a:lnTo>
                    <a:lnTo>
                      <a:pt x="27" y="11"/>
                    </a:lnTo>
                    <a:lnTo>
                      <a:pt x="18" y="18"/>
                    </a:lnTo>
                    <a:lnTo>
                      <a:pt x="11" y="27"/>
                    </a:lnTo>
                    <a:lnTo>
                      <a:pt x="5" y="37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18" y="104"/>
                    </a:lnTo>
                    <a:lnTo>
                      <a:pt x="27" y="112"/>
                    </a:lnTo>
                    <a:lnTo>
                      <a:pt x="37" y="118"/>
                    </a:lnTo>
                    <a:lnTo>
                      <a:pt x="49" y="121"/>
                    </a:lnTo>
                    <a:lnTo>
                      <a:pt x="55" y="122"/>
                    </a:lnTo>
                    <a:lnTo>
                      <a:pt x="61" y="123"/>
                    </a:lnTo>
                    <a:lnTo>
                      <a:pt x="61" y="123"/>
                    </a:lnTo>
                    <a:lnTo>
                      <a:pt x="67" y="122"/>
                    </a:lnTo>
                    <a:lnTo>
                      <a:pt x="73" y="121"/>
                    </a:lnTo>
                    <a:lnTo>
                      <a:pt x="85" y="118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2" y="95"/>
                    </a:lnTo>
                    <a:lnTo>
                      <a:pt x="118" y="85"/>
                    </a:lnTo>
                    <a:lnTo>
                      <a:pt x="121" y="73"/>
                    </a:lnTo>
                    <a:lnTo>
                      <a:pt x="122" y="67"/>
                    </a:lnTo>
                    <a:lnTo>
                      <a:pt x="123" y="61"/>
                    </a:lnTo>
                    <a:lnTo>
                      <a:pt x="123" y="6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7" name="Freeform 37"/>
              <p:cNvSpPr>
                <a:spLocks/>
              </p:cNvSpPr>
              <p:nvPr/>
            </p:nvSpPr>
            <p:spPr bwMode="auto">
              <a:xfrm>
                <a:off x="622" y="1167"/>
                <a:ext cx="165" cy="66"/>
              </a:xfrm>
              <a:custGeom>
                <a:avLst/>
                <a:gdLst>
                  <a:gd name="T0" fmla="*/ 165 w 165"/>
                  <a:gd name="T1" fmla="*/ 66 h 66"/>
                  <a:gd name="T2" fmla="*/ 165 w 165"/>
                  <a:gd name="T3" fmla="*/ 66 h 66"/>
                  <a:gd name="T4" fmla="*/ 164 w 165"/>
                  <a:gd name="T5" fmla="*/ 42 h 66"/>
                  <a:gd name="T6" fmla="*/ 164 w 165"/>
                  <a:gd name="T7" fmla="*/ 33 h 66"/>
                  <a:gd name="T8" fmla="*/ 164 w 165"/>
                  <a:gd name="T9" fmla="*/ 33 h 66"/>
                  <a:gd name="T10" fmla="*/ 163 w 165"/>
                  <a:gd name="T11" fmla="*/ 29 h 66"/>
                  <a:gd name="T12" fmla="*/ 162 w 165"/>
                  <a:gd name="T13" fmla="*/ 26 h 66"/>
                  <a:gd name="T14" fmla="*/ 160 w 165"/>
                  <a:gd name="T15" fmla="*/ 23 h 66"/>
                  <a:gd name="T16" fmla="*/ 157 w 165"/>
                  <a:gd name="T17" fmla="*/ 20 h 66"/>
                  <a:gd name="T18" fmla="*/ 149 w 165"/>
                  <a:gd name="T19" fmla="*/ 14 h 66"/>
                  <a:gd name="T20" fmla="*/ 139 w 165"/>
                  <a:gd name="T21" fmla="*/ 10 h 66"/>
                  <a:gd name="T22" fmla="*/ 126 w 165"/>
                  <a:gd name="T23" fmla="*/ 6 h 66"/>
                  <a:gd name="T24" fmla="*/ 113 w 165"/>
                  <a:gd name="T25" fmla="*/ 3 h 66"/>
                  <a:gd name="T26" fmla="*/ 97 w 165"/>
                  <a:gd name="T27" fmla="*/ 1 h 66"/>
                  <a:gd name="T28" fmla="*/ 82 w 165"/>
                  <a:gd name="T29" fmla="*/ 0 h 66"/>
                  <a:gd name="T30" fmla="*/ 82 w 165"/>
                  <a:gd name="T31" fmla="*/ 0 h 66"/>
                  <a:gd name="T32" fmla="*/ 67 w 165"/>
                  <a:gd name="T33" fmla="*/ 1 h 66"/>
                  <a:gd name="T34" fmla="*/ 52 w 165"/>
                  <a:gd name="T35" fmla="*/ 3 h 66"/>
                  <a:gd name="T36" fmla="*/ 38 w 165"/>
                  <a:gd name="T37" fmla="*/ 6 h 66"/>
                  <a:gd name="T38" fmla="*/ 25 w 165"/>
                  <a:gd name="T39" fmla="*/ 10 h 66"/>
                  <a:gd name="T40" fmla="*/ 15 w 165"/>
                  <a:gd name="T41" fmla="*/ 14 h 66"/>
                  <a:gd name="T42" fmla="*/ 8 w 165"/>
                  <a:gd name="T43" fmla="*/ 20 h 66"/>
                  <a:gd name="T44" fmla="*/ 5 w 165"/>
                  <a:gd name="T45" fmla="*/ 23 h 66"/>
                  <a:gd name="T46" fmla="*/ 3 w 165"/>
                  <a:gd name="T47" fmla="*/ 26 h 66"/>
                  <a:gd name="T48" fmla="*/ 1 w 165"/>
                  <a:gd name="T49" fmla="*/ 29 h 66"/>
                  <a:gd name="T50" fmla="*/ 1 w 165"/>
                  <a:gd name="T51" fmla="*/ 33 h 66"/>
                  <a:gd name="T52" fmla="*/ 1 w 165"/>
                  <a:gd name="T53" fmla="*/ 33 h 66"/>
                  <a:gd name="T54" fmla="*/ 0 w 165"/>
                  <a:gd name="T55" fmla="*/ 42 h 66"/>
                  <a:gd name="T56" fmla="*/ 0 w 165"/>
                  <a:gd name="T5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5" h="66">
                    <a:moveTo>
                      <a:pt x="165" y="66"/>
                    </a:moveTo>
                    <a:lnTo>
                      <a:pt x="165" y="66"/>
                    </a:lnTo>
                    <a:lnTo>
                      <a:pt x="164" y="42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63" y="29"/>
                    </a:lnTo>
                    <a:lnTo>
                      <a:pt x="162" y="26"/>
                    </a:lnTo>
                    <a:lnTo>
                      <a:pt x="160" y="23"/>
                    </a:lnTo>
                    <a:lnTo>
                      <a:pt x="157" y="20"/>
                    </a:lnTo>
                    <a:lnTo>
                      <a:pt x="149" y="14"/>
                    </a:lnTo>
                    <a:lnTo>
                      <a:pt x="139" y="10"/>
                    </a:lnTo>
                    <a:lnTo>
                      <a:pt x="126" y="6"/>
                    </a:lnTo>
                    <a:lnTo>
                      <a:pt x="113" y="3"/>
                    </a:lnTo>
                    <a:lnTo>
                      <a:pt x="97" y="1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7" y="1"/>
                    </a:lnTo>
                    <a:lnTo>
                      <a:pt x="52" y="3"/>
                    </a:lnTo>
                    <a:lnTo>
                      <a:pt x="38" y="6"/>
                    </a:lnTo>
                    <a:lnTo>
                      <a:pt x="25" y="10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1" y="29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0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8" name="Freeform 38"/>
              <p:cNvSpPr>
                <a:spLocks/>
              </p:cNvSpPr>
              <p:nvPr/>
            </p:nvSpPr>
            <p:spPr bwMode="auto">
              <a:xfrm>
                <a:off x="2048" y="438"/>
                <a:ext cx="110" cy="94"/>
              </a:xfrm>
              <a:custGeom>
                <a:avLst/>
                <a:gdLst>
                  <a:gd name="T0" fmla="*/ 0 w 110"/>
                  <a:gd name="T1" fmla="*/ 31 h 94"/>
                  <a:gd name="T2" fmla="*/ 0 w 110"/>
                  <a:gd name="T3" fmla="*/ 31 h 94"/>
                  <a:gd name="T4" fmla="*/ 23 w 110"/>
                  <a:gd name="T5" fmla="*/ 0 h 94"/>
                  <a:gd name="T6" fmla="*/ 110 w 110"/>
                  <a:gd name="T7" fmla="*/ 62 h 94"/>
                  <a:gd name="T8" fmla="*/ 88 w 110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4">
                    <a:moveTo>
                      <a:pt x="0" y="31"/>
                    </a:moveTo>
                    <a:lnTo>
                      <a:pt x="0" y="31"/>
                    </a:lnTo>
                    <a:lnTo>
                      <a:pt x="23" y="0"/>
                    </a:lnTo>
                    <a:lnTo>
                      <a:pt x="110" y="62"/>
                    </a:lnTo>
                    <a:lnTo>
                      <a:pt x="88" y="9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9" name="Freeform 39"/>
              <p:cNvSpPr>
                <a:spLocks/>
              </p:cNvSpPr>
              <p:nvPr/>
            </p:nvSpPr>
            <p:spPr bwMode="auto">
              <a:xfrm>
                <a:off x="2083" y="282"/>
                <a:ext cx="41" cy="154"/>
              </a:xfrm>
              <a:custGeom>
                <a:avLst/>
                <a:gdLst>
                  <a:gd name="T0" fmla="*/ 41 w 41"/>
                  <a:gd name="T1" fmla="*/ 2 h 154"/>
                  <a:gd name="T2" fmla="*/ 41 w 41"/>
                  <a:gd name="T3" fmla="*/ 2 h 154"/>
                  <a:gd name="T4" fmla="*/ 37 w 41"/>
                  <a:gd name="T5" fmla="*/ 0 h 154"/>
                  <a:gd name="T6" fmla="*/ 32 w 41"/>
                  <a:gd name="T7" fmla="*/ 0 h 154"/>
                  <a:gd name="T8" fmla="*/ 32 w 41"/>
                  <a:gd name="T9" fmla="*/ 0 h 154"/>
                  <a:gd name="T10" fmla="*/ 28 w 41"/>
                  <a:gd name="T11" fmla="*/ 1 h 154"/>
                  <a:gd name="T12" fmla="*/ 24 w 41"/>
                  <a:gd name="T13" fmla="*/ 4 h 154"/>
                  <a:gd name="T14" fmla="*/ 22 w 41"/>
                  <a:gd name="T15" fmla="*/ 8 h 154"/>
                  <a:gd name="T16" fmla="*/ 21 w 41"/>
                  <a:gd name="T17" fmla="*/ 13 h 154"/>
                  <a:gd name="T18" fmla="*/ 21 w 41"/>
                  <a:gd name="T19" fmla="*/ 13 h 154"/>
                  <a:gd name="T20" fmla="*/ 21 w 41"/>
                  <a:gd name="T21" fmla="*/ 119 h 154"/>
                  <a:gd name="T22" fmla="*/ 0 w 41"/>
                  <a:gd name="T2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54">
                    <a:moveTo>
                      <a:pt x="41" y="2"/>
                    </a:moveTo>
                    <a:lnTo>
                      <a:pt x="41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19"/>
                    </a:lnTo>
                    <a:lnTo>
                      <a:pt x="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0" name="Freeform 40"/>
              <p:cNvSpPr>
                <a:spLocks/>
              </p:cNvSpPr>
              <p:nvPr/>
            </p:nvSpPr>
            <p:spPr bwMode="auto">
              <a:xfrm>
                <a:off x="2126" y="256"/>
                <a:ext cx="30" cy="90"/>
              </a:xfrm>
              <a:custGeom>
                <a:avLst/>
                <a:gdLst>
                  <a:gd name="T0" fmla="*/ 30 w 30"/>
                  <a:gd name="T1" fmla="*/ 13 h 90"/>
                  <a:gd name="T2" fmla="*/ 30 w 30"/>
                  <a:gd name="T3" fmla="*/ 13 h 90"/>
                  <a:gd name="T4" fmla="*/ 29 w 30"/>
                  <a:gd name="T5" fmla="*/ 8 h 90"/>
                  <a:gd name="T6" fmla="*/ 27 w 30"/>
                  <a:gd name="T7" fmla="*/ 3 h 90"/>
                  <a:gd name="T8" fmla="*/ 23 w 30"/>
                  <a:gd name="T9" fmla="*/ 1 h 90"/>
                  <a:gd name="T10" fmla="*/ 18 w 30"/>
                  <a:gd name="T11" fmla="*/ 0 h 90"/>
                  <a:gd name="T12" fmla="*/ 18 w 30"/>
                  <a:gd name="T13" fmla="*/ 0 h 90"/>
                  <a:gd name="T14" fmla="*/ 13 w 30"/>
                  <a:gd name="T15" fmla="*/ 1 h 90"/>
                  <a:gd name="T16" fmla="*/ 9 w 30"/>
                  <a:gd name="T17" fmla="*/ 4 h 90"/>
                  <a:gd name="T18" fmla="*/ 7 w 30"/>
                  <a:gd name="T19" fmla="*/ 8 h 90"/>
                  <a:gd name="T20" fmla="*/ 6 w 30"/>
                  <a:gd name="T21" fmla="*/ 13 h 90"/>
                  <a:gd name="T22" fmla="*/ 6 w 30"/>
                  <a:gd name="T23" fmla="*/ 13 h 90"/>
                  <a:gd name="T24" fmla="*/ 0 w 30"/>
                  <a:gd name="T2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90">
                    <a:moveTo>
                      <a:pt x="30" y="13"/>
                    </a:moveTo>
                    <a:lnTo>
                      <a:pt x="30" y="13"/>
                    </a:lnTo>
                    <a:lnTo>
                      <a:pt x="29" y="8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0" y="9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1" name="Freeform 41"/>
              <p:cNvSpPr>
                <a:spLocks/>
              </p:cNvSpPr>
              <p:nvPr/>
            </p:nvSpPr>
            <p:spPr bwMode="auto">
              <a:xfrm>
                <a:off x="2146" y="244"/>
                <a:ext cx="109" cy="237"/>
              </a:xfrm>
              <a:custGeom>
                <a:avLst/>
                <a:gdLst>
                  <a:gd name="T0" fmla="*/ 5 w 109"/>
                  <a:gd name="T1" fmla="*/ 223 h 237"/>
                  <a:gd name="T2" fmla="*/ 105 w 109"/>
                  <a:gd name="T3" fmla="*/ 183 h 237"/>
                  <a:gd name="T4" fmla="*/ 108 w 109"/>
                  <a:gd name="T5" fmla="*/ 179 h 237"/>
                  <a:gd name="T6" fmla="*/ 108 w 109"/>
                  <a:gd name="T7" fmla="*/ 170 h 237"/>
                  <a:gd name="T8" fmla="*/ 106 w 109"/>
                  <a:gd name="T9" fmla="*/ 166 h 237"/>
                  <a:gd name="T10" fmla="*/ 97 w 109"/>
                  <a:gd name="T11" fmla="*/ 161 h 237"/>
                  <a:gd name="T12" fmla="*/ 87 w 109"/>
                  <a:gd name="T13" fmla="*/ 165 h 237"/>
                  <a:gd name="T14" fmla="*/ 65 w 109"/>
                  <a:gd name="T15" fmla="*/ 182 h 237"/>
                  <a:gd name="T16" fmla="*/ 59 w 109"/>
                  <a:gd name="T17" fmla="*/ 185 h 237"/>
                  <a:gd name="T18" fmla="*/ 51 w 109"/>
                  <a:gd name="T19" fmla="*/ 186 h 237"/>
                  <a:gd name="T20" fmla="*/ 42 w 109"/>
                  <a:gd name="T21" fmla="*/ 184 h 237"/>
                  <a:gd name="T22" fmla="*/ 34 w 109"/>
                  <a:gd name="T23" fmla="*/ 179 h 237"/>
                  <a:gd name="T24" fmla="*/ 29 w 109"/>
                  <a:gd name="T25" fmla="*/ 171 h 237"/>
                  <a:gd name="T26" fmla="*/ 27 w 109"/>
                  <a:gd name="T27" fmla="*/ 161 h 237"/>
                  <a:gd name="T28" fmla="*/ 27 w 109"/>
                  <a:gd name="T29" fmla="*/ 156 h 237"/>
                  <a:gd name="T30" fmla="*/ 31 w 109"/>
                  <a:gd name="T31" fmla="*/ 148 h 237"/>
                  <a:gd name="T32" fmla="*/ 38 w 109"/>
                  <a:gd name="T33" fmla="*/ 141 h 237"/>
                  <a:gd name="T34" fmla="*/ 46 w 109"/>
                  <a:gd name="T35" fmla="*/ 137 h 237"/>
                  <a:gd name="T36" fmla="*/ 51 w 109"/>
                  <a:gd name="T37" fmla="*/ 137 h 237"/>
                  <a:gd name="T38" fmla="*/ 60 w 109"/>
                  <a:gd name="T39" fmla="*/ 139 h 237"/>
                  <a:gd name="T40" fmla="*/ 68 w 109"/>
                  <a:gd name="T41" fmla="*/ 143 h 237"/>
                  <a:gd name="T42" fmla="*/ 87 w 109"/>
                  <a:gd name="T43" fmla="*/ 157 h 237"/>
                  <a:gd name="T44" fmla="*/ 92 w 109"/>
                  <a:gd name="T45" fmla="*/ 159 h 237"/>
                  <a:gd name="T46" fmla="*/ 102 w 109"/>
                  <a:gd name="T47" fmla="*/ 159 h 237"/>
                  <a:gd name="T48" fmla="*/ 106 w 109"/>
                  <a:gd name="T49" fmla="*/ 156 h 237"/>
                  <a:gd name="T50" fmla="*/ 109 w 109"/>
                  <a:gd name="T51" fmla="*/ 147 h 237"/>
                  <a:gd name="T52" fmla="*/ 105 w 109"/>
                  <a:gd name="T53" fmla="*/ 138 h 237"/>
                  <a:gd name="T54" fmla="*/ 37 w 109"/>
                  <a:gd name="T55" fmla="*/ 102 h 237"/>
                  <a:gd name="T56" fmla="*/ 50 w 109"/>
                  <a:gd name="T57" fmla="*/ 14 h 237"/>
                  <a:gd name="T58" fmla="*/ 50 w 109"/>
                  <a:gd name="T59" fmla="*/ 9 h 237"/>
                  <a:gd name="T60" fmla="*/ 44 w 109"/>
                  <a:gd name="T61" fmla="*/ 2 h 237"/>
                  <a:gd name="T62" fmla="*/ 40 w 109"/>
                  <a:gd name="T63" fmla="*/ 0 h 237"/>
                  <a:gd name="T64" fmla="*/ 31 w 109"/>
                  <a:gd name="T65" fmla="*/ 3 h 237"/>
                  <a:gd name="T66" fmla="*/ 26 w 109"/>
                  <a:gd name="T67" fmla="*/ 11 h 237"/>
                  <a:gd name="T68" fmla="*/ 7 w 109"/>
                  <a:gd name="T69" fmla="*/ 10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237">
                    <a:moveTo>
                      <a:pt x="0" y="237"/>
                    </a:moveTo>
                    <a:lnTo>
                      <a:pt x="5" y="223"/>
                    </a:lnTo>
                    <a:lnTo>
                      <a:pt x="71" y="223"/>
                    </a:lnTo>
                    <a:lnTo>
                      <a:pt x="105" y="183"/>
                    </a:lnTo>
                    <a:lnTo>
                      <a:pt x="105" y="183"/>
                    </a:lnTo>
                    <a:lnTo>
                      <a:pt x="108" y="179"/>
                    </a:lnTo>
                    <a:lnTo>
                      <a:pt x="109" y="174"/>
                    </a:lnTo>
                    <a:lnTo>
                      <a:pt x="108" y="170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02" y="162"/>
                    </a:lnTo>
                    <a:lnTo>
                      <a:pt x="97" y="161"/>
                    </a:lnTo>
                    <a:lnTo>
                      <a:pt x="92" y="161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59" y="185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46" y="186"/>
                    </a:lnTo>
                    <a:lnTo>
                      <a:pt x="42" y="184"/>
                    </a:lnTo>
                    <a:lnTo>
                      <a:pt x="38" y="182"/>
                    </a:lnTo>
                    <a:lnTo>
                      <a:pt x="34" y="179"/>
                    </a:lnTo>
                    <a:lnTo>
                      <a:pt x="31" y="175"/>
                    </a:lnTo>
                    <a:lnTo>
                      <a:pt x="29" y="171"/>
                    </a:lnTo>
                    <a:lnTo>
                      <a:pt x="27" y="167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7" y="156"/>
                    </a:lnTo>
                    <a:lnTo>
                      <a:pt x="29" y="152"/>
                    </a:lnTo>
                    <a:lnTo>
                      <a:pt x="31" y="148"/>
                    </a:lnTo>
                    <a:lnTo>
                      <a:pt x="34" y="144"/>
                    </a:lnTo>
                    <a:lnTo>
                      <a:pt x="38" y="141"/>
                    </a:lnTo>
                    <a:lnTo>
                      <a:pt x="42" y="139"/>
                    </a:lnTo>
                    <a:lnTo>
                      <a:pt x="46" y="137"/>
                    </a:lnTo>
                    <a:lnTo>
                      <a:pt x="51" y="137"/>
                    </a:lnTo>
                    <a:lnTo>
                      <a:pt x="51" y="137"/>
                    </a:lnTo>
                    <a:lnTo>
                      <a:pt x="55" y="137"/>
                    </a:lnTo>
                    <a:lnTo>
                      <a:pt x="60" y="139"/>
                    </a:lnTo>
                    <a:lnTo>
                      <a:pt x="64" y="141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87" y="157"/>
                    </a:lnTo>
                    <a:lnTo>
                      <a:pt x="87" y="157"/>
                    </a:lnTo>
                    <a:lnTo>
                      <a:pt x="92" y="159"/>
                    </a:lnTo>
                    <a:lnTo>
                      <a:pt x="97" y="160"/>
                    </a:lnTo>
                    <a:lnTo>
                      <a:pt x="102" y="159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8" y="152"/>
                    </a:lnTo>
                    <a:lnTo>
                      <a:pt x="109" y="147"/>
                    </a:lnTo>
                    <a:lnTo>
                      <a:pt x="108" y="143"/>
                    </a:lnTo>
                    <a:lnTo>
                      <a:pt x="105" y="138"/>
                    </a:lnTo>
                    <a:lnTo>
                      <a:pt x="74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9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31" y="3"/>
                    </a:lnTo>
                    <a:lnTo>
                      <a:pt x="27" y="6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7" y="102"/>
                    </a:lnTo>
                    <a:lnTo>
                      <a:pt x="3" y="10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2" name="Freeform 42"/>
              <p:cNvSpPr>
                <a:spLocks/>
              </p:cNvSpPr>
              <p:nvPr/>
            </p:nvSpPr>
            <p:spPr bwMode="auto">
              <a:xfrm>
                <a:off x="3511" y="1623"/>
                <a:ext cx="191" cy="261"/>
              </a:xfrm>
              <a:custGeom>
                <a:avLst/>
                <a:gdLst>
                  <a:gd name="T0" fmla="*/ 185 w 191"/>
                  <a:gd name="T1" fmla="*/ 18 h 261"/>
                  <a:gd name="T2" fmla="*/ 185 w 191"/>
                  <a:gd name="T3" fmla="*/ 18 h 261"/>
                  <a:gd name="T4" fmla="*/ 181 w 191"/>
                  <a:gd name="T5" fmla="*/ 11 h 261"/>
                  <a:gd name="T6" fmla="*/ 176 w 191"/>
                  <a:gd name="T7" fmla="*/ 5 h 261"/>
                  <a:gd name="T8" fmla="*/ 168 w 191"/>
                  <a:gd name="T9" fmla="*/ 2 h 261"/>
                  <a:gd name="T10" fmla="*/ 165 w 191"/>
                  <a:gd name="T11" fmla="*/ 1 h 261"/>
                  <a:gd name="T12" fmla="*/ 161 w 191"/>
                  <a:gd name="T13" fmla="*/ 0 h 261"/>
                  <a:gd name="T14" fmla="*/ 9 w 191"/>
                  <a:gd name="T15" fmla="*/ 0 h 261"/>
                  <a:gd name="T16" fmla="*/ 9 w 191"/>
                  <a:gd name="T17" fmla="*/ 0 h 261"/>
                  <a:gd name="T18" fmla="*/ 6 w 191"/>
                  <a:gd name="T19" fmla="*/ 1 h 261"/>
                  <a:gd name="T20" fmla="*/ 3 w 191"/>
                  <a:gd name="T21" fmla="*/ 3 h 261"/>
                  <a:gd name="T22" fmla="*/ 1 w 191"/>
                  <a:gd name="T23" fmla="*/ 6 h 261"/>
                  <a:gd name="T24" fmla="*/ 0 w 191"/>
                  <a:gd name="T25" fmla="*/ 9 h 261"/>
                  <a:gd name="T26" fmla="*/ 0 w 191"/>
                  <a:gd name="T27" fmla="*/ 243 h 261"/>
                  <a:gd name="T28" fmla="*/ 0 w 191"/>
                  <a:gd name="T29" fmla="*/ 243 h 261"/>
                  <a:gd name="T30" fmla="*/ 1 w 191"/>
                  <a:gd name="T31" fmla="*/ 247 h 261"/>
                  <a:gd name="T32" fmla="*/ 2 w 191"/>
                  <a:gd name="T33" fmla="*/ 250 h 261"/>
                  <a:gd name="T34" fmla="*/ 3 w 191"/>
                  <a:gd name="T35" fmla="*/ 253 h 261"/>
                  <a:gd name="T36" fmla="*/ 6 w 191"/>
                  <a:gd name="T37" fmla="*/ 256 h 261"/>
                  <a:gd name="T38" fmla="*/ 8 w 191"/>
                  <a:gd name="T39" fmla="*/ 258 h 261"/>
                  <a:gd name="T40" fmla="*/ 11 w 191"/>
                  <a:gd name="T41" fmla="*/ 259 h 261"/>
                  <a:gd name="T42" fmla="*/ 15 w 191"/>
                  <a:gd name="T43" fmla="*/ 261 h 261"/>
                  <a:gd name="T44" fmla="*/ 18 w 191"/>
                  <a:gd name="T45" fmla="*/ 261 h 261"/>
                  <a:gd name="T46" fmla="*/ 172 w 191"/>
                  <a:gd name="T47" fmla="*/ 261 h 261"/>
                  <a:gd name="T48" fmla="*/ 172 w 191"/>
                  <a:gd name="T49" fmla="*/ 261 h 261"/>
                  <a:gd name="T50" fmla="*/ 177 w 191"/>
                  <a:gd name="T51" fmla="*/ 261 h 261"/>
                  <a:gd name="T52" fmla="*/ 180 w 191"/>
                  <a:gd name="T53" fmla="*/ 259 h 261"/>
                  <a:gd name="T54" fmla="*/ 183 w 191"/>
                  <a:gd name="T55" fmla="*/ 258 h 261"/>
                  <a:gd name="T56" fmla="*/ 186 w 191"/>
                  <a:gd name="T57" fmla="*/ 256 h 261"/>
                  <a:gd name="T58" fmla="*/ 188 w 191"/>
                  <a:gd name="T59" fmla="*/ 253 h 261"/>
                  <a:gd name="T60" fmla="*/ 190 w 191"/>
                  <a:gd name="T61" fmla="*/ 250 h 261"/>
                  <a:gd name="T62" fmla="*/ 191 w 191"/>
                  <a:gd name="T63" fmla="*/ 247 h 261"/>
                  <a:gd name="T64" fmla="*/ 191 w 191"/>
                  <a:gd name="T65" fmla="*/ 243 h 261"/>
                  <a:gd name="T66" fmla="*/ 191 w 191"/>
                  <a:gd name="T67" fmla="*/ 32 h 261"/>
                  <a:gd name="T68" fmla="*/ 191 w 191"/>
                  <a:gd name="T69" fmla="*/ 32 h 261"/>
                  <a:gd name="T70" fmla="*/ 191 w 191"/>
                  <a:gd name="T71" fmla="*/ 28 h 261"/>
                  <a:gd name="T72" fmla="*/ 190 w 191"/>
                  <a:gd name="T73" fmla="*/ 25 h 261"/>
                  <a:gd name="T74" fmla="*/ 187 w 191"/>
                  <a:gd name="T75" fmla="*/ 21 h 261"/>
                  <a:gd name="T76" fmla="*/ 185 w 191"/>
                  <a:gd name="T77" fmla="*/ 18 h 261"/>
                  <a:gd name="T78" fmla="*/ 185 w 191"/>
                  <a:gd name="T79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1" h="261">
                    <a:moveTo>
                      <a:pt x="185" y="18"/>
                    </a:moveTo>
                    <a:lnTo>
                      <a:pt x="185" y="18"/>
                    </a:lnTo>
                    <a:lnTo>
                      <a:pt x="181" y="11"/>
                    </a:lnTo>
                    <a:lnTo>
                      <a:pt x="176" y="5"/>
                    </a:lnTo>
                    <a:lnTo>
                      <a:pt x="168" y="2"/>
                    </a:lnTo>
                    <a:lnTo>
                      <a:pt x="165" y="1"/>
                    </a:lnTo>
                    <a:lnTo>
                      <a:pt x="16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243"/>
                    </a:lnTo>
                    <a:lnTo>
                      <a:pt x="0" y="243"/>
                    </a:lnTo>
                    <a:lnTo>
                      <a:pt x="1" y="247"/>
                    </a:lnTo>
                    <a:lnTo>
                      <a:pt x="2" y="250"/>
                    </a:lnTo>
                    <a:lnTo>
                      <a:pt x="3" y="253"/>
                    </a:lnTo>
                    <a:lnTo>
                      <a:pt x="6" y="256"/>
                    </a:lnTo>
                    <a:lnTo>
                      <a:pt x="8" y="258"/>
                    </a:lnTo>
                    <a:lnTo>
                      <a:pt x="11" y="259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172" y="261"/>
                    </a:lnTo>
                    <a:lnTo>
                      <a:pt x="172" y="261"/>
                    </a:lnTo>
                    <a:lnTo>
                      <a:pt x="177" y="261"/>
                    </a:lnTo>
                    <a:lnTo>
                      <a:pt x="180" y="259"/>
                    </a:lnTo>
                    <a:lnTo>
                      <a:pt x="183" y="258"/>
                    </a:lnTo>
                    <a:lnTo>
                      <a:pt x="186" y="256"/>
                    </a:lnTo>
                    <a:lnTo>
                      <a:pt x="188" y="253"/>
                    </a:lnTo>
                    <a:lnTo>
                      <a:pt x="190" y="250"/>
                    </a:lnTo>
                    <a:lnTo>
                      <a:pt x="191" y="247"/>
                    </a:lnTo>
                    <a:lnTo>
                      <a:pt x="191" y="243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28"/>
                    </a:lnTo>
                    <a:lnTo>
                      <a:pt x="190" y="25"/>
                    </a:lnTo>
                    <a:lnTo>
                      <a:pt x="187" y="21"/>
                    </a:lnTo>
                    <a:lnTo>
                      <a:pt x="185" y="18"/>
                    </a:lnTo>
                    <a:lnTo>
                      <a:pt x="185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3" name="Freeform 43"/>
              <p:cNvSpPr>
                <a:spLocks/>
              </p:cNvSpPr>
              <p:nvPr/>
            </p:nvSpPr>
            <p:spPr bwMode="auto">
              <a:xfrm>
                <a:off x="3568" y="1768"/>
                <a:ext cx="77" cy="31"/>
              </a:xfrm>
              <a:custGeom>
                <a:avLst/>
                <a:gdLst>
                  <a:gd name="T0" fmla="*/ 0 w 77"/>
                  <a:gd name="T1" fmla="*/ 31 h 31"/>
                  <a:gd name="T2" fmla="*/ 0 w 77"/>
                  <a:gd name="T3" fmla="*/ 31 h 31"/>
                  <a:gd name="T4" fmla="*/ 0 w 77"/>
                  <a:gd name="T5" fmla="*/ 16 h 31"/>
                  <a:gd name="T6" fmla="*/ 0 w 77"/>
                  <a:gd name="T7" fmla="*/ 16 h 31"/>
                  <a:gd name="T8" fmla="*/ 1 w 77"/>
                  <a:gd name="T9" fmla="*/ 13 h 31"/>
                  <a:gd name="T10" fmla="*/ 4 w 77"/>
                  <a:gd name="T11" fmla="*/ 9 h 31"/>
                  <a:gd name="T12" fmla="*/ 7 w 77"/>
                  <a:gd name="T13" fmla="*/ 7 h 31"/>
                  <a:gd name="T14" fmla="*/ 13 w 77"/>
                  <a:gd name="T15" fmla="*/ 5 h 31"/>
                  <a:gd name="T16" fmla="*/ 18 w 77"/>
                  <a:gd name="T17" fmla="*/ 3 h 31"/>
                  <a:gd name="T18" fmla="*/ 25 w 77"/>
                  <a:gd name="T19" fmla="*/ 1 h 31"/>
                  <a:gd name="T20" fmla="*/ 31 w 77"/>
                  <a:gd name="T21" fmla="*/ 0 h 31"/>
                  <a:gd name="T22" fmla="*/ 38 w 77"/>
                  <a:gd name="T23" fmla="*/ 0 h 31"/>
                  <a:gd name="T24" fmla="*/ 38 w 77"/>
                  <a:gd name="T25" fmla="*/ 0 h 31"/>
                  <a:gd name="T26" fmla="*/ 46 w 77"/>
                  <a:gd name="T27" fmla="*/ 0 h 31"/>
                  <a:gd name="T28" fmla="*/ 53 w 77"/>
                  <a:gd name="T29" fmla="*/ 1 h 31"/>
                  <a:gd name="T30" fmla="*/ 59 w 77"/>
                  <a:gd name="T31" fmla="*/ 3 h 31"/>
                  <a:gd name="T32" fmla="*/ 65 w 77"/>
                  <a:gd name="T33" fmla="*/ 5 h 31"/>
                  <a:gd name="T34" fmla="*/ 69 w 77"/>
                  <a:gd name="T35" fmla="*/ 7 h 31"/>
                  <a:gd name="T36" fmla="*/ 73 w 77"/>
                  <a:gd name="T37" fmla="*/ 9 h 31"/>
                  <a:gd name="T38" fmla="*/ 75 w 77"/>
                  <a:gd name="T39" fmla="*/ 13 h 31"/>
                  <a:gd name="T40" fmla="*/ 76 w 77"/>
                  <a:gd name="T41" fmla="*/ 16 h 31"/>
                  <a:gd name="T42" fmla="*/ 76 w 77"/>
                  <a:gd name="T43" fmla="*/ 16 h 31"/>
                  <a:gd name="T44" fmla="*/ 77 w 77"/>
                  <a:gd name="T4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7" h="31">
                    <a:moveTo>
                      <a:pt x="0" y="31"/>
                    </a:moveTo>
                    <a:lnTo>
                      <a:pt x="0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5" y="1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5" y="5"/>
                    </a:lnTo>
                    <a:lnTo>
                      <a:pt x="69" y="7"/>
                    </a:lnTo>
                    <a:lnTo>
                      <a:pt x="73" y="9"/>
                    </a:lnTo>
                    <a:lnTo>
                      <a:pt x="75" y="13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7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4" name="Freeform 44"/>
              <p:cNvSpPr>
                <a:spLocks/>
              </p:cNvSpPr>
              <p:nvPr/>
            </p:nvSpPr>
            <p:spPr bwMode="auto">
              <a:xfrm>
                <a:off x="3579" y="1700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0 w 56"/>
                  <a:gd name="T5" fmla="*/ 23 h 57"/>
                  <a:gd name="T6" fmla="*/ 2 w 56"/>
                  <a:gd name="T7" fmla="*/ 18 h 57"/>
                  <a:gd name="T8" fmla="*/ 5 w 56"/>
                  <a:gd name="T9" fmla="*/ 13 h 57"/>
                  <a:gd name="T10" fmla="*/ 8 w 56"/>
                  <a:gd name="T11" fmla="*/ 9 h 57"/>
                  <a:gd name="T12" fmla="*/ 12 w 56"/>
                  <a:gd name="T13" fmla="*/ 4 h 57"/>
                  <a:gd name="T14" fmla="*/ 17 w 56"/>
                  <a:gd name="T15" fmla="*/ 2 h 57"/>
                  <a:gd name="T16" fmla="*/ 22 w 56"/>
                  <a:gd name="T17" fmla="*/ 0 h 57"/>
                  <a:gd name="T18" fmla="*/ 27 w 56"/>
                  <a:gd name="T19" fmla="*/ 0 h 57"/>
                  <a:gd name="T20" fmla="*/ 27 w 56"/>
                  <a:gd name="T21" fmla="*/ 0 h 57"/>
                  <a:gd name="T22" fmla="*/ 33 w 56"/>
                  <a:gd name="T23" fmla="*/ 0 h 57"/>
                  <a:gd name="T24" fmla="*/ 39 w 56"/>
                  <a:gd name="T25" fmla="*/ 2 h 57"/>
                  <a:gd name="T26" fmla="*/ 44 w 56"/>
                  <a:gd name="T27" fmla="*/ 4 h 57"/>
                  <a:gd name="T28" fmla="*/ 48 w 56"/>
                  <a:gd name="T29" fmla="*/ 9 h 57"/>
                  <a:gd name="T30" fmla="*/ 51 w 56"/>
                  <a:gd name="T31" fmla="*/ 13 h 57"/>
                  <a:gd name="T32" fmla="*/ 54 w 56"/>
                  <a:gd name="T33" fmla="*/ 18 h 57"/>
                  <a:gd name="T34" fmla="*/ 55 w 56"/>
                  <a:gd name="T35" fmla="*/ 23 h 57"/>
                  <a:gd name="T36" fmla="*/ 56 w 56"/>
                  <a:gd name="T37" fmla="*/ 28 h 57"/>
                  <a:gd name="T38" fmla="*/ 56 w 56"/>
                  <a:gd name="T39" fmla="*/ 28 h 57"/>
                  <a:gd name="T40" fmla="*/ 55 w 56"/>
                  <a:gd name="T41" fmla="*/ 34 h 57"/>
                  <a:gd name="T42" fmla="*/ 54 w 56"/>
                  <a:gd name="T43" fmla="*/ 39 h 57"/>
                  <a:gd name="T44" fmla="*/ 51 w 56"/>
                  <a:gd name="T45" fmla="*/ 45 h 57"/>
                  <a:gd name="T46" fmla="*/ 48 w 56"/>
                  <a:gd name="T47" fmla="*/ 49 h 57"/>
                  <a:gd name="T48" fmla="*/ 44 w 56"/>
                  <a:gd name="T49" fmla="*/ 52 h 57"/>
                  <a:gd name="T50" fmla="*/ 39 w 56"/>
                  <a:gd name="T51" fmla="*/ 55 h 57"/>
                  <a:gd name="T52" fmla="*/ 33 w 56"/>
                  <a:gd name="T53" fmla="*/ 56 h 57"/>
                  <a:gd name="T54" fmla="*/ 27 w 56"/>
                  <a:gd name="T55" fmla="*/ 57 h 57"/>
                  <a:gd name="T56" fmla="*/ 27 w 56"/>
                  <a:gd name="T57" fmla="*/ 57 h 57"/>
                  <a:gd name="T58" fmla="*/ 22 w 56"/>
                  <a:gd name="T59" fmla="*/ 56 h 57"/>
                  <a:gd name="T60" fmla="*/ 17 w 56"/>
                  <a:gd name="T61" fmla="*/ 55 h 57"/>
                  <a:gd name="T62" fmla="*/ 12 w 56"/>
                  <a:gd name="T63" fmla="*/ 52 h 57"/>
                  <a:gd name="T64" fmla="*/ 8 w 56"/>
                  <a:gd name="T65" fmla="*/ 49 h 57"/>
                  <a:gd name="T66" fmla="*/ 5 w 56"/>
                  <a:gd name="T67" fmla="*/ 45 h 57"/>
                  <a:gd name="T68" fmla="*/ 2 w 56"/>
                  <a:gd name="T69" fmla="*/ 39 h 57"/>
                  <a:gd name="T70" fmla="*/ 0 w 56"/>
                  <a:gd name="T71" fmla="*/ 34 h 57"/>
                  <a:gd name="T72" fmla="*/ 0 w 56"/>
                  <a:gd name="T73" fmla="*/ 28 h 57"/>
                  <a:gd name="T74" fmla="*/ 0 w 56"/>
                  <a:gd name="T7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8" y="9"/>
                    </a:lnTo>
                    <a:lnTo>
                      <a:pt x="51" y="13"/>
                    </a:lnTo>
                    <a:lnTo>
                      <a:pt x="54" y="18"/>
                    </a:lnTo>
                    <a:lnTo>
                      <a:pt x="55" y="23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5" y="34"/>
                    </a:lnTo>
                    <a:lnTo>
                      <a:pt x="54" y="39"/>
                    </a:lnTo>
                    <a:lnTo>
                      <a:pt x="51" y="45"/>
                    </a:lnTo>
                    <a:lnTo>
                      <a:pt x="48" y="49"/>
                    </a:lnTo>
                    <a:lnTo>
                      <a:pt x="44" y="52"/>
                    </a:lnTo>
                    <a:lnTo>
                      <a:pt x="39" y="55"/>
                    </a:lnTo>
                    <a:lnTo>
                      <a:pt x="33" y="56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2" y="56"/>
                    </a:lnTo>
                    <a:lnTo>
                      <a:pt x="17" y="55"/>
                    </a:lnTo>
                    <a:lnTo>
                      <a:pt x="12" y="52"/>
                    </a:lnTo>
                    <a:lnTo>
                      <a:pt x="8" y="49"/>
                    </a:lnTo>
                    <a:lnTo>
                      <a:pt x="5" y="45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5" name="Line 45"/>
              <p:cNvSpPr>
                <a:spLocks noChangeShapeType="1"/>
              </p:cNvSpPr>
              <p:nvPr/>
            </p:nvSpPr>
            <p:spPr bwMode="auto">
              <a:xfrm flipH="1">
                <a:off x="3522" y="1637"/>
                <a:ext cx="16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6" name="Freeform 46"/>
              <p:cNvSpPr>
                <a:spLocks/>
              </p:cNvSpPr>
              <p:nvPr/>
            </p:nvSpPr>
            <p:spPr bwMode="auto">
              <a:xfrm>
                <a:off x="5092" y="2765"/>
                <a:ext cx="50" cy="48"/>
              </a:xfrm>
              <a:custGeom>
                <a:avLst/>
                <a:gdLst>
                  <a:gd name="T0" fmla="*/ 50 w 50"/>
                  <a:gd name="T1" fmla="*/ 24 h 48"/>
                  <a:gd name="T2" fmla="*/ 50 w 50"/>
                  <a:gd name="T3" fmla="*/ 24 h 48"/>
                  <a:gd name="T4" fmla="*/ 49 w 50"/>
                  <a:gd name="T5" fmla="*/ 19 h 48"/>
                  <a:gd name="T6" fmla="*/ 48 w 50"/>
                  <a:gd name="T7" fmla="*/ 14 h 48"/>
                  <a:gd name="T8" fmla="*/ 46 w 50"/>
                  <a:gd name="T9" fmla="*/ 10 h 48"/>
                  <a:gd name="T10" fmla="*/ 43 w 50"/>
                  <a:gd name="T11" fmla="*/ 7 h 48"/>
                  <a:gd name="T12" fmla="*/ 39 w 50"/>
                  <a:gd name="T13" fmla="*/ 4 h 48"/>
                  <a:gd name="T14" fmla="*/ 34 w 50"/>
                  <a:gd name="T15" fmla="*/ 2 h 48"/>
                  <a:gd name="T16" fmla="*/ 30 w 50"/>
                  <a:gd name="T17" fmla="*/ 0 h 48"/>
                  <a:gd name="T18" fmla="*/ 25 w 50"/>
                  <a:gd name="T19" fmla="*/ 0 h 48"/>
                  <a:gd name="T20" fmla="*/ 25 w 50"/>
                  <a:gd name="T21" fmla="*/ 0 h 48"/>
                  <a:gd name="T22" fmla="*/ 20 w 50"/>
                  <a:gd name="T23" fmla="*/ 0 h 48"/>
                  <a:gd name="T24" fmla="*/ 15 w 50"/>
                  <a:gd name="T25" fmla="*/ 2 h 48"/>
                  <a:gd name="T26" fmla="*/ 11 w 50"/>
                  <a:gd name="T27" fmla="*/ 4 h 48"/>
                  <a:gd name="T28" fmla="*/ 8 w 50"/>
                  <a:gd name="T29" fmla="*/ 7 h 48"/>
                  <a:gd name="T30" fmla="*/ 5 w 50"/>
                  <a:gd name="T31" fmla="*/ 10 h 48"/>
                  <a:gd name="T32" fmla="*/ 3 w 50"/>
                  <a:gd name="T33" fmla="*/ 14 h 48"/>
                  <a:gd name="T34" fmla="*/ 0 w 50"/>
                  <a:gd name="T35" fmla="*/ 19 h 48"/>
                  <a:gd name="T36" fmla="*/ 0 w 50"/>
                  <a:gd name="T37" fmla="*/ 24 h 48"/>
                  <a:gd name="T38" fmla="*/ 0 w 50"/>
                  <a:gd name="T39" fmla="*/ 24 h 48"/>
                  <a:gd name="T40" fmla="*/ 0 w 50"/>
                  <a:gd name="T41" fmla="*/ 29 h 48"/>
                  <a:gd name="T42" fmla="*/ 3 w 50"/>
                  <a:gd name="T43" fmla="*/ 34 h 48"/>
                  <a:gd name="T44" fmla="*/ 5 w 50"/>
                  <a:gd name="T45" fmla="*/ 38 h 48"/>
                  <a:gd name="T46" fmla="*/ 8 w 50"/>
                  <a:gd name="T47" fmla="*/ 41 h 48"/>
                  <a:gd name="T48" fmla="*/ 11 w 50"/>
                  <a:gd name="T49" fmla="*/ 44 h 48"/>
                  <a:gd name="T50" fmla="*/ 15 w 50"/>
                  <a:gd name="T51" fmla="*/ 47 h 48"/>
                  <a:gd name="T52" fmla="*/ 20 w 50"/>
                  <a:gd name="T53" fmla="*/ 48 h 48"/>
                  <a:gd name="T54" fmla="*/ 25 w 50"/>
                  <a:gd name="T55" fmla="*/ 48 h 48"/>
                  <a:gd name="T56" fmla="*/ 25 w 50"/>
                  <a:gd name="T57" fmla="*/ 48 h 48"/>
                  <a:gd name="T58" fmla="*/ 30 w 50"/>
                  <a:gd name="T59" fmla="*/ 48 h 48"/>
                  <a:gd name="T60" fmla="*/ 34 w 50"/>
                  <a:gd name="T61" fmla="*/ 47 h 48"/>
                  <a:gd name="T62" fmla="*/ 39 w 50"/>
                  <a:gd name="T63" fmla="*/ 44 h 48"/>
                  <a:gd name="T64" fmla="*/ 43 w 50"/>
                  <a:gd name="T65" fmla="*/ 41 h 48"/>
                  <a:gd name="T66" fmla="*/ 46 w 50"/>
                  <a:gd name="T67" fmla="*/ 38 h 48"/>
                  <a:gd name="T68" fmla="*/ 48 w 50"/>
                  <a:gd name="T69" fmla="*/ 34 h 48"/>
                  <a:gd name="T70" fmla="*/ 49 w 50"/>
                  <a:gd name="T71" fmla="*/ 29 h 48"/>
                  <a:gd name="T72" fmla="*/ 50 w 50"/>
                  <a:gd name="T73" fmla="*/ 24 h 48"/>
                  <a:gd name="T74" fmla="*/ 50 w 50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8">
                    <a:moveTo>
                      <a:pt x="50" y="24"/>
                    </a:moveTo>
                    <a:lnTo>
                      <a:pt x="50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30" y="48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3" y="41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7" name="Freeform 47"/>
              <p:cNvSpPr>
                <a:spLocks/>
              </p:cNvSpPr>
              <p:nvPr/>
            </p:nvSpPr>
            <p:spPr bwMode="auto">
              <a:xfrm>
                <a:off x="5085" y="2821"/>
                <a:ext cx="63" cy="116"/>
              </a:xfrm>
              <a:custGeom>
                <a:avLst/>
                <a:gdLst>
                  <a:gd name="T0" fmla="*/ 48 w 63"/>
                  <a:gd name="T1" fmla="*/ 116 h 116"/>
                  <a:gd name="T2" fmla="*/ 48 w 63"/>
                  <a:gd name="T3" fmla="*/ 116 h 116"/>
                  <a:gd name="T4" fmla="*/ 50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8 w 63"/>
                  <a:gd name="T35" fmla="*/ 5 h 116"/>
                  <a:gd name="T36" fmla="*/ 54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1 w 63"/>
                  <a:gd name="T45" fmla="*/ 1 h 116"/>
                  <a:gd name="T46" fmla="*/ 11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1 w 63"/>
                  <a:gd name="T55" fmla="*/ 12 h 116"/>
                  <a:gd name="T56" fmla="*/ 1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6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3 w 63"/>
                  <a:gd name="T77" fmla="*/ 95 h 116"/>
                  <a:gd name="T78" fmla="*/ 15 w 63"/>
                  <a:gd name="T79" fmla="*/ 106 h 116"/>
                  <a:gd name="T80" fmla="*/ 17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8" y="116"/>
                    </a:moveTo>
                    <a:lnTo>
                      <a:pt x="48" y="116"/>
                    </a:lnTo>
                    <a:lnTo>
                      <a:pt x="50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8" y="5"/>
                    </a:lnTo>
                    <a:lnTo>
                      <a:pt x="54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1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3" y="95"/>
                    </a:lnTo>
                    <a:lnTo>
                      <a:pt x="15" y="106"/>
                    </a:lnTo>
                    <a:lnTo>
                      <a:pt x="17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8" name="Freeform 48"/>
              <p:cNvSpPr>
                <a:spLocks/>
              </p:cNvSpPr>
              <p:nvPr/>
            </p:nvSpPr>
            <p:spPr bwMode="auto">
              <a:xfrm>
                <a:off x="4906" y="2765"/>
                <a:ext cx="49" cy="48"/>
              </a:xfrm>
              <a:custGeom>
                <a:avLst/>
                <a:gdLst>
                  <a:gd name="T0" fmla="*/ 49 w 49"/>
                  <a:gd name="T1" fmla="*/ 24 h 48"/>
                  <a:gd name="T2" fmla="*/ 49 w 49"/>
                  <a:gd name="T3" fmla="*/ 24 h 48"/>
                  <a:gd name="T4" fmla="*/ 49 w 49"/>
                  <a:gd name="T5" fmla="*/ 19 h 48"/>
                  <a:gd name="T6" fmla="*/ 48 w 49"/>
                  <a:gd name="T7" fmla="*/ 14 h 48"/>
                  <a:gd name="T8" fmla="*/ 45 w 49"/>
                  <a:gd name="T9" fmla="*/ 10 h 48"/>
                  <a:gd name="T10" fmla="*/ 41 w 49"/>
                  <a:gd name="T11" fmla="*/ 7 h 48"/>
                  <a:gd name="T12" fmla="*/ 38 w 49"/>
                  <a:gd name="T13" fmla="*/ 4 h 48"/>
                  <a:gd name="T14" fmla="*/ 34 w 49"/>
                  <a:gd name="T15" fmla="*/ 2 h 48"/>
                  <a:gd name="T16" fmla="*/ 29 w 49"/>
                  <a:gd name="T17" fmla="*/ 0 h 48"/>
                  <a:gd name="T18" fmla="*/ 25 w 49"/>
                  <a:gd name="T19" fmla="*/ 0 h 48"/>
                  <a:gd name="T20" fmla="*/ 25 w 49"/>
                  <a:gd name="T21" fmla="*/ 0 h 48"/>
                  <a:gd name="T22" fmla="*/ 20 w 49"/>
                  <a:gd name="T23" fmla="*/ 0 h 48"/>
                  <a:gd name="T24" fmla="*/ 15 w 49"/>
                  <a:gd name="T25" fmla="*/ 2 h 48"/>
                  <a:gd name="T26" fmla="*/ 11 w 49"/>
                  <a:gd name="T27" fmla="*/ 4 h 48"/>
                  <a:gd name="T28" fmla="*/ 8 w 49"/>
                  <a:gd name="T29" fmla="*/ 7 h 48"/>
                  <a:gd name="T30" fmla="*/ 4 w 49"/>
                  <a:gd name="T31" fmla="*/ 10 h 48"/>
                  <a:gd name="T32" fmla="*/ 2 w 49"/>
                  <a:gd name="T33" fmla="*/ 14 h 48"/>
                  <a:gd name="T34" fmla="*/ 0 w 49"/>
                  <a:gd name="T35" fmla="*/ 19 h 48"/>
                  <a:gd name="T36" fmla="*/ 0 w 49"/>
                  <a:gd name="T37" fmla="*/ 24 h 48"/>
                  <a:gd name="T38" fmla="*/ 0 w 49"/>
                  <a:gd name="T39" fmla="*/ 24 h 48"/>
                  <a:gd name="T40" fmla="*/ 0 w 49"/>
                  <a:gd name="T41" fmla="*/ 29 h 48"/>
                  <a:gd name="T42" fmla="*/ 2 w 49"/>
                  <a:gd name="T43" fmla="*/ 34 h 48"/>
                  <a:gd name="T44" fmla="*/ 4 w 49"/>
                  <a:gd name="T45" fmla="*/ 38 h 48"/>
                  <a:gd name="T46" fmla="*/ 8 w 49"/>
                  <a:gd name="T47" fmla="*/ 41 h 48"/>
                  <a:gd name="T48" fmla="*/ 11 w 49"/>
                  <a:gd name="T49" fmla="*/ 44 h 48"/>
                  <a:gd name="T50" fmla="*/ 15 w 49"/>
                  <a:gd name="T51" fmla="*/ 47 h 48"/>
                  <a:gd name="T52" fmla="*/ 20 w 49"/>
                  <a:gd name="T53" fmla="*/ 48 h 48"/>
                  <a:gd name="T54" fmla="*/ 25 w 49"/>
                  <a:gd name="T55" fmla="*/ 48 h 48"/>
                  <a:gd name="T56" fmla="*/ 25 w 49"/>
                  <a:gd name="T57" fmla="*/ 48 h 48"/>
                  <a:gd name="T58" fmla="*/ 29 w 49"/>
                  <a:gd name="T59" fmla="*/ 48 h 48"/>
                  <a:gd name="T60" fmla="*/ 34 w 49"/>
                  <a:gd name="T61" fmla="*/ 47 h 48"/>
                  <a:gd name="T62" fmla="*/ 38 w 49"/>
                  <a:gd name="T63" fmla="*/ 44 h 48"/>
                  <a:gd name="T64" fmla="*/ 41 w 49"/>
                  <a:gd name="T65" fmla="*/ 41 h 48"/>
                  <a:gd name="T66" fmla="*/ 45 w 49"/>
                  <a:gd name="T67" fmla="*/ 38 h 48"/>
                  <a:gd name="T68" fmla="*/ 48 w 49"/>
                  <a:gd name="T69" fmla="*/ 34 h 48"/>
                  <a:gd name="T70" fmla="*/ 49 w 49"/>
                  <a:gd name="T71" fmla="*/ 29 h 48"/>
                  <a:gd name="T72" fmla="*/ 49 w 49"/>
                  <a:gd name="T73" fmla="*/ 24 h 48"/>
                  <a:gd name="T74" fmla="*/ 49 w 49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9" name="Freeform 49"/>
              <p:cNvSpPr>
                <a:spLocks/>
              </p:cNvSpPr>
              <p:nvPr/>
            </p:nvSpPr>
            <p:spPr bwMode="auto">
              <a:xfrm>
                <a:off x="4899" y="2821"/>
                <a:ext cx="63" cy="116"/>
              </a:xfrm>
              <a:custGeom>
                <a:avLst/>
                <a:gdLst>
                  <a:gd name="T0" fmla="*/ 47 w 63"/>
                  <a:gd name="T1" fmla="*/ 116 h 116"/>
                  <a:gd name="T2" fmla="*/ 47 w 63"/>
                  <a:gd name="T3" fmla="*/ 116 h 116"/>
                  <a:gd name="T4" fmla="*/ 49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7 w 63"/>
                  <a:gd name="T35" fmla="*/ 5 h 116"/>
                  <a:gd name="T36" fmla="*/ 53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0 w 63"/>
                  <a:gd name="T45" fmla="*/ 1 h 116"/>
                  <a:gd name="T46" fmla="*/ 10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0 w 63"/>
                  <a:gd name="T55" fmla="*/ 12 h 116"/>
                  <a:gd name="T56" fmla="*/ 0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5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2 w 63"/>
                  <a:gd name="T77" fmla="*/ 95 h 116"/>
                  <a:gd name="T78" fmla="*/ 13 w 63"/>
                  <a:gd name="T79" fmla="*/ 106 h 116"/>
                  <a:gd name="T80" fmla="*/ 16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7" y="116"/>
                    </a:moveTo>
                    <a:lnTo>
                      <a:pt x="47" y="116"/>
                    </a:lnTo>
                    <a:lnTo>
                      <a:pt x="49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7" y="5"/>
                    </a:lnTo>
                    <a:lnTo>
                      <a:pt x="53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5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2" y="95"/>
                    </a:lnTo>
                    <a:lnTo>
                      <a:pt x="13" y="106"/>
                    </a:lnTo>
                    <a:lnTo>
                      <a:pt x="16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0" name="Freeform 50"/>
              <p:cNvSpPr>
                <a:spLocks/>
              </p:cNvSpPr>
              <p:nvPr/>
            </p:nvSpPr>
            <p:spPr bwMode="auto">
              <a:xfrm>
                <a:off x="4989" y="2725"/>
                <a:ext cx="71" cy="71"/>
              </a:xfrm>
              <a:custGeom>
                <a:avLst/>
                <a:gdLst>
                  <a:gd name="T0" fmla="*/ 71 w 71"/>
                  <a:gd name="T1" fmla="*/ 35 h 71"/>
                  <a:gd name="T2" fmla="*/ 71 w 71"/>
                  <a:gd name="T3" fmla="*/ 35 h 71"/>
                  <a:gd name="T4" fmla="*/ 70 w 71"/>
                  <a:gd name="T5" fmla="*/ 27 h 71"/>
                  <a:gd name="T6" fmla="*/ 67 w 71"/>
                  <a:gd name="T7" fmla="*/ 21 h 71"/>
                  <a:gd name="T8" fmla="*/ 64 w 71"/>
                  <a:gd name="T9" fmla="*/ 15 h 71"/>
                  <a:gd name="T10" fmla="*/ 60 w 71"/>
                  <a:gd name="T11" fmla="*/ 10 h 71"/>
                  <a:gd name="T12" fmla="*/ 55 w 71"/>
                  <a:gd name="T13" fmla="*/ 6 h 71"/>
                  <a:gd name="T14" fmla="*/ 49 w 71"/>
                  <a:gd name="T15" fmla="*/ 2 h 71"/>
                  <a:gd name="T16" fmla="*/ 42 w 71"/>
                  <a:gd name="T17" fmla="*/ 0 h 71"/>
                  <a:gd name="T18" fmla="*/ 35 w 71"/>
                  <a:gd name="T19" fmla="*/ 0 h 71"/>
                  <a:gd name="T20" fmla="*/ 35 w 71"/>
                  <a:gd name="T21" fmla="*/ 0 h 71"/>
                  <a:gd name="T22" fmla="*/ 27 w 71"/>
                  <a:gd name="T23" fmla="*/ 0 h 71"/>
                  <a:gd name="T24" fmla="*/ 21 w 71"/>
                  <a:gd name="T25" fmla="*/ 2 h 71"/>
                  <a:gd name="T26" fmla="*/ 15 w 71"/>
                  <a:gd name="T27" fmla="*/ 6 h 71"/>
                  <a:gd name="T28" fmla="*/ 10 w 71"/>
                  <a:gd name="T29" fmla="*/ 10 h 71"/>
                  <a:gd name="T30" fmla="*/ 5 w 71"/>
                  <a:gd name="T31" fmla="*/ 15 h 71"/>
                  <a:gd name="T32" fmla="*/ 2 w 71"/>
                  <a:gd name="T33" fmla="*/ 21 h 71"/>
                  <a:gd name="T34" fmla="*/ 0 w 71"/>
                  <a:gd name="T35" fmla="*/ 27 h 71"/>
                  <a:gd name="T36" fmla="*/ 0 w 71"/>
                  <a:gd name="T37" fmla="*/ 35 h 71"/>
                  <a:gd name="T38" fmla="*/ 0 w 71"/>
                  <a:gd name="T39" fmla="*/ 35 h 71"/>
                  <a:gd name="T40" fmla="*/ 0 w 71"/>
                  <a:gd name="T41" fmla="*/ 42 h 71"/>
                  <a:gd name="T42" fmla="*/ 2 w 71"/>
                  <a:gd name="T43" fmla="*/ 49 h 71"/>
                  <a:gd name="T44" fmla="*/ 5 w 71"/>
                  <a:gd name="T45" fmla="*/ 55 h 71"/>
                  <a:gd name="T46" fmla="*/ 10 w 71"/>
                  <a:gd name="T47" fmla="*/ 60 h 71"/>
                  <a:gd name="T48" fmla="*/ 15 w 71"/>
                  <a:gd name="T49" fmla="*/ 64 h 71"/>
                  <a:gd name="T50" fmla="*/ 21 w 71"/>
                  <a:gd name="T51" fmla="*/ 68 h 71"/>
                  <a:gd name="T52" fmla="*/ 27 w 71"/>
                  <a:gd name="T53" fmla="*/ 70 h 71"/>
                  <a:gd name="T54" fmla="*/ 35 w 71"/>
                  <a:gd name="T55" fmla="*/ 71 h 71"/>
                  <a:gd name="T56" fmla="*/ 35 w 71"/>
                  <a:gd name="T57" fmla="*/ 71 h 71"/>
                  <a:gd name="T58" fmla="*/ 42 w 71"/>
                  <a:gd name="T59" fmla="*/ 70 h 71"/>
                  <a:gd name="T60" fmla="*/ 49 w 71"/>
                  <a:gd name="T61" fmla="*/ 68 h 71"/>
                  <a:gd name="T62" fmla="*/ 55 w 71"/>
                  <a:gd name="T63" fmla="*/ 64 h 71"/>
                  <a:gd name="T64" fmla="*/ 60 w 71"/>
                  <a:gd name="T65" fmla="*/ 60 h 71"/>
                  <a:gd name="T66" fmla="*/ 64 w 71"/>
                  <a:gd name="T67" fmla="*/ 55 h 71"/>
                  <a:gd name="T68" fmla="*/ 67 w 71"/>
                  <a:gd name="T69" fmla="*/ 49 h 71"/>
                  <a:gd name="T70" fmla="*/ 70 w 71"/>
                  <a:gd name="T71" fmla="*/ 42 h 71"/>
                  <a:gd name="T72" fmla="*/ 71 w 71"/>
                  <a:gd name="T73" fmla="*/ 35 h 71"/>
                  <a:gd name="T74" fmla="*/ 71 w 71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35"/>
                    </a:lnTo>
                    <a:lnTo>
                      <a:pt x="70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5" y="55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7" y="70"/>
                    </a:lnTo>
                    <a:lnTo>
                      <a:pt x="35" y="71"/>
                    </a:lnTo>
                    <a:lnTo>
                      <a:pt x="35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70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1" name="Freeform 51"/>
              <p:cNvSpPr>
                <a:spLocks/>
              </p:cNvSpPr>
              <p:nvPr/>
            </p:nvSpPr>
            <p:spPr bwMode="auto">
              <a:xfrm>
                <a:off x="4978" y="2806"/>
                <a:ext cx="92" cy="169"/>
              </a:xfrm>
              <a:custGeom>
                <a:avLst/>
                <a:gdLst>
                  <a:gd name="T0" fmla="*/ 68 w 92"/>
                  <a:gd name="T1" fmla="*/ 169 h 169"/>
                  <a:gd name="T2" fmla="*/ 68 w 92"/>
                  <a:gd name="T3" fmla="*/ 169 h 169"/>
                  <a:gd name="T4" fmla="*/ 71 w 92"/>
                  <a:gd name="T5" fmla="*/ 155 h 169"/>
                  <a:gd name="T6" fmla="*/ 74 w 92"/>
                  <a:gd name="T7" fmla="*/ 139 h 169"/>
                  <a:gd name="T8" fmla="*/ 79 w 92"/>
                  <a:gd name="T9" fmla="*/ 110 h 169"/>
                  <a:gd name="T10" fmla="*/ 79 w 92"/>
                  <a:gd name="T11" fmla="*/ 110 h 169"/>
                  <a:gd name="T12" fmla="*/ 81 w 92"/>
                  <a:gd name="T13" fmla="*/ 104 h 169"/>
                  <a:gd name="T14" fmla="*/ 84 w 92"/>
                  <a:gd name="T15" fmla="*/ 101 h 169"/>
                  <a:gd name="T16" fmla="*/ 86 w 92"/>
                  <a:gd name="T17" fmla="*/ 98 h 169"/>
                  <a:gd name="T18" fmla="*/ 87 w 92"/>
                  <a:gd name="T19" fmla="*/ 92 h 169"/>
                  <a:gd name="T20" fmla="*/ 87 w 92"/>
                  <a:gd name="T21" fmla="*/ 92 h 169"/>
                  <a:gd name="T22" fmla="*/ 89 w 92"/>
                  <a:gd name="T23" fmla="*/ 77 h 169"/>
                  <a:gd name="T24" fmla="*/ 91 w 92"/>
                  <a:gd name="T25" fmla="*/ 63 h 169"/>
                  <a:gd name="T26" fmla="*/ 92 w 92"/>
                  <a:gd name="T27" fmla="*/ 39 h 169"/>
                  <a:gd name="T28" fmla="*/ 91 w 92"/>
                  <a:gd name="T29" fmla="*/ 24 h 169"/>
                  <a:gd name="T30" fmla="*/ 91 w 92"/>
                  <a:gd name="T31" fmla="*/ 17 h 169"/>
                  <a:gd name="T32" fmla="*/ 91 w 92"/>
                  <a:gd name="T33" fmla="*/ 17 h 169"/>
                  <a:gd name="T34" fmla="*/ 90 w 92"/>
                  <a:gd name="T35" fmla="*/ 14 h 169"/>
                  <a:gd name="T36" fmla="*/ 87 w 92"/>
                  <a:gd name="T37" fmla="*/ 11 h 169"/>
                  <a:gd name="T38" fmla="*/ 83 w 92"/>
                  <a:gd name="T39" fmla="*/ 8 h 169"/>
                  <a:gd name="T40" fmla="*/ 77 w 92"/>
                  <a:gd name="T41" fmla="*/ 5 h 169"/>
                  <a:gd name="T42" fmla="*/ 70 w 92"/>
                  <a:gd name="T43" fmla="*/ 3 h 169"/>
                  <a:gd name="T44" fmla="*/ 62 w 92"/>
                  <a:gd name="T45" fmla="*/ 2 h 169"/>
                  <a:gd name="T46" fmla="*/ 54 w 92"/>
                  <a:gd name="T47" fmla="*/ 1 h 169"/>
                  <a:gd name="T48" fmla="*/ 46 w 92"/>
                  <a:gd name="T49" fmla="*/ 0 h 169"/>
                  <a:gd name="T50" fmla="*/ 46 w 92"/>
                  <a:gd name="T51" fmla="*/ 0 h 169"/>
                  <a:gd name="T52" fmla="*/ 37 w 92"/>
                  <a:gd name="T53" fmla="*/ 1 h 169"/>
                  <a:gd name="T54" fmla="*/ 29 w 92"/>
                  <a:gd name="T55" fmla="*/ 2 h 169"/>
                  <a:gd name="T56" fmla="*/ 21 w 92"/>
                  <a:gd name="T57" fmla="*/ 3 h 169"/>
                  <a:gd name="T58" fmla="*/ 15 w 92"/>
                  <a:gd name="T59" fmla="*/ 5 h 169"/>
                  <a:gd name="T60" fmla="*/ 9 w 92"/>
                  <a:gd name="T61" fmla="*/ 8 h 169"/>
                  <a:gd name="T62" fmla="*/ 4 w 92"/>
                  <a:gd name="T63" fmla="*/ 11 h 169"/>
                  <a:gd name="T64" fmla="*/ 1 w 92"/>
                  <a:gd name="T65" fmla="*/ 14 h 169"/>
                  <a:gd name="T66" fmla="*/ 0 w 92"/>
                  <a:gd name="T67" fmla="*/ 17 h 169"/>
                  <a:gd name="T68" fmla="*/ 0 w 92"/>
                  <a:gd name="T69" fmla="*/ 17 h 169"/>
                  <a:gd name="T70" fmla="*/ 0 w 92"/>
                  <a:gd name="T71" fmla="*/ 24 h 169"/>
                  <a:gd name="T72" fmla="*/ 0 w 92"/>
                  <a:gd name="T73" fmla="*/ 39 h 169"/>
                  <a:gd name="T74" fmla="*/ 1 w 92"/>
                  <a:gd name="T75" fmla="*/ 63 h 169"/>
                  <a:gd name="T76" fmla="*/ 2 w 92"/>
                  <a:gd name="T77" fmla="*/ 77 h 169"/>
                  <a:gd name="T78" fmla="*/ 4 w 92"/>
                  <a:gd name="T79" fmla="*/ 92 h 169"/>
                  <a:gd name="T80" fmla="*/ 4 w 92"/>
                  <a:gd name="T81" fmla="*/ 92 h 169"/>
                  <a:gd name="T82" fmla="*/ 5 w 92"/>
                  <a:gd name="T83" fmla="*/ 98 h 169"/>
                  <a:gd name="T84" fmla="*/ 9 w 92"/>
                  <a:gd name="T85" fmla="*/ 101 h 169"/>
                  <a:gd name="T86" fmla="*/ 11 w 92"/>
                  <a:gd name="T87" fmla="*/ 104 h 169"/>
                  <a:gd name="T88" fmla="*/ 13 w 92"/>
                  <a:gd name="T89" fmla="*/ 110 h 169"/>
                  <a:gd name="T90" fmla="*/ 13 w 92"/>
                  <a:gd name="T91" fmla="*/ 110 h 169"/>
                  <a:gd name="T92" fmla="*/ 17 w 92"/>
                  <a:gd name="T93" fmla="*/ 139 h 169"/>
                  <a:gd name="T94" fmla="*/ 20 w 92"/>
                  <a:gd name="T95" fmla="*/ 155 h 169"/>
                  <a:gd name="T96" fmla="*/ 23 w 92"/>
                  <a:gd name="T9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169">
                    <a:moveTo>
                      <a:pt x="68" y="169"/>
                    </a:moveTo>
                    <a:lnTo>
                      <a:pt x="68" y="169"/>
                    </a:lnTo>
                    <a:lnTo>
                      <a:pt x="71" y="155"/>
                    </a:lnTo>
                    <a:lnTo>
                      <a:pt x="74" y="139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1" y="104"/>
                    </a:lnTo>
                    <a:lnTo>
                      <a:pt x="84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7"/>
                    </a:lnTo>
                    <a:lnTo>
                      <a:pt x="91" y="63"/>
                    </a:lnTo>
                    <a:lnTo>
                      <a:pt x="92" y="39"/>
                    </a:lnTo>
                    <a:lnTo>
                      <a:pt x="91" y="24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0" y="14"/>
                    </a:lnTo>
                    <a:lnTo>
                      <a:pt x="87" y="11"/>
                    </a:lnTo>
                    <a:lnTo>
                      <a:pt x="83" y="8"/>
                    </a:lnTo>
                    <a:lnTo>
                      <a:pt x="77" y="5"/>
                    </a:lnTo>
                    <a:lnTo>
                      <a:pt x="70" y="3"/>
                    </a:lnTo>
                    <a:lnTo>
                      <a:pt x="62" y="2"/>
                    </a:lnTo>
                    <a:lnTo>
                      <a:pt x="54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1" y="3"/>
                    </a:lnTo>
                    <a:lnTo>
                      <a:pt x="15" y="5"/>
                    </a:lnTo>
                    <a:lnTo>
                      <a:pt x="9" y="8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2" y="77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5" y="98"/>
                    </a:lnTo>
                    <a:lnTo>
                      <a:pt x="9" y="101"/>
                    </a:lnTo>
                    <a:lnTo>
                      <a:pt x="11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7" y="139"/>
                    </a:lnTo>
                    <a:lnTo>
                      <a:pt x="20" y="155"/>
                    </a:lnTo>
                    <a:lnTo>
                      <a:pt x="23" y="1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2" name="Freeform 52"/>
              <p:cNvSpPr>
                <a:spLocks/>
              </p:cNvSpPr>
              <p:nvPr/>
            </p:nvSpPr>
            <p:spPr bwMode="auto">
              <a:xfrm>
                <a:off x="998" y="1538"/>
                <a:ext cx="123" cy="122"/>
              </a:xfrm>
              <a:custGeom>
                <a:avLst/>
                <a:gdLst>
                  <a:gd name="T0" fmla="*/ 0 w 123"/>
                  <a:gd name="T1" fmla="*/ 62 h 122"/>
                  <a:gd name="T2" fmla="*/ 0 w 123"/>
                  <a:gd name="T3" fmla="*/ 62 h 122"/>
                  <a:gd name="T4" fmla="*/ 0 w 123"/>
                  <a:gd name="T5" fmla="*/ 55 h 122"/>
                  <a:gd name="T6" fmla="*/ 1 w 123"/>
                  <a:gd name="T7" fmla="*/ 49 h 122"/>
                  <a:gd name="T8" fmla="*/ 5 w 123"/>
                  <a:gd name="T9" fmla="*/ 37 h 122"/>
                  <a:gd name="T10" fmla="*/ 10 w 123"/>
                  <a:gd name="T11" fmla="*/ 27 h 122"/>
                  <a:gd name="T12" fmla="*/ 18 w 123"/>
                  <a:gd name="T13" fmla="*/ 17 h 122"/>
                  <a:gd name="T14" fmla="*/ 27 w 123"/>
                  <a:gd name="T15" fmla="*/ 10 h 122"/>
                  <a:gd name="T16" fmla="*/ 37 w 123"/>
                  <a:gd name="T17" fmla="*/ 5 h 122"/>
                  <a:gd name="T18" fmla="*/ 48 w 123"/>
                  <a:gd name="T19" fmla="*/ 1 h 122"/>
                  <a:gd name="T20" fmla="*/ 55 w 123"/>
                  <a:gd name="T21" fmla="*/ 0 h 122"/>
                  <a:gd name="T22" fmla="*/ 61 w 123"/>
                  <a:gd name="T23" fmla="*/ 0 h 122"/>
                  <a:gd name="T24" fmla="*/ 61 w 123"/>
                  <a:gd name="T25" fmla="*/ 0 h 122"/>
                  <a:gd name="T26" fmla="*/ 68 w 123"/>
                  <a:gd name="T27" fmla="*/ 0 h 122"/>
                  <a:gd name="T28" fmla="*/ 73 w 123"/>
                  <a:gd name="T29" fmla="*/ 1 h 122"/>
                  <a:gd name="T30" fmla="*/ 86 w 123"/>
                  <a:gd name="T31" fmla="*/ 5 h 122"/>
                  <a:gd name="T32" fmla="*/ 96 w 123"/>
                  <a:gd name="T33" fmla="*/ 10 h 122"/>
                  <a:gd name="T34" fmla="*/ 105 w 123"/>
                  <a:gd name="T35" fmla="*/ 17 h 122"/>
                  <a:gd name="T36" fmla="*/ 112 w 123"/>
                  <a:gd name="T37" fmla="*/ 27 h 122"/>
                  <a:gd name="T38" fmla="*/ 117 w 123"/>
                  <a:gd name="T39" fmla="*/ 37 h 122"/>
                  <a:gd name="T40" fmla="*/ 122 w 123"/>
                  <a:gd name="T41" fmla="*/ 49 h 122"/>
                  <a:gd name="T42" fmla="*/ 123 w 123"/>
                  <a:gd name="T43" fmla="*/ 55 h 122"/>
                  <a:gd name="T44" fmla="*/ 123 w 123"/>
                  <a:gd name="T45" fmla="*/ 62 h 122"/>
                  <a:gd name="T46" fmla="*/ 123 w 123"/>
                  <a:gd name="T47" fmla="*/ 62 h 122"/>
                  <a:gd name="T48" fmla="*/ 123 w 123"/>
                  <a:gd name="T49" fmla="*/ 68 h 122"/>
                  <a:gd name="T50" fmla="*/ 122 w 123"/>
                  <a:gd name="T51" fmla="*/ 74 h 122"/>
                  <a:gd name="T52" fmla="*/ 117 w 123"/>
                  <a:gd name="T53" fmla="*/ 85 h 122"/>
                  <a:gd name="T54" fmla="*/ 112 w 123"/>
                  <a:gd name="T55" fmla="*/ 95 h 122"/>
                  <a:gd name="T56" fmla="*/ 105 w 123"/>
                  <a:gd name="T57" fmla="*/ 105 h 122"/>
                  <a:gd name="T58" fmla="*/ 96 w 123"/>
                  <a:gd name="T59" fmla="*/ 112 h 122"/>
                  <a:gd name="T60" fmla="*/ 86 w 123"/>
                  <a:gd name="T61" fmla="*/ 117 h 122"/>
                  <a:gd name="T62" fmla="*/ 73 w 123"/>
                  <a:gd name="T63" fmla="*/ 121 h 122"/>
                  <a:gd name="T64" fmla="*/ 68 w 123"/>
                  <a:gd name="T65" fmla="*/ 122 h 122"/>
                  <a:gd name="T66" fmla="*/ 61 w 123"/>
                  <a:gd name="T67" fmla="*/ 122 h 122"/>
                  <a:gd name="T68" fmla="*/ 61 w 123"/>
                  <a:gd name="T69" fmla="*/ 122 h 122"/>
                  <a:gd name="T70" fmla="*/ 55 w 123"/>
                  <a:gd name="T71" fmla="*/ 122 h 122"/>
                  <a:gd name="T72" fmla="*/ 48 w 123"/>
                  <a:gd name="T73" fmla="*/ 121 h 122"/>
                  <a:gd name="T74" fmla="*/ 37 w 123"/>
                  <a:gd name="T75" fmla="*/ 117 h 122"/>
                  <a:gd name="T76" fmla="*/ 27 w 123"/>
                  <a:gd name="T77" fmla="*/ 112 h 122"/>
                  <a:gd name="T78" fmla="*/ 18 w 123"/>
                  <a:gd name="T79" fmla="*/ 105 h 122"/>
                  <a:gd name="T80" fmla="*/ 10 w 123"/>
                  <a:gd name="T81" fmla="*/ 95 h 122"/>
                  <a:gd name="T82" fmla="*/ 5 w 123"/>
                  <a:gd name="T83" fmla="*/ 85 h 122"/>
                  <a:gd name="T84" fmla="*/ 1 w 123"/>
                  <a:gd name="T85" fmla="*/ 74 h 122"/>
                  <a:gd name="T86" fmla="*/ 0 w 123"/>
                  <a:gd name="T87" fmla="*/ 68 h 122"/>
                  <a:gd name="T88" fmla="*/ 0 w 123"/>
                  <a:gd name="T89" fmla="*/ 62 h 122"/>
                  <a:gd name="T90" fmla="*/ 0 w 123"/>
                  <a:gd name="T91" fmla="*/ 6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2">
                    <a:moveTo>
                      <a:pt x="0" y="62"/>
                    </a:moveTo>
                    <a:lnTo>
                      <a:pt x="0" y="62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8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3" y="1"/>
                    </a:lnTo>
                    <a:lnTo>
                      <a:pt x="86" y="5"/>
                    </a:lnTo>
                    <a:lnTo>
                      <a:pt x="96" y="10"/>
                    </a:lnTo>
                    <a:lnTo>
                      <a:pt x="105" y="17"/>
                    </a:lnTo>
                    <a:lnTo>
                      <a:pt x="112" y="27"/>
                    </a:lnTo>
                    <a:lnTo>
                      <a:pt x="117" y="37"/>
                    </a:lnTo>
                    <a:lnTo>
                      <a:pt x="122" y="49"/>
                    </a:lnTo>
                    <a:lnTo>
                      <a:pt x="123" y="5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8"/>
                    </a:lnTo>
                    <a:lnTo>
                      <a:pt x="122" y="74"/>
                    </a:lnTo>
                    <a:lnTo>
                      <a:pt x="117" y="85"/>
                    </a:lnTo>
                    <a:lnTo>
                      <a:pt x="112" y="95"/>
                    </a:lnTo>
                    <a:lnTo>
                      <a:pt x="105" y="105"/>
                    </a:lnTo>
                    <a:lnTo>
                      <a:pt x="96" y="112"/>
                    </a:lnTo>
                    <a:lnTo>
                      <a:pt x="86" y="117"/>
                    </a:lnTo>
                    <a:lnTo>
                      <a:pt x="73" y="121"/>
                    </a:lnTo>
                    <a:lnTo>
                      <a:pt x="68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55" y="122"/>
                    </a:lnTo>
                    <a:lnTo>
                      <a:pt x="48" y="121"/>
                    </a:lnTo>
                    <a:lnTo>
                      <a:pt x="37" y="117"/>
                    </a:lnTo>
                    <a:lnTo>
                      <a:pt x="27" y="112"/>
                    </a:lnTo>
                    <a:lnTo>
                      <a:pt x="18" y="105"/>
                    </a:lnTo>
                    <a:lnTo>
                      <a:pt x="10" y="95"/>
                    </a:lnTo>
                    <a:lnTo>
                      <a:pt x="5" y="85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3" name="Freeform 53"/>
              <p:cNvSpPr>
                <a:spLocks/>
              </p:cNvSpPr>
              <p:nvPr/>
            </p:nvSpPr>
            <p:spPr bwMode="auto">
              <a:xfrm>
                <a:off x="1110" y="1564"/>
                <a:ext cx="61" cy="104"/>
              </a:xfrm>
              <a:custGeom>
                <a:avLst/>
                <a:gdLst>
                  <a:gd name="T0" fmla="*/ 56 w 61"/>
                  <a:gd name="T1" fmla="*/ 62 h 104"/>
                  <a:gd name="T2" fmla="*/ 56 w 61"/>
                  <a:gd name="T3" fmla="*/ 62 h 104"/>
                  <a:gd name="T4" fmla="*/ 53 w 61"/>
                  <a:gd name="T5" fmla="*/ 70 h 104"/>
                  <a:gd name="T6" fmla="*/ 49 w 61"/>
                  <a:gd name="T7" fmla="*/ 78 h 104"/>
                  <a:gd name="T8" fmla="*/ 44 w 61"/>
                  <a:gd name="T9" fmla="*/ 84 h 104"/>
                  <a:gd name="T10" fmla="*/ 39 w 61"/>
                  <a:gd name="T11" fmla="*/ 90 h 104"/>
                  <a:gd name="T12" fmla="*/ 35 w 61"/>
                  <a:gd name="T13" fmla="*/ 95 h 104"/>
                  <a:gd name="T14" fmla="*/ 29 w 61"/>
                  <a:gd name="T15" fmla="*/ 99 h 104"/>
                  <a:gd name="T16" fmla="*/ 24 w 61"/>
                  <a:gd name="T17" fmla="*/ 102 h 104"/>
                  <a:gd name="T18" fmla="*/ 19 w 61"/>
                  <a:gd name="T19" fmla="*/ 104 h 104"/>
                  <a:gd name="T20" fmla="*/ 19 w 61"/>
                  <a:gd name="T21" fmla="*/ 104 h 104"/>
                  <a:gd name="T22" fmla="*/ 12 w 61"/>
                  <a:gd name="T23" fmla="*/ 103 h 104"/>
                  <a:gd name="T24" fmla="*/ 7 w 61"/>
                  <a:gd name="T25" fmla="*/ 102 h 104"/>
                  <a:gd name="T26" fmla="*/ 3 w 61"/>
                  <a:gd name="T27" fmla="*/ 99 h 104"/>
                  <a:gd name="T28" fmla="*/ 0 w 61"/>
                  <a:gd name="T29" fmla="*/ 91 h 104"/>
                  <a:gd name="T30" fmla="*/ 0 w 61"/>
                  <a:gd name="T31" fmla="*/ 91 h 104"/>
                  <a:gd name="T32" fmla="*/ 0 w 61"/>
                  <a:gd name="T33" fmla="*/ 89 h 104"/>
                  <a:gd name="T34" fmla="*/ 0 w 61"/>
                  <a:gd name="T35" fmla="*/ 89 h 104"/>
                  <a:gd name="T36" fmla="*/ 15 w 61"/>
                  <a:gd name="T37" fmla="*/ 76 h 104"/>
                  <a:gd name="T38" fmla="*/ 15 w 61"/>
                  <a:gd name="T39" fmla="*/ 76 h 104"/>
                  <a:gd name="T40" fmla="*/ 17 w 61"/>
                  <a:gd name="T41" fmla="*/ 74 h 104"/>
                  <a:gd name="T42" fmla="*/ 18 w 61"/>
                  <a:gd name="T43" fmla="*/ 75 h 104"/>
                  <a:gd name="T44" fmla="*/ 18 w 61"/>
                  <a:gd name="T45" fmla="*/ 75 h 104"/>
                  <a:gd name="T46" fmla="*/ 28 w 61"/>
                  <a:gd name="T47" fmla="*/ 78 h 104"/>
                  <a:gd name="T48" fmla="*/ 28 w 61"/>
                  <a:gd name="T49" fmla="*/ 78 h 104"/>
                  <a:gd name="T50" fmla="*/ 29 w 61"/>
                  <a:gd name="T51" fmla="*/ 78 h 104"/>
                  <a:gd name="T52" fmla="*/ 30 w 61"/>
                  <a:gd name="T53" fmla="*/ 78 h 104"/>
                  <a:gd name="T54" fmla="*/ 30 w 61"/>
                  <a:gd name="T55" fmla="*/ 78 h 104"/>
                  <a:gd name="T56" fmla="*/ 36 w 61"/>
                  <a:gd name="T57" fmla="*/ 68 h 104"/>
                  <a:gd name="T58" fmla="*/ 39 w 61"/>
                  <a:gd name="T59" fmla="*/ 63 h 104"/>
                  <a:gd name="T60" fmla="*/ 41 w 61"/>
                  <a:gd name="T61" fmla="*/ 57 h 104"/>
                  <a:gd name="T62" fmla="*/ 41 w 61"/>
                  <a:gd name="T63" fmla="*/ 57 h 104"/>
                  <a:gd name="T64" fmla="*/ 43 w 61"/>
                  <a:gd name="T65" fmla="*/ 51 h 104"/>
                  <a:gd name="T66" fmla="*/ 44 w 61"/>
                  <a:gd name="T67" fmla="*/ 46 h 104"/>
                  <a:gd name="T68" fmla="*/ 46 w 61"/>
                  <a:gd name="T69" fmla="*/ 34 h 104"/>
                  <a:gd name="T70" fmla="*/ 46 w 61"/>
                  <a:gd name="T71" fmla="*/ 34 h 104"/>
                  <a:gd name="T72" fmla="*/ 46 w 61"/>
                  <a:gd name="T73" fmla="*/ 33 h 104"/>
                  <a:gd name="T74" fmla="*/ 44 w 61"/>
                  <a:gd name="T75" fmla="*/ 32 h 104"/>
                  <a:gd name="T76" fmla="*/ 44 w 61"/>
                  <a:gd name="T77" fmla="*/ 32 h 104"/>
                  <a:gd name="T78" fmla="*/ 34 w 61"/>
                  <a:gd name="T79" fmla="*/ 29 h 104"/>
                  <a:gd name="T80" fmla="*/ 34 w 61"/>
                  <a:gd name="T81" fmla="*/ 29 h 104"/>
                  <a:gd name="T82" fmla="*/ 33 w 61"/>
                  <a:gd name="T83" fmla="*/ 28 h 104"/>
                  <a:gd name="T84" fmla="*/ 32 w 61"/>
                  <a:gd name="T85" fmla="*/ 26 h 104"/>
                  <a:gd name="T86" fmla="*/ 32 w 61"/>
                  <a:gd name="T87" fmla="*/ 26 h 104"/>
                  <a:gd name="T88" fmla="*/ 30 w 61"/>
                  <a:gd name="T89" fmla="*/ 6 h 104"/>
                  <a:gd name="T90" fmla="*/ 30 w 61"/>
                  <a:gd name="T91" fmla="*/ 6 h 104"/>
                  <a:gd name="T92" fmla="*/ 31 w 61"/>
                  <a:gd name="T93" fmla="*/ 5 h 104"/>
                  <a:gd name="T94" fmla="*/ 39 w 61"/>
                  <a:gd name="T95" fmla="*/ 0 h 104"/>
                  <a:gd name="T96" fmla="*/ 39 w 61"/>
                  <a:gd name="T97" fmla="*/ 0 h 104"/>
                  <a:gd name="T98" fmla="*/ 43 w 61"/>
                  <a:gd name="T99" fmla="*/ 1 h 104"/>
                  <a:gd name="T100" fmla="*/ 48 w 61"/>
                  <a:gd name="T101" fmla="*/ 3 h 104"/>
                  <a:gd name="T102" fmla="*/ 55 w 61"/>
                  <a:gd name="T103" fmla="*/ 7 h 104"/>
                  <a:gd name="T104" fmla="*/ 55 w 61"/>
                  <a:gd name="T105" fmla="*/ 7 h 104"/>
                  <a:gd name="T106" fmla="*/ 57 w 61"/>
                  <a:gd name="T107" fmla="*/ 12 h 104"/>
                  <a:gd name="T108" fmla="*/ 59 w 61"/>
                  <a:gd name="T109" fmla="*/ 17 h 104"/>
                  <a:gd name="T110" fmla="*/ 61 w 61"/>
                  <a:gd name="T111" fmla="*/ 24 h 104"/>
                  <a:gd name="T112" fmla="*/ 61 w 61"/>
                  <a:gd name="T113" fmla="*/ 30 h 104"/>
                  <a:gd name="T114" fmla="*/ 61 w 61"/>
                  <a:gd name="T115" fmla="*/ 39 h 104"/>
                  <a:gd name="T116" fmla="*/ 60 w 61"/>
                  <a:gd name="T117" fmla="*/ 46 h 104"/>
                  <a:gd name="T118" fmla="*/ 59 w 61"/>
                  <a:gd name="T119" fmla="*/ 54 h 104"/>
                  <a:gd name="T120" fmla="*/ 56 w 61"/>
                  <a:gd name="T121" fmla="*/ 62 h 104"/>
                  <a:gd name="T122" fmla="*/ 56 w 61"/>
                  <a:gd name="T123" fmla="*/ 6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04">
                    <a:moveTo>
                      <a:pt x="56" y="62"/>
                    </a:moveTo>
                    <a:lnTo>
                      <a:pt x="56" y="62"/>
                    </a:lnTo>
                    <a:lnTo>
                      <a:pt x="53" y="70"/>
                    </a:lnTo>
                    <a:lnTo>
                      <a:pt x="49" y="78"/>
                    </a:lnTo>
                    <a:lnTo>
                      <a:pt x="44" y="84"/>
                    </a:lnTo>
                    <a:lnTo>
                      <a:pt x="39" y="90"/>
                    </a:lnTo>
                    <a:lnTo>
                      <a:pt x="35" y="95"/>
                    </a:lnTo>
                    <a:lnTo>
                      <a:pt x="29" y="99"/>
                    </a:lnTo>
                    <a:lnTo>
                      <a:pt x="24" y="102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2" y="103"/>
                    </a:lnTo>
                    <a:lnTo>
                      <a:pt x="7" y="102"/>
                    </a:lnTo>
                    <a:lnTo>
                      <a:pt x="3" y="9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6" y="68"/>
                    </a:lnTo>
                    <a:lnTo>
                      <a:pt x="39" y="63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3" y="51"/>
                    </a:lnTo>
                    <a:lnTo>
                      <a:pt x="44" y="46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3" y="28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8" y="3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7" y="12"/>
                    </a:lnTo>
                    <a:lnTo>
                      <a:pt x="59" y="17"/>
                    </a:lnTo>
                    <a:lnTo>
                      <a:pt x="61" y="24"/>
                    </a:lnTo>
                    <a:lnTo>
                      <a:pt x="61" y="30"/>
                    </a:lnTo>
                    <a:lnTo>
                      <a:pt x="61" y="39"/>
                    </a:lnTo>
                    <a:lnTo>
                      <a:pt x="60" y="46"/>
                    </a:lnTo>
                    <a:lnTo>
                      <a:pt x="59" y="54"/>
                    </a:lnTo>
                    <a:lnTo>
                      <a:pt x="56" y="62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4" name="Freeform 54"/>
              <p:cNvSpPr>
                <a:spLocks/>
              </p:cNvSpPr>
              <p:nvPr/>
            </p:nvSpPr>
            <p:spPr bwMode="auto">
              <a:xfrm>
                <a:off x="988" y="1653"/>
                <a:ext cx="243" cy="147"/>
              </a:xfrm>
              <a:custGeom>
                <a:avLst/>
                <a:gdLst>
                  <a:gd name="T0" fmla="*/ 3 w 243"/>
                  <a:gd name="T1" fmla="*/ 146 h 147"/>
                  <a:gd name="T2" fmla="*/ 3 w 243"/>
                  <a:gd name="T3" fmla="*/ 146 h 147"/>
                  <a:gd name="T4" fmla="*/ 1 w 243"/>
                  <a:gd name="T5" fmla="*/ 109 h 147"/>
                  <a:gd name="T6" fmla="*/ 0 w 243"/>
                  <a:gd name="T7" fmla="*/ 79 h 147"/>
                  <a:gd name="T8" fmla="*/ 1 w 243"/>
                  <a:gd name="T9" fmla="*/ 61 h 147"/>
                  <a:gd name="T10" fmla="*/ 1 w 243"/>
                  <a:gd name="T11" fmla="*/ 53 h 147"/>
                  <a:gd name="T12" fmla="*/ 1 w 243"/>
                  <a:gd name="T13" fmla="*/ 53 h 147"/>
                  <a:gd name="T14" fmla="*/ 1 w 243"/>
                  <a:gd name="T15" fmla="*/ 50 h 147"/>
                  <a:gd name="T16" fmla="*/ 2 w 243"/>
                  <a:gd name="T17" fmla="*/ 47 h 147"/>
                  <a:gd name="T18" fmla="*/ 7 w 243"/>
                  <a:gd name="T19" fmla="*/ 42 h 147"/>
                  <a:gd name="T20" fmla="*/ 13 w 243"/>
                  <a:gd name="T21" fmla="*/ 37 h 147"/>
                  <a:gd name="T22" fmla="*/ 22 w 243"/>
                  <a:gd name="T23" fmla="*/ 33 h 147"/>
                  <a:gd name="T24" fmla="*/ 33 w 243"/>
                  <a:gd name="T25" fmla="*/ 30 h 147"/>
                  <a:gd name="T26" fmla="*/ 45 w 243"/>
                  <a:gd name="T27" fmla="*/ 27 h 147"/>
                  <a:gd name="T28" fmla="*/ 58 w 243"/>
                  <a:gd name="T29" fmla="*/ 26 h 147"/>
                  <a:gd name="T30" fmla="*/ 71 w 243"/>
                  <a:gd name="T31" fmla="*/ 25 h 147"/>
                  <a:gd name="T32" fmla="*/ 71 w 243"/>
                  <a:gd name="T33" fmla="*/ 25 h 147"/>
                  <a:gd name="T34" fmla="*/ 84 w 243"/>
                  <a:gd name="T35" fmla="*/ 25 h 147"/>
                  <a:gd name="T36" fmla="*/ 94 w 243"/>
                  <a:gd name="T37" fmla="*/ 27 h 147"/>
                  <a:gd name="T38" fmla="*/ 105 w 243"/>
                  <a:gd name="T39" fmla="*/ 28 h 147"/>
                  <a:gd name="T40" fmla="*/ 113 w 243"/>
                  <a:gd name="T41" fmla="*/ 30 h 147"/>
                  <a:gd name="T42" fmla="*/ 125 w 243"/>
                  <a:gd name="T43" fmla="*/ 35 h 147"/>
                  <a:gd name="T44" fmla="*/ 135 w 243"/>
                  <a:gd name="T45" fmla="*/ 39 h 147"/>
                  <a:gd name="T46" fmla="*/ 178 w 243"/>
                  <a:gd name="T47" fmla="*/ 63 h 147"/>
                  <a:gd name="T48" fmla="*/ 161 w 243"/>
                  <a:gd name="T49" fmla="*/ 30 h 147"/>
                  <a:gd name="T50" fmla="*/ 161 w 243"/>
                  <a:gd name="T51" fmla="*/ 30 h 147"/>
                  <a:gd name="T52" fmla="*/ 160 w 243"/>
                  <a:gd name="T53" fmla="*/ 26 h 147"/>
                  <a:gd name="T54" fmla="*/ 159 w 243"/>
                  <a:gd name="T55" fmla="*/ 22 h 147"/>
                  <a:gd name="T56" fmla="*/ 159 w 243"/>
                  <a:gd name="T57" fmla="*/ 17 h 147"/>
                  <a:gd name="T58" fmla="*/ 160 w 243"/>
                  <a:gd name="T59" fmla="*/ 13 h 147"/>
                  <a:gd name="T60" fmla="*/ 162 w 243"/>
                  <a:gd name="T61" fmla="*/ 10 h 147"/>
                  <a:gd name="T62" fmla="*/ 164 w 243"/>
                  <a:gd name="T63" fmla="*/ 7 h 147"/>
                  <a:gd name="T64" fmla="*/ 168 w 243"/>
                  <a:gd name="T65" fmla="*/ 4 h 147"/>
                  <a:gd name="T66" fmla="*/ 171 w 243"/>
                  <a:gd name="T67" fmla="*/ 2 h 147"/>
                  <a:gd name="T68" fmla="*/ 171 w 243"/>
                  <a:gd name="T69" fmla="*/ 2 h 147"/>
                  <a:gd name="T70" fmla="*/ 175 w 243"/>
                  <a:gd name="T71" fmla="*/ 0 h 147"/>
                  <a:gd name="T72" fmla="*/ 179 w 243"/>
                  <a:gd name="T73" fmla="*/ 0 h 147"/>
                  <a:gd name="T74" fmla="*/ 183 w 243"/>
                  <a:gd name="T75" fmla="*/ 0 h 147"/>
                  <a:gd name="T76" fmla="*/ 187 w 243"/>
                  <a:gd name="T77" fmla="*/ 0 h 147"/>
                  <a:gd name="T78" fmla="*/ 190 w 243"/>
                  <a:gd name="T79" fmla="*/ 2 h 147"/>
                  <a:gd name="T80" fmla="*/ 194 w 243"/>
                  <a:gd name="T81" fmla="*/ 4 h 147"/>
                  <a:gd name="T82" fmla="*/ 196 w 243"/>
                  <a:gd name="T83" fmla="*/ 7 h 147"/>
                  <a:gd name="T84" fmla="*/ 199 w 243"/>
                  <a:gd name="T85" fmla="*/ 11 h 147"/>
                  <a:gd name="T86" fmla="*/ 243 w 243"/>
                  <a:gd name="T87" fmla="*/ 98 h 147"/>
                  <a:gd name="T88" fmla="*/ 204 w 243"/>
                  <a:gd name="T89" fmla="*/ 124 h 147"/>
                  <a:gd name="T90" fmla="*/ 143 w 243"/>
                  <a:gd name="T91" fmla="*/ 92 h 147"/>
                  <a:gd name="T92" fmla="*/ 143 w 243"/>
                  <a:gd name="T93" fmla="*/ 92 h 147"/>
                  <a:gd name="T94" fmla="*/ 142 w 243"/>
                  <a:gd name="T95" fmla="*/ 116 h 147"/>
                  <a:gd name="T96" fmla="*/ 140 w 243"/>
                  <a:gd name="T97" fmla="*/ 147 h 147"/>
                  <a:gd name="T98" fmla="*/ 139 w 243"/>
                  <a:gd name="T9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" h="147">
                    <a:moveTo>
                      <a:pt x="3" y="146"/>
                    </a:moveTo>
                    <a:lnTo>
                      <a:pt x="3" y="146"/>
                    </a:lnTo>
                    <a:lnTo>
                      <a:pt x="1" y="109"/>
                    </a:lnTo>
                    <a:lnTo>
                      <a:pt x="0" y="79"/>
                    </a:lnTo>
                    <a:lnTo>
                      <a:pt x="1" y="61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7" y="42"/>
                    </a:lnTo>
                    <a:lnTo>
                      <a:pt x="13" y="37"/>
                    </a:lnTo>
                    <a:lnTo>
                      <a:pt x="22" y="33"/>
                    </a:lnTo>
                    <a:lnTo>
                      <a:pt x="33" y="30"/>
                    </a:lnTo>
                    <a:lnTo>
                      <a:pt x="45" y="27"/>
                    </a:lnTo>
                    <a:lnTo>
                      <a:pt x="58" y="26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84" y="25"/>
                    </a:lnTo>
                    <a:lnTo>
                      <a:pt x="94" y="27"/>
                    </a:lnTo>
                    <a:lnTo>
                      <a:pt x="105" y="28"/>
                    </a:lnTo>
                    <a:lnTo>
                      <a:pt x="113" y="30"/>
                    </a:lnTo>
                    <a:lnTo>
                      <a:pt x="125" y="35"/>
                    </a:lnTo>
                    <a:lnTo>
                      <a:pt x="135" y="39"/>
                    </a:lnTo>
                    <a:lnTo>
                      <a:pt x="178" y="63"/>
                    </a:lnTo>
                    <a:lnTo>
                      <a:pt x="161" y="30"/>
                    </a:lnTo>
                    <a:lnTo>
                      <a:pt x="161" y="30"/>
                    </a:lnTo>
                    <a:lnTo>
                      <a:pt x="160" y="26"/>
                    </a:lnTo>
                    <a:lnTo>
                      <a:pt x="159" y="22"/>
                    </a:lnTo>
                    <a:lnTo>
                      <a:pt x="159" y="17"/>
                    </a:lnTo>
                    <a:lnTo>
                      <a:pt x="160" y="13"/>
                    </a:lnTo>
                    <a:lnTo>
                      <a:pt x="162" y="10"/>
                    </a:lnTo>
                    <a:lnTo>
                      <a:pt x="164" y="7"/>
                    </a:lnTo>
                    <a:lnTo>
                      <a:pt x="168" y="4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75" y="0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2"/>
                    </a:lnTo>
                    <a:lnTo>
                      <a:pt x="194" y="4"/>
                    </a:lnTo>
                    <a:lnTo>
                      <a:pt x="196" y="7"/>
                    </a:lnTo>
                    <a:lnTo>
                      <a:pt x="199" y="11"/>
                    </a:lnTo>
                    <a:lnTo>
                      <a:pt x="243" y="98"/>
                    </a:lnTo>
                    <a:lnTo>
                      <a:pt x="204" y="124"/>
                    </a:lnTo>
                    <a:lnTo>
                      <a:pt x="143" y="92"/>
                    </a:lnTo>
                    <a:lnTo>
                      <a:pt x="143" y="92"/>
                    </a:lnTo>
                    <a:lnTo>
                      <a:pt x="142" y="116"/>
                    </a:lnTo>
                    <a:lnTo>
                      <a:pt x="140" y="147"/>
                    </a:lnTo>
                    <a:lnTo>
                      <a:pt x="139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5" name="Freeform 55"/>
              <p:cNvSpPr>
                <a:spLocks/>
              </p:cNvSpPr>
              <p:nvPr/>
            </p:nvSpPr>
            <p:spPr bwMode="auto">
              <a:xfrm>
                <a:off x="1560" y="941"/>
                <a:ext cx="77" cy="131"/>
              </a:xfrm>
              <a:custGeom>
                <a:avLst/>
                <a:gdLst>
                  <a:gd name="T0" fmla="*/ 7 w 77"/>
                  <a:gd name="T1" fmla="*/ 78 h 131"/>
                  <a:gd name="T2" fmla="*/ 15 w 77"/>
                  <a:gd name="T3" fmla="*/ 98 h 131"/>
                  <a:gd name="T4" fmla="*/ 26 w 77"/>
                  <a:gd name="T5" fmla="*/ 113 h 131"/>
                  <a:gd name="T6" fmla="*/ 40 w 77"/>
                  <a:gd name="T7" fmla="*/ 125 h 131"/>
                  <a:gd name="T8" fmla="*/ 53 w 77"/>
                  <a:gd name="T9" fmla="*/ 131 h 131"/>
                  <a:gd name="T10" fmla="*/ 62 w 77"/>
                  <a:gd name="T11" fmla="*/ 129 h 131"/>
                  <a:gd name="T12" fmla="*/ 73 w 77"/>
                  <a:gd name="T13" fmla="*/ 125 h 131"/>
                  <a:gd name="T14" fmla="*/ 76 w 77"/>
                  <a:gd name="T15" fmla="*/ 113 h 131"/>
                  <a:gd name="T16" fmla="*/ 76 w 77"/>
                  <a:gd name="T17" fmla="*/ 111 h 131"/>
                  <a:gd name="T18" fmla="*/ 58 w 77"/>
                  <a:gd name="T19" fmla="*/ 94 h 131"/>
                  <a:gd name="T20" fmla="*/ 56 w 77"/>
                  <a:gd name="T21" fmla="*/ 93 h 131"/>
                  <a:gd name="T22" fmla="*/ 53 w 77"/>
                  <a:gd name="T23" fmla="*/ 93 h 131"/>
                  <a:gd name="T24" fmla="*/ 42 w 77"/>
                  <a:gd name="T25" fmla="*/ 97 h 131"/>
                  <a:gd name="T26" fmla="*/ 39 w 77"/>
                  <a:gd name="T27" fmla="*/ 97 h 131"/>
                  <a:gd name="T28" fmla="*/ 35 w 77"/>
                  <a:gd name="T29" fmla="*/ 92 h 131"/>
                  <a:gd name="T30" fmla="*/ 27 w 77"/>
                  <a:gd name="T31" fmla="*/ 79 h 131"/>
                  <a:gd name="T32" fmla="*/ 24 w 77"/>
                  <a:gd name="T33" fmla="*/ 72 h 131"/>
                  <a:gd name="T34" fmla="*/ 20 w 77"/>
                  <a:gd name="T35" fmla="*/ 57 h 131"/>
                  <a:gd name="T36" fmla="*/ 19 w 77"/>
                  <a:gd name="T37" fmla="*/ 43 h 131"/>
                  <a:gd name="T38" fmla="*/ 20 w 77"/>
                  <a:gd name="T39" fmla="*/ 42 h 131"/>
                  <a:gd name="T40" fmla="*/ 21 w 77"/>
                  <a:gd name="T41" fmla="*/ 41 h 131"/>
                  <a:gd name="T42" fmla="*/ 34 w 77"/>
                  <a:gd name="T43" fmla="*/ 37 h 131"/>
                  <a:gd name="T44" fmla="*/ 36 w 77"/>
                  <a:gd name="T45" fmla="*/ 33 h 131"/>
                  <a:gd name="T46" fmla="*/ 38 w 77"/>
                  <a:gd name="T47" fmla="*/ 9 h 131"/>
                  <a:gd name="T48" fmla="*/ 38 w 77"/>
                  <a:gd name="T49" fmla="*/ 7 h 131"/>
                  <a:gd name="T50" fmla="*/ 27 w 77"/>
                  <a:gd name="T51" fmla="*/ 0 h 131"/>
                  <a:gd name="T52" fmla="*/ 21 w 77"/>
                  <a:gd name="T53" fmla="*/ 2 h 131"/>
                  <a:gd name="T54" fmla="*/ 9 w 77"/>
                  <a:gd name="T55" fmla="*/ 9 h 131"/>
                  <a:gd name="T56" fmla="*/ 5 w 77"/>
                  <a:gd name="T57" fmla="*/ 15 h 131"/>
                  <a:gd name="T58" fmla="*/ 1 w 77"/>
                  <a:gd name="T59" fmla="*/ 30 h 131"/>
                  <a:gd name="T60" fmla="*/ 0 w 77"/>
                  <a:gd name="T61" fmla="*/ 49 h 131"/>
                  <a:gd name="T62" fmla="*/ 3 w 77"/>
                  <a:gd name="T63" fmla="*/ 68 h 131"/>
                  <a:gd name="T64" fmla="*/ 7 w 77"/>
                  <a:gd name="T65" fmla="*/ 7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31">
                    <a:moveTo>
                      <a:pt x="7" y="78"/>
                    </a:moveTo>
                    <a:lnTo>
                      <a:pt x="7" y="78"/>
                    </a:lnTo>
                    <a:lnTo>
                      <a:pt x="11" y="89"/>
                    </a:lnTo>
                    <a:lnTo>
                      <a:pt x="15" y="98"/>
                    </a:lnTo>
                    <a:lnTo>
                      <a:pt x="20" y="106"/>
                    </a:lnTo>
                    <a:lnTo>
                      <a:pt x="26" y="113"/>
                    </a:lnTo>
                    <a:lnTo>
                      <a:pt x="33" y="120"/>
                    </a:lnTo>
                    <a:lnTo>
                      <a:pt x="40" y="125"/>
                    </a:lnTo>
                    <a:lnTo>
                      <a:pt x="46" y="128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62" y="129"/>
                    </a:lnTo>
                    <a:lnTo>
                      <a:pt x="68" y="128"/>
                    </a:lnTo>
                    <a:lnTo>
                      <a:pt x="73" y="125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7" y="112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6" y="93"/>
                    </a:lnTo>
                    <a:lnTo>
                      <a:pt x="53" y="93"/>
                    </a:lnTo>
                    <a:lnTo>
                      <a:pt x="53" y="93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0" y="98"/>
                    </a:lnTo>
                    <a:lnTo>
                      <a:pt x="39" y="97"/>
                    </a:lnTo>
                    <a:lnTo>
                      <a:pt x="39" y="97"/>
                    </a:lnTo>
                    <a:lnTo>
                      <a:pt x="35" y="92"/>
                    </a:lnTo>
                    <a:lnTo>
                      <a:pt x="31" y="86"/>
                    </a:lnTo>
                    <a:lnTo>
                      <a:pt x="27" y="79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2" y="65"/>
                    </a:lnTo>
                    <a:lnTo>
                      <a:pt x="20" y="57"/>
                    </a:lnTo>
                    <a:lnTo>
                      <a:pt x="19" y="51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7" y="7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6" name="Freeform 56"/>
              <p:cNvSpPr>
                <a:spLocks/>
              </p:cNvSpPr>
              <p:nvPr/>
            </p:nvSpPr>
            <p:spPr bwMode="auto">
              <a:xfrm>
                <a:off x="1248" y="2107"/>
                <a:ext cx="214" cy="173"/>
              </a:xfrm>
              <a:custGeom>
                <a:avLst/>
                <a:gdLst>
                  <a:gd name="T0" fmla="*/ 214 w 214"/>
                  <a:gd name="T1" fmla="*/ 69 h 173"/>
                  <a:gd name="T2" fmla="*/ 214 w 214"/>
                  <a:gd name="T3" fmla="*/ 69 h 173"/>
                  <a:gd name="T4" fmla="*/ 213 w 214"/>
                  <a:gd name="T5" fmla="*/ 62 h 173"/>
                  <a:gd name="T6" fmla="*/ 210 w 214"/>
                  <a:gd name="T7" fmla="*/ 55 h 173"/>
                  <a:gd name="T8" fmla="*/ 207 w 214"/>
                  <a:gd name="T9" fmla="*/ 49 h 173"/>
                  <a:gd name="T10" fmla="*/ 203 w 214"/>
                  <a:gd name="T11" fmla="*/ 42 h 173"/>
                  <a:gd name="T12" fmla="*/ 199 w 214"/>
                  <a:gd name="T13" fmla="*/ 36 h 173"/>
                  <a:gd name="T14" fmla="*/ 192 w 214"/>
                  <a:gd name="T15" fmla="*/ 30 h 173"/>
                  <a:gd name="T16" fmla="*/ 186 w 214"/>
                  <a:gd name="T17" fmla="*/ 25 h 173"/>
                  <a:gd name="T18" fmla="*/ 180 w 214"/>
                  <a:gd name="T19" fmla="*/ 20 h 173"/>
                  <a:gd name="T20" fmla="*/ 172 w 214"/>
                  <a:gd name="T21" fmla="*/ 15 h 173"/>
                  <a:gd name="T22" fmla="*/ 165 w 214"/>
                  <a:gd name="T23" fmla="*/ 12 h 173"/>
                  <a:gd name="T24" fmla="*/ 155 w 214"/>
                  <a:gd name="T25" fmla="*/ 8 h 173"/>
                  <a:gd name="T26" fmla="*/ 147 w 214"/>
                  <a:gd name="T27" fmla="*/ 5 h 173"/>
                  <a:gd name="T28" fmla="*/ 138 w 214"/>
                  <a:gd name="T29" fmla="*/ 3 h 173"/>
                  <a:gd name="T30" fmla="*/ 128 w 214"/>
                  <a:gd name="T31" fmla="*/ 2 h 173"/>
                  <a:gd name="T32" fmla="*/ 117 w 214"/>
                  <a:gd name="T33" fmla="*/ 1 h 173"/>
                  <a:gd name="T34" fmla="*/ 107 w 214"/>
                  <a:gd name="T35" fmla="*/ 0 h 173"/>
                  <a:gd name="T36" fmla="*/ 107 w 214"/>
                  <a:gd name="T37" fmla="*/ 0 h 173"/>
                  <a:gd name="T38" fmla="*/ 97 w 214"/>
                  <a:gd name="T39" fmla="*/ 1 h 173"/>
                  <a:gd name="T40" fmla="*/ 85 w 214"/>
                  <a:gd name="T41" fmla="*/ 2 h 173"/>
                  <a:gd name="T42" fmla="*/ 75 w 214"/>
                  <a:gd name="T43" fmla="*/ 4 h 173"/>
                  <a:gd name="T44" fmla="*/ 66 w 214"/>
                  <a:gd name="T45" fmla="*/ 6 h 173"/>
                  <a:gd name="T46" fmla="*/ 57 w 214"/>
                  <a:gd name="T47" fmla="*/ 9 h 173"/>
                  <a:gd name="T48" fmla="*/ 47 w 214"/>
                  <a:gd name="T49" fmla="*/ 13 h 173"/>
                  <a:gd name="T50" fmla="*/ 39 w 214"/>
                  <a:gd name="T51" fmla="*/ 17 h 173"/>
                  <a:gd name="T52" fmla="*/ 32 w 214"/>
                  <a:gd name="T53" fmla="*/ 22 h 173"/>
                  <a:gd name="T54" fmla="*/ 25 w 214"/>
                  <a:gd name="T55" fmla="*/ 27 h 173"/>
                  <a:gd name="T56" fmla="*/ 19 w 214"/>
                  <a:gd name="T57" fmla="*/ 33 h 173"/>
                  <a:gd name="T58" fmla="*/ 13 w 214"/>
                  <a:gd name="T59" fmla="*/ 40 h 173"/>
                  <a:gd name="T60" fmla="*/ 8 w 214"/>
                  <a:gd name="T61" fmla="*/ 47 h 173"/>
                  <a:gd name="T62" fmla="*/ 5 w 214"/>
                  <a:gd name="T63" fmla="*/ 54 h 173"/>
                  <a:gd name="T64" fmla="*/ 2 w 214"/>
                  <a:gd name="T65" fmla="*/ 61 h 173"/>
                  <a:gd name="T66" fmla="*/ 1 w 214"/>
                  <a:gd name="T67" fmla="*/ 69 h 173"/>
                  <a:gd name="T68" fmla="*/ 0 w 214"/>
                  <a:gd name="T69" fmla="*/ 77 h 173"/>
                  <a:gd name="T70" fmla="*/ 0 w 214"/>
                  <a:gd name="T71" fmla="*/ 77 h 173"/>
                  <a:gd name="T72" fmla="*/ 1 w 214"/>
                  <a:gd name="T73" fmla="*/ 85 h 173"/>
                  <a:gd name="T74" fmla="*/ 2 w 214"/>
                  <a:gd name="T75" fmla="*/ 92 h 173"/>
                  <a:gd name="T76" fmla="*/ 5 w 214"/>
                  <a:gd name="T77" fmla="*/ 100 h 173"/>
                  <a:gd name="T78" fmla="*/ 8 w 214"/>
                  <a:gd name="T79" fmla="*/ 108 h 173"/>
                  <a:gd name="T80" fmla="*/ 13 w 214"/>
                  <a:gd name="T81" fmla="*/ 114 h 173"/>
                  <a:gd name="T82" fmla="*/ 19 w 214"/>
                  <a:gd name="T83" fmla="*/ 120 h 173"/>
                  <a:gd name="T84" fmla="*/ 25 w 214"/>
                  <a:gd name="T85" fmla="*/ 126 h 173"/>
                  <a:gd name="T86" fmla="*/ 32 w 214"/>
                  <a:gd name="T87" fmla="*/ 132 h 173"/>
                  <a:gd name="T88" fmla="*/ 13 w 214"/>
                  <a:gd name="T89" fmla="*/ 173 h 173"/>
                  <a:gd name="T90" fmla="*/ 63 w 214"/>
                  <a:gd name="T91" fmla="*/ 148 h 173"/>
                  <a:gd name="T92" fmla="*/ 63 w 214"/>
                  <a:gd name="T93" fmla="*/ 148 h 173"/>
                  <a:gd name="T94" fmla="*/ 81 w 214"/>
                  <a:gd name="T95" fmla="*/ 152 h 173"/>
                  <a:gd name="T96" fmla="*/ 91 w 214"/>
                  <a:gd name="T97" fmla="*/ 153 h 173"/>
                  <a:gd name="T98" fmla="*/ 100 w 214"/>
                  <a:gd name="T99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3">
                    <a:moveTo>
                      <a:pt x="214" y="69"/>
                    </a:moveTo>
                    <a:lnTo>
                      <a:pt x="214" y="69"/>
                    </a:lnTo>
                    <a:lnTo>
                      <a:pt x="213" y="62"/>
                    </a:lnTo>
                    <a:lnTo>
                      <a:pt x="210" y="55"/>
                    </a:lnTo>
                    <a:lnTo>
                      <a:pt x="207" y="49"/>
                    </a:lnTo>
                    <a:lnTo>
                      <a:pt x="203" y="42"/>
                    </a:lnTo>
                    <a:lnTo>
                      <a:pt x="199" y="36"/>
                    </a:lnTo>
                    <a:lnTo>
                      <a:pt x="192" y="30"/>
                    </a:lnTo>
                    <a:lnTo>
                      <a:pt x="186" y="25"/>
                    </a:lnTo>
                    <a:lnTo>
                      <a:pt x="180" y="20"/>
                    </a:lnTo>
                    <a:lnTo>
                      <a:pt x="172" y="15"/>
                    </a:lnTo>
                    <a:lnTo>
                      <a:pt x="165" y="12"/>
                    </a:lnTo>
                    <a:lnTo>
                      <a:pt x="155" y="8"/>
                    </a:lnTo>
                    <a:lnTo>
                      <a:pt x="147" y="5"/>
                    </a:lnTo>
                    <a:lnTo>
                      <a:pt x="138" y="3"/>
                    </a:lnTo>
                    <a:lnTo>
                      <a:pt x="128" y="2"/>
                    </a:lnTo>
                    <a:lnTo>
                      <a:pt x="117" y="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5" y="2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9"/>
                    </a:lnTo>
                    <a:lnTo>
                      <a:pt x="47" y="13"/>
                    </a:lnTo>
                    <a:lnTo>
                      <a:pt x="39" y="17"/>
                    </a:lnTo>
                    <a:lnTo>
                      <a:pt x="32" y="22"/>
                    </a:lnTo>
                    <a:lnTo>
                      <a:pt x="25" y="27"/>
                    </a:lnTo>
                    <a:lnTo>
                      <a:pt x="19" y="33"/>
                    </a:lnTo>
                    <a:lnTo>
                      <a:pt x="13" y="40"/>
                    </a:lnTo>
                    <a:lnTo>
                      <a:pt x="8" y="47"/>
                    </a:lnTo>
                    <a:lnTo>
                      <a:pt x="5" y="54"/>
                    </a:lnTo>
                    <a:lnTo>
                      <a:pt x="2" y="61"/>
                    </a:lnTo>
                    <a:lnTo>
                      <a:pt x="1" y="6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" y="85"/>
                    </a:lnTo>
                    <a:lnTo>
                      <a:pt x="2" y="92"/>
                    </a:lnTo>
                    <a:lnTo>
                      <a:pt x="5" y="100"/>
                    </a:lnTo>
                    <a:lnTo>
                      <a:pt x="8" y="108"/>
                    </a:lnTo>
                    <a:lnTo>
                      <a:pt x="13" y="114"/>
                    </a:lnTo>
                    <a:lnTo>
                      <a:pt x="19" y="120"/>
                    </a:lnTo>
                    <a:lnTo>
                      <a:pt x="25" y="126"/>
                    </a:lnTo>
                    <a:lnTo>
                      <a:pt x="32" y="132"/>
                    </a:lnTo>
                    <a:lnTo>
                      <a:pt x="13" y="173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81" y="152"/>
                    </a:lnTo>
                    <a:lnTo>
                      <a:pt x="91" y="153"/>
                    </a:lnTo>
                    <a:lnTo>
                      <a:pt x="10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7" name="Freeform 57"/>
              <p:cNvSpPr>
                <a:spLocks/>
              </p:cNvSpPr>
              <p:nvPr/>
            </p:nvSpPr>
            <p:spPr bwMode="auto">
              <a:xfrm>
                <a:off x="1353" y="2183"/>
                <a:ext cx="163" cy="132"/>
              </a:xfrm>
              <a:custGeom>
                <a:avLst/>
                <a:gdLst>
                  <a:gd name="T0" fmla="*/ 81 w 163"/>
                  <a:gd name="T1" fmla="*/ 0 h 132"/>
                  <a:gd name="T2" fmla="*/ 81 w 163"/>
                  <a:gd name="T3" fmla="*/ 0 h 132"/>
                  <a:gd name="T4" fmla="*/ 98 w 163"/>
                  <a:gd name="T5" fmla="*/ 1 h 132"/>
                  <a:gd name="T6" fmla="*/ 113 w 163"/>
                  <a:gd name="T7" fmla="*/ 4 h 132"/>
                  <a:gd name="T8" fmla="*/ 127 w 163"/>
                  <a:gd name="T9" fmla="*/ 10 h 132"/>
                  <a:gd name="T10" fmla="*/ 140 w 163"/>
                  <a:gd name="T11" fmla="*/ 17 h 132"/>
                  <a:gd name="T12" fmla="*/ 145 w 163"/>
                  <a:gd name="T13" fmla="*/ 21 h 132"/>
                  <a:gd name="T14" fmla="*/ 149 w 163"/>
                  <a:gd name="T15" fmla="*/ 25 h 132"/>
                  <a:gd name="T16" fmla="*/ 153 w 163"/>
                  <a:gd name="T17" fmla="*/ 30 h 132"/>
                  <a:gd name="T18" fmla="*/ 157 w 163"/>
                  <a:gd name="T19" fmla="*/ 36 h 132"/>
                  <a:gd name="T20" fmla="*/ 159 w 163"/>
                  <a:gd name="T21" fmla="*/ 41 h 132"/>
                  <a:gd name="T22" fmla="*/ 161 w 163"/>
                  <a:gd name="T23" fmla="*/ 46 h 132"/>
                  <a:gd name="T24" fmla="*/ 162 w 163"/>
                  <a:gd name="T25" fmla="*/ 52 h 132"/>
                  <a:gd name="T26" fmla="*/ 163 w 163"/>
                  <a:gd name="T27" fmla="*/ 58 h 132"/>
                  <a:gd name="T28" fmla="*/ 163 w 163"/>
                  <a:gd name="T29" fmla="*/ 58 h 132"/>
                  <a:gd name="T30" fmla="*/ 162 w 163"/>
                  <a:gd name="T31" fmla="*/ 64 h 132"/>
                  <a:gd name="T32" fmla="*/ 161 w 163"/>
                  <a:gd name="T33" fmla="*/ 71 h 132"/>
                  <a:gd name="T34" fmla="*/ 159 w 163"/>
                  <a:gd name="T35" fmla="*/ 76 h 132"/>
                  <a:gd name="T36" fmla="*/ 157 w 163"/>
                  <a:gd name="T37" fmla="*/ 81 h 132"/>
                  <a:gd name="T38" fmla="*/ 153 w 163"/>
                  <a:gd name="T39" fmla="*/ 86 h 132"/>
                  <a:gd name="T40" fmla="*/ 149 w 163"/>
                  <a:gd name="T41" fmla="*/ 91 h 132"/>
                  <a:gd name="T42" fmla="*/ 144 w 163"/>
                  <a:gd name="T43" fmla="*/ 96 h 132"/>
                  <a:gd name="T44" fmla="*/ 139 w 163"/>
                  <a:gd name="T45" fmla="*/ 100 h 132"/>
                  <a:gd name="T46" fmla="*/ 153 w 163"/>
                  <a:gd name="T47" fmla="*/ 132 h 132"/>
                  <a:gd name="T48" fmla="*/ 115 w 163"/>
                  <a:gd name="T49" fmla="*/ 112 h 132"/>
                  <a:gd name="T50" fmla="*/ 115 w 163"/>
                  <a:gd name="T51" fmla="*/ 112 h 132"/>
                  <a:gd name="T52" fmla="*/ 107 w 163"/>
                  <a:gd name="T53" fmla="*/ 114 h 132"/>
                  <a:gd name="T54" fmla="*/ 99 w 163"/>
                  <a:gd name="T55" fmla="*/ 116 h 132"/>
                  <a:gd name="T56" fmla="*/ 90 w 163"/>
                  <a:gd name="T57" fmla="*/ 117 h 132"/>
                  <a:gd name="T58" fmla="*/ 81 w 163"/>
                  <a:gd name="T59" fmla="*/ 117 h 132"/>
                  <a:gd name="T60" fmla="*/ 81 w 163"/>
                  <a:gd name="T61" fmla="*/ 117 h 132"/>
                  <a:gd name="T62" fmla="*/ 65 w 163"/>
                  <a:gd name="T63" fmla="*/ 116 h 132"/>
                  <a:gd name="T64" fmla="*/ 49 w 163"/>
                  <a:gd name="T65" fmla="*/ 113 h 132"/>
                  <a:gd name="T66" fmla="*/ 36 w 163"/>
                  <a:gd name="T67" fmla="*/ 107 h 132"/>
                  <a:gd name="T68" fmla="*/ 24 w 163"/>
                  <a:gd name="T69" fmla="*/ 100 h 132"/>
                  <a:gd name="T70" fmla="*/ 18 w 163"/>
                  <a:gd name="T71" fmla="*/ 95 h 132"/>
                  <a:gd name="T72" fmla="*/ 14 w 163"/>
                  <a:gd name="T73" fmla="*/ 91 h 132"/>
                  <a:gd name="T74" fmla="*/ 10 w 163"/>
                  <a:gd name="T75" fmla="*/ 86 h 132"/>
                  <a:gd name="T76" fmla="*/ 6 w 163"/>
                  <a:gd name="T77" fmla="*/ 81 h 132"/>
                  <a:gd name="T78" fmla="*/ 4 w 163"/>
                  <a:gd name="T79" fmla="*/ 76 h 132"/>
                  <a:gd name="T80" fmla="*/ 2 w 163"/>
                  <a:gd name="T81" fmla="*/ 71 h 132"/>
                  <a:gd name="T82" fmla="*/ 0 w 163"/>
                  <a:gd name="T83" fmla="*/ 64 h 132"/>
                  <a:gd name="T84" fmla="*/ 0 w 163"/>
                  <a:gd name="T85" fmla="*/ 58 h 132"/>
                  <a:gd name="T86" fmla="*/ 0 w 163"/>
                  <a:gd name="T87" fmla="*/ 58 h 132"/>
                  <a:gd name="T88" fmla="*/ 0 w 163"/>
                  <a:gd name="T89" fmla="*/ 52 h 132"/>
                  <a:gd name="T90" fmla="*/ 2 w 163"/>
                  <a:gd name="T91" fmla="*/ 46 h 132"/>
                  <a:gd name="T92" fmla="*/ 4 w 163"/>
                  <a:gd name="T93" fmla="*/ 41 h 132"/>
                  <a:gd name="T94" fmla="*/ 6 w 163"/>
                  <a:gd name="T95" fmla="*/ 36 h 132"/>
                  <a:gd name="T96" fmla="*/ 10 w 163"/>
                  <a:gd name="T97" fmla="*/ 30 h 132"/>
                  <a:gd name="T98" fmla="*/ 14 w 163"/>
                  <a:gd name="T99" fmla="*/ 25 h 132"/>
                  <a:gd name="T100" fmla="*/ 18 w 163"/>
                  <a:gd name="T101" fmla="*/ 21 h 132"/>
                  <a:gd name="T102" fmla="*/ 24 w 163"/>
                  <a:gd name="T103" fmla="*/ 17 h 132"/>
                  <a:gd name="T104" fmla="*/ 36 w 163"/>
                  <a:gd name="T105" fmla="*/ 10 h 132"/>
                  <a:gd name="T106" fmla="*/ 49 w 163"/>
                  <a:gd name="T107" fmla="*/ 4 h 132"/>
                  <a:gd name="T108" fmla="*/ 65 w 163"/>
                  <a:gd name="T109" fmla="*/ 1 h 132"/>
                  <a:gd name="T110" fmla="*/ 81 w 163"/>
                  <a:gd name="T111" fmla="*/ 0 h 132"/>
                  <a:gd name="T112" fmla="*/ 81 w 163"/>
                  <a:gd name="T1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81" y="0"/>
                    </a:moveTo>
                    <a:lnTo>
                      <a:pt x="81" y="0"/>
                    </a:lnTo>
                    <a:lnTo>
                      <a:pt x="98" y="1"/>
                    </a:lnTo>
                    <a:lnTo>
                      <a:pt x="113" y="4"/>
                    </a:lnTo>
                    <a:lnTo>
                      <a:pt x="127" y="10"/>
                    </a:lnTo>
                    <a:lnTo>
                      <a:pt x="140" y="17"/>
                    </a:lnTo>
                    <a:lnTo>
                      <a:pt x="145" y="21"/>
                    </a:lnTo>
                    <a:lnTo>
                      <a:pt x="149" y="25"/>
                    </a:lnTo>
                    <a:lnTo>
                      <a:pt x="153" y="30"/>
                    </a:lnTo>
                    <a:lnTo>
                      <a:pt x="157" y="36"/>
                    </a:lnTo>
                    <a:lnTo>
                      <a:pt x="159" y="41"/>
                    </a:lnTo>
                    <a:lnTo>
                      <a:pt x="161" y="46"/>
                    </a:lnTo>
                    <a:lnTo>
                      <a:pt x="162" y="52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2" y="64"/>
                    </a:lnTo>
                    <a:lnTo>
                      <a:pt x="161" y="71"/>
                    </a:lnTo>
                    <a:lnTo>
                      <a:pt x="159" y="76"/>
                    </a:lnTo>
                    <a:lnTo>
                      <a:pt x="157" y="81"/>
                    </a:lnTo>
                    <a:lnTo>
                      <a:pt x="153" y="86"/>
                    </a:lnTo>
                    <a:lnTo>
                      <a:pt x="149" y="91"/>
                    </a:lnTo>
                    <a:lnTo>
                      <a:pt x="144" y="96"/>
                    </a:lnTo>
                    <a:lnTo>
                      <a:pt x="139" y="100"/>
                    </a:lnTo>
                    <a:lnTo>
                      <a:pt x="153" y="132"/>
                    </a:lnTo>
                    <a:lnTo>
                      <a:pt x="115" y="112"/>
                    </a:lnTo>
                    <a:lnTo>
                      <a:pt x="115" y="112"/>
                    </a:lnTo>
                    <a:lnTo>
                      <a:pt x="107" y="114"/>
                    </a:lnTo>
                    <a:lnTo>
                      <a:pt x="99" y="116"/>
                    </a:lnTo>
                    <a:lnTo>
                      <a:pt x="90" y="117"/>
                    </a:lnTo>
                    <a:lnTo>
                      <a:pt x="81" y="117"/>
                    </a:lnTo>
                    <a:lnTo>
                      <a:pt x="81" y="117"/>
                    </a:lnTo>
                    <a:lnTo>
                      <a:pt x="65" y="116"/>
                    </a:lnTo>
                    <a:lnTo>
                      <a:pt x="49" y="113"/>
                    </a:lnTo>
                    <a:lnTo>
                      <a:pt x="36" y="107"/>
                    </a:lnTo>
                    <a:lnTo>
                      <a:pt x="24" y="100"/>
                    </a:lnTo>
                    <a:lnTo>
                      <a:pt x="18" y="95"/>
                    </a:lnTo>
                    <a:lnTo>
                      <a:pt x="14" y="91"/>
                    </a:lnTo>
                    <a:lnTo>
                      <a:pt x="10" y="86"/>
                    </a:lnTo>
                    <a:lnTo>
                      <a:pt x="6" y="81"/>
                    </a:lnTo>
                    <a:lnTo>
                      <a:pt x="4" y="76"/>
                    </a:lnTo>
                    <a:lnTo>
                      <a:pt x="2" y="71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46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10" y="30"/>
                    </a:lnTo>
                    <a:lnTo>
                      <a:pt x="14" y="25"/>
                    </a:lnTo>
                    <a:lnTo>
                      <a:pt x="18" y="21"/>
                    </a:lnTo>
                    <a:lnTo>
                      <a:pt x="24" y="17"/>
                    </a:lnTo>
                    <a:lnTo>
                      <a:pt x="36" y="10"/>
                    </a:lnTo>
                    <a:lnTo>
                      <a:pt x="49" y="4"/>
                    </a:lnTo>
                    <a:lnTo>
                      <a:pt x="65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8" name="Freeform 58"/>
              <p:cNvSpPr>
                <a:spLocks/>
              </p:cNvSpPr>
              <p:nvPr/>
            </p:nvSpPr>
            <p:spPr bwMode="auto">
              <a:xfrm>
                <a:off x="1214" y="42"/>
                <a:ext cx="72" cy="71"/>
              </a:xfrm>
              <a:custGeom>
                <a:avLst/>
                <a:gdLst>
                  <a:gd name="T0" fmla="*/ 0 w 72"/>
                  <a:gd name="T1" fmla="*/ 35 h 71"/>
                  <a:gd name="T2" fmla="*/ 0 w 72"/>
                  <a:gd name="T3" fmla="*/ 35 h 71"/>
                  <a:gd name="T4" fmla="*/ 1 w 72"/>
                  <a:gd name="T5" fmla="*/ 28 h 71"/>
                  <a:gd name="T6" fmla="*/ 3 w 72"/>
                  <a:gd name="T7" fmla="*/ 22 h 71"/>
                  <a:gd name="T8" fmla="*/ 6 w 72"/>
                  <a:gd name="T9" fmla="*/ 16 h 71"/>
                  <a:gd name="T10" fmla="*/ 11 w 72"/>
                  <a:gd name="T11" fmla="*/ 11 h 71"/>
                  <a:gd name="T12" fmla="*/ 17 w 72"/>
                  <a:gd name="T13" fmla="*/ 7 h 71"/>
                  <a:gd name="T14" fmla="*/ 23 w 72"/>
                  <a:gd name="T15" fmla="*/ 3 h 71"/>
                  <a:gd name="T16" fmla="*/ 29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43 w 72"/>
                  <a:gd name="T23" fmla="*/ 1 h 71"/>
                  <a:gd name="T24" fmla="*/ 51 w 72"/>
                  <a:gd name="T25" fmla="*/ 3 h 71"/>
                  <a:gd name="T26" fmla="*/ 56 w 72"/>
                  <a:gd name="T27" fmla="*/ 7 h 71"/>
                  <a:gd name="T28" fmla="*/ 62 w 72"/>
                  <a:gd name="T29" fmla="*/ 11 h 71"/>
                  <a:gd name="T30" fmla="*/ 66 w 72"/>
                  <a:gd name="T31" fmla="*/ 16 h 71"/>
                  <a:gd name="T32" fmla="*/ 69 w 72"/>
                  <a:gd name="T33" fmla="*/ 22 h 71"/>
                  <a:gd name="T34" fmla="*/ 71 w 72"/>
                  <a:gd name="T35" fmla="*/ 28 h 71"/>
                  <a:gd name="T36" fmla="*/ 72 w 72"/>
                  <a:gd name="T37" fmla="*/ 35 h 71"/>
                  <a:gd name="T38" fmla="*/ 72 w 72"/>
                  <a:gd name="T39" fmla="*/ 35 h 71"/>
                  <a:gd name="T40" fmla="*/ 71 w 72"/>
                  <a:gd name="T41" fmla="*/ 43 h 71"/>
                  <a:gd name="T42" fmla="*/ 69 w 72"/>
                  <a:gd name="T43" fmla="*/ 50 h 71"/>
                  <a:gd name="T44" fmla="*/ 66 w 72"/>
                  <a:gd name="T45" fmla="*/ 56 h 71"/>
                  <a:gd name="T46" fmla="*/ 62 w 72"/>
                  <a:gd name="T47" fmla="*/ 61 h 71"/>
                  <a:gd name="T48" fmla="*/ 56 w 72"/>
                  <a:gd name="T49" fmla="*/ 65 h 71"/>
                  <a:gd name="T50" fmla="*/ 51 w 72"/>
                  <a:gd name="T51" fmla="*/ 68 h 71"/>
                  <a:gd name="T52" fmla="*/ 43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29 w 72"/>
                  <a:gd name="T59" fmla="*/ 70 h 71"/>
                  <a:gd name="T60" fmla="*/ 23 w 72"/>
                  <a:gd name="T61" fmla="*/ 68 h 71"/>
                  <a:gd name="T62" fmla="*/ 17 w 72"/>
                  <a:gd name="T63" fmla="*/ 65 h 71"/>
                  <a:gd name="T64" fmla="*/ 11 w 72"/>
                  <a:gd name="T65" fmla="*/ 61 h 71"/>
                  <a:gd name="T66" fmla="*/ 6 w 72"/>
                  <a:gd name="T67" fmla="*/ 56 h 71"/>
                  <a:gd name="T68" fmla="*/ 3 w 72"/>
                  <a:gd name="T69" fmla="*/ 50 h 71"/>
                  <a:gd name="T70" fmla="*/ 1 w 72"/>
                  <a:gd name="T71" fmla="*/ 43 h 71"/>
                  <a:gd name="T72" fmla="*/ 0 w 72"/>
                  <a:gd name="T73" fmla="*/ 35 h 71"/>
                  <a:gd name="T74" fmla="*/ 0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0" y="35"/>
                    </a:move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51" y="3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6" y="16"/>
                    </a:lnTo>
                    <a:lnTo>
                      <a:pt x="69" y="22"/>
                    </a:lnTo>
                    <a:lnTo>
                      <a:pt x="71" y="28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1" y="43"/>
                    </a:lnTo>
                    <a:lnTo>
                      <a:pt x="69" y="50"/>
                    </a:lnTo>
                    <a:lnTo>
                      <a:pt x="66" y="56"/>
                    </a:lnTo>
                    <a:lnTo>
                      <a:pt x="62" y="61"/>
                    </a:lnTo>
                    <a:lnTo>
                      <a:pt x="56" y="65"/>
                    </a:lnTo>
                    <a:lnTo>
                      <a:pt x="51" y="68"/>
                    </a:lnTo>
                    <a:lnTo>
                      <a:pt x="43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29" y="70"/>
                    </a:lnTo>
                    <a:lnTo>
                      <a:pt x="23" y="68"/>
                    </a:lnTo>
                    <a:lnTo>
                      <a:pt x="17" y="65"/>
                    </a:lnTo>
                    <a:lnTo>
                      <a:pt x="11" y="61"/>
                    </a:lnTo>
                    <a:lnTo>
                      <a:pt x="6" y="56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9" name="Freeform 59"/>
              <p:cNvSpPr>
                <a:spLocks/>
              </p:cNvSpPr>
              <p:nvPr/>
            </p:nvSpPr>
            <p:spPr bwMode="auto">
              <a:xfrm>
                <a:off x="1204" y="171"/>
                <a:ext cx="23" cy="121"/>
              </a:xfrm>
              <a:custGeom>
                <a:avLst/>
                <a:gdLst>
                  <a:gd name="T0" fmla="*/ 0 w 23"/>
                  <a:gd name="T1" fmla="*/ 12 h 121"/>
                  <a:gd name="T2" fmla="*/ 11 w 23"/>
                  <a:gd name="T3" fmla="*/ 0 h 121"/>
                  <a:gd name="T4" fmla="*/ 11 w 23"/>
                  <a:gd name="T5" fmla="*/ 0 h 121"/>
                  <a:gd name="T6" fmla="*/ 11 w 23"/>
                  <a:gd name="T7" fmla="*/ 38 h 121"/>
                  <a:gd name="T8" fmla="*/ 12 w 23"/>
                  <a:gd name="T9" fmla="*/ 53 h 121"/>
                  <a:gd name="T10" fmla="*/ 13 w 23"/>
                  <a:gd name="T11" fmla="*/ 63 h 121"/>
                  <a:gd name="T12" fmla="*/ 13 w 23"/>
                  <a:gd name="T13" fmla="*/ 63 h 121"/>
                  <a:gd name="T14" fmla="*/ 17 w 23"/>
                  <a:gd name="T15" fmla="*/ 91 h 121"/>
                  <a:gd name="T16" fmla="*/ 20 w 23"/>
                  <a:gd name="T17" fmla="*/ 108 h 121"/>
                  <a:gd name="T18" fmla="*/ 23 w 23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1">
                    <a:moveTo>
                      <a:pt x="0" y="12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38"/>
                    </a:lnTo>
                    <a:lnTo>
                      <a:pt x="12" y="5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7" y="91"/>
                    </a:lnTo>
                    <a:lnTo>
                      <a:pt x="20" y="108"/>
                    </a:lnTo>
                    <a:lnTo>
                      <a:pt x="23" y="1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0" name="Freeform 60"/>
              <p:cNvSpPr>
                <a:spLocks/>
              </p:cNvSpPr>
              <p:nvPr/>
            </p:nvSpPr>
            <p:spPr bwMode="auto">
              <a:xfrm>
                <a:off x="1190" y="124"/>
                <a:ext cx="106" cy="168"/>
              </a:xfrm>
              <a:custGeom>
                <a:avLst/>
                <a:gdLst>
                  <a:gd name="T0" fmla="*/ 83 w 106"/>
                  <a:gd name="T1" fmla="*/ 168 h 168"/>
                  <a:gd name="T2" fmla="*/ 83 w 106"/>
                  <a:gd name="T3" fmla="*/ 168 h 168"/>
                  <a:gd name="T4" fmla="*/ 86 w 106"/>
                  <a:gd name="T5" fmla="*/ 155 h 168"/>
                  <a:gd name="T6" fmla="*/ 89 w 106"/>
                  <a:gd name="T7" fmla="*/ 138 h 168"/>
                  <a:gd name="T8" fmla="*/ 94 w 106"/>
                  <a:gd name="T9" fmla="*/ 110 h 168"/>
                  <a:gd name="T10" fmla="*/ 94 w 106"/>
                  <a:gd name="T11" fmla="*/ 110 h 168"/>
                  <a:gd name="T12" fmla="*/ 95 w 106"/>
                  <a:gd name="T13" fmla="*/ 104 h 168"/>
                  <a:gd name="T14" fmla="*/ 98 w 106"/>
                  <a:gd name="T15" fmla="*/ 100 h 168"/>
                  <a:gd name="T16" fmla="*/ 100 w 106"/>
                  <a:gd name="T17" fmla="*/ 97 h 168"/>
                  <a:gd name="T18" fmla="*/ 101 w 106"/>
                  <a:gd name="T19" fmla="*/ 92 h 168"/>
                  <a:gd name="T20" fmla="*/ 101 w 106"/>
                  <a:gd name="T21" fmla="*/ 92 h 168"/>
                  <a:gd name="T22" fmla="*/ 103 w 106"/>
                  <a:gd name="T23" fmla="*/ 77 h 168"/>
                  <a:gd name="T24" fmla="*/ 105 w 106"/>
                  <a:gd name="T25" fmla="*/ 62 h 168"/>
                  <a:gd name="T26" fmla="*/ 106 w 106"/>
                  <a:gd name="T27" fmla="*/ 39 h 168"/>
                  <a:gd name="T28" fmla="*/ 105 w 106"/>
                  <a:gd name="T29" fmla="*/ 23 h 168"/>
                  <a:gd name="T30" fmla="*/ 105 w 106"/>
                  <a:gd name="T31" fmla="*/ 18 h 168"/>
                  <a:gd name="T32" fmla="*/ 105 w 106"/>
                  <a:gd name="T33" fmla="*/ 18 h 168"/>
                  <a:gd name="T34" fmla="*/ 104 w 106"/>
                  <a:gd name="T35" fmla="*/ 14 h 168"/>
                  <a:gd name="T36" fmla="*/ 101 w 106"/>
                  <a:gd name="T37" fmla="*/ 11 h 168"/>
                  <a:gd name="T38" fmla="*/ 97 w 106"/>
                  <a:gd name="T39" fmla="*/ 8 h 168"/>
                  <a:gd name="T40" fmla="*/ 91 w 106"/>
                  <a:gd name="T41" fmla="*/ 5 h 168"/>
                  <a:gd name="T42" fmla="*/ 85 w 106"/>
                  <a:gd name="T43" fmla="*/ 3 h 168"/>
                  <a:gd name="T44" fmla="*/ 77 w 106"/>
                  <a:gd name="T45" fmla="*/ 2 h 168"/>
                  <a:gd name="T46" fmla="*/ 68 w 106"/>
                  <a:gd name="T47" fmla="*/ 1 h 168"/>
                  <a:gd name="T48" fmla="*/ 60 w 106"/>
                  <a:gd name="T49" fmla="*/ 0 h 168"/>
                  <a:gd name="T50" fmla="*/ 60 w 106"/>
                  <a:gd name="T51" fmla="*/ 0 h 168"/>
                  <a:gd name="T52" fmla="*/ 48 w 106"/>
                  <a:gd name="T53" fmla="*/ 1 h 168"/>
                  <a:gd name="T54" fmla="*/ 39 w 106"/>
                  <a:gd name="T55" fmla="*/ 4 h 168"/>
                  <a:gd name="T56" fmla="*/ 31 w 106"/>
                  <a:gd name="T57" fmla="*/ 8 h 168"/>
                  <a:gd name="T58" fmla="*/ 26 w 106"/>
                  <a:gd name="T59" fmla="*/ 12 h 168"/>
                  <a:gd name="T60" fmla="*/ 0 w 106"/>
                  <a:gd name="T61" fmla="*/ 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" h="168">
                    <a:moveTo>
                      <a:pt x="83" y="168"/>
                    </a:moveTo>
                    <a:lnTo>
                      <a:pt x="83" y="168"/>
                    </a:lnTo>
                    <a:lnTo>
                      <a:pt x="86" y="155"/>
                    </a:lnTo>
                    <a:lnTo>
                      <a:pt x="89" y="138"/>
                    </a:lnTo>
                    <a:lnTo>
                      <a:pt x="94" y="110"/>
                    </a:lnTo>
                    <a:lnTo>
                      <a:pt x="94" y="110"/>
                    </a:lnTo>
                    <a:lnTo>
                      <a:pt x="95" y="104"/>
                    </a:lnTo>
                    <a:lnTo>
                      <a:pt x="98" y="100"/>
                    </a:lnTo>
                    <a:lnTo>
                      <a:pt x="100" y="97"/>
                    </a:lnTo>
                    <a:lnTo>
                      <a:pt x="101" y="92"/>
                    </a:lnTo>
                    <a:lnTo>
                      <a:pt x="101" y="92"/>
                    </a:lnTo>
                    <a:lnTo>
                      <a:pt x="103" y="77"/>
                    </a:lnTo>
                    <a:lnTo>
                      <a:pt x="105" y="62"/>
                    </a:lnTo>
                    <a:lnTo>
                      <a:pt x="106" y="39"/>
                    </a:lnTo>
                    <a:lnTo>
                      <a:pt x="105" y="23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4" y="14"/>
                    </a:lnTo>
                    <a:lnTo>
                      <a:pt x="101" y="11"/>
                    </a:lnTo>
                    <a:lnTo>
                      <a:pt x="97" y="8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7" y="2"/>
                    </a:lnTo>
                    <a:lnTo>
                      <a:pt x="68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9" y="4"/>
                    </a:lnTo>
                    <a:lnTo>
                      <a:pt x="31" y="8"/>
                    </a:lnTo>
                    <a:lnTo>
                      <a:pt x="26" y="12"/>
                    </a:lnTo>
                    <a:lnTo>
                      <a:pt x="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1" name="Freeform 61"/>
              <p:cNvSpPr>
                <a:spLocks/>
              </p:cNvSpPr>
              <p:nvPr/>
            </p:nvSpPr>
            <p:spPr bwMode="auto">
              <a:xfrm>
                <a:off x="1082" y="42"/>
                <a:ext cx="72" cy="71"/>
              </a:xfrm>
              <a:custGeom>
                <a:avLst/>
                <a:gdLst>
                  <a:gd name="T0" fmla="*/ 72 w 72"/>
                  <a:gd name="T1" fmla="*/ 35 h 71"/>
                  <a:gd name="T2" fmla="*/ 72 w 72"/>
                  <a:gd name="T3" fmla="*/ 35 h 71"/>
                  <a:gd name="T4" fmla="*/ 71 w 72"/>
                  <a:gd name="T5" fmla="*/ 28 h 71"/>
                  <a:gd name="T6" fmla="*/ 69 w 72"/>
                  <a:gd name="T7" fmla="*/ 22 h 71"/>
                  <a:gd name="T8" fmla="*/ 66 w 72"/>
                  <a:gd name="T9" fmla="*/ 16 h 71"/>
                  <a:gd name="T10" fmla="*/ 61 w 72"/>
                  <a:gd name="T11" fmla="*/ 11 h 71"/>
                  <a:gd name="T12" fmla="*/ 56 w 72"/>
                  <a:gd name="T13" fmla="*/ 7 h 71"/>
                  <a:gd name="T14" fmla="*/ 50 w 72"/>
                  <a:gd name="T15" fmla="*/ 3 h 71"/>
                  <a:gd name="T16" fmla="*/ 44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29 w 72"/>
                  <a:gd name="T23" fmla="*/ 1 h 71"/>
                  <a:gd name="T24" fmla="*/ 22 w 72"/>
                  <a:gd name="T25" fmla="*/ 3 h 71"/>
                  <a:gd name="T26" fmla="*/ 17 w 72"/>
                  <a:gd name="T27" fmla="*/ 7 h 71"/>
                  <a:gd name="T28" fmla="*/ 11 w 72"/>
                  <a:gd name="T29" fmla="*/ 11 h 71"/>
                  <a:gd name="T30" fmla="*/ 7 w 72"/>
                  <a:gd name="T31" fmla="*/ 16 h 71"/>
                  <a:gd name="T32" fmla="*/ 4 w 72"/>
                  <a:gd name="T33" fmla="*/ 22 h 71"/>
                  <a:gd name="T34" fmla="*/ 2 w 72"/>
                  <a:gd name="T35" fmla="*/ 28 h 71"/>
                  <a:gd name="T36" fmla="*/ 0 w 72"/>
                  <a:gd name="T37" fmla="*/ 35 h 71"/>
                  <a:gd name="T38" fmla="*/ 0 w 72"/>
                  <a:gd name="T39" fmla="*/ 35 h 71"/>
                  <a:gd name="T40" fmla="*/ 2 w 72"/>
                  <a:gd name="T41" fmla="*/ 43 h 71"/>
                  <a:gd name="T42" fmla="*/ 4 w 72"/>
                  <a:gd name="T43" fmla="*/ 50 h 71"/>
                  <a:gd name="T44" fmla="*/ 7 w 72"/>
                  <a:gd name="T45" fmla="*/ 56 h 71"/>
                  <a:gd name="T46" fmla="*/ 11 w 72"/>
                  <a:gd name="T47" fmla="*/ 61 h 71"/>
                  <a:gd name="T48" fmla="*/ 17 w 72"/>
                  <a:gd name="T49" fmla="*/ 65 h 71"/>
                  <a:gd name="T50" fmla="*/ 22 w 72"/>
                  <a:gd name="T51" fmla="*/ 68 h 71"/>
                  <a:gd name="T52" fmla="*/ 29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44 w 72"/>
                  <a:gd name="T59" fmla="*/ 70 h 71"/>
                  <a:gd name="T60" fmla="*/ 50 w 72"/>
                  <a:gd name="T61" fmla="*/ 68 h 71"/>
                  <a:gd name="T62" fmla="*/ 56 w 72"/>
                  <a:gd name="T63" fmla="*/ 65 h 71"/>
                  <a:gd name="T64" fmla="*/ 61 w 72"/>
                  <a:gd name="T65" fmla="*/ 61 h 71"/>
                  <a:gd name="T66" fmla="*/ 66 w 72"/>
                  <a:gd name="T67" fmla="*/ 56 h 71"/>
                  <a:gd name="T68" fmla="*/ 69 w 72"/>
                  <a:gd name="T69" fmla="*/ 50 h 71"/>
                  <a:gd name="T70" fmla="*/ 71 w 72"/>
                  <a:gd name="T71" fmla="*/ 43 h 71"/>
                  <a:gd name="T72" fmla="*/ 72 w 72"/>
                  <a:gd name="T73" fmla="*/ 35 h 71"/>
                  <a:gd name="T74" fmla="*/ 72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72" y="35"/>
                    </a:moveTo>
                    <a:lnTo>
                      <a:pt x="72" y="35"/>
                    </a:lnTo>
                    <a:lnTo>
                      <a:pt x="71" y="28"/>
                    </a:lnTo>
                    <a:lnTo>
                      <a:pt x="69" y="22"/>
                    </a:lnTo>
                    <a:lnTo>
                      <a:pt x="66" y="16"/>
                    </a:lnTo>
                    <a:lnTo>
                      <a:pt x="61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7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44" y="70"/>
                    </a:lnTo>
                    <a:lnTo>
                      <a:pt x="50" y="68"/>
                    </a:lnTo>
                    <a:lnTo>
                      <a:pt x="56" y="65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5"/>
                    </a:lnTo>
                    <a:lnTo>
                      <a:pt x="72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2" name="Freeform 62"/>
              <p:cNvSpPr>
                <a:spLocks/>
              </p:cNvSpPr>
              <p:nvPr/>
            </p:nvSpPr>
            <p:spPr bwMode="auto">
              <a:xfrm>
                <a:off x="1072" y="124"/>
                <a:ext cx="124" cy="168"/>
              </a:xfrm>
              <a:custGeom>
                <a:avLst/>
                <a:gdLst>
                  <a:gd name="T0" fmla="*/ 69 w 124"/>
                  <a:gd name="T1" fmla="*/ 168 h 168"/>
                  <a:gd name="T2" fmla="*/ 69 w 124"/>
                  <a:gd name="T3" fmla="*/ 168 h 168"/>
                  <a:gd name="T4" fmla="*/ 72 w 124"/>
                  <a:gd name="T5" fmla="*/ 155 h 168"/>
                  <a:gd name="T6" fmla="*/ 75 w 124"/>
                  <a:gd name="T7" fmla="*/ 138 h 168"/>
                  <a:gd name="T8" fmla="*/ 79 w 124"/>
                  <a:gd name="T9" fmla="*/ 110 h 168"/>
                  <a:gd name="T10" fmla="*/ 79 w 124"/>
                  <a:gd name="T11" fmla="*/ 110 h 168"/>
                  <a:gd name="T12" fmla="*/ 80 w 124"/>
                  <a:gd name="T13" fmla="*/ 100 h 168"/>
                  <a:gd name="T14" fmla="*/ 81 w 124"/>
                  <a:gd name="T15" fmla="*/ 85 h 168"/>
                  <a:gd name="T16" fmla="*/ 81 w 124"/>
                  <a:gd name="T17" fmla="*/ 47 h 168"/>
                  <a:gd name="T18" fmla="*/ 104 w 124"/>
                  <a:gd name="T19" fmla="*/ 72 h 168"/>
                  <a:gd name="T20" fmla="*/ 104 w 124"/>
                  <a:gd name="T21" fmla="*/ 72 h 168"/>
                  <a:gd name="T22" fmla="*/ 104 w 124"/>
                  <a:gd name="T23" fmla="*/ 72 h 168"/>
                  <a:gd name="T24" fmla="*/ 104 w 124"/>
                  <a:gd name="T25" fmla="*/ 72 h 168"/>
                  <a:gd name="T26" fmla="*/ 108 w 124"/>
                  <a:gd name="T27" fmla="*/ 75 h 168"/>
                  <a:gd name="T28" fmla="*/ 112 w 124"/>
                  <a:gd name="T29" fmla="*/ 76 h 168"/>
                  <a:gd name="T30" fmla="*/ 116 w 124"/>
                  <a:gd name="T31" fmla="*/ 75 h 168"/>
                  <a:gd name="T32" fmla="*/ 121 w 124"/>
                  <a:gd name="T33" fmla="*/ 73 h 168"/>
                  <a:gd name="T34" fmla="*/ 121 w 124"/>
                  <a:gd name="T35" fmla="*/ 73 h 168"/>
                  <a:gd name="T36" fmla="*/ 123 w 124"/>
                  <a:gd name="T37" fmla="*/ 69 h 168"/>
                  <a:gd name="T38" fmla="*/ 124 w 124"/>
                  <a:gd name="T39" fmla="*/ 64 h 168"/>
                  <a:gd name="T40" fmla="*/ 123 w 124"/>
                  <a:gd name="T41" fmla="*/ 60 h 168"/>
                  <a:gd name="T42" fmla="*/ 121 w 124"/>
                  <a:gd name="T43" fmla="*/ 56 h 168"/>
                  <a:gd name="T44" fmla="*/ 80 w 124"/>
                  <a:gd name="T45" fmla="*/ 12 h 168"/>
                  <a:gd name="T46" fmla="*/ 80 w 124"/>
                  <a:gd name="T47" fmla="*/ 12 h 168"/>
                  <a:gd name="T48" fmla="*/ 75 w 124"/>
                  <a:gd name="T49" fmla="*/ 8 h 168"/>
                  <a:gd name="T50" fmla="*/ 68 w 124"/>
                  <a:gd name="T51" fmla="*/ 4 h 168"/>
                  <a:gd name="T52" fmla="*/ 59 w 124"/>
                  <a:gd name="T53" fmla="*/ 1 h 168"/>
                  <a:gd name="T54" fmla="*/ 46 w 124"/>
                  <a:gd name="T55" fmla="*/ 0 h 168"/>
                  <a:gd name="T56" fmla="*/ 46 w 124"/>
                  <a:gd name="T57" fmla="*/ 0 h 168"/>
                  <a:gd name="T58" fmla="*/ 38 w 124"/>
                  <a:gd name="T59" fmla="*/ 1 h 168"/>
                  <a:gd name="T60" fmla="*/ 30 w 124"/>
                  <a:gd name="T61" fmla="*/ 2 h 168"/>
                  <a:gd name="T62" fmla="*/ 22 w 124"/>
                  <a:gd name="T63" fmla="*/ 3 h 168"/>
                  <a:gd name="T64" fmla="*/ 16 w 124"/>
                  <a:gd name="T65" fmla="*/ 5 h 168"/>
                  <a:gd name="T66" fmla="*/ 9 w 124"/>
                  <a:gd name="T67" fmla="*/ 8 h 168"/>
                  <a:gd name="T68" fmla="*/ 5 w 124"/>
                  <a:gd name="T69" fmla="*/ 11 h 168"/>
                  <a:gd name="T70" fmla="*/ 2 w 124"/>
                  <a:gd name="T71" fmla="*/ 14 h 168"/>
                  <a:gd name="T72" fmla="*/ 1 w 124"/>
                  <a:gd name="T73" fmla="*/ 18 h 168"/>
                  <a:gd name="T74" fmla="*/ 1 w 124"/>
                  <a:gd name="T75" fmla="*/ 18 h 168"/>
                  <a:gd name="T76" fmla="*/ 1 w 124"/>
                  <a:gd name="T77" fmla="*/ 23 h 168"/>
                  <a:gd name="T78" fmla="*/ 0 w 124"/>
                  <a:gd name="T79" fmla="*/ 39 h 168"/>
                  <a:gd name="T80" fmla="*/ 1 w 124"/>
                  <a:gd name="T81" fmla="*/ 62 h 168"/>
                  <a:gd name="T82" fmla="*/ 3 w 124"/>
                  <a:gd name="T83" fmla="*/ 77 h 168"/>
                  <a:gd name="T84" fmla="*/ 5 w 124"/>
                  <a:gd name="T85" fmla="*/ 92 h 168"/>
                  <a:gd name="T86" fmla="*/ 5 w 124"/>
                  <a:gd name="T87" fmla="*/ 92 h 168"/>
                  <a:gd name="T88" fmla="*/ 6 w 124"/>
                  <a:gd name="T89" fmla="*/ 97 h 168"/>
                  <a:gd name="T90" fmla="*/ 8 w 124"/>
                  <a:gd name="T91" fmla="*/ 100 h 168"/>
                  <a:gd name="T92" fmla="*/ 12 w 124"/>
                  <a:gd name="T93" fmla="*/ 104 h 168"/>
                  <a:gd name="T94" fmla="*/ 13 w 124"/>
                  <a:gd name="T95" fmla="*/ 110 h 168"/>
                  <a:gd name="T96" fmla="*/ 13 w 124"/>
                  <a:gd name="T97" fmla="*/ 110 h 168"/>
                  <a:gd name="T98" fmla="*/ 18 w 124"/>
                  <a:gd name="T99" fmla="*/ 138 h 168"/>
                  <a:gd name="T100" fmla="*/ 21 w 124"/>
                  <a:gd name="T101" fmla="*/ 155 h 168"/>
                  <a:gd name="T102" fmla="*/ 24 w 124"/>
                  <a:gd name="T10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168">
                    <a:moveTo>
                      <a:pt x="69" y="168"/>
                    </a:moveTo>
                    <a:lnTo>
                      <a:pt x="69" y="168"/>
                    </a:lnTo>
                    <a:lnTo>
                      <a:pt x="72" y="155"/>
                    </a:lnTo>
                    <a:lnTo>
                      <a:pt x="75" y="138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0" y="100"/>
                    </a:lnTo>
                    <a:lnTo>
                      <a:pt x="81" y="85"/>
                    </a:lnTo>
                    <a:lnTo>
                      <a:pt x="81" y="47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8" y="75"/>
                    </a:lnTo>
                    <a:lnTo>
                      <a:pt x="112" y="76"/>
                    </a:lnTo>
                    <a:lnTo>
                      <a:pt x="116" y="75"/>
                    </a:lnTo>
                    <a:lnTo>
                      <a:pt x="121" y="73"/>
                    </a:lnTo>
                    <a:lnTo>
                      <a:pt x="121" y="73"/>
                    </a:lnTo>
                    <a:lnTo>
                      <a:pt x="123" y="69"/>
                    </a:lnTo>
                    <a:lnTo>
                      <a:pt x="124" y="64"/>
                    </a:lnTo>
                    <a:lnTo>
                      <a:pt x="123" y="60"/>
                    </a:lnTo>
                    <a:lnTo>
                      <a:pt x="121" y="56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5" y="8"/>
                    </a:lnTo>
                    <a:lnTo>
                      <a:pt x="68" y="4"/>
                    </a:lnTo>
                    <a:lnTo>
                      <a:pt x="59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1"/>
                    </a:lnTo>
                    <a:lnTo>
                      <a:pt x="30" y="2"/>
                    </a:lnTo>
                    <a:lnTo>
                      <a:pt x="22" y="3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2"/>
                    </a:lnTo>
                    <a:lnTo>
                      <a:pt x="3" y="77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7"/>
                    </a:lnTo>
                    <a:lnTo>
                      <a:pt x="8" y="100"/>
                    </a:lnTo>
                    <a:lnTo>
                      <a:pt x="12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8" y="138"/>
                    </a:lnTo>
                    <a:lnTo>
                      <a:pt x="21" y="155"/>
                    </a:lnTo>
                    <a:lnTo>
                      <a:pt x="24" y="1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3" name="Freeform 63"/>
              <p:cNvSpPr>
                <a:spLocks/>
              </p:cNvSpPr>
              <p:nvPr/>
            </p:nvSpPr>
            <p:spPr bwMode="auto">
              <a:xfrm>
                <a:off x="937" y="2010"/>
                <a:ext cx="63" cy="143"/>
              </a:xfrm>
              <a:custGeom>
                <a:avLst/>
                <a:gdLst>
                  <a:gd name="T0" fmla="*/ 23 w 63"/>
                  <a:gd name="T1" fmla="*/ 143 h 143"/>
                  <a:gd name="T2" fmla="*/ 63 w 63"/>
                  <a:gd name="T3" fmla="*/ 143 h 143"/>
                  <a:gd name="T4" fmla="*/ 63 w 63"/>
                  <a:gd name="T5" fmla="*/ 0 h 143"/>
                  <a:gd name="T6" fmla="*/ 0 w 63"/>
                  <a:gd name="T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43">
                    <a:moveTo>
                      <a:pt x="23" y="143"/>
                    </a:moveTo>
                    <a:lnTo>
                      <a:pt x="63" y="143"/>
                    </a:lnTo>
                    <a:lnTo>
                      <a:pt x="63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4" name="Freeform 64"/>
              <p:cNvSpPr>
                <a:spLocks/>
              </p:cNvSpPr>
              <p:nvPr/>
            </p:nvSpPr>
            <p:spPr bwMode="auto">
              <a:xfrm>
                <a:off x="971" y="2121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10 w 14"/>
                  <a:gd name="T5" fmla="*/ 0 h 13"/>
                  <a:gd name="T6" fmla="*/ 12 w 14"/>
                  <a:gd name="T7" fmla="*/ 2 h 13"/>
                  <a:gd name="T8" fmla="*/ 14 w 14"/>
                  <a:gd name="T9" fmla="*/ 4 h 13"/>
                  <a:gd name="T10" fmla="*/ 14 w 14"/>
                  <a:gd name="T11" fmla="*/ 6 h 13"/>
                  <a:gd name="T12" fmla="*/ 14 w 14"/>
                  <a:gd name="T13" fmla="*/ 6 h 13"/>
                  <a:gd name="T14" fmla="*/ 14 w 14"/>
                  <a:gd name="T15" fmla="*/ 9 h 13"/>
                  <a:gd name="T16" fmla="*/ 12 w 14"/>
                  <a:gd name="T17" fmla="*/ 11 h 13"/>
                  <a:gd name="T18" fmla="*/ 10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5 w 14"/>
                  <a:gd name="T25" fmla="*/ 13 h 13"/>
                  <a:gd name="T26" fmla="*/ 2 w 14"/>
                  <a:gd name="T27" fmla="*/ 11 h 13"/>
                  <a:gd name="T28" fmla="*/ 0 w 14"/>
                  <a:gd name="T29" fmla="*/ 9 h 13"/>
                  <a:gd name="T30" fmla="*/ 0 w 14"/>
                  <a:gd name="T31" fmla="*/ 6 h 13"/>
                  <a:gd name="T32" fmla="*/ 0 w 14"/>
                  <a:gd name="T33" fmla="*/ 6 h 13"/>
                  <a:gd name="T34" fmla="*/ 0 w 14"/>
                  <a:gd name="T35" fmla="*/ 4 h 13"/>
                  <a:gd name="T36" fmla="*/ 2 w 14"/>
                  <a:gd name="T37" fmla="*/ 2 h 13"/>
                  <a:gd name="T38" fmla="*/ 5 w 14"/>
                  <a:gd name="T39" fmla="*/ 0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5" name="Freeform 65"/>
              <p:cNvSpPr>
                <a:spLocks/>
              </p:cNvSpPr>
              <p:nvPr/>
            </p:nvSpPr>
            <p:spPr bwMode="auto">
              <a:xfrm>
                <a:off x="1010" y="1919"/>
                <a:ext cx="208" cy="234"/>
              </a:xfrm>
              <a:custGeom>
                <a:avLst/>
                <a:gdLst>
                  <a:gd name="T0" fmla="*/ 0 w 208"/>
                  <a:gd name="T1" fmla="*/ 216 h 234"/>
                  <a:gd name="T2" fmla="*/ 11 w 208"/>
                  <a:gd name="T3" fmla="*/ 216 h 234"/>
                  <a:gd name="T4" fmla="*/ 25 w 208"/>
                  <a:gd name="T5" fmla="*/ 219 h 234"/>
                  <a:gd name="T6" fmla="*/ 57 w 208"/>
                  <a:gd name="T7" fmla="*/ 232 h 234"/>
                  <a:gd name="T8" fmla="*/ 71 w 208"/>
                  <a:gd name="T9" fmla="*/ 234 h 234"/>
                  <a:gd name="T10" fmla="*/ 159 w 208"/>
                  <a:gd name="T11" fmla="*/ 234 h 234"/>
                  <a:gd name="T12" fmla="*/ 166 w 208"/>
                  <a:gd name="T13" fmla="*/ 233 h 234"/>
                  <a:gd name="T14" fmla="*/ 171 w 208"/>
                  <a:gd name="T15" fmla="*/ 229 h 234"/>
                  <a:gd name="T16" fmla="*/ 175 w 208"/>
                  <a:gd name="T17" fmla="*/ 224 h 234"/>
                  <a:gd name="T18" fmla="*/ 176 w 208"/>
                  <a:gd name="T19" fmla="*/ 216 h 234"/>
                  <a:gd name="T20" fmla="*/ 176 w 208"/>
                  <a:gd name="T21" fmla="*/ 212 h 234"/>
                  <a:gd name="T22" fmla="*/ 172 w 208"/>
                  <a:gd name="T23" fmla="*/ 205 h 234"/>
                  <a:gd name="T24" fmla="*/ 170 w 208"/>
                  <a:gd name="T25" fmla="*/ 203 h 234"/>
                  <a:gd name="T26" fmla="*/ 168 w 208"/>
                  <a:gd name="T27" fmla="*/ 200 h 234"/>
                  <a:gd name="T28" fmla="*/ 170 w 208"/>
                  <a:gd name="T29" fmla="*/ 199 h 234"/>
                  <a:gd name="T30" fmla="*/ 176 w 208"/>
                  <a:gd name="T31" fmla="*/ 198 h 234"/>
                  <a:gd name="T32" fmla="*/ 183 w 208"/>
                  <a:gd name="T33" fmla="*/ 194 h 234"/>
                  <a:gd name="T34" fmla="*/ 186 w 208"/>
                  <a:gd name="T35" fmla="*/ 189 h 234"/>
                  <a:gd name="T36" fmla="*/ 188 w 208"/>
                  <a:gd name="T37" fmla="*/ 181 h 234"/>
                  <a:gd name="T38" fmla="*/ 187 w 208"/>
                  <a:gd name="T39" fmla="*/ 177 h 234"/>
                  <a:gd name="T40" fmla="*/ 183 w 208"/>
                  <a:gd name="T41" fmla="*/ 170 h 234"/>
                  <a:gd name="T42" fmla="*/ 180 w 208"/>
                  <a:gd name="T43" fmla="*/ 167 h 234"/>
                  <a:gd name="T44" fmla="*/ 179 w 208"/>
                  <a:gd name="T45" fmla="*/ 165 h 234"/>
                  <a:gd name="T46" fmla="*/ 180 w 208"/>
                  <a:gd name="T47" fmla="*/ 164 h 234"/>
                  <a:gd name="T48" fmla="*/ 188 w 208"/>
                  <a:gd name="T49" fmla="*/ 163 h 234"/>
                  <a:gd name="T50" fmla="*/ 193 w 208"/>
                  <a:gd name="T51" fmla="*/ 159 h 234"/>
                  <a:gd name="T52" fmla="*/ 197 w 208"/>
                  <a:gd name="T53" fmla="*/ 154 h 234"/>
                  <a:gd name="T54" fmla="*/ 198 w 208"/>
                  <a:gd name="T55" fmla="*/ 146 h 234"/>
                  <a:gd name="T56" fmla="*/ 197 w 208"/>
                  <a:gd name="T57" fmla="*/ 142 h 234"/>
                  <a:gd name="T58" fmla="*/ 194 w 208"/>
                  <a:gd name="T59" fmla="*/ 135 h 234"/>
                  <a:gd name="T60" fmla="*/ 191 w 208"/>
                  <a:gd name="T61" fmla="*/ 132 h 234"/>
                  <a:gd name="T62" fmla="*/ 190 w 208"/>
                  <a:gd name="T63" fmla="*/ 130 h 234"/>
                  <a:gd name="T64" fmla="*/ 191 w 208"/>
                  <a:gd name="T65" fmla="*/ 129 h 234"/>
                  <a:gd name="T66" fmla="*/ 198 w 208"/>
                  <a:gd name="T67" fmla="*/ 128 h 234"/>
                  <a:gd name="T68" fmla="*/ 203 w 208"/>
                  <a:gd name="T69" fmla="*/ 124 h 234"/>
                  <a:gd name="T70" fmla="*/ 207 w 208"/>
                  <a:gd name="T71" fmla="*/ 119 h 234"/>
                  <a:gd name="T72" fmla="*/ 208 w 208"/>
                  <a:gd name="T73" fmla="*/ 111 h 234"/>
                  <a:gd name="T74" fmla="*/ 208 w 208"/>
                  <a:gd name="T75" fmla="*/ 108 h 234"/>
                  <a:gd name="T76" fmla="*/ 205 w 208"/>
                  <a:gd name="T77" fmla="*/ 101 h 234"/>
                  <a:gd name="T78" fmla="*/ 201 w 208"/>
                  <a:gd name="T79" fmla="*/ 97 h 234"/>
                  <a:gd name="T80" fmla="*/ 195 w 208"/>
                  <a:gd name="T81" fmla="*/ 94 h 234"/>
                  <a:gd name="T82" fmla="*/ 191 w 208"/>
                  <a:gd name="T83" fmla="*/ 94 h 234"/>
                  <a:gd name="T84" fmla="*/ 116 w 208"/>
                  <a:gd name="T85" fmla="*/ 94 h 234"/>
                  <a:gd name="T86" fmla="*/ 111 w 208"/>
                  <a:gd name="T87" fmla="*/ 91 h 234"/>
                  <a:gd name="T88" fmla="*/ 111 w 208"/>
                  <a:gd name="T89" fmla="*/ 85 h 234"/>
                  <a:gd name="T90" fmla="*/ 115 w 208"/>
                  <a:gd name="T91" fmla="*/ 68 h 234"/>
                  <a:gd name="T92" fmla="*/ 117 w 208"/>
                  <a:gd name="T93" fmla="*/ 38 h 234"/>
                  <a:gd name="T94" fmla="*/ 116 w 208"/>
                  <a:gd name="T95" fmla="*/ 27 h 234"/>
                  <a:gd name="T96" fmla="*/ 112 w 208"/>
                  <a:gd name="T97" fmla="*/ 17 h 234"/>
                  <a:gd name="T98" fmla="*/ 105 w 208"/>
                  <a:gd name="T99" fmla="*/ 8 h 234"/>
                  <a:gd name="T100" fmla="*/ 97 w 208"/>
                  <a:gd name="T101" fmla="*/ 2 h 234"/>
                  <a:gd name="T102" fmla="*/ 88 w 208"/>
                  <a:gd name="T103" fmla="*/ 0 h 234"/>
                  <a:gd name="T104" fmla="*/ 84 w 208"/>
                  <a:gd name="T105" fmla="*/ 1 h 234"/>
                  <a:gd name="T106" fmla="*/ 78 w 208"/>
                  <a:gd name="T107" fmla="*/ 3 h 234"/>
                  <a:gd name="T108" fmla="*/ 75 w 208"/>
                  <a:gd name="T109" fmla="*/ 9 h 234"/>
                  <a:gd name="T110" fmla="*/ 74 w 208"/>
                  <a:gd name="T111" fmla="*/ 18 h 234"/>
                  <a:gd name="T112" fmla="*/ 74 w 208"/>
                  <a:gd name="T113" fmla="*/ 41 h 234"/>
                  <a:gd name="T114" fmla="*/ 68 w 208"/>
                  <a:gd name="T115" fmla="*/ 53 h 234"/>
                  <a:gd name="T116" fmla="*/ 42 w 208"/>
                  <a:gd name="T117" fmla="*/ 98 h 234"/>
                  <a:gd name="T118" fmla="*/ 39 w 208"/>
                  <a:gd name="T119" fmla="*/ 101 h 234"/>
                  <a:gd name="T120" fmla="*/ 30 w 208"/>
                  <a:gd name="T121" fmla="*/ 107 h 234"/>
                  <a:gd name="T122" fmla="*/ 22 w 208"/>
                  <a:gd name="T123" fmla="*/ 10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" h="234">
                    <a:moveTo>
                      <a:pt x="0" y="216"/>
                    </a:moveTo>
                    <a:lnTo>
                      <a:pt x="0" y="216"/>
                    </a:lnTo>
                    <a:lnTo>
                      <a:pt x="11" y="216"/>
                    </a:lnTo>
                    <a:lnTo>
                      <a:pt x="11" y="216"/>
                    </a:lnTo>
                    <a:lnTo>
                      <a:pt x="18" y="217"/>
                    </a:lnTo>
                    <a:lnTo>
                      <a:pt x="25" y="219"/>
                    </a:lnTo>
                    <a:lnTo>
                      <a:pt x="42" y="226"/>
                    </a:lnTo>
                    <a:lnTo>
                      <a:pt x="57" y="232"/>
                    </a:lnTo>
                    <a:lnTo>
                      <a:pt x="64" y="234"/>
                    </a:lnTo>
                    <a:lnTo>
                      <a:pt x="71" y="234"/>
                    </a:lnTo>
                    <a:lnTo>
                      <a:pt x="159" y="234"/>
                    </a:lnTo>
                    <a:lnTo>
                      <a:pt x="159" y="234"/>
                    </a:lnTo>
                    <a:lnTo>
                      <a:pt x="163" y="234"/>
                    </a:lnTo>
                    <a:lnTo>
                      <a:pt x="166" y="233"/>
                    </a:lnTo>
                    <a:lnTo>
                      <a:pt x="169" y="231"/>
                    </a:lnTo>
                    <a:lnTo>
                      <a:pt x="171" y="229"/>
                    </a:lnTo>
                    <a:lnTo>
                      <a:pt x="173" y="227"/>
                    </a:lnTo>
                    <a:lnTo>
                      <a:pt x="175" y="224"/>
                    </a:lnTo>
                    <a:lnTo>
                      <a:pt x="176" y="220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6" y="212"/>
                    </a:lnTo>
                    <a:lnTo>
                      <a:pt x="174" y="209"/>
                    </a:lnTo>
                    <a:lnTo>
                      <a:pt x="172" y="205"/>
                    </a:lnTo>
                    <a:lnTo>
                      <a:pt x="170" y="203"/>
                    </a:lnTo>
                    <a:lnTo>
                      <a:pt x="170" y="203"/>
                    </a:lnTo>
                    <a:lnTo>
                      <a:pt x="168" y="201"/>
                    </a:lnTo>
                    <a:lnTo>
                      <a:pt x="168" y="200"/>
                    </a:lnTo>
                    <a:lnTo>
                      <a:pt x="170" y="199"/>
                    </a:lnTo>
                    <a:lnTo>
                      <a:pt x="170" y="199"/>
                    </a:lnTo>
                    <a:lnTo>
                      <a:pt x="173" y="199"/>
                    </a:lnTo>
                    <a:lnTo>
                      <a:pt x="176" y="198"/>
                    </a:lnTo>
                    <a:lnTo>
                      <a:pt x="179" y="196"/>
                    </a:lnTo>
                    <a:lnTo>
                      <a:pt x="183" y="194"/>
                    </a:lnTo>
                    <a:lnTo>
                      <a:pt x="185" y="192"/>
                    </a:lnTo>
                    <a:lnTo>
                      <a:pt x="186" y="189"/>
                    </a:lnTo>
                    <a:lnTo>
                      <a:pt x="187" y="185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7" y="177"/>
                    </a:lnTo>
                    <a:lnTo>
                      <a:pt x="186" y="173"/>
                    </a:lnTo>
                    <a:lnTo>
                      <a:pt x="183" y="170"/>
                    </a:lnTo>
                    <a:lnTo>
                      <a:pt x="180" y="167"/>
                    </a:lnTo>
                    <a:lnTo>
                      <a:pt x="180" y="167"/>
                    </a:lnTo>
                    <a:lnTo>
                      <a:pt x="178" y="166"/>
                    </a:lnTo>
                    <a:lnTo>
                      <a:pt x="179" y="165"/>
                    </a:lnTo>
                    <a:lnTo>
                      <a:pt x="180" y="164"/>
                    </a:lnTo>
                    <a:lnTo>
                      <a:pt x="180" y="164"/>
                    </a:lnTo>
                    <a:lnTo>
                      <a:pt x="184" y="164"/>
                    </a:lnTo>
                    <a:lnTo>
                      <a:pt x="188" y="163"/>
                    </a:lnTo>
                    <a:lnTo>
                      <a:pt x="190" y="161"/>
                    </a:lnTo>
                    <a:lnTo>
                      <a:pt x="193" y="159"/>
                    </a:lnTo>
                    <a:lnTo>
                      <a:pt x="195" y="157"/>
                    </a:lnTo>
                    <a:lnTo>
                      <a:pt x="197" y="154"/>
                    </a:lnTo>
                    <a:lnTo>
                      <a:pt x="198" y="151"/>
                    </a:lnTo>
                    <a:lnTo>
                      <a:pt x="198" y="146"/>
                    </a:lnTo>
                    <a:lnTo>
                      <a:pt x="198" y="146"/>
                    </a:lnTo>
                    <a:lnTo>
                      <a:pt x="197" y="142"/>
                    </a:lnTo>
                    <a:lnTo>
                      <a:pt x="196" y="138"/>
                    </a:lnTo>
                    <a:lnTo>
                      <a:pt x="194" y="135"/>
                    </a:lnTo>
                    <a:lnTo>
                      <a:pt x="191" y="132"/>
                    </a:lnTo>
                    <a:lnTo>
                      <a:pt x="191" y="132"/>
                    </a:lnTo>
                    <a:lnTo>
                      <a:pt x="190" y="131"/>
                    </a:lnTo>
                    <a:lnTo>
                      <a:pt x="190" y="130"/>
                    </a:lnTo>
                    <a:lnTo>
                      <a:pt x="191" y="129"/>
                    </a:lnTo>
                    <a:lnTo>
                      <a:pt x="191" y="129"/>
                    </a:lnTo>
                    <a:lnTo>
                      <a:pt x="195" y="129"/>
                    </a:lnTo>
                    <a:lnTo>
                      <a:pt x="198" y="128"/>
                    </a:lnTo>
                    <a:lnTo>
                      <a:pt x="201" y="126"/>
                    </a:lnTo>
                    <a:lnTo>
                      <a:pt x="203" y="124"/>
                    </a:lnTo>
                    <a:lnTo>
                      <a:pt x="205" y="122"/>
                    </a:lnTo>
                    <a:lnTo>
                      <a:pt x="207" y="119"/>
                    </a:lnTo>
                    <a:lnTo>
                      <a:pt x="208" y="115"/>
                    </a:lnTo>
                    <a:lnTo>
                      <a:pt x="208" y="111"/>
                    </a:lnTo>
                    <a:lnTo>
                      <a:pt x="208" y="111"/>
                    </a:lnTo>
                    <a:lnTo>
                      <a:pt x="208" y="108"/>
                    </a:lnTo>
                    <a:lnTo>
                      <a:pt x="207" y="104"/>
                    </a:lnTo>
                    <a:lnTo>
                      <a:pt x="205" y="101"/>
                    </a:lnTo>
                    <a:lnTo>
                      <a:pt x="203" y="99"/>
                    </a:lnTo>
                    <a:lnTo>
                      <a:pt x="201" y="97"/>
                    </a:lnTo>
                    <a:lnTo>
                      <a:pt x="198" y="95"/>
                    </a:lnTo>
                    <a:lnTo>
                      <a:pt x="195" y="94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11" y="91"/>
                    </a:lnTo>
                    <a:lnTo>
                      <a:pt x="111" y="88"/>
                    </a:lnTo>
                    <a:lnTo>
                      <a:pt x="111" y="85"/>
                    </a:lnTo>
                    <a:lnTo>
                      <a:pt x="111" y="85"/>
                    </a:lnTo>
                    <a:lnTo>
                      <a:pt x="115" y="68"/>
                    </a:lnTo>
                    <a:lnTo>
                      <a:pt x="117" y="53"/>
                    </a:lnTo>
                    <a:lnTo>
                      <a:pt x="117" y="38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4" y="22"/>
                    </a:lnTo>
                    <a:lnTo>
                      <a:pt x="112" y="17"/>
                    </a:lnTo>
                    <a:lnTo>
                      <a:pt x="108" y="12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4" y="1"/>
                    </a:lnTo>
                    <a:lnTo>
                      <a:pt x="81" y="2"/>
                    </a:lnTo>
                    <a:lnTo>
                      <a:pt x="78" y="3"/>
                    </a:lnTo>
                    <a:lnTo>
                      <a:pt x="77" y="5"/>
                    </a:lnTo>
                    <a:lnTo>
                      <a:pt x="75" y="9"/>
                    </a:lnTo>
                    <a:lnTo>
                      <a:pt x="74" y="11"/>
                    </a:lnTo>
                    <a:lnTo>
                      <a:pt x="74" y="18"/>
                    </a:lnTo>
                    <a:lnTo>
                      <a:pt x="74" y="41"/>
                    </a:lnTo>
                    <a:lnTo>
                      <a:pt x="74" y="41"/>
                    </a:lnTo>
                    <a:lnTo>
                      <a:pt x="72" y="46"/>
                    </a:lnTo>
                    <a:lnTo>
                      <a:pt x="68" y="53"/>
                    </a:lnTo>
                    <a:lnTo>
                      <a:pt x="58" y="71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9" y="101"/>
                    </a:lnTo>
                    <a:lnTo>
                      <a:pt x="35" y="104"/>
                    </a:lnTo>
                    <a:lnTo>
                      <a:pt x="30" y="107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0" y="10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6" name="Line 66"/>
              <p:cNvSpPr>
                <a:spLocks noChangeShapeType="1"/>
              </p:cNvSpPr>
              <p:nvPr/>
            </p:nvSpPr>
            <p:spPr bwMode="auto">
              <a:xfrm flipH="1" flipV="1">
                <a:off x="3929" y="2312"/>
                <a:ext cx="51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7" name="Line 67"/>
              <p:cNvSpPr>
                <a:spLocks noChangeShapeType="1"/>
              </p:cNvSpPr>
              <p:nvPr/>
            </p:nvSpPr>
            <p:spPr bwMode="auto">
              <a:xfrm>
                <a:off x="3939" y="2297"/>
                <a:ext cx="49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8" name="Line 68"/>
              <p:cNvSpPr>
                <a:spLocks noChangeShapeType="1"/>
              </p:cNvSpPr>
              <p:nvPr/>
            </p:nvSpPr>
            <p:spPr bwMode="auto">
              <a:xfrm flipV="1">
                <a:off x="3929" y="2366"/>
                <a:ext cx="51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9" name="Line 69"/>
              <p:cNvSpPr>
                <a:spLocks noChangeShapeType="1"/>
              </p:cNvSpPr>
              <p:nvPr/>
            </p:nvSpPr>
            <p:spPr bwMode="auto">
              <a:xfrm flipH="1">
                <a:off x="3939" y="2381"/>
                <a:ext cx="49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0" name="Freeform 70"/>
              <p:cNvSpPr>
                <a:spLocks/>
              </p:cNvSpPr>
              <p:nvPr/>
            </p:nvSpPr>
            <p:spPr bwMode="auto">
              <a:xfrm>
                <a:off x="3986" y="2316"/>
                <a:ext cx="72" cy="73"/>
              </a:xfrm>
              <a:custGeom>
                <a:avLst/>
                <a:gdLst>
                  <a:gd name="T0" fmla="*/ 0 w 72"/>
                  <a:gd name="T1" fmla="*/ 36 h 73"/>
                  <a:gd name="T2" fmla="*/ 0 w 72"/>
                  <a:gd name="T3" fmla="*/ 36 h 73"/>
                  <a:gd name="T4" fmla="*/ 0 w 72"/>
                  <a:gd name="T5" fmla="*/ 44 h 73"/>
                  <a:gd name="T6" fmla="*/ 2 w 72"/>
                  <a:gd name="T7" fmla="*/ 51 h 73"/>
                  <a:gd name="T8" fmla="*/ 6 w 72"/>
                  <a:gd name="T9" fmla="*/ 57 h 73"/>
                  <a:gd name="T10" fmla="*/ 10 w 72"/>
                  <a:gd name="T11" fmla="*/ 62 h 73"/>
                  <a:gd name="T12" fmla="*/ 15 w 72"/>
                  <a:gd name="T13" fmla="*/ 67 h 73"/>
                  <a:gd name="T14" fmla="*/ 21 w 72"/>
                  <a:gd name="T15" fmla="*/ 70 h 73"/>
                  <a:gd name="T16" fmla="*/ 29 w 72"/>
                  <a:gd name="T17" fmla="*/ 72 h 73"/>
                  <a:gd name="T18" fmla="*/ 36 w 72"/>
                  <a:gd name="T19" fmla="*/ 73 h 73"/>
                  <a:gd name="T20" fmla="*/ 36 w 72"/>
                  <a:gd name="T21" fmla="*/ 73 h 73"/>
                  <a:gd name="T22" fmla="*/ 43 w 72"/>
                  <a:gd name="T23" fmla="*/ 72 h 73"/>
                  <a:gd name="T24" fmla="*/ 50 w 72"/>
                  <a:gd name="T25" fmla="*/ 70 h 73"/>
                  <a:gd name="T26" fmla="*/ 56 w 72"/>
                  <a:gd name="T27" fmla="*/ 67 h 73"/>
                  <a:gd name="T28" fmla="*/ 62 w 72"/>
                  <a:gd name="T29" fmla="*/ 62 h 73"/>
                  <a:gd name="T30" fmla="*/ 66 w 72"/>
                  <a:gd name="T31" fmla="*/ 57 h 73"/>
                  <a:gd name="T32" fmla="*/ 70 w 72"/>
                  <a:gd name="T33" fmla="*/ 51 h 73"/>
                  <a:gd name="T34" fmla="*/ 72 w 72"/>
                  <a:gd name="T35" fmla="*/ 44 h 73"/>
                  <a:gd name="T36" fmla="*/ 72 w 72"/>
                  <a:gd name="T37" fmla="*/ 36 h 73"/>
                  <a:gd name="T38" fmla="*/ 72 w 72"/>
                  <a:gd name="T39" fmla="*/ 36 h 73"/>
                  <a:gd name="T40" fmla="*/ 72 w 72"/>
                  <a:gd name="T41" fmla="*/ 29 h 73"/>
                  <a:gd name="T42" fmla="*/ 70 w 72"/>
                  <a:gd name="T43" fmla="*/ 23 h 73"/>
                  <a:gd name="T44" fmla="*/ 66 w 72"/>
                  <a:gd name="T45" fmla="*/ 17 h 73"/>
                  <a:gd name="T46" fmla="*/ 62 w 72"/>
                  <a:gd name="T47" fmla="*/ 11 h 73"/>
                  <a:gd name="T48" fmla="*/ 56 w 72"/>
                  <a:gd name="T49" fmla="*/ 7 h 73"/>
                  <a:gd name="T50" fmla="*/ 50 w 72"/>
                  <a:gd name="T51" fmla="*/ 3 h 73"/>
                  <a:gd name="T52" fmla="*/ 43 w 72"/>
                  <a:gd name="T53" fmla="*/ 1 h 73"/>
                  <a:gd name="T54" fmla="*/ 36 w 72"/>
                  <a:gd name="T55" fmla="*/ 0 h 73"/>
                  <a:gd name="T56" fmla="*/ 36 w 72"/>
                  <a:gd name="T57" fmla="*/ 0 h 73"/>
                  <a:gd name="T58" fmla="*/ 29 w 72"/>
                  <a:gd name="T59" fmla="*/ 1 h 73"/>
                  <a:gd name="T60" fmla="*/ 21 w 72"/>
                  <a:gd name="T61" fmla="*/ 3 h 73"/>
                  <a:gd name="T62" fmla="*/ 15 w 72"/>
                  <a:gd name="T63" fmla="*/ 7 h 73"/>
                  <a:gd name="T64" fmla="*/ 10 w 72"/>
                  <a:gd name="T65" fmla="*/ 11 h 73"/>
                  <a:gd name="T66" fmla="*/ 6 w 72"/>
                  <a:gd name="T67" fmla="*/ 17 h 73"/>
                  <a:gd name="T68" fmla="*/ 2 w 72"/>
                  <a:gd name="T69" fmla="*/ 23 h 73"/>
                  <a:gd name="T70" fmla="*/ 0 w 72"/>
                  <a:gd name="T71" fmla="*/ 29 h 73"/>
                  <a:gd name="T72" fmla="*/ 0 w 72"/>
                  <a:gd name="T73" fmla="*/ 36 h 73"/>
                  <a:gd name="T74" fmla="*/ 0 w 72"/>
                  <a:gd name="T7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3">
                    <a:moveTo>
                      <a:pt x="0" y="36"/>
                    </a:move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2"/>
                    </a:lnTo>
                    <a:lnTo>
                      <a:pt x="15" y="67"/>
                    </a:lnTo>
                    <a:lnTo>
                      <a:pt x="21" y="70"/>
                    </a:lnTo>
                    <a:lnTo>
                      <a:pt x="29" y="72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3" y="72"/>
                    </a:lnTo>
                    <a:lnTo>
                      <a:pt x="50" y="70"/>
                    </a:lnTo>
                    <a:lnTo>
                      <a:pt x="56" y="67"/>
                    </a:lnTo>
                    <a:lnTo>
                      <a:pt x="62" y="62"/>
                    </a:lnTo>
                    <a:lnTo>
                      <a:pt x="66" y="57"/>
                    </a:lnTo>
                    <a:lnTo>
                      <a:pt x="70" y="51"/>
                    </a:lnTo>
                    <a:lnTo>
                      <a:pt x="72" y="44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29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2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1" name="Freeform 71"/>
              <p:cNvSpPr>
                <a:spLocks/>
              </p:cNvSpPr>
              <p:nvPr/>
            </p:nvSpPr>
            <p:spPr bwMode="auto">
              <a:xfrm>
                <a:off x="3859" y="2247"/>
                <a:ext cx="73" cy="73"/>
              </a:xfrm>
              <a:custGeom>
                <a:avLst/>
                <a:gdLst>
                  <a:gd name="T0" fmla="*/ 0 w 73"/>
                  <a:gd name="T1" fmla="*/ 37 h 73"/>
                  <a:gd name="T2" fmla="*/ 0 w 73"/>
                  <a:gd name="T3" fmla="*/ 37 h 73"/>
                  <a:gd name="T4" fmla="*/ 1 w 73"/>
                  <a:gd name="T5" fmla="*/ 45 h 73"/>
                  <a:gd name="T6" fmla="*/ 3 w 73"/>
                  <a:gd name="T7" fmla="*/ 51 h 73"/>
                  <a:gd name="T8" fmla="*/ 7 w 73"/>
                  <a:gd name="T9" fmla="*/ 57 h 73"/>
                  <a:gd name="T10" fmla="*/ 12 w 73"/>
                  <a:gd name="T11" fmla="*/ 63 h 73"/>
                  <a:gd name="T12" fmla="*/ 17 w 73"/>
                  <a:gd name="T13" fmla="*/ 67 h 73"/>
                  <a:gd name="T14" fmla="*/ 23 w 73"/>
                  <a:gd name="T15" fmla="*/ 70 h 73"/>
                  <a:gd name="T16" fmla="*/ 30 w 73"/>
                  <a:gd name="T17" fmla="*/ 72 h 73"/>
                  <a:gd name="T18" fmla="*/ 37 w 73"/>
                  <a:gd name="T19" fmla="*/ 73 h 73"/>
                  <a:gd name="T20" fmla="*/ 37 w 73"/>
                  <a:gd name="T21" fmla="*/ 73 h 73"/>
                  <a:gd name="T22" fmla="*/ 45 w 73"/>
                  <a:gd name="T23" fmla="*/ 72 h 73"/>
                  <a:gd name="T24" fmla="*/ 51 w 73"/>
                  <a:gd name="T25" fmla="*/ 70 h 73"/>
                  <a:gd name="T26" fmla="*/ 57 w 73"/>
                  <a:gd name="T27" fmla="*/ 67 h 73"/>
                  <a:gd name="T28" fmla="*/ 63 w 73"/>
                  <a:gd name="T29" fmla="*/ 63 h 73"/>
                  <a:gd name="T30" fmla="*/ 67 w 73"/>
                  <a:gd name="T31" fmla="*/ 57 h 73"/>
                  <a:gd name="T32" fmla="*/ 70 w 73"/>
                  <a:gd name="T33" fmla="*/ 51 h 73"/>
                  <a:gd name="T34" fmla="*/ 72 w 73"/>
                  <a:gd name="T35" fmla="*/ 45 h 73"/>
                  <a:gd name="T36" fmla="*/ 73 w 73"/>
                  <a:gd name="T37" fmla="*/ 37 h 73"/>
                  <a:gd name="T38" fmla="*/ 73 w 73"/>
                  <a:gd name="T39" fmla="*/ 37 h 73"/>
                  <a:gd name="T40" fmla="*/ 72 w 73"/>
                  <a:gd name="T41" fmla="*/ 30 h 73"/>
                  <a:gd name="T42" fmla="*/ 70 w 73"/>
                  <a:gd name="T43" fmla="*/ 23 h 73"/>
                  <a:gd name="T44" fmla="*/ 67 w 73"/>
                  <a:gd name="T45" fmla="*/ 17 h 73"/>
                  <a:gd name="T46" fmla="*/ 63 w 73"/>
                  <a:gd name="T47" fmla="*/ 12 h 73"/>
                  <a:gd name="T48" fmla="*/ 57 w 73"/>
                  <a:gd name="T49" fmla="*/ 7 h 73"/>
                  <a:gd name="T50" fmla="*/ 51 w 73"/>
                  <a:gd name="T51" fmla="*/ 4 h 73"/>
                  <a:gd name="T52" fmla="*/ 45 w 73"/>
                  <a:gd name="T53" fmla="*/ 1 h 73"/>
                  <a:gd name="T54" fmla="*/ 37 w 73"/>
                  <a:gd name="T55" fmla="*/ 0 h 73"/>
                  <a:gd name="T56" fmla="*/ 37 w 73"/>
                  <a:gd name="T57" fmla="*/ 0 h 73"/>
                  <a:gd name="T58" fmla="*/ 30 w 73"/>
                  <a:gd name="T59" fmla="*/ 1 h 73"/>
                  <a:gd name="T60" fmla="*/ 23 w 73"/>
                  <a:gd name="T61" fmla="*/ 4 h 73"/>
                  <a:gd name="T62" fmla="*/ 17 w 73"/>
                  <a:gd name="T63" fmla="*/ 7 h 73"/>
                  <a:gd name="T64" fmla="*/ 12 w 73"/>
                  <a:gd name="T65" fmla="*/ 12 h 73"/>
                  <a:gd name="T66" fmla="*/ 7 w 73"/>
                  <a:gd name="T67" fmla="*/ 17 h 73"/>
                  <a:gd name="T68" fmla="*/ 3 w 73"/>
                  <a:gd name="T69" fmla="*/ 23 h 73"/>
                  <a:gd name="T70" fmla="*/ 1 w 73"/>
                  <a:gd name="T71" fmla="*/ 30 h 73"/>
                  <a:gd name="T72" fmla="*/ 0 w 73"/>
                  <a:gd name="T73" fmla="*/ 37 h 73"/>
                  <a:gd name="T74" fmla="*/ 0 w 73"/>
                  <a:gd name="T7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3">
                    <a:moveTo>
                      <a:pt x="0" y="37"/>
                    </a:moveTo>
                    <a:lnTo>
                      <a:pt x="0" y="37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5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2" y="30"/>
                    </a:lnTo>
                    <a:lnTo>
                      <a:pt x="70" y="23"/>
                    </a:lnTo>
                    <a:lnTo>
                      <a:pt x="67" y="17"/>
                    </a:lnTo>
                    <a:lnTo>
                      <a:pt x="63" y="12"/>
                    </a:lnTo>
                    <a:lnTo>
                      <a:pt x="57" y="7"/>
                    </a:lnTo>
                    <a:lnTo>
                      <a:pt x="51" y="4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2" name="Freeform 72"/>
              <p:cNvSpPr>
                <a:spLocks/>
              </p:cNvSpPr>
              <p:nvPr/>
            </p:nvSpPr>
            <p:spPr bwMode="auto">
              <a:xfrm>
                <a:off x="3859" y="2385"/>
                <a:ext cx="73" cy="72"/>
              </a:xfrm>
              <a:custGeom>
                <a:avLst/>
                <a:gdLst>
                  <a:gd name="T0" fmla="*/ 0 w 73"/>
                  <a:gd name="T1" fmla="*/ 36 h 72"/>
                  <a:gd name="T2" fmla="*/ 0 w 73"/>
                  <a:gd name="T3" fmla="*/ 36 h 72"/>
                  <a:gd name="T4" fmla="*/ 1 w 73"/>
                  <a:gd name="T5" fmla="*/ 43 h 72"/>
                  <a:gd name="T6" fmla="*/ 3 w 73"/>
                  <a:gd name="T7" fmla="*/ 51 h 72"/>
                  <a:gd name="T8" fmla="*/ 7 w 73"/>
                  <a:gd name="T9" fmla="*/ 57 h 72"/>
                  <a:gd name="T10" fmla="*/ 12 w 73"/>
                  <a:gd name="T11" fmla="*/ 62 h 72"/>
                  <a:gd name="T12" fmla="*/ 17 w 73"/>
                  <a:gd name="T13" fmla="*/ 66 h 72"/>
                  <a:gd name="T14" fmla="*/ 23 w 73"/>
                  <a:gd name="T15" fmla="*/ 70 h 72"/>
                  <a:gd name="T16" fmla="*/ 30 w 73"/>
                  <a:gd name="T17" fmla="*/ 72 h 72"/>
                  <a:gd name="T18" fmla="*/ 37 w 73"/>
                  <a:gd name="T19" fmla="*/ 72 h 72"/>
                  <a:gd name="T20" fmla="*/ 37 w 73"/>
                  <a:gd name="T21" fmla="*/ 72 h 72"/>
                  <a:gd name="T22" fmla="*/ 45 w 73"/>
                  <a:gd name="T23" fmla="*/ 72 h 72"/>
                  <a:gd name="T24" fmla="*/ 51 w 73"/>
                  <a:gd name="T25" fmla="*/ 70 h 72"/>
                  <a:gd name="T26" fmla="*/ 57 w 73"/>
                  <a:gd name="T27" fmla="*/ 66 h 72"/>
                  <a:gd name="T28" fmla="*/ 63 w 73"/>
                  <a:gd name="T29" fmla="*/ 62 h 72"/>
                  <a:gd name="T30" fmla="*/ 67 w 73"/>
                  <a:gd name="T31" fmla="*/ 57 h 72"/>
                  <a:gd name="T32" fmla="*/ 70 w 73"/>
                  <a:gd name="T33" fmla="*/ 51 h 72"/>
                  <a:gd name="T34" fmla="*/ 72 w 73"/>
                  <a:gd name="T35" fmla="*/ 43 h 72"/>
                  <a:gd name="T36" fmla="*/ 73 w 73"/>
                  <a:gd name="T37" fmla="*/ 36 h 72"/>
                  <a:gd name="T38" fmla="*/ 73 w 73"/>
                  <a:gd name="T39" fmla="*/ 36 h 72"/>
                  <a:gd name="T40" fmla="*/ 72 w 73"/>
                  <a:gd name="T41" fmla="*/ 29 h 72"/>
                  <a:gd name="T42" fmla="*/ 70 w 73"/>
                  <a:gd name="T43" fmla="*/ 22 h 72"/>
                  <a:gd name="T44" fmla="*/ 67 w 73"/>
                  <a:gd name="T45" fmla="*/ 16 h 72"/>
                  <a:gd name="T46" fmla="*/ 63 w 73"/>
                  <a:gd name="T47" fmla="*/ 11 h 72"/>
                  <a:gd name="T48" fmla="*/ 57 w 73"/>
                  <a:gd name="T49" fmla="*/ 6 h 72"/>
                  <a:gd name="T50" fmla="*/ 51 w 73"/>
                  <a:gd name="T51" fmla="*/ 2 h 72"/>
                  <a:gd name="T52" fmla="*/ 45 w 73"/>
                  <a:gd name="T53" fmla="*/ 0 h 72"/>
                  <a:gd name="T54" fmla="*/ 37 w 73"/>
                  <a:gd name="T55" fmla="*/ 0 h 72"/>
                  <a:gd name="T56" fmla="*/ 37 w 73"/>
                  <a:gd name="T57" fmla="*/ 0 h 72"/>
                  <a:gd name="T58" fmla="*/ 30 w 73"/>
                  <a:gd name="T59" fmla="*/ 0 h 72"/>
                  <a:gd name="T60" fmla="*/ 23 w 73"/>
                  <a:gd name="T61" fmla="*/ 2 h 72"/>
                  <a:gd name="T62" fmla="*/ 17 w 73"/>
                  <a:gd name="T63" fmla="*/ 6 h 72"/>
                  <a:gd name="T64" fmla="*/ 12 w 73"/>
                  <a:gd name="T65" fmla="*/ 11 h 72"/>
                  <a:gd name="T66" fmla="*/ 7 w 73"/>
                  <a:gd name="T67" fmla="*/ 16 h 72"/>
                  <a:gd name="T68" fmla="*/ 3 w 73"/>
                  <a:gd name="T69" fmla="*/ 22 h 72"/>
                  <a:gd name="T70" fmla="*/ 1 w 73"/>
                  <a:gd name="T71" fmla="*/ 29 h 72"/>
                  <a:gd name="T72" fmla="*/ 0 w 73"/>
                  <a:gd name="T73" fmla="*/ 36 h 72"/>
                  <a:gd name="T74" fmla="*/ 0 w 73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2">
                    <a:moveTo>
                      <a:pt x="0" y="36"/>
                    </a:moveTo>
                    <a:lnTo>
                      <a:pt x="0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2" y="29"/>
                    </a:lnTo>
                    <a:lnTo>
                      <a:pt x="70" y="22"/>
                    </a:lnTo>
                    <a:lnTo>
                      <a:pt x="67" y="16"/>
                    </a:lnTo>
                    <a:lnTo>
                      <a:pt x="63" y="11"/>
                    </a:lnTo>
                    <a:lnTo>
                      <a:pt x="57" y="6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3" name="Freeform 73"/>
              <p:cNvSpPr>
                <a:spLocks/>
              </p:cNvSpPr>
              <p:nvPr/>
            </p:nvSpPr>
            <p:spPr bwMode="auto">
              <a:xfrm>
                <a:off x="636" y="796"/>
                <a:ext cx="14" cy="17"/>
              </a:xfrm>
              <a:custGeom>
                <a:avLst/>
                <a:gdLst>
                  <a:gd name="T0" fmla="*/ 0 w 14"/>
                  <a:gd name="T1" fmla="*/ 8 h 17"/>
                  <a:gd name="T2" fmla="*/ 0 w 14"/>
                  <a:gd name="T3" fmla="*/ 8 h 17"/>
                  <a:gd name="T4" fmla="*/ 1 w 14"/>
                  <a:gd name="T5" fmla="*/ 12 h 17"/>
                  <a:gd name="T6" fmla="*/ 2 w 14"/>
                  <a:gd name="T7" fmla="*/ 14 h 17"/>
                  <a:gd name="T8" fmla="*/ 4 w 14"/>
                  <a:gd name="T9" fmla="*/ 16 h 17"/>
                  <a:gd name="T10" fmla="*/ 7 w 14"/>
                  <a:gd name="T11" fmla="*/ 17 h 17"/>
                  <a:gd name="T12" fmla="*/ 7 w 14"/>
                  <a:gd name="T13" fmla="*/ 17 h 17"/>
                  <a:gd name="T14" fmla="*/ 9 w 14"/>
                  <a:gd name="T15" fmla="*/ 16 h 17"/>
                  <a:gd name="T16" fmla="*/ 11 w 14"/>
                  <a:gd name="T17" fmla="*/ 14 h 17"/>
                  <a:gd name="T18" fmla="*/ 14 w 14"/>
                  <a:gd name="T19" fmla="*/ 12 h 17"/>
                  <a:gd name="T20" fmla="*/ 14 w 14"/>
                  <a:gd name="T21" fmla="*/ 8 h 17"/>
                  <a:gd name="T22" fmla="*/ 14 w 14"/>
                  <a:gd name="T23" fmla="*/ 8 h 17"/>
                  <a:gd name="T24" fmla="*/ 14 w 14"/>
                  <a:gd name="T25" fmla="*/ 5 h 17"/>
                  <a:gd name="T26" fmla="*/ 11 w 14"/>
                  <a:gd name="T27" fmla="*/ 2 h 17"/>
                  <a:gd name="T28" fmla="*/ 9 w 14"/>
                  <a:gd name="T29" fmla="*/ 1 h 17"/>
                  <a:gd name="T30" fmla="*/ 7 w 14"/>
                  <a:gd name="T31" fmla="*/ 0 h 17"/>
                  <a:gd name="T32" fmla="*/ 7 w 14"/>
                  <a:gd name="T33" fmla="*/ 0 h 17"/>
                  <a:gd name="T34" fmla="*/ 4 w 14"/>
                  <a:gd name="T35" fmla="*/ 1 h 17"/>
                  <a:gd name="T36" fmla="*/ 2 w 14"/>
                  <a:gd name="T37" fmla="*/ 2 h 17"/>
                  <a:gd name="T38" fmla="*/ 1 w 14"/>
                  <a:gd name="T39" fmla="*/ 5 h 17"/>
                  <a:gd name="T40" fmla="*/ 0 w 14"/>
                  <a:gd name="T41" fmla="*/ 8 h 17"/>
                  <a:gd name="T42" fmla="*/ 0 w 14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4" name="Freeform 74"/>
              <p:cNvSpPr>
                <a:spLocks/>
              </p:cNvSpPr>
              <p:nvPr/>
            </p:nvSpPr>
            <p:spPr bwMode="auto">
              <a:xfrm>
                <a:off x="521" y="750"/>
                <a:ext cx="48" cy="2"/>
              </a:xfrm>
              <a:custGeom>
                <a:avLst/>
                <a:gdLst>
                  <a:gd name="T0" fmla="*/ 0 w 48"/>
                  <a:gd name="T1" fmla="*/ 2 h 2"/>
                  <a:gd name="T2" fmla="*/ 0 w 48"/>
                  <a:gd name="T3" fmla="*/ 2 h 2"/>
                  <a:gd name="T4" fmla="*/ 12 w 48"/>
                  <a:gd name="T5" fmla="*/ 1 h 2"/>
                  <a:gd name="T6" fmla="*/ 25 w 48"/>
                  <a:gd name="T7" fmla="*/ 0 h 2"/>
                  <a:gd name="T8" fmla="*/ 25 w 48"/>
                  <a:gd name="T9" fmla="*/ 0 h 2"/>
                  <a:gd name="T10" fmla="*/ 36 w 48"/>
                  <a:gd name="T11" fmla="*/ 1 h 2"/>
                  <a:gd name="T12" fmla="*/ 48 w 4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">
                    <a:moveTo>
                      <a:pt x="0" y="2"/>
                    </a:moveTo>
                    <a:lnTo>
                      <a:pt x="0" y="2"/>
                    </a:lnTo>
                    <a:lnTo>
                      <a:pt x="12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6" y="1"/>
                    </a:lnTo>
                    <a:lnTo>
                      <a:pt x="48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5" name="Freeform 75"/>
              <p:cNvSpPr>
                <a:spLocks/>
              </p:cNvSpPr>
              <p:nvPr/>
            </p:nvSpPr>
            <p:spPr bwMode="auto">
              <a:xfrm>
                <a:off x="496" y="909"/>
                <a:ext cx="98" cy="16"/>
              </a:xfrm>
              <a:custGeom>
                <a:avLst/>
                <a:gdLst>
                  <a:gd name="T0" fmla="*/ 98 w 98"/>
                  <a:gd name="T1" fmla="*/ 16 h 16"/>
                  <a:gd name="T2" fmla="*/ 98 w 98"/>
                  <a:gd name="T3" fmla="*/ 16 h 16"/>
                  <a:gd name="T4" fmla="*/ 86 w 98"/>
                  <a:gd name="T5" fmla="*/ 2 h 16"/>
                  <a:gd name="T6" fmla="*/ 86 w 98"/>
                  <a:gd name="T7" fmla="*/ 2 h 16"/>
                  <a:gd name="T8" fmla="*/ 83 w 98"/>
                  <a:gd name="T9" fmla="*/ 1 h 16"/>
                  <a:gd name="T10" fmla="*/ 78 w 98"/>
                  <a:gd name="T11" fmla="*/ 1 h 16"/>
                  <a:gd name="T12" fmla="*/ 78 w 98"/>
                  <a:gd name="T13" fmla="*/ 1 h 16"/>
                  <a:gd name="T14" fmla="*/ 64 w 98"/>
                  <a:gd name="T15" fmla="*/ 2 h 16"/>
                  <a:gd name="T16" fmla="*/ 50 w 98"/>
                  <a:gd name="T17" fmla="*/ 3 h 16"/>
                  <a:gd name="T18" fmla="*/ 50 w 98"/>
                  <a:gd name="T19" fmla="*/ 3 h 16"/>
                  <a:gd name="T20" fmla="*/ 34 w 98"/>
                  <a:gd name="T21" fmla="*/ 2 h 16"/>
                  <a:gd name="T22" fmla="*/ 19 w 98"/>
                  <a:gd name="T23" fmla="*/ 0 h 16"/>
                  <a:gd name="T24" fmla="*/ 19 w 98"/>
                  <a:gd name="T25" fmla="*/ 0 h 16"/>
                  <a:gd name="T26" fmla="*/ 17 w 98"/>
                  <a:gd name="T27" fmla="*/ 0 h 16"/>
                  <a:gd name="T28" fmla="*/ 14 w 98"/>
                  <a:gd name="T29" fmla="*/ 2 h 16"/>
                  <a:gd name="T30" fmla="*/ 14 w 98"/>
                  <a:gd name="T31" fmla="*/ 2 h 16"/>
                  <a:gd name="T32" fmla="*/ 0 w 9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6">
                    <a:moveTo>
                      <a:pt x="98" y="16"/>
                    </a:moveTo>
                    <a:lnTo>
                      <a:pt x="98" y="16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3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64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34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0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6" name="Freeform 76"/>
              <p:cNvSpPr>
                <a:spLocks/>
              </p:cNvSpPr>
              <p:nvPr/>
            </p:nvSpPr>
            <p:spPr bwMode="auto">
              <a:xfrm>
                <a:off x="403" y="729"/>
                <a:ext cx="293" cy="195"/>
              </a:xfrm>
              <a:custGeom>
                <a:avLst/>
                <a:gdLst>
                  <a:gd name="T0" fmla="*/ 49 w 293"/>
                  <a:gd name="T1" fmla="*/ 195 h 195"/>
                  <a:gd name="T2" fmla="*/ 59 w 293"/>
                  <a:gd name="T3" fmla="*/ 163 h 195"/>
                  <a:gd name="T4" fmla="*/ 58 w 293"/>
                  <a:gd name="T5" fmla="*/ 159 h 195"/>
                  <a:gd name="T6" fmla="*/ 50 w 293"/>
                  <a:gd name="T7" fmla="*/ 153 h 195"/>
                  <a:gd name="T8" fmla="*/ 36 w 293"/>
                  <a:gd name="T9" fmla="*/ 138 h 195"/>
                  <a:gd name="T10" fmla="*/ 25 w 293"/>
                  <a:gd name="T11" fmla="*/ 121 h 195"/>
                  <a:gd name="T12" fmla="*/ 20 w 293"/>
                  <a:gd name="T13" fmla="*/ 102 h 195"/>
                  <a:gd name="T14" fmla="*/ 20 w 293"/>
                  <a:gd name="T15" fmla="*/ 93 h 195"/>
                  <a:gd name="T16" fmla="*/ 22 w 293"/>
                  <a:gd name="T17" fmla="*/ 75 h 195"/>
                  <a:gd name="T18" fmla="*/ 28 w 293"/>
                  <a:gd name="T19" fmla="*/ 59 h 195"/>
                  <a:gd name="T20" fmla="*/ 29 w 293"/>
                  <a:gd name="T21" fmla="*/ 58 h 195"/>
                  <a:gd name="T22" fmla="*/ 27 w 293"/>
                  <a:gd name="T23" fmla="*/ 54 h 195"/>
                  <a:gd name="T24" fmla="*/ 25 w 293"/>
                  <a:gd name="T25" fmla="*/ 53 h 195"/>
                  <a:gd name="T26" fmla="*/ 13 w 293"/>
                  <a:gd name="T27" fmla="*/ 44 h 195"/>
                  <a:gd name="T28" fmla="*/ 4 w 293"/>
                  <a:gd name="T29" fmla="*/ 32 h 195"/>
                  <a:gd name="T30" fmla="*/ 2 w 293"/>
                  <a:gd name="T31" fmla="*/ 27 h 195"/>
                  <a:gd name="T32" fmla="*/ 0 w 293"/>
                  <a:gd name="T33" fmla="*/ 16 h 195"/>
                  <a:gd name="T34" fmla="*/ 2 w 293"/>
                  <a:gd name="T35" fmla="*/ 10 h 195"/>
                  <a:gd name="T36" fmla="*/ 7 w 293"/>
                  <a:gd name="T37" fmla="*/ 5 h 195"/>
                  <a:gd name="T38" fmla="*/ 13 w 293"/>
                  <a:gd name="T39" fmla="*/ 2 h 195"/>
                  <a:gd name="T40" fmla="*/ 20 w 293"/>
                  <a:gd name="T41" fmla="*/ 4 h 195"/>
                  <a:gd name="T42" fmla="*/ 25 w 293"/>
                  <a:gd name="T43" fmla="*/ 8 h 195"/>
                  <a:gd name="T44" fmla="*/ 27 w 293"/>
                  <a:gd name="T45" fmla="*/ 11 h 195"/>
                  <a:gd name="T46" fmla="*/ 31 w 293"/>
                  <a:gd name="T47" fmla="*/ 19 h 195"/>
                  <a:gd name="T48" fmla="*/ 31 w 293"/>
                  <a:gd name="T49" fmla="*/ 27 h 195"/>
                  <a:gd name="T50" fmla="*/ 25 w 293"/>
                  <a:gd name="T51" fmla="*/ 39 h 195"/>
                  <a:gd name="T52" fmla="*/ 34 w 293"/>
                  <a:gd name="T53" fmla="*/ 44 h 195"/>
                  <a:gd name="T54" fmla="*/ 36 w 293"/>
                  <a:gd name="T55" fmla="*/ 44 h 195"/>
                  <a:gd name="T56" fmla="*/ 42 w 293"/>
                  <a:gd name="T57" fmla="*/ 42 h 195"/>
                  <a:gd name="T58" fmla="*/ 50 w 293"/>
                  <a:gd name="T59" fmla="*/ 33 h 195"/>
                  <a:gd name="T60" fmla="*/ 72 w 293"/>
                  <a:gd name="T61" fmla="*/ 19 h 195"/>
                  <a:gd name="T62" fmla="*/ 97 w 293"/>
                  <a:gd name="T63" fmla="*/ 9 h 195"/>
                  <a:gd name="T64" fmla="*/ 127 w 293"/>
                  <a:gd name="T65" fmla="*/ 2 h 195"/>
                  <a:gd name="T66" fmla="*/ 143 w 293"/>
                  <a:gd name="T67" fmla="*/ 2 h 195"/>
                  <a:gd name="T68" fmla="*/ 163 w 293"/>
                  <a:gd name="T69" fmla="*/ 4 h 195"/>
                  <a:gd name="T70" fmla="*/ 182 w 293"/>
                  <a:gd name="T71" fmla="*/ 7 h 195"/>
                  <a:gd name="T72" fmla="*/ 200 w 293"/>
                  <a:gd name="T73" fmla="*/ 13 h 195"/>
                  <a:gd name="T74" fmla="*/ 217 w 293"/>
                  <a:gd name="T75" fmla="*/ 21 h 195"/>
                  <a:gd name="T76" fmla="*/ 226 w 293"/>
                  <a:gd name="T77" fmla="*/ 14 h 195"/>
                  <a:gd name="T78" fmla="*/ 249 w 293"/>
                  <a:gd name="T79" fmla="*/ 1 h 195"/>
                  <a:gd name="T80" fmla="*/ 257 w 293"/>
                  <a:gd name="T81" fmla="*/ 0 h 195"/>
                  <a:gd name="T82" fmla="*/ 245 w 293"/>
                  <a:gd name="T83" fmla="*/ 45 h 195"/>
                  <a:gd name="T84" fmla="*/ 255 w 293"/>
                  <a:gd name="T85" fmla="*/ 57 h 195"/>
                  <a:gd name="T86" fmla="*/ 261 w 293"/>
                  <a:gd name="T87" fmla="*/ 70 h 195"/>
                  <a:gd name="T88" fmla="*/ 262 w 293"/>
                  <a:gd name="T89" fmla="*/ 72 h 195"/>
                  <a:gd name="T90" fmla="*/ 264 w 293"/>
                  <a:gd name="T91" fmla="*/ 74 h 195"/>
                  <a:gd name="T92" fmla="*/ 289 w 293"/>
                  <a:gd name="T93" fmla="*/ 83 h 195"/>
                  <a:gd name="T94" fmla="*/ 292 w 293"/>
                  <a:gd name="T95" fmla="*/ 85 h 195"/>
                  <a:gd name="T96" fmla="*/ 292 w 293"/>
                  <a:gd name="T97" fmla="*/ 89 h 195"/>
                  <a:gd name="T98" fmla="*/ 275 w 293"/>
                  <a:gd name="T99" fmla="*/ 130 h 195"/>
                  <a:gd name="T100" fmla="*/ 272 w 293"/>
                  <a:gd name="T101" fmla="*/ 134 h 195"/>
                  <a:gd name="T102" fmla="*/ 267 w 293"/>
                  <a:gd name="T103" fmla="*/ 135 h 195"/>
                  <a:gd name="T104" fmla="*/ 255 w 293"/>
                  <a:gd name="T105" fmla="*/ 135 h 195"/>
                  <a:gd name="T106" fmla="*/ 252 w 293"/>
                  <a:gd name="T107" fmla="*/ 136 h 195"/>
                  <a:gd name="T108" fmla="*/ 248 w 293"/>
                  <a:gd name="T109" fmla="*/ 139 h 195"/>
                  <a:gd name="T110" fmla="*/ 237 w 293"/>
                  <a:gd name="T111" fmla="*/ 150 h 195"/>
                  <a:gd name="T112" fmla="*/ 226 w 293"/>
                  <a:gd name="T113" fmla="*/ 159 h 195"/>
                  <a:gd name="T114" fmla="*/ 225 w 293"/>
                  <a:gd name="T115" fmla="*/ 164 h 195"/>
                  <a:gd name="T116" fmla="*/ 235 w 293"/>
                  <a:gd name="T1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95">
                    <a:moveTo>
                      <a:pt x="49" y="195"/>
                    </a:moveTo>
                    <a:lnTo>
                      <a:pt x="49" y="195"/>
                    </a:lnTo>
                    <a:lnTo>
                      <a:pt x="59" y="163"/>
                    </a:lnTo>
                    <a:lnTo>
                      <a:pt x="59" y="163"/>
                    </a:lnTo>
                    <a:lnTo>
                      <a:pt x="59" y="161"/>
                    </a:lnTo>
                    <a:lnTo>
                      <a:pt x="58" y="159"/>
                    </a:lnTo>
                    <a:lnTo>
                      <a:pt x="58" y="159"/>
                    </a:lnTo>
                    <a:lnTo>
                      <a:pt x="50" y="153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1" y="130"/>
                    </a:lnTo>
                    <a:lnTo>
                      <a:pt x="25" y="121"/>
                    </a:lnTo>
                    <a:lnTo>
                      <a:pt x="22" y="111"/>
                    </a:lnTo>
                    <a:lnTo>
                      <a:pt x="20" y="102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4"/>
                    </a:lnTo>
                    <a:lnTo>
                      <a:pt x="22" y="75"/>
                    </a:lnTo>
                    <a:lnTo>
                      <a:pt x="24" y="67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9" y="58"/>
                    </a:lnTo>
                    <a:lnTo>
                      <a:pt x="28" y="56"/>
                    </a:lnTo>
                    <a:lnTo>
                      <a:pt x="27" y="54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19" y="48"/>
                    </a:lnTo>
                    <a:lnTo>
                      <a:pt x="13" y="44"/>
                    </a:lnTo>
                    <a:lnTo>
                      <a:pt x="9" y="3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1" y="27"/>
                    </a:lnTo>
                    <a:lnTo>
                      <a:pt x="29" y="31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50" y="33"/>
                    </a:lnTo>
                    <a:lnTo>
                      <a:pt x="60" y="25"/>
                    </a:lnTo>
                    <a:lnTo>
                      <a:pt x="72" y="19"/>
                    </a:lnTo>
                    <a:lnTo>
                      <a:pt x="84" y="13"/>
                    </a:lnTo>
                    <a:lnTo>
                      <a:pt x="97" y="9"/>
                    </a:lnTo>
                    <a:lnTo>
                      <a:pt x="112" y="5"/>
                    </a:lnTo>
                    <a:lnTo>
                      <a:pt x="127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53" y="2"/>
                    </a:lnTo>
                    <a:lnTo>
                      <a:pt x="163" y="4"/>
                    </a:lnTo>
                    <a:lnTo>
                      <a:pt x="172" y="5"/>
                    </a:lnTo>
                    <a:lnTo>
                      <a:pt x="182" y="7"/>
                    </a:lnTo>
                    <a:lnTo>
                      <a:pt x="191" y="10"/>
                    </a:lnTo>
                    <a:lnTo>
                      <a:pt x="200" y="13"/>
                    </a:lnTo>
                    <a:lnTo>
                      <a:pt x="208" y="17"/>
                    </a:lnTo>
                    <a:lnTo>
                      <a:pt x="217" y="21"/>
                    </a:lnTo>
                    <a:lnTo>
                      <a:pt x="217" y="21"/>
                    </a:lnTo>
                    <a:lnTo>
                      <a:pt x="226" y="14"/>
                    </a:lnTo>
                    <a:lnTo>
                      <a:pt x="237" y="7"/>
                    </a:lnTo>
                    <a:lnTo>
                      <a:pt x="249" y="1"/>
                    </a:lnTo>
                    <a:lnTo>
                      <a:pt x="253" y="0"/>
                    </a:lnTo>
                    <a:lnTo>
                      <a:pt x="257" y="0"/>
                    </a:lnTo>
                    <a:lnTo>
                      <a:pt x="245" y="45"/>
                    </a:lnTo>
                    <a:lnTo>
                      <a:pt x="245" y="45"/>
                    </a:lnTo>
                    <a:lnTo>
                      <a:pt x="251" y="51"/>
                    </a:lnTo>
                    <a:lnTo>
                      <a:pt x="255" y="57"/>
                    </a:lnTo>
                    <a:lnTo>
                      <a:pt x="258" y="63"/>
                    </a:lnTo>
                    <a:lnTo>
                      <a:pt x="261" y="70"/>
                    </a:lnTo>
                    <a:lnTo>
                      <a:pt x="261" y="70"/>
                    </a:lnTo>
                    <a:lnTo>
                      <a:pt x="262" y="72"/>
                    </a:lnTo>
                    <a:lnTo>
                      <a:pt x="264" y="74"/>
                    </a:lnTo>
                    <a:lnTo>
                      <a:pt x="264" y="74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91" y="84"/>
                    </a:lnTo>
                    <a:lnTo>
                      <a:pt x="292" y="85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75" y="130"/>
                    </a:lnTo>
                    <a:lnTo>
                      <a:pt x="275" y="130"/>
                    </a:lnTo>
                    <a:lnTo>
                      <a:pt x="274" y="132"/>
                    </a:lnTo>
                    <a:lnTo>
                      <a:pt x="272" y="134"/>
                    </a:lnTo>
                    <a:lnTo>
                      <a:pt x="270" y="135"/>
                    </a:lnTo>
                    <a:lnTo>
                      <a:pt x="267" y="135"/>
                    </a:lnTo>
                    <a:lnTo>
                      <a:pt x="267" y="135"/>
                    </a:lnTo>
                    <a:lnTo>
                      <a:pt x="255" y="135"/>
                    </a:lnTo>
                    <a:lnTo>
                      <a:pt x="255" y="135"/>
                    </a:lnTo>
                    <a:lnTo>
                      <a:pt x="252" y="136"/>
                    </a:lnTo>
                    <a:lnTo>
                      <a:pt x="250" y="137"/>
                    </a:lnTo>
                    <a:lnTo>
                      <a:pt x="248" y="139"/>
                    </a:lnTo>
                    <a:lnTo>
                      <a:pt x="248" y="139"/>
                    </a:lnTo>
                    <a:lnTo>
                      <a:pt x="237" y="150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5" y="161"/>
                    </a:lnTo>
                    <a:lnTo>
                      <a:pt x="225" y="164"/>
                    </a:lnTo>
                    <a:lnTo>
                      <a:pt x="225" y="164"/>
                    </a:lnTo>
                    <a:lnTo>
                      <a:pt x="235" y="19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7" name="Line 77"/>
              <p:cNvSpPr>
                <a:spLocks noChangeShapeType="1"/>
              </p:cNvSpPr>
              <p:nvPr/>
            </p:nvSpPr>
            <p:spPr bwMode="auto">
              <a:xfrm>
                <a:off x="425" y="76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8" name="Freeform 78"/>
              <p:cNvSpPr>
                <a:spLocks/>
              </p:cNvSpPr>
              <p:nvPr/>
            </p:nvSpPr>
            <p:spPr bwMode="auto">
              <a:xfrm>
                <a:off x="384" y="774"/>
                <a:ext cx="32" cy="6"/>
              </a:xfrm>
              <a:custGeom>
                <a:avLst/>
                <a:gdLst>
                  <a:gd name="T0" fmla="*/ 0 w 32"/>
                  <a:gd name="T1" fmla="*/ 0 h 6"/>
                  <a:gd name="T2" fmla="*/ 0 w 32"/>
                  <a:gd name="T3" fmla="*/ 0 h 6"/>
                  <a:gd name="T4" fmla="*/ 7 w 32"/>
                  <a:gd name="T5" fmla="*/ 4 h 6"/>
                  <a:gd name="T6" fmla="*/ 16 w 32"/>
                  <a:gd name="T7" fmla="*/ 6 h 6"/>
                  <a:gd name="T8" fmla="*/ 24 w 32"/>
                  <a:gd name="T9" fmla="*/ 6 h 6"/>
                  <a:gd name="T10" fmla="*/ 32 w 3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6">
                    <a:moveTo>
                      <a:pt x="0" y="0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16" y="6"/>
                    </a:lnTo>
                    <a:lnTo>
                      <a:pt x="24" y="6"/>
                    </a:lnTo>
                    <a:lnTo>
                      <a:pt x="32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9" name="Freeform 79"/>
              <p:cNvSpPr>
                <a:spLocks/>
              </p:cNvSpPr>
              <p:nvPr/>
            </p:nvSpPr>
            <p:spPr bwMode="auto">
              <a:xfrm>
                <a:off x="522" y="674"/>
                <a:ext cx="46" cy="46"/>
              </a:xfrm>
              <a:custGeom>
                <a:avLst/>
                <a:gdLst>
                  <a:gd name="T0" fmla="*/ 0 w 46"/>
                  <a:gd name="T1" fmla="*/ 24 h 46"/>
                  <a:gd name="T2" fmla="*/ 0 w 46"/>
                  <a:gd name="T3" fmla="*/ 24 h 46"/>
                  <a:gd name="T4" fmla="*/ 1 w 46"/>
                  <a:gd name="T5" fmla="*/ 28 h 46"/>
                  <a:gd name="T6" fmla="*/ 2 w 46"/>
                  <a:gd name="T7" fmla="*/ 32 h 46"/>
                  <a:gd name="T8" fmla="*/ 4 w 46"/>
                  <a:gd name="T9" fmla="*/ 36 h 46"/>
                  <a:gd name="T10" fmla="*/ 7 w 46"/>
                  <a:gd name="T11" fmla="*/ 39 h 46"/>
                  <a:gd name="T12" fmla="*/ 10 w 46"/>
                  <a:gd name="T13" fmla="*/ 42 h 46"/>
                  <a:gd name="T14" fmla="*/ 14 w 46"/>
                  <a:gd name="T15" fmla="*/ 44 h 46"/>
                  <a:gd name="T16" fmla="*/ 18 w 46"/>
                  <a:gd name="T17" fmla="*/ 46 h 46"/>
                  <a:gd name="T18" fmla="*/ 24 w 46"/>
                  <a:gd name="T19" fmla="*/ 46 h 46"/>
                  <a:gd name="T20" fmla="*/ 24 w 46"/>
                  <a:gd name="T21" fmla="*/ 46 h 46"/>
                  <a:gd name="T22" fmla="*/ 28 w 46"/>
                  <a:gd name="T23" fmla="*/ 46 h 46"/>
                  <a:gd name="T24" fmla="*/ 33 w 46"/>
                  <a:gd name="T25" fmla="*/ 44 h 46"/>
                  <a:gd name="T26" fmla="*/ 36 w 46"/>
                  <a:gd name="T27" fmla="*/ 42 h 46"/>
                  <a:gd name="T28" fmla="*/ 40 w 46"/>
                  <a:gd name="T29" fmla="*/ 39 h 46"/>
                  <a:gd name="T30" fmla="*/ 42 w 46"/>
                  <a:gd name="T31" fmla="*/ 36 h 46"/>
                  <a:gd name="T32" fmla="*/ 45 w 46"/>
                  <a:gd name="T33" fmla="*/ 32 h 46"/>
                  <a:gd name="T34" fmla="*/ 46 w 46"/>
                  <a:gd name="T35" fmla="*/ 28 h 46"/>
                  <a:gd name="T36" fmla="*/ 46 w 46"/>
                  <a:gd name="T37" fmla="*/ 24 h 46"/>
                  <a:gd name="T38" fmla="*/ 46 w 46"/>
                  <a:gd name="T39" fmla="*/ 24 h 46"/>
                  <a:gd name="T40" fmla="*/ 46 w 46"/>
                  <a:gd name="T41" fmla="*/ 18 h 46"/>
                  <a:gd name="T42" fmla="*/ 45 w 46"/>
                  <a:gd name="T43" fmla="*/ 14 h 46"/>
                  <a:gd name="T44" fmla="*/ 42 w 46"/>
                  <a:gd name="T45" fmla="*/ 10 h 46"/>
                  <a:gd name="T46" fmla="*/ 40 w 46"/>
                  <a:gd name="T47" fmla="*/ 7 h 46"/>
                  <a:gd name="T48" fmla="*/ 36 w 46"/>
                  <a:gd name="T49" fmla="*/ 4 h 46"/>
                  <a:gd name="T50" fmla="*/ 33 w 46"/>
                  <a:gd name="T51" fmla="*/ 2 h 46"/>
                  <a:gd name="T52" fmla="*/ 28 w 46"/>
                  <a:gd name="T53" fmla="*/ 1 h 46"/>
                  <a:gd name="T54" fmla="*/ 24 w 46"/>
                  <a:gd name="T55" fmla="*/ 0 h 46"/>
                  <a:gd name="T56" fmla="*/ 24 w 46"/>
                  <a:gd name="T57" fmla="*/ 0 h 46"/>
                  <a:gd name="T58" fmla="*/ 18 w 46"/>
                  <a:gd name="T59" fmla="*/ 1 h 46"/>
                  <a:gd name="T60" fmla="*/ 14 w 46"/>
                  <a:gd name="T61" fmla="*/ 2 h 46"/>
                  <a:gd name="T62" fmla="*/ 10 w 46"/>
                  <a:gd name="T63" fmla="*/ 4 h 46"/>
                  <a:gd name="T64" fmla="*/ 7 w 46"/>
                  <a:gd name="T65" fmla="*/ 7 h 46"/>
                  <a:gd name="T66" fmla="*/ 4 w 46"/>
                  <a:gd name="T67" fmla="*/ 10 h 46"/>
                  <a:gd name="T68" fmla="*/ 2 w 46"/>
                  <a:gd name="T69" fmla="*/ 14 h 46"/>
                  <a:gd name="T70" fmla="*/ 1 w 46"/>
                  <a:gd name="T71" fmla="*/ 18 h 46"/>
                  <a:gd name="T72" fmla="*/ 0 w 46"/>
                  <a:gd name="T73" fmla="*/ 24 h 46"/>
                  <a:gd name="T74" fmla="*/ 0 w 46"/>
                  <a:gd name="T7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46">
                    <a:moveTo>
                      <a:pt x="0" y="24"/>
                    </a:moveTo>
                    <a:lnTo>
                      <a:pt x="0" y="24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9"/>
                    </a:lnTo>
                    <a:lnTo>
                      <a:pt x="42" y="36"/>
                    </a:lnTo>
                    <a:lnTo>
                      <a:pt x="45" y="32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18"/>
                    </a:lnTo>
                    <a:lnTo>
                      <a:pt x="45" y="14"/>
                    </a:lnTo>
                    <a:lnTo>
                      <a:pt x="42" y="10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0" name="Freeform 80"/>
              <p:cNvSpPr>
                <a:spLocks/>
              </p:cNvSpPr>
              <p:nvPr/>
            </p:nvSpPr>
            <p:spPr bwMode="auto">
              <a:xfrm>
                <a:off x="1048" y="404"/>
                <a:ext cx="87" cy="34"/>
              </a:xfrm>
              <a:custGeom>
                <a:avLst/>
                <a:gdLst>
                  <a:gd name="T0" fmla="*/ 70 w 87"/>
                  <a:gd name="T1" fmla="*/ 27 h 34"/>
                  <a:gd name="T2" fmla="*/ 87 w 87"/>
                  <a:gd name="T3" fmla="*/ 0 h 34"/>
                  <a:gd name="T4" fmla="*/ 0 w 87"/>
                  <a:gd name="T5" fmla="*/ 0 h 34"/>
                  <a:gd name="T6" fmla="*/ 0 w 87"/>
                  <a:gd name="T7" fmla="*/ 0 h 34"/>
                  <a:gd name="T8" fmla="*/ 21 w 87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4">
                    <a:moveTo>
                      <a:pt x="70" y="27"/>
                    </a:moveTo>
                    <a:lnTo>
                      <a:pt x="8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1" name="Freeform 81"/>
              <p:cNvSpPr>
                <a:spLocks/>
              </p:cNvSpPr>
              <p:nvPr/>
            </p:nvSpPr>
            <p:spPr bwMode="auto">
              <a:xfrm>
                <a:off x="1062" y="432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73 w 73"/>
                  <a:gd name="T3" fmla="*/ 0 h 18"/>
                  <a:gd name="T4" fmla="*/ 64 w 73"/>
                  <a:gd name="T5" fmla="*/ 4 h 18"/>
                  <a:gd name="T6" fmla="*/ 54 w 73"/>
                  <a:gd name="T7" fmla="*/ 8 h 18"/>
                  <a:gd name="T8" fmla="*/ 38 w 73"/>
                  <a:gd name="T9" fmla="*/ 14 h 18"/>
                  <a:gd name="T10" fmla="*/ 24 w 73"/>
                  <a:gd name="T11" fmla="*/ 16 h 18"/>
                  <a:gd name="T12" fmla="*/ 12 w 73"/>
                  <a:gd name="T13" fmla="*/ 18 h 18"/>
                  <a:gd name="T14" fmla="*/ 0 w 7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73" y="0"/>
                    </a:lnTo>
                    <a:lnTo>
                      <a:pt x="64" y="4"/>
                    </a:lnTo>
                    <a:lnTo>
                      <a:pt x="54" y="8"/>
                    </a:lnTo>
                    <a:lnTo>
                      <a:pt x="38" y="14"/>
                    </a:lnTo>
                    <a:lnTo>
                      <a:pt x="24" y="16"/>
                    </a:lnTo>
                    <a:lnTo>
                      <a:pt x="12" y="18"/>
                    </a:lnTo>
                    <a:lnTo>
                      <a:pt x="0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2" name="Freeform 82"/>
              <p:cNvSpPr>
                <a:spLocks/>
              </p:cNvSpPr>
              <p:nvPr/>
            </p:nvSpPr>
            <p:spPr bwMode="auto">
              <a:xfrm>
                <a:off x="1091" y="453"/>
                <a:ext cx="27" cy="2"/>
              </a:xfrm>
              <a:custGeom>
                <a:avLst/>
                <a:gdLst>
                  <a:gd name="T0" fmla="*/ 27 w 27"/>
                  <a:gd name="T1" fmla="*/ 0 h 2"/>
                  <a:gd name="T2" fmla="*/ 27 w 27"/>
                  <a:gd name="T3" fmla="*/ 0 h 2"/>
                  <a:gd name="T4" fmla="*/ 18 w 27"/>
                  <a:gd name="T5" fmla="*/ 2 h 2"/>
                  <a:gd name="T6" fmla="*/ 11 w 27"/>
                  <a:gd name="T7" fmla="*/ 2 h 2"/>
                  <a:gd name="T8" fmla="*/ 0 w 2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">
                    <a:moveTo>
                      <a:pt x="27" y="0"/>
                    </a:moveTo>
                    <a:lnTo>
                      <a:pt x="27" y="0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3" name="Line 83"/>
              <p:cNvSpPr>
                <a:spLocks noChangeShapeType="1"/>
              </p:cNvSpPr>
              <p:nvPr/>
            </p:nvSpPr>
            <p:spPr bwMode="auto">
              <a:xfrm>
                <a:off x="1137" y="45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4" name="Freeform 84"/>
              <p:cNvSpPr>
                <a:spLocks noEditPoints="1"/>
              </p:cNvSpPr>
              <p:nvPr/>
            </p:nvSpPr>
            <p:spPr bwMode="auto">
              <a:xfrm>
                <a:off x="993" y="465"/>
                <a:ext cx="197" cy="220"/>
              </a:xfrm>
              <a:custGeom>
                <a:avLst/>
                <a:gdLst>
                  <a:gd name="T0" fmla="*/ 188 w 197"/>
                  <a:gd name="T1" fmla="*/ 38 h 220"/>
                  <a:gd name="T2" fmla="*/ 176 w 197"/>
                  <a:gd name="T3" fmla="*/ 24 h 220"/>
                  <a:gd name="T4" fmla="*/ 143 w 197"/>
                  <a:gd name="T5" fmla="*/ 6 h 220"/>
                  <a:gd name="T6" fmla="*/ 82 w 197"/>
                  <a:gd name="T7" fmla="*/ 0 h 220"/>
                  <a:gd name="T8" fmla="*/ 55 w 197"/>
                  <a:gd name="T9" fmla="*/ 6 h 220"/>
                  <a:gd name="T10" fmla="*/ 22 w 197"/>
                  <a:gd name="T11" fmla="*/ 24 h 220"/>
                  <a:gd name="T12" fmla="*/ 9 w 197"/>
                  <a:gd name="T13" fmla="*/ 38 h 220"/>
                  <a:gd name="T14" fmla="*/ 0 w 197"/>
                  <a:gd name="T15" fmla="*/ 187 h 220"/>
                  <a:gd name="T16" fmla="*/ 6 w 197"/>
                  <a:gd name="T17" fmla="*/ 205 h 220"/>
                  <a:gd name="T18" fmla="*/ 21 w 197"/>
                  <a:gd name="T19" fmla="*/ 217 h 220"/>
                  <a:gd name="T20" fmla="*/ 165 w 197"/>
                  <a:gd name="T21" fmla="*/ 220 h 220"/>
                  <a:gd name="T22" fmla="*/ 177 w 197"/>
                  <a:gd name="T23" fmla="*/ 217 h 220"/>
                  <a:gd name="T24" fmla="*/ 191 w 197"/>
                  <a:gd name="T25" fmla="*/ 205 h 220"/>
                  <a:gd name="T26" fmla="*/ 197 w 197"/>
                  <a:gd name="T27" fmla="*/ 187 h 220"/>
                  <a:gd name="T28" fmla="*/ 88 w 197"/>
                  <a:gd name="T29" fmla="*/ 156 h 220"/>
                  <a:gd name="T30" fmla="*/ 71 w 197"/>
                  <a:gd name="T31" fmla="*/ 152 h 220"/>
                  <a:gd name="T32" fmla="*/ 65 w 197"/>
                  <a:gd name="T33" fmla="*/ 149 h 220"/>
                  <a:gd name="T34" fmla="*/ 74 w 197"/>
                  <a:gd name="T35" fmla="*/ 129 h 220"/>
                  <a:gd name="T36" fmla="*/ 89 w 197"/>
                  <a:gd name="T37" fmla="*/ 134 h 220"/>
                  <a:gd name="T38" fmla="*/ 96 w 197"/>
                  <a:gd name="T39" fmla="*/ 135 h 220"/>
                  <a:gd name="T40" fmla="*/ 103 w 197"/>
                  <a:gd name="T41" fmla="*/ 133 h 220"/>
                  <a:gd name="T42" fmla="*/ 106 w 197"/>
                  <a:gd name="T43" fmla="*/ 129 h 220"/>
                  <a:gd name="T44" fmla="*/ 105 w 197"/>
                  <a:gd name="T45" fmla="*/ 127 h 220"/>
                  <a:gd name="T46" fmla="*/ 103 w 197"/>
                  <a:gd name="T47" fmla="*/ 125 h 220"/>
                  <a:gd name="T48" fmla="*/ 93 w 197"/>
                  <a:gd name="T49" fmla="*/ 119 h 220"/>
                  <a:gd name="T50" fmla="*/ 78 w 197"/>
                  <a:gd name="T51" fmla="*/ 113 h 220"/>
                  <a:gd name="T52" fmla="*/ 74 w 197"/>
                  <a:gd name="T53" fmla="*/ 110 h 220"/>
                  <a:gd name="T54" fmla="*/ 67 w 197"/>
                  <a:gd name="T55" fmla="*/ 97 h 220"/>
                  <a:gd name="T56" fmla="*/ 66 w 197"/>
                  <a:gd name="T57" fmla="*/ 92 h 220"/>
                  <a:gd name="T58" fmla="*/ 70 w 197"/>
                  <a:gd name="T59" fmla="*/ 79 h 220"/>
                  <a:gd name="T60" fmla="*/ 80 w 197"/>
                  <a:gd name="T61" fmla="*/ 69 h 220"/>
                  <a:gd name="T62" fmla="*/ 89 w 197"/>
                  <a:gd name="T63" fmla="*/ 65 h 220"/>
                  <a:gd name="T64" fmla="*/ 109 w 197"/>
                  <a:gd name="T65" fmla="*/ 64 h 220"/>
                  <a:gd name="T66" fmla="*/ 127 w 197"/>
                  <a:gd name="T67" fmla="*/ 69 h 220"/>
                  <a:gd name="T68" fmla="*/ 123 w 197"/>
                  <a:gd name="T69" fmla="*/ 91 h 220"/>
                  <a:gd name="T70" fmla="*/ 113 w 197"/>
                  <a:gd name="T71" fmla="*/ 86 h 220"/>
                  <a:gd name="T72" fmla="*/ 102 w 197"/>
                  <a:gd name="T73" fmla="*/ 84 h 220"/>
                  <a:gd name="T74" fmla="*/ 95 w 197"/>
                  <a:gd name="T75" fmla="*/ 86 h 220"/>
                  <a:gd name="T76" fmla="*/ 94 w 197"/>
                  <a:gd name="T77" fmla="*/ 88 h 220"/>
                  <a:gd name="T78" fmla="*/ 93 w 197"/>
                  <a:gd name="T79" fmla="*/ 90 h 220"/>
                  <a:gd name="T80" fmla="*/ 96 w 197"/>
                  <a:gd name="T81" fmla="*/ 94 h 220"/>
                  <a:gd name="T82" fmla="*/ 107 w 197"/>
                  <a:gd name="T83" fmla="*/ 99 h 220"/>
                  <a:gd name="T84" fmla="*/ 113 w 197"/>
                  <a:gd name="T85" fmla="*/ 101 h 220"/>
                  <a:gd name="T86" fmla="*/ 127 w 197"/>
                  <a:gd name="T87" fmla="*/ 110 h 220"/>
                  <a:gd name="T88" fmla="*/ 132 w 197"/>
                  <a:gd name="T89" fmla="*/ 122 h 220"/>
                  <a:gd name="T90" fmla="*/ 133 w 197"/>
                  <a:gd name="T91" fmla="*/ 127 h 220"/>
                  <a:gd name="T92" fmla="*/ 129 w 197"/>
                  <a:gd name="T93" fmla="*/ 141 h 220"/>
                  <a:gd name="T94" fmla="*/ 118 w 197"/>
                  <a:gd name="T95" fmla="*/ 151 h 220"/>
                  <a:gd name="T96" fmla="*/ 108 w 197"/>
                  <a:gd name="T97" fmla="*/ 15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7" h="220">
                    <a:moveTo>
                      <a:pt x="188" y="41"/>
                    </a:moveTo>
                    <a:lnTo>
                      <a:pt x="188" y="41"/>
                    </a:lnTo>
                    <a:lnTo>
                      <a:pt x="188" y="38"/>
                    </a:lnTo>
                    <a:lnTo>
                      <a:pt x="186" y="35"/>
                    </a:lnTo>
                    <a:lnTo>
                      <a:pt x="182" y="30"/>
                    </a:lnTo>
                    <a:lnTo>
                      <a:pt x="176" y="24"/>
                    </a:lnTo>
                    <a:lnTo>
                      <a:pt x="167" y="18"/>
                    </a:lnTo>
                    <a:lnTo>
                      <a:pt x="155" y="11"/>
                    </a:lnTo>
                    <a:lnTo>
                      <a:pt x="143" y="6"/>
                    </a:lnTo>
                    <a:lnTo>
                      <a:pt x="130" y="2"/>
                    </a:lnTo>
                    <a:lnTo>
                      <a:pt x="115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8" y="2"/>
                    </a:lnTo>
                    <a:lnTo>
                      <a:pt x="55" y="6"/>
                    </a:lnTo>
                    <a:lnTo>
                      <a:pt x="42" y="11"/>
                    </a:lnTo>
                    <a:lnTo>
                      <a:pt x="31" y="18"/>
                    </a:lnTo>
                    <a:lnTo>
                      <a:pt x="22" y="24"/>
                    </a:lnTo>
                    <a:lnTo>
                      <a:pt x="15" y="30"/>
                    </a:lnTo>
                    <a:lnTo>
                      <a:pt x="10" y="35"/>
                    </a:lnTo>
                    <a:lnTo>
                      <a:pt x="9" y="38"/>
                    </a:lnTo>
                    <a:lnTo>
                      <a:pt x="9" y="41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3"/>
                    </a:lnTo>
                    <a:lnTo>
                      <a:pt x="3" y="200"/>
                    </a:lnTo>
                    <a:lnTo>
                      <a:pt x="6" y="205"/>
                    </a:lnTo>
                    <a:lnTo>
                      <a:pt x="9" y="210"/>
                    </a:lnTo>
                    <a:lnTo>
                      <a:pt x="14" y="214"/>
                    </a:lnTo>
                    <a:lnTo>
                      <a:pt x="21" y="217"/>
                    </a:lnTo>
                    <a:lnTo>
                      <a:pt x="27" y="219"/>
                    </a:lnTo>
                    <a:lnTo>
                      <a:pt x="33" y="220"/>
                    </a:lnTo>
                    <a:lnTo>
                      <a:pt x="165" y="220"/>
                    </a:lnTo>
                    <a:lnTo>
                      <a:pt x="165" y="220"/>
                    </a:lnTo>
                    <a:lnTo>
                      <a:pt x="171" y="219"/>
                    </a:lnTo>
                    <a:lnTo>
                      <a:pt x="177" y="217"/>
                    </a:lnTo>
                    <a:lnTo>
                      <a:pt x="183" y="214"/>
                    </a:lnTo>
                    <a:lnTo>
                      <a:pt x="187" y="210"/>
                    </a:lnTo>
                    <a:lnTo>
                      <a:pt x="191" y="205"/>
                    </a:lnTo>
                    <a:lnTo>
                      <a:pt x="194" y="200"/>
                    </a:lnTo>
                    <a:lnTo>
                      <a:pt x="196" y="193"/>
                    </a:lnTo>
                    <a:lnTo>
                      <a:pt x="197" y="187"/>
                    </a:lnTo>
                    <a:lnTo>
                      <a:pt x="188" y="41"/>
                    </a:lnTo>
                    <a:close/>
                    <a:moveTo>
                      <a:pt x="88" y="169"/>
                    </a:moveTo>
                    <a:lnTo>
                      <a:pt x="88" y="156"/>
                    </a:lnTo>
                    <a:lnTo>
                      <a:pt x="88" y="156"/>
                    </a:lnTo>
                    <a:lnTo>
                      <a:pt x="76" y="153"/>
                    </a:lnTo>
                    <a:lnTo>
                      <a:pt x="71" y="152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5" y="149"/>
                    </a:lnTo>
                    <a:lnTo>
                      <a:pt x="71" y="128"/>
                    </a:lnTo>
                    <a:lnTo>
                      <a:pt x="74" y="129"/>
                    </a:lnTo>
                    <a:lnTo>
                      <a:pt x="74" y="129"/>
                    </a:lnTo>
                    <a:lnTo>
                      <a:pt x="78" y="131"/>
                    </a:lnTo>
                    <a:lnTo>
                      <a:pt x="83" y="133"/>
                    </a:lnTo>
                    <a:lnTo>
                      <a:pt x="89" y="134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100" y="134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5" y="132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5" y="127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99" y="122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82" y="115"/>
                    </a:lnTo>
                    <a:lnTo>
                      <a:pt x="78" y="113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1" y="106"/>
                    </a:lnTo>
                    <a:lnTo>
                      <a:pt x="68" y="102"/>
                    </a:lnTo>
                    <a:lnTo>
                      <a:pt x="67" y="97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7" y="88"/>
                    </a:lnTo>
                    <a:lnTo>
                      <a:pt x="68" y="82"/>
                    </a:lnTo>
                    <a:lnTo>
                      <a:pt x="70" y="79"/>
                    </a:lnTo>
                    <a:lnTo>
                      <a:pt x="72" y="75"/>
                    </a:lnTo>
                    <a:lnTo>
                      <a:pt x="76" y="72"/>
                    </a:lnTo>
                    <a:lnTo>
                      <a:pt x="80" y="69"/>
                    </a:lnTo>
                    <a:lnTo>
                      <a:pt x="84" y="67"/>
                    </a:lnTo>
                    <a:lnTo>
                      <a:pt x="89" y="65"/>
                    </a:lnTo>
                    <a:lnTo>
                      <a:pt x="89" y="65"/>
                    </a:lnTo>
                    <a:lnTo>
                      <a:pt x="89" y="52"/>
                    </a:lnTo>
                    <a:lnTo>
                      <a:pt x="109" y="52"/>
                    </a:lnTo>
                    <a:lnTo>
                      <a:pt x="109" y="64"/>
                    </a:lnTo>
                    <a:lnTo>
                      <a:pt x="109" y="64"/>
                    </a:lnTo>
                    <a:lnTo>
                      <a:pt x="119" y="66"/>
                    </a:lnTo>
                    <a:lnTo>
                      <a:pt x="127" y="69"/>
                    </a:lnTo>
                    <a:lnTo>
                      <a:pt x="127" y="69"/>
                    </a:lnTo>
                    <a:lnTo>
                      <a:pt x="129" y="70"/>
                    </a:lnTo>
                    <a:lnTo>
                      <a:pt x="123" y="91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13" y="86"/>
                    </a:lnTo>
                    <a:lnTo>
                      <a:pt x="108" y="85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97" y="85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4" y="88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4" y="92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100" y="96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13" y="101"/>
                    </a:lnTo>
                    <a:lnTo>
                      <a:pt x="118" y="104"/>
                    </a:lnTo>
                    <a:lnTo>
                      <a:pt x="122" y="107"/>
                    </a:lnTo>
                    <a:lnTo>
                      <a:pt x="127" y="110"/>
                    </a:lnTo>
                    <a:lnTo>
                      <a:pt x="129" y="113"/>
                    </a:lnTo>
                    <a:lnTo>
                      <a:pt x="131" y="117"/>
                    </a:lnTo>
                    <a:lnTo>
                      <a:pt x="132" y="122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2" y="132"/>
                    </a:lnTo>
                    <a:lnTo>
                      <a:pt x="131" y="137"/>
                    </a:lnTo>
                    <a:lnTo>
                      <a:pt x="129" y="141"/>
                    </a:lnTo>
                    <a:lnTo>
                      <a:pt x="125" y="144"/>
                    </a:lnTo>
                    <a:lnTo>
                      <a:pt x="122" y="148"/>
                    </a:lnTo>
                    <a:lnTo>
                      <a:pt x="118" y="151"/>
                    </a:lnTo>
                    <a:lnTo>
                      <a:pt x="113" y="153"/>
                    </a:lnTo>
                    <a:lnTo>
                      <a:pt x="108" y="154"/>
                    </a:lnTo>
                    <a:lnTo>
                      <a:pt x="108" y="154"/>
                    </a:lnTo>
                    <a:lnTo>
                      <a:pt x="108" y="169"/>
                    </a:lnTo>
                    <a:lnTo>
                      <a:pt x="88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5" name="Freeform 85"/>
              <p:cNvSpPr>
                <a:spLocks/>
              </p:cNvSpPr>
              <p:nvPr/>
            </p:nvSpPr>
            <p:spPr bwMode="auto">
              <a:xfrm>
                <a:off x="1591" y="340"/>
                <a:ext cx="125" cy="228"/>
              </a:xfrm>
              <a:custGeom>
                <a:avLst/>
                <a:gdLst>
                  <a:gd name="T0" fmla="*/ 0 w 125"/>
                  <a:gd name="T1" fmla="*/ 165 h 228"/>
                  <a:gd name="T2" fmla="*/ 0 w 125"/>
                  <a:gd name="T3" fmla="*/ 165 h 228"/>
                  <a:gd name="T4" fmla="*/ 1 w 125"/>
                  <a:gd name="T5" fmla="*/ 154 h 228"/>
                  <a:gd name="T6" fmla="*/ 2 w 125"/>
                  <a:gd name="T7" fmla="*/ 144 h 228"/>
                  <a:gd name="T8" fmla="*/ 5 w 125"/>
                  <a:gd name="T9" fmla="*/ 134 h 228"/>
                  <a:gd name="T10" fmla="*/ 8 w 125"/>
                  <a:gd name="T11" fmla="*/ 124 h 228"/>
                  <a:gd name="T12" fmla="*/ 17 w 125"/>
                  <a:gd name="T13" fmla="*/ 106 h 228"/>
                  <a:gd name="T14" fmla="*/ 27 w 125"/>
                  <a:gd name="T15" fmla="*/ 86 h 228"/>
                  <a:gd name="T16" fmla="*/ 38 w 125"/>
                  <a:gd name="T17" fmla="*/ 66 h 228"/>
                  <a:gd name="T18" fmla="*/ 48 w 125"/>
                  <a:gd name="T19" fmla="*/ 46 h 228"/>
                  <a:gd name="T20" fmla="*/ 53 w 125"/>
                  <a:gd name="T21" fmla="*/ 36 h 228"/>
                  <a:gd name="T22" fmla="*/ 56 w 125"/>
                  <a:gd name="T23" fmla="*/ 24 h 228"/>
                  <a:gd name="T24" fmla="*/ 60 w 125"/>
                  <a:gd name="T25" fmla="*/ 12 h 228"/>
                  <a:gd name="T26" fmla="*/ 62 w 125"/>
                  <a:gd name="T27" fmla="*/ 0 h 228"/>
                  <a:gd name="T28" fmla="*/ 62 w 125"/>
                  <a:gd name="T29" fmla="*/ 0 h 228"/>
                  <a:gd name="T30" fmla="*/ 65 w 125"/>
                  <a:gd name="T31" fmla="*/ 12 h 228"/>
                  <a:gd name="T32" fmla="*/ 68 w 125"/>
                  <a:gd name="T33" fmla="*/ 24 h 228"/>
                  <a:gd name="T34" fmla="*/ 73 w 125"/>
                  <a:gd name="T35" fmla="*/ 36 h 228"/>
                  <a:gd name="T36" fmla="*/ 77 w 125"/>
                  <a:gd name="T37" fmla="*/ 46 h 228"/>
                  <a:gd name="T38" fmla="*/ 87 w 125"/>
                  <a:gd name="T39" fmla="*/ 66 h 228"/>
                  <a:gd name="T40" fmla="*/ 98 w 125"/>
                  <a:gd name="T41" fmla="*/ 86 h 228"/>
                  <a:gd name="T42" fmla="*/ 109 w 125"/>
                  <a:gd name="T43" fmla="*/ 106 h 228"/>
                  <a:gd name="T44" fmla="*/ 117 w 125"/>
                  <a:gd name="T45" fmla="*/ 124 h 228"/>
                  <a:gd name="T46" fmla="*/ 120 w 125"/>
                  <a:gd name="T47" fmla="*/ 134 h 228"/>
                  <a:gd name="T48" fmla="*/ 123 w 125"/>
                  <a:gd name="T49" fmla="*/ 144 h 228"/>
                  <a:gd name="T50" fmla="*/ 125 w 125"/>
                  <a:gd name="T51" fmla="*/ 154 h 228"/>
                  <a:gd name="T52" fmla="*/ 125 w 125"/>
                  <a:gd name="T53" fmla="*/ 165 h 228"/>
                  <a:gd name="T54" fmla="*/ 125 w 125"/>
                  <a:gd name="T55" fmla="*/ 165 h 228"/>
                  <a:gd name="T56" fmla="*/ 125 w 125"/>
                  <a:gd name="T57" fmla="*/ 171 h 228"/>
                  <a:gd name="T58" fmla="*/ 124 w 125"/>
                  <a:gd name="T59" fmla="*/ 178 h 228"/>
                  <a:gd name="T60" fmla="*/ 122 w 125"/>
                  <a:gd name="T61" fmla="*/ 184 h 228"/>
                  <a:gd name="T62" fmla="*/ 120 w 125"/>
                  <a:gd name="T63" fmla="*/ 189 h 228"/>
                  <a:gd name="T64" fmla="*/ 115 w 125"/>
                  <a:gd name="T65" fmla="*/ 200 h 228"/>
                  <a:gd name="T66" fmla="*/ 107 w 125"/>
                  <a:gd name="T67" fmla="*/ 209 h 228"/>
                  <a:gd name="T68" fmla="*/ 97 w 125"/>
                  <a:gd name="T69" fmla="*/ 217 h 228"/>
                  <a:gd name="T70" fmla="*/ 87 w 125"/>
                  <a:gd name="T71" fmla="*/ 223 h 228"/>
                  <a:gd name="T72" fmla="*/ 81 w 125"/>
                  <a:gd name="T73" fmla="*/ 225 h 228"/>
                  <a:gd name="T74" fmla="*/ 75 w 125"/>
                  <a:gd name="T75" fmla="*/ 226 h 228"/>
                  <a:gd name="T76" fmla="*/ 68 w 125"/>
                  <a:gd name="T77" fmla="*/ 227 h 228"/>
                  <a:gd name="T78" fmla="*/ 62 w 125"/>
                  <a:gd name="T79" fmla="*/ 228 h 228"/>
                  <a:gd name="T80" fmla="*/ 62 w 125"/>
                  <a:gd name="T81" fmla="*/ 228 h 228"/>
                  <a:gd name="T82" fmla="*/ 56 w 125"/>
                  <a:gd name="T83" fmla="*/ 227 h 228"/>
                  <a:gd name="T84" fmla="*/ 50 w 125"/>
                  <a:gd name="T85" fmla="*/ 226 h 228"/>
                  <a:gd name="T86" fmla="*/ 44 w 125"/>
                  <a:gd name="T87" fmla="*/ 225 h 228"/>
                  <a:gd name="T88" fmla="*/ 38 w 125"/>
                  <a:gd name="T89" fmla="*/ 223 h 228"/>
                  <a:gd name="T90" fmla="*/ 27 w 125"/>
                  <a:gd name="T91" fmla="*/ 217 h 228"/>
                  <a:gd name="T92" fmla="*/ 18 w 125"/>
                  <a:gd name="T93" fmla="*/ 209 h 228"/>
                  <a:gd name="T94" fmla="*/ 10 w 125"/>
                  <a:gd name="T95" fmla="*/ 200 h 228"/>
                  <a:gd name="T96" fmla="*/ 5 w 125"/>
                  <a:gd name="T97" fmla="*/ 189 h 228"/>
                  <a:gd name="T98" fmla="*/ 3 w 125"/>
                  <a:gd name="T99" fmla="*/ 184 h 228"/>
                  <a:gd name="T100" fmla="*/ 1 w 125"/>
                  <a:gd name="T101" fmla="*/ 178 h 228"/>
                  <a:gd name="T102" fmla="*/ 0 w 125"/>
                  <a:gd name="T103" fmla="*/ 171 h 228"/>
                  <a:gd name="T104" fmla="*/ 0 w 125"/>
                  <a:gd name="T105" fmla="*/ 165 h 228"/>
                  <a:gd name="T106" fmla="*/ 0 w 125"/>
                  <a:gd name="T107" fmla="*/ 16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228">
                    <a:moveTo>
                      <a:pt x="0" y="165"/>
                    </a:moveTo>
                    <a:lnTo>
                      <a:pt x="0" y="165"/>
                    </a:lnTo>
                    <a:lnTo>
                      <a:pt x="1" y="154"/>
                    </a:lnTo>
                    <a:lnTo>
                      <a:pt x="2" y="144"/>
                    </a:lnTo>
                    <a:lnTo>
                      <a:pt x="5" y="134"/>
                    </a:lnTo>
                    <a:lnTo>
                      <a:pt x="8" y="124"/>
                    </a:lnTo>
                    <a:lnTo>
                      <a:pt x="17" y="106"/>
                    </a:lnTo>
                    <a:lnTo>
                      <a:pt x="27" y="86"/>
                    </a:lnTo>
                    <a:lnTo>
                      <a:pt x="38" y="66"/>
                    </a:lnTo>
                    <a:lnTo>
                      <a:pt x="48" y="46"/>
                    </a:lnTo>
                    <a:lnTo>
                      <a:pt x="53" y="36"/>
                    </a:lnTo>
                    <a:lnTo>
                      <a:pt x="56" y="24"/>
                    </a:lnTo>
                    <a:lnTo>
                      <a:pt x="60" y="1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5" y="12"/>
                    </a:lnTo>
                    <a:lnTo>
                      <a:pt x="68" y="24"/>
                    </a:lnTo>
                    <a:lnTo>
                      <a:pt x="73" y="36"/>
                    </a:lnTo>
                    <a:lnTo>
                      <a:pt x="77" y="46"/>
                    </a:lnTo>
                    <a:lnTo>
                      <a:pt x="87" y="66"/>
                    </a:lnTo>
                    <a:lnTo>
                      <a:pt x="98" y="86"/>
                    </a:lnTo>
                    <a:lnTo>
                      <a:pt x="109" y="106"/>
                    </a:lnTo>
                    <a:lnTo>
                      <a:pt x="117" y="124"/>
                    </a:lnTo>
                    <a:lnTo>
                      <a:pt x="120" y="134"/>
                    </a:lnTo>
                    <a:lnTo>
                      <a:pt x="123" y="144"/>
                    </a:lnTo>
                    <a:lnTo>
                      <a:pt x="125" y="154"/>
                    </a:lnTo>
                    <a:lnTo>
                      <a:pt x="125" y="165"/>
                    </a:lnTo>
                    <a:lnTo>
                      <a:pt x="125" y="165"/>
                    </a:lnTo>
                    <a:lnTo>
                      <a:pt x="125" y="171"/>
                    </a:lnTo>
                    <a:lnTo>
                      <a:pt x="124" y="178"/>
                    </a:lnTo>
                    <a:lnTo>
                      <a:pt x="122" y="184"/>
                    </a:lnTo>
                    <a:lnTo>
                      <a:pt x="120" y="189"/>
                    </a:lnTo>
                    <a:lnTo>
                      <a:pt x="115" y="200"/>
                    </a:lnTo>
                    <a:lnTo>
                      <a:pt x="107" y="209"/>
                    </a:lnTo>
                    <a:lnTo>
                      <a:pt x="97" y="217"/>
                    </a:lnTo>
                    <a:lnTo>
                      <a:pt x="87" y="223"/>
                    </a:lnTo>
                    <a:lnTo>
                      <a:pt x="81" y="225"/>
                    </a:lnTo>
                    <a:lnTo>
                      <a:pt x="75" y="226"/>
                    </a:lnTo>
                    <a:lnTo>
                      <a:pt x="68" y="227"/>
                    </a:lnTo>
                    <a:lnTo>
                      <a:pt x="62" y="228"/>
                    </a:lnTo>
                    <a:lnTo>
                      <a:pt x="62" y="228"/>
                    </a:lnTo>
                    <a:lnTo>
                      <a:pt x="56" y="227"/>
                    </a:lnTo>
                    <a:lnTo>
                      <a:pt x="50" y="226"/>
                    </a:lnTo>
                    <a:lnTo>
                      <a:pt x="44" y="225"/>
                    </a:lnTo>
                    <a:lnTo>
                      <a:pt x="38" y="223"/>
                    </a:lnTo>
                    <a:lnTo>
                      <a:pt x="27" y="217"/>
                    </a:lnTo>
                    <a:lnTo>
                      <a:pt x="18" y="209"/>
                    </a:lnTo>
                    <a:lnTo>
                      <a:pt x="10" y="200"/>
                    </a:lnTo>
                    <a:lnTo>
                      <a:pt x="5" y="189"/>
                    </a:lnTo>
                    <a:lnTo>
                      <a:pt x="3" y="184"/>
                    </a:lnTo>
                    <a:lnTo>
                      <a:pt x="1" y="178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0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6" name="Line 86"/>
              <p:cNvSpPr>
                <a:spLocks noChangeShapeType="1"/>
              </p:cNvSpPr>
              <p:nvPr/>
            </p:nvSpPr>
            <p:spPr bwMode="auto">
              <a:xfrm>
                <a:off x="1613" y="505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7" name="Freeform 87"/>
              <p:cNvSpPr>
                <a:spLocks/>
              </p:cNvSpPr>
              <p:nvPr/>
            </p:nvSpPr>
            <p:spPr bwMode="auto">
              <a:xfrm>
                <a:off x="1610" y="433"/>
                <a:ext cx="29" cy="68"/>
              </a:xfrm>
              <a:custGeom>
                <a:avLst/>
                <a:gdLst>
                  <a:gd name="T0" fmla="*/ 29 w 29"/>
                  <a:gd name="T1" fmla="*/ 1 h 68"/>
                  <a:gd name="T2" fmla="*/ 29 w 29"/>
                  <a:gd name="T3" fmla="*/ 1 h 68"/>
                  <a:gd name="T4" fmla="*/ 26 w 29"/>
                  <a:gd name="T5" fmla="*/ 0 h 68"/>
                  <a:gd name="T6" fmla="*/ 24 w 29"/>
                  <a:gd name="T7" fmla="*/ 2 h 68"/>
                  <a:gd name="T8" fmla="*/ 24 w 29"/>
                  <a:gd name="T9" fmla="*/ 2 h 68"/>
                  <a:gd name="T10" fmla="*/ 24 w 29"/>
                  <a:gd name="T11" fmla="*/ 2 h 68"/>
                  <a:gd name="T12" fmla="*/ 14 w 29"/>
                  <a:gd name="T13" fmla="*/ 19 h 68"/>
                  <a:gd name="T14" fmla="*/ 7 w 29"/>
                  <a:gd name="T15" fmla="*/ 35 h 68"/>
                  <a:gd name="T16" fmla="*/ 4 w 29"/>
                  <a:gd name="T17" fmla="*/ 43 h 68"/>
                  <a:gd name="T18" fmla="*/ 1 w 29"/>
                  <a:gd name="T19" fmla="*/ 52 h 68"/>
                  <a:gd name="T20" fmla="*/ 0 w 29"/>
                  <a:gd name="T21" fmla="*/ 60 h 68"/>
                  <a:gd name="T22" fmla="*/ 0 w 29"/>
                  <a:gd name="T23" fmla="*/ 68 h 68"/>
                  <a:gd name="T24" fmla="*/ 0 w 29"/>
                  <a:gd name="T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68">
                    <a:moveTo>
                      <a:pt x="29" y="1"/>
                    </a:moveTo>
                    <a:lnTo>
                      <a:pt x="29" y="1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4" y="19"/>
                    </a:lnTo>
                    <a:lnTo>
                      <a:pt x="7" y="35"/>
                    </a:lnTo>
                    <a:lnTo>
                      <a:pt x="4" y="43"/>
                    </a:lnTo>
                    <a:lnTo>
                      <a:pt x="1" y="52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8" name="Freeform 88"/>
              <p:cNvSpPr>
                <a:spLocks/>
              </p:cNvSpPr>
              <p:nvPr/>
            </p:nvSpPr>
            <p:spPr bwMode="auto">
              <a:xfrm>
                <a:off x="3077" y="1985"/>
                <a:ext cx="88" cy="161"/>
              </a:xfrm>
              <a:custGeom>
                <a:avLst/>
                <a:gdLst>
                  <a:gd name="T0" fmla="*/ 0 w 88"/>
                  <a:gd name="T1" fmla="*/ 116 h 161"/>
                  <a:gd name="T2" fmla="*/ 0 w 88"/>
                  <a:gd name="T3" fmla="*/ 116 h 161"/>
                  <a:gd name="T4" fmla="*/ 0 w 88"/>
                  <a:gd name="T5" fmla="*/ 109 h 161"/>
                  <a:gd name="T6" fmla="*/ 2 w 88"/>
                  <a:gd name="T7" fmla="*/ 102 h 161"/>
                  <a:gd name="T8" fmla="*/ 3 w 88"/>
                  <a:gd name="T9" fmla="*/ 95 h 161"/>
                  <a:gd name="T10" fmla="*/ 6 w 88"/>
                  <a:gd name="T11" fmla="*/ 88 h 161"/>
                  <a:gd name="T12" fmla="*/ 12 w 88"/>
                  <a:gd name="T13" fmla="*/ 74 h 161"/>
                  <a:gd name="T14" fmla="*/ 19 w 88"/>
                  <a:gd name="T15" fmla="*/ 61 h 161"/>
                  <a:gd name="T16" fmla="*/ 26 w 88"/>
                  <a:gd name="T17" fmla="*/ 47 h 161"/>
                  <a:gd name="T18" fmla="*/ 34 w 88"/>
                  <a:gd name="T19" fmla="*/ 33 h 161"/>
                  <a:gd name="T20" fmla="*/ 40 w 88"/>
                  <a:gd name="T21" fmla="*/ 17 h 161"/>
                  <a:gd name="T22" fmla="*/ 43 w 88"/>
                  <a:gd name="T23" fmla="*/ 8 h 161"/>
                  <a:gd name="T24" fmla="*/ 44 w 88"/>
                  <a:gd name="T25" fmla="*/ 0 h 161"/>
                  <a:gd name="T26" fmla="*/ 44 w 88"/>
                  <a:gd name="T27" fmla="*/ 0 h 161"/>
                  <a:gd name="T28" fmla="*/ 46 w 88"/>
                  <a:gd name="T29" fmla="*/ 8 h 161"/>
                  <a:gd name="T30" fmla="*/ 48 w 88"/>
                  <a:gd name="T31" fmla="*/ 17 h 161"/>
                  <a:gd name="T32" fmla="*/ 54 w 88"/>
                  <a:gd name="T33" fmla="*/ 33 h 161"/>
                  <a:gd name="T34" fmla="*/ 61 w 88"/>
                  <a:gd name="T35" fmla="*/ 47 h 161"/>
                  <a:gd name="T36" fmla="*/ 70 w 88"/>
                  <a:gd name="T37" fmla="*/ 61 h 161"/>
                  <a:gd name="T38" fmla="*/ 77 w 88"/>
                  <a:gd name="T39" fmla="*/ 74 h 161"/>
                  <a:gd name="T40" fmla="*/ 83 w 88"/>
                  <a:gd name="T41" fmla="*/ 88 h 161"/>
                  <a:gd name="T42" fmla="*/ 85 w 88"/>
                  <a:gd name="T43" fmla="*/ 95 h 161"/>
                  <a:gd name="T44" fmla="*/ 87 w 88"/>
                  <a:gd name="T45" fmla="*/ 102 h 161"/>
                  <a:gd name="T46" fmla="*/ 88 w 88"/>
                  <a:gd name="T47" fmla="*/ 109 h 161"/>
                  <a:gd name="T48" fmla="*/ 88 w 88"/>
                  <a:gd name="T49" fmla="*/ 116 h 161"/>
                  <a:gd name="T50" fmla="*/ 88 w 88"/>
                  <a:gd name="T51" fmla="*/ 116 h 161"/>
                  <a:gd name="T52" fmla="*/ 88 w 88"/>
                  <a:gd name="T53" fmla="*/ 126 h 161"/>
                  <a:gd name="T54" fmla="*/ 85 w 88"/>
                  <a:gd name="T55" fmla="*/ 134 h 161"/>
                  <a:gd name="T56" fmla="*/ 81 w 88"/>
                  <a:gd name="T57" fmla="*/ 141 h 161"/>
                  <a:gd name="T58" fmla="*/ 76 w 88"/>
                  <a:gd name="T59" fmla="*/ 148 h 161"/>
                  <a:gd name="T60" fmla="*/ 69 w 88"/>
                  <a:gd name="T61" fmla="*/ 153 h 161"/>
                  <a:gd name="T62" fmla="*/ 61 w 88"/>
                  <a:gd name="T63" fmla="*/ 158 h 161"/>
                  <a:gd name="T64" fmla="*/ 53 w 88"/>
                  <a:gd name="T65" fmla="*/ 161 h 161"/>
                  <a:gd name="T66" fmla="*/ 44 w 88"/>
                  <a:gd name="T67" fmla="*/ 161 h 161"/>
                  <a:gd name="T68" fmla="*/ 44 w 88"/>
                  <a:gd name="T69" fmla="*/ 161 h 161"/>
                  <a:gd name="T70" fmla="*/ 36 w 88"/>
                  <a:gd name="T71" fmla="*/ 161 h 161"/>
                  <a:gd name="T72" fmla="*/ 26 w 88"/>
                  <a:gd name="T73" fmla="*/ 158 h 161"/>
                  <a:gd name="T74" fmla="*/ 19 w 88"/>
                  <a:gd name="T75" fmla="*/ 153 h 161"/>
                  <a:gd name="T76" fmla="*/ 13 w 88"/>
                  <a:gd name="T77" fmla="*/ 148 h 161"/>
                  <a:gd name="T78" fmla="*/ 7 w 88"/>
                  <a:gd name="T79" fmla="*/ 141 h 161"/>
                  <a:gd name="T80" fmla="*/ 3 w 88"/>
                  <a:gd name="T81" fmla="*/ 134 h 161"/>
                  <a:gd name="T82" fmla="*/ 1 w 88"/>
                  <a:gd name="T83" fmla="*/ 126 h 161"/>
                  <a:gd name="T84" fmla="*/ 0 w 88"/>
                  <a:gd name="T85" fmla="*/ 116 h 161"/>
                  <a:gd name="T86" fmla="*/ 0 w 88"/>
                  <a:gd name="T87" fmla="*/ 11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61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09"/>
                    </a:lnTo>
                    <a:lnTo>
                      <a:pt x="2" y="102"/>
                    </a:lnTo>
                    <a:lnTo>
                      <a:pt x="3" y="95"/>
                    </a:lnTo>
                    <a:lnTo>
                      <a:pt x="6" y="88"/>
                    </a:lnTo>
                    <a:lnTo>
                      <a:pt x="12" y="74"/>
                    </a:lnTo>
                    <a:lnTo>
                      <a:pt x="19" y="6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40" y="17"/>
                    </a:lnTo>
                    <a:lnTo>
                      <a:pt x="43" y="8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6" y="8"/>
                    </a:lnTo>
                    <a:lnTo>
                      <a:pt x="48" y="17"/>
                    </a:lnTo>
                    <a:lnTo>
                      <a:pt x="54" y="33"/>
                    </a:lnTo>
                    <a:lnTo>
                      <a:pt x="61" y="47"/>
                    </a:lnTo>
                    <a:lnTo>
                      <a:pt x="70" y="61"/>
                    </a:lnTo>
                    <a:lnTo>
                      <a:pt x="77" y="74"/>
                    </a:lnTo>
                    <a:lnTo>
                      <a:pt x="83" y="88"/>
                    </a:lnTo>
                    <a:lnTo>
                      <a:pt x="85" y="95"/>
                    </a:lnTo>
                    <a:lnTo>
                      <a:pt x="87" y="102"/>
                    </a:lnTo>
                    <a:lnTo>
                      <a:pt x="88" y="109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26"/>
                    </a:lnTo>
                    <a:lnTo>
                      <a:pt x="85" y="134"/>
                    </a:lnTo>
                    <a:lnTo>
                      <a:pt x="81" y="141"/>
                    </a:lnTo>
                    <a:lnTo>
                      <a:pt x="76" y="148"/>
                    </a:lnTo>
                    <a:lnTo>
                      <a:pt x="69" y="153"/>
                    </a:lnTo>
                    <a:lnTo>
                      <a:pt x="61" y="158"/>
                    </a:lnTo>
                    <a:lnTo>
                      <a:pt x="53" y="161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36" y="161"/>
                    </a:lnTo>
                    <a:lnTo>
                      <a:pt x="26" y="158"/>
                    </a:lnTo>
                    <a:lnTo>
                      <a:pt x="19" y="153"/>
                    </a:lnTo>
                    <a:lnTo>
                      <a:pt x="13" y="148"/>
                    </a:lnTo>
                    <a:lnTo>
                      <a:pt x="7" y="141"/>
                    </a:lnTo>
                    <a:lnTo>
                      <a:pt x="3" y="134"/>
                    </a:lnTo>
                    <a:lnTo>
                      <a:pt x="1" y="126"/>
                    </a:lnTo>
                    <a:lnTo>
                      <a:pt x="0" y="116"/>
                    </a:lnTo>
                    <a:lnTo>
                      <a:pt x="0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9" name="Line 89"/>
              <p:cNvSpPr>
                <a:spLocks noChangeShapeType="1"/>
              </p:cNvSpPr>
              <p:nvPr/>
            </p:nvSpPr>
            <p:spPr bwMode="auto">
              <a:xfrm>
                <a:off x="3095" y="209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0" name="Line 90"/>
              <p:cNvSpPr>
                <a:spLocks noChangeShapeType="1"/>
              </p:cNvSpPr>
              <p:nvPr/>
            </p:nvSpPr>
            <p:spPr bwMode="auto">
              <a:xfrm>
                <a:off x="3093" y="210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1" name="Freeform 91"/>
              <p:cNvSpPr>
                <a:spLocks/>
              </p:cNvSpPr>
              <p:nvPr/>
            </p:nvSpPr>
            <p:spPr bwMode="auto">
              <a:xfrm>
                <a:off x="3090" y="2051"/>
                <a:ext cx="21" cy="48"/>
              </a:xfrm>
              <a:custGeom>
                <a:avLst/>
                <a:gdLst>
                  <a:gd name="T0" fmla="*/ 21 w 21"/>
                  <a:gd name="T1" fmla="*/ 0 h 48"/>
                  <a:gd name="T2" fmla="*/ 21 w 21"/>
                  <a:gd name="T3" fmla="*/ 0 h 48"/>
                  <a:gd name="T4" fmla="*/ 19 w 21"/>
                  <a:gd name="T5" fmla="*/ 0 h 48"/>
                  <a:gd name="T6" fmla="*/ 18 w 21"/>
                  <a:gd name="T7" fmla="*/ 1 h 48"/>
                  <a:gd name="T8" fmla="*/ 18 w 21"/>
                  <a:gd name="T9" fmla="*/ 1 h 48"/>
                  <a:gd name="T10" fmla="*/ 18 w 21"/>
                  <a:gd name="T11" fmla="*/ 1 h 48"/>
                  <a:gd name="T12" fmla="*/ 11 w 21"/>
                  <a:gd name="T13" fmla="*/ 13 h 48"/>
                  <a:gd name="T14" fmla="*/ 5 w 21"/>
                  <a:gd name="T15" fmla="*/ 25 h 48"/>
                  <a:gd name="T16" fmla="*/ 2 w 21"/>
                  <a:gd name="T17" fmla="*/ 36 h 48"/>
                  <a:gd name="T18" fmla="*/ 0 w 21"/>
                  <a:gd name="T19" fmla="*/ 42 h 48"/>
                  <a:gd name="T20" fmla="*/ 0 w 21"/>
                  <a:gd name="T21" fmla="*/ 48 h 48"/>
                  <a:gd name="T22" fmla="*/ 0 w 21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48">
                    <a:moveTo>
                      <a:pt x="21" y="0"/>
                    </a:moveTo>
                    <a:lnTo>
                      <a:pt x="21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1" y="13"/>
                    </a:lnTo>
                    <a:lnTo>
                      <a:pt x="5" y="25"/>
                    </a:lnTo>
                    <a:lnTo>
                      <a:pt x="2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2" name="Freeform 92"/>
              <p:cNvSpPr>
                <a:spLocks/>
              </p:cNvSpPr>
              <p:nvPr/>
            </p:nvSpPr>
            <p:spPr bwMode="auto">
              <a:xfrm>
                <a:off x="825" y="1624"/>
                <a:ext cx="69" cy="126"/>
              </a:xfrm>
              <a:custGeom>
                <a:avLst/>
                <a:gdLst>
                  <a:gd name="T0" fmla="*/ 0 w 69"/>
                  <a:gd name="T1" fmla="*/ 92 h 126"/>
                  <a:gd name="T2" fmla="*/ 0 w 69"/>
                  <a:gd name="T3" fmla="*/ 92 h 126"/>
                  <a:gd name="T4" fmla="*/ 0 w 69"/>
                  <a:gd name="T5" fmla="*/ 86 h 126"/>
                  <a:gd name="T6" fmla="*/ 1 w 69"/>
                  <a:gd name="T7" fmla="*/ 80 h 126"/>
                  <a:gd name="T8" fmla="*/ 4 w 69"/>
                  <a:gd name="T9" fmla="*/ 69 h 126"/>
                  <a:gd name="T10" fmla="*/ 10 w 69"/>
                  <a:gd name="T11" fmla="*/ 59 h 126"/>
                  <a:gd name="T12" fmla="*/ 15 w 69"/>
                  <a:gd name="T13" fmla="*/ 47 h 126"/>
                  <a:gd name="T14" fmla="*/ 21 w 69"/>
                  <a:gd name="T15" fmla="*/ 37 h 126"/>
                  <a:gd name="T16" fmla="*/ 27 w 69"/>
                  <a:gd name="T17" fmla="*/ 26 h 126"/>
                  <a:gd name="T18" fmla="*/ 31 w 69"/>
                  <a:gd name="T19" fmla="*/ 14 h 126"/>
                  <a:gd name="T20" fmla="*/ 34 w 69"/>
                  <a:gd name="T21" fmla="*/ 0 h 126"/>
                  <a:gd name="T22" fmla="*/ 34 w 69"/>
                  <a:gd name="T23" fmla="*/ 0 h 126"/>
                  <a:gd name="T24" fmla="*/ 37 w 69"/>
                  <a:gd name="T25" fmla="*/ 14 h 126"/>
                  <a:gd name="T26" fmla="*/ 43 w 69"/>
                  <a:gd name="T27" fmla="*/ 26 h 126"/>
                  <a:gd name="T28" fmla="*/ 49 w 69"/>
                  <a:gd name="T29" fmla="*/ 37 h 126"/>
                  <a:gd name="T30" fmla="*/ 54 w 69"/>
                  <a:gd name="T31" fmla="*/ 47 h 126"/>
                  <a:gd name="T32" fmla="*/ 60 w 69"/>
                  <a:gd name="T33" fmla="*/ 59 h 126"/>
                  <a:gd name="T34" fmla="*/ 65 w 69"/>
                  <a:gd name="T35" fmla="*/ 69 h 126"/>
                  <a:gd name="T36" fmla="*/ 68 w 69"/>
                  <a:gd name="T37" fmla="*/ 80 h 126"/>
                  <a:gd name="T38" fmla="*/ 69 w 69"/>
                  <a:gd name="T39" fmla="*/ 86 h 126"/>
                  <a:gd name="T40" fmla="*/ 69 w 69"/>
                  <a:gd name="T41" fmla="*/ 92 h 126"/>
                  <a:gd name="T42" fmla="*/ 69 w 69"/>
                  <a:gd name="T43" fmla="*/ 92 h 126"/>
                  <a:gd name="T44" fmla="*/ 68 w 69"/>
                  <a:gd name="T45" fmla="*/ 99 h 126"/>
                  <a:gd name="T46" fmla="*/ 66 w 69"/>
                  <a:gd name="T47" fmla="*/ 105 h 126"/>
                  <a:gd name="T48" fmla="*/ 63 w 69"/>
                  <a:gd name="T49" fmla="*/ 111 h 126"/>
                  <a:gd name="T50" fmla="*/ 59 w 69"/>
                  <a:gd name="T51" fmla="*/ 116 h 126"/>
                  <a:gd name="T52" fmla="*/ 54 w 69"/>
                  <a:gd name="T53" fmla="*/ 121 h 126"/>
                  <a:gd name="T54" fmla="*/ 49 w 69"/>
                  <a:gd name="T55" fmla="*/ 124 h 126"/>
                  <a:gd name="T56" fmla="*/ 42 w 69"/>
                  <a:gd name="T57" fmla="*/ 126 h 126"/>
                  <a:gd name="T58" fmla="*/ 34 w 69"/>
                  <a:gd name="T59" fmla="*/ 126 h 126"/>
                  <a:gd name="T60" fmla="*/ 34 w 69"/>
                  <a:gd name="T61" fmla="*/ 126 h 126"/>
                  <a:gd name="T62" fmla="*/ 28 w 69"/>
                  <a:gd name="T63" fmla="*/ 126 h 126"/>
                  <a:gd name="T64" fmla="*/ 21 w 69"/>
                  <a:gd name="T65" fmla="*/ 124 h 126"/>
                  <a:gd name="T66" fmla="*/ 15 w 69"/>
                  <a:gd name="T67" fmla="*/ 121 h 126"/>
                  <a:gd name="T68" fmla="*/ 10 w 69"/>
                  <a:gd name="T69" fmla="*/ 116 h 126"/>
                  <a:gd name="T70" fmla="*/ 6 w 69"/>
                  <a:gd name="T71" fmla="*/ 111 h 126"/>
                  <a:gd name="T72" fmla="*/ 2 w 69"/>
                  <a:gd name="T73" fmla="*/ 105 h 126"/>
                  <a:gd name="T74" fmla="*/ 0 w 69"/>
                  <a:gd name="T75" fmla="*/ 99 h 126"/>
                  <a:gd name="T76" fmla="*/ 0 w 69"/>
                  <a:gd name="T77" fmla="*/ 92 h 126"/>
                  <a:gd name="T78" fmla="*/ 0 w 69"/>
                  <a:gd name="T79" fmla="*/ 9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6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0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7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4"/>
                    </a:lnTo>
                    <a:lnTo>
                      <a:pt x="43" y="26"/>
                    </a:lnTo>
                    <a:lnTo>
                      <a:pt x="49" y="37"/>
                    </a:lnTo>
                    <a:lnTo>
                      <a:pt x="54" y="47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0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8" y="99"/>
                    </a:lnTo>
                    <a:lnTo>
                      <a:pt x="66" y="105"/>
                    </a:lnTo>
                    <a:lnTo>
                      <a:pt x="63" y="111"/>
                    </a:lnTo>
                    <a:lnTo>
                      <a:pt x="59" y="116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2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5" y="121"/>
                    </a:lnTo>
                    <a:lnTo>
                      <a:pt x="10" y="116"/>
                    </a:lnTo>
                    <a:lnTo>
                      <a:pt x="6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3" name="Line 93"/>
              <p:cNvSpPr>
                <a:spLocks noChangeShapeType="1"/>
              </p:cNvSpPr>
              <p:nvPr/>
            </p:nvSpPr>
            <p:spPr bwMode="auto">
              <a:xfrm>
                <a:off x="840" y="171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4" name="Line 94"/>
              <p:cNvSpPr>
                <a:spLocks noChangeShapeType="1"/>
              </p:cNvSpPr>
              <p:nvPr/>
            </p:nvSpPr>
            <p:spPr bwMode="auto">
              <a:xfrm>
                <a:off x="838" y="171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5" name="Freeform 95"/>
              <p:cNvSpPr>
                <a:spLocks/>
              </p:cNvSpPr>
              <p:nvPr/>
            </p:nvSpPr>
            <p:spPr bwMode="auto">
              <a:xfrm>
                <a:off x="836" y="1676"/>
                <a:ext cx="16" cy="38"/>
              </a:xfrm>
              <a:custGeom>
                <a:avLst/>
                <a:gdLst>
                  <a:gd name="T0" fmla="*/ 16 w 16"/>
                  <a:gd name="T1" fmla="*/ 1 h 38"/>
                  <a:gd name="T2" fmla="*/ 16 w 16"/>
                  <a:gd name="T3" fmla="*/ 1 h 38"/>
                  <a:gd name="T4" fmla="*/ 14 w 16"/>
                  <a:gd name="T5" fmla="*/ 0 h 38"/>
                  <a:gd name="T6" fmla="*/ 13 w 16"/>
                  <a:gd name="T7" fmla="*/ 1 h 38"/>
                  <a:gd name="T8" fmla="*/ 13 w 16"/>
                  <a:gd name="T9" fmla="*/ 1 h 38"/>
                  <a:gd name="T10" fmla="*/ 13 w 16"/>
                  <a:gd name="T11" fmla="*/ 1 h 38"/>
                  <a:gd name="T12" fmla="*/ 8 w 16"/>
                  <a:gd name="T13" fmla="*/ 10 h 38"/>
                  <a:gd name="T14" fmla="*/ 4 w 16"/>
                  <a:gd name="T15" fmla="*/ 19 h 38"/>
                  <a:gd name="T16" fmla="*/ 1 w 16"/>
                  <a:gd name="T17" fmla="*/ 28 h 38"/>
                  <a:gd name="T18" fmla="*/ 0 w 16"/>
                  <a:gd name="T19" fmla="*/ 38 h 38"/>
                  <a:gd name="T20" fmla="*/ 0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16" y="1"/>
                    </a:moveTo>
                    <a:lnTo>
                      <a:pt x="16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10"/>
                    </a:lnTo>
                    <a:lnTo>
                      <a:pt x="4" y="19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6" name="Freeform 96"/>
              <p:cNvSpPr>
                <a:spLocks/>
              </p:cNvSpPr>
              <p:nvPr/>
            </p:nvSpPr>
            <p:spPr bwMode="auto">
              <a:xfrm>
                <a:off x="4110" y="2206"/>
                <a:ext cx="69" cy="127"/>
              </a:xfrm>
              <a:custGeom>
                <a:avLst/>
                <a:gdLst>
                  <a:gd name="T0" fmla="*/ 0 w 69"/>
                  <a:gd name="T1" fmla="*/ 92 h 127"/>
                  <a:gd name="T2" fmla="*/ 0 w 69"/>
                  <a:gd name="T3" fmla="*/ 92 h 127"/>
                  <a:gd name="T4" fmla="*/ 0 w 69"/>
                  <a:gd name="T5" fmla="*/ 86 h 127"/>
                  <a:gd name="T6" fmla="*/ 1 w 69"/>
                  <a:gd name="T7" fmla="*/ 81 h 127"/>
                  <a:gd name="T8" fmla="*/ 4 w 69"/>
                  <a:gd name="T9" fmla="*/ 69 h 127"/>
                  <a:gd name="T10" fmla="*/ 10 w 69"/>
                  <a:gd name="T11" fmla="*/ 59 h 127"/>
                  <a:gd name="T12" fmla="*/ 15 w 69"/>
                  <a:gd name="T13" fmla="*/ 49 h 127"/>
                  <a:gd name="T14" fmla="*/ 21 w 69"/>
                  <a:gd name="T15" fmla="*/ 37 h 127"/>
                  <a:gd name="T16" fmla="*/ 27 w 69"/>
                  <a:gd name="T17" fmla="*/ 26 h 127"/>
                  <a:gd name="T18" fmla="*/ 31 w 69"/>
                  <a:gd name="T19" fmla="*/ 14 h 127"/>
                  <a:gd name="T20" fmla="*/ 34 w 69"/>
                  <a:gd name="T21" fmla="*/ 0 h 127"/>
                  <a:gd name="T22" fmla="*/ 34 w 69"/>
                  <a:gd name="T23" fmla="*/ 0 h 127"/>
                  <a:gd name="T24" fmla="*/ 38 w 69"/>
                  <a:gd name="T25" fmla="*/ 14 h 127"/>
                  <a:gd name="T26" fmla="*/ 42 w 69"/>
                  <a:gd name="T27" fmla="*/ 26 h 127"/>
                  <a:gd name="T28" fmla="*/ 49 w 69"/>
                  <a:gd name="T29" fmla="*/ 37 h 127"/>
                  <a:gd name="T30" fmla="*/ 55 w 69"/>
                  <a:gd name="T31" fmla="*/ 49 h 127"/>
                  <a:gd name="T32" fmla="*/ 60 w 69"/>
                  <a:gd name="T33" fmla="*/ 59 h 127"/>
                  <a:gd name="T34" fmla="*/ 65 w 69"/>
                  <a:gd name="T35" fmla="*/ 69 h 127"/>
                  <a:gd name="T36" fmla="*/ 68 w 69"/>
                  <a:gd name="T37" fmla="*/ 81 h 127"/>
                  <a:gd name="T38" fmla="*/ 69 w 69"/>
                  <a:gd name="T39" fmla="*/ 86 h 127"/>
                  <a:gd name="T40" fmla="*/ 69 w 69"/>
                  <a:gd name="T41" fmla="*/ 92 h 127"/>
                  <a:gd name="T42" fmla="*/ 69 w 69"/>
                  <a:gd name="T43" fmla="*/ 92 h 127"/>
                  <a:gd name="T44" fmla="*/ 69 w 69"/>
                  <a:gd name="T45" fmla="*/ 99 h 127"/>
                  <a:gd name="T46" fmla="*/ 67 w 69"/>
                  <a:gd name="T47" fmla="*/ 105 h 127"/>
                  <a:gd name="T48" fmla="*/ 63 w 69"/>
                  <a:gd name="T49" fmla="*/ 111 h 127"/>
                  <a:gd name="T50" fmla="*/ 59 w 69"/>
                  <a:gd name="T51" fmla="*/ 117 h 127"/>
                  <a:gd name="T52" fmla="*/ 54 w 69"/>
                  <a:gd name="T53" fmla="*/ 121 h 127"/>
                  <a:gd name="T54" fmla="*/ 49 w 69"/>
                  <a:gd name="T55" fmla="*/ 124 h 127"/>
                  <a:gd name="T56" fmla="*/ 41 w 69"/>
                  <a:gd name="T57" fmla="*/ 126 h 127"/>
                  <a:gd name="T58" fmla="*/ 34 w 69"/>
                  <a:gd name="T59" fmla="*/ 127 h 127"/>
                  <a:gd name="T60" fmla="*/ 34 w 69"/>
                  <a:gd name="T61" fmla="*/ 127 h 127"/>
                  <a:gd name="T62" fmla="*/ 28 w 69"/>
                  <a:gd name="T63" fmla="*/ 126 h 127"/>
                  <a:gd name="T64" fmla="*/ 21 w 69"/>
                  <a:gd name="T65" fmla="*/ 124 h 127"/>
                  <a:gd name="T66" fmla="*/ 16 w 69"/>
                  <a:gd name="T67" fmla="*/ 121 h 127"/>
                  <a:gd name="T68" fmla="*/ 11 w 69"/>
                  <a:gd name="T69" fmla="*/ 117 h 127"/>
                  <a:gd name="T70" fmla="*/ 5 w 69"/>
                  <a:gd name="T71" fmla="*/ 111 h 127"/>
                  <a:gd name="T72" fmla="*/ 2 w 69"/>
                  <a:gd name="T73" fmla="*/ 105 h 127"/>
                  <a:gd name="T74" fmla="*/ 0 w 69"/>
                  <a:gd name="T75" fmla="*/ 99 h 127"/>
                  <a:gd name="T76" fmla="*/ 0 w 69"/>
                  <a:gd name="T77" fmla="*/ 92 h 127"/>
                  <a:gd name="T78" fmla="*/ 0 w 69"/>
                  <a:gd name="T7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7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9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8" y="14"/>
                    </a:lnTo>
                    <a:lnTo>
                      <a:pt x="42" y="26"/>
                    </a:lnTo>
                    <a:lnTo>
                      <a:pt x="49" y="37"/>
                    </a:lnTo>
                    <a:lnTo>
                      <a:pt x="55" y="49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1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9"/>
                    </a:lnTo>
                    <a:lnTo>
                      <a:pt x="67" y="105"/>
                    </a:lnTo>
                    <a:lnTo>
                      <a:pt x="63" y="111"/>
                    </a:lnTo>
                    <a:lnTo>
                      <a:pt x="59" y="117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1" y="126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6" y="121"/>
                    </a:lnTo>
                    <a:lnTo>
                      <a:pt x="11" y="117"/>
                    </a:lnTo>
                    <a:lnTo>
                      <a:pt x="5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7" name="Line 97"/>
              <p:cNvSpPr>
                <a:spLocks noChangeShapeType="1"/>
              </p:cNvSpPr>
              <p:nvPr/>
            </p:nvSpPr>
            <p:spPr bwMode="auto">
              <a:xfrm>
                <a:off x="4125" y="229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8" name="Line 98"/>
              <p:cNvSpPr>
                <a:spLocks noChangeShapeType="1"/>
              </p:cNvSpPr>
              <p:nvPr/>
            </p:nvSpPr>
            <p:spPr bwMode="auto">
              <a:xfrm>
                <a:off x="4123" y="229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9" name="Freeform 99"/>
              <p:cNvSpPr>
                <a:spLocks/>
              </p:cNvSpPr>
              <p:nvPr/>
            </p:nvSpPr>
            <p:spPr bwMode="auto">
              <a:xfrm>
                <a:off x="4121" y="2259"/>
                <a:ext cx="16" cy="37"/>
              </a:xfrm>
              <a:custGeom>
                <a:avLst/>
                <a:gdLst>
                  <a:gd name="T0" fmla="*/ 16 w 16"/>
                  <a:gd name="T1" fmla="*/ 0 h 37"/>
                  <a:gd name="T2" fmla="*/ 16 w 16"/>
                  <a:gd name="T3" fmla="*/ 0 h 37"/>
                  <a:gd name="T4" fmla="*/ 14 w 16"/>
                  <a:gd name="T5" fmla="*/ 0 h 37"/>
                  <a:gd name="T6" fmla="*/ 13 w 16"/>
                  <a:gd name="T7" fmla="*/ 1 h 37"/>
                  <a:gd name="T8" fmla="*/ 13 w 16"/>
                  <a:gd name="T9" fmla="*/ 1 h 37"/>
                  <a:gd name="T10" fmla="*/ 13 w 16"/>
                  <a:gd name="T11" fmla="*/ 1 h 37"/>
                  <a:gd name="T12" fmla="*/ 8 w 16"/>
                  <a:gd name="T13" fmla="*/ 9 h 37"/>
                  <a:gd name="T14" fmla="*/ 4 w 16"/>
                  <a:gd name="T15" fmla="*/ 18 h 37"/>
                  <a:gd name="T16" fmla="*/ 1 w 16"/>
                  <a:gd name="T17" fmla="*/ 28 h 37"/>
                  <a:gd name="T18" fmla="*/ 0 w 16"/>
                  <a:gd name="T19" fmla="*/ 37 h 37"/>
                  <a:gd name="T20" fmla="*/ 0 w 16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7">
                    <a:moveTo>
                      <a:pt x="16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9"/>
                    </a:lnTo>
                    <a:lnTo>
                      <a:pt x="4" y="18"/>
                    </a:lnTo>
                    <a:lnTo>
                      <a:pt x="1" y="28"/>
                    </a:lnTo>
                    <a:lnTo>
                      <a:pt x="0" y="37"/>
                    </a:lnTo>
                    <a:lnTo>
                      <a:pt x="0" y="3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0" name="Freeform 100"/>
              <p:cNvSpPr>
                <a:spLocks/>
              </p:cNvSpPr>
              <p:nvPr/>
            </p:nvSpPr>
            <p:spPr bwMode="auto">
              <a:xfrm>
                <a:off x="5259" y="3082"/>
                <a:ext cx="68" cy="123"/>
              </a:xfrm>
              <a:custGeom>
                <a:avLst/>
                <a:gdLst>
                  <a:gd name="T0" fmla="*/ 0 w 68"/>
                  <a:gd name="T1" fmla="*/ 89 h 123"/>
                  <a:gd name="T2" fmla="*/ 0 w 68"/>
                  <a:gd name="T3" fmla="*/ 89 h 123"/>
                  <a:gd name="T4" fmla="*/ 0 w 68"/>
                  <a:gd name="T5" fmla="*/ 83 h 123"/>
                  <a:gd name="T6" fmla="*/ 1 w 68"/>
                  <a:gd name="T7" fmla="*/ 78 h 123"/>
                  <a:gd name="T8" fmla="*/ 4 w 68"/>
                  <a:gd name="T9" fmla="*/ 67 h 123"/>
                  <a:gd name="T10" fmla="*/ 9 w 68"/>
                  <a:gd name="T11" fmla="*/ 57 h 123"/>
                  <a:gd name="T12" fmla="*/ 14 w 68"/>
                  <a:gd name="T13" fmla="*/ 47 h 123"/>
                  <a:gd name="T14" fmla="*/ 21 w 68"/>
                  <a:gd name="T15" fmla="*/ 36 h 123"/>
                  <a:gd name="T16" fmla="*/ 26 w 68"/>
                  <a:gd name="T17" fmla="*/ 25 h 123"/>
                  <a:gd name="T18" fmla="*/ 31 w 68"/>
                  <a:gd name="T19" fmla="*/ 13 h 123"/>
                  <a:gd name="T20" fmla="*/ 34 w 68"/>
                  <a:gd name="T21" fmla="*/ 0 h 123"/>
                  <a:gd name="T22" fmla="*/ 34 w 68"/>
                  <a:gd name="T23" fmla="*/ 0 h 123"/>
                  <a:gd name="T24" fmla="*/ 37 w 68"/>
                  <a:gd name="T25" fmla="*/ 13 h 123"/>
                  <a:gd name="T26" fmla="*/ 41 w 68"/>
                  <a:gd name="T27" fmla="*/ 25 h 123"/>
                  <a:gd name="T28" fmla="*/ 47 w 68"/>
                  <a:gd name="T29" fmla="*/ 36 h 123"/>
                  <a:gd name="T30" fmla="*/ 53 w 68"/>
                  <a:gd name="T31" fmla="*/ 47 h 123"/>
                  <a:gd name="T32" fmla="*/ 59 w 68"/>
                  <a:gd name="T33" fmla="*/ 57 h 123"/>
                  <a:gd name="T34" fmla="*/ 63 w 68"/>
                  <a:gd name="T35" fmla="*/ 67 h 123"/>
                  <a:gd name="T36" fmla="*/ 67 w 68"/>
                  <a:gd name="T37" fmla="*/ 78 h 123"/>
                  <a:gd name="T38" fmla="*/ 67 w 68"/>
                  <a:gd name="T39" fmla="*/ 83 h 123"/>
                  <a:gd name="T40" fmla="*/ 68 w 68"/>
                  <a:gd name="T41" fmla="*/ 89 h 123"/>
                  <a:gd name="T42" fmla="*/ 68 w 68"/>
                  <a:gd name="T43" fmla="*/ 89 h 123"/>
                  <a:gd name="T44" fmla="*/ 67 w 68"/>
                  <a:gd name="T45" fmla="*/ 95 h 123"/>
                  <a:gd name="T46" fmla="*/ 65 w 68"/>
                  <a:gd name="T47" fmla="*/ 102 h 123"/>
                  <a:gd name="T48" fmla="*/ 62 w 68"/>
                  <a:gd name="T49" fmla="*/ 108 h 123"/>
                  <a:gd name="T50" fmla="*/ 58 w 68"/>
                  <a:gd name="T51" fmla="*/ 113 h 123"/>
                  <a:gd name="T52" fmla="*/ 53 w 68"/>
                  <a:gd name="T53" fmla="*/ 117 h 123"/>
                  <a:gd name="T54" fmla="*/ 47 w 68"/>
                  <a:gd name="T55" fmla="*/ 120 h 123"/>
                  <a:gd name="T56" fmla="*/ 41 w 68"/>
                  <a:gd name="T57" fmla="*/ 122 h 123"/>
                  <a:gd name="T58" fmla="*/ 34 w 68"/>
                  <a:gd name="T59" fmla="*/ 123 h 123"/>
                  <a:gd name="T60" fmla="*/ 34 w 68"/>
                  <a:gd name="T61" fmla="*/ 123 h 123"/>
                  <a:gd name="T62" fmla="*/ 27 w 68"/>
                  <a:gd name="T63" fmla="*/ 122 h 123"/>
                  <a:gd name="T64" fmla="*/ 21 w 68"/>
                  <a:gd name="T65" fmla="*/ 120 h 123"/>
                  <a:gd name="T66" fmla="*/ 15 w 68"/>
                  <a:gd name="T67" fmla="*/ 117 h 123"/>
                  <a:gd name="T68" fmla="*/ 10 w 68"/>
                  <a:gd name="T69" fmla="*/ 113 h 123"/>
                  <a:gd name="T70" fmla="*/ 6 w 68"/>
                  <a:gd name="T71" fmla="*/ 108 h 123"/>
                  <a:gd name="T72" fmla="*/ 3 w 68"/>
                  <a:gd name="T73" fmla="*/ 102 h 123"/>
                  <a:gd name="T74" fmla="*/ 1 w 68"/>
                  <a:gd name="T75" fmla="*/ 95 h 123"/>
                  <a:gd name="T76" fmla="*/ 0 w 68"/>
                  <a:gd name="T77" fmla="*/ 89 h 123"/>
                  <a:gd name="T78" fmla="*/ 0 w 68"/>
                  <a:gd name="T79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8" h="123">
                    <a:moveTo>
                      <a:pt x="0" y="89"/>
                    </a:moveTo>
                    <a:lnTo>
                      <a:pt x="0" y="89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4" y="67"/>
                    </a:lnTo>
                    <a:lnTo>
                      <a:pt x="9" y="57"/>
                    </a:lnTo>
                    <a:lnTo>
                      <a:pt x="14" y="47"/>
                    </a:lnTo>
                    <a:lnTo>
                      <a:pt x="21" y="36"/>
                    </a:lnTo>
                    <a:lnTo>
                      <a:pt x="26" y="25"/>
                    </a:lnTo>
                    <a:lnTo>
                      <a:pt x="31" y="13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3"/>
                    </a:lnTo>
                    <a:lnTo>
                      <a:pt x="41" y="25"/>
                    </a:lnTo>
                    <a:lnTo>
                      <a:pt x="47" y="36"/>
                    </a:lnTo>
                    <a:lnTo>
                      <a:pt x="53" y="47"/>
                    </a:lnTo>
                    <a:lnTo>
                      <a:pt x="59" y="57"/>
                    </a:lnTo>
                    <a:lnTo>
                      <a:pt x="63" y="67"/>
                    </a:lnTo>
                    <a:lnTo>
                      <a:pt x="67" y="78"/>
                    </a:lnTo>
                    <a:lnTo>
                      <a:pt x="67" y="83"/>
                    </a:lnTo>
                    <a:lnTo>
                      <a:pt x="68" y="89"/>
                    </a:lnTo>
                    <a:lnTo>
                      <a:pt x="68" y="89"/>
                    </a:lnTo>
                    <a:lnTo>
                      <a:pt x="67" y="95"/>
                    </a:lnTo>
                    <a:lnTo>
                      <a:pt x="65" y="102"/>
                    </a:lnTo>
                    <a:lnTo>
                      <a:pt x="62" y="108"/>
                    </a:lnTo>
                    <a:lnTo>
                      <a:pt x="58" y="113"/>
                    </a:lnTo>
                    <a:lnTo>
                      <a:pt x="53" y="117"/>
                    </a:lnTo>
                    <a:lnTo>
                      <a:pt x="47" y="120"/>
                    </a:lnTo>
                    <a:lnTo>
                      <a:pt x="41" y="122"/>
                    </a:lnTo>
                    <a:lnTo>
                      <a:pt x="34" y="123"/>
                    </a:lnTo>
                    <a:lnTo>
                      <a:pt x="34" y="123"/>
                    </a:lnTo>
                    <a:lnTo>
                      <a:pt x="27" y="122"/>
                    </a:lnTo>
                    <a:lnTo>
                      <a:pt x="21" y="120"/>
                    </a:lnTo>
                    <a:lnTo>
                      <a:pt x="15" y="117"/>
                    </a:lnTo>
                    <a:lnTo>
                      <a:pt x="10" y="113"/>
                    </a:lnTo>
                    <a:lnTo>
                      <a:pt x="6" y="108"/>
                    </a:lnTo>
                    <a:lnTo>
                      <a:pt x="3" y="102"/>
                    </a:lnTo>
                    <a:lnTo>
                      <a:pt x="1" y="95"/>
                    </a:lnTo>
                    <a:lnTo>
                      <a:pt x="0" y="89"/>
                    </a:lnTo>
                    <a:lnTo>
                      <a:pt x="0" y="8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1" name="Line 101"/>
              <p:cNvSpPr>
                <a:spLocks noChangeShapeType="1"/>
              </p:cNvSpPr>
              <p:nvPr/>
            </p:nvSpPr>
            <p:spPr bwMode="auto">
              <a:xfrm>
                <a:off x="5271" y="317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2" name="Freeform 102"/>
              <p:cNvSpPr>
                <a:spLocks/>
              </p:cNvSpPr>
              <p:nvPr/>
            </p:nvSpPr>
            <p:spPr bwMode="auto">
              <a:xfrm>
                <a:off x="5271" y="3135"/>
                <a:ext cx="14" cy="35"/>
              </a:xfrm>
              <a:custGeom>
                <a:avLst/>
                <a:gdLst>
                  <a:gd name="T0" fmla="*/ 14 w 14"/>
                  <a:gd name="T1" fmla="*/ 0 h 35"/>
                  <a:gd name="T2" fmla="*/ 14 w 14"/>
                  <a:gd name="T3" fmla="*/ 0 h 35"/>
                  <a:gd name="T4" fmla="*/ 14 w 14"/>
                  <a:gd name="T5" fmla="*/ 0 h 35"/>
                  <a:gd name="T6" fmla="*/ 9 w 14"/>
                  <a:gd name="T7" fmla="*/ 8 h 35"/>
                  <a:gd name="T8" fmla="*/ 5 w 14"/>
                  <a:gd name="T9" fmla="*/ 17 h 35"/>
                  <a:gd name="T10" fmla="*/ 1 w 14"/>
                  <a:gd name="T11" fmla="*/ 26 h 35"/>
                  <a:gd name="T12" fmla="*/ 0 w 14"/>
                  <a:gd name="T13" fmla="*/ 35 h 35"/>
                  <a:gd name="T14" fmla="*/ 0 w 1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9" y="8"/>
                    </a:lnTo>
                    <a:lnTo>
                      <a:pt x="5" y="17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0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3" name="Freeform 103"/>
              <p:cNvSpPr>
                <a:spLocks/>
              </p:cNvSpPr>
              <p:nvPr/>
            </p:nvSpPr>
            <p:spPr bwMode="auto">
              <a:xfrm>
                <a:off x="743" y="441"/>
                <a:ext cx="22" cy="9"/>
              </a:xfrm>
              <a:custGeom>
                <a:avLst/>
                <a:gdLst>
                  <a:gd name="T0" fmla="*/ 22 w 22"/>
                  <a:gd name="T1" fmla="*/ 9 h 9"/>
                  <a:gd name="T2" fmla="*/ 22 w 22"/>
                  <a:gd name="T3" fmla="*/ 9 h 9"/>
                  <a:gd name="T4" fmla="*/ 0 w 2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22" y="9"/>
                    </a:moveTo>
                    <a:lnTo>
                      <a:pt x="22" y="9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4" name="Freeform 104"/>
              <p:cNvSpPr>
                <a:spLocks/>
              </p:cNvSpPr>
              <p:nvPr/>
            </p:nvSpPr>
            <p:spPr bwMode="auto">
              <a:xfrm>
                <a:off x="623" y="430"/>
                <a:ext cx="185" cy="203"/>
              </a:xfrm>
              <a:custGeom>
                <a:avLst/>
                <a:gdLst>
                  <a:gd name="T0" fmla="*/ 82 w 185"/>
                  <a:gd name="T1" fmla="*/ 2 h 203"/>
                  <a:gd name="T2" fmla="*/ 82 w 185"/>
                  <a:gd name="T3" fmla="*/ 2 h 203"/>
                  <a:gd name="T4" fmla="*/ 69 w 185"/>
                  <a:gd name="T5" fmla="*/ 0 h 203"/>
                  <a:gd name="T6" fmla="*/ 56 w 185"/>
                  <a:gd name="T7" fmla="*/ 0 h 203"/>
                  <a:gd name="T8" fmla="*/ 56 w 185"/>
                  <a:gd name="T9" fmla="*/ 0 h 203"/>
                  <a:gd name="T10" fmla="*/ 48 w 185"/>
                  <a:gd name="T11" fmla="*/ 0 h 203"/>
                  <a:gd name="T12" fmla="*/ 40 w 185"/>
                  <a:gd name="T13" fmla="*/ 1 h 203"/>
                  <a:gd name="T14" fmla="*/ 33 w 185"/>
                  <a:gd name="T15" fmla="*/ 2 h 203"/>
                  <a:gd name="T16" fmla="*/ 25 w 185"/>
                  <a:gd name="T17" fmla="*/ 4 h 203"/>
                  <a:gd name="T18" fmla="*/ 19 w 185"/>
                  <a:gd name="T19" fmla="*/ 7 h 203"/>
                  <a:gd name="T20" fmla="*/ 14 w 185"/>
                  <a:gd name="T21" fmla="*/ 11 h 203"/>
                  <a:gd name="T22" fmla="*/ 9 w 185"/>
                  <a:gd name="T23" fmla="*/ 17 h 203"/>
                  <a:gd name="T24" fmla="*/ 5 w 185"/>
                  <a:gd name="T25" fmla="*/ 22 h 203"/>
                  <a:gd name="T26" fmla="*/ 5 w 185"/>
                  <a:gd name="T27" fmla="*/ 22 h 203"/>
                  <a:gd name="T28" fmla="*/ 3 w 185"/>
                  <a:gd name="T29" fmla="*/ 27 h 203"/>
                  <a:gd name="T30" fmla="*/ 1 w 185"/>
                  <a:gd name="T31" fmla="*/ 31 h 203"/>
                  <a:gd name="T32" fmla="*/ 0 w 185"/>
                  <a:gd name="T33" fmla="*/ 36 h 203"/>
                  <a:gd name="T34" fmla="*/ 0 w 185"/>
                  <a:gd name="T35" fmla="*/ 41 h 203"/>
                  <a:gd name="T36" fmla="*/ 0 w 185"/>
                  <a:gd name="T37" fmla="*/ 41 h 203"/>
                  <a:gd name="T38" fmla="*/ 1 w 185"/>
                  <a:gd name="T39" fmla="*/ 49 h 203"/>
                  <a:gd name="T40" fmla="*/ 2 w 185"/>
                  <a:gd name="T41" fmla="*/ 58 h 203"/>
                  <a:gd name="T42" fmla="*/ 5 w 185"/>
                  <a:gd name="T43" fmla="*/ 65 h 203"/>
                  <a:gd name="T44" fmla="*/ 9 w 185"/>
                  <a:gd name="T45" fmla="*/ 73 h 203"/>
                  <a:gd name="T46" fmla="*/ 13 w 185"/>
                  <a:gd name="T47" fmla="*/ 81 h 203"/>
                  <a:gd name="T48" fmla="*/ 19 w 185"/>
                  <a:gd name="T49" fmla="*/ 90 h 203"/>
                  <a:gd name="T50" fmla="*/ 33 w 185"/>
                  <a:gd name="T51" fmla="*/ 107 h 203"/>
                  <a:gd name="T52" fmla="*/ 33 w 185"/>
                  <a:gd name="T53" fmla="*/ 107 h 203"/>
                  <a:gd name="T54" fmla="*/ 49 w 185"/>
                  <a:gd name="T55" fmla="*/ 124 h 203"/>
                  <a:gd name="T56" fmla="*/ 69 w 185"/>
                  <a:gd name="T57" fmla="*/ 140 h 203"/>
                  <a:gd name="T58" fmla="*/ 91 w 185"/>
                  <a:gd name="T59" fmla="*/ 156 h 203"/>
                  <a:gd name="T60" fmla="*/ 116 w 185"/>
                  <a:gd name="T61" fmla="*/ 172 h 203"/>
                  <a:gd name="T62" fmla="*/ 116 w 185"/>
                  <a:gd name="T63" fmla="*/ 172 h 203"/>
                  <a:gd name="T64" fmla="*/ 133 w 185"/>
                  <a:gd name="T65" fmla="*/ 181 h 203"/>
                  <a:gd name="T66" fmla="*/ 151 w 185"/>
                  <a:gd name="T67" fmla="*/ 190 h 203"/>
                  <a:gd name="T68" fmla="*/ 168 w 185"/>
                  <a:gd name="T69" fmla="*/ 198 h 203"/>
                  <a:gd name="T70" fmla="*/ 185 w 185"/>
                  <a:gd name="T71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5" h="203">
                    <a:moveTo>
                      <a:pt x="82" y="2"/>
                    </a:moveTo>
                    <a:lnTo>
                      <a:pt x="82" y="2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1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9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9" y="73"/>
                    </a:lnTo>
                    <a:lnTo>
                      <a:pt x="13" y="81"/>
                    </a:lnTo>
                    <a:lnTo>
                      <a:pt x="19" y="90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49" y="124"/>
                    </a:lnTo>
                    <a:lnTo>
                      <a:pt x="69" y="140"/>
                    </a:lnTo>
                    <a:lnTo>
                      <a:pt x="91" y="156"/>
                    </a:lnTo>
                    <a:lnTo>
                      <a:pt x="116" y="172"/>
                    </a:lnTo>
                    <a:lnTo>
                      <a:pt x="116" y="172"/>
                    </a:lnTo>
                    <a:lnTo>
                      <a:pt x="133" y="181"/>
                    </a:lnTo>
                    <a:lnTo>
                      <a:pt x="151" y="190"/>
                    </a:lnTo>
                    <a:lnTo>
                      <a:pt x="168" y="198"/>
                    </a:lnTo>
                    <a:lnTo>
                      <a:pt x="185" y="20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5" name="Freeform 105"/>
              <p:cNvSpPr>
                <a:spLocks/>
              </p:cNvSpPr>
              <p:nvPr/>
            </p:nvSpPr>
            <p:spPr bwMode="auto">
              <a:xfrm>
                <a:off x="847" y="505"/>
                <a:ext cx="81" cy="140"/>
              </a:xfrm>
              <a:custGeom>
                <a:avLst/>
                <a:gdLst>
                  <a:gd name="T0" fmla="*/ 0 w 81"/>
                  <a:gd name="T1" fmla="*/ 138 h 140"/>
                  <a:gd name="T2" fmla="*/ 0 w 81"/>
                  <a:gd name="T3" fmla="*/ 138 h 140"/>
                  <a:gd name="T4" fmla="*/ 12 w 81"/>
                  <a:gd name="T5" fmla="*/ 139 h 140"/>
                  <a:gd name="T6" fmla="*/ 25 w 81"/>
                  <a:gd name="T7" fmla="*/ 140 h 140"/>
                  <a:gd name="T8" fmla="*/ 25 w 81"/>
                  <a:gd name="T9" fmla="*/ 140 h 140"/>
                  <a:gd name="T10" fmla="*/ 33 w 81"/>
                  <a:gd name="T11" fmla="*/ 140 h 140"/>
                  <a:gd name="T12" fmla="*/ 41 w 81"/>
                  <a:gd name="T13" fmla="*/ 139 h 140"/>
                  <a:gd name="T14" fmla="*/ 48 w 81"/>
                  <a:gd name="T15" fmla="*/ 137 h 140"/>
                  <a:gd name="T16" fmla="*/ 56 w 81"/>
                  <a:gd name="T17" fmla="*/ 135 h 140"/>
                  <a:gd name="T18" fmla="*/ 62 w 81"/>
                  <a:gd name="T19" fmla="*/ 132 h 140"/>
                  <a:gd name="T20" fmla="*/ 68 w 81"/>
                  <a:gd name="T21" fmla="*/ 128 h 140"/>
                  <a:gd name="T22" fmla="*/ 72 w 81"/>
                  <a:gd name="T23" fmla="*/ 124 h 140"/>
                  <a:gd name="T24" fmla="*/ 76 w 81"/>
                  <a:gd name="T25" fmla="*/ 117 h 140"/>
                  <a:gd name="T26" fmla="*/ 76 w 81"/>
                  <a:gd name="T27" fmla="*/ 117 h 140"/>
                  <a:gd name="T28" fmla="*/ 79 w 81"/>
                  <a:gd name="T29" fmla="*/ 113 h 140"/>
                  <a:gd name="T30" fmla="*/ 80 w 81"/>
                  <a:gd name="T31" fmla="*/ 108 h 140"/>
                  <a:gd name="T32" fmla="*/ 81 w 81"/>
                  <a:gd name="T33" fmla="*/ 103 h 140"/>
                  <a:gd name="T34" fmla="*/ 81 w 81"/>
                  <a:gd name="T35" fmla="*/ 98 h 140"/>
                  <a:gd name="T36" fmla="*/ 81 w 81"/>
                  <a:gd name="T37" fmla="*/ 98 h 140"/>
                  <a:gd name="T38" fmla="*/ 81 w 81"/>
                  <a:gd name="T39" fmla="*/ 91 h 140"/>
                  <a:gd name="T40" fmla="*/ 79 w 81"/>
                  <a:gd name="T41" fmla="*/ 82 h 140"/>
                  <a:gd name="T42" fmla="*/ 76 w 81"/>
                  <a:gd name="T43" fmla="*/ 74 h 140"/>
                  <a:gd name="T44" fmla="*/ 73 w 81"/>
                  <a:gd name="T45" fmla="*/ 66 h 140"/>
                  <a:gd name="T46" fmla="*/ 68 w 81"/>
                  <a:gd name="T47" fmla="*/ 58 h 140"/>
                  <a:gd name="T48" fmla="*/ 62 w 81"/>
                  <a:gd name="T49" fmla="*/ 50 h 140"/>
                  <a:gd name="T50" fmla="*/ 48 w 81"/>
                  <a:gd name="T51" fmla="*/ 33 h 140"/>
                  <a:gd name="T52" fmla="*/ 48 w 81"/>
                  <a:gd name="T53" fmla="*/ 33 h 140"/>
                  <a:gd name="T54" fmla="*/ 32 w 81"/>
                  <a:gd name="T55" fmla="*/ 17 h 140"/>
                  <a:gd name="T56" fmla="*/ 13 w 81"/>
                  <a:gd name="T5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1" h="140">
                    <a:moveTo>
                      <a:pt x="0" y="138"/>
                    </a:moveTo>
                    <a:lnTo>
                      <a:pt x="0" y="138"/>
                    </a:lnTo>
                    <a:lnTo>
                      <a:pt x="12" y="139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33" y="140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6" y="135"/>
                    </a:lnTo>
                    <a:lnTo>
                      <a:pt x="62" y="132"/>
                    </a:lnTo>
                    <a:lnTo>
                      <a:pt x="68" y="128"/>
                    </a:lnTo>
                    <a:lnTo>
                      <a:pt x="72" y="124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9" y="113"/>
                    </a:lnTo>
                    <a:lnTo>
                      <a:pt x="80" y="108"/>
                    </a:lnTo>
                    <a:lnTo>
                      <a:pt x="81" y="103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1"/>
                    </a:lnTo>
                    <a:lnTo>
                      <a:pt x="79" y="82"/>
                    </a:lnTo>
                    <a:lnTo>
                      <a:pt x="76" y="74"/>
                    </a:lnTo>
                    <a:lnTo>
                      <a:pt x="73" y="66"/>
                    </a:lnTo>
                    <a:lnTo>
                      <a:pt x="68" y="58"/>
                    </a:lnTo>
                    <a:lnTo>
                      <a:pt x="62" y="50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32" y="17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6" name="Freeform 106"/>
              <p:cNvSpPr>
                <a:spLocks/>
              </p:cNvSpPr>
              <p:nvPr/>
            </p:nvSpPr>
            <p:spPr bwMode="auto">
              <a:xfrm>
                <a:off x="810" y="600"/>
                <a:ext cx="6" cy="4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3 w 6"/>
                  <a:gd name="T5" fmla="*/ 2 h 4"/>
                  <a:gd name="T6" fmla="*/ 3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7" name="Freeform 107"/>
              <p:cNvSpPr>
                <a:spLocks/>
              </p:cNvSpPr>
              <p:nvPr/>
            </p:nvSpPr>
            <p:spPr bwMode="auto">
              <a:xfrm>
                <a:off x="743" y="627"/>
                <a:ext cx="19" cy="6"/>
              </a:xfrm>
              <a:custGeom>
                <a:avLst/>
                <a:gdLst>
                  <a:gd name="T0" fmla="*/ 0 w 19"/>
                  <a:gd name="T1" fmla="*/ 6 h 6"/>
                  <a:gd name="T2" fmla="*/ 0 w 19"/>
                  <a:gd name="T3" fmla="*/ 6 h 6"/>
                  <a:gd name="T4" fmla="*/ 19 w 1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lnTo>
                      <a:pt x="0" y="6"/>
                    </a:lnTo>
                    <a:lnTo>
                      <a:pt x="1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8" name="Freeform 108"/>
              <p:cNvSpPr>
                <a:spLocks/>
              </p:cNvSpPr>
              <p:nvPr/>
            </p:nvSpPr>
            <p:spPr bwMode="auto">
              <a:xfrm>
                <a:off x="860" y="557"/>
                <a:ext cx="15" cy="13"/>
              </a:xfrm>
              <a:custGeom>
                <a:avLst/>
                <a:gdLst>
                  <a:gd name="T0" fmla="*/ 0 w 15"/>
                  <a:gd name="T1" fmla="*/ 13 h 13"/>
                  <a:gd name="T2" fmla="*/ 0 w 15"/>
                  <a:gd name="T3" fmla="*/ 13 h 13"/>
                  <a:gd name="T4" fmla="*/ 15 w 15"/>
                  <a:gd name="T5" fmla="*/ 1 h 13"/>
                  <a:gd name="T6" fmla="*/ 15 w 15"/>
                  <a:gd name="T7" fmla="*/ 1 h 13"/>
                  <a:gd name="T8" fmla="*/ 15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lnTo>
                      <a:pt x="0" y="1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9" name="Freeform 109"/>
              <p:cNvSpPr>
                <a:spLocks/>
              </p:cNvSpPr>
              <p:nvPr/>
            </p:nvSpPr>
            <p:spPr bwMode="auto">
              <a:xfrm>
                <a:off x="718" y="517"/>
                <a:ext cx="1" cy="38"/>
              </a:xfrm>
              <a:custGeom>
                <a:avLst/>
                <a:gdLst>
                  <a:gd name="T0" fmla="*/ 0 w 1"/>
                  <a:gd name="T1" fmla="*/ 38 h 38"/>
                  <a:gd name="T2" fmla="*/ 0 w 1"/>
                  <a:gd name="T3" fmla="*/ 38 h 38"/>
                  <a:gd name="T4" fmla="*/ 0 w 1"/>
                  <a:gd name="T5" fmla="*/ 20 h 38"/>
                  <a:gd name="T6" fmla="*/ 0 w 1"/>
                  <a:gd name="T7" fmla="*/ 20 h 38"/>
                  <a:gd name="T8" fmla="*/ 1 w 1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0" name="Freeform 110"/>
              <p:cNvSpPr>
                <a:spLocks/>
              </p:cNvSpPr>
              <p:nvPr/>
            </p:nvSpPr>
            <p:spPr bwMode="auto">
              <a:xfrm>
                <a:off x="725" y="384"/>
                <a:ext cx="90" cy="87"/>
              </a:xfrm>
              <a:custGeom>
                <a:avLst/>
                <a:gdLst>
                  <a:gd name="T0" fmla="*/ 0 w 90"/>
                  <a:gd name="T1" fmla="*/ 87 h 87"/>
                  <a:gd name="T2" fmla="*/ 0 w 90"/>
                  <a:gd name="T3" fmla="*/ 87 h 87"/>
                  <a:gd name="T4" fmla="*/ 5 w 90"/>
                  <a:gd name="T5" fmla="*/ 63 h 87"/>
                  <a:gd name="T6" fmla="*/ 12 w 90"/>
                  <a:gd name="T7" fmla="*/ 42 h 87"/>
                  <a:gd name="T8" fmla="*/ 12 w 90"/>
                  <a:gd name="T9" fmla="*/ 42 h 87"/>
                  <a:gd name="T10" fmla="*/ 16 w 90"/>
                  <a:gd name="T11" fmla="*/ 32 h 87"/>
                  <a:gd name="T12" fmla="*/ 21 w 90"/>
                  <a:gd name="T13" fmla="*/ 24 h 87"/>
                  <a:gd name="T14" fmla="*/ 26 w 90"/>
                  <a:gd name="T15" fmla="*/ 16 h 87"/>
                  <a:gd name="T16" fmla="*/ 31 w 90"/>
                  <a:gd name="T17" fmla="*/ 10 h 87"/>
                  <a:gd name="T18" fmla="*/ 31 w 90"/>
                  <a:gd name="T19" fmla="*/ 10 h 87"/>
                  <a:gd name="T20" fmla="*/ 37 w 90"/>
                  <a:gd name="T21" fmla="*/ 5 h 87"/>
                  <a:gd name="T22" fmla="*/ 42 w 90"/>
                  <a:gd name="T23" fmla="*/ 2 h 87"/>
                  <a:gd name="T24" fmla="*/ 46 w 90"/>
                  <a:gd name="T25" fmla="*/ 1 h 87"/>
                  <a:gd name="T26" fmla="*/ 51 w 90"/>
                  <a:gd name="T27" fmla="*/ 0 h 87"/>
                  <a:gd name="T28" fmla="*/ 51 w 90"/>
                  <a:gd name="T29" fmla="*/ 0 h 87"/>
                  <a:gd name="T30" fmla="*/ 55 w 90"/>
                  <a:gd name="T31" fmla="*/ 1 h 87"/>
                  <a:gd name="T32" fmla="*/ 60 w 90"/>
                  <a:gd name="T33" fmla="*/ 2 h 87"/>
                  <a:gd name="T34" fmla="*/ 65 w 90"/>
                  <a:gd name="T35" fmla="*/ 5 h 87"/>
                  <a:gd name="T36" fmla="*/ 71 w 90"/>
                  <a:gd name="T37" fmla="*/ 10 h 87"/>
                  <a:gd name="T38" fmla="*/ 71 w 90"/>
                  <a:gd name="T39" fmla="*/ 10 h 87"/>
                  <a:gd name="T40" fmla="*/ 76 w 90"/>
                  <a:gd name="T41" fmla="*/ 16 h 87"/>
                  <a:gd name="T42" fmla="*/ 81 w 90"/>
                  <a:gd name="T43" fmla="*/ 25 h 87"/>
                  <a:gd name="T44" fmla="*/ 86 w 90"/>
                  <a:gd name="T45" fmla="*/ 35 h 87"/>
                  <a:gd name="T46" fmla="*/ 90 w 90"/>
                  <a:gd name="T47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87">
                    <a:moveTo>
                      <a:pt x="0" y="87"/>
                    </a:moveTo>
                    <a:lnTo>
                      <a:pt x="0" y="87"/>
                    </a:lnTo>
                    <a:lnTo>
                      <a:pt x="5" y="6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6" y="32"/>
                    </a:lnTo>
                    <a:lnTo>
                      <a:pt x="21" y="24"/>
                    </a:lnTo>
                    <a:lnTo>
                      <a:pt x="26" y="16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60" y="2"/>
                    </a:lnTo>
                    <a:lnTo>
                      <a:pt x="65" y="5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6" y="16"/>
                    </a:lnTo>
                    <a:lnTo>
                      <a:pt x="81" y="25"/>
                    </a:lnTo>
                    <a:lnTo>
                      <a:pt x="86" y="35"/>
                    </a:lnTo>
                    <a:lnTo>
                      <a:pt x="90" y="4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1" name="Freeform 111"/>
              <p:cNvSpPr>
                <a:spLocks/>
              </p:cNvSpPr>
              <p:nvPr/>
            </p:nvSpPr>
            <p:spPr bwMode="auto">
              <a:xfrm>
                <a:off x="676" y="430"/>
                <a:ext cx="252" cy="99"/>
              </a:xfrm>
              <a:custGeom>
                <a:avLst/>
                <a:gdLst>
                  <a:gd name="T0" fmla="*/ 227 w 252"/>
                  <a:gd name="T1" fmla="*/ 99 h 99"/>
                  <a:gd name="T2" fmla="*/ 227 w 252"/>
                  <a:gd name="T3" fmla="*/ 99 h 99"/>
                  <a:gd name="T4" fmla="*/ 237 w 252"/>
                  <a:gd name="T5" fmla="*/ 84 h 99"/>
                  <a:gd name="T6" fmla="*/ 245 w 252"/>
                  <a:gd name="T7" fmla="*/ 69 h 99"/>
                  <a:gd name="T8" fmla="*/ 248 w 252"/>
                  <a:gd name="T9" fmla="*/ 63 h 99"/>
                  <a:gd name="T10" fmla="*/ 250 w 252"/>
                  <a:gd name="T11" fmla="*/ 56 h 99"/>
                  <a:gd name="T12" fmla="*/ 252 w 252"/>
                  <a:gd name="T13" fmla="*/ 48 h 99"/>
                  <a:gd name="T14" fmla="*/ 252 w 252"/>
                  <a:gd name="T15" fmla="*/ 41 h 99"/>
                  <a:gd name="T16" fmla="*/ 252 w 252"/>
                  <a:gd name="T17" fmla="*/ 41 h 99"/>
                  <a:gd name="T18" fmla="*/ 252 w 252"/>
                  <a:gd name="T19" fmla="*/ 36 h 99"/>
                  <a:gd name="T20" fmla="*/ 251 w 252"/>
                  <a:gd name="T21" fmla="*/ 31 h 99"/>
                  <a:gd name="T22" fmla="*/ 250 w 252"/>
                  <a:gd name="T23" fmla="*/ 27 h 99"/>
                  <a:gd name="T24" fmla="*/ 247 w 252"/>
                  <a:gd name="T25" fmla="*/ 22 h 99"/>
                  <a:gd name="T26" fmla="*/ 247 w 252"/>
                  <a:gd name="T27" fmla="*/ 22 h 99"/>
                  <a:gd name="T28" fmla="*/ 242 w 252"/>
                  <a:gd name="T29" fmla="*/ 16 h 99"/>
                  <a:gd name="T30" fmla="*/ 236 w 252"/>
                  <a:gd name="T31" fmla="*/ 9 h 99"/>
                  <a:gd name="T32" fmla="*/ 229 w 252"/>
                  <a:gd name="T33" fmla="*/ 5 h 99"/>
                  <a:gd name="T34" fmla="*/ 220 w 252"/>
                  <a:gd name="T35" fmla="*/ 3 h 99"/>
                  <a:gd name="T36" fmla="*/ 220 w 252"/>
                  <a:gd name="T37" fmla="*/ 3 h 99"/>
                  <a:gd name="T38" fmla="*/ 207 w 252"/>
                  <a:gd name="T39" fmla="*/ 0 h 99"/>
                  <a:gd name="T40" fmla="*/ 196 w 252"/>
                  <a:gd name="T41" fmla="*/ 0 h 99"/>
                  <a:gd name="T42" fmla="*/ 183 w 252"/>
                  <a:gd name="T43" fmla="*/ 0 h 99"/>
                  <a:gd name="T44" fmla="*/ 183 w 252"/>
                  <a:gd name="T45" fmla="*/ 0 h 99"/>
                  <a:gd name="T46" fmla="*/ 170 w 252"/>
                  <a:gd name="T47" fmla="*/ 2 h 99"/>
                  <a:gd name="T48" fmla="*/ 156 w 252"/>
                  <a:gd name="T49" fmla="*/ 4 h 99"/>
                  <a:gd name="T50" fmla="*/ 141 w 252"/>
                  <a:gd name="T51" fmla="*/ 8 h 99"/>
                  <a:gd name="T52" fmla="*/ 126 w 252"/>
                  <a:gd name="T53" fmla="*/ 14 h 99"/>
                  <a:gd name="T54" fmla="*/ 110 w 252"/>
                  <a:gd name="T55" fmla="*/ 20 h 99"/>
                  <a:gd name="T56" fmla="*/ 95 w 252"/>
                  <a:gd name="T57" fmla="*/ 26 h 99"/>
                  <a:gd name="T58" fmla="*/ 78 w 252"/>
                  <a:gd name="T59" fmla="*/ 34 h 99"/>
                  <a:gd name="T60" fmla="*/ 63 w 252"/>
                  <a:gd name="T61" fmla="*/ 43 h 99"/>
                  <a:gd name="T62" fmla="*/ 63 w 252"/>
                  <a:gd name="T63" fmla="*/ 43 h 99"/>
                  <a:gd name="T64" fmla="*/ 45 w 252"/>
                  <a:gd name="T65" fmla="*/ 54 h 99"/>
                  <a:gd name="T66" fmla="*/ 29 w 252"/>
                  <a:gd name="T67" fmla="*/ 65 h 99"/>
                  <a:gd name="T68" fmla="*/ 15 w 252"/>
                  <a:gd name="T69" fmla="*/ 76 h 99"/>
                  <a:gd name="T70" fmla="*/ 0 w 252"/>
                  <a:gd name="T71" fmla="*/ 88 h 99"/>
                  <a:gd name="T72" fmla="*/ 0 w 252"/>
                  <a:gd name="T73" fmla="*/ 88 h 99"/>
                  <a:gd name="T74" fmla="*/ 1 w 252"/>
                  <a:gd name="T75" fmla="*/ 8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99">
                    <a:moveTo>
                      <a:pt x="227" y="99"/>
                    </a:moveTo>
                    <a:lnTo>
                      <a:pt x="227" y="99"/>
                    </a:lnTo>
                    <a:lnTo>
                      <a:pt x="237" y="84"/>
                    </a:lnTo>
                    <a:lnTo>
                      <a:pt x="245" y="69"/>
                    </a:lnTo>
                    <a:lnTo>
                      <a:pt x="248" y="63"/>
                    </a:lnTo>
                    <a:lnTo>
                      <a:pt x="250" y="56"/>
                    </a:lnTo>
                    <a:lnTo>
                      <a:pt x="252" y="48"/>
                    </a:lnTo>
                    <a:lnTo>
                      <a:pt x="252" y="41"/>
                    </a:lnTo>
                    <a:lnTo>
                      <a:pt x="252" y="41"/>
                    </a:lnTo>
                    <a:lnTo>
                      <a:pt x="252" y="36"/>
                    </a:lnTo>
                    <a:lnTo>
                      <a:pt x="251" y="31"/>
                    </a:lnTo>
                    <a:lnTo>
                      <a:pt x="250" y="27"/>
                    </a:lnTo>
                    <a:lnTo>
                      <a:pt x="247" y="22"/>
                    </a:lnTo>
                    <a:lnTo>
                      <a:pt x="247" y="22"/>
                    </a:lnTo>
                    <a:lnTo>
                      <a:pt x="242" y="16"/>
                    </a:lnTo>
                    <a:lnTo>
                      <a:pt x="236" y="9"/>
                    </a:lnTo>
                    <a:lnTo>
                      <a:pt x="229" y="5"/>
                    </a:lnTo>
                    <a:lnTo>
                      <a:pt x="220" y="3"/>
                    </a:lnTo>
                    <a:lnTo>
                      <a:pt x="220" y="3"/>
                    </a:lnTo>
                    <a:lnTo>
                      <a:pt x="207" y="0"/>
                    </a:lnTo>
                    <a:lnTo>
                      <a:pt x="196" y="0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0" y="2"/>
                    </a:lnTo>
                    <a:lnTo>
                      <a:pt x="156" y="4"/>
                    </a:lnTo>
                    <a:lnTo>
                      <a:pt x="141" y="8"/>
                    </a:lnTo>
                    <a:lnTo>
                      <a:pt x="126" y="14"/>
                    </a:lnTo>
                    <a:lnTo>
                      <a:pt x="110" y="20"/>
                    </a:lnTo>
                    <a:lnTo>
                      <a:pt x="95" y="26"/>
                    </a:lnTo>
                    <a:lnTo>
                      <a:pt x="78" y="34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45" y="54"/>
                    </a:lnTo>
                    <a:lnTo>
                      <a:pt x="29" y="65"/>
                    </a:lnTo>
                    <a:lnTo>
                      <a:pt x="15" y="7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" y="8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2" name="Freeform 112"/>
              <p:cNvSpPr>
                <a:spLocks/>
              </p:cNvSpPr>
              <p:nvPr/>
            </p:nvSpPr>
            <p:spPr bwMode="auto">
              <a:xfrm>
                <a:off x="623" y="546"/>
                <a:ext cx="82" cy="99"/>
              </a:xfrm>
              <a:custGeom>
                <a:avLst/>
                <a:gdLst>
                  <a:gd name="T0" fmla="*/ 25 w 82"/>
                  <a:gd name="T1" fmla="*/ 0 h 99"/>
                  <a:gd name="T2" fmla="*/ 25 w 82"/>
                  <a:gd name="T3" fmla="*/ 0 h 99"/>
                  <a:gd name="T4" fmla="*/ 15 w 82"/>
                  <a:gd name="T5" fmla="*/ 15 h 99"/>
                  <a:gd name="T6" fmla="*/ 7 w 82"/>
                  <a:gd name="T7" fmla="*/ 29 h 99"/>
                  <a:gd name="T8" fmla="*/ 4 w 82"/>
                  <a:gd name="T9" fmla="*/ 36 h 99"/>
                  <a:gd name="T10" fmla="*/ 2 w 82"/>
                  <a:gd name="T11" fmla="*/ 44 h 99"/>
                  <a:gd name="T12" fmla="*/ 1 w 82"/>
                  <a:gd name="T13" fmla="*/ 51 h 99"/>
                  <a:gd name="T14" fmla="*/ 0 w 82"/>
                  <a:gd name="T15" fmla="*/ 57 h 99"/>
                  <a:gd name="T16" fmla="*/ 0 w 82"/>
                  <a:gd name="T17" fmla="*/ 57 h 99"/>
                  <a:gd name="T18" fmla="*/ 0 w 82"/>
                  <a:gd name="T19" fmla="*/ 57 h 99"/>
                  <a:gd name="T20" fmla="*/ 0 w 82"/>
                  <a:gd name="T21" fmla="*/ 57 h 99"/>
                  <a:gd name="T22" fmla="*/ 0 w 82"/>
                  <a:gd name="T23" fmla="*/ 57 h 99"/>
                  <a:gd name="T24" fmla="*/ 0 w 82"/>
                  <a:gd name="T25" fmla="*/ 63 h 99"/>
                  <a:gd name="T26" fmla="*/ 2 w 82"/>
                  <a:gd name="T27" fmla="*/ 68 h 99"/>
                  <a:gd name="T28" fmla="*/ 2 w 82"/>
                  <a:gd name="T29" fmla="*/ 68 h 99"/>
                  <a:gd name="T30" fmla="*/ 5 w 82"/>
                  <a:gd name="T31" fmla="*/ 76 h 99"/>
                  <a:gd name="T32" fmla="*/ 5 w 82"/>
                  <a:gd name="T33" fmla="*/ 76 h 99"/>
                  <a:gd name="T34" fmla="*/ 9 w 82"/>
                  <a:gd name="T35" fmla="*/ 83 h 99"/>
                  <a:gd name="T36" fmla="*/ 14 w 82"/>
                  <a:gd name="T37" fmla="*/ 87 h 99"/>
                  <a:gd name="T38" fmla="*/ 19 w 82"/>
                  <a:gd name="T39" fmla="*/ 91 h 99"/>
                  <a:gd name="T40" fmla="*/ 25 w 82"/>
                  <a:gd name="T41" fmla="*/ 94 h 99"/>
                  <a:gd name="T42" fmla="*/ 33 w 82"/>
                  <a:gd name="T43" fmla="*/ 96 h 99"/>
                  <a:gd name="T44" fmla="*/ 40 w 82"/>
                  <a:gd name="T45" fmla="*/ 98 h 99"/>
                  <a:gd name="T46" fmla="*/ 48 w 82"/>
                  <a:gd name="T47" fmla="*/ 99 h 99"/>
                  <a:gd name="T48" fmla="*/ 56 w 82"/>
                  <a:gd name="T49" fmla="*/ 99 h 99"/>
                  <a:gd name="T50" fmla="*/ 56 w 82"/>
                  <a:gd name="T51" fmla="*/ 99 h 99"/>
                  <a:gd name="T52" fmla="*/ 69 w 82"/>
                  <a:gd name="T53" fmla="*/ 98 h 99"/>
                  <a:gd name="T54" fmla="*/ 82 w 82"/>
                  <a:gd name="T5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2" h="99">
                    <a:moveTo>
                      <a:pt x="25" y="0"/>
                    </a:moveTo>
                    <a:lnTo>
                      <a:pt x="25" y="0"/>
                    </a:lnTo>
                    <a:lnTo>
                      <a:pt x="15" y="15"/>
                    </a:lnTo>
                    <a:lnTo>
                      <a:pt x="7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9" y="83"/>
                    </a:lnTo>
                    <a:lnTo>
                      <a:pt x="14" y="87"/>
                    </a:lnTo>
                    <a:lnTo>
                      <a:pt x="19" y="91"/>
                    </a:lnTo>
                    <a:lnTo>
                      <a:pt x="25" y="94"/>
                    </a:lnTo>
                    <a:lnTo>
                      <a:pt x="33" y="96"/>
                    </a:lnTo>
                    <a:lnTo>
                      <a:pt x="40" y="98"/>
                    </a:lnTo>
                    <a:lnTo>
                      <a:pt x="48" y="99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69" y="98"/>
                    </a:lnTo>
                    <a:lnTo>
                      <a:pt x="82" y="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3" name="Freeform 113"/>
              <p:cNvSpPr>
                <a:spLocks/>
              </p:cNvSpPr>
              <p:nvPr/>
            </p:nvSpPr>
            <p:spPr bwMode="auto">
              <a:xfrm>
                <a:off x="725" y="464"/>
                <a:ext cx="108" cy="227"/>
              </a:xfrm>
              <a:custGeom>
                <a:avLst/>
                <a:gdLst>
                  <a:gd name="T0" fmla="*/ 100 w 108"/>
                  <a:gd name="T1" fmla="*/ 0 h 227"/>
                  <a:gd name="T2" fmla="*/ 100 w 108"/>
                  <a:gd name="T3" fmla="*/ 0 h 227"/>
                  <a:gd name="T4" fmla="*/ 101 w 108"/>
                  <a:gd name="T5" fmla="*/ 5 h 227"/>
                  <a:gd name="T6" fmla="*/ 104 w 108"/>
                  <a:gd name="T7" fmla="*/ 22 h 227"/>
                  <a:gd name="T8" fmla="*/ 107 w 108"/>
                  <a:gd name="T9" fmla="*/ 44 h 227"/>
                  <a:gd name="T10" fmla="*/ 108 w 108"/>
                  <a:gd name="T11" fmla="*/ 73 h 227"/>
                  <a:gd name="T12" fmla="*/ 108 w 108"/>
                  <a:gd name="T13" fmla="*/ 73 h 227"/>
                  <a:gd name="T14" fmla="*/ 108 w 108"/>
                  <a:gd name="T15" fmla="*/ 90 h 227"/>
                  <a:gd name="T16" fmla="*/ 107 w 108"/>
                  <a:gd name="T17" fmla="*/ 105 h 227"/>
                  <a:gd name="T18" fmla="*/ 104 w 108"/>
                  <a:gd name="T19" fmla="*/ 120 h 227"/>
                  <a:gd name="T20" fmla="*/ 102 w 108"/>
                  <a:gd name="T21" fmla="*/ 135 h 227"/>
                  <a:gd name="T22" fmla="*/ 100 w 108"/>
                  <a:gd name="T23" fmla="*/ 149 h 227"/>
                  <a:gd name="T24" fmla="*/ 97 w 108"/>
                  <a:gd name="T25" fmla="*/ 162 h 227"/>
                  <a:gd name="T26" fmla="*/ 93 w 108"/>
                  <a:gd name="T27" fmla="*/ 174 h 227"/>
                  <a:gd name="T28" fmla="*/ 89 w 108"/>
                  <a:gd name="T29" fmla="*/ 185 h 227"/>
                  <a:gd name="T30" fmla="*/ 89 w 108"/>
                  <a:gd name="T31" fmla="*/ 185 h 227"/>
                  <a:gd name="T32" fmla="*/ 85 w 108"/>
                  <a:gd name="T33" fmla="*/ 194 h 227"/>
                  <a:gd name="T34" fmla="*/ 80 w 108"/>
                  <a:gd name="T35" fmla="*/ 204 h 227"/>
                  <a:gd name="T36" fmla="*/ 75 w 108"/>
                  <a:gd name="T37" fmla="*/ 211 h 227"/>
                  <a:gd name="T38" fmla="*/ 71 w 108"/>
                  <a:gd name="T39" fmla="*/ 217 h 227"/>
                  <a:gd name="T40" fmla="*/ 71 w 108"/>
                  <a:gd name="T41" fmla="*/ 217 h 227"/>
                  <a:gd name="T42" fmla="*/ 65 w 108"/>
                  <a:gd name="T43" fmla="*/ 221 h 227"/>
                  <a:gd name="T44" fmla="*/ 60 w 108"/>
                  <a:gd name="T45" fmla="*/ 224 h 227"/>
                  <a:gd name="T46" fmla="*/ 55 w 108"/>
                  <a:gd name="T47" fmla="*/ 226 h 227"/>
                  <a:gd name="T48" fmla="*/ 51 w 108"/>
                  <a:gd name="T49" fmla="*/ 227 h 227"/>
                  <a:gd name="T50" fmla="*/ 51 w 108"/>
                  <a:gd name="T51" fmla="*/ 227 h 227"/>
                  <a:gd name="T52" fmla="*/ 46 w 108"/>
                  <a:gd name="T53" fmla="*/ 226 h 227"/>
                  <a:gd name="T54" fmla="*/ 42 w 108"/>
                  <a:gd name="T55" fmla="*/ 224 h 227"/>
                  <a:gd name="T56" fmla="*/ 37 w 108"/>
                  <a:gd name="T57" fmla="*/ 221 h 227"/>
                  <a:gd name="T58" fmla="*/ 31 w 108"/>
                  <a:gd name="T59" fmla="*/ 217 h 227"/>
                  <a:gd name="T60" fmla="*/ 31 w 108"/>
                  <a:gd name="T61" fmla="*/ 217 h 227"/>
                  <a:gd name="T62" fmla="*/ 26 w 108"/>
                  <a:gd name="T63" fmla="*/ 211 h 227"/>
                  <a:gd name="T64" fmla="*/ 22 w 108"/>
                  <a:gd name="T65" fmla="*/ 205 h 227"/>
                  <a:gd name="T66" fmla="*/ 17 w 108"/>
                  <a:gd name="T67" fmla="*/ 197 h 227"/>
                  <a:gd name="T68" fmla="*/ 13 w 108"/>
                  <a:gd name="T69" fmla="*/ 187 h 227"/>
                  <a:gd name="T70" fmla="*/ 6 w 108"/>
                  <a:gd name="T71" fmla="*/ 167 h 227"/>
                  <a:gd name="T72" fmla="*/ 0 w 108"/>
                  <a:gd name="T73" fmla="*/ 14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227">
                    <a:moveTo>
                      <a:pt x="100" y="0"/>
                    </a:moveTo>
                    <a:lnTo>
                      <a:pt x="100" y="0"/>
                    </a:lnTo>
                    <a:lnTo>
                      <a:pt x="101" y="5"/>
                    </a:lnTo>
                    <a:lnTo>
                      <a:pt x="104" y="22"/>
                    </a:lnTo>
                    <a:lnTo>
                      <a:pt x="107" y="44"/>
                    </a:lnTo>
                    <a:lnTo>
                      <a:pt x="108" y="73"/>
                    </a:lnTo>
                    <a:lnTo>
                      <a:pt x="108" y="73"/>
                    </a:lnTo>
                    <a:lnTo>
                      <a:pt x="108" y="90"/>
                    </a:lnTo>
                    <a:lnTo>
                      <a:pt x="107" y="105"/>
                    </a:lnTo>
                    <a:lnTo>
                      <a:pt x="104" y="120"/>
                    </a:lnTo>
                    <a:lnTo>
                      <a:pt x="102" y="135"/>
                    </a:lnTo>
                    <a:lnTo>
                      <a:pt x="100" y="149"/>
                    </a:lnTo>
                    <a:lnTo>
                      <a:pt x="97" y="162"/>
                    </a:lnTo>
                    <a:lnTo>
                      <a:pt x="93" y="174"/>
                    </a:lnTo>
                    <a:lnTo>
                      <a:pt x="89" y="185"/>
                    </a:lnTo>
                    <a:lnTo>
                      <a:pt x="89" y="185"/>
                    </a:lnTo>
                    <a:lnTo>
                      <a:pt x="85" y="194"/>
                    </a:lnTo>
                    <a:lnTo>
                      <a:pt x="80" y="204"/>
                    </a:lnTo>
                    <a:lnTo>
                      <a:pt x="75" y="211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65" y="221"/>
                    </a:lnTo>
                    <a:lnTo>
                      <a:pt x="60" y="224"/>
                    </a:lnTo>
                    <a:lnTo>
                      <a:pt x="55" y="226"/>
                    </a:lnTo>
                    <a:lnTo>
                      <a:pt x="51" y="227"/>
                    </a:lnTo>
                    <a:lnTo>
                      <a:pt x="51" y="227"/>
                    </a:lnTo>
                    <a:lnTo>
                      <a:pt x="46" y="226"/>
                    </a:lnTo>
                    <a:lnTo>
                      <a:pt x="42" y="224"/>
                    </a:lnTo>
                    <a:lnTo>
                      <a:pt x="37" y="221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26" y="211"/>
                    </a:lnTo>
                    <a:lnTo>
                      <a:pt x="22" y="205"/>
                    </a:lnTo>
                    <a:lnTo>
                      <a:pt x="17" y="197"/>
                    </a:lnTo>
                    <a:lnTo>
                      <a:pt x="13" y="187"/>
                    </a:lnTo>
                    <a:lnTo>
                      <a:pt x="6" y="167"/>
                    </a:lnTo>
                    <a:lnTo>
                      <a:pt x="0" y="1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4" name="Freeform 114"/>
              <p:cNvSpPr>
                <a:spLocks/>
              </p:cNvSpPr>
              <p:nvPr/>
            </p:nvSpPr>
            <p:spPr bwMode="auto">
              <a:xfrm>
                <a:off x="807" y="469"/>
                <a:ext cx="9" cy="6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6 w 9"/>
                  <a:gd name="T5" fmla="*/ 4 h 6"/>
                  <a:gd name="T6" fmla="*/ 6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9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5" name="Freeform 115"/>
              <p:cNvSpPr>
                <a:spLocks/>
              </p:cNvSpPr>
              <p:nvPr/>
            </p:nvSpPr>
            <p:spPr bwMode="auto">
              <a:xfrm>
                <a:off x="750" y="511"/>
                <a:ext cx="52" cy="52"/>
              </a:xfrm>
              <a:custGeom>
                <a:avLst/>
                <a:gdLst>
                  <a:gd name="T0" fmla="*/ 52 w 52"/>
                  <a:gd name="T1" fmla="*/ 26 h 52"/>
                  <a:gd name="T2" fmla="*/ 52 w 52"/>
                  <a:gd name="T3" fmla="*/ 26 h 52"/>
                  <a:gd name="T4" fmla="*/ 51 w 52"/>
                  <a:gd name="T5" fmla="*/ 31 h 52"/>
                  <a:gd name="T6" fmla="*/ 50 w 52"/>
                  <a:gd name="T7" fmla="*/ 36 h 52"/>
                  <a:gd name="T8" fmla="*/ 48 w 52"/>
                  <a:gd name="T9" fmla="*/ 40 h 52"/>
                  <a:gd name="T10" fmla="*/ 43 w 52"/>
                  <a:gd name="T11" fmla="*/ 45 h 52"/>
                  <a:gd name="T12" fmla="*/ 40 w 52"/>
                  <a:gd name="T13" fmla="*/ 48 h 52"/>
                  <a:gd name="T14" fmla="*/ 35 w 52"/>
                  <a:gd name="T15" fmla="*/ 50 h 52"/>
                  <a:gd name="T16" fmla="*/ 31 w 52"/>
                  <a:gd name="T17" fmla="*/ 52 h 52"/>
                  <a:gd name="T18" fmla="*/ 26 w 52"/>
                  <a:gd name="T19" fmla="*/ 52 h 52"/>
                  <a:gd name="T20" fmla="*/ 26 w 52"/>
                  <a:gd name="T21" fmla="*/ 52 h 52"/>
                  <a:gd name="T22" fmla="*/ 21 w 52"/>
                  <a:gd name="T23" fmla="*/ 52 h 52"/>
                  <a:gd name="T24" fmla="*/ 16 w 52"/>
                  <a:gd name="T25" fmla="*/ 50 h 52"/>
                  <a:gd name="T26" fmla="*/ 12 w 52"/>
                  <a:gd name="T27" fmla="*/ 48 h 52"/>
                  <a:gd name="T28" fmla="*/ 7 w 52"/>
                  <a:gd name="T29" fmla="*/ 45 h 52"/>
                  <a:gd name="T30" fmla="*/ 4 w 52"/>
                  <a:gd name="T31" fmla="*/ 40 h 52"/>
                  <a:gd name="T32" fmla="*/ 2 w 52"/>
                  <a:gd name="T33" fmla="*/ 36 h 52"/>
                  <a:gd name="T34" fmla="*/ 0 w 52"/>
                  <a:gd name="T35" fmla="*/ 31 h 52"/>
                  <a:gd name="T36" fmla="*/ 0 w 52"/>
                  <a:gd name="T37" fmla="*/ 26 h 52"/>
                  <a:gd name="T38" fmla="*/ 0 w 52"/>
                  <a:gd name="T39" fmla="*/ 26 h 52"/>
                  <a:gd name="T40" fmla="*/ 0 w 52"/>
                  <a:gd name="T41" fmla="*/ 21 h 52"/>
                  <a:gd name="T42" fmla="*/ 2 w 52"/>
                  <a:gd name="T43" fmla="*/ 16 h 52"/>
                  <a:gd name="T44" fmla="*/ 4 w 52"/>
                  <a:gd name="T45" fmla="*/ 12 h 52"/>
                  <a:gd name="T46" fmla="*/ 7 w 52"/>
                  <a:gd name="T47" fmla="*/ 8 h 52"/>
                  <a:gd name="T48" fmla="*/ 12 w 52"/>
                  <a:gd name="T49" fmla="*/ 4 h 52"/>
                  <a:gd name="T50" fmla="*/ 16 w 52"/>
                  <a:gd name="T51" fmla="*/ 2 h 52"/>
                  <a:gd name="T52" fmla="*/ 21 w 52"/>
                  <a:gd name="T53" fmla="*/ 1 h 52"/>
                  <a:gd name="T54" fmla="*/ 26 w 52"/>
                  <a:gd name="T55" fmla="*/ 0 h 52"/>
                  <a:gd name="T56" fmla="*/ 26 w 52"/>
                  <a:gd name="T57" fmla="*/ 0 h 52"/>
                  <a:gd name="T58" fmla="*/ 31 w 52"/>
                  <a:gd name="T59" fmla="*/ 1 h 52"/>
                  <a:gd name="T60" fmla="*/ 35 w 52"/>
                  <a:gd name="T61" fmla="*/ 2 h 52"/>
                  <a:gd name="T62" fmla="*/ 40 w 52"/>
                  <a:gd name="T63" fmla="*/ 4 h 52"/>
                  <a:gd name="T64" fmla="*/ 43 w 52"/>
                  <a:gd name="T65" fmla="*/ 8 h 52"/>
                  <a:gd name="T66" fmla="*/ 48 w 52"/>
                  <a:gd name="T67" fmla="*/ 12 h 52"/>
                  <a:gd name="T68" fmla="*/ 50 w 52"/>
                  <a:gd name="T69" fmla="*/ 16 h 52"/>
                  <a:gd name="T70" fmla="*/ 51 w 52"/>
                  <a:gd name="T71" fmla="*/ 21 h 52"/>
                  <a:gd name="T72" fmla="*/ 52 w 52"/>
                  <a:gd name="T73" fmla="*/ 26 h 52"/>
                  <a:gd name="T74" fmla="*/ 52 w 52"/>
                  <a:gd name="T75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52">
                    <a:moveTo>
                      <a:pt x="52" y="26"/>
                    </a:moveTo>
                    <a:lnTo>
                      <a:pt x="52" y="26"/>
                    </a:lnTo>
                    <a:lnTo>
                      <a:pt x="51" y="31"/>
                    </a:lnTo>
                    <a:lnTo>
                      <a:pt x="50" y="36"/>
                    </a:lnTo>
                    <a:lnTo>
                      <a:pt x="48" y="40"/>
                    </a:lnTo>
                    <a:lnTo>
                      <a:pt x="43" y="45"/>
                    </a:lnTo>
                    <a:lnTo>
                      <a:pt x="40" y="48"/>
                    </a:lnTo>
                    <a:lnTo>
                      <a:pt x="35" y="50"/>
                    </a:lnTo>
                    <a:lnTo>
                      <a:pt x="31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1" y="52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7" y="45"/>
                    </a:lnTo>
                    <a:lnTo>
                      <a:pt x="4" y="40"/>
                    </a:lnTo>
                    <a:lnTo>
                      <a:pt x="2" y="36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8"/>
                    </a:lnTo>
                    <a:lnTo>
                      <a:pt x="48" y="12"/>
                    </a:lnTo>
                    <a:lnTo>
                      <a:pt x="50" y="16"/>
                    </a:lnTo>
                    <a:lnTo>
                      <a:pt x="51" y="21"/>
                    </a:lnTo>
                    <a:lnTo>
                      <a:pt x="52" y="26"/>
                    </a:lnTo>
                    <a:lnTo>
                      <a:pt x="52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6" name="Freeform 116"/>
              <p:cNvSpPr>
                <a:spLocks/>
              </p:cNvSpPr>
              <p:nvPr/>
            </p:nvSpPr>
            <p:spPr bwMode="auto">
              <a:xfrm>
                <a:off x="1286" y="343"/>
                <a:ext cx="200" cy="230"/>
              </a:xfrm>
              <a:custGeom>
                <a:avLst/>
                <a:gdLst>
                  <a:gd name="T0" fmla="*/ 62 w 200"/>
                  <a:gd name="T1" fmla="*/ 207 h 230"/>
                  <a:gd name="T2" fmla="*/ 33 w 200"/>
                  <a:gd name="T3" fmla="*/ 207 h 230"/>
                  <a:gd name="T4" fmla="*/ 25 w 200"/>
                  <a:gd name="T5" fmla="*/ 203 h 230"/>
                  <a:gd name="T6" fmla="*/ 21 w 200"/>
                  <a:gd name="T7" fmla="*/ 195 h 230"/>
                  <a:gd name="T8" fmla="*/ 45 w 200"/>
                  <a:gd name="T9" fmla="*/ 179 h 230"/>
                  <a:gd name="T10" fmla="*/ 49 w 200"/>
                  <a:gd name="T11" fmla="*/ 178 h 230"/>
                  <a:gd name="T12" fmla="*/ 55 w 200"/>
                  <a:gd name="T13" fmla="*/ 172 h 230"/>
                  <a:gd name="T14" fmla="*/ 56 w 200"/>
                  <a:gd name="T15" fmla="*/ 168 h 230"/>
                  <a:gd name="T16" fmla="*/ 53 w 200"/>
                  <a:gd name="T17" fmla="*/ 161 h 230"/>
                  <a:gd name="T18" fmla="*/ 45 w 200"/>
                  <a:gd name="T19" fmla="*/ 158 h 230"/>
                  <a:gd name="T20" fmla="*/ 21 w 200"/>
                  <a:gd name="T21" fmla="*/ 141 h 230"/>
                  <a:gd name="T22" fmla="*/ 0 w 200"/>
                  <a:gd name="T23" fmla="*/ 141 h 230"/>
                  <a:gd name="T24" fmla="*/ 15 w 200"/>
                  <a:gd name="T25" fmla="*/ 69 h 230"/>
                  <a:gd name="T26" fmla="*/ 18 w 200"/>
                  <a:gd name="T27" fmla="*/ 61 h 230"/>
                  <a:gd name="T28" fmla="*/ 28 w 200"/>
                  <a:gd name="T29" fmla="*/ 41 h 230"/>
                  <a:gd name="T30" fmla="*/ 47 w 200"/>
                  <a:gd name="T31" fmla="*/ 19 h 230"/>
                  <a:gd name="T32" fmla="*/ 67 w 200"/>
                  <a:gd name="T33" fmla="*/ 8 h 230"/>
                  <a:gd name="T34" fmla="*/ 81 w 200"/>
                  <a:gd name="T35" fmla="*/ 3 h 230"/>
                  <a:gd name="T36" fmla="*/ 97 w 200"/>
                  <a:gd name="T37" fmla="*/ 0 h 230"/>
                  <a:gd name="T38" fmla="*/ 105 w 200"/>
                  <a:gd name="T39" fmla="*/ 0 h 230"/>
                  <a:gd name="T40" fmla="*/ 125 w 200"/>
                  <a:gd name="T41" fmla="*/ 2 h 230"/>
                  <a:gd name="T42" fmla="*/ 142 w 200"/>
                  <a:gd name="T43" fmla="*/ 7 h 230"/>
                  <a:gd name="T44" fmla="*/ 157 w 200"/>
                  <a:gd name="T45" fmla="*/ 16 h 230"/>
                  <a:gd name="T46" fmla="*/ 172 w 200"/>
                  <a:gd name="T47" fmla="*/ 27 h 230"/>
                  <a:gd name="T48" fmla="*/ 183 w 200"/>
                  <a:gd name="T49" fmla="*/ 41 h 230"/>
                  <a:gd name="T50" fmla="*/ 191 w 200"/>
                  <a:gd name="T51" fmla="*/ 57 h 230"/>
                  <a:gd name="T52" fmla="*/ 198 w 200"/>
                  <a:gd name="T53" fmla="*/ 75 h 230"/>
                  <a:gd name="T54" fmla="*/ 200 w 200"/>
                  <a:gd name="T55" fmla="*/ 94 h 230"/>
                  <a:gd name="T56" fmla="*/ 199 w 200"/>
                  <a:gd name="T57" fmla="*/ 106 h 230"/>
                  <a:gd name="T58" fmla="*/ 192 w 200"/>
                  <a:gd name="T59" fmla="*/ 128 h 230"/>
                  <a:gd name="T60" fmla="*/ 182 w 200"/>
                  <a:gd name="T61" fmla="*/ 148 h 230"/>
                  <a:gd name="T62" fmla="*/ 168 w 200"/>
                  <a:gd name="T63" fmla="*/ 164 h 230"/>
                  <a:gd name="T64" fmla="*/ 159 w 200"/>
                  <a:gd name="T65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230">
                    <a:moveTo>
                      <a:pt x="62" y="230"/>
                    </a:moveTo>
                    <a:lnTo>
                      <a:pt x="62" y="207"/>
                    </a:lnTo>
                    <a:lnTo>
                      <a:pt x="33" y="207"/>
                    </a:lnTo>
                    <a:lnTo>
                      <a:pt x="33" y="207"/>
                    </a:lnTo>
                    <a:lnTo>
                      <a:pt x="28" y="206"/>
                    </a:lnTo>
                    <a:lnTo>
                      <a:pt x="25" y="203"/>
                    </a:lnTo>
                    <a:lnTo>
                      <a:pt x="22" y="200"/>
                    </a:lnTo>
                    <a:lnTo>
                      <a:pt x="21" y="195"/>
                    </a:lnTo>
                    <a:lnTo>
                      <a:pt x="21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9" y="178"/>
                    </a:lnTo>
                    <a:lnTo>
                      <a:pt x="53" y="176"/>
                    </a:lnTo>
                    <a:lnTo>
                      <a:pt x="55" y="172"/>
                    </a:lnTo>
                    <a:lnTo>
                      <a:pt x="56" y="168"/>
                    </a:lnTo>
                    <a:lnTo>
                      <a:pt x="56" y="168"/>
                    </a:lnTo>
                    <a:lnTo>
                      <a:pt x="55" y="164"/>
                    </a:lnTo>
                    <a:lnTo>
                      <a:pt x="53" y="161"/>
                    </a:lnTo>
                    <a:lnTo>
                      <a:pt x="49" y="159"/>
                    </a:lnTo>
                    <a:lnTo>
                      <a:pt x="45" y="158"/>
                    </a:lnTo>
                    <a:lnTo>
                      <a:pt x="21" y="158"/>
                    </a:lnTo>
                    <a:lnTo>
                      <a:pt x="21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6" y="110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8" y="61"/>
                    </a:lnTo>
                    <a:lnTo>
                      <a:pt x="20" y="54"/>
                    </a:lnTo>
                    <a:lnTo>
                      <a:pt x="28" y="41"/>
                    </a:lnTo>
                    <a:lnTo>
                      <a:pt x="37" y="30"/>
                    </a:lnTo>
                    <a:lnTo>
                      <a:pt x="47" y="19"/>
                    </a:lnTo>
                    <a:lnTo>
                      <a:pt x="61" y="11"/>
                    </a:lnTo>
                    <a:lnTo>
                      <a:pt x="67" y="8"/>
                    </a:lnTo>
                    <a:lnTo>
                      <a:pt x="74" y="5"/>
                    </a:lnTo>
                    <a:lnTo>
                      <a:pt x="81" y="3"/>
                    </a:lnTo>
                    <a:lnTo>
                      <a:pt x="90" y="1"/>
                    </a:lnTo>
                    <a:lnTo>
                      <a:pt x="97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15" y="1"/>
                    </a:lnTo>
                    <a:lnTo>
                      <a:pt x="125" y="2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5" y="21"/>
                    </a:lnTo>
                    <a:lnTo>
                      <a:pt x="172" y="27"/>
                    </a:lnTo>
                    <a:lnTo>
                      <a:pt x="178" y="34"/>
                    </a:lnTo>
                    <a:lnTo>
                      <a:pt x="183" y="41"/>
                    </a:lnTo>
                    <a:lnTo>
                      <a:pt x="188" y="49"/>
                    </a:lnTo>
                    <a:lnTo>
                      <a:pt x="191" y="57"/>
                    </a:lnTo>
                    <a:lnTo>
                      <a:pt x="196" y="66"/>
                    </a:lnTo>
                    <a:lnTo>
                      <a:pt x="198" y="75"/>
                    </a:lnTo>
                    <a:lnTo>
                      <a:pt x="199" y="84"/>
                    </a:lnTo>
                    <a:lnTo>
                      <a:pt x="200" y="94"/>
                    </a:lnTo>
                    <a:lnTo>
                      <a:pt x="200" y="94"/>
                    </a:lnTo>
                    <a:lnTo>
                      <a:pt x="199" y="106"/>
                    </a:lnTo>
                    <a:lnTo>
                      <a:pt x="197" y="117"/>
                    </a:lnTo>
                    <a:lnTo>
                      <a:pt x="192" y="128"/>
                    </a:lnTo>
                    <a:lnTo>
                      <a:pt x="188" y="139"/>
                    </a:lnTo>
                    <a:lnTo>
                      <a:pt x="182" y="148"/>
                    </a:lnTo>
                    <a:lnTo>
                      <a:pt x="175" y="156"/>
                    </a:lnTo>
                    <a:lnTo>
                      <a:pt x="168" y="164"/>
                    </a:lnTo>
                    <a:lnTo>
                      <a:pt x="159" y="171"/>
                    </a:lnTo>
                    <a:lnTo>
                      <a:pt x="159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7" name="Freeform 117"/>
              <p:cNvSpPr>
                <a:spLocks/>
              </p:cNvSpPr>
              <p:nvPr/>
            </p:nvSpPr>
            <p:spPr bwMode="auto">
              <a:xfrm>
                <a:off x="1322" y="426"/>
                <a:ext cx="23" cy="23"/>
              </a:xfrm>
              <a:custGeom>
                <a:avLst/>
                <a:gdLst>
                  <a:gd name="T0" fmla="*/ 0 w 23"/>
                  <a:gd name="T1" fmla="*/ 11 h 23"/>
                  <a:gd name="T2" fmla="*/ 0 w 23"/>
                  <a:gd name="T3" fmla="*/ 11 h 23"/>
                  <a:gd name="T4" fmla="*/ 1 w 23"/>
                  <a:gd name="T5" fmla="*/ 15 h 23"/>
                  <a:gd name="T6" fmla="*/ 3 w 23"/>
                  <a:gd name="T7" fmla="*/ 20 h 23"/>
                  <a:gd name="T8" fmla="*/ 7 w 23"/>
                  <a:gd name="T9" fmla="*/ 22 h 23"/>
                  <a:gd name="T10" fmla="*/ 11 w 23"/>
                  <a:gd name="T11" fmla="*/ 23 h 23"/>
                  <a:gd name="T12" fmla="*/ 11 w 23"/>
                  <a:gd name="T13" fmla="*/ 23 h 23"/>
                  <a:gd name="T14" fmla="*/ 16 w 23"/>
                  <a:gd name="T15" fmla="*/ 22 h 23"/>
                  <a:gd name="T16" fmla="*/ 20 w 23"/>
                  <a:gd name="T17" fmla="*/ 20 h 23"/>
                  <a:gd name="T18" fmla="*/ 22 w 23"/>
                  <a:gd name="T19" fmla="*/ 15 h 23"/>
                  <a:gd name="T20" fmla="*/ 23 w 23"/>
                  <a:gd name="T21" fmla="*/ 11 h 23"/>
                  <a:gd name="T22" fmla="*/ 23 w 23"/>
                  <a:gd name="T23" fmla="*/ 11 h 23"/>
                  <a:gd name="T24" fmla="*/ 22 w 23"/>
                  <a:gd name="T25" fmla="*/ 7 h 23"/>
                  <a:gd name="T26" fmla="*/ 20 w 23"/>
                  <a:gd name="T27" fmla="*/ 3 h 23"/>
                  <a:gd name="T28" fmla="*/ 16 w 23"/>
                  <a:gd name="T29" fmla="*/ 1 h 23"/>
                  <a:gd name="T30" fmla="*/ 11 w 23"/>
                  <a:gd name="T31" fmla="*/ 0 h 23"/>
                  <a:gd name="T32" fmla="*/ 11 w 23"/>
                  <a:gd name="T33" fmla="*/ 0 h 23"/>
                  <a:gd name="T34" fmla="*/ 7 w 23"/>
                  <a:gd name="T35" fmla="*/ 1 h 23"/>
                  <a:gd name="T36" fmla="*/ 3 w 23"/>
                  <a:gd name="T37" fmla="*/ 3 h 23"/>
                  <a:gd name="T38" fmla="*/ 1 w 23"/>
                  <a:gd name="T39" fmla="*/ 7 h 23"/>
                  <a:gd name="T40" fmla="*/ 0 w 23"/>
                  <a:gd name="T41" fmla="*/ 11 h 23"/>
                  <a:gd name="T42" fmla="*/ 0 w 23"/>
                  <a:gd name="T4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6" y="22"/>
                    </a:lnTo>
                    <a:lnTo>
                      <a:pt x="20" y="20"/>
                    </a:lnTo>
                    <a:lnTo>
                      <a:pt x="22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7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8" name="Freeform 118"/>
              <p:cNvSpPr>
                <a:spLocks/>
              </p:cNvSpPr>
              <p:nvPr/>
            </p:nvSpPr>
            <p:spPr bwMode="auto">
              <a:xfrm>
                <a:off x="1286" y="504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0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0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6 w 13"/>
                  <a:gd name="T21" fmla="*/ 14 h 14"/>
                  <a:gd name="T22" fmla="*/ 6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6 w 13"/>
                  <a:gd name="T41" fmla="*/ 0 h 14"/>
                  <a:gd name="T42" fmla="*/ 6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9" name="Freeform 119"/>
              <p:cNvSpPr>
                <a:spLocks/>
              </p:cNvSpPr>
              <p:nvPr/>
            </p:nvSpPr>
            <p:spPr bwMode="auto">
              <a:xfrm>
                <a:off x="1261" y="515"/>
                <a:ext cx="14" cy="14"/>
              </a:xfrm>
              <a:custGeom>
                <a:avLst/>
                <a:gdLst>
                  <a:gd name="T0" fmla="*/ 8 w 14"/>
                  <a:gd name="T1" fmla="*/ 0 h 14"/>
                  <a:gd name="T2" fmla="*/ 8 w 14"/>
                  <a:gd name="T3" fmla="*/ 0 h 14"/>
                  <a:gd name="T4" fmla="*/ 5 w 14"/>
                  <a:gd name="T5" fmla="*/ 2 h 14"/>
                  <a:gd name="T6" fmla="*/ 2 w 14"/>
                  <a:gd name="T7" fmla="*/ 3 h 14"/>
                  <a:gd name="T8" fmla="*/ 1 w 14"/>
                  <a:gd name="T9" fmla="*/ 5 h 14"/>
                  <a:gd name="T10" fmla="*/ 0 w 14"/>
                  <a:gd name="T11" fmla="*/ 8 h 14"/>
                  <a:gd name="T12" fmla="*/ 0 w 14"/>
                  <a:gd name="T13" fmla="*/ 8 h 14"/>
                  <a:gd name="T14" fmla="*/ 1 w 14"/>
                  <a:gd name="T15" fmla="*/ 10 h 14"/>
                  <a:gd name="T16" fmla="*/ 2 w 14"/>
                  <a:gd name="T17" fmla="*/ 12 h 14"/>
                  <a:gd name="T18" fmla="*/ 5 w 14"/>
                  <a:gd name="T19" fmla="*/ 14 h 14"/>
                  <a:gd name="T20" fmla="*/ 8 w 14"/>
                  <a:gd name="T21" fmla="*/ 14 h 14"/>
                  <a:gd name="T22" fmla="*/ 8 w 14"/>
                  <a:gd name="T23" fmla="*/ 14 h 14"/>
                  <a:gd name="T24" fmla="*/ 10 w 14"/>
                  <a:gd name="T25" fmla="*/ 14 h 14"/>
                  <a:gd name="T26" fmla="*/ 12 w 14"/>
                  <a:gd name="T27" fmla="*/ 12 h 14"/>
                  <a:gd name="T28" fmla="*/ 14 w 14"/>
                  <a:gd name="T29" fmla="*/ 10 h 14"/>
                  <a:gd name="T30" fmla="*/ 14 w 14"/>
                  <a:gd name="T31" fmla="*/ 8 h 14"/>
                  <a:gd name="T32" fmla="*/ 14 w 14"/>
                  <a:gd name="T33" fmla="*/ 8 h 14"/>
                  <a:gd name="T34" fmla="*/ 14 w 14"/>
                  <a:gd name="T35" fmla="*/ 5 h 14"/>
                  <a:gd name="T36" fmla="*/ 12 w 14"/>
                  <a:gd name="T37" fmla="*/ 3 h 14"/>
                  <a:gd name="T38" fmla="*/ 10 w 14"/>
                  <a:gd name="T39" fmla="*/ 2 h 14"/>
                  <a:gd name="T40" fmla="*/ 8 w 14"/>
                  <a:gd name="T41" fmla="*/ 0 h 14"/>
                  <a:gd name="T42" fmla="*/ 8 w 14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0" name="Freeform 120"/>
              <p:cNvSpPr>
                <a:spLocks/>
              </p:cNvSpPr>
              <p:nvPr/>
            </p:nvSpPr>
            <p:spPr bwMode="auto">
              <a:xfrm>
                <a:off x="1261" y="493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5 w 14"/>
                  <a:gd name="T5" fmla="*/ 1 h 13"/>
                  <a:gd name="T6" fmla="*/ 2 w 14"/>
                  <a:gd name="T7" fmla="*/ 2 h 13"/>
                  <a:gd name="T8" fmla="*/ 1 w 14"/>
                  <a:gd name="T9" fmla="*/ 4 h 13"/>
                  <a:gd name="T10" fmla="*/ 0 w 14"/>
                  <a:gd name="T11" fmla="*/ 7 h 13"/>
                  <a:gd name="T12" fmla="*/ 0 w 14"/>
                  <a:gd name="T13" fmla="*/ 7 h 13"/>
                  <a:gd name="T14" fmla="*/ 1 w 14"/>
                  <a:gd name="T15" fmla="*/ 9 h 13"/>
                  <a:gd name="T16" fmla="*/ 2 w 14"/>
                  <a:gd name="T17" fmla="*/ 11 h 13"/>
                  <a:gd name="T18" fmla="*/ 5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10 w 14"/>
                  <a:gd name="T25" fmla="*/ 13 h 13"/>
                  <a:gd name="T26" fmla="*/ 12 w 14"/>
                  <a:gd name="T27" fmla="*/ 11 h 13"/>
                  <a:gd name="T28" fmla="*/ 14 w 14"/>
                  <a:gd name="T29" fmla="*/ 9 h 13"/>
                  <a:gd name="T30" fmla="*/ 14 w 14"/>
                  <a:gd name="T31" fmla="*/ 7 h 13"/>
                  <a:gd name="T32" fmla="*/ 14 w 14"/>
                  <a:gd name="T33" fmla="*/ 7 h 13"/>
                  <a:gd name="T34" fmla="*/ 14 w 14"/>
                  <a:gd name="T35" fmla="*/ 4 h 13"/>
                  <a:gd name="T36" fmla="*/ 12 w 14"/>
                  <a:gd name="T37" fmla="*/ 2 h 13"/>
                  <a:gd name="T38" fmla="*/ 10 w 14"/>
                  <a:gd name="T39" fmla="*/ 1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1" name="Freeform 121"/>
              <p:cNvSpPr>
                <a:spLocks/>
              </p:cNvSpPr>
              <p:nvPr/>
            </p:nvSpPr>
            <p:spPr bwMode="auto">
              <a:xfrm>
                <a:off x="1238" y="52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2" name="Freeform 122"/>
              <p:cNvSpPr>
                <a:spLocks/>
              </p:cNvSpPr>
              <p:nvPr/>
            </p:nvSpPr>
            <p:spPr bwMode="auto">
              <a:xfrm>
                <a:off x="1238" y="504"/>
                <a:ext cx="13" cy="14"/>
              </a:xfrm>
              <a:custGeom>
                <a:avLst/>
                <a:gdLst>
                  <a:gd name="T0" fmla="*/ 7 w 13"/>
                  <a:gd name="T1" fmla="*/ 0 h 14"/>
                  <a:gd name="T2" fmla="*/ 7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1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1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7 w 13"/>
                  <a:gd name="T21" fmla="*/ 14 h 14"/>
                  <a:gd name="T22" fmla="*/ 7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7 w 13"/>
                  <a:gd name="T41" fmla="*/ 0 h 14"/>
                  <a:gd name="T42" fmla="*/ 7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3" name="Freeform 123"/>
              <p:cNvSpPr>
                <a:spLocks/>
              </p:cNvSpPr>
              <p:nvPr/>
            </p:nvSpPr>
            <p:spPr bwMode="auto">
              <a:xfrm>
                <a:off x="1238" y="4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4" name="Freeform 124"/>
              <p:cNvSpPr>
                <a:spLocks/>
              </p:cNvSpPr>
              <p:nvPr/>
            </p:nvSpPr>
            <p:spPr bwMode="auto">
              <a:xfrm>
                <a:off x="1521" y="145"/>
                <a:ext cx="44" cy="44"/>
              </a:xfrm>
              <a:custGeom>
                <a:avLst/>
                <a:gdLst>
                  <a:gd name="T0" fmla="*/ 0 w 44"/>
                  <a:gd name="T1" fmla="*/ 44 h 44"/>
                  <a:gd name="T2" fmla="*/ 0 w 44"/>
                  <a:gd name="T3" fmla="*/ 44 h 44"/>
                  <a:gd name="T4" fmla="*/ 0 w 44"/>
                  <a:gd name="T5" fmla="*/ 36 h 44"/>
                  <a:gd name="T6" fmla="*/ 3 w 44"/>
                  <a:gd name="T7" fmla="*/ 28 h 44"/>
                  <a:gd name="T8" fmla="*/ 7 w 44"/>
                  <a:gd name="T9" fmla="*/ 20 h 44"/>
                  <a:gd name="T10" fmla="*/ 12 w 44"/>
                  <a:gd name="T11" fmla="*/ 14 h 44"/>
                  <a:gd name="T12" fmla="*/ 19 w 44"/>
                  <a:gd name="T13" fmla="*/ 8 h 44"/>
                  <a:gd name="T14" fmla="*/ 26 w 44"/>
                  <a:gd name="T15" fmla="*/ 4 h 44"/>
                  <a:gd name="T16" fmla="*/ 35 w 44"/>
                  <a:gd name="T17" fmla="*/ 1 h 44"/>
                  <a:gd name="T18" fmla="*/ 44 w 44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lnTo>
                      <a:pt x="0" y="44"/>
                    </a:lnTo>
                    <a:lnTo>
                      <a:pt x="0" y="36"/>
                    </a:lnTo>
                    <a:lnTo>
                      <a:pt x="3" y="28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5" y="1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5" name="Freeform 125"/>
              <p:cNvSpPr>
                <a:spLocks/>
              </p:cNvSpPr>
              <p:nvPr/>
            </p:nvSpPr>
            <p:spPr bwMode="auto">
              <a:xfrm>
                <a:off x="1396" y="39"/>
                <a:ext cx="341" cy="309"/>
              </a:xfrm>
              <a:custGeom>
                <a:avLst/>
                <a:gdLst>
                  <a:gd name="T0" fmla="*/ 262 w 341"/>
                  <a:gd name="T1" fmla="*/ 229 h 309"/>
                  <a:gd name="T2" fmla="*/ 170 w 341"/>
                  <a:gd name="T3" fmla="*/ 309 h 309"/>
                  <a:gd name="T4" fmla="*/ 126 w 341"/>
                  <a:gd name="T5" fmla="*/ 212 h 309"/>
                  <a:gd name="T6" fmla="*/ 145 w 341"/>
                  <a:gd name="T7" fmla="*/ 222 h 309"/>
                  <a:gd name="T8" fmla="*/ 169 w 341"/>
                  <a:gd name="T9" fmla="*/ 226 h 309"/>
                  <a:gd name="T10" fmla="*/ 190 w 341"/>
                  <a:gd name="T11" fmla="*/ 222 h 309"/>
                  <a:gd name="T12" fmla="*/ 210 w 341"/>
                  <a:gd name="T13" fmla="*/ 213 h 309"/>
                  <a:gd name="T14" fmla="*/ 226 w 341"/>
                  <a:gd name="T15" fmla="*/ 199 h 309"/>
                  <a:gd name="T16" fmla="*/ 238 w 341"/>
                  <a:gd name="T17" fmla="*/ 180 h 309"/>
                  <a:gd name="T18" fmla="*/ 243 w 341"/>
                  <a:gd name="T19" fmla="*/ 159 h 309"/>
                  <a:gd name="T20" fmla="*/ 243 w 341"/>
                  <a:gd name="T21" fmla="*/ 143 h 309"/>
                  <a:gd name="T22" fmla="*/ 238 w 341"/>
                  <a:gd name="T23" fmla="*/ 122 h 309"/>
                  <a:gd name="T24" fmla="*/ 226 w 341"/>
                  <a:gd name="T25" fmla="*/ 103 h 309"/>
                  <a:gd name="T26" fmla="*/ 210 w 341"/>
                  <a:gd name="T27" fmla="*/ 89 h 309"/>
                  <a:gd name="T28" fmla="*/ 190 w 341"/>
                  <a:gd name="T29" fmla="*/ 80 h 309"/>
                  <a:gd name="T30" fmla="*/ 169 w 341"/>
                  <a:gd name="T31" fmla="*/ 76 h 309"/>
                  <a:gd name="T32" fmla="*/ 153 w 341"/>
                  <a:gd name="T33" fmla="*/ 77 h 309"/>
                  <a:gd name="T34" fmla="*/ 133 w 341"/>
                  <a:gd name="T35" fmla="*/ 85 h 309"/>
                  <a:gd name="T36" fmla="*/ 115 w 341"/>
                  <a:gd name="T37" fmla="*/ 98 h 309"/>
                  <a:gd name="T38" fmla="*/ 103 w 341"/>
                  <a:gd name="T39" fmla="*/ 116 h 309"/>
                  <a:gd name="T40" fmla="*/ 95 w 341"/>
                  <a:gd name="T41" fmla="*/ 136 h 309"/>
                  <a:gd name="T42" fmla="*/ 94 w 341"/>
                  <a:gd name="T43" fmla="*/ 150 h 309"/>
                  <a:gd name="T44" fmla="*/ 101 w 341"/>
                  <a:gd name="T45" fmla="*/ 183 h 309"/>
                  <a:gd name="T46" fmla="*/ 74 w 341"/>
                  <a:gd name="T47" fmla="*/ 223 h 309"/>
                  <a:gd name="T48" fmla="*/ 32 w 341"/>
                  <a:gd name="T49" fmla="*/ 183 h 309"/>
                  <a:gd name="T50" fmla="*/ 11 w 341"/>
                  <a:gd name="T51" fmla="*/ 151 h 309"/>
                  <a:gd name="T52" fmla="*/ 1 w 341"/>
                  <a:gd name="T53" fmla="*/ 120 h 309"/>
                  <a:gd name="T54" fmla="*/ 0 w 341"/>
                  <a:gd name="T55" fmla="*/ 89 h 309"/>
                  <a:gd name="T56" fmla="*/ 8 w 341"/>
                  <a:gd name="T57" fmla="*/ 60 h 309"/>
                  <a:gd name="T58" fmla="*/ 23 w 341"/>
                  <a:gd name="T59" fmla="*/ 35 h 309"/>
                  <a:gd name="T60" fmla="*/ 42 w 341"/>
                  <a:gd name="T61" fmla="*/ 17 h 309"/>
                  <a:gd name="T62" fmla="*/ 68 w 341"/>
                  <a:gd name="T63" fmla="*/ 4 h 309"/>
                  <a:gd name="T64" fmla="*/ 97 w 341"/>
                  <a:gd name="T65" fmla="*/ 0 h 309"/>
                  <a:gd name="T66" fmla="*/ 128 w 341"/>
                  <a:gd name="T67" fmla="*/ 6 h 309"/>
                  <a:gd name="T68" fmla="*/ 160 w 341"/>
                  <a:gd name="T69" fmla="*/ 23 h 309"/>
                  <a:gd name="T70" fmla="*/ 181 w 341"/>
                  <a:gd name="T71" fmla="*/ 23 h 309"/>
                  <a:gd name="T72" fmla="*/ 213 w 341"/>
                  <a:gd name="T73" fmla="*/ 6 h 309"/>
                  <a:gd name="T74" fmla="*/ 244 w 341"/>
                  <a:gd name="T75" fmla="*/ 0 h 309"/>
                  <a:gd name="T76" fmla="*/ 273 w 341"/>
                  <a:gd name="T77" fmla="*/ 4 h 309"/>
                  <a:gd name="T78" fmla="*/ 297 w 341"/>
                  <a:gd name="T79" fmla="*/ 17 h 309"/>
                  <a:gd name="T80" fmla="*/ 318 w 341"/>
                  <a:gd name="T81" fmla="*/ 35 h 309"/>
                  <a:gd name="T82" fmla="*/ 332 w 341"/>
                  <a:gd name="T83" fmla="*/ 60 h 309"/>
                  <a:gd name="T84" fmla="*/ 341 w 341"/>
                  <a:gd name="T85" fmla="*/ 89 h 309"/>
                  <a:gd name="T86" fmla="*/ 340 w 341"/>
                  <a:gd name="T87" fmla="*/ 120 h 309"/>
                  <a:gd name="T88" fmla="*/ 329 w 341"/>
                  <a:gd name="T89" fmla="*/ 151 h 309"/>
                  <a:gd name="T90" fmla="*/ 309 w 341"/>
                  <a:gd name="T91" fmla="*/ 18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1" h="309">
                    <a:moveTo>
                      <a:pt x="299" y="194"/>
                    </a:moveTo>
                    <a:lnTo>
                      <a:pt x="299" y="194"/>
                    </a:lnTo>
                    <a:lnTo>
                      <a:pt x="262" y="229"/>
                    </a:lnTo>
                    <a:lnTo>
                      <a:pt x="220" y="267"/>
                    </a:lnTo>
                    <a:lnTo>
                      <a:pt x="170" y="309"/>
                    </a:lnTo>
                    <a:lnTo>
                      <a:pt x="170" y="309"/>
                    </a:lnTo>
                    <a:lnTo>
                      <a:pt x="147" y="289"/>
                    </a:lnTo>
                    <a:lnTo>
                      <a:pt x="96" y="244"/>
                    </a:lnTo>
                    <a:lnTo>
                      <a:pt x="126" y="212"/>
                    </a:lnTo>
                    <a:lnTo>
                      <a:pt x="126" y="212"/>
                    </a:lnTo>
                    <a:lnTo>
                      <a:pt x="135" y="218"/>
                    </a:lnTo>
                    <a:lnTo>
                      <a:pt x="145" y="222"/>
                    </a:lnTo>
                    <a:lnTo>
                      <a:pt x="156" y="225"/>
                    </a:lnTo>
                    <a:lnTo>
                      <a:pt x="169" y="226"/>
                    </a:lnTo>
                    <a:lnTo>
                      <a:pt x="169" y="226"/>
                    </a:lnTo>
                    <a:lnTo>
                      <a:pt x="176" y="226"/>
                    </a:lnTo>
                    <a:lnTo>
                      <a:pt x="183" y="225"/>
                    </a:lnTo>
                    <a:lnTo>
                      <a:pt x="190" y="222"/>
                    </a:lnTo>
                    <a:lnTo>
                      <a:pt x="198" y="219"/>
                    </a:lnTo>
                    <a:lnTo>
                      <a:pt x="204" y="216"/>
                    </a:lnTo>
                    <a:lnTo>
                      <a:pt x="210" y="213"/>
                    </a:lnTo>
                    <a:lnTo>
                      <a:pt x="216" y="209"/>
                    </a:lnTo>
                    <a:lnTo>
                      <a:pt x="221" y="204"/>
                    </a:lnTo>
                    <a:lnTo>
                      <a:pt x="226" y="199"/>
                    </a:lnTo>
                    <a:lnTo>
                      <a:pt x="231" y="193"/>
                    </a:lnTo>
                    <a:lnTo>
                      <a:pt x="235" y="186"/>
                    </a:lnTo>
                    <a:lnTo>
                      <a:pt x="238" y="180"/>
                    </a:lnTo>
                    <a:lnTo>
                      <a:pt x="240" y="173"/>
                    </a:lnTo>
                    <a:lnTo>
                      <a:pt x="242" y="166"/>
                    </a:lnTo>
                    <a:lnTo>
                      <a:pt x="243" y="159"/>
                    </a:lnTo>
                    <a:lnTo>
                      <a:pt x="243" y="150"/>
                    </a:lnTo>
                    <a:lnTo>
                      <a:pt x="243" y="150"/>
                    </a:lnTo>
                    <a:lnTo>
                      <a:pt x="243" y="143"/>
                    </a:lnTo>
                    <a:lnTo>
                      <a:pt x="242" y="136"/>
                    </a:lnTo>
                    <a:lnTo>
                      <a:pt x="240" y="129"/>
                    </a:lnTo>
                    <a:lnTo>
                      <a:pt x="238" y="122"/>
                    </a:lnTo>
                    <a:lnTo>
                      <a:pt x="235" y="116"/>
                    </a:lnTo>
                    <a:lnTo>
                      <a:pt x="231" y="109"/>
                    </a:lnTo>
                    <a:lnTo>
                      <a:pt x="226" y="103"/>
                    </a:lnTo>
                    <a:lnTo>
                      <a:pt x="221" y="98"/>
                    </a:lnTo>
                    <a:lnTo>
                      <a:pt x="216" y="93"/>
                    </a:lnTo>
                    <a:lnTo>
                      <a:pt x="210" y="89"/>
                    </a:lnTo>
                    <a:lnTo>
                      <a:pt x="204" y="85"/>
                    </a:lnTo>
                    <a:lnTo>
                      <a:pt x="198" y="82"/>
                    </a:lnTo>
                    <a:lnTo>
                      <a:pt x="190" y="80"/>
                    </a:lnTo>
                    <a:lnTo>
                      <a:pt x="183" y="77"/>
                    </a:lnTo>
                    <a:lnTo>
                      <a:pt x="176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1" y="76"/>
                    </a:lnTo>
                    <a:lnTo>
                      <a:pt x="153" y="77"/>
                    </a:lnTo>
                    <a:lnTo>
                      <a:pt x="146" y="80"/>
                    </a:lnTo>
                    <a:lnTo>
                      <a:pt x="139" y="82"/>
                    </a:lnTo>
                    <a:lnTo>
                      <a:pt x="133" y="85"/>
                    </a:lnTo>
                    <a:lnTo>
                      <a:pt x="127" y="89"/>
                    </a:lnTo>
                    <a:lnTo>
                      <a:pt x="120" y="93"/>
                    </a:lnTo>
                    <a:lnTo>
                      <a:pt x="115" y="98"/>
                    </a:lnTo>
                    <a:lnTo>
                      <a:pt x="110" y="103"/>
                    </a:lnTo>
                    <a:lnTo>
                      <a:pt x="106" y="109"/>
                    </a:lnTo>
                    <a:lnTo>
                      <a:pt x="103" y="116"/>
                    </a:lnTo>
                    <a:lnTo>
                      <a:pt x="99" y="122"/>
                    </a:lnTo>
                    <a:lnTo>
                      <a:pt x="97" y="129"/>
                    </a:lnTo>
                    <a:lnTo>
                      <a:pt x="95" y="136"/>
                    </a:lnTo>
                    <a:lnTo>
                      <a:pt x="94" y="143"/>
                    </a:lnTo>
                    <a:lnTo>
                      <a:pt x="94" y="150"/>
                    </a:lnTo>
                    <a:lnTo>
                      <a:pt x="94" y="150"/>
                    </a:lnTo>
                    <a:lnTo>
                      <a:pt x="95" y="163"/>
                    </a:lnTo>
                    <a:lnTo>
                      <a:pt x="97" y="173"/>
                    </a:lnTo>
                    <a:lnTo>
                      <a:pt x="101" y="183"/>
                    </a:lnTo>
                    <a:lnTo>
                      <a:pt x="107" y="194"/>
                    </a:lnTo>
                    <a:lnTo>
                      <a:pt x="74" y="223"/>
                    </a:lnTo>
                    <a:lnTo>
                      <a:pt x="74" y="223"/>
                    </a:lnTo>
                    <a:lnTo>
                      <a:pt x="41" y="194"/>
                    </a:lnTo>
                    <a:lnTo>
                      <a:pt x="41" y="194"/>
                    </a:lnTo>
                    <a:lnTo>
                      <a:pt x="32" y="183"/>
                    </a:lnTo>
                    <a:lnTo>
                      <a:pt x="24" y="173"/>
                    </a:lnTo>
                    <a:lnTo>
                      <a:pt x="18" y="162"/>
                    </a:lnTo>
                    <a:lnTo>
                      <a:pt x="11" y="151"/>
                    </a:lnTo>
                    <a:lnTo>
                      <a:pt x="7" y="141"/>
                    </a:lnTo>
                    <a:lnTo>
                      <a:pt x="3" y="130"/>
                    </a:lnTo>
                    <a:lnTo>
                      <a:pt x="1" y="120"/>
                    </a:lnTo>
                    <a:lnTo>
                      <a:pt x="0" y="109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2" y="78"/>
                    </a:lnTo>
                    <a:lnTo>
                      <a:pt x="4" y="69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17" y="44"/>
                    </a:lnTo>
                    <a:lnTo>
                      <a:pt x="23" y="35"/>
                    </a:lnTo>
                    <a:lnTo>
                      <a:pt x="29" y="28"/>
                    </a:lnTo>
                    <a:lnTo>
                      <a:pt x="35" y="22"/>
                    </a:lnTo>
                    <a:lnTo>
                      <a:pt x="42" y="17"/>
                    </a:lnTo>
                    <a:lnTo>
                      <a:pt x="51" y="12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6" y="1"/>
                    </a:lnTo>
                    <a:lnTo>
                      <a:pt x="117" y="3"/>
                    </a:lnTo>
                    <a:lnTo>
                      <a:pt x="128" y="6"/>
                    </a:lnTo>
                    <a:lnTo>
                      <a:pt x="138" y="11"/>
                    </a:lnTo>
                    <a:lnTo>
                      <a:pt x="149" y="16"/>
                    </a:lnTo>
                    <a:lnTo>
                      <a:pt x="160" y="23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1" y="23"/>
                    </a:lnTo>
                    <a:lnTo>
                      <a:pt x="191" y="16"/>
                    </a:lnTo>
                    <a:lnTo>
                      <a:pt x="203" y="11"/>
                    </a:lnTo>
                    <a:lnTo>
                      <a:pt x="213" y="6"/>
                    </a:lnTo>
                    <a:lnTo>
                      <a:pt x="223" y="3"/>
                    </a:lnTo>
                    <a:lnTo>
                      <a:pt x="235" y="1"/>
                    </a:lnTo>
                    <a:lnTo>
                      <a:pt x="244" y="0"/>
                    </a:lnTo>
                    <a:lnTo>
                      <a:pt x="254" y="0"/>
                    </a:lnTo>
                    <a:lnTo>
                      <a:pt x="263" y="1"/>
                    </a:lnTo>
                    <a:lnTo>
                      <a:pt x="273" y="4"/>
                    </a:lnTo>
                    <a:lnTo>
                      <a:pt x="282" y="8"/>
                    </a:lnTo>
                    <a:lnTo>
                      <a:pt x="290" y="12"/>
                    </a:lnTo>
                    <a:lnTo>
                      <a:pt x="297" y="17"/>
                    </a:lnTo>
                    <a:lnTo>
                      <a:pt x="306" y="22"/>
                    </a:lnTo>
                    <a:lnTo>
                      <a:pt x="312" y="28"/>
                    </a:lnTo>
                    <a:lnTo>
                      <a:pt x="318" y="35"/>
                    </a:lnTo>
                    <a:lnTo>
                      <a:pt x="324" y="44"/>
                    </a:lnTo>
                    <a:lnTo>
                      <a:pt x="328" y="52"/>
                    </a:lnTo>
                    <a:lnTo>
                      <a:pt x="332" y="60"/>
                    </a:lnTo>
                    <a:lnTo>
                      <a:pt x="336" y="69"/>
                    </a:lnTo>
                    <a:lnTo>
                      <a:pt x="339" y="78"/>
                    </a:lnTo>
                    <a:lnTo>
                      <a:pt x="341" y="89"/>
                    </a:lnTo>
                    <a:lnTo>
                      <a:pt x="341" y="98"/>
                    </a:lnTo>
                    <a:lnTo>
                      <a:pt x="341" y="109"/>
                    </a:lnTo>
                    <a:lnTo>
                      <a:pt x="340" y="120"/>
                    </a:lnTo>
                    <a:lnTo>
                      <a:pt x="338" y="130"/>
                    </a:lnTo>
                    <a:lnTo>
                      <a:pt x="333" y="141"/>
                    </a:lnTo>
                    <a:lnTo>
                      <a:pt x="329" y="151"/>
                    </a:lnTo>
                    <a:lnTo>
                      <a:pt x="323" y="162"/>
                    </a:lnTo>
                    <a:lnTo>
                      <a:pt x="317" y="173"/>
                    </a:lnTo>
                    <a:lnTo>
                      <a:pt x="309" y="183"/>
                    </a:lnTo>
                    <a:lnTo>
                      <a:pt x="299" y="194"/>
                    </a:lnTo>
                    <a:lnTo>
                      <a:pt x="299" y="19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6" name="Freeform 126"/>
              <p:cNvSpPr>
                <a:spLocks/>
              </p:cNvSpPr>
              <p:nvPr/>
            </p:nvSpPr>
            <p:spPr bwMode="auto">
              <a:xfrm>
                <a:off x="4537" y="2635"/>
                <a:ext cx="94" cy="110"/>
              </a:xfrm>
              <a:custGeom>
                <a:avLst/>
                <a:gdLst>
                  <a:gd name="T0" fmla="*/ 26 w 94"/>
                  <a:gd name="T1" fmla="*/ 0 h 110"/>
                  <a:gd name="T2" fmla="*/ 0 w 94"/>
                  <a:gd name="T3" fmla="*/ 0 h 110"/>
                  <a:gd name="T4" fmla="*/ 18 w 94"/>
                  <a:gd name="T5" fmla="*/ 110 h 110"/>
                  <a:gd name="T6" fmla="*/ 76 w 94"/>
                  <a:gd name="T7" fmla="*/ 110 h 110"/>
                  <a:gd name="T8" fmla="*/ 94 w 94"/>
                  <a:gd name="T9" fmla="*/ 0 h 110"/>
                  <a:gd name="T10" fmla="*/ 58 w 94"/>
                  <a:gd name="T11" fmla="*/ 0 h 110"/>
                  <a:gd name="T12" fmla="*/ 58 w 94"/>
                  <a:gd name="T13" fmla="*/ 0 h 110"/>
                  <a:gd name="T14" fmla="*/ 58 w 94"/>
                  <a:gd name="T15" fmla="*/ 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10">
                    <a:moveTo>
                      <a:pt x="26" y="0"/>
                    </a:moveTo>
                    <a:lnTo>
                      <a:pt x="0" y="0"/>
                    </a:lnTo>
                    <a:lnTo>
                      <a:pt x="18" y="110"/>
                    </a:lnTo>
                    <a:lnTo>
                      <a:pt x="76" y="110"/>
                    </a:lnTo>
                    <a:lnTo>
                      <a:pt x="9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7" name="Freeform 127"/>
              <p:cNvSpPr>
                <a:spLocks/>
              </p:cNvSpPr>
              <p:nvPr/>
            </p:nvSpPr>
            <p:spPr bwMode="auto">
              <a:xfrm>
                <a:off x="4597" y="2381"/>
                <a:ext cx="232" cy="207"/>
              </a:xfrm>
              <a:custGeom>
                <a:avLst/>
                <a:gdLst>
                  <a:gd name="T0" fmla="*/ 0 w 232"/>
                  <a:gd name="T1" fmla="*/ 198 h 207"/>
                  <a:gd name="T2" fmla="*/ 5 w 232"/>
                  <a:gd name="T3" fmla="*/ 205 h 207"/>
                  <a:gd name="T4" fmla="*/ 5 w 232"/>
                  <a:gd name="T5" fmla="*/ 205 h 207"/>
                  <a:gd name="T6" fmla="*/ 7 w 232"/>
                  <a:gd name="T7" fmla="*/ 207 h 207"/>
                  <a:gd name="T8" fmla="*/ 9 w 232"/>
                  <a:gd name="T9" fmla="*/ 207 h 207"/>
                  <a:gd name="T10" fmla="*/ 11 w 232"/>
                  <a:gd name="T11" fmla="*/ 207 h 207"/>
                  <a:gd name="T12" fmla="*/ 13 w 232"/>
                  <a:gd name="T13" fmla="*/ 207 h 207"/>
                  <a:gd name="T14" fmla="*/ 30 w 232"/>
                  <a:gd name="T15" fmla="*/ 195 h 207"/>
                  <a:gd name="T16" fmla="*/ 30 w 232"/>
                  <a:gd name="T17" fmla="*/ 195 h 207"/>
                  <a:gd name="T18" fmla="*/ 30 w 232"/>
                  <a:gd name="T19" fmla="*/ 195 h 207"/>
                  <a:gd name="T20" fmla="*/ 31 w 232"/>
                  <a:gd name="T21" fmla="*/ 196 h 207"/>
                  <a:gd name="T22" fmla="*/ 33 w 232"/>
                  <a:gd name="T23" fmla="*/ 196 h 207"/>
                  <a:gd name="T24" fmla="*/ 35 w 232"/>
                  <a:gd name="T25" fmla="*/ 196 h 207"/>
                  <a:gd name="T26" fmla="*/ 37 w 232"/>
                  <a:gd name="T27" fmla="*/ 195 h 207"/>
                  <a:gd name="T28" fmla="*/ 37 w 232"/>
                  <a:gd name="T29" fmla="*/ 195 h 207"/>
                  <a:gd name="T30" fmla="*/ 39 w 232"/>
                  <a:gd name="T31" fmla="*/ 193 h 207"/>
                  <a:gd name="T32" fmla="*/ 40 w 232"/>
                  <a:gd name="T33" fmla="*/ 191 h 207"/>
                  <a:gd name="T34" fmla="*/ 40 w 232"/>
                  <a:gd name="T35" fmla="*/ 189 h 207"/>
                  <a:gd name="T36" fmla="*/ 39 w 232"/>
                  <a:gd name="T37" fmla="*/ 188 h 207"/>
                  <a:gd name="T38" fmla="*/ 41 w 232"/>
                  <a:gd name="T39" fmla="*/ 186 h 207"/>
                  <a:gd name="T40" fmla="*/ 41 w 232"/>
                  <a:gd name="T41" fmla="*/ 186 h 207"/>
                  <a:gd name="T42" fmla="*/ 46 w 232"/>
                  <a:gd name="T43" fmla="*/ 184 h 207"/>
                  <a:gd name="T44" fmla="*/ 50 w 232"/>
                  <a:gd name="T45" fmla="*/ 183 h 207"/>
                  <a:gd name="T46" fmla="*/ 59 w 232"/>
                  <a:gd name="T47" fmla="*/ 183 h 207"/>
                  <a:gd name="T48" fmla="*/ 78 w 232"/>
                  <a:gd name="T49" fmla="*/ 184 h 207"/>
                  <a:gd name="T50" fmla="*/ 89 w 232"/>
                  <a:gd name="T51" fmla="*/ 183 h 207"/>
                  <a:gd name="T52" fmla="*/ 95 w 232"/>
                  <a:gd name="T53" fmla="*/ 182 h 207"/>
                  <a:gd name="T54" fmla="*/ 103 w 232"/>
                  <a:gd name="T55" fmla="*/ 180 h 207"/>
                  <a:gd name="T56" fmla="*/ 110 w 232"/>
                  <a:gd name="T57" fmla="*/ 177 h 207"/>
                  <a:gd name="T58" fmla="*/ 118 w 232"/>
                  <a:gd name="T59" fmla="*/ 173 h 207"/>
                  <a:gd name="T60" fmla="*/ 127 w 232"/>
                  <a:gd name="T61" fmla="*/ 168 h 207"/>
                  <a:gd name="T62" fmla="*/ 138 w 232"/>
                  <a:gd name="T63" fmla="*/ 161 h 207"/>
                  <a:gd name="T64" fmla="*/ 224 w 232"/>
                  <a:gd name="T65" fmla="*/ 101 h 207"/>
                  <a:gd name="T66" fmla="*/ 224 w 232"/>
                  <a:gd name="T67" fmla="*/ 101 h 207"/>
                  <a:gd name="T68" fmla="*/ 228 w 232"/>
                  <a:gd name="T69" fmla="*/ 98 h 207"/>
                  <a:gd name="T70" fmla="*/ 230 w 232"/>
                  <a:gd name="T71" fmla="*/ 94 h 207"/>
                  <a:gd name="T72" fmla="*/ 232 w 232"/>
                  <a:gd name="T73" fmla="*/ 91 h 207"/>
                  <a:gd name="T74" fmla="*/ 232 w 232"/>
                  <a:gd name="T75" fmla="*/ 87 h 207"/>
                  <a:gd name="T76" fmla="*/ 231 w 232"/>
                  <a:gd name="T77" fmla="*/ 82 h 207"/>
                  <a:gd name="T78" fmla="*/ 230 w 232"/>
                  <a:gd name="T79" fmla="*/ 78 h 207"/>
                  <a:gd name="T80" fmla="*/ 224 w 232"/>
                  <a:gd name="T81" fmla="*/ 69 h 207"/>
                  <a:gd name="T82" fmla="*/ 186 w 232"/>
                  <a:gd name="T83" fmla="*/ 15 h 207"/>
                  <a:gd name="T84" fmla="*/ 186 w 232"/>
                  <a:gd name="T85" fmla="*/ 15 h 207"/>
                  <a:gd name="T86" fmla="*/ 179 w 232"/>
                  <a:gd name="T87" fmla="*/ 6 h 207"/>
                  <a:gd name="T88" fmla="*/ 176 w 232"/>
                  <a:gd name="T89" fmla="*/ 3 h 207"/>
                  <a:gd name="T90" fmla="*/ 173 w 232"/>
                  <a:gd name="T91" fmla="*/ 1 h 207"/>
                  <a:gd name="T92" fmla="*/ 168 w 232"/>
                  <a:gd name="T93" fmla="*/ 0 h 207"/>
                  <a:gd name="T94" fmla="*/ 165 w 232"/>
                  <a:gd name="T95" fmla="*/ 0 h 207"/>
                  <a:gd name="T96" fmla="*/ 161 w 232"/>
                  <a:gd name="T97" fmla="*/ 2 h 207"/>
                  <a:gd name="T98" fmla="*/ 156 w 232"/>
                  <a:gd name="T99" fmla="*/ 4 h 207"/>
                  <a:gd name="T100" fmla="*/ 71 w 232"/>
                  <a:gd name="T101" fmla="*/ 65 h 207"/>
                  <a:gd name="T102" fmla="*/ 71 w 232"/>
                  <a:gd name="T103" fmla="*/ 65 h 207"/>
                  <a:gd name="T104" fmla="*/ 53 w 232"/>
                  <a:gd name="T105" fmla="*/ 77 h 207"/>
                  <a:gd name="T106" fmla="*/ 42 w 232"/>
                  <a:gd name="T107" fmla="*/ 90 h 207"/>
                  <a:gd name="T108" fmla="*/ 34 w 232"/>
                  <a:gd name="T109" fmla="*/ 100 h 207"/>
                  <a:gd name="T110" fmla="*/ 30 w 232"/>
                  <a:gd name="T111" fmla="*/ 109 h 207"/>
                  <a:gd name="T112" fmla="*/ 26 w 232"/>
                  <a:gd name="T113" fmla="*/ 118 h 207"/>
                  <a:gd name="T114" fmla="*/ 24 w 232"/>
                  <a:gd name="T115" fmla="*/ 127 h 207"/>
                  <a:gd name="T116" fmla="*/ 21 w 232"/>
                  <a:gd name="T117" fmla="*/ 134 h 207"/>
                  <a:gd name="T118" fmla="*/ 17 w 232"/>
                  <a:gd name="T119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2" h="207">
                    <a:moveTo>
                      <a:pt x="0" y="198"/>
                    </a:moveTo>
                    <a:lnTo>
                      <a:pt x="5" y="205"/>
                    </a:lnTo>
                    <a:lnTo>
                      <a:pt x="5" y="205"/>
                    </a:lnTo>
                    <a:lnTo>
                      <a:pt x="7" y="207"/>
                    </a:lnTo>
                    <a:lnTo>
                      <a:pt x="9" y="207"/>
                    </a:lnTo>
                    <a:lnTo>
                      <a:pt x="11" y="207"/>
                    </a:lnTo>
                    <a:lnTo>
                      <a:pt x="13" y="207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1" y="196"/>
                    </a:lnTo>
                    <a:lnTo>
                      <a:pt x="33" y="196"/>
                    </a:lnTo>
                    <a:lnTo>
                      <a:pt x="35" y="196"/>
                    </a:lnTo>
                    <a:lnTo>
                      <a:pt x="37" y="195"/>
                    </a:lnTo>
                    <a:lnTo>
                      <a:pt x="37" y="195"/>
                    </a:lnTo>
                    <a:lnTo>
                      <a:pt x="39" y="193"/>
                    </a:lnTo>
                    <a:lnTo>
                      <a:pt x="40" y="191"/>
                    </a:lnTo>
                    <a:lnTo>
                      <a:pt x="40" y="189"/>
                    </a:lnTo>
                    <a:lnTo>
                      <a:pt x="39" y="188"/>
                    </a:lnTo>
                    <a:lnTo>
                      <a:pt x="41" y="186"/>
                    </a:lnTo>
                    <a:lnTo>
                      <a:pt x="41" y="186"/>
                    </a:lnTo>
                    <a:lnTo>
                      <a:pt x="46" y="184"/>
                    </a:lnTo>
                    <a:lnTo>
                      <a:pt x="50" y="183"/>
                    </a:lnTo>
                    <a:lnTo>
                      <a:pt x="59" y="183"/>
                    </a:lnTo>
                    <a:lnTo>
                      <a:pt x="78" y="184"/>
                    </a:lnTo>
                    <a:lnTo>
                      <a:pt x="89" y="183"/>
                    </a:lnTo>
                    <a:lnTo>
                      <a:pt x="95" y="182"/>
                    </a:lnTo>
                    <a:lnTo>
                      <a:pt x="103" y="180"/>
                    </a:lnTo>
                    <a:lnTo>
                      <a:pt x="110" y="177"/>
                    </a:lnTo>
                    <a:lnTo>
                      <a:pt x="118" y="173"/>
                    </a:lnTo>
                    <a:lnTo>
                      <a:pt x="127" y="168"/>
                    </a:lnTo>
                    <a:lnTo>
                      <a:pt x="138" y="161"/>
                    </a:lnTo>
                    <a:lnTo>
                      <a:pt x="224" y="101"/>
                    </a:lnTo>
                    <a:lnTo>
                      <a:pt x="224" y="101"/>
                    </a:lnTo>
                    <a:lnTo>
                      <a:pt x="228" y="98"/>
                    </a:lnTo>
                    <a:lnTo>
                      <a:pt x="230" y="94"/>
                    </a:lnTo>
                    <a:lnTo>
                      <a:pt x="232" y="91"/>
                    </a:lnTo>
                    <a:lnTo>
                      <a:pt x="232" y="87"/>
                    </a:lnTo>
                    <a:lnTo>
                      <a:pt x="231" y="82"/>
                    </a:lnTo>
                    <a:lnTo>
                      <a:pt x="230" y="78"/>
                    </a:lnTo>
                    <a:lnTo>
                      <a:pt x="224" y="69"/>
                    </a:lnTo>
                    <a:lnTo>
                      <a:pt x="186" y="15"/>
                    </a:lnTo>
                    <a:lnTo>
                      <a:pt x="186" y="15"/>
                    </a:lnTo>
                    <a:lnTo>
                      <a:pt x="179" y="6"/>
                    </a:lnTo>
                    <a:lnTo>
                      <a:pt x="176" y="3"/>
                    </a:lnTo>
                    <a:lnTo>
                      <a:pt x="173" y="1"/>
                    </a:lnTo>
                    <a:lnTo>
                      <a:pt x="168" y="0"/>
                    </a:lnTo>
                    <a:lnTo>
                      <a:pt x="165" y="0"/>
                    </a:lnTo>
                    <a:lnTo>
                      <a:pt x="161" y="2"/>
                    </a:lnTo>
                    <a:lnTo>
                      <a:pt x="156" y="4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53" y="77"/>
                    </a:lnTo>
                    <a:lnTo>
                      <a:pt x="42" y="90"/>
                    </a:lnTo>
                    <a:lnTo>
                      <a:pt x="34" y="100"/>
                    </a:lnTo>
                    <a:lnTo>
                      <a:pt x="30" y="109"/>
                    </a:lnTo>
                    <a:lnTo>
                      <a:pt x="26" y="118"/>
                    </a:lnTo>
                    <a:lnTo>
                      <a:pt x="24" y="127"/>
                    </a:lnTo>
                    <a:lnTo>
                      <a:pt x="21" y="134"/>
                    </a:lnTo>
                    <a:lnTo>
                      <a:pt x="17" y="1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8" name="Freeform 128"/>
              <p:cNvSpPr>
                <a:spLocks/>
              </p:cNvSpPr>
              <p:nvPr/>
            </p:nvSpPr>
            <p:spPr bwMode="auto">
              <a:xfrm>
                <a:off x="4564" y="2674"/>
                <a:ext cx="39" cy="51"/>
              </a:xfrm>
              <a:custGeom>
                <a:avLst/>
                <a:gdLst>
                  <a:gd name="T0" fmla="*/ 0 w 39"/>
                  <a:gd name="T1" fmla="*/ 0 h 51"/>
                  <a:gd name="T2" fmla="*/ 0 w 39"/>
                  <a:gd name="T3" fmla="*/ 0 h 51"/>
                  <a:gd name="T4" fmla="*/ 8 w 39"/>
                  <a:gd name="T5" fmla="*/ 51 h 51"/>
                  <a:gd name="T6" fmla="*/ 31 w 39"/>
                  <a:gd name="T7" fmla="*/ 51 h 51"/>
                  <a:gd name="T8" fmla="*/ 31 w 39"/>
                  <a:gd name="T9" fmla="*/ 51 h 51"/>
                  <a:gd name="T10" fmla="*/ 39 w 39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1">
                    <a:moveTo>
                      <a:pt x="0" y="0"/>
                    </a:moveTo>
                    <a:lnTo>
                      <a:pt x="0" y="0"/>
                    </a:lnTo>
                    <a:lnTo>
                      <a:pt x="8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9" name="Freeform 129"/>
              <p:cNvSpPr>
                <a:spLocks/>
              </p:cNvSpPr>
              <p:nvPr/>
            </p:nvSpPr>
            <p:spPr bwMode="auto">
              <a:xfrm>
                <a:off x="4579" y="2527"/>
                <a:ext cx="39" cy="147"/>
              </a:xfrm>
              <a:custGeom>
                <a:avLst/>
                <a:gdLst>
                  <a:gd name="T0" fmla="*/ 39 w 39"/>
                  <a:gd name="T1" fmla="*/ 16 h 147"/>
                  <a:gd name="T2" fmla="*/ 39 w 39"/>
                  <a:gd name="T3" fmla="*/ 16 h 147"/>
                  <a:gd name="T4" fmla="*/ 37 w 39"/>
                  <a:gd name="T5" fmla="*/ 15 h 147"/>
                  <a:gd name="T6" fmla="*/ 29 w 39"/>
                  <a:gd name="T7" fmla="*/ 2 h 147"/>
                  <a:gd name="T8" fmla="*/ 29 w 39"/>
                  <a:gd name="T9" fmla="*/ 2 h 147"/>
                  <a:gd name="T10" fmla="*/ 28 w 39"/>
                  <a:gd name="T11" fmla="*/ 1 h 147"/>
                  <a:gd name="T12" fmla="*/ 26 w 39"/>
                  <a:gd name="T13" fmla="*/ 0 h 147"/>
                  <a:gd name="T14" fmla="*/ 24 w 39"/>
                  <a:gd name="T15" fmla="*/ 1 h 147"/>
                  <a:gd name="T16" fmla="*/ 22 w 39"/>
                  <a:gd name="T17" fmla="*/ 2 h 147"/>
                  <a:gd name="T18" fmla="*/ 22 w 39"/>
                  <a:gd name="T19" fmla="*/ 2 h 147"/>
                  <a:gd name="T20" fmla="*/ 21 w 39"/>
                  <a:gd name="T21" fmla="*/ 3 h 147"/>
                  <a:gd name="T22" fmla="*/ 20 w 39"/>
                  <a:gd name="T23" fmla="*/ 5 h 147"/>
                  <a:gd name="T24" fmla="*/ 19 w 39"/>
                  <a:gd name="T25" fmla="*/ 7 h 147"/>
                  <a:gd name="T26" fmla="*/ 20 w 39"/>
                  <a:gd name="T27" fmla="*/ 8 h 147"/>
                  <a:gd name="T28" fmla="*/ 2 w 39"/>
                  <a:gd name="T29" fmla="*/ 21 h 147"/>
                  <a:gd name="T30" fmla="*/ 2 w 39"/>
                  <a:gd name="T31" fmla="*/ 21 h 147"/>
                  <a:gd name="T32" fmla="*/ 1 w 39"/>
                  <a:gd name="T33" fmla="*/ 22 h 147"/>
                  <a:gd name="T34" fmla="*/ 0 w 39"/>
                  <a:gd name="T35" fmla="*/ 24 h 147"/>
                  <a:gd name="T36" fmla="*/ 0 w 39"/>
                  <a:gd name="T37" fmla="*/ 26 h 147"/>
                  <a:gd name="T38" fmla="*/ 1 w 39"/>
                  <a:gd name="T39" fmla="*/ 28 h 147"/>
                  <a:gd name="T40" fmla="*/ 12 w 39"/>
                  <a:gd name="T41" fmla="*/ 42 h 147"/>
                  <a:gd name="T42" fmla="*/ 12 w 39"/>
                  <a:gd name="T43" fmla="*/ 42 h 147"/>
                  <a:gd name="T44" fmla="*/ 6 w 39"/>
                  <a:gd name="T45" fmla="*/ 51 h 147"/>
                  <a:gd name="T46" fmla="*/ 4 w 39"/>
                  <a:gd name="T47" fmla="*/ 59 h 147"/>
                  <a:gd name="T48" fmla="*/ 4 w 39"/>
                  <a:gd name="T49" fmla="*/ 59 h 147"/>
                  <a:gd name="T50" fmla="*/ 2 w 39"/>
                  <a:gd name="T51" fmla="*/ 65 h 147"/>
                  <a:gd name="T52" fmla="*/ 1 w 39"/>
                  <a:gd name="T53" fmla="*/ 72 h 147"/>
                  <a:gd name="T54" fmla="*/ 1 w 39"/>
                  <a:gd name="T55" fmla="*/ 90 h 147"/>
                  <a:gd name="T56" fmla="*/ 1 w 39"/>
                  <a:gd name="T57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47">
                    <a:moveTo>
                      <a:pt x="39" y="16"/>
                    </a:moveTo>
                    <a:lnTo>
                      <a:pt x="39" y="16"/>
                    </a:lnTo>
                    <a:lnTo>
                      <a:pt x="37" y="15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6" y="51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1" y="72"/>
                    </a:lnTo>
                    <a:lnTo>
                      <a:pt x="1" y="90"/>
                    </a:lnTo>
                    <a:lnTo>
                      <a:pt x="1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0" name="Freeform 130"/>
              <p:cNvSpPr>
                <a:spLocks/>
              </p:cNvSpPr>
              <p:nvPr/>
            </p:nvSpPr>
            <p:spPr bwMode="auto">
              <a:xfrm>
                <a:off x="4684" y="2427"/>
                <a:ext cx="54" cy="92"/>
              </a:xfrm>
              <a:custGeom>
                <a:avLst/>
                <a:gdLst>
                  <a:gd name="T0" fmla="*/ 38 w 54"/>
                  <a:gd name="T1" fmla="*/ 92 h 92"/>
                  <a:gd name="T2" fmla="*/ 0 w 54"/>
                  <a:gd name="T3" fmla="*/ 38 h 92"/>
                  <a:gd name="T4" fmla="*/ 54 w 54"/>
                  <a:gd name="T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2">
                    <a:moveTo>
                      <a:pt x="38" y="92"/>
                    </a:moveTo>
                    <a:lnTo>
                      <a:pt x="0" y="38"/>
                    </a:lnTo>
                    <a:lnTo>
                      <a:pt x="5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1" name="Freeform 131"/>
              <p:cNvSpPr>
                <a:spLocks/>
              </p:cNvSpPr>
              <p:nvPr/>
            </p:nvSpPr>
            <p:spPr bwMode="auto">
              <a:xfrm>
                <a:off x="2105" y="1352"/>
                <a:ext cx="50" cy="27"/>
              </a:xfrm>
              <a:custGeom>
                <a:avLst/>
                <a:gdLst>
                  <a:gd name="T0" fmla="*/ 50 w 50"/>
                  <a:gd name="T1" fmla="*/ 27 h 27"/>
                  <a:gd name="T2" fmla="*/ 50 w 50"/>
                  <a:gd name="T3" fmla="*/ 27 h 27"/>
                  <a:gd name="T4" fmla="*/ 48 w 50"/>
                  <a:gd name="T5" fmla="*/ 26 h 27"/>
                  <a:gd name="T6" fmla="*/ 47 w 50"/>
                  <a:gd name="T7" fmla="*/ 24 h 27"/>
                  <a:gd name="T8" fmla="*/ 47 w 50"/>
                  <a:gd name="T9" fmla="*/ 24 h 27"/>
                  <a:gd name="T10" fmla="*/ 47 w 50"/>
                  <a:gd name="T11" fmla="*/ 19 h 27"/>
                  <a:gd name="T12" fmla="*/ 45 w 50"/>
                  <a:gd name="T13" fmla="*/ 15 h 27"/>
                  <a:gd name="T14" fmla="*/ 43 w 50"/>
                  <a:gd name="T15" fmla="*/ 11 h 27"/>
                  <a:gd name="T16" fmla="*/ 40 w 50"/>
                  <a:gd name="T17" fmla="*/ 7 h 27"/>
                  <a:gd name="T18" fmla="*/ 40 w 50"/>
                  <a:gd name="T19" fmla="*/ 7 h 27"/>
                  <a:gd name="T20" fmla="*/ 36 w 50"/>
                  <a:gd name="T21" fmla="*/ 4 h 27"/>
                  <a:gd name="T22" fmla="*/ 32 w 50"/>
                  <a:gd name="T23" fmla="*/ 2 h 27"/>
                  <a:gd name="T24" fmla="*/ 27 w 50"/>
                  <a:gd name="T25" fmla="*/ 0 h 27"/>
                  <a:gd name="T26" fmla="*/ 21 w 50"/>
                  <a:gd name="T27" fmla="*/ 0 h 27"/>
                  <a:gd name="T28" fmla="*/ 21 w 50"/>
                  <a:gd name="T29" fmla="*/ 0 h 27"/>
                  <a:gd name="T30" fmla="*/ 16 w 50"/>
                  <a:gd name="T31" fmla="*/ 0 h 27"/>
                  <a:gd name="T32" fmla="*/ 12 w 50"/>
                  <a:gd name="T33" fmla="*/ 2 h 27"/>
                  <a:gd name="T34" fmla="*/ 8 w 50"/>
                  <a:gd name="T35" fmla="*/ 4 h 27"/>
                  <a:gd name="T36" fmla="*/ 4 w 50"/>
                  <a:gd name="T37" fmla="*/ 7 h 27"/>
                  <a:gd name="T38" fmla="*/ 4 w 50"/>
                  <a:gd name="T39" fmla="*/ 7 h 27"/>
                  <a:gd name="T40" fmla="*/ 4 w 50"/>
                  <a:gd name="T41" fmla="*/ 7 h 27"/>
                  <a:gd name="T42" fmla="*/ 2 w 50"/>
                  <a:gd name="T43" fmla="*/ 8 h 27"/>
                  <a:gd name="T44" fmla="*/ 0 w 50"/>
                  <a:gd name="T4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27">
                    <a:moveTo>
                      <a:pt x="50" y="27"/>
                    </a:moveTo>
                    <a:lnTo>
                      <a:pt x="50" y="27"/>
                    </a:lnTo>
                    <a:lnTo>
                      <a:pt x="48" y="26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19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2" name="Freeform 132"/>
              <p:cNvSpPr>
                <a:spLocks/>
              </p:cNvSpPr>
              <p:nvPr/>
            </p:nvSpPr>
            <p:spPr bwMode="auto">
              <a:xfrm>
                <a:off x="2044" y="1372"/>
                <a:ext cx="208" cy="199"/>
              </a:xfrm>
              <a:custGeom>
                <a:avLst/>
                <a:gdLst>
                  <a:gd name="T0" fmla="*/ 61 w 208"/>
                  <a:gd name="T1" fmla="*/ 176 h 199"/>
                  <a:gd name="T2" fmla="*/ 11 w 208"/>
                  <a:gd name="T3" fmla="*/ 176 h 199"/>
                  <a:gd name="T4" fmla="*/ 11 w 208"/>
                  <a:gd name="T5" fmla="*/ 176 h 199"/>
                  <a:gd name="T6" fmla="*/ 7 w 208"/>
                  <a:gd name="T7" fmla="*/ 177 h 199"/>
                  <a:gd name="T8" fmla="*/ 4 w 208"/>
                  <a:gd name="T9" fmla="*/ 179 h 199"/>
                  <a:gd name="T10" fmla="*/ 1 w 208"/>
                  <a:gd name="T11" fmla="*/ 182 h 199"/>
                  <a:gd name="T12" fmla="*/ 0 w 208"/>
                  <a:gd name="T13" fmla="*/ 187 h 199"/>
                  <a:gd name="T14" fmla="*/ 0 w 208"/>
                  <a:gd name="T15" fmla="*/ 187 h 199"/>
                  <a:gd name="T16" fmla="*/ 1 w 208"/>
                  <a:gd name="T17" fmla="*/ 192 h 199"/>
                  <a:gd name="T18" fmla="*/ 4 w 208"/>
                  <a:gd name="T19" fmla="*/ 196 h 199"/>
                  <a:gd name="T20" fmla="*/ 7 w 208"/>
                  <a:gd name="T21" fmla="*/ 198 h 199"/>
                  <a:gd name="T22" fmla="*/ 11 w 208"/>
                  <a:gd name="T23" fmla="*/ 199 h 199"/>
                  <a:gd name="T24" fmla="*/ 197 w 208"/>
                  <a:gd name="T25" fmla="*/ 199 h 199"/>
                  <a:gd name="T26" fmla="*/ 197 w 208"/>
                  <a:gd name="T27" fmla="*/ 199 h 199"/>
                  <a:gd name="T28" fmla="*/ 201 w 208"/>
                  <a:gd name="T29" fmla="*/ 198 h 199"/>
                  <a:gd name="T30" fmla="*/ 205 w 208"/>
                  <a:gd name="T31" fmla="*/ 196 h 199"/>
                  <a:gd name="T32" fmla="*/ 207 w 208"/>
                  <a:gd name="T33" fmla="*/ 192 h 199"/>
                  <a:gd name="T34" fmla="*/ 208 w 208"/>
                  <a:gd name="T35" fmla="*/ 187 h 199"/>
                  <a:gd name="T36" fmla="*/ 208 w 208"/>
                  <a:gd name="T37" fmla="*/ 187 h 199"/>
                  <a:gd name="T38" fmla="*/ 207 w 208"/>
                  <a:gd name="T39" fmla="*/ 182 h 199"/>
                  <a:gd name="T40" fmla="*/ 205 w 208"/>
                  <a:gd name="T41" fmla="*/ 179 h 199"/>
                  <a:gd name="T42" fmla="*/ 201 w 208"/>
                  <a:gd name="T43" fmla="*/ 177 h 199"/>
                  <a:gd name="T44" fmla="*/ 197 w 208"/>
                  <a:gd name="T45" fmla="*/ 176 h 199"/>
                  <a:gd name="T46" fmla="*/ 188 w 208"/>
                  <a:gd name="T47" fmla="*/ 176 h 199"/>
                  <a:gd name="T48" fmla="*/ 188 w 208"/>
                  <a:gd name="T49" fmla="*/ 176 h 199"/>
                  <a:gd name="T50" fmla="*/ 185 w 208"/>
                  <a:gd name="T51" fmla="*/ 167 h 199"/>
                  <a:gd name="T52" fmla="*/ 182 w 208"/>
                  <a:gd name="T53" fmla="*/ 159 h 199"/>
                  <a:gd name="T54" fmla="*/ 178 w 208"/>
                  <a:gd name="T55" fmla="*/ 151 h 199"/>
                  <a:gd name="T56" fmla="*/ 174 w 208"/>
                  <a:gd name="T57" fmla="*/ 145 h 199"/>
                  <a:gd name="T58" fmla="*/ 166 w 208"/>
                  <a:gd name="T59" fmla="*/ 134 h 199"/>
                  <a:gd name="T60" fmla="*/ 157 w 208"/>
                  <a:gd name="T61" fmla="*/ 126 h 199"/>
                  <a:gd name="T62" fmla="*/ 157 w 208"/>
                  <a:gd name="T63" fmla="*/ 126 h 199"/>
                  <a:gd name="T64" fmla="*/ 160 w 208"/>
                  <a:gd name="T65" fmla="*/ 112 h 199"/>
                  <a:gd name="T66" fmla="*/ 161 w 208"/>
                  <a:gd name="T67" fmla="*/ 100 h 199"/>
                  <a:gd name="T68" fmla="*/ 161 w 208"/>
                  <a:gd name="T69" fmla="*/ 89 h 199"/>
                  <a:gd name="T70" fmla="*/ 161 w 208"/>
                  <a:gd name="T71" fmla="*/ 77 h 199"/>
                  <a:gd name="T72" fmla="*/ 160 w 208"/>
                  <a:gd name="T73" fmla="*/ 68 h 199"/>
                  <a:gd name="T74" fmla="*/ 157 w 208"/>
                  <a:gd name="T75" fmla="*/ 59 h 199"/>
                  <a:gd name="T76" fmla="*/ 155 w 208"/>
                  <a:gd name="T77" fmla="*/ 51 h 199"/>
                  <a:gd name="T78" fmla="*/ 152 w 208"/>
                  <a:gd name="T79" fmla="*/ 42 h 199"/>
                  <a:gd name="T80" fmla="*/ 149 w 208"/>
                  <a:gd name="T81" fmla="*/ 35 h 199"/>
                  <a:gd name="T82" fmla="*/ 145 w 208"/>
                  <a:gd name="T83" fmla="*/ 29 h 199"/>
                  <a:gd name="T84" fmla="*/ 141 w 208"/>
                  <a:gd name="T85" fmla="*/ 23 h 199"/>
                  <a:gd name="T86" fmla="*/ 136 w 208"/>
                  <a:gd name="T87" fmla="*/ 17 h 199"/>
                  <a:gd name="T88" fmla="*/ 126 w 208"/>
                  <a:gd name="T89" fmla="*/ 7 h 199"/>
                  <a:gd name="T90" fmla="*/ 113 w 208"/>
                  <a:gd name="T9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8" h="199">
                    <a:moveTo>
                      <a:pt x="61" y="176"/>
                    </a:moveTo>
                    <a:lnTo>
                      <a:pt x="11" y="176"/>
                    </a:lnTo>
                    <a:lnTo>
                      <a:pt x="11" y="176"/>
                    </a:lnTo>
                    <a:lnTo>
                      <a:pt x="7" y="177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2"/>
                    </a:lnTo>
                    <a:lnTo>
                      <a:pt x="4" y="196"/>
                    </a:lnTo>
                    <a:lnTo>
                      <a:pt x="7" y="198"/>
                    </a:lnTo>
                    <a:lnTo>
                      <a:pt x="11" y="199"/>
                    </a:lnTo>
                    <a:lnTo>
                      <a:pt x="197" y="199"/>
                    </a:lnTo>
                    <a:lnTo>
                      <a:pt x="197" y="199"/>
                    </a:lnTo>
                    <a:lnTo>
                      <a:pt x="201" y="198"/>
                    </a:lnTo>
                    <a:lnTo>
                      <a:pt x="205" y="196"/>
                    </a:lnTo>
                    <a:lnTo>
                      <a:pt x="207" y="192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7" y="182"/>
                    </a:lnTo>
                    <a:lnTo>
                      <a:pt x="205" y="179"/>
                    </a:lnTo>
                    <a:lnTo>
                      <a:pt x="201" y="177"/>
                    </a:lnTo>
                    <a:lnTo>
                      <a:pt x="197" y="176"/>
                    </a:lnTo>
                    <a:lnTo>
                      <a:pt x="188" y="176"/>
                    </a:lnTo>
                    <a:lnTo>
                      <a:pt x="188" y="176"/>
                    </a:lnTo>
                    <a:lnTo>
                      <a:pt x="185" y="167"/>
                    </a:lnTo>
                    <a:lnTo>
                      <a:pt x="182" y="159"/>
                    </a:lnTo>
                    <a:lnTo>
                      <a:pt x="178" y="151"/>
                    </a:lnTo>
                    <a:lnTo>
                      <a:pt x="174" y="145"/>
                    </a:lnTo>
                    <a:lnTo>
                      <a:pt x="166" y="134"/>
                    </a:lnTo>
                    <a:lnTo>
                      <a:pt x="157" y="126"/>
                    </a:lnTo>
                    <a:lnTo>
                      <a:pt x="157" y="126"/>
                    </a:lnTo>
                    <a:lnTo>
                      <a:pt x="160" y="112"/>
                    </a:lnTo>
                    <a:lnTo>
                      <a:pt x="161" y="100"/>
                    </a:lnTo>
                    <a:lnTo>
                      <a:pt x="161" y="89"/>
                    </a:lnTo>
                    <a:lnTo>
                      <a:pt x="161" y="77"/>
                    </a:lnTo>
                    <a:lnTo>
                      <a:pt x="160" y="68"/>
                    </a:lnTo>
                    <a:lnTo>
                      <a:pt x="157" y="59"/>
                    </a:lnTo>
                    <a:lnTo>
                      <a:pt x="155" y="51"/>
                    </a:lnTo>
                    <a:lnTo>
                      <a:pt x="152" y="42"/>
                    </a:lnTo>
                    <a:lnTo>
                      <a:pt x="149" y="35"/>
                    </a:lnTo>
                    <a:lnTo>
                      <a:pt x="145" y="29"/>
                    </a:lnTo>
                    <a:lnTo>
                      <a:pt x="141" y="23"/>
                    </a:lnTo>
                    <a:lnTo>
                      <a:pt x="136" y="17"/>
                    </a:lnTo>
                    <a:lnTo>
                      <a:pt x="126" y="7"/>
                    </a:lnTo>
                    <a:lnTo>
                      <a:pt x="1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3" name="Freeform 133"/>
              <p:cNvSpPr>
                <a:spLocks/>
              </p:cNvSpPr>
              <p:nvPr/>
            </p:nvSpPr>
            <p:spPr bwMode="auto">
              <a:xfrm>
                <a:off x="2046" y="1403"/>
                <a:ext cx="106" cy="139"/>
              </a:xfrm>
              <a:custGeom>
                <a:avLst/>
                <a:gdLst>
                  <a:gd name="T0" fmla="*/ 27 w 106"/>
                  <a:gd name="T1" fmla="*/ 19 h 139"/>
                  <a:gd name="T2" fmla="*/ 27 w 106"/>
                  <a:gd name="T3" fmla="*/ 19 h 139"/>
                  <a:gd name="T4" fmla="*/ 26 w 106"/>
                  <a:gd name="T5" fmla="*/ 20 h 139"/>
                  <a:gd name="T6" fmla="*/ 25 w 106"/>
                  <a:gd name="T7" fmla="*/ 20 h 139"/>
                  <a:gd name="T8" fmla="*/ 25 w 106"/>
                  <a:gd name="T9" fmla="*/ 20 h 139"/>
                  <a:gd name="T10" fmla="*/ 24 w 106"/>
                  <a:gd name="T11" fmla="*/ 20 h 139"/>
                  <a:gd name="T12" fmla="*/ 17 w 106"/>
                  <a:gd name="T13" fmla="*/ 17 h 139"/>
                  <a:gd name="T14" fmla="*/ 17 w 106"/>
                  <a:gd name="T15" fmla="*/ 17 h 139"/>
                  <a:gd name="T16" fmla="*/ 17 w 106"/>
                  <a:gd name="T17" fmla="*/ 17 h 139"/>
                  <a:gd name="T18" fmla="*/ 17 w 106"/>
                  <a:gd name="T19" fmla="*/ 17 h 139"/>
                  <a:gd name="T20" fmla="*/ 15 w 106"/>
                  <a:gd name="T21" fmla="*/ 17 h 139"/>
                  <a:gd name="T22" fmla="*/ 12 w 106"/>
                  <a:gd name="T23" fmla="*/ 17 h 139"/>
                  <a:gd name="T24" fmla="*/ 11 w 106"/>
                  <a:gd name="T25" fmla="*/ 18 h 139"/>
                  <a:gd name="T26" fmla="*/ 9 w 106"/>
                  <a:gd name="T27" fmla="*/ 20 h 139"/>
                  <a:gd name="T28" fmla="*/ 9 w 106"/>
                  <a:gd name="T29" fmla="*/ 20 h 139"/>
                  <a:gd name="T30" fmla="*/ 9 w 106"/>
                  <a:gd name="T31" fmla="*/ 21 h 139"/>
                  <a:gd name="T32" fmla="*/ 9 w 106"/>
                  <a:gd name="T33" fmla="*/ 23 h 139"/>
                  <a:gd name="T34" fmla="*/ 10 w 106"/>
                  <a:gd name="T35" fmla="*/ 25 h 139"/>
                  <a:gd name="T36" fmla="*/ 12 w 106"/>
                  <a:gd name="T37" fmla="*/ 26 h 139"/>
                  <a:gd name="T38" fmla="*/ 16 w 106"/>
                  <a:gd name="T39" fmla="*/ 28 h 139"/>
                  <a:gd name="T40" fmla="*/ 24 w 106"/>
                  <a:gd name="T41" fmla="*/ 49 h 139"/>
                  <a:gd name="T42" fmla="*/ 24 w 106"/>
                  <a:gd name="T43" fmla="*/ 49 h 139"/>
                  <a:gd name="T44" fmla="*/ 25 w 106"/>
                  <a:gd name="T45" fmla="*/ 51 h 139"/>
                  <a:gd name="T46" fmla="*/ 26 w 106"/>
                  <a:gd name="T47" fmla="*/ 53 h 139"/>
                  <a:gd name="T48" fmla="*/ 28 w 106"/>
                  <a:gd name="T49" fmla="*/ 53 h 139"/>
                  <a:gd name="T50" fmla="*/ 30 w 106"/>
                  <a:gd name="T51" fmla="*/ 53 h 139"/>
                  <a:gd name="T52" fmla="*/ 52 w 106"/>
                  <a:gd name="T53" fmla="*/ 44 h 139"/>
                  <a:gd name="T54" fmla="*/ 55 w 106"/>
                  <a:gd name="T55" fmla="*/ 46 h 139"/>
                  <a:gd name="T56" fmla="*/ 55 w 106"/>
                  <a:gd name="T57" fmla="*/ 46 h 139"/>
                  <a:gd name="T58" fmla="*/ 58 w 106"/>
                  <a:gd name="T59" fmla="*/ 46 h 139"/>
                  <a:gd name="T60" fmla="*/ 58 w 106"/>
                  <a:gd name="T61" fmla="*/ 46 h 139"/>
                  <a:gd name="T62" fmla="*/ 60 w 106"/>
                  <a:gd name="T63" fmla="*/ 45 h 139"/>
                  <a:gd name="T64" fmla="*/ 62 w 106"/>
                  <a:gd name="T65" fmla="*/ 43 h 139"/>
                  <a:gd name="T66" fmla="*/ 62 w 106"/>
                  <a:gd name="T67" fmla="*/ 43 h 139"/>
                  <a:gd name="T68" fmla="*/ 63 w 106"/>
                  <a:gd name="T69" fmla="*/ 41 h 139"/>
                  <a:gd name="T70" fmla="*/ 62 w 106"/>
                  <a:gd name="T71" fmla="*/ 39 h 139"/>
                  <a:gd name="T72" fmla="*/ 61 w 106"/>
                  <a:gd name="T73" fmla="*/ 38 h 139"/>
                  <a:gd name="T74" fmla="*/ 60 w 106"/>
                  <a:gd name="T75" fmla="*/ 37 h 139"/>
                  <a:gd name="T76" fmla="*/ 76 w 106"/>
                  <a:gd name="T77" fmla="*/ 1 h 139"/>
                  <a:gd name="T78" fmla="*/ 76 w 106"/>
                  <a:gd name="T79" fmla="*/ 1 h 139"/>
                  <a:gd name="T80" fmla="*/ 80 w 106"/>
                  <a:gd name="T81" fmla="*/ 2 h 139"/>
                  <a:gd name="T82" fmla="*/ 80 w 106"/>
                  <a:gd name="T83" fmla="*/ 2 h 139"/>
                  <a:gd name="T84" fmla="*/ 87 w 106"/>
                  <a:gd name="T85" fmla="*/ 1 h 139"/>
                  <a:gd name="T86" fmla="*/ 92 w 106"/>
                  <a:gd name="T87" fmla="*/ 0 h 139"/>
                  <a:gd name="T88" fmla="*/ 92 w 106"/>
                  <a:gd name="T89" fmla="*/ 0 h 139"/>
                  <a:gd name="T90" fmla="*/ 97 w 106"/>
                  <a:gd name="T91" fmla="*/ 7 h 139"/>
                  <a:gd name="T92" fmla="*/ 101 w 106"/>
                  <a:gd name="T93" fmla="*/ 18 h 139"/>
                  <a:gd name="T94" fmla="*/ 104 w 106"/>
                  <a:gd name="T95" fmla="*/ 28 h 139"/>
                  <a:gd name="T96" fmla="*/ 106 w 106"/>
                  <a:gd name="T97" fmla="*/ 39 h 139"/>
                  <a:gd name="T98" fmla="*/ 106 w 106"/>
                  <a:gd name="T99" fmla="*/ 51 h 139"/>
                  <a:gd name="T100" fmla="*/ 105 w 106"/>
                  <a:gd name="T101" fmla="*/ 64 h 139"/>
                  <a:gd name="T102" fmla="*/ 102 w 106"/>
                  <a:gd name="T103" fmla="*/ 76 h 139"/>
                  <a:gd name="T104" fmla="*/ 97 w 106"/>
                  <a:gd name="T105" fmla="*/ 87 h 139"/>
                  <a:gd name="T106" fmla="*/ 0 w 106"/>
                  <a:gd name="T107" fmla="*/ 87 h 139"/>
                  <a:gd name="T108" fmla="*/ 31 w 106"/>
                  <a:gd name="T109" fmla="*/ 127 h 139"/>
                  <a:gd name="T110" fmla="*/ 31 w 106"/>
                  <a:gd name="T111" fmla="*/ 127 h 139"/>
                  <a:gd name="T112" fmla="*/ 28 w 106"/>
                  <a:gd name="T113" fmla="*/ 133 h 139"/>
                  <a:gd name="T114" fmla="*/ 25 w 106"/>
                  <a:gd name="T1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6" h="139">
                    <a:moveTo>
                      <a:pt x="27" y="19"/>
                    </a:moveTo>
                    <a:lnTo>
                      <a:pt x="27" y="19"/>
                    </a:lnTo>
                    <a:lnTo>
                      <a:pt x="26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2" y="17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6" y="2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5" y="51"/>
                    </a:lnTo>
                    <a:lnTo>
                      <a:pt x="26" y="53"/>
                    </a:lnTo>
                    <a:lnTo>
                      <a:pt x="28" y="53"/>
                    </a:lnTo>
                    <a:lnTo>
                      <a:pt x="30" y="53"/>
                    </a:lnTo>
                    <a:lnTo>
                      <a:pt x="52" y="44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60" y="45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3" y="41"/>
                    </a:lnTo>
                    <a:lnTo>
                      <a:pt x="62" y="39"/>
                    </a:lnTo>
                    <a:lnTo>
                      <a:pt x="61" y="38"/>
                    </a:lnTo>
                    <a:lnTo>
                      <a:pt x="60" y="37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7" y="7"/>
                    </a:lnTo>
                    <a:lnTo>
                      <a:pt x="101" y="18"/>
                    </a:lnTo>
                    <a:lnTo>
                      <a:pt x="104" y="28"/>
                    </a:lnTo>
                    <a:lnTo>
                      <a:pt x="106" y="39"/>
                    </a:lnTo>
                    <a:lnTo>
                      <a:pt x="106" y="51"/>
                    </a:lnTo>
                    <a:lnTo>
                      <a:pt x="105" y="64"/>
                    </a:lnTo>
                    <a:lnTo>
                      <a:pt x="102" y="76"/>
                    </a:lnTo>
                    <a:lnTo>
                      <a:pt x="97" y="87"/>
                    </a:lnTo>
                    <a:lnTo>
                      <a:pt x="0" y="8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28" y="133"/>
                    </a:lnTo>
                    <a:lnTo>
                      <a:pt x="2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4" name="Freeform 134"/>
              <p:cNvSpPr>
                <a:spLocks/>
              </p:cNvSpPr>
              <p:nvPr/>
            </p:nvSpPr>
            <p:spPr bwMode="auto">
              <a:xfrm>
                <a:off x="2065" y="1281"/>
                <a:ext cx="69" cy="133"/>
              </a:xfrm>
              <a:custGeom>
                <a:avLst/>
                <a:gdLst>
                  <a:gd name="T0" fmla="*/ 69 w 69"/>
                  <a:gd name="T1" fmla="*/ 0 h 133"/>
                  <a:gd name="T2" fmla="*/ 53 w 69"/>
                  <a:gd name="T3" fmla="*/ 33 h 133"/>
                  <a:gd name="T4" fmla="*/ 48 w 69"/>
                  <a:gd name="T5" fmla="*/ 31 h 133"/>
                  <a:gd name="T6" fmla="*/ 48 w 69"/>
                  <a:gd name="T7" fmla="*/ 31 h 133"/>
                  <a:gd name="T8" fmla="*/ 46 w 69"/>
                  <a:gd name="T9" fmla="*/ 30 h 133"/>
                  <a:gd name="T10" fmla="*/ 44 w 69"/>
                  <a:gd name="T11" fmla="*/ 30 h 133"/>
                  <a:gd name="T12" fmla="*/ 43 w 69"/>
                  <a:gd name="T13" fmla="*/ 31 h 133"/>
                  <a:gd name="T14" fmla="*/ 42 w 69"/>
                  <a:gd name="T15" fmla="*/ 33 h 133"/>
                  <a:gd name="T16" fmla="*/ 42 w 69"/>
                  <a:gd name="T17" fmla="*/ 33 h 133"/>
                  <a:gd name="T18" fmla="*/ 41 w 69"/>
                  <a:gd name="T19" fmla="*/ 35 h 133"/>
                  <a:gd name="T20" fmla="*/ 41 w 69"/>
                  <a:gd name="T21" fmla="*/ 37 h 133"/>
                  <a:gd name="T22" fmla="*/ 42 w 69"/>
                  <a:gd name="T23" fmla="*/ 38 h 133"/>
                  <a:gd name="T24" fmla="*/ 44 w 69"/>
                  <a:gd name="T25" fmla="*/ 40 h 133"/>
                  <a:gd name="T26" fmla="*/ 0 w 69"/>
                  <a:gd name="T2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33">
                    <a:moveTo>
                      <a:pt x="69" y="0"/>
                    </a:moveTo>
                    <a:lnTo>
                      <a:pt x="53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3" y="31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1" y="35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0" y="1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5" name="Line 135"/>
              <p:cNvSpPr>
                <a:spLocks noChangeShapeType="1"/>
              </p:cNvSpPr>
              <p:nvPr/>
            </p:nvSpPr>
            <p:spPr bwMode="auto">
              <a:xfrm flipH="1" flipV="1">
                <a:off x="2135" y="1272"/>
                <a:ext cx="37" cy="1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6" name="Freeform 136"/>
              <p:cNvSpPr>
                <a:spLocks/>
              </p:cNvSpPr>
              <p:nvPr/>
            </p:nvSpPr>
            <p:spPr bwMode="auto">
              <a:xfrm>
                <a:off x="2146" y="1296"/>
                <a:ext cx="23" cy="57"/>
              </a:xfrm>
              <a:custGeom>
                <a:avLst/>
                <a:gdLst>
                  <a:gd name="T0" fmla="*/ 0 w 23"/>
                  <a:gd name="T1" fmla="*/ 57 h 57"/>
                  <a:gd name="T2" fmla="*/ 6 w 23"/>
                  <a:gd name="T3" fmla="*/ 44 h 57"/>
                  <a:gd name="T4" fmla="*/ 6 w 23"/>
                  <a:gd name="T5" fmla="*/ 44 h 57"/>
                  <a:gd name="T6" fmla="*/ 8 w 23"/>
                  <a:gd name="T7" fmla="*/ 45 h 57"/>
                  <a:gd name="T8" fmla="*/ 8 w 23"/>
                  <a:gd name="T9" fmla="*/ 45 h 57"/>
                  <a:gd name="T10" fmla="*/ 11 w 23"/>
                  <a:gd name="T11" fmla="*/ 44 h 57"/>
                  <a:gd name="T12" fmla="*/ 12 w 23"/>
                  <a:gd name="T13" fmla="*/ 42 h 57"/>
                  <a:gd name="T14" fmla="*/ 12 w 23"/>
                  <a:gd name="T15" fmla="*/ 42 h 57"/>
                  <a:gd name="T16" fmla="*/ 13 w 23"/>
                  <a:gd name="T17" fmla="*/ 40 h 57"/>
                  <a:gd name="T18" fmla="*/ 13 w 23"/>
                  <a:gd name="T19" fmla="*/ 38 h 57"/>
                  <a:gd name="T20" fmla="*/ 12 w 23"/>
                  <a:gd name="T21" fmla="*/ 36 h 57"/>
                  <a:gd name="T22" fmla="*/ 10 w 23"/>
                  <a:gd name="T23" fmla="*/ 35 h 57"/>
                  <a:gd name="T24" fmla="*/ 5 w 23"/>
                  <a:gd name="T25" fmla="*/ 33 h 57"/>
                  <a:gd name="T26" fmla="*/ 20 w 23"/>
                  <a:gd name="T27" fmla="*/ 0 h 57"/>
                  <a:gd name="T28" fmla="*/ 23 w 23"/>
                  <a:gd name="T2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7">
                    <a:moveTo>
                      <a:pt x="0" y="57"/>
                    </a:moveTo>
                    <a:lnTo>
                      <a:pt x="6" y="44"/>
                    </a:lnTo>
                    <a:lnTo>
                      <a:pt x="6" y="44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2" y="36"/>
                    </a:lnTo>
                    <a:lnTo>
                      <a:pt x="10" y="35"/>
                    </a:lnTo>
                    <a:lnTo>
                      <a:pt x="5" y="33"/>
                    </a:lnTo>
                    <a:lnTo>
                      <a:pt x="20" y="0"/>
                    </a:lnTo>
                    <a:lnTo>
                      <a:pt x="23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7" name="Freeform 137"/>
              <p:cNvSpPr>
                <a:spLocks/>
              </p:cNvSpPr>
              <p:nvPr/>
            </p:nvSpPr>
            <p:spPr bwMode="auto">
              <a:xfrm>
                <a:off x="2118" y="1368"/>
                <a:ext cx="18" cy="18"/>
              </a:xfrm>
              <a:custGeom>
                <a:avLst/>
                <a:gdLst>
                  <a:gd name="T0" fmla="*/ 8 w 18"/>
                  <a:gd name="T1" fmla="*/ 18 h 18"/>
                  <a:gd name="T2" fmla="*/ 8 w 18"/>
                  <a:gd name="T3" fmla="*/ 18 h 18"/>
                  <a:gd name="T4" fmla="*/ 5 w 18"/>
                  <a:gd name="T5" fmla="*/ 18 h 18"/>
                  <a:gd name="T6" fmla="*/ 2 w 18"/>
                  <a:gd name="T7" fmla="*/ 16 h 18"/>
                  <a:gd name="T8" fmla="*/ 0 w 18"/>
                  <a:gd name="T9" fmla="*/ 12 h 18"/>
                  <a:gd name="T10" fmla="*/ 0 w 18"/>
                  <a:gd name="T11" fmla="*/ 8 h 18"/>
                  <a:gd name="T12" fmla="*/ 0 w 18"/>
                  <a:gd name="T13" fmla="*/ 8 h 18"/>
                  <a:gd name="T14" fmla="*/ 0 w 18"/>
                  <a:gd name="T15" fmla="*/ 5 h 18"/>
                  <a:gd name="T16" fmla="*/ 2 w 18"/>
                  <a:gd name="T17" fmla="*/ 2 h 18"/>
                  <a:gd name="T18" fmla="*/ 5 w 18"/>
                  <a:gd name="T19" fmla="*/ 0 h 18"/>
                  <a:gd name="T20" fmla="*/ 8 w 18"/>
                  <a:gd name="T21" fmla="*/ 0 h 18"/>
                  <a:gd name="T22" fmla="*/ 8 w 18"/>
                  <a:gd name="T23" fmla="*/ 0 h 18"/>
                  <a:gd name="T24" fmla="*/ 12 w 18"/>
                  <a:gd name="T25" fmla="*/ 0 h 18"/>
                  <a:gd name="T26" fmla="*/ 16 w 18"/>
                  <a:gd name="T27" fmla="*/ 2 h 18"/>
                  <a:gd name="T28" fmla="*/ 18 w 18"/>
                  <a:gd name="T29" fmla="*/ 5 h 18"/>
                  <a:gd name="T30" fmla="*/ 18 w 18"/>
                  <a:gd name="T31" fmla="*/ 8 h 18"/>
                  <a:gd name="T32" fmla="*/ 18 w 18"/>
                  <a:gd name="T33" fmla="*/ 8 h 18"/>
                  <a:gd name="T34" fmla="*/ 18 w 18"/>
                  <a:gd name="T35" fmla="*/ 12 h 18"/>
                  <a:gd name="T36" fmla="*/ 16 w 18"/>
                  <a:gd name="T37" fmla="*/ 16 h 18"/>
                  <a:gd name="T38" fmla="*/ 12 w 18"/>
                  <a:gd name="T39" fmla="*/ 18 h 18"/>
                  <a:gd name="T40" fmla="*/ 8 w 18"/>
                  <a:gd name="T41" fmla="*/ 18 h 18"/>
                  <a:gd name="T42" fmla="*/ 8 w 18"/>
                  <a:gd name="T4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lnTo>
                      <a:pt x="8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8" name="Freeform 138"/>
              <p:cNvSpPr>
                <a:spLocks/>
              </p:cNvSpPr>
              <p:nvPr/>
            </p:nvSpPr>
            <p:spPr bwMode="auto">
              <a:xfrm>
                <a:off x="2020" y="1471"/>
                <a:ext cx="98" cy="13"/>
              </a:xfrm>
              <a:custGeom>
                <a:avLst/>
                <a:gdLst>
                  <a:gd name="T0" fmla="*/ 98 w 98"/>
                  <a:gd name="T1" fmla="*/ 13 h 13"/>
                  <a:gd name="T2" fmla="*/ 98 w 98"/>
                  <a:gd name="T3" fmla="*/ 0 h 13"/>
                  <a:gd name="T4" fmla="*/ 0 w 98"/>
                  <a:gd name="T5" fmla="*/ 0 h 13"/>
                  <a:gd name="T6" fmla="*/ 0 w 9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98" y="1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9" name="Freeform 139"/>
              <p:cNvSpPr>
                <a:spLocks/>
              </p:cNvSpPr>
              <p:nvPr/>
            </p:nvSpPr>
            <p:spPr bwMode="auto">
              <a:xfrm>
                <a:off x="3322" y="1702"/>
                <a:ext cx="25" cy="20"/>
              </a:xfrm>
              <a:custGeom>
                <a:avLst/>
                <a:gdLst>
                  <a:gd name="T0" fmla="*/ 0 w 25"/>
                  <a:gd name="T1" fmla="*/ 0 h 20"/>
                  <a:gd name="T2" fmla="*/ 21 w 25"/>
                  <a:gd name="T3" fmla="*/ 20 h 20"/>
                  <a:gd name="T4" fmla="*/ 21 w 25"/>
                  <a:gd name="T5" fmla="*/ 20 h 20"/>
                  <a:gd name="T6" fmla="*/ 23 w 25"/>
                  <a:gd name="T7" fmla="*/ 13 h 20"/>
                  <a:gd name="T8" fmla="*/ 25 w 25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0" y="0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23" y="13"/>
                    </a:lnTo>
                    <a:lnTo>
                      <a:pt x="2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0" name="Freeform 140"/>
              <p:cNvSpPr>
                <a:spLocks/>
              </p:cNvSpPr>
              <p:nvPr/>
            </p:nvSpPr>
            <p:spPr bwMode="auto">
              <a:xfrm>
                <a:off x="3506" y="1513"/>
                <a:ext cx="38" cy="26"/>
              </a:xfrm>
              <a:custGeom>
                <a:avLst/>
                <a:gdLst>
                  <a:gd name="T0" fmla="*/ 0 w 38"/>
                  <a:gd name="T1" fmla="*/ 0 h 26"/>
                  <a:gd name="T2" fmla="*/ 26 w 38"/>
                  <a:gd name="T3" fmla="*/ 26 h 26"/>
                  <a:gd name="T4" fmla="*/ 26 w 38"/>
                  <a:gd name="T5" fmla="*/ 26 h 26"/>
                  <a:gd name="T6" fmla="*/ 32 w 38"/>
                  <a:gd name="T7" fmla="*/ 22 h 26"/>
                  <a:gd name="T8" fmla="*/ 38 w 38"/>
                  <a:gd name="T9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6">
                    <a:moveTo>
                      <a:pt x="0" y="0"/>
                    </a:moveTo>
                    <a:lnTo>
                      <a:pt x="26" y="26"/>
                    </a:lnTo>
                    <a:lnTo>
                      <a:pt x="26" y="26"/>
                    </a:lnTo>
                    <a:lnTo>
                      <a:pt x="32" y="22"/>
                    </a:lnTo>
                    <a:lnTo>
                      <a:pt x="38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1" name="Freeform 141"/>
              <p:cNvSpPr>
                <a:spLocks/>
              </p:cNvSpPr>
              <p:nvPr/>
            </p:nvSpPr>
            <p:spPr bwMode="auto">
              <a:xfrm>
                <a:off x="3495" y="1541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10 w 26"/>
                  <a:gd name="T3" fmla="*/ 8 h 8"/>
                  <a:gd name="T4" fmla="*/ 10 w 26"/>
                  <a:gd name="T5" fmla="*/ 8 h 8"/>
                  <a:gd name="T6" fmla="*/ 18 w 26"/>
                  <a:gd name="T7" fmla="*/ 6 h 8"/>
                  <a:gd name="T8" fmla="*/ 26 w 2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6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2" name="Freeform 142"/>
              <p:cNvSpPr>
                <a:spLocks/>
              </p:cNvSpPr>
              <p:nvPr/>
            </p:nvSpPr>
            <p:spPr bwMode="auto">
              <a:xfrm>
                <a:off x="3299" y="1717"/>
                <a:ext cx="39" cy="29"/>
              </a:xfrm>
              <a:custGeom>
                <a:avLst/>
                <a:gdLst>
                  <a:gd name="T0" fmla="*/ 0 w 39"/>
                  <a:gd name="T1" fmla="*/ 0 h 29"/>
                  <a:gd name="T2" fmla="*/ 30 w 39"/>
                  <a:gd name="T3" fmla="*/ 29 h 29"/>
                  <a:gd name="T4" fmla="*/ 30 w 39"/>
                  <a:gd name="T5" fmla="*/ 29 h 29"/>
                  <a:gd name="T6" fmla="*/ 35 w 39"/>
                  <a:gd name="T7" fmla="*/ 22 h 29"/>
                  <a:gd name="T8" fmla="*/ 39 w 39"/>
                  <a:gd name="T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0" y="0"/>
                    </a:moveTo>
                    <a:lnTo>
                      <a:pt x="30" y="29"/>
                    </a:lnTo>
                    <a:lnTo>
                      <a:pt x="30" y="29"/>
                    </a:lnTo>
                    <a:lnTo>
                      <a:pt x="35" y="22"/>
                    </a:lnTo>
                    <a:lnTo>
                      <a:pt x="39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3" name="Freeform 143"/>
              <p:cNvSpPr>
                <a:spLocks/>
              </p:cNvSpPr>
              <p:nvPr/>
            </p:nvSpPr>
            <p:spPr bwMode="auto">
              <a:xfrm>
                <a:off x="3435" y="1590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20 w 22"/>
                  <a:gd name="T3" fmla="*/ 20 h 20"/>
                  <a:gd name="T4" fmla="*/ 20 w 22"/>
                  <a:gd name="T5" fmla="*/ 20 h 20"/>
                  <a:gd name="T6" fmla="*/ 22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4" name="Freeform 144"/>
              <p:cNvSpPr>
                <a:spLocks/>
              </p:cNvSpPr>
              <p:nvPr/>
            </p:nvSpPr>
            <p:spPr bwMode="auto">
              <a:xfrm>
                <a:off x="3408" y="1602"/>
                <a:ext cx="43" cy="35"/>
              </a:xfrm>
              <a:custGeom>
                <a:avLst/>
                <a:gdLst>
                  <a:gd name="T0" fmla="*/ 0 w 43"/>
                  <a:gd name="T1" fmla="*/ 0 h 35"/>
                  <a:gd name="T2" fmla="*/ 36 w 43"/>
                  <a:gd name="T3" fmla="*/ 35 h 35"/>
                  <a:gd name="T4" fmla="*/ 36 w 43"/>
                  <a:gd name="T5" fmla="*/ 35 h 35"/>
                  <a:gd name="T6" fmla="*/ 40 w 43"/>
                  <a:gd name="T7" fmla="*/ 28 h 35"/>
                  <a:gd name="T8" fmla="*/ 43 w 43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5">
                    <a:moveTo>
                      <a:pt x="0" y="0"/>
                    </a:moveTo>
                    <a:lnTo>
                      <a:pt x="36" y="35"/>
                    </a:lnTo>
                    <a:lnTo>
                      <a:pt x="36" y="35"/>
                    </a:lnTo>
                    <a:lnTo>
                      <a:pt x="40" y="28"/>
                    </a:lnTo>
                    <a:lnTo>
                      <a:pt x="43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5" name="Freeform 145"/>
              <p:cNvSpPr>
                <a:spLocks/>
              </p:cNvSpPr>
              <p:nvPr/>
            </p:nvSpPr>
            <p:spPr bwMode="auto">
              <a:xfrm>
                <a:off x="3385" y="1654"/>
                <a:ext cx="24" cy="5"/>
              </a:xfrm>
              <a:custGeom>
                <a:avLst/>
                <a:gdLst>
                  <a:gd name="T0" fmla="*/ 0 w 24"/>
                  <a:gd name="T1" fmla="*/ 0 h 5"/>
                  <a:gd name="T2" fmla="*/ 5 w 24"/>
                  <a:gd name="T3" fmla="*/ 5 h 5"/>
                  <a:gd name="T4" fmla="*/ 5 w 24"/>
                  <a:gd name="T5" fmla="*/ 5 h 5"/>
                  <a:gd name="T6" fmla="*/ 24 w 2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6" name="Freeform 146"/>
              <p:cNvSpPr>
                <a:spLocks/>
              </p:cNvSpPr>
              <p:nvPr/>
            </p:nvSpPr>
            <p:spPr bwMode="auto">
              <a:xfrm>
                <a:off x="3392" y="1623"/>
                <a:ext cx="43" cy="30"/>
              </a:xfrm>
              <a:custGeom>
                <a:avLst/>
                <a:gdLst>
                  <a:gd name="T0" fmla="*/ 0 w 43"/>
                  <a:gd name="T1" fmla="*/ 0 h 30"/>
                  <a:gd name="T2" fmla="*/ 29 w 43"/>
                  <a:gd name="T3" fmla="*/ 30 h 30"/>
                  <a:gd name="T4" fmla="*/ 29 w 43"/>
                  <a:gd name="T5" fmla="*/ 30 h 30"/>
                  <a:gd name="T6" fmla="*/ 36 w 43"/>
                  <a:gd name="T7" fmla="*/ 26 h 30"/>
                  <a:gd name="T8" fmla="*/ 43 w 43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0" y="0"/>
                    </a:moveTo>
                    <a:lnTo>
                      <a:pt x="29" y="30"/>
                    </a:lnTo>
                    <a:lnTo>
                      <a:pt x="29" y="30"/>
                    </a:lnTo>
                    <a:lnTo>
                      <a:pt x="36" y="26"/>
                    </a:lnTo>
                    <a:lnTo>
                      <a:pt x="4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7" name="Freeform 147"/>
              <p:cNvSpPr>
                <a:spLocks/>
              </p:cNvSpPr>
              <p:nvPr/>
            </p:nvSpPr>
            <p:spPr bwMode="auto">
              <a:xfrm>
                <a:off x="3373" y="1578"/>
                <a:ext cx="86" cy="83"/>
              </a:xfrm>
              <a:custGeom>
                <a:avLst/>
                <a:gdLst>
                  <a:gd name="T0" fmla="*/ 0 w 86"/>
                  <a:gd name="T1" fmla="*/ 83 h 83"/>
                  <a:gd name="T2" fmla="*/ 0 w 86"/>
                  <a:gd name="T3" fmla="*/ 83 h 83"/>
                  <a:gd name="T4" fmla="*/ 3 w 86"/>
                  <a:gd name="T5" fmla="*/ 83 h 83"/>
                  <a:gd name="T6" fmla="*/ 3 w 86"/>
                  <a:gd name="T7" fmla="*/ 83 h 83"/>
                  <a:gd name="T8" fmla="*/ 5 w 86"/>
                  <a:gd name="T9" fmla="*/ 65 h 83"/>
                  <a:gd name="T10" fmla="*/ 9 w 86"/>
                  <a:gd name="T11" fmla="*/ 48 h 83"/>
                  <a:gd name="T12" fmla="*/ 11 w 86"/>
                  <a:gd name="T13" fmla="*/ 41 h 83"/>
                  <a:gd name="T14" fmla="*/ 15 w 86"/>
                  <a:gd name="T15" fmla="*/ 34 h 83"/>
                  <a:gd name="T16" fmla="*/ 19 w 86"/>
                  <a:gd name="T17" fmla="*/ 27 h 83"/>
                  <a:gd name="T18" fmla="*/ 25 w 86"/>
                  <a:gd name="T19" fmla="*/ 22 h 83"/>
                  <a:gd name="T20" fmla="*/ 25 w 86"/>
                  <a:gd name="T21" fmla="*/ 22 h 83"/>
                  <a:gd name="T22" fmla="*/ 31 w 86"/>
                  <a:gd name="T23" fmla="*/ 15 h 83"/>
                  <a:gd name="T24" fmla="*/ 37 w 86"/>
                  <a:gd name="T25" fmla="*/ 11 h 83"/>
                  <a:gd name="T26" fmla="*/ 44 w 86"/>
                  <a:gd name="T27" fmla="*/ 8 h 83"/>
                  <a:gd name="T28" fmla="*/ 52 w 86"/>
                  <a:gd name="T29" fmla="*/ 5 h 83"/>
                  <a:gd name="T30" fmla="*/ 69 w 86"/>
                  <a:gd name="T31" fmla="*/ 2 h 83"/>
                  <a:gd name="T32" fmla="*/ 86 w 8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3">
                    <a:moveTo>
                      <a:pt x="0" y="83"/>
                    </a:moveTo>
                    <a:lnTo>
                      <a:pt x="0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5" y="65"/>
                    </a:lnTo>
                    <a:lnTo>
                      <a:pt x="9" y="48"/>
                    </a:lnTo>
                    <a:lnTo>
                      <a:pt x="11" y="41"/>
                    </a:lnTo>
                    <a:lnTo>
                      <a:pt x="15" y="34"/>
                    </a:lnTo>
                    <a:lnTo>
                      <a:pt x="19" y="27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31" y="15"/>
                    </a:lnTo>
                    <a:lnTo>
                      <a:pt x="37" y="11"/>
                    </a:lnTo>
                    <a:lnTo>
                      <a:pt x="44" y="8"/>
                    </a:lnTo>
                    <a:lnTo>
                      <a:pt x="52" y="5"/>
                    </a:lnTo>
                    <a:lnTo>
                      <a:pt x="69" y="2"/>
                    </a:lnTo>
                    <a:lnTo>
                      <a:pt x="8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8" name="Freeform 148"/>
              <p:cNvSpPr>
                <a:spLocks/>
              </p:cNvSpPr>
              <p:nvPr/>
            </p:nvSpPr>
            <p:spPr bwMode="auto">
              <a:xfrm>
                <a:off x="3491" y="1546"/>
                <a:ext cx="70" cy="29"/>
              </a:xfrm>
              <a:custGeom>
                <a:avLst/>
                <a:gdLst>
                  <a:gd name="T0" fmla="*/ 0 w 70"/>
                  <a:gd name="T1" fmla="*/ 29 h 29"/>
                  <a:gd name="T2" fmla="*/ 0 w 70"/>
                  <a:gd name="T3" fmla="*/ 29 h 29"/>
                  <a:gd name="T4" fmla="*/ 19 w 70"/>
                  <a:gd name="T5" fmla="*/ 26 h 29"/>
                  <a:gd name="T6" fmla="*/ 28 w 70"/>
                  <a:gd name="T7" fmla="*/ 24 h 29"/>
                  <a:gd name="T8" fmla="*/ 37 w 70"/>
                  <a:gd name="T9" fmla="*/ 21 h 29"/>
                  <a:gd name="T10" fmla="*/ 46 w 70"/>
                  <a:gd name="T11" fmla="*/ 16 h 29"/>
                  <a:gd name="T12" fmla="*/ 55 w 70"/>
                  <a:gd name="T13" fmla="*/ 12 h 29"/>
                  <a:gd name="T14" fmla="*/ 63 w 70"/>
                  <a:gd name="T15" fmla="*/ 6 h 29"/>
                  <a:gd name="T16" fmla="*/ 70 w 70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9">
                    <a:moveTo>
                      <a:pt x="0" y="29"/>
                    </a:moveTo>
                    <a:lnTo>
                      <a:pt x="0" y="29"/>
                    </a:lnTo>
                    <a:lnTo>
                      <a:pt x="19" y="26"/>
                    </a:lnTo>
                    <a:lnTo>
                      <a:pt x="28" y="24"/>
                    </a:lnTo>
                    <a:lnTo>
                      <a:pt x="37" y="21"/>
                    </a:lnTo>
                    <a:lnTo>
                      <a:pt x="46" y="16"/>
                    </a:lnTo>
                    <a:lnTo>
                      <a:pt x="55" y="12"/>
                    </a:lnTo>
                    <a:lnTo>
                      <a:pt x="63" y="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9" name="Freeform 149"/>
              <p:cNvSpPr>
                <a:spLocks/>
              </p:cNvSpPr>
              <p:nvPr/>
            </p:nvSpPr>
            <p:spPr bwMode="auto">
              <a:xfrm>
                <a:off x="3344" y="1693"/>
                <a:ext cx="29" cy="70"/>
              </a:xfrm>
              <a:custGeom>
                <a:avLst/>
                <a:gdLst>
                  <a:gd name="T0" fmla="*/ 0 w 29"/>
                  <a:gd name="T1" fmla="*/ 70 h 70"/>
                  <a:gd name="T2" fmla="*/ 0 w 29"/>
                  <a:gd name="T3" fmla="*/ 70 h 70"/>
                  <a:gd name="T4" fmla="*/ 7 w 29"/>
                  <a:gd name="T5" fmla="*/ 62 h 70"/>
                  <a:gd name="T6" fmla="*/ 12 w 29"/>
                  <a:gd name="T7" fmla="*/ 55 h 70"/>
                  <a:gd name="T8" fmla="*/ 18 w 29"/>
                  <a:gd name="T9" fmla="*/ 45 h 70"/>
                  <a:gd name="T10" fmla="*/ 21 w 29"/>
                  <a:gd name="T11" fmla="*/ 37 h 70"/>
                  <a:gd name="T12" fmla="*/ 24 w 29"/>
                  <a:gd name="T13" fmla="*/ 28 h 70"/>
                  <a:gd name="T14" fmla="*/ 26 w 29"/>
                  <a:gd name="T15" fmla="*/ 19 h 70"/>
                  <a:gd name="T16" fmla="*/ 29 w 29"/>
                  <a:gd name="T1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0">
                    <a:moveTo>
                      <a:pt x="0" y="70"/>
                    </a:moveTo>
                    <a:lnTo>
                      <a:pt x="0" y="70"/>
                    </a:lnTo>
                    <a:lnTo>
                      <a:pt x="7" y="62"/>
                    </a:lnTo>
                    <a:lnTo>
                      <a:pt x="12" y="55"/>
                    </a:lnTo>
                    <a:lnTo>
                      <a:pt x="18" y="45"/>
                    </a:lnTo>
                    <a:lnTo>
                      <a:pt x="21" y="37"/>
                    </a:lnTo>
                    <a:lnTo>
                      <a:pt x="24" y="28"/>
                    </a:lnTo>
                    <a:lnTo>
                      <a:pt x="26" y="19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0" name="Freeform 150"/>
              <p:cNvSpPr>
                <a:spLocks/>
              </p:cNvSpPr>
              <p:nvPr/>
            </p:nvSpPr>
            <p:spPr bwMode="auto">
              <a:xfrm>
                <a:off x="3289" y="1490"/>
                <a:ext cx="217" cy="217"/>
              </a:xfrm>
              <a:custGeom>
                <a:avLst/>
                <a:gdLst>
                  <a:gd name="T0" fmla="*/ 217 w 217"/>
                  <a:gd name="T1" fmla="*/ 0 h 217"/>
                  <a:gd name="T2" fmla="*/ 217 w 217"/>
                  <a:gd name="T3" fmla="*/ 0 h 217"/>
                  <a:gd name="T4" fmla="*/ 208 w 217"/>
                  <a:gd name="T5" fmla="*/ 11 h 217"/>
                  <a:gd name="T6" fmla="*/ 202 w 217"/>
                  <a:gd name="T7" fmla="*/ 21 h 217"/>
                  <a:gd name="T8" fmla="*/ 197 w 217"/>
                  <a:gd name="T9" fmla="*/ 32 h 217"/>
                  <a:gd name="T10" fmla="*/ 193 w 217"/>
                  <a:gd name="T11" fmla="*/ 44 h 217"/>
                  <a:gd name="T12" fmla="*/ 190 w 217"/>
                  <a:gd name="T13" fmla="*/ 56 h 217"/>
                  <a:gd name="T14" fmla="*/ 189 w 217"/>
                  <a:gd name="T15" fmla="*/ 67 h 217"/>
                  <a:gd name="T16" fmla="*/ 186 w 217"/>
                  <a:gd name="T17" fmla="*/ 92 h 217"/>
                  <a:gd name="T18" fmla="*/ 186 w 217"/>
                  <a:gd name="T19" fmla="*/ 92 h 217"/>
                  <a:gd name="T20" fmla="*/ 184 w 217"/>
                  <a:gd name="T21" fmla="*/ 113 h 217"/>
                  <a:gd name="T22" fmla="*/ 183 w 217"/>
                  <a:gd name="T23" fmla="*/ 123 h 217"/>
                  <a:gd name="T24" fmla="*/ 181 w 217"/>
                  <a:gd name="T25" fmla="*/ 132 h 217"/>
                  <a:gd name="T26" fmla="*/ 177 w 217"/>
                  <a:gd name="T27" fmla="*/ 141 h 217"/>
                  <a:gd name="T28" fmla="*/ 174 w 217"/>
                  <a:gd name="T29" fmla="*/ 150 h 217"/>
                  <a:gd name="T30" fmla="*/ 169 w 217"/>
                  <a:gd name="T31" fmla="*/ 158 h 217"/>
                  <a:gd name="T32" fmla="*/ 164 w 217"/>
                  <a:gd name="T33" fmla="*/ 164 h 217"/>
                  <a:gd name="T34" fmla="*/ 164 w 217"/>
                  <a:gd name="T35" fmla="*/ 164 h 217"/>
                  <a:gd name="T36" fmla="*/ 157 w 217"/>
                  <a:gd name="T37" fmla="*/ 170 h 217"/>
                  <a:gd name="T38" fmla="*/ 149 w 217"/>
                  <a:gd name="T39" fmla="*/ 175 h 217"/>
                  <a:gd name="T40" fmla="*/ 140 w 217"/>
                  <a:gd name="T41" fmla="*/ 178 h 217"/>
                  <a:gd name="T42" fmla="*/ 131 w 217"/>
                  <a:gd name="T43" fmla="*/ 181 h 217"/>
                  <a:gd name="T44" fmla="*/ 122 w 217"/>
                  <a:gd name="T45" fmla="*/ 184 h 217"/>
                  <a:gd name="T46" fmla="*/ 112 w 217"/>
                  <a:gd name="T47" fmla="*/ 185 h 217"/>
                  <a:gd name="T48" fmla="*/ 91 w 217"/>
                  <a:gd name="T49" fmla="*/ 187 h 217"/>
                  <a:gd name="T50" fmla="*/ 91 w 217"/>
                  <a:gd name="T51" fmla="*/ 187 h 217"/>
                  <a:gd name="T52" fmla="*/ 67 w 217"/>
                  <a:gd name="T53" fmla="*/ 189 h 217"/>
                  <a:gd name="T54" fmla="*/ 55 w 217"/>
                  <a:gd name="T55" fmla="*/ 191 h 217"/>
                  <a:gd name="T56" fmla="*/ 43 w 217"/>
                  <a:gd name="T57" fmla="*/ 194 h 217"/>
                  <a:gd name="T58" fmla="*/ 31 w 217"/>
                  <a:gd name="T59" fmla="*/ 197 h 217"/>
                  <a:gd name="T60" fmla="*/ 20 w 217"/>
                  <a:gd name="T61" fmla="*/ 202 h 217"/>
                  <a:gd name="T62" fmla="*/ 10 w 217"/>
                  <a:gd name="T63" fmla="*/ 209 h 217"/>
                  <a:gd name="T64" fmla="*/ 0 w 217"/>
                  <a:gd name="T6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7">
                    <a:moveTo>
                      <a:pt x="217" y="0"/>
                    </a:moveTo>
                    <a:lnTo>
                      <a:pt x="217" y="0"/>
                    </a:lnTo>
                    <a:lnTo>
                      <a:pt x="208" y="11"/>
                    </a:lnTo>
                    <a:lnTo>
                      <a:pt x="202" y="21"/>
                    </a:lnTo>
                    <a:lnTo>
                      <a:pt x="197" y="32"/>
                    </a:lnTo>
                    <a:lnTo>
                      <a:pt x="193" y="44"/>
                    </a:lnTo>
                    <a:lnTo>
                      <a:pt x="190" y="56"/>
                    </a:lnTo>
                    <a:lnTo>
                      <a:pt x="189" y="67"/>
                    </a:lnTo>
                    <a:lnTo>
                      <a:pt x="186" y="92"/>
                    </a:lnTo>
                    <a:lnTo>
                      <a:pt x="186" y="92"/>
                    </a:lnTo>
                    <a:lnTo>
                      <a:pt x="184" y="113"/>
                    </a:lnTo>
                    <a:lnTo>
                      <a:pt x="183" y="123"/>
                    </a:lnTo>
                    <a:lnTo>
                      <a:pt x="181" y="132"/>
                    </a:lnTo>
                    <a:lnTo>
                      <a:pt x="177" y="141"/>
                    </a:lnTo>
                    <a:lnTo>
                      <a:pt x="174" y="150"/>
                    </a:lnTo>
                    <a:lnTo>
                      <a:pt x="169" y="158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57" y="170"/>
                    </a:lnTo>
                    <a:lnTo>
                      <a:pt x="149" y="175"/>
                    </a:lnTo>
                    <a:lnTo>
                      <a:pt x="140" y="178"/>
                    </a:lnTo>
                    <a:lnTo>
                      <a:pt x="131" y="181"/>
                    </a:lnTo>
                    <a:lnTo>
                      <a:pt x="122" y="184"/>
                    </a:lnTo>
                    <a:lnTo>
                      <a:pt x="112" y="185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67" y="189"/>
                    </a:lnTo>
                    <a:lnTo>
                      <a:pt x="55" y="191"/>
                    </a:lnTo>
                    <a:lnTo>
                      <a:pt x="43" y="194"/>
                    </a:lnTo>
                    <a:lnTo>
                      <a:pt x="31" y="197"/>
                    </a:lnTo>
                    <a:lnTo>
                      <a:pt x="20" y="202"/>
                    </a:lnTo>
                    <a:lnTo>
                      <a:pt x="10" y="209"/>
                    </a:lnTo>
                    <a:lnTo>
                      <a:pt x="0" y="2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1" name="Freeform 151"/>
              <p:cNvSpPr>
                <a:spLocks noEditPoints="1"/>
              </p:cNvSpPr>
              <p:nvPr/>
            </p:nvSpPr>
            <p:spPr bwMode="auto">
              <a:xfrm>
                <a:off x="2111" y="880"/>
                <a:ext cx="163" cy="212"/>
              </a:xfrm>
              <a:custGeom>
                <a:avLst/>
                <a:gdLst>
                  <a:gd name="T0" fmla="*/ 78 w 163"/>
                  <a:gd name="T1" fmla="*/ 6 h 212"/>
                  <a:gd name="T2" fmla="*/ 67 w 163"/>
                  <a:gd name="T3" fmla="*/ 16 h 212"/>
                  <a:gd name="T4" fmla="*/ 47 w 163"/>
                  <a:gd name="T5" fmla="*/ 54 h 212"/>
                  <a:gd name="T6" fmla="*/ 36 w 163"/>
                  <a:gd name="T7" fmla="*/ 72 h 212"/>
                  <a:gd name="T8" fmla="*/ 16 w 163"/>
                  <a:gd name="T9" fmla="*/ 94 h 212"/>
                  <a:gd name="T10" fmla="*/ 4 w 163"/>
                  <a:gd name="T11" fmla="*/ 116 h 212"/>
                  <a:gd name="T12" fmla="*/ 0 w 163"/>
                  <a:gd name="T13" fmla="*/ 136 h 212"/>
                  <a:gd name="T14" fmla="*/ 1 w 163"/>
                  <a:gd name="T15" fmla="*/ 155 h 212"/>
                  <a:gd name="T16" fmla="*/ 17 w 163"/>
                  <a:gd name="T17" fmla="*/ 187 h 212"/>
                  <a:gd name="T18" fmla="*/ 46 w 163"/>
                  <a:gd name="T19" fmla="*/ 206 h 212"/>
                  <a:gd name="T20" fmla="*/ 78 w 163"/>
                  <a:gd name="T21" fmla="*/ 212 h 212"/>
                  <a:gd name="T22" fmla="*/ 98 w 163"/>
                  <a:gd name="T23" fmla="*/ 207 h 212"/>
                  <a:gd name="T24" fmla="*/ 121 w 163"/>
                  <a:gd name="T25" fmla="*/ 194 h 212"/>
                  <a:gd name="T26" fmla="*/ 140 w 163"/>
                  <a:gd name="T27" fmla="*/ 175 h 212"/>
                  <a:gd name="T28" fmla="*/ 152 w 163"/>
                  <a:gd name="T29" fmla="*/ 152 h 212"/>
                  <a:gd name="T30" fmla="*/ 163 w 163"/>
                  <a:gd name="T31" fmla="*/ 99 h 212"/>
                  <a:gd name="T32" fmla="*/ 161 w 163"/>
                  <a:gd name="T33" fmla="*/ 70 h 212"/>
                  <a:gd name="T34" fmla="*/ 151 w 163"/>
                  <a:gd name="T35" fmla="*/ 36 h 212"/>
                  <a:gd name="T36" fmla="*/ 134 w 163"/>
                  <a:gd name="T37" fmla="*/ 14 h 212"/>
                  <a:gd name="T38" fmla="*/ 114 w 163"/>
                  <a:gd name="T39" fmla="*/ 3 h 212"/>
                  <a:gd name="T40" fmla="*/ 95 w 163"/>
                  <a:gd name="T41" fmla="*/ 1 h 212"/>
                  <a:gd name="T42" fmla="*/ 82 w 163"/>
                  <a:gd name="T43" fmla="*/ 4 h 212"/>
                  <a:gd name="T44" fmla="*/ 60 w 163"/>
                  <a:gd name="T45" fmla="*/ 164 h 212"/>
                  <a:gd name="T46" fmla="*/ 48 w 163"/>
                  <a:gd name="T47" fmla="*/ 159 h 212"/>
                  <a:gd name="T48" fmla="*/ 42 w 163"/>
                  <a:gd name="T49" fmla="*/ 148 h 212"/>
                  <a:gd name="T50" fmla="*/ 42 w 163"/>
                  <a:gd name="T51" fmla="*/ 138 h 212"/>
                  <a:gd name="T52" fmla="*/ 48 w 163"/>
                  <a:gd name="T53" fmla="*/ 127 h 212"/>
                  <a:gd name="T54" fmla="*/ 60 w 163"/>
                  <a:gd name="T55" fmla="*/ 122 h 212"/>
                  <a:gd name="T56" fmla="*/ 69 w 163"/>
                  <a:gd name="T57" fmla="*/ 122 h 212"/>
                  <a:gd name="T58" fmla="*/ 79 w 163"/>
                  <a:gd name="T59" fmla="*/ 127 h 212"/>
                  <a:gd name="T60" fmla="*/ 85 w 163"/>
                  <a:gd name="T61" fmla="*/ 138 h 212"/>
                  <a:gd name="T62" fmla="*/ 85 w 163"/>
                  <a:gd name="T63" fmla="*/ 148 h 212"/>
                  <a:gd name="T64" fmla="*/ 79 w 163"/>
                  <a:gd name="T65" fmla="*/ 159 h 212"/>
                  <a:gd name="T66" fmla="*/ 69 w 163"/>
                  <a:gd name="T67" fmla="*/ 164 h 212"/>
                  <a:gd name="T68" fmla="*/ 88 w 163"/>
                  <a:gd name="T69" fmla="*/ 65 h 212"/>
                  <a:gd name="T70" fmla="*/ 81 w 163"/>
                  <a:gd name="T71" fmla="*/ 63 h 212"/>
                  <a:gd name="T72" fmla="*/ 78 w 163"/>
                  <a:gd name="T73" fmla="*/ 56 h 212"/>
                  <a:gd name="T74" fmla="*/ 84 w 163"/>
                  <a:gd name="T75" fmla="*/ 47 h 212"/>
                  <a:gd name="T76" fmla="*/ 93 w 163"/>
                  <a:gd name="T77" fmla="*/ 47 h 212"/>
                  <a:gd name="T78" fmla="*/ 99 w 163"/>
                  <a:gd name="T79" fmla="*/ 56 h 212"/>
                  <a:gd name="T80" fmla="*/ 96 w 163"/>
                  <a:gd name="T81" fmla="*/ 63 h 212"/>
                  <a:gd name="T82" fmla="*/ 88 w 163"/>
                  <a:gd name="T83" fmla="*/ 65 h 212"/>
                  <a:gd name="T84" fmla="*/ 111 w 163"/>
                  <a:gd name="T85" fmla="*/ 111 h 212"/>
                  <a:gd name="T86" fmla="*/ 103 w 163"/>
                  <a:gd name="T87" fmla="*/ 97 h 212"/>
                  <a:gd name="T88" fmla="*/ 107 w 163"/>
                  <a:gd name="T89" fmla="*/ 88 h 212"/>
                  <a:gd name="T90" fmla="*/ 116 w 163"/>
                  <a:gd name="T91" fmla="*/ 84 h 212"/>
                  <a:gd name="T92" fmla="*/ 130 w 163"/>
                  <a:gd name="T93" fmla="*/ 92 h 212"/>
                  <a:gd name="T94" fmla="*/ 130 w 163"/>
                  <a:gd name="T95" fmla="*/ 103 h 212"/>
                  <a:gd name="T96" fmla="*/ 116 w 163"/>
                  <a:gd name="T97" fmla="*/ 1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3" h="212">
                    <a:moveTo>
                      <a:pt x="82" y="4"/>
                    </a:moveTo>
                    <a:lnTo>
                      <a:pt x="82" y="4"/>
                    </a:lnTo>
                    <a:lnTo>
                      <a:pt x="78" y="6"/>
                    </a:lnTo>
                    <a:lnTo>
                      <a:pt x="74" y="9"/>
                    </a:lnTo>
                    <a:lnTo>
                      <a:pt x="70" y="13"/>
                    </a:lnTo>
                    <a:lnTo>
                      <a:pt x="67" y="16"/>
                    </a:lnTo>
                    <a:lnTo>
                      <a:pt x="61" y="25"/>
                    </a:lnTo>
                    <a:lnTo>
                      <a:pt x="57" y="35"/>
                    </a:lnTo>
                    <a:lnTo>
                      <a:pt x="47" y="54"/>
                    </a:lnTo>
                    <a:lnTo>
                      <a:pt x="42" y="63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29" y="79"/>
                    </a:lnTo>
                    <a:lnTo>
                      <a:pt x="22" y="86"/>
                    </a:lnTo>
                    <a:lnTo>
                      <a:pt x="16" y="94"/>
                    </a:lnTo>
                    <a:lnTo>
                      <a:pt x="11" y="101"/>
                    </a:lnTo>
                    <a:lnTo>
                      <a:pt x="7" y="109"/>
                    </a:lnTo>
                    <a:lnTo>
                      <a:pt x="4" y="116"/>
                    </a:lnTo>
                    <a:lnTo>
                      <a:pt x="2" y="123"/>
                    </a:lnTo>
                    <a:lnTo>
                      <a:pt x="1" y="130"/>
                    </a:lnTo>
                    <a:lnTo>
                      <a:pt x="0" y="136"/>
                    </a:lnTo>
                    <a:lnTo>
                      <a:pt x="0" y="143"/>
                    </a:lnTo>
                    <a:lnTo>
                      <a:pt x="0" y="149"/>
                    </a:lnTo>
                    <a:lnTo>
                      <a:pt x="1" y="155"/>
                    </a:lnTo>
                    <a:lnTo>
                      <a:pt x="5" y="166"/>
                    </a:lnTo>
                    <a:lnTo>
                      <a:pt x="10" y="177"/>
                    </a:lnTo>
                    <a:lnTo>
                      <a:pt x="17" y="187"/>
                    </a:lnTo>
                    <a:lnTo>
                      <a:pt x="26" y="194"/>
                    </a:lnTo>
                    <a:lnTo>
                      <a:pt x="36" y="201"/>
                    </a:lnTo>
                    <a:lnTo>
                      <a:pt x="46" y="206"/>
                    </a:lnTo>
                    <a:lnTo>
                      <a:pt x="57" y="210"/>
                    </a:lnTo>
                    <a:lnTo>
                      <a:pt x="67" y="211"/>
                    </a:lnTo>
                    <a:lnTo>
                      <a:pt x="78" y="212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8" y="207"/>
                    </a:lnTo>
                    <a:lnTo>
                      <a:pt x="106" y="204"/>
                    </a:lnTo>
                    <a:lnTo>
                      <a:pt x="114" y="199"/>
                    </a:lnTo>
                    <a:lnTo>
                      <a:pt x="121" y="194"/>
                    </a:lnTo>
                    <a:lnTo>
                      <a:pt x="129" y="188"/>
                    </a:lnTo>
                    <a:lnTo>
                      <a:pt x="134" y="182"/>
                    </a:lnTo>
                    <a:lnTo>
                      <a:pt x="140" y="175"/>
                    </a:lnTo>
                    <a:lnTo>
                      <a:pt x="145" y="168"/>
                    </a:lnTo>
                    <a:lnTo>
                      <a:pt x="149" y="160"/>
                    </a:lnTo>
                    <a:lnTo>
                      <a:pt x="152" y="152"/>
                    </a:lnTo>
                    <a:lnTo>
                      <a:pt x="158" y="135"/>
                    </a:lnTo>
                    <a:lnTo>
                      <a:pt x="161" y="118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2" y="84"/>
                    </a:lnTo>
                    <a:lnTo>
                      <a:pt x="161" y="70"/>
                    </a:lnTo>
                    <a:lnTo>
                      <a:pt x="158" y="57"/>
                    </a:lnTo>
                    <a:lnTo>
                      <a:pt x="155" y="46"/>
                    </a:lnTo>
                    <a:lnTo>
                      <a:pt x="151" y="36"/>
                    </a:lnTo>
                    <a:lnTo>
                      <a:pt x="146" y="27"/>
                    </a:lnTo>
                    <a:lnTo>
                      <a:pt x="140" y="20"/>
                    </a:lnTo>
                    <a:lnTo>
                      <a:pt x="134" y="14"/>
                    </a:lnTo>
                    <a:lnTo>
                      <a:pt x="127" y="9"/>
                    </a:lnTo>
                    <a:lnTo>
                      <a:pt x="120" y="5"/>
                    </a:lnTo>
                    <a:lnTo>
                      <a:pt x="114" y="3"/>
                    </a:lnTo>
                    <a:lnTo>
                      <a:pt x="107" y="1"/>
                    </a:lnTo>
                    <a:lnTo>
                      <a:pt x="101" y="0"/>
                    </a:lnTo>
                    <a:lnTo>
                      <a:pt x="95" y="1"/>
                    </a:lnTo>
                    <a:lnTo>
                      <a:pt x="88" y="2"/>
                    </a:lnTo>
                    <a:lnTo>
                      <a:pt x="82" y="4"/>
                    </a:lnTo>
                    <a:lnTo>
                      <a:pt x="82" y="4"/>
                    </a:lnTo>
                    <a:close/>
                    <a:moveTo>
                      <a:pt x="64" y="165"/>
                    </a:moveTo>
                    <a:lnTo>
                      <a:pt x="64" y="165"/>
                    </a:lnTo>
                    <a:lnTo>
                      <a:pt x="60" y="164"/>
                    </a:lnTo>
                    <a:lnTo>
                      <a:pt x="55" y="163"/>
                    </a:lnTo>
                    <a:lnTo>
                      <a:pt x="51" y="161"/>
                    </a:lnTo>
                    <a:lnTo>
                      <a:pt x="48" y="159"/>
                    </a:lnTo>
                    <a:lnTo>
                      <a:pt x="46" y="155"/>
                    </a:lnTo>
                    <a:lnTo>
                      <a:pt x="44" y="152"/>
                    </a:lnTo>
                    <a:lnTo>
                      <a:pt x="42" y="148"/>
                    </a:lnTo>
                    <a:lnTo>
                      <a:pt x="42" y="144"/>
                    </a:lnTo>
                    <a:lnTo>
                      <a:pt x="42" y="144"/>
                    </a:lnTo>
                    <a:lnTo>
                      <a:pt x="42" y="138"/>
                    </a:lnTo>
                    <a:lnTo>
                      <a:pt x="44" y="134"/>
                    </a:lnTo>
                    <a:lnTo>
                      <a:pt x="46" y="131"/>
                    </a:lnTo>
                    <a:lnTo>
                      <a:pt x="48" y="127"/>
                    </a:lnTo>
                    <a:lnTo>
                      <a:pt x="51" y="125"/>
                    </a:lnTo>
                    <a:lnTo>
                      <a:pt x="55" y="123"/>
                    </a:lnTo>
                    <a:lnTo>
                      <a:pt x="60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9" y="122"/>
                    </a:lnTo>
                    <a:lnTo>
                      <a:pt x="73" y="123"/>
                    </a:lnTo>
                    <a:lnTo>
                      <a:pt x="76" y="125"/>
                    </a:lnTo>
                    <a:lnTo>
                      <a:pt x="79" y="127"/>
                    </a:lnTo>
                    <a:lnTo>
                      <a:pt x="82" y="131"/>
                    </a:lnTo>
                    <a:lnTo>
                      <a:pt x="84" y="134"/>
                    </a:lnTo>
                    <a:lnTo>
                      <a:pt x="85" y="138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5" y="148"/>
                    </a:lnTo>
                    <a:lnTo>
                      <a:pt x="84" y="152"/>
                    </a:lnTo>
                    <a:lnTo>
                      <a:pt x="82" y="155"/>
                    </a:lnTo>
                    <a:lnTo>
                      <a:pt x="79" y="159"/>
                    </a:lnTo>
                    <a:lnTo>
                      <a:pt x="76" y="161"/>
                    </a:lnTo>
                    <a:lnTo>
                      <a:pt x="73" y="163"/>
                    </a:lnTo>
                    <a:lnTo>
                      <a:pt x="69" y="164"/>
                    </a:lnTo>
                    <a:lnTo>
                      <a:pt x="64" y="165"/>
                    </a:lnTo>
                    <a:lnTo>
                      <a:pt x="64" y="165"/>
                    </a:lnTo>
                    <a:close/>
                    <a:moveTo>
                      <a:pt x="88" y="65"/>
                    </a:moveTo>
                    <a:lnTo>
                      <a:pt x="88" y="65"/>
                    </a:lnTo>
                    <a:lnTo>
                      <a:pt x="84" y="65"/>
                    </a:lnTo>
                    <a:lnTo>
                      <a:pt x="81" y="63"/>
                    </a:lnTo>
                    <a:lnTo>
                      <a:pt x="79" y="60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9" y="52"/>
                    </a:lnTo>
                    <a:lnTo>
                      <a:pt x="81" y="49"/>
                    </a:lnTo>
                    <a:lnTo>
                      <a:pt x="84" y="47"/>
                    </a:lnTo>
                    <a:lnTo>
                      <a:pt x="88" y="46"/>
                    </a:lnTo>
                    <a:lnTo>
                      <a:pt x="88" y="46"/>
                    </a:lnTo>
                    <a:lnTo>
                      <a:pt x="93" y="47"/>
                    </a:lnTo>
                    <a:lnTo>
                      <a:pt x="96" y="49"/>
                    </a:lnTo>
                    <a:lnTo>
                      <a:pt x="98" y="52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98" y="60"/>
                    </a:lnTo>
                    <a:lnTo>
                      <a:pt x="96" y="63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5"/>
                    </a:lnTo>
                    <a:close/>
                    <a:moveTo>
                      <a:pt x="116" y="112"/>
                    </a:moveTo>
                    <a:lnTo>
                      <a:pt x="116" y="112"/>
                    </a:lnTo>
                    <a:lnTo>
                      <a:pt x="111" y="111"/>
                    </a:lnTo>
                    <a:lnTo>
                      <a:pt x="107" y="108"/>
                    </a:lnTo>
                    <a:lnTo>
                      <a:pt x="104" y="103"/>
                    </a:lnTo>
                    <a:lnTo>
                      <a:pt x="103" y="97"/>
                    </a:lnTo>
                    <a:lnTo>
                      <a:pt x="103" y="97"/>
                    </a:lnTo>
                    <a:lnTo>
                      <a:pt x="104" y="92"/>
                    </a:lnTo>
                    <a:lnTo>
                      <a:pt x="107" y="88"/>
                    </a:lnTo>
                    <a:lnTo>
                      <a:pt x="111" y="85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22" y="85"/>
                    </a:lnTo>
                    <a:lnTo>
                      <a:pt x="126" y="88"/>
                    </a:lnTo>
                    <a:lnTo>
                      <a:pt x="130" y="92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0" y="103"/>
                    </a:lnTo>
                    <a:lnTo>
                      <a:pt x="126" y="108"/>
                    </a:lnTo>
                    <a:lnTo>
                      <a:pt x="122" y="111"/>
                    </a:lnTo>
                    <a:lnTo>
                      <a:pt x="116" y="112"/>
                    </a:lnTo>
                    <a:lnTo>
                      <a:pt x="116" y="11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2" name="Freeform 152"/>
              <p:cNvSpPr>
                <a:spLocks/>
              </p:cNvSpPr>
              <p:nvPr/>
            </p:nvSpPr>
            <p:spPr bwMode="auto">
              <a:xfrm>
                <a:off x="2087" y="928"/>
                <a:ext cx="43" cy="31"/>
              </a:xfrm>
              <a:custGeom>
                <a:avLst/>
                <a:gdLst>
                  <a:gd name="T0" fmla="*/ 43 w 43"/>
                  <a:gd name="T1" fmla="*/ 25 h 31"/>
                  <a:gd name="T2" fmla="*/ 30 w 43"/>
                  <a:gd name="T3" fmla="*/ 18 h 31"/>
                  <a:gd name="T4" fmla="*/ 30 w 43"/>
                  <a:gd name="T5" fmla="*/ 18 h 31"/>
                  <a:gd name="T6" fmla="*/ 31 w 43"/>
                  <a:gd name="T7" fmla="*/ 15 h 31"/>
                  <a:gd name="T8" fmla="*/ 31 w 43"/>
                  <a:gd name="T9" fmla="*/ 15 h 31"/>
                  <a:gd name="T10" fmla="*/ 30 w 43"/>
                  <a:gd name="T11" fmla="*/ 12 h 31"/>
                  <a:gd name="T12" fmla="*/ 29 w 43"/>
                  <a:gd name="T13" fmla="*/ 9 h 31"/>
                  <a:gd name="T14" fmla="*/ 26 w 43"/>
                  <a:gd name="T15" fmla="*/ 5 h 31"/>
                  <a:gd name="T16" fmla="*/ 21 w 43"/>
                  <a:gd name="T17" fmla="*/ 1 h 31"/>
                  <a:gd name="T18" fmla="*/ 19 w 43"/>
                  <a:gd name="T19" fmla="*/ 0 h 31"/>
                  <a:gd name="T20" fmla="*/ 16 w 43"/>
                  <a:gd name="T21" fmla="*/ 0 h 31"/>
                  <a:gd name="T22" fmla="*/ 16 w 43"/>
                  <a:gd name="T23" fmla="*/ 0 h 31"/>
                  <a:gd name="T24" fmla="*/ 13 w 43"/>
                  <a:gd name="T25" fmla="*/ 0 h 31"/>
                  <a:gd name="T26" fmla="*/ 10 w 43"/>
                  <a:gd name="T27" fmla="*/ 1 h 31"/>
                  <a:gd name="T28" fmla="*/ 4 w 43"/>
                  <a:gd name="T29" fmla="*/ 5 h 31"/>
                  <a:gd name="T30" fmla="*/ 1 w 43"/>
                  <a:gd name="T31" fmla="*/ 9 h 31"/>
                  <a:gd name="T32" fmla="*/ 0 w 43"/>
                  <a:gd name="T33" fmla="*/ 12 h 31"/>
                  <a:gd name="T34" fmla="*/ 0 w 43"/>
                  <a:gd name="T35" fmla="*/ 15 h 31"/>
                  <a:gd name="T36" fmla="*/ 0 w 43"/>
                  <a:gd name="T37" fmla="*/ 15 h 31"/>
                  <a:gd name="T38" fmla="*/ 0 w 43"/>
                  <a:gd name="T39" fmla="*/ 18 h 31"/>
                  <a:gd name="T40" fmla="*/ 1 w 43"/>
                  <a:gd name="T41" fmla="*/ 22 h 31"/>
                  <a:gd name="T42" fmla="*/ 4 w 43"/>
                  <a:gd name="T43" fmla="*/ 27 h 31"/>
                  <a:gd name="T44" fmla="*/ 10 w 43"/>
                  <a:gd name="T45" fmla="*/ 30 h 31"/>
                  <a:gd name="T46" fmla="*/ 13 w 43"/>
                  <a:gd name="T47" fmla="*/ 31 h 31"/>
                  <a:gd name="T48" fmla="*/ 16 w 43"/>
                  <a:gd name="T4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31">
                    <a:moveTo>
                      <a:pt x="43" y="25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9"/>
                    </a:lnTo>
                    <a:lnTo>
                      <a:pt x="26" y="5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10" y="30"/>
                    </a:lnTo>
                    <a:lnTo>
                      <a:pt x="13" y="31"/>
                    </a:lnTo>
                    <a:lnTo>
                      <a:pt x="16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3" name="Freeform 153"/>
              <p:cNvSpPr>
                <a:spLocks/>
              </p:cNvSpPr>
              <p:nvPr/>
            </p:nvSpPr>
            <p:spPr bwMode="auto">
              <a:xfrm>
                <a:off x="2122" y="881"/>
                <a:ext cx="35" cy="37"/>
              </a:xfrm>
              <a:custGeom>
                <a:avLst/>
                <a:gdLst>
                  <a:gd name="T0" fmla="*/ 33 w 35"/>
                  <a:gd name="T1" fmla="*/ 37 h 37"/>
                  <a:gd name="T2" fmla="*/ 33 w 35"/>
                  <a:gd name="T3" fmla="*/ 37 h 37"/>
                  <a:gd name="T4" fmla="*/ 35 w 35"/>
                  <a:gd name="T5" fmla="*/ 30 h 37"/>
                  <a:gd name="T6" fmla="*/ 29 w 35"/>
                  <a:gd name="T7" fmla="*/ 23 h 37"/>
                  <a:gd name="T8" fmla="*/ 29 w 35"/>
                  <a:gd name="T9" fmla="*/ 23 h 37"/>
                  <a:gd name="T10" fmla="*/ 30 w 35"/>
                  <a:gd name="T11" fmla="*/ 21 h 37"/>
                  <a:gd name="T12" fmla="*/ 30 w 35"/>
                  <a:gd name="T13" fmla="*/ 21 h 37"/>
                  <a:gd name="T14" fmla="*/ 31 w 35"/>
                  <a:gd name="T15" fmla="*/ 18 h 37"/>
                  <a:gd name="T16" fmla="*/ 31 w 35"/>
                  <a:gd name="T17" fmla="*/ 15 h 37"/>
                  <a:gd name="T18" fmla="*/ 30 w 35"/>
                  <a:gd name="T19" fmla="*/ 9 h 37"/>
                  <a:gd name="T20" fmla="*/ 27 w 35"/>
                  <a:gd name="T21" fmla="*/ 4 h 37"/>
                  <a:gd name="T22" fmla="*/ 24 w 35"/>
                  <a:gd name="T23" fmla="*/ 3 h 37"/>
                  <a:gd name="T24" fmla="*/ 22 w 35"/>
                  <a:gd name="T25" fmla="*/ 1 h 37"/>
                  <a:gd name="T26" fmla="*/ 22 w 35"/>
                  <a:gd name="T27" fmla="*/ 1 h 37"/>
                  <a:gd name="T28" fmla="*/ 19 w 35"/>
                  <a:gd name="T29" fmla="*/ 0 h 37"/>
                  <a:gd name="T30" fmla="*/ 16 w 35"/>
                  <a:gd name="T31" fmla="*/ 0 h 37"/>
                  <a:gd name="T32" fmla="*/ 10 w 35"/>
                  <a:gd name="T33" fmla="*/ 1 h 37"/>
                  <a:gd name="T34" fmla="*/ 5 w 35"/>
                  <a:gd name="T35" fmla="*/ 4 h 37"/>
                  <a:gd name="T36" fmla="*/ 3 w 35"/>
                  <a:gd name="T37" fmla="*/ 7 h 37"/>
                  <a:gd name="T38" fmla="*/ 1 w 35"/>
                  <a:gd name="T39" fmla="*/ 9 h 37"/>
                  <a:gd name="T40" fmla="*/ 1 w 35"/>
                  <a:gd name="T41" fmla="*/ 9 h 37"/>
                  <a:gd name="T42" fmla="*/ 0 w 35"/>
                  <a:gd name="T43" fmla="*/ 12 h 37"/>
                  <a:gd name="T44" fmla="*/ 0 w 35"/>
                  <a:gd name="T45" fmla="*/ 15 h 37"/>
                  <a:gd name="T46" fmla="*/ 1 w 35"/>
                  <a:gd name="T47" fmla="*/ 21 h 37"/>
                  <a:gd name="T48" fmla="*/ 5 w 35"/>
                  <a:gd name="T49" fmla="*/ 26 h 37"/>
                  <a:gd name="T50" fmla="*/ 7 w 35"/>
                  <a:gd name="T51" fmla="*/ 27 h 37"/>
                  <a:gd name="T52" fmla="*/ 10 w 35"/>
                  <a:gd name="T5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37">
                    <a:moveTo>
                      <a:pt x="33" y="37"/>
                    </a:moveTo>
                    <a:lnTo>
                      <a:pt x="33" y="37"/>
                    </a:lnTo>
                    <a:lnTo>
                      <a:pt x="35" y="30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0" y="9"/>
                    </a:lnTo>
                    <a:lnTo>
                      <a:pt x="27" y="4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1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4" name="Freeform 154"/>
              <p:cNvSpPr>
                <a:spLocks/>
              </p:cNvSpPr>
              <p:nvPr/>
            </p:nvSpPr>
            <p:spPr bwMode="auto">
              <a:xfrm>
                <a:off x="2163" y="826"/>
                <a:ext cx="31" cy="47"/>
              </a:xfrm>
              <a:custGeom>
                <a:avLst/>
                <a:gdLst>
                  <a:gd name="T0" fmla="*/ 26 w 31"/>
                  <a:gd name="T1" fmla="*/ 47 h 47"/>
                  <a:gd name="T2" fmla="*/ 26 w 31"/>
                  <a:gd name="T3" fmla="*/ 47 h 47"/>
                  <a:gd name="T4" fmla="*/ 29 w 31"/>
                  <a:gd name="T5" fmla="*/ 46 h 47"/>
                  <a:gd name="T6" fmla="*/ 24 w 31"/>
                  <a:gd name="T7" fmla="*/ 28 h 47"/>
                  <a:gd name="T8" fmla="*/ 24 w 31"/>
                  <a:gd name="T9" fmla="*/ 28 h 47"/>
                  <a:gd name="T10" fmla="*/ 26 w 31"/>
                  <a:gd name="T11" fmla="*/ 27 h 47"/>
                  <a:gd name="T12" fmla="*/ 26 w 31"/>
                  <a:gd name="T13" fmla="*/ 27 h 47"/>
                  <a:gd name="T14" fmla="*/ 28 w 31"/>
                  <a:gd name="T15" fmla="*/ 24 h 47"/>
                  <a:gd name="T16" fmla="*/ 30 w 31"/>
                  <a:gd name="T17" fmla="*/ 22 h 47"/>
                  <a:gd name="T18" fmla="*/ 31 w 31"/>
                  <a:gd name="T19" fmla="*/ 16 h 47"/>
                  <a:gd name="T20" fmla="*/ 30 w 31"/>
                  <a:gd name="T21" fmla="*/ 10 h 47"/>
                  <a:gd name="T22" fmla="*/ 29 w 31"/>
                  <a:gd name="T23" fmla="*/ 7 h 47"/>
                  <a:gd name="T24" fmla="*/ 27 w 31"/>
                  <a:gd name="T25" fmla="*/ 5 h 47"/>
                  <a:gd name="T26" fmla="*/ 27 w 31"/>
                  <a:gd name="T27" fmla="*/ 5 h 47"/>
                  <a:gd name="T28" fmla="*/ 25 w 31"/>
                  <a:gd name="T29" fmla="*/ 3 h 47"/>
                  <a:gd name="T30" fmla="*/ 22 w 31"/>
                  <a:gd name="T31" fmla="*/ 1 h 47"/>
                  <a:gd name="T32" fmla="*/ 17 w 31"/>
                  <a:gd name="T33" fmla="*/ 0 h 47"/>
                  <a:gd name="T34" fmla="*/ 11 w 31"/>
                  <a:gd name="T35" fmla="*/ 1 h 47"/>
                  <a:gd name="T36" fmla="*/ 8 w 31"/>
                  <a:gd name="T37" fmla="*/ 2 h 47"/>
                  <a:gd name="T38" fmla="*/ 6 w 31"/>
                  <a:gd name="T39" fmla="*/ 4 h 47"/>
                  <a:gd name="T40" fmla="*/ 6 w 31"/>
                  <a:gd name="T41" fmla="*/ 4 h 47"/>
                  <a:gd name="T42" fmla="*/ 3 w 31"/>
                  <a:gd name="T43" fmla="*/ 6 h 47"/>
                  <a:gd name="T44" fmla="*/ 1 w 31"/>
                  <a:gd name="T45" fmla="*/ 9 h 47"/>
                  <a:gd name="T46" fmla="*/ 0 w 31"/>
                  <a:gd name="T47" fmla="*/ 14 h 47"/>
                  <a:gd name="T48" fmla="*/ 1 w 31"/>
                  <a:gd name="T49" fmla="*/ 21 h 47"/>
                  <a:gd name="T50" fmla="*/ 2 w 31"/>
                  <a:gd name="T51" fmla="*/ 24 h 47"/>
                  <a:gd name="T52" fmla="*/ 5 w 31"/>
                  <a:gd name="T5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47">
                    <a:moveTo>
                      <a:pt x="26" y="47"/>
                    </a:moveTo>
                    <a:lnTo>
                      <a:pt x="26" y="47"/>
                    </a:lnTo>
                    <a:lnTo>
                      <a:pt x="29" y="46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1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5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5" name="Freeform 155"/>
              <p:cNvSpPr>
                <a:spLocks/>
              </p:cNvSpPr>
              <p:nvPr/>
            </p:nvSpPr>
            <p:spPr bwMode="auto">
              <a:xfrm>
                <a:off x="2245" y="822"/>
                <a:ext cx="30" cy="61"/>
              </a:xfrm>
              <a:custGeom>
                <a:avLst/>
                <a:gdLst>
                  <a:gd name="T0" fmla="*/ 0 w 30"/>
                  <a:gd name="T1" fmla="*/ 59 h 61"/>
                  <a:gd name="T2" fmla="*/ 0 w 30"/>
                  <a:gd name="T3" fmla="*/ 59 h 61"/>
                  <a:gd name="T4" fmla="*/ 3 w 30"/>
                  <a:gd name="T5" fmla="*/ 61 h 61"/>
                  <a:gd name="T6" fmla="*/ 14 w 30"/>
                  <a:gd name="T7" fmla="*/ 31 h 61"/>
                  <a:gd name="T8" fmla="*/ 14 w 30"/>
                  <a:gd name="T9" fmla="*/ 31 h 61"/>
                  <a:gd name="T10" fmla="*/ 17 w 30"/>
                  <a:gd name="T11" fmla="*/ 31 h 61"/>
                  <a:gd name="T12" fmla="*/ 17 w 30"/>
                  <a:gd name="T13" fmla="*/ 31 h 61"/>
                  <a:gd name="T14" fmla="*/ 20 w 30"/>
                  <a:gd name="T15" fmla="*/ 30 h 61"/>
                  <a:gd name="T16" fmla="*/ 22 w 30"/>
                  <a:gd name="T17" fmla="*/ 29 h 61"/>
                  <a:gd name="T18" fmla="*/ 27 w 30"/>
                  <a:gd name="T19" fmla="*/ 25 h 61"/>
                  <a:gd name="T20" fmla="*/ 29 w 30"/>
                  <a:gd name="T21" fmla="*/ 20 h 61"/>
                  <a:gd name="T22" fmla="*/ 30 w 30"/>
                  <a:gd name="T23" fmla="*/ 16 h 61"/>
                  <a:gd name="T24" fmla="*/ 30 w 30"/>
                  <a:gd name="T25" fmla="*/ 13 h 61"/>
                  <a:gd name="T26" fmla="*/ 30 w 30"/>
                  <a:gd name="T27" fmla="*/ 13 h 61"/>
                  <a:gd name="T28" fmla="*/ 29 w 30"/>
                  <a:gd name="T29" fmla="*/ 10 h 61"/>
                  <a:gd name="T30" fmla="*/ 28 w 30"/>
                  <a:gd name="T31" fmla="*/ 7 h 61"/>
                  <a:gd name="T32" fmla="*/ 24 w 30"/>
                  <a:gd name="T33" fmla="*/ 3 h 61"/>
                  <a:gd name="T34" fmla="*/ 19 w 30"/>
                  <a:gd name="T35" fmla="*/ 1 h 61"/>
                  <a:gd name="T36" fmla="*/ 16 w 30"/>
                  <a:gd name="T37" fmla="*/ 0 h 61"/>
                  <a:gd name="T38" fmla="*/ 13 w 30"/>
                  <a:gd name="T39" fmla="*/ 0 h 61"/>
                  <a:gd name="T40" fmla="*/ 13 w 30"/>
                  <a:gd name="T41" fmla="*/ 0 h 61"/>
                  <a:gd name="T42" fmla="*/ 10 w 30"/>
                  <a:gd name="T43" fmla="*/ 1 h 61"/>
                  <a:gd name="T44" fmla="*/ 7 w 30"/>
                  <a:gd name="T45" fmla="*/ 2 h 61"/>
                  <a:gd name="T46" fmla="*/ 3 w 30"/>
                  <a:gd name="T47" fmla="*/ 6 h 61"/>
                  <a:gd name="T48" fmla="*/ 0 w 30"/>
                  <a:gd name="T49" fmla="*/ 11 h 61"/>
                  <a:gd name="T50" fmla="*/ 0 w 30"/>
                  <a:gd name="T51" fmla="*/ 14 h 61"/>
                  <a:gd name="T52" fmla="*/ 0 w 30"/>
                  <a:gd name="T53" fmla="*/ 1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61">
                    <a:moveTo>
                      <a:pt x="0" y="59"/>
                    </a:moveTo>
                    <a:lnTo>
                      <a:pt x="0" y="59"/>
                    </a:lnTo>
                    <a:lnTo>
                      <a:pt x="3" y="6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7" y="25"/>
                    </a:lnTo>
                    <a:lnTo>
                      <a:pt x="29" y="20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0"/>
                    </a:lnTo>
                    <a:lnTo>
                      <a:pt x="28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6" name="Freeform 156"/>
              <p:cNvSpPr>
                <a:spLocks/>
              </p:cNvSpPr>
              <p:nvPr/>
            </p:nvSpPr>
            <p:spPr bwMode="auto">
              <a:xfrm>
                <a:off x="2051" y="977"/>
                <a:ext cx="54" cy="31"/>
              </a:xfrm>
              <a:custGeom>
                <a:avLst/>
                <a:gdLst>
                  <a:gd name="T0" fmla="*/ 54 w 54"/>
                  <a:gd name="T1" fmla="*/ 18 h 31"/>
                  <a:gd name="T2" fmla="*/ 31 w 54"/>
                  <a:gd name="T3" fmla="*/ 14 h 31"/>
                  <a:gd name="T4" fmla="*/ 31 w 54"/>
                  <a:gd name="T5" fmla="*/ 14 h 31"/>
                  <a:gd name="T6" fmla="*/ 30 w 54"/>
                  <a:gd name="T7" fmla="*/ 11 h 31"/>
                  <a:gd name="T8" fmla="*/ 30 w 54"/>
                  <a:gd name="T9" fmla="*/ 11 h 31"/>
                  <a:gd name="T10" fmla="*/ 29 w 54"/>
                  <a:gd name="T11" fmla="*/ 9 h 31"/>
                  <a:gd name="T12" fmla="*/ 27 w 54"/>
                  <a:gd name="T13" fmla="*/ 5 h 31"/>
                  <a:gd name="T14" fmla="*/ 23 w 54"/>
                  <a:gd name="T15" fmla="*/ 2 h 31"/>
                  <a:gd name="T16" fmla="*/ 17 w 54"/>
                  <a:gd name="T17" fmla="*/ 0 h 31"/>
                  <a:gd name="T18" fmla="*/ 14 w 54"/>
                  <a:gd name="T19" fmla="*/ 0 h 31"/>
                  <a:gd name="T20" fmla="*/ 12 w 54"/>
                  <a:gd name="T21" fmla="*/ 1 h 31"/>
                  <a:gd name="T22" fmla="*/ 12 w 54"/>
                  <a:gd name="T23" fmla="*/ 1 h 31"/>
                  <a:gd name="T24" fmla="*/ 9 w 54"/>
                  <a:gd name="T25" fmla="*/ 2 h 31"/>
                  <a:gd name="T26" fmla="*/ 5 w 54"/>
                  <a:gd name="T27" fmla="*/ 4 h 31"/>
                  <a:gd name="T28" fmla="*/ 2 w 54"/>
                  <a:gd name="T29" fmla="*/ 10 h 31"/>
                  <a:gd name="T30" fmla="*/ 0 w 54"/>
                  <a:gd name="T31" fmla="*/ 15 h 31"/>
                  <a:gd name="T32" fmla="*/ 0 w 54"/>
                  <a:gd name="T33" fmla="*/ 18 h 31"/>
                  <a:gd name="T34" fmla="*/ 1 w 54"/>
                  <a:gd name="T35" fmla="*/ 21 h 31"/>
                  <a:gd name="T36" fmla="*/ 1 w 54"/>
                  <a:gd name="T37" fmla="*/ 21 h 31"/>
                  <a:gd name="T38" fmla="*/ 2 w 54"/>
                  <a:gd name="T39" fmla="*/ 24 h 31"/>
                  <a:gd name="T40" fmla="*/ 4 w 54"/>
                  <a:gd name="T41" fmla="*/ 26 h 31"/>
                  <a:gd name="T42" fmla="*/ 10 w 54"/>
                  <a:gd name="T43" fmla="*/ 30 h 31"/>
                  <a:gd name="T44" fmla="*/ 15 w 54"/>
                  <a:gd name="T45" fmla="*/ 31 h 31"/>
                  <a:gd name="T46" fmla="*/ 18 w 54"/>
                  <a:gd name="T47" fmla="*/ 31 h 31"/>
                  <a:gd name="T48" fmla="*/ 21 w 54"/>
                  <a:gd name="T4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" h="31">
                    <a:moveTo>
                      <a:pt x="54" y="18"/>
                    </a:moveTo>
                    <a:lnTo>
                      <a:pt x="31" y="14"/>
                    </a:lnTo>
                    <a:lnTo>
                      <a:pt x="31" y="14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8" y="31"/>
                    </a:lnTo>
                    <a:lnTo>
                      <a:pt x="21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7" name="Freeform 157"/>
              <p:cNvSpPr>
                <a:spLocks/>
              </p:cNvSpPr>
              <p:nvPr/>
            </p:nvSpPr>
            <p:spPr bwMode="auto">
              <a:xfrm>
                <a:off x="2270" y="1033"/>
                <a:ext cx="50" cy="31"/>
              </a:xfrm>
              <a:custGeom>
                <a:avLst/>
                <a:gdLst>
                  <a:gd name="T0" fmla="*/ 0 w 50"/>
                  <a:gd name="T1" fmla="*/ 9 h 31"/>
                  <a:gd name="T2" fmla="*/ 20 w 50"/>
                  <a:gd name="T3" fmla="*/ 15 h 31"/>
                  <a:gd name="T4" fmla="*/ 20 w 50"/>
                  <a:gd name="T5" fmla="*/ 15 h 31"/>
                  <a:gd name="T6" fmla="*/ 21 w 50"/>
                  <a:gd name="T7" fmla="*/ 21 h 31"/>
                  <a:gd name="T8" fmla="*/ 22 w 50"/>
                  <a:gd name="T9" fmla="*/ 23 h 31"/>
                  <a:gd name="T10" fmla="*/ 24 w 50"/>
                  <a:gd name="T11" fmla="*/ 27 h 31"/>
                  <a:gd name="T12" fmla="*/ 24 w 50"/>
                  <a:gd name="T13" fmla="*/ 27 h 31"/>
                  <a:gd name="T14" fmla="*/ 26 w 50"/>
                  <a:gd name="T15" fmla="*/ 29 h 31"/>
                  <a:gd name="T16" fmla="*/ 29 w 50"/>
                  <a:gd name="T17" fmla="*/ 30 h 31"/>
                  <a:gd name="T18" fmla="*/ 34 w 50"/>
                  <a:gd name="T19" fmla="*/ 31 h 31"/>
                  <a:gd name="T20" fmla="*/ 40 w 50"/>
                  <a:gd name="T21" fmla="*/ 30 h 31"/>
                  <a:gd name="T22" fmla="*/ 44 w 50"/>
                  <a:gd name="T23" fmla="*/ 29 h 31"/>
                  <a:gd name="T24" fmla="*/ 46 w 50"/>
                  <a:gd name="T25" fmla="*/ 27 h 31"/>
                  <a:gd name="T26" fmla="*/ 46 w 50"/>
                  <a:gd name="T27" fmla="*/ 27 h 31"/>
                  <a:gd name="T28" fmla="*/ 48 w 50"/>
                  <a:gd name="T29" fmla="*/ 24 h 31"/>
                  <a:gd name="T30" fmla="*/ 49 w 50"/>
                  <a:gd name="T31" fmla="*/ 21 h 31"/>
                  <a:gd name="T32" fmla="*/ 50 w 50"/>
                  <a:gd name="T33" fmla="*/ 16 h 31"/>
                  <a:gd name="T34" fmla="*/ 50 w 50"/>
                  <a:gd name="T35" fmla="*/ 10 h 31"/>
                  <a:gd name="T36" fmla="*/ 48 w 50"/>
                  <a:gd name="T37" fmla="*/ 7 h 31"/>
                  <a:gd name="T38" fmla="*/ 46 w 50"/>
                  <a:gd name="T39" fmla="*/ 5 h 31"/>
                  <a:gd name="T40" fmla="*/ 46 w 50"/>
                  <a:gd name="T41" fmla="*/ 5 h 31"/>
                  <a:gd name="T42" fmla="*/ 44 w 50"/>
                  <a:gd name="T43" fmla="*/ 3 h 31"/>
                  <a:gd name="T44" fmla="*/ 40 w 50"/>
                  <a:gd name="T45" fmla="*/ 2 h 31"/>
                  <a:gd name="T46" fmla="*/ 35 w 50"/>
                  <a:gd name="T47" fmla="*/ 0 h 31"/>
                  <a:gd name="T48" fmla="*/ 29 w 50"/>
                  <a:gd name="T49" fmla="*/ 1 h 31"/>
                  <a:gd name="T50" fmla="*/ 27 w 50"/>
                  <a:gd name="T51" fmla="*/ 3 h 31"/>
                  <a:gd name="T52" fmla="*/ 24 w 50"/>
                  <a:gd name="T53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31">
                    <a:moveTo>
                      <a:pt x="0" y="9"/>
                    </a:moveTo>
                    <a:lnTo>
                      <a:pt x="20" y="15"/>
                    </a:lnTo>
                    <a:lnTo>
                      <a:pt x="20" y="15"/>
                    </a:lnTo>
                    <a:lnTo>
                      <a:pt x="21" y="21"/>
                    </a:lnTo>
                    <a:lnTo>
                      <a:pt x="22" y="23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6" y="29"/>
                    </a:lnTo>
                    <a:lnTo>
                      <a:pt x="29" y="30"/>
                    </a:lnTo>
                    <a:lnTo>
                      <a:pt x="34" y="31"/>
                    </a:lnTo>
                    <a:lnTo>
                      <a:pt x="40" y="30"/>
                    </a:lnTo>
                    <a:lnTo>
                      <a:pt x="44" y="29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8" y="24"/>
                    </a:lnTo>
                    <a:lnTo>
                      <a:pt x="49" y="21"/>
                    </a:lnTo>
                    <a:lnTo>
                      <a:pt x="50" y="16"/>
                    </a:lnTo>
                    <a:lnTo>
                      <a:pt x="50" y="10"/>
                    </a:lnTo>
                    <a:lnTo>
                      <a:pt x="48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7" y="3"/>
                    </a:lnTo>
                    <a:lnTo>
                      <a:pt x="24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8" name="Freeform 158"/>
              <p:cNvSpPr>
                <a:spLocks/>
              </p:cNvSpPr>
              <p:nvPr/>
            </p:nvSpPr>
            <p:spPr bwMode="auto">
              <a:xfrm>
                <a:off x="2285" y="964"/>
                <a:ext cx="56" cy="30"/>
              </a:xfrm>
              <a:custGeom>
                <a:avLst/>
                <a:gdLst>
                  <a:gd name="T0" fmla="*/ 0 w 56"/>
                  <a:gd name="T1" fmla="*/ 16 h 30"/>
                  <a:gd name="T2" fmla="*/ 0 w 56"/>
                  <a:gd name="T3" fmla="*/ 16 h 30"/>
                  <a:gd name="T4" fmla="*/ 0 w 56"/>
                  <a:gd name="T5" fmla="*/ 19 h 30"/>
                  <a:gd name="T6" fmla="*/ 26 w 56"/>
                  <a:gd name="T7" fmla="*/ 19 h 30"/>
                  <a:gd name="T8" fmla="*/ 26 w 56"/>
                  <a:gd name="T9" fmla="*/ 19 h 30"/>
                  <a:gd name="T10" fmla="*/ 29 w 56"/>
                  <a:gd name="T11" fmla="*/ 25 h 30"/>
                  <a:gd name="T12" fmla="*/ 31 w 56"/>
                  <a:gd name="T13" fmla="*/ 27 h 30"/>
                  <a:gd name="T14" fmla="*/ 34 w 56"/>
                  <a:gd name="T15" fmla="*/ 29 h 30"/>
                  <a:gd name="T16" fmla="*/ 34 w 56"/>
                  <a:gd name="T17" fmla="*/ 29 h 30"/>
                  <a:gd name="T18" fmla="*/ 37 w 56"/>
                  <a:gd name="T19" fmla="*/ 30 h 30"/>
                  <a:gd name="T20" fmla="*/ 39 w 56"/>
                  <a:gd name="T21" fmla="*/ 30 h 30"/>
                  <a:gd name="T22" fmla="*/ 45 w 56"/>
                  <a:gd name="T23" fmla="*/ 30 h 30"/>
                  <a:gd name="T24" fmla="*/ 50 w 56"/>
                  <a:gd name="T25" fmla="*/ 27 h 30"/>
                  <a:gd name="T26" fmla="*/ 52 w 56"/>
                  <a:gd name="T27" fmla="*/ 25 h 30"/>
                  <a:gd name="T28" fmla="*/ 54 w 56"/>
                  <a:gd name="T29" fmla="*/ 22 h 30"/>
                  <a:gd name="T30" fmla="*/ 54 w 56"/>
                  <a:gd name="T31" fmla="*/ 22 h 30"/>
                  <a:gd name="T32" fmla="*/ 55 w 56"/>
                  <a:gd name="T33" fmla="*/ 18 h 30"/>
                  <a:gd name="T34" fmla="*/ 56 w 56"/>
                  <a:gd name="T35" fmla="*/ 16 h 30"/>
                  <a:gd name="T36" fmla="*/ 55 w 56"/>
                  <a:gd name="T37" fmla="*/ 10 h 30"/>
                  <a:gd name="T38" fmla="*/ 52 w 56"/>
                  <a:gd name="T39" fmla="*/ 5 h 30"/>
                  <a:gd name="T40" fmla="*/ 50 w 56"/>
                  <a:gd name="T41" fmla="*/ 3 h 30"/>
                  <a:gd name="T42" fmla="*/ 48 w 56"/>
                  <a:gd name="T43" fmla="*/ 1 h 30"/>
                  <a:gd name="T44" fmla="*/ 48 w 56"/>
                  <a:gd name="T45" fmla="*/ 1 h 30"/>
                  <a:gd name="T46" fmla="*/ 45 w 56"/>
                  <a:gd name="T47" fmla="*/ 0 h 30"/>
                  <a:gd name="T48" fmla="*/ 42 w 56"/>
                  <a:gd name="T49" fmla="*/ 0 h 30"/>
                  <a:gd name="T50" fmla="*/ 36 w 56"/>
                  <a:gd name="T51" fmla="*/ 0 h 30"/>
                  <a:gd name="T52" fmla="*/ 31 w 56"/>
                  <a:gd name="T53" fmla="*/ 3 h 30"/>
                  <a:gd name="T54" fmla="*/ 29 w 56"/>
                  <a:gd name="T55" fmla="*/ 5 h 30"/>
                  <a:gd name="T56" fmla="*/ 28 w 56"/>
                  <a:gd name="T5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30">
                    <a:moveTo>
                      <a:pt x="0" y="16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9" y="25"/>
                    </a:lnTo>
                    <a:lnTo>
                      <a:pt x="31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7" y="30"/>
                    </a:lnTo>
                    <a:lnTo>
                      <a:pt x="39" y="30"/>
                    </a:lnTo>
                    <a:lnTo>
                      <a:pt x="45" y="30"/>
                    </a:lnTo>
                    <a:lnTo>
                      <a:pt x="50" y="27"/>
                    </a:lnTo>
                    <a:lnTo>
                      <a:pt x="52" y="25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5" y="18"/>
                    </a:lnTo>
                    <a:lnTo>
                      <a:pt x="56" y="16"/>
                    </a:lnTo>
                    <a:lnTo>
                      <a:pt x="55" y="10"/>
                    </a:lnTo>
                    <a:lnTo>
                      <a:pt x="52" y="5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8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9" name="Freeform 159"/>
              <p:cNvSpPr>
                <a:spLocks/>
              </p:cNvSpPr>
              <p:nvPr/>
            </p:nvSpPr>
            <p:spPr bwMode="auto">
              <a:xfrm>
                <a:off x="2278" y="887"/>
                <a:ext cx="48" cy="39"/>
              </a:xfrm>
              <a:custGeom>
                <a:avLst/>
                <a:gdLst>
                  <a:gd name="T0" fmla="*/ 0 w 48"/>
                  <a:gd name="T1" fmla="*/ 39 h 39"/>
                  <a:gd name="T2" fmla="*/ 22 w 48"/>
                  <a:gd name="T3" fmla="*/ 27 h 39"/>
                  <a:gd name="T4" fmla="*/ 22 w 48"/>
                  <a:gd name="T5" fmla="*/ 27 h 39"/>
                  <a:gd name="T6" fmla="*/ 26 w 48"/>
                  <a:gd name="T7" fmla="*/ 30 h 39"/>
                  <a:gd name="T8" fmla="*/ 29 w 48"/>
                  <a:gd name="T9" fmla="*/ 31 h 39"/>
                  <a:gd name="T10" fmla="*/ 32 w 48"/>
                  <a:gd name="T11" fmla="*/ 31 h 39"/>
                  <a:gd name="T12" fmla="*/ 32 w 48"/>
                  <a:gd name="T13" fmla="*/ 31 h 39"/>
                  <a:gd name="T14" fmla="*/ 36 w 48"/>
                  <a:gd name="T15" fmla="*/ 30 h 39"/>
                  <a:gd name="T16" fmla="*/ 39 w 48"/>
                  <a:gd name="T17" fmla="*/ 30 h 39"/>
                  <a:gd name="T18" fmla="*/ 44 w 48"/>
                  <a:gd name="T19" fmla="*/ 25 h 39"/>
                  <a:gd name="T20" fmla="*/ 47 w 48"/>
                  <a:gd name="T21" fmla="*/ 20 h 39"/>
                  <a:gd name="T22" fmla="*/ 47 w 48"/>
                  <a:gd name="T23" fmla="*/ 18 h 39"/>
                  <a:gd name="T24" fmla="*/ 48 w 48"/>
                  <a:gd name="T25" fmla="*/ 15 h 39"/>
                  <a:gd name="T26" fmla="*/ 48 w 48"/>
                  <a:gd name="T27" fmla="*/ 15 h 39"/>
                  <a:gd name="T28" fmla="*/ 47 w 48"/>
                  <a:gd name="T29" fmla="*/ 12 h 39"/>
                  <a:gd name="T30" fmla="*/ 46 w 48"/>
                  <a:gd name="T31" fmla="*/ 9 h 39"/>
                  <a:gd name="T32" fmla="*/ 43 w 48"/>
                  <a:gd name="T33" fmla="*/ 4 h 39"/>
                  <a:gd name="T34" fmla="*/ 38 w 48"/>
                  <a:gd name="T35" fmla="*/ 1 h 39"/>
                  <a:gd name="T36" fmla="*/ 35 w 48"/>
                  <a:gd name="T37" fmla="*/ 0 h 39"/>
                  <a:gd name="T38" fmla="*/ 31 w 48"/>
                  <a:gd name="T39" fmla="*/ 0 h 39"/>
                  <a:gd name="T40" fmla="*/ 31 w 48"/>
                  <a:gd name="T41" fmla="*/ 0 h 39"/>
                  <a:gd name="T42" fmla="*/ 28 w 48"/>
                  <a:gd name="T43" fmla="*/ 0 h 39"/>
                  <a:gd name="T44" fmla="*/ 26 w 48"/>
                  <a:gd name="T45" fmla="*/ 1 h 39"/>
                  <a:gd name="T46" fmla="*/ 21 w 48"/>
                  <a:gd name="T47" fmla="*/ 5 h 39"/>
                  <a:gd name="T48" fmla="*/ 18 w 48"/>
                  <a:gd name="T49" fmla="*/ 10 h 39"/>
                  <a:gd name="T50" fmla="*/ 17 w 48"/>
                  <a:gd name="T51" fmla="*/ 12 h 39"/>
                  <a:gd name="T52" fmla="*/ 17 w 48"/>
                  <a:gd name="T53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lnTo>
                      <a:pt x="22" y="27"/>
                    </a:lnTo>
                    <a:lnTo>
                      <a:pt x="22" y="27"/>
                    </a:lnTo>
                    <a:lnTo>
                      <a:pt x="26" y="30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39" y="30"/>
                    </a:lnTo>
                    <a:lnTo>
                      <a:pt x="44" y="25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7" y="12"/>
                    </a:lnTo>
                    <a:lnTo>
                      <a:pt x="46" y="9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7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0" name="Freeform 160"/>
              <p:cNvSpPr>
                <a:spLocks/>
              </p:cNvSpPr>
              <p:nvPr/>
            </p:nvSpPr>
            <p:spPr bwMode="auto">
              <a:xfrm>
                <a:off x="2237" y="1083"/>
                <a:ext cx="43" cy="39"/>
              </a:xfrm>
              <a:custGeom>
                <a:avLst/>
                <a:gdLst>
                  <a:gd name="T0" fmla="*/ 0 w 43"/>
                  <a:gd name="T1" fmla="*/ 0 h 39"/>
                  <a:gd name="T2" fmla="*/ 15 w 43"/>
                  <a:gd name="T3" fmla="*/ 16 h 39"/>
                  <a:gd name="T4" fmla="*/ 15 w 43"/>
                  <a:gd name="T5" fmla="*/ 16 h 39"/>
                  <a:gd name="T6" fmla="*/ 13 w 43"/>
                  <a:gd name="T7" fmla="*/ 22 h 39"/>
                  <a:gd name="T8" fmla="*/ 13 w 43"/>
                  <a:gd name="T9" fmla="*/ 25 h 39"/>
                  <a:gd name="T10" fmla="*/ 13 w 43"/>
                  <a:gd name="T11" fmla="*/ 27 h 39"/>
                  <a:gd name="T12" fmla="*/ 13 w 43"/>
                  <a:gd name="T13" fmla="*/ 27 h 39"/>
                  <a:gd name="T14" fmla="*/ 14 w 43"/>
                  <a:gd name="T15" fmla="*/ 30 h 39"/>
                  <a:gd name="T16" fmla="*/ 16 w 43"/>
                  <a:gd name="T17" fmla="*/ 33 h 39"/>
                  <a:gd name="T18" fmla="*/ 20 w 43"/>
                  <a:gd name="T19" fmla="*/ 37 h 39"/>
                  <a:gd name="T20" fmla="*/ 25 w 43"/>
                  <a:gd name="T21" fmla="*/ 38 h 39"/>
                  <a:gd name="T22" fmla="*/ 28 w 43"/>
                  <a:gd name="T23" fmla="*/ 39 h 39"/>
                  <a:gd name="T24" fmla="*/ 31 w 43"/>
                  <a:gd name="T25" fmla="*/ 38 h 39"/>
                  <a:gd name="T26" fmla="*/ 31 w 43"/>
                  <a:gd name="T27" fmla="*/ 38 h 39"/>
                  <a:gd name="T28" fmla="*/ 34 w 43"/>
                  <a:gd name="T29" fmla="*/ 37 h 39"/>
                  <a:gd name="T30" fmla="*/ 37 w 43"/>
                  <a:gd name="T31" fmla="*/ 36 h 39"/>
                  <a:gd name="T32" fmla="*/ 41 w 43"/>
                  <a:gd name="T33" fmla="*/ 31 h 39"/>
                  <a:gd name="T34" fmla="*/ 43 w 43"/>
                  <a:gd name="T35" fmla="*/ 26 h 39"/>
                  <a:gd name="T36" fmla="*/ 43 w 43"/>
                  <a:gd name="T37" fmla="*/ 23 h 39"/>
                  <a:gd name="T38" fmla="*/ 43 w 43"/>
                  <a:gd name="T39" fmla="*/ 20 h 39"/>
                  <a:gd name="T40" fmla="*/ 43 w 43"/>
                  <a:gd name="T41" fmla="*/ 20 h 39"/>
                  <a:gd name="T42" fmla="*/ 42 w 43"/>
                  <a:gd name="T43" fmla="*/ 17 h 39"/>
                  <a:gd name="T44" fmla="*/ 40 w 43"/>
                  <a:gd name="T45" fmla="*/ 15 h 39"/>
                  <a:gd name="T46" fmla="*/ 35 w 43"/>
                  <a:gd name="T47" fmla="*/ 10 h 39"/>
                  <a:gd name="T48" fmla="*/ 30 w 43"/>
                  <a:gd name="T49" fmla="*/ 8 h 39"/>
                  <a:gd name="T50" fmla="*/ 27 w 43"/>
                  <a:gd name="T51" fmla="*/ 8 h 39"/>
                  <a:gd name="T52" fmla="*/ 24 w 43"/>
                  <a:gd name="T5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39">
                    <a:moveTo>
                      <a:pt x="0" y="0"/>
                    </a:moveTo>
                    <a:lnTo>
                      <a:pt x="15" y="16"/>
                    </a:lnTo>
                    <a:lnTo>
                      <a:pt x="15" y="16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20" y="37"/>
                    </a:lnTo>
                    <a:lnTo>
                      <a:pt x="25" y="38"/>
                    </a:lnTo>
                    <a:lnTo>
                      <a:pt x="28" y="39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4" y="37"/>
                    </a:lnTo>
                    <a:lnTo>
                      <a:pt x="37" y="36"/>
                    </a:lnTo>
                    <a:lnTo>
                      <a:pt x="41" y="31"/>
                    </a:lnTo>
                    <a:lnTo>
                      <a:pt x="43" y="26"/>
                    </a:lnTo>
                    <a:lnTo>
                      <a:pt x="43" y="23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2" y="17"/>
                    </a:lnTo>
                    <a:lnTo>
                      <a:pt x="40" y="15"/>
                    </a:lnTo>
                    <a:lnTo>
                      <a:pt x="35" y="10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1" name="Freeform 161"/>
              <p:cNvSpPr>
                <a:spLocks/>
              </p:cNvSpPr>
              <p:nvPr/>
            </p:nvSpPr>
            <p:spPr bwMode="auto">
              <a:xfrm>
                <a:off x="2186" y="1103"/>
                <a:ext cx="31" cy="65"/>
              </a:xfrm>
              <a:custGeom>
                <a:avLst/>
                <a:gdLst>
                  <a:gd name="T0" fmla="*/ 5 w 31"/>
                  <a:gd name="T1" fmla="*/ 0 h 65"/>
                  <a:gd name="T2" fmla="*/ 9 w 31"/>
                  <a:gd name="T3" fmla="*/ 35 h 65"/>
                  <a:gd name="T4" fmla="*/ 9 w 31"/>
                  <a:gd name="T5" fmla="*/ 35 h 65"/>
                  <a:gd name="T6" fmla="*/ 4 w 31"/>
                  <a:gd name="T7" fmla="*/ 39 h 65"/>
                  <a:gd name="T8" fmla="*/ 2 w 31"/>
                  <a:gd name="T9" fmla="*/ 41 h 65"/>
                  <a:gd name="T10" fmla="*/ 1 w 31"/>
                  <a:gd name="T11" fmla="*/ 44 h 65"/>
                  <a:gd name="T12" fmla="*/ 1 w 31"/>
                  <a:gd name="T13" fmla="*/ 44 h 65"/>
                  <a:gd name="T14" fmla="*/ 0 w 31"/>
                  <a:gd name="T15" fmla="*/ 47 h 65"/>
                  <a:gd name="T16" fmla="*/ 0 w 31"/>
                  <a:gd name="T17" fmla="*/ 50 h 65"/>
                  <a:gd name="T18" fmla="*/ 1 w 31"/>
                  <a:gd name="T19" fmla="*/ 55 h 65"/>
                  <a:gd name="T20" fmla="*/ 5 w 31"/>
                  <a:gd name="T21" fmla="*/ 60 h 65"/>
                  <a:gd name="T22" fmla="*/ 7 w 31"/>
                  <a:gd name="T23" fmla="*/ 62 h 65"/>
                  <a:gd name="T24" fmla="*/ 10 w 31"/>
                  <a:gd name="T25" fmla="*/ 64 h 65"/>
                  <a:gd name="T26" fmla="*/ 10 w 31"/>
                  <a:gd name="T27" fmla="*/ 64 h 65"/>
                  <a:gd name="T28" fmla="*/ 13 w 31"/>
                  <a:gd name="T29" fmla="*/ 65 h 65"/>
                  <a:gd name="T30" fmla="*/ 16 w 31"/>
                  <a:gd name="T31" fmla="*/ 65 h 65"/>
                  <a:gd name="T32" fmla="*/ 22 w 31"/>
                  <a:gd name="T33" fmla="*/ 62 h 65"/>
                  <a:gd name="T34" fmla="*/ 27 w 31"/>
                  <a:gd name="T35" fmla="*/ 59 h 65"/>
                  <a:gd name="T36" fmla="*/ 28 w 31"/>
                  <a:gd name="T37" fmla="*/ 57 h 65"/>
                  <a:gd name="T38" fmla="*/ 30 w 31"/>
                  <a:gd name="T39" fmla="*/ 54 h 65"/>
                  <a:gd name="T40" fmla="*/ 30 w 31"/>
                  <a:gd name="T41" fmla="*/ 54 h 65"/>
                  <a:gd name="T42" fmla="*/ 30 w 31"/>
                  <a:gd name="T43" fmla="*/ 51 h 65"/>
                  <a:gd name="T44" fmla="*/ 31 w 31"/>
                  <a:gd name="T45" fmla="*/ 48 h 65"/>
                  <a:gd name="T46" fmla="*/ 29 w 31"/>
                  <a:gd name="T47" fmla="*/ 42 h 65"/>
                  <a:gd name="T48" fmla="*/ 26 w 31"/>
                  <a:gd name="T49" fmla="*/ 38 h 65"/>
                  <a:gd name="T50" fmla="*/ 23 w 31"/>
                  <a:gd name="T51" fmla="*/ 36 h 65"/>
                  <a:gd name="T52" fmla="*/ 21 w 31"/>
                  <a:gd name="T53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65">
                    <a:moveTo>
                      <a:pt x="5" y="0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4" y="39"/>
                    </a:lnTo>
                    <a:lnTo>
                      <a:pt x="2" y="41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5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2" y="62"/>
                    </a:lnTo>
                    <a:lnTo>
                      <a:pt x="27" y="59"/>
                    </a:lnTo>
                    <a:lnTo>
                      <a:pt x="28" y="57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29" y="42"/>
                    </a:lnTo>
                    <a:lnTo>
                      <a:pt x="26" y="38"/>
                    </a:lnTo>
                    <a:lnTo>
                      <a:pt x="23" y="36"/>
                    </a:lnTo>
                    <a:lnTo>
                      <a:pt x="21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2" name="Freeform 162"/>
              <p:cNvSpPr>
                <a:spLocks/>
              </p:cNvSpPr>
              <p:nvPr/>
            </p:nvSpPr>
            <p:spPr bwMode="auto">
              <a:xfrm>
                <a:off x="2064" y="1048"/>
                <a:ext cx="41" cy="32"/>
              </a:xfrm>
              <a:custGeom>
                <a:avLst/>
                <a:gdLst>
                  <a:gd name="T0" fmla="*/ 41 w 41"/>
                  <a:gd name="T1" fmla="*/ 0 h 32"/>
                  <a:gd name="T2" fmla="*/ 26 w 41"/>
                  <a:gd name="T3" fmla="*/ 6 h 32"/>
                  <a:gd name="T4" fmla="*/ 26 w 41"/>
                  <a:gd name="T5" fmla="*/ 6 h 32"/>
                  <a:gd name="T6" fmla="*/ 24 w 41"/>
                  <a:gd name="T7" fmla="*/ 5 h 32"/>
                  <a:gd name="T8" fmla="*/ 24 w 41"/>
                  <a:gd name="T9" fmla="*/ 5 h 32"/>
                  <a:gd name="T10" fmla="*/ 22 w 41"/>
                  <a:gd name="T11" fmla="*/ 3 h 32"/>
                  <a:gd name="T12" fmla="*/ 19 w 41"/>
                  <a:gd name="T13" fmla="*/ 2 h 32"/>
                  <a:gd name="T14" fmla="*/ 13 w 41"/>
                  <a:gd name="T15" fmla="*/ 1 h 32"/>
                  <a:gd name="T16" fmla="*/ 8 w 41"/>
                  <a:gd name="T17" fmla="*/ 3 h 32"/>
                  <a:gd name="T18" fmla="*/ 5 w 41"/>
                  <a:gd name="T19" fmla="*/ 5 h 32"/>
                  <a:gd name="T20" fmla="*/ 3 w 41"/>
                  <a:gd name="T21" fmla="*/ 7 h 32"/>
                  <a:gd name="T22" fmla="*/ 3 w 41"/>
                  <a:gd name="T23" fmla="*/ 7 h 32"/>
                  <a:gd name="T24" fmla="*/ 2 w 41"/>
                  <a:gd name="T25" fmla="*/ 9 h 32"/>
                  <a:gd name="T26" fmla="*/ 0 w 41"/>
                  <a:gd name="T27" fmla="*/ 13 h 32"/>
                  <a:gd name="T28" fmla="*/ 0 w 41"/>
                  <a:gd name="T29" fmla="*/ 19 h 32"/>
                  <a:gd name="T30" fmla="*/ 2 w 41"/>
                  <a:gd name="T31" fmla="*/ 24 h 32"/>
                  <a:gd name="T32" fmla="*/ 3 w 41"/>
                  <a:gd name="T33" fmla="*/ 27 h 32"/>
                  <a:gd name="T34" fmla="*/ 5 w 41"/>
                  <a:gd name="T35" fmla="*/ 29 h 32"/>
                  <a:gd name="T36" fmla="*/ 5 w 41"/>
                  <a:gd name="T37" fmla="*/ 29 h 32"/>
                  <a:gd name="T38" fmla="*/ 8 w 41"/>
                  <a:gd name="T39" fmla="*/ 31 h 32"/>
                  <a:gd name="T40" fmla="*/ 11 w 41"/>
                  <a:gd name="T41" fmla="*/ 32 h 32"/>
                  <a:gd name="T42" fmla="*/ 16 w 41"/>
                  <a:gd name="T43" fmla="*/ 32 h 32"/>
                  <a:gd name="T44" fmla="*/ 22 w 41"/>
                  <a:gd name="T45" fmla="*/ 30 h 32"/>
                  <a:gd name="T46" fmla="*/ 24 w 41"/>
                  <a:gd name="T47" fmla="*/ 29 h 32"/>
                  <a:gd name="T48" fmla="*/ 26 w 41"/>
                  <a:gd name="T4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2">
                    <a:moveTo>
                      <a:pt x="41" y="0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19" y="2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8" y="31"/>
                    </a:lnTo>
                    <a:lnTo>
                      <a:pt x="11" y="32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4" y="29"/>
                    </a:lnTo>
                    <a:lnTo>
                      <a:pt x="26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3" name="Freeform 163"/>
              <p:cNvSpPr>
                <a:spLocks/>
              </p:cNvSpPr>
              <p:nvPr/>
            </p:nvSpPr>
            <p:spPr bwMode="auto">
              <a:xfrm>
                <a:off x="2109" y="1088"/>
                <a:ext cx="30" cy="52"/>
              </a:xfrm>
              <a:custGeom>
                <a:avLst/>
                <a:gdLst>
                  <a:gd name="T0" fmla="*/ 29 w 30"/>
                  <a:gd name="T1" fmla="*/ 0 h 52"/>
                  <a:gd name="T2" fmla="*/ 17 w 30"/>
                  <a:gd name="T3" fmla="*/ 21 h 52"/>
                  <a:gd name="T4" fmla="*/ 17 w 30"/>
                  <a:gd name="T5" fmla="*/ 21 h 52"/>
                  <a:gd name="T6" fmla="*/ 15 w 30"/>
                  <a:gd name="T7" fmla="*/ 21 h 52"/>
                  <a:gd name="T8" fmla="*/ 15 w 30"/>
                  <a:gd name="T9" fmla="*/ 21 h 52"/>
                  <a:gd name="T10" fmla="*/ 12 w 30"/>
                  <a:gd name="T11" fmla="*/ 21 h 52"/>
                  <a:gd name="T12" fmla="*/ 9 w 30"/>
                  <a:gd name="T13" fmla="*/ 22 h 52"/>
                  <a:gd name="T14" fmla="*/ 4 w 30"/>
                  <a:gd name="T15" fmla="*/ 25 h 52"/>
                  <a:gd name="T16" fmla="*/ 1 w 30"/>
                  <a:gd name="T17" fmla="*/ 30 h 52"/>
                  <a:gd name="T18" fmla="*/ 0 w 30"/>
                  <a:gd name="T19" fmla="*/ 33 h 52"/>
                  <a:gd name="T20" fmla="*/ 0 w 30"/>
                  <a:gd name="T21" fmla="*/ 36 h 52"/>
                  <a:gd name="T22" fmla="*/ 0 w 30"/>
                  <a:gd name="T23" fmla="*/ 36 h 52"/>
                  <a:gd name="T24" fmla="*/ 0 w 30"/>
                  <a:gd name="T25" fmla="*/ 39 h 52"/>
                  <a:gd name="T26" fmla="*/ 1 w 30"/>
                  <a:gd name="T27" fmla="*/ 43 h 52"/>
                  <a:gd name="T28" fmla="*/ 4 w 30"/>
                  <a:gd name="T29" fmla="*/ 47 h 52"/>
                  <a:gd name="T30" fmla="*/ 9 w 30"/>
                  <a:gd name="T31" fmla="*/ 51 h 52"/>
                  <a:gd name="T32" fmla="*/ 11 w 30"/>
                  <a:gd name="T33" fmla="*/ 51 h 52"/>
                  <a:gd name="T34" fmla="*/ 14 w 30"/>
                  <a:gd name="T35" fmla="*/ 52 h 52"/>
                  <a:gd name="T36" fmla="*/ 14 w 30"/>
                  <a:gd name="T37" fmla="*/ 52 h 52"/>
                  <a:gd name="T38" fmla="*/ 17 w 30"/>
                  <a:gd name="T39" fmla="*/ 52 h 52"/>
                  <a:gd name="T40" fmla="*/ 20 w 30"/>
                  <a:gd name="T41" fmla="*/ 51 h 52"/>
                  <a:gd name="T42" fmla="*/ 26 w 30"/>
                  <a:gd name="T43" fmla="*/ 48 h 52"/>
                  <a:gd name="T44" fmla="*/ 29 w 30"/>
                  <a:gd name="T45" fmla="*/ 43 h 52"/>
                  <a:gd name="T46" fmla="*/ 30 w 30"/>
                  <a:gd name="T47" fmla="*/ 39 h 52"/>
                  <a:gd name="T48" fmla="*/ 30 w 30"/>
                  <a:gd name="T49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52">
                    <a:moveTo>
                      <a:pt x="29" y="0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2" y="21"/>
                    </a:lnTo>
                    <a:lnTo>
                      <a:pt x="9" y="22"/>
                    </a:lnTo>
                    <a:lnTo>
                      <a:pt x="4" y="25"/>
                    </a:lnTo>
                    <a:lnTo>
                      <a:pt x="1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3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0" y="51"/>
                    </a:lnTo>
                    <a:lnTo>
                      <a:pt x="26" y="48"/>
                    </a:lnTo>
                    <a:lnTo>
                      <a:pt x="29" y="43"/>
                    </a:lnTo>
                    <a:lnTo>
                      <a:pt x="30" y="39"/>
                    </a:lnTo>
                    <a:lnTo>
                      <a:pt x="3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4" name="Freeform 164"/>
              <p:cNvSpPr>
                <a:spLocks/>
              </p:cNvSpPr>
              <p:nvPr/>
            </p:nvSpPr>
            <p:spPr bwMode="auto">
              <a:xfrm>
                <a:off x="2913" y="1206"/>
                <a:ext cx="175" cy="117"/>
              </a:xfrm>
              <a:custGeom>
                <a:avLst/>
                <a:gdLst>
                  <a:gd name="T0" fmla="*/ 171 w 175"/>
                  <a:gd name="T1" fmla="*/ 69 h 117"/>
                  <a:gd name="T2" fmla="*/ 144 w 175"/>
                  <a:gd name="T3" fmla="*/ 7 h 117"/>
                  <a:gd name="T4" fmla="*/ 144 w 175"/>
                  <a:gd name="T5" fmla="*/ 7 h 117"/>
                  <a:gd name="T6" fmla="*/ 142 w 175"/>
                  <a:gd name="T7" fmla="*/ 4 h 117"/>
                  <a:gd name="T8" fmla="*/ 140 w 175"/>
                  <a:gd name="T9" fmla="*/ 2 h 117"/>
                  <a:gd name="T10" fmla="*/ 137 w 175"/>
                  <a:gd name="T11" fmla="*/ 1 h 117"/>
                  <a:gd name="T12" fmla="*/ 134 w 175"/>
                  <a:gd name="T13" fmla="*/ 0 h 117"/>
                  <a:gd name="T14" fmla="*/ 41 w 175"/>
                  <a:gd name="T15" fmla="*/ 0 h 117"/>
                  <a:gd name="T16" fmla="*/ 41 w 175"/>
                  <a:gd name="T17" fmla="*/ 0 h 117"/>
                  <a:gd name="T18" fmla="*/ 41 w 175"/>
                  <a:gd name="T19" fmla="*/ 0 h 117"/>
                  <a:gd name="T20" fmla="*/ 41 w 175"/>
                  <a:gd name="T21" fmla="*/ 0 h 117"/>
                  <a:gd name="T22" fmla="*/ 38 w 175"/>
                  <a:gd name="T23" fmla="*/ 1 h 117"/>
                  <a:gd name="T24" fmla="*/ 35 w 175"/>
                  <a:gd name="T25" fmla="*/ 2 h 117"/>
                  <a:gd name="T26" fmla="*/ 33 w 175"/>
                  <a:gd name="T27" fmla="*/ 4 h 117"/>
                  <a:gd name="T28" fmla="*/ 31 w 175"/>
                  <a:gd name="T29" fmla="*/ 7 h 117"/>
                  <a:gd name="T30" fmla="*/ 4 w 175"/>
                  <a:gd name="T31" fmla="*/ 69 h 117"/>
                  <a:gd name="T32" fmla="*/ 4 w 175"/>
                  <a:gd name="T33" fmla="*/ 69 h 117"/>
                  <a:gd name="T34" fmla="*/ 2 w 175"/>
                  <a:gd name="T35" fmla="*/ 76 h 117"/>
                  <a:gd name="T36" fmla="*/ 0 w 175"/>
                  <a:gd name="T37" fmla="*/ 85 h 117"/>
                  <a:gd name="T38" fmla="*/ 0 w 175"/>
                  <a:gd name="T39" fmla="*/ 85 h 117"/>
                  <a:gd name="T40" fmla="*/ 0 w 175"/>
                  <a:gd name="T41" fmla="*/ 85 h 117"/>
                  <a:gd name="T42" fmla="*/ 0 w 175"/>
                  <a:gd name="T43" fmla="*/ 85 h 117"/>
                  <a:gd name="T44" fmla="*/ 0 w 175"/>
                  <a:gd name="T45" fmla="*/ 110 h 117"/>
                  <a:gd name="T46" fmla="*/ 0 w 175"/>
                  <a:gd name="T47" fmla="*/ 110 h 117"/>
                  <a:gd name="T48" fmla="*/ 1 w 175"/>
                  <a:gd name="T49" fmla="*/ 113 h 117"/>
                  <a:gd name="T50" fmla="*/ 2 w 175"/>
                  <a:gd name="T51" fmla="*/ 115 h 117"/>
                  <a:gd name="T52" fmla="*/ 4 w 175"/>
                  <a:gd name="T53" fmla="*/ 116 h 117"/>
                  <a:gd name="T54" fmla="*/ 6 w 175"/>
                  <a:gd name="T55" fmla="*/ 117 h 117"/>
                  <a:gd name="T56" fmla="*/ 6 w 175"/>
                  <a:gd name="T57" fmla="*/ 117 h 117"/>
                  <a:gd name="T58" fmla="*/ 7 w 175"/>
                  <a:gd name="T59" fmla="*/ 117 h 117"/>
                  <a:gd name="T60" fmla="*/ 169 w 175"/>
                  <a:gd name="T61" fmla="*/ 117 h 117"/>
                  <a:gd name="T62" fmla="*/ 169 w 175"/>
                  <a:gd name="T63" fmla="*/ 117 h 117"/>
                  <a:gd name="T64" fmla="*/ 171 w 175"/>
                  <a:gd name="T65" fmla="*/ 116 h 117"/>
                  <a:gd name="T66" fmla="*/ 173 w 175"/>
                  <a:gd name="T67" fmla="*/ 115 h 117"/>
                  <a:gd name="T68" fmla="*/ 174 w 175"/>
                  <a:gd name="T69" fmla="*/ 113 h 117"/>
                  <a:gd name="T70" fmla="*/ 175 w 175"/>
                  <a:gd name="T71" fmla="*/ 110 h 117"/>
                  <a:gd name="T72" fmla="*/ 175 w 175"/>
                  <a:gd name="T73" fmla="*/ 85 h 117"/>
                  <a:gd name="T74" fmla="*/ 175 w 175"/>
                  <a:gd name="T75" fmla="*/ 85 h 117"/>
                  <a:gd name="T76" fmla="*/ 174 w 175"/>
                  <a:gd name="T77" fmla="*/ 77 h 117"/>
                  <a:gd name="T78" fmla="*/ 171 w 175"/>
                  <a:gd name="T79" fmla="*/ 69 h 117"/>
                  <a:gd name="T80" fmla="*/ 171 w 175"/>
                  <a:gd name="T81" fmla="*/ 6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17">
                    <a:moveTo>
                      <a:pt x="171" y="69"/>
                    </a:moveTo>
                    <a:lnTo>
                      <a:pt x="144" y="7"/>
                    </a:lnTo>
                    <a:lnTo>
                      <a:pt x="144" y="7"/>
                    </a:lnTo>
                    <a:lnTo>
                      <a:pt x="142" y="4"/>
                    </a:lnTo>
                    <a:lnTo>
                      <a:pt x="140" y="2"/>
                    </a:lnTo>
                    <a:lnTo>
                      <a:pt x="137" y="1"/>
                    </a:lnTo>
                    <a:lnTo>
                      <a:pt x="13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2" y="76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2" y="115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7" y="117"/>
                    </a:lnTo>
                    <a:lnTo>
                      <a:pt x="169" y="117"/>
                    </a:lnTo>
                    <a:lnTo>
                      <a:pt x="169" y="117"/>
                    </a:lnTo>
                    <a:lnTo>
                      <a:pt x="171" y="116"/>
                    </a:lnTo>
                    <a:lnTo>
                      <a:pt x="173" y="115"/>
                    </a:lnTo>
                    <a:lnTo>
                      <a:pt x="174" y="113"/>
                    </a:lnTo>
                    <a:lnTo>
                      <a:pt x="175" y="110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4" y="77"/>
                    </a:lnTo>
                    <a:lnTo>
                      <a:pt x="171" y="69"/>
                    </a:lnTo>
                    <a:lnTo>
                      <a:pt x="171" y="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5" name="Freeform 165"/>
              <p:cNvSpPr>
                <a:spLocks/>
              </p:cNvSpPr>
              <p:nvPr/>
            </p:nvSpPr>
            <p:spPr bwMode="auto">
              <a:xfrm>
                <a:off x="2986" y="1224"/>
                <a:ext cx="14" cy="7"/>
              </a:xfrm>
              <a:custGeom>
                <a:avLst/>
                <a:gdLst>
                  <a:gd name="T0" fmla="*/ 0 w 14"/>
                  <a:gd name="T1" fmla="*/ 7 h 7"/>
                  <a:gd name="T2" fmla="*/ 0 w 14"/>
                  <a:gd name="T3" fmla="*/ 0 h 7"/>
                  <a:gd name="T4" fmla="*/ 14 w 1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6" name="Freeform 166"/>
              <p:cNvSpPr>
                <a:spLocks/>
              </p:cNvSpPr>
              <p:nvPr/>
            </p:nvSpPr>
            <p:spPr bwMode="auto">
              <a:xfrm>
                <a:off x="2984" y="1239"/>
                <a:ext cx="16" cy="8"/>
              </a:xfrm>
              <a:custGeom>
                <a:avLst/>
                <a:gdLst>
                  <a:gd name="T0" fmla="*/ 0 w 16"/>
                  <a:gd name="T1" fmla="*/ 8 h 8"/>
                  <a:gd name="T2" fmla="*/ 1 w 16"/>
                  <a:gd name="T3" fmla="*/ 0 h 8"/>
                  <a:gd name="T4" fmla="*/ 16 w 1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lnTo>
                      <a:pt x="1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7" name="Freeform 167"/>
              <p:cNvSpPr>
                <a:spLocks/>
              </p:cNvSpPr>
              <p:nvPr/>
            </p:nvSpPr>
            <p:spPr bwMode="auto">
              <a:xfrm>
                <a:off x="2946" y="1224"/>
                <a:ext cx="29" cy="42"/>
              </a:xfrm>
              <a:custGeom>
                <a:avLst/>
                <a:gdLst>
                  <a:gd name="T0" fmla="*/ 0 w 29"/>
                  <a:gd name="T1" fmla="*/ 42 h 42"/>
                  <a:gd name="T2" fmla="*/ 10 w 29"/>
                  <a:gd name="T3" fmla="*/ 0 h 42"/>
                  <a:gd name="T4" fmla="*/ 29 w 29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42">
                    <a:moveTo>
                      <a:pt x="0" y="42"/>
                    </a:moveTo>
                    <a:lnTo>
                      <a:pt x="10" y="0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8" name="Freeform 168"/>
              <p:cNvSpPr>
                <a:spLocks/>
              </p:cNvSpPr>
              <p:nvPr/>
            </p:nvSpPr>
            <p:spPr bwMode="auto">
              <a:xfrm>
                <a:off x="2983" y="1256"/>
                <a:ext cx="17" cy="10"/>
              </a:xfrm>
              <a:custGeom>
                <a:avLst/>
                <a:gdLst>
                  <a:gd name="T0" fmla="*/ 0 w 17"/>
                  <a:gd name="T1" fmla="*/ 10 h 10"/>
                  <a:gd name="T2" fmla="*/ 1 w 17"/>
                  <a:gd name="T3" fmla="*/ 0 h 10"/>
                  <a:gd name="T4" fmla="*/ 17 w 1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lnTo>
                      <a:pt x="1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9" name="Freeform 169"/>
              <p:cNvSpPr>
                <a:spLocks/>
              </p:cNvSpPr>
              <p:nvPr/>
            </p:nvSpPr>
            <p:spPr bwMode="auto">
              <a:xfrm>
                <a:off x="3010" y="1224"/>
                <a:ext cx="12" cy="7"/>
              </a:xfrm>
              <a:custGeom>
                <a:avLst/>
                <a:gdLst>
                  <a:gd name="T0" fmla="*/ 0 w 12"/>
                  <a:gd name="T1" fmla="*/ 7 h 7"/>
                  <a:gd name="T2" fmla="*/ 0 w 12"/>
                  <a:gd name="T3" fmla="*/ 0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lnTo>
                      <a:pt x="0" y="0"/>
                    </a:lnTo>
                    <a:lnTo>
                      <a:pt x="12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0" name="Freeform 170"/>
              <p:cNvSpPr>
                <a:spLocks/>
              </p:cNvSpPr>
              <p:nvPr/>
            </p:nvSpPr>
            <p:spPr bwMode="auto">
              <a:xfrm>
                <a:off x="3010" y="1239"/>
                <a:ext cx="14" cy="8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1" name="Freeform 171"/>
              <p:cNvSpPr>
                <a:spLocks/>
              </p:cNvSpPr>
              <p:nvPr/>
            </p:nvSpPr>
            <p:spPr bwMode="auto">
              <a:xfrm>
                <a:off x="3011" y="1256"/>
                <a:ext cx="15" cy="10"/>
              </a:xfrm>
              <a:custGeom>
                <a:avLst/>
                <a:gdLst>
                  <a:gd name="T0" fmla="*/ 0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2" name="Freeform 172"/>
              <p:cNvSpPr>
                <a:spLocks/>
              </p:cNvSpPr>
              <p:nvPr/>
            </p:nvSpPr>
            <p:spPr bwMode="auto">
              <a:xfrm>
                <a:off x="3032" y="1224"/>
                <a:ext cx="13" cy="7"/>
              </a:xfrm>
              <a:custGeom>
                <a:avLst/>
                <a:gdLst>
                  <a:gd name="T0" fmla="*/ 1 w 13"/>
                  <a:gd name="T1" fmla="*/ 7 h 7"/>
                  <a:gd name="T2" fmla="*/ 0 w 13"/>
                  <a:gd name="T3" fmla="*/ 0 h 7"/>
                  <a:gd name="T4" fmla="*/ 13 w 1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1" y="7"/>
                    </a:moveTo>
                    <a:lnTo>
                      <a:pt x="0" y="0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3" name="Freeform 173"/>
              <p:cNvSpPr>
                <a:spLocks/>
              </p:cNvSpPr>
              <p:nvPr/>
            </p:nvSpPr>
            <p:spPr bwMode="auto">
              <a:xfrm>
                <a:off x="3035" y="1239"/>
                <a:ext cx="14" cy="8"/>
              </a:xfrm>
              <a:custGeom>
                <a:avLst/>
                <a:gdLst>
                  <a:gd name="T0" fmla="*/ 1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4" name="Freeform 174"/>
              <p:cNvSpPr>
                <a:spLocks/>
              </p:cNvSpPr>
              <p:nvPr/>
            </p:nvSpPr>
            <p:spPr bwMode="auto">
              <a:xfrm>
                <a:off x="3038" y="1256"/>
                <a:ext cx="15" cy="10"/>
              </a:xfrm>
              <a:custGeom>
                <a:avLst/>
                <a:gdLst>
                  <a:gd name="T0" fmla="*/ 1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1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5" name="Freeform 175"/>
              <p:cNvSpPr>
                <a:spLocks/>
              </p:cNvSpPr>
              <p:nvPr/>
            </p:nvSpPr>
            <p:spPr bwMode="auto">
              <a:xfrm>
                <a:off x="2869" y="1245"/>
                <a:ext cx="33" cy="50"/>
              </a:xfrm>
              <a:custGeom>
                <a:avLst/>
                <a:gdLst>
                  <a:gd name="T0" fmla="*/ 10 w 33"/>
                  <a:gd name="T1" fmla="*/ 0 h 50"/>
                  <a:gd name="T2" fmla="*/ 10 w 33"/>
                  <a:gd name="T3" fmla="*/ 0 h 50"/>
                  <a:gd name="T4" fmla="*/ 6 w 33"/>
                  <a:gd name="T5" fmla="*/ 4 h 50"/>
                  <a:gd name="T6" fmla="*/ 3 w 33"/>
                  <a:gd name="T7" fmla="*/ 8 h 50"/>
                  <a:gd name="T8" fmla="*/ 1 w 33"/>
                  <a:gd name="T9" fmla="*/ 13 h 50"/>
                  <a:gd name="T10" fmla="*/ 0 w 33"/>
                  <a:gd name="T11" fmla="*/ 18 h 50"/>
                  <a:gd name="T12" fmla="*/ 0 w 33"/>
                  <a:gd name="T13" fmla="*/ 18 h 50"/>
                  <a:gd name="T14" fmla="*/ 1 w 33"/>
                  <a:gd name="T15" fmla="*/ 23 h 50"/>
                  <a:gd name="T16" fmla="*/ 3 w 33"/>
                  <a:gd name="T17" fmla="*/ 28 h 50"/>
                  <a:gd name="T18" fmla="*/ 6 w 33"/>
                  <a:gd name="T19" fmla="*/ 33 h 50"/>
                  <a:gd name="T20" fmla="*/ 10 w 33"/>
                  <a:gd name="T21" fmla="*/ 37 h 50"/>
                  <a:gd name="T22" fmla="*/ 10 w 33"/>
                  <a:gd name="T23" fmla="*/ 37 h 50"/>
                  <a:gd name="T24" fmla="*/ 20 w 33"/>
                  <a:gd name="T25" fmla="*/ 44 h 50"/>
                  <a:gd name="T26" fmla="*/ 33 w 33"/>
                  <a:gd name="T2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50">
                    <a:moveTo>
                      <a:pt x="10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3" y="28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20" y="44"/>
                    </a:lnTo>
                    <a:lnTo>
                      <a:pt x="33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6" name="Freeform 176"/>
              <p:cNvSpPr>
                <a:spLocks/>
              </p:cNvSpPr>
              <p:nvPr/>
            </p:nvSpPr>
            <p:spPr bwMode="auto">
              <a:xfrm>
                <a:off x="2888" y="1174"/>
                <a:ext cx="227" cy="66"/>
              </a:xfrm>
              <a:custGeom>
                <a:avLst/>
                <a:gdLst>
                  <a:gd name="T0" fmla="*/ 39 w 227"/>
                  <a:gd name="T1" fmla="*/ 66 h 66"/>
                  <a:gd name="T2" fmla="*/ 39 w 227"/>
                  <a:gd name="T3" fmla="*/ 66 h 66"/>
                  <a:gd name="T4" fmla="*/ 3 w 227"/>
                  <a:gd name="T5" fmla="*/ 66 h 66"/>
                  <a:gd name="T6" fmla="*/ 3 w 227"/>
                  <a:gd name="T7" fmla="*/ 66 h 66"/>
                  <a:gd name="T8" fmla="*/ 0 w 227"/>
                  <a:gd name="T9" fmla="*/ 57 h 66"/>
                  <a:gd name="T10" fmla="*/ 0 w 227"/>
                  <a:gd name="T11" fmla="*/ 49 h 66"/>
                  <a:gd name="T12" fmla="*/ 3 w 227"/>
                  <a:gd name="T13" fmla="*/ 41 h 66"/>
                  <a:gd name="T14" fmla="*/ 4 w 227"/>
                  <a:gd name="T15" fmla="*/ 34 h 66"/>
                  <a:gd name="T16" fmla="*/ 4 w 227"/>
                  <a:gd name="T17" fmla="*/ 34 h 66"/>
                  <a:gd name="T18" fmla="*/ 8 w 227"/>
                  <a:gd name="T19" fmla="*/ 30 h 66"/>
                  <a:gd name="T20" fmla="*/ 12 w 227"/>
                  <a:gd name="T21" fmla="*/ 25 h 66"/>
                  <a:gd name="T22" fmla="*/ 22 w 227"/>
                  <a:gd name="T23" fmla="*/ 18 h 66"/>
                  <a:gd name="T24" fmla="*/ 34 w 227"/>
                  <a:gd name="T25" fmla="*/ 12 h 66"/>
                  <a:gd name="T26" fmla="*/ 48 w 227"/>
                  <a:gd name="T27" fmla="*/ 8 h 66"/>
                  <a:gd name="T28" fmla="*/ 63 w 227"/>
                  <a:gd name="T29" fmla="*/ 4 h 66"/>
                  <a:gd name="T30" fmla="*/ 79 w 227"/>
                  <a:gd name="T31" fmla="*/ 2 h 66"/>
                  <a:gd name="T32" fmla="*/ 96 w 227"/>
                  <a:gd name="T33" fmla="*/ 1 h 66"/>
                  <a:gd name="T34" fmla="*/ 114 w 227"/>
                  <a:gd name="T35" fmla="*/ 0 h 66"/>
                  <a:gd name="T36" fmla="*/ 114 w 227"/>
                  <a:gd name="T37" fmla="*/ 0 h 66"/>
                  <a:gd name="T38" fmla="*/ 131 w 227"/>
                  <a:gd name="T39" fmla="*/ 1 h 66"/>
                  <a:gd name="T40" fmla="*/ 148 w 227"/>
                  <a:gd name="T41" fmla="*/ 2 h 66"/>
                  <a:gd name="T42" fmla="*/ 164 w 227"/>
                  <a:gd name="T43" fmla="*/ 4 h 66"/>
                  <a:gd name="T44" fmla="*/ 179 w 227"/>
                  <a:gd name="T45" fmla="*/ 8 h 66"/>
                  <a:gd name="T46" fmla="*/ 193 w 227"/>
                  <a:gd name="T47" fmla="*/ 12 h 66"/>
                  <a:gd name="T48" fmla="*/ 205 w 227"/>
                  <a:gd name="T49" fmla="*/ 18 h 66"/>
                  <a:gd name="T50" fmla="*/ 215 w 227"/>
                  <a:gd name="T51" fmla="*/ 25 h 66"/>
                  <a:gd name="T52" fmla="*/ 220 w 227"/>
                  <a:gd name="T53" fmla="*/ 30 h 66"/>
                  <a:gd name="T54" fmla="*/ 223 w 227"/>
                  <a:gd name="T55" fmla="*/ 34 h 66"/>
                  <a:gd name="T56" fmla="*/ 223 w 227"/>
                  <a:gd name="T57" fmla="*/ 34 h 66"/>
                  <a:gd name="T58" fmla="*/ 225 w 227"/>
                  <a:gd name="T59" fmla="*/ 41 h 66"/>
                  <a:gd name="T60" fmla="*/ 226 w 227"/>
                  <a:gd name="T61" fmla="*/ 49 h 66"/>
                  <a:gd name="T62" fmla="*/ 227 w 227"/>
                  <a:gd name="T63" fmla="*/ 57 h 66"/>
                  <a:gd name="T64" fmla="*/ 225 w 227"/>
                  <a:gd name="T65" fmla="*/ 66 h 66"/>
                  <a:gd name="T66" fmla="*/ 225 w 227"/>
                  <a:gd name="T67" fmla="*/ 66 h 66"/>
                  <a:gd name="T68" fmla="*/ 188 w 227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7" h="66">
                    <a:moveTo>
                      <a:pt x="39" y="66"/>
                    </a:moveTo>
                    <a:lnTo>
                      <a:pt x="39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0" y="57"/>
                    </a:lnTo>
                    <a:lnTo>
                      <a:pt x="0" y="49"/>
                    </a:lnTo>
                    <a:lnTo>
                      <a:pt x="3" y="41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8" y="30"/>
                    </a:lnTo>
                    <a:lnTo>
                      <a:pt x="12" y="25"/>
                    </a:lnTo>
                    <a:lnTo>
                      <a:pt x="22" y="18"/>
                    </a:lnTo>
                    <a:lnTo>
                      <a:pt x="34" y="12"/>
                    </a:lnTo>
                    <a:lnTo>
                      <a:pt x="48" y="8"/>
                    </a:lnTo>
                    <a:lnTo>
                      <a:pt x="63" y="4"/>
                    </a:lnTo>
                    <a:lnTo>
                      <a:pt x="79" y="2"/>
                    </a:lnTo>
                    <a:lnTo>
                      <a:pt x="96" y="1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4" y="4"/>
                    </a:lnTo>
                    <a:lnTo>
                      <a:pt x="179" y="8"/>
                    </a:lnTo>
                    <a:lnTo>
                      <a:pt x="193" y="12"/>
                    </a:lnTo>
                    <a:lnTo>
                      <a:pt x="205" y="18"/>
                    </a:lnTo>
                    <a:lnTo>
                      <a:pt x="215" y="25"/>
                    </a:lnTo>
                    <a:lnTo>
                      <a:pt x="220" y="30"/>
                    </a:lnTo>
                    <a:lnTo>
                      <a:pt x="223" y="34"/>
                    </a:lnTo>
                    <a:lnTo>
                      <a:pt x="223" y="34"/>
                    </a:lnTo>
                    <a:lnTo>
                      <a:pt x="225" y="41"/>
                    </a:lnTo>
                    <a:lnTo>
                      <a:pt x="226" y="49"/>
                    </a:lnTo>
                    <a:lnTo>
                      <a:pt x="227" y="57"/>
                    </a:lnTo>
                    <a:lnTo>
                      <a:pt x="225" y="66"/>
                    </a:lnTo>
                    <a:lnTo>
                      <a:pt x="225" y="66"/>
                    </a:lnTo>
                    <a:lnTo>
                      <a:pt x="188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7" name="Freeform 177"/>
              <p:cNvSpPr>
                <a:spLocks/>
              </p:cNvSpPr>
              <p:nvPr/>
            </p:nvSpPr>
            <p:spPr bwMode="auto">
              <a:xfrm>
                <a:off x="4704" y="2660"/>
                <a:ext cx="118" cy="30"/>
              </a:xfrm>
              <a:custGeom>
                <a:avLst/>
                <a:gdLst>
                  <a:gd name="T0" fmla="*/ 118 w 118"/>
                  <a:gd name="T1" fmla="*/ 30 h 30"/>
                  <a:gd name="T2" fmla="*/ 118 w 118"/>
                  <a:gd name="T3" fmla="*/ 30 h 30"/>
                  <a:gd name="T4" fmla="*/ 107 w 118"/>
                  <a:gd name="T5" fmla="*/ 17 h 30"/>
                  <a:gd name="T6" fmla="*/ 102 w 118"/>
                  <a:gd name="T7" fmla="*/ 11 h 30"/>
                  <a:gd name="T8" fmla="*/ 102 w 118"/>
                  <a:gd name="T9" fmla="*/ 11 h 30"/>
                  <a:gd name="T10" fmla="*/ 98 w 118"/>
                  <a:gd name="T11" fmla="*/ 9 h 30"/>
                  <a:gd name="T12" fmla="*/ 94 w 118"/>
                  <a:gd name="T13" fmla="*/ 7 h 30"/>
                  <a:gd name="T14" fmla="*/ 84 w 118"/>
                  <a:gd name="T15" fmla="*/ 3 h 30"/>
                  <a:gd name="T16" fmla="*/ 72 w 118"/>
                  <a:gd name="T17" fmla="*/ 1 h 30"/>
                  <a:gd name="T18" fmla="*/ 59 w 118"/>
                  <a:gd name="T19" fmla="*/ 0 h 30"/>
                  <a:gd name="T20" fmla="*/ 59 w 118"/>
                  <a:gd name="T21" fmla="*/ 0 h 30"/>
                  <a:gd name="T22" fmla="*/ 46 w 118"/>
                  <a:gd name="T23" fmla="*/ 1 h 30"/>
                  <a:gd name="T24" fmla="*/ 35 w 118"/>
                  <a:gd name="T25" fmla="*/ 3 h 30"/>
                  <a:gd name="T26" fmla="*/ 24 w 118"/>
                  <a:gd name="T27" fmla="*/ 7 h 30"/>
                  <a:gd name="T28" fmla="*/ 20 w 118"/>
                  <a:gd name="T29" fmla="*/ 9 h 30"/>
                  <a:gd name="T30" fmla="*/ 17 w 118"/>
                  <a:gd name="T31" fmla="*/ 11 h 30"/>
                  <a:gd name="T32" fmla="*/ 17 w 118"/>
                  <a:gd name="T33" fmla="*/ 11 h 30"/>
                  <a:gd name="T34" fmla="*/ 11 w 118"/>
                  <a:gd name="T35" fmla="*/ 17 h 30"/>
                  <a:gd name="T36" fmla="*/ 0 w 118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0">
                    <a:moveTo>
                      <a:pt x="118" y="30"/>
                    </a:moveTo>
                    <a:lnTo>
                      <a:pt x="118" y="30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98" y="9"/>
                    </a:lnTo>
                    <a:lnTo>
                      <a:pt x="94" y="7"/>
                    </a:lnTo>
                    <a:lnTo>
                      <a:pt x="84" y="3"/>
                    </a:lnTo>
                    <a:lnTo>
                      <a:pt x="72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6" y="1"/>
                    </a:lnTo>
                    <a:lnTo>
                      <a:pt x="35" y="3"/>
                    </a:lnTo>
                    <a:lnTo>
                      <a:pt x="24" y="7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1" y="17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8" name="Freeform 178"/>
              <p:cNvSpPr>
                <a:spLocks/>
              </p:cNvSpPr>
              <p:nvPr/>
            </p:nvSpPr>
            <p:spPr bwMode="auto">
              <a:xfrm>
                <a:off x="4727" y="2580"/>
                <a:ext cx="72" cy="72"/>
              </a:xfrm>
              <a:custGeom>
                <a:avLst/>
                <a:gdLst>
                  <a:gd name="T0" fmla="*/ 36 w 72"/>
                  <a:gd name="T1" fmla="*/ 72 h 72"/>
                  <a:gd name="T2" fmla="*/ 36 w 72"/>
                  <a:gd name="T3" fmla="*/ 72 h 72"/>
                  <a:gd name="T4" fmla="*/ 44 w 72"/>
                  <a:gd name="T5" fmla="*/ 72 h 72"/>
                  <a:gd name="T6" fmla="*/ 50 w 72"/>
                  <a:gd name="T7" fmla="*/ 69 h 72"/>
                  <a:gd name="T8" fmla="*/ 56 w 72"/>
                  <a:gd name="T9" fmla="*/ 65 h 72"/>
                  <a:gd name="T10" fmla="*/ 62 w 72"/>
                  <a:gd name="T11" fmla="*/ 61 h 72"/>
                  <a:gd name="T12" fmla="*/ 66 w 72"/>
                  <a:gd name="T13" fmla="*/ 56 h 72"/>
                  <a:gd name="T14" fmla="*/ 69 w 72"/>
                  <a:gd name="T15" fmla="*/ 50 h 72"/>
                  <a:gd name="T16" fmla="*/ 71 w 72"/>
                  <a:gd name="T17" fmla="*/ 43 h 72"/>
                  <a:gd name="T18" fmla="*/ 72 w 72"/>
                  <a:gd name="T19" fmla="*/ 36 h 72"/>
                  <a:gd name="T20" fmla="*/ 72 w 72"/>
                  <a:gd name="T21" fmla="*/ 36 h 72"/>
                  <a:gd name="T22" fmla="*/ 71 w 72"/>
                  <a:gd name="T23" fmla="*/ 28 h 72"/>
                  <a:gd name="T24" fmla="*/ 69 w 72"/>
                  <a:gd name="T25" fmla="*/ 21 h 72"/>
                  <a:gd name="T26" fmla="*/ 66 w 72"/>
                  <a:gd name="T27" fmla="*/ 15 h 72"/>
                  <a:gd name="T28" fmla="*/ 62 w 72"/>
                  <a:gd name="T29" fmla="*/ 10 h 72"/>
                  <a:gd name="T30" fmla="*/ 56 w 72"/>
                  <a:gd name="T31" fmla="*/ 6 h 72"/>
                  <a:gd name="T32" fmla="*/ 50 w 72"/>
                  <a:gd name="T33" fmla="*/ 3 h 72"/>
                  <a:gd name="T34" fmla="*/ 44 w 72"/>
                  <a:gd name="T35" fmla="*/ 1 h 72"/>
                  <a:gd name="T36" fmla="*/ 36 w 72"/>
                  <a:gd name="T37" fmla="*/ 0 h 72"/>
                  <a:gd name="T38" fmla="*/ 36 w 72"/>
                  <a:gd name="T39" fmla="*/ 0 h 72"/>
                  <a:gd name="T40" fmla="*/ 29 w 72"/>
                  <a:gd name="T41" fmla="*/ 1 h 72"/>
                  <a:gd name="T42" fmla="*/ 22 w 72"/>
                  <a:gd name="T43" fmla="*/ 3 h 72"/>
                  <a:gd name="T44" fmla="*/ 16 w 72"/>
                  <a:gd name="T45" fmla="*/ 6 h 72"/>
                  <a:gd name="T46" fmla="*/ 11 w 72"/>
                  <a:gd name="T47" fmla="*/ 10 h 72"/>
                  <a:gd name="T48" fmla="*/ 7 w 72"/>
                  <a:gd name="T49" fmla="*/ 15 h 72"/>
                  <a:gd name="T50" fmla="*/ 2 w 72"/>
                  <a:gd name="T51" fmla="*/ 21 h 72"/>
                  <a:gd name="T52" fmla="*/ 0 w 72"/>
                  <a:gd name="T53" fmla="*/ 28 h 72"/>
                  <a:gd name="T54" fmla="*/ 0 w 72"/>
                  <a:gd name="T55" fmla="*/ 36 h 72"/>
                  <a:gd name="T56" fmla="*/ 0 w 72"/>
                  <a:gd name="T57" fmla="*/ 36 h 72"/>
                  <a:gd name="T58" fmla="*/ 0 w 72"/>
                  <a:gd name="T59" fmla="*/ 43 h 72"/>
                  <a:gd name="T60" fmla="*/ 2 w 72"/>
                  <a:gd name="T61" fmla="*/ 50 h 72"/>
                  <a:gd name="T62" fmla="*/ 7 w 72"/>
                  <a:gd name="T63" fmla="*/ 56 h 72"/>
                  <a:gd name="T64" fmla="*/ 11 w 72"/>
                  <a:gd name="T65" fmla="*/ 61 h 72"/>
                  <a:gd name="T66" fmla="*/ 16 w 72"/>
                  <a:gd name="T67" fmla="*/ 65 h 72"/>
                  <a:gd name="T68" fmla="*/ 22 w 72"/>
                  <a:gd name="T69" fmla="*/ 69 h 72"/>
                  <a:gd name="T70" fmla="*/ 29 w 72"/>
                  <a:gd name="T71" fmla="*/ 72 h 72"/>
                  <a:gd name="T72" fmla="*/ 36 w 72"/>
                  <a:gd name="T73" fmla="*/ 72 h 72"/>
                  <a:gd name="T74" fmla="*/ 36 w 72"/>
                  <a:gd name="T7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44" y="72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1" y="28"/>
                    </a:lnTo>
                    <a:lnTo>
                      <a:pt x="69" y="21"/>
                    </a:lnTo>
                    <a:lnTo>
                      <a:pt x="66" y="15"/>
                    </a:lnTo>
                    <a:lnTo>
                      <a:pt x="62" y="10"/>
                    </a:lnTo>
                    <a:lnTo>
                      <a:pt x="56" y="6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36" y="7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9" name="Freeform 179"/>
              <p:cNvSpPr>
                <a:spLocks/>
              </p:cNvSpPr>
              <p:nvPr/>
            </p:nvSpPr>
            <p:spPr bwMode="auto">
              <a:xfrm>
                <a:off x="4665" y="2668"/>
                <a:ext cx="243" cy="125"/>
              </a:xfrm>
              <a:custGeom>
                <a:avLst/>
                <a:gdLst>
                  <a:gd name="T0" fmla="*/ 175 w 243"/>
                  <a:gd name="T1" fmla="*/ 3 h 125"/>
                  <a:gd name="T2" fmla="*/ 175 w 243"/>
                  <a:gd name="T3" fmla="*/ 3 h 125"/>
                  <a:gd name="T4" fmla="*/ 172 w 243"/>
                  <a:gd name="T5" fmla="*/ 1 h 125"/>
                  <a:gd name="T6" fmla="*/ 170 w 243"/>
                  <a:gd name="T7" fmla="*/ 0 h 125"/>
                  <a:gd name="T8" fmla="*/ 168 w 243"/>
                  <a:gd name="T9" fmla="*/ 0 h 125"/>
                  <a:gd name="T10" fmla="*/ 166 w 243"/>
                  <a:gd name="T11" fmla="*/ 1 h 125"/>
                  <a:gd name="T12" fmla="*/ 165 w 243"/>
                  <a:gd name="T13" fmla="*/ 3 h 125"/>
                  <a:gd name="T14" fmla="*/ 165 w 243"/>
                  <a:gd name="T15" fmla="*/ 6 h 125"/>
                  <a:gd name="T16" fmla="*/ 164 w 243"/>
                  <a:gd name="T17" fmla="*/ 9 h 125"/>
                  <a:gd name="T18" fmla="*/ 165 w 243"/>
                  <a:gd name="T19" fmla="*/ 12 h 125"/>
                  <a:gd name="T20" fmla="*/ 170 w 243"/>
                  <a:gd name="T21" fmla="*/ 32 h 125"/>
                  <a:gd name="T22" fmla="*/ 0 w 243"/>
                  <a:gd name="T23" fmla="*/ 32 h 125"/>
                  <a:gd name="T24" fmla="*/ 0 w 243"/>
                  <a:gd name="T25" fmla="*/ 93 h 125"/>
                  <a:gd name="T26" fmla="*/ 170 w 243"/>
                  <a:gd name="T27" fmla="*/ 93 h 125"/>
                  <a:gd name="T28" fmla="*/ 165 w 243"/>
                  <a:gd name="T29" fmla="*/ 112 h 125"/>
                  <a:gd name="T30" fmla="*/ 165 w 243"/>
                  <a:gd name="T31" fmla="*/ 112 h 125"/>
                  <a:gd name="T32" fmla="*/ 164 w 243"/>
                  <a:gd name="T33" fmla="*/ 115 h 125"/>
                  <a:gd name="T34" fmla="*/ 165 w 243"/>
                  <a:gd name="T35" fmla="*/ 118 h 125"/>
                  <a:gd name="T36" fmla="*/ 165 w 243"/>
                  <a:gd name="T37" fmla="*/ 121 h 125"/>
                  <a:gd name="T38" fmla="*/ 166 w 243"/>
                  <a:gd name="T39" fmla="*/ 122 h 125"/>
                  <a:gd name="T40" fmla="*/ 168 w 243"/>
                  <a:gd name="T41" fmla="*/ 125 h 125"/>
                  <a:gd name="T42" fmla="*/ 170 w 243"/>
                  <a:gd name="T43" fmla="*/ 125 h 125"/>
                  <a:gd name="T44" fmla="*/ 172 w 243"/>
                  <a:gd name="T45" fmla="*/ 123 h 125"/>
                  <a:gd name="T46" fmla="*/ 175 w 243"/>
                  <a:gd name="T47" fmla="*/ 121 h 125"/>
                  <a:gd name="T48" fmla="*/ 175 w 243"/>
                  <a:gd name="T49" fmla="*/ 121 h 125"/>
                  <a:gd name="T50" fmla="*/ 243 w 243"/>
                  <a:gd name="T51" fmla="*/ 62 h 125"/>
                  <a:gd name="T52" fmla="*/ 243 w 243"/>
                  <a:gd name="T53" fmla="*/ 62 h 125"/>
                  <a:gd name="T54" fmla="*/ 175 w 243"/>
                  <a:gd name="T55" fmla="*/ 3 h 125"/>
                  <a:gd name="T56" fmla="*/ 175 w 243"/>
                  <a:gd name="T57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3" h="125">
                    <a:moveTo>
                      <a:pt x="175" y="3"/>
                    </a:moveTo>
                    <a:lnTo>
                      <a:pt x="175" y="3"/>
                    </a:lnTo>
                    <a:lnTo>
                      <a:pt x="172" y="1"/>
                    </a:lnTo>
                    <a:lnTo>
                      <a:pt x="170" y="0"/>
                    </a:lnTo>
                    <a:lnTo>
                      <a:pt x="168" y="0"/>
                    </a:lnTo>
                    <a:lnTo>
                      <a:pt x="166" y="1"/>
                    </a:lnTo>
                    <a:lnTo>
                      <a:pt x="165" y="3"/>
                    </a:lnTo>
                    <a:lnTo>
                      <a:pt x="165" y="6"/>
                    </a:lnTo>
                    <a:lnTo>
                      <a:pt x="164" y="9"/>
                    </a:lnTo>
                    <a:lnTo>
                      <a:pt x="165" y="12"/>
                    </a:lnTo>
                    <a:lnTo>
                      <a:pt x="170" y="32"/>
                    </a:lnTo>
                    <a:lnTo>
                      <a:pt x="0" y="32"/>
                    </a:lnTo>
                    <a:lnTo>
                      <a:pt x="0" y="93"/>
                    </a:lnTo>
                    <a:lnTo>
                      <a:pt x="170" y="93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4" y="115"/>
                    </a:lnTo>
                    <a:lnTo>
                      <a:pt x="165" y="118"/>
                    </a:lnTo>
                    <a:lnTo>
                      <a:pt x="165" y="121"/>
                    </a:lnTo>
                    <a:lnTo>
                      <a:pt x="166" y="122"/>
                    </a:lnTo>
                    <a:lnTo>
                      <a:pt x="168" y="125"/>
                    </a:lnTo>
                    <a:lnTo>
                      <a:pt x="170" y="125"/>
                    </a:lnTo>
                    <a:lnTo>
                      <a:pt x="172" y="123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243" y="62"/>
                    </a:lnTo>
                    <a:lnTo>
                      <a:pt x="243" y="62"/>
                    </a:lnTo>
                    <a:lnTo>
                      <a:pt x="175" y="3"/>
                    </a:lnTo>
                    <a:lnTo>
                      <a:pt x="175" y="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0" name="Freeform 180"/>
              <p:cNvSpPr>
                <a:spLocks/>
              </p:cNvSpPr>
              <p:nvPr/>
            </p:nvSpPr>
            <p:spPr bwMode="auto">
              <a:xfrm>
                <a:off x="4729" y="2769"/>
                <a:ext cx="68" cy="77"/>
              </a:xfrm>
              <a:custGeom>
                <a:avLst/>
                <a:gdLst>
                  <a:gd name="T0" fmla="*/ 0 w 68"/>
                  <a:gd name="T1" fmla="*/ 0 h 77"/>
                  <a:gd name="T2" fmla="*/ 0 w 68"/>
                  <a:gd name="T3" fmla="*/ 0 h 77"/>
                  <a:gd name="T4" fmla="*/ 7 w 68"/>
                  <a:gd name="T5" fmla="*/ 43 h 77"/>
                  <a:gd name="T6" fmla="*/ 12 w 68"/>
                  <a:gd name="T7" fmla="*/ 68 h 77"/>
                  <a:gd name="T8" fmla="*/ 12 w 68"/>
                  <a:gd name="T9" fmla="*/ 68 h 77"/>
                  <a:gd name="T10" fmla="*/ 13 w 68"/>
                  <a:gd name="T11" fmla="*/ 73 h 77"/>
                  <a:gd name="T12" fmla="*/ 14 w 68"/>
                  <a:gd name="T13" fmla="*/ 75 h 77"/>
                  <a:gd name="T14" fmla="*/ 16 w 68"/>
                  <a:gd name="T15" fmla="*/ 76 h 77"/>
                  <a:gd name="T16" fmla="*/ 18 w 68"/>
                  <a:gd name="T17" fmla="*/ 77 h 77"/>
                  <a:gd name="T18" fmla="*/ 50 w 68"/>
                  <a:gd name="T19" fmla="*/ 77 h 77"/>
                  <a:gd name="T20" fmla="*/ 50 w 68"/>
                  <a:gd name="T21" fmla="*/ 77 h 77"/>
                  <a:gd name="T22" fmla="*/ 53 w 68"/>
                  <a:gd name="T23" fmla="*/ 76 h 77"/>
                  <a:gd name="T24" fmla="*/ 54 w 68"/>
                  <a:gd name="T25" fmla="*/ 75 h 77"/>
                  <a:gd name="T26" fmla="*/ 56 w 68"/>
                  <a:gd name="T27" fmla="*/ 73 h 77"/>
                  <a:gd name="T28" fmla="*/ 57 w 68"/>
                  <a:gd name="T29" fmla="*/ 68 h 77"/>
                  <a:gd name="T30" fmla="*/ 57 w 68"/>
                  <a:gd name="T31" fmla="*/ 68 h 77"/>
                  <a:gd name="T32" fmla="*/ 62 w 68"/>
                  <a:gd name="T33" fmla="*/ 39 h 77"/>
                  <a:gd name="T34" fmla="*/ 68 w 68"/>
                  <a:gd name="T3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7">
                    <a:moveTo>
                      <a:pt x="0" y="0"/>
                    </a:moveTo>
                    <a:lnTo>
                      <a:pt x="0" y="0"/>
                    </a:lnTo>
                    <a:lnTo>
                      <a:pt x="7" y="43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3" y="73"/>
                    </a:lnTo>
                    <a:lnTo>
                      <a:pt x="14" y="75"/>
                    </a:lnTo>
                    <a:lnTo>
                      <a:pt x="16" y="76"/>
                    </a:lnTo>
                    <a:lnTo>
                      <a:pt x="18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3" y="76"/>
                    </a:lnTo>
                    <a:lnTo>
                      <a:pt x="54" y="75"/>
                    </a:lnTo>
                    <a:lnTo>
                      <a:pt x="56" y="73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62" y="39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1" name="Rectangle 181"/>
              <p:cNvSpPr>
                <a:spLocks noChangeArrowheads="1"/>
              </p:cNvSpPr>
              <p:nvPr/>
            </p:nvSpPr>
            <p:spPr bwMode="auto">
              <a:xfrm>
                <a:off x="908" y="1538"/>
                <a:ext cx="1" cy="1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2" name="Freeform 182"/>
              <p:cNvSpPr>
                <a:spLocks noEditPoints="1"/>
              </p:cNvSpPr>
              <p:nvPr/>
            </p:nvSpPr>
            <p:spPr bwMode="auto">
              <a:xfrm>
                <a:off x="825" y="1244"/>
                <a:ext cx="166" cy="165"/>
              </a:xfrm>
              <a:custGeom>
                <a:avLst/>
                <a:gdLst>
                  <a:gd name="T0" fmla="*/ 83 w 166"/>
                  <a:gd name="T1" fmla="*/ 165 h 165"/>
                  <a:gd name="T2" fmla="*/ 95 w 166"/>
                  <a:gd name="T3" fmla="*/ 158 h 165"/>
                  <a:gd name="T4" fmla="*/ 108 w 166"/>
                  <a:gd name="T5" fmla="*/ 144 h 165"/>
                  <a:gd name="T6" fmla="*/ 122 w 166"/>
                  <a:gd name="T7" fmla="*/ 142 h 165"/>
                  <a:gd name="T8" fmla="*/ 133 w 166"/>
                  <a:gd name="T9" fmla="*/ 148 h 165"/>
                  <a:gd name="T10" fmla="*/ 148 w 166"/>
                  <a:gd name="T11" fmla="*/ 132 h 165"/>
                  <a:gd name="T12" fmla="*/ 142 w 166"/>
                  <a:gd name="T13" fmla="*/ 114 h 165"/>
                  <a:gd name="T14" fmla="*/ 147 w 166"/>
                  <a:gd name="T15" fmla="*/ 101 h 165"/>
                  <a:gd name="T16" fmla="*/ 165 w 166"/>
                  <a:gd name="T17" fmla="*/ 92 h 165"/>
                  <a:gd name="T18" fmla="*/ 165 w 166"/>
                  <a:gd name="T19" fmla="*/ 72 h 165"/>
                  <a:gd name="T20" fmla="*/ 153 w 166"/>
                  <a:gd name="T21" fmla="*/ 67 h 165"/>
                  <a:gd name="T22" fmla="*/ 144 w 166"/>
                  <a:gd name="T23" fmla="*/ 56 h 165"/>
                  <a:gd name="T24" fmla="*/ 144 w 166"/>
                  <a:gd name="T25" fmla="*/ 37 h 165"/>
                  <a:gd name="T26" fmla="*/ 141 w 166"/>
                  <a:gd name="T27" fmla="*/ 23 h 165"/>
                  <a:gd name="T28" fmla="*/ 128 w 166"/>
                  <a:gd name="T29" fmla="*/ 20 h 165"/>
                  <a:gd name="T30" fmla="*/ 108 w 166"/>
                  <a:gd name="T31" fmla="*/ 20 h 165"/>
                  <a:gd name="T32" fmla="*/ 98 w 166"/>
                  <a:gd name="T33" fmla="*/ 12 h 165"/>
                  <a:gd name="T34" fmla="*/ 93 w 166"/>
                  <a:gd name="T35" fmla="*/ 0 h 165"/>
                  <a:gd name="T36" fmla="*/ 72 w 166"/>
                  <a:gd name="T37" fmla="*/ 0 h 165"/>
                  <a:gd name="T38" fmla="*/ 63 w 166"/>
                  <a:gd name="T39" fmla="*/ 17 h 165"/>
                  <a:gd name="T40" fmla="*/ 51 w 166"/>
                  <a:gd name="T41" fmla="*/ 22 h 165"/>
                  <a:gd name="T42" fmla="*/ 32 w 166"/>
                  <a:gd name="T43" fmla="*/ 16 h 165"/>
                  <a:gd name="T44" fmla="*/ 18 w 166"/>
                  <a:gd name="T45" fmla="*/ 32 h 165"/>
                  <a:gd name="T46" fmla="*/ 23 w 166"/>
                  <a:gd name="T47" fmla="*/ 43 h 165"/>
                  <a:gd name="T48" fmla="*/ 21 w 166"/>
                  <a:gd name="T49" fmla="*/ 56 h 165"/>
                  <a:gd name="T50" fmla="*/ 8 w 166"/>
                  <a:gd name="T51" fmla="*/ 70 h 165"/>
                  <a:gd name="T52" fmla="*/ 0 w 166"/>
                  <a:gd name="T53" fmla="*/ 82 h 165"/>
                  <a:gd name="T54" fmla="*/ 8 w 166"/>
                  <a:gd name="T55" fmla="*/ 94 h 165"/>
                  <a:gd name="T56" fmla="*/ 21 w 166"/>
                  <a:gd name="T57" fmla="*/ 108 h 165"/>
                  <a:gd name="T58" fmla="*/ 23 w 166"/>
                  <a:gd name="T59" fmla="*/ 121 h 165"/>
                  <a:gd name="T60" fmla="*/ 18 w 166"/>
                  <a:gd name="T61" fmla="*/ 132 h 165"/>
                  <a:gd name="T62" fmla="*/ 32 w 166"/>
                  <a:gd name="T63" fmla="*/ 148 h 165"/>
                  <a:gd name="T64" fmla="*/ 51 w 166"/>
                  <a:gd name="T65" fmla="*/ 142 h 165"/>
                  <a:gd name="T66" fmla="*/ 63 w 166"/>
                  <a:gd name="T67" fmla="*/ 147 h 165"/>
                  <a:gd name="T68" fmla="*/ 72 w 166"/>
                  <a:gd name="T69" fmla="*/ 164 h 165"/>
                  <a:gd name="T70" fmla="*/ 58 w 166"/>
                  <a:gd name="T71" fmla="*/ 82 h 165"/>
                  <a:gd name="T72" fmla="*/ 63 w 166"/>
                  <a:gd name="T73" fmla="*/ 69 h 165"/>
                  <a:gd name="T74" fmla="*/ 73 w 166"/>
                  <a:gd name="T75" fmla="*/ 59 h 165"/>
                  <a:gd name="T76" fmla="*/ 83 w 166"/>
                  <a:gd name="T77" fmla="*/ 57 h 165"/>
                  <a:gd name="T78" fmla="*/ 97 w 166"/>
                  <a:gd name="T79" fmla="*/ 61 h 165"/>
                  <a:gd name="T80" fmla="*/ 105 w 166"/>
                  <a:gd name="T81" fmla="*/ 73 h 165"/>
                  <a:gd name="T82" fmla="*/ 107 w 166"/>
                  <a:gd name="T83" fmla="*/ 82 h 165"/>
                  <a:gd name="T84" fmla="*/ 103 w 166"/>
                  <a:gd name="T85" fmla="*/ 95 h 165"/>
                  <a:gd name="T86" fmla="*/ 93 w 166"/>
                  <a:gd name="T87" fmla="*/ 105 h 165"/>
                  <a:gd name="T88" fmla="*/ 83 w 166"/>
                  <a:gd name="T89" fmla="*/ 107 h 165"/>
                  <a:gd name="T90" fmla="*/ 69 w 166"/>
                  <a:gd name="T91" fmla="*/ 102 h 165"/>
                  <a:gd name="T92" fmla="*/ 60 w 166"/>
                  <a:gd name="T93" fmla="*/ 91 h 165"/>
                  <a:gd name="T94" fmla="*/ 58 w 166"/>
                  <a:gd name="T9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165">
                    <a:moveTo>
                      <a:pt x="72" y="164"/>
                    </a:moveTo>
                    <a:lnTo>
                      <a:pt x="72" y="164"/>
                    </a:lnTo>
                    <a:lnTo>
                      <a:pt x="83" y="165"/>
                    </a:lnTo>
                    <a:lnTo>
                      <a:pt x="93" y="164"/>
                    </a:lnTo>
                    <a:lnTo>
                      <a:pt x="93" y="164"/>
                    </a:lnTo>
                    <a:lnTo>
                      <a:pt x="95" y="158"/>
                    </a:lnTo>
                    <a:lnTo>
                      <a:pt x="98" y="152"/>
                    </a:lnTo>
                    <a:lnTo>
                      <a:pt x="102" y="147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15" y="142"/>
                    </a:lnTo>
                    <a:lnTo>
                      <a:pt x="122" y="142"/>
                    </a:lnTo>
                    <a:lnTo>
                      <a:pt x="128" y="144"/>
                    </a:lnTo>
                    <a:lnTo>
                      <a:pt x="133" y="148"/>
                    </a:lnTo>
                    <a:lnTo>
                      <a:pt x="133" y="148"/>
                    </a:lnTo>
                    <a:lnTo>
                      <a:pt x="141" y="141"/>
                    </a:lnTo>
                    <a:lnTo>
                      <a:pt x="148" y="132"/>
                    </a:lnTo>
                    <a:lnTo>
                      <a:pt x="148" y="132"/>
                    </a:lnTo>
                    <a:lnTo>
                      <a:pt x="144" y="127"/>
                    </a:lnTo>
                    <a:lnTo>
                      <a:pt x="143" y="121"/>
                    </a:lnTo>
                    <a:lnTo>
                      <a:pt x="142" y="114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7" y="101"/>
                    </a:lnTo>
                    <a:lnTo>
                      <a:pt x="153" y="97"/>
                    </a:lnTo>
                    <a:lnTo>
                      <a:pt x="159" y="94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6" y="82"/>
                    </a:lnTo>
                    <a:lnTo>
                      <a:pt x="165" y="72"/>
                    </a:lnTo>
                    <a:lnTo>
                      <a:pt x="165" y="72"/>
                    </a:lnTo>
                    <a:lnTo>
                      <a:pt x="159" y="70"/>
                    </a:lnTo>
                    <a:lnTo>
                      <a:pt x="153" y="67"/>
                    </a:lnTo>
                    <a:lnTo>
                      <a:pt x="147" y="62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2" y="50"/>
                    </a:lnTo>
                    <a:lnTo>
                      <a:pt x="143" y="43"/>
                    </a:lnTo>
                    <a:lnTo>
                      <a:pt x="144" y="37"/>
                    </a:lnTo>
                    <a:lnTo>
                      <a:pt x="148" y="32"/>
                    </a:lnTo>
                    <a:lnTo>
                      <a:pt x="148" y="32"/>
                    </a:lnTo>
                    <a:lnTo>
                      <a:pt x="141" y="23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28" y="20"/>
                    </a:lnTo>
                    <a:lnTo>
                      <a:pt x="122" y="22"/>
                    </a:lnTo>
                    <a:lnTo>
                      <a:pt x="115" y="22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2" y="17"/>
                    </a:lnTo>
                    <a:lnTo>
                      <a:pt x="98" y="12"/>
                    </a:lnTo>
                    <a:lnTo>
                      <a:pt x="95" y="6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1" y="6"/>
                    </a:lnTo>
                    <a:lnTo>
                      <a:pt x="68" y="12"/>
                    </a:lnTo>
                    <a:lnTo>
                      <a:pt x="63" y="17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1" y="22"/>
                    </a:lnTo>
                    <a:lnTo>
                      <a:pt x="44" y="22"/>
                    </a:lnTo>
                    <a:lnTo>
                      <a:pt x="37" y="20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4" y="2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1" y="37"/>
                    </a:lnTo>
                    <a:lnTo>
                      <a:pt x="23" y="43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18" y="62"/>
                    </a:lnTo>
                    <a:lnTo>
                      <a:pt x="13" y="67"/>
                    </a:lnTo>
                    <a:lnTo>
                      <a:pt x="8" y="7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8" y="94"/>
                    </a:lnTo>
                    <a:lnTo>
                      <a:pt x="13" y="97"/>
                    </a:lnTo>
                    <a:lnTo>
                      <a:pt x="18" y="101"/>
                    </a:lnTo>
                    <a:lnTo>
                      <a:pt x="21" y="108"/>
                    </a:lnTo>
                    <a:lnTo>
                      <a:pt x="21" y="108"/>
                    </a:lnTo>
                    <a:lnTo>
                      <a:pt x="23" y="114"/>
                    </a:lnTo>
                    <a:lnTo>
                      <a:pt x="23" y="121"/>
                    </a:lnTo>
                    <a:lnTo>
                      <a:pt x="21" y="127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24" y="141"/>
                    </a:lnTo>
                    <a:lnTo>
                      <a:pt x="32" y="148"/>
                    </a:lnTo>
                    <a:lnTo>
                      <a:pt x="32" y="148"/>
                    </a:lnTo>
                    <a:lnTo>
                      <a:pt x="37" y="144"/>
                    </a:lnTo>
                    <a:lnTo>
                      <a:pt x="44" y="142"/>
                    </a:lnTo>
                    <a:lnTo>
                      <a:pt x="51" y="142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63" y="147"/>
                    </a:lnTo>
                    <a:lnTo>
                      <a:pt x="68" y="152"/>
                    </a:lnTo>
                    <a:lnTo>
                      <a:pt x="71" y="158"/>
                    </a:lnTo>
                    <a:lnTo>
                      <a:pt x="72" y="164"/>
                    </a:lnTo>
                    <a:lnTo>
                      <a:pt x="72" y="164"/>
                    </a:lnTo>
                    <a:close/>
                    <a:moveTo>
                      <a:pt x="58" y="82"/>
                    </a:moveTo>
                    <a:lnTo>
                      <a:pt x="58" y="82"/>
                    </a:lnTo>
                    <a:lnTo>
                      <a:pt x="59" y="77"/>
                    </a:lnTo>
                    <a:lnTo>
                      <a:pt x="60" y="73"/>
                    </a:lnTo>
                    <a:lnTo>
                      <a:pt x="63" y="69"/>
                    </a:lnTo>
                    <a:lnTo>
                      <a:pt x="65" y="64"/>
                    </a:lnTo>
                    <a:lnTo>
                      <a:pt x="69" y="61"/>
                    </a:lnTo>
                    <a:lnTo>
                      <a:pt x="73" y="59"/>
                    </a:lnTo>
                    <a:lnTo>
                      <a:pt x="78" y="58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8" y="58"/>
                    </a:lnTo>
                    <a:lnTo>
                      <a:pt x="93" y="59"/>
                    </a:lnTo>
                    <a:lnTo>
                      <a:pt x="97" y="61"/>
                    </a:lnTo>
                    <a:lnTo>
                      <a:pt x="100" y="64"/>
                    </a:lnTo>
                    <a:lnTo>
                      <a:pt x="103" y="69"/>
                    </a:lnTo>
                    <a:lnTo>
                      <a:pt x="105" y="73"/>
                    </a:lnTo>
                    <a:lnTo>
                      <a:pt x="107" y="77"/>
                    </a:lnTo>
                    <a:lnTo>
                      <a:pt x="107" y="82"/>
                    </a:lnTo>
                    <a:lnTo>
                      <a:pt x="107" y="82"/>
                    </a:lnTo>
                    <a:lnTo>
                      <a:pt x="107" y="87"/>
                    </a:lnTo>
                    <a:lnTo>
                      <a:pt x="105" y="91"/>
                    </a:lnTo>
                    <a:lnTo>
                      <a:pt x="103" y="95"/>
                    </a:lnTo>
                    <a:lnTo>
                      <a:pt x="100" y="99"/>
                    </a:lnTo>
                    <a:lnTo>
                      <a:pt x="97" y="102"/>
                    </a:lnTo>
                    <a:lnTo>
                      <a:pt x="93" y="105"/>
                    </a:lnTo>
                    <a:lnTo>
                      <a:pt x="88" y="106"/>
                    </a:lnTo>
                    <a:lnTo>
                      <a:pt x="83" y="107"/>
                    </a:lnTo>
                    <a:lnTo>
                      <a:pt x="83" y="107"/>
                    </a:lnTo>
                    <a:lnTo>
                      <a:pt x="78" y="106"/>
                    </a:lnTo>
                    <a:lnTo>
                      <a:pt x="73" y="105"/>
                    </a:lnTo>
                    <a:lnTo>
                      <a:pt x="69" y="102"/>
                    </a:lnTo>
                    <a:lnTo>
                      <a:pt x="65" y="99"/>
                    </a:lnTo>
                    <a:lnTo>
                      <a:pt x="63" y="95"/>
                    </a:lnTo>
                    <a:lnTo>
                      <a:pt x="60" y="91"/>
                    </a:lnTo>
                    <a:lnTo>
                      <a:pt x="59" y="87"/>
                    </a:lnTo>
                    <a:lnTo>
                      <a:pt x="58" y="82"/>
                    </a:lnTo>
                    <a:lnTo>
                      <a:pt x="58" y="8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3" name="Freeform 183"/>
              <p:cNvSpPr>
                <a:spLocks/>
              </p:cNvSpPr>
              <p:nvPr/>
            </p:nvSpPr>
            <p:spPr bwMode="auto">
              <a:xfrm>
                <a:off x="898" y="1402"/>
                <a:ext cx="115" cy="138"/>
              </a:xfrm>
              <a:custGeom>
                <a:avLst/>
                <a:gdLst>
                  <a:gd name="T0" fmla="*/ 0 w 115"/>
                  <a:gd name="T1" fmla="*/ 132 h 138"/>
                  <a:gd name="T2" fmla="*/ 10 w 115"/>
                  <a:gd name="T3" fmla="*/ 136 h 138"/>
                  <a:gd name="T4" fmla="*/ 10 w 115"/>
                  <a:gd name="T5" fmla="*/ 136 h 138"/>
                  <a:gd name="T6" fmla="*/ 13 w 115"/>
                  <a:gd name="T7" fmla="*/ 131 h 138"/>
                  <a:gd name="T8" fmla="*/ 17 w 115"/>
                  <a:gd name="T9" fmla="*/ 128 h 138"/>
                  <a:gd name="T10" fmla="*/ 22 w 115"/>
                  <a:gd name="T11" fmla="*/ 124 h 138"/>
                  <a:gd name="T12" fmla="*/ 27 w 115"/>
                  <a:gd name="T13" fmla="*/ 123 h 138"/>
                  <a:gd name="T14" fmla="*/ 27 w 115"/>
                  <a:gd name="T15" fmla="*/ 123 h 138"/>
                  <a:gd name="T16" fmla="*/ 28 w 115"/>
                  <a:gd name="T17" fmla="*/ 123 h 138"/>
                  <a:gd name="T18" fmla="*/ 28 w 115"/>
                  <a:gd name="T19" fmla="*/ 123 h 138"/>
                  <a:gd name="T20" fmla="*/ 34 w 115"/>
                  <a:gd name="T21" fmla="*/ 124 h 138"/>
                  <a:gd name="T22" fmla="*/ 38 w 115"/>
                  <a:gd name="T23" fmla="*/ 127 h 138"/>
                  <a:gd name="T24" fmla="*/ 43 w 115"/>
                  <a:gd name="T25" fmla="*/ 130 h 138"/>
                  <a:gd name="T26" fmla="*/ 47 w 115"/>
                  <a:gd name="T27" fmla="*/ 134 h 138"/>
                  <a:gd name="T28" fmla="*/ 49 w 115"/>
                  <a:gd name="T29" fmla="*/ 138 h 138"/>
                  <a:gd name="T30" fmla="*/ 52 w 115"/>
                  <a:gd name="T31" fmla="*/ 137 h 138"/>
                  <a:gd name="T32" fmla="*/ 52 w 115"/>
                  <a:gd name="T33" fmla="*/ 137 h 138"/>
                  <a:gd name="T34" fmla="*/ 63 w 115"/>
                  <a:gd name="T35" fmla="*/ 132 h 138"/>
                  <a:gd name="T36" fmla="*/ 73 w 115"/>
                  <a:gd name="T37" fmla="*/ 127 h 138"/>
                  <a:gd name="T38" fmla="*/ 76 w 115"/>
                  <a:gd name="T39" fmla="*/ 124 h 138"/>
                  <a:gd name="T40" fmla="*/ 75 w 115"/>
                  <a:gd name="T41" fmla="*/ 120 h 138"/>
                  <a:gd name="T42" fmla="*/ 75 w 115"/>
                  <a:gd name="T43" fmla="*/ 120 h 138"/>
                  <a:gd name="T44" fmla="*/ 74 w 115"/>
                  <a:gd name="T45" fmla="*/ 117 h 138"/>
                  <a:gd name="T46" fmla="*/ 74 w 115"/>
                  <a:gd name="T47" fmla="*/ 113 h 138"/>
                  <a:gd name="T48" fmla="*/ 74 w 115"/>
                  <a:gd name="T49" fmla="*/ 113 h 138"/>
                  <a:gd name="T50" fmla="*/ 74 w 115"/>
                  <a:gd name="T51" fmla="*/ 110 h 138"/>
                  <a:gd name="T52" fmla="*/ 75 w 115"/>
                  <a:gd name="T53" fmla="*/ 106 h 138"/>
                  <a:gd name="T54" fmla="*/ 78 w 115"/>
                  <a:gd name="T55" fmla="*/ 103 h 138"/>
                  <a:gd name="T56" fmla="*/ 80 w 115"/>
                  <a:gd name="T57" fmla="*/ 100 h 138"/>
                  <a:gd name="T58" fmla="*/ 80 w 115"/>
                  <a:gd name="T59" fmla="*/ 100 h 138"/>
                  <a:gd name="T60" fmla="*/ 83 w 115"/>
                  <a:gd name="T61" fmla="*/ 97 h 138"/>
                  <a:gd name="T62" fmla="*/ 87 w 115"/>
                  <a:gd name="T63" fmla="*/ 95 h 138"/>
                  <a:gd name="T64" fmla="*/ 90 w 115"/>
                  <a:gd name="T65" fmla="*/ 94 h 138"/>
                  <a:gd name="T66" fmla="*/ 95 w 115"/>
                  <a:gd name="T67" fmla="*/ 93 h 138"/>
                  <a:gd name="T68" fmla="*/ 95 w 115"/>
                  <a:gd name="T69" fmla="*/ 93 h 138"/>
                  <a:gd name="T70" fmla="*/ 100 w 115"/>
                  <a:gd name="T71" fmla="*/ 94 h 138"/>
                  <a:gd name="T72" fmla="*/ 104 w 115"/>
                  <a:gd name="T73" fmla="*/ 95 h 138"/>
                  <a:gd name="T74" fmla="*/ 105 w 115"/>
                  <a:gd name="T75" fmla="*/ 91 h 138"/>
                  <a:gd name="T76" fmla="*/ 105 w 115"/>
                  <a:gd name="T77" fmla="*/ 91 h 138"/>
                  <a:gd name="T78" fmla="*/ 110 w 115"/>
                  <a:gd name="T79" fmla="*/ 80 h 138"/>
                  <a:gd name="T80" fmla="*/ 114 w 115"/>
                  <a:gd name="T81" fmla="*/ 69 h 138"/>
                  <a:gd name="T82" fmla="*/ 115 w 115"/>
                  <a:gd name="T83" fmla="*/ 65 h 138"/>
                  <a:gd name="T84" fmla="*/ 110 w 115"/>
                  <a:gd name="T85" fmla="*/ 64 h 138"/>
                  <a:gd name="T86" fmla="*/ 110 w 115"/>
                  <a:gd name="T87" fmla="*/ 64 h 138"/>
                  <a:gd name="T88" fmla="*/ 106 w 115"/>
                  <a:gd name="T89" fmla="*/ 61 h 138"/>
                  <a:gd name="T90" fmla="*/ 102 w 115"/>
                  <a:gd name="T91" fmla="*/ 57 h 138"/>
                  <a:gd name="T92" fmla="*/ 100 w 115"/>
                  <a:gd name="T93" fmla="*/ 51 h 138"/>
                  <a:gd name="T94" fmla="*/ 99 w 115"/>
                  <a:gd name="T95" fmla="*/ 45 h 138"/>
                  <a:gd name="T96" fmla="*/ 99 w 115"/>
                  <a:gd name="T97" fmla="*/ 45 h 138"/>
                  <a:gd name="T98" fmla="*/ 99 w 115"/>
                  <a:gd name="T99" fmla="*/ 44 h 138"/>
                  <a:gd name="T100" fmla="*/ 99 w 115"/>
                  <a:gd name="T101" fmla="*/ 44 h 138"/>
                  <a:gd name="T102" fmla="*/ 99 w 115"/>
                  <a:gd name="T103" fmla="*/ 39 h 138"/>
                  <a:gd name="T104" fmla="*/ 101 w 115"/>
                  <a:gd name="T105" fmla="*/ 34 h 138"/>
                  <a:gd name="T106" fmla="*/ 105 w 115"/>
                  <a:gd name="T107" fmla="*/ 30 h 138"/>
                  <a:gd name="T108" fmla="*/ 109 w 115"/>
                  <a:gd name="T109" fmla="*/ 27 h 138"/>
                  <a:gd name="T110" fmla="*/ 112 w 115"/>
                  <a:gd name="T111" fmla="*/ 25 h 138"/>
                  <a:gd name="T112" fmla="*/ 111 w 115"/>
                  <a:gd name="T113" fmla="*/ 21 h 138"/>
                  <a:gd name="T114" fmla="*/ 111 w 115"/>
                  <a:gd name="T115" fmla="*/ 21 h 138"/>
                  <a:gd name="T116" fmla="*/ 107 w 115"/>
                  <a:gd name="T117" fmla="*/ 10 h 138"/>
                  <a:gd name="T118" fmla="*/ 101 w 115"/>
                  <a:gd name="T11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138">
                    <a:moveTo>
                      <a:pt x="0" y="132"/>
                    </a:moveTo>
                    <a:lnTo>
                      <a:pt x="10" y="136"/>
                    </a:lnTo>
                    <a:lnTo>
                      <a:pt x="10" y="136"/>
                    </a:lnTo>
                    <a:lnTo>
                      <a:pt x="13" y="131"/>
                    </a:lnTo>
                    <a:lnTo>
                      <a:pt x="17" y="128"/>
                    </a:lnTo>
                    <a:lnTo>
                      <a:pt x="22" y="12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8" y="123"/>
                    </a:lnTo>
                    <a:lnTo>
                      <a:pt x="28" y="123"/>
                    </a:lnTo>
                    <a:lnTo>
                      <a:pt x="34" y="124"/>
                    </a:lnTo>
                    <a:lnTo>
                      <a:pt x="38" y="127"/>
                    </a:lnTo>
                    <a:lnTo>
                      <a:pt x="43" y="130"/>
                    </a:lnTo>
                    <a:lnTo>
                      <a:pt x="47" y="134"/>
                    </a:lnTo>
                    <a:lnTo>
                      <a:pt x="49" y="138"/>
                    </a:lnTo>
                    <a:lnTo>
                      <a:pt x="52" y="137"/>
                    </a:lnTo>
                    <a:lnTo>
                      <a:pt x="52" y="137"/>
                    </a:lnTo>
                    <a:lnTo>
                      <a:pt x="63" y="132"/>
                    </a:lnTo>
                    <a:lnTo>
                      <a:pt x="73" y="127"/>
                    </a:lnTo>
                    <a:lnTo>
                      <a:pt x="76" y="124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4" y="117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0"/>
                    </a:lnTo>
                    <a:lnTo>
                      <a:pt x="75" y="106"/>
                    </a:lnTo>
                    <a:lnTo>
                      <a:pt x="78" y="103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3" y="97"/>
                    </a:lnTo>
                    <a:lnTo>
                      <a:pt x="87" y="95"/>
                    </a:lnTo>
                    <a:lnTo>
                      <a:pt x="90" y="94"/>
                    </a:lnTo>
                    <a:lnTo>
                      <a:pt x="95" y="93"/>
                    </a:lnTo>
                    <a:lnTo>
                      <a:pt x="95" y="93"/>
                    </a:lnTo>
                    <a:lnTo>
                      <a:pt x="100" y="94"/>
                    </a:lnTo>
                    <a:lnTo>
                      <a:pt x="104" y="95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5" y="65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1"/>
                    </a:lnTo>
                    <a:lnTo>
                      <a:pt x="102" y="57"/>
                    </a:lnTo>
                    <a:lnTo>
                      <a:pt x="100" y="51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9" y="39"/>
                    </a:lnTo>
                    <a:lnTo>
                      <a:pt x="101" y="34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5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07" y="10"/>
                    </a:lnTo>
                    <a:lnTo>
                      <a:pt x="10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4" name="Line 184"/>
              <p:cNvSpPr>
                <a:spLocks noChangeShapeType="1"/>
              </p:cNvSpPr>
              <p:nvPr/>
            </p:nvSpPr>
            <p:spPr bwMode="auto">
              <a:xfrm>
                <a:off x="987" y="144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5" name="Freeform 185"/>
              <p:cNvSpPr>
                <a:spLocks/>
              </p:cNvSpPr>
              <p:nvPr/>
            </p:nvSpPr>
            <p:spPr bwMode="auto">
              <a:xfrm>
                <a:off x="888" y="1414"/>
                <a:ext cx="75" cy="75"/>
              </a:xfrm>
              <a:custGeom>
                <a:avLst/>
                <a:gdLst>
                  <a:gd name="T0" fmla="*/ 0 w 75"/>
                  <a:gd name="T1" fmla="*/ 36 h 75"/>
                  <a:gd name="T2" fmla="*/ 0 w 75"/>
                  <a:gd name="T3" fmla="*/ 36 h 75"/>
                  <a:gd name="T4" fmla="*/ 0 w 75"/>
                  <a:gd name="T5" fmla="*/ 38 h 75"/>
                  <a:gd name="T6" fmla="*/ 0 w 75"/>
                  <a:gd name="T7" fmla="*/ 38 h 75"/>
                  <a:gd name="T8" fmla="*/ 1 w 75"/>
                  <a:gd name="T9" fmla="*/ 46 h 75"/>
                  <a:gd name="T10" fmla="*/ 3 w 75"/>
                  <a:gd name="T11" fmla="*/ 53 h 75"/>
                  <a:gd name="T12" fmla="*/ 7 w 75"/>
                  <a:gd name="T13" fmla="*/ 59 h 75"/>
                  <a:gd name="T14" fmla="*/ 11 w 75"/>
                  <a:gd name="T15" fmla="*/ 64 h 75"/>
                  <a:gd name="T16" fmla="*/ 17 w 75"/>
                  <a:gd name="T17" fmla="*/ 69 h 75"/>
                  <a:gd name="T18" fmla="*/ 24 w 75"/>
                  <a:gd name="T19" fmla="*/ 72 h 75"/>
                  <a:gd name="T20" fmla="*/ 30 w 75"/>
                  <a:gd name="T21" fmla="*/ 74 h 75"/>
                  <a:gd name="T22" fmla="*/ 38 w 75"/>
                  <a:gd name="T23" fmla="*/ 75 h 75"/>
                  <a:gd name="T24" fmla="*/ 38 w 75"/>
                  <a:gd name="T25" fmla="*/ 75 h 75"/>
                  <a:gd name="T26" fmla="*/ 45 w 75"/>
                  <a:gd name="T27" fmla="*/ 74 h 75"/>
                  <a:gd name="T28" fmla="*/ 53 w 75"/>
                  <a:gd name="T29" fmla="*/ 72 h 75"/>
                  <a:gd name="T30" fmla="*/ 59 w 75"/>
                  <a:gd name="T31" fmla="*/ 69 h 75"/>
                  <a:gd name="T32" fmla="*/ 64 w 75"/>
                  <a:gd name="T33" fmla="*/ 64 h 75"/>
                  <a:gd name="T34" fmla="*/ 69 w 75"/>
                  <a:gd name="T35" fmla="*/ 59 h 75"/>
                  <a:gd name="T36" fmla="*/ 72 w 75"/>
                  <a:gd name="T37" fmla="*/ 53 h 75"/>
                  <a:gd name="T38" fmla="*/ 74 w 75"/>
                  <a:gd name="T39" fmla="*/ 46 h 75"/>
                  <a:gd name="T40" fmla="*/ 75 w 75"/>
                  <a:gd name="T41" fmla="*/ 38 h 75"/>
                  <a:gd name="T42" fmla="*/ 75 w 75"/>
                  <a:gd name="T43" fmla="*/ 38 h 75"/>
                  <a:gd name="T44" fmla="*/ 74 w 75"/>
                  <a:gd name="T45" fmla="*/ 30 h 75"/>
                  <a:gd name="T46" fmla="*/ 72 w 75"/>
                  <a:gd name="T47" fmla="*/ 24 h 75"/>
                  <a:gd name="T48" fmla="*/ 69 w 75"/>
                  <a:gd name="T49" fmla="*/ 18 h 75"/>
                  <a:gd name="T50" fmla="*/ 65 w 75"/>
                  <a:gd name="T51" fmla="*/ 12 h 75"/>
                  <a:gd name="T52" fmla="*/ 60 w 75"/>
                  <a:gd name="T53" fmla="*/ 8 h 75"/>
                  <a:gd name="T54" fmla="*/ 54 w 75"/>
                  <a:gd name="T55" fmla="*/ 3 h 75"/>
                  <a:gd name="T56" fmla="*/ 46 w 75"/>
                  <a:gd name="T57" fmla="*/ 1 h 75"/>
                  <a:gd name="T58" fmla="*/ 39 w 75"/>
                  <a:gd name="T5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" h="75">
                    <a:moveTo>
                      <a:pt x="0" y="36"/>
                    </a:move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7" y="69"/>
                    </a:lnTo>
                    <a:lnTo>
                      <a:pt x="24" y="72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45" y="74"/>
                    </a:lnTo>
                    <a:lnTo>
                      <a:pt x="53" y="72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9" y="59"/>
                    </a:lnTo>
                    <a:lnTo>
                      <a:pt x="72" y="53"/>
                    </a:lnTo>
                    <a:lnTo>
                      <a:pt x="74" y="46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4" y="30"/>
                    </a:lnTo>
                    <a:lnTo>
                      <a:pt x="72" y="24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4" y="3"/>
                    </a:lnTo>
                    <a:lnTo>
                      <a:pt x="46" y="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6" name="Line 186"/>
              <p:cNvSpPr>
                <a:spLocks noChangeShapeType="1"/>
              </p:cNvSpPr>
              <p:nvPr/>
            </p:nvSpPr>
            <p:spPr bwMode="auto">
              <a:xfrm>
                <a:off x="898" y="14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7" name="Freeform 187"/>
              <p:cNvSpPr>
                <a:spLocks noEditPoints="1"/>
              </p:cNvSpPr>
              <p:nvPr/>
            </p:nvSpPr>
            <p:spPr bwMode="auto">
              <a:xfrm>
                <a:off x="658" y="1356"/>
                <a:ext cx="222" cy="222"/>
              </a:xfrm>
              <a:custGeom>
                <a:avLst/>
                <a:gdLst>
                  <a:gd name="T0" fmla="*/ 217 w 222"/>
                  <a:gd name="T1" fmla="*/ 67 h 222"/>
                  <a:gd name="T2" fmla="*/ 201 w 222"/>
                  <a:gd name="T3" fmla="*/ 55 h 222"/>
                  <a:gd name="T4" fmla="*/ 184 w 222"/>
                  <a:gd name="T5" fmla="*/ 51 h 222"/>
                  <a:gd name="T6" fmla="*/ 176 w 222"/>
                  <a:gd name="T7" fmla="*/ 46 h 222"/>
                  <a:gd name="T8" fmla="*/ 168 w 222"/>
                  <a:gd name="T9" fmla="*/ 34 h 222"/>
                  <a:gd name="T10" fmla="*/ 167 w 222"/>
                  <a:gd name="T11" fmla="*/ 11 h 222"/>
                  <a:gd name="T12" fmla="*/ 141 w 222"/>
                  <a:gd name="T13" fmla="*/ 0 h 222"/>
                  <a:gd name="T14" fmla="*/ 128 w 222"/>
                  <a:gd name="T15" fmla="*/ 13 h 222"/>
                  <a:gd name="T16" fmla="*/ 116 w 222"/>
                  <a:gd name="T17" fmla="*/ 18 h 222"/>
                  <a:gd name="T18" fmla="*/ 106 w 222"/>
                  <a:gd name="T19" fmla="*/ 18 h 222"/>
                  <a:gd name="T20" fmla="*/ 92 w 222"/>
                  <a:gd name="T21" fmla="*/ 13 h 222"/>
                  <a:gd name="T22" fmla="*/ 81 w 222"/>
                  <a:gd name="T23" fmla="*/ 0 h 222"/>
                  <a:gd name="T24" fmla="*/ 53 w 222"/>
                  <a:gd name="T25" fmla="*/ 11 h 222"/>
                  <a:gd name="T26" fmla="*/ 53 w 222"/>
                  <a:gd name="T27" fmla="*/ 34 h 222"/>
                  <a:gd name="T28" fmla="*/ 45 w 222"/>
                  <a:gd name="T29" fmla="*/ 46 h 222"/>
                  <a:gd name="T30" fmla="*/ 38 w 222"/>
                  <a:gd name="T31" fmla="*/ 51 h 222"/>
                  <a:gd name="T32" fmla="*/ 20 w 222"/>
                  <a:gd name="T33" fmla="*/ 55 h 222"/>
                  <a:gd name="T34" fmla="*/ 5 w 222"/>
                  <a:gd name="T35" fmla="*/ 67 h 222"/>
                  <a:gd name="T36" fmla="*/ 4 w 222"/>
                  <a:gd name="T37" fmla="*/ 83 h 222"/>
                  <a:gd name="T38" fmla="*/ 15 w 222"/>
                  <a:gd name="T39" fmla="*/ 97 h 222"/>
                  <a:gd name="T40" fmla="*/ 18 w 222"/>
                  <a:gd name="T41" fmla="*/ 111 h 222"/>
                  <a:gd name="T42" fmla="*/ 17 w 222"/>
                  <a:gd name="T43" fmla="*/ 120 h 222"/>
                  <a:gd name="T44" fmla="*/ 7 w 222"/>
                  <a:gd name="T45" fmla="*/ 136 h 222"/>
                  <a:gd name="T46" fmla="*/ 0 w 222"/>
                  <a:gd name="T47" fmla="*/ 141 h 222"/>
                  <a:gd name="T48" fmla="*/ 11 w 222"/>
                  <a:gd name="T49" fmla="*/ 167 h 222"/>
                  <a:gd name="T50" fmla="*/ 34 w 222"/>
                  <a:gd name="T51" fmla="*/ 168 h 222"/>
                  <a:gd name="T52" fmla="*/ 45 w 222"/>
                  <a:gd name="T53" fmla="*/ 177 h 222"/>
                  <a:gd name="T54" fmla="*/ 51 w 222"/>
                  <a:gd name="T55" fmla="*/ 184 h 222"/>
                  <a:gd name="T56" fmla="*/ 55 w 222"/>
                  <a:gd name="T57" fmla="*/ 201 h 222"/>
                  <a:gd name="T58" fmla="*/ 67 w 222"/>
                  <a:gd name="T59" fmla="*/ 217 h 222"/>
                  <a:gd name="T60" fmla="*/ 83 w 222"/>
                  <a:gd name="T61" fmla="*/ 218 h 222"/>
                  <a:gd name="T62" fmla="*/ 96 w 222"/>
                  <a:gd name="T63" fmla="*/ 206 h 222"/>
                  <a:gd name="T64" fmla="*/ 111 w 222"/>
                  <a:gd name="T65" fmla="*/ 203 h 222"/>
                  <a:gd name="T66" fmla="*/ 120 w 222"/>
                  <a:gd name="T67" fmla="*/ 204 h 222"/>
                  <a:gd name="T68" fmla="*/ 135 w 222"/>
                  <a:gd name="T69" fmla="*/ 214 h 222"/>
                  <a:gd name="T70" fmla="*/ 155 w 222"/>
                  <a:gd name="T71" fmla="*/ 217 h 222"/>
                  <a:gd name="T72" fmla="*/ 166 w 222"/>
                  <a:gd name="T73" fmla="*/ 201 h 222"/>
                  <a:gd name="T74" fmla="*/ 170 w 222"/>
                  <a:gd name="T75" fmla="*/ 184 h 222"/>
                  <a:gd name="T76" fmla="*/ 176 w 222"/>
                  <a:gd name="T77" fmla="*/ 177 h 222"/>
                  <a:gd name="T78" fmla="*/ 188 w 222"/>
                  <a:gd name="T79" fmla="*/ 168 h 222"/>
                  <a:gd name="T80" fmla="*/ 211 w 222"/>
                  <a:gd name="T81" fmla="*/ 167 h 222"/>
                  <a:gd name="T82" fmla="*/ 222 w 222"/>
                  <a:gd name="T83" fmla="*/ 141 h 222"/>
                  <a:gd name="T84" fmla="*/ 209 w 222"/>
                  <a:gd name="T85" fmla="*/ 128 h 222"/>
                  <a:gd name="T86" fmla="*/ 203 w 222"/>
                  <a:gd name="T87" fmla="*/ 116 h 222"/>
                  <a:gd name="T88" fmla="*/ 203 w 222"/>
                  <a:gd name="T89" fmla="*/ 106 h 222"/>
                  <a:gd name="T90" fmla="*/ 209 w 222"/>
                  <a:gd name="T91" fmla="*/ 93 h 222"/>
                  <a:gd name="T92" fmla="*/ 222 w 222"/>
                  <a:gd name="T93" fmla="*/ 81 h 222"/>
                  <a:gd name="T94" fmla="*/ 104 w 222"/>
                  <a:gd name="T95" fmla="*/ 144 h 222"/>
                  <a:gd name="T96" fmla="*/ 87 w 222"/>
                  <a:gd name="T97" fmla="*/ 134 h 222"/>
                  <a:gd name="T98" fmla="*/ 78 w 222"/>
                  <a:gd name="T99" fmla="*/ 118 h 222"/>
                  <a:gd name="T100" fmla="*/ 78 w 222"/>
                  <a:gd name="T101" fmla="*/ 104 h 222"/>
                  <a:gd name="T102" fmla="*/ 87 w 222"/>
                  <a:gd name="T103" fmla="*/ 87 h 222"/>
                  <a:gd name="T104" fmla="*/ 104 w 222"/>
                  <a:gd name="T105" fmla="*/ 78 h 222"/>
                  <a:gd name="T106" fmla="*/ 117 w 222"/>
                  <a:gd name="T107" fmla="*/ 78 h 222"/>
                  <a:gd name="T108" fmla="*/ 134 w 222"/>
                  <a:gd name="T109" fmla="*/ 87 h 222"/>
                  <a:gd name="T110" fmla="*/ 144 w 222"/>
                  <a:gd name="T111" fmla="*/ 104 h 222"/>
                  <a:gd name="T112" fmla="*/ 144 w 222"/>
                  <a:gd name="T113" fmla="*/ 118 h 222"/>
                  <a:gd name="T114" fmla="*/ 134 w 222"/>
                  <a:gd name="T115" fmla="*/ 134 h 222"/>
                  <a:gd name="T116" fmla="*/ 117 w 222"/>
                  <a:gd name="T117" fmla="*/ 144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22">
                    <a:moveTo>
                      <a:pt x="222" y="81"/>
                    </a:moveTo>
                    <a:lnTo>
                      <a:pt x="222" y="81"/>
                    </a:lnTo>
                    <a:lnTo>
                      <a:pt x="217" y="67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01" y="55"/>
                    </a:lnTo>
                    <a:lnTo>
                      <a:pt x="192" y="54"/>
                    </a:lnTo>
                    <a:lnTo>
                      <a:pt x="188" y="53"/>
                    </a:lnTo>
                    <a:lnTo>
                      <a:pt x="184" y="51"/>
                    </a:lnTo>
                    <a:lnTo>
                      <a:pt x="180" y="49"/>
                    </a:lnTo>
                    <a:lnTo>
                      <a:pt x="176" y="46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0" y="38"/>
                    </a:lnTo>
                    <a:lnTo>
                      <a:pt x="168" y="34"/>
                    </a:lnTo>
                    <a:lnTo>
                      <a:pt x="167" y="30"/>
                    </a:lnTo>
                    <a:lnTo>
                      <a:pt x="166" y="20"/>
                    </a:lnTo>
                    <a:lnTo>
                      <a:pt x="167" y="11"/>
                    </a:lnTo>
                    <a:lnTo>
                      <a:pt x="167" y="11"/>
                    </a:lnTo>
                    <a:lnTo>
                      <a:pt x="155" y="5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5" y="8"/>
                    </a:lnTo>
                    <a:lnTo>
                      <a:pt x="128" y="13"/>
                    </a:lnTo>
                    <a:lnTo>
                      <a:pt x="124" y="15"/>
                    </a:lnTo>
                    <a:lnTo>
                      <a:pt x="120" y="17"/>
                    </a:lnTo>
                    <a:lnTo>
                      <a:pt x="116" y="18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6" y="15"/>
                    </a:lnTo>
                    <a:lnTo>
                      <a:pt x="92" y="13"/>
                    </a:lnTo>
                    <a:lnTo>
                      <a:pt x="86" y="8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7" y="5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5" y="20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1" y="38"/>
                    </a:lnTo>
                    <a:lnTo>
                      <a:pt x="48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2" y="49"/>
                    </a:lnTo>
                    <a:lnTo>
                      <a:pt x="38" y="51"/>
                    </a:lnTo>
                    <a:lnTo>
                      <a:pt x="34" y="53"/>
                    </a:lnTo>
                    <a:lnTo>
                      <a:pt x="30" y="54"/>
                    </a:lnTo>
                    <a:lnTo>
                      <a:pt x="20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83"/>
                    </a:lnTo>
                    <a:lnTo>
                      <a:pt x="7" y="86"/>
                    </a:lnTo>
                    <a:lnTo>
                      <a:pt x="13" y="93"/>
                    </a:lnTo>
                    <a:lnTo>
                      <a:pt x="15" y="97"/>
                    </a:lnTo>
                    <a:lnTo>
                      <a:pt x="17" y="102"/>
                    </a:lnTo>
                    <a:lnTo>
                      <a:pt x="18" y="106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6"/>
                    </a:lnTo>
                    <a:lnTo>
                      <a:pt x="17" y="120"/>
                    </a:lnTo>
                    <a:lnTo>
                      <a:pt x="15" y="124"/>
                    </a:lnTo>
                    <a:lnTo>
                      <a:pt x="13" y="128"/>
                    </a:lnTo>
                    <a:lnTo>
                      <a:pt x="7" y="136"/>
                    </a:lnTo>
                    <a:lnTo>
                      <a:pt x="4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5" y="155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20" y="166"/>
                    </a:lnTo>
                    <a:lnTo>
                      <a:pt x="30" y="167"/>
                    </a:lnTo>
                    <a:lnTo>
                      <a:pt x="34" y="168"/>
                    </a:lnTo>
                    <a:lnTo>
                      <a:pt x="38" y="170"/>
                    </a:lnTo>
                    <a:lnTo>
                      <a:pt x="42" y="173"/>
                    </a:lnTo>
                    <a:lnTo>
                      <a:pt x="45" y="177"/>
                    </a:lnTo>
                    <a:lnTo>
                      <a:pt x="45" y="177"/>
                    </a:lnTo>
                    <a:lnTo>
                      <a:pt x="48" y="180"/>
                    </a:lnTo>
                    <a:lnTo>
                      <a:pt x="51" y="184"/>
                    </a:lnTo>
                    <a:lnTo>
                      <a:pt x="53" y="188"/>
                    </a:lnTo>
                    <a:lnTo>
                      <a:pt x="54" y="192"/>
                    </a:lnTo>
                    <a:lnTo>
                      <a:pt x="55" y="201"/>
                    </a:lnTo>
                    <a:lnTo>
                      <a:pt x="53" y="211"/>
                    </a:lnTo>
                    <a:lnTo>
                      <a:pt x="53" y="211"/>
                    </a:lnTo>
                    <a:lnTo>
                      <a:pt x="67" y="217"/>
                    </a:lnTo>
                    <a:lnTo>
                      <a:pt x="81" y="222"/>
                    </a:lnTo>
                    <a:lnTo>
                      <a:pt x="81" y="222"/>
                    </a:lnTo>
                    <a:lnTo>
                      <a:pt x="83" y="218"/>
                    </a:lnTo>
                    <a:lnTo>
                      <a:pt x="86" y="214"/>
                    </a:lnTo>
                    <a:lnTo>
                      <a:pt x="92" y="209"/>
                    </a:lnTo>
                    <a:lnTo>
                      <a:pt x="96" y="206"/>
                    </a:lnTo>
                    <a:lnTo>
                      <a:pt x="102" y="204"/>
                    </a:lnTo>
                    <a:lnTo>
                      <a:pt x="106" y="203"/>
                    </a:lnTo>
                    <a:lnTo>
                      <a:pt x="111" y="203"/>
                    </a:lnTo>
                    <a:lnTo>
                      <a:pt x="111" y="203"/>
                    </a:lnTo>
                    <a:lnTo>
                      <a:pt x="116" y="203"/>
                    </a:lnTo>
                    <a:lnTo>
                      <a:pt x="120" y="204"/>
                    </a:lnTo>
                    <a:lnTo>
                      <a:pt x="124" y="206"/>
                    </a:lnTo>
                    <a:lnTo>
                      <a:pt x="128" y="209"/>
                    </a:lnTo>
                    <a:lnTo>
                      <a:pt x="135" y="214"/>
                    </a:lnTo>
                    <a:lnTo>
                      <a:pt x="141" y="222"/>
                    </a:lnTo>
                    <a:lnTo>
                      <a:pt x="141" y="222"/>
                    </a:lnTo>
                    <a:lnTo>
                      <a:pt x="155" y="217"/>
                    </a:lnTo>
                    <a:lnTo>
                      <a:pt x="167" y="211"/>
                    </a:lnTo>
                    <a:lnTo>
                      <a:pt x="167" y="211"/>
                    </a:lnTo>
                    <a:lnTo>
                      <a:pt x="166" y="201"/>
                    </a:lnTo>
                    <a:lnTo>
                      <a:pt x="167" y="192"/>
                    </a:lnTo>
                    <a:lnTo>
                      <a:pt x="168" y="188"/>
                    </a:lnTo>
                    <a:lnTo>
                      <a:pt x="170" y="184"/>
                    </a:lnTo>
                    <a:lnTo>
                      <a:pt x="173" y="180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80" y="173"/>
                    </a:lnTo>
                    <a:lnTo>
                      <a:pt x="184" y="170"/>
                    </a:lnTo>
                    <a:lnTo>
                      <a:pt x="188" y="168"/>
                    </a:lnTo>
                    <a:lnTo>
                      <a:pt x="192" y="167"/>
                    </a:lnTo>
                    <a:lnTo>
                      <a:pt x="201" y="166"/>
                    </a:lnTo>
                    <a:lnTo>
                      <a:pt x="211" y="167"/>
                    </a:lnTo>
                    <a:lnTo>
                      <a:pt x="211" y="167"/>
                    </a:lnTo>
                    <a:lnTo>
                      <a:pt x="217" y="155"/>
                    </a:lnTo>
                    <a:lnTo>
                      <a:pt x="222" y="141"/>
                    </a:lnTo>
                    <a:lnTo>
                      <a:pt x="222" y="141"/>
                    </a:lnTo>
                    <a:lnTo>
                      <a:pt x="214" y="136"/>
                    </a:lnTo>
                    <a:lnTo>
                      <a:pt x="209" y="128"/>
                    </a:lnTo>
                    <a:lnTo>
                      <a:pt x="206" y="124"/>
                    </a:lnTo>
                    <a:lnTo>
                      <a:pt x="204" y="120"/>
                    </a:lnTo>
                    <a:lnTo>
                      <a:pt x="203" y="116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3" y="106"/>
                    </a:lnTo>
                    <a:lnTo>
                      <a:pt x="204" y="102"/>
                    </a:lnTo>
                    <a:lnTo>
                      <a:pt x="206" y="97"/>
                    </a:lnTo>
                    <a:lnTo>
                      <a:pt x="209" y="93"/>
                    </a:lnTo>
                    <a:lnTo>
                      <a:pt x="214" y="86"/>
                    </a:lnTo>
                    <a:lnTo>
                      <a:pt x="222" y="81"/>
                    </a:lnTo>
                    <a:lnTo>
                      <a:pt x="222" y="81"/>
                    </a:lnTo>
                    <a:close/>
                    <a:moveTo>
                      <a:pt x="111" y="145"/>
                    </a:moveTo>
                    <a:lnTo>
                      <a:pt x="111" y="145"/>
                    </a:lnTo>
                    <a:lnTo>
                      <a:pt x="104" y="144"/>
                    </a:lnTo>
                    <a:lnTo>
                      <a:pt x="97" y="142"/>
                    </a:lnTo>
                    <a:lnTo>
                      <a:pt x="91" y="139"/>
                    </a:lnTo>
                    <a:lnTo>
                      <a:pt x="87" y="134"/>
                    </a:lnTo>
                    <a:lnTo>
                      <a:pt x="82" y="129"/>
                    </a:lnTo>
                    <a:lnTo>
                      <a:pt x="79" y="124"/>
                    </a:lnTo>
                    <a:lnTo>
                      <a:pt x="78" y="118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8" y="104"/>
                    </a:lnTo>
                    <a:lnTo>
                      <a:pt x="79" y="97"/>
                    </a:lnTo>
                    <a:lnTo>
                      <a:pt x="82" y="92"/>
                    </a:lnTo>
                    <a:lnTo>
                      <a:pt x="87" y="87"/>
                    </a:lnTo>
                    <a:lnTo>
                      <a:pt x="91" y="83"/>
                    </a:lnTo>
                    <a:lnTo>
                      <a:pt x="97" y="80"/>
                    </a:lnTo>
                    <a:lnTo>
                      <a:pt x="104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7" y="78"/>
                    </a:lnTo>
                    <a:lnTo>
                      <a:pt x="124" y="80"/>
                    </a:lnTo>
                    <a:lnTo>
                      <a:pt x="129" y="83"/>
                    </a:lnTo>
                    <a:lnTo>
                      <a:pt x="134" y="87"/>
                    </a:lnTo>
                    <a:lnTo>
                      <a:pt x="139" y="92"/>
                    </a:lnTo>
                    <a:lnTo>
                      <a:pt x="142" y="97"/>
                    </a:lnTo>
                    <a:lnTo>
                      <a:pt x="144" y="104"/>
                    </a:lnTo>
                    <a:lnTo>
                      <a:pt x="145" y="111"/>
                    </a:lnTo>
                    <a:lnTo>
                      <a:pt x="145" y="111"/>
                    </a:lnTo>
                    <a:lnTo>
                      <a:pt x="144" y="118"/>
                    </a:lnTo>
                    <a:lnTo>
                      <a:pt x="142" y="124"/>
                    </a:lnTo>
                    <a:lnTo>
                      <a:pt x="139" y="129"/>
                    </a:lnTo>
                    <a:lnTo>
                      <a:pt x="134" y="134"/>
                    </a:lnTo>
                    <a:lnTo>
                      <a:pt x="129" y="139"/>
                    </a:lnTo>
                    <a:lnTo>
                      <a:pt x="124" y="142"/>
                    </a:lnTo>
                    <a:lnTo>
                      <a:pt x="117" y="144"/>
                    </a:lnTo>
                    <a:lnTo>
                      <a:pt x="111" y="145"/>
                    </a:lnTo>
                    <a:lnTo>
                      <a:pt x="111" y="1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8" name="Freeform 188"/>
              <p:cNvSpPr>
                <a:spLocks noEditPoints="1"/>
              </p:cNvSpPr>
              <p:nvPr/>
            </p:nvSpPr>
            <p:spPr bwMode="auto">
              <a:xfrm>
                <a:off x="5072" y="2983"/>
                <a:ext cx="76" cy="76"/>
              </a:xfrm>
              <a:custGeom>
                <a:avLst/>
                <a:gdLst>
                  <a:gd name="T0" fmla="*/ 74 w 76"/>
                  <a:gd name="T1" fmla="*/ 22 h 76"/>
                  <a:gd name="T2" fmla="*/ 69 w 76"/>
                  <a:gd name="T3" fmla="*/ 18 h 76"/>
                  <a:gd name="T4" fmla="*/ 61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8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2 h 76"/>
                  <a:gd name="T28" fmla="*/ 3 w 76"/>
                  <a:gd name="T29" fmla="*/ 30 h 76"/>
                  <a:gd name="T30" fmla="*/ 6 w 76"/>
                  <a:gd name="T31" fmla="*/ 38 h 76"/>
                  <a:gd name="T32" fmla="*/ 5 w 76"/>
                  <a:gd name="T33" fmla="*/ 44 h 76"/>
                  <a:gd name="T34" fmla="*/ 0 w 76"/>
                  <a:gd name="T35" fmla="*/ 48 h 76"/>
                  <a:gd name="T36" fmla="*/ 4 w 76"/>
                  <a:gd name="T37" fmla="*/ 57 h 76"/>
                  <a:gd name="T38" fmla="*/ 13 w 76"/>
                  <a:gd name="T39" fmla="*/ 58 h 76"/>
                  <a:gd name="T40" fmla="*/ 17 w 76"/>
                  <a:gd name="T41" fmla="*/ 63 h 76"/>
                  <a:gd name="T42" fmla="*/ 18 w 76"/>
                  <a:gd name="T43" fmla="*/ 72 h 76"/>
                  <a:gd name="T44" fmla="*/ 28 w 76"/>
                  <a:gd name="T45" fmla="*/ 76 h 76"/>
                  <a:gd name="T46" fmla="*/ 32 w 76"/>
                  <a:gd name="T47" fmla="*/ 71 h 76"/>
                  <a:gd name="T48" fmla="*/ 38 w 76"/>
                  <a:gd name="T49" fmla="*/ 70 h 76"/>
                  <a:gd name="T50" fmla="*/ 46 w 76"/>
                  <a:gd name="T51" fmla="*/ 73 h 76"/>
                  <a:gd name="T52" fmla="*/ 53 w 76"/>
                  <a:gd name="T53" fmla="*/ 74 h 76"/>
                  <a:gd name="T54" fmla="*/ 56 w 76"/>
                  <a:gd name="T55" fmla="*/ 69 h 76"/>
                  <a:gd name="T56" fmla="*/ 61 w 76"/>
                  <a:gd name="T57" fmla="*/ 60 h 76"/>
                  <a:gd name="T58" fmla="*/ 66 w 76"/>
                  <a:gd name="T59" fmla="*/ 57 h 76"/>
                  <a:gd name="T60" fmla="*/ 72 w 76"/>
                  <a:gd name="T61" fmla="*/ 57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8 w 76"/>
                  <a:gd name="T73" fmla="*/ 42 h 76"/>
                  <a:gd name="T74" fmla="*/ 28 w 76"/>
                  <a:gd name="T75" fmla="*/ 33 h 76"/>
                  <a:gd name="T76" fmla="*/ 38 w 76"/>
                  <a:gd name="T77" fmla="*/ 27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2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6" y="18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3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5" y="44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7" y="56"/>
                    </a:lnTo>
                    <a:lnTo>
                      <a:pt x="10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9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3" y="74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30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70"/>
                    </a:lnTo>
                    <a:lnTo>
                      <a:pt x="38" y="70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9" y="63"/>
                    </a:lnTo>
                    <a:lnTo>
                      <a:pt x="61" y="60"/>
                    </a:lnTo>
                    <a:lnTo>
                      <a:pt x="61" y="60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69" y="56"/>
                    </a:lnTo>
                    <a:lnTo>
                      <a:pt x="72" y="57"/>
                    </a:lnTo>
                    <a:lnTo>
                      <a:pt x="72" y="57"/>
                    </a:lnTo>
                    <a:lnTo>
                      <a:pt x="74" y="53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30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4" y="48"/>
                    </a:lnTo>
                    <a:lnTo>
                      <a:pt x="30" y="46"/>
                    </a:lnTo>
                    <a:lnTo>
                      <a:pt x="28" y="42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9" name="Freeform 189"/>
              <p:cNvSpPr>
                <a:spLocks noEditPoints="1"/>
              </p:cNvSpPr>
              <p:nvPr/>
            </p:nvSpPr>
            <p:spPr bwMode="auto">
              <a:xfrm>
                <a:off x="5172" y="2844"/>
                <a:ext cx="76" cy="76"/>
              </a:xfrm>
              <a:custGeom>
                <a:avLst/>
                <a:gdLst>
                  <a:gd name="T0" fmla="*/ 74 w 76"/>
                  <a:gd name="T1" fmla="*/ 23 h 76"/>
                  <a:gd name="T2" fmla="*/ 69 w 76"/>
                  <a:gd name="T3" fmla="*/ 18 h 76"/>
                  <a:gd name="T4" fmla="*/ 60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7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3 h 76"/>
                  <a:gd name="T28" fmla="*/ 2 w 76"/>
                  <a:gd name="T29" fmla="*/ 29 h 76"/>
                  <a:gd name="T30" fmla="*/ 6 w 76"/>
                  <a:gd name="T31" fmla="*/ 38 h 76"/>
                  <a:gd name="T32" fmla="*/ 4 w 76"/>
                  <a:gd name="T33" fmla="*/ 44 h 76"/>
                  <a:gd name="T34" fmla="*/ 0 w 76"/>
                  <a:gd name="T35" fmla="*/ 48 h 76"/>
                  <a:gd name="T36" fmla="*/ 4 w 76"/>
                  <a:gd name="T37" fmla="*/ 58 h 76"/>
                  <a:gd name="T38" fmla="*/ 13 w 76"/>
                  <a:gd name="T39" fmla="*/ 59 h 76"/>
                  <a:gd name="T40" fmla="*/ 17 w 76"/>
                  <a:gd name="T41" fmla="*/ 63 h 76"/>
                  <a:gd name="T42" fmla="*/ 18 w 76"/>
                  <a:gd name="T43" fmla="*/ 72 h 76"/>
                  <a:gd name="T44" fmla="*/ 27 w 76"/>
                  <a:gd name="T45" fmla="*/ 76 h 76"/>
                  <a:gd name="T46" fmla="*/ 32 w 76"/>
                  <a:gd name="T47" fmla="*/ 71 h 76"/>
                  <a:gd name="T48" fmla="*/ 38 w 76"/>
                  <a:gd name="T49" fmla="*/ 69 h 76"/>
                  <a:gd name="T50" fmla="*/ 46 w 76"/>
                  <a:gd name="T51" fmla="*/ 73 h 76"/>
                  <a:gd name="T52" fmla="*/ 52 w 76"/>
                  <a:gd name="T53" fmla="*/ 74 h 76"/>
                  <a:gd name="T54" fmla="*/ 56 w 76"/>
                  <a:gd name="T55" fmla="*/ 69 h 76"/>
                  <a:gd name="T56" fmla="*/ 60 w 76"/>
                  <a:gd name="T57" fmla="*/ 60 h 76"/>
                  <a:gd name="T58" fmla="*/ 65 w 76"/>
                  <a:gd name="T59" fmla="*/ 57 h 76"/>
                  <a:gd name="T60" fmla="*/ 72 w 76"/>
                  <a:gd name="T61" fmla="*/ 58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6 w 76"/>
                  <a:gd name="T73" fmla="*/ 42 h 76"/>
                  <a:gd name="T74" fmla="*/ 26 w 76"/>
                  <a:gd name="T75" fmla="*/ 33 h 76"/>
                  <a:gd name="T76" fmla="*/ 38 w 76"/>
                  <a:gd name="T77" fmla="*/ 26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3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5" y="18"/>
                    </a:lnTo>
                    <a:lnTo>
                      <a:pt x="62" y="17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58" y="12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9"/>
                    </a:lnTo>
                    <a:lnTo>
                      <a:pt x="4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4" y="44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8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2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8" y="63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2" y="59"/>
                    </a:lnTo>
                    <a:lnTo>
                      <a:pt x="65" y="57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74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29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3" y="48"/>
                    </a:lnTo>
                    <a:lnTo>
                      <a:pt x="29" y="46"/>
                    </a:lnTo>
                    <a:lnTo>
                      <a:pt x="26" y="42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3"/>
                    </a:lnTo>
                    <a:lnTo>
                      <a:pt x="29" y="30"/>
                    </a:lnTo>
                    <a:lnTo>
                      <a:pt x="33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0" name="Freeform 190"/>
              <p:cNvSpPr>
                <a:spLocks/>
              </p:cNvSpPr>
              <p:nvPr/>
            </p:nvSpPr>
            <p:spPr bwMode="auto">
              <a:xfrm>
                <a:off x="477" y="44"/>
                <a:ext cx="111" cy="36"/>
              </a:xfrm>
              <a:custGeom>
                <a:avLst/>
                <a:gdLst>
                  <a:gd name="T0" fmla="*/ 111 w 111"/>
                  <a:gd name="T1" fmla="*/ 36 h 36"/>
                  <a:gd name="T2" fmla="*/ 109 w 111"/>
                  <a:gd name="T3" fmla="*/ 27 h 36"/>
                  <a:gd name="T4" fmla="*/ 109 w 111"/>
                  <a:gd name="T5" fmla="*/ 27 h 36"/>
                  <a:gd name="T6" fmla="*/ 106 w 111"/>
                  <a:gd name="T7" fmla="*/ 19 h 36"/>
                  <a:gd name="T8" fmla="*/ 104 w 111"/>
                  <a:gd name="T9" fmla="*/ 16 h 36"/>
                  <a:gd name="T10" fmla="*/ 102 w 111"/>
                  <a:gd name="T11" fmla="*/ 13 h 36"/>
                  <a:gd name="T12" fmla="*/ 102 w 111"/>
                  <a:gd name="T13" fmla="*/ 13 h 36"/>
                  <a:gd name="T14" fmla="*/ 101 w 111"/>
                  <a:gd name="T15" fmla="*/ 9 h 36"/>
                  <a:gd name="T16" fmla="*/ 97 w 111"/>
                  <a:gd name="T17" fmla="*/ 5 h 36"/>
                  <a:gd name="T18" fmla="*/ 93 w 111"/>
                  <a:gd name="T19" fmla="*/ 1 h 36"/>
                  <a:gd name="T20" fmla="*/ 88 w 111"/>
                  <a:gd name="T21" fmla="*/ 0 h 36"/>
                  <a:gd name="T22" fmla="*/ 23 w 111"/>
                  <a:gd name="T23" fmla="*/ 0 h 36"/>
                  <a:gd name="T24" fmla="*/ 23 w 111"/>
                  <a:gd name="T25" fmla="*/ 0 h 36"/>
                  <a:gd name="T26" fmla="*/ 18 w 111"/>
                  <a:gd name="T27" fmla="*/ 1 h 36"/>
                  <a:gd name="T28" fmla="*/ 14 w 111"/>
                  <a:gd name="T29" fmla="*/ 5 h 36"/>
                  <a:gd name="T30" fmla="*/ 11 w 111"/>
                  <a:gd name="T31" fmla="*/ 8 h 36"/>
                  <a:gd name="T32" fmla="*/ 10 w 111"/>
                  <a:gd name="T33" fmla="*/ 13 h 36"/>
                  <a:gd name="T34" fmla="*/ 10 w 111"/>
                  <a:gd name="T35" fmla="*/ 13 h 36"/>
                  <a:gd name="T36" fmla="*/ 8 w 111"/>
                  <a:gd name="T37" fmla="*/ 15 h 36"/>
                  <a:gd name="T38" fmla="*/ 5 w 111"/>
                  <a:gd name="T39" fmla="*/ 18 h 36"/>
                  <a:gd name="T40" fmla="*/ 4 w 111"/>
                  <a:gd name="T41" fmla="*/ 22 h 36"/>
                  <a:gd name="T42" fmla="*/ 3 w 111"/>
                  <a:gd name="T43" fmla="*/ 27 h 36"/>
                  <a:gd name="T44" fmla="*/ 0 w 111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36">
                    <a:moveTo>
                      <a:pt x="111" y="36"/>
                    </a:moveTo>
                    <a:lnTo>
                      <a:pt x="109" y="27"/>
                    </a:lnTo>
                    <a:lnTo>
                      <a:pt x="109" y="27"/>
                    </a:lnTo>
                    <a:lnTo>
                      <a:pt x="106" y="19"/>
                    </a:lnTo>
                    <a:lnTo>
                      <a:pt x="104" y="16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1" y="9"/>
                    </a:lnTo>
                    <a:lnTo>
                      <a:pt x="97" y="5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3" y="27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1" name="Freeform 191"/>
              <p:cNvSpPr>
                <a:spLocks/>
              </p:cNvSpPr>
              <p:nvPr/>
            </p:nvSpPr>
            <p:spPr bwMode="auto">
              <a:xfrm>
                <a:off x="488" y="68"/>
                <a:ext cx="88" cy="12"/>
              </a:xfrm>
              <a:custGeom>
                <a:avLst/>
                <a:gdLst>
                  <a:gd name="T0" fmla="*/ 0 w 88"/>
                  <a:gd name="T1" fmla="*/ 12 h 12"/>
                  <a:gd name="T2" fmla="*/ 2 w 88"/>
                  <a:gd name="T3" fmla="*/ 6 h 12"/>
                  <a:gd name="T4" fmla="*/ 2 w 88"/>
                  <a:gd name="T5" fmla="*/ 6 h 12"/>
                  <a:gd name="T6" fmla="*/ 3 w 88"/>
                  <a:gd name="T7" fmla="*/ 2 h 12"/>
                  <a:gd name="T8" fmla="*/ 4 w 88"/>
                  <a:gd name="T9" fmla="*/ 0 h 12"/>
                  <a:gd name="T10" fmla="*/ 4 w 88"/>
                  <a:gd name="T11" fmla="*/ 0 h 12"/>
                  <a:gd name="T12" fmla="*/ 8 w 88"/>
                  <a:gd name="T13" fmla="*/ 2 h 12"/>
                  <a:gd name="T14" fmla="*/ 12 w 88"/>
                  <a:gd name="T15" fmla="*/ 3 h 12"/>
                  <a:gd name="T16" fmla="*/ 77 w 88"/>
                  <a:gd name="T17" fmla="*/ 3 h 12"/>
                  <a:gd name="T18" fmla="*/ 77 w 88"/>
                  <a:gd name="T19" fmla="*/ 3 h 12"/>
                  <a:gd name="T20" fmla="*/ 81 w 88"/>
                  <a:gd name="T21" fmla="*/ 2 h 12"/>
                  <a:gd name="T22" fmla="*/ 85 w 88"/>
                  <a:gd name="T23" fmla="*/ 0 h 12"/>
                  <a:gd name="T24" fmla="*/ 85 w 88"/>
                  <a:gd name="T25" fmla="*/ 0 h 12"/>
                  <a:gd name="T26" fmla="*/ 86 w 88"/>
                  <a:gd name="T27" fmla="*/ 6 h 12"/>
                  <a:gd name="T28" fmla="*/ 88 w 8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12">
                    <a:moveTo>
                      <a:pt x="0" y="12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81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6" y="6"/>
                    </a:lnTo>
                    <a:lnTo>
                      <a:pt x="88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2" name="Freeform 192"/>
              <p:cNvSpPr>
                <a:spLocks/>
              </p:cNvSpPr>
              <p:nvPr/>
            </p:nvSpPr>
            <p:spPr bwMode="auto">
              <a:xfrm>
                <a:off x="392" y="88"/>
                <a:ext cx="281" cy="95"/>
              </a:xfrm>
              <a:custGeom>
                <a:avLst/>
                <a:gdLst>
                  <a:gd name="T0" fmla="*/ 262 w 281"/>
                  <a:gd name="T1" fmla="*/ 0 h 95"/>
                  <a:gd name="T2" fmla="*/ 19 w 281"/>
                  <a:gd name="T3" fmla="*/ 0 h 95"/>
                  <a:gd name="T4" fmla="*/ 19 w 281"/>
                  <a:gd name="T5" fmla="*/ 0 h 95"/>
                  <a:gd name="T6" fmla="*/ 16 w 281"/>
                  <a:gd name="T7" fmla="*/ 1 h 95"/>
                  <a:gd name="T8" fmla="*/ 12 w 281"/>
                  <a:gd name="T9" fmla="*/ 2 h 95"/>
                  <a:gd name="T10" fmla="*/ 9 w 281"/>
                  <a:gd name="T11" fmla="*/ 4 h 95"/>
                  <a:gd name="T12" fmla="*/ 6 w 281"/>
                  <a:gd name="T13" fmla="*/ 6 h 95"/>
                  <a:gd name="T14" fmla="*/ 3 w 281"/>
                  <a:gd name="T15" fmla="*/ 9 h 95"/>
                  <a:gd name="T16" fmla="*/ 1 w 281"/>
                  <a:gd name="T17" fmla="*/ 12 h 95"/>
                  <a:gd name="T18" fmla="*/ 0 w 281"/>
                  <a:gd name="T19" fmla="*/ 15 h 95"/>
                  <a:gd name="T20" fmla="*/ 0 w 281"/>
                  <a:gd name="T21" fmla="*/ 19 h 95"/>
                  <a:gd name="T22" fmla="*/ 0 w 281"/>
                  <a:gd name="T23" fmla="*/ 42 h 95"/>
                  <a:gd name="T24" fmla="*/ 0 w 281"/>
                  <a:gd name="T25" fmla="*/ 42 h 95"/>
                  <a:gd name="T26" fmla="*/ 0 w 281"/>
                  <a:gd name="T27" fmla="*/ 49 h 95"/>
                  <a:gd name="T28" fmla="*/ 1 w 281"/>
                  <a:gd name="T29" fmla="*/ 55 h 95"/>
                  <a:gd name="T30" fmla="*/ 1 w 281"/>
                  <a:gd name="T31" fmla="*/ 55 h 95"/>
                  <a:gd name="T32" fmla="*/ 2 w 281"/>
                  <a:gd name="T33" fmla="*/ 56 h 95"/>
                  <a:gd name="T34" fmla="*/ 2 w 281"/>
                  <a:gd name="T35" fmla="*/ 56 h 95"/>
                  <a:gd name="T36" fmla="*/ 5 w 281"/>
                  <a:gd name="T37" fmla="*/ 57 h 95"/>
                  <a:gd name="T38" fmla="*/ 9 w 281"/>
                  <a:gd name="T39" fmla="*/ 59 h 95"/>
                  <a:gd name="T40" fmla="*/ 20 w 281"/>
                  <a:gd name="T41" fmla="*/ 62 h 95"/>
                  <a:gd name="T42" fmla="*/ 124 w 281"/>
                  <a:gd name="T43" fmla="*/ 94 h 95"/>
                  <a:gd name="T44" fmla="*/ 124 w 281"/>
                  <a:gd name="T45" fmla="*/ 94 h 95"/>
                  <a:gd name="T46" fmla="*/ 127 w 281"/>
                  <a:gd name="T47" fmla="*/ 95 h 95"/>
                  <a:gd name="T48" fmla="*/ 127 w 281"/>
                  <a:gd name="T49" fmla="*/ 92 h 95"/>
                  <a:gd name="T50" fmla="*/ 127 w 281"/>
                  <a:gd name="T51" fmla="*/ 92 h 95"/>
                  <a:gd name="T52" fmla="*/ 128 w 281"/>
                  <a:gd name="T53" fmla="*/ 87 h 95"/>
                  <a:gd name="T54" fmla="*/ 131 w 281"/>
                  <a:gd name="T55" fmla="*/ 82 h 95"/>
                  <a:gd name="T56" fmla="*/ 135 w 281"/>
                  <a:gd name="T57" fmla="*/ 79 h 95"/>
                  <a:gd name="T58" fmla="*/ 140 w 281"/>
                  <a:gd name="T59" fmla="*/ 78 h 95"/>
                  <a:gd name="T60" fmla="*/ 140 w 281"/>
                  <a:gd name="T61" fmla="*/ 78 h 95"/>
                  <a:gd name="T62" fmla="*/ 146 w 281"/>
                  <a:gd name="T63" fmla="*/ 79 h 95"/>
                  <a:gd name="T64" fmla="*/ 151 w 281"/>
                  <a:gd name="T65" fmla="*/ 82 h 95"/>
                  <a:gd name="T66" fmla="*/ 154 w 281"/>
                  <a:gd name="T67" fmla="*/ 87 h 95"/>
                  <a:gd name="T68" fmla="*/ 155 w 281"/>
                  <a:gd name="T69" fmla="*/ 92 h 95"/>
                  <a:gd name="T70" fmla="*/ 155 w 281"/>
                  <a:gd name="T71" fmla="*/ 95 h 95"/>
                  <a:gd name="T72" fmla="*/ 155 w 281"/>
                  <a:gd name="T73" fmla="*/ 95 h 95"/>
                  <a:gd name="T74" fmla="*/ 158 w 281"/>
                  <a:gd name="T75" fmla="*/ 94 h 95"/>
                  <a:gd name="T76" fmla="*/ 262 w 281"/>
                  <a:gd name="T77" fmla="*/ 62 h 95"/>
                  <a:gd name="T78" fmla="*/ 262 w 281"/>
                  <a:gd name="T79" fmla="*/ 62 h 95"/>
                  <a:gd name="T80" fmla="*/ 273 w 281"/>
                  <a:gd name="T81" fmla="*/ 59 h 95"/>
                  <a:gd name="T82" fmla="*/ 276 w 281"/>
                  <a:gd name="T83" fmla="*/ 57 h 95"/>
                  <a:gd name="T84" fmla="*/ 279 w 281"/>
                  <a:gd name="T85" fmla="*/ 56 h 95"/>
                  <a:gd name="T86" fmla="*/ 279 w 281"/>
                  <a:gd name="T87" fmla="*/ 56 h 95"/>
                  <a:gd name="T88" fmla="*/ 280 w 281"/>
                  <a:gd name="T89" fmla="*/ 55 h 95"/>
                  <a:gd name="T90" fmla="*/ 280 w 281"/>
                  <a:gd name="T91" fmla="*/ 55 h 95"/>
                  <a:gd name="T92" fmla="*/ 281 w 281"/>
                  <a:gd name="T93" fmla="*/ 49 h 95"/>
                  <a:gd name="T94" fmla="*/ 281 w 281"/>
                  <a:gd name="T95" fmla="*/ 42 h 95"/>
                  <a:gd name="T96" fmla="*/ 281 w 281"/>
                  <a:gd name="T97" fmla="*/ 19 h 95"/>
                  <a:gd name="T98" fmla="*/ 281 w 281"/>
                  <a:gd name="T99" fmla="*/ 19 h 95"/>
                  <a:gd name="T100" fmla="*/ 281 w 281"/>
                  <a:gd name="T101" fmla="*/ 15 h 95"/>
                  <a:gd name="T102" fmla="*/ 280 w 281"/>
                  <a:gd name="T103" fmla="*/ 12 h 95"/>
                  <a:gd name="T104" fmla="*/ 278 w 281"/>
                  <a:gd name="T105" fmla="*/ 9 h 95"/>
                  <a:gd name="T106" fmla="*/ 276 w 281"/>
                  <a:gd name="T107" fmla="*/ 6 h 95"/>
                  <a:gd name="T108" fmla="*/ 273 w 281"/>
                  <a:gd name="T109" fmla="*/ 4 h 95"/>
                  <a:gd name="T110" fmla="*/ 270 w 281"/>
                  <a:gd name="T111" fmla="*/ 2 h 95"/>
                  <a:gd name="T112" fmla="*/ 266 w 281"/>
                  <a:gd name="T113" fmla="*/ 1 h 95"/>
                  <a:gd name="T114" fmla="*/ 262 w 281"/>
                  <a:gd name="T115" fmla="*/ 0 h 95"/>
                  <a:gd name="T116" fmla="*/ 262 w 281"/>
                  <a:gd name="T1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1" h="95">
                    <a:moveTo>
                      <a:pt x="262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5" y="57"/>
                    </a:lnTo>
                    <a:lnTo>
                      <a:pt x="9" y="59"/>
                    </a:lnTo>
                    <a:lnTo>
                      <a:pt x="20" y="62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7" y="95"/>
                    </a:lnTo>
                    <a:lnTo>
                      <a:pt x="127" y="92"/>
                    </a:lnTo>
                    <a:lnTo>
                      <a:pt x="127" y="92"/>
                    </a:lnTo>
                    <a:lnTo>
                      <a:pt x="128" y="87"/>
                    </a:lnTo>
                    <a:lnTo>
                      <a:pt x="131" y="82"/>
                    </a:lnTo>
                    <a:lnTo>
                      <a:pt x="135" y="79"/>
                    </a:lnTo>
                    <a:lnTo>
                      <a:pt x="140" y="78"/>
                    </a:lnTo>
                    <a:lnTo>
                      <a:pt x="140" y="78"/>
                    </a:lnTo>
                    <a:lnTo>
                      <a:pt x="146" y="79"/>
                    </a:lnTo>
                    <a:lnTo>
                      <a:pt x="151" y="82"/>
                    </a:lnTo>
                    <a:lnTo>
                      <a:pt x="154" y="87"/>
                    </a:lnTo>
                    <a:lnTo>
                      <a:pt x="155" y="92"/>
                    </a:lnTo>
                    <a:lnTo>
                      <a:pt x="155" y="95"/>
                    </a:lnTo>
                    <a:lnTo>
                      <a:pt x="155" y="95"/>
                    </a:lnTo>
                    <a:lnTo>
                      <a:pt x="158" y="94"/>
                    </a:lnTo>
                    <a:lnTo>
                      <a:pt x="262" y="62"/>
                    </a:lnTo>
                    <a:lnTo>
                      <a:pt x="262" y="62"/>
                    </a:lnTo>
                    <a:lnTo>
                      <a:pt x="273" y="59"/>
                    </a:lnTo>
                    <a:lnTo>
                      <a:pt x="276" y="57"/>
                    </a:lnTo>
                    <a:lnTo>
                      <a:pt x="279" y="56"/>
                    </a:lnTo>
                    <a:lnTo>
                      <a:pt x="279" y="56"/>
                    </a:lnTo>
                    <a:lnTo>
                      <a:pt x="280" y="55"/>
                    </a:lnTo>
                    <a:lnTo>
                      <a:pt x="280" y="55"/>
                    </a:lnTo>
                    <a:lnTo>
                      <a:pt x="281" y="49"/>
                    </a:lnTo>
                    <a:lnTo>
                      <a:pt x="281" y="42"/>
                    </a:lnTo>
                    <a:lnTo>
                      <a:pt x="281" y="19"/>
                    </a:lnTo>
                    <a:lnTo>
                      <a:pt x="281" y="19"/>
                    </a:lnTo>
                    <a:lnTo>
                      <a:pt x="281" y="15"/>
                    </a:lnTo>
                    <a:lnTo>
                      <a:pt x="280" y="12"/>
                    </a:lnTo>
                    <a:lnTo>
                      <a:pt x="278" y="9"/>
                    </a:lnTo>
                    <a:lnTo>
                      <a:pt x="276" y="6"/>
                    </a:lnTo>
                    <a:lnTo>
                      <a:pt x="273" y="4"/>
                    </a:lnTo>
                    <a:lnTo>
                      <a:pt x="270" y="2"/>
                    </a:lnTo>
                    <a:lnTo>
                      <a:pt x="266" y="1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3" name="Freeform 193"/>
              <p:cNvSpPr>
                <a:spLocks/>
              </p:cNvSpPr>
              <p:nvPr/>
            </p:nvSpPr>
            <p:spPr bwMode="auto">
              <a:xfrm>
                <a:off x="519" y="192"/>
                <a:ext cx="28" cy="20"/>
              </a:xfrm>
              <a:custGeom>
                <a:avLst/>
                <a:gdLst>
                  <a:gd name="T0" fmla="*/ 28 w 28"/>
                  <a:gd name="T1" fmla="*/ 0 h 20"/>
                  <a:gd name="T2" fmla="*/ 28 w 28"/>
                  <a:gd name="T3" fmla="*/ 7 h 20"/>
                  <a:gd name="T4" fmla="*/ 28 w 28"/>
                  <a:gd name="T5" fmla="*/ 7 h 20"/>
                  <a:gd name="T6" fmla="*/ 27 w 28"/>
                  <a:gd name="T7" fmla="*/ 12 h 20"/>
                  <a:gd name="T8" fmla="*/ 24 w 28"/>
                  <a:gd name="T9" fmla="*/ 16 h 20"/>
                  <a:gd name="T10" fmla="*/ 19 w 28"/>
                  <a:gd name="T11" fmla="*/ 19 h 20"/>
                  <a:gd name="T12" fmla="*/ 13 w 28"/>
                  <a:gd name="T13" fmla="*/ 20 h 20"/>
                  <a:gd name="T14" fmla="*/ 13 w 28"/>
                  <a:gd name="T15" fmla="*/ 20 h 20"/>
                  <a:gd name="T16" fmla="*/ 8 w 28"/>
                  <a:gd name="T17" fmla="*/ 19 h 20"/>
                  <a:gd name="T18" fmla="*/ 4 w 28"/>
                  <a:gd name="T19" fmla="*/ 16 h 20"/>
                  <a:gd name="T20" fmla="*/ 1 w 28"/>
                  <a:gd name="T21" fmla="*/ 12 h 20"/>
                  <a:gd name="T22" fmla="*/ 0 w 28"/>
                  <a:gd name="T23" fmla="*/ 7 h 20"/>
                  <a:gd name="T24" fmla="*/ 0 w 28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lnTo>
                      <a:pt x="28" y="7"/>
                    </a:lnTo>
                    <a:lnTo>
                      <a:pt x="28" y="7"/>
                    </a:lnTo>
                    <a:lnTo>
                      <a:pt x="27" y="12"/>
                    </a:lnTo>
                    <a:lnTo>
                      <a:pt x="24" y="16"/>
                    </a:lnTo>
                    <a:lnTo>
                      <a:pt x="19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8" y="19"/>
                    </a:lnTo>
                    <a:lnTo>
                      <a:pt x="4" y="16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4" name="Freeform 194"/>
              <p:cNvSpPr>
                <a:spLocks/>
              </p:cNvSpPr>
              <p:nvPr/>
            </p:nvSpPr>
            <p:spPr bwMode="auto">
              <a:xfrm>
                <a:off x="394" y="153"/>
                <a:ext cx="277" cy="138"/>
              </a:xfrm>
              <a:custGeom>
                <a:avLst/>
                <a:gdLst>
                  <a:gd name="T0" fmla="*/ 0 w 277"/>
                  <a:gd name="T1" fmla="*/ 0 h 138"/>
                  <a:gd name="T2" fmla="*/ 0 w 277"/>
                  <a:gd name="T3" fmla="*/ 119 h 138"/>
                  <a:gd name="T4" fmla="*/ 0 w 277"/>
                  <a:gd name="T5" fmla="*/ 119 h 138"/>
                  <a:gd name="T6" fmla="*/ 0 w 277"/>
                  <a:gd name="T7" fmla="*/ 123 h 138"/>
                  <a:gd name="T8" fmla="*/ 1 w 277"/>
                  <a:gd name="T9" fmla="*/ 126 h 138"/>
                  <a:gd name="T10" fmla="*/ 4 w 277"/>
                  <a:gd name="T11" fmla="*/ 129 h 138"/>
                  <a:gd name="T12" fmla="*/ 6 w 277"/>
                  <a:gd name="T13" fmla="*/ 132 h 138"/>
                  <a:gd name="T14" fmla="*/ 9 w 277"/>
                  <a:gd name="T15" fmla="*/ 134 h 138"/>
                  <a:gd name="T16" fmla="*/ 12 w 277"/>
                  <a:gd name="T17" fmla="*/ 136 h 138"/>
                  <a:gd name="T18" fmla="*/ 16 w 277"/>
                  <a:gd name="T19" fmla="*/ 137 h 138"/>
                  <a:gd name="T20" fmla="*/ 20 w 277"/>
                  <a:gd name="T21" fmla="*/ 138 h 138"/>
                  <a:gd name="T22" fmla="*/ 258 w 277"/>
                  <a:gd name="T23" fmla="*/ 138 h 138"/>
                  <a:gd name="T24" fmla="*/ 258 w 277"/>
                  <a:gd name="T25" fmla="*/ 138 h 138"/>
                  <a:gd name="T26" fmla="*/ 262 w 277"/>
                  <a:gd name="T27" fmla="*/ 137 h 138"/>
                  <a:gd name="T28" fmla="*/ 265 w 277"/>
                  <a:gd name="T29" fmla="*/ 136 h 138"/>
                  <a:gd name="T30" fmla="*/ 269 w 277"/>
                  <a:gd name="T31" fmla="*/ 134 h 138"/>
                  <a:gd name="T32" fmla="*/ 271 w 277"/>
                  <a:gd name="T33" fmla="*/ 132 h 138"/>
                  <a:gd name="T34" fmla="*/ 274 w 277"/>
                  <a:gd name="T35" fmla="*/ 129 h 138"/>
                  <a:gd name="T36" fmla="*/ 275 w 277"/>
                  <a:gd name="T37" fmla="*/ 126 h 138"/>
                  <a:gd name="T38" fmla="*/ 276 w 277"/>
                  <a:gd name="T39" fmla="*/ 123 h 138"/>
                  <a:gd name="T40" fmla="*/ 277 w 277"/>
                  <a:gd name="T41" fmla="*/ 119 h 138"/>
                  <a:gd name="T42" fmla="*/ 277 w 277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7" h="138">
                    <a:moveTo>
                      <a:pt x="0" y="0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4" y="129"/>
                    </a:lnTo>
                    <a:lnTo>
                      <a:pt x="6" y="132"/>
                    </a:lnTo>
                    <a:lnTo>
                      <a:pt x="9" y="134"/>
                    </a:lnTo>
                    <a:lnTo>
                      <a:pt x="12" y="136"/>
                    </a:lnTo>
                    <a:lnTo>
                      <a:pt x="16" y="137"/>
                    </a:lnTo>
                    <a:lnTo>
                      <a:pt x="20" y="138"/>
                    </a:lnTo>
                    <a:lnTo>
                      <a:pt x="258" y="138"/>
                    </a:lnTo>
                    <a:lnTo>
                      <a:pt x="258" y="138"/>
                    </a:lnTo>
                    <a:lnTo>
                      <a:pt x="262" y="137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32"/>
                    </a:lnTo>
                    <a:lnTo>
                      <a:pt x="274" y="129"/>
                    </a:lnTo>
                    <a:lnTo>
                      <a:pt x="275" y="126"/>
                    </a:lnTo>
                    <a:lnTo>
                      <a:pt x="276" y="123"/>
                    </a:lnTo>
                    <a:lnTo>
                      <a:pt x="277" y="119"/>
                    </a:lnTo>
                    <a:lnTo>
                      <a:pt x="27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5" name="Freeform 195"/>
              <p:cNvSpPr>
                <a:spLocks/>
              </p:cNvSpPr>
              <p:nvPr/>
            </p:nvSpPr>
            <p:spPr bwMode="auto">
              <a:xfrm>
                <a:off x="191" y="799"/>
                <a:ext cx="89" cy="90"/>
              </a:xfrm>
              <a:custGeom>
                <a:avLst/>
                <a:gdLst>
                  <a:gd name="T0" fmla="*/ 89 w 89"/>
                  <a:gd name="T1" fmla="*/ 3 h 90"/>
                  <a:gd name="T2" fmla="*/ 89 w 89"/>
                  <a:gd name="T3" fmla="*/ 3 h 90"/>
                  <a:gd name="T4" fmla="*/ 84 w 89"/>
                  <a:gd name="T5" fmla="*/ 14 h 90"/>
                  <a:gd name="T6" fmla="*/ 79 w 89"/>
                  <a:gd name="T7" fmla="*/ 25 h 90"/>
                  <a:gd name="T8" fmla="*/ 76 w 89"/>
                  <a:gd name="T9" fmla="*/ 38 h 90"/>
                  <a:gd name="T10" fmla="*/ 75 w 89"/>
                  <a:gd name="T11" fmla="*/ 53 h 90"/>
                  <a:gd name="T12" fmla="*/ 75 w 89"/>
                  <a:gd name="T13" fmla="*/ 53 h 90"/>
                  <a:gd name="T14" fmla="*/ 76 w 89"/>
                  <a:gd name="T15" fmla="*/ 66 h 90"/>
                  <a:gd name="T16" fmla="*/ 77 w 89"/>
                  <a:gd name="T17" fmla="*/ 75 h 90"/>
                  <a:gd name="T18" fmla="*/ 77 w 89"/>
                  <a:gd name="T19" fmla="*/ 75 h 90"/>
                  <a:gd name="T20" fmla="*/ 77 w 89"/>
                  <a:gd name="T21" fmla="*/ 82 h 90"/>
                  <a:gd name="T22" fmla="*/ 74 w 89"/>
                  <a:gd name="T23" fmla="*/ 86 h 90"/>
                  <a:gd name="T24" fmla="*/ 70 w 89"/>
                  <a:gd name="T25" fmla="*/ 89 h 90"/>
                  <a:gd name="T26" fmla="*/ 65 w 89"/>
                  <a:gd name="T27" fmla="*/ 90 h 90"/>
                  <a:gd name="T28" fmla="*/ 26 w 89"/>
                  <a:gd name="T29" fmla="*/ 90 h 90"/>
                  <a:gd name="T30" fmla="*/ 26 w 89"/>
                  <a:gd name="T31" fmla="*/ 90 h 90"/>
                  <a:gd name="T32" fmla="*/ 20 w 89"/>
                  <a:gd name="T33" fmla="*/ 89 h 90"/>
                  <a:gd name="T34" fmla="*/ 16 w 89"/>
                  <a:gd name="T35" fmla="*/ 86 h 90"/>
                  <a:gd name="T36" fmla="*/ 14 w 89"/>
                  <a:gd name="T37" fmla="*/ 82 h 90"/>
                  <a:gd name="T38" fmla="*/ 14 w 89"/>
                  <a:gd name="T39" fmla="*/ 75 h 90"/>
                  <a:gd name="T40" fmla="*/ 14 w 89"/>
                  <a:gd name="T41" fmla="*/ 75 h 90"/>
                  <a:gd name="T42" fmla="*/ 16 w 89"/>
                  <a:gd name="T43" fmla="*/ 51 h 90"/>
                  <a:gd name="T44" fmla="*/ 16 w 89"/>
                  <a:gd name="T45" fmla="*/ 51 h 90"/>
                  <a:gd name="T46" fmla="*/ 5 w 89"/>
                  <a:gd name="T47" fmla="*/ 46 h 90"/>
                  <a:gd name="T48" fmla="*/ 0 w 89"/>
                  <a:gd name="T49" fmla="*/ 43 h 90"/>
                  <a:gd name="T50" fmla="*/ 0 w 89"/>
                  <a:gd name="T51" fmla="*/ 43 h 90"/>
                  <a:gd name="T52" fmla="*/ 6 w 89"/>
                  <a:gd name="T53" fmla="*/ 33 h 90"/>
                  <a:gd name="T54" fmla="*/ 12 w 89"/>
                  <a:gd name="T55" fmla="*/ 23 h 90"/>
                  <a:gd name="T56" fmla="*/ 17 w 89"/>
                  <a:gd name="T57" fmla="*/ 12 h 90"/>
                  <a:gd name="T58" fmla="*/ 20 w 89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9" h="90">
                    <a:moveTo>
                      <a:pt x="89" y="3"/>
                    </a:moveTo>
                    <a:lnTo>
                      <a:pt x="89" y="3"/>
                    </a:lnTo>
                    <a:lnTo>
                      <a:pt x="84" y="14"/>
                    </a:lnTo>
                    <a:lnTo>
                      <a:pt x="79" y="25"/>
                    </a:lnTo>
                    <a:lnTo>
                      <a:pt x="76" y="38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6" y="66"/>
                    </a:lnTo>
                    <a:lnTo>
                      <a:pt x="77" y="75"/>
                    </a:lnTo>
                    <a:lnTo>
                      <a:pt x="77" y="75"/>
                    </a:lnTo>
                    <a:lnTo>
                      <a:pt x="77" y="82"/>
                    </a:lnTo>
                    <a:lnTo>
                      <a:pt x="74" y="86"/>
                    </a:lnTo>
                    <a:lnTo>
                      <a:pt x="70" y="89"/>
                    </a:lnTo>
                    <a:lnTo>
                      <a:pt x="65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0" y="89"/>
                    </a:lnTo>
                    <a:lnTo>
                      <a:pt x="16" y="86"/>
                    </a:lnTo>
                    <a:lnTo>
                      <a:pt x="14" y="82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6" y="33"/>
                    </a:lnTo>
                    <a:lnTo>
                      <a:pt x="12" y="23"/>
                    </a:lnTo>
                    <a:lnTo>
                      <a:pt x="17" y="1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6" name="Freeform 196"/>
              <p:cNvSpPr>
                <a:spLocks/>
              </p:cNvSpPr>
              <p:nvPr/>
            </p:nvSpPr>
            <p:spPr bwMode="auto">
              <a:xfrm>
                <a:off x="40" y="714"/>
                <a:ext cx="30" cy="56"/>
              </a:xfrm>
              <a:custGeom>
                <a:avLst/>
                <a:gdLst>
                  <a:gd name="T0" fmla="*/ 30 w 30"/>
                  <a:gd name="T1" fmla="*/ 56 h 56"/>
                  <a:gd name="T2" fmla="*/ 0 w 30"/>
                  <a:gd name="T3" fmla="*/ 49 h 56"/>
                  <a:gd name="T4" fmla="*/ 0 w 30"/>
                  <a:gd name="T5" fmla="*/ 7 h 56"/>
                  <a:gd name="T6" fmla="*/ 30 w 30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lnTo>
                      <a:pt x="0" y="49"/>
                    </a:lnTo>
                    <a:lnTo>
                      <a:pt x="0" y="7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7" name="Freeform 197"/>
              <p:cNvSpPr>
                <a:spLocks/>
              </p:cNvSpPr>
              <p:nvPr/>
            </p:nvSpPr>
            <p:spPr bwMode="auto">
              <a:xfrm>
                <a:off x="117" y="692"/>
                <a:ext cx="217" cy="128"/>
              </a:xfrm>
              <a:custGeom>
                <a:avLst/>
                <a:gdLst>
                  <a:gd name="T0" fmla="*/ 112 w 217"/>
                  <a:gd name="T1" fmla="*/ 6 h 128"/>
                  <a:gd name="T2" fmla="*/ 112 w 217"/>
                  <a:gd name="T3" fmla="*/ 6 h 128"/>
                  <a:gd name="T4" fmla="*/ 112 w 217"/>
                  <a:gd name="T5" fmla="*/ 6 h 128"/>
                  <a:gd name="T6" fmla="*/ 112 w 217"/>
                  <a:gd name="T7" fmla="*/ 6 h 128"/>
                  <a:gd name="T8" fmla="*/ 115 w 217"/>
                  <a:gd name="T9" fmla="*/ 3 h 128"/>
                  <a:gd name="T10" fmla="*/ 118 w 217"/>
                  <a:gd name="T11" fmla="*/ 1 h 128"/>
                  <a:gd name="T12" fmla="*/ 121 w 217"/>
                  <a:gd name="T13" fmla="*/ 0 h 128"/>
                  <a:gd name="T14" fmla="*/ 125 w 217"/>
                  <a:gd name="T15" fmla="*/ 0 h 128"/>
                  <a:gd name="T16" fmla="*/ 186 w 217"/>
                  <a:gd name="T17" fmla="*/ 0 h 128"/>
                  <a:gd name="T18" fmla="*/ 186 w 217"/>
                  <a:gd name="T19" fmla="*/ 0 h 128"/>
                  <a:gd name="T20" fmla="*/ 190 w 217"/>
                  <a:gd name="T21" fmla="*/ 0 h 128"/>
                  <a:gd name="T22" fmla="*/ 194 w 217"/>
                  <a:gd name="T23" fmla="*/ 1 h 128"/>
                  <a:gd name="T24" fmla="*/ 197 w 217"/>
                  <a:gd name="T25" fmla="*/ 3 h 128"/>
                  <a:gd name="T26" fmla="*/ 200 w 217"/>
                  <a:gd name="T27" fmla="*/ 6 h 128"/>
                  <a:gd name="T28" fmla="*/ 203 w 217"/>
                  <a:gd name="T29" fmla="*/ 9 h 128"/>
                  <a:gd name="T30" fmla="*/ 205 w 217"/>
                  <a:gd name="T31" fmla="*/ 13 h 128"/>
                  <a:gd name="T32" fmla="*/ 206 w 217"/>
                  <a:gd name="T33" fmla="*/ 16 h 128"/>
                  <a:gd name="T34" fmla="*/ 206 w 217"/>
                  <a:gd name="T35" fmla="*/ 20 h 128"/>
                  <a:gd name="T36" fmla="*/ 206 w 217"/>
                  <a:gd name="T37" fmla="*/ 33 h 128"/>
                  <a:gd name="T38" fmla="*/ 206 w 217"/>
                  <a:gd name="T39" fmla="*/ 35 h 128"/>
                  <a:gd name="T40" fmla="*/ 206 w 217"/>
                  <a:gd name="T41" fmla="*/ 35 h 128"/>
                  <a:gd name="T42" fmla="*/ 211 w 217"/>
                  <a:gd name="T43" fmla="*/ 37 h 128"/>
                  <a:gd name="T44" fmla="*/ 214 w 217"/>
                  <a:gd name="T45" fmla="*/ 42 h 128"/>
                  <a:gd name="T46" fmla="*/ 216 w 217"/>
                  <a:gd name="T47" fmla="*/ 46 h 128"/>
                  <a:gd name="T48" fmla="*/ 217 w 217"/>
                  <a:gd name="T49" fmla="*/ 50 h 128"/>
                  <a:gd name="T50" fmla="*/ 217 w 217"/>
                  <a:gd name="T51" fmla="*/ 50 h 128"/>
                  <a:gd name="T52" fmla="*/ 216 w 217"/>
                  <a:gd name="T53" fmla="*/ 55 h 128"/>
                  <a:gd name="T54" fmla="*/ 214 w 217"/>
                  <a:gd name="T55" fmla="*/ 59 h 128"/>
                  <a:gd name="T56" fmla="*/ 211 w 217"/>
                  <a:gd name="T57" fmla="*/ 63 h 128"/>
                  <a:gd name="T58" fmla="*/ 206 w 217"/>
                  <a:gd name="T59" fmla="*/ 65 h 128"/>
                  <a:gd name="T60" fmla="*/ 206 w 217"/>
                  <a:gd name="T61" fmla="*/ 67 h 128"/>
                  <a:gd name="T62" fmla="*/ 206 w 217"/>
                  <a:gd name="T63" fmla="*/ 81 h 128"/>
                  <a:gd name="T64" fmla="*/ 206 w 217"/>
                  <a:gd name="T65" fmla="*/ 81 h 128"/>
                  <a:gd name="T66" fmla="*/ 206 w 217"/>
                  <a:gd name="T67" fmla="*/ 85 h 128"/>
                  <a:gd name="T68" fmla="*/ 205 w 217"/>
                  <a:gd name="T69" fmla="*/ 89 h 128"/>
                  <a:gd name="T70" fmla="*/ 203 w 217"/>
                  <a:gd name="T71" fmla="*/ 92 h 128"/>
                  <a:gd name="T72" fmla="*/ 200 w 217"/>
                  <a:gd name="T73" fmla="*/ 95 h 128"/>
                  <a:gd name="T74" fmla="*/ 197 w 217"/>
                  <a:gd name="T75" fmla="*/ 97 h 128"/>
                  <a:gd name="T76" fmla="*/ 194 w 217"/>
                  <a:gd name="T77" fmla="*/ 99 h 128"/>
                  <a:gd name="T78" fmla="*/ 190 w 217"/>
                  <a:gd name="T79" fmla="*/ 100 h 128"/>
                  <a:gd name="T80" fmla="*/ 186 w 217"/>
                  <a:gd name="T81" fmla="*/ 101 h 128"/>
                  <a:gd name="T82" fmla="*/ 125 w 217"/>
                  <a:gd name="T83" fmla="*/ 101 h 128"/>
                  <a:gd name="T84" fmla="*/ 125 w 217"/>
                  <a:gd name="T85" fmla="*/ 101 h 128"/>
                  <a:gd name="T86" fmla="*/ 121 w 217"/>
                  <a:gd name="T87" fmla="*/ 100 h 128"/>
                  <a:gd name="T88" fmla="*/ 118 w 217"/>
                  <a:gd name="T89" fmla="*/ 99 h 128"/>
                  <a:gd name="T90" fmla="*/ 115 w 217"/>
                  <a:gd name="T91" fmla="*/ 98 h 128"/>
                  <a:gd name="T92" fmla="*/ 112 w 217"/>
                  <a:gd name="T93" fmla="*/ 95 h 128"/>
                  <a:gd name="T94" fmla="*/ 112 w 217"/>
                  <a:gd name="T95" fmla="*/ 95 h 128"/>
                  <a:gd name="T96" fmla="*/ 83 w 217"/>
                  <a:gd name="T97" fmla="*/ 100 h 128"/>
                  <a:gd name="T98" fmla="*/ 68 w 217"/>
                  <a:gd name="T99" fmla="*/ 103 h 128"/>
                  <a:gd name="T100" fmla="*/ 53 w 217"/>
                  <a:gd name="T101" fmla="*/ 106 h 128"/>
                  <a:gd name="T102" fmla="*/ 40 w 217"/>
                  <a:gd name="T103" fmla="*/ 110 h 128"/>
                  <a:gd name="T104" fmla="*/ 25 w 217"/>
                  <a:gd name="T105" fmla="*/ 116 h 128"/>
                  <a:gd name="T106" fmla="*/ 13 w 217"/>
                  <a:gd name="T107" fmla="*/ 122 h 128"/>
                  <a:gd name="T108" fmla="*/ 0 w 217"/>
                  <a:gd name="T10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7" h="128">
                    <a:moveTo>
                      <a:pt x="112" y="6"/>
                    </a:moveTo>
                    <a:lnTo>
                      <a:pt x="112" y="6"/>
                    </a:lnTo>
                    <a:lnTo>
                      <a:pt x="112" y="6"/>
                    </a:lnTo>
                    <a:lnTo>
                      <a:pt x="112" y="6"/>
                    </a:lnTo>
                    <a:lnTo>
                      <a:pt x="115" y="3"/>
                    </a:lnTo>
                    <a:lnTo>
                      <a:pt x="118" y="1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4" y="1"/>
                    </a:lnTo>
                    <a:lnTo>
                      <a:pt x="197" y="3"/>
                    </a:lnTo>
                    <a:lnTo>
                      <a:pt x="200" y="6"/>
                    </a:lnTo>
                    <a:lnTo>
                      <a:pt x="203" y="9"/>
                    </a:lnTo>
                    <a:lnTo>
                      <a:pt x="205" y="13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206" y="33"/>
                    </a:lnTo>
                    <a:lnTo>
                      <a:pt x="206" y="35"/>
                    </a:lnTo>
                    <a:lnTo>
                      <a:pt x="206" y="35"/>
                    </a:lnTo>
                    <a:lnTo>
                      <a:pt x="211" y="37"/>
                    </a:lnTo>
                    <a:lnTo>
                      <a:pt x="214" y="42"/>
                    </a:lnTo>
                    <a:lnTo>
                      <a:pt x="216" y="46"/>
                    </a:lnTo>
                    <a:lnTo>
                      <a:pt x="217" y="50"/>
                    </a:lnTo>
                    <a:lnTo>
                      <a:pt x="217" y="50"/>
                    </a:lnTo>
                    <a:lnTo>
                      <a:pt x="216" y="55"/>
                    </a:lnTo>
                    <a:lnTo>
                      <a:pt x="214" y="59"/>
                    </a:lnTo>
                    <a:lnTo>
                      <a:pt x="211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5"/>
                    </a:lnTo>
                    <a:lnTo>
                      <a:pt x="205" y="89"/>
                    </a:lnTo>
                    <a:lnTo>
                      <a:pt x="203" y="92"/>
                    </a:lnTo>
                    <a:lnTo>
                      <a:pt x="200" y="95"/>
                    </a:lnTo>
                    <a:lnTo>
                      <a:pt x="197" y="97"/>
                    </a:lnTo>
                    <a:lnTo>
                      <a:pt x="194" y="99"/>
                    </a:lnTo>
                    <a:lnTo>
                      <a:pt x="190" y="100"/>
                    </a:lnTo>
                    <a:lnTo>
                      <a:pt x="186" y="101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1" y="100"/>
                    </a:lnTo>
                    <a:lnTo>
                      <a:pt x="118" y="99"/>
                    </a:lnTo>
                    <a:lnTo>
                      <a:pt x="115" y="98"/>
                    </a:lnTo>
                    <a:lnTo>
                      <a:pt x="112" y="95"/>
                    </a:lnTo>
                    <a:lnTo>
                      <a:pt x="112" y="95"/>
                    </a:lnTo>
                    <a:lnTo>
                      <a:pt x="83" y="100"/>
                    </a:lnTo>
                    <a:lnTo>
                      <a:pt x="68" y="103"/>
                    </a:lnTo>
                    <a:lnTo>
                      <a:pt x="53" y="106"/>
                    </a:lnTo>
                    <a:lnTo>
                      <a:pt x="40" y="110"/>
                    </a:lnTo>
                    <a:lnTo>
                      <a:pt x="25" y="116"/>
                    </a:lnTo>
                    <a:lnTo>
                      <a:pt x="13" y="122"/>
                    </a:lnTo>
                    <a:lnTo>
                      <a:pt x="0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8" name="Freeform 198"/>
              <p:cNvSpPr>
                <a:spLocks/>
              </p:cNvSpPr>
              <p:nvPr/>
            </p:nvSpPr>
            <p:spPr bwMode="auto">
              <a:xfrm>
                <a:off x="117" y="665"/>
                <a:ext cx="103" cy="57"/>
              </a:xfrm>
              <a:custGeom>
                <a:avLst/>
                <a:gdLst>
                  <a:gd name="T0" fmla="*/ 0 w 103"/>
                  <a:gd name="T1" fmla="*/ 0 h 57"/>
                  <a:gd name="T2" fmla="*/ 0 w 103"/>
                  <a:gd name="T3" fmla="*/ 0 h 57"/>
                  <a:gd name="T4" fmla="*/ 12 w 103"/>
                  <a:gd name="T5" fmla="*/ 6 h 57"/>
                  <a:gd name="T6" fmla="*/ 23 w 103"/>
                  <a:gd name="T7" fmla="*/ 11 h 57"/>
                  <a:gd name="T8" fmla="*/ 36 w 103"/>
                  <a:gd name="T9" fmla="*/ 16 h 57"/>
                  <a:gd name="T10" fmla="*/ 49 w 103"/>
                  <a:gd name="T11" fmla="*/ 20 h 57"/>
                  <a:gd name="T12" fmla="*/ 76 w 103"/>
                  <a:gd name="T13" fmla="*/ 26 h 57"/>
                  <a:gd name="T14" fmla="*/ 103 w 103"/>
                  <a:gd name="T15" fmla="*/ 32 h 57"/>
                  <a:gd name="T16" fmla="*/ 103 w 103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7">
                    <a:moveTo>
                      <a:pt x="0" y="0"/>
                    </a:moveTo>
                    <a:lnTo>
                      <a:pt x="0" y="0"/>
                    </a:lnTo>
                    <a:lnTo>
                      <a:pt x="12" y="6"/>
                    </a:lnTo>
                    <a:lnTo>
                      <a:pt x="23" y="11"/>
                    </a:lnTo>
                    <a:lnTo>
                      <a:pt x="36" y="16"/>
                    </a:lnTo>
                    <a:lnTo>
                      <a:pt x="49" y="20"/>
                    </a:lnTo>
                    <a:lnTo>
                      <a:pt x="76" y="26"/>
                    </a:lnTo>
                    <a:lnTo>
                      <a:pt x="103" y="32"/>
                    </a:lnTo>
                    <a:lnTo>
                      <a:pt x="103" y="5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9" name="Rectangle 199"/>
              <p:cNvSpPr>
                <a:spLocks noChangeArrowheads="1"/>
              </p:cNvSpPr>
              <p:nvPr/>
            </p:nvSpPr>
            <p:spPr bwMode="auto">
              <a:xfrm>
                <a:off x="78" y="646"/>
                <a:ext cx="32" cy="192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0" name="Freeform 200"/>
              <p:cNvSpPr>
                <a:spLocks/>
              </p:cNvSpPr>
              <p:nvPr/>
            </p:nvSpPr>
            <p:spPr bwMode="auto">
              <a:xfrm>
                <a:off x="4366" y="2469"/>
                <a:ext cx="82" cy="95"/>
              </a:xfrm>
              <a:custGeom>
                <a:avLst/>
                <a:gdLst>
                  <a:gd name="T0" fmla="*/ 0 w 82"/>
                  <a:gd name="T1" fmla="*/ 23 h 95"/>
                  <a:gd name="T2" fmla="*/ 0 w 82"/>
                  <a:gd name="T3" fmla="*/ 23 h 95"/>
                  <a:gd name="T4" fmla="*/ 24 w 82"/>
                  <a:gd name="T5" fmla="*/ 57 h 95"/>
                  <a:gd name="T6" fmla="*/ 34 w 82"/>
                  <a:gd name="T7" fmla="*/ 73 h 95"/>
                  <a:gd name="T8" fmla="*/ 45 w 82"/>
                  <a:gd name="T9" fmla="*/ 85 h 95"/>
                  <a:gd name="T10" fmla="*/ 45 w 82"/>
                  <a:gd name="T11" fmla="*/ 85 h 95"/>
                  <a:gd name="T12" fmla="*/ 49 w 82"/>
                  <a:gd name="T13" fmla="*/ 89 h 95"/>
                  <a:gd name="T14" fmla="*/ 53 w 82"/>
                  <a:gd name="T15" fmla="*/ 92 h 95"/>
                  <a:gd name="T16" fmla="*/ 57 w 82"/>
                  <a:gd name="T17" fmla="*/ 94 h 95"/>
                  <a:gd name="T18" fmla="*/ 61 w 82"/>
                  <a:gd name="T19" fmla="*/ 95 h 95"/>
                  <a:gd name="T20" fmla="*/ 65 w 82"/>
                  <a:gd name="T21" fmla="*/ 95 h 95"/>
                  <a:gd name="T22" fmla="*/ 69 w 82"/>
                  <a:gd name="T23" fmla="*/ 94 h 95"/>
                  <a:gd name="T24" fmla="*/ 72 w 82"/>
                  <a:gd name="T25" fmla="*/ 93 h 95"/>
                  <a:gd name="T26" fmla="*/ 75 w 82"/>
                  <a:gd name="T27" fmla="*/ 91 h 95"/>
                  <a:gd name="T28" fmla="*/ 75 w 82"/>
                  <a:gd name="T29" fmla="*/ 91 h 95"/>
                  <a:gd name="T30" fmla="*/ 77 w 82"/>
                  <a:gd name="T31" fmla="*/ 88 h 95"/>
                  <a:gd name="T32" fmla="*/ 80 w 82"/>
                  <a:gd name="T33" fmla="*/ 85 h 95"/>
                  <a:gd name="T34" fmla="*/ 82 w 82"/>
                  <a:gd name="T35" fmla="*/ 81 h 95"/>
                  <a:gd name="T36" fmla="*/ 82 w 82"/>
                  <a:gd name="T37" fmla="*/ 77 h 95"/>
                  <a:gd name="T38" fmla="*/ 82 w 82"/>
                  <a:gd name="T39" fmla="*/ 73 h 95"/>
                  <a:gd name="T40" fmla="*/ 81 w 82"/>
                  <a:gd name="T41" fmla="*/ 68 h 95"/>
                  <a:gd name="T42" fmla="*/ 79 w 82"/>
                  <a:gd name="T43" fmla="*/ 63 h 95"/>
                  <a:gd name="T44" fmla="*/ 75 w 82"/>
                  <a:gd name="T45" fmla="*/ 59 h 95"/>
                  <a:gd name="T46" fmla="*/ 75 w 82"/>
                  <a:gd name="T47" fmla="*/ 59 h 95"/>
                  <a:gd name="T48" fmla="*/ 63 w 82"/>
                  <a:gd name="T49" fmla="*/ 46 h 95"/>
                  <a:gd name="T50" fmla="*/ 50 w 82"/>
                  <a:gd name="T51" fmla="*/ 31 h 95"/>
                  <a:gd name="T52" fmla="*/ 17 w 82"/>
                  <a:gd name="T5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95">
                    <a:moveTo>
                      <a:pt x="0" y="23"/>
                    </a:moveTo>
                    <a:lnTo>
                      <a:pt x="0" y="23"/>
                    </a:lnTo>
                    <a:lnTo>
                      <a:pt x="24" y="57"/>
                    </a:lnTo>
                    <a:lnTo>
                      <a:pt x="34" y="73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9" y="89"/>
                    </a:lnTo>
                    <a:lnTo>
                      <a:pt x="53" y="92"/>
                    </a:lnTo>
                    <a:lnTo>
                      <a:pt x="57" y="94"/>
                    </a:lnTo>
                    <a:lnTo>
                      <a:pt x="61" y="95"/>
                    </a:lnTo>
                    <a:lnTo>
                      <a:pt x="65" y="95"/>
                    </a:lnTo>
                    <a:lnTo>
                      <a:pt x="69" y="94"/>
                    </a:lnTo>
                    <a:lnTo>
                      <a:pt x="72" y="9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7" y="88"/>
                    </a:lnTo>
                    <a:lnTo>
                      <a:pt x="80" y="85"/>
                    </a:lnTo>
                    <a:lnTo>
                      <a:pt x="82" y="81"/>
                    </a:lnTo>
                    <a:lnTo>
                      <a:pt x="82" y="77"/>
                    </a:lnTo>
                    <a:lnTo>
                      <a:pt x="82" y="73"/>
                    </a:lnTo>
                    <a:lnTo>
                      <a:pt x="81" y="68"/>
                    </a:lnTo>
                    <a:lnTo>
                      <a:pt x="79" y="63"/>
                    </a:lnTo>
                    <a:lnTo>
                      <a:pt x="75" y="59"/>
                    </a:lnTo>
                    <a:lnTo>
                      <a:pt x="75" y="59"/>
                    </a:lnTo>
                    <a:lnTo>
                      <a:pt x="63" y="46"/>
                    </a:lnTo>
                    <a:lnTo>
                      <a:pt x="50" y="31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1" name="Freeform 201"/>
              <p:cNvSpPr>
                <a:spLocks/>
              </p:cNvSpPr>
              <p:nvPr/>
            </p:nvSpPr>
            <p:spPr bwMode="auto">
              <a:xfrm>
                <a:off x="4245" y="2331"/>
                <a:ext cx="110" cy="124"/>
              </a:xfrm>
              <a:custGeom>
                <a:avLst/>
                <a:gdLst>
                  <a:gd name="T0" fmla="*/ 110 w 110"/>
                  <a:gd name="T1" fmla="*/ 110 h 124"/>
                  <a:gd name="T2" fmla="*/ 110 w 110"/>
                  <a:gd name="T3" fmla="*/ 110 h 124"/>
                  <a:gd name="T4" fmla="*/ 95 w 110"/>
                  <a:gd name="T5" fmla="*/ 95 h 124"/>
                  <a:gd name="T6" fmla="*/ 95 w 110"/>
                  <a:gd name="T7" fmla="*/ 95 h 124"/>
                  <a:gd name="T8" fmla="*/ 97 w 110"/>
                  <a:gd name="T9" fmla="*/ 86 h 124"/>
                  <a:gd name="T10" fmla="*/ 98 w 110"/>
                  <a:gd name="T11" fmla="*/ 79 h 124"/>
                  <a:gd name="T12" fmla="*/ 98 w 110"/>
                  <a:gd name="T13" fmla="*/ 71 h 124"/>
                  <a:gd name="T14" fmla="*/ 97 w 110"/>
                  <a:gd name="T15" fmla="*/ 64 h 124"/>
                  <a:gd name="T16" fmla="*/ 95 w 110"/>
                  <a:gd name="T17" fmla="*/ 56 h 124"/>
                  <a:gd name="T18" fmla="*/ 92 w 110"/>
                  <a:gd name="T19" fmla="*/ 49 h 124"/>
                  <a:gd name="T20" fmla="*/ 86 w 110"/>
                  <a:gd name="T21" fmla="*/ 41 h 124"/>
                  <a:gd name="T22" fmla="*/ 80 w 110"/>
                  <a:gd name="T23" fmla="*/ 33 h 124"/>
                  <a:gd name="T24" fmla="*/ 80 w 110"/>
                  <a:gd name="T25" fmla="*/ 33 h 124"/>
                  <a:gd name="T26" fmla="*/ 71 w 110"/>
                  <a:gd name="T27" fmla="*/ 23 h 124"/>
                  <a:gd name="T28" fmla="*/ 62 w 110"/>
                  <a:gd name="T29" fmla="*/ 15 h 124"/>
                  <a:gd name="T30" fmla="*/ 51 w 110"/>
                  <a:gd name="T31" fmla="*/ 8 h 124"/>
                  <a:gd name="T32" fmla="*/ 41 w 110"/>
                  <a:gd name="T33" fmla="*/ 3 h 124"/>
                  <a:gd name="T34" fmla="*/ 32 w 110"/>
                  <a:gd name="T35" fmla="*/ 0 h 124"/>
                  <a:gd name="T36" fmla="*/ 23 w 110"/>
                  <a:gd name="T37" fmla="*/ 0 h 124"/>
                  <a:gd name="T38" fmla="*/ 19 w 110"/>
                  <a:gd name="T39" fmla="*/ 0 h 124"/>
                  <a:gd name="T40" fmla="*/ 14 w 110"/>
                  <a:gd name="T41" fmla="*/ 1 h 124"/>
                  <a:gd name="T42" fmla="*/ 11 w 110"/>
                  <a:gd name="T43" fmla="*/ 2 h 124"/>
                  <a:gd name="T44" fmla="*/ 8 w 110"/>
                  <a:gd name="T45" fmla="*/ 4 h 124"/>
                  <a:gd name="T46" fmla="*/ 8 w 110"/>
                  <a:gd name="T47" fmla="*/ 4 h 124"/>
                  <a:gd name="T48" fmla="*/ 5 w 110"/>
                  <a:gd name="T49" fmla="*/ 7 h 124"/>
                  <a:gd name="T50" fmla="*/ 3 w 110"/>
                  <a:gd name="T51" fmla="*/ 10 h 124"/>
                  <a:gd name="T52" fmla="*/ 2 w 110"/>
                  <a:gd name="T53" fmla="*/ 14 h 124"/>
                  <a:gd name="T54" fmla="*/ 1 w 110"/>
                  <a:gd name="T55" fmla="*/ 17 h 124"/>
                  <a:gd name="T56" fmla="*/ 0 w 110"/>
                  <a:gd name="T57" fmla="*/ 26 h 124"/>
                  <a:gd name="T58" fmla="*/ 1 w 110"/>
                  <a:gd name="T59" fmla="*/ 37 h 124"/>
                  <a:gd name="T60" fmla="*/ 4 w 110"/>
                  <a:gd name="T61" fmla="*/ 47 h 124"/>
                  <a:gd name="T62" fmla="*/ 9 w 110"/>
                  <a:gd name="T63" fmla="*/ 58 h 124"/>
                  <a:gd name="T64" fmla="*/ 15 w 110"/>
                  <a:gd name="T65" fmla="*/ 70 h 124"/>
                  <a:gd name="T66" fmla="*/ 24 w 110"/>
                  <a:gd name="T67" fmla="*/ 80 h 124"/>
                  <a:gd name="T68" fmla="*/ 24 w 110"/>
                  <a:gd name="T69" fmla="*/ 80 h 124"/>
                  <a:gd name="T70" fmla="*/ 31 w 110"/>
                  <a:gd name="T71" fmla="*/ 88 h 124"/>
                  <a:gd name="T72" fmla="*/ 38 w 110"/>
                  <a:gd name="T73" fmla="*/ 94 h 124"/>
                  <a:gd name="T74" fmla="*/ 44 w 110"/>
                  <a:gd name="T75" fmla="*/ 98 h 124"/>
                  <a:gd name="T76" fmla="*/ 51 w 110"/>
                  <a:gd name="T77" fmla="*/ 102 h 124"/>
                  <a:gd name="T78" fmla="*/ 59 w 110"/>
                  <a:gd name="T79" fmla="*/ 104 h 124"/>
                  <a:gd name="T80" fmla="*/ 66 w 110"/>
                  <a:gd name="T81" fmla="*/ 105 h 124"/>
                  <a:gd name="T82" fmla="*/ 74 w 110"/>
                  <a:gd name="T83" fmla="*/ 106 h 124"/>
                  <a:gd name="T84" fmla="*/ 82 w 110"/>
                  <a:gd name="T85" fmla="*/ 106 h 124"/>
                  <a:gd name="T86" fmla="*/ 82 w 110"/>
                  <a:gd name="T87" fmla="*/ 106 h 124"/>
                  <a:gd name="T88" fmla="*/ 96 w 110"/>
                  <a:gd name="T8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24">
                    <a:moveTo>
                      <a:pt x="110" y="110"/>
                    </a:moveTo>
                    <a:lnTo>
                      <a:pt x="110" y="110"/>
                    </a:lnTo>
                    <a:lnTo>
                      <a:pt x="95" y="95"/>
                    </a:lnTo>
                    <a:lnTo>
                      <a:pt x="95" y="95"/>
                    </a:lnTo>
                    <a:lnTo>
                      <a:pt x="97" y="86"/>
                    </a:lnTo>
                    <a:lnTo>
                      <a:pt x="98" y="79"/>
                    </a:lnTo>
                    <a:lnTo>
                      <a:pt x="98" y="71"/>
                    </a:lnTo>
                    <a:lnTo>
                      <a:pt x="97" y="64"/>
                    </a:lnTo>
                    <a:lnTo>
                      <a:pt x="95" y="56"/>
                    </a:lnTo>
                    <a:lnTo>
                      <a:pt x="92" y="49"/>
                    </a:lnTo>
                    <a:lnTo>
                      <a:pt x="86" y="41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71" y="23"/>
                    </a:lnTo>
                    <a:lnTo>
                      <a:pt x="62" y="15"/>
                    </a:lnTo>
                    <a:lnTo>
                      <a:pt x="51" y="8"/>
                    </a:lnTo>
                    <a:lnTo>
                      <a:pt x="41" y="3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1" y="37"/>
                    </a:lnTo>
                    <a:lnTo>
                      <a:pt x="4" y="47"/>
                    </a:lnTo>
                    <a:lnTo>
                      <a:pt x="9" y="58"/>
                    </a:lnTo>
                    <a:lnTo>
                      <a:pt x="15" y="7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31" y="88"/>
                    </a:lnTo>
                    <a:lnTo>
                      <a:pt x="38" y="94"/>
                    </a:lnTo>
                    <a:lnTo>
                      <a:pt x="44" y="98"/>
                    </a:lnTo>
                    <a:lnTo>
                      <a:pt x="51" y="102"/>
                    </a:lnTo>
                    <a:lnTo>
                      <a:pt x="59" y="104"/>
                    </a:lnTo>
                    <a:lnTo>
                      <a:pt x="66" y="105"/>
                    </a:lnTo>
                    <a:lnTo>
                      <a:pt x="74" y="106"/>
                    </a:lnTo>
                    <a:lnTo>
                      <a:pt x="82" y="106"/>
                    </a:lnTo>
                    <a:lnTo>
                      <a:pt x="82" y="106"/>
                    </a:lnTo>
                    <a:lnTo>
                      <a:pt x="96" y="1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2" name="Freeform 202"/>
              <p:cNvSpPr>
                <a:spLocks/>
              </p:cNvSpPr>
              <p:nvPr/>
            </p:nvSpPr>
            <p:spPr bwMode="auto">
              <a:xfrm>
                <a:off x="4405" y="2335"/>
                <a:ext cx="57" cy="55"/>
              </a:xfrm>
              <a:custGeom>
                <a:avLst/>
                <a:gdLst>
                  <a:gd name="T0" fmla="*/ 57 w 57"/>
                  <a:gd name="T1" fmla="*/ 3 h 55"/>
                  <a:gd name="T2" fmla="*/ 57 w 57"/>
                  <a:gd name="T3" fmla="*/ 3 h 55"/>
                  <a:gd name="T4" fmla="*/ 57 w 57"/>
                  <a:gd name="T5" fmla="*/ 2 h 55"/>
                  <a:gd name="T6" fmla="*/ 56 w 57"/>
                  <a:gd name="T7" fmla="*/ 1 h 55"/>
                  <a:gd name="T8" fmla="*/ 56 w 57"/>
                  <a:gd name="T9" fmla="*/ 1 h 55"/>
                  <a:gd name="T10" fmla="*/ 55 w 57"/>
                  <a:gd name="T11" fmla="*/ 0 h 55"/>
                  <a:gd name="T12" fmla="*/ 54 w 57"/>
                  <a:gd name="T13" fmla="*/ 1 h 55"/>
                  <a:gd name="T14" fmla="*/ 5 w 57"/>
                  <a:gd name="T15" fmla="*/ 55 h 55"/>
                  <a:gd name="T16" fmla="*/ 5 w 57"/>
                  <a:gd name="T17" fmla="*/ 55 h 55"/>
                  <a:gd name="T18" fmla="*/ 2 w 57"/>
                  <a:gd name="T19" fmla="*/ 55 h 55"/>
                  <a:gd name="T20" fmla="*/ 1 w 57"/>
                  <a:gd name="T21" fmla="*/ 55 h 55"/>
                  <a:gd name="T22" fmla="*/ 1 w 57"/>
                  <a:gd name="T23" fmla="*/ 55 h 55"/>
                  <a:gd name="T24" fmla="*/ 0 w 57"/>
                  <a:gd name="T25" fmla="*/ 54 h 55"/>
                  <a:gd name="T26" fmla="*/ 0 w 57"/>
                  <a:gd name="T2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5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0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3" name="Freeform 203"/>
              <p:cNvSpPr>
                <a:spLocks/>
              </p:cNvSpPr>
              <p:nvPr/>
            </p:nvSpPr>
            <p:spPr bwMode="auto">
              <a:xfrm>
                <a:off x="4416" y="2344"/>
                <a:ext cx="56" cy="56"/>
              </a:xfrm>
              <a:custGeom>
                <a:avLst/>
                <a:gdLst>
                  <a:gd name="T0" fmla="*/ 56 w 56"/>
                  <a:gd name="T1" fmla="*/ 3 h 56"/>
                  <a:gd name="T2" fmla="*/ 56 w 56"/>
                  <a:gd name="T3" fmla="*/ 3 h 56"/>
                  <a:gd name="T4" fmla="*/ 56 w 56"/>
                  <a:gd name="T5" fmla="*/ 2 h 56"/>
                  <a:gd name="T6" fmla="*/ 55 w 56"/>
                  <a:gd name="T7" fmla="*/ 0 h 56"/>
                  <a:gd name="T8" fmla="*/ 55 w 56"/>
                  <a:gd name="T9" fmla="*/ 0 h 56"/>
                  <a:gd name="T10" fmla="*/ 54 w 56"/>
                  <a:gd name="T11" fmla="*/ 0 h 56"/>
                  <a:gd name="T12" fmla="*/ 53 w 56"/>
                  <a:gd name="T13" fmla="*/ 0 h 56"/>
                  <a:gd name="T14" fmla="*/ 4 w 56"/>
                  <a:gd name="T15" fmla="*/ 55 h 56"/>
                  <a:gd name="T16" fmla="*/ 4 w 56"/>
                  <a:gd name="T17" fmla="*/ 55 h 56"/>
                  <a:gd name="T18" fmla="*/ 2 w 56"/>
                  <a:gd name="T19" fmla="*/ 56 h 56"/>
                  <a:gd name="T20" fmla="*/ 1 w 56"/>
                  <a:gd name="T21" fmla="*/ 55 h 56"/>
                  <a:gd name="T22" fmla="*/ 1 w 56"/>
                  <a:gd name="T23" fmla="*/ 55 h 56"/>
                  <a:gd name="T24" fmla="*/ 0 w 56"/>
                  <a:gd name="T25" fmla="*/ 54 h 56"/>
                  <a:gd name="T26" fmla="*/ 1 w 56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6" y="3"/>
                    </a:move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4" name="Freeform 204"/>
              <p:cNvSpPr>
                <a:spLocks/>
              </p:cNvSpPr>
              <p:nvPr/>
            </p:nvSpPr>
            <p:spPr bwMode="auto">
              <a:xfrm>
                <a:off x="4426" y="2352"/>
                <a:ext cx="57" cy="56"/>
              </a:xfrm>
              <a:custGeom>
                <a:avLst/>
                <a:gdLst>
                  <a:gd name="T0" fmla="*/ 57 w 57"/>
                  <a:gd name="T1" fmla="*/ 3 h 56"/>
                  <a:gd name="T2" fmla="*/ 57 w 57"/>
                  <a:gd name="T3" fmla="*/ 3 h 56"/>
                  <a:gd name="T4" fmla="*/ 57 w 57"/>
                  <a:gd name="T5" fmla="*/ 2 h 56"/>
                  <a:gd name="T6" fmla="*/ 56 w 57"/>
                  <a:gd name="T7" fmla="*/ 1 h 56"/>
                  <a:gd name="T8" fmla="*/ 56 w 57"/>
                  <a:gd name="T9" fmla="*/ 1 h 56"/>
                  <a:gd name="T10" fmla="*/ 55 w 57"/>
                  <a:gd name="T11" fmla="*/ 0 h 56"/>
                  <a:gd name="T12" fmla="*/ 53 w 57"/>
                  <a:gd name="T13" fmla="*/ 1 h 56"/>
                  <a:gd name="T14" fmla="*/ 4 w 57"/>
                  <a:gd name="T15" fmla="*/ 56 h 56"/>
                  <a:gd name="T16" fmla="*/ 4 w 57"/>
                  <a:gd name="T17" fmla="*/ 56 h 56"/>
                  <a:gd name="T18" fmla="*/ 3 w 57"/>
                  <a:gd name="T19" fmla="*/ 56 h 56"/>
                  <a:gd name="T20" fmla="*/ 1 w 57"/>
                  <a:gd name="T21" fmla="*/ 56 h 56"/>
                  <a:gd name="T22" fmla="*/ 1 w 57"/>
                  <a:gd name="T23" fmla="*/ 56 h 56"/>
                  <a:gd name="T24" fmla="*/ 0 w 57"/>
                  <a:gd name="T25" fmla="*/ 55 h 56"/>
                  <a:gd name="T26" fmla="*/ 1 w 57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6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grpSp>
          <p:nvGrpSpPr>
            <p:cNvPr id="885" name="Group 406"/>
            <p:cNvGrpSpPr>
              <a:grpSpLocks/>
            </p:cNvGrpSpPr>
            <p:nvPr/>
          </p:nvGrpSpPr>
          <p:grpSpPr bwMode="auto">
            <a:xfrm>
              <a:off x="30163" y="49213"/>
              <a:ext cx="8328025" cy="4886325"/>
              <a:chOff x="19" y="31"/>
              <a:chExt cx="5246" cy="3078"/>
            </a:xfrm>
          </p:grpSpPr>
          <p:sp>
            <p:nvSpPr>
              <p:cNvPr id="985" name="Freeform 206"/>
              <p:cNvSpPr>
                <a:spLocks/>
              </p:cNvSpPr>
              <p:nvPr/>
            </p:nvSpPr>
            <p:spPr bwMode="auto">
              <a:xfrm>
                <a:off x="4272" y="2327"/>
                <a:ext cx="180" cy="239"/>
              </a:xfrm>
              <a:custGeom>
                <a:avLst/>
                <a:gdLst>
                  <a:gd name="T0" fmla="*/ 179 w 180"/>
                  <a:gd name="T1" fmla="*/ 3 h 239"/>
                  <a:gd name="T2" fmla="*/ 179 w 180"/>
                  <a:gd name="T3" fmla="*/ 3 h 239"/>
                  <a:gd name="T4" fmla="*/ 180 w 180"/>
                  <a:gd name="T5" fmla="*/ 1 h 239"/>
                  <a:gd name="T6" fmla="*/ 179 w 180"/>
                  <a:gd name="T7" fmla="*/ 0 h 239"/>
                  <a:gd name="T8" fmla="*/ 179 w 180"/>
                  <a:gd name="T9" fmla="*/ 0 h 239"/>
                  <a:gd name="T10" fmla="*/ 177 w 180"/>
                  <a:gd name="T11" fmla="*/ 0 h 239"/>
                  <a:gd name="T12" fmla="*/ 176 w 180"/>
                  <a:gd name="T13" fmla="*/ 0 h 239"/>
                  <a:gd name="T14" fmla="*/ 127 w 180"/>
                  <a:gd name="T15" fmla="*/ 47 h 239"/>
                  <a:gd name="T16" fmla="*/ 127 w 180"/>
                  <a:gd name="T17" fmla="*/ 47 h 239"/>
                  <a:gd name="T18" fmla="*/ 121 w 180"/>
                  <a:gd name="T19" fmla="*/ 54 h 239"/>
                  <a:gd name="T20" fmla="*/ 117 w 180"/>
                  <a:gd name="T21" fmla="*/ 61 h 239"/>
                  <a:gd name="T22" fmla="*/ 113 w 180"/>
                  <a:gd name="T23" fmla="*/ 68 h 239"/>
                  <a:gd name="T24" fmla="*/ 111 w 180"/>
                  <a:gd name="T25" fmla="*/ 75 h 239"/>
                  <a:gd name="T26" fmla="*/ 110 w 180"/>
                  <a:gd name="T27" fmla="*/ 81 h 239"/>
                  <a:gd name="T28" fmla="*/ 109 w 180"/>
                  <a:gd name="T29" fmla="*/ 87 h 239"/>
                  <a:gd name="T30" fmla="*/ 110 w 180"/>
                  <a:gd name="T31" fmla="*/ 99 h 239"/>
                  <a:gd name="T32" fmla="*/ 110 w 180"/>
                  <a:gd name="T33" fmla="*/ 99 h 239"/>
                  <a:gd name="T34" fmla="*/ 81 w 180"/>
                  <a:gd name="T35" fmla="*/ 128 h 239"/>
                  <a:gd name="T36" fmla="*/ 52 w 180"/>
                  <a:gd name="T37" fmla="*/ 156 h 239"/>
                  <a:gd name="T38" fmla="*/ 26 w 180"/>
                  <a:gd name="T39" fmla="*/ 182 h 239"/>
                  <a:gd name="T40" fmla="*/ 7 w 180"/>
                  <a:gd name="T41" fmla="*/ 203 h 239"/>
                  <a:gd name="T42" fmla="*/ 7 w 180"/>
                  <a:gd name="T43" fmla="*/ 203 h 239"/>
                  <a:gd name="T44" fmla="*/ 4 w 180"/>
                  <a:gd name="T45" fmla="*/ 208 h 239"/>
                  <a:gd name="T46" fmla="*/ 1 w 180"/>
                  <a:gd name="T47" fmla="*/ 213 h 239"/>
                  <a:gd name="T48" fmla="*/ 0 w 180"/>
                  <a:gd name="T49" fmla="*/ 218 h 239"/>
                  <a:gd name="T50" fmla="*/ 0 w 180"/>
                  <a:gd name="T51" fmla="*/ 222 h 239"/>
                  <a:gd name="T52" fmla="*/ 1 w 180"/>
                  <a:gd name="T53" fmla="*/ 226 h 239"/>
                  <a:gd name="T54" fmla="*/ 2 w 180"/>
                  <a:gd name="T55" fmla="*/ 229 h 239"/>
                  <a:gd name="T56" fmla="*/ 4 w 180"/>
                  <a:gd name="T57" fmla="*/ 232 h 239"/>
                  <a:gd name="T58" fmla="*/ 6 w 180"/>
                  <a:gd name="T59" fmla="*/ 235 h 239"/>
                  <a:gd name="T60" fmla="*/ 6 w 180"/>
                  <a:gd name="T61" fmla="*/ 235 h 239"/>
                  <a:gd name="T62" fmla="*/ 9 w 180"/>
                  <a:gd name="T63" fmla="*/ 237 h 239"/>
                  <a:gd name="T64" fmla="*/ 13 w 180"/>
                  <a:gd name="T65" fmla="*/ 238 h 239"/>
                  <a:gd name="T66" fmla="*/ 16 w 180"/>
                  <a:gd name="T67" fmla="*/ 239 h 239"/>
                  <a:gd name="T68" fmla="*/ 20 w 180"/>
                  <a:gd name="T69" fmla="*/ 239 h 239"/>
                  <a:gd name="T70" fmla="*/ 25 w 180"/>
                  <a:gd name="T71" fmla="*/ 238 h 239"/>
                  <a:gd name="T72" fmla="*/ 30 w 180"/>
                  <a:gd name="T73" fmla="*/ 236 h 239"/>
                  <a:gd name="T74" fmla="*/ 34 w 180"/>
                  <a:gd name="T75" fmla="*/ 233 h 239"/>
                  <a:gd name="T76" fmla="*/ 38 w 180"/>
                  <a:gd name="T77" fmla="*/ 229 h 239"/>
                  <a:gd name="T78" fmla="*/ 38 w 180"/>
                  <a:gd name="T79" fmla="*/ 229 h 239"/>
                  <a:gd name="T80" fmla="*/ 55 w 180"/>
                  <a:gd name="T81" fmla="*/ 206 h 239"/>
                  <a:gd name="T82" fmla="*/ 76 w 180"/>
                  <a:gd name="T83" fmla="*/ 177 h 239"/>
                  <a:gd name="T84" fmla="*/ 97 w 180"/>
                  <a:gd name="T85" fmla="*/ 145 h 239"/>
                  <a:gd name="T86" fmla="*/ 121 w 180"/>
                  <a:gd name="T87" fmla="*/ 112 h 239"/>
                  <a:gd name="T88" fmla="*/ 121 w 180"/>
                  <a:gd name="T89" fmla="*/ 112 h 239"/>
                  <a:gd name="T90" fmla="*/ 134 w 180"/>
                  <a:gd name="T91" fmla="*/ 110 h 239"/>
                  <a:gd name="T92" fmla="*/ 141 w 180"/>
                  <a:gd name="T93" fmla="*/ 109 h 239"/>
                  <a:gd name="T94" fmla="*/ 147 w 180"/>
                  <a:gd name="T95" fmla="*/ 107 h 239"/>
                  <a:gd name="T96" fmla="*/ 153 w 180"/>
                  <a:gd name="T97" fmla="*/ 102 h 239"/>
                  <a:gd name="T98" fmla="*/ 159 w 180"/>
                  <a:gd name="T99" fmla="*/ 98 h 239"/>
                  <a:gd name="T100" fmla="*/ 166 w 180"/>
                  <a:gd name="T101" fmla="*/ 92 h 239"/>
                  <a:gd name="T102" fmla="*/ 173 w 180"/>
                  <a:gd name="T103" fmla="*/ 8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0" h="239">
                    <a:moveTo>
                      <a:pt x="179" y="3"/>
                    </a:moveTo>
                    <a:lnTo>
                      <a:pt x="179" y="3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27" y="47"/>
                    </a:lnTo>
                    <a:lnTo>
                      <a:pt x="127" y="47"/>
                    </a:lnTo>
                    <a:lnTo>
                      <a:pt x="121" y="54"/>
                    </a:lnTo>
                    <a:lnTo>
                      <a:pt x="117" y="61"/>
                    </a:lnTo>
                    <a:lnTo>
                      <a:pt x="113" y="68"/>
                    </a:lnTo>
                    <a:lnTo>
                      <a:pt x="111" y="75"/>
                    </a:lnTo>
                    <a:lnTo>
                      <a:pt x="110" y="81"/>
                    </a:lnTo>
                    <a:lnTo>
                      <a:pt x="109" y="87"/>
                    </a:lnTo>
                    <a:lnTo>
                      <a:pt x="110" y="99"/>
                    </a:lnTo>
                    <a:lnTo>
                      <a:pt x="110" y="99"/>
                    </a:lnTo>
                    <a:lnTo>
                      <a:pt x="81" y="128"/>
                    </a:lnTo>
                    <a:lnTo>
                      <a:pt x="52" y="156"/>
                    </a:lnTo>
                    <a:lnTo>
                      <a:pt x="26" y="182"/>
                    </a:lnTo>
                    <a:lnTo>
                      <a:pt x="7" y="203"/>
                    </a:lnTo>
                    <a:lnTo>
                      <a:pt x="7" y="203"/>
                    </a:lnTo>
                    <a:lnTo>
                      <a:pt x="4" y="208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1" y="226"/>
                    </a:lnTo>
                    <a:lnTo>
                      <a:pt x="2" y="229"/>
                    </a:lnTo>
                    <a:lnTo>
                      <a:pt x="4" y="232"/>
                    </a:lnTo>
                    <a:lnTo>
                      <a:pt x="6" y="235"/>
                    </a:lnTo>
                    <a:lnTo>
                      <a:pt x="6" y="235"/>
                    </a:lnTo>
                    <a:lnTo>
                      <a:pt x="9" y="237"/>
                    </a:lnTo>
                    <a:lnTo>
                      <a:pt x="13" y="238"/>
                    </a:lnTo>
                    <a:lnTo>
                      <a:pt x="16" y="239"/>
                    </a:lnTo>
                    <a:lnTo>
                      <a:pt x="20" y="239"/>
                    </a:lnTo>
                    <a:lnTo>
                      <a:pt x="25" y="238"/>
                    </a:lnTo>
                    <a:lnTo>
                      <a:pt x="30" y="236"/>
                    </a:lnTo>
                    <a:lnTo>
                      <a:pt x="34" y="233"/>
                    </a:lnTo>
                    <a:lnTo>
                      <a:pt x="38" y="229"/>
                    </a:lnTo>
                    <a:lnTo>
                      <a:pt x="38" y="229"/>
                    </a:lnTo>
                    <a:lnTo>
                      <a:pt x="55" y="206"/>
                    </a:lnTo>
                    <a:lnTo>
                      <a:pt x="76" y="177"/>
                    </a:lnTo>
                    <a:lnTo>
                      <a:pt x="97" y="145"/>
                    </a:lnTo>
                    <a:lnTo>
                      <a:pt x="121" y="112"/>
                    </a:lnTo>
                    <a:lnTo>
                      <a:pt x="121" y="112"/>
                    </a:lnTo>
                    <a:lnTo>
                      <a:pt x="134" y="110"/>
                    </a:lnTo>
                    <a:lnTo>
                      <a:pt x="141" y="109"/>
                    </a:lnTo>
                    <a:lnTo>
                      <a:pt x="147" y="107"/>
                    </a:lnTo>
                    <a:lnTo>
                      <a:pt x="153" y="102"/>
                    </a:lnTo>
                    <a:lnTo>
                      <a:pt x="159" y="98"/>
                    </a:lnTo>
                    <a:lnTo>
                      <a:pt x="166" y="92"/>
                    </a:lnTo>
                    <a:lnTo>
                      <a:pt x="173" y="8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6" name="Freeform 207"/>
              <p:cNvSpPr>
                <a:spLocks/>
              </p:cNvSpPr>
              <p:nvPr/>
            </p:nvSpPr>
            <p:spPr bwMode="auto">
              <a:xfrm>
                <a:off x="714" y="1864"/>
                <a:ext cx="195" cy="173"/>
              </a:xfrm>
              <a:custGeom>
                <a:avLst/>
                <a:gdLst>
                  <a:gd name="T0" fmla="*/ 172 w 195"/>
                  <a:gd name="T1" fmla="*/ 21 h 173"/>
                  <a:gd name="T2" fmla="*/ 172 w 195"/>
                  <a:gd name="T3" fmla="*/ 0 h 173"/>
                  <a:gd name="T4" fmla="*/ 158 w 195"/>
                  <a:gd name="T5" fmla="*/ 10 h 173"/>
                  <a:gd name="T6" fmla="*/ 158 w 195"/>
                  <a:gd name="T7" fmla="*/ 10 h 173"/>
                  <a:gd name="T8" fmla="*/ 151 w 195"/>
                  <a:gd name="T9" fmla="*/ 12 h 173"/>
                  <a:gd name="T10" fmla="*/ 145 w 195"/>
                  <a:gd name="T11" fmla="*/ 14 h 173"/>
                  <a:gd name="T12" fmla="*/ 131 w 195"/>
                  <a:gd name="T13" fmla="*/ 16 h 173"/>
                  <a:gd name="T14" fmla="*/ 97 w 195"/>
                  <a:gd name="T15" fmla="*/ 17 h 173"/>
                  <a:gd name="T16" fmla="*/ 79 w 195"/>
                  <a:gd name="T17" fmla="*/ 19 h 173"/>
                  <a:gd name="T18" fmla="*/ 63 w 195"/>
                  <a:gd name="T19" fmla="*/ 22 h 173"/>
                  <a:gd name="T20" fmla="*/ 55 w 195"/>
                  <a:gd name="T21" fmla="*/ 25 h 173"/>
                  <a:gd name="T22" fmla="*/ 47 w 195"/>
                  <a:gd name="T23" fmla="*/ 27 h 173"/>
                  <a:gd name="T24" fmla="*/ 39 w 195"/>
                  <a:gd name="T25" fmla="*/ 31 h 173"/>
                  <a:gd name="T26" fmla="*/ 33 w 195"/>
                  <a:gd name="T27" fmla="*/ 35 h 173"/>
                  <a:gd name="T28" fmla="*/ 33 w 195"/>
                  <a:gd name="T29" fmla="*/ 35 h 173"/>
                  <a:gd name="T30" fmla="*/ 27 w 195"/>
                  <a:gd name="T31" fmla="*/ 39 h 173"/>
                  <a:gd name="T32" fmla="*/ 21 w 195"/>
                  <a:gd name="T33" fmla="*/ 44 h 173"/>
                  <a:gd name="T34" fmla="*/ 17 w 195"/>
                  <a:gd name="T35" fmla="*/ 50 h 173"/>
                  <a:gd name="T36" fmla="*/ 13 w 195"/>
                  <a:gd name="T37" fmla="*/ 56 h 173"/>
                  <a:gd name="T38" fmla="*/ 9 w 195"/>
                  <a:gd name="T39" fmla="*/ 63 h 173"/>
                  <a:gd name="T40" fmla="*/ 5 w 195"/>
                  <a:gd name="T41" fmla="*/ 70 h 173"/>
                  <a:gd name="T42" fmla="*/ 3 w 195"/>
                  <a:gd name="T43" fmla="*/ 76 h 173"/>
                  <a:gd name="T44" fmla="*/ 1 w 195"/>
                  <a:gd name="T45" fmla="*/ 83 h 173"/>
                  <a:gd name="T46" fmla="*/ 1 w 195"/>
                  <a:gd name="T47" fmla="*/ 90 h 173"/>
                  <a:gd name="T48" fmla="*/ 0 w 195"/>
                  <a:gd name="T49" fmla="*/ 98 h 173"/>
                  <a:gd name="T50" fmla="*/ 1 w 195"/>
                  <a:gd name="T51" fmla="*/ 105 h 173"/>
                  <a:gd name="T52" fmla="*/ 2 w 195"/>
                  <a:gd name="T53" fmla="*/ 112 h 173"/>
                  <a:gd name="T54" fmla="*/ 4 w 195"/>
                  <a:gd name="T55" fmla="*/ 119 h 173"/>
                  <a:gd name="T56" fmla="*/ 6 w 195"/>
                  <a:gd name="T57" fmla="*/ 126 h 173"/>
                  <a:gd name="T58" fmla="*/ 11 w 195"/>
                  <a:gd name="T59" fmla="*/ 134 h 173"/>
                  <a:gd name="T60" fmla="*/ 15 w 195"/>
                  <a:gd name="T61" fmla="*/ 140 h 173"/>
                  <a:gd name="T62" fmla="*/ 15 w 195"/>
                  <a:gd name="T63" fmla="*/ 140 h 173"/>
                  <a:gd name="T64" fmla="*/ 19 w 195"/>
                  <a:gd name="T65" fmla="*/ 146 h 173"/>
                  <a:gd name="T66" fmla="*/ 24 w 195"/>
                  <a:gd name="T67" fmla="*/ 152 h 173"/>
                  <a:gd name="T68" fmla="*/ 30 w 195"/>
                  <a:gd name="T69" fmla="*/ 156 h 173"/>
                  <a:gd name="T70" fmla="*/ 36 w 195"/>
                  <a:gd name="T71" fmla="*/ 160 h 173"/>
                  <a:gd name="T72" fmla="*/ 42 w 195"/>
                  <a:gd name="T73" fmla="*/ 164 h 173"/>
                  <a:gd name="T74" fmla="*/ 50 w 195"/>
                  <a:gd name="T75" fmla="*/ 167 h 173"/>
                  <a:gd name="T76" fmla="*/ 56 w 195"/>
                  <a:gd name="T77" fmla="*/ 170 h 173"/>
                  <a:gd name="T78" fmla="*/ 63 w 195"/>
                  <a:gd name="T79" fmla="*/ 172 h 173"/>
                  <a:gd name="T80" fmla="*/ 70 w 195"/>
                  <a:gd name="T81" fmla="*/ 172 h 173"/>
                  <a:gd name="T82" fmla="*/ 77 w 195"/>
                  <a:gd name="T83" fmla="*/ 173 h 173"/>
                  <a:gd name="T84" fmla="*/ 85 w 195"/>
                  <a:gd name="T85" fmla="*/ 172 h 173"/>
                  <a:gd name="T86" fmla="*/ 93 w 195"/>
                  <a:gd name="T87" fmla="*/ 171 h 173"/>
                  <a:gd name="T88" fmla="*/ 99 w 195"/>
                  <a:gd name="T89" fmla="*/ 168 h 173"/>
                  <a:gd name="T90" fmla="*/ 106 w 195"/>
                  <a:gd name="T91" fmla="*/ 166 h 173"/>
                  <a:gd name="T92" fmla="*/ 113 w 195"/>
                  <a:gd name="T93" fmla="*/ 162 h 173"/>
                  <a:gd name="T94" fmla="*/ 120 w 195"/>
                  <a:gd name="T95" fmla="*/ 158 h 173"/>
                  <a:gd name="T96" fmla="*/ 120 w 195"/>
                  <a:gd name="T97" fmla="*/ 158 h 173"/>
                  <a:gd name="T98" fmla="*/ 127 w 195"/>
                  <a:gd name="T99" fmla="*/ 153 h 173"/>
                  <a:gd name="T100" fmla="*/ 132 w 195"/>
                  <a:gd name="T101" fmla="*/ 148 h 173"/>
                  <a:gd name="T102" fmla="*/ 138 w 195"/>
                  <a:gd name="T103" fmla="*/ 141 h 173"/>
                  <a:gd name="T104" fmla="*/ 142 w 195"/>
                  <a:gd name="T105" fmla="*/ 134 h 173"/>
                  <a:gd name="T106" fmla="*/ 151 w 195"/>
                  <a:gd name="T107" fmla="*/ 118 h 173"/>
                  <a:gd name="T108" fmla="*/ 159 w 195"/>
                  <a:gd name="T109" fmla="*/ 102 h 173"/>
                  <a:gd name="T110" fmla="*/ 166 w 195"/>
                  <a:gd name="T111" fmla="*/ 85 h 173"/>
                  <a:gd name="T112" fmla="*/ 172 w 195"/>
                  <a:gd name="T113" fmla="*/ 70 h 173"/>
                  <a:gd name="T114" fmla="*/ 180 w 195"/>
                  <a:gd name="T115" fmla="*/ 56 h 173"/>
                  <a:gd name="T116" fmla="*/ 184 w 195"/>
                  <a:gd name="T117" fmla="*/ 51 h 173"/>
                  <a:gd name="T118" fmla="*/ 189 w 195"/>
                  <a:gd name="T119" fmla="*/ 47 h 173"/>
                  <a:gd name="T120" fmla="*/ 195 w 195"/>
                  <a:gd name="T121" fmla="*/ 21 h 173"/>
                  <a:gd name="T122" fmla="*/ 172 w 195"/>
                  <a:gd name="T123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173">
                    <a:moveTo>
                      <a:pt x="172" y="21"/>
                    </a:moveTo>
                    <a:lnTo>
                      <a:pt x="172" y="0"/>
                    </a:lnTo>
                    <a:lnTo>
                      <a:pt x="158" y="10"/>
                    </a:lnTo>
                    <a:lnTo>
                      <a:pt x="158" y="10"/>
                    </a:lnTo>
                    <a:lnTo>
                      <a:pt x="151" y="12"/>
                    </a:lnTo>
                    <a:lnTo>
                      <a:pt x="145" y="14"/>
                    </a:lnTo>
                    <a:lnTo>
                      <a:pt x="131" y="16"/>
                    </a:lnTo>
                    <a:lnTo>
                      <a:pt x="97" y="17"/>
                    </a:lnTo>
                    <a:lnTo>
                      <a:pt x="79" y="19"/>
                    </a:lnTo>
                    <a:lnTo>
                      <a:pt x="63" y="22"/>
                    </a:lnTo>
                    <a:lnTo>
                      <a:pt x="55" y="25"/>
                    </a:lnTo>
                    <a:lnTo>
                      <a:pt x="47" y="27"/>
                    </a:lnTo>
                    <a:lnTo>
                      <a:pt x="39" y="31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27" y="39"/>
                    </a:lnTo>
                    <a:lnTo>
                      <a:pt x="21" y="44"/>
                    </a:lnTo>
                    <a:lnTo>
                      <a:pt x="17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5" y="70"/>
                    </a:lnTo>
                    <a:lnTo>
                      <a:pt x="3" y="76"/>
                    </a:lnTo>
                    <a:lnTo>
                      <a:pt x="1" y="83"/>
                    </a:lnTo>
                    <a:lnTo>
                      <a:pt x="1" y="90"/>
                    </a:lnTo>
                    <a:lnTo>
                      <a:pt x="0" y="98"/>
                    </a:lnTo>
                    <a:lnTo>
                      <a:pt x="1" y="105"/>
                    </a:lnTo>
                    <a:lnTo>
                      <a:pt x="2" y="112"/>
                    </a:lnTo>
                    <a:lnTo>
                      <a:pt x="4" y="119"/>
                    </a:lnTo>
                    <a:lnTo>
                      <a:pt x="6" y="126"/>
                    </a:lnTo>
                    <a:lnTo>
                      <a:pt x="11" y="134"/>
                    </a:lnTo>
                    <a:lnTo>
                      <a:pt x="15" y="140"/>
                    </a:lnTo>
                    <a:lnTo>
                      <a:pt x="15" y="140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6"/>
                    </a:lnTo>
                    <a:lnTo>
                      <a:pt x="36" y="160"/>
                    </a:lnTo>
                    <a:lnTo>
                      <a:pt x="42" y="164"/>
                    </a:lnTo>
                    <a:lnTo>
                      <a:pt x="50" y="167"/>
                    </a:lnTo>
                    <a:lnTo>
                      <a:pt x="56" y="170"/>
                    </a:lnTo>
                    <a:lnTo>
                      <a:pt x="63" y="172"/>
                    </a:lnTo>
                    <a:lnTo>
                      <a:pt x="70" y="172"/>
                    </a:lnTo>
                    <a:lnTo>
                      <a:pt x="77" y="173"/>
                    </a:lnTo>
                    <a:lnTo>
                      <a:pt x="85" y="172"/>
                    </a:lnTo>
                    <a:lnTo>
                      <a:pt x="93" y="171"/>
                    </a:lnTo>
                    <a:lnTo>
                      <a:pt x="99" y="168"/>
                    </a:lnTo>
                    <a:lnTo>
                      <a:pt x="106" y="166"/>
                    </a:lnTo>
                    <a:lnTo>
                      <a:pt x="113" y="162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7" y="153"/>
                    </a:lnTo>
                    <a:lnTo>
                      <a:pt x="132" y="148"/>
                    </a:lnTo>
                    <a:lnTo>
                      <a:pt x="138" y="141"/>
                    </a:lnTo>
                    <a:lnTo>
                      <a:pt x="142" y="134"/>
                    </a:lnTo>
                    <a:lnTo>
                      <a:pt x="151" y="118"/>
                    </a:lnTo>
                    <a:lnTo>
                      <a:pt x="159" y="102"/>
                    </a:lnTo>
                    <a:lnTo>
                      <a:pt x="166" y="85"/>
                    </a:lnTo>
                    <a:lnTo>
                      <a:pt x="172" y="70"/>
                    </a:lnTo>
                    <a:lnTo>
                      <a:pt x="180" y="56"/>
                    </a:lnTo>
                    <a:lnTo>
                      <a:pt x="184" y="51"/>
                    </a:lnTo>
                    <a:lnTo>
                      <a:pt x="189" y="47"/>
                    </a:lnTo>
                    <a:lnTo>
                      <a:pt x="195" y="21"/>
                    </a:lnTo>
                    <a:lnTo>
                      <a:pt x="172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7" name="Freeform 208"/>
              <p:cNvSpPr>
                <a:spLocks/>
              </p:cNvSpPr>
              <p:nvPr/>
            </p:nvSpPr>
            <p:spPr bwMode="auto">
              <a:xfrm>
                <a:off x="739" y="1903"/>
                <a:ext cx="49" cy="33"/>
              </a:xfrm>
              <a:custGeom>
                <a:avLst/>
                <a:gdLst>
                  <a:gd name="T0" fmla="*/ 0 w 49"/>
                  <a:gd name="T1" fmla="*/ 33 h 33"/>
                  <a:gd name="T2" fmla="*/ 0 w 49"/>
                  <a:gd name="T3" fmla="*/ 33 h 33"/>
                  <a:gd name="T4" fmla="*/ 3 w 49"/>
                  <a:gd name="T5" fmla="*/ 27 h 33"/>
                  <a:gd name="T6" fmla="*/ 7 w 49"/>
                  <a:gd name="T7" fmla="*/ 20 h 33"/>
                  <a:gd name="T8" fmla="*/ 12 w 49"/>
                  <a:gd name="T9" fmla="*/ 15 h 33"/>
                  <a:gd name="T10" fmla="*/ 18 w 49"/>
                  <a:gd name="T11" fmla="*/ 11 h 33"/>
                  <a:gd name="T12" fmla="*/ 25 w 49"/>
                  <a:gd name="T13" fmla="*/ 7 h 33"/>
                  <a:gd name="T14" fmla="*/ 32 w 49"/>
                  <a:gd name="T15" fmla="*/ 4 h 33"/>
                  <a:gd name="T16" fmla="*/ 40 w 49"/>
                  <a:gd name="T17" fmla="*/ 1 h 33"/>
                  <a:gd name="T18" fmla="*/ 49 w 49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0" y="33"/>
                    </a:moveTo>
                    <a:lnTo>
                      <a:pt x="0" y="33"/>
                    </a:lnTo>
                    <a:lnTo>
                      <a:pt x="3" y="27"/>
                    </a:lnTo>
                    <a:lnTo>
                      <a:pt x="7" y="20"/>
                    </a:lnTo>
                    <a:lnTo>
                      <a:pt x="12" y="15"/>
                    </a:lnTo>
                    <a:lnTo>
                      <a:pt x="18" y="11"/>
                    </a:lnTo>
                    <a:lnTo>
                      <a:pt x="25" y="7"/>
                    </a:lnTo>
                    <a:lnTo>
                      <a:pt x="32" y="4"/>
                    </a:lnTo>
                    <a:lnTo>
                      <a:pt x="40" y="1"/>
                    </a:lnTo>
                    <a:lnTo>
                      <a:pt x="4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8" name="Line 209"/>
              <p:cNvSpPr>
                <a:spLocks noChangeShapeType="1"/>
              </p:cNvSpPr>
              <p:nvPr/>
            </p:nvSpPr>
            <p:spPr bwMode="auto">
              <a:xfrm>
                <a:off x="745" y="193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9" name="Freeform 210"/>
              <p:cNvSpPr>
                <a:spLocks/>
              </p:cNvSpPr>
              <p:nvPr/>
            </p:nvSpPr>
            <p:spPr bwMode="auto">
              <a:xfrm>
                <a:off x="894" y="1817"/>
                <a:ext cx="88" cy="87"/>
              </a:xfrm>
              <a:custGeom>
                <a:avLst/>
                <a:gdLst>
                  <a:gd name="T0" fmla="*/ 19 w 88"/>
                  <a:gd name="T1" fmla="*/ 87 h 87"/>
                  <a:gd name="T2" fmla="*/ 42 w 88"/>
                  <a:gd name="T3" fmla="*/ 69 h 87"/>
                  <a:gd name="T4" fmla="*/ 42 w 88"/>
                  <a:gd name="T5" fmla="*/ 69 h 87"/>
                  <a:gd name="T6" fmla="*/ 42 w 88"/>
                  <a:gd name="T7" fmla="*/ 69 h 87"/>
                  <a:gd name="T8" fmla="*/ 42 w 88"/>
                  <a:gd name="T9" fmla="*/ 69 h 87"/>
                  <a:gd name="T10" fmla="*/ 47 w 88"/>
                  <a:gd name="T11" fmla="*/ 72 h 87"/>
                  <a:gd name="T12" fmla="*/ 51 w 88"/>
                  <a:gd name="T13" fmla="*/ 74 h 87"/>
                  <a:gd name="T14" fmla="*/ 55 w 88"/>
                  <a:gd name="T15" fmla="*/ 75 h 87"/>
                  <a:gd name="T16" fmla="*/ 59 w 88"/>
                  <a:gd name="T17" fmla="*/ 75 h 87"/>
                  <a:gd name="T18" fmla="*/ 59 w 88"/>
                  <a:gd name="T19" fmla="*/ 75 h 87"/>
                  <a:gd name="T20" fmla="*/ 64 w 88"/>
                  <a:gd name="T21" fmla="*/ 75 h 87"/>
                  <a:gd name="T22" fmla="*/ 68 w 88"/>
                  <a:gd name="T23" fmla="*/ 74 h 87"/>
                  <a:gd name="T24" fmla="*/ 72 w 88"/>
                  <a:gd name="T25" fmla="*/ 73 h 87"/>
                  <a:gd name="T26" fmla="*/ 75 w 88"/>
                  <a:gd name="T27" fmla="*/ 70 h 87"/>
                  <a:gd name="T28" fmla="*/ 75 w 88"/>
                  <a:gd name="T29" fmla="*/ 70 h 87"/>
                  <a:gd name="T30" fmla="*/ 79 w 88"/>
                  <a:gd name="T31" fmla="*/ 66 h 87"/>
                  <a:gd name="T32" fmla="*/ 84 w 88"/>
                  <a:gd name="T33" fmla="*/ 62 h 87"/>
                  <a:gd name="T34" fmla="*/ 86 w 88"/>
                  <a:gd name="T35" fmla="*/ 57 h 87"/>
                  <a:gd name="T36" fmla="*/ 88 w 88"/>
                  <a:gd name="T37" fmla="*/ 52 h 87"/>
                  <a:gd name="T38" fmla="*/ 88 w 88"/>
                  <a:gd name="T39" fmla="*/ 52 h 87"/>
                  <a:gd name="T40" fmla="*/ 88 w 88"/>
                  <a:gd name="T41" fmla="*/ 46 h 87"/>
                  <a:gd name="T42" fmla="*/ 87 w 88"/>
                  <a:gd name="T43" fmla="*/ 41 h 87"/>
                  <a:gd name="T44" fmla="*/ 86 w 88"/>
                  <a:gd name="T45" fmla="*/ 36 h 87"/>
                  <a:gd name="T46" fmla="*/ 83 w 88"/>
                  <a:gd name="T47" fmla="*/ 30 h 87"/>
                  <a:gd name="T48" fmla="*/ 83 w 88"/>
                  <a:gd name="T49" fmla="*/ 30 h 87"/>
                  <a:gd name="T50" fmla="*/ 78 w 88"/>
                  <a:gd name="T51" fmla="*/ 26 h 87"/>
                  <a:gd name="T52" fmla="*/ 74 w 88"/>
                  <a:gd name="T53" fmla="*/ 23 h 87"/>
                  <a:gd name="T54" fmla="*/ 69 w 88"/>
                  <a:gd name="T55" fmla="*/ 20 h 87"/>
                  <a:gd name="T56" fmla="*/ 64 w 88"/>
                  <a:gd name="T57" fmla="*/ 19 h 87"/>
                  <a:gd name="T58" fmla="*/ 64 w 88"/>
                  <a:gd name="T59" fmla="*/ 19 h 87"/>
                  <a:gd name="T60" fmla="*/ 62 w 88"/>
                  <a:gd name="T61" fmla="*/ 14 h 87"/>
                  <a:gd name="T62" fmla="*/ 60 w 88"/>
                  <a:gd name="T63" fmla="*/ 10 h 87"/>
                  <a:gd name="T64" fmla="*/ 60 w 88"/>
                  <a:gd name="T65" fmla="*/ 10 h 87"/>
                  <a:gd name="T66" fmla="*/ 56 w 88"/>
                  <a:gd name="T67" fmla="*/ 6 h 87"/>
                  <a:gd name="T68" fmla="*/ 51 w 88"/>
                  <a:gd name="T69" fmla="*/ 3 h 87"/>
                  <a:gd name="T70" fmla="*/ 46 w 88"/>
                  <a:gd name="T71" fmla="*/ 1 h 87"/>
                  <a:gd name="T72" fmla="*/ 39 w 88"/>
                  <a:gd name="T73" fmla="*/ 0 h 87"/>
                  <a:gd name="T74" fmla="*/ 39 w 88"/>
                  <a:gd name="T75" fmla="*/ 0 h 87"/>
                  <a:gd name="T76" fmla="*/ 32 w 88"/>
                  <a:gd name="T77" fmla="*/ 1 h 87"/>
                  <a:gd name="T78" fmla="*/ 25 w 88"/>
                  <a:gd name="T79" fmla="*/ 4 h 87"/>
                  <a:gd name="T80" fmla="*/ 25 w 88"/>
                  <a:gd name="T81" fmla="*/ 4 h 87"/>
                  <a:gd name="T82" fmla="*/ 20 w 88"/>
                  <a:gd name="T83" fmla="*/ 9 h 87"/>
                  <a:gd name="T84" fmla="*/ 16 w 88"/>
                  <a:gd name="T85" fmla="*/ 16 h 87"/>
                  <a:gd name="T86" fmla="*/ 15 w 88"/>
                  <a:gd name="T87" fmla="*/ 23 h 87"/>
                  <a:gd name="T88" fmla="*/ 16 w 88"/>
                  <a:gd name="T89" fmla="*/ 30 h 87"/>
                  <a:gd name="T90" fmla="*/ 0 w 88"/>
                  <a:gd name="T91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" h="87">
                    <a:moveTo>
                      <a:pt x="19" y="87"/>
                    </a:move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7" y="72"/>
                    </a:lnTo>
                    <a:lnTo>
                      <a:pt x="51" y="74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59" y="75"/>
                    </a:lnTo>
                    <a:lnTo>
                      <a:pt x="64" y="75"/>
                    </a:lnTo>
                    <a:lnTo>
                      <a:pt x="68" y="74"/>
                    </a:lnTo>
                    <a:lnTo>
                      <a:pt x="72" y="73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9" y="66"/>
                    </a:lnTo>
                    <a:lnTo>
                      <a:pt x="84" y="62"/>
                    </a:lnTo>
                    <a:lnTo>
                      <a:pt x="86" y="57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46"/>
                    </a:lnTo>
                    <a:lnTo>
                      <a:pt x="87" y="41"/>
                    </a:lnTo>
                    <a:lnTo>
                      <a:pt x="86" y="36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78" y="26"/>
                    </a:lnTo>
                    <a:lnTo>
                      <a:pt x="74" y="23"/>
                    </a:lnTo>
                    <a:lnTo>
                      <a:pt x="69" y="20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2" y="14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51" y="3"/>
                    </a:lnTo>
                    <a:lnTo>
                      <a:pt x="46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6" y="16"/>
                    </a:lnTo>
                    <a:lnTo>
                      <a:pt x="15" y="23"/>
                    </a:lnTo>
                    <a:lnTo>
                      <a:pt x="16" y="30"/>
                    </a:lnTo>
                    <a:lnTo>
                      <a:pt x="0" y="4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0" name="Line 211"/>
              <p:cNvSpPr>
                <a:spLocks noChangeShapeType="1"/>
              </p:cNvSpPr>
              <p:nvPr/>
            </p:nvSpPr>
            <p:spPr bwMode="auto">
              <a:xfrm>
                <a:off x="919" y="185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1" name="Freeform 212"/>
              <p:cNvSpPr>
                <a:spLocks/>
              </p:cNvSpPr>
              <p:nvPr/>
            </p:nvSpPr>
            <p:spPr bwMode="auto">
              <a:xfrm>
                <a:off x="3132" y="2464"/>
                <a:ext cx="295" cy="141"/>
              </a:xfrm>
              <a:custGeom>
                <a:avLst/>
                <a:gdLst>
                  <a:gd name="T0" fmla="*/ 229 w 295"/>
                  <a:gd name="T1" fmla="*/ 30 h 141"/>
                  <a:gd name="T2" fmla="*/ 238 w 295"/>
                  <a:gd name="T3" fmla="*/ 53 h 141"/>
                  <a:gd name="T4" fmla="*/ 240 w 295"/>
                  <a:gd name="T5" fmla="*/ 66 h 141"/>
                  <a:gd name="T6" fmla="*/ 236 w 295"/>
                  <a:gd name="T7" fmla="*/ 71 h 141"/>
                  <a:gd name="T8" fmla="*/ 232 w 295"/>
                  <a:gd name="T9" fmla="*/ 71 h 141"/>
                  <a:gd name="T10" fmla="*/ 229 w 295"/>
                  <a:gd name="T11" fmla="*/ 66 h 141"/>
                  <a:gd name="T12" fmla="*/ 226 w 295"/>
                  <a:gd name="T13" fmla="*/ 53 h 141"/>
                  <a:gd name="T14" fmla="*/ 218 w 295"/>
                  <a:gd name="T15" fmla="*/ 35 h 141"/>
                  <a:gd name="T16" fmla="*/ 204 w 295"/>
                  <a:gd name="T17" fmla="*/ 21 h 141"/>
                  <a:gd name="T18" fmla="*/ 204 w 295"/>
                  <a:gd name="T19" fmla="*/ 20 h 141"/>
                  <a:gd name="T20" fmla="*/ 183 w 295"/>
                  <a:gd name="T21" fmla="*/ 9 h 141"/>
                  <a:gd name="T22" fmla="*/ 160 w 295"/>
                  <a:gd name="T23" fmla="*/ 3 h 141"/>
                  <a:gd name="T24" fmla="*/ 141 w 295"/>
                  <a:gd name="T25" fmla="*/ 0 h 141"/>
                  <a:gd name="T26" fmla="*/ 115 w 295"/>
                  <a:gd name="T27" fmla="*/ 4 h 141"/>
                  <a:gd name="T28" fmla="*/ 117 w 295"/>
                  <a:gd name="T29" fmla="*/ 9 h 141"/>
                  <a:gd name="T30" fmla="*/ 144 w 295"/>
                  <a:gd name="T31" fmla="*/ 22 h 141"/>
                  <a:gd name="T32" fmla="*/ 154 w 295"/>
                  <a:gd name="T33" fmla="*/ 31 h 141"/>
                  <a:gd name="T34" fmla="*/ 167 w 295"/>
                  <a:gd name="T35" fmla="*/ 48 h 141"/>
                  <a:gd name="T36" fmla="*/ 172 w 295"/>
                  <a:gd name="T37" fmla="*/ 66 h 141"/>
                  <a:gd name="T38" fmla="*/ 171 w 295"/>
                  <a:gd name="T39" fmla="*/ 70 h 141"/>
                  <a:gd name="T40" fmla="*/ 167 w 295"/>
                  <a:gd name="T41" fmla="*/ 72 h 141"/>
                  <a:gd name="T42" fmla="*/ 165 w 295"/>
                  <a:gd name="T43" fmla="*/ 72 h 141"/>
                  <a:gd name="T44" fmla="*/ 161 w 295"/>
                  <a:gd name="T45" fmla="*/ 68 h 141"/>
                  <a:gd name="T46" fmla="*/ 159 w 295"/>
                  <a:gd name="T47" fmla="*/ 57 h 141"/>
                  <a:gd name="T48" fmla="*/ 138 w 295"/>
                  <a:gd name="T49" fmla="*/ 30 h 141"/>
                  <a:gd name="T50" fmla="*/ 114 w 295"/>
                  <a:gd name="T51" fmla="*/ 19 h 141"/>
                  <a:gd name="T52" fmla="*/ 87 w 295"/>
                  <a:gd name="T53" fmla="*/ 15 h 141"/>
                  <a:gd name="T54" fmla="*/ 81 w 295"/>
                  <a:gd name="T55" fmla="*/ 15 h 141"/>
                  <a:gd name="T56" fmla="*/ 65 w 295"/>
                  <a:gd name="T57" fmla="*/ 16 h 141"/>
                  <a:gd name="T58" fmla="*/ 42 w 295"/>
                  <a:gd name="T59" fmla="*/ 22 h 141"/>
                  <a:gd name="T60" fmla="*/ 24 w 295"/>
                  <a:gd name="T61" fmla="*/ 33 h 141"/>
                  <a:gd name="T62" fmla="*/ 10 w 295"/>
                  <a:gd name="T63" fmla="*/ 48 h 141"/>
                  <a:gd name="T64" fmla="*/ 2 w 295"/>
                  <a:gd name="T65" fmla="*/ 65 h 141"/>
                  <a:gd name="T66" fmla="*/ 0 w 295"/>
                  <a:gd name="T67" fmla="*/ 78 h 141"/>
                  <a:gd name="T68" fmla="*/ 4 w 295"/>
                  <a:gd name="T69" fmla="*/ 97 h 141"/>
                  <a:gd name="T70" fmla="*/ 14 w 295"/>
                  <a:gd name="T71" fmla="*/ 114 h 141"/>
                  <a:gd name="T72" fmla="*/ 30 w 295"/>
                  <a:gd name="T73" fmla="*/ 127 h 141"/>
                  <a:gd name="T74" fmla="*/ 50 w 295"/>
                  <a:gd name="T75" fmla="*/ 136 h 141"/>
                  <a:gd name="T76" fmla="*/ 73 w 295"/>
                  <a:gd name="T77" fmla="*/ 140 h 141"/>
                  <a:gd name="T78" fmla="*/ 225 w 295"/>
                  <a:gd name="T79" fmla="*/ 141 h 141"/>
                  <a:gd name="T80" fmla="*/ 240 w 295"/>
                  <a:gd name="T81" fmla="*/ 139 h 141"/>
                  <a:gd name="T82" fmla="*/ 266 w 295"/>
                  <a:gd name="T83" fmla="*/ 130 h 141"/>
                  <a:gd name="T84" fmla="*/ 290 w 295"/>
                  <a:gd name="T85" fmla="*/ 103 h 141"/>
                  <a:gd name="T86" fmla="*/ 295 w 295"/>
                  <a:gd name="T87" fmla="*/ 87 h 141"/>
                  <a:gd name="T88" fmla="*/ 295 w 295"/>
                  <a:gd name="T89" fmla="*/ 74 h 141"/>
                  <a:gd name="T90" fmla="*/ 289 w 295"/>
                  <a:gd name="T91" fmla="*/ 57 h 141"/>
                  <a:gd name="T92" fmla="*/ 274 w 295"/>
                  <a:gd name="T93" fmla="*/ 38 h 141"/>
                  <a:gd name="T94" fmla="*/ 236 w 295"/>
                  <a:gd name="T95" fmla="*/ 2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5" h="141">
                    <a:moveTo>
                      <a:pt x="220" y="20"/>
                    </a:moveTo>
                    <a:lnTo>
                      <a:pt x="220" y="20"/>
                    </a:lnTo>
                    <a:lnTo>
                      <a:pt x="229" y="30"/>
                    </a:lnTo>
                    <a:lnTo>
                      <a:pt x="235" y="41"/>
                    </a:lnTo>
                    <a:lnTo>
                      <a:pt x="237" y="47"/>
                    </a:lnTo>
                    <a:lnTo>
                      <a:pt x="238" y="53"/>
                    </a:lnTo>
                    <a:lnTo>
                      <a:pt x="239" y="59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9" y="68"/>
                    </a:lnTo>
                    <a:lnTo>
                      <a:pt x="238" y="70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2" y="71"/>
                    </a:lnTo>
                    <a:lnTo>
                      <a:pt x="231" y="70"/>
                    </a:lnTo>
                    <a:lnTo>
                      <a:pt x="229" y="68"/>
                    </a:lnTo>
                    <a:lnTo>
                      <a:pt x="229" y="66"/>
                    </a:lnTo>
                    <a:lnTo>
                      <a:pt x="229" y="66"/>
                    </a:lnTo>
                    <a:lnTo>
                      <a:pt x="227" y="59"/>
                    </a:lnTo>
                    <a:lnTo>
                      <a:pt x="226" y="53"/>
                    </a:lnTo>
                    <a:lnTo>
                      <a:pt x="224" y="47"/>
                    </a:lnTo>
                    <a:lnTo>
                      <a:pt x="222" y="42"/>
                    </a:lnTo>
                    <a:lnTo>
                      <a:pt x="218" y="35"/>
                    </a:lnTo>
                    <a:lnTo>
                      <a:pt x="214" y="30"/>
                    </a:lnTo>
                    <a:lnTo>
                      <a:pt x="210" y="25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04" y="20"/>
                    </a:lnTo>
                    <a:lnTo>
                      <a:pt x="204" y="20"/>
                    </a:lnTo>
                    <a:lnTo>
                      <a:pt x="198" y="16"/>
                    </a:lnTo>
                    <a:lnTo>
                      <a:pt x="190" y="12"/>
                    </a:lnTo>
                    <a:lnTo>
                      <a:pt x="183" y="9"/>
                    </a:lnTo>
                    <a:lnTo>
                      <a:pt x="176" y="6"/>
                    </a:lnTo>
                    <a:lnTo>
                      <a:pt x="168" y="4"/>
                    </a:lnTo>
                    <a:lnTo>
                      <a:pt x="160" y="3"/>
                    </a:lnTo>
                    <a:lnTo>
                      <a:pt x="150" y="1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3" y="1"/>
                    </a:lnTo>
                    <a:lnTo>
                      <a:pt x="124" y="3"/>
                    </a:lnTo>
                    <a:lnTo>
                      <a:pt x="115" y="4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17" y="9"/>
                    </a:lnTo>
                    <a:lnTo>
                      <a:pt x="127" y="12"/>
                    </a:lnTo>
                    <a:lnTo>
                      <a:pt x="136" y="17"/>
                    </a:lnTo>
                    <a:lnTo>
                      <a:pt x="144" y="22"/>
                    </a:lnTo>
                    <a:lnTo>
                      <a:pt x="144" y="22"/>
                    </a:lnTo>
                    <a:lnTo>
                      <a:pt x="149" y="26"/>
                    </a:lnTo>
                    <a:lnTo>
                      <a:pt x="154" y="31"/>
                    </a:lnTo>
                    <a:lnTo>
                      <a:pt x="160" y="36"/>
                    </a:lnTo>
                    <a:lnTo>
                      <a:pt x="164" y="42"/>
                    </a:lnTo>
                    <a:lnTo>
                      <a:pt x="167" y="48"/>
                    </a:lnTo>
                    <a:lnTo>
                      <a:pt x="169" y="54"/>
                    </a:lnTo>
                    <a:lnTo>
                      <a:pt x="171" y="60"/>
                    </a:lnTo>
                    <a:lnTo>
                      <a:pt x="172" y="66"/>
                    </a:lnTo>
                    <a:lnTo>
                      <a:pt x="172" y="66"/>
                    </a:lnTo>
                    <a:lnTo>
                      <a:pt x="172" y="69"/>
                    </a:lnTo>
                    <a:lnTo>
                      <a:pt x="171" y="70"/>
                    </a:lnTo>
                    <a:lnTo>
                      <a:pt x="170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5" y="72"/>
                    </a:lnTo>
                    <a:lnTo>
                      <a:pt x="163" y="71"/>
                    </a:lnTo>
                    <a:lnTo>
                      <a:pt x="162" y="70"/>
                    </a:lnTo>
                    <a:lnTo>
                      <a:pt x="161" y="68"/>
                    </a:lnTo>
                    <a:lnTo>
                      <a:pt x="161" y="68"/>
                    </a:lnTo>
                    <a:lnTo>
                      <a:pt x="161" y="62"/>
                    </a:lnTo>
                    <a:lnTo>
                      <a:pt x="159" y="57"/>
                    </a:lnTo>
                    <a:lnTo>
                      <a:pt x="153" y="48"/>
                    </a:lnTo>
                    <a:lnTo>
                      <a:pt x="147" y="38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27" y="24"/>
                    </a:lnTo>
                    <a:lnTo>
                      <a:pt x="114" y="19"/>
                    </a:lnTo>
                    <a:lnTo>
                      <a:pt x="101" y="16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73" y="15"/>
                    </a:lnTo>
                    <a:lnTo>
                      <a:pt x="65" y="16"/>
                    </a:lnTo>
                    <a:lnTo>
                      <a:pt x="57" y="18"/>
                    </a:lnTo>
                    <a:lnTo>
                      <a:pt x="50" y="20"/>
                    </a:lnTo>
                    <a:lnTo>
                      <a:pt x="42" y="22"/>
                    </a:lnTo>
                    <a:lnTo>
                      <a:pt x="36" y="26"/>
                    </a:lnTo>
                    <a:lnTo>
                      <a:pt x="30" y="29"/>
                    </a:lnTo>
                    <a:lnTo>
                      <a:pt x="24" y="33"/>
                    </a:lnTo>
                    <a:lnTo>
                      <a:pt x="19" y="37"/>
                    </a:lnTo>
                    <a:lnTo>
                      <a:pt x="14" y="43"/>
                    </a:lnTo>
                    <a:lnTo>
                      <a:pt x="10" y="48"/>
                    </a:lnTo>
                    <a:lnTo>
                      <a:pt x="6" y="54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7"/>
                    </a:lnTo>
                    <a:lnTo>
                      <a:pt x="6" y="102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9" y="118"/>
                    </a:lnTo>
                    <a:lnTo>
                      <a:pt x="24" y="123"/>
                    </a:lnTo>
                    <a:lnTo>
                      <a:pt x="30" y="127"/>
                    </a:lnTo>
                    <a:lnTo>
                      <a:pt x="36" y="130"/>
                    </a:lnTo>
                    <a:lnTo>
                      <a:pt x="42" y="133"/>
                    </a:lnTo>
                    <a:lnTo>
                      <a:pt x="50" y="136"/>
                    </a:lnTo>
                    <a:lnTo>
                      <a:pt x="57" y="138"/>
                    </a:lnTo>
                    <a:lnTo>
                      <a:pt x="65" y="140"/>
                    </a:lnTo>
                    <a:lnTo>
                      <a:pt x="73" y="140"/>
                    </a:lnTo>
                    <a:lnTo>
                      <a:pt x="81" y="141"/>
                    </a:lnTo>
                    <a:lnTo>
                      <a:pt x="81" y="141"/>
                    </a:lnTo>
                    <a:lnTo>
                      <a:pt x="225" y="141"/>
                    </a:lnTo>
                    <a:lnTo>
                      <a:pt x="225" y="141"/>
                    </a:lnTo>
                    <a:lnTo>
                      <a:pt x="234" y="140"/>
                    </a:lnTo>
                    <a:lnTo>
                      <a:pt x="240" y="139"/>
                    </a:lnTo>
                    <a:lnTo>
                      <a:pt x="247" y="138"/>
                    </a:lnTo>
                    <a:lnTo>
                      <a:pt x="253" y="136"/>
                    </a:lnTo>
                    <a:lnTo>
                      <a:pt x="266" y="130"/>
                    </a:lnTo>
                    <a:lnTo>
                      <a:pt x="276" y="123"/>
                    </a:lnTo>
                    <a:lnTo>
                      <a:pt x="284" y="114"/>
                    </a:lnTo>
                    <a:lnTo>
                      <a:pt x="290" y="103"/>
                    </a:lnTo>
                    <a:lnTo>
                      <a:pt x="292" y="98"/>
                    </a:lnTo>
                    <a:lnTo>
                      <a:pt x="294" y="92"/>
                    </a:lnTo>
                    <a:lnTo>
                      <a:pt x="295" y="87"/>
                    </a:lnTo>
                    <a:lnTo>
                      <a:pt x="295" y="81"/>
                    </a:lnTo>
                    <a:lnTo>
                      <a:pt x="295" y="81"/>
                    </a:lnTo>
                    <a:lnTo>
                      <a:pt x="295" y="74"/>
                    </a:lnTo>
                    <a:lnTo>
                      <a:pt x="293" y="68"/>
                    </a:lnTo>
                    <a:lnTo>
                      <a:pt x="292" y="63"/>
                    </a:lnTo>
                    <a:lnTo>
                      <a:pt x="289" y="57"/>
                    </a:lnTo>
                    <a:lnTo>
                      <a:pt x="286" y="52"/>
                    </a:lnTo>
                    <a:lnTo>
                      <a:pt x="282" y="47"/>
                    </a:lnTo>
                    <a:lnTo>
                      <a:pt x="274" y="38"/>
                    </a:lnTo>
                    <a:lnTo>
                      <a:pt x="262" y="31"/>
                    </a:lnTo>
                    <a:lnTo>
                      <a:pt x="249" y="25"/>
                    </a:lnTo>
                    <a:lnTo>
                      <a:pt x="236" y="21"/>
                    </a:lnTo>
                    <a:lnTo>
                      <a:pt x="220" y="20"/>
                    </a:lnTo>
                    <a:lnTo>
                      <a:pt x="220" y="2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2" name="Freeform 213"/>
              <p:cNvSpPr>
                <a:spLocks/>
              </p:cNvSpPr>
              <p:nvPr/>
            </p:nvSpPr>
            <p:spPr bwMode="auto">
              <a:xfrm>
                <a:off x="3261" y="2349"/>
                <a:ext cx="29" cy="99"/>
              </a:xfrm>
              <a:custGeom>
                <a:avLst/>
                <a:gdLst>
                  <a:gd name="T0" fmla="*/ 13 w 29"/>
                  <a:gd name="T1" fmla="*/ 99 h 99"/>
                  <a:gd name="T2" fmla="*/ 13 w 29"/>
                  <a:gd name="T3" fmla="*/ 99 h 99"/>
                  <a:gd name="T4" fmla="*/ 8 w 29"/>
                  <a:gd name="T5" fmla="*/ 94 h 99"/>
                  <a:gd name="T6" fmla="*/ 4 w 29"/>
                  <a:gd name="T7" fmla="*/ 89 h 99"/>
                  <a:gd name="T8" fmla="*/ 1 w 29"/>
                  <a:gd name="T9" fmla="*/ 83 h 99"/>
                  <a:gd name="T10" fmla="*/ 0 w 29"/>
                  <a:gd name="T11" fmla="*/ 75 h 99"/>
                  <a:gd name="T12" fmla="*/ 1 w 29"/>
                  <a:gd name="T13" fmla="*/ 68 h 99"/>
                  <a:gd name="T14" fmla="*/ 4 w 29"/>
                  <a:gd name="T15" fmla="*/ 61 h 99"/>
                  <a:gd name="T16" fmla="*/ 8 w 29"/>
                  <a:gd name="T17" fmla="*/ 54 h 99"/>
                  <a:gd name="T18" fmla="*/ 14 w 29"/>
                  <a:gd name="T19" fmla="*/ 46 h 99"/>
                  <a:gd name="T20" fmla="*/ 14 w 29"/>
                  <a:gd name="T21" fmla="*/ 46 h 99"/>
                  <a:gd name="T22" fmla="*/ 19 w 29"/>
                  <a:gd name="T23" fmla="*/ 38 h 99"/>
                  <a:gd name="T24" fmla="*/ 23 w 29"/>
                  <a:gd name="T25" fmla="*/ 31 h 99"/>
                  <a:gd name="T26" fmla="*/ 27 w 29"/>
                  <a:gd name="T27" fmla="*/ 25 h 99"/>
                  <a:gd name="T28" fmla="*/ 28 w 29"/>
                  <a:gd name="T29" fmla="*/ 20 h 99"/>
                  <a:gd name="T30" fmla="*/ 29 w 29"/>
                  <a:gd name="T31" fmla="*/ 15 h 99"/>
                  <a:gd name="T32" fmla="*/ 28 w 29"/>
                  <a:gd name="T33" fmla="*/ 10 h 99"/>
                  <a:gd name="T34" fmla="*/ 25 w 29"/>
                  <a:gd name="T3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9">
                    <a:moveTo>
                      <a:pt x="13" y="99"/>
                    </a:moveTo>
                    <a:lnTo>
                      <a:pt x="13" y="99"/>
                    </a:lnTo>
                    <a:lnTo>
                      <a:pt x="8" y="94"/>
                    </a:lnTo>
                    <a:lnTo>
                      <a:pt x="4" y="89"/>
                    </a:lnTo>
                    <a:lnTo>
                      <a:pt x="1" y="83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4" y="61"/>
                    </a:lnTo>
                    <a:lnTo>
                      <a:pt x="8" y="5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9" y="38"/>
                    </a:lnTo>
                    <a:lnTo>
                      <a:pt x="23" y="31"/>
                    </a:lnTo>
                    <a:lnTo>
                      <a:pt x="27" y="25"/>
                    </a:lnTo>
                    <a:lnTo>
                      <a:pt x="28" y="20"/>
                    </a:lnTo>
                    <a:lnTo>
                      <a:pt x="29" y="15"/>
                    </a:lnTo>
                    <a:lnTo>
                      <a:pt x="28" y="10"/>
                    </a:lnTo>
                    <a:lnTo>
                      <a:pt x="2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3" name="Freeform 214"/>
              <p:cNvSpPr>
                <a:spLocks/>
              </p:cNvSpPr>
              <p:nvPr/>
            </p:nvSpPr>
            <p:spPr bwMode="auto">
              <a:xfrm>
                <a:off x="3290" y="2364"/>
                <a:ext cx="25" cy="90"/>
              </a:xfrm>
              <a:custGeom>
                <a:avLst/>
                <a:gdLst>
                  <a:gd name="T0" fmla="*/ 12 w 25"/>
                  <a:gd name="T1" fmla="*/ 90 h 90"/>
                  <a:gd name="T2" fmla="*/ 12 w 25"/>
                  <a:gd name="T3" fmla="*/ 90 h 90"/>
                  <a:gd name="T4" fmla="*/ 7 w 25"/>
                  <a:gd name="T5" fmla="*/ 85 h 90"/>
                  <a:gd name="T6" fmla="*/ 3 w 25"/>
                  <a:gd name="T7" fmla="*/ 80 h 90"/>
                  <a:gd name="T8" fmla="*/ 1 w 25"/>
                  <a:gd name="T9" fmla="*/ 75 h 90"/>
                  <a:gd name="T10" fmla="*/ 0 w 25"/>
                  <a:gd name="T11" fmla="*/ 69 h 90"/>
                  <a:gd name="T12" fmla="*/ 1 w 25"/>
                  <a:gd name="T13" fmla="*/ 62 h 90"/>
                  <a:gd name="T14" fmla="*/ 3 w 25"/>
                  <a:gd name="T15" fmla="*/ 55 h 90"/>
                  <a:gd name="T16" fmla="*/ 7 w 25"/>
                  <a:gd name="T17" fmla="*/ 48 h 90"/>
                  <a:gd name="T18" fmla="*/ 13 w 25"/>
                  <a:gd name="T19" fmla="*/ 41 h 90"/>
                  <a:gd name="T20" fmla="*/ 13 w 25"/>
                  <a:gd name="T21" fmla="*/ 41 h 90"/>
                  <a:gd name="T22" fmla="*/ 18 w 25"/>
                  <a:gd name="T23" fmla="*/ 34 h 90"/>
                  <a:gd name="T24" fmla="*/ 21 w 25"/>
                  <a:gd name="T25" fmla="*/ 28 h 90"/>
                  <a:gd name="T26" fmla="*/ 24 w 25"/>
                  <a:gd name="T27" fmla="*/ 22 h 90"/>
                  <a:gd name="T28" fmla="*/ 25 w 25"/>
                  <a:gd name="T29" fmla="*/ 17 h 90"/>
                  <a:gd name="T30" fmla="*/ 25 w 25"/>
                  <a:gd name="T31" fmla="*/ 12 h 90"/>
                  <a:gd name="T32" fmla="*/ 25 w 25"/>
                  <a:gd name="T33" fmla="*/ 8 h 90"/>
                  <a:gd name="T34" fmla="*/ 23 w 2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90">
                    <a:moveTo>
                      <a:pt x="12" y="90"/>
                    </a:moveTo>
                    <a:lnTo>
                      <a:pt x="12" y="90"/>
                    </a:lnTo>
                    <a:lnTo>
                      <a:pt x="7" y="85"/>
                    </a:lnTo>
                    <a:lnTo>
                      <a:pt x="3" y="80"/>
                    </a:lnTo>
                    <a:lnTo>
                      <a:pt x="1" y="75"/>
                    </a:lnTo>
                    <a:lnTo>
                      <a:pt x="0" y="69"/>
                    </a:lnTo>
                    <a:lnTo>
                      <a:pt x="1" y="62"/>
                    </a:lnTo>
                    <a:lnTo>
                      <a:pt x="3" y="55"/>
                    </a:lnTo>
                    <a:lnTo>
                      <a:pt x="7" y="48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8" y="34"/>
                    </a:lnTo>
                    <a:lnTo>
                      <a:pt x="21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5" y="12"/>
                    </a:lnTo>
                    <a:lnTo>
                      <a:pt x="25" y="8"/>
                    </a:lnTo>
                    <a:lnTo>
                      <a:pt x="2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4" name="Freeform 215"/>
              <p:cNvSpPr>
                <a:spLocks noEditPoints="1"/>
              </p:cNvSpPr>
              <p:nvPr/>
            </p:nvSpPr>
            <p:spPr bwMode="auto">
              <a:xfrm>
                <a:off x="3776" y="1991"/>
                <a:ext cx="96" cy="99"/>
              </a:xfrm>
              <a:custGeom>
                <a:avLst/>
                <a:gdLst>
                  <a:gd name="T0" fmla="*/ 55 w 96"/>
                  <a:gd name="T1" fmla="*/ 14 h 99"/>
                  <a:gd name="T2" fmla="*/ 46 w 96"/>
                  <a:gd name="T3" fmla="*/ 16 h 99"/>
                  <a:gd name="T4" fmla="*/ 41 w 96"/>
                  <a:gd name="T5" fmla="*/ 9 h 99"/>
                  <a:gd name="T6" fmla="*/ 49 w 96"/>
                  <a:gd name="T7" fmla="*/ 0 h 99"/>
                  <a:gd name="T8" fmla="*/ 57 w 96"/>
                  <a:gd name="T9" fmla="*/ 5 h 99"/>
                  <a:gd name="T10" fmla="*/ 34 w 96"/>
                  <a:gd name="T11" fmla="*/ 11 h 99"/>
                  <a:gd name="T12" fmla="*/ 31 w 96"/>
                  <a:gd name="T13" fmla="*/ 21 h 99"/>
                  <a:gd name="T14" fmla="*/ 24 w 96"/>
                  <a:gd name="T15" fmla="*/ 20 h 99"/>
                  <a:gd name="T16" fmla="*/ 21 w 96"/>
                  <a:gd name="T17" fmla="*/ 13 h 99"/>
                  <a:gd name="T18" fmla="*/ 27 w 96"/>
                  <a:gd name="T19" fmla="*/ 8 h 99"/>
                  <a:gd name="T20" fmla="*/ 34 w 96"/>
                  <a:gd name="T21" fmla="*/ 11 h 99"/>
                  <a:gd name="T22" fmla="*/ 18 w 96"/>
                  <a:gd name="T23" fmla="*/ 28 h 99"/>
                  <a:gd name="T24" fmla="*/ 15 w 96"/>
                  <a:gd name="T25" fmla="*/ 35 h 99"/>
                  <a:gd name="T26" fmla="*/ 8 w 96"/>
                  <a:gd name="T27" fmla="*/ 35 h 99"/>
                  <a:gd name="T28" fmla="*/ 6 w 96"/>
                  <a:gd name="T29" fmla="*/ 27 h 99"/>
                  <a:gd name="T30" fmla="*/ 12 w 96"/>
                  <a:gd name="T31" fmla="*/ 24 h 99"/>
                  <a:gd name="T32" fmla="*/ 6 w 96"/>
                  <a:gd name="T33" fmla="*/ 46 h 99"/>
                  <a:gd name="T34" fmla="*/ 11 w 96"/>
                  <a:gd name="T35" fmla="*/ 52 h 99"/>
                  <a:gd name="T36" fmla="*/ 8 w 96"/>
                  <a:gd name="T37" fmla="*/ 57 h 99"/>
                  <a:gd name="T38" fmla="*/ 2 w 96"/>
                  <a:gd name="T39" fmla="*/ 56 h 99"/>
                  <a:gd name="T40" fmla="*/ 0 w 96"/>
                  <a:gd name="T41" fmla="*/ 50 h 99"/>
                  <a:gd name="T42" fmla="*/ 6 w 96"/>
                  <a:gd name="T43" fmla="*/ 46 h 99"/>
                  <a:gd name="T44" fmla="*/ 13 w 96"/>
                  <a:gd name="T45" fmla="*/ 68 h 99"/>
                  <a:gd name="T46" fmla="*/ 16 w 96"/>
                  <a:gd name="T47" fmla="*/ 73 h 99"/>
                  <a:gd name="T48" fmla="*/ 14 w 96"/>
                  <a:gd name="T49" fmla="*/ 79 h 99"/>
                  <a:gd name="T50" fmla="*/ 7 w 96"/>
                  <a:gd name="T51" fmla="*/ 76 h 99"/>
                  <a:gd name="T52" fmla="*/ 7 w 96"/>
                  <a:gd name="T53" fmla="*/ 70 h 99"/>
                  <a:gd name="T54" fmla="*/ 24 w 96"/>
                  <a:gd name="T55" fmla="*/ 87 h 99"/>
                  <a:gd name="T56" fmla="*/ 30 w 96"/>
                  <a:gd name="T57" fmla="*/ 86 h 99"/>
                  <a:gd name="T58" fmla="*/ 32 w 96"/>
                  <a:gd name="T59" fmla="*/ 90 h 99"/>
                  <a:gd name="T60" fmla="*/ 29 w 96"/>
                  <a:gd name="T61" fmla="*/ 94 h 99"/>
                  <a:gd name="T62" fmla="*/ 24 w 96"/>
                  <a:gd name="T63" fmla="*/ 92 h 99"/>
                  <a:gd name="T64" fmla="*/ 24 w 96"/>
                  <a:gd name="T65" fmla="*/ 87 h 99"/>
                  <a:gd name="T66" fmla="*/ 46 w 96"/>
                  <a:gd name="T67" fmla="*/ 92 h 99"/>
                  <a:gd name="T68" fmla="*/ 50 w 96"/>
                  <a:gd name="T69" fmla="*/ 91 h 99"/>
                  <a:gd name="T70" fmla="*/ 54 w 96"/>
                  <a:gd name="T71" fmla="*/ 95 h 99"/>
                  <a:gd name="T72" fmla="*/ 49 w 96"/>
                  <a:gd name="T73" fmla="*/ 99 h 99"/>
                  <a:gd name="T74" fmla="*/ 45 w 96"/>
                  <a:gd name="T75" fmla="*/ 97 h 99"/>
                  <a:gd name="T76" fmla="*/ 68 w 96"/>
                  <a:gd name="T77" fmla="*/ 91 h 99"/>
                  <a:gd name="T78" fmla="*/ 72 w 96"/>
                  <a:gd name="T79" fmla="*/ 86 h 99"/>
                  <a:gd name="T80" fmla="*/ 73 w 96"/>
                  <a:gd name="T81" fmla="*/ 93 h 99"/>
                  <a:gd name="T82" fmla="*/ 68 w 96"/>
                  <a:gd name="T83" fmla="*/ 91 h 99"/>
                  <a:gd name="T84" fmla="*/ 83 w 96"/>
                  <a:gd name="T85" fmla="*/ 71 h 99"/>
                  <a:gd name="T86" fmla="*/ 88 w 96"/>
                  <a:gd name="T87" fmla="*/ 70 h 99"/>
                  <a:gd name="T88" fmla="*/ 87 w 96"/>
                  <a:gd name="T89" fmla="*/ 76 h 99"/>
                  <a:gd name="T90" fmla="*/ 93 w 96"/>
                  <a:gd name="T91" fmla="*/ 55 h 99"/>
                  <a:gd name="T92" fmla="*/ 91 w 96"/>
                  <a:gd name="T93" fmla="*/ 50 h 99"/>
                  <a:gd name="T94" fmla="*/ 96 w 96"/>
                  <a:gd name="T95" fmla="*/ 52 h 99"/>
                  <a:gd name="T96" fmla="*/ 93 w 96"/>
                  <a:gd name="T97" fmla="*/ 55 h 99"/>
                  <a:gd name="T98" fmla="*/ 84 w 96"/>
                  <a:gd name="T99" fmla="*/ 31 h 99"/>
                  <a:gd name="T100" fmla="*/ 85 w 96"/>
                  <a:gd name="T101" fmla="*/ 28 h 99"/>
                  <a:gd name="T102" fmla="*/ 90 w 96"/>
                  <a:gd name="T103" fmla="*/ 31 h 99"/>
                  <a:gd name="T104" fmla="*/ 73 w 96"/>
                  <a:gd name="T105" fmla="*/ 16 h 99"/>
                  <a:gd name="T106" fmla="*/ 69 w 96"/>
                  <a:gd name="T107" fmla="*/ 15 h 99"/>
                  <a:gd name="T108" fmla="*/ 72 w 96"/>
                  <a:gd name="T109" fmla="*/ 13 h 99"/>
                  <a:gd name="T110" fmla="*/ 73 w 96"/>
                  <a:gd name="T111" fmla="*/ 1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" h="99">
                    <a:moveTo>
                      <a:pt x="58" y="9"/>
                    </a:moveTo>
                    <a:lnTo>
                      <a:pt x="58" y="9"/>
                    </a:lnTo>
                    <a:lnTo>
                      <a:pt x="57" y="12"/>
                    </a:lnTo>
                    <a:lnTo>
                      <a:pt x="55" y="14"/>
                    </a:lnTo>
                    <a:lnTo>
                      <a:pt x="52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6" y="16"/>
                    </a:lnTo>
                    <a:lnTo>
                      <a:pt x="43" y="14"/>
                    </a:lnTo>
                    <a:lnTo>
                      <a:pt x="42" y="1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46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  <a:moveTo>
                      <a:pt x="34" y="11"/>
                    </a:moveTo>
                    <a:lnTo>
                      <a:pt x="34" y="11"/>
                    </a:lnTo>
                    <a:lnTo>
                      <a:pt x="35" y="14"/>
                    </a:lnTo>
                    <a:lnTo>
                      <a:pt x="34" y="16"/>
                    </a:lnTo>
                    <a:lnTo>
                      <a:pt x="33" y="19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4" y="20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8"/>
                    </a:lnTo>
                    <a:lnTo>
                      <a:pt x="30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close/>
                    <a:moveTo>
                      <a:pt x="14" y="25"/>
                    </a:moveTo>
                    <a:lnTo>
                      <a:pt x="14" y="25"/>
                    </a:lnTo>
                    <a:lnTo>
                      <a:pt x="16" y="26"/>
                    </a:lnTo>
                    <a:lnTo>
                      <a:pt x="18" y="28"/>
                    </a:lnTo>
                    <a:lnTo>
                      <a:pt x="19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5" y="35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6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5"/>
                    </a:lnTo>
                    <a:lnTo>
                      <a:pt x="14" y="25"/>
                    </a:lnTo>
                    <a:close/>
                    <a:moveTo>
                      <a:pt x="6" y="46"/>
                    </a:moveTo>
                    <a:lnTo>
                      <a:pt x="6" y="46"/>
                    </a:lnTo>
                    <a:lnTo>
                      <a:pt x="8" y="47"/>
                    </a:lnTo>
                    <a:lnTo>
                      <a:pt x="10" y="48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7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3" y="57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6" y="46"/>
                    </a:lnTo>
                    <a:close/>
                    <a:moveTo>
                      <a:pt x="9" y="69"/>
                    </a:moveTo>
                    <a:lnTo>
                      <a:pt x="9" y="69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6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8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close/>
                    <a:moveTo>
                      <a:pt x="24" y="87"/>
                    </a:moveTo>
                    <a:lnTo>
                      <a:pt x="24" y="87"/>
                    </a:lnTo>
                    <a:lnTo>
                      <a:pt x="25" y="86"/>
                    </a:lnTo>
                    <a:lnTo>
                      <a:pt x="27" y="85"/>
                    </a:lnTo>
                    <a:lnTo>
                      <a:pt x="28" y="85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1" y="87"/>
                    </a:lnTo>
                    <a:lnTo>
                      <a:pt x="32" y="88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0" y="93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4" y="92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4" y="87"/>
                    </a:lnTo>
                    <a:lnTo>
                      <a:pt x="24" y="87"/>
                    </a:lnTo>
                    <a:close/>
                    <a:moveTo>
                      <a:pt x="45" y="95"/>
                    </a:moveTo>
                    <a:lnTo>
                      <a:pt x="45" y="95"/>
                    </a:lnTo>
                    <a:lnTo>
                      <a:pt x="45" y="94"/>
                    </a:lnTo>
                    <a:lnTo>
                      <a:pt x="46" y="92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50" y="91"/>
                    </a:lnTo>
                    <a:lnTo>
                      <a:pt x="52" y="92"/>
                    </a:lnTo>
                    <a:lnTo>
                      <a:pt x="54" y="94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2" y="98"/>
                    </a:lnTo>
                    <a:lnTo>
                      <a:pt x="50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7" y="99"/>
                    </a:lnTo>
                    <a:lnTo>
                      <a:pt x="46" y="98"/>
                    </a:lnTo>
                    <a:lnTo>
                      <a:pt x="45" y="97"/>
                    </a:lnTo>
                    <a:lnTo>
                      <a:pt x="45" y="95"/>
                    </a:lnTo>
                    <a:lnTo>
                      <a:pt x="45" y="95"/>
                    </a:lnTo>
                    <a:close/>
                    <a:moveTo>
                      <a:pt x="68" y="91"/>
                    </a:moveTo>
                    <a:lnTo>
                      <a:pt x="68" y="91"/>
                    </a:lnTo>
                    <a:lnTo>
                      <a:pt x="67" y="89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72" y="86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91"/>
                    </a:lnTo>
                    <a:lnTo>
                      <a:pt x="73" y="93"/>
                    </a:lnTo>
                    <a:lnTo>
                      <a:pt x="73" y="93"/>
                    </a:lnTo>
                    <a:lnTo>
                      <a:pt x="70" y="93"/>
                    </a:lnTo>
                    <a:lnTo>
                      <a:pt x="68" y="91"/>
                    </a:lnTo>
                    <a:lnTo>
                      <a:pt x="68" y="91"/>
                    </a:lnTo>
                    <a:close/>
                    <a:moveTo>
                      <a:pt x="85" y="76"/>
                    </a:moveTo>
                    <a:lnTo>
                      <a:pt x="85" y="76"/>
                    </a:lnTo>
                    <a:lnTo>
                      <a:pt x="83" y="74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5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0" y="72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87" y="76"/>
                    </a:lnTo>
                    <a:lnTo>
                      <a:pt x="85" y="76"/>
                    </a:lnTo>
                    <a:lnTo>
                      <a:pt x="85" y="76"/>
                    </a:lnTo>
                    <a:close/>
                    <a:moveTo>
                      <a:pt x="93" y="55"/>
                    </a:moveTo>
                    <a:lnTo>
                      <a:pt x="93" y="55"/>
                    </a:lnTo>
                    <a:lnTo>
                      <a:pt x="91" y="54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1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5" y="50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5" y="54"/>
                    </a:lnTo>
                    <a:lnTo>
                      <a:pt x="93" y="55"/>
                    </a:lnTo>
                    <a:lnTo>
                      <a:pt x="93" y="55"/>
                    </a:lnTo>
                    <a:close/>
                    <a:moveTo>
                      <a:pt x="88" y="32"/>
                    </a:moveTo>
                    <a:lnTo>
                      <a:pt x="88" y="32"/>
                    </a:lnTo>
                    <a:lnTo>
                      <a:pt x="86" y="33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73" y="16"/>
                    </a:moveTo>
                    <a:lnTo>
                      <a:pt x="73" y="16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70" y="12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3" y="1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5" name="Freeform 216"/>
              <p:cNvSpPr>
                <a:spLocks/>
              </p:cNvSpPr>
              <p:nvPr/>
            </p:nvSpPr>
            <p:spPr bwMode="auto">
              <a:xfrm>
                <a:off x="3720" y="2144"/>
                <a:ext cx="64" cy="47"/>
              </a:xfrm>
              <a:custGeom>
                <a:avLst/>
                <a:gdLst>
                  <a:gd name="T0" fmla="*/ 64 w 64"/>
                  <a:gd name="T1" fmla="*/ 0 h 47"/>
                  <a:gd name="T2" fmla="*/ 63 w 64"/>
                  <a:gd name="T3" fmla="*/ 20 h 47"/>
                  <a:gd name="T4" fmla="*/ 0 w 64"/>
                  <a:gd name="T5" fmla="*/ 34 h 47"/>
                  <a:gd name="T6" fmla="*/ 0 w 64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47">
                    <a:moveTo>
                      <a:pt x="64" y="0"/>
                    </a:moveTo>
                    <a:lnTo>
                      <a:pt x="63" y="20"/>
                    </a:lnTo>
                    <a:lnTo>
                      <a:pt x="0" y="34"/>
                    </a:lnTo>
                    <a:lnTo>
                      <a:pt x="0" y="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6" name="Freeform 217"/>
              <p:cNvSpPr>
                <a:spLocks/>
              </p:cNvSpPr>
              <p:nvPr/>
            </p:nvSpPr>
            <p:spPr bwMode="auto">
              <a:xfrm>
                <a:off x="3692" y="1957"/>
                <a:ext cx="264" cy="234"/>
              </a:xfrm>
              <a:custGeom>
                <a:avLst/>
                <a:gdLst>
                  <a:gd name="T0" fmla="*/ 235 w 264"/>
                  <a:gd name="T1" fmla="*/ 234 h 234"/>
                  <a:gd name="T2" fmla="*/ 235 w 264"/>
                  <a:gd name="T3" fmla="*/ 221 h 234"/>
                  <a:gd name="T4" fmla="*/ 172 w 264"/>
                  <a:gd name="T5" fmla="*/ 207 h 234"/>
                  <a:gd name="T6" fmla="*/ 170 w 264"/>
                  <a:gd name="T7" fmla="*/ 179 h 234"/>
                  <a:gd name="T8" fmla="*/ 245 w 264"/>
                  <a:gd name="T9" fmla="*/ 179 h 234"/>
                  <a:gd name="T10" fmla="*/ 245 w 264"/>
                  <a:gd name="T11" fmla="*/ 179 h 234"/>
                  <a:gd name="T12" fmla="*/ 249 w 264"/>
                  <a:gd name="T13" fmla="*/ 179 h 234"/>
                  <a:gd name="T14" fmla="*/ 253 w 264"/>
                  <a:gd name="T15" fmla="*/ 178 h 234"/>
                  <a:gd name="T16" fmla="*/ 256 w 264"/>
                  <a:gd name="T17" fmla="*/ 176 h 234"/>
                  <a:gd name="T18" fmla="*/ 259 w 264"/>
                  <a:gd name="T19" fmla="*/ 174 h 234"/>
                  <a:gd name="T20" fmla="*/ 261 w 264"/>
                  <a:gd name="T21" fmla="*/ 171 h 234"/>
                  <a:gd name="T22" fmla="*/ 262 w 264"/>
                  <a:gd name="T23" fmla="*/ 168 h 234"/>
                  <a:gd name="T24" fmla="*/ 264 w 264"/>
                  <a:gd name="T25" fmla="*/ 165 h 234"/>
                  <a:gd name="T26" fmla="*/ 264 w 264"/>
                  <a:gd name="T27" fmla="*/ 161 h 234"/>
                  <a:gd name="T28" fmla="*/ 264 w 264"/>
                  <a:gd name="T29" fmla="*/ 19 h 234"/>
                  <a:gd name="T30" fmla="*/ 264 w 264"/>
                  <a:gd name="T31" fmla="*/ 19 h 234"/>
                  <a:gd name="T32" fmla="*/ 264 w 264"/>
                  <a:gd name="T33" fmla="*/ 15 h 234"/>
                  <a:gd name="T34" fmla="*/ 262 w 264"/>
                  <a:gd name="T35" fmla="*/ 12 h 234"/>
                  <a:gd name="T36" fmla="*/ 261 w 264"/>
                  <a:gd name="T37" fmla="*/ 9 h 234"/>
                  <a:gd name="T38" fmla="*/ 259 w 264"/>
                  <a:gd name="T39" fmla="*/ 6 h 234"/>
                  <a:gd name="T40" fmla="*/ 256 w 264"/>
                  <a:gd name="T41" fmla="*/ 3 h 234"/>
                  <a:gd name="T42" fmla="*/ 253 w 264"/>
                  <a:gd name="T43" fmla="*/ 1 h 234"/>
                  <a:gd name="T44" fmla="*/ 249 w 264"/>
                  <a:gd name="T45" fmla="*/ 0 h 234"/>
                  <a:gd name="T46" fmla="*/ 245 w 264"/>
                  <a:gd name="T47" fmla="*/ 0 h 234"/>
                  <a:gd name="T48" fmla="*/ 18 w 264"/>
                  <a:gd name="T49" fmla="*/ 0 h 234"/>
                  <a:gd name="T50" fmla="*/ 18 w 264"/>
                  <a:gd name="T51" fmla="*/ 0 h 234"/>
                  <a:gd name="T52" fmla="*/ 14 w 264"/>
                  <a:gd name="T53" fmla="*/ 0 h 234"/>
                  <a:gd name="T54" fmla="*/ 11 w 264"/>
                  <a:gd name="T55" fmla="*/ 1 h 234"/>
                  <a:gd name="T56" fmla="*/ 8 w 264"/>
                  <a:gd name="T57" fmla="*/ 3 h 234"/>
                  <a:gd name="T58" fmla="*/ 5 w 264"/>
                  <a:gd name="T59" fmla="*/ 6 h 234"/>
                  <a:gd name="T60" fmla="*/ 3 w 264"/>
                  <a:gd name="T61" fmla="*/ 9 h 234"/>
                  <a:gd name="T62" fmla="*/ 1 w 264"/>
                  <a:gd name="T63" fmla="*/ 12 h 234"/>
                  <a:gd name="T64" fmla="*/ 0 w 264"/>
                  <a:gd name="T65" fmla="*/ 15 h 234"/>
                  <a:gd name="T66" fmla="*/ 0 w 264"/>
                  <a:gd name="T67" fmla="*/ 19 h 234"/>
                  <a:gd name="T68" fmla="*/ 0 w 264"/>
                  <a:gd name="T69" fmla="*/ 161 h 234"/>
                  <a:gd name="T70" fmla="*/ 0 w 264"/>
                  <a:gd name="T71" fmla="*/ 161 h 234"/>
                  <a:gd name="T72" fmla="*/ 0 w 264"/>
                  <a:gd name="T73" fmla="*/ 165 h 234"/>
                  <a:gd name="T74" fmla="*/ 1 w 264"/>
                  <a:gd name="T75" fmla="*/ 168 h 234"/>
                  <a:gd name="T76" fmla="*/ 3 w 264"/>
                  <a:gd name="T77" fmla="*/ 171 h 234"/>
                  <a:gd name="T78" fmla="*/ 5 w 264"/>
                  <a:gd name="T79" fmla="*/ 174 h 234"/>
                  <a:gd name="T80" fmla="*/ 8 w 264"/>
                  <a:gd name="T81" fmla="*/ 176 h 234"/>
                  <a:gd name="T82" fmla="*/ 11 w 264"/>
                  <a:gd name="T83" fmla="*/ 178 h 234"/>
                  <a:gd name="T84" fmla="*/ 14 w 264"/>
                  <a:gd name="T85" fmla="*/ 179 h 234"/>
                  <a:gd name="T86" fmla="*/ 18 w 264"/>
                  <a:gd name="T87" fmla="*/ 179 h 234"/>
                  <a:gd name="T88" fmla="*/ 111 w 264"/>
                  <a:gd name="T8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4" h="234">
                    <a:moveTo>
                      <a:pt x="235" y="234"/>
                    </a:moveTo>
                    <a:lnTo>
                      <a:pt x="235" y="221"/>
                    </a:lnTo>
                    <a:lnTo>
                      <a:pt x="172" y="207"/>
                    </a:lnTo>
                    <a:lnTo>
                      <a:pt x="170" y="179"/>
                    </a:lnTo>
                    <a:lnTo>
                      <a:pt x="245" y="179"/>
                    </a:lnTo>
                    <a:lnTo>
                      <a:pt x="245" y="179"/>
                    </a:lnTo>
                    <a:lnTo>
                      <a:pt x="249" y="179"/>
                    </a:lnTo>
                    <a:lnTo>
                      <a:pt x="253" y="178"/>
                    </a:lnTo>
                    <a:lnTo>
                      <a:pt x="256" y="176"/>
                    </a:lnTo>
                    <a:lnTo>
                      <a:pt x="259" y="174"/>
                    </a:lnTo>
                    <a:lnTo>
                      <a:pt x="261" y="171"/>
                    </a:lnTo>
                    <a:lnTo>
                      <a:pt x="262" y="168"/>
                    </a:lnTo>
                    <a:lnTo>
                      <a:pt x="264" y="165"/>
                    </a:lnTo>
                    <a:lnTo>
                      <a:pt x="264" y="16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5"/>
                    </a:lnTo>
                    <a:lnTo>
                      <a:pt x="262" y="12"/>
                    </a:lnTo>
                    <a:lnTo>
                      <a:pt x="261" y="9"/>
                    </a:lnTo>
                    <a:lnTo>
                      <a:pt x="259" y="6"/>
                    </a:lnTo>
                    <a:lnTo>
                      <a:pt x="256" y="3"/>
                    </a:lnTo>
                    <a:lnTo>
                      <a:pt x="253" y="1"/>
                    </a:lnTo>
                    <a:lnTo>
                      <a:pt x="249" y="0"/>
                    </a:lnTo>
                    <a:lnTo>
                      <a:pt x="24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5"/>
                    </a:lnTo>
                    <a:lnTo>
                      <a:pt x="1" y="168"/>
                    </a:lnTo>
                    <a:lnTo>
                      <a:pt x="3" y="171"/>
                    </a:lnTo>
                    <a:lnTo>
                      <a:pt x="5" y="174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14" y="179"/>
                    </a:lnTo>
                    <a:lnTo>
                      <a:pt x="18" y="179"/>
                    </a:lnTo>
                    <a:lnTo>
                      <a:pt x="111" y="1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7" name="Freeform 218"/>
              <p:cNvSpPr>
                <a:spLocks/>
              </p:cNvSpPr>
              <p:nvPr/>
            </p:nvSpPr>
            <p:spPr bwMode="auto">
              <a:xfrm>
                <a:off x="3706" y="1972"/>
                <a:ext cx="236" cy="140"/>
              </a:xfrm>
              <a:custGeom>
                <a:avLst/>
                <a:gdLst>
                  <a:gd name="T0" fmla="*/ 236 w 236"/>
                  <a:gd name="T1" fmla="*/ 140 h 140"/>
                  <a:gd name="T2" fmla="*/ 0 w 236"/>
                  <a:gd name="T3" fmla="*/ 140 h 140"/>
                  <a:gd name="T4" fmla="*/ 0 w 236"/>
                  <a:gd name="T5" fmla="*/ 4 h 140"/>
                  <a:gd name="T6" fmla="*/ 0 w 236"/>
                  <a:gd name="T7" fmla="*/ 4 h 140"/>
                  <a:gd name="T8" fmla="*/ 0 w 236"/>
                  <a:gd name="T9" fmla="*/ 2 h 140"/>
                  <a:gd name="T10" fmla="*/ 1 w 236"/>
                  <a:gd name="T11" fmla="*/ 1 h 140"/>
                  <a:gd name="T12" fmla="*/ 3 w 236"/>
                  <a:gd name="T13" fmla="*/ 0 h 140"/>
                  <a:gd name="T14" fmla="*/ 4 w 236"/>
                  <a:gd name="T15" fmla="*/ 0 h 140"/>
                  <a:gd name="T16" fmla="*/ 231 w 236"/>
                  <a:gd name="T17" fmla="*/ 0 h 140"/>
                  <a:gd name="T18" fmla="*/ 231 w 236"/>
                  <a:gd name="T19" fmla="*/ 0 h 140"/>
                  <a:gd name="T20" fmla="*/ 233 w 236"/>
                  <a:gd name="T21" fmla="*/ 0 h 140"/>
                  <a:gd name="T22" fmla="*/ 235 w 236"/>
                  <a:gd name="T23" fmla="*/ 1 h 140"/>
                  <a:gd name="T24" fmla="*/ 236 w 236"/>
                  <a:gd name="T25" fmla="*/ 2 h 140"/>
                  <a:gd name="T26" fmla="*/ 236 w 236"/>
                  <a:gd name="T27" fmla="*/ 4 h 140"/>
                  <a:gd name="T28" fmla="*/ 236 w 236"/>
                  <a:gd name="T2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6" h="140">
                    <a:moveTo>
                      <a:pt x="236" y="140"/>
                    </a:moveTo>
                    <a:lnTo>
                      <a:pt x="0" y="14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1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1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8" name="Freeform 219"/>
              <p:cNvSpPr>
                <a:spLocks/>
              </p:cNvSpPr>
              <p:nvPr/>
            </p:nvSpPr>
            <p:spPr bwMode="auto">
              <a:xfrm>
                <a:off x="3002" y="1329"/>
                <a:ext cx="376" cy="304"/>
              </a:xfrm>
              <a:custGeom>
                <a:avLst/>
                <a:gdLst>
                  <a:gd name="T0" fmla="*/ 376 w 376"/>
                  <a:gd name="T1" fmla="*/ 128 h 304"/>
                  <a:gd name="T2" fmla="*/ 372 w 376"/>
                  <a:gd name="T3" fmla="*/ 154 h 304"/>
                  <a:gd name="T4" fmla="*/ 362 w 376"/>
                  <a:gd name="T5" fmla="*/ 178 h 304"/>
                  <a:gd name="T6" fmla="*/ 344 w 376"/>
                  <a:gd name="T7" fmla="*/ 200 h 304"/>
                  <a:gd name="T8" fmla="*/ 322 w 376"/>
                  <a:gd name="T9" fmla="*/ 219 h 304"/>
                  <a:gd name="T10" fmla="*/ 293 w 376"/>
                  <a:gd name="T11" fmla="*/ 235 h 304"/>
                  <a:gd name="T12" fmla="*/ 261 w 376"/>
                  <a:gd name="T13" fmla="*/ 246 h 304"/>
                  <a:gd name="T14" fmla="*/ 226 w 376"/>
                  <a:gd name="T15" fmla="*/ 254 h 304"/>
                  <a:gd name="T16" fmla="*/ 188 w 376"/>
                  <a:gd name="T17" fmla="*/ 256 h 304"/>
                  <a:gd name="T18" fmla="*/ 167 w 376"/>
                  <a:gd name="T19" fmla="*/ 255 h 304"/>
                  <a:gd name="T20" fmla="*/ 64 w 376"/>
                  <a:gd name="T21" fmla="*/ 304 h 304"/>
                  <a:gd name="T22" fmla="*/ 86 w 376"/>
                  <a:gd name="T23" fmla="*/ 236 h 304"/>
                  <a:gd name="T24" fmla="*/ 50 w 376"/>
                  <a:gd name="T25" fmla="*/ 216 h 304"/>
                  <a:gd name="T26" fmla="*/ 29 w 376"/>
                  <a:gd name="T27" fmla="*/ 196 h 304"/>
                  <a:gd name="T28" fmla="*/ 18 w 376"/>
                  <a:gd name="T29" fmla="*/ 183 h 304"/>
                  <a:gd name="T30" fmla="*/ 9 w 376"/>
                  <a:gd name="T31" fmla="*/ 169 h 304"/>
                  <a:gd name="T32" fmla="*/ 3 w 376"/>
                  <a:gd name="T33" fmla="*/ 152 h 304"/>
                  <a:gd name="T34" fmla="*/ 0 w 376"/>
                  <a:gd name="T35" fmla="*/ 137 h 304"/>
                  <a:gd name="T36" fmla="*/ 0 w 376"/>
                  <a:gd name="T37" fmla="*/ 128 h 304"/>
                  <a:gd name="T38" fmla="*/ 4 w 376"/>
                  <a:gd name="T39" fmla="*/ 102 h 304"/>
                  <a:gd name="T40" fmla="*/ 14 w 376"/>
                  <a:gd name="T41" fmla="*/ 78 h 304"/>
                  <a:gd name="T42" fmla="*/ 31 w 376"/>
                  <a:gd name="T43" fmla="*/ 57 h 304"/>
                  <a:gd name="T44" fmla="*/ 55 w 376"/>
                  <a:gd name="T45" fmla="*/ 37 h 304"/>
                  <a:gd name="T46" fmla="*/ 83 w 376"/>
                  <a:gd name="T47" fmla="*/ 22 h 304"/>
                  <a:gd name="T48" fmla="*/ 115 w 376"/>
                  <a:gd name="T49" fmla="*/ 9 h 304"/>
                  <a:gd name="T50" fmla="*/ 150 w 376"/>
                  <a:gd name="T51" fmla="*/ 2 h 304"/>
                  <a:gd name="T52" fmla="*/ 188 w 376"/>
                  <a:gd name="T53" fmla="*/ 0 h 304"/>
                  <a:gd name="T54" fmla="*/ 207 w 376"/>
                  <a:gd name="T55" fmla="*/ 0 h 304"/>
                  <a:gd name="T56" fmla="*/ 244 w 376"/>
                  <a:gd name="T57" fmla="*/ 5 h 304"/>
                  <a:gd name="T58" fmla="*/ 277 w 376"/>
                  <a:gd name="T59" fmla="*/ 15 h 304"/>
                  <a:gd name="T60" fmla="*/ 308 w 376"/>
                  <a:gd name="T61" fmla="*/ 29 h 304"/>
                  <a:gd name="T62" fmla="*/ 333 w 376"/>
                  <a:gd name="T63" fmla="*/ 46 h 304"/>
                  <a:gd name="T64" fmla="*/ 353 w 376"/>
                  <a:gd name="T65" fmla="*/ 67 h 304"/>
                  <a:gd name="T66" fmla="*/ 368 w 376"/>
                  <a:gd name="T67" fmla="*/ 89 h 304"/>
                  <a:gd name="T68" fmla="*/ 375 w 376"/>
                  <a:gd name="T69" fmla="*/ 115 h 304"/>
                  <a:gd name="T70" fmla="*/ 376 w 376"/>
                  <a:gd name="T71" fmla="*/ 1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6" h="304">
                    <a:moveTo>
                      <a:pt x="376" y="128"/>
                    </a:moveTo>
                    <a:lnTo>
                      <a:pt x="376" y="128"/>
                    </a:lnTo>
                    <a:lnTo>
                      <a:pt x="375" y="141"/>
                    </a:lnTo>
                    <a:lnTo>
                      <a:pt x="372" y="154"/>
                    </a:lnTo>
                    <a:lnTo>
                      <a:pt x="368" y="166"/>
                    </a:lnTo>
                    <a:lnTo>
                      <a:pt x="362" y="178"/>
                    </a:lnTo>
                    <a:lnTo>
                      <a:pt x="353" y="189"/>
                    </a:lnTo>
                    <a:lnTo>
                      <a:pt x="344" y="200"/>
                    </a:lnTo>
                    <a:lnTo>
                      <a:pt x="333" y="210"/>
                    </a:lnTo>
                    <a:lnTo>
                      <a:pt x="322" y="219"/>
                    </a:lnTo>
                    <a:lnTo>
                      <a:pt x="308" y="227"/>
                    </a:lnTo>
                    <a:lnTo>
                      <a:pt x="293" y="235"/>
                    </a:lnTo>
                    <a:lnTo>
                      <a:pt x="277" y="241"/>
                    </a:lnTo>
                    <a:lnTo>
                      <a:pt x="261" y="246"/>
                    </a:lnTo>
                    <a:lnTo>
                      <a:pt x="244" y="250"/>
                    </a:lnTo>
                    <a:lnTo>
                      <a:pt x="226" y="254"/>
                    </a:lnTo>
                    <a:lnTo>
                      <a:pt x="207" y="255"/>
                    </a:lnTo>
                    <a:lnTo>
                      <a:pt x="188" y="256"/>
                    </a:lnTo>
                    <a:lnTo>
                      <a:pt x="188" y="256"/>
                    </a:lnTo>
                    <a:lnTo>
                      <a:pt x="167" y="255"/>
                    </a:lnTo>
                    <a:lnTo>
                      <a:pt x="149" y="253"/>
                    </a:lnTo>
                    <a:lnTo>
                      <a:pt x="64" y="304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67" y="226"/>
                    </a:lnTo>
                    <a:lnTo>
                      <a:pt x="50" y="216"/>
                    </a:lnTo>
                    <a:lnTo>
                      <a:pt x="36" y="204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8" y="183"/>
                    </a:lnTo>
                    <a:lnTo>
                      <a:pt x="13" y="176"/>
                    </a:lnTo>
                    <a:lnTo>
                      <a:pt x="9" y="169"/>
                    </a:lnTo>
                    <a:lnTo>
                      <a:pt x="6" y="160"/>
                    </a:lnTo>
                    <a:lnTo>
                      <a:pt x="3" y="152"/>
                    </a:lnTo>
                    <a:lnTo>
                      <a:pt x="1" y="145"/>
                    </a:lnTo>
                    <a:lnTo>
                      <a:pt x="0" y="13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1" y="115"/>
                    </a:lnTo>
                    <a:lnTo>
                      <a:pt x="4" y="102"/>
                    </a:lnTo>
                    <a:lnTo>
                      <a:pt x="8" y="89"/>
                    </a:lnTo>
                    <a:lnTo>
                      <a:pt x="14" y="78"/>
                    </a:lnTo>
                    <a:lnTo>
                      <a:pt x="22" y="67"/>
                    </a:lnTo>
                    <a:lnTo>
                      <a:pt x="31" y="57"/>
                    </a:lnTo>
                    <a:lnTo>
                      <a:pt x="43" y="46"/>
                    </a:lnTo>
                    <a:lnTo>
                      <a:pt x="55" y="37"/>
                    </a:lnTo>
                    <a:lnTo>
                      <a:pt x="69" y="29"/>
                    </a:lnTo>
                    <a:lnTo>
                      <a:pt x="83" y="22"/>
                    </a:lnTo>
                    <a:lnTo>
                      <a:pt x="98" y="15"/>
                    </a:lnTo>
                    <a:lnTo>
                      <a:pt x="115" y="9"/>
                    </a:lnTo>
                    <a:lnTo>
                      <a:pt x="132" y="5"/>
                    </a:lnTo>
                    <a:lnTo>
                      <a:pt x="150" y="2"/>
                    </a:lnTo>
                    <a:lnTo>
                      <a:pt x="168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207" y="0"/>
                    </a:lnTo>
                    <a:lnTo>
                      <a:pt x="226" y="2"/>
                    </a:lnTo>
                    <a:lnTo>
                      <a:pt x="244" y="5"/>
                    </a:lnTo>
                    <a:lnTo>
                      <a:pt x="261" y="9"/>
                    </a:lnTo>
                    <a:lnTo>
                      <a:pt x="277" y="15"/>
                    </a:lnTo>
                    <a:lnTo>
                      <a:pt x="293" y="22"/>
                    </a:lnTo>
                    <a:lnTo>
                      <a:pt x="308" y="29"/>
                    </a:lnTo>
                    <a:lnTo>
                      <a:pt x="322" y="37"/>
                    </a:lnTo>
                    <a:lnTo>
                      <a:pt x="333" y="46"/>
                    </a:lnTo>
                    <a:lnTo>
                      <a:pt x="344" y="57"/>
                    </a:lnTo>
                    <a:lnTo>
                      <a:pt x="353" y="67"/>
                    </a:lnTo>
                    <a:lnTo>
                      <a:pt x="362" y="78"/>
                    </a:lnTo>
                    <a:lnTo>
                      <a:pt x="368" y="89"/>
                    </a:lnTo>
                    <a:lnTo>
                      <a:pt x="372" y="102"/>
                    </a:lnTo>
                    <a:lnTo>
                      <a:pt x="375" y="115"/>
                    </a:lnTo>
                    <a:lnTo>
                      <a:pt x="376" y="128"/>
                    </a:lnTo>
                    <a:lnTo>
                      <a:pt x="37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9" name="Freeform 220"/>
              <p:cNvSpPr>
                <a:spLocks/>
              </p:cNvSpPr>
              <p:nvPr/>
            </p:nvSpPr>
            <p:spPr bwMode="auto">
              <a:xfrm>
                <a:off x="3146" y="1364"/>
                <a:ext cx="88" cy="87"/>
              </a:xfrm>
              <a:custGeom>
                <a:avLst/>
                <a:gdLst>
                  <a:gd name="T0" fmla="*/ 44 w 88"/>
                  <a:gd name="T1" fmla="*/ 0 h 87"/>
                  <a:gd name="T2" fmla="*/ 44 w 88"/>
                  <a:gd name="T3" fmla="*/ 0 h 87"/>
                  <a:gd name="T4" fmla="*/ 35 w 88"/>
                  <a:gd name="T5" fmla="*/ 1 h 87"/>
                  <a:gd name="T6" fmla="*/ 26 w 88"/>
                  <a:gd name="T7" fmla="*/ 3 h 87"/>
                  <a:gd name="T8" fmla="*/ 19 w 88"/>
                  <a:gd name="T9" fmla="*/ 7 h 87"/>
                  <a:gd name="T10" fmla="*/ 13 w 88"/>
                  <a:gd name="T11" fmla="*/ 12 h 87"/>
                  <a:gd name="T12" fmla="*/ 8 w 88"/>
                  <a:gd name="T13" fmla="*/ 20 h 87"/>
                  <a:gd name="T14" fmla="*/ 4 w 88"/>
                  <a:gd name="T15" fmla="*/ 27 h 87"/>
                  <a:gd name="T16" fmla="*/ 1 w 88"/>
                  <a:gd name="T17" fmla="*/ 35 h 87"/>
                  <a:gd name="T18" fmla="*/ 0 w 88"/>
                  <a:gd name="T19" fmla="*/ 44 h 87"/>
                  <a:gd name="T20" fmla="*/ 0 w 88"/>
                  <a:gd name="T21" fmla="*/ 44 h 87"/>
                  <a:gd name="T22" fmla="*/ 1 w 88"/>
                  <a:gd name="T23" fmla="*/ 52 h 87"/>
                  <a:gd name="T24" fmla="*/ 4 w 88"/>
                  <a:gd name="T25" fmla="*/ 61 h 87"/>
                  <a:gd name="T26" fmla="*/ 8 w 88"/>
                  <a:gd name="T27" fmla="*/ 68 h 87"/>
                  <a:gd name="T28" fmla="*/ 13 w 88"/>
                  <a:gd name="T29" fmla="*/ 75 h 87"/>
                  <a:gd name="T30" fmla="*/ 19 w 88"/>
                  <a:gd name="T31" fmla="*/ 80 h 87"/>
                  <a:gd name="T32" fmla="*/ 26 w 88"/>
                  <a:gd name="T33" fmla="*/ 84 h 87"/>
                  <a:gd name="T34" fmla="*/ 35 w 88"/>
                  <a:gd name="T35" fmla="*/ 86 h 87"/>
                  <a:gd name="T36" fmla="*/ 44 w 88"/>
                  <a:gd name="T37" fmla="*/ 87 h 87"/>
                  <a:gd name="T38" fmla="*/ 44 w 88"/>
                  <a:gd name="T39" fmla="*/ 87 h 87"/>
                  <a:gd name="T40" fmla="*/ 53 w 88"/>
                  <a:gd name="T41" fmla="*/ 86 h 87"/>
                  <a:gd name="T42" fmla="*/ 61 w 88"/>
                  <a:gd name="T43" fmla="*/ 84 h 87"/>
                  <a:gd name="T44" fmla="*/ 68 w 88"/>
                  <a:gd name="T45" fmla="*/ 80 h 87"/>
                  <a:gd name="T46" fmla="*/ 75 w 88"/>
                  <a:gd name="T47" fmla="*/ 75 h 87"/>
                  <a:gd name="T48" fmla="*/ 80 w 88"/>
                  <a:gd name="T49" fmla="*/ 68 h 87"/>
                  <a:gd name="T50" fmla="*/ 84 w 88"/>
                  <a:gd name="T51" fmla="*/ 61 h 87"/>
                  <a:gd name="T52" fmla="*/ 87 w 88"/>
                  <a:gd name="T53" fmla="*/ 52 h 87"/>
                  <a:gd name="T54" fmla="*/ 88 w 88"/>
                  <a:gd name="T55" fmla="*/ 44 h 87"/>
                  <a:gd name="T56" fmla="*/ 88 w 88"/>
                  <a:gd name="T57" fmla="*/ 44 h 87"/>
                  <a:gd name="T58" fmla="*/ 87 w 88"/>
                  <a:gd name="T59" fmla="*/ 35 h 87"/>
                  <a:gd name="T60" fmla="*/ 84 w 88"/>
                  <a:gd name="T61" fmla="*/ 27 h 87"/>
                  <a:gd name="T62" fmla="*/ 80 w 88"/>
                  <a:gd name="T63" fmla="*/ 20 h 87"/>
                  <a:gd name="T64" fmla="*/ 75 w 88"/>
                  <a:gd name="T65" fmla="*/ 12 h 87"/>
                  <a:gd name="T66" fmla="*/ 68 w 88"/>
                  <a:gd name="T67" fmla="*/ 7 h 87"/>
                  <a:gd name="T68" fmla="*/ 61 w 88"/>
                  <a:gd name="T69" fmla="*/ 3 h 87"/>
                  <a:gd name="T70" fmla="*/ 53 w 88"/>
                  <a:gd name="T71" fmla="*/ 1 h 87"/>
                  <a:gd name="T72" fmla="*/ 44 w 88"/>
                  <a:gd name="T73" fmla="*/ 0 h 87"/>
                  <a:gd name="T74" fmla="*/ 44 w 88"/>
                  <a:gd name="T7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87">
                    <a:moveTo>
                      <a:pt x="44" y="0"/>
                    </a:moveTo>
                    <a:lnTo>
                      <a:pt x="44" y="0"/>
                    </a:lnTo>
                    <a:lnTo>
                      <a:pt x="35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2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1"/>
                    </a:lnTo>
                    <a:lnTo>
                      <a:pt x="8" y="68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5" y="86"/>
                    </a:lnTo>
                    <a:lnTo>
                      <a:pt x="44" y="87"/>
                    </a:lnTo>
                    <a:lnTo>
                      <a:pt x="44" y="87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0" y="68"/>
                    </a:lnTo>
                    <a:lnTo>
                      <a:pt x="84" y="61"/>
                    </a:lnTo>
                    <a:lnTo>
                      <a:pt x="87" y="52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2"/>
                    </a:lnTo>
                    <a:lnTo>
                      <a:pt x="68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0" name="Freeform 221"/>
              <p:cNvSpPr>
                <a:spLocks/>
              </p:cNvSpPr>
              <p:nvPr/>
            </p:nvSpPr>
            <p:spPr bwMode="auto">
              <a:xfrm>
                <a:off x="3114" y="1468"/>
                <a:ext cx="153" cy="50"/>
              </a:xfrm>
              <a:custGeom>
                <a:avLst/>
                <a:gdLst>
                  <a:gd name="T0" fmla="*/ 153 w 153"/>
                  <a:gd name="T1" fmla="*/ 50 h 50"/>
                  <a:gd name="T2" fmla="*/ 153 w 153"/>
                  <a:gd name="T3" fmla="*/ 28 h 50"/>
                  <a:gd name="T4" fmla="*/ 153 w 153"/>
                  <a:gd name="T5" fmla="*/ 28 h 50"/>
                  <a:gd name="T6" fmla="*/ 152 w 153"/>
                  <a:gd name="T7" fmla="*/ 22 h 50"/>
                  <a:gd name="T8" fmla="*/ 150 w 153"/>
                  <a:gd name="T9" fmla="*/ 17 h 50"/>
                  <a:gd name="T10" fmla="*/ 147 w 153"/>
                  <a:gd name="T11" fmla="*/ 12 h 50"/>
                  <a:gd name="T12" fmla="*/ 143 w 153"/>
                  <a:gd name="T13" fmla="*/ 8 h 50"/>
                  <a:gd name="T14" fmla="*/ 138 w 153"/>
                  <a:gd name="T15" fmla="*/ 4 h 50"/>
                  <a:gd name="T16" fmla="*/ 131 w 153"/>
                  <a:gd name="T17" fmla="*/ 2 h 50"/>
                  <a:gd name="T18" fmla="*/ 125 w 153"/>
                  <a:gd name="T19" fmla="*/ 0 h 50"/>
                  <a:gd name="T20" fmla="*/ 119 w 153"/>
                  <a:gd name="T21" fmla="*/ 0 h 50"/>
                  <a:gd name="T22" fmla="*/ 33 w 153"/>
                  <a:gd name="T23" fmla="*/ 0 h 50"/>
                  <a:gd name="T24" fmla="*/ 33 w 153"/>
                  <a:gd name="T25" fmla="*/ 0 h 50"/>
                  <a:gd name="T26" fmla="*/ 26 w 153"/>
                  <a:gd name="T27" fmla="*/ 0 h 50"/>
                  <a:gd name="T28" fmla="*/ 20 w 153"/>
                  <a:gd name="T29" fmla="*/ 2 h 50"/>
                  <a:gd name="T30" fmla="*/ 14 w 153"/>
                  <a:gd name="T31" fmla="*/ 4 h 50"/>
                  <a:gd name="T32" fmla="*/ 9 w 153"/>
                  <a:gd name="T33" fmla="*/ 8 h 50"/>
                  <a:gd name="T34" fmla="*/ 5 w 153"/>
                  <a:gd name="T35" fmla="*/ 12 h 50"/>
                  <a:gd name="T36" fmla="*/ 2 w 153"/>
                  <a:gd name="T37" fmla="*/ 17 h 50"/>
                  <a:gd name="T38" fmla="*/ 0 w 153"/>
                  <a:gd name="T39" fmla="*/ 22 h 50"/>
                  <a:gd name="T40" fmla="*/ 0 w 153"/>
                  <a:gd name="T41" fmla="*/ 28 h 50"/>
                  <a:gd name="T42" fmla="*/ 0 w 153"/>
                  <a:gd name="T4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50">
                    <a:moveTo>
                      <a:pt x="153" y="50"/>
                    </a:moveTo>
                    <a:lnTo>
                      <a:pt x="153" y="28"/>
                    </a:lnTo>
                    <a:lnTo>
                      <a:pt x="153" y="28"/>
                    </a:lnTo>
                    <a:lnTo>
                      <a:pt x="152" y="22"/>
                    </a:lnTo>
                    <a:lnTo>
                      <a:pt x="150" y="17"/>
                    </a:lnTo>
                    <a:lnTo>
                      <a:pt x="147" y="12"/>
                    </a:lnTo>
                    <a:lnTo>
                      <a:pt x="143" y="8"/>
                    </a:lnTo>
                    <a:lnTo>
                      <a:pt x="138" y="4"/>
                    </a:lnTo>
                    <a:lnTo>
                      <a:pt x="131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9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1" name="Freeform 222"/>
              <p:cNvSpPr>
                <a:spLocks/>
              </p:cNvSpPr>
              <p:nvPr/>
            </p:nvSpPr>
            <p:spPr bwMode="auto">
              <a:xfrm>
                <a:off x="2360" y="2246"/>
                <a:ext cx="217" cy="302"/>
              </a:xfrm>
              <a:custGeom>
                <a:avLst/>
                <a:gdLst>
                  <a:gd name="T0" fmla="*/ 34 w 217"/>
                  <a:gd name="T1" fmla="*/ 196 h 302"/>
                  <a:gd name="T2" fmla="*/ 64 w 217"/>
                  <a:gd name="T3" fmla="*/ 238 h 302"/>
                  <a:gd name="T4" fmla="*/ 98 w 217"/>
                  <a:gd name="T5" fmla="*/ 270 h 302"/>
                  <a:gd name="T6" fmla="*/ 124 w 217"/>
                  <a:gd name="T7" fmla="*/ 287 h 302"/>
                  <a:gd name="T8" fmla="*/ 142 w 217"/>
                  <a:gd name="T9" fmla="*/ 296 h 302"/>
                  <a:gd name="T10" fmla="*/ 159 w 217"/>
                  <a:gd name="T11" fmla="*/ 301 h 302"/>
                  <a:gd name="T12" fmla="*/ 169 w 217"/>
                  <a:gd name="T13" fmla="*/ 302 h 302"/>
                  <a:gd name="T14" fmla="*/ 190 w 217"/>
                  <a:gd name="T15" fmla="*/ 295 h 302"/>
                  <a:gd name="T16" fmla="*/ 207 w 217"/>
                  <a:gd name="T17" fmla="*/ 284 h 302"/>
                  <a:gd name="T18" fmla="*/ 217 w 217"/>
                  <a:gd name="T19" fmla="*/ 250 h 302"/>
                  <a:gd name="T20" fmla="*/ 217 w 217"/>
                  <a:gd name="T21" fmla="*/ 248 h 302"/>
                  <a:gd name="T22" fmla="*/ 215 w 217"/>
                  <a:gd name="T23" fmla="*/ 246 h 302"/>
                  <a:gd name="T24" fmla="*/ 164 w 217"/>
                  <a:gd name="T25" fmla="*/ 212 h 302"/>
                  <a:gd name="T26" fmla="*/ 159 w 217"/>
                  <a:gd name="T27" fmla="*/ 209 h 302"/>
                  <a:gd name="T28" fmla="*/ 153 w 217"/>
                  <a:gd name="T29" fmla="*/ 211 h 302"/>
                  <a:gd name="T30" fmla="*/ 127 w 217"/>
                  <a:gd name="T31" fmla="*/ 227 h 302"/>
                  <a:gd name="T32" fmla="*/ 123 w 217"/>
                  <a:gd name="T33" fmla="*/ 228 h 302"/>
                  <a:gd name="T34" fmla="*/ 120 w 217"/>
                  <a:gd name="T35" fmla="*/ 227 h 302"/>
                  <a:gd name="T36" fmla="*/ 108 w 217"/>
                  <a:gd name="T37" fmla="*/ 215 h 302"/>
                  <a:gd name="T38" fmla="*/ 84 w 217"/>
                  <a:gd name="T39" fmla="*/ 189 h 302"/>
                  <a:gd name="T40" fmla="*/ 74 w 217"/>
                  <a:gd name="T41" fmla="*/ 173 h 302"/>
                  <a:gd name="T42" fmla="*/ 58 w 217"/>
                  <a:gd name="T43" fmla="*/ 139 h 302"/>
                  <a:gd name="T44" fmla="*/ 51 w 217"/>
                  <a:gd name="T45" fmla="*/ 106 h 302"/>
                  <a:gd name="T46" fmla="*/ 51 w 217"/>
                  <a:gd name="T47" fmla="*/ 104 h 302"/>
                  <a:gd name="T48" fmla="*/ 54 w 217"/>
                  <a:gd name="T49" fmla="*/ 100 h 302"/>
                  <a:gd name="T50" fmla="*/ 81 w 217"/>
                  <a:gd name="T51" fmla="*/ 85 h 302"/>
                  <a:gd name="T52" fmla="*/ 83 w 217"/>
                  <a:gd name="T53" fmla="*/ 83 h 302"/>
                  <a:gd name="T54" fmla="*/ 85 w 217"/>
                  <a:gd name="T55" fmla="*/ 79 h 302"/>
                  <a:gd name="T56" fmla="*/ 85 w 217"/>
                  <a:gd name="T57" fmla="*/ 74 h 302"/>
                  <a:gd name="T58" fmla="*/ 81 w 217"/>
                  <a:gd name="T59" fmla="*/ 14 h 302"/>
                  <a:gd name="T60" fmla="*/ 78 w 217"/>
                  <a:gd name="T61" fmla="*/ 11 h 302"/>
                  <a:gd name="T62" fmla="*/ 51 w 217"/>
                  <a:gd name="T63" fmla="*/ 0 h 302"/>
                  <a:gd name="T64" fmla="*/ 38 w 217"/>
                  <a:gd name="T65" fmla="*/ 6 h 302"/>
                  <a:gd name="T66" fmla="*/ 17 w 217"/>
                  <a:gd name="T67" fmla="*/ 20 h 302"/>
                  <a:gd name="T68" fmla="*/ 10 w 217"/>
                  <a:gd name="T69" fmla="*/ 27 h 302"/>
                  <a:gd name="T70" fmla="*/ 4 w 217"/>
                  <a:gd name="T71" fmla="*/ 44 h 302"/>
                  <a:gd name="T72" fmla="*/ 1 w 217"/>
                  <a:gd name="T73" fmla="*/ 62 h 302"/>
                  <a:gd name="T74" fmla="*/ 0 w 217"/>
                  <a:gd name="T75" fmla="*/ 83 h 302"/>
                  <a:gd name="T76" fmla="*/ 6 w 217"/>
                  <a:gd name="T77" fmla="*/ 127 h 302"/>
                  <a:gd name="T78" fmla="*/ 22 w 217"/>
                  <a:gd name="T79" fmla="*/ 173 h 302"/>
                  <a:gd name="T80" fmla="*/ 34 w 217"/>
                  <a:gd name="T81" fmla="*/ 196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7" h="302">
                    <a:moveTo>
                      <a:pt x="34" y="196"/>
                    </a:moveTo>
                    <a:lnTo>
                      <a:pt x="34" y="196"/>
                    </a:lnTo>
                    <a:lnTo>
                      <a:pt x="48" y="218"/>
                    </a:lnTo>
                    <a:lnTo>
                      <a:pt x="64" y="238"/>
                    </a:lnTo>
                    <a:lnTo>
                      <a:pt x="80" y="255"/>
                    </a:lnTo>
                    <a:lnTo>
                      <a:pt x="98" y="270"/>
                    </a:lnTo>
                    <a:lnTo>
                      <a:pt x="115" y="282"/>
                    </a:lnTo>
                    <a:lnTo>
                      <a:pt x="124" y="287"/>
                    </a:lnTo>
                    <a:lnTo>
                      <a:pt x="133" y="291"/>
                    </a:lnTo>
                    <a:lnTo>
                      <a:pt x="142" y="296"/>
                    </a:lnTo>
                    <a:lnTo>
                      <a:pt x="151" y="299"/>
                    </a:lnTo>
                    <a:lnTo>
                      <a:pt x="159" y="301"/>
                    </a:lnTo>
                    <a:lnTo>
                      <a:pt x="169" y="302"/>
                    </a:lnTo>
                    <a:lnTo>
                      <a:pt x="169" y="302"/>
                    </a:lnTo>
                    <a:lnTo>
                      <a:pt x="179" y="299"/>
                    </a:lnTo>
                    <a:lnTo>
                      <a:pt x="190" y="295"/>
                    </a:lnTo>
                    <a:lnTo>
                      <a:pt x="201" y="288"/>
                    </a:lnTo>
                    <a:lnTo>
                      <a:pt x="207" y="284"/>
                    </a:lnTo>
                    <a:lnTo>
                      <a:pt x="212" y="279"/>
                    </a:lnTo>
                    <a:lnTo>
                      <a:pt x="217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5" y="246"/>
                    </a:lnTo>
                    <a:lnTo>
                      <a:pt x="215" y="246"/>
                    </a:lnTo>
                    <a:lnTo>
                      <a:pt x="164" y="212"/>
                    </a:lnTo>
                    <a:lnTo>
                      <a:pt x="164" y="212"/>
                    </a:lnTo>
                    <a:lnTo>
                      <a:pt x="161" y="210"/>
                    </a:lnTo>
                    <a:lnTo>
                      <a:pt x="159" y="209"/>
                    </a:lnTo>
                    <a:lnTo>
                      <a:pt x="157" y="209"/>
                    </a:lnTo>
                    <a:lnTo>
                      <a:pt x="153" y="211"/>
                    </a:lnTo>
                    <a:lnTo>
                      <a:pt x="153" y="211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23" y="228"/>
                    </a:lnTo>
                    <a:lnTo>
                      <a:pt x="122" y="227"/>
                    </a:lnTo>
                    <a:lnTo>
                      <a:pt x="120" y="227"/>
                    </a:lnTo>
                    <a:lnTo>
                      <a:pt x="120" y="227"/>
                    </a:lnTo>
                    <a:lnTo>
                      <a:pt x="108" y="215"/>
                    </a:lnTo>
                    <a:lnTo>
                      <a:pt x="95" y="203"/>
                    </a:lnTo>
                    <a:lnTo>
                      <a:pt x="84" y="189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66" y="156"/>
                    </a:lnTo>
                    <a:lnTo>
                      <a:pt x="58" y="139"/>
                    </a:lnTo>
                    <a:lnTo>
                      <a:pt x="54" y="122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3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3" y="83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0" y="12"/>
                    </a:lnTo>
                    <a:lnTo>
                      <a:pt x="78" y="1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8" y="6"/>
                    </a:lnTo>
                    <a:lnTo>
                      <a:pt x="28" y="12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7" y="35"/>
                    </a:lnTo>
                    <a:lnTo>
                      <a:pt x="4" y="44"/>
                    </a:lnTo>
                    <a:lnTo>
                      <a:pt x="2" y="53"/>
                    </a:lnTo>
                    <a:lnTo>
                      <a:pt x="1" y="62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2" y="104"/>
                    </a:lnTo>
                    <a:lnTo>
                      <a:pt x="6" y="127"/>
                    </a:lnTo>
                    <a:lnTo>
                      <a:pt x="12" y="150"/>
                    </a:lnTo>
                    <a:lnTo>
                      <a:pt x="22" y="173"/>
                    </a:lnTo>
                    <a:lnTo>
                      <a:pt x="34" y="196"/>
                    </a:lnTo>
                    <a:lnTo>
                      <a:pt x="34" y="19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2" name="Freeform 223"/>
              <p:cNvSpPr>
                <a:spLocks/>
              </p:cNvSpPr>
              <p:nvPr/>
            </p:nvSpPr>
            <p:spPr bwMode="auto">
              <a:xfrm>
                <a:off x="2472" y="2317"/>
                <a:ext cx="121" cy="96"/>
              </a:xfrm>
              <a:custGeom>
                <a:avLst/>
                <a:gdLst>
                  <a:gd name="T0" fmla="*/ 36 w 121"/>
                  <a:gd name="T1" fmla="*/ 0 h 96"/>
                  <a:gd name="T2" fmla="*/ 36 w 121"/>
                  <a:gd name="T3" fmla="*/ 0 h 96"/>
                  <a:gd name="T4" fmla="*/ 31 w 121"/>
                  <a:gd name="T5" fmla="*/ 1 h 96"/>
                  <a:gd name="T6" fmla="*/ 27 w 121"/>
                  <a:gd name="T7" fmla="*/ 2 h 96"/>
                  <a:gd name="T8" fmla="*/ 24 w 121"/>
                  <a:gd name="T9" fmla="*/ 3 h 96"/>
                  <a:gd name="T10" fmla="*/ 23 w 121"/>
                  <a:gd name="T11" fmla="*/ 6 h 96"/>
                  <a:gd name="T12" fmla="*/ 23 w 121"/>
                  <a:gd name="T13" fmla="*/ 9 h 96"/>
                  <a:gd name="T14" fmla="*/ 24 w 121"/>
                  <a:gd name="T15" fmla="*/ 12 h 96"/>
                  <a:gd name="T16" fmla="*/ 26 w 121"/>
                  <a:gd name="T17" fmla="*/ 15 h 96"/>
                  <a:gd name="T18" fmla="*/ 30 w 121"/>
                  <a:gd name="T19" fmla="*/ 19 h 96"/>
                  <a:gd name="T20" fmla="*/ 39 w 121"/>
                  <a:gd name="T21" fmla="*/ 27 h 96"/>
                  <a:gd name="T22" fmla="*/ 39 w 121"/>
                  <a:gd name="T23" fmla="*/ 27 h 96"/>
                  <a:gd name="T24" fmla="*/ 46 w 121"/>
                  <a:gd name="T25" fmla="*/ 32 h 96"/>
                  <a:gd name="T26" fmla="*/ 0 w 121"/>
                  <a:gd name="T27" fmla="*/ 66 h 96"/>
                  <a:gd name="T28" fmla="*/ 22 w 121"/>
                  <a:gd name="T29" fmla="*/ 96 h 96"/>
                  <a:gd name="T30" fmla="*/ 68 w 121"/>
                  <a:gd name="T31" fmla="*/ 63 h 96"/>
                  <a:gd name="T32" fmla="*/ 68 w 121"/>
                  <a:gd name="T33" fmla="*/ 63 h 96"/>
                  <a:gd name="T34" fmla="*/ 71 w 121"/>
                  <a:gd name="T35" fmla="*/ 70 h 96"/>
                  <a:gd name="T36" fmla="*/ 76 w 121"/>
                  <a:gd name="T37" fmla="*/ 83 h 96"/>
                  <a:gd name="T38" fmla="*/ 76 w 121"/>
                  <a:gd name="T39" fmla="*/ 83 h 96"/>
                  <a:gd name="T40" fmla="*/ 78 w 121"/>
                  <a:gd name="T41" fmla="*/ 87 h 96"/>
                  <a:gd name="T42" fmla="*/ 81 w 121"/>
                  <a:gd name="T43" fmla="*/ 91 h 96"/>
                  <a:gd name="T44" fmla="*/ 83 w 121"/>
                  <a:gd name="T45" fmla="*/ 93 h 96"/>
                  <a:gd name="T46" fmla="*/ 86 w 121"/>
                  <a:gd name="T47" fmla="*/ 93 h 96"/>
                  <a:gd name="T48" fmla="*/ 88 w 121"/>
                  <a:gd name="T49" fmla="*/ 92 h 96"/>
                  <a:gd name="T50" fmla="*/ 90 w 121"/>
                  <a:gd name="T51" fmla="*/ 90 h 96"/>
                  <a:gd name="T52" fmla="*/ 94 w 121"/>
                  <a:gd name="T53" fmla="*/ 87 h 96"/>
                  <a:gd name="T54" fmla="*/ 95 w 121"/>
                  <a:gd name="T55" fmla="*/ 82 h 96"/>
                  <a:gd name="T56" fmla="*/ 121 w 121"/>
                  <a:gd name="T57" fmla="*/ 0 h 96"/>
                  <a:gd name="T58" fmla="*/ 36 w 121"/>
                  <a:gd name="T5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96">
                    <a:moveTo>
                      <a:pt x="36" y="0"/>
                    </a:moveTo>
                    <a:lnTo>
                      <a:pt x="36" y="0"/>
                    </a:lnTo>
                    <a:lnTo>
                      <a:pt x="31" y="1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4" y="12"/>
                    </a:lnTo>
                    <a:lnTo>
                      <a:pt x="26" y="15"/>
                    </a:lnTo>
                    <a:lnTo>
                      <a:pt x="30" y="19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6" y="32"/>
                    </a:lnTo>
                    <a:lnTo>
                      <a:pt x="0" y="66"/>
                    </a:lnTo>
                    <a:lnTo>
                      <a:pt x="22" y="96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71" y="70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3" y="93"/>
                    </a:lnTo>
                    <a:lnTo>
                      <a:pt x="86" y="93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94" y="87"/>
                    </a:lnTo>
                    <a:lnTo>
                      <a:pt x="95" y="82"/>
                    </a:lnTo>
                    <a:lnTo>
                      <a:pt x="121" y="0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3" name="Freeform 224"/>
              <p:cNvSpPr>
                <a:spLocks/>
              </p:cNvSpPr>
              <p:nvPr/>
            </p:nvSpPr>
            <p:spPr bwMode="auto">
              <a:xfrm>
                <a:off x="2596" y="1144"/>
                <a:ext cx="101" cy="140"/>
              </a:xfrm>
              <a:custGeom>
                <a:avLst/>
                <a:gdLst>
                  <a:gd name="T0" fmla="*/ 6 w 101"/>
                  <a:gd name="T1" fmla="*/ 13 h 140"/>
                  <a:gd name="T2" fmla="*/ 14 w 101"/>
                  <a:gd name="T3" fmla="*/ 6 h 140"/>
                  <a:gd name="T4" fmla="*/ 24 w 101"/>
                  <a:gd name="T5" fmla="*/ 0 h 140"/>
                  <a:gd name="T6" fmla="*/ 37 w 101"/>
                  <a:gd name="T7" fmla="*/ 5 h 140"/>
                  <a:gd name="T8" fmla="*/ 38 w 101"/>
                  <a:gd name="T9" fmla="*/ 7 h 140"/>
                  <a:gd name="T10" fmla="*/ 40 w 101"/>
                  <a:gd name="T11" fmla="*/ 35 h 140"/>
                  <a:gd name="T12" fmla="*/ 40 w 101"/>
                  <a:gd name="T13" fmla="*/ 38 h 140"/>
                  <a:gd name="T14" fmla="*/ 38 w 101"/>
                  <a:gd name="T15" fmla="*/ 40 h 140"/>
                  <a:gd name="T16" fmla="*/ 26 w 101"/>
                  <a:gd name="T17" fmla="*/ 46 h 140"/>
                  <a:gd name="T18" fmla="*/ 24 w 101"/>
                  <a:gd name="T19" fmla="*/ 49 h 140"/>
                  <a:gd name="T20" fmla="*/ 26 w 101"/>
                  <a:gd name="T21" fmla="*/ 56 h 140"/>
                  <a:gd name="T22" fmla="*/ 31 w 101"/>
                  <a:gd name="T23" fmla="*/ 72 h 140"/>
                  <a:gd name="T24" fmla="*/ 35 w 101"/>
                  <a:gd name="T25" fmla="*/ 80 h 140"/>
                  <a:gd name="T26" fmla="*/ 46 w 101"/>
                  <a:gd name="T27" fmla="*/ 95 h 140"/>
                  <a:gd name="T28" fmla="*/ 57 w 101"/>
                  <a:gd name="T29" fmla="*/ 105 h 140"/>
                  <a:gd name="T30" fmla="*/ 58 w 101"/>
                  <a:gd name="T31" fmla="*/ 106 h 140"/>
                  <a:gd name="T32" fmla="*/ 60 w 101"/>
                  <a:gd name="T33" fmla="*/ 105 h 140"/>
                  <a:gd name="T34" fmla="*/ 72 w 101"/>
                  <a:gd name="T35" fmla="*/ 98 h 140"/>
                  <a:gd name="T36" fmla="*/ 78 w 101"/>
                  <a:gd name="T37" fmla="*/ 99 h 140"/>
                  <a:gd name="T38" fmla="*/ 100 w 101"/>
                  <a:gd name="T39" fmla="*/ 114 h 140"/>
                  <a:gd name="T40" fmla="*/ 101 w 101"/>
                  <a:gd name="T41" fmla="*/ 115 h 140"/>
                  <a:gd name="T42" fmla="*/ 99 w 101"/>
                  <a:gd name="T43" fmla="*/ 129 h 140"/>
                  <a:gd name="T44" fmla="*/ 94 w 101"/>
                  <a:gd name="T45" fmla="*/ 134 h 140"/>
                  <a:gd name="T46" fmla="*/ 84 w 101"/>
                  <a:gd name="T47" fmla="*/ 139 h 140"/>
                  <a:gd name="T48" fmla="*/ 79 w 101"/>
                  <a:gd name="T49" fmla="*/ 140 h 140"/>
                  <a:gd name="T50" fmla="*/ 62 w 101"/>
                  <a:gd name="T51" fmla="*/ 135 h 140"/>
                  <a:gd name="T52" fmla="*/ 46 w 101"/>
                  <a:gd name="T53" fmla="*/ 125 h 140"/>
                  <a:gd name="T54" fmla="*/ 30 w 101"/>
                  <a:gd name="T55" fmla="*/ 110 h 140"/>
                  <a:gd name="T56" fmla="*/ 17 w 101"/>
                  <a:gd name="T57" fmla="*/ 90 h 140"/>
                  <a:gd name="T58" fmla="*/ 11 w 101"/>
                  <a:gd name="T59" fmla="*/ 80 h 140"/>
                  <a:gd name="T60" fmla="*/ 3 w 101"/>
                  <a:gd name="T61" fmla="*/ 59 h 140"/>
                  <a:gd name="T62" fmla="*/ 0 w 101"/>
                  <a:gd name="T63" fmla="*/ 38 h 140"/>
                  <a:gd name="T64" fmla="*/ 2 w 101"/>
                  <a:gd name="T65" fmla="*/ 20 h 140"/>
                  <a:gd name="T66" fmla="*/ 6 w 101"/>
                  <a:gd name="T67" fmla="*/ 1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" h="140">
                    <a:moveTo>
                      <a:pt x="6" y="13"/>
                    </a:moveTo>
                    <a:lnTo>
                      <a:pt x="6" y="13"/>
                    </a:lnTo>
                    <a:lnTo>
                      <a:pt x="9" y="9"/>
                    </a:lnTo>
                    <a:lnTo>
                      <a:pt x="14" y="6"/>
                    </a:lnTo>
                    <a:lnTo>
                      <a:pt x="19" y="3"/>
                    </a:lnTo>
                    <a:lnTo>
                      <a:pt x="24" y="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0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5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6" y="56"/>
                    </a:lnTo>
                    <a:lnTo>
                      <a:pt x="28" y="65"/>
                    </a:lnTo>
                    <a:lnTo>
                      <a:pt x="31" y="72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9" y="87"/>
                    </a:lnTo>
                    <a:lnTo>
                      <a:pt x="46" y="95"/>
                    </a:lnTo>
                    <a:lnTo>
                      <a:pt x="51" y="100"/>
                    </a:lnTo>
                    <a:lnTo>
                      <a:pt x="57" y="105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60" y="105"/>
                    </a:lnTo>
                    <a:lnTo>
                      <a:pt x="60" y="105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4" y="97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100" y="114"/>
                    </a:lnTo>
                    <a:lnTo>
                      <a:pt x="100" y="114"/>
                    </a:lnTo>
                    <a:lnTo>
                      <a:pt x="101" y="115"/>
                    </a:lnTo>
                    <a:lnTo>
                      <a:pt x="101" y="116"/>
                    </a:lnTo>
                    <a:lnTo>
                      <a:pt x="99" y="129"/>
                    </a:lnTo>
                    <a:lnTo>
                      <a:pt x="99" y="129"/>
                    </a:lnTo>
                    <a:lnTo>
                      <a:pt x="94" y="134"/>
                    </a:lnTo>
                    <a:lnTo>
                      <a:pt x="89" y="137"/>
                    </a:lnTo>
                    <a:lnTo>
                      <a:pt x="84" y="139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70" y="138"/>
                    </a:lnTo>
                    <a:lnTo>
                      <a:pt x="62" y="135"/>
                    </a:lnTo>
                    <a:lnTo>
                      <a:pt x="54" y="131"/>
                    </a:lnTo>
                    <a:lnTo>
                      <a:pt x="46" y="125"/>
                    </a:lnTo>
                    <a:lnTo>
                      <a:pt x="37" y="118"/>
                    </a:lnTo>
                    <a:lnTo>
                      <a:pt x="30" y="110"/>
                    </a:lnTo>
                    <a:lnTo>
                      <a:pt x="23" y="101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1" y="80"/>
                    </a:lnTo>
                    <a:lnTo>
                      <a:pt x="7" y="70"/>
                    </a:lnTo>
                    <a:lnTo>
                      <a:pt x="3" y="59"/>
                    </a:lnTo>
                    <a:lnTo>
                      <a:pt x="1" y="48"/>
                    </a:lnTo>
                    <a:lnTo>
                      <a:pt x="0" y="38"/>
                    </a:lnTo>
                    <a:lnTo>
                      <a:pt x="1" y="29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4" name="Freeform 225"/>
              <p:cNvSpPr>
                <a:spLocks noEditPoints="1"/>
              </p:cNvSpPr>
              <p:nvPr/>
            </p:nvSpPr>
            <p:spPr bwMode="auto">
              <a:xfrm>
                <a:off x="2654" y="1008"/>
                <a:ext cx="274" cy="221"/>
              </a:xfrm>
              <a:custGeom>
                <a:avLst/>
                <a:gdLst>
                  <a:gd name="T0" fmla="*/ 137 w 274"/>
                  <a:gd name="T1" fmla="*/ 0 h 221"/>
                  <a:gd name="T2" fmla="*/ 109 w 274"/>
                  <a:gd name="T3" fmla="*/ 2 h 221"/>
                  <a:gd name="T4" fmla="*/ 83 w 274"/>
                  <a:gd name="T5" fmla="*/ 7 h 221"/>
                  <a:gd name="T6" fmla="*/ 60 w 274"/>
                  <a:gd name="T7" fmla="*/ 16 h 221"/>
                  <a:gd name="T8" fmla="*/ 40 w 274"/>
                  <a:gd name="T9" fmla="*/ 27 h 221"/>
                  <a:gd name="T10" fmla="*/ 23 w 274"/>
                  <a:gd name="T11" fmla="*/ 41 h 221"/>
                  <a:gd name="T12" fmla="*/ 10 w 274"/>
                  <a:gd name="T13" fmla="*/ 57 h 221"/>
                  <a:gd name="T14" fmla="*/ 2 w 274"/>
                  <a:gd name="T15" fmla="*/ 74 h 221"/>
                  <a:gd name="T16" fmla="*/ 0 w 274"/>
                  <a:gd name="T17" fmla="*/ 93 h 221"/>
                  <a:gd name="T18" fmla="*/ 1 w 274"/>
                  <a:gd name="T19" fmla="*/ 105 h 221"/>
                  <a:gd name="T20" fmla="*/ 9 w 274"/>
                  <a:gd name="T21" fmla="*/ 128 h 221"/>
                  <a:gd name="T22" fmla="*/ 26 w 274"/>
                  <a:gd name="T23" fmla="*/ 148 h 221"/>
                  <a:gd name="T24" fmla="*/ 48 w 274"/>
                  <a:gd name="T25" fmla="*/ 165 h 221"/>
                  <a:gd name="T26" fmla="*/ 46 w 274"/>
                  <a:gd name="T27" fmla="*/ 221 h 221"/>
                  <a:gd name="T28" fmla="*/ 108 w 274"/>
                  <a:gd name="T29" fmla="*/ 184 h 221"/>
                  <a:gd name="T30" fmla="*/ 137 w 274"/>
                  <a:gd name="T31" fmla="*/ 186 h 221"/>
                  <a:gd name="T32" fmla="*/ 150 w 274"/>
                  <a:gd name="T33" fmla="*/ 186 h 221"/>
                  <a:gd name="T34" fmla="*/ 177 w 274"/>
                  <a:gd name="T35" fmla="*/ 182 h 221"/>
                  <a:gd name="T36" fmla="*/ 202 w 274"/>
                  <a:gd name="T37" fmla="*/ 175 h 221"/>
                  <a:gd name="T38" fmla="*/ 223 w 274"/>
                  <a:gd name="T39" fmla="*/ 165 h 221"/>
                  <a:gd name="T40" fmla="*/ 242 w 274"/>
                  <a:gd name="T41" fmla="*/ 152 h 221"/>
                  <a:gd name="T42" fmla="*/ 257 w 274"/>
                  <a:gd name="T43" fmla="*/ 138 h 221"/>
                  <a:gd name="T44" fmla="*/ 267 w 274"/>
                  <a:gd name="T45" fmla="*/ 120 h 221"/>
                  <a:gd name="T46" fmla="*/ 273 w 274"/>
                  <a:gd name="T47" fmla="*/ 103 h 221"/>
                  <a:gd name="T48" fmla="*/ 274 w 274"/>
                  <a:gd name="T49" fmla="*/ 93 h 221"/>
                  <a:gd name="T50" fmla="*/ 270 w 274"/>
                  <a:gd name="T51" fmla="*/ 74 h 221"/>
                  <a:gd name="T52" fmla="*/ 262 w 274"/>
                  <a:gd name="T53" fmla="*/ 57 h 221"/>
                  <a:gd name="T54" fmla="*/ 250 w 274"/>
                  <a:gd name="T55" fmla="*/ 41 h 221"/>
                  <a:gd name="T56" fmla="*/ 233 w 274"/>
                  <a:gd name="T57" fmla="*/ 27 h 221"/>
                  <a:gd name="T58" fmla="*/ 213 w 274"/>
                  <a:gd name="T59" fmla="*/ 16 h 221"/>
                  <a:gd name="T60" fmla="*/ 189 w 274"/>
                  <a:gd name="T61" fmla="*/ 7 h 221"/>
                  <a:gd name="T62" fmla="*/ 163 w 274"/>
                  <a:gd name="T63" fmla="*/ 2 h 221"/>
                  <a:gd name="T64" fmla="*/ 137 w 274"/>
                  <a:gd name="T65" fmla="*/ 0 h 221"/>
                  <a:gd name="T66" fmla="*/ 62 w 274"/>
                  <a:gd name="T67" fmla="*/ 79 h 221"/>
                  <a:gd name="T68" fmla="*/ 60 w 274"/>
                  <a:gd name="T69" fmla="*/ 78 h 221"/>
                  <a:gd name="T70" fmla="*/ 56 w 274"/>
                  <a:gd name="T71" fmla="*/ 74 h 221"/>
                  <a:gd name="T72" fmla="*/ 54 w 274"/>
                  <a:gd name="T73" fmla="*/ 71 h 221"/>
                  <a:gd name="T74" fmla="*/ 56 w 274"/>
                  <a:gd name="T75" fmla="*/ 69 h 221"/>
                  <a:gd name="T76" fmla="*/ 60 w 274"/>
                  <a:gd name="T77" fmla="*/ 65 h 221"/>
                  <a:gd name="T78" fmla="*/ 62 w 274"/>
                  <a:gd name="T79" fmla="*/ 64 h 221"/>
                  <a:gd name="T80" fmla="*/ 210 w 274"/>
                  <a:gd name="T81" fmla="*/ 64 h 221"/>
                  <a:gd name="T82" fmla="*/ 215 w 274"/>
                  <a:gd name="T83" fmla="*/ 66 h 221"/>
                  <a:gd name="T84" fmla="*/ 217 w 274"/>
                  <a:gd name="T85" fmla="*/ 71 h 221"/>
                  <a:gd name="T86" fmla="*/ 217 w 274"/>
                  <a:gd name="T87" fmla="*/ 71 h 221"/>
                  <a:gd name="T88" fmla="*/ 215 w 274"/>
                  <a:gd name="T89" fmla="*/ 76 h 221"/>
                  <a:gd name="T90" fmla="*/ 210 w 274"/>
                  <a:gd name="T91" fmla="*/ 79 h 221"/>
                  <a:gd name="T92" fmla="*/ 62 w 274"/>
                  <a:gd name="T93" fmla="*/ 79 h 221"/>
                  <a:gd name="T94" fmla="*/ 62 w 274"/>
                  <a:gd name="T95" fmla="*/ 124 h 221"/>
                  <a:gd name="T96" fmla="*/ 60 w 274"/>
                  <a:gd name="T97" fmla="*/ 124 h 221"/>
                  <a:gd name="T98" fmla="*/ 56 w 274"/>
                  <a:gd name="T99" fmla="*/ 119 h 221"/>
                  <a:gd name="T100" fmla="*/ 54 w 274"/>
                  <a:gd name="T101" fmla="*/ 116 h 221"/>
                  <a:gd name="T102" fmla="*/ 56 w 274"/>
                  <a:gd name="T103" fmla="*/ 113 h 221"/>
                  <a:gd name="T104" fmla="*/ 60 w 274"/>
                  <a:gd name="T105" fmla="*/ 110 h 221"/>
                  <a:gd name="T106" fmla="*/ 62 w 274"/>
                  <a:gd name="T107" fmla="*/ 109 h 221"/>
                  <a:gd name="T108" fmla="*/ 155 w 274"/>
                  <a:gd name="T109" fmla="*/ 109 h 221"/>
                  <a:gd name="T110" fmla="*/ 160 w 274"/>
                  <a:gd name="T111" fmla="*/ 111 h 221"/>
                  <a:gd name="T112" fmla="*/ 162 w 274"/>
                  <a:gd name="T113" fmla="*/ 116 h 221"/>
                  <a:gd name="T114" fmla="*/ 162 w 274"/>
                  <a:gd name="T115" fmla="*/ 116 h 221"/>
                  <a:gd name="T116" fmla="*/ 160 w 274"/>
                  <a:gd name="T117" fmla="*/ 121 h 221"/>
                  <a:gd name="T118" fmla="*/ 155 w 274"/>
                  <a:gd name="T119" fmla="*/ 124 h 221"/>
                  <a:gd name="T120" fmla="*/ 62 w 274"/>
                  <a:gd name="T121" fmla="*/ 12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4" h="221">
                    <a:moveTo>
                      <a:pt x="137" y="0"/>
                    </a:moveTo>
                    <a:lnTo>
                      <a:pt x="137" y="0"/>
                    </a:lnTo>
                    <a:lnTo>
                      <a:pt x="122" y="0"/>
                    </a:lnTo>
                    <a:lnTo>
                      <a:pt x="109" y="2"/>
                    </a:lnTo>
                    <a:lnTo>
                      <a:pt x="96" y="4"/>
                    </a:lnTo>
                    <a:lnTo>
                      <a:pt x="83" y="7"/>
                    </a:lnTo>
                    <a:lnTo>
                      <a:pt x="71" y="11"/>
                    </a:lnTo>
                    <a:lnTo>
                      <a:pt x="60" y="16"/>
                    </a:lnTo>
                    <a:lnTo>
                      <a:pt x="49" y="21"/>
                    </a:lnTo>
                    <a:lnTo>
                      <a:pt x="40" y="27"/>
                    </a:lnTo>
                    <a:lnTo>
                      <a:pt x="31" y="34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7"/>
                    </a:lnTo>
                    <a:lnTo>
                      <a:pt x="5" y="65"/>
                    </a:lnTo>
                    <a:lnTo>
                      <a:pt x="2" y="74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4" y="117"/>
                    </a:lnTo>
                    <a:lnTo>
                      <a:pt x="9" y="128"/>
                    </a:lnTo>
                    <a:lnTo>
                      <a:pt x="16" y="138"/>
                    </a:lnTo>
                    <a:lnTo>
                      <a:pt x="26" y="148"/>
                    </a:lnTo>
                    <a:lnTo>
                      <a:pt x="36" y="156"/>
                    </a:lnTo>
                    <a:lnTo>
                      <a:pt x="48" y="165"/>
                    </a:lnTo>
                    <a:lnTo>
                      <a:pt x="62" y="172"/>
                    </a:lnTo>
                    <a:lnTo>
                      <a:pt x="46" y="221"/>
                    </a:lnTo>
                    <a:lnTo>
                      <a:pt x="108" y="184"/>
                    </a:lnTo>
                    <a:lnTo>
                      <a:pt x="108" y="184"/>
                    </a:lnTo>
                    <a:lnTo>
                      <a:pt x="121" y="186"/>
                    </a:lnTo>
                    <a:lnTo>
                      <a:pt x="137" y="186"/>
                    </a:lnTo>
                    <a:lnTo>
                      <a:pt x="137" y="186"/>
                    </a:lnTo>
                    <a:lnTo>
                      <a:pt x="150" y="186"/>
                    </a:lnTo>
                    <a:lnTo>
                      <a:pt x="163" y="184"/>
                    </a:lnTo>
                    <a:lnTo>
                      <a:pt x="177" y="182"/>
                    </a:lnTo>
                    <a:lnTo>
                      <a:pt x="189" y="179"/>
                    </a:lnTo>
                    <a:lnTo>
                      <a:pt x="202" y="175"/>
                    </a:lnTo>
                    <a:lnTo>
                      <a:pt x="213" y="171"/>
                    </a:lnTo>
                    <a:lnTo>
                      <a:pt x="223" y="165"/>
                    </a:lnTo>
                    <a:lnTo>
                      <a:pt x="233" y="160"/>
                    </a:lnTo>
                    <a:lnTo>
                      <a:pt x="242" y="152"/>
                    </a:lnTo>
                    <a:lnTo>
                      <a:pt x="250" y="145"/>
                    </a:lnTo>
                    <a:lnTo>
                      <a:pt x="257" y="138"/>
                    </a:lnTo>
                    <a:lnTo>
                      <a:pt x="262" y="130"/>
                    </a:lnTo>
                    <a:lnTo>
                      <a:pt x="267" y="120"/>
                    </a:lnTo>
                    <a:lnTo>
                      <a:pt x="270" y="112"/>
                    </a:lnTo>
                    <a:lnTo>
                      <a:pt x="273" y="103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73" y="83"/>
                    </a:lnTo>
                    <a:lnTo>
                      <a:pt x="270" y="74"/>
                    </a:lnTo>
                    <a:lnTo>
                      <a:pt x="267" y="65"/>
                    </a:lnTo>
                    <a:lnTo>
                      <a:pt x="262" y="57"/>
                    </a:lnTo>
                    <a:lnTo>
                      <a:pt x="257" y="48"/>
                    </a:lnTo>
                    <a:lnTo>
                      <a:pt x="250" y="41"/>
                    </a:lnTo>
                    <a:lnTo>
                      <a:pt x="242" y="34"/>
                    </a:lnTo>
                    <a:lnTo>
                      <a:pt x="233" y="27"/>
                    </a:lnTo>
                    <a:lnTo>
                      <a:pt x="223" y="21"/>
                    </a:lnTo>
                    <a:lnTo>
                      <a:pt x="213" y="16"/>
                    </a:lnTo>
                    <a:lnTo>
                      <a:pt x="202" y="11"/>
                    </a:lnTo>
                    <a:lnTo>
                      <a:pt x="189" y="7"/>
                    </a:lnTo>
                    <a:lnTo>
                      <a:pt x="177" y="4"/>
                    </a:lnTo>
                    <a:lnTo>
                      <a:pt x="163" y="2"/>
                    </a:lnTo>
                    <a:lnTo>
                      <a:pt x="150" y="0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62" y="79"/>
                    </a:moveTo>
                    <a:lnTo>
                      <a:pt x="62" y="79"/>
                    </a:lnTo>
                    <a:lnTo>
                      <a:pt x="60" y="78"/>
                    </a:lnTo>
                    <a:lnTo>
                      <a:pt x="57" y="76"/>
                    </a:lnTo>
                    <a:lnTo>
                      <a:pt x="56" y="74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60" y="65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210" y="64"/>
                    </a:lnTo>
                    <a:lnTo>
                      <a:pt x="210" y="64"/>
                    </a:lnTo>
                    <a:lnTo>
                      <a:pt x="213" y="65"/>
                    </a:lnTo>
                    <a:lnTo>
                      <a:pt x="215" y="66"/>
                    </a:lnTo>
                    <a:lnTo>
                      <a:pt x="217" y="69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4"/>
                    </a:lnTo>
                    <a:lnTo>
                      <a:pt x="215" y="76"/>
                    </a:lnTo>
                    <a:lnTo>
                      <a:pt x="213" y="78"/>
                    </a:lnTo>
                    <a:lnTo>
                      <a:pt x="210" y="79"/>
                    </a:lnTo>
                    <a:lnTo>
                      <a:pt x="210" y="79"/>
                    </a:lnTo>
                    <a:lnTo>
                      <a:pt x="62" y="79"/>
                    </a:lnTo>
                    <a:lnTo>
                      <a:pt x="62" y="79"/>
                    </a:lnTo>
                    <a:close/>
                    <a:moveTo>
                      <a:pt x="62" y="124"/>
                    </a:moveTo>
                    <a:lnTo>
                      <a:pt x="62" y="124"/>
                    </a:lnTo>
                    <a:lnTo>
                      <a:pt x="60" y="124"/>
                    </a:lnTo>
                    <a:lnTo>
                      <a:pt x="57" y="121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7" y="111"/>
                    </a:lnTo>
                    <a:lnTo>
                      <a:pt x="60" y="110"/>
                    </a:lnTo>
                    <a:lnTo>
                      <a:pt x="62" y="109"/>
                    </a:lnTo>
                    <a:lnTo>
                      <a:pt x="62" y="109"/>
                    </a:lnTo>
                    <a:lnTo>
                      <a:pt x="155" y="109"/>
                    </a:lnTo>
                    <a:lnTo>
                      <a:pt x="155" y="109"/>
                    </a:lnTo>
                    <a:lnTo>
                      <a:pt x="158" y="110"/>
                    </a:lnTo>
                    <a:lnTo>
                      <a:pt x="160" y="111"/>
                    </a:lnTo>
                    <a:lnTo>
                      <a:pt x="161" y="113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1" y="119"/>
                    </a:lnTo>
                    <a:lnTo>
                      <a:pt x="160" y="121"/>
                    </a:lnTo>
                    <a:lnTo>
                      <a:pt x="158" y="124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62" y="124"/>
                    </a:lnTo>
                    <a:lnTo>
                      <a:pt x="62" y="1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5" name="Freeform 226"/>
              <p:cNvSpPr>
                <a:spLocks/>
              </p:cNvSpPr>
              <p:nvPr/>
            </p:nvSpPr>
            <p:spPr bwMode="auto">
              <a:xfrm>
                <a:off x="409" y="1591"/>
                <a:ext cx="233" cy="212"/>
              </a:xfrm>
              <a:custGeom>
                <a:avLst/>
                <a:gdLst>
                  <a:gd name="T0" fmla="*/ 131 w 233"/>
                  <a:gd name="T1" fmla="*/ 158 h 212"/>
                  <a:gd name="T2" fmla="*/ 110 w 233"/>
                  <a:gd name="T3" fmla="*/ 158 h 212"/>
                  <a:gd name="T4" fmla="*/ 47 w 233"/>
                  <a:gd name="T5" fmla="*/ 212 h 212"/>
                  <a:gd name="T6" fmla="*/ 53 w 233"/>
                  <a:gd name="T7" fmla="*/ 158 h 212"/>
                  <a:gd name="T8" fmla="*/ 40 w 233"/>
                  <a:gd name="T9" fmla="*/ 158 h 212"/>
                  <a:gd name="T10" fmla="*/ 40 w 233"/>
                  <a:gd name="T11" fmla="*/ 158 h 212"/>
                  <a:gd name="T12" fmla="*/ 32 w 233"/>
                  <a:gd name="T13" fmla="*/ 158 h 212"/>
                  <a:gd name="T14" fmla="*/ 25 w 233"/>
                  <a:gd name="T15" fmla="*/ 155 h 212"/>
                  <a:gd name="T16" fmla="*/ 17 w 233"/>
                  <a:gd name="T17" fmla="*/ 151 h 212"/>
                  <a:gd name="T18" fmla="*/ 12 w 233"/>
                  <a:gd name="T19" fmla="*/ 146 h 212"/>
                  <a:gd name="T20" fmla="*/ 7 w 233"/>
                  <a:gd name="T21" fmla="*/ 140 h 212"/>
                  <a:gd name="T22" fmla="*/ 3 w 233"/>
                  <a:gd name="T23" fmla="*/ 133 h 212"/>
                  <a:gd name="T24" fmla="*/ 1 w 233"/>
                  <a:gd name="T25" fmla="*/ 126 h 212"/>
                  <a:gd name="T26" fmla="*/ 0 w 233"/>
                  <a:gd name="T27" fmla="*/ 118 h 212"/>
                  <a:gd name="T28" fmla="*/ 0 w 233"/>
                  <a:gd name="T29" fmla="*/ 41 h 212"/>
                  <a:gd name="T30" fmla="*/ 0 w 233"/>
                  <a:gd name="T31" fmla="*/ 41 h 212"/>
                  <a:gd name="T32" fmla="*/ 1 w 233"/>
                  <a:gd name="T33" fmla="*/ 33 h 212"/>
                  <a:gd name="T34" fmla="*/ 3 w 233"/>
                  <a:gd name="T35" fmla="*/ 25 h 212"/>
                  <a:gd name="T36" fmla="*/ 7 w 233"/>
                  <a:gd name="T37" fmla="*/ 19 h 212"/>
                  <a:gd name="T38" fmla="*/ 12 w 233"/>
                  <a:gd name="T39" fmla="*/ 13 h 212"/>
                  <a:gd name="T40" fmla="*/ 17 w 233"/>
                  <a:gd name="T41" fmla="*/ 7 h 212"/>
                  <a:gd name="T42" fmla="*/ 25 w 233"/>
                  <a:gd name="T43" fmla="*/ 3 h 212"/>
                  <a:gd name="T44" fmla="*/ 32 w 233"/>
                  <a:gd name="T45" fmla="*/ 1 h 212"/>
                  <a:gd name="T46" fmla="*/ 40 w 233"/>
                  <a:gd name="T47" fmla="*/ 0 h 212"/>
                  <a:gd name="T48" fmla="*/ 192 w 233"/>
                  <a:gd name="T49" fmla="*/ 0 h 212"/>
                  <a:gd name="T50" fmla="*/ 192 w 233"/>
                  <a:gd name="T51" fmla="*/ 0 h 212"/>
                  <a:gd name="T52" fmla="*/ 200 w 233"/>
                  <a:gd name="T53" fmla="*/ 1 h 212"/>
                  <a:gd name="T54" fmla="*/ 209 w 233"/>
                  <a:gd name="T55" fmla="*/ 3 h 212"/>
                  <a:gd name="T56" fmla="*/ 215 w 233"/>
                  <a:gd name="T57" fmla="*/ 7 h 212"/>
                  <a:gd name="T58" fmla="*/ 221 w 233"/>
                  <a:gd name="T59" fmla="*/ 13 h 212"/>
                  <a:gd name="T60" fmla="*/ 226 w 233"/>
                  <a:gd name="T61" fmla="*/ 19 h 212"/>
                  <a:gd name="T62" fmla="*/ 230 w 233"/>
                  <a:gd name="T63" fmla="*/ 25 h 212"/>
                  <a:gd name="T64" fmla="*/ 232 w 233"/>
                  <a:gd name="T65" fmla="*/ 33 h 212"/>
                  <a:gd name="T66" fmla="*/ 233 w 233"/>
                  <a:gd name="T67" fmla="*/ 41 h 212"/>
                  <a:gd name="T68" fmla="*/ 233 w 233"/>
                  <a:gd name="T69" fmla="*/ 8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212">
                    <a:moveTo>
                      <a:pt x="131" y="158"/>
                    </a:moveTo>
                    <a:lnTo>
                      <a:pt x="110" y="158"/>
                    </a:lnTo>
                    <a:lnTo>
                      <a:pt x="47" y="212"/>
                    </a:lnTo>
                    <a:lnTo>
                      <a:pt x="53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32" y="158"/>
                    </a:lnTo>
                    <a:lnTo>
                      <a:pt x="25" y="155"/>
                    </a:lnTo>
                    <a:lnTo>
                      <a:pt x="17" y="151"/>
                    </a:lnTo>
                    <a:lnTo>
                      <a:pt x="12" y="146"/>
                    </a:lnTo>
                    <a:lnTo>
                      <a:pt x="7" y="140"/>
                    </a:lnTo>
                    <a:lnTo>
                      <a:pt x="3" y="133"/>
                    </a:lnTo>
                    <a:lnTo>
                      <a:pt x="1" y="126"/>
                    </a:lnTo>
                    <a:lnTo>
                      <a:pt x="0" y="11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2" y="1"/>
                    </a:lnTo>
                    <a:lnTo>
                      <a:pt x="40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200" y="1"/>
                    </a:lnTo>
                    <a:lnTo>
                      <a:pt x="209" y="3"/>
                    </a:lnTo>
                    <a:lnTo>
                      <a:pt x="215" y="7"/>
                    </a:lnTo>
                    <a:lnTo>
                      <a:pt x="221" y="13"/>
                    </a:lnTo>
                    <a:lnTo>
                      <a:pt x="226" y="19"/>
                    </a:lnTo>
                    <a:lnTo>
                      <a:pt x="230" y="25"/>
                    </a:lnTo>
                    <a:lnTo>
                      <a:pt x="232" y="33"/>
                    </a:lnTo>
                    <a:lnTo>
                      <a:pt x="233" y="41"/>
                    </a:lnTo>
                    <a:lnTo>
                      <a:pt x="233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6" name="Line 227"/>
              <p:cNvSpPr>
                <a:spLocks noChangeShapeType="1"/>
              </p:cNvSpPr>
              <p:nvPr/>
            </p:nvSpPr>
            <p:spPr bwMode="auto">
              <a:xfrm flipH="1">
                <a:off x="460" y="1634"/>
                <a:ext cx="13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7" name="Line 228"/>
              <p:cNvSpPr>
                <a:spLocks noChangeShapeType="1"/>
              </p:cNvSpPr>
              <p:nvPr/>
            </p:nvSpPr>
            <p:spPr bwMode="auto">
              <a:xfrm flipH="1">
                <a:off x="460" y="1679"/>
                <a:ext cx="6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8" name="Freeform 229"/>
              <p:cNvSpPr>
                <a:spLocks/>
              </p:cNvSpPr>
              <p:nvPr/>
            </p:nvSpPr>
            <p:spPr bwMode="auto">
              <a:xfrm>
                <a:off x="552" y="1685"/>
                <a:ext cx="200" cy="181"/>
              </a:xfrm>
              <a:custGeom>
                <a:avLst/>
                <a:gdLst>
                  <a:gd name="T0" fmla="*/ 35 w 200"/>
                  <a:gd name="T1" fmla="*/ 0 h 181"/>
                  <a:gd name="T2" fmla="*/ 165 w 200"/>
                  <a:gd name="T3" fmla="*/ 0 h 181"/>
                  <a:gd name="T4" fmla="*/ 165 w 200"/>
                  <a:gd name="T5" fmla="*/ 0 h 181"/>
                  <a:gd name="T6" fmla="*/ 173 w 200"/>
                  <a:gd name="T7" fmla="*/ 1 h 181"/>
                  <a:gd name="T8" fmla="*/ 179 w 200"/>
                  <a:gd name="T9" fmla="*/ 3 h 181"/>
                  <a:gd name="T10" fmla="*/ 185 w 200"/>
                  <a:gd name="T11" fmla="*/ 6 h 181"/>
                  <a:gd name="T12" fmla="*/ 190 w 200"/>
                  <a:gd name="T13" fmla="*/ 10 h 181"/>
                  <a:gd name="T14" fmla="*/ 194 w 200"/>
                  <a:gd name="T15" fmla="*/ 15 h 181"/>
                  <a:gd name="T16" fmla="*/ 197 w 200"/>
                  <a:gd name="T17" fmla="*/ 21 h 181"/>
                  <a:gd name="T18" fmla="*/ 199 w 200"/>
                  <a:gd name="T19" fmla="*/ 29 h 181"/>
                  <a:gd name="T20" fmla="*/ 200 w 200"/>
                  <a:gd name="T21" fmla="*/ 35 h 181"/>
                  <a:gd name="T22" fmla="*/ 200 w 200"/>
                  <a:gd name="T23" fmla="*/ 101 h 181"/>
                  <a:gd name="T24" fmla="*/ 200 w 200"/>
                  <a:gd name="T25" fmla="*/ 101 h 181"/>
                  <a:gd name="T26" fmla="*/ 199 w 200"/>
                  <a:gd name="T27" fmla="*/ 108 h 181"/>
                  <a:gd name="T28" fmla="*/ 197 w 200"/>
                  <a:gd name="T29" fmla="*/ 114 h 181"/>
                  <a:gd name="T30" fmla="*/ 194 w 200"/>
                  <a:gd name="T31" fmla="*/ 120 h 181"/>
                  <a:gd name="T32" fmla="*/ 190 w 200"/>
                  <a:gd name="T33" fmla="*/ 125 h 181"/>
                  <a:gd name="T34" fmla="*/ 185 w 200"/>
                  <a:gd name="T35" fmla="*/ 129 h 181"/>
                  <a:gd name="T36" fmla="*/ 179 w 200"/>
                  <a:gd name="T37" fmla="*/ 133 h 181"/>
                  <a:gd name="T38" fmla="*/ 173 w 200"/>
                  <a:gd name="T39" fmla="*/ 135 h 181"/>
                  <a:gd name="T40" fmla="*/ 165 w 200"/>
                  <a:gd name="T41" fmla="*/ 136 h 181"/>
                  <a:gd name="T42" fmla="*/ 146 w 200"/>
                  <a:gd name="T43" fmla="*/ 136 h 181"/>
                  <a:gd name="T44" fmla="*/ 151 w 200"/>
                  <a:gd name="T45" fmla="*/ 181 h 181"/>
                  <a:gd name="T46" fmla="*/ 98 w 200"/>
                  <a:gd name="T47" fmla="*/ 136 h 181"/>
                  <a:gd name="T48" fmla="*/ 35 w 200"/>
                  <a:gd name="T49" fmla="*/ 136 h 181"/>
                  <a:gd name="T50" fmla="*/ 35 w 200"/>
                  <a:gd name="T51" fmla="*/ 136 h 181"/>
                  <a:gd name="T52" fmla="*/ 28 w 200"/>
                  <a:gd name="T53" fmla="*/ 135 h 181"/>
                  <a:gd name="T54" fmla="*/ 21 w 200"/>
                  <a:gd name="T55" fmla="*/ 133 h 181"/>
                  <a:gd name="T56" fmla="*/ 15 w 200"/>
                  <a:gd name="T57" fmla="*/ 129 h 181"/>
                  <a:gd name="T58" fmla="*/ 10 w 200"/>
                  <a:gd name="T59" fmla="*/ 125 h 181"/>
                  <a:gd name="T60" fmla="*/ 6 w 200"/>
                  <a:gd name="T61" fmla="*/ 120 h 181"/>
                  <a:gd name="T62" fmla="*/ 3 w 200"/>
                  <a:gd name="T63" fmla="*/ 114 h 181"/>
                  <a:gd name="T64" fmla="*/ 1 w 200"/>
                  <a:gd name="T65" fmla="*/ 108 h 181"/>
                  <a:gd name="T66" fmla="*/ 0 w 200"/>
                  <a:gd name="T67" fmla="*/ 101 h 181"/>
                  <a:gd name="T68" fmla="*/ 0 w 200"/>
                  <a:gd name="T69" fmla="*/ 35 h 181"/>
                  <a:gd name="T70" fmla="*/ 0 w 200"/>
                  <a:gd name="T71" fmla="*/ 35 h 181"/>
                  <a:gd name="T72" fmla="*/ 1 w 200"/>
                  <a:gd name="T73" fmla="*/ 29 h 181"/>
                  <a:gd name="T74" fmla="*/ 3 w 200"/>
                  <a:gd name="T75" fmla="*/ 21 h 181"/>
                  <a:gd name="T76" fmla="*/ 6 w 200"/>
                  <a:gd name="T77" fmla="*/ 15 h 181"/>
                  <a:gd name="T78" fmla="*/ 10 w 200"/>
                  <a:gd name="T79" fmla="*/ 10 h 181"/>
                  <a:gd name="T80" fmla="*/ 15 w 200"/>
                  <a:gd name="T81" fmla="*/ 6 h 181"/>
                  <a:gd name="T82" fmla="*/ 21 w 200"/>
                  <a:gd name="T83" fmla="*/ 3 h 181"/>
                  <a:gd name="T84" fmla="*/ 28 w 200"/>
                  <a:gd name="T85" fmla="*/ 1 h 181"/>
                  <a:gd name="T86" fmla="*/ 35 w 200"/>
                  <a:gd name="T87" fmla="*/ 0 h 181"/>
                  <a:gd name="T88" fmla="*/ 35 w 200"/>
                  <a:gd name="T8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81">
                    <a:moveTo>
                      <a:pt x="35" y="0"/>
                    </a:moveTo>
                    <a:lnTo>
                      <a:pt x="165" y="0"/>
                    </a:lnTo>
                    <a:lnTo>
                      <a:pt x="165" y="0"/>
                    </a:lnTo>
                    <a:lnTo>
                      <a:pt x="173" y="1"/>
                    </a:lnTo>
                    <a:lnTo>
                      <a:pt x="179" y="3"/>
                    </a:lnTo>
                    <a:lnTo>
                      <a:pt x="185" y="6"/>
                    </a:lnTo>
                    <a:lnTo>
                      <a:pt x="190" y="10"/>
                    </a:lnTo>
                    <a:lnTo>
                      <a:pt x="194" y="15"/>
                    </a:lnTo>
                    <a:lnTo>
                      <a:pt x="197" y="21"/>
                    </a:lnTo>
                    <a:lnTo>
                      <a:pt x="199" y="29"/>
                    </a:lnTo>
                    <a:lnTo>
                      <a:pt x="200" y="35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199" y="108"/>
                    </a:lnTo>
                    <a:lnTo>
                      <a:pt x="197" y="114"/>
                    </a:lnTo>
                    <a:lnTo>
                      <a:pt x="194" y="120"/>
                    </a:lnTo>
                    <a:lnTo>
                      <a:pt x="190" y="125"/>
                    </a:lnTo>
                    <a:lnTo>
                      <a:pt x="185" y="129"/>
                    </a:lnTo>
                    <a:lnTo>
                      <a:pt x="179" y="133"/>
                    </a:lnTo>
                    <a:lnTo>
                      <a:pt x="173" y="135"/>
                    </a:lnTo>
                    <a:lnTo>
                      <a:pt x="165" y="136"/>
                    </a:lnTo>
                    <a:lnTo>
                      <a:pt x="146" y="136"/>
                    </a:lnTo>
                    <a:lnTo>
                      <a:pt x="151" y="181"/>
                    </a:lnTo>
                    <a:lnTo>
                      <a:pt x="98" y="136"/>
                    </a:lnTo>
                    <a:lnTo>
                      <a:pt x="35" y="136"/>
                    </a:lnTo>
                    <a:lnTo>
                      <a:pt x="35" y="136"/>
                    </a:lnTo>
                    <a:lnTo>
                      <a:pt x="28" y="135"/>
                    </a:lnTo>
                    <a:lnTo>
                      <a:pt x="21" y="133"/>
                    </a:lnTo>
                    <a:lnTo>
                      <a:pt x="15" y="129"/>
                    </a:lnTo>
                    <a:lnTo>
                      <a:pt x="10" y="125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9" name="Line 230"/>
              <p:cNvSpPr>
                <a:spLocks noChangeShapeType="1"/>
              </p:cNvSpPr>
              <p:nvPr/>
            </p:nvSpPr>
            <p:spPr bwMode="auto">
              <a:xfrm flipH="1">
                <a:off x="587" y="1727"/>
                <a:ext cx="13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0" name="Line 231"/>
              <p:cNvSpPr>
                <a:spLocks noChangeShapeType="1"/>
              </p:cNvSpPr>
              <p:nvPr/>
            </p:nvSpPr>
            <p:spPr bwMode="auto">
              <a:xfrm flipH="1">
                <a:off x="587" y="1766"/>
                <a:ext cx="69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1" name="Freeform 232"/>
              <p:cNvSpPr>
                <a:spLocks/>
              </p:cNvSpPr>
              <p:nvPr/>
            </p:nvSpPr>
            <p:spPr bwMode="auto">
              <a:xfrm>
                <a:off x="5173" y="3053"/>
                <a:ext cx="89" cy="56"/>
              </a:xfrm>
              <a:custGeom>
                <a:avLst/>
                <a:gdLst>
                  <a:gd name="T0" fmla="*/ 0 w 89"/>
                  <a:gd name="T1" fmla="*/ 0 h 56"/>
                  <a:gd name="T2" fmla="*/ 1 w 89"/>
                  <a:gd name="T3" fmla="*/ 26 h 56"/>
                  <a:gd name="T4" fmla="*/ 1 w 89"/>
                  <a:gd name="T5" fmla="*/ 26 h 56"/>
                  <a:gd name="T6" fmla="*/ 2 w 89"/>
                  <a:gd name="T7" fmla="*/ 33 h 56"/>
                  <a:gd name="T8" fmla="*/ 4 w 89"/>
                  <a:gd name="T9" fmla="*/ 39 h 56"/>
                  <a:gd name="T10" fmla="*/ 7 w 89"/>
                  <a:gd name="T11" fmla="*/ 44 h 56"/>
                  <a:gd name="T12" fmla="*/ 11 w 89"/>
                  <a:gd name="T13" fmla="*/ 48 h 56"/>
                  <a:gd name="T14" fmla="*/ 15 w 89"/>
                  <a:gd name="T15" fmla="*/ 51 h 56"/>
                  <a:gd name="T16" fmla="*/ 20 w 89"/>
                  <a:gd name="T17" fmla="*/ 54 h 56"/>
                  <a:gd name="T18" fmla="*/ 26 w 89"/>
                  <a:gd name="T19" fmla="*/ 56 h 56"/>
                  <a:gd name="T20" fmla="*/ 32 w 89"/>
                  <a:gd name="T21" fmla="*/ 56 h 56"/>
                  <a:gd name="T22" fmla="*/ 56 w 89"/>
                  <a:gd name="T23" fmla="*/ 56 h 56"/>
                  <a:gd name="T24" fmla="*/ 56 w 89"/>
                  <a:gd name="T25" fmla="*/ 56 h 56"/>
                  <a:gd name="T26" fmla="*/ 62 w 89"/>
                  <a:gd name="T27" fmla="*/ 56 h 56"/>
                  <a:gd name="T28" fmla="*/ 68 w 89"/>
                  <a:gd name="T29" fmla="*/ 54 h 56"/>
                  <a:gd name="T30" fmla="*/ 73 w 89"/>
                  <a:gd name="T31" fmla="*/ 51 h 56"/>
                  <a:gd name="T32" fmla="*/ 78 w 89"/>
                  <a:gd name="T33" fmla="*/ 48 h 56"/>
                  <a:gd name="T34" fmla="*/ 82 w 89"/>
                  <a:gd name="T35" fmla="*/ 44 h 56"/>
                  <a:gd name="T36" fmla="*/ 85 w 89"/>
                  <a:gd name="T37" fmla="*/ 39 h 56"/>
                  <a:gd name="T38" fmla="*/ 86 w 89"/>
                  <a:gd name="T39" fmla="*/ 33 h 56"/>
                  <a:gd name="T40" fmla="*/ 87 w 89"/>
                  <a:gd name="T41" fmla="*/ 26 h 56"/>
                  <a:gd name="T42" fmla="*/ 89 w 8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56">
                    <a:moveTo>
                      <a:pt x="0" y="0"/>
                    </a:moveTo>
                    <a:lnTo>
                      <a:pt x="1" y="26"/>
                    </a:lnTo>
                    <a:lnTo>
                      <a:pt x="1" y="26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1"/>
                    </a:lnTo>
                    <a:lnTo>
                      <a:pt x="20" y="54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62" y="56"/>
                    </a:lnTo>
                    <a:lnTo>
                      <a:pt x="68" y="54"/>
                    </a:lnTo>
                    <a:lnTo>
                      <a:pt x="73" y="51"/>
                    </a:lnTo>
                    <a:lnTo>
                      <a:pt x="78" y="48"/>
                    </a:lnTo>
                    <a:lnTo>
                      <a:pt x="82" y="44"/>
                    </a:lnTo>
                    <a:lnTo>
                      <a:pt x="85" y="39"/>
                    </a:lnTo>
                    <a:lnTo>
                      <a:pt x="86" y="33"/>
                    </a:lnTo>
                    <a:lnTo>
                      <a:pt x="87" y="26"/>
                    </a:lnTo>
                    <a:lnTo>
                      <a:pt x="8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2" name="Line 233"/>
              <p:cNvSpPr>
                <a:spLocks noChangeShapeType="1"/>
              </p:cNvSpPr>
              <p:nvPr/>
            </p:nvSpPr>
            <p:spPr bwMode="auto">
              <a:xfrm>
                <a:off x="5206" y="3089"/>
                <a:ext cx="2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3" name="Freeform 234"/>
              <p:cNvSpPr>
                <a:spLocks noEditPoints="1"/>
              </p:cNvSpPr>
              <p:nvPr/>
            </p:nvSpPr>
            <p:spPr bwMode="auto">
              <a:xfrm>
                <a:off x="5170" y="2940"/>
                <a:ext cx="95" cy="125"/>
              </a:xfrm>
              <a:custGeom>
                <a:avLst/>
                <a:gdLst>
                  <a:gd name="T0" fmla="*/ 92 w 95"/>
                  <a:gd name="T1" fmla="*/ 102 h 125"/>
                  <a:gd name="T2" fmla="*/ 92 w 95"/>
                  <a:gd name="T3" fmla="*/ 102 h 125"/>
                  <a:gd name="T4" fmla="*/ 83 w 95"/>
                  <a:gd name="T5" fmla="*/ 112 h 125"/>
                  <a:gd name="T6" fmla="*/ 73 w 95"/>
                  <a:gd name="T7" fmla="*/ 119 h 125"/>
                  <a:gd name="T8" fmla="*/ 60 w 95"/>
                  <a:gd name="T9" fmla="*/ 123 h 125"/>
                  <a:gd name="T10" fmla="*/ 47 w 95"/>
                  <a:gd name="T11" fmla="*/ 125 h 125"/>
                  <a:gd name="T12" fmla="*/ 41 w 95"/>
                  <a:gd name="T13" fmla="*/ 124 h 125"/>
                  <a:gd name="T14" fmla="*/ 27 w 95"/>
                  <a:gd name="T15" fmla="*/ 121 h 125"/>
                  <a:gd name="T16" fmla="*/ 16 w 95"/>
                  <a:gd name="T17" fmla="*/ 116 h 125"/>
                  <a:gd name="T18" fmla="*/ 7 w 95"/>
                  <a:gd name="T19" fmla="*/ 108 h 125"/>
                  <a:gd name="T20" fmla="*/ 3 w 95"/>
                  <a:gd name="T21" fmla="*/ 102 h 125"/>
                  <a:gd name="T22" fmla="*/ 0 w 95"/>
                  <a:gd name="T23" fmla="*/ 39 h 125"/>
                  <a:gd name="T24" fmla="*/ 2 w 95"/>
                  <a:gd name="T25" fmla="*/ 27 h 125"/>
                  <a:gd name="T26" fmla="*/ 7 w 95"/>
                  <a:gd name="T27" fmla="*/ 18 h 125"/>
                  <a:gd name="T28" fmla="*/ 16 w 95"/>
                  <a:gd name="T29" fmla="*/ 12 h 125"/>
                  <a:gd name="T30" fmla="*/ 28 w 95"/>
                  <a:gd name="T31" fmla="*/ 9 h 125"/>
                  <a:gd name="T32" fmla="*/ 62 w 95"/>
                  <a:gd name="T33" fmla="*/ 6 h 125"/>
                  <a:gd name="T34" fmla="*/ 62 w 95"/>
                  <a:gd name="T35" fmla="*/ 4 h 125"/>
                  <a:gd name="T36" fmla="*/ 66 w 95"/>
                  <a:gd name="T37" fmla="*/ 1 h 125"/>
                  <a:gd name="T38" fmla="*/ 68 w 95"/>
                  <a:gd name="T39" fmla="*/ 0 h 125"/>
                  <a:gd name="T40" fmla="*/ 73 w 95"/>
                  <a:gd name="T41" fmla="*/ 2 h 125"/>
                  <a:gd name="T42" fmla="*/ 75 w 95"/>
                  <a:gd name="T43" fmla="*/ 6 h 125"/>
                  <a:gd name="T44" fmla="*/ 75 w 95"/>
                  <a:gd name="T45" fmla="*/ 10 h 125"/>
                  <a:gd name="T46" fmla="*/ 83 w 95"/>
                  <a:gd name="T47" fmla="*/ 14 h 125"/>
                  <a:gd name="T48" fmla="*/ 90 w 95"/>
                  <a:gd name="T49" fmla="*/ 21 h 125"/>
                  <a:gd name="T50" fmla="*/ 94 w 95"/>
                  <a:gd name="T51" fmla="*/ 29 h 125"/>
                  <a:gd name="T52" fmla="*/ 95 w 95"/>
                  <a:gd name="T53" fmla="*/ 39 h 125"/>
                  <a:gd name="T54" fmla="*/ 66 w 95"/>
                  <a:gd name="T55" fmla="*/ 99 h 125"/>
                  <a:gd name="T56" fmla="*/ 71 w 95"/>
                  <a:gd name="T57" fmla="*/ 99 h 125"/>
                  <a:gd name="T58" fmla="*/ 76 w 95"/>
                  <a:gd name="T59" fmla="*/ 94 h 125"/>
                  <a:gd name="T60" fmla="*/ 77 w 95"/>
                  <a:gd name="T61" fmla="*/ 89 h 125"/>
                  <a:gd name="T62" fmla="*/ 79 w 95"/>
                  <a:gd name="T63" fmla="*/ 44 h 125"/>
                  <a:gd name="T64" fmla="*/ 76 w 95"/>
                  <a:gd name="T65" fmla="*/ 35 h 125"/>
                  <a:gd name="T66" fmla="*/ 72 w 95"/>
                  <a:gd name="T67" fmla="*/ 31 h 125"/>
                  <a:gd name="T68" fmla="*/ 28 w 95"/>
                  <a:gd name="T69" fmla="*/ 30 h 125"/>
                  <a:gd name="T70" fmla="*/ 23 w 95"/>
                  <a:gd name="T71" fmla="*/ 31 h 125"/>
                  <a:gd name="T72" fmla="*/ 19 w 95"/>
                  <a:gd name="T73" fmla="*/ 35 h 125"/>
                  <a:gd name="T74" fmla="*/ 15 w 95"/>
                  <a:gd name="T75" fmla="*/ 44 h 125"/>
                  <a:gd name="T76" fmla="*/ 17 w 95"/>
                  <a:gd name="T77" fmla="*/ 89 h 125"/>
                  <a:gd name="T78" fmla="*/ 18 w 95"/>
                  <a:gd name="T79" fmla="*/ 94 h 125"/>
                  <a:gd name="T80" fmla="*/ 23 w 95"/>
                  <a:gd name="T81" fmla="*/ 99 h 125"/>
                  <a:gd name="T82" fmla="*/ 66 w 95"/>
                  <a:gd name="T83" fmla="*/ 9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125">
                    <a:moveTo>
                      <a:pt x="95" y="39"/>
                    </a:moveTo>
                    <a:lnTo>
                      <a:pt x="92" y="102"/>
                    </a:lnTo>
                    <a:lnTo>
                      <a:pt x="92" y="102"/>
                    </a:lnTo>
                    <a:lnTo>
                      <a:pt x="92" y="102"/>
                    </a:lnTo>
                    <a:lnTo>
                      <a:pt x="88" y="108"/>
                    </a:lnTo>
                    <a:lnTo>
                      <a:pt x="83" y="112"/>
                    </a:lnTo>
                    <a:lnTo>
                      <a:pt x="78" y="116"/>
                    </a:lnTo>
                    <a:lnTo>
                      <a:pt x="73" y="119"/>
                    </a:lnTo>
                    <a:lnTo>
                      <a:pt x="66" y="121"/>
                    </a:lnTo>
                    <a:lnTo>
                      <a:pt x="60" y="123"/>
                    </a:lnTo>
                    <a:lnTo>
                      <a:pt x="54" y="124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1" y="124"/>
                    </a:lnTo>
                    <a:lnTo>
                      <a:pt x="34" y="123"/>
                    </a:lnTo>
                    <a:lnTo>
                      <a:pt x="27" y="121"/>
                    </a:lnTo>
                    <a:lnTo>
                      <a:pt x="22" y="119"/>
                    </a:lnTo>
                    <a:lnTo>
                      <a:pt x="16" y="116"/>
                    </a:lnTo>
                    <a:lnTo>
                      <a:pt x="11" y="112"/>
                    </a:lnTo>
                    <a:lnTo>
                      <a:pt x="7" y="108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7" y="18"/>
                    </a:lnTo>
                    <a:lnTo>
                      <a:pt x="12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9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3" y="2"/>
                    </a:lnTo>
                    <a:lnTo>
                      <a:pt x="74" y="4"/>
                    </a:lnTo>
                    <a:lnTo>
                      <a:pt x="75" y="6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9" y="12"/>
                    </a:lnTo>
                    <a:lnTo>
                      <a:pt x="83" y="14"/>
                    </a:lnTo>
                    <a:lnTo>
                      <a:pt x="87" y="17"/>
                    </a:lnTo>
                    <a:lnTo>
                      <a:pt x="90" y="21"/>
                    </a:lnTo>
                    <a:lnTo>
                      <a:pt x="92" y="25"/>
                    </a:lnTo>
                    <a:lnTo>
                      <a:pt x="94" y="29"/>
                    </a:lnTo>
                    <a:lnTo>
                      <a:pt x="95" y="35"/>
                    </a:lnTo>
                    <a:lnTo>
                      <a:pt x="95" y="39"/>
                    </a:lnTo>
                    <a:lnTo>
                      <a:pt x="95" y="39"/>
                    </a:lnTo>
                    <a:close/>
                    <a:moveTo>
                      <a:pt x="66" y="99"/>
                    </a:moveTo>
                    <a:lnTo>
                      <a:pt x="66" y="99"/>
                    </a:lnTo>
                    <a:lnTo>
                      <a:pt x="71" y="99"/>
                    </a:lnTo>
                    <a:lnTo>
                      <a:pt x="74" y="97"/>
                    </a:lnTo>
                    <a:lnTo>
                      <a:pt x="76" y="94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8" y="39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2" y="31"/>
                    </a:lnTo>
                    <a:lnTo>
                      <a:pt x="66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94"/>
                    </a:lnTo>
                    <a:lnTo>
                      <a:pt x="20" y="97"/>
                    </a:lnTo>
                    <a:lnTo>
                      <a:pt x="23" y="99"/>
                    </a:lnTo>
                    <a:lnTo>
                      <a:pt x="28" y="99"/>
                    </a:lnTo>
                    <a:lnTo>
                      <a:pt x="66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4" name="Freeform 235"/>
              <p:cNvSpPr>
                <a:spLocks/>
              </p:cNvSpPr>
              <p:nvPr/>
            </p:nvSpPr>
            <p:spPr bwMode="auto">
              <a:xfrm>
                <a:off x="2027" y="57"/>
                <a:ext cx="79" cy="80"/>
              </a:xfrm>
              <a:custGeom>
                <a:avLst/>
                <a:gdLst>
                  <a:gd name="T0" fmla="*/ 0 w 79"/>
                  <a:gd name="T1" fmla="*/ 40 h 80"/>
                  <a:gd name="T2" fmla="*/ 0 w 79"/>
                  <a:gd name="T3" fmla="*/ 40 h 80"/>
                  <a:gd name="T4" fmla="*/ 0 w 79"/>
                  <a:gd name="T5" fmla="*/ 32 h 80"/>
                  <a:gd name="T6" fmla="*/ 3 w 79"/>
                  <a:gd name="T7" fmla="*/ 24 h 80"/>
                  <a:gd name="T8" fmla="*/ 6 w 79"/>
                  <a:gd name="T9" fmla="*/ 17 h 80"/>
                  <a:gd name="T10" fmla="*/ 11 w 79"/>
                  <a:gd name="T11" fmla="*/ 11 h 80"/>
                  <a:gd name="T12" fmla="*/ 17 w 79"/>
                  <a:gd name="T13" fmla="*/ 6 h 80"/>
                  <a:gd name="T14" fmla="*/ 23 w 79"/>
                  <a:gd name="T15" fmla="*/ 3 h 80"/>
                  <a:gd name="T16" fmla="*/ 31 w 79"/>
                  <a:gd name="T17" fmla="*/ 1 h 80"/>
                  <a:gd name="T18" fmla="*/ 40 w 79"/>
                  <a:gd name="T19" fmla="*/ 0 h 80"/>
                  <a:gd name="T20" fmla="*/ 40 w 79"/>
                  <a:gd name="T21" fmla="*/ 0 h 80"/>
                  <a:gd name="T22" fmla="*/ 47 w 79"/>
                  <a:gd name="T23" fmla="*/ 1 h 80"/>
                  <a:gd name="T24" fmla="*/ 55 w 79"/>
                  <a:gd name="T25" fmla="*/ 3 h 80"/>
                  <a:gd name="T26" fmla="*/ 61 w 79"/>
                  <a:gd name="T27" fmla="*/ 6 h 80"/>
                  <a:gd name="T28" fmla="*/ 67 w 79"/>
                  <a:gd name="T29" fmla="*/ 11 h 80"/>
                  <a:gd name="T30" fmla="*/ 73 w 79"/>
                  <a:gd name="T31" fmla="*/ 17 h 80"/>
                  <a:gd name="T32" fmla="*/ 76 w 79"/>
                  <a:gd name="T33" fmla="*/ 24 h 80"/>
                  <a:gd name="T34" fmla="*/ 79 w 79"/>
                  <a:gd name="T35" fmla="*/ 32 h 80"/>
                  <a:gd name="T36" fmla="*/ 79 w 79"/>
                  <a:gd name="T37" fmla="*/ 40 h 80"/>
                  <a:gd name="T38" fmla="*/ 79 w 79"/>
                  <a:gd name="T39" fmla="*/ 40 h 80"/>
                  <a:gd name="T40" fmla="*/ 79 w 79"/>
                  <a:gd name="T41" fmla="*/ 48 h 80"/>
                  <a:gd name="T42" fmla="*/ 76 w 79"/>
                  <a:gd name="T43" fmla="*/ 55 h 80"/>
                  <a:gd name="T44" fmla="*/ 73 w 79"/>
                  <a:gd name="T45" fmla="*/ 63 h 80"/>
                  <a:gd name="T46" fmla="*/ 67 w 79"/>
                  <a:gd name="T47" fmla="*/ 68 h 80"/>
                  <a:gd name="T48" fmla="*/ 61 w 79"/>
                  <a:gd name="T49" fmla="*/ 73 h 80"/>
                  <a:gd name="T50" fmla="*/ 55 w 79"/>
                  <a:gd name="T51" fmla="*/ 77 h 80"/>
                  <a:gd name="T52" fmla="*/ 47 w 79"/>
                  <a:gd name="T53" fmla="*/ 79 h 80"/>
                  <a:gd name="T54" fmla="*/ 40 w 79"/>
                  <a:gd name="T55" fmla="*/ 80 h 80"/>
                  <a:gd name="T56" fmla="*/ 40 w 79"/>
                  <a:gd name="T57" fmla="*/ 80 h 80"/>
                  <a:gd name="T58" fmla="*/ 31 w 79"/>
                  <a:gd name="T59" fmla="*/ 79 h 80"/>
                  <a:gd name="T60" fmla="*/ 23 w 79"/>
                  <a:gd name="T61" fmla="*/ 77 h 80"/>
                  <a:gd name="T62" fmla="*/ 17 w 79"/>
                  <a:gd name="T63" fmla="*/ 73 h 80"/>
                  <a:gd name="T64" fmla="*/ 11 w 79"/>
                  <a:gd name="T65" fmla="*/ 68 h 80"/>
                  <a:gd name="T66" fmla="*/ 6 w 79"/>
                  <a:gd name="T67" fmla="*/ 63 h 80"/>
                  <a:gd name="T68" fmla="*/ 3 w 79"/>
                  <a:gd name="T69" fmla="*/ 55 h 80"/>
                  <a:gd name="T70" fmla="*/ 0 w 79"/>
                  <a:gd name="T71" fmla="*/ 48 h 80"/>
                  <a:gd name="T72" fmla="*/ 0 w 79"/>
                  <a:gd name="T73" fmla="*/ 40 h 80"/>
                  <a:gd name="T74" fmla="*/ 0 w 79"/>
                  <a:gd name="T7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9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11" y="11"/>
                    </a:lnTo>
                    <a:lnTo>
                      <a:pt x="17" y="6"/>
                    </a:lnTo>
                    <a:lnTo>
                      <a:pt x="23" y="3"/>
                    </a:lnTo>
                    <a:lnTo>
                      <a:pt x="31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7" y="1"/>
                    </a:lnTo>
                    <a:lnTo>
                      <a:pt x="55" y="3"/>
                    </a:lnTo>
                    <a:lnTo>
                      <a:pt x="61" y="6"/>
                    </a:lnTo>
                    <a:lnTo>
                      <a:pt x="67" y="11"/>
                    </a:lnTo>
                    <a:lnTo>
                      <a:pt x="73" y="17"/>
                    </a:lnTo>
                    <a:lnTo>
                      <a:pt x="76" y="24"/>
                    </a:lnTo>
                    <a:lnTo>
                      <a:pt x="79" y="32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79" y="48"/>
                    </a:lnTo>
                    <a:lnTo>
                      <a:pt x="76" y="55"/>
                    </a:lnTo>
                    <a:lnTo>
                      <a:pt x="73" y="63"/>
                    </a:lnTo>
                    <a:lnTo>
                      <a:pt x="67" y="68"/>
                    </a:lnTo>
                    <a:lnTo>
                      <a:pt x="61" y="73"/>
                    </a:lnTo>
                    <a:lnTo>
                      <a:pt x="55" y="77"/>
                    </a:lnTo>
                    <a:lnTo>
                      <a:pt x="47" y="79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31" y="79"/>
                    </a:lnTo>
                    <a:lnTo>
                      <a:pt x="23" y="77"/>
                    </a:lnTo>
                    <a:lnTo>
                      <a:pt x="17" y="73"/>
                    </a:lnTo>
                    <a:lnTo>
                      <a:pt x="11" y="68"/>
                    </a:lnTo>
                    <a:lnTo>
                      <a:pt x="6" y="63"/>
                    </a:lnTo>
                    <a:lnTo>
                      <a:pt x="3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5" name="Freeform 236"/>
              <p:cNvSpPr>
                <a:spLocks/>
              </p:cNvSpPr>
              <p:nvPr/>
            </p:nvSpPr>
            <p:spPr bwMode="auto">
              <a:xfrm>
                <a:off x="1991" y="148"/>
                <a:ext cx="161" cy="54"/>
              </a:xfrm>
              <a:custGeom>
                <a:avLst/>
                <a:gdLst>
                  <a:gd name="T0" fmla="*/ 161 w 161"/>
                  <a:gd name="T1" fmla="*/ 54 h 54"/>
                  <a:gd name="T2" fmla="*/ 126 w 161"/>
                  <a:gd name="T3" fmla="*/ 54 h 54"/>
                  <a:gd name="T4" fmla="*/ 126 w 161"/>
                  <a:gd name="T5" fmla="*/ 54 h 54"/>
                  <a:gd name="T6" fmla="*/ 126 w 161"/>
                  <a:gd name="T7" fmla="*/ 30 h 54"/>
                  <a:gd name="T8" fmla="*/ 126 w 161"/>
                  <a:gd name="T9" fmla="*/ 21 h 54"/>
                  <a:gd name="T10" fmla="*/ 126 w 161"/>
                  <a:gd name="T11" fmla="*/ 21 h 54"/>
                  <a:gd name="T12" fmla="*/ 125 w 161"/>
                  <a:gd name="T13" fmla="*/ 17 h 54"/>
                  <a:gd name="T14" fmla="*/ 122 w 161"/>
                  <a:gd name="T15" fmla="*/ 13 h 54"/>
                  <a:gd name="T16" fmla="*/ 117 w 161"/>
                  <a:gd name="T17" fmla="*/ 10 h 54"/>
                  <a:gd name="T18" fmla="*/ 111 w 161"/>
                  <a:gd name="T19" fmla="*/ 7 h 54"/>
                  <a:gd name="T20" fmla="*/ 102 w 161"/>
                  <a:gd name="T21" fmla="*/ 4 h 54"/>
                  <a:gd name="T22" fmla="*/ 94 w 161"/>
                  <a:gd name="T23" fmla="*/ 2 h 54"/>
                  <a:gd name="T24" fmla="*/ 85 w 161"/>
                  <a:gd name="T25" fmla="*/ 1 h 54"/>
                  <a:gd name="T26" fmla="*/ 76 w 161"/>
                  <a:gd name="T27" fmla="*/ 0 h 54"/>
                  <a:gd name="T28" fmla="*/ 76 w 161"/>
                  <a:gd name="T29" fmla="*/ 0 h 54"/>
                  <a:gd name="T30" fmla="*/ 65 w 161"/>
                  <a:gd name="T31" fmla="*/ 1 h 54"/>
                  <a:gd name="T32" fmla="*/ 56 w 161"/>
                  <a:gd name="T33" fmla="*/ 2 h 54"/>
                  <a:gd name="T34" fmla="*/ 48 w 161"/>
                  <a:gd name="T35" fmla="*/ 4 h 54"/>
                  <a:gd name="T36" fmla="*/ 40 w 161"/>
                  <a:gd name="T37" fmla="*/ 7 h 54"/>
                  <a:gd name="T38" fmla="*/ 34 w 161"/>
                  <a:gd name="T39" fmla="*/ 10 h 54"/>
                  <a:gd name="T40" fmla="*/ 28 w 161"/>
                  <a:gd name="T41" fmla="*/ 13 h 54"/>
                  <a:gd name="T42" fmla="*/ 25 w 161"/>
                  <a:gd name="T43" fmla="*/ 17 h 54"/>
                  <a:gd name="T44" fmla="*/ 24 w 161"/>
                  <a:gd name="T45" fmla="*/ 21 h 54"/>
                  <a:gd name="T46" fmla="*/ 24 w 161"/>
                  <a:gd name="T47" fmla="*/ 21 h 54"/>
                  <a:gd name="T48" fmla="*/ 24 w 161"/>
                  <a:gd name="T49" fmla="*/ 30 h 54"/>
                  <a:gd name="T50" fmla="*/ 24 w 161"/>
                  <a:gd name="T51" fmla="*/ 54 h 54"/>
                  <a:gd name="T52" fmla="*/ 0 w 161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54">
                    <a:moveTo>
                      <a:pt x="161" y="54"/>
                    </a:move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30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5" y="17"/>
                    </a:lnTo>
                    <a:lnTo>
                      <a:pt x="122" y="13"/>
                    </a:lnTo>
                    <a:lnTo>
                      <a:pt x="117" y="10"/>
                    </a:lnTo>
                    <a:lnTo>
                      <a:pt x="111" y="7"/>
                    </a:lnTo>
                    <a:lnTo>
                      <a:pt x="102" y="4"/>
                    </a:lnTo>
                    <a:lnTo>
                      <a:pt x="94" y="2"/>
                    </a:lnTo>
                    <a:lnTo>
                      <a:pt x="85" y="1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65" y="1"/>
                    </a:lnTo>
                    <a:lnTo>
                      <a:pt x="56" y="2"/>
                    </a:lnTo>
                    <a:lnTo>
                      <a:pt x="48" y="4"/>
                    </a:lnTo>
                    <a:lnTo>
                      <a:pt x="40" y="7"/>
                    </a:lnTo>
                    <a:lnTo>
                      <a:pt x="34" y="10"/>
                    </a:lnTo>
                    <a:lnTo>
                      <a:pt x="28" y="13"/>
                    </a:lnTo>
                    <a:lnTo>
                      <a:pt x="25" y="17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30"/>
                    </a:lnTo>
                    <a:lnTo>
                      <a:pt x="24" y="54"/>
                    </a:lnTo>
                    <a:lnTo>
                      <a:pt x="0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6" name="Line 237"/>
              <p:cNvSpPr>
                <a:spLocks noChangeShapeType="1"/>
              </p:cNvSpPr>
              <p:nvPr/>
            </p:nvSpPr>
            <p:spPr bwMode="auto">
              <a:xfrm flipH="1">
                <a:off x="1821" y="202"/>
                <a:ext cx="2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7" name="Freeform 238"/>
              <p:cNvSpPr>
                <a:spLocks/>
              </p:cNvSpPr>
              <p:nvPr/>
            </p:nvSpPr>
            <p:spPr bwMode="auto">
              <a:xfrm>
                <a:off x="1873" y="31"/>
                <a:ext cx="92" cy="92"/>
              </a:xfrm>
              <a:custGeom>
                <a:avLst/>
                <a:gdLst>
                  <a:gd name="T0" fmla="*/ 0 w 92"/>
                  <a:gd name="T1" fmla="*/ 46 h 92"/>
                  <a:gd name="T2" fmla="*/ 0 w 92"/>
                  <a:gd name="T3" fmla="*/ 46 h 92"/>
                  <a:gd name="T4" fmla="*/ 1 w 92"/>
                  <a:gd name="T5" fmla="*/ 36 h 92"/>
                  <a:gd name="T6" fmla="*/ 3 w 92"/>
                  <a:gd name="T7" fmla="*/ 28 h 92"/>
                  <a:gd name="T8" fmla="*/ 9 w 92"/>
                  <a:gd name="T9" fmla="*/ 20 h 92"/>
                  <a:gd name="T10" fmla="*/ 14 w 92"/>
                  <a:gd name="T11" fmla="*/ 13 h 92"/>
                  <a:gd name="T12" fmla="*/ 21 w 92"/>
                  <a:gd name="T13" fmla="*/ 7 h 92"/>
                  <a:gd name="T14" fmla="*/ 28 w 92"/>
                  <a:gd name="T15" fmla="*/ 3 h 92"/>
                  <a:gd name="T16" fmla="*/ 37 w 92"/>
                  <a:gd name="T17" fmla="*/ 1 h 92"/>
                  <a:gd name="T18" fmla="*/ 47 w 92"/>
                  <a:gd name="T19" fmla="*/ 0 h 92"/>
                  <a:gd name="T20" fmla="*/ 47 w 92"/>
                  <a:gd name="T21" fmla="*/ 0 h 92"/>
                  <a:gd name="T22" fmla="*/ 56 w 92"/>
                  <a:gd name="T23" fmla="*/ 1 h 92"/>
                  <a:gd name="T24" fmla="*/ 64 w 92"/>
                  <a:gd name="T25" fmla="*/ 3 h 92"/>
                  <a:gd name="T26" fmla="*/ 72 w 92"/>
                  <a:gd name="T27" fmla="*/ 7 h 92"/>
                  <a:gd name="T28" fmla="*/ 79 w 92"/>
                  <a:gd name="T29" fmla="*/ 13 h 92"/>
                  <a:gd name="T30" fmla="*/ 85 w 92"/>
                  <a:gd name="T31" fmla="*/ 20 h 92"/>
                  <a:gd name="T32" fmla="*/ 89 w 92"/>
                  <a:gd name="T33" fmla="*/ 28 h 92"/>
                  <a:gd name="T34" fmla="*/ 92 w 92"/>
                  <a:gd name="T35" fmla="*/ 36 h 92"/>
                  <a:gd name="T36" fmla="*/ 92 w 92"/>
                  <a:gd name="T37" fmla="*/ 46 h 92"/>
                  <a:gd name="T38" fmla="*/ 92 w 92"/>
                  <a:gd name="T39" fmla="*/ 46 h 92"/>
                  <a:gd name="T40" fmla="*/ 92 w 92"/>
                  <a:gd name="T41" fmla="*/ 56 h 92"/>
                  <a:gd name="T42" fmla="*/ 89 w 92"/>
                  <a:gd name="T43" fmla="*/ 64 h 92"/>
                  <a:gd name="T44" fmla="*/ 85 w 92"/>
                  <a:gd name="T45" fmla="*/ 72 h 92"/>
                  <a:gd name="T46" fmla="*/ 79 w 92"/>
                  <a:gd name="T47" fmla="*/ 78 h 92"/>
                  <a:gd name="T48" fmla="*/ 72 w 92"/>
                  <a:gd name="T49" fmla="*/ 84 h 92"/>
                  <a:gd name="T50" fmla="*/ 64 w 92"/>
                  <a:gd name="T51" fmla="*/ 89 h 92"/>
                  <a:gd name="T52" fmla="*/ 56 w 92"/>
                  <a:gd name="T53" fmla="*/ 91 h 92"/>
                  <a:gd name="T54" fmla="*/ 47 w 92"/>
                  <a:gd name="T55" fmla="*/ 92 h 92"/>
                  <a:gd name="T56" fmla="*/ 47 w 92"/>
                  <a:gd name="T57" fmla="*/ 92 h 92"/>
                  <a:gd name="T58" fmla="*/ 37 w 92"/>
                  <a:gd name="T59" fmla="*/ 91 h 92"/>
                  <a:gd name="T60" fmla="*/ 28 w 92"/>
                  <a:gd name="T61" fmla="*/ 89 h 92"/>
                  <a:gd name="T62" fmla="*/ 21 w 92"/>
                  <a:gd name="T63" fmla="*/ 84 h 92"/>
                  <a:gd name="T64" fmla="*/ 14 w 92"/>
                  <a:gd name="T65" fmla="*/ 78 h 92"/>
                  <a:gd name="T66" fmla="*/ 9 w 92"/>
                  <a:gd name="T67" fmla="*/ 72 h 92"/>
                  <a:gd name="T68" fmla="*/ 3 w 92"/>
                  <a:gd name="T69" fmla="*/ 64 h 92"/>
                  <a:gd name="T70" fmla="*/ 1 w 92"/>
                  <a:gd name="T71" fmla="*/ 56 h 92"/>
                  <a:gd name="T72" fmla="*/ 0 w 92"/>
                  <a:gd name="T73" fmla="*/ 46 h 92"/>
                  <a:gd name="T74" fmla="*/ 0 w 92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2">
                    <a:moveTo>
                      <a:pt x="0" y="46"/>
                    </a:moveTo>
                    <a:lnTo>
                      <a:pt x="0" y="46"/>
                    </a:lnTo>
                    <a:lnTo>
                      <a:pt x="1" y="36"/>
                    </a:lnTo>
                    <a:lnTo>
                      <a:pt x="3" y="28"/>
                    </a:lnTo>
                    <a:lnTo>
                      <a:pt x="9" y="20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6" y="1"/>
                    </a:lnTo>
                    <a:lnTo>
                      <a:pt x="64" y="3"/>
                    </a:lnTo>
                    <a:lnTo>
                      <a:pt x="72" y="7"/>
                    </a:lnTo>
                    <a:lnTo>
                      <a:pt x="79" y="13"/>
                    </a:lnTo>
                    <a:lnTo>
                      <a:pt x="85" y="20"/>
                    </a:lnTo>
                    <a:lnTo>
                      <a:pt x="89" y="28"/>
                    </a:lnTo>
                    <a:lnTo>
                      <a:pt x="92" y="3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56"/>
                    </a:lnTo>
                    <a:lnTo>
                      <a:pt x="89" y="64"/>
                    </a:lnTo>
                    <a:lnTo>
                      <a:pt x="85" y="72"/>
                    </a:lnTo>
                    <a:lnTo>
                      <a:pt x="79" y="78"/>
                    </a:lnTo>
                    <a:lnTo>
                      <a:pt x="72" y="84"/>
                    </a:lnTo>
                    <a:lnTo>
                      <a:pt x="64" y="89"/>
                    </a:lnTo>
                    <a:lnTo>
                      <a:pt x="56" y="91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37" y="91"/>
                    </a:lnTo>
                    <a:lnTo>
                      <a:pt x="28" y="89"/>
                    </a:lnTo>
                    <a:lnTo>
                      <a:pt x="21" y="84"/>
                    </a:lnTo>
                    <a:lnTo>
                      <a:pt x="14" y="78"/>
                    </a:lnTo>
                    <a:lnTo>
                      <a:pt x="9" y="72"/>
                    </a:lnTo>
                    <a:lnTo>
                      <a:pt x="3" y="64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8" name="Freeform 239"/>
              <p:cNvSpPr>
                <a:spLocks/>
              </p:cNvSpPr>
              <p:nvPr/>
            </p:nvSpPr>
            <p:spPr bwMode="auto">
              <a:xfrm>
                <a:off x="1860" y="137"/>
                <a:ext cx="118" cy="228"/>
              </a:xfrm>
              <a:custGeom>
                <a:avLst/>
                <a:gdLst>
                  <a:gd name="T0" fmla="*/ 39 w 118"/>
                  <a:gd name="T1" fmla="*/ 228 h 228"/>
                  <a:gd name="T2" fmla="*/ 34 w 118"/>
                  <a:gd name="T3" fmla="*/ 226 h 228"/>
                  <a:gd name="T4" fmla="*/ 30 w 118"/>
                  <a:gd name="T5" fmla="*/ 217 h 228"/>
                  <a:gd name="T6" fmla="*/ 26 w 118"/>
                  <a:gd name="T7" fmla="*/ 201 h 228"/>
                  <a:gd name="T8" fmla="*/ 16 w 118"/>
                  <a:gd name="T9" fmla="*/ 141 h 228"/>
                  <a:gd name="T10" fmla="*/ 15 w 118"/>
                  <a:gd name="T11" fmla="*/ 137 h 228"/>
                  <a:gd name="T12" fmla="*/ 10 w 118"/>
                  <a:gd name="T13" fmla="*/ 130 h 228"/>
                  <a:gd name="T14" fmla="*/ 6 w 118"/>
                  <a:gd name="T15" fmla="*/ 122 h 228"/>
                  <a:gd name="T16" fmla="*/ 6 w 118"/>
                  <a:gd name="T17" fmla="*/ 118 h 228"/>
                  <a:gd name="T18" fmla="*/ 1 w 118"/>
                  <a:gd name="T19" fmla="*/ 80 h 228"/>
                  <a:gd name="T20" fmla="*/ 0 w 118"/>
                  <a:gd name="T21" fmla="*/ 30 h 228"/>
                  <a:gd name="T22" fmla="*/ 1 w 118"/>
                  <a:gd name="T23" fmla="*/ 23 h 228"/>
                  <a:gd name="T24" fmla="*/ 2 w 118"/>
                  <a:gd name="T25" fmla="*/ 19 h 228"/>
                  <a:gd name="T26" fmla="*/ 11 w 118"/>
                  <a:gd name="T27" fmla="*/ 10 h 228"/>
                  <a:gd name="T28" fmla="*/ 28 w 118"/>
                  <a:gd name="T29" fmla="*/ 4 h 228"/>
                  <a:gd name="T30" fmla="*/ 48 w 118"/>
                  <a:gd name="T31" fmla="*/ 0 h 228"/>
                  <a:gd name="T32" fmla="*/ 60 w 118"/>
                  <a:gd name="T33" fmla="*/ 0 h 228"/>
                  <a:gd name="T34" fmla="*/ 81 w 118"/>
                  <a:gd name="T35" fmla="*/ 1 h 228"/>
                  <a:gd name="T36" fmla="*/ 100 w 118"/>
                  <a:gd name="T37" fmla="*/ 6 h 228"/>
                  <a:gd name="T38" fmla="*/ 113 w 118"/>
                  <a:gd name="T39" fmla="*/ 13 h 228"/>
                  <a:gd name="T40" fmla="*/ 117 w 118"/>
                  <a:gd name="T41" fmla="*/ 21 h 228"/>
                  <a:gd name="T42" fmla="*/ 118 w 118"/>
                  <a:gd name="T43" fmla="*/ 23 h 228"/>
                  <a:gd name="T44" fmla="*/ 118 w 118"/>
                  <a:gd name="T45" fmla="*/ 50 h 228"/>
                  <a:gd name="T46" fmla="*/ 115 w 118"/>
                  <a:gd name="T47" fmla="*/ 99 h 228"/>
                  <a:gd name="T48" fmla="*/ 113 w 118"/>
                  <a:gd name="T49" fmla="*/ 118 h 228"/>
                  <a:gd name="T50" fmla="*/ 111 w 118"/>
                  <a:gd name="T51" fmla="*/ 125 h 228"/>
                  <a:gd name="T52" fmla="*/ 105 w 118"/>
                  <a:gd name="T53" fmla="*/ 134 h 228"/>
                  <a:gd name="T54" fmla="*/ 103 w 118"/>
                  <a:gd name="T55" fmla="*/ 141 h 228"/>
                  <a:gd name="T56" fmla="*/ 97 w 118"/>
                  <a:gd name="T57" fmla="*/ 179 h 228"/>
                  <a:gd name="T58" fmla="*/ 88 w 118"/>
                  <a:gd name="T59" fmla="*/ 217 h 228"/>
                  <a:gd name="T60" fmla="*/ 86 w 118"/>
                  <a:gd name="T61" fmla="*/ 223 h 228"/>
                  <a:gd name="T62" fmla="*/ 82 w 118"/>
                  <a:gd name="T63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228">
                    <a:moveTo>
                      <a:pt x="39" y="228"/>
                    </a:moveTo>
                    <a:lnTo>
                      <a:pt x="39" y="228"/>
                    </a:lnTo>
                    <a:lnTo>
                      <a:pt x="36" y="228"/>
                    </a:lnTo>
                    <a:lnTo>
                      <a:pt x="34" y="226"/>
                    </a:lnTo>
                    <a:lnTo>
                      <a:pt x="32" y="223"/>
                    </a:lnTo>
                    <a:lnTo>
                      <a:pt x="30" y="217"/>
                    </a:lnTo>
                    <a:lnTo>
                      <a:pt x="30" y="217"/>
                    </a:lnTo>
                    <a:lnTo>
                      <a:pt x="26" y="201"/>
                    </a:lnTo>
                    <a:lnTo>
                      <a:pt x="23" y="179"/>
                    </a:lnTo>
                    <a:lnTo>
                      <a:pt x="16" y="141"/>
                    </a:lnTo>
                    <a:lnTo>
                      <a:pt x="16" y="141"/>
                    </a:lnTo>
                    <a:lnTo>
                      <a:pt x="15" y="137"/>
                    </a:lnTo>
                    <a:lnTo>
                      <a:pt x="13" y="134"/>
                    </a:lnTo>
                    <a:lnTo>
                      <a:pt x="10" y="130"/>
                    </a:lnTo>
                    <a:lnTo>
                      <a:pt x="8" y="125"/>
                    </a:lnTo>
                    <a:lnTo>
                      <a:pt x="6" y="122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3" y="99"/>
                    </a:lnTo>
                    <a:lnTo>
                      <a:pt x="1" y="80"/>
                    </a:lnTo>
                    <a:lnTo>
                      <a:pt x="0" y="50"/>
                    </a:lnTo>
                    <a:lnTo>
                      <a:pt x="0" y="30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6" y="13"/>
                    </a:lnTo>
                    <a:lnTo>
                      <a:pt x="11" y="10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81" y="1"/>
                    </a:lnTo>
                    <a:lnTo>
                      <a:pt x="91" y="4"/>
                    </a:lnTo>
                    <a:lnTo>
                      <a:pt x="100" y="6"/>
                    </a:lnTo>
                    <a:lnTo>
                      <a:pt x="107" y="10"/>
                    </a:lnTo>
                    <a:lnTo>
                      <a:pt x="113" y="13"/>
                    </a:lnTo>
                    <a:lnTo>
                      <a:pt x="116" y="19"/>
                    </a:lnTo>
                    <a:lnTo>
                      <a:pt x="117" y="21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30"/>
                    </a:lnTo>
                    <a:lnTo>
                      <a:pt x="118" y="50"/>
                    </a:lnTo>
                    <a:lnTo>
                      <a:pt x="117" y="80"/>
                    </a:lnTo>
                    <a:lnTo>
                      <a:pt x="115" y="99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2" y="122"/>
                    </a:lnTo>
                    <a:lnTo>
                      <a:pt x="111" y="125"/>
                    </a:lnTo>
                    <a:lnTo>
                      <a:pt x="108" y="130"/>
                    </a:lnTo>
                    <a:lnTo>
                      <a:pt x="105" y="134"/>
                    </a:lnTo>
                    <a:lnTo>
                      <a:pt x="104" y="137"/>
                    </a:lnTo>
                    <a:lnTo>
                      <a:pt x="103" y="141"/>
                    </a:lnTo>
                    <a:lnTo>
                      <a:pt x="103" y="141"/>
                    </a:lnTo>
                    <a:lnTo>
                      <a:pt x="97" y="179"/>
                    </a:lnTo>
                    <a:lnTo>
                      <a:pt x="93" y="201"/>
                    </a:lnTo>
                    <a:lnTo>
                      <a:pt x="88" y="217"/>
                    </a:lnTo>
                    <a:lnTo>
                      <a:pt x="88" y="217"/>
                    </a:lnTo>
                    <a:lnTo>
                      <a:pt x="86" y="223"/>
                    </a:lnTo>
                    <a:lnTo>
                      <a:pt x="85" y="226"/>
                    </a:lnTo>
                    <a:lnTo>
                      <a:pt x="82" y="228"/>
                    </a:lnTo>
                    <a:lnTo>
                      <a:pt x="79" y="2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9" name="Freeform 240"/>
              <p:cNvSpPr>
                <a:spLocks noEditPoints="1"/>
              </p:cNvSpPr>
              <p:nvPr/>
            </p:nvSpPr>
            <p:spPr bwMode="auto">
              <a:xfrm>
                <a:off x="151" y="1193"/>
                <a:ext cx="143" cy="129"/>
              </a:xfrm>
              <a:custGeom>
                <a:avLst/>
                <a:gdLst>
                  <a:gd name="T0" fmla="*/ 143 w 143"/>
                  <a:gd name="T1" fmla="*/ 33 h 129"/>
                  <a:gd name="T2" fmla="*/ 143 w 143"/>
                  <a:gd name="T3" fmla="*/ 121 h 129"/>
                  <a:gd name="T4" fmla="*/ 143 w 143"/>
                  <a:gd name="T5" fmla="*/ 121 h 129"/>
                  <a:gd name="T6" fmla="*/ 142 w 143"/>
                  <a:gd name="T7" fmla="*/ 124 h 129"/>
                  <a:gd name="T8" fmla="*/ 141 w 143"/>
                  <a:gd name="T9" fmla="*/ 127 h 129"/>
                  <a:gd name="T10" fmla="*/ 138 w 143"/>
                  <a:gd name="T11" fmla="*/ 129 h 129"/>
                  <a:gd name="T12" fmla="*/ 134 w 143"/>
                  <a:gd name="T13" fmla="*/ 129 h 129"/>
                  <a:gd name="T14" fmla="*/ 8 w 143"/>
                  <a:gd name="T15" fmla="*/ 129 h 129"/>
                  <a:gd name="T16" fmla="*/ 8 w 143"/>
                  <a:gd name="T17" fmla="*/ 129 h 129"/>
                  <a:gd name="T18" fmla="*/ 5 w 143"/>
                  <a:gd name="T19" fmla="*/ 129 h 129"/>
                  <a:gd name="T20" fmla="*/ 3 w 143"/>
                  <a:gd name="T21" fmla="*/ 127 h 129"/>
                  <a:gd name="T22" fmla="*/ 1 w 143"/>
                  <a:gd name="T23" fmla="*/ 124 h 129"/>
                  <a:gd name="T24" fmla="*/ 0 w 143"/>
                  <a:gd name="T25" fmla="*/ 121 h 129"/>
                  <a:gd name="T26" fmla="*/ 0 w 143"/>
                  <a:gd name="T27" fmla="*/ 33 h 129"/>
                  <a:gd name="T28" fmla="*/ 0 w 143"/>
                  <a:gd name="T29" fmla="*/ 33 h 129"/>
                  <a:gd name="T30" fmla="*/ 1 w 143"/>
                  <a:gd name="T31" fmla="*/ 29 h 129"/>
                  <a:gd name="T32" fmla="*/ 3 w 143"/>
                  <a:gd name="T33" fmla="*/ 27 h 129"/>
                  <a:gd name="T34" fmla="*/ 5 w 143"/>
                  <a:gd name="T35" fmla="*/ 25 h 129"/>
                  <a:gd name="T36" fmla="*/ 8 w 143"/>
                  <a:gd name="T37" fmla="*/ 25 h 129"/>
                  <a:gd name="T38" fmla="*/ 41 w 143"/>
                  <a:gd name="T39" fmla="*/ 25 h 129"/>
                  <a:gd name="T40" fmla="*/ 41 w 143"/>
                  <a:gd name="T41" fmla="*/ 21 h 129"/>
                  <a:gd name="T42" fmla="*/ 41 w 143"/>
                  <a:gd name="T43" fmla="*/ 21 h 129"/>
                  <a:gd name="T44" fmla="*/ 42 w 143"/>
                  <a:gd name="T45" fmla="*/ 17 h 129"/>
                  <a:gd name="T46" fmla="*/ 43 w 143"/>
                  <a:gd name="T47" fmla="*/ 13 h 129"/>
                  <a:gd name="T48" fmla="*/ 45 w 143"/>
                  <a:gd name="T49" fmla="*/ 10 h 129"/>
                  <a:gd name="T50" fmla="*/ 47 w 143"/>
                  <a:gd name="T51" fmla="*/ 6 h 129"/>
                  <a:gd name="T52" fmla="*/ 50 w 143"/>
                  <a:gd name="T53" fmla="*/ 3 h 129"/>
                  <a:gd name="T54" fmla="*/ 54 w 143"/>
                  <a:gd name="T55" fmla="*/ 1 h 129"/>
                  <a:gd name="T56" fmla="*/ 58 w 143"/>
                  <a:gd name="T57" fmla="*/ 0 h 129"/>
                  <a:gd name="T58" fmla="*/ 62 w 143"/>
                  <a:gd name="T59" fmla="*/ 0 h 129"/>
                  <a:gd name="T60" fmla="*/ 81 w 143"/>
                  <a:gd name="T61" fmla="*/ 0 h 129"/>
                  <a:gd name="T62" fmla="*/ 81 w 143"/>
                  <a:gd name="T63" fmla="*/ 0 h 129"/>
                  <a:gd name="T64" fmla="*/ 85 w 143"/>
                  <a:gd name="T65" fmla="*/ 0 h 129"/>
                  <a:gd name="T66" fmla="*/ 88 w 143"/>
                  <a:gd name="T67" fmla="*/ 1 h 129"/>
                  <a:gd name="T68" fmla="*/ 92 w 143"/>
                  <a:gd name="T69" fmla="*/ 3 h 129"/>
                  <a:gd name="T70" fmla="*/ 95 w 143"/>
                  <a:gd name="T71" fmla="*/ 6 h 129"/>
                  <a:gd name="T72" fmla="*/ 97 w 143"/>
                  <a:gd name="T73" fmla="*/ 10 h 129"/>
                  <a:gd name="T74" fmla="*/ 99 w 143"/>
                  <a:gd name="T75" fmla="*/ 13 h 129"/>
                  <a:gd name="T76" fmla="*/ 100 w 143"/>
                  <a:gd name="T77" fmla="*/ 17 h 129"/>
                  <a:gd name="T78" fmla="*/ 102 w 143"/>
                  <a:gd name="T79" fmla="*/ 21 h 129"/>
                  <a:gd name="T80" fmla="*/ 102 w 143"/>
                  <a:gd name="T81" fmla="*/ 25 h 129"/>
                  <a:gd name="T82" fmla="*/ 134 w 143"/>
                  <a:gd name="T83" fmla="*/ 25 h 129"/>
                  <a:gd name="T84" fmla="*/ 134 w 143"/>
                  <a:gd name="T85" fmla="*/ 25 h 129"/>
                  <a:gd name="T86" fmla="*/ 138 w 143"/>
                  <a:gd name="T87" fmla="*/ 25 h 129"/>
                  <a:gd name="T88" fmla="*/ 141 w 143"/>
                  <a:gd name="T89" fmla="*/ 27 h 129"/>
                  <a:gd name="T90" fmla="*/ 142 w 143"/>
                  <a:gd name="T91" fmla="*/ 29 h 129"/>
                  <a:gd name="T92" fmla="*/ 143 w 143"/>
                  <a:gd name="T93" fmla="*/ 33 h 129"/>
                  <a:gd name="T94" fmla="*/ 143 w 143"/>
                  <a:gd name="T95" fmla="*/ 33 h 129"/>
                  <a:gd name="T96" fmla="*/ 54 w 143"/>
                  <a:gd name="T97" fmla="*/ 25 h 129"/>
                  <a:gd name="T98" fmla="*/ 88 w 143"/>
                  <a:gd name="T99" fmla="*/ 25 h 129"/>
                  <a:gd name="T100" fmla="*/ 88 w 143"/>
                  <a:gd name="T101" fmla="*/ 21 h 129"/>
                  <a:gd name="T102" fmla="*/ 88 w 143"/>
                  <a:gd name="T103" fmla="*/ 21 h 129"/>
                  <a:gd name="T104" fmla="*/ 88 w 143"/>
                  <a:gd name="T105" fmla="*/ 18 h 129"/>
                  <a:gd name="T106" fmla="*/ 86 w 143"/>
                  <a:gd name="T107" fmla="*/ 15 h 129"/>
                  <a:gd name="T108" fmla="*/ 84 w 143"/>
                  <a:gd name="T109" fmla="*/ 14 h 129"/>
                  <a:gd name="T110" fmla="*/ 81 w 143"/>
                  <a:gd name="T111" fmla="*/ 13 h 129"/>
                  <a:gd name="T112" fmla="*/ 62 w 143"/>
                  <a:gd name="T113" fmla="*/ 13 h 129"/>
                  <a:gd name="T114" fmla="*/ 62 w 143"/>
                  <a:gd name="T115" fmla="*/ 13 h 129"/>
                  <a:gd name="T116" fmla="*/ 59 w 143"/>
                  <a:gd name="T117" fmla="*/ 14 h 129"/>
                  <a:gd name="T118" fmla="*/ 56 w 143"/>
                  <a:gd name="T119" fmla="*/ 15 h 129"/>
                  <a:gd name="T120" fmla="*/ 55 w 143"/>
                  <a:gd name="T121" fmla="*/ 18 h 129"/>
                  <a:gd name="T122" fmla="*/ 54 w 143"/>
                  <a:gd name="T123" fmla="*/ 21 h 129"/>
                  <a:gd name="T124" fmla="*/ 54 w 143"/>
                  <a:gd name="T125" fmla="*/ 2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" h="129">
                    <a:moveTo>
                      <a:pt x="143" y="33"/>
                    </a:moveTo>
                    <a:lnTo>
                      <a:pt x="143" y="121"/>
                    </a:lnTo>
                    <a:lnTo>
                      <a:pt x="143" y="121"/>
                    </a:lnTo>
                    <a:lnTo>
                      <a:pt x="142" y="124"/>
                    </a:lnTo>
                    <a:lnTo>
                      <a:pt x="141" y="127"/>
                    </a:lnTo>
                    <a:lnTo>
                      <a:pt x="138" y="129"/>
                    </a:lnTo>
                    <a:lnTo>
                      <a:pt x="134" y="129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5" y="129"/>
                    </a:lnTo>
                    <a:lnTo>
                      <a:pt x="3" y="127"/>
                    </a:lnTo>
                    <a:lnTo>
                      <a:pt x="1" y="124"/>
                    </a:lnTo>
                    <a:lnTo>
                      <a:pt x="0" y="12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9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2" y="17"/>
                    </a:lnTo>
                    <a:lnTo>
                      <a:pt x="43" y="13"/>
                    </a:lnTo>
                    <a:lnTo>
                      <a:pt x="45" y="10"/>
                    </a:lnTo>
                    <a:lnTo>
                      <a:pt x="47" y="6"/>
                    </a:lnTo>
                    <a:lnTo>
                      <a:pt x="50" y="3"/>
                    </a:lnTo>
                    <a:lnTo>
                      <a:pt x="54" y="1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92" y="3"/>
                    </a:lnTo>
                    <a:lnTo>
                      <a:pt x="95" y="6"/>
                    </a:lnTo>
                    <a:lnTo>
                      <a:pt x="97" y="10"/>
                    </a:lnTo>
                    <a:lnTo>
                      <a:pt x="99" y="13"/>
                    </a:lnTo>
                    <a:lnTo>
                      <a:pt x="100" y="17"/>
                    </a:lnTo>
                    <a:lnTo>
                      <a:pt x="102" y="21"/>
                    </a:lnTo>
                    <a:lnTo>
                      <a:pt x="102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2" y="29"/>
                    </a:lnTo>
                    <a:lnTo>
                      <a:pt x="143" y="33"/>
                    </a:lnTo>
                    <a:lnTo>
                      <a:pt x="143" y="33"/>
                    </a:lnTo>
                    <a:close/>
                    <a:moveTo>
                      <a:pt x="54" y="25"/>
                    </a:moveTo>
                    <a:lnTo>
                      <a:pt x="88" y="25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8" y="18"/>
                    </a:lnTo>
                    <a:lnTo>
                      <a:pt x="86" y="15"/>
                    </a:lnTo>
                    <a:lnTo>
                      <a:pt x="84" y="14"/>
                    </a:lnTo>
                    <a:lnTo>
                      <a:pt x="8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59" y="14"/>
                    </a:lnTo>
                    <a:lnTo>
                      <a:pt x="56" y="15"/>
                    </a:lnTo>
                    <a:lnTo>
                      <a:pt x="55" y="18"/>
                    </a:lnTo>
                    <a:lnTo>
                      <a:pt x="54" y="21"/>
                    </a:lnTo>
                    <a:lnTo>
                      <a:pt x="54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0" name="Freeform 241"/>
              <p:cNvSpPr>
                <a:spLocks/>
              </p:cNvSpPr>
              <p:nvPr/>
            </p:nvSpPr>
            <p:spPr bwMode="auto">
              <a:xfrm>
                <a:off x="19" y="986"/>
                <a:ext cx="168" cy="336"/>
              </a:xfrm>
              <a:custGeom>
                <a:avLst/>
                <a:gdLst>
                  <a:gd name="T0" fmla="*/ 121 w 168"/>
                  <a:gd name="T1" fmla="*/ 336 h 336"/>
                  <a:gd name="T2" fmla="*/ 87 w 168"/>
                  <a:gd name="T3" fmla="*/ 336 h 336"/>
                  <a:gd name="T4" fmla="*/ 87 w 168"/>
                  <a:gd name="T5" fmla="*/ 336 h 336"/>
                  <a:gd name="T6" fmla="*/ 84 w 168"/>
                  <a:gd name="T7" fmla="*/ 336 h 336"/>
                  <a:gd name="T8" fmla="*/ 82 w 168"/>
                  <a:gd name="T9" fmla="*/ 334 h 336"/>
                  <a:gd name="T10" fmla="*/ 80 w 168"/>
                  <a:gd name="T11" fmla="*/ 331 h 336"/>
                  <a:gd name="T12" fmla="*/ 78 w 168"/>
                  <a:gd name="T13" fmla="*/ 325 h 336"/>
                  <a:gd name="T14" fmla="*/ 78 w 168"/>
                  <a:gd name="T15" fmla="*/ 325 h 336"/>
                  <a:gd name="T16" fmla="*/ 75 w 168"/>
                  <a:gd name="T17" fmla="*/ 308 h 336"/>
                  <a:gd name="T18" fmla="*/ 71 w 168"/>
                  <a:gd name="T19" fmla="*/ 286 h 336"/>
                  <a:gd name="T20" fmla="*/ 65 w 168"/>
                  <a:gd name="T21" fmla="*/ 248 h 336"/>
                  <a:gd name="T22" fmla="*/ 65 w 168"/>
                  <a:gd name="T23" fmla="*/ 248 h 336"/>
                  <a:gd name="T24" fmla="*/ 59 w 168"/>
                  <a:gd name="T25" fmla="*/ 209 h 336"/>
                  <a:gd name="T26" fmla="*/ 53 w 168"/>
                  <a:gd name="T27" fmla="*/ 153 h 336"/>
                  <a:gd name="T28" fmla="*/ 53 w 168"/>
                  <a:gd name="T29" fmla="*/ 153 h 336"/>
                  <a:gd name="T30" fmla="*/ 20 w 168"/>
                  <a:gd name="T31" fmla="*/ 66 h 336"/>
                  <a:gd name="T32" fmla="*/ 1 w 168"/>
                  <a:gd name="T33" fmla="*/ 17 h 336"/>
                  <a:gd name="T34" fmla="*/ 1 w 168"/>
                  <a:gd name="T35" fmla="*/ 17 h 336"/>
                  <a:gd name="T36" fmla="*/ 0 w 168"/>
                  <a:gd name="T37" fmla="*/ 12 h 336"/>
                  <a:gd name="T38" fmla="*/ 1 w 168"/>
                  <a:gd name="T39" fmla="*/ 7 h 336"/>
                  <a:gd name="T40" fmla="*/ 4 w 168"/>
                  <a:gd name="T41" fmla="*/ 3 h 336"/>
                  <a:gd name="T42" fmla="*/ 9 w 168"/>
                  <a:gd name="T43" fmla="*/ 1 h 336"/>
                  <a:gd name="T44" fmla="*/ 9 w 168"/>
                  <a:gd name="T45" fmla="*/ 1 h 336"/>
                  <a:gd name="T46" fmla="*/ 13 w 168"/>
                  <a:gd name="T47" fmla="*/ 0 h 336"/>
                  <a:gd name="T48" fmla="*/ 19 w 168"/>
                  <a:gd name="T49" fmla="*/ 1 h 336"/>
                  <a:gd name="T50" fmla="*/ 23 w 168"/>
                  <a:gd name="T51" fmla="*/ 4 h 336"/>
                  <a:gd name="T52" fmla="*/ 25 w 168"/>
                  <a:gd name="T53" fmla="*/ 9 h 336"/>
                  <a:gd name="T54" fmla="*/ 74 w 168"/>
                  <a:gd name="T55" fmla="*/ 112 h 336"/>
                  <a:gd name="T56" fmla="*/ 74 w 168"/>
                  <a:gd name="T57" fmla="*/ 112 h 336"/>
                  <a:gd name="T58" fmla="*/ 91 w 168"/>
                  <a:gd name="T59" fmla="*/ 109 h 336"/>
                  <a:gd name="T60" fmla="*/ 108 w 168"/>
                  <a:gd name="T61" fmla="*/ 107 h 336"/>
                  <a:gd name="T62" fmla="*/ 108 w 168"/>
                  <a:gd name="T63" fmla="*/ 107 h 336"/>
                  <a:gd name="T64" fmla="*/ 119 w 168"/>
                  <a:gd name="T65" fmla="*/ 107 h 336"/>
                  <a:gd name="T66" fmla="*/ 130 w 168"/>
                  <a:gd name="T67" fmla="*/ 110 h 336"/>
                  <a:gd name="T68" fmla="*/ 140 w 168"/>
                  <a:gd name="T69" fmla="*/ 112 h 336"/>
                  <a:gd name="T70" fmla="*/ 148 w 168"/>
                  <a:gd name="T71" fmla="*/ 114 h 336"/>
                  <a:gd name="T72" fmla="*/ 155 w 168"/>
                  <a:gd name="T73" fmla="*/ 118 h 336"/>
                  <a:gd name="T74" fmla="*/ 162 w 168"/>
                  <a:gd name="T75" fmla="*/ 121 h 336"/>
                  <a:gd name="T76" fmla="*/ 166 w 168"/>
                  <a:gd name="T77" fmla="*/ 126 h 336"/>
                  <a:gd name="T78" fmla="*/ 166 w 168"/>
                  <a:gd name="T79" fmla="*/ 128 h 336"/>
                  <a:gd name="T80" fmla="*/ 167 w 168"/>
                  <a:gd name="T81" fmla="*/ 130 h 336"/>
                  <a:gd name="T82" fmla="*/ 167 w 168"/>
                  <a:gd name="T83" fmla="*/ 130 h 336"/>
                  <a:gd name="T84" fmla="*/ 167 w 168"/>
                  <a:gd name="T85" fmla="*/ 137 h 336"/>
                  <a:gd name="T86" fmla="*/ 168 w 168"/>
                  <a:gd name="T87" fmla="*/ 156 h 336"/>
                  <a:gd name="T88" fmla="*/ 167 w 168"/>
                  <a:gd name="T89" fmla="*/ 184 h 336"/>
                  <a:gd name="T90" fmla="*/ 165 w 168"/>
                  <a:gd name="T91" fmla="*/ 200 h 336"/>
                  <a:gd name="T92" fmla="*/ 163 w 168"/>
                  <a:gd name="T93" fmla="*/ 21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8" h="336">
                    <a:moveTo>
                      <a:pt x="121" y="336"/>
                    </a:moveTo>
                    <a:lnTo>
                      <a:pt x="87" y="336"/>
                    </a:lnTo>
                    <a:lnTo>
                      <a:pt x="87" y="336"/>
                    </a:lnTo>
                    <a:lnTo>
                      <a:pt x="84" y="336"/>
                    </a:lnTo>
                    <a:lnTo>
                      <a:pt x="82" y="334"/>
                    </a:lnTo>
                    <a:lnTo>
                      <a:pt x="80" y="331"/>
                    </a:lnTo>
                    <a:lnTo>
                      <a:pt x="78" y="325"/>
                    </a:lnTo>
                    <a:lnTo>
                      <a:pt x="78" y="325"/>
                    </a:lnTo>
                    <a:lnTo>
                      <a:pt x="75" y="308"/>
                    </a:lnTo>
                    <a:lnTo>
                      <a:pt x="71" y="286"/>
                    </a:lnTo>
                    <a:lnTo>
                      <a:pt x="65" y="248"/>
                    </a:lnTo>
                    <a:lnTo>
                      <a:pt x="65" y="248"/>
                    </a:lnTo>
                    <a:lnTo>
                      <a:pt x="59" y="209"/>
                    </a:lnTo>
                    <a:lnTo>
                      <a:pt x="53" y="153"/>
                    </a:lnTo>
                    <a:lnTo>
                      <a:pt x="53" y="153"/>
                    </a:lnTo>
                    <a:lnTo>
                      <a:pt x="20" y="6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3" y="4"/>
                    </a:lnTo>
                    <a:lnTo>
                      <a:pt x="25" y="9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91" y="109"/>
                    </a:lnTo>
                    <a:lnTo>
                      <a:pt x="108" y="107"/>
                    </a:lnTo>
                    <a:lnTo>
                      <a:pt x="108" y="107"/>
                    </a:lnTo>
                    <a:lnTo>
                      <a:pt x="119" y="107"/>
                    </a:lnTo>
                    <a:lnTo>
                      <a:pt x="130" y="110"/>
                    </a:lnTo>
                    <a:lnTo>
                      <a:pt x="140" y="112"/>
                    </a:lnTo>
                    <a:lnTo>
                      <a:pt x="148" y="114"/>
                    </a:lnTo>
                    <a:lnTo>
                      <a:pt x="155" y="118"/>
                    </a:lnTo>
                    <a:lnTo>
                      <a:pt x="162" y="121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7" y="137"/>
                    </a:lnTo>
                    <a:lnTo>
                      <a:pt x="168" y="156"/>
                    </a:lnTo>
                    <a:lnTo>
                      <a:pt x="167" y="184"/>
                    </a:lnTo>
                    <a:lnTo>
                      <a:pt x="165" y="200"/>
                    </a:lnTo>
                    <a:lnTo>
                      <a:pt x="163" y="21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1" name="Freeform 242"/>
              <p:cNvSpPr>
                <a:spLocks/>
              </p:cNvSpPr>
              <p:nvPr/>
            </p:nvSpPr>
            <p:spPr bwMode="auto">
              <a:xfrm>
                <a:off x="86" y="988"/>
                <a:ext cx="92" cy="91"/>
              </a:xfrm>
              <a:custGeom>
                <a:avLst/>
                <a:gdLst>
                  <a:gd name="T0" fmla="*/ 92 w 92"/>
                  <a:gd name="T1" fmla="*/ 46 h 91"/>
                  <a:gd name="T2" fmla="*/ 92 w 92"/>
                  <a:gd name="T3" fmla="*/ 46 h 91"/>
                  <a:gd name="T4" fmla="*/ 91 w 92"/>
                  <a:gd name="T5" fmla="*/ 37 h 91"/>
                  <a:gd name="T6" fmla="*/ 88 w 92"/>
                  <a:gd name="T7" fmla="*/ 27 h 91"/>
                  <a:gd name="T8" fmla="*/ 84 w 92"/>
                  <a:gd name="T9" fmla="*/ 19 h 91"/>
                  <a:gd name="T10" fmla="*/ 78 w 92"/>
                  <a:gd name="T11" fmla="*/ 13 h 91"/>
                  <a:gd name="T12" fmla="*/ 72 w 92"/>
                  <a:gd name="T13" fmla="*/ 7 h 91"/>
                  <a:gd name="T14" fmla="*/ 64 w 92"/>
                  <a:gd name="T15" fmla="*/ 3 h 91"/>
                  <a:gd name="T16" fmla="*/ 55 w 92"/>
                  <a:gd name="T17" fmla="*/ 1 h 91"/>
                  <a:gd name="T18" fmla="*/ 46 w 92"/>
                  <a:gd name="T19" fmla="*/ 0 h 91"/>
                  <a:gd name="T20" fmla="*/ 46 w 92"/>
                  <a:gd name="T21" fmla="*/ 0 h 91"/>
                  <a:gd name="T22" fmla="*/ 37 w 92"/>
                  <a:gd name="T23" fmla="*/ 1 h 91"/>
                  <a:gd name="T24" fmla="*/ 28 w 92"/>
                  <a:gd name="T25" fmla="*/ 3 h 91"/>
                  <a:gd name="T26" fmla="*/ 20 w 92"/>
                  <a:gd name="T27" fmla="*/ 7 h 91"/>
                  <a:gd name="T28" fmla="*/ 13 w 92"/>
                  <a:gd name="T29" fmla="*/ 13 h 91"/>
                  <a:gd name="T30" fmla="*/ 8 w 92"/>
                  <a:gd name="T31" fmla="*/ 19 h 91"/>
                  <a:gd name="T32" fmla="*/ 4 w 92"/>
                  <a:gd name="T33" fmla="*/ 27 h 91"/>
                  <a:gd name="T34" fmla="*/ 1 w 92"/>
                  <a:gd name="T35" fmla="*/ 37 h 91"/>
                  <a:gd name="T36" fmla="*/ 0 w 92"/>
                  <a:gd name="T37" fmla="*/ 46 h 91"/>
                  <a:gd name="T38" fmla="*/ 0 w 92"/>
                  <a:gd name="T39" fmla="*/ 46 h 91"/>
                  <a:gd name="T40" fmla="*/ 1 w 92"/>
                  <a:gd name="T41" fmla="*/ 55 h 91"/>
                  <a:gd name="T42" fmla="*/ 4 w 92"/>
                  <a:gd name="T43" fmla="*/ 63 h 91"/>
                  <a:gd name="T44" fmla="*/ 8 w 92"/>
                  <a:gd name="T45" fmla="*/ 72 h 91"/>
                  <a:gd name="T46" fmla="*/ 13 w 92"/>
                  <a:gd name="T47" fmla="*/ 78 h 91"/>
                  <a:gd name="T48" fmla="*/ 20 w 92"/>
                  <a:gd name="T49" fmla="*/ 84 h 91"/>
                  <a:gd name="T50" fmla="*/ 28 w 92"/>
                  <a:gd name="T51" fmla="*/ 88 h 91"/>
                  <a:gd name="T52" fmla="*/ 37 w 92"/>
                  <a:gd name="T53" fmla="*/ 90 h 91"/>
                  <a:gd name="T54" fmla="*/ 46 w 92"/>
                  <a:gd name="T55" fmla="*/ 91 h 91"/>
                  <a:gd name="T56" fmla="*/ 46 w 92"/>
                  <a:gd name="T57" fmla="*/ 91 h 91"/>
                  <a:gd name="T58" fmla="*/ 55 w 92"/>
                  <a:gd name="T59" fmla="*/ 90 h 91"/>
                  <a:gd name="T60" fmla="*/ 64 w 92"/>
                  <a:gd name="T61" fmla="*/ 88 h 91"/>
                  <a:gd name="T62" fmla="*/ 72 w 92"/>
                  <a:gd name="T63" fmla="*/ 84 h 91"/>
                  <a:gd name="T64" fmla="*/ 78 w 92"/>
                  <a:gd name="T65" fmla="*/ 78 h 91"/>
                  <a:gd name="T66" fmla="*/ 84 w 92"/>
                  <a:gd name="T67" fmla="*/ 72 h 91"/>
                  <a:gd name="T68" fmla="*/ 88 w 92"/>
                  <a:gd name="T69" fmla="*/ 63 h 91"/>
                  <a:gd name="T70" fmla="*/ 91 w 92"/>
                  <a:gd name="T71" fmla="*/ 55 h 91"/>
                  <a:gd name="T72" fmla="*/ 92 w 92"/>
                  <a:gd name="T73" fmla="*/ 46 h 91"/>
                  <a:gd name="T74" fmla="*/ 92 w 92"/>
                  <a:gd name="T75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1">
                    <a:moveTo>
                      <a:pt x="92" y="46"/>
                    </a:moveTo>
                    <a:lnTo>
                      <a:pt x="92" y="46"/>
                    </a:lnTo>
                    <a:lnTo>
                      <a:pt x="91" y="37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0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0" y="84"/>
                    </a:lnTo>
                    <a:lnTo>
                      <a:pt x="28" y="88"/>
                    </a:lnTo>
                    <a:lnTo>
                      <a:pt x="37" y="90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55" y="90"/>
                    </a:lnTo>
                    <a:lnTo>
                      <a:pt x="64" y="88"/>
                    </a:lnTo>
                    <a:lnTo>
                      <a:pt x="72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1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2" name="Freeform 243"/>
              <p:cNvSpPr>
                <a:spLocks/>
              </p:cNvSpPr>
              <p:nvPr/>
            </p:nvSpPr>
            <p:spPr bwMode="auto">
              <a:xfrm>
                <a:off x="1461" y="1628"/>
                <a:ext cx="173" cy="24"/>
              </a:xfrm>
              <a:custGeom>
                <a:avLst/>
                <a:gdLst>
                  <a:gd name="T0" fmla="*/ 161 w 173"/>
                  <a:gd name="T1" fmla="*/ 0 h 24"/>
                  <a:gd name="T2" fmla="*/ 11 w 173"/>
                  <a:gd name="T3" fmla="*/ 0 h 24"/>
                  <a:gd name="T4" fmla="*/ 11 w 173"/>
                  <a:gd name="T5" fmla="*/ 0 h 24"/>
                  <a:gd name="T6" fmla="*/ 7 w 173"/>
                  <a:gd name="T7" fmla="*/ 1 h 24"/>
                  <a:gd name="T8" fmla="*/ 3 w 173"/>
                  <a:gd name="T9" fmla="*/ 3 h 24"/>
                  <a:gd name="T10" fmla="*/ 0 w 173"/>
                  <a:gd name="T11" fmla="*/ 7 h 24"/>
                  <a:gd name="T12" fmla="*/ 0 w 173"/>
                  <a:gd name="T13" fmla="*/ 12 h 24"/>
                  <a:gd name="T14" fmla="*/ 0 w 173"/>
                  <a:gd name="T15" fmla="*/ 12 h 24"/>
                  <a:gd name="T16" fmla="*/ 0 w 173"/>
                  <a:gd name="T17" fmla="*/ 17 h 24"/>
                  <a:gd name="T18" fmla="*/ 3 w 173"/>
                  <a:gd name="T19" fmla="*/ 21 h 24"/>
                  <a:gd name="T20" fmla="*/ 7 w 173"/>
                  <a:gd name="T21" fmla="*/ 23 h 24"/>
                  <a:gd name="T22" fmla="*/ 11 w 173"/>
                  <a:gd name="T23" fmla="*/ 24 h 24"/>
                  <a:gd name="T24" fmla="*/ 161 w 173"/>
                  <a:gd name="T25" fmla="*/ 24 h 24"/>
                  <a:gd name="T26" fmla="*/ 161 w 173"/>
                  <a:gd name="T27" fmla="*/ 24 h 24"/>
                  <a:gd name="T28" fmla="*/ 166 w 173"/>
                  <a:gd name="T29" fmla="*/ 23 h 24"/>
                  <a:gd name="T30" fmla="*/ 170 w 173"/>
                  <a:gd name="T31" fmla="*/ 21 h 24"/>
                  <a:gd name="T32" fmla="*/ 172 w 173"/>
                  <a:gd name="T33" fmla="*/ 17 h 24"/>
                  <a:gd name="T34" fmla="*/ 173 w 173"/>
                  <a:gd name="T35" fmla="*/ 12 h 24"/>
                  <a:gd name="T36" fmla="*/ 173 w 173"/>
                  <a:gd name="T37" fmla="*/ 12 h 24"/>
                  <a:gd name="T38" fmla="*/ 172 w 173"/>
                  <a:gd name="T39" fmla="*/ 7 h 24"/>
                  <a:gd name="T40" fmla="*/ 170 w 173"/>
                  <a:gd name="T41" fmla="*/ 3 h 24"/>
                  <a:gd name="T42" fmla="*/ 166 w 173"/>
                  <a:gd name="T43" fmla="*/ 1 h 24"/>
                  <a:gd name="T44" fmla="*/ 161 w 173"/>
                  <a:gd name="T45" fmla="*/ 0 h 24"/>
                  <a:gd name="T46" fmla="*/ 161 w 173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3" h="24">
                    <a:moveTo>
                      <a:pt x="16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4"/>
                    </a:lnTo>
                    <a:lnTo>
                      <a:pt x="161" y="24"/>
                    </a:lnTo>
                    <a:lnTo>
                      <a:pt x="161" y="24"/>
                    </a:lnTo>
                    <a:lnTo>
                      <a:pt x="166" y="23"/>
                    </a:lnTo>
                    <a:lnTo>
                      <a:pt x="170" y="21"/>
                    </a:lnTo>
                    <a:lnTo>
                      <a:pt x="172" y="17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2" y="7"/>
                    </a:lnTo>
                    <a:lnTo>
                      <a:pt x="170" y="3"/>
                    </a:lnTo>
                    <a:lnTo>
                      <a:pt x="166" y="1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3" name="Freeform 244"/>
              <p:cNvSpPr>
                <a:spLocks noEditPoints="1"/>
              </p:cNvSpPr>
              <p:nvPr/>
            </p:nvSpPr>
            <p:spPr bwMode="auto">
              <a:xfrm>
                <a:off x="1332" y="1456"/>
                <a:ext cx="307" cy="156"/>
              </a:xfrm>
              <a:custGeom>
                <a:avLst/>
                <a:gdLst>
                  <a:gd name="T0" fmla="*/ 206 w 307"/>
                  <a:gd name="T1" fmla="*/ 7 h 156"/>
                  <a:gd name="T2" fmla="*/ 204 w 307"/>
                  <a:gd name="T3" fmla="*/ 2 h 156"/>
                  <a:gd name="T4" fmla="*/ 199 w 307"/>
                  <a:gd name="T5" fmla="*/ 0 h 156"/>
                  <a:gd name="T6" fmla="*/ 193 w 307"/>
                  <a:gd name="T7" fmla="*/ 5 h 156"/>
                  <a:gd name="T8" fmla="*/ 192 w 307"/>
                  <a:gd name="T9" fmla="*/ 47 h 156"/>
                  <a:gd name="T10" fmla="*/ 57 w 307"/>
                  <a:gd name="T11" fmla="*/ 43 h 156"/>
                  <a:gd name="T12" fmla="*/ 48 w 307"/>
                  <a:gd name="T13" fmla="*/ 32 h 156"/>
                  <a:gd name="T14" fmla="*/ 35 w 307"/>
                  <a:gd name="T15" fmla="*/ 27 h 156"/>
                  <a:gd name="T16" fmla="*/ 24 w 307"/>
                  <a:gd name="T17" fmla="*/ 27 h 156"/>
                  <a:gd name="T18" fmla="*/ 10 w 307"/>
                  <a:gd name="T19" fmla="*/ 36 h 156"/>
                  <a:gd name="T20" fmla="*/ 1 w 307"/>
                  <a:gd name="T21" fmla="*/ 50 h 156"/>
                  <a:gd name="T22" fmla="*/ 1 w 307"/>
                  <a:gd name="T23" fmla="*/ 62 h 156"/>
                  <a:gd name="T24" fmla="*/ 10 w 307"/>
                  <a:gd name="T25" fmla="*/ 78 h 156"/>
                  <a:gd name="T26" fmla="*/ 24 w 307"/>
                  <a:gd name="T27" fmla="*/ 86 h 156"/>
                  <a:gd name="T28" fmla="*/ 38 w 307"/>
                  <a:gd name="T29" fmla="*/ 85 h 156"/>
                  <a:gd name="T30" fmla="*/ 56 w 307"/>
                  <a:gd name="T31" fmla="*/ 73 h 156"/>
                  <a:gd name="T32" fmla="*/ 90 w 307"/>
                  <a:gd name="T33" fmla="*/ 85 h 156"/>
                  <a:gd name="T34" fmla="*/ 127 w 307"/>
                  <a:gd name="T35" fmla="*/ 110 h 156"/>
                  <a:gd name="T36" fmla="*/ 140 w 307"/>
                  <a:gd name="T37" fmla="*/ 137 h 156"/>
                  <a:gd name="T38" fmla="*/ 163 w 307"/>
                  <a:gd name="T39" fmla="*/ 155 h 156"/>
                  <a:gd name="T40" fmla="*/ 172 w 307"/>
                  <a:gd name="T41" fmla="*/ 156 h 156"/>
                  <a:gd name="T42" fmla="*/ 253 w 307"/>
                  <a:gd name="T43" fmla="*/ 155 h 156"/>
                  <a:gd name="T44" fmla="*/ 288 w 307"/>
                  <a:gd name="T45" fmla="*/ 144 h 156"/>
                  <a:gd name="T46" fmla="*/ 306 w 307"/>
                  <a:gd name="T47" fmla="*/ 122 h 156"/>
                  <a:gd name="T48" fmla="*/ 307 w 307"/>
                  <a:gd name="T49" fmla="*/ 114 h 156"/>
                  <a:gd name="T50" fmla="*/ 302 w 307"/>
                  <a:gd name="T51" fmla="*/ 99 h 156"/>
                  <a:gd name="T52" fmla="*/ 278 w 307"/>
                  <a:gd name="T53" fmla="*/ 72 h 156"/>
                  <a:gd name="T54" fmla="*/ 242 w 307"/>
                  <a:gd name="T55" fmla="*/ 51 h 156"/>
                  <a:gd name="T56" fmla="*/ 219 w 307"/>
                  <a:gd name="T57" fmla="*/ 47 h 156"/>
                  <a:gd name="T58" fmla="*/ 30 w 307"/>
                  <a:gd name="T59" fmla="*/ 78 h 156"/>
                  <a:gd name="T60" fmla="*/ 19 w 307"/>
                  <a:gd name="T61" fmla="*/ 74 h 156"/>
                  <a:gd name="T62" fmla="*/ 11 w 307"/>
                  <a:gd name="T63" fmla="*/ 64 h 156"/>
                  <a:gd name="T64" fmla="*/ 10 w 307"/>
                  <a:gd name="T65" fmla="*/ 56 h 156"/>
                  <a:gd name="T66" fmla="*/ 13 w 307"/>
                  <a:gd name="T67" fmla="*/ 45 h 156"/>
                  <a:gd name="T68" fmla="*/ 22 w 307"/>
                  <a:gd name="T69" fmla="*/ 37 h 156"/>
                  <a:gd name="T70" fmla="*/ 30 w 307"/>
                  <a:gd name="T71" fmla="*/ 36 h 156"/>
                  <a:gd name="T72" fmla="*/ 46 w 307"/>
                  <a:gd name="T73" fmla="*/ 43 h 156"/>
                  <a:gd name="T74" fmla="*/ 30 w 307"/>
                  <a:gd name="T75" fmla="*/ 47 h 156"/>
                  <a:gd name="T76" fmla="*/ 30 w 307"/>
                  <a:gd name="T77" fmla="*/ 47 h 156"/>
                  <a:gd name="T78" fmla="*/ 23 w 307"/>
                  <a:gd name="T79" fmla="*/ 53 h 156"/>
                  <a:gd name="T80" fmla="*/ 23 w 307"/>
                  <a:gd name="T81" fmla="*/ 58 h 156"/>
                  <a:gd name="T82" fmla="*/ 28 w 307"/>
                  <a:gd name="T83" fmla="*/ 63 h 156"/>
                  <a:gd name="T84" fmla="*/ 47 w 307"/>
                  <a:gd name="T85" fmla="*/ 69 h 156"/>
                  <a:gd name="T86" fmla="*/ 35 w 307"/>
                  <a:gd name="T87" fmla="*/ 77 h 156"/>
                  <a:gd name="T88" fmla="*/ 215 w 307"/>
                  <a:gd name="T89" fmla="*/ 99 h 156"/>
                  <a:gd name="T90" fmla="*/ 219 w 307"/>
                  <a:gd name="T91" fmla="*/ 60 h 156"/>
                  <a:gd name="T92" fmla="*/ 238 w 307"/>
                  <a:gd name="T93" fmla="*/ 64 h 156"/>
                  <a:gd name="T94" fmla="*/ 266 w 307"/>
                  <a:gd name="T95" fmla="*/ 80 h 156"/>
                  <a:gd name="T96" fmla="*/ 285 w 307"/>
                  <a:gd name="T97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7" h="156">
                    <a:moveTo>
                      <a:pt x="219" y="47"/>
                    </a:moveTo>
                    <a:lnTo>
                      <a:pt x="206" y="47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06" y="5"/>
                    </a:lnTo>
                    <a:lnTo>
                      <a:pt x="204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6" y="1"/>
                    </a:lnTo>
                    <a:lnTo>
                      <a:pt x="194" y="2"/>
                    </a:lnTo>
                    <a:lnTo>
                      <a:pt x="193" y="5"/>
                    </a:lnTo>
                    <a:lnTo>
                      <a:pt x="192" y="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7" y="43"/>
                    </a:lnTo>
                    <a:lnTo>
                      <a:pt x="55" y="39"/>
                    </a:lnTo>
                    <a:lnTo>
                      <a:pt x="52" y="36"/>
                    </a:lnTo>
                    <a:lnTo>
                      <a:pt x="48" y="32"/>
                    </a:lnTo>
                    <a:lnTo>
                      <a:pt x="45" y="30"/>
                    </a:lnTo>
                    <a:lnTo>
                      <a:pt x="39" y="28"/>
                    </a:lnTo>
                    <a:lnTo>
                      <a:pt x="35" y="27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4" y="27"/>
                    </a:lnTo>
                    <a:lnTo>
                      <a:pt x="19" y="29"/>
                    </a:lnTo>
                    <a:lnTo>
                      <a:pt x="14" y="31"/>
                    </a:lnTo>
                    <a:lnTo>
                      <a:pt x="10" y="36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2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10" y="78"/>
                    </a:lnTo>
                    <a:lnTo>
                      <a:pt x="14" y="81"/>
                    </a:lnTo>
                    <a:lnTo>
                      <a:pt x="19" y="84"/>
                    </a:lnTo>
                    <a:lnTo>
                      <a:pt x="24" y="86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8" y="85"/>
                    </a:lnTo>
                    <a:lnTo>
                      <a:pt x="45" y="82"/>
                    </a:lnTo>
                    <a:lnTo>
                      <a:pt x="51" y="78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72" y="78"/>
                    </a:lnTo>
                    <a:lnTo>
                      <a:pt x="90" y="85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7" y="110"/>
                    </a:lnTo>
                    <a:lnTo>
                      <a:pt x="129" y="119"/>
                    </a:lnTo>
                    <a:lnTo>
                      <a:pt x="134" y="129"/>
                    </a:lnTo>
                    <a:lnTo>
                      <a:pt x="140" y="137"/>
                    </a:lnTo>
                    <a:lnTo>
                      <a:pt x="146" y="146"/>
                    </a:lnTo>
                    <a:lnTo>
                      <a:pt x="155" y="151"/>
                    </a:lnTo>
                    <a:lnTo>
                      <a:pt x="163" y="155"/>
                    </a:lnTo>
                    <a:lnTo>
                      <a:pt x="167" y="156"/>
                    </a:lnTo>
                    <a:lnTo>
                      <a:pt x="172" y="156"/>
                    </a:lnTo>
                    <a:lnTo>
                      <a:pt x="172" y="156"/>
                    </a:lnTo>
                    <a:lnTo>
                      <a:pt x="238" y="156"/>
                    </a:lnTo>
                    <a:lnTo>
                      <a:pt x="238" y="156"/>
                    </a:lnTo>
                    <a:lnTo>
                      <a:pt x="253" y="155"/>
                    </a:lnTo>
                    <a:lnTo>
                      <a:pt x="267" y="153"/>
                    </a:lnTo>
                    <a:lnTo>
                      <a:pt x="278" y="149"/>
                    </a:lnTo>
                    <a:lnTo>
                      <a:pt x="288" y="144"/>
                    </a:lnTo>
                    <a:lnTo>
                      <a:pt x="297" y="137"/>
                    </a:lnTo>
                    <a:lnTo>
                      <a:pt x="302" y="130"/>
                    </a:lnTo>
                    <a:lnTo>
                      <a:pt x="306" y="122"/>
                    </a:lnTo>
                    <a:lnTo>
                      <a:pt x="307" y="118"/>
                    </a:lnTo>
                    <a:lnTo>
                      <a:pt x="307" y="114"/>
                    </a:lnTo>
                    <a:lnTo>
                      <a:pt x="307" y="114"/>
                    </a:lnTo>
                    <a:lnTo>
                      <a:pt x="306" y="110"/>
                    </a:lnTo>
                    <a:lnTo>
                      <a:pt x="305" y="104"/>
                    </a:lnTo>
                    <a:lnTo>
                      <a:pt x="302" y="99"/>
                    </a:lnTo>
                    <a:lnTo>
                      <a:pt x="299" y="93"/>
                    </a:lnTo>
                    <a:lnTo>
                      <a:pt x="289" y="83"/>
                    </a:lnTo>
                    <a:lnTo>
                      <a:pt x="278" y="72"/>
                    </a:lnTo>
                    <a:lnTo>
                      <a:pt x="265" y="62"/>
                    </a:lnTo>
                    <a:lnTo>
                      <a:pt x="249" y="54"/>
                    </a:lnTo>
                    <a:lnTo>
                      <a:pt x="242" y="51"/>
                    </a:lnTo>
                    <a:lnTo>
                      <a:pt x="234" y="49"/>
                    </a:lnTo>
                    <a:lnTo>
                      <a:pt x="227" y="48"/>
                    </a:lnTo>
                    <a:lnTo>
                      <a:pt x="219" y="47"/>
                    </a:lnTo>
                    <a:lnTo>
                      <a:pt x="219" y="47"/>
                    </a:lnTo>
                    <a:close/>
                    <a:moveTo>
                      <a:pt x="30" y="78"/>
                    </a:moveTo>
                    <a:lnTo>
                      <a:pt x="30" y="78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19" y="74"/>
                    </a:lnTo>
                    <a:lnTo>
                      <a:pt x="16" y="72"/>
                    </a:lnTo>
                    <a:lnTo>
                      <a:pt x="13" y="68"/>
                    </a:lnTo>
                    <a:lnTo>
                      <a:pt x="11" y="64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3" y="45"/>
                    </a:lnTo>
                    <a:lnTo>
                      <a:pt x="16" y="42"/>
                    </a:lnTo>
                    <a:lnTo>
                      <a:pt x="19" y="39"/>
                    </a:lnTo>
                    <a:lnTo>
                      <a:pt x="22" y="37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6" y="37"/>
                    </a:lnTo>
                    <a:lnTo>
                      <a:pt x="42" y="39"/>
                    </a:lnTo>
                    <a:lnTo>
                      <a:pt x="46" y="43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7" y="48"/>
                    </a:lnTo>
                    <a:lnTo>
                      <a:pt x="24" y="50"/>
                    </a:lnTo>
                    <a:lnTo>
                      <a:pt x="23" y="53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3" y="58"/>
                    </a:lnTo>
                    <a:lnTo>
                      <a:pt x="24" y="60"/>
                    </a:lnTo>
                    <a:lnTo>
                      <a:pt x="25" y="62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4" y="73"/>
                    </a:lnTo>
                    <a:lnTo>
                      <a:pt x="39" y="76"/>
                    </a:lnTo>
                    <a:lnTo>
                      <a:pt x="35" y="77"/>
                    </a:lnTo>
                    <a:lnTo>
                      <a:pt x="30" y="78"/>
                    </a:lnTo>
                    <a:lnTo>
                      <a:pt x="30" y="78"/>
                    </a:lnTo>
                    <a:close/>
                    <a:moveTo>
                      <a:pt x="215" y="99"/>
                    </a:moveTo>
                    <a:lnTo>
                      <a:pt x="201" y="60"/>
                    </a:lnTo>
                    <a:lnTo>
                      <a:pt x="201" y="60"/>
                    </a:lnTo>
                    <a:lnTo>
                      <a:pt x="219" y="60"/>
                    </a:lnTo>
                    <a:lnTo>
                      <a:pt x="219" y="60"/>
                    </a:lnTo>
                    <a:lnTo>
                      <a:pt x="229" y="61"/>
                    </a:lnTo>
                    <a:lnTo>
                      <a:pt x="238" y="64"/>
                    </a:lnTo>
                    <a:lnTo>
                      <a:pt x="248" y="68"/>
                    </a:lnTo>
                    <a:lnTo>
                      <a:pt x="256" y="74"/>
                    </a:lnTo>
                    <a:lnTo>
                      <a:pt x="266" y="80"/>
                    </a:lnTo>
                    <a:lnTo>
                      <a:pt x="273" y="86"/>
                    </a:lnTo>
                    <a:lnTo>
                      <a:pt x="280" y="93"/>
                    </a:lnTo>
                    <a:lnTo>
                      <a:pt x="285" y="99"/>
                    </a:lnTo>
                    <a:lnTo>
                      <a:pt x="215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4" name="Freeform 245"/>
              <p:cNvSpPr>
                <a:spLocks/>
              </p:cNvSpPr>
              <p:nvPr/>
            </p:nvSpPr>
            <p:spPr bwMode="auto">
              <a:xfrm>
                <a:off x="1401" y="1469"/>
                <a:ext cx="111" cy="12"/>
              </a:xfrm>
              <a:custGeom>
                <a:avLst/>
                <a:gdLst>
                  <a:gd name="T0" fmla="*/ 111 w 111"/>
                  <a:gd name="T1" fmla="*/ 12 h 12"/>
                  <a:gd name="T2" fmla="*/ 111 w 111"/>
                  <a:gd name="T3" fmla="*/ 12 h 12"/>
                  <a:gd name="T4" fmla="*/ 5 w 111"/>
                  <a:gd name="T5" fmla="*/ 12 h 12"/>
                  <a:gd name="T6" fmla="*/ 5 w 111"/>
                  <a:gd name="T7" fmla="*/ 12 h 12"/>
                  <a:gd name="T8" fmla="*/ 5 w 111"/>
                  <a:gd name="T9" fmla="*/ 12 h 12"/>
                  <a:gd name="T10" fmla="*/ 3 w 111"/>
                  <a:gd name="T11" fmla="*/ 11 h 12"/>
                  <a:gd name="T12" fmla="*/ 1 w 111"/>
                  <a:gd name="T13" fmla="*/ 10 h 12"/>
                  <a:gd name="T14" fmla="*/ 0 w 111"/>
                  <a:gd name="T15" fmla="*/ 8 h 12"/>
                  <a:gd name="T16" fmla="*/ 0 w 111"/>
                  <a:gd name="T17" fmla="*/ 6 h 12"/>
                  <a:gd name="T18" fmla="*/ 0 w 111"/>
                  <a:gd name="T19" fmla="*/ 6 h 12"/>
                  <a:gd name="T20" fmla="*/ 0 w 111"/>
                  <a:gd name="T21" fmla="*/ 6 h 12"/>
                  <a:gd name="T22" fmla="*/ 0 w 111"/>
                  <a:gd name="T23" fmla="*/ 4 h 12"/>
                  <a:gd name="T24" fmla="*/ 1 w 111"/>
                  <a:gd name="T25" fmla="*/ 2 h 12"/>
                  <a:gd name="T26" fmla="*/ 3 w 111"/>
                  <a:gd name="T27" fmla="*/ 1 h 12"/>
                  <a:gd name="T28" fmla="*/ 5 w 111"/>
                  <a:gd name="T29" fmla="*/ 0 h 12"/>
                  <a:gd name="T30" fmla="*/ 5 w 111"/>
                  <a:gd name="T31" fmla="*/ 0 h 12"/>
                  <a:gd name="T32" fmla="*/ 111 w 111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2">
                    <a:moveTo>
                      <a:pt x="111" y="12"/>
                    </a:moveTo>
                    <a:lnTo>
                      <a:pt x="111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5" name="Freeform 246"/>
              <p:cNvSpPr>
                <a:spLocks/>
              </p:cNvSpPr>
              <p:nvPr/>
            </p:nvSpPr>
            <p:spPr bwMode="auto">
              <a:xfrm>
                <a:off x="1549" y="1469"/>
                <a:ext cx="113" cy="12"/>
              </a:xfrm>
              <a:custGeom>
                <a:avLst/>
                <a:gdLst>
                  <a:gd name="T0" fmla="*/ 0 w 113"/>
                  <a:gd name="T1" fmla="*/ 0 h 12"/>
                  <a:gd name="T2" fmla="*/ 0 w 113"/>
                  <a:gd name="T3" fmla="*/ 0 h 12"/>
                  <a:gd name="T4" fmla="*/ 106 w 113"/>
                  <a:gd name="T5" fmla="*/ 0 h 12"/>
                  <a:gd name="T6" fmla="*/ 106 w 113"/>
                  <a:gd name="T7" fmla="*/ 0 h 12"/>
                  <a:gd name="T8" fmla="*/ 108 w 113"/>
                  <a:gd name="T9" fmla="*/ 1 h 12"/>
                  <a:gd name="T10" fmla="*/ 110 w 113"/>
                  <a:gd name="T11" fmla="*/ 2 h 12"/>
                  <a:gd name="T12" fmla="*/ 113 w 113"/>
                  <a:gd name="T13" fmla="*/ 4 h 12"/>
                  <a:gd name="T14" fmla="*/ 113 w 113"/>
                  <a:gd name="T15" fmla="*/ 6 h 12"/>
                  <a:gd name="T16" fmla="*/ 113 w 113"/>
                  <a:gd name="T17" fmla="*/ 6 h 12"/>
                  <a:gd name="T18" fmla="*/ 113 w 113"/>
                  <a:gd name="T19" fmla="*/ 6 h 12"/>
                  <a:gd name="T20" fmla="*/ 113 w 113"/>
                  <a:gd name="T21" fmla="*/ 8 h 12"/>
                  <a:gd name="T22" fmla="*/ 110 w 113"/>
                  <a:gd name="T23" fmla="*/ 10 h 12"/>
                  <a:gd name="T24" fmla="*/ 108 w 113"/>
                  <a:gd name="T25" fmla="*/ 11 h 12"/>
                  <a:gd name="T26" fmla="*/ 106 w 113"/>
                  <a:gd name="T27" fmla="*/ 12 h 12"/>
                  <a:gd name="T28" fmla="*/ 106 w 113"/>
                  <a:gd name="T29" fmla="*/ 12 h 12"/>
                  <a:gd name="T30" fmla="*/ 0 w 113"/>
                  <a:gd name="T31" fmla="*/ 12 h 12"/>
                  <a:gd name="T32" fmla="*/ 0 w 113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2">
                    <a:moveTo>
                      <a:pt x="0" y="0"/>
                    </a:moveTo>
                    <a:lnTo>
                      <a:pt x="0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1"/>
                    </a:lnTo>
                    <a:lnTo>
                      <a:pt x="110" y="2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0" y="10"/>
                    </a:lnTo>
                    <a:lnTo>
                      <a:pt x="108" y="11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6" name="Freeform 247"/>
              <p:cNvSpPr>
                <a:spLocks noEditPoints="1"/>
              </p:cNvSpPr>
              <p:nvPr/>
            </p:nvSpPr>
            <p:spPr bwMode="auto">
              <a:xfrm>
                <a:off x="1081" y="760"/>
                <a:ext cx="229" cy="224"/>
              </a:xfrm>
              <a:custGeom>
                <a:avLst/>
                <a:gdLst>
                  <a:gd name="T0" fmla="*/ 10 w 229"/>
                  <a:gd name="T1" fmla="*/ 223 h 224"/>
                  <a:gd name="T2" fmla="*/ 1 w 229"/>
                  <a:gd name="T3" fmla="*/ 209 h 224"/>
                  <a:gd name="T4" fmla="*/ 0 w 229"/>
                  <a:gd name="T5" fmla="*/ 42 h 224"/>
                  <a:gd name="T6" fmla="*/ 3 w 229"/>
                  <a:gd name="T7" fmla="*/ 33 h 224"/>
                  <a:gd name="T8" fmla="*/ 13 w 229"/>
                  <a:gd name="T9" fmla="*/ 22 h 224"/>
                  <a:gd name="T10" fmla="*/ 34 w 229"/>
                  <a:gd name="T11" fmla="*/ 10 h 224"/>
                  <a:gd name="T12" fmla="*/ 76 w 229"/>
                  <a:gd name="T13" fmla="*/ 2 h 224"/>
                  <a:gd name="T14" fmla="*/ 115 w 229"/>
                  <a:gd name="T15" fmla="*/ 0 h 224"/>
                  <a:gd name="T16" fmla="*/ 170 w 229"/>
                  <a:gd name="T17" fmla="*/ 4 h 224"/>
                  <a:gd name="T18" fmla="*/ 204 w 229"/>
                  <a:gd name="T19" fmla="*/ 14 h 224"/>
                  <a:gd name="T20" fmla="*/ 222 w 229"/>
                  <a:gd name="T21" fmla="*/ 25 h 224"/>
                  <a:gd name="T22" fmla="*/ 228 w 229"/>
                  <a:gd name="T23" fmla="*/ 36 h 224"/>
                  <a:gd name="T24" fmla="*/ 229 w 229"/>
                  <a:gd name="T25" fmla="*/ 200 h 224"/>
                  <a:gd name="T26" fmla="*/ 226 w 229"/>
                  <a:gd name="T27" fmla="*/ 216 h 224"/>
                  <a:gd name="T28" fmla="*/ 217 w 229"/>
                  <a:gd name="T29" fmla="*/ 224 h 224"/>
                  <a:gd name="T30" fmla="*/ 12 w 229"/>
                  <a:gd name="T31" fmla="*/ 224 h 224"/>
                  <a:gd name="T32" fmla="*/ 211 w 229"/>
                  <a:gd name="T33" fmla="*/ 42 h 224"/>
                  <a:gd name="T34" fmla="*/ 204 w 229"/>
                  <a:gd name="T35" fmla="*/ 38 h 224"/>
                  <a:gd name="T36" fmla="*/ 23 w 229"/>
                  <a:gd name="T37" fmla="*/ 38 h 224"/>
                  <a:gd name="T38" fmla="*/ 18 w 229"/>
                  <a:gd name="T39" fmla="*/ 46 h 224"/>
                  <a:gd name="T40" fmla="*/ 19 w 229"/>
                  <a:gd name="T41" fmla="*/ 133 h 224"/>
                  <a:gd name="T42" fmla="*/ 26 w 229"/>
                  <a:gd name="T43" fmla="*/ 138 h 224"/>
                  <a:gd name="T44" fmla="*/ 207 w 229"/>
                  <a:gd name="T45" fmla="*/ 137 h 224"/>
                  <a:gd name="T46" fmla="*/ 211 w 229"/>
                  <a:gd name="T47" fmla="*/ 130 h 224"/>
                  <a:gd name="T48" fmla="*/ 33 w 229"/>
                  <a:gd name="T49" fmla="*/ 174 h 224"/>
                  <a:gd name="T50" fmla="*/ 24 w 229"/>
                  <a:gd name="T51" fmla="*/ 180 h 224"/>
                  <a:gd name="T52" fmla="*/ 24 w 229"/>
                  <a:gd name="T53" fmla="*/ 188 h 224"/>
                  <a:gd name="T54" fmla="*/ 33 w 229"/>
                  <a:gd name="T55" fmla="*/ 195 h 224"/>
                  <a:gd name="T56" fmla="*/ 41 w 229"/>
                  <a:gd name="T57" fmla="*/ 192 h 224"/>
                  <a:gd name="T58" fmla="*/ 44 w 229"/>
                  <a:gd name="T59" fmla="*/ 184 h 224"/>
                  <a:gd name="T60" fmla="*/ 37 w 229"/>
                  <a:gd name="T61" fmla="*/ 175 h 224"/>
                  <a:gd name="T62" fmla="*/ 196 w 229"/>
                  <a:gd name="T63" fmla="*/ 174 h 224"/>
                  <a:gd name="T64" fmla="*/ 189 w 229"/>
                  <a:gd name="T65" fmla="*/ 177 h 224"/>
                  <a:gd name="T66" fmla="*/ 186 w 229"/>
                  <a:gd name="T67" fmla="*/ 184 h 224"/>
                  <a:gd name="T68" fmla="*/ 192 w 229"/>
                  <a:gd name="T69" fmla="*/ 195 h 224"/>
                  <a:gd name="T70" fmla="*/ 200 w 229"/>
                  <a:gd name="T71" fmla="*/ 195 h 224"/>
                  <a:gd name="T72" fmla="*/ 206 w 229"/>
                  <a:gd name="T73" fmla="*/ 184 h 224"/>
                  <a:gd name="T74" fmla="*/ 203 w 229"/>
                  <a:gd name="T75" fmla="*/ 177 h 224"/>
                  <a:gd name="T76" fmla="*/ 196 w 229"/>
                  <a:gd name="T77" fmla="*/ 174 h 224"/>
                  <a:gd name="T78" fmla="*/ 149 w 229"/>
                  <a:gd name="T79" fmla="*/ 26 h 224"/>
                  <a:gd name="T80" fmla="*/ 152 w 229"/>
                  <a:gd name="T81" fmla="*/ 25 h 224"/>
                  <a:gd name="T82" fmla="*/ 154 w 229"/>
                  <a:gd name="T83" fmla="*/ 21 h 224"/>
                  <a:gd name="T84" fmla="*/ 152 w 229"/>
                  <a:gd name="T85" fmla="*/ 18 h 224"/>
                  <a:gd name="T86" fmla="*/ 86 w 229"/>
                  <a:gd name="T87" fmla="*/ 16 h 224"/>
                  <a:gd name="T88" fmla="*/ 84 w 229"/>
                  <a:gd name="T89" fmla="*/ 17 h 224"/>
                  <a:gd name="T90" fmla="*/ 81 w 229"/>
                  <a:gd name="T91" fmla="*/ 21 h 224"/>
                  <a:gd name="T92" fmla="*/ 81 w 229"/>
                  <a:gd name="T93" fmla="*/ 23 h 224"/>
                  <a:gd name="T94" fmla="*/ 86 w 229"/>
                  <a:gd name="T95" fmla="*/ 2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24">
                    <a:moveTo>
                      <a:pt x="12" y="224"/>
                    </a:moveTo>
                    <a:lnTo>
                      <a:pt x="12" y="224"/>
                    </a:lnTo>
                    <a:lnTo>
                      <a:pt x="10" y="223"/>
                    </a:lnTo>
                    <a:lnTo>
                      <a:pt x="8" y="222"/>
                    </a:lnTo>
                    <a:lnTo>
                      <a:pt x="4" y="216"/>
                    </a:lnTo>
                    <a:lnTo>
                      <a:pt x="1" y="209"/>
                    </a:lnTo>
                    <a:lnTo>
                      <a:pt x="0" y="20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3" y="33"/>
                    </a:lnTo>
                    <a:lnTo>
                      <a:pt x="5" y="29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25" y="14"/>
                    </a:lnTo>
                    <a:lnTo>
                      <a:pt x="34" y="10"/>
                    </a:lnTo>
                    <a:lnTo>
                      <a:pt x="46" y="6"/>
                    </a:lnTo>
                    <a:lnTo>
                      <a:pt x="59" y="4"/>
                    </a:lnTo>
                    <a:lnTo>
                      <a:pt x="76" y="2"/>
                    </a:lnTo>
                    <a:lnTo>
                      <a:pt x="93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5" y="2"/>
                    </a:lnTo>
                    <a:lnTo>
                      <a:pt x="170" y="4"/>
                    </a:lnTo>
                    <a:lnTo>
                      <a:pt x="184" y="6"/>
                    </a:lnTo>
                    <a:lnTo>
                      <a:pt x="195" y="10"/>
                    </a:lnTo>
                    <a:lnTo>
                      <a:pt x="204" y="14"/>
                    </a:lnTo>
                    <a:lnTo>
                      <a:pt x="211" y="18"/>
                    </a:lnTo>
                    <a:lnTo>
                      <a:pt x="217" y="22"/>
                    </a:lnTo>
                    <a:lnTo>
                      <a:pt x="222" y="25"/>
                    </a:lnTo>
                    <a:lnTo>
                      <a:pt x="225" y="29"/>
                    </a:lnTo>
                    <a:lnTo>
                      <a:pt x="227" y="33"/>
                    </a:lnTo>
                    <a:lnTo>
                      <a:pt x="228" y="36"/>
                    </a:lnTo>
                    <a:lnTo>
                      <a:pt x="229" y="41"/>
                    </a:lnTo>
                    <a:lnTo>
                      <a:pt x="229" y="42"/>
                    </a:lnTo>
                    <a:lnTo>
                      <a:pt x="229" y="200"/>
                    </a:lnTo>
                    <a:lnTo>
                      <a:pt x="229" y="200"/>
                    </a:lnTo>
                    <a:lnTo>
                      <a:pt x="228" y="209"/>
                    </a:lnTo>
                    <a:lnTo>
                      <a:pt x="226" y="216"/>
                    </a:lnTo>
                    <a:lnTo>
                      <a:pt x="223" y="222"/>
                    </a:lnTo>
                    <a:lnTo>
                      <a:pt x="221" y="223"/>
                    </a:lnTo>
                    <a:lnTo>
                      <a:pt x="217" y="224"/>
                    </a:lnTo>
                    <a:lnTo>
                      <a:pt x="217" y="224"/>
                    </a:lnTo>
                    <a:lnTo>
                      <a:pt x="12" y="224"/>
                    </a:lnTo>
                    <a:lnTo>
                      <a:pt x="12" y="224"/>
                    </a:lnTo>
                    <a:close/>
                    <a:moveTo>
                      <a:pt x="211" y="46"/>
                    </a:moveTo>
                    <a:lnTo>
                      <a:pt x="211" y="46"/>
                    </a:lnTo>
                    <a:lnTo>
                      <a:pt x="211" y="42"/>
                    </a:lnTo>
                    <a:lnTo>
                      <a:pt x="209" y="40"/>
                    </a:lnTo>
                    <a:lnTo>
                      <a:pt x="207" y="38"/>
                    </a:lnTo>
                    <a:lnTo>
                      <a:pt x="204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3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6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9" y="133"/>
                    </a:lnTo>
                    <a:lnTo>
                      <a:pt x="20" y="135"/>
                    </a:lnTo>
                    <a:lnTo>
                      <a:pt x="23" y="137"/>
                    </a:lnTo>
                    <a:lnTo>
                      <a:pt x="26" y="138"/>
                    </a:lnTo>
                    <a:lnTo>
                      <a:pt x="204" y="138"/>
                    </a:lnTo>
                    <a:lnTo>
                      <a:pt x="204" y="138"/>
                    </a:lnTo>
                    <a:lnTo>
                      <a:pt x="207" y="137"/>
                    </a:lnTo>
                    <a:lnTo>
                      <a:pt x="209" y="135"/>
                    </a:lnTo>
                    <a:lnTo>
                      <a:pt x="211" y="133"/>
                    </a:lnTo>
                    <a:lnTo>
                      <a:pt x="211" y="130"/>
                    </a:lnTo>
                    <a:lnTo>
                      <a:pt x="211" y="46"/>
                    </a:lnTo>
                    <a:close/>
                    <a:moveTo>
                      <a:pt x="33" y="174"/>
                    </a:moveTo>
                    <a:lnTo>
                      <a:pt x="33" y="174"/>
                    </a:lnTo>
                    <a:lnTo>
                      <a:pt x="29" y="175"/>
                    </a:lnTo>
                    <a:lnTo>
                      <a:pt x="26" y="177"/>
                    </a:lnTo>
                    <a:lnTo>
                      <a:pt x="24" y="180"/>
                    </a:lnTo>
                    <a:lnTo>
                      <a:pt x="23" y="184"/>
                    </a:lnTo>
                    <a:lnTo>
                      <a:pt x="23" y="184"/>
                    </a:lnTo>
                    <a:lnTo>
                      <a:pt x="24" y="188"/>
                    </a:lnTo>
                    <a:lnTo>
                      <a:pt x="26" y="192"/>
                    </a:lnTo>
                    <a:lnTo>
                      <a:pt x="29" y="195"/>
                    </a:lnTo>
                    <a:lnTo>
                      <a:pt x="33" y="195"/>
                    </a:lnTo>
                    <a:lnTo>
                      <a:pt x="33" y="195"/>
                    </a:lnTo>
                    <a:lnTo>
                      <a:pt x="37" y="195"/>
                    </a:lnTo>
                    <a:lnTo>
                      <a:pt x="41" y="192"/>
                    </a:lnTo>
                    <a:lnTo>
                      <a:pt x="43" y="188"/>
                    </a:lnTo>
                    <a:lnTo>
                      <a:pt x="44" y="184"/>
                    </a:lnTo>
                    <a:lnTo>
                      <a:pt x="44" y="184"/>
                    </a:lnTo>
                    <a:lnTo>
                      <a:pt x="43" y="180"/>
                    </a:lnTo>
                    <a:lnTo>
                      <a:pt x="41" y="177"/>
                    </a:lnTo>
                    <a:lnTo>
                      <a:pt x="37" y="175"/>
                    </a:lnTo>
                    <a:lnTo>
                      <a:pt x="33" y="174"/>
                    </a:lnTo>
                    <a:lnTo>
                      <a:pt x="33" y="174"/>
                    </a:lnTo>
                    <a:close/>
                    <a:moveTo>
                      <a:pt x="196" y="174"/>
                    </a:moveTo>
                    <a:lnTo>
                      <a:pt x="196" y="174"/>
                    </a:lnTo>
                    <a:lnTo>
                      <a:pt x="192" y="175"/>
                    </a:lnTo>
                    <a:lnTo>
                      <a:pt x="189" y="177"/>
                    </a:lnTo>
                    <a:lnTo>
                      <a:pt x="187" y="180"/>
                    </a:lnTo>
                    <a:lnTo>
                      <a:pt x="186" y="184"/>
                    </a:lnTo>
                    <a:lnTo>
                      <a:pt x="186" y="184"/>
                    </a:lnTo>
                    <a:lnTo>
                      <a:pt x="187" y="188"/>
                    </a:lnTo>
                    <a:lnTo>
                      <a:pt x="189" y="192"/>
                    </a:lnTo>
                    <a:lnTo>
                      <a:pt x="192" y="195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200" y="195"/>
                    </a:lnTo>
                    <a:lnTo>
                      <a:pt x="203" y="192"/>
                    </a:lnTo>
                    <a:lnTo>
                      <a:pt x="205" y="188"/>
                    </a:lnTo>
                    <a:lnTo>
                      <a:pt x="206" y="184"/>
                    </a:lnTo>
                    <a:lnTo>
                      <a:pt x="206" y="184"/>
                    </a:lnTo>
                    <a:lnTo>
                      <a:pt x="205" y="180"/>
                    </a:lnTo>
                    <a:lnTo>
                      <a:pt x="203" y="177"/>
                    </a:lnTo>
                    <a:lnTo>
                      <a:pt x="200" y="175"/>
                    </a:lnTo>
                    <a:lnTo>
                      <a:pt x="196" y="174"/>
                    </a:lnTo>
                    <a:lnTo>
                      <a:pt x="196" y="174"/>
                    </a:lnTo>
                    <a:close/>
                    <a:moveTo>
                      <a:pt x="86" y="26"/>
                    </a:moveTo>
                    <a:lnTo>
                      <a:pt x="149" y="26"/>
                    </a:lnTo>
                    <a:lnTo>
                      <a:pt x="149" y="26"/>
                    </a:lnTo>
                    <a:lnTo>
                      <a:pt x="149" y="26"/>
                    </a:lnTo>
                    <a:lnTo>
                      <a:pt x="151" y="26"/>
                    </a:lnTo>
                    <a:lnTo>
                      <a:pt x="152" y="25"/>
                    </a:lnTo>
                    <a:lnTo>
                      <a:pt x="153" y="23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3" y="19"/>
                    </a:lnTo>
                    <a:lnTo>
                      <a:pt x="152" y="18"/>
                    </a:lnTo>
                    <a:lnTo>
                      <a:pt x="151" y="17"/>
                    </a:lnTo>
                    <a:lnTo>
                      <a:pt x="149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7"/>
                    </a:lnTo>
                    <a:lnTo>
                      <a:pt x="82" y="18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2" y="25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7" name="Freeform 248"/>
              <p:cNvSpPr>
                <a:spLocks/>
              </p:cNvSpPr>
              <p:nvPr/>
            </p:nvSpPr>
            <p:spPr bwMode="auto">
              <a:xfrm>
                <a:off x="1091" y="995"/>
                <a:ext cx="38" cy="32"/>
              </a:xfrm>
              <a:custGeom>
                <a:avLst/>
                <a:gdLst>
                  <a:gd name="T0" fmla="*/ 38 w 38"/>
                  <a:gd name="T1" fmla="*/ 0 h 32"/>
                  <a:gd name="T2" fmla="*/ 38 w 38"/>
                  <a:gd name="T3" fmla="*/ 27 h 32"/>
                  <a:gd name="T4" fmla="*/ 38 w 38"/>
                  <a:gd name="T5" fmla="*/ 27 h 32"/>
                  <a:gd name="T6" fmla="*/ 37 w 38"/>
                  <a:gd name="T7" fmla="*/ 29 h 32"/>
                  <a:gd name="T8" fmla="*/ 36 w 38"/>
                  <a:gd name="T9" fmla="*/ 31 h 32"/>
                  <a:gd name="T10" fmla="*/ 34 w 38"/>
                  <a:gd name="T11" fmla="*/ 32 h 32"/>
                  <a:gd name="T12" fmla="*/ 32 w 38"/>
                  <a:gd name="T13" fmla="*/ 32 h 32"/>
                  <a:gd name="T14" fmla="*/ 5 w 38"/>
                  <a:gd name="T15" fmla="*/ 32 h 32"/>
                  <a:gd name="T16" fmla="*/ 5 w 38"/>
                  <a:gd name="T17" fmla="*/ 32 h 32"/>
                  <a:gd name="T18" fmla="*/ 3 w 38"/>
                  <a:gd name="T19" fmla="*/ 32 h 32"/>
                  <a:gd name="T20" fmla="*/ 1 w 38"/>
                  <a:gd name="T21" fmla="*/ 31 h 32"/>
                  <a:gd name="T22" fmla="*/ 0 w 38"/>
                  <a:gd name="T23" fmla="*/ 29 h 32"/>
                  <a:gd name="T24" fmla="*/ 0 w 38"/>
                  <a:gd name="T25" fmla="*/ 27 h 32"/>
                  <a:gd name="T26" fmla="*/ 0 w 38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2">
                    <a:moveTo>
                      <a:pt x="38" y="0"/>
                    </a:moveTo>
                    <a:lnTo>
                      <a:pt x="38" y="27"/>
                    </a:lnTo>
                    <a:lnTo>
                      <a:pt x="38" y="27"/>
                    </a:lnTo>
                    <a:lnTo>
                      <a:pt x="37" y="29"/>
                    </a:lnTo>
                    <a:lnTo>
                      <a:pt x="36" y="31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8" name="Freeform 249"/>
              <p:cNvSpPr>
                <a:spLocks/>
              </p:cNvSpPr>
              <p:nvPr/>
            </p:nvSpPr>
            <p:spPr bwMode="auto">
              <a:xfrm>
                <a:off x="1263" y="995"/>
                <a:ext cx="39" cy="32"/>
              </a:xfrm>
              <a:custGeom>
                <a:avLst/>
                <a:gdLst>
                  <a:gd name="T0" fmla="*/ 39 w 39"/>
                  <a:gd name="T1" fmla="*/ 0 h 32"/>
                  <a:gd name="T2" fmla="*/ 39 w 39"/>
                  <a:gd name="T3" fmla="*/ 27 h 32"/>
                  <a:gd name="T4" fmla="*/ 39 w 39"/>
                  <a:gd name="T5" fmla="*/ 27 h 32"/>
                  <a:gd name="T6" fmla="*/ 38 w 39"/>
                  <a:gd name="T7" fmla="*/ 29 h 32"/>
                  <a:gd name="T8" fmla="*/ 36 w 39"/>
                  <a:gd name="T9" fmla="*/ 31 h 32"/>
                  <a:gd name="T10" fmla="*/ 35 w 39"/>
                  <a:gd name="T11" fmla="*/ 32 h 32"/>
                  <a:gd name="T12" fmla="*/ 33 w 39"/>
                  <a:gd name="T13" fmla="*/ 32 h 32"/>
                  <a:gd name="T14" fmla="*/ 6 w 39"/>
                  <a:gd name="T15" fmla="*/ 32 h 32"/>
                  <a:gd name="T16" fmla="*/ 6 w 39"/>
                  <a:gd name="T17" fmla="*/ 32 h 32"/>
                  <a:gd name="T18" fmla="*/ 4 w 39"/>
                  <a:gd name="T19" fmla="*/ 32 h 32"/>
                  <a:gd name="T20" fmla="*/ 2 w 39"/>
                  <a:gd name="T21" fmla="*/ 31 h 32"/>
                  <a:gd name="T22" fmla="*/ 0 w 39"/>
                  <a:gd name="T23" fmla="*/ 29 h 32"/>
                  <a:gd name="T24" fmla="*/ 0 w 39"/>
                  <a:gd name="T25" fmla="*/ 27 h 32"/>
                  <a:gd name="T26" fmla="*/ 0 w 39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2">
                    <a:moveTo>
                      <a:pt x="39" y="0"/>
                    </a:moveTo>
                    <a:lnTo>
                      <a:pt x="39" y="27"/>
                    </a:lnTo>
                    <a:lnTo>
                      <a:pt x="39" y="27"/>
                    </a:lnTo>
                    <a:lnTo>
                      <a:pt x="38" y="29"/>
                    </a:lnTo>
                    <a:lnTo>
                      <a:pt x="36" y="31"/>
                    </a:lnTo>
                    <a:lnTo>
                      <a:pt x="35" y="32"/>
                    </a:lnTo>
                    <a:lnTo>
                      <a:pt x="33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9" name="Freeform 250"/>
              <p:cNvSpPr>
                <a:spLocks/>
              </p:cNvSpPr>
              <p:nvPr/>
            </p:nvSpPr>
            <p:spPr bwMode="auto">
              <a:xfrm>
                <a:off x="1272" y="1092"/>
                <a:ext cx="148" cy="129"/>
              </a:xfrm>
              <a:custGeom>
                <a:avLst/>
                <a:gdLst>
                  <a:gd name="T0" fmla="*/ 148 w 148"/>
                  <a:gd name="T1" fmla="*/ 0 h 129"/>
                  <a:gd name="T2" fmla="*/ 0 w 148"/>
                  <a:gd name="T3" fmla="*/ 107 h 129"/>
                  <a:gd name="T4" fmla="*/ 0 w 148"/>
                  <a:gd name="T5" fmla="*/ 129 h 129"/>
                  <a:gd name="T6" fmla="*/ 148 w 148"/>
                  <a:gd name="T7" fmla="*/ 7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129">
                    <a:moveTo>
                      <a:pt x="148" y="0"/>
                    </a:moveTo>
                    <a:lnTo>
                      <a:pt x="0" y="107"/>
                    </a:lnTo>
                    <a:lnTo>
                      <a:pt x="0" y="129"/>
                    </a:lnTo>
                    <a:lnTo>
                      <a:pt x="148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0" name="Freeform 251"/>
              <p:cNvSpPr>
                <a:spLocks/>
              </p:cNvSpPr>
              <p:nvPr/>
            </p:nvSpPr>
            <p:spPr bwMode="auto">
              <a:xfrm>
                <a:off x="1497" y="1095"/>
                <a:ext cx="146" cy="126"/>
              </a:xfrm>
              <a:custGeom>
                <a:avLst/>
                <a:gdLst>
                  <a:gd name="T0" fmla="*/ 0 w 146"/>
                  <a:gd name="T1" fmla="*/ 73 h 126"/>
                  <a:gd name="T2" fmla="*/ 146 w 146"/>
                  <a:gd name="T3" fmla="*/ 126 h 126"/>
                  <a:gd name="T4" fmla="*/ 146 w 146"/>
                  <a:gd name="T5" fmla="*/ 104 h 126"/>
                  <a:gd name="T6" fmla="*/ 0 w 146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26">
                    <a:moveTo>
                      <a:pt x="0" y="73"/>
                    </a:moveTo>
                    <a:lnTo>
                      <a:pt x="146" y="126"/>
                    </a:lnTo>
                    <a:lnTo>
                      <a:pt x="146" y="10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1" name="Freeform 252"/>
              <p:cNvSpPr>
                <a:spLocks/>
              </p:cNvSpPr>
              <p:nvPr/>
            </p:nvSpPr>
            <p:spPr bwMode="auto">
              <a:xfrm>
                <a:off x="1361" y="944"/>
                <a:ext cx="193" cy="390"/>
              </a:xfrm>
              <a:custGeom>
                <a:avLst/>
                <a:gdLst>
                  <a:gd name="T0" fmla="*/ 126 w 193"/>
                  <a:gd name="T1" fmla="*/ 39 h 390"/>
                  <a:gd name="T2" fmla="*/ 126 w 193"/>
                  <a:gd name="T3" fmla="*/ 39 h 390"/>
                  <a:gd name="T4" fmla="*/ 125 w 193"/>
                  <a:gd name="T5" fmla="*/ 34 h 390"/>
                  <a:gd name="T6" fmla="*/ 124 w 193"/>
                  <a:gd name="T7" fmla="*/ 28 h 390"/>
                  <a:gd name="T8" fmla="*/ 121 w 193"/>
                  <a:gd name="T9" fmla="*/ 22 h 390"/>
                  <a:gd name="T10" fmla="*/ 117 w 193"/>
                  <a:gd name="T11" fmla="*/ 16 h 390"/>
                  <a:gd name="T12" fmla="*/ 113 w 193"/>
                  <a:gd name="T13" fmla="*/ 10 h 390"/>
                  <a:gd name="T14" fmla="*/ 108 w 193"/>
                  <a:gd name="T15" fmla="*/ 6 h 390"/>
                  <a:gd name="T16" fmla="*/ 103 w 193"/>
                  <a:gd name="T17" fmla="*/ 2 h 390"/>
                  <a:gd name="T18" fmla="*/ 98 w 193"/>
                  <a:gd name="T19" fmla="*/ 0 h 390"/>
                  <a:gd name="T20" fmla="*/ 98 w 193"/>
                  <a:gd name="T21" fmla="*/ 0 h 390"/>
                  <a:gd name="T22" fmla="*/ 92 w 193"/>
                  <a:gd name="T23" fmla="*/ 2 h 390"/>
                  <a:gd name="T24" fmla="*/ 87 w 193"/>
                  <a:gd name="T25" fmla="*/ 6 h 390"/>
                  <a:gd name="T26" fmla="*/ 81 w 193"/>
                  <a:gd name="T27" fmla="*/ 10 h 390"/>
                  <a:gd name="T28" fmla="*/ 77 w 193"/>
                  <a:gd name="T29" fmla="*/ 16 h 390"/>
                  <a:gd name="T30" fmla="*/ 74 w 193"/>
                  <a:gd name="T31" fmla="*/ 22 h 390"/>
                  <a:gd name="T32" fmla="*/ 71 w 193"/>
                  <a:gd name="T33" fmla="*/ 28 h 390"/>
                  <a:gd name="T34" fmla="*/ 70 w 193"/>
                  <a:gd name="T35" fmla="*/ 34 h 390"/>
                  <a:gd name="T36" fmla="*/ 69 w 193"/>
                  <a:gd name="T37" fmla="*/ 39 h 390"/>
                  <a:gd name="T38" fmla="*/ 69 w 193"/>
                  <a:gd name="T39" fmla="*/ 282 h 390"/>
                  <a:gd name="T40" fmla="*/ 69 w 193"/>
                  <a:gd name="T41" fmla="*/ 282 h 390"/>
                  <a:gd name="T42" fmla="*/ 70 w 193"/>
                  <a:gd name="T43" fmla="*/ 304 h 390"/>
                  <a:gd name="T44" fmla="*/ 71 w 193"/>
                  <a:gd name="T45" fmla="*/ 323 h 390"/>
                  <a:gd name="T46" fmla="*/ 0 w 193"/>
                  <a:gd name="T47" fmla="*/ 371 h 390"/>
                  <a:gd name="T48" fmla="*/ 0 w 193"/>
                  <a:gd name="T49" fmla="*/ 390 h 390"/>
                  <a:gd name="T50" fmla="*/ 97 w 193"/>
                  <a:gd name="T51" fmla="*/ 357 h 390"/>
                  <a:gd name="T52" fmla="*/ 193 w 193"/>
                  <a:gd name="T53" fmla="*/ 390 h 390"/>
                  <a:gd name="T54" fmla="*/ 193 w 193"/>
                  <a:gd name="T55" fmla="*/ 371 h 390"/>
                  <a:gd name="T56" fmla="*/ 124 w 193"/>
                  <a:gd name="T57" fmla="*/ 324 h 390"/>
                  <a:gd name="T58" fmla="*/ 124 w 193"/>
                  <a:gd name="T59" fmla="*/ 324 h 390"/>
                  <a:gd name="T60" fmla="*/ 126 w 193"/>
                  <a:gd name="T61" fmla="*/ 305 h 390"/>
                  <a:gd name="T62" fmla="*/ 126 w 193"/>
                  <a:gd name="T63" fmla="*/ 282 h 390"/>
                  <a:gd name="T64" fmla="*/ 126 w 193"/>
                  <a:gd name="T65" fmla="*/ 3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3" h="390">
                    <a:moveTo>
                      <a:pt x="126" y="39"/>
                    </a:moveTo>
                    <a:lnTo>
                      <a:pt x="126" y="39"/>
                    </a:lnTo>
                    <a:lnTo>
                      <a:pt x="125" y="34"/>
                    </a:lnTo>
                    <a:lnTo>
                      <a:pt x="124" y="28"/>
                    </a:lnTo>
                    <a:lnTo>
                      <a:pt x="121" y="22"/>
                    </a:lnTo>
                    <a:lnTo>
                      <a:pt x="117" y="16"/>
                    </a:lnTo>
                    <a:lnTo>
                      <a:pt x="113" y="10"/>
                    </a:lnTo>
                    <a:lnTo>
                      <a:pt x="108" y="6"/>
                    </a:lnTo>
                    <a:lnTo>
                      <a:pt x="103" y="2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2" y="2"/>
                    </a:lnTo>
                    <a:lnTo>
                      <a:pt x="87" y="6"/>
                    </a:lnTo>
                    <a:lnTo>
                      <a:pt x="81" y="10"/>
                    </a:lnTo>
                    <a:lnTo>
                      <a:pt x="77" y="16"/>
                    </a:lnTo>
                    <a:lnTo>
                      <a:pt x="74" y="22"/>
                    </a:lnTo>
                    <a:lnTo>
                      <a:pt x="71" y="28"/>
                    </a:lnTo>
                    <a:lnTo>
                      <a:pt x="70" y="34"/>
                    </a:lnTo>
                    <a:lnTo>
                      <a:pt x="69" y="39"/>
                    </a:lnTo>
                    <a:lnTo>
                      <a:pt x="69" y="282"/>
                    </a:lnTo>
                    <a:lnTo>
                      <a:pt x="69" y="282"/>
                    </a:lnTo>
                    <a:lnTo>
                      <a:pt x="70" y="304"/>
                    </a:lnTo>
                    <a:lnTo>
                      <a:pt x="71" y="323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97" y="357"/>
                    </a:lnTo>
                    <a:lnTo>
                      <a:pt x="193" y="390"/>
                    </a:lnTo>
                    <a:lnTo>
                      <a:pt x="193" y="371"/>
                    </a:lnTo>
                    <a:lnTo>
                      <a:pt x="124" y="324"/>
                    </a:lnTo>
                    <a:lnTo>
                      <a:pt x="124" y="324"/>
                    </a:lnTo>
                    <a:lnTo>
                      <a:pt x="126" y="305"/>
                    </a:lnTo>
                    <a:lnTo>
                      <a:pt x="126" y="282"/>
                    </a:lnTo>
                    <a:lnTo>
                      <a:pt x="126" y="3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2" name="Freeform 253"/>
              <p:cNvSpPr>
                <a:spLocks/>
              </p:cNvSpPr>
              <p:nvPr/>
            </p:nvSpPr>
            <p:spPr bwMode="auto">
              <a:xfrm>
                <a:off x="1462" y="632"/>
                <a:ext cx="113" cy="47"/>
              </a:xfrm>
              <a:custGeom>
                <a:avLst/>
                <a:gdLst>
                  <a:gd name="T0" fmla="*/ 113 w 113"/>
                  <a:gd name="T1" fmla="*/ 47 h 47"/>
                  <a:gd name="T2" fmla="*/ 113 w 113"/>
                  <a:gd name="T3" fmla="*/ 39 h 47"/>
                  <a:gd name="T4" fmla="*/ 113 w 113"/>
                  <a:gd name="T5" fmla="*/ 39 h 47"/>
                  <a:gd name="T6" fmla="*/ 113 w 113"/>
                  <a:gd name="T7" fmla="*/ 32 h 47"/>
                  <a:gd name="T8" fmla="*/ 110 w 113"/>
                  <a:gd name="T9" fmla="*/ 23 h 47"/>
                  <a:gd name="T10" fmla="*/ 107 w 113"/>
                  <a:gd name="T11" fmla="*/ 17 h 47"/>
                  <a:gd name="T12" fmla="*/ 102 w 113"/>
                  <a:gd name="T13" fmla="*/ 11 h 47"/>
                  <a:gd name="T14" fmla="*/ 97 w 113"/>
                  <a:gd name="T15" fmla="*/ 7 h 47"/>
                  <a:gd name="T16" fmla="*/ 89 w 113"/>
                  <a:gd name="T17" fmla="*/ 3 h 47"/>
                  <a:gd name="T18" fmla="*/ 82 w 113"/>
                  <a:gd name="T19" fmla="*/ 1 h 47"/>
                  <a:gd name="T20" fmla="*/ 74 w 113"/>
                  <a:gd name="T21" fmla="*/ 0 h 47"/>
                  <a:gd name="T22" fmla="*/ 39 w 113"/>
                  <a:gd name="T23" fmla="*/ 0 h 47"/>
                  <a:gd name="T24" fmla="*/ 39 w 113"/>
                  <a:gd name="T25" fmla="*/ 0 h 47"/>
                  <a:gd name="T26" fmla="*/ 32 w 113"/>
                  <a:gd name="T27" fmla="*/ 1 h 47"/>
                  <a:gd name="T28" fmla="*/ 24 w 113"/>
                  <a:gd name="T29" fmla="*/ 3 h 47"/>
                  <a:gd name="T30" fmla="*/ 17 w 113"/>
                  <a:gd name="T31" fmla="*/ 7 h 47"/>
                  <a:gd name="T32" fmla="*/ 11 w 113"/>
                  <a:gd name="T33" fmla="*/ 11 h 47"/>
                  <a:gd name="T34" fmla="*/ 7 w 113"/>
                  <a:gd name="T35" fmla="*/ 17 h 47"/>
                  <a:gd name="T36" fmla="*/ 3 w 113"/>
                  <a:gd name="T37" fmla="*/ 23 h 47"/>
                  <a:gd name="T38" fmla="*/ 1 w 113"/>
                  <a:gd name="T39" fmla="*/ 32 h 47"/>
                  <a:gd name="T40" fmla="*/ 0 w 113"/>
                  <a:gd name="T41" fmla="*/ 39 h 47"/>
                  <a:gd name="T42" fmla="*/ 0 w 113"/>
                  <a:gd name="T43" fmla="*/ 47 h 47"/>
                  <a:gd name="T44" fmla="*/ 25 w 113"/>
                  <a:gd name="T45" fmla="*/ 47 h 47"/>
                  <a:gd name="T46" fmla="*/ 25 w 113"/>
                  <a:gd name="T47" fmla="*/ 39 h 47"/>
                  <a:gd name="T48" fmla="*/ 25 w 113"/>
                  <a:gd name="T49" fmla="*/ 39 h 47"/>
                  <a:gd name="T50" fmla="*/ 26 w 113"/>
                  <a:gd name="T51" fmla="*/ 34 h 47"/>
                  <a:gd name="T52" fmla="*/ 29 w 113"/>
                  <a:gd name="T53" fmla="*/ 29 h 47"/>
                  <a:gd name="T54" fmla="*/ 34 w 113"/>
                  <a:gd name="T55" fmla="*/ 25 h 47"/>
                  <a:gd name="T56" fmla="*/ 39 w 113"/>
                  <a:gd name="T57" fmla="*/ 24 h 47"/>
                  <a:gd name="T58" fmla="*/ 74 w 113"/>
                  <a:gd name="T59" fmla="*/ 24 h 47"/>
                  <a:gd name="T60" fmla="*/ 74 w 113"/>
                  <a:gd name="T61" fmla="*/ 24 h 47"/>
                  <a:gd name="T62" fmla="*/ 80 w 113"/>
                  <a:gd name="T63" fmla="*/ 25 h 47"/>
                  <a:gd name="T64" fmla="*/ 84 w 113"/>
                  <a:gd name="T65" fmla="*/ 29 h 47"/>
                  <a:gd name="T66" fmla="*/ 88 w 113"/>
                  <a:gd name="T67" fmla="*/ 34 h 47"/>
                  <a:gd name="T68" fmla="*/ 89 w 113"/>
                  <a:gd name="T69" fmla="*/ 39 h 47"/>
                  <a:gd name="T70" fmla="*/ 89 w 113"/>
                  <a:gd name="T71" fmla="*/ 47 h 47"/>
                  <a:gd name="T72" fmla="*/ 113 w 113"/>
                  <a:gd name="T7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47">
                    <a:moveTo>
                      <a:pt x="113" y="47"/>
                    </a:move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2"/>
                    </a:lnTo>
                    <a:lnTo>
                      <a:pt x="110" y="23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97" y="7"/>
                    </a:lnTo>
                    <a:lnTo>
                      <a:pt x="89" y="3"/>
                    </a:lnTo>
                    <a:lnTo>
                      <a:pt x="82" y="1"/>
                    </a:lnTo>
                    <a:lnTo>
                      <a:pt x="74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5" y="47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34"/>
                    </a:lnTo>
                    <a:lnTo>
                      <a:pt x="29" y="29"/>
                    </a:lnTo>
                    <a:lnTo>
                      <a:pt x="34" y="25"/>
                    </a:lnTo>
                    <a:lnTo>
                      <a:pt x="39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80" y="25"/>
                    </a:lnTo>
                    <a:lnTo>
                      <a:pt x="84" y="29"/>
                    </a:lnTo>
                    <a:lnTo>
                      <a:pt x="88" y="34"/>
                    </a:lnTo>
                    <a:lnTo>
                      <a:pt x="89" y="39"/>
                    </a:lnTo>
                    <a:lnTo>
                      <a:pt x="89" y="47"/>
                    </a:lnTo>
                    <a:lnTo>
                      <a:pt x="113" y="4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3" name="Freeform 254"/>
              <p:cNvSpPr>
                <a:spLocks/>
              </p:cNvSpPr>
              <p:nvPr/>
            </p:nvSpPr>
            <p:spPr bwMode="auto">
              <a:xfrm>
                <a:off x="1384" y="688"/>
                <a:ext cx="36" cy="197"/>
              </a:xfrm>
              <a:custGeom>
                <a:avLst/>
                <a:gdLst>
                  <a:gd name="T0" fmla="*/ 36 w 36"/>
                  <a:gd name="T1" fmla="*/ 0 h 197"/>
                  <a:gd name="T2" fmla="*/ 15 w 36"/>
                  <a:gd name="T3" fmla="*/ 0 h 197"/>
                  <a:gd name="T4" fmla="*/ 15 w 36"/>
                  <a:gd name="T5" fmla="*/ 0 h 197"/>
                  <a:gd name="T6" fmla="*/ 12 w 36"/>
                  <a:gd name="T7" fmla="*/ 0 h 197"/>
                  <a:gd name="T8" fmla="*/ 9 w 36"/>
                  <a:gd name="T9" fmla="*/ 1 h 197"/>
                  <a:gd name="T10" fmla="*/ 5 w 36"/>
                  <a:gd name="T11" fmla="*/ 4 h 197"/>
                  <a:gd name="T12" fmla="*/ 2 w 36"/>
                  <a:gd name="T13" fmla="*/ 10 h 197"/>
                  <a:gd name="T14" fmla="*/ 1 w 36"/>
                  <a:gd name="T15" fmla="*/ 13 h 197"/>
                  <a:gd name="T16" fmla="*/ 0 w 36"/>
                  <a:gd name="T17" fmla="*/ 16 h 197"/>
                  <a:gd name="T18" fmla="*/ 0 w 36"/>
                  <a:gd name="T19" fmla="*/ 182 h 197"/>
                  <a:gd name="T20" fmla="*/ 0 w 36"/>
                  <a:gd name="T21" fmla="*/ 182 h 197"/>
                  <a:gd name="T22" fmla="*/ 1 w 36"/>
                  <a:gd name="T23" fmla="*/ 184 h 197"/>
                  <a:gd name="T24" fmla="*/ 2 w 36"/>
                  <a:gd name="T25" fmla="*/ 187 h 197"/>
                  <a:gd name="T26" fmla="*/ 5 w 36"/>
                  <a:gd name="T27" fmla="*/ 193 h 197"/>
                  <a:gd name="T28" fmla="*/ 9 w 36"/>
                  <a:gd name="T29" fmla="*/ 196 h 197"/>
                  <a:gd name="T30" fmla="*/ 12 w 36"/>
                  <a:gd name="T31" fmla="*/ 197 h 197"/>
                  <a:gd name="T32" fmla="*/ 15 w 36"/>
                  <a:gd name="T33" fmla="*/ 197 h 197"/>
                  <a:gd name="T34" fmla="*/ 36 w 36"/>
                  <a:gd name="T3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97">
                    <a:moveTo>
                      <a:pt x="36" y="0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1" y="184"/>
                    </a:lnTo>
                    <a:lnTo>
                      <a:pt x="2" y="187"/>
                    </a:lnTo>
                    <a:lnTo>
                      <a:pt x="5" y="193"/>
                    </a:lnTo>
                    <a:lnTo>
                      <a:pt x="9" y="196"/>
                    </a:lnTo>
                    <a:lnTo>
                      <a:pt x="12" y="197"/>
                    </a:lnTo>
                    <a:lnTo>
                      <a:pt x="15" y="197"/>
                    </a:lnTo>
                    <a:lnTo>
                      <a:pt x="36" y="1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4" name="Rectangle 255"/>
              <p:cNvSpPr>
                <a:spLocks noChangeArrowheads="1"/>
              </p:cNvSpPr>
              <p:nvPr/>
            </p:nvSpPr>
            <p:spPr bwMode="auto">
              <a:xfrm>
                <a:off x="1440" y="688"/>
                <a:ext cx="157" cy="19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5" name="Freeform 256"/>
              <p:cNvSpPr>
                <a:spLocks/>
              </p:cNvSpPr>
              <p:nvPr/>
            </p:nvSpPr>
            <p:spPr bwMode="auto">
              <a:xfrm>
                <a:off x="1618" y="688"/>
                <a:ext cx="35" cy="197"/>
              </a:xfrm>
              <a:custGeom>
                <a:avLst/>
                <a:gdLst>
                  <a:gd name="T0" fmla="*/ 0 w 35"/>
                  <a:gd name="T1" fmla="*/ 197 h 197"/>
                  <a:gd name="T2" fmla="*/ 20 w 35"/>
                  <a:gd name="T3" fmla="*/ 197 h 197"/>
                  <a:gd name="T4" fmla="*/ 20 w 35"/>
                  <a:gd name="T5" fmla="*/ 197 h 197"/>
                  <a:gd name="T6" fmla="*/ 23 w 35"/>
                  <a:gd name="T7" fmla="*/ 197 h 197"/>
                  <a:gd name="T8" fmla="*/ 26 w 35"/>
                  <a:gd name="T9" fmla="*/ 196 h 197"/>
                  <a:gd name="T10" fmla="*/ 31 w 35"/>
                  <a:gd name="T11" fmla="*/ 193 h 197"/>
                  <a:gd name="T12" fmla="*/ 34 w 35"/>
                  <a:gd name="T13" fmla="*/ 187 h 197"/>
                  <a:gd name="T14" fmla="*/ 35 w 35"/>
                  <a:gd name="T15" fmla="*/ 184 h 197"/>
                  <a:gd name="T16" fmla="*/ 35 w 35"/>
                  <a:gd name="T17" fmla="*/ 182 h 197"/>
                  <a:gd name="T18" fmla="*/ 35 w 35"/>
                  <a:gd name="T19" fmla="*/ 16 h 197"/>
                  <a:gd name="T20" fmla="*/ 35 w 35"/>
                  <a:gd name="T21" fmla="*/ 16 h 197"/>
                  <a:gd name="T22" fmla="*/ 35 w 35"/>
                  <a:gd name="T23" fmla="*/ 13 h 197"/>
                  <a:gd name="T24" fmla="*/ 34 w 35"/>
                  <a:gd name="T25" fmla="*/ 10 h 197"/>
                  <a:gd name="T26" fmla="*/ 31 w 35"/>
                  <a:gd name="T27" fmla="*/ 4 h 197"/>
                  <a:gd name="T28" fmla="*/ 26 w 35"/>
                  <a:gd name="T29" fmla="*/ 1 h 197"/>
                  <a:gd name="T30" fmla="*/ 23 w 35"/>
                  <a:gd name="T31" fmla="*/ 0 h 197"/>
                  <a:gd name="T32" fmla="*/ 20 w 35"/>
                  <a:gd name="T33" fmla="*/ 0 h 197"/>
                  <a:gd name="T34" fmla="*/ 0 w 35"/>
                  <a:gd name="T3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97">
                    <a:moveTo>
                      <a:pt x="0" y="197"/>
                    </a:moveTo>
                    <a:lnTo>
                      <a:pt x="20" y="197"/>
                    </a:lnTo>
                    <a:lnTo>
                      <a:pt x="20" y="197"/>
                    </a:lnTo>
                    <a:lnTo>
                      <a:pt x="23" y="197"/>
                    </a:lnTo>
                    <a:lnTo>
                      <a:pt x="26" y="196"/>
                    </a:lnTo>
                    <a:lnTo>
                      <a:pt x="31" y="193"/>
                    </a:lnTo>
                    <a:lnTo>
                      <a:pt x="34" y="187"/>
                    </a:lnTo>
                    <a:lnTo>
                      <a:pt x="35" y="184"/>
                    </a:lnTo>
                    <a:lnTo>
                      <a:pt x="35" y="18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3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6" name="Freeform 257"/>
              <p:cNvSpPr>
                <a:spLocks/>
              </p:cNvSpPr>
              <p:nvPr/>
            </p:nvSpPr>
            <p:spPr bwMode="auto">
              <a:xfrm>
                <a:off x="267" y="969"/>
                <a:ext cx="294" cy="267"/>
              </a:xfrm>
              <a:custGeom>
                <a:avLst/>
                <a:gdLst>
                  <a:gd name="T0" fmla="*/ 205 w 294"/>
                  <a:gd name="T1" fmla="*/ 115 h 267"/>
                  <a:gd name="T2" fmla="*/ 210 w 294"/>
                  <a:gd name="T3" fmla="*/ 109 h 267"/>
                  <a:gd name="T4" fmla="*/ 218 w 294"/>
                  <a:gd name="T5" fmla="*/ 106 h 267"/>
                  <a:gd name="T6" fmla="*/ 223 w 294"/>
                  <a:gd name="T7" fmla="*/ 107 h 267"/>
                  <a:gd name="T8" fmla="*/ 231 w 294"/>
                  <a:gd name="T9" fmla="*/ 115 h 267"/>
                  <a:gd name="T10" fmla="*/ 232 w 294"/>
                  <a:gd name="T11" fmla="*/ 120 h 267"/>
                  <a:gd name="T12" fmla="*/ 228 w 294"/>
                  <a:gd name="T13" fmla="*/ 131 h 267"/>
                  <a:gd name="T14" fmla="*/ 218 w 294"/>
                  <a:gd name="T15" fmla="*/ 135 h 267"/>
                  <a:gd name="T16" fmla="*/ 214 w 294"/>
                  <a:gd name="T17" fmla="*/ 135 h 267"/>
                  <a:gd name="T18" fmla="*/ 207 w 294"/>
                  <a:gd name="T19" fmla="*/ 131 h 267"/>
                  <a:gd name="T20" fmla="*/ 185 w 294"/>
                  <a:gd name="T21" fmla="*/ 127 h 267"/>
                  <a:gd name="T22" fmla="*/ 154 w 294"/>
                  <a:gd name="T23" fmla="*/ 116 h 267"/>
                  <a:gd name="T24" fmla="*/ 101 w 294"/>
                  <a:gd name="T25" fmla="*/ 78 h 267"/>
                  <a:gd name="T26" fmla="*/ 63 w 294"/>
                  <a:gd name="T27" fmla="*/ 123 h 267"/>
                  <a:gd name="T28" fmla="*/ 13 w 294"/>
                  <a:gd name="T29" fmla="*/ 137 h 267"/>
                  <a:gd name="T30" fmla="*/ 17 w 294"/>
                  <a:gd name="T31" fmla="*/ 145 h 267"/>
                  <a:gd name="T32" fmla="*/ 29 w 294"/>
                  <a:gd name="T33" fmla="*/ 159 h 267"/>
                  <a:gd name="T34" fmla="*/ 36 w 294"/>
                  <a:gd name="T35" fmla="*/ 167 h 267"/>
                  <a:gd name="T36" fmla="*/ 105 w 294"/>
                  <a:gd name="T37" fmla="*/ 230 h 267"/>
                  <a:gd name="T38" fmla="*/ 147 w 294"/>
                  <a:gd name="T39" fmla="*/ 267 h 267"/>
                  <a:gd name="T40" fmla="*/ 226 w 294"/>
                  <a:gd name="T41" fmla="*/ 198 h 267"/>
                  <a:gd name="T42" fmla="*/ 258 w 294"/>
                  <a:gd name="T43" fmla="*/ 167 h 267"/>
                  <a:gd name="T44" fmla="*/ 273 w 294"/>
                  <a:gd name="T45" fmla="*/ 149 h 267"/>
                  <a:gd name="T46" fmla="*/ 285 w 294"/>
                  <a:gd name="T47" fmla="*/ 131 h 267"/>
                  <a:gd name="T48" fmla="*/ 291 w 294"/>
                  <a:gd name="T49" fmla="*/ 112 h 267"/>
                  <a:gd name="T50" fmla="*/ 294 w 294"/>
                  <a:gd name="T51" fmla="*/ 94 h 267"/>
                  <a:gd name="T52" fmla="*/ 294 w 294"/>
                  <a:gd name="T53" fmla="*/ 76 h 267"/>
                  <a:gd name="T54" fmla="*/ 290 w 294"/>
                  <a:gd name="T55" fmla="*/ 60 h 267"/>
                  <a:gd name="T56" fmla="*/ 284 w 294"/>
                  <a:gd name="T57" fmla="*/ 44 h 267"/>
                  <a:gd name="T58" fmla="*/ 275 w 294"/>
                  <a:gd name="T59" fmla="*/ 31 h 267"/>
                  <a:gd name="T60" fmla="*/ 263 w 294"/>
                  <a:gd name="T61" fmla="*/ 19 h 267"/>
                  <a:gd name="T62" fmla="*/ 251 w 294"/>
                  <a:gd name="T63" fmla="*/ 10 h 267"/>
                  <a:gd name="T64" fmla="*/ 235 w 294"/>
                  <a:gd name="T65" fmla="*/ 3 h 267"/>
                  <a:gd name="T66" fmla="*/ 220 w 294"/>
                  <a:gd name="T67" fmla="*/ 0 h 267"/>
                  <a:gd name="T68" fmla="*/ 203 w 294"/>
                  <a:gd name="T69" fmla="*/ 1 h 267"/>
                  <a:gd name="T70" fmla="*/ 184 w 294"/>
                  <a:gd name="T71" fmla="*/ 5 h 267"/>
                  <a:gd name="T72" fmla="*/ 165 w 294"/>
                  <a:gd name="T73" fmla="*/ 14 h 267"/>
                  <a:gd name="T74" fmla="*/ 147 w 294"/>
                  <a:gd name="T75" fmla="*/ 28 h 267"/>
                  <a:gd name="T76" fmla="*/ 139 w 294"/>
                  <a:gd name="T77" fmla="*/ 21 h 267"/>
                  <a:gd name="T78" fmla="*/ 123 w 294"/>
                  <a:gd name="T79" fmla="*/ 11 h 267"/>
                  <a:gd name="T80" fmla="*/ 108 w 294"/>
                  <a:gd name="T81" fmla="*/ 4 h 267"/>
                  <a:gd name="T82" fmla="*/ 92 w 294"/>
                  <a:gd name="T83" fmla="*/ 1 h 267"/>
                  <a:gd name="T84" fmla="*/ 77 w 294"/>
                  <a:gd name="T85" fmla="*/ 0 h 267"/>
                  <a:gd name="T86" fmla="*/ 64 w 294"/>
                  <a:gd name="T87" fmla="*/ 2 h 267"/>
                  <a:gd name="T88" fmla="*/ 50 w 294"/>
                  <a:gd name="T89" fmla="*/ 7 h 267"/>
                  <a:gd name="T90" fmla="*/ 33 w 294"/>
                  <a:gd name="T91" fmla="*/ 18 h 267"/>
                  <a:gd name="T92" fmla="*/ 14 w 294"/>
                  <a:gd name="T93" fmla="*/ 38 h 267"/>
                  <a:gd name="T94" fmla="*/ 3 w 294"/>
                  <a:gd name="T95" fmla="*/ 64 h 267"/>
                  <a:gd name="T96" fmla="*/ 0 w 294"/>
                  <a:gd name="T97" fmla="*/ 94 h 267"/>
                  <a:gd name="T98" fmla="*/ 3 w 294"/>
                  <a:gd name="T99" fmla="*/ 109 h 267"/>
                  <a:gd name="T100" fmla="*/ 7 w 294"/>
                  <a:gd name="T101" fmla="*/ 12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4" h="267">
                    <a:moveTo>
                      <a:pt x="205" y="115"/>
                    </a:moveTo>
                    <a:lnTo>
                      <a:pt x="205" y="115"/>
                    </a:lnTo>
                    <a:lnTo>
                      <a:pt x="207" y="111"/>
                    </a:lnTo>
                    <a:lnTo>
                      <a:pt x="210" y="109"/>
                    </a:lnTo>
                    <a:lnTo>
                      <a:pt x="214" y="107"/>
                    </a:lnTo>
                    <a:lnTo>
                      <a:pt x="218" y="106"/>
                    </a:lnTo>
                    <a:lnTo>
                      <a:pt x="218" y="106"/>
                    </a:lnTo>
                    <a:lnTo>
                      <a:pt x="223" y="107"/>
                    </a:lnTo>
                    <a:lnTo>
                      <a:pt x="228" y="110"/>
                    </a:lnTo>
                    <a:lnTo>
                      <a:pt x="231" y="115"/>
                    </a:lnTo>
                    <a:lnTo>
                      <a:pt x="232" y="120"/>
                    </a:lnTo>
                    <a:lnTo>
                      <a:pt x="232" y="120"/>
                    </a:lnTo>
                    <a:lnTo>
                      <a:pt x="231" y="127"/>
                    </a:lnTo>
                    <a:lnTo>
                      <a:pt x="228" y="131"/>
                    </a:lnTo>
                    <a:lnTo>
                      <a:pt x="223" y="134"/>
                    </a:lnTo>
                    <a:lnTo>
                      <a:pt x="218" y="135"/>
                    </a:lnTo>
                    <a:lnTo>
                      <a:pt x="218" y="135"/>
                    </a:lnTo>
                    <a:lnTo>
                      <a:pt x="214" y="135"/>
                    </a:lnTo>
                    <a:lnTo>
                      <a:pt x="210" y="133"/>
                    </a:lnTo>
                    <a:lnTo>
                      <a:pt x="207" y="131"/>
                    </a:lnTo>
                    <a:lnTo>
                      <a:pt x="205" y="127"/>
                    </a:lnTo>
                    <a:lnTo>
                      <a:pt x="185" y="127"/>
                    </a:lnTo>
                    <a:lnTo>
                      <a:pt x="163" y="163"/>
                    </a:lnTo>
                    <a:lnTo>
                      <a:pt x="154" y="116"/>
                    </a:lnTo>
                    <a:lnTo>
                      <a:pt x="127" y="211"/>
                    </a:lnTo>
                    <a:lnTo>
                      <a:pt x="101" y="78"/>
                    </a:lnTo>
                    <a:lnTo>
                      <a:pt x="84" y="155"/>
                    </a:lnTo>
                    <a:lnTo>
                      <a:pt x="63" y="123"/>
                    </a:lnTo>
                    <a:lnTo>
                      <a:pt x="53" y="137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7" y="145"/>
                    </a:lnTo>
                    <a:lnTo>
                      <a:pt x="24" y="152"/>
                    </a:lnTo>
                    <a:lnTo>
                      <a:pt x="29" y="159"/>
                    </a:lnTo>
                    <a:lnTo>
                      <a:pt x="36" y="167"/>
                    </a:lnTo>
                    <a:lnTo>
                      <a:pt x="36" y="167"/>
                    </a:lnTo>
                    <a:lnTo>
                      <a:pt x="68" y="198"/>
                    </a:lnTo>
                    <a:lnTo>
                      <a:pt x="105" y="230"/>
                    </a:lnTo>
                    <a:lnTo>
                      <a:pt x="147" y="267"/>
                    </a:lnTo>
                    <a:lnTo>
                      <a:pt x="147" y="267"/>
                    </a:lnTo>
                    <a:lnTo>
                      <a:pt x="190" y="230"/>
                    </a:lnTo>
                    <a:lnTo>
                      <a:pt x="226" y="198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66" y="158"/>
                    </a:lnTo>
                    <a:lnTo>
                      <a:pt x="273" y="149"/>
                    </a:lnTo>
                    <a:lnTo>
                      <a:pt x="280" y="140"/>
                    </a:lnTo>
                    <a:lnTo>
                      <a:pt x="285" y="131"/>
                    </a:lnTo>
                    <a:lnTo>
                      <a:pt x="288" y="121"/>
                    </a:lnTo>
                    <a:lnTo>
                      <a:pt x="291" y="112"/>
                    </a:lnTo>
                    <a:lnTo>
                      <a:pt x="293" y="103"/>
                    </a:lnTo>
                    <a:lnTo>
                      <a:pt x="294" y="94"/>
                    </a:lnTo>
                    <a:lnTo>
                      <a:pt x="294" y="85"/>
                    </a:lnTo>
                    <a:lnTo>
                      <a:pt x="294" y="76"/>
                    </a:lnTo>
                    <a:lnTo>
                      <a:pt x="292" y="68"/>
                    </a:lnTo>
                    <a:lnTo>
                      <a:pt x="290" y="60"/>
                    </a:lnTo>
                    <a:lnTo>
                      <a:pt x="288" y="51"/>
                    </a:lnTo>
                    <a:lnTo>
                      <a:pt x="284" y="44"/>
                    </a:lnTo>
                    <a:lnTo>
                      <a:pt x="280" y="37"/>
                    </a:lnTo>
                    <a:lnTo>
                      <a:pt x="275" y="31"/>
                    </a:lnTo>
                    <a:lnTo>
                      <a:pt x="269" y="25"/>
                    </a:lnTo>
                    <a:lnTo>
                      <a:pt x="263" y="19"/>
                    </a:lnTo>
                    <a:lnTo>
                      <a:pt x="257" y="14"/>
                    </a:lnTo>
                    <a:lnTo>
                      <a:pt x="251" y="10"/>
                    </a:lnTo>
                    <a:lnTo>
                      <a:pt x="244" y="6"/>
                    </a:lnTo>
                    <a:lnTo>
                      <a:pt x="235" y="3"/>
                    </a:lnTo>
                    <a:lnTo>
                      <a:pt x="228" y="2"/>
                    </a:lnTo>
                    <a:lnTo>
                      <a:pt x="220" y="0"/>
                    </a:lnTo>
                    <a:lnTo>
                      <a:pt x="211" y="0"/>
                    </a:lnTo>
                    <a:lnTo>
                      <a:pt x="203" y="1"/>
                    </a:lnTo>
                    <a:lnTo>
                      <a:pt x="193" y="2"/>
                    </a:lnTo>
                    <a:lnTo>
                      <a:pt x="184" y="5"/>
                    </a:lnTo>
                    <a:lnTo>
                      <a:pt x="175" y="9"/>
                    </a:lnTo>
                    <a:lnTo>
                      <a:pt x="165" y="14"/>
                    </a:lnTo>
                    <a:lnTo>
                      <a:pt x="156" y="20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39" y="21"/>
                    </a:lnTo>
                    <a:lnTo>
                      <a:pt x="132" y="15"/>
                    </a:lnTo>
                    <a:lnTo>
                      <a:pt x="123" y="11"/>
                    </a:lnTo>
                    <a:lnTo>
                      <a:pt x="115" y="7"/>
                    </a:lnTo>
                    <a:lnTo>
                      <a:pt x="108" y="4"/>
                    </a:lnTo>
                    <a:lnTo>
                      <a:pt x="100" y="2"/>
                    </a:lnTo>
                    <a:lnTo>
                      <a:pt x="92" y="1"/>
                    </a:lnTo>
                    <a:lnTo>
                      <a:pt x="84" y="0"/>
                    </a:lnTo>
                    <a:lnTo>
                      <a:pt x="77" y="0"/>
                    </a:lnTo>
                    <a:lnTo>
                      <a:pt x="70" y="1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50" y="7"/>
                    </a:lnTo>
                    <a:lnTo>
                      <a:pt x="44" y="9"/>
                    </a:lnTo>
                    <a:lnTo>
                      <a:pt x="33" y="18"/>
                    </a:lnTo>
                    <a:lnTo>
                      <a:pt x="23" y="27"/>
                    </a:lnTo>
                    <a:lnTo>
                      <a:pt x="14" y="38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0" y="78"/>
                    </a:lnTo>
                    <a:lnTo>
                      <a:pt x="0" y="94"/>
                    </a:lnTo>
                    <a:lnTo>
                      <a:pt x="1" y="102"/>
                    </a:lnTo>
                    <a:lnTo>
                      <a:pt x="3" y="109"/>
                    </a:lnTo>
                    <a:lnTo>
                      <a:pt x="5" y="117"/>
                    </a:lnTo>
                    <a:lnTo>
                      <a:pt x="7" y="1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7" name="Freeform 258"/>
              <p:cNvSpPr>
                <a:spLocks/>
              </p:cNvSpPr>
              <p:nvPr/>
            </p:nvSpPr>
            <p:spPr bwMode="auto">
              <a:xfrm>
                <a:off x="1173" y="1701"/>
                <a:ext cx="291" cy="267"/>
              </a:xfrm>
              <a:custGeom>
                <a:avLst/>
                <a:gdLst>
                  <a:gd name="T0" fmla="*/ 141 w 291"/>
                  <a:gd name="T1" fmla="*/ 32 h 267"/>
                  <a:gd name="T2" fmla="*/ 141 w 291"/>
                  <a:gd name="T3" fmla="*/ 32 h 267"/>
                  <a:gd name="T4" fmla="*/ 140 w 291"/>
                  <a:gd name="T5" fmla="*/ 32 h 267"/>
                  <a:gd name="T6" fmla="*/ 140 w 291"/>
                  <a:gd name="T7" fmla="*/ 32 h 267"/>
                  <a:gd name="T8" fmla="*/ 13 w 291"/>
                  <a:gd name="T9" fmla="*/ 160 h 267"/>
                  <a:gd name="T10" fmla="*/ 13 w 291"/>
                  <a:gd name="T11" fmla="*/ 160 h 267"/>
                  <a:gd name="T12" fmla="*/ 7 w 291"/>
                  <a:gd name="T13" fmla="*/ 167 h 267"/>
                  <a:gd name="T14" fmla="*/ 3 w 291"/>
                  <a:gd name="T15" fmla="*/ 175 h 267"/>
                  <a:gd name="T16" fmla="*/ 1 w 291"/>
                  <a:gd name="T17" fmla="*/ 183 h 267"/>
                  <a:gd name="T18" fmla="*/ 0 w 291"/>
                  <a:gd name="T19" fmla="*/ 192 h 267"/>
                  <a:gd name="T20" fmla="*/ 1 w 291"/>
                  <a:gd name="T21" fmla="*/ 201 h 267"/>
                  <a:gd name="T22" fmla="*/ 3 w 291"/>
                  <a:gd name="T23" fmla="*/ 209 h 267"/>
                  <a:gd name="T24" fmla="*/ 7 w 291"/>
                  <a:gd name="T25" fmla="*/ 217 h 267"/>
                  <a:gd name="T26" fmla="*/ 13 w 291"/>
                  <a:gd name="T27" fmla="*/ 225 h 267"/>
                  <a:gd name="T28" fmla="*/ 42 w 291"/>
                  <a:gd name="T29" fmla="*/ 253 h 267"/>
                  <a:gd name="T30" fmla="*/ 42 w 291"/>
                  <a:gd name="T31" fmla="*/ 253 h 267"/>
                  <a:gd name="T32" fmla="*/ 49 w 291"/>
                  <a:gd name="T33" fmla="*/ 259 h 267"/>
                  <a:gd name="T34" fmla="*/ 58 w 291"/>
                  <a:gd name="T35" fmla="*/ 264 h 267"/>
                  <a:gd name="T36" fmla="*/ 66 w 291"/>
                  <a:gd name="T37" fmla="*/ 266 h 267"/>
                  <a:gd name="T38" fmla="*/ 74 w 291"/>
                  <a:gd name="T39" fmla="*/ 267 h 267"/>
                  <a:gd name="T40" fmla="*/ 83 w 291"/>
                  <a:gd name="T41" fmla="*/ 266 h 267"/>
                  <a:gd name="T42" fmla="*/ 92 w 291"/>
                  <a:gd name="T43" fmla="*/ 264 h 267"/>
                  <a:gd name="T44" fmla="*/ 100 w 291"/>
                  <a:gd name="T45" fmla="*/ 259 h 267"/>
                  <a:gd name="T46" fmla="*/ 107 w 291"/>
                  <a:gd name="T47" fmla="*/ 253 h 267"/>
                  <a:gd name="T48" fmla="*/ 278 w 291"/>
                  <a:gd name="T49" fmla="*/ 83 h 267"/>
                  <a:gd name="T50" fmla="*/ 278 w 291"/>
                  <a:gd name="T51" fmla="*/ 83 h 267"/>
                  <a:gd name="T52" fmla="*/ 284 w 291"/>
                  <a:gd name="T53" fmla="*/ 75 h 267"/>
                  <a:gd name="T54" fmla="*/ 288 w 291"/>
                  <a:gd name="T55" fmla="*/ 67 h 267"/>
                  <a:gd name="T56" fmla="*/ 290 w 291"/>
                  <a:gd name="T57" fmla="*/ 59 h 267"/>
                  <a:gd name="T58" fmla="*/ 291 w 291"/>
                  <a:gd name="T59" fmla="*/ 50 h 267"/>
                  <a:gd name="T60" fmla="*/ 290 w 291"/>
                  <a:gd name="T61" fmla="*/ 41 h 267"/>
                  <a:gd name="T62" fmla="*/ 288 w 291"/>
                  <a:gd name="T63" fmla="*/ 33 h 267"/>
                  <a:gd name="T64" fmla="*/ 284 w 291"/>
                  <a:gd name="T65" fmla="*/ 25 h 267"/>
                  <a:gd name="T66" fmla="*/ 278 w 291"/>
                  <a:gd name="T67" fmla="*/ 18 h 267"/>
                  <a:gd name="T68" fmla="*/ 278 w 291"/>
                  <a:gd name="T69" fmla="*/ 18 h 267"/>
                  <a:gd name="T70" fmla="*/ 262 w 291"/>
                  <a:gd name="T71" fmla="*/ 2 h 267"/>
                  <a:gd name="T72" fmla="*/ 262 w 291"/>
                  <a:gd name="T73" fmla="*/ 2 h 267"/>
                  <a:gd name="T74" fmla="*/ 260 w 291"/>
                  <a:gd name="T7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267">
                    <a:moveTo>
                      <a:pt x="141" y="32"/>
                    </a:moveTo>
                    <a:lnTo>
                      <a:pt x="141" y="32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7" y="167"/>
                    </a:lnTo>
                    <a:lnTo>
                      <a:pt x="3" y="175"/>
                    </a:lnTo>
                    <a:lnTo>
                      <a:pt x="1" y="183"/>
                    </a:lnTo>
                    <a:lnTo>
                      <a:pt x="0" y="192"/>
                    </a:lnTo>
                    <a:lnTo>
                      <a:pt x="1" y="201"/>
                    </a:lnTo>
                    <a:lnTo>
                      <a:pt x="3" y="209"/>
                    </a:lnTo>
                    <a:lnTo>
                      <a:pt x="7" y="217"/>
                    </a:lnTo>
                    <a:lnTo>
                      <a:pt x="13" y="225"/>
                    </a:lnTo>
                    <a:lnTo>
                      <a:pt x="42" y="253"/>
                    </a:lnTo>
                    <a:lnTo>
                      <a:pt x="42" y="253"/>
                    </a:lnTo>
                    <a:lnTo>
                      <a:pt x="49" y="259"/>
                    </a:lnTo>
                    <a:lnTo>
                      <a:pt x="58" y="264"/>
                    </a:lnTo>
                    <a:lnTo>
                      <a:pt x="66" y="266"/>
                    </a:lnTo>
                    <a:lnTo>
                      <a:pt x="74" y="267"/>
                    </a:lnTo>
                    <a:lnTo>
                      <a:pt x="83" y="266"/>
                    </a:lnTo>
                    <a:lnTo>
                      <a:pt x="92" y="264"/>
                    </a:lnTo>
                    <a:lnTo>
                      <a:pt x="100" y="259"/>
                    </a:lnTo>
                    <a:lnTo>
                      <a:pt x="107" y="253"/>
                    </a:lnTo>
                    <a:lnTo>
                      <a:pt x="278" y="83"/>
                    </a:lnTo>
                    <a:lnTo>
                      <a:pt x="278" y="83"/>
                    </a:lnTo>
                    <a:lnTo>
                      <a:pt x="284" y="75"/>
                    </a:lnTo>
                    <a:lnTo>
                      <a:pt x="288" y="67"/>
                    </a:lnTo>
                    <a:lnTo>
                      <a:pt x="290" y="59"/>
                    </a:lnTo>
                    <a:lnTo>
                      <a:pt x="291" y="50"/>
                    </a:lnTo>
                    <a:lnTo>
                      <a:pt x="290" y="41"/>
                    </a:lnTo>
                    <a:lnTo>
                      <a:pt x="288" y="33"/>
                    </a:lnTo>
                    <a:lnTo>
                      <a:pt x="284" y="25"/>
                    </a:lnTo>
                    <a:lnTo>
                      <a:pt x="278" y="18"/>
                    </a:lnTo>
                    <a:lnTo>
                      <a:pt x="278" y="18"/>
                    </a:lnTo>
                    <a:lnTo>
                      <a:pt x="262" y="2"/>
                    </a:lnTo>
                    <a:lnTo>
                      <a:pt x="262" y="2"/>
                    </a:lnTo>
                    <a:lnTo>
                      <a:pt x="26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8" name="Freeform 259"/>
              <p:cNvSpPr>
                <a:spLocks/>
              </p:cNvSpPr>
              <p:nvPr/>
            </p:nvSpPr>
            <p:spPr bwMode="auto">
              <a:xfrm>
                <a:off x="1259" y="1812"/>
                <a:ext cx="19" cy="20"/>
              </a:xfrm>
              <a:custGeom>
                <a:avLst/>
                <a:gdLst>
                  <a:gd name="T0" fmla="*/ 17 w 19"/>
                  <a:gd name="T1" fmla="*/ 17 h 20"/>
                  <a:gd name="T2" fmla="*/ 17 w 19"/>
                  <a:gd name="T3" fmla="*/ 17 h 20"/>
                  <a:gd name="T4" fmla="*/ 14 w 19"/>
                  <a:gd name="T5" fmla="*/ 19 h 20"/>
                  <a:gd name="T6" fmla="*/ 10 w 19"/>
                  <a:gd name="T7" fmla="*/ 20 h 20"/>
                  <a:gd name="T8" fmla="*/ 7 w 19"/>
                  <a:gd name="T9" fmla="*/ 19 h 20"/>
                  <a:gd name="T10" fmla="*/ 3 w 19"/>
                  <a:gd name="T11" fmla="*/ 17 h 20"/>
                  <a:gd name="T12" fmla="*/ 3 w 19"/>
                  <a:gd name="T13" fmla="*/ 17 h 20"/>
                  <a:gd name="T14" fmla="*/ 1 w 19"/>
                  <a:gd name="T15" fmla="*/ 14 h 20"/>
                  <a:gd name="T16" fmla="*/ 0 w 19"/>
                  <a:gd name="T17" fmla="*/ 10 h 20"/>
                  <a:gd name="T18" fmla="*/ 1 w 19"/>
                  <a:gd name="T19" fmla="*/ 7 h 20"/>
                  <a:gd name="T20" fmla="*/ 3 w 19"/>
                  <a:gd name="T21" fmla="*/ 3 h 20"/>
                  <a:gd name="T22" fmla="*/ 3 w 19"/>
                  <a:gd name="T23" fmla="*/ 3 h 20"/>
                  <a:gd name="T24" fmla="*/ 7 w 19"/>
                  <a:gd name="T25" fmla="*/ 1 h 20"/>
                  <a:gd name="T26" fmla="*/ 10 w 19"/>
                  <a:gd name="T27" fmla="*/ 0 h 20"/>
                  <a:gd name="T28" fmla="*/ 14 w 19"/>
                  <a:gd name="T29" fmla="*/ 1 h 20"/>
                  <a:gd name="T30" fmla="*/ 17 w 19"/>
                  <a:gd name="T31" fmla="*/ 3 h 20"/>
                  <a:gd name="T32" fmla="*/ 17 w 19"/>
                  <a:gd name="T33" fmla="*/ 3 h 20"/>
                  <a:gd name="T34" fmla="*/ 19 w 19"/>
                  <a:gd name="T35" fmla="*/ 7 h 20"/>
                  <a:gd name="T36" fmla="*/ 19 w 19"/>
                  <a:gd name="T37" fmla="*/ 10 h 20"/>
                  <a:gd name="T38" fmla="*/ 19 w 19"/>
                  <a:gd name="T39" fmla="*/ 14 h 20"/>
                  <a:gd name="T40" fmla="*/ 17 w 19"/>
                  <a:gd name="T41" fmla="*/ 17 h 20"/>
                  <a:gd name="T42" fmla="*/ 17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9" name="Freeform 260"/>
              <p:cNvSpPr>
                <a:spLocks/>
              </p:cNvSpPr>
              <p:nvPr/>
            </p:nvSpPr>
            <p:spPr bwMode="auto">
              <a:xfrm>
                <a:off x="1309" y="1763"/>
                <a:ext cx="19" cy="19"/>
              </a:xfrm>
              <a:custGeom>
                <a:avLst/>
                <a:gdLst>
                  <a:gd name="T0" fmla="*/ 3 w 19"/>
                  <a:gd name="T1" fmla="*/ 3 h 19"/>
                  <a:gd name="T2" fmla="*/ 3 w 19"/>
                  <a:gd name="T3" fmla="*/ 3 h 19"/>
                  <a:gd name="T4" fmla="*/ 6 w 19"/>
                  <a:gd name="T5" fmla="*/ 1 h 19"/>
                  <a:gd name="T6" fmla="*/ 9 w 19"/>
                  <a:gd name="T7" fmla="*/ 0 h 19"/>
                  <a:gd name="T8" fmla="*/ 13 w 19"/>
                  <a:gd name="T9" fmla="*/ 1 h 19"/>
                  <a:gd name="T10" fmla="*/ 16 w 19"/>
                  <a:gd name="T11" fmla="*/ 3 h 19"/>
                  <a:gd name="T12" fmla="*/ 16 w 19"/>
                  <a:gd name="T13" fmla="*/ 3 h 19"/>
                  <a:gd name="T14" fmla="*/ 18 w 19"/>
                  <a:gd name="T15" fmla="*/ 6 h 19"/>
                  <a:gd name="T16" fmla="*/ 19 w 19"/>
                  <a:gd name="T17" fmla="*/ 9 h 19"/>
                  <a:gd name="T18" fmla="*/ 18 w 19"/>
                  <a:gd name="T19" fmla="*/ 13 h 19"/>
                  <a:gd name="T20" fmla="*/ 16 w 19"/>
                  <a:gd name="T21" fmla="*/ 16 h 19"/>
                  <a:gd name="T22" fmla="*/ 16 w 19"/>
                  <a:gd name="T23" fmla="*/ 16 h 19"/>
                  <a:gd name="T24" fmla="*/ 13 w 19"/>
                  <a:gd name="T25" fmla="*/ 19 h 19"/>
                  <a:gd name="T26" fmla="*/ 9 w 19"/>
                  <a:gd name="T27" fmla="*/ 19 h 19"/>
                  <a:gd name="T28" fmla="*/ 6 w 19"/>
                  <a:gd name="T29" fmla="*/ 19 h 19"/>
                  <a:gd name="T30" fmla="*/ 3 w 19"/>
                  <a:gd name="T31" fmla="*/ 16 h 19"/>
                  <a:gd name="T32" fmla="*/ 3 w 19"/>
                  <a:gd name="T33" fmla="*/ 16 h 19"/>
                  <a:gd name="T34" fmla="*/ 1 w 19"/>
                  <a:gd name="T35" fmla="*/ 13 h 19"/>
                  <a:gd name="T36" fmla="*/ 0 w 19"/>
                  <a:gd name="T37" fmla="*/ 9 h 19"/>
                  <a:gd name="T38" fmla="*/ 1 w 19"/>
                  <a:gd name="T39" fmla="*/ 6 h 19"/>
                  <a:gd name="T40" fmla="*/ 3 w 19"/>
                  <a:gd name="T41" fmla="*/ 3 h 19"/>
                  <a:gd name="T42" fmla="*/ 3 w 19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9"/>
                    </a:lnTo>
                    <a:lnTo>
                      <a:pt x="9" y="19"/>
                    </a:lnTo>
                    <a:lnTo>
                      <a:pt x="6" y="19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0" name="Freeform 261"/>
              <p:cNvSpPr>
                <a:spLocks/>
              </p:cNvSpPr>
              <p:nvPr/>
            </p:nvSpPr>
            <p:spPr bwMode="auto">
              <a:xfrm>
                <a:off x="1284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3 w 20"/>
                  <a:gd name="T5" fmla="*/ 19 h 20"/>
                  <a:gd name="T6" fmla="*/ 9 w 20"/>
                  <a:gd name="T7" fmla="*/ 20 h 20"/>
                  <a:gd name="T8" fmla="*/ 6 w 20"/>
                  <a:gd name="T9" fmla="*/ 19 h 20"/>
                  <a:gd name="T10" fmla="*/ 3 w 20"/>
                  <a:gd name="T11" fmla="*/ 17 h 20"/>
                  <a:gd name="T12" fmla="*/ 3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3 w 20"/>
                  <a:gd name="T21" fmla="*/ 3 h 20"/>
                  <a:gd name="T22" fmla="*/ 3 w 20"/>
                  <a:gd name="T23" fmla="*/ 3 h 20"/>
                  <a:gd name="T24" fmla="*/ 6 w 20"/>
                  <a:gd name="T25" fmla="*/ 1 h 20"/>
                  <a:gd name="T26" fmla="*/ 9 w 20"/>
                  <a:gd name="T27" fmla="*/ 0 h 20"/>
                  <a:gd name="T28" fmla="*/ 13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1" name="Freeform 262"/>
              <p:cNvSpPr>
                <a:spLocks/>
              </p:cNvSpPr>
              <p:nvPr/>
            </p:nvSpPr>
            <p:spPr bwMode="auto">
              <a:xfrm>
                <a:off x="1284" y="1788"/>
                <a:ext cx="20" cy="18"/>
              </a:xfrm>
              <a:custGeom>
                <a:avLst/>
                <a:gdLst>
                  <a:gd name="T0" fmla="*/ 17 w 20"/>
                  <a:gd name="T1" fmla="*/ 16 h 18"/>
                  <a:gd name="T2" fmla="*/ 17 w 20"/>
                  <a:gd name="T3" fmla="*/ 16 h 18"/>
                  <a:gd name="T4" fmla="*/ 13 w 20"/>
                  <a:gd name="T5" fmla="*/ 18 h 18"/>
                  <a:gd name="T6" fmla="*/ 9 w 20"/>
                  <a:gd name="T7" fmla="*/ 18 h 18"/>
                  <a:gd name="T8" fmla="*/ 6 w 20"/>
                  <a:gd name="T9" fmla="*/ 18 h 18"/>
                  <a:gd name="T10" fmla="*/ 3 w 20"/>
                  <a:gd name="T11" fmla="*/ 16 h 18"/>
                  <a:gd name="T12" fmla="*/ 3 w 20"/>
                  <a:gd name="T13" fmla="*/ 16 h 18"/>
                  <a:gd name="T14" fmla="*/ 1 w 20"/>
                  <a:gd name="T15" fmla="*/ 13 h 18"/>
                  <a:gd name="T16" fmla="*/ 0 w 20"/>
                  <a:gd name="T17" fmla="*/ 9 h 18"/>
                  <a:gd name="T18" fmla="*/ 1 w 20"/>
                  <a:gd name="T19" fmla="*/ 6 h 18"/>
                  <a:gd name="T20" fmla="*/ 3 w 20"/>
                  <a:gd name="T21" fmla="*/ 3 h 18"/>
                  <a:gd name="T22" fmla="*/ 3 w 20"/>
                  <a:gd name="T23" fmla="*/ 3 h 18"/>
                  <a:gd name="T24" fmla="*/ 6 w 20"/>
                  <a:gd name="T25" fmla="*/ 1 h 18"/>
                  <a:gd name="T26" fmla="*/ 9 w 20"/>
                  <a:gd name="T27" fmla="*/ 0 h 18"/>
                  <a:gd name="T28" fmla="*/ 13 w 20"/>
                  <a:gd name="T29" fmla="*/ 1 h 18"/>
                  <a:gd name="T30" fmla="*/ 17 w 20"/>
                  <a:gd name="T31" fmla="*/ 3 h 18"/>
                  <a:gd name="T32" fmla="*/ 17 w 20"/>
                  <a:gd name="T33" fmla="*/ 3 h 18"/>
                  <a:gd name="T34" fmla="*/ 19 w 20"/>
                  <a:gd name="T35" fmla="*/ 6 h 18"/>
                  <a:gd name="T36" fmla="*/ 20 w 20"/>
                  <a:gd name="T37" fmla="*/ 9 h 18"/>
                  <a:gd name="T38" fmla="*/ 19 w 20"/>
                  <a:gd name="T39" fmla="*/ 13 h 18"/>
                  <a:gd name="T40" fmla="*/ 17 w 20"/>
                  <a:gd name="T41" fmla="*/ 16 h 18"/>
                  <a:gd name="T42" fmla="*/ 17 w 20"/>
                  <a:gd name="T4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7" y="16"/>
                    </a:moveTo>
                    <a:lnTo>
                      <a:pt x="17" y="16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2" name="Freeform 263"/>
              <p:cNvSpPr>
                <a:spLocks/>
              </p:cNvSpPr>
              <p:nvPr/>
            </p:nvSpPr>
            <p:spPr bwMode="auto">
              <a:xfrm>
                <a:off x="1309" y="1812"/>
                <a:ext cx="19" cy="20"/>
              </a:xfrm>
              <a:custGeom>
                <a:avLst/>
                <a:gdLst>
                  <a:gd name="T0" fmla="*/ 3 w 19"/>
                  <a:gd name="T1" fmla="*/ 3 h 20"/>
                  <a:gd name="T2" fmla="*/ 3 w 19"/>
                  <a:gd name="T3" fmla="*/ 3 h 20"/>
                  <a:gd name="T4" fmla="*/ 6 w 19"/>
                  <a:gd name="T5" fmla="*/ 1 h 20"/>
                  <a:gd name="T6" fmla="*/ 9 w 19"/>
                  <a:gd name="T7" fmla="*/ 0 h 20"/>
                  <a:gd name="T8" fmla="*/ 13 w 19"/>
                  <a:gd name="T9" fmla="*/ 1 h 20"/>
                  <a:gd name="T10" fmla="*/ 16 w 19"/>
                  <a:gd name="T11" fmla="*/ 3 h 20"/>
                  <a:gd name="T12" fmla="*/ 16 w 19"/>
                  <a:gd name="T13" fmla="*/ 3 h 20"/>
                  <a:gd name="T14" fmla="*/ 18 w 19"/>
                  <a:gd name="T15" fmla="*/ 7 h 20"/>
                  <a:gd name="T16" fmla="*/ 19 w 19"/>
                  <a:gd name="T17" fmla="*/ 10 h 20"/>
                  <a:gd name="T18" fmla="*/ 18 w 19"/>
                  <a:gd name="T19" fmla="*/ 14 h 20"/>
                  <a:gd name="T20" fmla="*/ 16 w 19"/>
                  <a:gd name="T21" fmla="*/ 17 h 20"/>
                  <a:gd name="T22" fmla="*/ 16 w 19"/>
                  <a:gd name="T23" fmla="*/ 17 h 20"/>
                  <a:gd name="T24" fmla="*/ 13 w 19"/>
                  <a:gd name="T25" fmla="*/ 19 h 20"/>
                  <a:gd name="T26" fmla="*/ 9 w 19"/>
                  <a:gd name="T27" fmla="*/ 20 h 20"/>
                  <a:gd name="T28" fmla="*/ 6 w 19"/>
                  <a:gd name="T29" fmla="*/ 19 h 20"/>
                  <a:gd name="T30" fmla="*/ 3 w 19"/>
                  <a:gd name="T31" fmla="*/ 17 h 20"/>
                  <a:gd name="T32" fmla="*/ 3 w 19"/>
                  <a:gd name="T33" fmla="*/ 17 h 20"/>
                  <a:gd name="T34" fmla="*/ 1 w 19"/>
                  <a:gd name="T35" fmla="*/ 14 h 20"/>
                  <a:gd name="T36" fmla="*/ 0 w 19"/>
                  <a:gd name="T37" fmla="*/ 10 h 20"/>
                  <a:gd name="T38" fmla="*/ 1 w 19"/>
                  <a:gd name="T39" fmla="*/ 7 h 20"/>
                  <a:gd name="T40" fmla="*/ 3 w 19"/>
                  <a:gd name="T41" fmla="*/ 3 h 20"/>
                  <a:gd name="T42" fmla="*/ 3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3" name="Freeform 264"/>
              <p:cNvSpPr>
                <a:spLocks/>
              </p:cNvSpPr>
              <p:nvPr/>
            </p:nvSpPr>
            <p:spPr bwMode="auto">
              <a:xfrm>
                <a:off x="1309" y="1863"/>
                <a:ext cx="19" cy="18"/>
              </a:xfrm>
              <a:custGeom>
                <a:avLst/>
                <a:gdLst>
                  <a:gd name="T0" fmla="*/ 16 w 19"/>
                  <a:gd name="T1" fmla="*/ 15 h 18"/>
                  <a:gd name="T2" fmla="*/ 16 w 19"/>
                  <a:gd name="T3" fmla="*/ 15 h 18"/>
                  <a:gd name="T4" fmla="*/ 13 w 19"/>
                  <a:gd name="T5" fmla="*/ 17 h 18"/>
                  <a:gd name="T6" fmla="*/ 9 w 19"/>
                  <a:gd name="T7" fmla="*/ 18 h 18"/>
                  <a:gd name="T8" fmla="*/ 6 w 19"/>
                  <a:gd name="T9" fmla="*/ 17 h 18"/>
                  <a:gd name="T10" fmla="*/ 3 w 19"/>
                  <a:gd name="T11" fmla="*/ 15 h 18"/>
                  <a:gd name="T12" fmla="*/ 3 w 19"/>
                  <a:gd name="T13" fmla="*/ 15 h 18"/>
                  <a:gd name="T14" fmla="*/ 1 w 19"/>
                  <a:gd name="T15" fmla="*/ 12 h 18"/>
                  <a:gd name="T16" fmla="*/ 0 w 19"/>
                  <a:gd name="T17" fmla="*/ 9 h 18"/>
                  <a:gd name="T18" fmla="*/ 1 w 19"/>
                  <a:gd name="T19" fmla="*/ 5 h 18"/>
                  <a:gd name="T20" fmla="*/ 3 w 19"/>
                  <a:gd name="T21" fmla="*/ 2 h 18"/>
                  <a:gd name="T22" fmla="*/ 3 w 19"/>
                  <a:gd name="T23" fmla="*/ 2 h 18"/>
                  <a:gd name="T24" fmla="*/ 6 w 19"/>
                  <a:gd name="T25" fmla="*/ 0 h 18"/>
                  <a:gd name="T26" fmla="*/ 9 w 19"/>
                  <a:gd name="T27" fmla="*/ 0 h 18"/>
                  <a:gd name="T28" fmla="*/ 13 w 19"/>
                  <a:gd name="T29" fmla="*/ 0 h 18"/>
                  <a:gd name="T30" fmla="*/ 16 w 19"/>
                  <a:gd name="T31" fmla="*/ 2 h 18"/>
                  <a:gd name="T32" fmla="*/ 16 w 19"/>
                  <a:gd name="T33" fmla="*/ 2 h 18"/>
                  <a:gd name="T34" fmla="*/ 18 w 19"/>
                  <a:gd name="T35" fmla="*/ 5 h 18"/>
                  <a:gd name="T36" fmla="*/ 19 w 19"/>
                  <a:gd name="T37" fmla="*/ 9 h 18"/>
                  <a:gd name="T38" fmla="*/ 18 w 19"/>
                  <a:gd name="T39" fmla="*/ 12 h 18"/>
                  <a:gd name="T40" fmla="*/ 16 w 19"/>
                  <a:gd name="T41" fmla="*/ 15 h 18"/>
                  <a:gd name="T42" fmla="*/ 16 w 19"/>
                  <a:gd name="T4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6" y="15"/>
                    </a:moveTo>
                    <a:lnTo>
                      <a:pt x="16" y="15"/>
                    </a:lnTo>
                    <a:lnTo>
                      <a:pt x="13" y="17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6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4" name="Freeform 265"/>
              <p:cNvSpPr>
                <a:spLocks/>
              </p:cNvSpPr>
              <p:nvPr/>
            </p:nvSpPr>
            <p:spPr bwMode="auto">
              <a:xfrm>
                <a:off x="1333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4 w 20"/>
                  <a:gd name="T5" fmla="*/ 19 h 20"/>
                  <a:gd name="T6" fmla="*/ 11 w 20"/>
                  <a:gd name="T7" fmla="*/ 20 h 20"/>
                  <a:gd name="T8" fmla="*/ 7 w 20"/>
                  <a:gd name="T9" fmla="*/ 19 h 20"/>
                  <a:gd name="T10" fmla="*/ 4 w 20"/>
                  <a:gd name="T11" fmla="*/ 17 h 20"/>
                  <a:gd name="T12" fmla="*/ 4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4 w 20"/>
                  <a:gd name="T21" fmla="*/ 3 h 20"/>
                  <a:gd name="T22" fmla="*/ 4 w 20"/>
                  <a:gd name="T23" fmla="*/ 3 h 20"/>
                  <a:gd name="T24" fmla="*/ 7 w 20"/>
                  <a:gd name="T25" fmla="*/ 1 h 20"/>
                  <a:gd name="T26" fmla="*/ 11 w 20"/>
                  <a:gd name="T27" fmla="*/ 0 h 20"/>
                  <a:gd name="T28" fmla="*/ 14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1" y="20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5" name="Freeform 266"/>
              <p:cNvSpPr>
                <a:spLocks/>
              </p:cNvSpPr>
              <p:nvPr/>
            </p:nvSpPr>
            <p:spPr bwMode="auto">
              <a:xfrm>
                <a:off x="1333" y="1788"/>
                <a:ext cx="20" cy="19"/>
              </a:xfrm>
              <a:custGeom>
                <a:avLst/>
                <a:gdLst>
                  <a:gd name="T0" fmla="*/ 17 w 20"/>
                  <a:gd name="T1" fmla="*/ 16 h 19"/>
                  <a:gd name="T2" fmla="*/ 17 w 20"/>
                  <a:gd name="T3" fmla="*/ 16 h 19"/>
                  <a:gd name="T4" fmla="*/ 14 w 20"/>
                  <a:gd name="T5" fmla="*/ 18 h 19"/>
                  <a:gd name="T6" fmla="*/ 11 w 20"/>
                  <a:gd name="T7" fmla="*/ 19 h 19"/>
                  <a:gd name="T8" fmla="*/ 7 w 20"/>
                  <a:gd name="T9" fmla="*/ 18 h 19"/>
                  <a:gd name="T10" fmla="*/ 4 w 20"/>
                  <a:gd name="T11" fmla="*/ 16 h 19"/>
                  <a:gd name="T12" fmla="*/ 4 w 20"/>
                  <a:gd name="T13" fmla="*/ 16 h 19"/>
                  <a:gd name="T14" fmla="*/ 1 w 20"/>
                  <a:gd name="T15" fmla="*/ 13 h 19"/>
                  <a:gd name="T16" fmla="*/ 0 w 20"/>
                  <a:gd name="T17" fmla="*/ 9 h 19"/>
                  <a:gd name="T18" fmla="*/ 1 w 20"/>
                  <a:gd name="T19" fmla="*/ 6 h 19"/>
                  <a:gd name="T20" fmla="*/ 4 w 20"/>
                  <a:gd name="T21" fmla="*/ 3 h 19"/>
                  <a:gd name="T22" fmla="*/ 4 w 20"/>
                  <a:gd name="T23" fmla="*/ 3 h 19"/>
                  <a:gd name="T24" fmla="*/ 7 w 20"/>
                  <a:gd name="T25" fmla="*/ 1 h 19"/>
                  <a:gd name="T26" fmla="*/ 11 w 20"/>
                  <a:gd name="T27" fmla="*/ 0 h 19"/>
                  <a:gd name="T28" fmla="*/ 14 w 20"/>
                  <a:gd name="T29" fmla="*/ 1 h 19"/>
                  <a:gd name="T30" fmla="*/ 17 w 20"/>
                  <a:gd name="T31" fmla="*/ 3 h 19"/>
                  <a:gd name="T32" fmla="*/ 17 w 20"/>
                  <a:gd name="T33" fmla="*/ 3 h 19"/>
                  <a:gd name="T34" fmla="*/ 19 w 20"/>
                  <a:gd name="T35" fmla="*/ 6 h 19"/>
                  <a:gd name="T36" fmla="*/ 20 w 20"/>
                  <a:gd name="T37" fmla="*/ 9 h 19"/>
                  <a:gd name="T38" fmla="*/ 19 w 20"/>
                  <a:gd name="T39" fmla="*/ 13 h 19"/>
                  <a:gd name="T40" fmla="*/ 17 w 20"/>
                  <a:gd name="T41" fmla="*/ 16 h 19"/>
                  <a:gd name="T42" fmla="*/ 17 w 20"/>
                  <a:gd name="T4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9">
                    <a:moveTo>
                      <a:pt x="17" y="16"/>
                    </a:moveTo>
                    <a:lnTo>
                      <a:pt x="17" y="16"/>
                    </a:lnTo>
                    <a:lnTo>
                      <a:pt x="14" y="18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6" name="Freeform 267"/>
              <p:cNvSpPr>
                <a:spLocks/>
              </p:cNvSpPr>
              <p:nvPr/>
            </p:nvSpPr>
            <p:spPr bwMode="auto">
              <a:xfrm>
                <a:off x="1359" y="1812"/>
                <a:ext cx="19" cy="20"/>
              </a:xfrm>
              <a:custGeom>
                <a:avLst/>
                <a:gdLst>
                  <a:gd name="T0" fmla="*/ 16 w 19"/>
                  <a:gd name="T1" fmla="*/ 17 h 20"/>
                  <a:gd name="T2" fmla="*/ 16 w 19"/>
                  <a:gd name="T3" fmla="*/ 17 h 20"/>
                  <a:gd name="T4" fmla="*/ 12 w 19"/>
                  <a:gd name="T5" fmla="*/ 19 h 20"/>
                  <a:gd name="T6" fmla="*/ 9 w 19"/>
                  <a:gd name="T7" fmla="*/ 20 h 20"/>
                  <a:gd name="T8" fmla="*/ 5 w 19"/>
                  <a:gd name="T9" fmla="*/ 19 h 20"/>
                  <a:gd name="T10" fmla="*/ 2 w 19"/>
                  <a:gd name="T11" fmla="*/ 17 h 20"/>
                  <a:gd name="T12" fmla="*/ 2 w 19"/>
                  <a:gd name="T13" fmla="*/ 17 h 20"/>
                  <a:gd name="T14" fmla="*/ 0 w 19"/>
                  <a:gd name="T15" fmla="*/ 14 h 20"/>
                  <a:gd name="T16" fmla="*/ 0 w 19"/>
                  <a:gd name="T17" fmla="*/ 10 h 20"/>
                  <a:gd name="T18" fmla="*/ 0 w 19"/>
                  <a:gd name="T19" fmla="*/ 7 h 20"/>
                  <a:gd name="T20" fmla="*/ 2 w 19"/>
                  <a:gd name="T21" fmla="*/ 3 h 20"/>
                  <a:gd name="T22" fmla="*/ 2 w 19"/>
                  <a:gd name="T23" fmla="*/ 3 h 20"/>
                  <a:gd name="T24" fmla="*/ 5 w 19"/>
                  <a:gd name="T25" fmla="*/ 1 h 20"/>
                  <a:gd name="T26" fmla="*/ 9 w 19"/>
                  <a:gd name="T27" fmla="*/ 0 h 20"/>
                  <a:gd name="T28" fmla="*/ 12 w 19"/>
                  <a:gd name="T29" fmla="*/ 1 h 20"/>
                  <a:gd name="T30" fmla="*/ 16 w 19"/>
                  <a:gd name="T31" fmla="*/ 3 h 20"/>
                  <a:gd name="T32" fmla="*/ 16 w 19"/>
                  <a:gd name="T33" fmla="*/ 3 h 20"/>
                  <a:gd name="T34" fmla="*/ 18 w 19"/>
                  <a:gd name="T35" fmla="*/ 7 h 20"/>
                  <a:gd name="T36" fmla="*/ 19 w 19"/>
                  <a:gd name="T37" fmla="*/ 10 h 20"/>
                  <a:gd name="T38" fmla="*/ 18 w 19"/>
                  <a:gd name="T39" fmla="*/ 14 h 20"/>
                  <a:gd name="T40" fmla="*/ 16 w 19"/>
                  <a:gd name="T41" fmla="*/ 17 h 20"/>
                  <a:gd name="T42" fmla="*/ 16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6" y="17"/>
                    </a:moveTo>
                    <a:lnTo>
                      <a:pt x="16" y="17"/>
                    </a:lnTo>
                    <a:lnTo>
                      <a:pt x="12" y="19"/>
                    </a:lnTo>
                    <a:lnTo>
                      <a:pt x="9" y="20"/>
                    </a:lnTo>
                    <a:lnTo>
                      <a:pt x="5" y="1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7" name="Freeform 268"/>
              <p:cNvSpPr>
                <a:spLocks/>
              </p:cNvSpPr>
              <p:nvPr/>
            </p:nvSpPr>
            <p:spPr bwMode="auto">
              <a:xfrm>
                <a:off x="1327" y="1701"/>
                <a:ext cx="97" cy="37"/>
              </a:xfrm>
              <a:custGeom>
                <a:avLst/>
                <a:gdLst>
                  <a:gd name="T0" fmla="*/ 95 w 97"/>
                  <a:gd name="T1" fmla="*/ 5 h 37"/>
                  <a:gd name="T2" fmla="*/ 95 w 97"/>
                  <a:gd name="T3" fmla="*/ 5 h 37"/>
                  <a:gd name="T4" fmla="*/ 97 w 97"/>
                  <a:gd name="T5" fmla="*/ 0 h 37"/>
                  <a:gd name="T6" fmla="*/ 0 w 97"/>
                  <a:gd name="T7" fmla="*/ 26 h 37"/>
                  <a:gd name="T8" fmla="*/ 46 w 97"/>
                  <a:gd name="T9" fmla="*/ 36 h 37"/>
                  <a:gd name="T10" fmla="*/ 46 w 97"/>
                  <a:gd name="T11" fmla="*/ 36 h 37"/>
                  <a:gd name="T12" fmla="*/ 54 w 97"/>
                  <a:gd name="T13" fmla="*/ 37 h 37"/>
                  <a:gd name="T14" fmla="*/ 62 w 97"/>
                  <a:gd name="T15" fmla="*/ 37 h 37"/>
                  <a:gd name="T16" fmla="*/ 70 w 97"/>
                  <a:gd name="T17" fmla="*/ 35 h 37"/>
                  <a:gd name="T18" fmla="*/ 76 w 97"/>
                  <a:gd name="T19" fmla="*/ 31 h 37"/>
                  <a:gd name="T20" fmla="*/ 84 w 97"/>
                  <a:gd name="T21" fmla="*/ 26 h 37"/>
                  <a:gd name="T22" fmla="*/ 89 w 97"/>
                  <a:gd name="T23" fmla="*/ 21 h 37"/>
                  <a:gd name="T24" fmla="*/ 93 w 97"/>
                  <a:gd name="T25" fmla="*/ 14 h 37"/>
                  <a:gd name="T26" fmla="*/ 95 w 97"/>
                  <a:gd name="T27" fmla="*/ 5 h 37"/>
                  <a:gd name="T28" fmla="*/ 95 w 97"/>
                  <a:gd name="T2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37">
                    <a:moveTo>
                      <a:pt x="95" y="5"/>
                    </a:moveTo>
                    <a:lnTo>
                      <a:pt x="95" y="5"/>
                    </a:lnTo>
                    <a:lnTo>
                      <a:pt x="97" y="0"/>
                    </a:lnTo>
                    <a:lnTo>
                      <a:pt x="0" y="2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54" y="37"/>
                    </a:lnTo>
                    <a:lnTo>
                      <a:pt x="62" y="37"/>
                    </a:lnTo>
                    <a:lnTo>
                      <a:pt x="70" y="35"/>
                    </a:lnTo>
                    <a:lnTo>
                      <a:pt x="76" y="31"/>
                    </a:lnTo>
                    <a:lnTo>
                      <a:pt x="84" y="26"/>
                    </a:lnTo>
                    <a:lnTo>
                      <a:pt x="89" y="21"/>
                    </a:lnTo>
                    <a:lnTo>
                      <a:pt x="93" y="14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8" name="Freeform 269"/>
              <p:cNvSpPr>
                <a:spLocks/>
              </p:cNvSpPr>
              <p:nvPr/>
            </p:nvSpPr>
            <p:spPr bwMode="auto">
              <a:xfrm>
                <a:off x="2558" y="964"/>
                <a:ext cx="38" cy="22"/>
              </a:xfrm>
              <a:custGeom>
                <a:avLst/>
                <a:gdLst>
                  <a:gd name="T0" fmla="*/ 0 w 38"/>
                  <a:gd name="T1" fmla="*/ 3 h 22"/>
                  <a:gd name="T2" fmla="*/ 22 w 38"/>
                  <a:gd name="T3" fmla="*/ 12 h 22"/>
                  <a:gd name="T4" fmla="*/ 22 w 38"/>
                  <a:gd name="T5" fmla="*/ 12 h 22"/>
                  <a:gd name="T6" fmla="*/ 21 w 38"/>
                  <a:gd name="T7" fmla="*/ 14 h 22"/>
                  <a:gd name="T8" fmla="*/ 21 w 38"/>
                  <a:gd name="T9" fmla="*/ 17 h 22"/>
                  <a:gd name="T10" fmla="*/ 23 w 38"/>
                  <a:gd name="T11" fmla="*/ 19 h 22"/>
                  <a:gd name="T12" fmla="*/ 24 w 38"/>
                  <a:gd name="T13" fmla="*/ 20 h 22"/>
                  <a:gd name="T14" fmla="*/ 24 w 38"/>
                  <a:gd name="T15" fmla="*/ 20 h 22"/>
                  <a:gd name="T16" fmla="*/ 27 w 38"/>
                  <a:gd name="T17" fmla="*/ 22 h 22"/>
                  <a:gd name="T18" fmla="*/ 30 w 38"/>
                  <a:gd name="T19" fmla="*/ 22 h 22"/>
                  <a:gd name="T20" fmla="*/ 32 w 38"/>
                  <a:gd name="T21" fmla="*/ 20 h 22"/>
                  <a:gd name="T22" fmla="*/ 34 w 38"/>
                  <a:gd name="T23" fmla="*/ 18 h 22"/>
                  <a:gd name="T24" fmla="*/ 34 w 38"/>
                  <a:gd name="T25" fmla="*/ 18 h 22"/>
                  <a:gd name="T26" fmla="*/ 35 w 38"/>
                  <a:gd name="T27" fmla="*/ 15 h 22"/>
                  <a:gd name="T28" fmla="*/ 34 w 38"/>
                  <a:gd name="T29" fmla="*/ 13 h 22"/>
                  <a:gd name="T30" fmla="*/ 34 w 38"/>
                  <a:gd name="T31" fmla="*/ 13 h 22"/>
                  <a:gd name="T32" fmla="*/ 36 w 38"/>
                  <a:gd name="T33" fmla="*/ 11 h 22"/>
                  <a:gd name="T34" fmla="*/ 37 w 38"/>
                  <a:gd name="T35" fmla="*/ 10 h 22"/>
                  <a:gd name="T36" fmla="*/ 37 w 38"/>
                  <a:gd name="T37" fmla="*/ 10 h 22"/>
                  <a:gd name="T38" fmla="*/ 38 w 38"/>
                  <a:gd name="T39" fmla="*/ 7 h 22"/>
                  <a:gd name="T40" fmla="*/ 38 w 38"/>
                  <a:gd name="T41" fmla="*/ 5 h 22"/>
                  <a:gd name="T42" fmla="*/ 37 w 38"/>
                  <a:gd name="T43" fmla="*/ 2 h 22"/>
                  <a:gd name="T44" fmla="*/ 35 w 38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22">
                    <a:moveTo>
                      <a:pt x="0" y="3"/>
                    </a:moveTo>
                    <a:lnTo>
                      <a:pt x="22" y="12"/>
                    </a:lnTo>
                    <a:lnTo>
                      <a:pt x="22" y="12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7" y="22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5" y="15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9" name="Freeform 270"/>
              <p:cNvSpPr>
                <a:spLocks/>
              </p:cNvSpPr>
              <p:nvPr/>
            </p:nvSpPr>
            <p:spPr bwMode="auto">
              <a:xfrm>
                <a:off x="2513" y="936"/>
                <a:ext cx="83" cy="48"/>
              </a:xfrm>
              <a:custGeom>
                <a:avLst/>
                <a:gdLst>
                  <a:gd name="T0" fmla="*/ 13 w 83"/>
                  <a:gd name="T1" fmla="*/ 31 h 48"/>
                  <a:gd name="T2" fmla="*/ 13 w 83"/>
                  <a:gd name="T3" fmla="*/ 30 h 48"/>
                  <a:gd name="T4" fmla="*/ 11 w 83"/>
                  <a:gd name="T5" fmla="*/ 28 h 48"/>
                  <a:gd name="T6" fmla="*/ 6 w 83"/>
                  <a:gd name="T7" fmla="*/ 27 h 48"/>
                  <a:gd name="T8" fmla="*/ 3 w 83"/>
                  <a:gd name="T9" fmla="*/ 28 h 48"/>
                  <a:gd name="T10" fmla="*/ 0 w 83"/>
                  <a:gd name="T11" fmla="*/ 32 h 48"/>
                  <a:gd name="T12" fmla="*/ 1 w 83"/>
                  <a:gd name="T13" fmla="*/ 37 h 48"/>
                  <a:gd name="T14" fmla="*/ 2 w 83"/>
                  <a:gd name="T15" fmla="*/ 39 h 48"/>
                  <a:gd name="T16" fmla="*/ 4 w 83"/>
                  <a:gd name="T17" fmla="*/ 40 h 48"/>
                  <a:gd name="T18" fmla="*/ 5 w 83"/>
                  <a:gd name="T19" fmla="*/ 45 h 48"/>
                  <a:gd name="T20" fmla="*/ 7 w 83"/>
                  <a:gd name="T21" fmla="*/ 47 h 48"/>
                  <a:gd name="T22" fmla="*/ 11 w 83"/>
                  <a:gd name="T23" fmla="*/ 48 h 48"/>
                  <a:gd name="T24" fmla="*/ 14 w 83"/>
                  <a:gd name="T25" fmla="*/ 47 h 48"/>
                  <a:gd name="T26" fmla="*/ 18 w 83"/>
                  <a:gd name="T27" fmla="*/ 44 h 48"/>
                  <a:gd name="T28" fmla="*/ 18 w 83"/>
                  <a:gd name="T29" fmla="*/ 39 h 48"/>
                  <a:gd name="T30" fmla="*/ 70 w 83"/>
                  <a:gd name="T31" fmla="*/ 18 h 48"/>
                  <a:gd name="T32" fmla="*/ 71 w 83"/>
                  <a:gd name="T33" fmla="*/ 19 h 48"/>
                  <a:gd name="T34" fmla="*/ 75 w 83"/>
                  <a:gd name="T35" fmla="*/ 22 h 48"/>
                  <a:gd name="T36" fmla="*/ 80 w 83"/>
                  <a:gd name="T37" fmla="*/ 21 h 48"/>
                  <a:gd name="T38" fmla="*/ 82 w 83"/>
                  <a:gd name="T39" fmla="*/ 19 h 48"/>
                  <a:gd name="T40" fmla="*/ 83 w 83"/>
                  <a:gd name="T41" fmla="*/ 14 h 48"/>
                  <a:gd name="T42" fmla="*/ 82 w 83"/>
                  <a:gd name="T43" fmla="*/ 11 h 48"/>
                  <a:gd name="T44" fmla="*/ 79 w 83"/>
                  <a:gd name="T45" fmla="*/ 8 h 48"/>
                  <a:gd name="T46" fmla="*/ 80 w 83"/>
                  <a:gd name="T47" fmla="*/ 6 h 48"/>
                  <a:gd name="T48" fmla="*/ 79 w 83"/>
                  <a:gd name="T49" fmla="*/ 3 h 48"/>
                  <a:gd name="T50" fmla="*/ 75 w 83"/>
                  <a:gd name="T51" fmla="*/ 0 h 48"/>
                  <a:gd name="T52" fmla="*/ 69 w 83"/>
                  <a:gd name="T53" fmla="*/ 0 h 48"/>
                  <a:gd name="T54" fmla="*/ 68 w 83"/>
                  <a:gd name="T55" fmla="*/ 2 h 48"/>
                  <a:gd name="T56" fmla="*/ 66 w 83"/>
                  <a:gd name="T57" fmla="*/ 6 h 48"/>
                  <a:gd name="T58" fmla="*/ 41 w 83"/>
                  <a:gd name="T59" fmla="*/ 20 h 48"/>
                  <a:gd name="T60" fmla="*/ 18 w 83"/>
                  <a:gd name="T61" fmla="*/ 10 h 48"/>
                  <a:gd name="T62" fmla="*/ 18 w 83"/>
                  <a:gd name="T63" fmla="*/ 5 h 48"/>
                  <a:gd name="T64" fmla="*/ 14 w 83"/>
                  <a:gd name="T65" fmla="*/ 1 h 48"/>
                  <a:gd name="T66" fmla="*/ 11 w 83"/>
                  <a:gd name="T67" fmla="*/ 0 h 48"/>
                  <a:gd name="T68" fmla="*/ 7 w 83"/>
                  <a:gd name="T69" fmla="*/ 2 h 48"/>
                  <a:gd name="T70" fmla="*/ 5 w 83"/>
                  <a:gd name="T71" fmla="*/ 4 h 48"/>
                  <a:gd name="T72" fmla="*/ 4 w 83"/>
                  <a:gd name="T73" fmla="*/ 9 h 48"/>
                  <a:gd name="T74" fmla="*/ 2 w 83"/>
                  <a:gd name="T75" fmla="*/ 10 h 48"/>
                  <a:gd name="T76" fmla="*/ 1 w 83"/>
                  <a:gd name="T77" fmla="*/ 12 h 48"/>
                  <a:gd name="T78" fmla="*/ 0 w 83"/>
                  <a:gd name="T79" fmla="*/ 18 h 48"/>
                  <a:gd name="T80" fmla="*/ 3 w 83"/>
                  <a:gd name="T81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48">
                    <a:moveTo>
                      <a:pt x="28" y="25"/>
                    </a:move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7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2" y="21"/>
                    </a:lnTo>
                    <a:lnTo>
                      <a:pt x="75" y="22"/>
                    </a:lnTo>
                    <a:lnTo>
                      <a:pt x="77" y="22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2" y="19"/>
                    </a:lnTo>
                    <a:lnTo>
                      <a:pt x="83" y="17"/>
                    </a:lnTo>
                    <a:lnTo>
                      <a:pt x="83" y="14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1" y="9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0" y="6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7" y="9"/>
                    </a:lnTo>
                    <a:lnTo>
                      <a:pt x="41" y="2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0" name="Freeform 271"/>
              <p:cNvSpPr>
                <a:spLocks/>
              </p:cNvSpPr>
              <p:nvPr/>
            </p:nvSpPr>
            <p:spPr bwMode="auto">
              <a:xfrm>
                <a:off x="2477" y="748"/>
                <a:ext cx="156" cy="291"/>
              </a:xfrm>
              <a:custGeom>
                <a:avLst/>
                <a:gdLst>
                  <a:gd name="T0" fmla="*/ 46 w 156"/>
                  <a:gd name="T1" fmla="*/ 49 h 291"/>
                  <a:gd name="T2" fmla="*/ 43 w 156"/>
                  <a:gd name="T3" fmla="*/ 59 h 291"/>
                  <a:gd name="T4" fmla="*/ 31 w 156"/>
                  <a:gd name="T5" fmla="*/ 73 h 291"/>
                  <a:gd name="T6" fmla="*/ 26 w 156"/>
                  <a:gd name="T7" fmla="*/ 77 h 291"/>
                  <a:gd name="T8" fmla="*/ 16 w 156"/>
                  <a:gd name="T9" fmla="*/ 86 h 291"/>
                  <a:gd name="T10" fmla="*/ 7 w 156"/>
                  <a:gd name="T11" fmla="*/ 98 h 291"/>
                  <a:gd name="T12" fmla="*/ 1 w 156"/>
                  <a:gd name="T13" fmla="*/ 111 h 291"/>
                  <a:gd name="T14" fmla="*/ 0 w 156"/>
                  <a:gd name="T15" fmla="*/ 126 h 291"/>
                  <a:gd name="T16" fmla="*/ 0 w 156"/>
                  <a:gd name="T17" fmla="*/ 233 h 291"/>
                  <a:gd name="T18" fmla="*/ 1 w 156"/>
                  <a:gd name="T19" fmla="*/ 267 h 291"/>
                  <a:gd name="T20" fmla="*/ 4 w 156"/>
                  <a:gd name="T21" fmla="*/ 280 h 291"/>
                  <a:gd name="T22" fmla="*/ 10 w 156"/>
                  <a:gd name="T23" fmla="*/ 285 h 291"/>
                  <a:gd name="T24" fmla="*/ 18 w 156"/>
                  <a:gd name="T25" fmla="*/ 289 h 291"/>
                  <a:gd name="T26" fmla="*/ 36 w 156"/>
                  <a:gd name="T27" fmla="*/ 291 h 291"/>
                  <a:gd name="T28" fmla="*/ 119 w 156"/>
                  <a:gd name="T29" fmla="*/ 291 h 291"/>
                  <a:gd name="T30" fmla="*/ 138 w 156"/>
                  <a:gd name="T31" fmla="*/ 289 h 291"/>
                  <a:gd name="T32" fmla="*/ 146 w 156"/>
                  <a:gd name="T33" fmla="*/ 285 h 291"/>
                  <a:gd name="T34" fmla="*/ 151 w 156"/>
                  <a:gd name="T35" fmla="*/ 280 h 291"/>
                  <a:gd name="T36" fmla="*/ 155 w 156"/>
                  <a:gd name="T37" fmla="*/ 267 h 291"/>
                  <a:gd name="T38" fmla="*/ 156 w 156"/>
                  <a:gd name="T39" fmla="*/ 233 h 291"/>
                  <a:gd name="T40" fmla="*/ 156 w 156"/>
                  <a:gd name="T41" fmla="*/ 126 h 291"/>
                  <a:gd name="T42" fmla="*/ 154 w 156"/>
                  <a:gd name="T43" fmla="*/ 111 h 291"/>
                  <a:gd name="T44" fmla="*/ 149 w 156"/>
                  <a:gd name="T45" fmla="*/ 98 h 291"/>
                  <a:gd name="T46" fmla="*/ 141 w 156"/>
                  <a:gd name="T47" fmla="*/ 86 h 291"/>
                  <a:gd name="T48" fmla="*/ 130 w 156"/>
                  <a:gd name="T49" fmla="*/ 77 h 291"/>
                  <a:gd name="T50" fmla="*/ 125 w 156"/>
                  <a:gd name="T51" fmla="*/ 73 h 291"/>
                  <a:gd name="T52" fmla="*/ 114 w 156"/>
                  <a:gd name="T53" fmla="*/ 62 h 291"/>
                  <a:gd name="T54" fmla="*/ 110 w 156"/>
                  <a:gd name="T55" fmla="*/ 52 h 291"/>
                  <a:gd name="T56" fmla="*/ 109 w 156"/>
                  <a:gd name="T57" fmla="*/ 41 h 291"/>
                  <a:gd name="T58" fmla="*/ 114 w 156"/>
                  <a:gd name="T59" fmla="*/ 41 h 291"/>
                  <a:gd name="T60" fmla="*/ 117 w 156"/>
                  <a:gd name="T61" fmla="*/ 39 h 291"/>
                  <a:gd name="T62" fmla="*/ 118 w 156"/>
                  <a:gd name="T63" fmla="*/ 36 h 291"/>
                  <a:gd name="T64" fmla="*/ 118 w 156"/>
                  <a:gd name="T65" fmla="*/ 4 h 291"/>
                  <a:gd name="T66" fmla="*/ 117 w 156"/>
                  <a:gd name="T67" fmla="*/ 1 h 291"/>
                  <a:gd name="T68" fmla="*/ 114 w 156"/>
                  <a:gd name="T69" fmla="*/ 0 h 291"/>
                  <a:gd name="T70" fmla="*/ 42 w 156"/>
                  <a:gd name="T71" fmla="*/ 0 h 291"/>
                  <a:gd name="T72" fmla="*/ 39 w 156"/>
                  <a:gd name="T73" fmla="*/ 1 h 291"/>
                  <a:gd name="T74" fmla="*/ 38 w 156"/>
                  <a:gd name="T75" fmla="*/ 4 h 291"/>
                  <a:gd name="T76" fmla="*/ 38 w 156"/>
                  <a:gd name="T77" fmla="*/ 36 h 291"/>
                  <a:gd name="T78" fmla="*/ 39 w 156"/>
                  <a:gd name="T79" fmla="*/ 39 h 291"/>
                  <a:gd name="T80" fmla="*/ 42 w 156"/>
                  <a:gd name="T81" fmla="*/ 4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6" h="291">
                    <a:moveTo>
                      <a:pt x="46" y="49"/>
                    </a:moveTo>
                    <a:lnTo>
                      <a:pt x="46" y="49"/>
                    </a:lnTo>
                    <a:lnTo>
                      <a:pt x="45" y="53"/>
                    </a:lnTo>
                    <a:lnTo>
                      <a:pt x="43" y="59"/>
                    </a:lnTo>
                    <a:lnTo>
                      <a:pt x="38" y="67"/>
                    </a:lnTo>
                    <a:lnTo>
                      <a:pt x="31" y="73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1" y="82"/>
                    </a:lnTo>
                    <a:lnTo>
                      <a:pt x="16" y="86"/>
                    </a:lnTo>
                    <a:lnTo>
                      <a:pt x="10" y="92"/>
                    </a:lnTo>
                    <a:lnTo>
                      <a:pt x="7" y="98"/>
                    </a:lnTo>
                    <a:lnTo>
                      <a:pt x="4" y="105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58"/>
                    </a:lnTo>
                    <a:lnTo>
                      <a:pt x="1" y="267"/>
                    </a:lnTo>
                    <a:lnTo>
                      <a:pt x="3" y="276"/>
                    </a:lnTo>
                    <a:lnTo>
                      <a:pt x="4" y="280"/>
                    </a:lnTo>
                    <a:lnTo>
                      <a:pt x="7" y="283"/>
                    </a:lnTo>
                    <a:lnTo>
                      <a:pt x="10" y="285"/>
                    </a:lnTo>
                    <a:lnTo>
                      <a:pt x="13" y="287"/>
                    </a:lnTo>
                    <a:lnTo>
                      <a:pt x="18" y="289"/>
                    </a:lnTo>
                    <a:lnTo>
                      <a:pt x="23" y="290"/>
                    </a:lnTo>
                    <a:lnTo>
                      <a:pt x="36" y="291"/>
                    </a:lnTo>
                    <a:lnTo>
                      <a:pt x="119" y="291"/>
                    </a:lnTo>
                    <a:lnTo>
                      <a:pt x="119" y="291"/>
                    </a:lnTo>
                    <a:lnTo>
                      <a:pt x="133" y="290"/>
                    </a:lnTo>
                    <a:lnTo>
                      <a:pt x="138" y="289"/>
                    </a:lnTo>
                    <a:lnTo>
                      <a:pt x="142" y="287"/>
                    </a:lnTo>
                    <a:lnTo>
                      <a:pt x="146" y="285"/>
                    </a:lnTo>
                    <a:lnTo>
                      <a:pt x="149" y="283"/>
                    </a:lnTo>
                    <a:lnTo>
                      <a:pt x="151" y="280"/>
                    </a:lnTo>
                    <a:lnTo>
                      <a:pt x="153" y="276"/>
                    </a:lnTo>
                    <a:lnTo>
                      <a:pt x="155" y="267"/>
                    </a:lnTo>
                    <a:lnTo>
                      <a:pt x="156" y="258"/>
                    </a:lnTo>
                    <a:lnTo>
                      <a:pt x="156" y="233"/>
                    </a:lnTo>
                    <a:lnTo>
                      <a:pt x="156" y="126"/>
                    </a:lnTo>
                    <a:lnTo>
                      <a:pt x="156" y="126"/>
                    </a:lnTo>
                    <a:lnTo>
                      <a:pt x="155" y="118"/>
                    </a:lnTo>
                    <a:lnTo>
                      <a:pt x="154" y="111"/>
                    </a:lnTo>
                    <a:lnTo>
                      <a:pt x="152" y="105"/>
                    </a:lnTo>
                    <a:lnTo>
                      <a:pt x="149" y="98"/>
                    </a:lnTo>
                    <a:lnTo>
                      <a:pt x="145" y="92"/>
                    </a:lnTo>
                    <a:lnTo>
                      <a:pt x="141" y="86"/>
                    </a:lnTo>
                    <a:lnTo>
                      <a:pt x="136" y="82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25" y="73"/>
                    </a:lnTo>
                    <a:lnTo>
                      <a:pt x="117" y="66"/>
                    </a:lnTo>
                    <a:lnTo>
                      <a:pt x="114" y="62"/>
                    </a:lnTo>
                    <a:lnTo>
                      <a:pt x="111" y="58"/>
                    </a:lnTo>
                    <a:lnTo>
                      <a:pt x="110" y="52"/>
                    </a:lnTo>
                    <a:lnTo>
                      <a:pt x="109" y="47"/>
                    </a:lnTo>
                    <a:lnTo>
                      <a:pt x="109" y="41"/>
                    </a:lnTo>
                    <a:lnTo>
                      <a:pt x="114" y="41"/>
                    </a:lnTo>
                    <a:lnTo>
                      <a:pt x="114" y="41"/>
                    </a:lnTo>
                    <a:lnTo>
                      <a:pt x="115" y="40"/>
                    </a:lnTo>
                    <a:lnTo>
                      <a:pt x="117" y="39"/>
                    </a:lnTo>
                    <a:lnTo>
                      <a:pt x="117" y="38"/>
                    </a:lnTo>
                    <a:lnTo>
                      <a:pt x="118" y="36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7" y="3"/>
                    </a:lnTo>
                    <a:lnTo>
                      <a:pt x="117" y="1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2" y="41"/>
                    </a:lnTo>
                    <a:lnTo>
                      <a:pt x="77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1" name="Freeform 272"/>
              <p:cNvSpPr>
                <a:spLocks/>
              </p:cNvSpPr>
              <p:nvPr/>
            </p:nvSpPr>
            <p:spPr bwMode="auto">
              <a:xfrm>
                <a:off x="2500" y="857"/>
                <a:ext cx="111" cy="151"/>
              </a:xfrm>
              <a:custGeom>
                <a:avLst/>
                <a:gdLst>
                  <a:gd name="T0" fmla="*/ 111 w 111"/>
                  <a:gd name="T1" fmla="*/ 129 h 151"/>
                  <a:gd name="T2" fmla="*/ 111 w 111"/>
                  <a:gd name="T3" fmla="*/ 129 h 151"/>
                  <a:gd name="T4" fmla="*/ 110 w 111"/>
                  <a:gd name="T5" fmla="*/ 135 h 151"/>
                  <a:gd name="T6" fmla="*/ 110 w 111"/>
                  <a:gd name="T7" fmla="*/ 139 h 151"/>
                  <a:gd name="T8" fmla="*/ 108 w 111"/>
                  <a:gd name="T9" fmla="*/ 143 h 151"/>
                  <a:gd name="T10" fmla="*/ 106 w 111"/>
                  <a:gd name="T11" fmla="*/ 146 h 151"/>
                  <a:gd name="T12" fmla="*/ 103 w 111"/>
                  <a:gd name="T13" fmla="*/ 148 h 151"/>
                  <a:gd name="T14" fmla="*/ 98 w 111"/>
                  <a:gd name="T15" fmla="*/ 150 h 151"/>
                  <a:gd name="T16" fmla="*/ 93 w 111"/>
                  <a:gd name="T17" fmla="*/ 151 h 151"/>
                  <a:gd name="T18" fmla="*/ 88 w 111"/>
                  <a:gd name="T19" fmla="*/ 151 h 151"/>
                  <a:gd name="T20" fmla="*/ 22 w 111"/>
                  <a:gd name="T21" fmla="*/ 151 h 151"/>
                  <a:gd name="T22" fmla="*/ 22 w 111"/>
                  <a:gd name="T23" fmla="*/ 151 h 151"/>
                  <a:gd name="T24" fmla="*/ 16 w 111"/>
                  <a:gd name="T25" fmla="*/ 151 h 151"/>
                  <a:gd name="T26" fmla="*/ 12 w 111"/>
                  <a:gd name="T27" fmla="*/ 150 h 151"/>
                  <a:gd name="T28" fmla="*/ 8 w 111"/>
                  <a:gd name="T29" fmla="*/ 148 h 151"/>
                  <a:gd name="T30" fmla="*/ 5 w 111"/>
                  <a:gd name="T31" fmla="*/ 146 h 151"/>
                  <a:gd name="T32" fmla="*/ 2 w 111"/>
                  <a:gd name="T33" fmla="*/ 143 h 151"/>
                  <a:gd name="T34" fmla="*/ 1 w 111"/>
                  <a:gd name="T35" fmla="*/ 139 h 151"/>
                  <a:gd name="T36" fmla="*/ 0 w 111"/>
                  <a:gd name="T37" fmla="*/ 135 h 151"/>
                  <a:gd name="T38" fmla="*/ 0 w 111"/>
                  <a:gd name="T39" fmla="*/ 129 h 151"/>
                  <a:gd name="T40" fmla="*/ 0 w 111"/>
                  <a:gd name="T41" fmla="*/ 23 h 151"/>
                  <a:gd name="T42" fmla="*/ 0 w 111"/>
                  <a:gd name="T43" fmla="*/ 23 h 151"/>
                  <a:gd name="T44" fmla="*/ 0 w 111"/>
                  <a:gd name="T45" fmla="*/ 16 h 151"/>
                  <a:gd name="T46" fmla="*/ 1 w 111"/>
                  <a:gd name="T47" fmla="*/ 12 h 151"/>
                  <a:gd name="T48" fmla="*/ 2 w 111"/>
                  <a:gd name="T49" fmla="*/ 8 h 151"/>
                  <a:gd name="T50" fmla="*/ 5 w 111"/>
                  <a:gd name="T51" fmla="*/ 5 h 151"/>
                  <a:gd name="T52" fmla="*/ 8 w 111"/>
                  <a:gd name="T53" fmla="*/ 2 h 151"/>
                  <a:gd name="T54" fmla="*/ 12 w 111"/>
                  <a:gd name="T55" fmla="*/ 1 h 151"/>
                  <a:gd name="T56" fmla="*/ 16 w 111"/>
                  <a:gd name="T57" fmla="*/ 0 h 151"/>
                  <a:gd name="T58" fmla="*/ 22 w 111"/>
                  <a:gd name="T59" fmla="*/ 0 h 151"/>
                  <a:gd name="T60" fmla="*/ 88 w 111"/>
                  <a:gd name="T61" fmla="*/ 0 h 151"/>
                  <a:gd name="T62" fmla="*/ 88 w 111"/>
                  <a:gd name="T63" fmla="*/ 0 h 151"/>
                  <a:gd name="T64" fmla="*/ 93 w 111"/>
                  <a:gd name="T65" fmla="*/ 0 h 151"/>
                  <a:gd name="T66" fmla="*/ 98 w 111"/>
                  <a:gd name="T67" fmla="*/ 1 h 151"/>
                  <a:gd name="T68" fmla="*/ 103 w 111"/>
                  <a:gd name="T69" fmla="*/ 2 h 151"/>
                  <a:gd name="T70" fmla="*/ 106 w 111"/>
                  <a:gd name="T71" fmla="*/ 5 h 151"/>
                  <a:gd name="T72" fmla="*/ 108 w 111"/>
                  <a:gd name="T73" fmla="*/ 8 h 151"/>
                  <a:gd name="T74" fmla="*/ 110 w 111"/>
                  <a:gd name="T75" fmla="*/ 12 h 151"/>
                  <a:gd name="T76" fmla="*/ 110 w 111"/>
                  <a:gd name="T77" fmla="*/ 16 h 151"/>
                  <a:gd name="T78" fmla="*/ 111 w 111"/>
                  <a:gd name="T79" fmla="*/ 23 h 151"/>
                  <a:gd name="T80" fmla="*/ 111 w 111"/>
                  <a:gd name="T81" fmla="*/ 12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1" h="151">
                    <a:moveTo>
                      <a:pt x="111" y="129"/>
                    </a:moveTo>
                    <a:lnTo>
                      <a:pt x="111" y="129"/>
                    </a:lnTo>
                    <a:lnTo>
                      <a:pt x="110" y="135"/>
                    </a:lnTo>
                    <a:lnTo>
                      <a:pt x="110" y="139"/>
                    </a:lnTo>
                    <a:lnTo>
                      <a:pt x="108" y="143"/>
                    </a:lnTo>
                    <a:lnTo>
                      <a:pt x="106" y="146"/>
                    </a:lnTo>
                    <a:lnTo>
                      <a:pt x="103" y="148"/>
                    </a:lnTo>
                    <a:lnTo>
                      <a:pt x="98" y="150"/>
                    </a:lnTo>
                    <a:lnTo>
                      <a:pt x="93" y="151"/>
                    </a:lnTo>
                    <a:lnTo>
                      <a:pt x="88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16" y="151"/>
                    </a:lnTo>
                    <a:lnTo>
                      <a:pt x="12" y="150"/>
                    </a:lnTo>
                    <a:lnTo>
                      <a:pt x="8" y="148"/>
                    </a:lnTo>
                    <a:lnTo>
                      <a:pt x="5" y="146"/>
                    </a:lnTo>
                    <a:lnTo>
                      <a:pt x="2" y="143"/>
                    </a:lnTo>
                    <a:lnTo>
                      <a:pt x="1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3" y="2"/>
                    </a:lnTo>
                    <a:lnTo>
                      <a:pt x="106" y="5"/>
                    </a:lnTo>
                    <a:lnTo>
                      <a:pt x="108" y="8"/>
                    </a:lnTo>
                    <a:lnTo>
                      <a:pt x="110" y="12"/>
                    </a:lnTo>
                    <a:lnTo>
                      <a:pt x="110" y="16"/>
                    </a:lnTo>
                    <a:lnTo>
                      <a:pt x="111" y="23"/>
                    </a:lnTo>
                    <a:lnTo>
                      <a:pt x="111" y="1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2" name="Freeform 273"/>
              <p:cNvSpPr>
                <a:spLocks/>
              </p:cNvSpPr>
              <p:nvPr/>
            </p:nvSpPr>
            <p:spPr bwMode="auto">
              <a:xfrm>
                <a:off x="2523" y="874"/>
                <a:ext cx="64" cy="62"/>
              </a:xfrm>
              <a:custGeom>
                <a:avLst/>
                <a:gdLst>
                  <a:gd name="T0" fmla="*/ 50 w 64"/>
                  <a:gd name="T1" fmla="*/ 62 h 62"/>
                  <a:gd name="T2" fmla="*/ 50 w 64"/>
                  <a:gd name="T3" fmla="*/ 62 h 62"/>
                  <a:gd name="T4" fmla="*/ 51 w 64"/>
                  <a:gd name="T5" fmla="*/ 55 h 62"/>
                  <a:gd name="T6" fmla="*/ 51 w 64"/>
                  <a:gd name="T7" fmla="*/ 55 h 62"/>
                  <a:gd name="T8" fmla="*/ 52 w 64"/>
                  <a:gd name="T9" fmla="*/ 53 h 62"/>
                  <a:gd name="T10" fmla="*/ 54 w 64"/>
                  <a:gd name="T11" fmla="*/ 51 h 62"/>
                  <a:gd name="T12" fmla="*/ 54 w 64"/>
                  <a:gd name="T13" fmla="*/ 51 h 62"/>
                  <a:gd name="T14" fmla="*/ 63 w 64"/>
                  <a:gd name="T15" fmla="*/ 45 h 62"/>
                  <a:gd name="T16" fmla="*/ 63 w 64"/>
                  <a:gd name="T17" fmla="*/ 45 h 62"/>
                  <a:gd name="T18" fmla="*/ 64 w 64"/>
                  <a:gd name="T19" fmla="*/ 27 h 62"/>
                  <a:gd name="T20" fmla="*/ 64 w 64"/>
                  <a:gd name="T21" fmla="*/ 27 h 62"/>
                  <a:gd name="T22" fmla="*/ 63 w 64"/>
                  <a:gd name="T23" fmla="*/ 22 h 62"/>
                  <a:gd name="T24" fmla="*/ 61 w 64"/>
                  <a:gd name="T25" fmla="*/ 17 h 62"/>
                  <a:gd name="T26" fmla="*/ 58 w 64"/>
                  <a:gd name="T27" fmla="*/ 12 h 62"/>
                  <a:gd name="T28" fmla="*/ 54 w 64"/>
                  <a:gd name="T29" fmla="*/ 8 h 62"/>
                  <a:gd name="T30" fmla="*/ 50 w 64"/>
                  <a:gd name="T31" fmla="*/ 5 h 62"/>
                  <a:gd name="T32" fmla="*/ 45 w 64"/>
                  <a:gd name="T33" fmla="*/ 2 h 62"/>
                  <a:gd name="T34" fmla="*/ 38 w 64"/>
                  <a:gd name="T35" fmla="*/ 0 h 62"/>
                  <a:gd name="T36" fmla="*/ 32 w 64"/>
                  <a:gd name="T37" fmla="*/ 0 h 62"/>
                  <a:gd name="T38" fmla="*/ 32 w 64"/>
                  <a:gd name="T39" fmla="*/ 0 h 62"/>
                  <a:gd name="T40" fmla="*/ 26 w 64"/>
                  <a:gd name="T41" fmla="*/ 0 h 62"/>
                  <a:gd name="T42" fmla="*/ 20 w 64"/>
                  <a:gd name="T43" fmla="*/ 2 h 62"/>
                  <a:gd name="T44" fmla="*/ 15 w 64"/>
                  <a:gd name="T45" fmla="*/ 5 h 62"/>
                  <a:gd name="T46" fmla="*/ 10 w 64"/>
                  <a:gd name="T47" fmla="*/ 8 h 62"/>
                  <a:gd name="T48" fmla="*/ 6 w 64"/>
                  <a:gd name="T49" fmla="*/ 12 h 62"/>
                  <a:gd name="T50" fmla="*/ 2 w 64"/>
                  <a:gd name="T51" fmla="*/ 17 h 62"/>
                  <a:gd name="T52" fmla="*/ 0 w 64"/>
                  <a:gd name="T53" fmla="*/ 22 h 62"/>
                  <a:gd name="T54" fmla="*/ 0 w 64"/>
                  <a:gd name="T55" fmla="*/ 27 h 62"/>
                  <a:gd name="T56" fmla="*/ 0 w 64"/>
                  <a:gd name="T57" fmla="*/ 27 h 62"/>
                  <a:gd name="T58" fmla="*/ 1 w 64"/>
                  <a:gd name="T59" fmla="*/ 45 h 62"/>
                  <a:gd name="T60" fmla="*/ 1 w 64"/>
                  <a:gd name="T61" fmla="*/ 45 h 62"/>
                  <a:gd name="T62" fmla="*/ 10 w 64"/>
                  <a:gd name="T63" fmla="*/ 51 h 62"/>
                  <a:gd name="T64" fmla="*/ 10 w 64"/>
                  <a:gd name="T65" fmla="*/ 51 h 62"/>
                  <a:gd name="T66" fmla="*/ 12 w 64"/>
                  <a:gd name="T67" fmla="*/ 53 h 62"/>
                  <a:gd name="T68" fmla="*/ 13 w 64"/>
                  <a:gd name="T69" fmla="*/ 55 h 62"/>
                  <a:gd name="T70" fmla="*/ 13 w 64"/>
                  <a:gd name="T71" fmla="*/ 55 h 62"/>
                  <a:gd name="T72" fmla="*/ 14 w 64"/>
                  <a:gd name="T7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62">
                    <a:moveTo>
                      <a:pt x="50" y="62"/>
                    </a:moveTo>
                    <a:lnTo>
                      <a:pt x="50" y="62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2" y="53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63" y="45"/>
                    </a:lnTo>
                    <a:lnTo>
                      <a:pt x="63" y="45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3" y="22"/>
                    </a:lnTo>
                    <a:lnTo>
                      <a:pt x="61" y="17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2" y="53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4" y="6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3" name="Freeform 274"/>
              <p:cNvSpPr>
                <a:spLocks/>
              </p:cNvSpPr>
              <p:nvPr/>
            </p:nvSpPr>
            <p:spPr bwMode="auto">
              <a:xfrm>
                <a:off x="2535" y="901"/>
                <a:ext cx="13" cy="14"/>
              </a:xfrm>
              <a:custGeom>
                <a:avLst/>
                <a:gdLst>
                  <a:gd name="T0" fmla="*/ 6 w 13"/>
                  <a:gd name="T1" fmla="*/ 14 h 14"/>
                  <a:gd name="T2" fmla="*/ 6 w 13"/>
                  <a:gd name="T3" fmla="*/ 14 h 14"/>
                  <a:gd name="T4" fmla="*/ 4 w 13"/>
                  <a:gd name="T5" fmla="*/ 13 h 14"/>
                  <a:gd name="T6" fmla="*/ 1 w 13"/>
                  <a:gd name="T7" fmla="*/ 11 h 14"/>
                  <a:gd name="T8" fmla="*/ 0 w 13"/>
                  <a:gd name="T9" fmla="*/ 9 h 14"/>
                  <a:gd name="T10" fmla="*/ 0 w 13"/>
                  <a:gd name="T11" fmla="*/ 6 h 14"/>
                  <a:gd name="T12" fmla="*/ 0 w 13"/>
                  <a:gd name="T13" fmla="*/ 6 h 14"/>
                  <a:gd name="T14" fmla="*/ 0 w 13"/>
                  <a:gd name="T15" fmla="*/ 4 h 14"/>
                  <a:gd name="T16" fmla="*/ 1 w 13"/>
                  <a:gd name="T17" fmla="*/ 2 h 14"/>
                  <a:gd name="T18" fmla="*/ 4 w 13"/>
                  <a:gd name="T19" fmla="*/ 0 h 14"/>
                  <a:gd name="T20" fmla="*/ 6 w 13"/>
                  <a:gd name="T21" fmla="*/ 0 h 14"/>
                  <a:gd name="T22" fmla="*/ 6 w 13"/>
                  <a:gd name="T23" fmla="*/ 0 h 14"/>
                  <a:gd name="T24" fmla="*/ 9 w 13"/>
                  <a:gd name="T25" fmla="*/ 0 h 14"/>
                  <a:gd name="T26" fmla="*/ 11 w 13"/>
                  <a:gd name="T27" fmla="*/ 2 h 14"/>
                  <a:gd name="T28" fmla="*/ 12 w 13"/>
                  <a:gd name="T29" fmla="*/ 4 h 14"/>
                  <a:gd name="T30" fmla="*/ 13 w 13"/>
                  <a:gd name="T31" fmla="*/ 6 h 14"/>
                  <a:gd name="T32" fmla="*/ 13 w 13"/>
                  <a:gd name="T33" fmla="*/ 6 h 14"/>
                  <a:gd name="T34" fmla="*/ 12 w 13"/>
                  <a:gd name="T35" fmla="*/ 9 h 14"/>
                  <a:gd name="T36" fmla="*/ 11 w 13"/>
                  <a:gd name="T37" fmla="*/ 11 h 14"/>
                  <a:gd name="T38" fmla="*/ 9 w 13"/>
                  <a:gd name="T39" fmla="*/ 13 h 14"/>
                  <a:gd name="T40" fmla="*/ 6 w 13"/>
                  <a:gd name="T41" fmla="*/ 14 h 14"/>
                  <a:gd name="T42" fmla="*/ 6 w 13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14"/>
                    </a:moveTo>
                    <a:lnTo>
                      <a:pt x="6" y="14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6" y="14"/>
                    </a:lnTo>
                    <a:lnTo>
                      <a:pt x="6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4" name="Freeform 275"/>
              <p:cNvSpPr>
                <a:spLocks/>
              </p:cNvSpPr>
              <p:nvPr/>
            </p:nvSpPr>
            <p:spPr bwMode="auto">
              <a:xfrm>
                <a:off x="2562" y="901"/>
                <a:ext cx="14" cy="14"/>
              </a:xfrm>
              <a:custGeom>
                <a:avLst/>
                <a:gdLst>
                  <a:gd name="T0" fmla="*/ 7 w 14"/>
                  <a:gd name="T1" fmla="*/ 14 h 14"/>
                  <a:gd name="T2" fmla="*/ 7 w 14"/>
                  <a:gd name="T3" fmla="*/ 14 h 14"/>
                  <a:gd name="T4" fmla="*/ 5 w 14"/>
                  <a:gd name="T5" fmla="*/ 13 h 14"/>
                  <a:gd name="T6" fmla="*/ 2 w 14"/>
                  <a:gd name="T7" fmla="*/ 11 h 14"/>
                  <a:gd name="T8" fmla="*/ 0 w 14"/>
                  <a:gd name="T9" fmla="*/ 9 h 14"/>
                  <a:gd name="T10" fmla="*/ 0 w 14"/>
                  <a:gd name="T11" fmla="*/ 6 h 14"/>
                  <a:gd name="T12" fmla="*/ 0 w 14"/>
                  <a:gd name="T13" fmla="*/ 6 h 14"/>
                  <a:gd name="T14" fmla="*/ 0 w 14"/>
                  <a:gd name="T15" fmla="*/ 4 h 14"/>
                  <a:gd name="T16" fmla="*/ 2 w 14"/>
                  <a:gd name="T17" fmla="*/ 2 h 14"/>
                  <a:gd name="T18" fmla="*/ 5 w 14"/>
                  <a:gd name="T19" fmla="*/ 0 h 14"/>
                  <a:gd name="T20" fmla="*/ 7 w 14"/>
                  <a:gd name="T21" fmla="*/ 0 h 14"/>
                  <a:gd name="T22" fmla="*/ 7 w 14"/>
                  <a:gd name="T23" fmla="*/ 0 h 14"/>
                  <a:gd name="T24" fmla="*/ 10 w 14"/>
                  <a:gd name="T25" fmla="*/ 0 h 14"/>
                  <a:gd name="T26" fmla="*/ 12 w 14"/>
                  <a:gd name="T27" fmla="*/ 2 h 14"/>
                  <a:gd name="T28" fmla="*/ 13 w 14"/>
                  <a:gd name="T29" fmla="*/ 4 h 14"/>
                  <a:gd name="T30" fmla="*/ 14 w 14"/>
                  <a:gd name="T31" fmla="*/ 6 h 14"/>
                  <a:gd name="T32" fmla="*/ 14 w 14"/>
                  <a:gd name="T33" fmla="*/ 6 h 14"/>
                  <a:gd name="T34" fmla="*/ 13 w 14"/>
                  <a:gd name="T35" fmla="*/ 9 h 14"/>
                  <a:gd name="T36" fmla="*/ 12 w 14"/>
                  <a:gd name="T37" fmla="*/ 11 h 14"/>
                  <a:gd name="T38" fmla="*/ 10 w 14"/>
                  <a:gd name="T39" fmla="*/ 13 h 14"/>
                  <a:gd name="T40" fmla="*/ 7 w 14"/>
                  <a:gd name="T41" fmla="*/ 14 h 14"/>
                  <a:gd name="T42" fmla="*/ 7 w 14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lnTo>
                      <a:pt x="7" y="14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7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5" name="Freeform 276"/>
              <p:cNvSpPr>
                <a:spLocks/>
              </p:cNvSpPr>
              <p:nvPr/>
            </p:nvSpPr>
            <p:spPr bwMode="auto">
              <a:xfrm>
                <a:off x="2337" y="510"/>
                <a:ext cx="70" cy="70"/>
              </a:xfrm>
              <a:custGeom>
                <a:avLst/>
                <a:gdLst>
                  <a:gd name="T0" fmla="*/ 35 w 70"/>
                  <a:gd name="T1" fmla="*/ 70 h 70"/>
                  <a:gd name="T2" fmla="*/ 35 w 70"/>
                  <a:gd name="T3" fmla="*/ 70 h 70"/>
                  <a:gd name="T4" fmla="*/ 28 w 70"/>
                  <a:gd name="T5" fmla="*/ 70 h 70"/>
                  <a:gd name="T6" fmla="*/ 22 w 70"/>
                  <a:gd name="T7" fmla="*/ 68 h 70"/>
                  <a:gd name="T8" fmla="*/ 16 w 70"/>
                  <a:gd name="T9" fmla="*/ 64 h 70"/>
                  <a:gd name="T10" fmla="*/ 10 w 70"/>
                  <a:gd name="T11" fmla="*/ 60 h 70"/>
                  <a:gd name="T12" fmla="*/ 6 w 70"/>
                  <a:gd name="T13" fmla="*/ 55 h 70"/>
                  <a:gd name="T14" fmla="*/ 3 w 70"/>
                  <a:gd name="T15" fmla="*/ 50 h 70"/>
                  <a:gd name="T16" fmla="*/ 1 w 70"/>
                  <a:gd name="T17" fmla="*/ 43 h 70"/>
                  <a:gd name="T18" fmla="*/ 0 w 70"/>
                  <a:gd name="T19" fmla="*/ 35 h 70"/>
                  <a:gd name="T20" fmla="*/ 0 w 70"/>
                  <a:gd name="T21" fmla="*/ 35 h 70"/>
                  <a:gd name="T22" fmla="*/ 1 w 70"/>
                  <a:gd name="T23" fmla="*/ 28 h 70"/>
                  <a:gd name="T24" fmla="*/ 3 w 70"/>
                  <a:gd name="T25" fmla="*/ 22 h 70"/>
                  <a:gd name="T26" fmla="*/ 6 w 70"/>
                  <a:gd name="T27" fmla="*/ 16 h 70"/>
                  <a:gd name="T28" fmla="*/ 10 w 70"/>
                  <a:gd name="T29" fmla="*/ 11 h 70"/>
                  <a:gd name="T30" fmla="*/ 16 w 70"/>
                  <a:gd name="T31" fmla="*/ 7 h 70"/>
                  <a:gd name="T32" fmla="*/ 22 w 70"/>
                  <a:gd name="T33" fmla="*/ 3 h 70"/>
                  <a:gd name="T34" fmla="*/ 28 w 70"/>
                  <a:gd name="T35" fmla="*/ 1 h 70"/>
                  <a:gd name="T36" fmla="*/ 35 w 70"/>
                  <a:gd name="T37" fmla="*/ 0 h 70"/>
                  <a:gd name="T38" fmla="*/ 35 w 70"/>
                  <a:gd name="T39" fmla="*/ 0 h 70"/>
                  <a:gd name="T40" fmla="*/ 42 w 70"/>
                  <a:gd name="T41" fmla="*/ 1 h 70"/>
                  <a:gd name="T42" fmla="*/ 49 w 70"/>
                  <a:gd name="T43" fmla="*/ 3 h 70"/>
                  <a:gd name="T44" fmla="*/ 55 w 70"/>
                  <a:gd name="T45" fmla="*/ 7 h 70"/>
                  <a:gd name="T46" fmla="*/ 60 w 70"/>
                  <a:gd name="T47" fmla="*/ 11 h 70"/>
                  <a:gd name="T48" fmla="*/ 64 w 70"/>
                  <a:gd name="T49" fmla="*/ 16 h 70"/>
                  <a:gd name="T50" fmla="*/ 67 w 70"/>
                  <a:gd name="T51" fmla="*/ 22 h 70"/>
                  <a:gd name="T52" fmla="*/ 69 w 70"/>
                  <a:gd name="T53" fmla="*/ 28 h 70"/>
                  <a:gd name="T54" fmla="*/ 70 w 70"/>
                  <a:gd name="T55" fmla="*/ 35 h 70"/>
                  <a:gd name="T56" fmla="*/ 70 w 70"/>
                  <a:gd name="T57" fmla="*/ 35 h 70"/>
                  <a:gd name="T58" fmla="*/ 69 w 70"/>
                  <a:gd name="T59" fmla="*/ 43 h 70"/>
                  <a:gd name="T60" fmla="*/ 67 w 70"/>
                  <a:gd name="T61" fmla="*/ 50 h 70"/>
                  <a:gd name="T62" fmla="*/ 64 w 70"/>
                  <a:gd name="T63" fmla="*/ 55 h 70"/>
                  <a:gd name="T64" fmla="*/ 60 w 70"/>
                  <a:gd name="T65" fmla="*/ 60 h 70"/>
                  <a:gd name="T66" fmla="*/ 55 w 70"/>
                  <a:gd name="T67" fmla="*/ 64 h 70"/>
                  <a:gd name="T68" fmla="*/ 49 w 70"/>
                  <a:gd name="T69" fmla="*/ 68 h 70"/>
                  <a:gd name="T70" fmla="*/ 42 w 70"/>
                  <a:gd name="T71" fmla="*/ 70 h 70"/>
                  <a:gd name="T72" fmla="*/ 35 w 70"/>
                  <a:gd name="T73" fmla="*/ 70 h 70"/>
                  <a:gd name="T74" fmla="*/ 35 w 70"/>
                  <a:gd name="T7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0">
                    <a:moveTo>
                      <a:pt x="35" y="70"/>
                    </a:moveTo>
                    <a:lnTo>
                      <a:pt x="35" y="70"/>
                    </a:lnTo>
                    <a:lnTo>
                      <a:pt x="28" y="70"/>
                    </a:lnTo>
                    <a:lnTo>
                      <a:pt x="22" y="68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9" y="3"/>
                    </a:lnTo>
                    <a:lnTo>
                      <a:pt x="55" y="7"/>
                    </a:lnTo>
                    <a:lnTo>
                      <a:pt x="60" y="11"/>
                    </a:lnTo>
                    <a:lnTo>
                      <a:pt x="64" y="16"/>
                    </a:lnTo>
                    <a:lnTo>
                      <a:pt x="67" y="22"/>
                    </a:lnTo>
                    <a:lnTo>
                      <a:pt x="69" y="28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69" y="43"/>
                    </a:lnTo>
                    <a:lnTo>
                      <a:pt x="67" y="50"/>
                    </a:lnTo>
                    <a:lnTo>
                      <a:pt x="64" y="55"/>
                    </a:lnTo>
                    <a:lnTo>
                      <a:pt x="60" y="60"/>
                    </a:lnTo>
                    <a:lnTo>
                      <a:pt x="55" y="64"/>
                    </a:lnTo>
                    <a:lnTo>
                      <a:pt x="49" y="68"/>
                    </a:lnTo>
                    <a:lnTo>
                      <a:pt x="42" y="70"/>
                    </a:lnTo>
                    <a:lnTo>
                      <a:pt x="35" y="70"/>
                    </a:lnTo>
                    <a:lnTo>
                      <a:pt x="35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6" name="Freeform 277"/>
              <p:cNvSpPr>
                <a:spLocks/>
              </p:cNvSpPr>
              <p:nvPr/>
            </p:nvSpPr>
            <p:spPr bwMode="auto">
              <a:xfrm>
                <a:off x="2327" y="591"/>
                <a:ext cx="90" cy="165"/>
              </a:xfrm>
              <a:custGeom>
                <a:avLst/>
                <a:gdLst>
                  <a:gd name="T0" fmla="*/ 68 w 90"/>
                  <a:gd name="T1" fmla="*/ 165 h 165"/>
                  <a:gd name="T2" fmla="*/ 68 w 90"/>
                  <a:gd name="T3" fmla="*/ 165 h 165"/>
                  <a:gd name="T4" fmla="*/ 71 w 90"/>
                  <a:gd name="T5" fmla="*/ 152 h 165"/>
                  <a:gd name="T6" fmla="*/ 73 w 90"/>
                  <a:gd name="T7" fmla="*/ 136 h 165"/>
                  <a:gd name="T8" fmla="*/ 78 w 90"/>
                  <a:gd name="T9" fmla="*/ 108 h 165"/>
                  <a:gd name="T10" fmla="*/ 78 w 90"/>
                  <a:gd name="T11" fmla="*/ 108 h 165"/>
                  <a:gd name="T12" fmla="*/ 80 w 90"/>
                  <a:gd name="T13" fmla="*/ 101 h 165"/>
                  <a:gd name="T14" fmla="*/ 82 w 90"/>
                  <a:gd name="T15" fmla="*/ 98 h 165"/>
                  <a:gd name="T16" fmla="*/ 84 w 90"/>
                  <a:gd name="T17" fmla="*/ 95 h 165"/>
                  <a:gd name="T18" fmla="*/ 86 w 90"/>
                  <a:gd name="T19" fmla="*/ 90 h 165"/>
                  <a:gd name="T20" fmla="*/ 86 w 90"/>
                  <a:gd name="T21" fmla="*/ 90 h 165"/>
                  <a:gd name="T22" fmla="*/ 88 w 90"/>
                  <a:gd name="T23" fmla="*/ 76 h 165"/>
                  <a:gd name="T24" fmla="*/ 89 w 90"/>
                  <a:gd name="T25" fmla="*/ 61 h 165"/>
                  <a:gd name="T26" fmla="*/ 90 w 90"/>
                  <a:gd name="T27" fmla="*/ 39 h 165"/>
                  <a:gd name="T28" fmla="*/ 90 w 90"/>
                  <a:gd name="T29" fmla="*/ 23 h 165"/>
                  <a:gd name="T30" fmla="*/ 89 w 90"/>
                  <a:gd name="T31" fmla="*/ 17 h 165"/>
                  <a:gd name="T32" fmla="*/ 89 w 90"/>
                  <a:gd name="T33" fmla="*/ 17 h 165"/>
                  <a:gd name="T34" fmla="*/ 88 w 90"/>
                  <a:gd name="T35" fmla="*/ 14 h 165"/>
                  <a:gd name="T36" fmla="*/ 86 w 90"/>
                  <a:gd name="T37" fmla="*/ 11 h 165"/>
                  <a:gd name="T38" fmla="*/ 81 w 90"/>
                  <a:gd name="T39" fmla="*/ 8 h 165"/>
                  <a:gd name="T40" fmla="*/ 76 w 90"/>
                  <a:gd name="T41" fmla="*/ 5 h 165"/>
                  <a:gd name="T42" fmla="*/ 69 w 90"/>
                  <a:gd name="T43" fmla="*/ 3 h 165"/>
                  <a:gd name="T44" fmla="*/ 62 w 90"/>
                  <a:gd name="T45" fmla="*/ 2 h 165"/>
                  <a:gd name="T46" fmla="*/ 53 w 90"/>
                  <a:gd name="T47" fmla="*/ 1 h 165"/>
                  <a:gd name="T48" fmla="*/ 45 w 90"/>
                  <a:gd name="T49" fmla="*/ 0 h 165"/>
                  <a:gd name="T50" fmla="*/ 45 w 90"/>
                  <a:gd name="T51" fmla="*/ 0 h 165"/>
                  <a:gd name="T52" fmla="*/ 37 w 90"/>
                  <a:gd name="T53" fmla="*/ 1 h 165"/>
                  <a:gd name="T54" fmla="*/ 29 w 90"/>
                  <a:gd name="T55" fmla="*/ 2 h 165"/>
                  <a:gd name="T56" fmla="*/ 22 w 90"/>
                  <a:gd name="T57" fmla="*/ 3 h 165"/>
                  <a:gd name="T58" fmla="*/ 14 w 90"/>
                  <a:gd name="T59" fmla="*/ 5 h 165"/>
                  <a:gd name="T60" fmla="*/ 9 w 90"/>
                  <a:gd name="T61" fmla="*/ 8 h 165"/>
                  <a:gd name="T62" fmla="*/ 5 w 90"/>
                  <a:gd name="T63" fmla="*/ 11 h 165"/>
                  <a:gd name="T64" fmla="*/ 2 w 90"/>
                  <a:gd name="T65" fmla="*/ 14 h 165"/>
                  <a:gd name="T66" fmla="*/ 1 w 90"/>
                  <a:gd name="T67" fmla="*/ 17 h 165"/>
                  <a:gd name="T68" fmla="*/ 1 w 90"/>
                  <a:gd name="T69" fmla="*/ 17 h 165"/>
                  <a:gd name="T70" fmla="*/ 1 w 90"/>
                  <a:gd name="T71" fmla="*/ 23 h 165"/>
                  <a:gd name="T72" fmla="*/ 0 w 90"/>
                  <a:gd name="T73" fmla="*/ 39 h 165"/>
                  <a:gd name="T74" fmla="*/ 1 w 90"/>
                  <a:gd name="T75" fmla="*/ 61 h 165"/>
                  <a:gd name="T76" fmla="*/ 3 w 90"/>
                  <a:gd name="T77" fmla="*/ 76 h 165"/>
                  <a:gd name="T78" fmla="*/ 5 w 90"/>
                  <a:gd name="T79" fmla="*/ 90 h 165"/>
                  <a:gd name="T80" fmla="*/ 5 w 90"/>
                  <a:gd name="T81" fmla="*/ 90 h 165"/>
                  <a:gd name="T82" fmla="*/ 6 w 90"/>
                  <a:gd name="T83" fmla="*/ 95 h 165"/>
                  <a:gd name="T84" fmla="*/ 8 w 90"/>
                  <a:gd name="T85" fmla="*/ 98 h 165"/>
                  <a:gd name="T86" fmla="*/ 10 w 90"/>
                  <a:gd name="T87" fmla="*/ 101 h 165"/>
                  <a:gd name="T88" fmla="*/ 12 w 90"/>
                  <a:gd name="T89" fmla="*/ 108 h 165"/>
                  <a:gd name="T90" fmla="*/ 12 w 90"/>
                  <a:gd name="T91" fmla="*/ 108 h 165"/>
                  <a:gd name="T92" fmla="*/ 17 w 90"/>
                  <a:gd name="T93" fmla="*/ 136 h 165"/>
                  <a:gd name="T94" fmla="*/ 20 w 90"/>
                  <a:gd name="T95" fmla="*/ 152 h 165"/>
                  <a:gd name="T96" fmla="*/ 24 w 90"/>
                  <a:gd name="T9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0" h="165">
                    <a:moveTo>
                      <a:pt x="68" y="165"/>
                    </a:moveTo>
                    <a:lnTo>
                      <a:pt x="68" y="165"/>
                    </a:lnTo>
                    <a:lnTo>
                      <a:pt x="71" y="152"/>
                    </a:lnTo>
                    <a:lnTo>
                      <a:pt x="73" y="136"/>
                    </a:lnTo>
                    <a:lnTo>
                      <a:pt x="78" y="108"/>
                    </a:lnTo>
                    <a:lnTo>
                      <a:pt x="78" y="108"/>
                    </a:lnTo>
                    <a:lnTo>
                      <a:pt x="80" y="101"/>
                    </a:lnTo>
                    <a:lnTo>
                      <a:pt x="82" y="98"/>
                    </a:lnTo>
                    <a:lnTo>
                      <a:pt x="84" y="95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8" y="76"/>
                    </a:lnTo>
                    <a:lnTo>
                      <a:pt x="89" y="61"/>
                    </a:lnTo>
                    <a:lnTo>
                      <a:pt x="90" y="39"/>
                    </a:lnTo>
                    <a:lnTo>
                      <a:pt x="90" y="23"/>
                    </a:lnTo>
                    <a:lnTo>
                      <a:pt x="89" y="17"/>
                    </a:lnTo>
                    <a:lnTo>
                      <a:pt x="89" y="17"/>
                    </a:lnTo>
                    <a:lnTo>
                      <a:pt x="88" y="14"/>
                    </a:lnTo>
                    <a:lnTo>
                      <a:pt x="86" y="11"/>
                    </a:lnTo>
                    <a:lnTo>
                      <a:pt x="81" y="8"/>
                    </a:lnTo>
                    <a:lnTo>
                      <a:pt x="76" y="5"/>
                    </a:lnTo>
                    <a:lnTo>
                      <a:pt x="69" y="3"/>
                    </a:lnTo>
                    <a:lnTo>
                      <a:pt x="62" y="2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2" y="3"/>
                    </a:lnTo>
                    <a:lnTo>
                      <a:pt x="14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1"/>
                    </a:lnTo>
                    <a:lnTo>
                      <a:pt x="3" y="76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6" y="95"/>
                    </a:lnTo>
                    <a:lnTo>
                      <a:pt x="8" y="98"/>
                    </a:lnTo>
                    <a:lnTo>
                      <a:pt x="10" y="101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7" y="136"/>
                    </a:lnTo>
                    <a:lnTo>
                      <a:pt x="20" y="152"/>
                    </a:lnTo>
                    <a:lnTo>
                      <a:pt x="24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7" name="Freeform 278"/>
              <p:cNvSpPr>
                <a:spLocks/>
              </p:cNvSpPr>
              <p:nvPr/>
            </p:nvSpPr>
            <p:spPr bwMode="auto">
              <a:xfrm>
                <a:off x="2221" y="514"/>
                <a:ext cx="67" cy="66"/>
              </a:xfrm>
              <a:custGeom>
                <a:avLst/>
                <a:gdLst>
                  <a:gd name="T0" fmla="*/ 33 w 67"/>
                  <a:gd name="T1" fmla="*/ 66 h 66"/>
                  <a:gd name="T2" fmla="*/ 33 w 67"/>
                  <a:gd name="T3" fmla="*/ 66 h 66"/>
                  <a:gd name="T4" fmla="*/ 40 w 67"/>
                  <a:gd name="T5" fmla="*/ 66 h 66"/>
                  <a:gd name="T6" fmla="*/ 46 w 67"/>
                  <a:gd name="T7" fmla="*/ 64 h 66"/>
                  <a:gd name="T8" fmla="*/ 51 w 67"/>
                  <a:gd name="T9" fmla="*/ 61 h 66"/>
                  <a:gd name="T10" fmla="*/ 57 w 67"/>
                  <a:gd name="T11" fmla="*/ 57 h 66"/>
                  <a:gd name="T12" fmla="*/ 61 w 67"/>
                  <a:gd name="T13" fmla="*/ 52 h 66"/>
                  <a:gd name="T14" fmla="*/ 64 w 67"/>
                  <a:gd name="T15" fmla="*/ 47 h 66"/>
                  <a:gd name="T16" fmla="*/ 66 w 67"/>
                  <a:gd name="T17" fmla="*/ 41 h 66"/>
                  <a:gd name="T18" fmla="*/ 67 w 67"/>
                  <a:gd name="T19" fmla="*/ 33 h 66"/>
                  <a:gd name="T20" fmla="*/ 67 w 67"/>
                  <a:gd name="T21" fmla="*/ 33 h 66"/>
                  <a:gd name="T22" fmla="*/ 66 w 67"/>
                  <a:gd name="T23" fmla="*/ 26 h 66"/>
                  <a:gd name="T24" fmla="*/ 64 w 67"/>
                  <a:gd name="T25" fmla="*/ 20 h 66"/>
                  <a:gd name="T26" fmla="*/ 61 w 67"/>
                  <a:gd name="T27" fmla="*/ 15 h 66"/>
                  <a:gd name="T28" fmla="*/ 57 w 67"/>
                  <a:gd name="T29" fmla="*/ 10 h 66"/>
                  <a:gd name="T30" fmla="*/ 51 w 67"/>
                  <a:gd name="T31" fmla="*/ 6 h 66"/>
                  <a:gd name="T32" fmla="*/ 46 w 67"/>
                  <a:gd name="T33" fmla="*/ 3 h 66"/>
                  <a:gd name="T34" fmla="*/ 40 w 67"/>
                  <a:gd name="T35" fmla="*/ 0 h 66"/>
                  <a:gd name="T36" fmla="*/ 33 w 67"/>
                  <a:gd name="T37" fmla="*/ 0 h 66"/>
                  <a:gd name="T38" fmla="*/ 33 w 67"/>
                  <a:gd name="T39" fmla="*/ 0 h 66"/>
                  <a:gd name="T40" fmla="*/ 27 w 67"/>
                  <a:gd name="T41" fmla="*/ 0 h 66"/>
                  <a:gd name="T42" fmla="*/ 21 w 67"/>
                  <a:gd name="T43" fmla="*/ 3 h 66"/>
                  <a:gd name="T44" fmla="*/ 14 w 67"/>
                  <a:gd name="T45" fmla="*/ 6 h 66"/>
                  <a:gd name="T46" fmla="*/ 10 w 67"/>
                  <a:gd name="T47" fmla="*/ 10 h 66"/>
                  <a:gd name="T48" fmla="*/ 6 w 67"/>
                  <a:gd name="T49" fmla="*/ 15 h 66"/>
                  <a:gd name="T50" fmla="*/ 3 w 67"/>
                  <a:gd name="T51" fmla="*/ 20 h 66"/>
                  <a:gd name="T52" fmla="*/ 1 w 67"/>
                  <a:gd name="T53" fmla="*/ 26 h 66"/>
                  <a:gd name="T54" fmla="*/ 0 w 67"/>
                  <a:gd name="T55" fmla="*/ 33 h 66"/>
                  <a:gd name="T56" fmla="*/ 0 w 67"/>
                  <a:gd name="T57" fmla="*/ 33 h 66"/>
                  <a:gd name="T58" fmla="*/ 1 w 67"/>
                  <a:gd name="T59" fmla="*/ 41 h 66"/>
                  <a:gd name="T60" fmla="*/ 3 w 67"/>
                  <a:gd name="T61" fmla="*/ 47 h 66"/>
                  <a:gd name="T62" fmla="*/ 6 w 67"/>
                  <a:gd name="T63" fmla="*/ 52 h 66"/>
                  <a:gd name="T64" fmla="*/ 10 w 67"/>
                  <a:gd name="T65" fmla="*/ 57 h 66"/>
                  <a:gd name="T66" fmla="*/ 14 w 67"/>
                  <a:gd name="T67" fmla="*/ 61 h 66"/>
                  <a:gd name="T68" fmla="*/ 21 w 67"/>
                  <a:gd name="T69" fmla="*/ 64 h 66"/>
                  <a:gd name="T70" fmla="*/ 27 w 67"/>
                  <a:gd name="T71" fmla="*/ 66 h 66"/>
                  <a:gd name="T72" fmla="*/ 33 w 67"/>
                  <a:gd name="T73" fmla="*/ 66 h 66"/>
                  <a:gd name="T74" fmla="*/ 33 w 67"/>
                  <a:gd name="T7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66">
                    <a:moveTo>
                      <a:pt x="33" y="66"/>
                    </a:moveTo>
                    <a:lnTo>
                      <a:pt x="33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1"/>
                    </a:lnTo>
                    <a:lnTo>
                      <a:pt x="57" y="57"/>
                    </a:lnTo>
                    <a:lnTo>
                      <a:pt x="61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6" y="26"/>
                    </a:lnTo>
                    <a:lnTo>
                      <a:pt x="64" y="20"/>
                    </a:lnTo>
                    <a:lnTo>
                      <a:pt x="61" y="15"/>
                    </a:lnTo>
                    <a:lnTo>
                      <a:pt x="57" y="10"/>
                    </a:lnTo>
                    <a:lnTo>
                      <a:pt x="51" y="6"/>
                    </a:lnTo>
                    <a:lnTo>
                      <a:pt x="46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6" y="52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3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8" name="Freeform 279"/>
              <p:cNvSpPr>
                <a:spLocks/>
              </p:cNvSpPr>
              <p:nvPr/>
            </p:nvSpPr>
            <p:spPr bwMode="auto">
              <a:xfrm>
                <a:off x="2196" y="591"/>
                <a:ext cx="107" cy="164"/>
              </a:xfrm>
              <a:custGeom>
                <a:avLst/>
                <a:gdLst>
                  <a:gd name="T0" fmla="*/ 72 w 107"/>
                  <a:gd name="T1" fmla="*/ 164 h 164"/>
                  <a:gd name="T2" fmla="*/ 77 w 107"/>
                  <a:gd name="T3" fmla="*/ 138 h 164"/>
                  <a:gd name="T4" fmla="*/ 107 w 107"/>
                  <a:gd name="T5" fmla="*/ 138 h 164"/>
                  <a:gd name="T6" fmla="*/ 88 w 107"/>
                  <a:gd name="T7" fmla="*/ 77 h 164"/>
                  <a:gd name="T8" fmla="*/ 88 w 107"/>
                  <a:gd name="T9" fmla="*/ 77 h 164"/>
                  <a:gd name="T10" fmla="*/ 96 w 107"/>
                  <a:gd name="T11" fmla="*/ 71 h 164"/>
                  <a:gd name="T12" fmla="*/ 102 w 107"/>
                  <a:gd name="T13" fmla="*/ 66 h 164"/>
                  <a:gd name="T14" fmla="*/ 106 w 107"/>
                  <a:gd name="T15" fmla="*/ 62 h 164"/>
                  <a:gd name="T16" fmla="*/ 96 w 107"/>
                  <a:gd name="T17" fmla="*/ 14 h 164"/>
                  <a:gd name="T18" fmla="*/ 96 w 107"/>
                  <a:gd name="T19" fmla="*/ 14 h 164"/>
                  <a:gd name="T20" fmla="*/ 94 w 107"/>
                  <a:gd name="T21" fmla="*/ 12 h 164"/>
                  <a:gd name="T22" fmla="*/ 91 w 107"/>
                  <a:gd name="T23" fmla="*/ 9 h 164"/>
                  <a:gd name="T24" fmla="*/ 87 w 107"/>
                  <a:gd name="T25" fmla="*/ 7 h 164"/>
                  <a:gd name="T26" fmla="*/ 83 w 107"/>
                  <a:gd name="T27" fmla="*/ 5 h 164"/>
                  <a:gd name="T28" fmla="*/ 71 w 107"/>
                  <a:gd name="T29" fmla="*/ 2 h 164"/>
                  <a:gd name="T30" fmla="*/ 65 w 107"/>
                  <a:gd name="T31" fmla="*/ 1 h 164"/>
                  <a:gd name="T32" fmla="*/ 58 w 107"/>
                  <a:gd name="T33" fmla="*/ 0 h 164"/>
                  <a:gd name="T34" fmla="*/ 58 w 107"/>
                  <a:gd name="T35" fmla="*/ 0 h 164"/>
                  <a:gd name="T36" fmla="*/ 48 w 107"/>
                  <a:gd name="T37" fmla="*/ 1 h 164"/>
                  <a:gd name="T38" fmla="*/ 37 w 107"/>
                  <a:gd name="T39" fmla="*/ 4 h 164"/>
                  <a:gd name="T40" fmla="*/ 29 w 107"/>
                  <a:gd name="T41" fmla="*/ 7 h 164"/>
                  <a:gd name="T42" fmla="*/ 24 w 107"/>
                  <a:gd name="T43" fmla="*/ 11 h 164"/>
                  <a:gd name="T44" fmla="*/ 24 w 107"/>
                  <a:gd name="T45" fmla="*/ 11 h 164"/>
                  <a:gd name="T46" fmla="*/ 21 w 107"/>
                  <a:gd name="T47" fmla="*/ 14 h 164"/>
                  <a:gd name="T48" fmla="*/ 21 w 107"/>
                  <a:gd name="T49" fmla="*/ 14 h 164"/>
                  <a:gd name="T50" fmla="*/ 0 w 107"/>
                  <a:gd name="T51" fmla="*/ 63 h 164"/>
                  <a:gd name="T52" fmla="*/ 0 w 107"/>
                  <a:gd name="T53" fmla="*/ 63 h 164"/>
                  <a:gd name="T54" fmla="*/ 9 w 107"/>
                  <a:gd name="T55" fmla="*/ 68 h 164"/>
                  <a:gd name="T56" fmla="*/ 18 w 107"/>
                  <a:gd name="T57" fmla="*/ 73 h 164"/>
                  <a:gd name="T58" fmla="*/ 28 w 107"/>
                  <a:gd name="T59" fmla="*/ 77 h 164"/>
                  <a:gd name="T60" fmla="*/ 9 w 107"/>
                  <a:gd name="T61" fmla="*/ 138 h 164"/>
                  <a:gd name="T62" fmla="*/ 39 w 107"/>
                  <a:gd name="T63" fmla="*/ 138 h 164"/>
                  <a:gd name="T64" fmla="*/ 45 w 107"/>
                  <a:gd name="T6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4">
                    <a:moveTo>
                      <a:pt x="72" y="164"/>
                    </a:moveTo>
                    <a:lnTo>
                      <a:pt x="77" y="138"/>
                    </a:lnTo>
                    <a:lnTo>
                      <a:pt x="107" y="13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96" y="71"/>
                    </a:lnTo>
                    <a:lnTo>
                      <a:pt x="102" y="66"/>
                    </a:lnTo>
                    <a:lnTo>
                      <a:pt x="106" y="62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5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9" y="68"/>
                    </a:lnTo>
                    <a:lnTo>
                      <a:pt x="18" y="73"/>
                    </a:lnTo>
                    <a:lnTo>
                      <a:pt x="28" y="77"/>
                    </a:lnTo>
                    <a:lnTo>
                      <a:pt x="9" y="138"/>
                    </a:lnTo>
                    <a:lnTo>
                      <a:pt x="39" y="138"/>
                    </a:lnTo>
                    <a:lnTo>
                      <a:pt x="45" y="16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9" name="Freeform 280"/>
              <p:cNvSpPr>
                <a:spLocks/>
              </p:cNvSpPr>
              <p:nvPr/>
            </p:nvSpPr>
            <p:spPr bwMode="auto">
              <a:xfrm>
                <a:off x="2219" y="625"/>
                <a:ext cx="24" cy="22"/>
              </a:xfrm>
              <a:custGeom>
                <a:avLst/>
                <a:gdLst>
                  <a:gd name="T0" fmla="*/ 23 w 24"/>
                  <a:gd name="T1" fmla="*/ 16 h 22"/>
                  <a:gd name="T2" fmla="*/ 23 w 24"/>
                  <a:gd name="T3" fmla="*/ 16 h 22"/>
                  <a:gd name="T4" fmla="*/ 19 w 24"/>
                  <a:gd name="T5" fmla="*/ 19 h 22"/>
                  <a:gd name="T6" fmla="*/ 15 w 24"/>
                  <a:gd name="T7" fmla="*/ 21 h 22"/>
                  <a:gd name="T8" fmla="*/ 11 w 24"/>
                  <a:gd name="T9" fmla="*/ 22 h 22"/>
                  <a:gd name="T10" fmla="*/ 7 w 24"/>
                  <a:gd name="T11" fmla="*/ 21 h 22"/>
                  <a:gd name="T12" fmla="*/ 7 w 24"/>
                  <a:gd name="T13" fmla="*/ 21 h 22"/>
                  <a:gd name="T14" fmla="*/ 3 w 24"/>
                  <a:gd name="T15" fmla="*/ 18 h 22"/>
                  <a:gd name="T16" fmla="*/ 1 w 24"/>
                  <a:gd name="T17" fmla="*/ 14 h 22"/>
                  <a:gd name="T18" fmla="*/ 0 w 24"/>
                  <a:gd name="T19" fmla="*/ 10 h 22"/>
                  <a:gd name="T20" fmla="*/ 2 w 24"/>
                  <a:gd name="T21" fmla="*/ 6 h 22"/>
                  <a:gd name="T22" fmla="*/ 2 w 24"/>
                  <a:gd name="T23" fmla="*/ 6 h 22"/>
                  <a:gd name="T24" fmla="*/ 4 w 24"/>
                  <a:gd name="T25" fmla="*/ 2 h 22"/>
                  <a:gd name="T26" fmla="*/ 8 w 24"/>
                  <a:gd name="T27" fmla="*/ 0 h 22"/>
                  <a:gd name="T28" fmla="*/ 12 w 24"/>
                  <a:gd name="T29" fmla="*/ 0 h 22"/>
                  <a:gd name="T30" fmla="*/ 17 w 24"/>
                  <a:gd name="T31" fmla="*/ 1 h 22"/>
                  <a:gd name="T32" fmla="*/ 17 w 24"/>
                  <a:gd name="T33" fmla="*/ 1 h 22"/>
                  <a:gd name="T34" fmla="*/ 21 w 24"/>
                  <a:gd name="T35" fmla="*/ 3 h 22"/>
                  <a:gd name="T36" fmla="*/ 23 w 24"/>
                  <a:gd name="T37" fmla="*/ 7 h 22"/>
                  <a:gd name="T38" fmla="*/ 24 w 24"/>
                  <a:gd name="T39" fmla="*/ 11 h 22"/>
                  <a:gd name="T40" fmla="*/ 23 w 24"/>
                  <a:gd name="T41" fmla="*/ 16 h 22"/>
                  <a:gd name="T42" fmla="*/ 23 w 24"/>
                  <a:gd name="T4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23" y="16"/>
                    </a:moveTo>
                    <a:lnTo>
                      <a:pt x="23" y="16"/>
                    </a:lnTo>
                    <a:lnTo>
                      <a:pt x="19" y="19"/>
                    </a:lnTo>
                    <a:lnTo>
                      <a:pt x="15" y="21"/>
                    </a:lnTo>
                    <a:lnTo>
                      <a:pt x="11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3" y="16"/>
                    </a:lnTo>
                    <a:lnTo>
                      <a:pt x="23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0" name="Freeform 281"/>
              <p:cNvSpPr>
                <a:spLocks/>
              </p:cNvSpPr>
              <p:nvPr/>
            </p:nvSpPr>
            <p:spPr bwMode="auto">
              <a:xfrm>
                <a:off x="2245" y="637"/>
                <a:ext cx="35" cy="24"/>
              </a:xfrm>
              <a:custGeom>
                <a:avLst/>
                <a:gdLst>
                  <a:gd name="T0" fmla="*/ 32 w 35"/>
                  <a:gd name="T1" fmla="*/ 14 h 24"/>
                  <a:gd name="T2" fmla="*/ 32 w 35"/>
                  <a:gd name="T3" fmla="*/ 14 h 24"/>
                  <a:gd name="T4" fmla="*/ 30 w 35"/>
                  <a:gd name="T5" fmla="*/ 14 h 24"/>
                  <a:gd name="T6" fmla="*/ 30 w 35"/>
                  <a:gd name="T7" fmla="*/ 14 h 24"/>
                  <a:gd name="T8" fmla="*/ 24 w 35"/>
                  <a:gd name="T9" fmla="*/ 18 h 24"/>
                  <a:gd name="T10" fmla="*/ 19 w 35"/>
                  <a:gd name="T11" fmla="*/ 21 h 24"/>
                  <a:gd name="T12" fmla="*/ 12 w 35"/>
                  <a:gd name="T13" fmla="*/ 24 h 24"/>
                  <a:gd name="T14" fmla="*/ 7 w 35"/>
                  <a:gd name="T15" fmla="*/ 21 h 24"/>
                  <a:gd name="T16" fmla="*/ 7 w 35"/>
                  <a:gd name="T17" fmla="*/ 21 h 24"/>
                  <a:gd name="T18" fmla="*/ 3 w 35"/>
                  <a:gd name="T19" fmla="*/ 18 h 24"/>
                  <a:gd name="T20" fmla="*/ 1 w 35"/>
                  <a:gd name="T21" fmla="*/ 15 h 24"/>
                  <a:gd name="T22" fmla="*/ 0 w 35"/>
                  <a:gd name="T23" fmla="*/ 10 h 24"/>
                  <a:gd name="T24" fmla="*/ 2 w 35"/>
                  <a:gd name="T25" fmla="*/ 6 h 24"/>
                  <a:gd name="T26" fmla="*/ 2 w 35"/>
                  <a:gd name="T27" fmla="*/ 6 h 24"/>
                  <a:gd name="T28" fmla="*/ 4 w 35"/>
                  <a:gd name="T29" fmla="*/ 2 h 24"/>
                  <a:gd name="T30" fmla="*/ 8 w 35"/>
                  <a:gd name="T31" fmla="*/ 0 h 24"/>
                  <a:gd name="T32" fmla="*/ 12 w 35"/>
                  <a:gd name="T33" fmla="*/ 0 h 24"/>
                  <a:gd name="T34" fmla="*/ 17 w 35"/>
                  <a:gd name="T35" fmla="*/ 1 h 24"/>
                  <a:gd name="T36" fmla="*/ 30 w 35"/>
                  <a:gd name="T37" fmla="*/ 7 h 24"/>
                  <a:gd name="T38" fmla="*/ 30 w 35"/>
                  <a:gd name="T39" fmla="*/ 7 h 24"/>
                  <a:gd name="T40" fmla="*/ 33 w 35"/>
                  <a:gd name="T41" fmla="*/ 9 h 24"/>
                  <a:gd name="T42" fmla="*/ 35 w 35"/>
                  <a:gd name="T43" fmla="*/ 12 h 24"/>
                  <a:gd name="T44" fmla="*/ 35 w 35"/>
                  <a:gd name="T45" fmla="*/ 12 h 24"/>
                  <a:gd name="T46" fmla="*/ 32 w 35"/>
                  <a:gd name="T47" fmla="*/ 14 h 24"/>
                  <a:gd name="T48" fmla="*/ 32 w 35"/>
                  <a:gd name="T4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24">
                    <a:moveTo>
                      <a:pt x="32" y="14"/>
                    </a:moveTo>
                    <a:lnTo>
                      <a:pt x="32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4" y="18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3" y="9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2" y="14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1" name="Freeform 282"/>
              <p:cNvSpPr>
                <a:spLocks noEditPoints="1"/>
              </p:cNvSpPr>
              <p:nvPr/>
            </p:nvSpPr>
            <p:spPr bwMode="auto">
              <a:xfrm>
                <a:off x="1979" y="2281"/>
                <a:ext cx="314" cy="206"/>
              </a:xfrm>
              <a:custGeom>
                <a:avLst/>
                <a:gdLst>
                  <a:gd name="T0" fmla="*/ 272 w 314"/>
                  <a:gd name="T1" fmla="*/ 156 h 206"/>
                  <a:gd name="T2" fmla="*/ 279 w 314"/>
                  <a:gd name="T3" fmla="*/ 159 h 206"/>
                  <a:gd name="T4" fmla="*/ 287 w 314"/>
                  <a:gd name="T5" fmla="*/ 168 h 206"/>
                  <a:gd name="T6" fmla="*/ 290 w 314"/>
                  <a:gd name="T7" fmla="*/ 180 h 206"/>
                  <a:gd name="T8" fmla="*/ 288 w 314"/>
                  <a:gd name="T9" fmla="*/ 191 h 206"/>
                  <a:gd name="T10" fmla="*/ 279 w 314"/>
                  <a:gd name="T11" fmla="*/ 202 h 206"/>
                  <a:gd name="T12" fmla="*/ 264 w 314"/>
                  <a:gd name="T13" fmla="*/ 206 h 206"/>
                  <a:gd name="T14" fmla="*/ 254 w 314"/>
                  <a:gd name="T15" fmla="*/ 204 h 206"/>
                  <a:gd name="T16" fmla="*/ 242 w 314"/>
                  <a:gd name="T17" fmla="*/ 195 h 206"/>
                  <a:gd name="T18" fmla="*/ 238 w 314"/>
                  <a:gd name="T19" fmla="*/ 180 h 206"/>
                  <a:gd name="T20" fmla="*/ 239 w 314"/>
                  <a:gd name="T21" fmla="*/ 172 h 206"/>
                  <a:gd name="T22" fmla="*/ 246 w 314"/>
                  <a:gd name="T23" fmla="*/ 162 h 206"/>
                  <a:gd name="T24" fmla="*/ 256 w 314"/>
                  <a:gd name="T25" fmla="*/ 156 h 206"/>
                  <a:gd name="T26" fmla="*/ 55 w 314"/>
                  <a:gd name="T27" fmla="*/ 156 h 206"/>
                  <a:gd name="T28" fmla="*/ 62 w 314"/>
                  <a:gd name="T29" fmla="*/ 159 h 206"/>
                  <a:gd name="T30" fmla="*/ 70 w 314"/>
                  <a:gd name="T31" fmla="*/ 168 h 206"/>
                  <a:gd name="T32" fmla="*/ 73 w 314"/>
                  <a:gd name="T33" fmla="*/ 180 h 206"/>
                  <a:gd name="T34" fmla="*/ 71 w 314"/>
                  <a:gd name="T35" fmla="*/ 191 h 206"/>
                  <a:gd name="T36" fmla="*/ 62 w 314"/>
                  <a:gd name="T37" fmla="*/ 202 h 206"/>
                  <a:gd name="T38" fmla="*/ 48 w 314"/>
                  <a:gd name="T39" fmla="*/ 206 h 206"/>
                  <a:gd name="T40" fmla="*/ 37 w 314"/>
                  <a:gd name="T41" fmla="*/ 204 h 206"/>
                  <a:gd name="T42" fmla="*/ 26 w 314"/>
                  <a:gd name="T43" fmla="*/ 195 h 206"/>
                  <a:gd name="T44" fmla="*/ 21 w 314"/>
                  <a:gd name="T45" fmla="*/ 180 h 206"/>
                  <a:gd name="T46" fmla="*/ 23 w 314"/>
                  <a:gd name="T47" fmla="*/ 172 h 206"/>
                  <a:gd name="T48" fmla="*/ 29 w 314"/>
                  <a:gd name="T49" fmla="*/ 162 h 206"/>
                  <a:gd name="T50" fmla="*/ 39 w 314"/>
                  <a:gd name="T51" fmla="*/ 156 h 206"/>
                  <a:gd name="T52" fmla="*/ 4 w 314"/>
                  <a:gd name="T53" fmla="*/ 21 h 206"/>
                  <a:gd name="T54" fmla="*/ 0 w 314"/>
                  <a:gd name="T55" fmla="*/ 13 h 206"/>
                  <a:gd name="T56" fmla="*/ 2 w 314"/>
                  <a:gd name="T57" fmla="*/ 4 h 206"/>
                  <a:gd name="T58" fmla="*/ 15 w 314"/>
                  <a:gd name="T59" fmla="*/ 0 h 206"/>
                  <a:gd name="T60" fmla="*/ 299 w 314"/>
                  <a:gd name="T61" fmla="*/ 49 h 206"/>
                  <a:gd name="T62" fmla="*/ 307 w 314"/>
                  <a:gd name="T63" fmla="*/ 49 h 206"/>
                  <a:gd name="T64" fmla="*/ 314 w 314"/>
                  <a:gd name="T65" fmla="*/ 54 h 206"/>
                  <a:gd name="T66" fmla="*/ 311 w 314"/>
                  <a:gd name="T67" fmla="*/ 66 h 206"/>
                  <a:gd name="T68" fmla="*/ 48 w 314"/>
                  <a:gd name="T69" fmla="*/ 169 h 206"/>
                  <a:gd name="T70" fmla="*/ 39 w 314"/>
                  <a:gd name="T71" fmla="*/ 172 h 206"/>
                  <a:gd name="T72" fmla="*/ 36 w 314"/>
                  <a:gd name="T73" fmla="*/ 180 h 206"/>
                  <a:gd name="T74" fmla="*/ 43 w 314"/>
                  <a:gd name="T75" fmla="*/ 191 h 206"/>
                  <a:gd name="T76" fmla="*/ 52 w 314"/>
                  <a:gd name="T77" fmla="*/ 191 h 206"/>
                  <a:gd name="T78" fmla="*/ 58 w 314"/>
                  <a:gd name="T79" fmla="*/ 180 h 206"/>
                  <a:gd name="T80" fmla="*/ 55 w 314"/>
                  <a:gd name="T81" fmla="*/ 172 h 206"/>
                  <a:gd name="T82" fmla="*/ 48 w 314"/>
                  <a:gd name="T83" fmla="*/ 169 h 206"/>
                  <a:gd name="T84" fmla="*/ 259 w 314"/>
                  <a:gd name="T85" fmla="*/ 170 h 206"/>
                  <a:gd name="T86" fmla="*/ 253 w 314"/>
                  <a:gd name="T87" fmla="*/ 180 h 206"/>
                  <a:gd name="T88" fmla="*/ 256 w 314"/>
                  <a:gd name="T89" fmla="*/ 189 h 206"/>
                  <a:gd name="T90" fmla="*/ 264 w 314"/>
                  <a:gd name="T91" fmla="*/ 192 h 206"/>
                  <a:gd name="T92" fmla="*/ 274 w 314"/>
                  <a:gd name="T93" fmla="*/ 184 h 206"/>
                  <a:gd name="T94" fmla="*/ 274 w 314"/>
                  <a:gd name="T95" fmla="*/ 176 h 206"/>
                  <a:gd name="T96" fmla="*/ 264 w 314"/>
                  <a:gd name="T97" fmla="*/ 16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4" h="206">
                    <a:moveTo>
                      <a:pt x="308" y="69"/>
                    </a:moveTo>
                    <a:lnTo>
                      <a:pt x="272" y="85"/>
                    </a:lnTo>
                    <a:lnTo>
                      <a:pt x="272" y="156"/>
                    </a:lnTo>
                    <a:lnTo>
                      <a:pt x="272" y="156"/>
                    </a:lnTo>
                    <a:lnTo>
                      <a:pt x="276" y="157"/>
                    </a:lnTo>
                    <a:lnTo>
                      <a:pt x="279" y="159"/>
                    </a:lnTo>
                    <a:lnTo>
                      <a:pt x="282" y="162"/>
                    </a:lnTo>
                    <a:lnTo>
                      <a:pt x="285" y="165"/>
                    </a:lnTo>
                    <a:lnTo>
                      <a:pt x="287" y="168"/>
                    </a:lnTo>
                    <a:lnTo>
                      <a:pt x="289" y="172"/>
                    </a:lnTo>
                    <a:lnTo>
                      <a:pt x="290" y="176"/>
                    </a:lnTo>
                    <a:lnTo>
                      <a:pt x="290" y="180"/>
                    </a:lnTo>
                    <a:lnTo>
                      <a:pt x="290" y="180"/>
                    </a:lnTo>
                    <a:lnTo>
                      <a:pt x="289" y="186"/>
                    </a:lnTo>
                    <a:lnTo>
                      <a:pt x="288" y="191"/>
                    </a:lnTo>
                    <a:lnTo>
                      <a:pt x="286" y="195"/>
                    </a:lnTo>
                    <a:lnTo>
                      <a:pt x="282" y="199"/>
                    </a:lnTo>
                    <a:lnTo>
                      <a:pt x="279" y="202"/>
                    </a:lnTo>
                    <a:lnTo>
                      <a:pt x="274" y="204"/>
                    </a:lnTo>
                    <a:lnTo>
                      <a:pt x="270" y="206"/>
                    </a:lnTo>
                    <a:lnTo>
                      <a:pt x="264" y="206"/>
                    </a:lnTo>
                    <a:lnTo>
                      <a:pt x="264" y="206"/>
                    </a:lnTo>
                    <a:lnTo>
                      <a:pt x="258" y="206"/>
                    </a:lnTo>
                    <a:lnTo>
                      <a:pt x="254" y="204"/>
                    </a:lnTo>
                    <a:lnTo>
                      <a:pt x="249" y="202"/>
                    </a:lnTo>
                    <a:lnTo>
                      <a:pt x="245" y="199"/>
                    </a:lnTo>
                    <a:lnTo>
                      <a:pt x="242" y="195"/>
                    </a:lnTo>
                    <a:lnTo>
                      <a:pt x="240" y="191"/>
                    </a:lnTo>
                    <a:lnTo>
                      <a:pt x="238" y="186"/>
                    </a:lnTo>
                    <a:lnTo>
                      <a:pt x="238" y="180"/>
                    </a:lnTo>
                    <a:lnTo>
                      <a:pt x="238" y="180"/>
                    </a:lnTo>
                    <a:lnTo>
                      <a:pt x="238" y="176"/>
                    </a:lnTo>
                    <a:lnTo>
                      <a:pt x="239" y="172"/>
                    </a:lnTo>
                    <a:lnTo>
                      <a:pt x="241" y="168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9" y="159"/>
                    </a:lnTo>
                    <a:lnTo>
                      <a:pt x="252" y="157"/>
                    </a:lnTo>
                    <a:lnTo>
                      <a:pt x="256" y="156"/>
                    </a:lnTo>
                    <a:lnTo>
                      <a:pt x="256" y="147"/>
                    </a:lnTo>
                    <a:lnTo>
                      <a:pt x="55" y="147"/>
                    </a:lnTo>
                    <a:lnTo>
                      <a:pt x="55" y="156"/>
                    </a:lnTo>
                    <a:lnTo>
                      <a:pt x="55" y="156"/>
                    </a:lnTo>
                    <a:lnTo>
                      <a:pt x="59" y="157"/>
                    </a:lnTo>
                    <a:lnTo>
                      <a:pt x="62" y="159"/>
                    </a:lnTo>
                    <a:lnTo>
                      <a:pt x="65" y="162"/>
                    </a:lnTo>
                    <a:lnTo>
                      <a:pt x="68" y="165"/>
                    </a:lnTo>
                    <a:lnTo>
                      <a:pt x="70" y="168"/>
                    </a:lnTo>
                    <a:lnTo>
                      <a:pt x="72" y="172"/>
                    </a:lnTo>
                    <a:lnTo>
                      <a:pt x="73" y="176"/>
                    </a:lnTo>
                    <a:lnTo>
                      <a:pt x="73" y="180"/>
                    </a:lnTo>
                    <a:lnTo>
                      <a:pt x="73" y="180"/>
                    </a:lnTo>
                    <a:lnTo>
                      <a:pt x="73" y="186"/>
                    </a:lnTo>
                    <a:lnTo>
                      <a:pt x="71" y="191"/>
                    </a:lnTo>
                    <a:lnTo>
                      <a:pt x="69" y="195"/>
                    </a:lnTo>
                    <a:lnTo>
                      <a:pt x="66" y="199"/>
                    </a:lnTo>
                    <a:lnTo>
                      <a:pt x="62" y="202"/>
                    </a:lnTo>
                    <a:lnTo>
                      <a:pt x="58" y="204"/>
                    </a:lnTo>
                    <a:lnTo>
                      <a:pt x="53" y="206"/>
                    </a:lnTo>
                    <a:lnTo>
                      <a:pt x="48" y="206"/>
                    </a:lnTo>
                    <a:lnTo>
                      <a:pt x="48" y="206"/>
                    </a:lnTo>
                    <a:lnTo>
                      <a:pt x="42" y="206"/>
                    </a:lnTo>
                    <a:lnTo>
                      <a:pt x="37" y="204"/>
                    </a:lnTo>
                    <a:lnTo>
                      <a:pt x="32" y="202"/>
                    </a:lnTo>
                    <a:lnTo>
                      <a:pt x="29" y="199"/>
                    </a:lnTo>
                    <a:lnTo>
                      <a:pt x="26" y="195"/>
                    </a:lnTo>
                    <a:lnTo>
                      <a:pt x="23" y="191"/>
                    </a:lnTo>
                    <a:lnTo>
                      <a:pt x="22" y="186"/>
                    </a:lnTo>
                    <a:lnTo>
                      <a:pt x="21" y="180"/>
                    </a:lnTo>
                    <a:lnTo>
                      <a:pt x="21" y="180"/>
                    </a:lnTo>
                    <a:lnTo>
                      <a:pt x="22" y="176"/>
                    </a:lnTo>
                    <a:lnTo>
                      <a:pt x="23" y="172"/>
                    </a:lnTo>
                    <a:lnTo>
                      <a:pt x="24" y="168"/>
                    </a:lnTo>
                    <a:lnTo>
                      <a:pt x="26" y="165"/>
                    </a:lnTo>
                    <a:lnTo>
                      <a:pt x="29" y="162"/>
                    </a:lnTo>
                    <a:lnTo>
                      <a:pt x="32" y="159"/>
                    </a:lnTo>
                    <a:lnTo>
                      <a:pt x="36" y="157"/>
                    </a:lnTo>
                    <a:lnTo>
                      <a:pt x="39" y="156"/>
                    </a:lnTo>
                    <a:lnTo>
                      <a:pt x="39" y="48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158" y="109"/>
                    </a:lnTo>
                    <a:lnTo>
                      <a:pt x="299" y="49"/>
                    </a:lnTo>
                    <a:lnTo>
                      <a:pt x="299" y="49"/>
                    </a:lnTo>
                    <a:lnTo>
                      <a:pt x="303" y="48"/>
                    </a:lnTo>
                    <a:lnTo>
                      <a:pt x="307" y="49"/>
                    </a:lnTo>
                    <a:lnTo>
                      <a:pt x="311" y="51"/>
                    </a:lnTo>
                    <a:lnTo>
                      <a:pt x="314" y="54"/>
                    </a:lnTo>
                    <a:lnTo>
                      <a:pt x="314" y="54"/>
                    </a:lnTo>
                    <a:lnTo>
                      <a:pt x="314" y="59"/>
                    </a:lnTo>
                    <a:lnTo>
                      <a:pt x="314" y="63"/>
                    </a:lnTo>
                    <a:lnTo>
                      <a:pt x="311" y="66"/>
                    </a:lnTo>
                    <a:lnTo>
                      <a:pt x="308" y="69"/>
                    </a:lnTo>
                    <a:lnTo>
                      <a:pt x="308" y="69"/>
                    </a:lnTo>
                    <a:close/>
                    <a:moveTo>
                      <a:pt x="48" y="169"/>
                    </a:moveTo>
                    <a:lnTo>
                      <a:pt x="48" y="169"/>
                    </a:lnTo>
                    <a:lnTo>
                      <a:pt x="43" y="170"/>
                    </a:lnTo>
                    <a:lnTo>
                      <a:pt x="39" y="172"/>
                    </a:lnTo>
                    <a:lnTo>
                      <a:pt x="37" y="176"/>
                    </a:lnTo>
                    <a:lnTo>
                      <a:pt x="36" y="180"/>
                    </a:lnTo>
                    <a:lnTo>
                      <a:pt x="36" y="180"/>
                    </a:lnTo>
                    <a:lnTo>
                      <a:pt x="37" y="184"/>
                    </a:lnTo>
                    <a:lnTo>
                      <a:pt x="39" y="189"/>
                    </a:lnTo>
                    <a:lnTo>
                      <a:pt x="43" y="191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52" y="191"/>
                    </a:lnTo>
                    <a:lnTo>
                      <a:pt x="55" y="189"/>
                    </a:lnTo>
                    <a:lnTo>
                      <a:pt x="58" y="184"/>
                    </a:lnTo>
                    <a:lnTo>
                      <a:pt x="58" y="180"/>
                    </a:lnTo>
                    <a:lnTo>
                      <a:pt x="58" y="180"/>
                    </a:lnTo>
                    <a:lnTo>
                      <a:pt x="58" y="176"/>
                    </a:lnTo>
                    <a:lnTo>
                      <a:pt x="55" y="172"/>
                    </a:lnTo>
                    <a:lnTo>
                      <a:pt x="52" y="170"/>
                    </a:lnTo>
                    <a:lnTo>
                      <a:pt x="48" y="169"/>
                    </a:lnTo>
                    <a:lnTo>
                      <a:pt x="48" y="169"/>
                    </a:lnTo>
                    <a:close/>
                    <a:moveTo>
                      <a:pt x="264" y="169"/>
                    </a:moveTo>
                    <a:lnTo>
                      <a:pt x="264" y="169"/>
                    </a:lnTo>
                    <a:lnTo>
                      <a:pt x="259" y="170"/>
                    </a:lnTo>
                    <a:lnTo>
                      <a:pt x="256" y="172"/>
                    </a:lnTo>
                    <a:lnTo>
                      <a:pt x="253" y="176"/>
                    </a:lnTo>
                    <a:lnTo>
                      <a:pt x="253" y="180"/>
                    </a:lnTo>
                    <a:lnTo>
                      <a:pt x="253" y="180"/>
                    </a:lnTo>
                    <a:lnTo>
                      <a:pt x="253" y="184"/>
                    </a:lnTo>
                    <a:lnTo>
                      <a:pt x="256" y="189"/>
                    </a:lnTo>
                    <a:lnTo>
                      <a:pt x="259" y="191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9" y="191"/>
                    </a:lnTo>
                    <a:lnTo>
                      <a:pt x="272" y="189"/>
                    </a:lnTo>
                    <a:lnTo>
                      <a:pt x="274" y="184"/>
                    </a:lnTo>
                    <a:lnTo>
                      <a:pt x="275" y="180"/>
                    </a:lnTo>
                    <a:lnTo>
                      <a:pt x="275" y="180"/>
                    </a:lnTo>
                    <a:lnTo>
                      <a:pt x="274" y="176"/>
                    </a:lnTo>
                    <a:lnTo>
                      <a:pt x="272" y="172"/>
                    </a:lnTo>
                    <a:lnTo>
                      <a:pt x="269" y="170"/>
                    </a:lnTo>
                    <a:lnTo>
                      <a:pt x="264" y="169"/>
                    </a:lnTo>
                    <a:lnTo>
                      <a:pt x="264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2" name="Freeform 283"/>
              <p:cNvSpPr>
                <a:spLocks/>
              </p:cNvSpPr>
              <p:nvPr/>
            </p:nvSpPr>
            <p:spPr bwMode="auto">
              <a:xfrm>
                <a:off x="2009" y="2237"/>
                <a:ext cx="49" cy="50"/>
              </a:xfrm>
              <a:custGeom>
                <a:avLst/>
                <a:gdLst>
                  <a:gd name="T0" fmla="*/ 49 w 49"/>
                  <a:gd name="T1" fmla="*/ 25 h 50"/>
                  <a:gd name="T2" fmla="*/ 49 w 49"/>
                  <a:gd name="T3" fmla="*/ 25 h 50"/>
                  <a:gd name="T4" fmla="*/ 49 w 49"/>
                  <a:gd name="T5" fmla="*/ 30 h 50"/>
                  <a:gd name="T6" fmla="*/ 48 w 49"/>
                  <a:gd name="T7" fmla="*/ 34 h 50"/>
                  <a:gd name="T8" fmla="*/ 45 w 49"/>
                  <a:gd name="T9" fmla="*/ 39 h 50"/>
                  <a:gd name="T10" fmla="*/ 42 w 49"/>
                  <a:gd name="T11" fmla="*/ 42 h 50"/>
                  <a:gd name="T12" fmla="*/ 39 w 49"/>
                  <a:gd name="T13" fmla="*/ 45 h 50"/>
                  <a:gd name="T14" fmla="*/ 35 w 49"/>
                  <a:gd name="T15" fmla="*/ 47 h 50"/>
                  <a:gd name="T16" fmla="*/ 30 w 49"/>
                  <a:gd name="T17" fmla="*/ 50 h 50"/>
                  <a:gd name="T18" fmla="*/ 25 w 49"/>
                  <a:gd name="T19" fmla="*/ 50 h 50"/>
                  <a:gd name="T20" fmla="*/ 25 w 49"/>
                  <a:gd name="T21" fmla="*/ 50 h 50"/>
                  <a:gd name="T22" fmla="*/ 20 w 49"/>
                  <a:gd name="T23" fmla="*/ 50 h 50"/>
                  <a:gd name="T24" fmla="*/ 15 w 49"/>
                  <a:gd name="T25" fmla="*/ 47 h 50"/>
                  <a:gd name="T26" fmla="*/ 10 w 49"/>
                  <a:gd name="T27" fmla="*/ 45 h 50"/>
                  <a:gd name="T28" fmla="*/ 7 w 49"/>
                  <a:gd name="T29" fmla="*/ 42 h 50"/>
                  <a:gd name="T30" fmla="*/ 4 w 49"/>
                  <a:gd name="T31" fmla="*/ 39 h 50"/>
                  <a:gd name="T32" fmla="*/ 1 w 49"/>
                  <a:gd name="T33" fmla="*/ 34 h 50"/>
                  <a:gd name="T34" fmla="*/ 0 w 49"/>
                  <a:gd name="T35" fmla="*/ 30 h 50"/>
                  <a:gd name="T36" fmla="*/ 0 w 49"/>
                  <a:gd name="T37" fmla="*/ 25 h 50"/>
                  <a:gd name="T38" fmla="*/ 0 w 49"/>
                  <a:gd name="T39" fmla="*/ 25 h 50"/>
                  <a:gd name="T40" fmla="*/ 0 w 49"/>
                  <a:gd name="T41" fmla="*/ 20 h 50"/>
                  <a:gd name="T42" fmla="*/ 1 w 49"/>
                  <a:gd name="T43" fmla="*/ 15 h 50"/>
                  <a:gd name="T44" fmla="*/ 4 w 49"/>
                  <a:gd name="T45" fmla="*/ 10 h 50"/>
                  <a:gd name="T46" fmla="*/ 7 w 49"/>
                  <a:gd name="T47" fmla="*/ 7 h 50"/>
                  <a:gd name="T48" fmla="*/ 10 w 49"/>
                  <a:gd name="T49" fmla="*/ 4 h 50"/>
                  <a:gd name="T50" fmla="*/ 15 w 49"/>
                  <a:gd name="T51" fmla="*/ 1 h 50"/>
                  <a:gd name="T52" fmla="*/ 20 w 49"/>
                  <a:gd name="T53" fmla="*/ 0 h 50"/>
                  <a:gd name="T54" fmla="*/ 25 w 49"/>
                  <a:gd name="T55" fmla="*/ 0 h 50"/>
                  <a:gd name="T56" fmla="*/ 25 w 49"/>
                  <a:gd name="T57" fmla="*/ 0 h 50"/>
                  <a:gd name="T58" fmla="*/ 30 w 49"/>
                  <a:gd name="T59" fmla="*/ 0 h 50"/>
                  <a:gd name="T60" fmla="*/ 35 w 49"/>
                  <a:gd name="T61" fmla="*/ 1 h 50"/>
                  <a:gd name="T62" fmla="*/ 39 w 49"/>
                  <a:gd name="T63" fmla="*/ 4 h 50"/>
                  <a:gd name="T64" fmla="*/ 42 w 49"/>
                  <a:gd name="T65" fmla="*/ 7 h 50"/>
                  <a:gd name="T66" fmla="*/ 45 w 49"/>
                  <a:gd name="T67" fmla="*/ 10 h 50"/>
                  <a:gd name="T68" fmla="*/ 48 w 49"/>
                  <a:gd name="T69" fmla="*/ 15 h 50"/>
                  <a:gd name="T70" fmla="*/ 49 w 49"/>
                  <a:gd name="T71" fmla="*/ 20 h 50"/>
                  <a:gd name="T72" fmla="*/ 49 w 49"/>
                  <a:gd name="T73" fmla="*/ 25 h 50"/>
                  <a:gd name="T74" fmla="*/ 49 w 49"/>
                  <a:gd name="T7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50">
                    <a:moveTo>
                      <a:pt x="49" y="25"/>
                    </a:moveTo>
                    <a:lnTo>
                      <a:pt x="49" y="25"/>
                    </a:lnTo>
                    <a:lnTo>
                      <a:pt x="49" y="30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2" y="42"/>
                    </a:lnTo>
                    <a:lnTo>
                      <a:pt x="39" y="45"/>
                    </a:lnTo>
                    <a:lnTo>
                      <a:pt x="35" y="47"/>
                    </a:lnTo>
                    <a:lnTo>
                      <a:pt x="30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0" y="50"/>
                    </a:lnTo>
                    <a:lnTo>
                      <a:pt x="15" y="47"/>
                    </a:lnTo>
                    <a:lnTo>
                      <a:pt x="10" y="45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49" y="20"/>
                    </a:lnTo>
                    <a:lnTo>
                      <a:pt x="49" y="25"/>
                    </a:lnTo>
                    <a:lnTo>
                      <a:pt x="49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3" name="Freeform 284"/>
              <p:cNvSpPr>
                <a:spLocks/>
              </p:cNvSpPr>
              <p:nvPr/>
            </p:nvSpPr>
            <p:spPr bwMode="auto">
              <a:xfrm>
                <a:off x="2054" y="2278"/>
                <a:ext cx="204" cy="57"/>
              </a:xfrm>
              <a:custGeom>
                <a:avLst/>
                <a:gdLst>
                  <a:gd name="T0" fmla="*/ 196 w 204"/>
                  <a:gd name="T1" fmla="*/ 48 h 57"/>
                  <a:gd name="T2" fmla="*/ 196 w 204"/>
                  <a:gd name="T3" fmla="*/ 48 h 57"/>
                  <a:gd name="T4" fmla="*/ 198 w 204"/>
                  <a:gd name="T5" fmla="*/ 47 h 57"/>
                  <a:gd name="T6" fmla="*/ 200 w 204"/>
                  <a:gd name="T7" fmla="*/ 45 h 57"/>
                  <a:gd name="T8" fmla="*/ 203 w 204"/>
                  <a:gd name="T9" fmla="*/ 39 h 57"/>
                  <a:gd name="T10" fmla="*/ 204 w 204"/>
                  <a:gd name="T11" fmla="*/ 34 h 57"/>
                  <a:gd name="T12" fmla="*/ 204 w 204"/>
                  <a:gd name="T13" fmla="*/ 31 h 57"/>
                  <a:gd name="T14" fmla="*/ 203 w 204"/>
                  <a:gd name="T15" fmla="*/ 28 h 57"/>
                  <a:gd name="T16" fmla="*/ 203 w 204"/>
                  <a:gd name="T17" fmla="*/ 28 h 57"/>
                  <a:gd name="T18" fmla="*/ 202 w 204"/>
                  <a:gd name="T19" fmla="*/ 25 h 57"/>
                  <a:gd name="T20" fmla="*/ 200 w 204"/>
                  <a:gd name="T21" fmla="*/ 23 h 57"/>
                  <a:gd name="T22" fmla="*/ 195 w 204"/>
                  <a:gd name="T23" fmla="*/ 20 h 57"/>
                  <a:gd name="T24" fmla="*/ 189 w 204"/>
                  <a:gd name="T25" fmla="*/ 19 h 57"/>
                  <a:gd name="T26" fmla="*/ 186 w 204"/>
                  <a:gd name="T27" fmla="*/ 20 h 57"/>
                  <a:gd name="T28" fmla="*/ 183 w 204"/>
                  <a:gd name="T29" fmla="*/ 20 h 57"/>
                  <a:gd name="T30" fmla="*/ 101 w 204"/>
                  <a:gd name="T31" fmla="*/ 57 h 57"/>
                  <a:gd name="T32" fmla="*/ 101 w 204"/>
                  <a:gd name="T33" fmla="*/ 57 h 57"/>
                  <a:gd name="T34" fmla="*/ 31 w 204"/>
                  <a:gd name="T35" fmla="*/ 4 h 57"/>
                  <a:gd name="T36" fmla="*/ 31 w 204"/>
                  <a:gd name="T37" fmla="*/ 4 h 57"/>
                  <a:gd name="T38" fmla="*/ 28 w 204"/>
                  <a:gd name="T39" fmla="*/ 2 h 57"/>
                  <a:gd name="T40" fmla="*/ 24 w 204"/>
                  <a:gd name="T41" fmla="*/ 0 h 57"/>
                  <a:gd name="T42" fmla="*/ 21 w 204"/>
                  <a:gd name="T43" fmla="*/ 0 h 57"/>
                  <a:gd name="T44" fmla="*/ 17 w 204"/>
                  <a:gd name="T45" fmla="*/ 0 h 57"/>
                  <a:gd name="T46" fmla="*/ 14 w 204"/>
                  <a:gd name="T47" fmla="*/ 1 h 57"/>
                  <a:gd name="T48" fmla="*/ 10 w 204"/>
                  <a:gd name="T49" fmla="*/ 2 h 57"/>
                  <a:gd name="T50" fmla="*/ 8 w 204"/>
                  <a:gd name="T51" fmla="*/ 4 h 57"/>
                  <a:gd name="T52" fmla="*/ 4 w 204"/>
                  <a:gd name="T53" fmla="*/ 7 h 57"/>
                  <a:gd name="T54" fmla="*/ 4 w 204"/>
                  <a:gd name="T55" fmla="*/ 7 h 57"/>
                  <a:gd name="T56" fmla="*/ 2 w 204"/>
                  <a:gd name="T57" fmla="*/ 11 h 57"/>
                  <a:gd name="T58" fmla="*/ 1 w 204"/>
                  <a:gd name="T59" fmla="*/ 15 h 57"/>
                  <a:gd name="T60" fmla="*/ 0 w 204"/>
                  <a:gd name="T61" fmla="*/ 18 h 57"/>
                  <a:gd name="T62" fmla="*/ 0 w 204"/>
                  <a:gd name="T63" fmla="*/ 22 h 57"/>
                  <a:gd name="T64" fmla="*/ 1 w 204"/>
                  <a:gd name="T65" fmla="*/ 25 h 57"/>
                  <a:gd name="T66" fmla="*/ 3 w 204"/>
                  <a:gd name="T67" fmla="*/ 28 h 57"/>
                  <a:gd name="T68" fmla="*/ 6 w 204"/>
                  <a:gd name="T69" fmla="*/ 31 h 57"/>
                  <a:gd name="T70" fmla="*/ 9 w 204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4" h="57">
                    <a:moveTo>
                      <a:pt x="196" y="48"/>
                    </a:moveTo>
                    <a:lnTo>
                      <a:pt x="196" y="48"/>
                    </a:lnTo>
                    <a:lnTo>
                      <a:pt x="198" y="47"/>
                    </a:lnTo>
                    <a:lnTo>
                      <a:pt x="200" y="45"/>
                    </a:lnTo>
                    <a:lnTo>
                      <a:pt x="203" y="39"/>
                    </a:lnTo>
                    <a:lnTo>
                      <a:pt x="204" y="34"/>
                    </a:lnTo>
                    <a:lnTo>
                      <a:pt x="204" y="31"/>
                    </a:lnTo>
                    <a:lnTo>
                      <a:pt x="203" y="28"/>
                    </a:lnTo>
                    <a:lnTo>
                      <a:pt x="203" y="28"/>
                    </a:lnTo>
                    <a:lnTo>
                      <a:pt x="202" y="25"/>
                    </a:lnTo>
                    <a:lnTo>
                      <a:pt x="200" y="23"/>
                    </a:lnTo>
                    <a:lnTo>
                      <a:pt x="195" y="20"/>
                    </a:lnTo>
                    <a:lnTo>
                      <a:pt x="189" y="19"/>
                    </a:lnTo>
                    <a:lnTo>
                      <a:pt x="186" y="20"/>
                    </a:lnTo>
                    <a:lnTo>
                      <a:pt x="183" y="20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8"/>
                    </a:lnTo>
                    <a:lnTo>
                      <a:pt x="6" y="31"/>
                    </a:lnTo>
                    <a:lnTo>
                      <a:pt x="9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4" name="Freeform 285"/>
              <p:cNvSpPr>
                <a:spLocks noEditPoints="1"/>
              </p:cNvSpPr>
              <p:nvPr/>
            </p:nvSpPr>
            <p:spPr bwMode="auto">
              <a:xfrm>
                <a:off x="96" y="250"/>
                <a:ext cx="187" cy="261"/>
              </a:xfrm>
              <a:custGeom>
                <a:avLst/>
                <a:gdLst>
                  <a:gd name="T0" fmla="*/ 124 w 187"/>
                  <a:gd name="T1" fmla="*/ 27 h 261"/>
                  <a:gd name="T2" fmla="*/ 122 w 187"/>
                  <a:gd name="T3" fmla="*/ 37 h 261"/>
                  <a:gd name="T4" fmla="*/ 115 w 187"/>
                  <a:gd name="T5" fmla="*/ 45 h 261"/>
                  <a:gd name="T6" fmla="*/ 107 w 187"/>
                  <a:gd name="T7" fmla="*/ 52 h 261"/>
                  <a:gd name="T8" fmla="*/ 97 w 187"/>
                  <a:gd name="T9" fmla="*/ 54 h 261"/>
                  <a:gd name="T10" fmla="*/ 92 w 187"/>
                  <a:gd name="T11" fmla="*/ 53 h 261"/>
                  <a:gd name="T12" fmla="*/ 82 w 187"/>
                  <a:gd name="T13" fmla="*/ 48 h 261"/>
                  <a:gd name="T14" fmla="*/ 75 w 187"/>
                  <a:gd name="T15" fmla="*/ 41 h 261"/>
                  <a:gd name="T16" fmla="*/ 71 w 187"/>
                  <a:gd name="T17" fmla="*/ 32 h 261"/>
                  <a:gd name="T18" fmla="*/ 70 w 187"/>
                  <a:gd name="T19" fmla="*/ 27 h 261"/>
                  <a:gd name="T20" fmla="*/ 72 w 187"/>
                  <a:gd name="T21" fmla="*/ 17 h 261"/>
                  <a:gd name="T22" fmla="*/ 78 w 187"/>
                  <a:gd name="T23" fmla="*/ 8 h 261"/>
                  <a:gd name="T24" fmla="*/ 87 w 187"/>
                  <a:gd name="T25" fmla="*/ 2 h 261"/>
                  <a:gd name="T26" fmla="*/ 97 w 187"/>
                  <a:gd name="T27" fmla="*/ 0 h 261"/>
                  <a:gd name="T28" fmla="*/ 102 w 187"/>
                  <a:gd name="T29" fmla="*/ 1 h 261"/>
                  <a:gd name="T30" fmla="*/ 112 w 187"/>
                  <a:gd name="T31" fmla="*/ 4 h 261"/>
                  <a:gd name="T32" fmla="*/ 119 w 187"/>
                  <a:gd name="T33" fmla="*/ 11 h 261"/>
                  <a:gd name="T34" fmla="*/ 123 w 187"/>
                  <a:gd name="T35" fmla="*/ 22 h 261"/>
                  <a:gd name="T36" fmla="*/ 124 w 187"/>
                  <a:gd name="T37" fmla="*/ 27 h 261"/>
                  <a:gd name="T38" fmla="*/ 187 w 187"/>
                  <a:gd name="T39" fmla="*/ 243 h 261"/>
                  <a:gd name="T40" fmla="*/ 146 w 187"/>
                  <a:gd name="T41" fmla="*/ 152 h 261"/>
                  <a:gd name="T42" fmla="*/ 97 w 187"/>
                  <a:gd name="T43" fmla="*/ 88 h 261"/>
                  <a:gd name="T44" fmla="*/ 97 w 187"/>
                  <a:gd name="T45" fmla="*/ 79 h 261"/>
                  <a:gd name="T46" fmla="*/ 92 w 187"/>
                  <a:gd name="T47" fmla="*/ 69 h 261"/>
                  <a:gd name="T48" fmla="*/ 81 w 187"/>
                  <a:gd name="T49" fmla="*/ 63 h 261"/>
                  <a:gd name="T50" fmla="*/ 68 w 187"/>
                  <a:gd name="T51" fmla="*/ 63 h 261"/>
                  <a:gd name="T52" fmla="*/ 62 w 187"/>
                  <a:gd name="T53" fmla="*/ 65 h 261"/>
                  <a:gd name="T54" fmla="*/ 2 w 187"/>
                  <a:gd name="T55" fmla="*/ 162 h 261"/>
                  <a:gd name="T56" fmla="*/ 3 w 187"/>
                  <a:gd name="T57" fmla="*/ 166 h 261"/>
                  <a:gd name="T58" fmla="*/ 9 w 187"/>
                  <a:gd name="T59" fmla="*/ 172 h 261"/>
                  <a:gd name="T60" fmla="*/ 15 w 187"/>
                  <a:gd name="T61" fmla="*/ 173 h 261"/>
                  <a:gd name="T62" fmla="*/ 15 w 187"/>
                  <a:gd name="T63" fmla="*/ 173 h 261"/>
                  <a:gd name="T64" fmla="*/ 23 w 187"/>
                  <a:gd name="T65" fmla="*/ 170 h 261"/>
                  <a:gd name="T66" fmla="*/ 27 w 187"/>
                  <a:gd name="T67" fmla="*/ 161 h 261"/>
                  <a:gd name="T68" fmla="*/ 25 w 187"/>
                  <a:gd name="T69" fmla="*/ 107 h 261"/>
                  <a:gd name="T70" fmla="*/ 37 w 187"/>
                  <a:gd name="T71" fmla="*/ 159 h 261"/>
                  <a:gd name="T72" fmla="*/ 37 w 187"/>
                  <a:gd name="T73" fmla="*/ 164 h 261"/>
                  <a:gd name="T74" fmla="*/ 39 w 187"/>
                  <a:gd name="T75" fmla="*/ 174 h 261"/>
                  <a:gd name="T76" fmla="*/ 45 w 187"/>
                  <a:gd name="T77" fmla="*/ 181 h 261"/>
                  <a:gd name="T78" fmla="*/ 54 w 187"/>
                  <a:gd name="T79" fmla="*/ 185 h 261"/>
                  <a:gd name="T80" fmla="*/ 125 w 187"/>
                  <a:gd name="T81" fmla="*/ 185 h 261"/>
                  <a:gd name="T82" fmla="*/ 155 w 187"/>
                  <a:gd name="T83" fmla="*/ 252 h 261"/>
                  <a:gd name="T84" fmla="*/ 158 w 187"/>
                  <a:gd name="T85" fmla="*/ 255 h 261"/>
                  <a:gd name="T86" fmla="*/ 162 w 187"/>
                  <a:gd name="T87" fmla="*/ 259 h 261"/>
                  <a:gd name="T88" fmla="*/ 168 w 187"/>
                  <a:gd name="T89" fmla="*/ 261 h 261"/>
                  <a:gd name="T90" fmla="*/ 175 w 187"/>
                  <a:gd name="T91" fmla="*/ 261 h 261"/>
                  <a:gd name="T92" fmla="*/ 178 w 187"/>
                  <a:gd name="T93" fmla="*/ 260 h 261"/>
                  <a:gd name="T94" fmla="*/ 185 w 187"/>
                  <a:gd name="T95" fmla="*/ 253 h 261"/>
                  <a:gd name="T96" fmla="*/ 187 w 187"/>
                  <a:gd name="T97" fmla="*/ 24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7" h="261">
                    <a:moveTo>
                      <a:pt x="124" y="27"/>
                    </a:moveTo>
                    <a:lnTo>
                      <a:pt x="124" y="27"/>
                    </a:lnTo>
                    <a:lnTo>
                      <a:pt x="123" y="32"/>
                    </a:lnTo>
                    <a:lnTo>
                      <a:pt x="122" y="37"/>
                    </a:lnTo>
                    <a:lnTo>
                      <a:pt x="119" y="41"/>
                    </a:lnTo>
                    <a:lnTo>
                      <a:pt x="115" y="45"/>
                    </a:lnTo>
                    <a:lnTo>
                      <a:pt x="112" y="48"/>
                    </a:lnTo>
                    <a:lnTo>
                      <a:pt x="107" y="52"/>
                    </a:lnTo>
                    <a:lnTo>
                      <a:pt x="102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2" y="53"/>
                    </a:lnTo>
                    <a:lnTo>
                      <a:pt x="87" y="52"/>
                    </a:lnTo>
                    <a:lnTo>
                      <a:pt x="82" y="48"/>
                    </a:lnTo>
                    <a:lnTo>
                      <a:pt x="78" y="45"/>
                    </a:lnTo>
                    <a:lnTo>
                      <a:pt x="75" y="41"/>
                    </a:lnTo>
                    <a:lnTo>
                      <a:pt x="72" y="37"/>
                    </a:lnTo>
                    <a:lnTo>
                      <a:pt x="71" y="32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1" y="22"/>
                    </a:lnTo>
                    <a:lnTo>
                      <a:pt x="72" y="17"/>
                    </a:lnTo>
                    <a:lnTo>
                      <a:pt x="75" y="11"/>
                    </a:lnTo>
                    <a:lnTo>
                      <a:pt x="78" y="8"/>
                    </a:lnTo>
                    <a:lnTo>
                      <a:pt x="82" y="4"/>
                    </a:lnTo>
                    <a:lnTo>
                      <a:pt x="87" y="2"/>
                    </a:lnTo>
                    <a:lnTo>
                      <a:pt x="92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102" y="1"/>
                    </a:lnTo>
                    <a:lnTo>
                      <a:pt x="107" y="2"/>
                    </a:lnTo>
                    <a:lnTo>
                      <a:pt x="112" y="4"/>
                    </a:lnTo>
                    <a:lnTo>
                      <a:pt x="115" y="8"/>
                    </a:lnTo>
                    <a:lnTo>
                      <a:pt x="119" y="11"/>
                    </a:lnTo>
                    <a:lnTo>
                      <a:pt x="122" y="17"/>
                    </a:lnTo>
                    <a:lnTo>
                      <a:pt x="123" y="22"/>
                    </a:lnTo>
                    <a:lnTo>
                      <a:pt x="124" y="27"/>
                    </a:lnTo>
                    <a:lnTo>
                      <a:pt x="124" y="27"/>
                    </a:lnTo>
                    <a:close/>
                    <a:moveTo>
                      <a:pt x="187" y="243"/>
                    </a:moveTo>
                    <a:lnTo>
                      <a:pt x="187" y="243"/>
                    </a:lnTo>
                    <a:lnTo>
                      <a:pt x="186" y="238"/>
                    </a:lnTo>
                    <a:lnTo>
                      <a:pt x="146" y="152"/>
                    </a:lnTo>
                    <a:lnTo>
                      <a:pt x="85" y="152"/>
                    </a:lnTo>
                    <a:lnTo>
                      <a:pt x="97" y="88"/>
                    </a:lnTo>
                    <a:lnTo>
                      <a:pt x="97" y="88"/>
                    </a:lnTo>
                    <a:lnTo>
                      <a:pt x="97" y="79"/>
                    </a:lnTo>
                    <a:lnTo>
                      <a:pt x="96" y="73"/>
                    </a:lnTo>
                    <a:lnTo>
                      <a:pt x="92" y="69"/>
                    </a:lnTo>
                    <a:lnTo>
                      <a:pt x="88" y="65"/>
                    </a:lnTo>
                    <a:lnTo>
                      <a:pt x="81" y="63"/>
                    </a:lnTo>
                    <a:lnTo>
                      <a:pt x="75" y="63"/>
                    </a:lnTo>
                    <a:lnTo>
                      <a:pt x="68" y="63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0" y="91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3" y="166"/>
                    </a:lnTo>
                    <a:lnTo>
                      <a:pt x="6" y="170"/>
                    </a:lnTo>
                    <a:lnTo>
                      <a:pt x="9" y="172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20" y="172"/>
                    </a:lnTo>
                    <a:lnTo>
                      <a:pt x="23" y="170"/>
                    </a:lnTo>
                    <a:lnTo>
                      <a:pt x="26" y="166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5" y="107"/>
                    </a:lnTo>
                    <a:lnTo>
                      <a:pt x="50" y="97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37" y="164"/>
                    </a:lnTo>
                    <a:lnTo>
                      <a:pt x="38" y="169"/>
                    </a:lnTo>
                    <a:lnTo>
                      <a:pt x="39" y="174"/>
                    </a:lnTo>
                    <a:lnTo>
                      <a:pt x="42" y="178"/>
                    </a:lnTo>
                    <a:lnTo>
                      <a:pt x="45" y="181"/>
                    </a:lnTo>
                    <a:lnTo>
                      <a:pt x="50" y="183"/>
                    </a:lnTo>
                    <a:lnTo>
                      <a:pt x="54" y="185"/>
                    </a:lnTo>
                    <a:lnTo>
                      <a:pt x="60" y="185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55" y="252"/>
                    </a:lnTo>
                    <a:lnTo>
                      <a:pt x="155" y="252"/>
                    </a:lnTo>
                    <a:lnTo>
                      <a:pt x="158" y="255"/>
                    </a:lnTo>
                    <a:lnTo>
                      <a:pt x="160" y="257"/>
                    </a:lnTo>
                    <a:lnTo>
                      <a:pt x="162" y="259"/>
                    </a:lnTo>
                    <a:lnTo>
                      <a:pt x="165" y="260"/>
                    </a:lnTo>
                    <a:lnTo>
                      <a:pt x="168" y="261"/>
                    </a:lnTo>
                    <a:lnTo>
                      <a:pt x="171" y="261"/>
                    </a:lnTo>
                    <a:lnTo>
                      <a:pt x="175" y="261"/>
                    </a:lnTo>
                    <a:lnTo>
                      <a:pt x="178" y="260"/>
                    </a:lnTo>
                    <a:lnTo>
                      <a:pt x="178" y="260"/>
                    </a:lnTo>
                    <a:lnTo>
                      <a:pt x="182" y="257"/>
                    </a:lnTo>
                    <a:lnTo>
                      <a:pt x="185" y="253"/>
                    </a:lnTo>
                    <a:lnTo>
                      <a:pt x="187" y="248"/>
                    </a:lnTo>
                    <a:lnTo>
                      <a:pt x="187" y="243"/>
                    </a:lnTo>
                    <a:lnTo>
                      <a:pt x="187" y="24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5" name="Freeform 286"/>
              <p:cNvSpPr>
                <a:spLocks/>
              </p:cNvSpPr>
              <p:nvPr/>
            </p:nvSpPr>
            <p:spPr bwMode="auto">
              <a:xfrm>
                <a:off x="92" y="432"/>
                <a:ext cx="138" cy="103"/>
              </a:xfrm>
              <a:custGeom>
                <a:avLst/>
                <a:gdLst>
                  <a:gd name="T0" fmla="*/ 138 w 138"/>
                  <a:gd name="T1" fmla="*/ 50 h 103"/>
                  <a:gd name="T2" fmla="*/ 138 w 138"/>
                  <a:gd name="T3" fmla="*/ 50 h 103"/>
                  <a:gd name="T4" fmla="*/ 135 w 138"/>
                  <a:gd name="T5" fmla="*/ 59 h 103"/>
                  <a:gd name="T6" fmla="*/ 131 w 138"/>
                  <a:gd name="T7" fmla="*/ 68 h 103"/>
                  <a:gd name="T8" fmla="*/ 126 w 138"/>
                  <a:gd name="T9" fmla="*/ 75 h 103"/>
                  <a:gd name="T10" fmla="*/ 119 w 138"/>
                  <a:gd name="T11" fmla="*/ 82 h 103"/>
                  <a:gd name="T12" fmla="*/ 119 w 138"/>
                  <a:gd name="T13" fmla="*/ 82 h 103"/>
                  <a:gd name="T14" fmla="*/ 114 w 138"/>
                  <a:gd name="T15" fmla="*/ 88 h 103"/>
                  <a:gd name="T16" fmla="*/ 109 w 138"/>
                  <a:gd name="T17" fmla="*/ 92 h 103"/>
                  <a:gd name="T18" fmla="*/ 104 w 138"/>
                  <a:gd name="T19" fmla="*/ 95 h 103"/>
                  <a:gd name="T20" fmla="*/ 98 w 138"/>
                  <a:gd name="T21" fmla="*/ 98 h 103"/>
                  <a:gd name="T22" fmla="*/ 91 w 138"/>
                  <a:gd name="T23" fmla="*/ 100 h 103"/>
                  <a:gd name="T24" fmla="*/ 84 w 138"/>
                  <a:gd name="T25" fmla="*/ 102 h 103"/>
                  <a:gd name="T26" fmla="*/ 77 w 138"/>
                  <a:gd name="T27" fmla="*/ 103 h 103"/>
                  <a:gd name="T28" fmla="*/ 70 w 138"/>
                  <a:gd name="T29" fmla="*/ 103 h 103"/>
                  <a:gd name="T30" fmla="*/ 70 w 138"/>
                  <a:gd name="T31" fmla="*/ 103 h 103"/>
                  <a:gd name="T32" fmla="*/ 63 w 138"/>
                  <a:gd name="T33" fmla="*/ 103 h 103"/>
                  <a:gd name="T34" fmla="*/ 56 w 138"/>
                  <a:gd name="T35" fmla="*/ 102 h 103"/>
                  <a:gd name="T36" fmla="*/ 49 w 138"/>
                  <a:gd name="T37" fmla="*/ 100 h 103"/>
                  <a:gd name="T38" fmla="*/ 43 w 138"/>
                  <a:gd name="T39" fmla="*/ 98 h 103"/>
                  <a:gd name="T40" fmla="*/ 37 w 138"/>
                  <a:gd name="T41" fmla="*/ 95 h 103"/>
                  <a:gd name="T42" fmla="*/ 31 w 138"/>
                  <a:gd name="T43" fmla="*/ 92 h 103"/>
                  <a:gd name="T44" fmla="*/ 26 w 138"/>
                  <a:gd name="T45" fmla="*/ 88 h 103"/>
                  <a:gd name="T46" fmla="*/ 21 w 138"/>
                  <a:gd name="T47" fmla="*/ 82 h 103"/>
                  <a:gd name="T48" fmla="*/ 21 w 138"/>
                  <a:gd name="T49" fmla="*/ 82 h 103"/>
                  <a:gd name="T50" fmla="*/ 17 w 138"/>
                  <a:gd name="T51" fmla="*/ 77 h 103"/>
                  <a:gd name="T52" fmla="*/ 12 w 138"/>
                  <a:gd name="T53" fmla="*/ 72 h 103"/>
                  <a:gd name="T54" fmla="*/ 8 w 138"/>
                  <a:gd name="T55" fmla="*/ 67 h 103"/>
                  <a:gd name="T56" fmla="*/ 6 w 138"/>
                  <a:gd name="T57" fmla="*/ 61 h 103"/>
                  <a:gd name="T58" fmla="*/ 3 w 138"/>
                  <a:gd name="T59" fmla="*/ 54 h 103"/>
                  <a:gd name="T60" fmla="*/ 2 w 138"/>
                  <a:gd name="T61" fmla="*/ 47 h 103"/>
                  <a:gd name="T62" fmla="*/ 1 w 138"/>
                  <a:gd name="T63" fmla="*/ 40 h 103"/>
                  <a:gd name="T64" fmla="*/ 0 w 138"/>
                  <a:gd name="T65" fmla="*/ 33 h 103"/>
                  <a:gd name="T66" fmla="*/ 0 w 138"/>
                  <a:gd name="T67" fmla="*/ 33 h 103"/>
                  <a:gd name="T68" fmla="*/ 1 w 138"/>
                  <a:gd name="T69" fmla="*/ 25 h 103"/>
                  <a:gd name="T70" fmla="*/ 2 w 138"/>
                  <a:gd name="T71" fmla="*/ 16 h 103"/>
                  <a:gd name="T72" fmla="*/ 5 w 138"/>
                  <a:gd name="T73" fmla="*/ 8 h 103"/>
                  <a:gd name="T74" fmla="*/ 8 w 138"/>
                  <a:gd name="T7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" h="103">
                    <a:moveTo>
                      <a:pt x="138" y="50"/>
                    </a:moveTo>
                    <a:lnTo>
                      <a:pt x="138" y="50"/>
                    </a:lnTo>
                    <a:lnTo>
                      <a:pt x="135" y="59"/>
                    </a:lnTo>
                    <a:lnTo>
                      <a:pt x="131" y="68"/>
                    </a:lnTo>
                    <a:lnTo>
                      <a:pt x="126" y="75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4" y="88"/>
                    </a:lnTo>
                    <a:lnTo>
                      <a:pt x="109" y="92"/>
                    </a:lnTo>
                    <a:lnTo>
                      <a:pt x="104" y="95"/>
                    </a:lnTo>
                    <a:lnTo>
                      <a:pt x="98" y="98"/>
                    </a:lnTo>
                    <a:lnTo>
                      <a:pt x="91" y="100"/>
                    </a:lnTo>
                    <a:lnTo>
                      <a:pt x="84" y="102"/>
                    </a:lnTo>
                    <a:lnTo>
                      <a:pt x="77" y="103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63" y="103"/>
                    </a:lnTo>
                    <a:lnTo>
                      <a:pt x="56" y="102"/>
                    </a:lnTo>
                    <a:lnTo>
                      <a:pt x="49" y="100"/>
                    </a:lnTo>
                    <a:lnTo>
                      <a:pt x="43" y="98"/>
                    </a:lnTo>
                    <a:lnTo>
                      <a:pt x="37" y="95"/>
                    </a:lnTo>
                    <a:lnTo>
                      <a:pt x="31" y="92"/>
                    </a:lnTo>
                    <a:lnTo>
                      <a:pt x="26" y="88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17" y="77"/>
                    </a:lnTo>
                    <a:lnTo>
                      <a:pt x="12" y="72"/>
                    </a:lnTo>
                    <a:lnTo>
                      <a:pt x="8" y="67"/>
                    </a:lnTo>
                    <a:lnTo>
                      <a:pt x="6" y="61"/>
                    </a:lnTo>
                    <a:lnTo>
                      <a:pt x="3" y="54"/>
                    </a:lnTo>
                    <a:lnTo>
                      <a:pt x="2" y="47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5"/>
                    </a:lnTo>
                    <a:lnTo>
                      <a:pt x="2" y="16"/>
                    </a:lnTo>
                    <a:lnTo>
                      <a:pt x="5" y="8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6" name="Freeform 287"/>
              <p:cNvSpPr>
                <a:spLocks/>
              </p:cNvSpPr>
              <p:nvPr/>
            </p:nvSpPr>
            <p:spPr bwMode="auto">
              <a:xfrm>
                <a:off x="69" y="412"/>
                <a:ext cx="174" cy="146"/>
              </a:xfrm>
              <a:custGeom>
                <a:avLst/>
                <a:gdLst>
                  <a:gd name="T0" fmla="*/ 18 w 174"/>
                  <a:gd name="T1" fmla="*/ 0 h 146"/>
                  <a:gd name="T2" fmla="*/ 18 w 174"/>
                  <a:gd name="T3" fmla="*/ 0 h 146"/>
                  <a:gd name="T4" fmla="*/ 18 w 174"/>
                  <a:gd name="T5" fmla="*/ 0 h 146"/>
                  <a:gd name="T6" fmla="*/ 18 w 174"/>
                  <a:gd name="T7" fmla="*/ 0 h 146"/>
                  <a:gd name="T8" fmla="*/ 11 w 174"/>
                  <a:gd name="T9" fmla="*/ 11 h 146"/>
                  <a:gd name="T10" fmla="*/ 6 w 174"/>
                  <a:gd name="T11" fmla="*/ 24 h 146"/>
                  <a:gd name="T12" fmla="*/ 1 w 174"/>
                  <a:gd name="T13" fmla="*/ 39 h 146"/>
                  <a:gd name="T14" fmla="*/ 0 w 174"/>
                  <a:gd name="T15" fmla="*/ 53 h 146"/>
                  <a:gd name="T16" fmla="*/ 0 w 174"/>
                  <a:gd name="T17" fmla="*/ 53 h 146"/>
                  <a:gd name="T18" fmla="*/ 1 w 174"/>
                  <a:gd name="T19" fmla="*/ 62 h 146"/>
                  <a:gd name="T20" fmla="*/ 3 w 174"/>
                  <a:gd name="T21" fmla="*/ 72 h 146"/>
                  <a:gd name="T22" fmla="*/ 5 w 174"/>
                  <a:gd name="T23" fmla="*/ 81 h 146"/>
                  <a:gd name="T24" fmla="*/ 8 w 174"/>
                  <a:gd name="T25" fmla="*/ 89 h 146"/>
                  <a:gd name="T26" fmla="*/ 12 w 174"/>
                  <a:gd name="T27" fmla="*/ 97 h 146"/>
                  <a:gd name="T28" fmla="*/ 17 w 174"/>
                  <a:gd name="T29" fmla="*/ 106 h 146"/>
                  <a:gd name="T30" fmla="*/ 22 w 174"/>
                  <a:gd name="T31" fmla="*/ 112 h 146"/>
                  <a:gd name="T32" fmla="*/ 28 w 174"/>
                  <a:gd name="T33" fmla="*/ 119 h 146"/>
                  <a:gd name="T34" fmla="*/ 34 w 174"/>
                  <a:gd name="T35" fmla="*/ 125 h 146"/>
                  <a:gd name="T36" fmla="*/ 42 w 174"/>
                  <a:gd name="T37" fmla="*/ 130 h 146"/>
                  <a:gd name="T38" fmla="*/ 49 w 174"/>
                  <a:gd name="T39" fmla="*/ 134 h 146"/>
                  <a:gd name="T40" fmla="*/ 57 w 174"/>
                  <a:gd name="T41" fmla="*/ 138 h 146"/>
                  <a:gd name="T42" fmla="*/ 65 w 174"/>
                  <a:gd name="T43" fmla="*/ 142 h 146"/>
                  <a:gd name="T44" fmla="*/ 75 w 174"/>
                  <a:gd name="T45" fmla="*/ 144 h 146"/>
                  <a:gd name="T46" fmla="*/ 84 w 174"/>
                  <a:gd name="T47" fmla="*/ 146 h 146"/>
                  <a:gd name="T48" fmla="*/ 93 w 174"/>
                  <a:gd name="T49" fmla="*/ 146 h 146"/>
                  <a:gd name="T50" fmla="*/ 93 w 174"/>
                  <a:gd name="T51" fmla="*/ 146 h 146"/>
                  <a:gd name="T52" fmla="*/ 106 w 174"/>
                  <a:gd name="T53" fmla="*/ 145 h 146"/>
                  <a:gd name="T54" fmla="*/ 119 w 174"/>
                  <a:gd name="T55" fmla="*/ 143 h 146"/>
                  <a:gd name="T56" fmla="*/ 130 w 174"/>
                  <a:gd name="T57" fmla="*/ 138 h 146"/>
                  <a:gd name="T58" fmla="*/ 140 w 174"/>
                  <a:gd name="T59" fmla="*/ 132 h 146"/>
                  <a:gd name="T60" fmla="*/ 151 w 174"/>
                  <a:gd name="T61" fmla="*/ 126 h 146"/>
                  <a:gd name="T62" fmla="*/ 160 w 174"/>
                  <a:gd name="T63" fmla="*/ 118 h 146"/>
                  <a:gd name="T64" fmla="*/ 167 w 174"/>
                  <a:gd name="T65" fmla="*/ 109 h 146"/>
                  <a:gd name="T66" fmla="*/ 174 w 174"/>
                  <a:gd name="T67" fmla="*/ 9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6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1"/>
                    </a:lnTo>
                    <a:lnTo>
                      <a:pt x="6" y="24"/>
                    </a:lnTo>
                    <a:lnTo>
                      <a:pt x="1" y="39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3" y="72"/>
                    </a:lnTo>
                    <a:lnTo>
                      <a:pt x="5" y="81"/>
                    </a:lnTo>
                    <a:lnTo>
                      <a:pt x="8" y="89"/>
                    </a:lnTo>
                    <a:lnTo>
                      <a:pt x="12" y="97"/>
                    </a:lnTo>
                    <a:lnTo>
                      <a:pt x="17" y="106"/>
                    </a:lnTo>
                    <a:lnTo>
                      <a:pt x="22" y="112"/>
                    </a:lnTo>
                    <a:lnTo>
                      <a:pt x="28" y="119"/>
                    </a:lnTo>
                    <a:lnTo>
                      <a:pt x="34" y="125"/>
                    </a:lnTo>
                    <a:lnTo>
                      <a:pt x="42" y="130"/>
                    </a:lnTo>
                    <a:lnTo>
                      <a:pt x="49" y="134"/>
                    </a:lnTo>
                    <a:lnTo>
                      <a:pt x="57" y="138"/>
                    </a:lnTo>
                    <a:lnTo>
                      <a:pt x="65" y="142"/>
                    </a:lnTo>
                    <a:lnTo>
                      <a:pt x="75" y="144"/>
                    </a:lnTo>
                    <a:lnTo>
                      <a:pt x="84" y="146"/>
                    </a:lnTo>
                    <a:lnTo>
                      <a:pt x="93" y="146"/>
                    </a:lnTo>
                    <a:lnTo>
                      <a:pt x="93" y="146"/>
                    </a:lnTo>
                    <a:lnTo>
                      <a:pt x="106" y="145"/>
                    </a:lnTo>
                    <a:lnTo>
                      <a:pt x="119" y="143"/>
                    </a:lnTo>
                    <a:lnTo>
                      <a:pt x="130" y="138"/>
                    </a:lnTo>
                    <a:lnTo>
                      <a:pt x="140" y="132"/>
                    </a:lnTo>
                    <a:lnTo>
                      <a:pt x="151" y="126"/>
                    </a:lnTo>
                    <a:lnTo>
                      <a:pt x="160" y="118"/>
                    </a:lnTo>
                    <a:lnTo>
                      <a:pt x="167" y="109"/>
                    </a:lnTo>
                    <a:lnTo>
                      <a:pt x="174" y="9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7" name="Freeform 288"/>
              <p:cNvSpPr>
                <a:spLocks noEditPoints="1"/>
              </p:cNvSpPr>
              <p:nvPr/>
            </p:nvSpPr>
            <p:spPr bwMode="auto">
              <a:xfrm>
                <a:off x="1790" y="471"/>
                <a:ext cx="200" cy="147"/>
              </a:xfrm>
              <a:custGeom>
                <a:avLst/>
                <a:gdLst>
                  <a:gd name="T0" fmla="*/ 21 w 200"/>
                  <a:gd name="T1" fmla="*/ 0 h 147"/>
                  <a:gd name="T2" fmla="*/ 21 w 200"/>
                  <a:gd name="T3" fmla="*/ 0 h 147"/>
                  <a:gd name="T4" fmla="*/ 17 w 200"/>
                  <a:gd name="T5" fmla="*/ 1 h 147"/>
                  <a:gd name="T6" fmla="*/ 12 w 200"/>
                  <a:gd name="T7" fmla="*/ 2 h 147"/>
                  <a:gd name="T8" fmla="*/ 9 w 200"/>
                  <a:gd name="T9" fmla="*/ 4 h 147"/>
                  <a:gd name="T10" fmla="*/ 6 w 200"/>
                  <a:gd name="T11" fmla="*/ 6 h 147"/>
                  <a:gd name="T12" fmla="*/ 3 w 200"/>
                  <a:gd name="T13" fmla="*/ 10 h 147"/>
                  <a:gd name="T14" fmla="*/ 2 w 200"/>
                  <a:gd name="T15" fmla="*/ 13 h 147"/>
                  <a:gd name="T16" fmla="*/ 0 w 200"/>
                  <a:gd name="T17" fmla="*/ 17 h 147"/>
                  <a:gd name="T18" fmla="*/ 0 w 200"/>
                  <a:gd name="T19" fmla="*/ 21 h 147"/>
                  <a:gd name="T20" fmla="*/ 0 w 200"/>
                  <a:gd name="T21" fmla="*/ 127 h 147"/>
                  <a:gd name="T22" fmla="*/ 0 w 200"/>
                  <a:gd name="T23" fmla="*/ 127 h 147"/>
                  <a:gd name="T24" fmla="*/ 0 w 200"/>
                  <a:gd name="T25" fmla="*/ 131 h 147"/>
                  <a:gd name="T26" fmla="*/ 2 w 200"/>
                  <a:gd name="T27" fmla="*/ 135 h 147"/>
                  <a:gd name="T28" fmla="*/ 3 w 200"/>
                  <a:gd name="T29" fmla="*/ 138 h 147"/>
                  <a:gd name="T30" fmla="*/ 6 w 200"/>
                  <a:gd name="T31" fmla="*/ 141 h 147"/>
                  <a:gd name="T32" fmla="*/ 9 w 200"/>
                  <a:gd name="T33" fmla="*/ 143 h 147"/>
                  <a:gd name="T34" fmla="*/ 12 w 200"/>
                  <a:gd name="T35" fmla="*/ 145 h 147"/>
                  <a:gd name="T36" fmla="*/ 17 w 200"/>
                  <a:gd name="T37" fmla="*/ 146 h 147"/>
                  <a:gd name="T38" fmla="*/ 21 w 200"/>
                  <a:gd name="T39" fmla="*/ 147 h 147"/>
                  <a:gd name="T40" fmla="*/ 179 w 200"/>
                  <a:gd name="T41" fmla="*/ 147 h 147"/>
                  <a:gd name="T42" fmla="*/ 179 w 200"/>
                  <a:gd name="T43" fmla="*/ 147 h 147"/>
                  <a:gd name="T44" fmla="*/ 183 w 200"/>
                  <a:gd name="T45" fmla="*/ 146 h 147"/>
                  <a:gd name="T46" fmla="*/ 187 w 200"/>
                  <a:gd name="T47" fmla="*/ 145 h 147"/>
                  <a:gd name="T48" fmla="*/ 190 w 200"/>
                  <a:gd name="T49" fmla="*/ 143 h 147"/>
                  <a:gd name="T50" fmla="*/ 193 w 200"/>
                  <a:gd name="T51" fmla="*/ 141 h 147"/>
                  <a:gd name="T52" fmla="*/ 195 w 200"/>
                  <a:gd name="T53" fmla="*/ 138 h 147"/>
                  <a:gd name="T54" fmla="*/ 198 w 200"/>
                  <a:gd name="T55" fmla="*/ 135 h 147"/>
                  <a:gd name="T56" fmla="*/ 199 w 200"/>
                  <a:gd name="T57" fmla="*/ 131 h 147"/>
                  <a:gd name="T58" fmla="*/ 200 w 200"/>
                  <a:gd name="T59" fmla="*/ 127 h 147"/>
                  <a:gd name="T60" fmla="*/ 200 w 200"/>
                  <a:gd name="T61" fmla="*/ 21 h 147"/>
                  <a:gd name="T62" fmla="*/ 200 w 200"/>
                  <a:gd name="T63" fmla="*/ 21 h 147"/>
                  <a:gd name="T64" fmla="*/ 199 w 200"/>
                  <a:gd name="T65" fmla="*/ 17 h 147"/>
                  <a:gd name="T66" fmla="*/ 198 w 200"/>
                  <a:gd name="T67" fmla="*/ 13 h 147"/>
                  <a:gd name="T68" fmla="*/ 195 w 200"/>
                  <a:gd name="T69" fmla="*/ 10 h 147"/>
                  <a:gd name="T70" fmla="*/ 193 w 200"/>
                  <a:gd name="T71" fmla="*/ 6 h 147"/>
                  <a:gd name="T72" fmla="*/ 190 w 200"/>
                  <a:gd name="T73" fmla="*/ 4 h 147"/>
                  <a:gd name="T74" fmla="*/ 187 w 200"/>
                  <a:gd name="T75" fmla="*/ 2 h 147"/>
                  <a:gd name="T76" fmla="*/ 183 w 200"/>
                  <a:gd name="T77" fmla="*/ 1 h 147"/>
                  <a:gd name="T78" fmla="*/ 179 w 200"/>
                  <a:gd name="T79" fmla="*/ 0 h 147"/>
                  <a:gd name="T80" fmla="*/ 21 w 200"/>
                  <a:gd name="T81" fmla="*/ 0 h 147"/>
                  <a:gd name="T82" fmla="*/ 135 w 200"/>
                  <a:gd name="T83" fmla="*/ 89 h 147"/>
                  <a:gd name="T84" fmla="*/ 113 w 200"/>
                  <a:gd name="T85" fmla="*/ 89 h 147"/>
                  <a:gd name="T86" fmla="*/ 113 w 200"/>
                  <a:gd name="T87" fmla="*/ 110 h 147"/>
                  <a:gd name="T88" fmla="*/ 86 w 200"/>
                  <a:gd name="T89" fmla="*/ 110 h 147"/>
                  <a:gd name="T90" fmla="*/ 86 w 200"/>
                  <a:gd name="T91" fmla="*/ 89 h 147"/>
                  <a:gd name="T92" fmla="*/ 64 w 200"/>
                  <a:gd name="T93" fmla="*/ 89 h 147"/>
                  <a:gd name="T94" fmla="*/ 64 w 200"/>
                  <a:gd name="T95" fmla="*/ 62 h 147"/>
                  <a:gd name="T96" fmla="*/ 86 w 200"/>
                  <a:gd name="T97" fmla="*/ 62 h 147"/>
                  <a:gd name="T98" fmla="*/ 86 w 200"/>
                  <a:gd name="T99" fmla="*/ 39 h 147"/>
                  <a:gd name="T100" fmla="*/ 113 w 200"/>
                  <a:gd name="T101" fmla="*/ 39 h 147"/>
                  <a:gd name="T102" fmla="*/ 113 w 200"/>
                  <a:gd name="T103" fmla="*/ 62 h 147"/>
                  <a:gd name="T104" fmla="*/ 135 w 200"/>
                  <a:gd name="T105" fmla="*/ 62 h 147"/>
                  <a:gd name="T106" fmla="*/ 135 w 200"/>
                  <a:gd name="T107" fmla="*/ 8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0" h="147">
                    <a:moveTo>
                      <a:pt x="21" y="0"/>
                    </a:moveTo>
                    <a:lnTo>
                      <a:pt x="21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2" y="135"/>
                    </a:lnTo>
                    <a:lnTo>
                      <a:pt x="3" y="138"/>
                    </a:lnTo>
                    <a:lnTo>
                      <a:pt x="6" y="141"/>
                    </a:lnTo>
                    <a:lnTo>
                      <a:pt x="9" y="143"/>
                    </a:lnTo>
                    <a:lnTo>
                      <a:pt x="12" y="145"/>
                    </a:lnTo>
                    <a:lnTo>
                      <a:pt x="17" y="146"/>
                    </a:lnTo>
                    <a:lnTo>
                      <a:pt x="21" y="147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83" y="146"/>
                    </a:lnTo>
                    <a:lnTo>
                      <a:pt x="187" y="145"/>
                    </a:lnTo>
                    <a:lnTo>
                      <a:pt x="190" y="143"/>
                    </a:lnTo>
                    <a:lnTo>
                      <a:pt x="193" y="141"/>
                    </a:lnTo>
                    <a:lnTo>
                      <a:pt x="195" y="138"/>
                    </a:lnTo>
                    <a:lnTo>
                      <a:pt x="198" y="135"/>
                    </a:lnTo>
                    <a:lnTo>
                      <a:pt x="199" y="131"/>
                    </a:lnTo>
                    <a:lnTo>
                      <a:pt x="200" y="127"/>
                    </a:lnTo>
                    <a:lnTo>
                      <a:pt x="200" y="21"/>
                    </a:lnTo>
                    <a:lnTo>
                      <a:pt x="200" y="21"/>
                    </a:lnTo>
                    <a:lnTo>
                      <a:pt x="199" y="17"/>
                    </a:lnTo>
                    <a:lnTo>
                      <a:pt x="198" y="13"/>
                    </a:lnTo>
                    <a:lnTo>
                      <a:pt x="195" y="10"/>
                    </a:lnTo>
                    <a:lnTo>
                      <a:pt x="193" y="6"/>
                    </a:lnTo>
                    <a:lnTo>
                      <a:pt x="190" y="4"/>
                    </a:lnTo>
                    <a:lnTo>
                      <a:pt x="187" y="2"/>
                    </a:lnTo>
                    <a:lnTo>
                      <a:pt x="183" y="1"/>
                    </a:lnTo>
                    <a:lnTo>
                      <a:pt x="179" y="0"/>
                    </a:lnTo>
                    <a:lnTo>
                      <a:pt x="21" y="0"/>
                    </a:lnTo>
                    <a:close/>
                    <a:moveTo>
                      <a:pt x="135" y="89"/>
                    </a:moveTo>
                    <a:lnTo>
                      <a:pt x="113" y="89"/>
                    </a:lnTo>
                    <a:lnTo>
                      <a:pt x="113" y="110"/>
                    </a:lnTo>
                    <a:lnTo>
                      <a:pt x="86" y="110"/>
                    </a:lnTo>
                    <a:lnTo>
                      <a:pt x="86" y="89"/>
                    </a:lnTo>
                    <a:lnTo>
                      <a:pt x="64" y="89"/>
                    </a:lnTo>
                    <a:lnTo>
                      <a:pt x="64" y="62"/>
                    </a:lnTo>
                    <a:lnTo>
                      <a:pt x="86" y="62"/>
                    </a:lnTo>
                    <a:lnTo>
                      <a:pt x="86" y="39"/>
                    </a:lnTo>
                    <a:lnTo>
                      <a:pt x="113" y="39"/>
                    </a:lnTo>
                    <a:lnTo>
                      <a:pt x="113" y="62"/>
                    </a:lnTo>
                    <a:lnTo>
                      <a:pt x="135" y="62"/>
                    </a:lnTo>
                    <a:lnTo>
                      <a:pt x="135" y="8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8" name="Freeform 289"/>
              <p:cNvSpPr>
                <a:spLocks/>
              </p:cNvSpPr>
              <p:nvPr/>
            </p:nvSpPr>
            <p:spPr bwMode="auto">
              <a:xfrm>
                <a:off x="1841" y="423"/>
                <a:ext cx="97" cy="36"/>
              </a:xfrm>
              <a:custGeom>
                <a:avLst/>
                <a:gdLst>
                  <a:gd name="T0" fmla="*/ 97 w 97"/>
                  <a:gd name="T1" fmla="*/ 36 h 36"/>
                  <a:gd name="T2" fmla="*/ 97 w 97"/>
                  <a:gd name="T3" fmla="*/ 36 h 36"/>
                  <a:gd name="T4" fmla="*/ 96 w 97"/>
                  <a:gd name="T5" fmla="*/ 33 h 36"/>
                  <a:gd name="T6" fmla="*/ 95 w 97"/>
                  <a:gd name="T7" fmla="*/ 31 h 36"/>
                  <a:gd name="T8" fmla="*/ 93 w 97"/>
                  <a:gd name="T9" fmla="*/ 29 h 36"/>
                  <a:gd name="T10" fmla="*/ 90 w 97"/>
                  <a:gd name="T11" fmla="*/ 28 h 36"/>
                  <a:gd name="T12" fmla="*/ 90 w 97"/>
                  <a:gd name="T13" fmla="*/ 26 h 36"/>
                  <a:gd name="T14" fmla="*/ 90 w 97"/>
                  <a:gd name="T15" fmla="*/ 26 h 36"/>
                  <a:gd name="T16" fmla="*/ 90 w 97"/>
                  <a:gd name="T17" fmla="*/ 21 h 36"/>
                  <a:gd name="T18" fmla="*/ 88 w 97"/>
                  <a:gd name="T19" fmla="*/ 15 h 36"/>
                  <a:gd name="T20" fmla="*/ 86 w 97"/>
                  <a:gd name="T21" fmla="*/ 11 h 36"/>
                  <a:gd name="T22" fmla="*/ 83 w 97"/>
                  <a:gd name="T23" fmla="*/ 7 h 36"/>
                  <a:gd name="T24" fmla="*/ 79 w 97"/>
                  <a:gd name="T25" fmla="*/ 4 h 36"/>
                  <a:gd name="T26" fmla="*/ 75 w 97"/>
                  <a:gd name="T27" fmla="*/ 2 h 36"/>
                  <a:gd name="T28" fmla="*/ 69 w 97"/>
                  <a:gd name="T29" fmla="*/ 0 h 36"/>
                  <a:gd name="T30" fmla="*/ 64 w 97"/>
                  <a:gd name="T31" fmla="*/ 0 h 36"/>
                  <a:gd name="T32" fmla="*/ 32 w 97"/>
                  <a:gd name="T33" fmla="*/ 0 h 36"/>
                  <a:gd name="T34" fmla="*/ 32 w 97"/>
                  <a:gd name="T35" fmla="*/ 0 h 36"/>
                  <a:gd name="T36" fmla="*/ 27 w 97"/>
                  <a:gd name="T37" fmla="*/ 0 h 36"/>
                  <a:gd name="T38" fmla="*/ 23 w 97"/>
                  <a:gd name="T39" fmla="*/ 2 h 36"/>
                  <a:gd name="T40" fmla="*/ 19 w 97"/>
                  <a:gd name="T41" fmla="*/ 4 h 36"/>
                  <a:gd name="T42" fmla="*/ 15 w 97"/>
                  <a:gd name="T43" fmla="*/ 7 h 36"/>
                  <a:gd name="T44" fmla="*/ 12 w 97"/>
                  <a:gd name="T45" fmla="*/ 11 h 36"/>
                  <a:gd name="T46" fmla="*/ 10 w 97"/>
                  <a:gd name="T47" fmla="*/ 15 h 36"/>
                  <a:gd name="T48" fmla="*/ 8 w 97"/>
                  <a:gd name="T49" fmla="*/ 21 h 36"/>
                  <a:gd name="T50" fmla="*/ 8 w 97"/>
                  <a:gd name="T51" fmla="*/ 26 h 36"/>
                  <a:gd name="T52" fmla="*/ 8 w 97"/>
                  <a:gd name="T53" fmla="*/ 28 h 36"/>
                  <a:gd name="T54" fmla="*/ 8 w 97"/>
                  <a:gd name="T55" fmla="*/ 28 h 36"/>
                  <a:gd name="T56" fmla="*/ 5 w 97"/>
                  <a:gd name="T57" fmla="*/ 29 h 36"/>
                  <a:gd name="T58" fmla="*/ 3 w 97"/>
                  <a:gd name="T59" fmla="*/ 31 h 36"/>
                  <a:gd name="T60" fmla="*/ 0 w 97"/>
                  <a:gd name="T61" fmla="*/ 33 h 36"/>
                  <a:gd name="T62" fmla="*/ 0 w 97"/>
                  <a:gd name="T6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36">
                    <a:moveTo>
                      <a:pt x="97" y="36"/>
                    </a:moveTo>
                    <a:lnTo>
                      <a:pt x="97" y="36"/>
                    </a:lnTo>
                    <a:lnTo>
                      <a:pt x="96" y="33"/>
                    </a:lnTo>
                    <a:lnTo>
                      <a:pt x="95" y="31"/>
                    </a:lnTo>
                    <a:lnTo>
                      <a:pt x="93" y="29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1"/>
                    </a:lnTo>
                    <a:lnTo>
                      <a:pt x="88" y="15"/>
                    </a:lnTo>
                    <a:lnTo>
                      <a:pt x="86" y="11"/>
                    </a:lnTo>
                    <a:lnTo>
                      <a:pt x="83" y="7"/>
                    </a:lnTo>
                    <a:lnTo>
                      <a:pt x="79" y="4"/>
                    </a:lnTo>
                    <a:lnTo>
                      <a:pt x="75" y="2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5" y="29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9" name="Freeform 290"/>
              <p:cNvSpPr>
                <a:spLocks/>
              </p:cNvSpPr>
              <p:nvPr/>
            </p:nvSpPr>
            <p:spPr bwMode="auto">
              <a:xfrm>
                <a:off x="1859" y="433"/>
                <a:ext cx="62" cy="26"/>
              </a:xfrm>
              <a:custGeom>
                <a:avLst/>
                <a:gdLst>
                  <a:gd name="T0" fmla="*/ 7 w 62"/>
                  <a:gd name="T1" fmla="*/ 26 h 26"/>
                  <a:gd name="T2" fmla="*/ 7 w 62"/>
                  <a:gd name="T3" fmla="*/ 26 h 26"/>
                  <a:gd name="T4" fmla="*/ 6 w 62"/>
                  <a:gd name="T5" fmla="*/ 23 h 26"/>
                  <a:gd name="T6" fmla="*/ 4 w 62"/>
                  <a:gd name="T7" fmla="*/ 21 h 26"/>
                  <a:gd name="T8" fmla="*/ 2 w 62"/>
                  <a:gd name="T9" fmla="*/ 19 h 26"/>
                  <a:gd name="T10" fmla="*/ 0 w 62"/>
                  <a:gd name="T11" fmla="*/ 18 h 26"/>
                  <a:gd name="T12" fmla="*/ 0 w 62"/>
                  <a:gd name="T13" fmla="*/ 16 h 26"/>
                  <a:gd name="T14" fmla="*/ 0 w 62"/>
                  <a:gd name="T15" fmla="*/ 16 h 26"/>
                  <a:gd name="T16" fmla="*/ 0 w 62"/>
                  <a:gd name="T17" fmla="*/ 13 h 26"/>
                  <a:gd name="T18" fmla="*/ 1 w 62"/>
                  <a:gd name="T19" fmla="*/ 9 h 26"/>
                  <a:gd name="T20" fmla="*/ 4 w 62"/>
                  <a:gd name="T21" fmla="*/ 4 h 26"/>
                  <a:gd name="T22" fmla="*/ 9 w 62"/>
                  <a:gd name="T23" fmla="*/ 1 h 26"/>
                  <a:gd name="T24" fmla="*/ 11 w 62"/>
                  <a:gd name="T25" fmla="*/ 0 h 26"/>
                  <a:gd name="T26" fmla="*/ 14 w 62"/>
                  <a:gd name="T27" fmla="*/ 0 h 26"/>
                  <a:gd name="T28" fmla="*/ 46 w 62"/>
                  <a:gd name="T29" fmla="*/ 0 h 26"/>
                  <a:gd name="T30" fmla="*/ 46 w 62"/>
                  <a:gd name="T31" fmla="*/ 0 h 26"/>
                  <a:gd name="T32" fmla="*/ 49 w 62"/>
                  <a:gd name="T33" fmla="*/ 0 h 26"/>
                  <a:gd name="T34" fmla="*/ 52 w 62"/>
                  <a:gd name="T35" fmla="*/ 1 h 26"/>
                  <a:gd name="T36" fmla="*/ 58 w 62"/>
                  <a:gd name="T37" fmla="*/ 4 h 26"/>
                  <a:gd name="T38" fmla="*/ 61 w 62"/>
                  <a:gd name="T39" fmla="*/ 9 h 26"/>
                  <a:gd name="T40" fmla="*/ 62 w 62"/>
                  <a:gd name="T41" fmla="*/ 13 h 26"/>
                  <a:gd name="T42" fmla="*/ 62 w 62"/>
                  <a:gd name="T43" fmla="*/ 16 h 26"/>
                  <a:gd name="T44" fmla="*/ 62 w 62"/>
                  <a:gd name="T45" fmla="*/ 18 h 26"/>
                  <a:gd name="T46" fmla="*/ 62 w 62"/>
                  <a:gd name="T47" fmla="*/ 18 h 26"/>
                  <a:gd name="T48" fmla="*/ 60 w 62"/>
                  <a:gd name="T49" fmla="*/ 19 h 26"/>
                  <a:gd name="T50" fmla="*/ 58 w 62"/>
                  <a:gd name="T51" fmla="*/ 21 h 26"/>
                  <a:gd name="T52" fmla="*/ 56 w 62"/>
                  <a:gd name="T53" fmla="*/ 23 h 26"/>
                  <a:gd name="T54" fmla="*/ 54 w 62"/>
                  <a:gd name="T5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" h="26">
                    <a:moveTo>
                      <a:pt x="7" y="26"/>
                    </a:moveTo>
                    <a:lnTo>
                      <a:pt x="7" y="26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2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4" y="4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9"/>
                    </a:lnTo>
                    <a:lnTo>
                      <a:pt x="62" y="13"/>
                    </a:lnTo>
                    <a:lnTo>
                      <a:pt x="62" y="16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6" y="23"/>
                    </a:lnTo>
                    <a:lnTo>
                      <a:pt x="54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0" name="Freeform 291"/>
              <p:cNvSpPr>
                <a:spLocks noEditPoints="1"/>
              </p:cNvSpPr>
              <p:nvPr/>
            </p:nvSpPr>
            <p:spPr bwMode="auto">
              <a:xfrm>
                <a:off x="184" y="1380"/>
                <a:ext cx="250" cy="164"/>
              </a:xfrm>
              <a:custGeom>
                <a:avLst/>
                <a:gdLst>
                  <a:gd name="T0" fmla="*/ 7 w 250"/>
                  <a:gd name="T1" fmla="*/ 0 h 164"/>
                  <a:gd name="T2" fmla="*/ 0 w 250"/>
                  <a:gd name="T3" fmla="*/ 123 h 164"/>
                  <a:gd name="T4" fmla="*/ 29 w 250"/>
                  <a:gd name="T5" fmla="*/ 136 h 164"/>
                  <a:gd name="T6" fmla="*/ 33 w 250"/>
                  <a:gd name="T7" fmla="*/ 148 h 164"/>
                  <a:gd name="T8" fmla="*/ 44 w 250"/>
                  <a:gd name="T9" fmla="*/ 160 h 164"/>
                  <a:gd name="T10" fmla="*/ 60 w 250"/>
                  <a:gd name="T11" fmla="*/ 164 h 164"/>
                  <a:gd name="T12" fmla="*/ 73 w 250"/>
                  <a:gd name="T13" fmla="*/ 162 h 164"/>
                  <a:gd name="T14" fmla="*/ 86 w 250"/>
                  <a:gd name="T15" fmla="*/ 152 h 164"/>
                  <a:gd name="T16" fmla="*/ 92 w 250"/>
                  <a:gd name="T17" fmla="*/ 136 h 164"/>
                  <a:gd name="T18" fmla="*/ 179 w 250"/>
                  <a:gd name="T19" fmla="*/ 142 h 164"/>
                  <a:gd name="T20" fmla="*/ 188 w 250"/>
                  <a:gd name="T21" fmla="*/ 156 h 164"/>
                  <a:gd name="T22" fmla="*/ 203 w 250"/>
                  <a:gd name="T23" fmla="*/ 164 h 164"/>
                  <a:gd name="T24" fmla="*/ 216 w 250"/>
                  <a:gd name="T25" fmla="*/ 164 h 164"/>
                  <a:gd name="T26" fmla="*/ 230 w 250"/>
                  <a:gd name="T27" fmla="*/ 156 h 164"/>
                  <a:gd name="T28" fmla="*/ 239 w 250"/>
                  <a:gd name="T29" fmla="*/ 142 h 164"/>
                  <a:gd name="T30" fmla="*/ 250 w 250"/>
                  <a:gd name="T31" fmla="*/ 126 h 164"/>
                  <a:gd name="T32" fmla="*/ 224 w 250"/>
                  <a:gd name="T33" fmla="*/ 68 h 164"/>
                  <a:gd name="T34" fmla="*/ 202 w 250"/>
                  <a:gd name="T35" fmla="*/ 22 h 164"/>
                  <a:gd name="T36" fmla="*/ 190 w 250"/>
                  <a:gd name="T37" fmla="*/ 17 h 164"/>
                  <a:gd name="T38" fmla="*/ 60 w 250"/>
                  <a:gd name="T39" fmla="*/ 149 h 164"/>
                  <a:gd name="T40" fmla="*/ 49 w 250"/>
                  <a:gd name="T41" fmla="*/ 143 h 164"/>
                  <a:gd name="T42" fmla="*/ 45 w 250"/>
                  <a:gd name="T43" fmla="*/ 132 h 164"/>
                  <a:gd name="T44" fmla="*/ 46 w 250"/>
                  <a:gd name="T45" fmla="*/ 126 h 164"/>
                  <a:gd name="T46" fmla="*/ 57 w 250"/>
                  <a:gd name="T47" fmla="*/ 117 h 164"/>
                  <a:gd name="T48" fmla="*/ 64 w 250"/>
                  <a:gd name="T49" fmla="*/ 117 h 164"/>
                  <a:gd name="T50" fmla="*/ 76 w 250"/>
                  <a:gd name="T51" fmla="*/ 126 h 164"/>
                  <a:gd name="T52" fmla="*/ 77 w 250"/>
                  <a:gd name="T53" fmla="*/ 132 h 164"/>
                  <a:gd name="T54" fmla="*/ 73 w 250"/>
                  <a:gd name="T55" fmla="*/ 143 h 164"/>
                  <a:gd name="T56" fmla="*/ 60 w 250"/>
                  <a:gd name="T57" fmla="*/ 149 h 164"/>
                  <a:gd name="T58" fmla="*/ 128 w 250"/>
                  <a:gd name="T59" fmla="*/ 87 h 164"/>
                  <a:gd name="T60" fmla="*/ 122 w 250"/>
                  <a:gd name="T61" fmla="*/ 97 h 164"/>
                  <a:gd name="T62" fmla="*/ 53 w 250"/>
                  <a:gd name="T63" fmla="*/ 97 h 164"/>
                  <a:gd name="T64" fmla="*/ 44 w 250"/>
                  <a:gd name="T65" fmla="*/ 91 h 164"/>
                  <a:gd name="T66" fmla="*/ 43 w 250"/>
                  <a:gd name="T67" fmla="*/ 23 h 164"/>
                  <a:gd name="T68" fmla="*/ 49 w 250"/>
                  <a:gd name="T69" fmla="*/ 14 h 164"/>
                  <a:gd name="T70" fmla="*/ 118 w 250"/>
                  <a:gd name="T71" fmla="*/ 13 h 164"/>
                  <a:gd name="T72" fmla="*/ 127 w 250"/>
                  <a:gd name="T73" fmla="*/ 19 h 164"/>
                  <a:gd name="T74" fmla="*/ 163 w 250"/>
                  <a:gd name="T75" fmla="*/ 63 h 164"/>
                  <a:gd name="T76" fmla="*/ 190 w 250"/>
                  <a:gd name="T77" fmla="*/ 27 h 164"/>
                  <a:gd name="T78" fmla="*/ 209 w 250"/>
                  <a:gd name="T79" fmla="*/ 63 h 164"/>
                  <a:gd name="T80" fmla="*/ 209 w 250"/>
                  <a:gd name="T81" fmla="*/ 149 h 164"/>
                  <a:gd name="T82" fmla="*/ 198 w 250"/>
                  <a:gd name="T83" fmla="*/ 143 h 164"/>
                  <a:gd name="T84" fmla="*/ 193 w 250"/>
                  <a:gd name="T85" fmla="*/ 132 h 164"/>
                  <a:gd name="T86" fmla="*/ 194 w 250"/>
                  <a:gd name="T87" fmla="*/ 126 h 164"/>
                  <a:gd name="T88" fmla="*/ 206 w 250"/>
                  <a:gd name="T89" fmla="*/ 117 h 164"/>
                  <a:gd name="T90" fmla="*/ 213 w 250"/>
                  <a:gd name="T91" fmla="*/ 117 h 164"/>
                  <a:gd name="T92" fmla="*/ 224 w 250"/>
                  <a:gd name="T93" fmla="*/ 126 h 164"/>
                  <a:gd name="T94" fmla="*/ 226 w 250"/>
                  <a:gd name="T95" fmla="*/ 132 h 164"/>
                  <a:gd name="T96" fmla="*/ 221 w 250"/>
                  <a:gd name="T97" fmla="*/ 143 h 164"/>
                  <a:gd name="T98" fmla="*/ 209 w 250"/>
                  <a:gd name="T99" fmla="*/ 14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0" h="164">
                    <a:moveTo>
                      <a:pt x="163" y="17"/>
                    </a:moveTo>
                    <a:lnTo>
                      <a:pt x="163" y="0"/>
                    </a:lnTo>
                    <a:lnTo>
                      <a:pt x="7" y="0"/>
                    </a:lnTo>
                    <a:lnTo>
                      <a:pt x="7" y="110"/>
                    </a:lnTo>
                    <a:lnTo>
                      <a:pt x="0" y="110"/>
                    </a:lnTo>
                    <a:lnTo>
                      <a:pt x="0" y="123"/>
                    </a:lnTo>
                    <a:lnTo>
                      <a:pt x="18" y="123"/>
                    </a:lnTo>
                    <a:lnTo>
                      <a:pt x="26" y="136"/>
                    </a:lnTo>
                    <a:lnTo>
                      <a:pt x="29" y="136"/>
                    </a:lnTo>
                    <a:lnTo>
                      <a:pt x="29" y="136"/>
                    </a:lnTo>
                    <a:lnTo>
                      <a:pt x="30" y="142"/>
                    </a:lnTo>
                    <a:lnTo>
                      <a:pt x="33" y="148"/>
                    </a:lnTo>
                    <a:lnTo>
                      <a:pt x="36" y="152"/>
                    </a:lnTo>
                    <a:lnTo>
                      <a:pt x="40" y="156"/>
                    </a:lnTo>
                    <a:lnTo>
                      <a:pt x="44" y="160"/>
                    </a:lnTo>
                    <a:lnTo>
                      <a:pt x="49" y="162"/>
                    </a:lnTo>
                    <a:lnTo>
                      <a:pt x="55" y="164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66" y="164"/>
                    </a:lnTo>
                    <a:lnTo>
                      <a:pt x="73" y="162"/>
                    </a:lnTo>
                    <a:lnTo>
                      <a:pt x="78" y="160"/>
                    </a:lnTo>
                    <a:lnTo>
                      <a:pt x="82" y="156"/>
                    </a:lnTo>
                    <a:lnTo>
                      <a:pt x="86" y="152"/>
                    </a:lnTo>
                    <a:lnTo>
                      <a:pt x="89" y="148"/>
                    </a:lnTo>
                    <a:lnTo>
                      <a:pt x="91" y="142"/>
                    </a:lnTo>
                    <a:lnTo>
                      <a:pt x="92" y="136"/>
                    </a:lnTo>
                    <a:lnTo>
                      <a:pt x="178" y="136"/>
                    </a:lnTo>
                    <a:lnTo>
                      <a:pt x="178" y="136"/>
                    </a:lnTo>
                    <a:lnTo>
                      <a:pt x="179" y="142"/>
                    </a:lnTo>
                    <a:lnTo>
                      <a:pt x="181" y="148"/>
                    </a:lnTo>
                    <a:lnTo>
                      <a:pt x="184" y="152"/>
                    </a:lnTo>
                    <a:lnTo>
                      <a:pt x="188" y="156"/>
                    </a:lnTo>
                    <a:lnTo>
                      <a:pt x="193" y="160"/>
                    </a:lnTo>
                    <a:lnTo>
                      <a:pt x="198" y="162"/>
                    </a:lnTo>
                    <a:lnTo>
                      <a:pt x="203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1" y="162"/>
                    </a:lnTo>
                    <a:lnTo>
                      <a:pt x="226" y="160"/>
                    </a:lnTo>
                    <a:lnTo>
                      <a:pt x="230" y="156"/>
                    </a:lnTo>
                    <a:lnTo>
                      <a:pt x="234" y="152"/>
                    </a:lnTo>
                    <a:lnTo>
                      <a:pt x="237" y="148"/>
                    </a:lnTo>
                    <a:lnTo>
                      <a:pt x="239" y="142"/>
                    </a:lnTo>
                    <a:lnTo>
                      <a:pt x="241" y="136"/>
                    </a:lnTo>
                    <a:lnTo>
                      <a:pt x="250" y="136"/>
                    </a:lnTo>
                    <a:lnTo>
                      <a:pt x="250" y="126"/>
                    </a:lnTo>
                    <a:lnTo>
                      <a:pt x="248" y="126"/>
                    </a:lnTo>
                    <a:lnTo>
                      <a:pt x="248" y="85"/>
                    </a:lnTo>
                    <a:lnTo>
                      <a:pt x="224" y="68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2" y="22"/>
                    </a:lnTo>
                    <a:lnTo>
                      <a:pt x="198" y="19"/>
                    </a:lnTo>
                    <a:lnTo>
                      <a:pt x="194" y="17"/>
                    </a:lnTo>
                    <a:lnTo>
                      <a:pt x="190" y="17"/>
                    </a:lnTo>
                    <a:lnTo>
                      <a:pt x="163" y="17"/>
                    </a:lnTo>
                    <a:close/>
                    <a:moveTo>
                      <a:pt x="60" y="149"/>
                    </a:moveTo>
                    <a:lnTo>
                      <a:pt x="60" y="149"/>
                    </a:lnTo>
                    <a:lnTo>
                      <a:pt x="57" y="149"/>
                    </a:lnTo>
                    <a:lnTo>
                      <a:pt x="54" y="148"/>
                    </a:lnTo>
                    <a:lnTo>
                      <a:pt x="49" y="143"/>
                    </a:lnTo>
                    <a:lnTo>
                      <a:pt x="46" y="138"/>
                    </a:lnTo>
                    <a:lnTo>
                      <a:pt x="45" y="136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29"/>
                    </a:lnTo>
                    <a:lnTo>
                      <a:pt x="46" y="126"/>
                    </a:lnTo>
                    <a:lnTo>
                      <a:pt x="49" y="121"/>
                    </a:lnTo>
                    <a:lnTo>
                      <a:pt x="54" y="118"/>
                    </a:lnTo>
                    <a:lnTo>
                      <a:pt x="57" y="117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64" y="117"/>
                    </a:lnTo>
                    <a:lnTo>
                      <a:pt x="67" y="118"/>
                    </a:lnTo>
                    <a:lnTo>
                      <a:pt x="73" y="121"/>
                    </a:lnTo>
                    <a:lnTo>
                      <a:pt x="76" y="126"/>
                    </a:lnTo>
                    <a:lnTo>
                      <a:pt x="77" y="129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7" y="136"/>
                    </a:lnTo>
                    <a:lnTo>
                      <a:pt x="76" y="138"/>
                    </a:lnTo>
                    <a:lnTo>
                      <a:pt x="73" y="143"/>
                    </a:lnTo>
                    <a:lnTo>
                      <a:pt x="67" y="148"/>
                    </a:lnTo>
                    <a:lnTo>
                      <a:pt x="64" y="149"/>
                    </a:lnTo>
                    <a:lnTo>
                      <a:pt x="60" y="149"/>
                    </a:lnTo>
                    <a:lnTo>
                      <a:pt x="60" y="149"/>
                    </a:lnTo>
                    <a:close/>
                    <a:moveTo>
                      <a:pt x="128" y="87"/>
                    </a:moveTo>
                    <a:lnTo>
                      <a:pt x="128" y="87"/>
                    </a:lnTo>
                    <a:lnTo>
                      <a:pt x="127" y="91"/>
                    </a:lnTo>
                    <a:lnTo>
                      <a:pt x="125" y="94"/>
                    </a:lnTo>
                    <a:lnTo>
                      <a:pt x="122" y="97"/>
                    </a:lnTo>
                    <a:lnTo>
                      <a:pt x="118" y="97"/>
                    </a:lnTo>
                    <a:lnTo>
                      <a:pt x="53" y="97"/>
                    </a:lnTo>
                    <a:lnTo>
                      <a:pt x="53" y="97"/>
                    </a:lnTo>
                    <a:lnTo>
                      <a:pt x="49" y="97"/>
                    </a:lnTo>
                    <a:lnTo>
                      <a:pt x="46" y="94"/>
                    </a:lnTo>
                    <a:lnTo>
                      <a:pt x="44" y="91"/>
                    </a:lnTo>
                    <a:lnTo>
                      <a:pt x="43" y="87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19"/>
                    </a:lnTo>
                    <a:lnTo>
                      <a:pt x="46" y="16"/>
                    </a:lnTo>
                    <a:lnTo>
                      <a:pt x="49" y="14"/>
                    </a:lnTo>
                    <a:lnTo>
                      <a:pt x="53" y="13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22" y="14"/>
                    </a:lnTo>
                    <a:lnTo>
                      <a:pt x="125" y="16"/>
                    </a:lnTo>
                    <a:lnTo>
                      <a:pt x="127" y="19"/>
                    </a:lnTo>
                    <a:lnTo>
                      <a:pt x="128" y="23"/>
                    </a:lnTo>
                    <a:lnTo>
                      <a:pt x="128" y="87"/>
                    </a:lnTo>
                    <a:close/>
                    <a:moveTo>
                      <a:pt x="163" y="63"/>
                    </a:moveTo>
                    <a:lnTo>
                      <a:pt x="163" y="27"/>
                    </a:lnTo>
                    <a:lnTo>
                      <a:pt x="190" y="27"/>
                    </a:lnTo>
                    <a:lnTo>
                      <a:pt x="190" y="27"/>
                    </a:lnTo>
                    <a:lnTo>
                      <a:pt x="193" y="28"/>
                    </a:lnTo>
                    <a:lnTo>
                      <a:pt x="195" y="30"/>
                    </a:lnTo>
                    <a:lnTo>
                      <a:pt x="209" y="63"/>
                    </a:lnTo>
                    <a:lnTo>
                      <a:pt x="163" y="63"/>
                    </a:lnTo>
                    <a:close/>
                    <a:moveTo>
                      <a:pt x="209" y="149"/>
                    </a:moveTo>
                    <a:lnTo>
                      <a:pt x="209" y="149"/>
                    </a:lnTo>
                    <a:lnTo>
                      <a:pt x="206" y="149"/>
                    </a:lnTo>
                    <a:lnTo>
                      <a:pt x="203" y="148"/>
                    </a:lnTo>
                    <a:lnTo>
                      <a:pt x="198" y="143"/>
                    </a:lnTo>
                    <a:lnTo>
                      <a:pt x="194" y="138"/>
                    </a:lnTo>
                    <a:lnTo>
                      <a:pt x="193" y="136"/>
                    </a:lnTo>
                    <a:lnTo>
                      <a:pt x="193" y="132"/>
                    </a:lnTo>
                    <a:lnTo>
                      <a:pt x="193" y="132"/>
                    </a:lnTo>
                    <a:lnTo>
                      <a:pt x="193" y="129"/>
                    </a:lnTo>
                    <a:lnTo>
                      <a:pt x="194" y="126"/>
                    </a:lnTo>
                    <a:lnTo>
                      <a:pt x="198" y="121"/>
                    </a:lnTo>
                    <a:lnTo>
                      <a:pt x="203" y="118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17"/>
                    </a:lnTo>
                    <a:lnTo>
                      <a:pt x="213" y="117"/>
                    </a:lnTo>
                    <a:lnTo>
                      <a:pt x="216" y="118"/>
                    </a:lnTo>
                    <a:lnTo>
                      <a:pt x="221" y="121"/>
                    </a:lnTo>
                    <a:lnTo>
                      <a:pt x="224" y="126"/>
                    </a:lnTo>
                    <a:lnTo>
                      <a:pt x="225" y="129"/>
                    </a:lnTo>
                    <a:lnTo>
                      <a:pt x="226" y="132"/>
                    </a:lnTo>
                    <a:lnTo>
                      <a:pt x="226" y="132"/>
                    </a:lnTo>
                    <a:lnTo>
                      <a:pt x="225" y="136"/>
                    </a:lnTo>
                    <a:lnTo>
                      <a:pt x="224" y="138"/>
                    </a:lnTo>
                    <a:lnTo>
                      <a:pt x="221" y="143"/>
                    </a:lnTo>
                    <a:lnTo>
                      <a:pt x="216" y="148"/>
                    </a:lnTo>
                    <a:lnTo>
                      <a:pt x="213" y="149"/>
                    </a:lnTo>
                    <a:lnTo>
                      <a:pt x="209" y="149"/>
                    </a:lnTo>
                    <a:lnTo>
                      <a:pt x="209" y="1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1" name="Freeform 292"/>
              <p:cNvSpPr>
                <a:spLocks/>
              </p:cNvSpPr>
              <p:nvPr/>
            </p:nvSpPr>
            <p:spPr bwMode="auto">
              <a:xfrm>
                <a:off x="245" y="1410"/>
                <a:ext cx="50" cy="50"/>
              </a:xfrm>
              <a:custGeom>
                <a:avLst/>
                <a:gdLst>
                  <a:gd name="T0" fmla="*/ 50 w 50"/>
                  <a:gd name="T1" fmla="*/ 34 h 50"/>
                  <a:gd name="T2" fmla="*/ 33 w 50"/>
                  <a:gd name="T3" fmla="*/ 34 h 50"/>
                  <a:gd name="T4" fmla="*/ 33 w 50"/>
                  <a:gd name="T5" fmla="*/ 50 h 50"/>
                  <a:gd name="T6" fmla="*/ 16 w 50"/>
                  <a:gd name="T7" fmla="*/ 50 h 50"/>
                  <a:gd name="T8" fmla="*/ 16 w 50"/>
                  <a:gd name="T9" fmla="*/ 34 h 50"/>
                  <a:gd name="T10" fmla="*/ 0 w 50"/>
                  <a:gd name="T11" fmla="*/ 34 h 50"/>
                  <a:gd name="T12" fmla="*/ 0 w 50"/>
                  <a:gd name="T13" fmla="*/ 16 h 50"/>
                  <a:gd name="T14" fmla="*/ 16 w 50"/>
                  <a:gd name="T15" fmla="*/ 16 h 50"/>
                  <a:gd name="T16" fmla="*/ 16 w 50"/>
                  <a:gd name="T17" fmla="*/ 0 h 50"/>
                  <a:gd name="T18" fmla="*/ 33 w 50"/>
                  <a:gd name="T19" fmla="*/ 0 h 50"/>
                  <a:gd name="T20" fmla="*/ 33 w 50"/>
                  <a:gd name="T21" fmla="*/ 16 h 50"/>
                  <a:gd name="T22" fmla="*/ 50 w 50"/>
                  <a:gd name="T23" fmla="*/ 16 h 50"/>
                  <a:gd name="T24" fmla="*/ 50 w 50"/>
                  <a:gd name="T25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50">
                    <a:moveTo>
                      <a:pt x="50" y="34"/>
                    </a:moveTo>
                    <a:lnTo>
                      <a:pt x="33" y="34"/>
                    </a:lnTo>
                    <a:lnTo>
                      <a:pt x="33" y="50"/>
                    </a:lnTo>
                    <a:lnTo>
                      <a:pt x="16" y="50"/>
                    </a:lnTo>
                    <a:lnTo>
                      <a:pt x="16" y="34"/>
                    </a:lnTo>
                    <a:lnTo>
                      <a:pt x="0" y="34"/>
                    </a:lnTo>
                    <a:lnTo>
                      <a:pt x="0" y="16"/>
                    </a:lnTo>
                    <a:lnTo>
                      <a:pt x="16" y="16"/>
                    </a:lnTo>
                    <a:lnTo>
                      <a:pt x="16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50" y="16"/>
                    </a:lnTo>
                    <a:lnTo>
                      <a:pt x="50" y="3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2" name="Freeform 293"/>
              <p:cNvSpPr>
                <a:spLocks/>
              </p:cNvSpPr>
              <p:nvPr/>
            </p:nvSpPr>
            <p:spPr bwMode="auto">
              <a:xfrm>
                <a:off x="355" y="1380"/>
                <a:ext cx="18" cy="12"/>
              </a:xfrm>
              <a:custGeom>
                <a:avLst/>
                <a:gdLst>
                  <a:gd name="T0" fmla="*/ 18 w 18"/>
                  <a:gd name="T1" fmla="*/ 12 h 12"/>
                  <a:gd name="T2" fmla="*/ 18 w 18"/>
                  <a:gd name="T3" fmla="*/ 9 h 12"/>
                  <a:gd name="T4" fmla="*/ 18 w 18"/>
                  <a:gd name="T5" fmla="*/ 9 h 12"/>
                  <a:gd name="T6" fmla="*/ 17 w 18"/>
                  <a:gd name="T7" fmla="*/ 6 h 12"/>
                  <a:gd name="T8" fmla="*/ 16 w 18"/>
                  <a:gd name="T9" fmla="*/ 2 h 12"/>
                  <a:gd name="T10" fmla="*/ 13 w 18"/>
                  <a:gd name="T11" fmla="*/ 1 h 12"/>
                  <a:gd name="T12" fmla="*/ 10 w 18"/>
                  <a:gd name="T13" fmla="*/ 0 h 12"/>
                  <a:gd name="T14" fmla="*/ 10 w 18"/>
                  <a:gd name="T15" fmla="*/ 0 h 12"/>
                  <a:gd name="T16" fmla="*/ 6 w 18"/>
                  <a:gd name="T17" fmla="*/ 1 h 12"/>
                  <a:gd name="T18" fmla="*/ 3 w 18"/>
                  <a:gd name="T19" fmla="*/ 2 h 12"/>
                  <a:gd name="T20" fmla="*/ 1 w 18"/>
                  <a:gd name="T21" fmla="*/ 6 h 12"/>
                  <a:gd name="T22" fmla="*/ 0 w 18"/>
                  <a:gd name="T23" fmla="*/ 9 h 12"/>
                  <a:gd name="T24" fmla="*/ 0 w 1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2">
                    <a:moveTo>
                      <a:pt x="18" y="12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3" name="Freeform 294"/>
              <p:cNvSpPr>
                <a:spLocks/>
              </p:cNvSpPr>
              <p:nvPr/>
            </p:nvSpPr>
            <p:spPr bwMode="auto">
              <a:xfrm>
                <a:off x="3569" y="2401"/>
                <a:ext cx="271" cy="231"/>
              </a:xfrm>
              <a:custGeom>
                <a:avLst/>
                <a:gdLst>
                  <a:gd name="T0" fmla="*/ 136 w 271"/>
                  <a:gd name="T1" fmla="*/ 0 h 231"/>
                  <a:gd name="T2" fmla="*/ 0 w 271"/>
                  <a:gd name="T3" fmla="*/ 127 h 231"/>
                  <a:gd name="T4" fmla="*/ 16 w 271"/>
                  <a:gd name="T5" fmla="*/ 145 h 231"/>
                  <a:gd name="T6" fmla="*/ 23 w 271"/>
                  <a:gd name="T7" fmla="*/ 139 h 231"/>
                  <a:gd name="T8" fmla="*/ 23 w 271"/>
                  <a:gd name="T9" fmla="*/ 231 h 231"/>
                  <a:gd name="T10" fmla="*/ 248 w 271"/>
                  <a:gd name="T11" fmla="*/ 231 h 231"/>
                  <a:gd name="T12" fmla="*/ 248 w 271"/>
                  <a:gd name="T13" fmla="*/ 139 h 231"/>
                  <a:gd name="T14" fmla="*/ 255 w 271"/>
                  <a:gd name="T15" fmla="*/ 145 h 231"/>
                  <a:gd name="T16" fmla="*/ 271 w 271"/>
                  <a:gd name="T17" fmla="*/ 127 h 231"/>
                  <a:gd name="T18" fmla="*/ 136 w 271"/>
                  <a:gd name="T1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31">
                    <a:moveTo>
                      <a:pt x="136" y="0"/>
                    </a:moveTo>
                    <a:lnTo>
                      <a:pt x="0" y="127"/>
                    </a:lnTo>
                    <a:lnTo>
                      <a:pt x="16" y="145"/>
                    </a:lnTo>
                    <a:lnTo>
                      <a:pt x="23" y="139"/>
                    </a:lnTo>
                    <a:lnTo>
                      <a:pt x="23" y="231"/>
                    </a:lnTo>
                    <a:lnTo>
                      <a:pt x="248" y="231"/>
                    </a:lnTo>
                    <a:lnTo>
                      <a:pt x="248" y="139"/>
                    </a:lnTo>
                    <a:lnTo>
                      <a:pt x="255" y="145"/>
                    </a:lnTo>
                    <a:lnTo>
                      <a:pt x="271" y="127"/>
                    </a:lnTo>
                    <a:lnTo>
                      <a:pt x="1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4" name="Freeform 295"/>
              <p:cNvSpPr>
                <a:spLocks/>
              </p:cNvSpPr>
              <p:nvPr/>
            </p:nvSpPr>
            <p:spPr bwMode="auto">
              <a:xfrm>
                <a:off x="3774" y="2532"/>
                <a:ext cx="23" cy="23"/>
              </a:xfrm>
              <a:custGeom>
                <a:avLst/>
                <a:gdLst>
                  <a:gd name="T0" fmla="*/ 11 w 23"/>
                  <a:gd name="T1" fmla="*/ 0 h 23"/>
                  <a:gd name="T2" fmla="*/ 11 w 23"/>
                  <a:gd name="T3" fmla="*/ 0 h 23"/>
                  <a:gd name="T4" fmla="*/ 15 w 23"/>
                  <a:gd name="T5" fmla="*/ 1 h 23"/>
                  <a:gd name="T6" fmla="*/ 20 w 23"/>
                  <a:gd name="T7" fmla="*/ 3 h 23"/>
                  <a:gd name="T8" fmla="*/ 22 w 23"/>
                  <a:gd name="T9" fmla="*/ 8 h 23"/>
                  <a:gd name="T10" fmla="*/ 23 w 23"/>
                  <a:gd name="T11" fmla="*/ 12 h 23"/>
                  <a:gd name="T12" fmla="*/ 23 w 23"/>
                  <a:gd name="T13" fmla="*/ 12 h 23"/>
                  <a:gd name="T14" fmla="*/ 22 w 23"/>
                  <a:gd name="T15" fmla="*/ 16 h 23"/>
                  <a:gd name="T16" fmla="*/ 20 w 23"/>
                  <a:gd name="T17" fmla="*/ 19 h 23"/>
                  <a:gd name="T18" fmla="*/ 15 w 23"/>
                  <a:gd name="T19" fmla="*/ 22 h 23"/>
                  <a:gd name="T20" fmla="*/ 11 w 23"/>
                  <a:gd name="T21" fmla="*/ 23 h 23"/>
                  <a:gd name="T22" fmla="*/ 11 w 23"/>
                  <a:gd name="T23" fmla="*/ 23 h 23"/>
                  <a:gd name="T24" fmla="*/ 7 w 23"/>
                  <a:gd name="T25" fmla="*/ 22 h 23"/>
                  <a:gd name="T26" fmla="*/ 3 w 23"/>
                  <a:gd name="T27" fmla="*/ 19 h 23"/>
                  <a:gd name="T28" fmla="*/ 1 w 23"/>
                  <a:gd name="T29" fmla="*/ 16 h 23"/>
                  <a:gd name="T30" fmla="*/ 0 w 23"/>
                  <a:gd name="T31" fmla="*/ 12 h 23"/>
                  <a:gd name="T32" fmla="*/ 0 w 23"/>
                  <a:gd name="T33" fmla="*/ 12 h 23"/>
                  <a:gd name="T34" fmla="*/ 1 w 23"/>
                  <a:gd name="T35" fmla="*/ 8 h 23"/>
                  <a:gd name="T36" fmla="*/ 3 w 23"/>
                  <a:gd name="T37" fmla="*/ 3 h 23"/>
                  <a:gd name="T38" fmla="*/ 7 w 23"/>
                  <a:gd name="T39" fmla="*/ 1 h 23"/>
                  <a:gd name="T40" fmla="*/ 11 w 23"/>
                  <a:gd name="T41" fmla="*/ 0 h 23"/>
                  <a:gd name="T42" fmla="*/ 11 w 23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2" y="8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7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5" name="Freeform 296"/>
              <p:cNvSpPr>
                <a:spLocks/>
              </p:cNvSpPr>
              <p:nvPr/>
            </p:nvSpPr>
            <p:spPr bwMode="auto">
              <a:xfrm>
                <a:off x="3724" y="2491"/>
                <a:ext cx="34" cy="34"/>
              </a:xfrm>
              <a:custGeom>
                <a:avLst/>
                <a:gdLst>
                  <a:gd name="T0" fmla="*/ 17 w 34"/>
                  <a:gd name="T1" fmla="*/ 0 h 34"/>
                  <a:gd name="T2" fmla="*/ 17 w 34"/>
                  <a:gd name="T3" fmla="*/ 0 h 34"/>
                  <a:gd name="T4" fmla="*/ 20 w 34"/>
                  <a:gd name="T5" fmla="*/ 0 h 34"/>
                  <a:gd name="T6" fmla="*/ 23 w 34"/>
                  <a:gd name="T7" fmla="*/ 1 h 34"/>
                  <a:gd name="T8" fmla="*/ 26 w 34"/>
                  <a:gd name="T9" fmla="*/ 3 h 34"/>
                  <a:gd name="T10" fmla="*/ 28 w 34"/>
                  <a:gd name="T11" fmla="*/ 5 h 34"/>
                  <a:gd name="T12" fmla="*/ 30 w 34"/>
                  <a:gd name="T13" fmla="*/ 7 h 34"/>
                  <a:gd name="T14" fmla="*/ 32 w 34"/>
                  <a:gd name="T15" fmla="*/ 10 h 34"/>
                  <a:gd name="T16" fmla="*/ 34 w 34"/>
                  <a:gd name="T17" fmla="*/ 14 h 34"/>
                  <a:gd name="T18" fmla="*/ 34 w 34"/>
                  <a:gd name="T19" fmla="*/ 17 h 34"/>
                  <a:gd name="T20" fmla="*/ 34 w 34"/>
                  <a:gd name="T21" fmla="*/ 17 h 34"/>
                  <a:gd name="T22" fmla="*/ 34 w 34"/>
                  <a:gd name="T23" fmla="*/ 21 h 34"/>
                  <a:gd name="T24" fmla="*/ 32 w 34"/>
                  <a:gd name="T25" fmla="*/ 24 h 34"/>
                  <a:gd name="T26" fmla="*/ 30 w 34"/>
                  <a:gd name="T27" fmla="*/ 26 h 34"/>
                  <a:gd name="T28" fmla="*/ 28 w 34"/>
                  <a:gd name="T29" fmla="*/ 29 h 34"/>
                  <a:gd name="T30" fmla="*/ 26 w 34"/>
                  <a:gd name="T31" fmla="*/ 31 h 34"/>
                  <a:gd name="T32" fmla="*/ 23 w 34"/>
                  <a:gd name="T33" fmla="*/ 32 h 34"/>
                  <a:gd name="T34" fmla="*/ 20 w 34"/>
                  <a:gd name="T35" fmla="*/ 33 h 34"/>
                  <a:gd name="T36" fmla="*/ 17 w 34"/>
                  <a:gd name="T37" fmla="*/ 34 h 34"/>
                  <a:gd name="T38" fmla="*/ 17 w 34"/>
                  <a:gd name="T39" fmla="*/ 34 h 34"/>
                  <a:gd name="T40" fmla="*/ 13 w 34"/>
                  <a:gd name="T41" fmla="*/ 33 h 34"/>
                  <a:gd name="T42" fmla="*/ 10 w 34"/>
                  <a:gd name="T43" fmla="*/ 32 h 34"/>
                  <a:gd name="T44" fmla="*/ 8 w 34"/>
                  <a:gd name="T45" fmla="*/ 31 h 34"/>
                  <a:gd name="T46" fmla="*/ 5 w 34"/>
                  <a:gd name="T47" fmla="*/ 29 h 34"/>
                  <a:gd name="T48" fmla="*/ 3 w 34"/>
                  <a:gd name="T49" fmla="*/ 26 h 34"/>
                  <a:gd name="T50" fmla="*/ 2 w 34"/>
                  <a:gd name="T51" fmla="*/ 24 h 34"/>
                  <a:gd name="T52" fmla="*/ 1 w 34"/>
                  <a:gd name="T53" fmla="*/ 21 h 34"/>
                  <a:gd name="T54" fmla="*/ 0 w 34"/>
                  <a:gd name="T55" fmla="*/ 17 h 34"/>
                  <a:gd name="T56" fmla="*/ 0 w 34"/>
                  <a:gd name="T57" fmla="*/ 17 h 34"/>
                  <a:gd name="T58" fmla="*/ 1 w 34"/>
                  <a:gd name="T59" fmla="*/ 14 h 34"/>
                  <a:gd name="T60" fmla="*/ 2 w 34"/>
                  <a:gd name="T61" fmla="*/ 10 h 34"/>
                  <a:gd name="T62" fmla="*/ 3 w 34"/>
                  <a:gd name="T63" fmla="*/ 7 h 34"/>
                  <a:gd name="T64" fmla="*/ 5 w 34"/>
                  <a:gd name="T65" fmla="*/ 5 h 34"/>
                  <a:gd name="T66" fmla="*/ 8 w 34"/>
                  <a:gd name="T67" fmla="*/ 3 h 34"/>
                  <a:gd name="T68" fmla="*/ 10 w 34"/>
                  <a:gd name="T69" fmla="*/ 1 h 34"/>
                  <a:gd name="T70" fmla="*/ 13 w 34"/>
                  <a:gd name="T71" fmla="*/ 0 h 34"/>
                  <a:gd name="T72" fmla="*/ 17 w 34"/>
                  <a:gd name="T73" fmla="*/ 0 h 34"/>
                  <a:gd name="T74" fmla="*/ 17 w 34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30" y="26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6" name="Freeform 297"/>
              <p:cNvSpPr>
                <a:spLocks/>
              </p:cNvSpPr>
              <p:nvPr/>
            </p:nvSpPr>
            <p:spPr bwMode="auto">
              <a:xfrm>
                <a:off x="3666" y="2491"/>
                <a:ext cx="33" cy="34"/>
              </a:xfrm>
              <a:custGeom>
                <a:avLst/>
                <a:gdLst>
                  <a:gd name="T0" fmla="*/ 16 w 33"/>
                  <a:gd name="T1" fmla="*/ 0 h 34"/>
                  <a:gd name="T2" fmla="*/ 16 w 33"/>
                  <a:gd name="T3" fmla="*/ 0 h 34"/>
                  <a:gd name="T4" fmla="*/ 20 w 33"/>
                  <a:gd name="T5" fmla="*/ 0 h 34"/>
                  <a:gd name="T6" fmla="*/ 23 w 33"/>
                  <a:gd name="T7" fmla="*/ 1 h 34"/>
                  <a:gd name="T8" fmla="*/ 26 w 33"/>
                  <a:gd name="T9" fmla="*/ 3 h 34"/>
                  <a:gd name="T10" fmla="*/ 29 w 33"/>
                  <a:gd name="T11" fmla="*/ 5 h 34"/>
                  <a:gd name="T12" fmla="*/ 31 w 33"/>
                  <a:gd name="T13" fmla="*/ 7 h 34"/>
                  <a:gd name="T14" fmla="*/ 32 w 33"/>
                  <a:gd name="T15" fmla="*/ 10 h 34"/>
                  <a:gd name="T16" fmla="*/ 33 w 33"/>
                  <a:gd name="T17" fmla="*/ 14 h 34"/>
                  <a:gd name="T18" fmla="*/ 33 w 33"/>
                  <a:gd name="T19" fmla="*/ 17 h 34"/>
                  <a:gd name="T20" fmla="*/ 33 w 33"/>
                  <a:gd name="T21" fmla="*/ 17 h 34"/>
                  <a:gd name="T22" fmla="*/ 33 w 33"/>
                  <a:gd name="T23" fmla="*/ 21 h 34"/>
                  <a:gd name="T24" fmla="*/ 32 w 33"/>
                  <a:gd name="T25" fmla="*/ 24 h 34"/>
                  <a:gd name="T26" fmla="*/ 31 w 33"/>
                  <a:gd name="T27" fmla="*/ 26 h 34"/>
                  <a:gd name="T28" fmla="*/ 29 w 33"/>
                  <a:gd name="T29" fmla="*/ 29 h 34"/>
                  <a:gd name="T30" fmla="*/ 26 w 33"/>
                  <a:gd name="T31" fmla="*/ 31 h 34"/>
                  <a:gd name="T32" fmla="*/ 23 w 33"/>
                  <a:gd name="T33" fmla="*/ 32 h 34"/>
                  <a:gd name="T34" fmla="*/ 20 w 33"/>
                  <a:gd name="T35" fmla="*/ 33 h 34"/>
                  <a:gd name="T36" fmla="*/ 16 w 33"/>
                  <a:gd name="T37" fmla="*/ 34 h 34"/>
                  <a:gd name="T38" fmla="*/ 16 w 33"/>
                  <a:gd name="T39" fmla="*/ 34 h 34"/>
                  <a:gd name="T40" fmla="*/ 13 w 33"/>
                  <a:gd name="T41" fmla="*/ 33 h 34"/>
                  <a:gd name="T42" fmla="*/ 10 w 33"/>
                  <a:gd name="T43" fmla="*/ 32 h 34"/>
                  <a:gd name="T44" fmla="*/ 7 w 33"/>
                  <a:gd name="T45" fmla="*/ 31 h 34"/>
                  <a:gd name="T46" fmla="*/ 5 w 33"/>
                  <a:gd name="T47" fmla="*/ 29 h 34"/>
                  <a:gd name="T48" fmla="*/ 3 w 33"/>
                  <a:gd name="T49" fmla="*/ 26 h 34"/>
                  <a:gd name="T50" fmla="*/ 1 w 33"/>
                  <a:gd name="T51" fmla="*/ 24 h 34"/>
                  <a:gd name="T52" fmla="*/ 0 w 33"/>
                  <a:gd name="T53" fmla="*/ 21 h 34"/>
                  <a:gd name="T54" fmla="*/ 0 w 33"/>
                  <a:gd name="T55" fmla="*/ 17 h 34"/>
                  <a:gd name="T56" fmla="*/ 0 w 33"/>
                  <a:gd name="T57" fmla="*/ 17 h 34"/>
                  <a:gd name="T58" fmla="*/ 0 w 33"/>
                  <a:gd name="T59" fmla="*/ 14 h 34"/>
                  <a:gd name="T60" fmla="*/ 1 w 33"/>
                  <a:gd name="T61" fmla="*/ 10 h 34"/>
                  <a:gd name="T62" fmla="*/ 3 w 33"/>
                  <a:gd name="T63" fmla="*/ 7 h 34"/>
                  <a:gd name="T64" fmla="*/ 5 w 33"/>
                  <a:gd name="T65" fmla="*/ 5 h 34"/>
                  <a:gd name="T66" fmla="*/ 7 w 33"/>
                  <a:gd name="T67" fmla="*/ 3 h 34"/>
                  <a:gd name="T68" fmla="*/ 10 w 33"/>
                  <a:gd name="T69" fmla="*/ 1 h 34"/>
                  <a:gd name="T70" fmla="*/ 13 w 33"/>
                  <a:gd name="T71" fmla="*/ 0 h 34"/>
                  <a:gd name="T72" fmla="*/ 16 w 33"/>
                  <a:gd name="T73" fmla="*/ 0 h 34"/>
                  <a:gd name="T74" fmla="*/ 16 w 33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34">
                    <a:moveTo>
                      <a:pt x="16" y="0"/>
                    </a:move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10"/>
                    </a:lnTo>
                    <a:lnTo>
                      <a:pt x="33" y="14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6"/>
                    </a:lnTo>
                    <a:lnTo>
                      <a:pt x="29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7" name="Freeform 298"/>
              <p:cNvSpPr>
                <a:spLocks/>
              </p:cNvSpPr>
              <p:nvPr/>
            </p:nvSpPr>
            <p:spPr bwMode="auto">
              <a:xfrm>
                <a:off x="3619" y="2532"/>
                <a:ext cx="21" cy="23"/>
              </a:xfrm>
              <a:custGeom>
                <a:avLst/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5 w 21"/>
                  <a:gd name="T5" fmla="*/ 1 h 23"/>
                  <a:gd name="T6" fmla="*/ 18 w 21"/>
                  <a:gd name="T7" fmla="*/ 3 h 23"/>
                  <a:gd name="T8" fmla="*/ 21 w 21"/>
                  <a:gd name="T9" fmla="*/ 8 h 23"/>
                  <a:gd name="T10" fmla="*/ 21 w 21"/>
                  <a:gd name="T11" fmla="*/ 12 h 23"/>
                  <a:gd name="T12" fmla="*/ 21 w 21"/>
                  <a:gd name="T13" fmla="*/ 12 h 23"/>
                  <a:gd name="T14" fmla="*/ 21 w 21"/>
                  <a:gd name="T15" fmla="*/ 16 h 23"/>
                  <a:gd name="T16" fmla="*/ 18 w 21"/>
                  <a:gd name="T17" fmla="*/ 19 h 23"/>
                  <a:gd name="T18" fmla="*/ 15 w 21"/>
                  <a:gd name="T19" fmla="*/ 22 h 23"/>
                  <a:gd name="T20" fmla="*/ 11 w 21"/>
                  <a:gd name="T21" fmla="*/ 23 h 23"/>
                  <a:gd name="T22" fmla="*/ 11 w 21"/>
                  <a:gd name="T23" fmla="*/ 23 h 23"/>
                  <a:gd name="T24" fmla="*/ 6 w 21"/>
                  <a:gd name="T25" fmla="*/ 22 h 23"/>
                  <a:gd name="T26" fmla="*/ 3 w 21"/>
                  <a:gd name="T27" fmla="*/ 19 h 23"/>
                  <a:gd name="T28" fmla="*/ 1 w 21"/>
                  <a:gd name="T29" fmla="*/ 16 h 23"/>
                  <a:gd name="T30" fmla="*/ 0 w 21"/>
                  <a:gd name="T31" fmla="*/ 12 h 23"/>
                  <a:gd name="T32" fmla="*/ 0 w 21"/>
                  <a:gd name="T33" fmla="*/ 12 h 23"/>
                  <a:gd name="T34" fmla="*/ 1 w 21"/>
                  <a:gd name="T35" fmla="*/ 8 h 23"/>
                  <a:gd name="T36" fmla="*/ 3 w 21"/>
                  <a:gd name="T37" fmla="*/ 3 h 23"/>
                  <a:gd name="T38" fmla="*/ 6 w 21"/>
                  <a:gd name="T39" fmla="*/ 1 h 23"/>
                  <a:gd name="T40" fmla="*/ 11 w 21"/>
                  <a:gd name="T41" fmla="*/ 0 h 23"/>
                  <a:gd name="T42" fmla="*/ 11 w 21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1" y="8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8" name="Freeform 299"/>
              <p:cNvSpPr>
                <a:spLocks/>
              </p:cNvSpPr>
              <p:nvPr/>
            </p:nvSpPr>
            <p:spPr bwMode="auto">
              <a:xfrm>
                <a:off x="3636" y="2581"/>
                <a:ext cx="8" cy="32"/>
              </a:xfrm>
              <a:custGeom>
                <a:avLst/>
                <a:gdLst>
                  <a:gd name="T0" fmla="*/ 2 w 8"/>
                  <a:gd name="T1" fmla="*/ 0 h 32"/>
                  <a:gd name="T2" fmla="*/ 8 w 8"/>
                  <a:gd name="T3" fmla="*/ 18 h 32"/>
                  <a:gd name="T4" fmla="*/ 1 w 8"/>
                  <a:gd name="T5" fmla="*/ 18 h 32"/>
                  <a:gd name="T6" fmla="*/ 1 w 8"/>
                  <a:gd name="T7" fmla="*/ 18 h 32"/>
                  <a:gd name="T8" fmla="*/ 0 w 8"/>
                  <a:gd name="T9" fmla="*/ 27 h 32"/>
                  <a:gd name="T10" fmla="*/ 0 w 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2">
                    <a:moveTo>
                      <a:pt x="2" y="0"/>
                    </a:moveTo>
                    <a:lnTo>
                      <a:pt x="8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27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9" name="Freeform 300"/>
              <p:cNvSpPr>
                <a:spLocks/>
              </p:cNvSpPr>
              <p:nvPr/>
            </p:nvSpPr>
            <p:spPr bwMode="auto">
              <a:xfrm>
                <a:off x="3610" y="2558"/>
                <a:ext cx="38" cy="28"/>
              </a:xfrm>
              <a:custGeom>
                <a:avLst/>
                <a:gdLst>
                  <a:gd name="T0" fmla="*/ 7 w 38"/>
                  <a:gd name="T1" fmla="*/ 26 h 28"/>
                  <a:gd name="T2" fmla="*/ 7 w 38"/>
                  <a:gd name="T3" fmla="*/ 26 h 28"/>
                  <a:gd name="T4" fmla="*/ 6 w 38"/>
                  <a:gd name="T5" fmla="*/ 27 h 28"/>
                  <a:gd name="T6" fmla="*/ 4 w 38"/>
                  <a:gd name="T7" fmla="*/ 28 h 28"/>
                  <a:gd name="T8" fmla="*/ 4 w 38"/>
                  <a:gd name="T9" fmla="*/ 28 h 28"/>
                  <a:gd name="T10" fmla="*/ 2 w 38"/>
                  <a:gd name="T11" fmla="*/ 28 h 28"/>
                  <a:gd name="T12" fmla="*/ 2 w 38"/>
                  <a:gd name="T13" fmla="*/ 28 h 28"/>
                  <a:gd name="T14" fmla="*/ 0 w 38"/>
                  <a:gd name="T15" fmla="*/ 26 h 28"/>
                  <a:gd name="T16" fmla="*/ 0 w 38"/>
                  <a:gd name="T17" fmla="*/ 24 h 28"/>
                  <a:gd name="T18" fmla="*/ 8 w 38"/>
                  <a:gd name="T19" fmla="*/ 4 h 28"/>
                  <a:gd name="T20" fmla="*/ 8 w 38"/>
                  <a:gd name="T21" fmla="*/ 4 h 28"/>
                  <a:gd name="T22" fmla="*/ 10 w 38"/>
                  <a:gd name="T23" fmla="*/ 3 h 28"/>
                  <a:gd name="T24" fmla="*/ 12 w 38"/>
                  <a:gd name="T25" fmla="*/ 1 h 28"/>
                  <a:gd name="T26" fmla="*/ 16 w 38"/>
                  <a:gd name="T27" fmla="*/ 0 h 28"/>
                  <a:gd name="T28" fmla="*/ 20 w 38"/>
                  <a:gd name="T29" fmla="*/ 0 h 28"/>
                  <a:gd name="T30" fmla="*/ 20 w 38"/>
                  <a:gd name="T31" fmla="*/ 0 h 28"/>
                  <a:gd name="T32" fmla="*/ 24 w 38"/>
                  <a:gd name="T33" fmla="*/ 0 h 28"/>
                  <a:gd name="T34" fmla="*/ 27 w 38"/>
                  <a:gd name="T35" fmla="*/ 1 h 28"/>
                  <a:gd name="T36" fmla="*/ 30 w 38"/>
                  <a:gd name="T37" fmla="*/ 3 h 28"/>
                  <a:gd name="T38" fmla="*/ 31 w 38"/>
                  <a:gd name="T39" fmla="*/ 4 h 28"/>
                  <a:gd name="T40" fmla="*/ 38 w 38"/>
                  <a:gd name="T41" fmla="*/ 24 h 28"/>
                  <a:gd name="T42" fmla="*/ 38 w 38"/>
                  <a:gd name="T43" fmla="*/ 24 h 28"/>
                  <a:gd name="T44" fmla="*/ 38 w 38"/>
                  <a:gd name="T45" fmla="*/ 26 h 28"/>
                  <a:gd name="T46" fmla="*/ 36 w 38"/>
                  <a:gd name="T47" fmla="*/ 28 h 28"/>
                  <a:gd name="T48" fmla="*/ 36 w 38"/>
                  <a:gd name="T49" fmla="*/ 28 h 28"/>
                  <a:gd name="T50" fmla="*/ 35 w 38"/>
                  <a:gd name="T51" fmla="*/ 28 h 28"/>
                  <a:gd name="T52" fmla="*/ 35 w 38"/>
                  <a:gd name="T53" fmla="*/ 28 h 28"/>
                  <a:gd name="T54" fmla="*/ 33 w 38"/>
                  <a:gd name="T55" fmla="*/ 27 h 28"/>
                  <a:gd name="T56" fmla="*/ 32 w 38"/>
                  <a:gd name="T5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28">
                    <a:moveTo>
                      <a:pt x="7" y="26"/>
                    </a:moveTo>
                    <a:lnTo>
                      <a:pt x="7" y="26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3" y="27"/>
                    </a:lnTo>
                    <a:lnTo>
                      <a:pt x="32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0" name="Freeform 301"/>
              <p:cNvSpPr>
                <a:spLocks/>
              </p:cNvSpPr>
              <p:nvPr/>
            </p:nvSpPr>
            <p:spPr bwMode="auto">
              <a:xfrm>
                <a:off x="3615" y="2581"/>
                <a:ext cx="9" cy="32"/>
              </a:xfrm>
              <a:custGeom>
                <a:avLst/>
                <a:gdLst>
                  <a:gd name="T0" fmla="*/ 9 w 9"/>
                  <a:gd name="T1" fmla="*/ 32 h 32"/>
                  <a:gd name="T2" fmla="*/ 9 w 9"/>
                  <a:gd name="T3" fmla="*/ 32 h 32"/>
                  <a:gd name="T4" fmla="*/ 8 w 9"/>
                  <a:gd name="T5" fmla="*/ 27 h 32"/>
                  <a:gd name="T6" fmla="*/ 7 w 9"/>
                  <a:gd name="T7" fmla="*/ 18 h 32"/>
                  <a:gd name="T8" fmla="*/ 0 w 9"/>
                  <a:gd name="T9" fmla="*/ 18 h 32"/>
                  <a:gd name="T10" fmla="*/ 7 w 9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2">
                    <a:moveTo>
                      <a:pt x="9" y="32"/>
                    </a:moveTo>
                    <a:lnTo>
                      <a:pt x="9" y="32"/>
                    </a:lnTo>
                    <a:lnTo>
                      <a:pt x="8" y="2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1" name="Freeform 302"/>
              <p:cNvSpPr>
                <a:spLocks/>
              </p:cNvSpPr>
              <p:nvPr/>
            </p:nvSpPr>
            <p:spPr bwMode="auto">
              <a:xfrm>
                <a:off x="3692" y="2564"/>
                <a:ext cx="13" cy="49"/>
              </a:xfrm>
              <a:custGeom>
                <a:avLst/>
                <a:gdLst>
                  <a:gd name="T0" fmla="*/ 3 w 13"/>
                  <a:gd name="T1" fmla="*/ 0 h 49"/>
                  <a:gd name="T2" fmla="*/ 13 w 13"/>
                  <a:gd name="T3" fmla="*/ 28 h 49"/>
                  <a:gd name="T4" fmla="*/ 3 w 13"/>
                  <a:gd name="T5" fmla="*/ 28 h 49"/>
                  <a:gd name="T6" fmla="*/ 3 w 13"/>
                  <a:gd name="T7" fmla="*/ 28 h 49"/>
                  <a:gd name="T8" fmla="*/ 2 w 13"/>
                  <a:gd name="T9" fmla="*/ 41 h 49"/>
                  <a:gd name="T10" fmla="*/ 1 w 13"/>
                  <a:gd name="T11" fmla="*/ 46 h 49"/>
                  <a:gd name="T12" fmla="*/ 0 w 13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3" y="0"/>
                    </a:moveTo>
                    <a:lnTo>
                      <a:pt x="1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41"/>
                    </a:lnTo>
                    <a:lnTo>
                      <a:pt x="1" y="46"/>
                    </a:lnTo>
                    <a:lnTo>
                      <a:pt x="0" y="4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2" name="Freeform 303"/>
              <p:cNvSpPr>
                <a:spLocks/>
              </p:cNvSpPr>
              <p:nvPr/>
            </p:nvSpPr>
            <p:spPr bwMode="auto">
              <a:xfrm>
                <a:off x="3654" y="2529"/>
                <a:ext cx="57" cy="42"/>
              </a:xfrm>
              <a:custGeom>
                <a:avLst/>
                <a:gdLst>
                  <a:gd name="T0" fmla="*/ 9 w 57"/>
                  <a:gd name="T1" fmla="*/ 39 h 42"/>
                  <a:gd name="T2" fmla="*/ 9 w 57"/>
                  <a:gd name="T3" fmla="*/ 39 h 42"/>
                  <a:gd name="T4" fmla="*/ 7 w 57"/>
                  <a:gd name="T5" fmla="*/ 42 h 42"/>
                  <a:gd name="T6" fmla="*/ 5 w 57"/>
                  <a:gd name="T7" fmla="*/ 42 h 42"/>
                  <a:gd name="T8" fmla="*/ 5 w 57"/>
                  <a:gd name="T9" fmla="*/ 42 h 42"/>
                  <a:gd name="T10" fmla="*/ 3 w 57"/>
                  <a:gd name="T11" fmla="*/ 42 h 42"/>
                  <a:gd name="T12" fmla="*/ 3 w 57"/>
                  <a:gd name="T13" fmla="*/ 42 h 42"/>
                  <a:gd name="T14" fmla="*/ 2 w 57"/>
                  <a:gd name="T15" fmla="*/ 41 h 42"/>
                  <a:gd name="T16" fmla="*/ 1 w 57"/>
                  <a:gd name="T17" fmla="*/ 40 h 42"/>
                  <a:gd name="T18" fmla="*/ 0 w 57"/>
                  <a:gd name="T19" fmla="*/ 38 h 42"/>
                  <a:gd name="T20" fmla="*/ 0 w 57"/>
                  <a:gd name="T21" fmla="*/ 36 h 42"/>
                  <a:gd name="T22" fmla="*/ 11 w 57"/>
                  <a:gd name="T23" fmla="*/ 7 h 42"/>
                  <a:gd name="T24" fmla="*/ 11 w 57"/>
                  <a:gd name="T25" fmla="*/ 7 h 42"/>
                  <a:gd name="T26" fmla="*/ 13 w 57"/>
                  <a:gd name="T27" fmla="*/ 5 h 42"/>
                  <a:gd name="T28" fmla="*/ 17 w 57"/>
                  <a:gd name="T29" fmla="*/ 2 h 42"/>
                  <a:gd name="T30" fmla="*/ 22 w 57"/>
                  <a:gd name="T31" fmla="*/ 1 h 42"/>
                  <a:gd name="T32" fmla="*/ 28 w 57"/>
                  <a:gd name="T33" fmla="*/ 0 h 42"/>
                  <a:gd name="T34" fmla="*/ 28 w 57"/>
                  <a:gd name="T35" fmla="*/ 0 h 42"/>
                  <a:gd name="T36" fmla="*/ 35 w 57"/>
                  <a:gd name="T37" fmla="*/ 1 h 42"/>
                  <a:gd name="T38" fmla="*/ 40 w 57"/>
                  <a:gd name="T39" fmla="*/ 2 h 42"/>
                  <a:gd name="T40" fmla="*/ 44 w 57"/>
                  <a:gd name="T41" fmla="*/ 5 h 42"/>
                  <a:gd name="T42" fmla="*/ 46 w 57"/>
                  <a:gd name="T43" fmla="*/ 7 h 42"/>
                  <a:gd name="T44" fmla="*/ 57 w 57"/>
                  <a:gd name="T45" fmla="*/ 36 h 42"/>
                  <a:gd name="T46" fmla="*/ 57 w 57"/>
                  <a:gd name="T47" fmla="*/ 36 h 42"/>
                  <a:gd name="T48" fmla="*/ 57 w 57"/>
                  <a:gd name="T49" fmla="*/ 38 h 42"/>
                  <a:gd name="T50" fmla="*/ 57 w 57"/>
                  <a:gd name="T51" fmla="*/ 40 h 42"/>
                  <a:gd name="T52" fmla="*/ 56 w 57"/>
                  <a:gd name="T53" fmla="*/ 41 h 42"/>
                  <a:gd name="T54" fmla="*/ 54 w 57"/>
                  <a:gd name="T55" fmla="*/ 42 h 42"/>
                  <a:gd name="T56" fmla="*/ 54 w 57"/>
                  <a:gd name="T57" fmla="*/ 42 h 42"/>
                  <a:gd name="T58" fmla="*/ 53 w 57"/>
                  <a:gd name="T59" fmla="*/ 42 h 42"/>
                  <a:gd name="T60" fmla="*/ 53 w 57"/>
                  <a:gd name="T61" fmla="*/ 42 h 42"/>
                  <a:gd name="T62" fmla="*/ 50 w 57"/>
                  <a:gd name="T63" fmla="*/ 42 h 42"/>
                  <a:gd name="T64" fmla="*/ 48 w 57"/>
                  <a:gd name="T65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42">
                    <a:moveTo>
                      <a:pt x="9" y="39"/>
                    </a:moveTo>
                    <a:lnTo>
                      <a:pt x="9" y="39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2" y="41"/>
                    </a:lnTo>
                    <a:lnTo>
                      <a:pt x="1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0" y="2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40"/>
                    </a:lnTo>
                    <a:lnTo>
                      <a:pt x="56" y="41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0" y="42"/>
                    </a:lnTo>
                    <a:lnTo>
                      <a:pt x="48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3" name="Freeform 304"/>
              <p:cNvSpPr>
                <a:spLocks/>
              </p:cNvSpPr>
              <p:nvPr/>
            </p:nvSpPr>
            <p:spPr bwMode="auto">
              <a:xfrm>
                <a:off x="3660" y="2564"/>
                <a:ext cx="13" cy="49"/>
              </a:xfrm>
              <a:custGeom>
                <a:avLst/>
                <a:gdLst>
                  <a:gd name="T0" fmla="*/ 13 w 13"/>
                  <a:gd name="T1" fmla="*/ 49 h 49"/>
                  <a:gd name="T2" fmla="*/ 13 w 13"/>
                  <a:gd name="T3" fmla="*/ 49 h 49"/>
                  <a:gd name="T4" fmla="*/ 12 w 13"/>
                  <a:gd name="T5" fmla="*/ 46 h 49"/>
                  <a:gd name="T6" fmla="*/ 12 w 13"/>
                  <a:gd name="T7" fmla="*/ 41 h 49"/>
                  <a:gd name="T8" fmla="*/ 11 w 13"/>
                  <a:gd name="T9" fmla="*/ 28 h 49"/>
                  <a:gd name="T10" fmla="*/ 0 w 13"/>
                  <a:gd name="T11" fmla="*/ 28 h 49"/>
                  <a:gd name="T12" fmla="*/ 10 w 13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3" y="49"/>
                    </a:moveTo>
                    <a:lnTo>
                      <a:pt x="13" y="49"/>
                    </a:lnTo>
                    <a:lnTo>
                      <a:pt x="12" y="46"/>
                    </a:lnTo>
                    <a:lnTo>
                      <a:pt x="12" y="41"/>
                    </a:lnTo>
                    <a:lnTo>
                      <a:pt x="11" y="28"/>
                    </a:lnTo>
                    <a:lnTo>
                      <a:pt x="0" y="28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4" name="Freeform 305"/>
              <p:cNvSpPr>
                <a:spLocks/>
              </p:cNvSpPr>
              <p:nvPr/>
            </p:nvSpPr>
            <p:spPr bwMode="auto">
              <a:xfrm>
                <a:off x="3719" y="2529"/>
                <a:ext cx="44" cy="79"/>
              </a:xfrm>
              <a:custGeom>
                <a:avLst/>
                <a:gdLst>
                  <a:gd name="T0" fmla="*/ 11 w 44"/>
                  <a:gd name="T1" fmla="*/ 79 h 79"/>
                  <a:gd name="T2" fmla="*/ 11 w 44"/>
                  <a:gd name="T3" fmla="*/ 79 h 79"/>
                  <a:gd name="T4" fmla="*/ 9 w 44"/>
                  <a:gd name="T5" fmla="*/ 66 h 79"/>
                  <a:gd name="T6" fmla="*/ 6 w 44"/>
                  <a:gd name="T7" fmla="*/ 52 h 79"/>
                  <a:gd name="T8" fmla="*/ 6 w 44"/>
                  <a:gd name="T9" fmla="*/ 52 h 79"/>
                  <a:gd name="T10" fmla="*/ 5 w 44"/>
                  <a:gd name="T11" fmla="*/ 50 h 79"/>
                  <a:gd name="T12" fmla="*/ 4 w 44"/>
                  <a:gd name="T13" fmla="*/ 48 h 79"/>
                  <a:gd name="T14" fmla="*/ 3 w 44"/>
                  <a:gd name="T15" fmla="*/ 47 h 79"/>
                  <a:gd name="T16" fmla="*/ 3 w 44"/>
                  <a:gd name="T17" fmla="*/ 43 h 79"/>
                  <a:gd name="T18" fmla="*/ 3 w 44"/>
                  <a:gd name="T19" fmla="*/ 43 h 79"/>
                  <a:gd name="T20" fmla="*/ 0 w 44"/>
                  <a:gd name="T21" fmla="*/ 30 h 79"/>
                  <a:gd name="T22" fmla="*/ 0 w 44"/>
                  <a:gd name="T23" fmla="*/ 19 h 79"/>
                  <a:gd name="T24" fmla="*/ 0 w 44"/>
                  <a:gd name="T25" fmla="*/ 9 h 79"/>
                  <a:gd name="T26" fmla="*/ 0 w 44"/>
                  <a:gd name="T27" fmla="*/ 9 h 79"/>
                  <a:gd name="T28" fmla="*/ 0 w 44"/>
                  <a:gd name="T29" fmla="*/ 7 h 79"/>
                  <a:gd name="T30" fmla="*/ 3 w 44"/>
                  <a:gd name="T31" fmla="*/ 5 h 79"/>
                  <a:gd name="T32" fmla="*/ 7 w 44"/>
                  <a:gd name="T33" fmla="*/ 3 h 79"/>
                  <a:gd name="T34" fmla="*/ 14 w 44"/>
                  <a:gd name="T35" fmla="*/ 1 h 79"/>
                  <a:gd name="T36" fmla="*/ 22 w 44"/>
                  <a:gd name="T37" fmla="*/ 0 h 79"/>
                  <a:gd name="T38" fmla="*/ 22 w 44"/>
                  <a:gd name="T39" fmla="*/ 0 h 79"/>
                  <a:gd name="T40" fmla="*/ 29 w 44"/>
                  <a:gd name="T41" fmla="*/ 1 h 79"/>
                  <a:gd name="T42" fmla="*/ 36 w 44"/>
                  <a:gd name="T43" fmla="*/ 3 h 79"/>
                  <a:gd name="T44" fmla="*/ 42 w 44"/>
                  <a:gd name="T45" fmla="*/ 5 h 79"/>
                  <a:gd name="T46" fmla="*/ 43 w 44"/>
                  <a:gd name="T47" fmla="*/ 7 h 79"/>
                  <a:gd name="T48" fmla="*/ 43 w 44"/>
                  <a:gd name="T49" fmla="*/ 9 h 79"/>
                  <a:gd name="T50" fmla="*/ 43 w 44"/>
                  <a:gd name="T51" fmla="*/ 9 h 79"/>
                  <a:gd name="T52" fmla="*/ 44 w 44"/>
                  <a:gd name="T53" fmla="*/ 19 h 79"/>
                  <a:gd name="T54" fmla="*/ 43 w 44"/>
                  <a:gd name="T55" fmla="*/ 30 h 79"/>
                  <a:gd name="T56" fmla="*/ 42 w 44"/>
                  <a:gd name="T57" fmla="*/ 43 h 79"/>
                  <a:gd name="T58" fmla="*/ 42 w 44"/>
                  <a:gd name="T59" fmla="*/ 43 h 79"/>
                  <a:gd name="T60" fmla="*/ 41 w 44"/>
                  <a:gd name="T61" fmla="*/ 47 h 79"/>
                  <a:gd name="T62" fmla="*/ 40 w 44"/>
                  <a:gd name="T63" fmla="*/ 48 h 79"/>
                  <a:gd name="T64" fmla="*/ 39 w 44"/>
                  <a:gd name="T65" fmla="*/ 50 h 79"/>
                  <a:gd name="T66" fmla="*/ 37 w 44"/>
                  <a:gd name="T67" fmla="*/ 52 h 79"/>
                  <a:gd name="T68" fmla="*/ 37 w 44"/>
                  <a:gd name="T69" fmla="*/ 52 h 79"/>
                  <a:gd name="T70" fmla="*/ 35 w 44"/>
                  <a:gd name="T71" fmla="*/ 66 h 79"/>
                  <a:gd name="T72" fmla="*/ 32 w 44"/>
                  <a:gd name="T7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79">
                    <a:moveTo>
                      <a:pt x="11" y="79"/>
                    </a:moveTo>
                    <a:lnTo>
                      <a:pt x="11" y="79"/>
                    </a:lnTo>
                    <a:lnTo>
                      <a:pt x="9" y="66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0"/>
                    </a:lnTo>
                    <a:lnTo>
                      <a:pt x="4" y="48"/>
                    </a:lnTo>
                    <a:lnTo>
                      <a:pt x="3" y="47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19"/>
                    </a:lnTo>
                    <a:lnTo>
                      <a:pt x="43" y="3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1" y="47"/>
                    </a:lnTo>
                    <a:lnTo>
                      <a:pt x="40" y="48"/>
                    </a:lnTo>
                    <a:lnTo>
                      <a:pt x="39" y="50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5" y="66"/>
                    </a:lnTo>
                    <a:lnTo>
                      <a:pt x="32" y="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5" name="Freeform 306"/>
              <p:cNvSpPr>
                <a:spLocks/>
              </p:cNvSpPr>
              <p:nvPr/>
            </p:nvSpPr>
            <p:spPr bwMode="auto">
              <a:xfrm>
                <a:off x="3771" y="2558"/>
                <a:ext cx="29" cy="52"/>
              </a:xfrm>
              <a:custGeom>
                <a:avLst/>
                <a:gdLst>
                  <a:gd name="T0" fmla="*/ 7 w 29"/>
                  <a:gd name="T1" fmla="*/ 52 h 52"/>
                  <a:gd name="T2" fmla="*/ 7 w 29"/>
                  <a:gd name="T3" fmla="*/ 52 h 52"/>
                  <a:gd name="T4" fmla="*/ 5 w 29"/>
                  <a:gd name="T5" fmla="*/ 43 h 52"/>
                  <a:gd name="T6" fmla="*/ 4 w 29"/>
                  <a:gd name="T7" fmla="*/ 34 h 52"/>
                  <a:gd name="T8" fmla="*/ 4 w 29"/>
                  <a:gd name="T9" fmla="*/ 34 h 52"/>
                  <a:gd name="T10" fmla="*/ 3 w 29"/>
                  <a:gd name="T11" fmla="*/ 31 h 52"/>
                  <a:gd name="T12" fmla="*/ 2 w 29"/>
                  <a:gd name="T13" fmla="*/ 29 h 52"/>
                  <a:gd name="T14" fmla="*/ 2 w 29"/>
                  <a:gd name="T15" fmla="*/ 29 h 52"/>
                  <a:gd name="T16" fmla="*/ 0 w 29"/>
                  <a:gd name="T17" fmla="*/ 20 h 52"/>
                  <a:gd name="T18" fmla="*/ 0 w 29"/>
                  <a:gd name="T19" fmla="*/ 12 h 52"/>
                  <a:gd name="T20" fmla="*/ 0 w 29"/>
                  <a:gd name="T21" fmla="*/ 5 h 52"/>
                  <a:gd name="T22" fmla="*/ 0 w 29"/>
                  <a:gd name="T23" fmla="*/ 5 h 52"/>
                  <a:gd name="T24" fmla="*/ 2 w 29"/>
                  <a:gd name="T25" fmla="*/ 3 h 52"/>
                  <a:gd name="T26" fmla="*/ 5 w 29"/>
                  <a:gd name="T27" fmla="*/ 1 h 52"/>
                  <a:gd name="T28" fmla="*/ 9 w 29"/>
                  <a:gd name="T29" fmla="*/ 0 h 52"/>
                  <a:gd name="T30" fmla="*/ 14 w 29"/>
                  <a:gd name="T31" fmla="*/ 0 h 52"/>
                  <a:gd name="T32" fmla="*/ 14 w 29"/>
                  <a:gd name="T33" fmla="*/ 0 h 52"/>
                  <a:gd name="T34" fmla="*/ 19 w 29"/>
                  <a:gd name="T35" fmla="*/ 0 h 52"/>
                  <a:gd name="T36" fmla="*/ 24 w 29"/>
                  <a:gd name="T37" fmla="*/ 1 h 52"/>
                  <a:gd name="T38" fmla="*/ 28 w 29"/>
                  <a:gd name="T39" fmla="*/ 3 h 52"/>
                  <a:gd name="T40" fmla="*/ 29 w 29"/>
                  <a:gd name="T41" fmla="*/ 5 h 52"/>
                  <a:gd name="T42" fmla="*/ 29 w 29"/>
                  <a:gd name="T43" fmla="*/ 5 h 52"/>
                  <a:gd name="T44" fmla="*/ 29 w 29"/>
                  <a:gd name="T45" fmla="*/ 12 h 52"/>
                  <a:gd name="T46" fmla="*/ 29 w 29"/>
                  <a:gd name="T47" fmla="*/ 20 h 52"/>
                  <a:gd name="T48" fmla="*/ 28 w 29"/>
                  <a:gd name="T49" fmla="*/ 29 h 52"/>
                  <a:gd name="T50" fmla="*/ 28 w 29"/>
                  <a:gd name="T51" fmla="*/ 29 h 52"/>
                  <a:gd name="T52" fmla="*/ 26 w 29"/>
                  <a:gd name="T53" fmla="*/ 31 h 52"/>
                  <a:gd name="T54" fmla="*/ 25 w 29"/>
                  <a:gd name="T55" fmla="*/ 34 h 52"/>
                  <a:gd name="T56" fmla="*/ 25 w 29"/>
                  <a:gd name="T57" fmla="*/ 34 h 52"/>
                  <a:gd name="T58" fmla="*/ 24 w 29"/>
                  <a:gd name="T59" fmla="*/ 43 h 52"/>
                  <a:gd name="T60" fmla="*/ 21 w 29"/>
                  <a:gd name="T6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52">
                    <a:moveTo>
                      <a:pt x="7" y="52"/>
                    </a:moveTo>
                    <a:lnTo>
                      <a:pt x="7" y="52"/>
                    </a:lnTo>
                    <a:lnTo>
                      <a:pt x="5" y="4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12"/>
                    </a:lnTo>
                    <a:lnTo>
                      <a:pt x="29" y="20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4" y="43"/>
                    </a:lnTo>
                    <a:lnTo>
                      <a:pt x="21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6" name="Freeform 307"/>
              <p:cNvSpPr>
                <a:spLocks/>
              </p:cNvSpPr>
              <p:nvPr/>
            </p:nvSpPr>
            <p:spPr bwMode="auto">
              <a:xfrm>
                <a:off x="3760" y="2429"/>
                <a:ext cx="37" cy="48"/>
              </a:xfrm>
              <a:custGeom>
                <a:avLst/>
                <a:gdLst>
                  <a:gd name="T0" fmla="*/ 37 w 37"/>
                  <a:gd name="T1" fmla="*/ 48 h 48"/>
                  <a:gd name="T2" fmla="*/ 37 w 37"/>
                  <a:gd name="T3" fmla="*/ 0 h 48"/>
                  <a:gd name="T4" fmla="*/ 0 w 37"/>
                  <a:gd name="T5" fmla="*/ 0 h 48"/>
                  <a:gd name="T6" fmla="*/ 0 w 37"/>
                  <a:gd name="T7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lnTo>
                      <a:pt x="37" y="0"/>
                    </a:lnTo>
                    <a:lnTo>
                      <a:pt x="0" y="0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7" name="Freeform 308"/>
              <p:cNvSpPr>
                <a:spLocks/>
              </p:cNvSpPr>
              <p:nvPr/>
            </p:nvSpPr>
            <p:spPr bwMode="auto">
              <a:xfrm>
                <a:off x="357" y="356"/>
                <a:ext cx="212" cy="175"/>
              </a:xfrm>
              <a:custGeom>
                <a:avLst/>
                <a:gdLst>
                  <a:gd name="T0" fmla="*/ 75 w 212"/>
                  <a:gd name="T1" fmla="*/ 148 h 175"/>
                  <a:gd name="T2" fmla="*/ 41 w 212"/>
                  <a:gd name="T3" fmla="*/ 144 h 175"/>
                  <a:gd name="T4" fmla="*/ 35 w 212"/>
                  <a:gd name="T5" fmla="*/ 140 h 175"/>
                  <a:gd name="T6" fmla="*/ 32 w 212"/>
                  <a:gd name="T7" fmla="*/ 120 h 175"/>
                  <a:gd name="T8" fmla="*/ 40 w 212"/>
                  <a:gd name="T9" fmla="*/ 115 h 175"/>
                  <a:gd name="T10" fmla="*/ 40 w 212"/>
                  <a:gd name="T11" fmla="*/ 109 h 175"/>
                  <a:gd name="T12" fmla="*/ 32 w 212"/>
                  <a:gd name="T13" fmla="*/ 105 h 175"/>
                  <a:gd name="T14" fmla="*/ 6 w 212"/>
                  <a:gd name="T15" fmla="*/ 105 h 175"/>
                  <a:gd name="T16" fmla="*/ 0 w 212"/>
                  <a:gd name="T17" fmla="*/ 112 h 175"/>
                  <a:gd name="T18" fmla="*/ 4 w 212"/>
                  <a:gd name="T19" fmla="*/ 118 h 175"/>
                  <a:gd name="T20" fmla="*/ 19 w 212"/>
                  <a:gd name="T21" fmla="*/ 120 h 175"/>
                  <a:gd name="T22" fmla="*/ 25 w 212"/>
                  <a:gd name="T23" fmla="*/ 142 h 175"/>
                  <a:gd name="T24" fmla="*/ 32 w 212"/>
                  <a:gd name="T25" fmla="*/ 151 h 175"/>
                  <a:gd name="T26" fmla="*/ 34 w 212"/>
                  <a:gd name="T27" fmla="*/ 155 h 175"/>
                  <a:gd name="T28" fmla="*/ 33 w 212"/>
                  <a:gd name="T29" fmla="*/ 162 h 175"/>
                  <a:gd name="T30" fmla="*/ 40 w 212"/>
                  <a:gd name="T31" fmla="*/ 168 h 175"/>
                  <a:gd name="T32" fmla="*/ 72 w 212"/>
                  <a:gd name="T33" fmla="*/ 173 h 175"/>
                  <a:gd name="T34" fmla="*/ 123 w 212"/>
                  <a:gd name="T35" fmla="*/ 174 h 175"/>
                  <a:gd name="T36" fmla="*/ 173 w 212"/>
                  <a:gd name="T37" fmla="*/ 168 h 175"/>
                  <a:gd name="T38" fmla="*/ 178 w 212"/>
                  <a:gd name="T39" fmla="*/ 165 h 175"/>
                  <a:gd name="T40" fmla="*/ 179 w 212"/>
                  <a:gd name="T41" fmla="*/ 158 h 175"/>
                  <a:gd name="T42" fmla="*/ 176 w 212"/>
                  <a:gd name="T43" fmla="*/ 153 h 175"/>
                  <a:gd name="T44" fmla="*/ 187 w 212"/>
                  <a:gd name="T45" fmla="*/ 146 h 175"/>
                  <a:gd name="T46" fmla="*/ 194 w 212"/>
                  <a:gd name="T47" fmla="*/ 120 h 175"/>
                  <a:gd name="T48" fmla="*/ 207 w 212"/>
                  <a:gd name="T49" fmla="*/ 119 h 175"/>
                  <a:gd name="T50" fmla="*/ 212 w 212"/>
                  <a:gd name="T51" fmla="*/ 112 h 175"/>
                  <a:gd name="T52" fmla="*/ 210 w 212"/>
                  <a:gd name="T53" fmla="*/ 107 h 175"/>
                  <a:gd name="T54" fmla="*/ 181 w 212"/>
                  <a:gd name="T55" fmla="*/ 105 h 175"/>
                  <a:gd name="T56" fmla="*/ 175 w 212"/>
                  <a:gd name="T57" fmla="*/ 107 h 175"/>
                  <a:gd name="T58" fmla="*/ 173 w 212"/>
                  <a:gd name="T59" fmla="*/ 112 h 175"/>
                  <a:gd name="T60" fmla="*/ 178 w 212"/>
                  <a:gd name="T61" fmla="*/ 119 h 175"/>
                  <a:gd name="T62" fmla="*/ 182 w 212"/>
                  <a:gd name="T63" fmla="*/ 120 h 175"/>
                  <a:gd name="T64" fmla="*/ 176 w 212"/>
                  <a:gd name="T65" fmla="*/ 142 h 175"/>
                  <a:gd name="T66" fmla="*/ 158 w 212"/>
                  <a:gd name="T67" fmla="*/ 143 h 175"/>
                  <a:gd name="T68" fmla="*/ 161 w 212"/>
                  <a:gd name="T69" fmla="*/ 122 h 175"/>
                  <a:gd name="T70" fmla="*/ 174 w 212"/>
                  <a:gd name="T71" fmla="*/ 76 h 175"/>
                  <a:gd name="T72" fmla="*/ 176 w 212"/>
                  <a:gd name="T73" fmla="*/ 49 h 175"/>
                  <a:gd name="T74" fmla="*/ 173 w 212"/>
                  <a:gd name="T75" fmla="*/ 29 h 175"/>
                  <a:gd name="T76" fmla="*/ 163 w 212"/>
                  <a:gd name="T77" fmla="*/ 14 h 175"/>
                  <a:gd name="T78" fmla="*/ 145 w 212"/>
                  <a:gd name="T79" fmla="*/ 5 h 175"/>
                  <a:gd name="T80" fmla="*/ 118 w 212"/>
                  <a:gd name="T81" fmla="*/ 0 h 175"/>
                  <a:gd name="T82" fmla="*/ 95 w 212"/>
                  <a:gd name="T83" fmla="*/ 1 h 175"/>
                  <a:gd name="T84" fmla="*/ 67 w 212"/>
                  <a:gd name="T85" fmla="*/ 5 h 175"/>
                  <a:gd name="T86" fmla="*/ 50 w 212"/>
                  <a:gd name="T87" fmla="*/ 16 h 175"/>
                  <a:gd name="T88" fmla="*/ 41 w 212"/>
                  <a:gd name="T89" fmla="*/ 31 h 175"/>
                  <a:gd name="T90" fmla="*/ 37 w 212"/>
                  <a:gd name="T91" fmla="*/ 59 h 175"/>
                  <a:gd name="T92" fmla="*/ 43 w 212"/>
                  <a:gd name="T93" fmla="*/ 91 h 175"/>
                  <a:gd name="T94" fmla="*/ 55 w 212"/>
                  <a:gd name="T95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2" h="175">
                    <a:moveTo>
                      <a:pt x="95" y="149"/>
                    </a:moveTo>
                    <a:lnTo>
                      <a:pt x="95" y="149"/>
                    </a:lnTo>
                    <a:lnTo>
                      <a:pt x="75" y="148"/>
                    </a:lnTo>
                    <a:lnTo>
                      <a:pt x="59" y="146"/>
                    </a:lnTo>
                    <a:lnTo>
                      <a:pt x="41" y="144"/>
                    </a:lnTo>
                    <a:lnTo>
                      <a:pt x="41" y="144"/>
                    </a:lnTo>
                    <a:lnTo>
                      <a:pt x="37" y="142"/>
                    </a:lnTo>
                    <a:lnTo>
                      <a:pt x="35" y="140"/>
                    </a:lnTo>
                    <a:lnTo>
                      <a:pt x="35" y="14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5" y="119"/>
                    </a:lnTo>
                    <a:lnTo>
                      <a:pt x="37" y="118"/>
                    </a:lnTo>
                    <a:lnTo>
                      <a:pt x="40" y="115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40" y="109"/>
                    </a:lnTo>
                    <a:lnTo>
                      <a:pt x="37" y="107"/>
                    </a:lnTo>
                    <a:lnTo>
                      <a:pt x="35" y="105"/>
                    </a:lnTo>
                    <a:lnTo>
                      <a:pt x="32" y="10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6" y="105"/>
                    </a:lnTo>
                    <a:lnTo>
                      <a:pt x="4" y="107"/>
                    </a:lnTo>
                    <a:lnTo>
                      <a:pt x="1" y="109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1" y="115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6" y="146"/>
                    </a:lnTo>
                    <a:lnTo>
                      <a:pt x="29" y="149"/>
                    </a:lnTo>
                    <a:lnTo>
                      <a:pt x="32" y="151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4" y="155"/>
                    </a:lnTo>
                    <a:lnTo>
                      <a:pt x="33" y="158"/>
                    </a:lnTo>
                    <a:lnTo>
                      <a:pt x="33" y="158"/>
                    </a:lnTo>
                    <a:lnTo>
                      <a:pt x="33" y="162"/>
                    </a:lnTo>
                    <a:lnTo>
                      <a:pt x="34" y="165"/>
                    </a:lnTo>
                    <a:lnTo>
                      <a:pt x="37" y="167"/>
                    </a:lnTo>
                    <a:lnTo>
                      <a:pt x="40" y="168"/>
                    </a:lnTo>
                    <a:lnTo>
                      <a:pt x="40" y="168"/>
                    </a:lnTo>
                    <a:lnTo>
                      <a:pt x="56" y="171"/>
                    </a:lnTo>
                    <a:lnTo>
                      <a:pt x="72" y="173"/>
                    </a:lnTo>
                    <a:lnTo>
                      <a:pt x="90" y="174"/>
                    </a:lnTo>
                    <a:lnTo>
                      <a:pt x="106" y="175"/>
                    </a:lnTo>
                    <a:lnTo>
                      <a:pt x="123" y="174"/>
                    </a:lnTo>
                    <a:lnTo>
                      <a:pt x="140" y="173"/>
                    </a:lnTo>
                    <a:lnTo>
                      <a:pt x="157" y="171"/>
                    </a:lnTo>
                    <a:lnTo>
                      <a:pt x="173" y="168"/>
                    </a:lnTo>
                    <a:lnTo>
                      <a:pt x="173" y="168"/>
                    </a:lnTo>
                    <a:lnTo>
                      <a:pt x="176" y="167"/>
                    </a:lnTo>
                    <a:lnTo>
                      <a:pt x="178" y="165"/>
                    </a:lnTo>
                    <a:lnTo>
                      <a:pt x="179" y="162"/>
                    </a:lnTo>
                    <a:lnTo>
                      <a:pt x="179" y="158"/>
                    </a:lnTo>
                    <a:lnTo>
                      <a:pt x="179" y="158"/>
                    </a:lnTo>
                    <a:lnTo>
                      <a:pt x="178" y="156"/>
                    </a:lnTo>
                    <a:lnTo>
                      <a:pt x="176" y="153"/>
                    </a:lnTo>
                    <a:lnTo>
                      <a:pt x="176" y="153"/>
                    </a:lnTo>
                    <a:lnTo>
                      <a:pt x="180" y="151"/>
                    </a:lnTo>
                    <a:lnTo>
                      <a:pt x="185" y="149"/>
                    </a:lnTo>
                    <a:lnTo>
                      <a:pt x="187" y="146"/>
                    </a:lnTo>
                    <a:lnTo>
                      <a:pt x="189" y="142"/>
                    </a:lnTo>
                    <a:lnTo>
                      <a:pt x="189" y="142"/>
                    </a:lnTo>
                    <a:lnTo>
                      <a:pt x="194" y="120"/>
                    </a:lnTo>
                    <a:lnTo>
                      <a:pt x="204" y="120"/>
                    </a:lnTo>
                    <a:lnTo>
                      <a:pt x="204" y="120"/>
                    </a:lnTo>
                    <a:lnTo>
                      <a:pt x="207" y="119"/>
                    </a:lnTo>
                    <a:lnTo>
                      <a:pt x="210" y="118"/>
                    </a:lnTo>
                    <a:lnTo>
                      <a:pt x="211" y="115"/>
                    </a:lnTo>
                    <a:lnTo>
                      <a:pt x="212" y="112"/>
                    </a:lnTo>
                    <a:lnTo>
                      <a:pt x="212" y="112"/>
                    </a:lnTo>
                    <a:lnTo>
                      <a:pt x="211" y="109"/>
                    </a:lnTo>
                    <a:lnTo>
                      <a:pt x="210" y="107"/>
                    </a:lnTo>
                    <a:lnTo>
                      <a:pt x="207" y="105"/>
                    </a:lnTo>
                    <a:lnTo>
                      <a:pt x="204" y="105"/>
                    </a:lnTo>
                    <a:lnTo>
                      <a:pt x="181" y="105"/>
                    </a:lnTo>
                    <a:lnTo>
                      <a:pt x="181" y="105"/>
                    </a:lnTo>
                    <a:lnTo>
                      <a:pt x="178" y="105"/>
                    </a:lnTo>
                    <a:lnTo>
                      <a:pt x="175" y="107"/>
                    </a:lnTo>
                    <a:lnTo>
                      <a:pt x="174" y="109"/>
                    </a:lnTo>
                    <a:lnTo>
                      <a:pt x="173" y="112"/>
                    </a:lnTo>
                    <a:lnTo>
                      <a:pt x="173" y="112"/>
                    </a:lnTo>
                    <a:lnTo>
                      <a:pt x="174" y="115"/>
                    </a:lnTo>
                    <a:lnTo>
                      <a:pt x="175" y="118"/>
                    </a:lnTo>
                    <a:lnTo>
                      <a:pt x="178" y="119"/>
                    </a:lnTo>
                    <a:lnTo>
                      <a:pt x="181" y="120"/>
                    </a:lnTo>
                    <a:lnTo>
                      <a:pt x="182" y="120"/>
                    </a:lnTo>
                    <a:lnTo>
                      <a:pt x="182" y="120"/>
                    </a:lnTo>
                    <a:lnTo>
                      <a:pt x="177" y="140"/>
                    </a:lnTo>
                    <a:lnTo>
                      <a:pt x="177" y="140"/>
                    </a:lnTo>
                    <a:lnTo>
                      <a:pt x="176" y="142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58" y="143"/>
                    </a:lnTo>
                    <a:lnTo>
                      <a:pt x="158" y="143"/>
                    </a:lnTo>
                    <a:lnTo>
                      <a:pt x="159" y="133"/>
                    </a:lnTo>
                    <a:lnTo>
                      <a:pt x="161" y="122"/>
                    </a:lnTo>
                    <a:lnTo>
                      <a:pt x="165" y="106"/>
                    </a:lnTo>
                    <a:lnTo>
                      <a:pt x="170" y="91"/>
                    </a:lnTo>
                    <a:lnTo>
                      <a:pt x="174" y="76"/>
                    </a:lnTo>
                    <a:lnTo>
                      <a:pt x="174" y="76"/>
                    </a:lnTo>
                    <a:lnTo>
                      <a:pt x="176" y="58"/>
                    </a:lnTo>
                    <a:lnTo>
                      <a:pt x="176" y="49"/>
                    </a:lnTo>
                    <a:lnTo>
                      <a:pt x="175" y="42"/>
                    </a:lnTo>
                    <a:lnTo>
                      <a:pt x="174" y="35"/>
                    </a:lnTo>
                    <a:lnTo>
                      <a:pt x="173" y="29"/>
                    </a:lnTo>
                    <a:lnTo>
                      <a:pt x="170" y="24"/>
                    </a:lnTo>
                    <a:lnTo>
                      <a:pt x="167" y="19"/>
                    </a:lnTo>
                    <a:lnTo>
                      <a:pt x="163" y="14"/>
                    </a:lnTo>
                    <a:lnTo>
                      <a:pt x="158" y="10"/>
                    </a:lnTo>
                    <a:lnTo>
                      <a:pt x="152" y="7"/>
                    </a:lnTo>
                    <a:lnTo>
                      <a:pt x="145" y="5"/>
                    </a:lnTo>
                    <a:lnTo>
                      <a:pt x="137" y="3"/>
                    </a:lnTo>
                    <a:lnTo>
                      <a:pt x="128" y="1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5" y="3"/>
                    </a:lnTo>
                    <a:lnTo>
                      <a:pt x="67" y="5"/>
                    </a:lnTo>
                    <a:lnTo>
                      <a:pt x="61" y="8"/>
                    </a:lnTo>
                    <a:lnTo>
                      <a:pt x="55" y="11"/>
                    </a:lnTo>
                    <a:lnTo>
                      <a:pt x="50" y="16"/>
                    </a:lnTo>
                    <a:lnTo>
                      <a:pt x="46" y="21"/>
                    </a:lnTo>
                    <a:lnTo>
                      <a:pt x="43" y="25"/>
                    </a:lnTo>
                    <a:lnTo>
                      <a:pt x="41" y="31"/>
                    </a:lnTo>
                    <a:lnTo>
                      <a:pt x="38" y="37"/>
                    </a:lnTo>
                    <a:lnTo>
                      <a:pt x="37" y="44"/>
                    </a:lnTo>
                    <a:lnTo>
                      <a:pt x="37" y="59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3" y="91"/>
                    </a:lnTo>
                    <a:lnTo>
                      <a:pt x="47" y="105"/>
                    </a:lnTo>
                    <a:lnTo>
                      <a:pt x="52" y="120"/>
                    </a:lnTo>
                    <a:lnTo>
                      <a:pt x="5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8" name="Freeform 309"/>
              <p:cNvSpPr>
                <a:spLocks/>
              </p:cNvSpPr>
              <p:nvPr/>
            </p:nvSpPr>
            <p:spPr bwMode="auto">
              <a:xfrm>
                <a:off x="378" y="537"/>
                <a:ext cx="172" cy="76"/>
              </a:xfrm>
              <a:custGeom>
                <a:avLst/>
                <a:gdLst>
                  <a:gd name="T0" fmla="*/ 172 w 172"/>
                  <a:gd name="T1" fmla="*/ 76 h 76"/>
                  <a:gd name="T2" fmla="*/ 172 w 172"/>
                  <a:gd name="T3" fmla="*/ 47 h 76"/>
                  <a:gd name="T4" fmla="*/ 166 w 172"/>
                  <a:gd name="T5" fmla="*/ 47 h 76"/>
                  <a:gd name="T6" fmla="*/ 166 w 172"/>
                  <a:gd name="T7" fmla="*/ 47 h 76"/>
                  <a:gd name="T8" fmla="*/ 157 w 172"/>
                  <a:gd name="T9" fmla="*/ 41 h 76"/>
                  <a:gd name="T10" fmla="*/ 143 w 172"/>
                  <a:gd name="T11" fmla="*/ 32 h 76"/>
                  <a:gd name="T12" fmla="*/ 134 w 172"/>
                  <a:gd name="T13" fmla="*/ 28 h 76"/>
                  <a:gd name="T14" fmla="*/ 123 w 172"/>
                  <a:gd name="T15" fmla="*/ 24 h 76"/>
                  <a:gd name="T16" fmla="*/ 112 w 172"/>
                  <a:gd name="T17" fmla="*/ 21 h 76"/>
                  <a:gd name="T18" fmla="*/ 101 w 172"/>
                  <a:gd name="T19" fmla="*/ 19 h 76"/>
                  <a:gd name="T20" fmla="*/ 101 w 172"/>
                  <a:gd name="T21" fmla="*/ 19 h 76"/>
                  <a:gd name="T22" fmla="*/ 101 w 172"/>
                  <a:gd name="T23" fmla="*/ 18 h 76"/>
                  <a:gd name="T24" fmla="*/ 101 w 172"/>
                  <a:gd name="T25" fmla="*/ 18 h 76"/>
                  <a:gd name="T26" fmla="*/ 100 w 172"/>
                  <a:gd name="T27" fmla="*/ 13 h 76"/>
                  <a:gd name="T28" fmla="*/ 98 w 172"/>
                  <a:gd name="T29" fmla="*/ 9 h 76"/>
                  <a:gd name="T30" fmla="*/ 96 w 172"/>
                  <a:gd name="T31" fmla="*/ 6 h 76"/>
                  <a:gd name="T32" fmla="*/ 92 w 172"/>
                  <a:gd name="T33" fmla="*/ 4 h 76"/>
                  <a:gd name="T34" fmla="*/ 92 w 172"/>
                  <a:gd name="T35" fmla="*/ 0 h 76"/>
                  <a:gd name="T36" fmla="*/ 79 w 172"/>
                  <a:gd name="T37" fmla="*/ 0 h 76"/>
                  <a:gd name="T38" fmla="*/ 79 w 172"/>
                  <a:gd name="T39" fmla="*/ 4 h 76"/>
                  <a:gd name="T40" fmla="*/ 79 w 172"/>
                  <a:gd name="T41" fmla="*/ 4 h 76"/>
                  <a:gd name="T42" fmla="*/ 77 w 172"/>
                  <a:gd name="T43" fmla="*/ 6 h 76"/>
                  <a:gd name="T44" fmla="*/ 74 w 172"/>
                  <a:gd name="T45" fmla="*/ 8 h 76"/>
                  <a:gd name="T46" fmla="*/ 73 w 172"/>
                  <a:gd name="T47" fmla="*/ 10 h 76"/>
                  <a:gd name="T48" fmla="*/ 71 w 172"/>
                  <a:gd name="T49" fmla="*/ 13 h 76"/>
                  <a:gd name="T50" fmla="*/ 71 w 172"/>
                  <a:gd name="T51" fmla="*/ 13 h 76"/>
                  <a:gd name="T52" fmla="*/ 78 w 172"/>
                  <a:gd name="T53" fmla="*/ 13 h 76"/>
                  <a:gd name="T54" fmla="*/ 78 w 172"/>
                  <a:gd name="T55" fmla="*/ 13 h 76"/>
                  <a:gd name="T56" fmla="*/ 80 w 172"/>
                  <a:gd name="T57" fmla="*/ 13 h 76"/>
                  <a:gd name="T58" fmla="*/ 80 w 172"/>
                  <a:gd name="T59" fmla="*/ 16 h 76"/>
                  <a:gd name="T60" fmla="*/ 80 w 172"/>
                  <a:gd name="T61" fmla="*/ 16 h 76"/>
                  <a:gd name="T62" fmla="*/ 80 w 172"/>
                  <a:gd name="T63" fmla="*/ 18 h 76"/>
                  <a:gd name="T64" fmla="*/ 78 w 172"/>
                  <a:gd name="T65" fmla="*/ 19 h 76"/>
                  <a:gd name="T66" fmla="*/ 78 w 172"/>
                  <a:gd name="T67" fmla="*/ 19 h 76"/>
                  <a:gd name="T68" fmla="*/ 70 w 172"/>
                  <a:gd name="T69" fmla="*/ 19 h 76"/>
                  <a:gd name="T70" fmla="*/ 70 w 172"/>
                  <a:gd name="T71" fmla="*/ 19 h 76"/>
                  <a:gd name="T72" fmla="*/ 59 w 172"/>
                  <a:gd name="T73" fmla="*/ 21 h 76"/>
                  <a:gd name="T74" fmla="*/ 48 w 172"/>
                  <a:gd name="T75" fmla="*/ 24 h 76"/>
                  <a:gd name="T76" fmla="*/ 38 w 172"/>
                  <a:gd name="T77" fmla="*/ 28 h 76"/>
                  <a:gd name="T78" fmla="*/ 29 w 172"/>
                  <a:gd name="T79" fmla="*/ 32 h 76"/>
                  <a:gd name="T80" fmla="*/ 13 w 172"/>
                  <a:gd name="T81" fmla="*/ 41 h 76"/>
                  <a:gd name="T82" fmla="*/ 6 w 172"/>
                  <a:gd name="T83" fmla="*/ 47 h 76"/>
                  <a:gd name="T84" fmla="*/ 0 w 172"/>
                  <a:gd name="T85" fmla="*/ 47 h 76"/>
                  <a:gd name="T86" fmla="*/ 0 w 172"/>
                  <a:gd name="T8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2" h="76">
                    <a:moveTo>
                      <a:pt x="172" y="76"/>
                    </a:moveTo>
                    <a:lnTo>
                      <a:pt x="172" y="47"/>
                    </a:lnTo>
                    <a:lnTo>
                      <a:pt x="166" y="47"/>
                    </a:lnTo>
                    <a:lnTo>
                      <a:pt x="166" y="47"/>
                    </a:lnTo>
                    <a:lnTo>
                      <a:pt x="157" y="41"/>
                    </a:lnTo>
                    <a:lnTo>
                      <a:pt x="143" y="32"/>
                    </a:lnTo>
                    <a:lnTo>
                      <a:pt x="134" y="28"/>
                    </a:lnTo>
                    <a:lnTo>
                      <a:pt x="123" y="24"/>
                    </a:lnTo>
                    <a:lnTo>
                      <a:pt x="112" y="21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0" y="13"/>
                    </a:lnTo>
                    <a:lnTo>
                      <a:pt x="98" y="9"/>
                    </a:lnTo>
                    <a:lnTo>
                      <a:pt x="96" y="6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79" y="0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7" y="6"/>
                    </a:lnTo>
                    <a:lnTo>
                      <a:pt x="74" y="8"/>
                    </a:lnTo>
                    <a:lnTo>
                      <a:pt x="73" y="10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59" y="21"/>
                    </a:lnTo>
                    <a:lnTo>
                      <a:pt x="48" y="24"/>
                    </a:lnTo>
                    <a:lnTo>
                      <a:pt x="38" y="28"/>
                    </a:lnTo>
                    <a:lnTo>
                      <a:pt x="29" y="32"/>
                    </a:lnTo>
                    <a:lnTo>
                      <a:pt x="13" y="41"/>
                    </a:lnTo>
                    <a:lnTo>
                      <a:pt x="6" y="47"/>
                    </a:lnTo>
                    <a:lnTo>
                      <a:pt x="0" y="47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9" name="Freeform 310"/>
              <p:cNvSpPr>
                <a:spLocks/>
              </p:cNvSpPr>
              <p:nvPr/>
            </p:nvSpPr>
            <p:spPr bwMode="auto">
              <a:xfrm>
                <a:off x="470" y="572"/>
                <a:ext cx="60" cy="41"/>
              </a:xfrm>
              <a:custGeom>
                <a:avLst/>
                <a:gdLst>
                  <a:gd name="T0" fmla="*/ 3 w 60"/>
                  <a:gd name="T1" fmla="*/ 41 h 41"/>
                  <a:gd name="T2" fmla="*/ 3 w 60"/>
                  <a:gd name="T3" fmla="*/ 12 h 41"/>
                  <a:gd name="T4" fmla="*/ 0 w 60"/>
                  <a:gd name="T5" fmla="*/ 12 h 41"/>
                  <a:gd name="T6" fmla="*/ 0 w 60"/>
                  <a:gd name="T7" fmla="*/ 0 h 41"/>
                  <a:gd name="T8" fmla="*/ 0 w 60"/>
                  <a:gd name="T9" fmla="*/ 0 h 41"/>
                  <a:gd name="T10" fmla="*/ 1 w 60"/>
                  <a:gd name="T11" fmla="*/ 0 h 41"/>
                  <a:gd name="T12" fmla="*/ 1 w 60"/>
                  <a:gd name="T13" fmla="*/ 0 h 41"/>
                  <a:gd name="T14" fmla="*/ 12 w 60"/>
                  <a:gd name="T15" fmla="*/ 1 h 41"/>
                  <a:gd name="T16" fmla="*/ 22 w 60"/>
                  <a:gd name="T17" fmla="*/ 2 h 41"/>
                  <a:gd name="T18" fmla="*/ 31 w 60"/>
                  <a:gd name="T19" fmla="*/ 3 h 41"/>
                  <a:gd name="T20" fmla="*/ 39 w 60"/>
                  <a:gd name="T21" fmla="*/ 5 h 41"/>
                  <a:gd name="T22" fmla="*/ 51 w 60"/>
                  <a:gd name="T23" fmla="*/ 9 h 41"/>
                  <a:gd name="T24" fmla="*/ 60 w 60"/>
                  <a:gd name="T25" fmla="*/ 14 h 41"/>
                  <a:gd name="T26" fmla="*/ 60 w 60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41">
                    <a:moveTo>
                      <a:pt x="3" y="41"/>
                    </a:moveTo>
                    <a:lnTo>
                      <a:pt x="3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2" y="1"/>
                    </a:lnTo>
                    <a:lnTo>
                      <a:pt x="22" y="2"/>
                    </a:lnTo>
                    <a:lnTo>
                      <a:pt x="31" y="3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60" y="14"/>
                    </a:lnTo>
                    <a:lnTo>
                      <a:pt x="6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0" name="Freeform 311"/>
              <p:cNvSpPr>
                <a:spLocks/>
              </p:cNvSpPr>
              <p:nvPr/>
            </p:nvSpPr>
            <p:spPr bwMode="auto">
              <a:xfrm>
                <a:off x="398" y="572"/>
                <a:ext cx="59" cy="41"/>
              </a:xfrm>
              <a:custGeom>
                <a:avLst/>
                <a:gdLst>
                  <a:gd name="T0" fmla="*/ 0 w 59"/>
                  <a:gd name="T1" fmla="*/ 41 h 41"/>
                  <a:gd name="T2" fmla="*/ 0 w 59"/>
                  <a:gd name="T3" fmla="*/ 14 h 41"/>
                  <a:gd name="T4" fmla="*/ 0 w 59"/>
                  <a:gd name="T5" fmla="*/ 14 h 41"/>
                  <a:gd name="T6" fmla="*/ 8 w 59"/>
                  <a:gd name="T7" fmla="*/ 9 h 41"/>
                  <a:gd name="T8" fmla="*/ 20 w 59"/>
                  <a:gd name="T9" fmla="*/ 5 h 41"/>
                  <a:gd name="T10" fmla="*/ 28 w 59"/>
                  <a:gd name="T11" fmla="*/ 3 h 41"/>
                  <a:gd name="T12" fmla="*/ 38 w 59"/>
                  <a:gd name="T13" fmla="*/ 2 h 41"/>
                  <a:gd name="T14" fmla="*/ 47 w 59"/>
                  <a:gd name="T15" fmla="*/ 1 h 41"/>
                  <a:gd name="T16" fmla="*/ 58 w 59"/>
                  <a:gd name="T17" fmla="*/ 0 h 41"/>
                  <a:gd name="T18" fmla="*/ 58 w 59"/>
                  <a:gd name="T19" fmla="*/ 0 h 41"/>
                  <a:gd name="T20" fmla="*/ 59 w 59"/>
                  <a:gd name="T21" fmla="*/ 0 h 41"/>
                  <a:gd name="T22" fmla="*/ 59 w 59"/>
                  <a:gd name="T23" fmla="*/ 12 h 41"/>
                  <a:gd name="T24" fmla="*/ 56 w 59"/>
                  <a:gd name="T25" fmla="*/ 12 h 41"/>
                  <a:gd name="T26" fmla="*/ 56 w 59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41">
                    <a:moveTo>
                      <a:pt x="0" y="41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8" y="9"/>
                    </a:lnTo>
                    <a:lnTo>
                      <a:pt x="20" y="5"/>
                    </a:lnTo>
                    <a:lnTo>
                      <a:pt x="28" y="3"/>
                    </a:lnTo>
                    <a:lnTo>
                      <a:pt x="38" y="2"/>
                    </a:lnTo>
                    <a:lnTo>
                      <a:pt x="47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12"/>
                    </a:lnTo>
                    <a:lnTo>
                      <a:pt x="56" y="12"/>
                    </a:lnTo>
                    <a:lnTo>
                      <a:pt x="56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1" name="Freeform 312"/>
              <p:cNvSpPr>
                <a:spLocks noEditPoints="1"/>
              </p:cNvSpPr>
              <p:nvPr/>
            </p:nvSpPr>
            <p:spPr bwMode="auto">
              <a:xfrm>
                <a:off x="463" y="1297"/>
                <a:ext cx="187" cy="91"/>
              </a:xfrm>
              <a:custGeom>
                <a:avLst/>
                <a:gdLst>
                  <a:gd name="T0" fmla="*/ 162 w 187"/>
                  <a:gd name="T1" fmla="*/ 23 h 91"/>
                  <a:gd name="T2" fmla="*/ 159 w 187"/>
                  <a:gd name="T3" fmla="*/ 27 h 91"/>
                  <a:gd name="T4" fmla="*/ 155 w 187"/>
                  <a:gd name="T5" fmla="*/ 30 h 91"/>
                  <a:gd name="T6" fmla="*/ 148 w 187"/>
                  <a:gd name="T7" fmla="*/ 26 h 91"/>
                  <a:gd name="T8" fmla="*/ 146 w 187"/>
                  <a:gd name="T9" fmla="*/ 23 h 91"/>
                  <a:gd name="T10" fmla="*/ 142 w 187"/>
                  <a:gd name="T11" fmla="*/ 24 h 91"/>
                  <a:gd name="T12" fmla="*/ 136 w 187"/>
                  <a:gd name="T13" fmla="*/ 32 h 91"/>
                  <a:gd name="T14" fmla="*/ 130 w 187"/>
                  <a:gd name="T15" fmla="*/ 34 h 91"/>
                  <a:gd name="T16" fmla="*/ 125 w 187"/>
                  <a:gd name="T17" fmla="*/ 28 h 91"/>
                  <a:gd name="T18" fmla="*/ 120 w 187"/>
                  <a:gd name="T19" fmla="*/ 23 h 91"/>
                  <a:gd name="T20" fmla="*/ 116 w 187"/>
                  <a:gd name="T21" fmla="*/ 25 h 91"/>
                  <a:gd name="T22" fmla="*/ 111 w 187"/>
                  <a:gd name="T23" fmla="*/ 29 h 91"/>
                  <a:gd name="T24" fmla="*/ 105 w 187"/>
                  <a:gd name="T25" fmla="*/ 27 h 91"/>
                  <a:gd name="T26" fmla="*/ 101 w 187"/>
                  <a:gd name="T27" fmla="*/ 23 h 91"/>
                  <a:gd name="T28" fmla="*/ 90 w 187"/>
                  <a:gd name="T29" fmla="*/ 23 h 91"/>
                  <a:gd name="T30" fmla="*/ 88 w 187"/>
                  <a:gd name="T31" fmla="*/ 21 h 91"/>
                  <a:gd name="T32" fmla="*/ 84 w 187"/>
                  <a:gd name="T33" fmla="*/ 16 h 91"/>
                  <a:gd name="T34" fmla="*/ 79 w 187"/>
                  <a:gd name="T35" fmla="*/ 14 h 91"/>
                  <a:gd name="T36" fmla="*/ 64 w 187"/>
                  <a:gd name="T37" fmla="*/ 3 h 91"/>
                  <a:gd name="T38" fmla="*/ 47 w 187"/>
                  <a:gd name="T39" fmla="*/ 0 h 91"/>
                  <a:gd name="T40" fmla="*/ 21 w 187"/>
                  <a:gd name="T41" fmla="*/ 7 h 91"/>
                  <a:gd name="T42" fmla="*/ 4 w 187"/>
                  <a:gd name="T43" fmla="*/ 28 h 91"/>
                  <a:gd name="T44" fmla="*/ 0 w 187"/>
                  <a:gd name="T45" fmla="*/ 45 h 91"/>
                  <a:gd name="T46" fmla="*/ 9 w 187"/>
                  <a:gd name="T47" fmla="*/ 71 h 91"/>
                  <a:gd name="T48" fmla="*/ 28 w 187"/>
                  <a:gd name="T49" fmla="*/ 88 h 91"/>
                  <a:gd name="T50" fmla="*/ 47 w 187"/>
                  <a:gd name="T51" fmla="*/ 91 h 91"/>
                  <a:gd name="T52" fmla="*/ 72 w 187"/>
                  <a:gd name="T53" fmla="*/ 82 h 91"/>
                  <a:gd name="T54" fmla="*/ 81 w 187"/>
                  <a:gd name="T55" fmla="*/ 76 h 91"/>
                  <a:gd name="T56" fmla="*/ 85 w 187"/>
                  <a:gd name="T57" fmla="*/ 74 h 91"/>
                  <a:gd name="T58" fmla="*/ 88 w 187"/>
                  <a:gd name="T59" fmla="*/ 70 h 91"/>
                  <a:gd name="T60" fmla="*/ 164 w 187"/>
                  <a:gd name="T61" fmla="*/ 69 h 91"/>
                  <a:gd name="T62" fmla="*/ 172 w 187"/>
                  <a:gd name="T63" fmla="*/ 67 h 91"/>
                  <a:gd name="T64" fmla="*/ 182 w 187"/>
                  <a:gd name="T65" fmla="*/ 60 h 91"/>
                  <a:gd name="T66" fmla="*/ 187 w 187"/>
                  <a:gd name="T67" fmla="*/ 45 h 91"/>
                  <a:gd name="T68" fmla="*/ 184 w 187"/>
                  <a:gd name="T69" fmla="*/ 37 h 91"/>
                  <a:gd name="T70" fmla="*/ 177 w 187"/>
                  <a:gd name="T71" fmla="*/ 27 h 91"/>
                  <a:gd name="T72" fmla="*/ 165 w 187"/>
                  <a:gd name="T73" fmla="*/ 23 h 91"/>
                  <a:gd name="T74" fmla="*/ 19 w 187"/>
                  <a:gd name="T75" fmla="*/ 54 h 91"/>
                  <a:gd name="T76" fmla="*/ 12 w 187"/>
                  <a:gd name="T77" fmla="*/ 48 h 91"/>
                  <a:gd name="T78" fmla="*/ 12 w 187"/>
                  <a:gd name="T79" fmla="*/ 42 h 91"/>
                  <a:gd name="T80" fmla="*/ 19 w 187"/>
                  <a:gd name="T81" fmla="*/ 37 h 91"/>
                  <a:gd name="T82" fmla="*/ 25 w 187"/>
                  <a:gd name="T83" fmla="*/ 39 h 91"/>
                  <a:gd name="T84" fmla="*/ 27 w 187"/>
                  <a:gd name="T85" fmla="*/ 45 h 91"/>
                  <a:gd name="T86" fmla="*/ 22 w 187"/>
                  <a:gd name="T87" fmla="*/ 5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91">
                    <a:moveTo>
                      <a:pt x="165" y="23"/>
                    </a:moveTo>
                    <a:lnTo>
                      <a:pt x="165" y="23"/>
                    </a:lnTo>
                    <a:lnTo>
                      <a:pt x="162" y="23"/>
                    </a:lnTo>
                    <a:lnTo>
                      <a:pt x="161" y="25"/>
                    </a:lnTo>
                    <a:lnTo>
                      <a:pt x="161" y="25"/>
                    </a:lnTo>
                    <a:lnTo>
                      <a:pt x="159" y="27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5" y="30"/>
                    </a:lnTo>
                    <a:lnTo>
                      <a:pt x="152" y="29"/>
                    </a:lnTo>
                    <a:lnTo>
                      <a:pt x="149" y="27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7" y="24"/>
                    </a:lnTo>
                    <a:lnTo>
                      <a:pt x="146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2" y="24"/>
                    </a:lnTo>
                    <a:lnTo>
                      <a:pt x="140" y="26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0" y="34"/>
                    </a:lnTo>
                    <a:lnTo>
                      <a:pt x="128" y="32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2" y="24"/>
                    </a:lnTo>
                    <a:lnTo>
                      <a:pt x="121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17" y="23"/>
                    </a:lnTo>
                    <a:lnTo>
                      <a:pt x="116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1" y="29"/>
                    </a:lnTo>
                    <a:lnTo>
                      <a:pt x="109" y="30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9" y="23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9" y="20"/>
                    </a:lnTo>
                    <a:lnTo>
                      <a:pt x="4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4" y="77"/>
                    </a:lnTo>
                    <a:lnTo>
                      <a:pt x="21" y="83"/>
                    </a:lnTo>
                    <a:lnTo>
                      <a:pt x="28" y="88"/>
                    </a:lnTo>
                    <a:lnTo>
                      <a:pt x="37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56" y="90"/>
                    </a:lnTo>
                    <a:lnTo>
                      <a:pt x="64" y="88"/>
                    </a:lnTo>
                    <a:lnTo>
                      <a:pt x="72" y="82"/>
                    </a:lnTo>
                    <a:lnTo>
                      <a:pt x="79" y="77"/>
                    </a:lnTo>
                    <a:lnTo>
                      <a:pt x="79" y="77"/>
                    </a:lnTo>
                    <a:lnTo>
                      <a:pt x="81" y="76"/>
                    </a:lnTo>
                    <a:lnTo>
                      <a:pt x="81" y="76"/>
                    </a:lnTo>
                    <a:lnTo>
                      <a:pt x="84" y="75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90" y="69"/>
                    </a:lnTo>
                    <a:lnTo>
                      <a:pt x="164" y="69"/>
                    </a:lnTo>
                    <a:lnTo>
                      <a:pt x="164" y="69"/>
                    </a:lnTo>
                    <a:lnTo>
                      <a:pt x="168" y="68"/>
                    </a:lnTo>
                    <a:lnTo>
                      <a:pt x="172" y="67"/>
                    </a:lnTo>
                    <a:lnTo>
                      <a:pt x="176" y="65"/>
                    </a:lnTo>
                    <a:lnTo>
                      <a:pt x="179" y="63"/>
                    </a:lnTo>
                    <a:lnTo>
                      <a:pt x="182" y="60"/>
                    </a:lnTo>
                    <a:lnTo>
                      <a:pt x="184" y="56"/>
                    </a:lnTo>
                    <a:lnTo>
                      <a:pt x="187" y="51"/>
                    </a:lnTo>
                    <a:lnTo>
                      <a:pt x="187" y="45"/>
                    </a:lnTo>
                    <a:lnTo>
                      <a:pt x="187" y="45"/>
                    </a:lnTo>
                    <a:lnTo>
                      <a:pt x="187" y="41"/>
                    </a:lnTo>
                    <a:lnTo>
                      <a:pt x="184" y="37"/>
                    </a:lnTo>
                    <a:lnTo>
                      <a:pt x="182" y="33"/>
                    </a:lnTo>
                    <a:lnTo>
                      <a:pt x="180" y="30"/>
                    </a:lnTo>
                    <a:lnTo>
                      <a:pt x="177" y="27"/>
                    </a:lnTo>
                    <a:lnTo>
                      <a:pt x="173" y="25"/>
                    </a:lnTo>
                    <a:lnTo>
                      <a:pt x="169" y="23"/>
                    </a:lnTo>
                    <a:lnTo>
                      <a:pt x="165" y="23"/>
                    </a:lnTo>
                    <a:lnTo>
                      <a:pt x="165" y="23"/>
                    </a:lnTo>
                    <a:close/>
                    <a:moveTo>
                      <a:pt x="19" y="54"/>
                    </a:moveTo>
                    <a:lnTo>
                      <a:pt x="19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2" y="42"/>
                    </a:lnTo>
                    <a:lnTo>
                      <a:pt x="14" y="39"/>
                    </a:lnTo>
                    <a:lnTo>
                      <a:pt x="16" y="3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25" y="39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8"/>
                    </a:lnTo>
                    <a:lnTo>
                      <a:pt x="25" y="52"/>
                    </a:lnTo>
                    <a:lnTo>
                      <a:pt x="22" y="53"/>
                    </a:lnTo>
                    <a:lnTo>
                      <a:pt x="19" y="54"/>
                    </a:lnTo>
                    <a:lnTo>
                      <a:pt x="19" y="5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2" name="Freeform 313"/>
              <p:cNvSpPr>
                <a:spLocks/>
              </p:cNvSpPr>
              <p:nvPr/>
            </p:nvSpPr>
            <p:spPr bwMode="auto">
              <a:xfrm>
                <a:off x="492" y="1470"/>
                <a:ext cx="120" cy="54"/>
              </a:xfrm>
              <a:custGeom>
                <a:avLst/>
                <a:gdLst>
                  <a:gd name="T0" fmla="*/ 0 w 120"/>
                  <a:gd name="T1" fmla="*/ 5 h 54"/>
                  <a:gd name="T2" fmla="*/ 0 w 120"/>
                  <a:gd name="T3" fmla="*/ 54 h 54"/>
                  <a:gd name="T4" fmla="*/ 27 w 120"/>
                  <a:gd name="T5" fmla="*/ 54 h 54"/>
                  <a:gd name="T6" fmla="*/ 27 w 120"/>
                  <a:gd name="T7" fmla="*/ 0 h 54"/>
                  <a:gd name="T8" fmla="*/ 58 w 120"/>
                  <a:gd name="T9" fmla="*/ 0 h 54"/>
                  <a:gd name="T10" fmla="*/ 58 w 120"/>
                  <a:gd name="T11" fmla="*/ 54 h 54"/>
                  <a:gd name="T12" fmla="*/ 120 w 120"/>
                  <a:gd name="T13" fmla="*/ 54 h 54"/>
                  <a:gd name="T14" fmla="*/ 120 w 120"/>
                  <a:gd name="T1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54">
                    <a:moveTo>
                      <a:pt x="0" y="5"/>
                    </a:moveTo>
                    <a:lnTo>
                      <a:pt x="0" y="54"/>
                    </a:lnTo>
                    <a:lnTo>
                      <a:pt x="27" y="54"/>
                    </a:lnTo>
                    <a:lnTo>
                      <a:pt x="27" y="0"/>
                    </a:lnTo>
                    <a:lnTo>
                      <a:pt x="58" y="0"/>
                    </a:lnTo>
                    <a:lnTo>
                      <a:pt x="58" y="54"/>
                    </a:lnTo>
                    <a:lnTo>
                      <a:pt x="120" y="54"/>
                    </a:lnTo>
                    <a:lnTo>
                      <a:pt x="120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3" name="Freeform 314"/>
              <p:cNvSpPr>
                <a:spLocks/>
              </p:cNvSpPr>
              <p:nvPr/>
            </p:nvSpPr>
            <p:spPr bwMode="auto">
              <a:xfrm>
                <a:off x="480" y="1401"/>
                <a:ext cx="144" cy="68"/>
              </a:xfrm>
              <a:custGeom>
                <a:avLst/>
                <a:gdLst>
                  <a:gd name="T0" fmla="*/ 144 w 144"/>
                  <a:gd name="T1" fmla="*/ 68 h 68"/>
                  <a:gd name="T2" fmla="*/ 121 w 144"/>
                  <a:gd name="T3" fmla="*/ 46 h 68"/>
                  <a:gd name="T4" fmla="*/ 121 w 144"/>
                  <a:gd name="T5" fmla="*/ 15 h 68"/>
                  <a:gd name="T6" fmla="*/ 102 w 144"/>
                  <a:gd name="T7" fmla="*/ 15 h 68"/>
                  <a:gd name="T8" fmla="*/ 102 w 144"/>
                  <a:gd name="T9" fmla="*/ 28 h 68"/>
                  <a:gd name="T10" fmla="*/ 72 w 144"/>
                  <a:gd name="T11" fmla="*/ 0 h 68"/>
                  <a:gd name="T12" fmla="*/ 0 w 14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68">
                    <a:moveTo>
                      <a:pt x="144" y="68"/>
                    </a:moveTo>
                    <a:lnTo>
                      <a:pt x="121" y="46"/>
                    </a:lnTo>
                    <a:lnTo>
                      <a:pt x="121" y="15"/>
                    </a:lnTo>
                    <a:lnTo>
                      <a:pt x="102" y="15"/>
                    </a:lnTo>
                    <a:lnTo>
                      <a:pt x="102" y="28"/>
                    </a:lnTo>
                    <a:lnTo>
                      <a:pt x="72" y="0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4" name="Rectangle 315"/>
              <p:cNvSpPr>
                <a:spLocks noChangeArrowheads="1"/>
              </p:cNvSpPr>
              <p:nvPr/>
            </p:nvSpPr>
            <p:spPr bwMode="auto">
              <a:xfrm>
                <a:off x="565" y="1470"/>
                <a:ext cx="22" cy="24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5" name="Freeform 316"/>
              <p:cNvSpPr>
                <a:spLocks/>
              </p:cNvSpPr>
              <p:nvPr/>
            </p:nvSpPr>
            <p:spPr bwMode="auto">
              <a:xfrm>
                <a:off x="811" y="802"/>
                <a:ext cx="136" cy="61"/>
              </a:xfrm>
              <a:custGeom>
                <a:avLst/>
                <a:gdLst>
                  <a:gd name="T0" fmla="*/ 0 w 136"/>
                  <a:gd name="T1" fmla="*/ 6 h 61"/>
                  <a:gd name="T2" fmla="*/ 0 w 136"/>
                  <a:gd name="T3" fmla="*/ 61 h 61"/>
                  <a:gd name="T4" fmla="*/ 31 w 136"/>
                  <a:gd name="T5" fmla="*/ 61 h 61"/>
                  <a:gd name="T6" fmla="*/ 31 w 136"/>
                  <a:gd name="T7" fmla="*/ 0 h 61"/>
                  <a:gd name="T8" fmla="*/ 65 w 136"/>
                  <a:gd name="T9" fmla="*/ 0 h 61"/>
                  <a:gd name="T10" fmla="*/ 65 w 136"/>
                  <a:gd name="T11" fmla="*/ 61 h 61"/>
                  <a:gd name="T12" fmla="*/ 136 w 136"/>
                  <a:gd name="T13" fmla="*/ 61 h 61"/>
                  <a:gd name="T14" fmla="*/ 136 w 136"/>
                  <a:gd name="T15" fmla="*/ 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61">
                    <a:moveTo>
                      <a:pt x="0" y="6"/>
                    </a:moveTo>
                    <a:lnTo>
                      <a:pt x="0" y="61"/>
                    </a:lnTo>
                    <a:lnTo>
                      <a:pt x="31" y="61"/>
                    </a:lnTo>
                    <a:lnTo>
                      <a:pt x="31" y="0"/>
                    </a:lnTo>
                    <a:lnTo>
                      <a:pt x="65" y="0"/>
                    </a:lnTo>
                    <a:lnTo>
                      <a:pt x="65" y="61"/>
                    </a:lnTo>
                    <a:lnTo>
                      <a:pt x="136" y="61"/>
                    </a:lnTo>
                    <a:lnTo>
                      <a:pt x="136" y="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6" name="Freeform 317"/>
              <p:cNvSpPr>
                <a:spLocks/>
              </p:cNvSpPr>
              <p:nvPr/>
            </p:nvSpPr>
            <p:spPr bwMode="auto">
              <a:xfrm>
                <a:off x="799" y="725"/>
                <a:ext cx="160" cy="76"/>
              </a:xfrm>
              <a:custGeom>
                <a:avLst/>
                <a:gdLst>
                  <a:gd name="T0" fmla="*/ 160 w 160"/>
                  <a:gd name="T1" fmla="*/ 76 h 76"/>
                  <a:gd name="T2" fmla="*/ 134 w 160"/>
                  <a:gd name="T3" fmla="*/ 52 h 76"/>
                  <a:gd name="T4" fmla="*/ 134 w 160"/>
                  <a:gd name="T5" fmla="*/ 17 h 76"/>
                  <a:gd name="T6" fmla="*/ 113 w 160"/>
                  <a:gd name="T7" fmla="*/ 17 h 76"/>
                  <a:gd name="T8" fmla="*/ 113 w 160"/>
                  <a:gd name="T9" fmla="*/ 31 h 76"/>
                  <a:gd name="T10" fmla="*/ 80 w 160"/>
                  <a:gd name="T11" fmla="*/ 0 h 76"/>
                  <a:gd name="T12" fmla="*/ 0 w 160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76">
                    <a:moveTo>
                      <a:pt x="160" y="76"/>
                    </a:moveTo>
                    <a:lnTo>
                      <a:pt x="134" y="52"/>
                    </a:lnTo>
                    <a:lnTo>
                      <a:pt x="134" y="17"/>
                    </a:lnTo>
                    <a:lnTo>
                      <a:pt x="113" y="17"/>
                    </a:lnTo>
                    <a:lnTo>
                      <a:pt x="113" y="31"/>
                    </a:lnTo>
                    <a:lnTo>
                      <a:pt x="80" y="0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7" name="Rectangle 318"/>
              <p:cNvSpPr>
                <a:spLocks noChangeArrowheads="1"/>
              </p:cNvSpPr>
              <p:nvPr/>
            </p:nvSpPr>
            <p:spPr bwMode="auto">
              <a:xfrm>
                <a:off x="893" y="801"/>
                <a:ext cx="25" cy="2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8" name="Line 319"/>
              <p:cNvSpPr>
                <a:spLocks noChangeShapeType="1"/>
              </p:cNvSpPr>
              <p:nvPr/>
            </p:nvSpPr>
            <p:spPr bwMode="auto">
              <a:xfrm>
                <a:off x="824" y="93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9" name="Freeform 320"/>
              <p:cNvSpPr>
                <a:spLocks/>
              </p:cNvSpPr>
              <p:nvPr/>
            </p:nvSpPr>
            <p:spPr bwMode="auto">
              <a:xfrm>
                <a:off x="766" y="887"/>
                <a:ext cx="59" cy="41"/>
              </a:xfrm>
              <a:custGeom>
                <a:avLst/>
                <a:gdLst>
                  <a:gd name="T0" fmla="*/ 0 w 59"/>
                  <a:gd name="T1" fmla="*/ 6 h 41"/>
                  <a:gd name="T2" fmla="*/ 0 w 59"/>
                  <a:gd name="T3" fmla="*/ 6 h 41"/>
                  <a:gd name="T4" fmla="*/ 1 w 59"/>
                  <a:gd name="T5" fmla="*/ 4 h 41"/>
                  <a:gd name="T6" fmla="*/ 3 w 59"/>
                  <a:gd name="T7" fmla="*/ 2 h 41"/>
                  <a:gd name="T8" fmla="*/ 3 w 59"/>
                  <a:gd name="T9" fmla="*/ 2 h 41"/>
                  <a:gd name="T10" fmla="*/ 6 w 59"/>
                  <a:gd name="T11" fmla="*/ 0 h 41"/>
                  <a:gd name="T12" fmla="*/ 10 w 59"/>
                  <a:gd name="T13" fmla="*/ 0 h 41"/>
                  <a:gd name="T14" fmla="*/ 14 w 59"/>
                  <a:gd name="T15" fmla="*/ 0 h 41"/>
                  <a:gd name="T16" fmla="*/ 17 w 59"/>
                  <a:gd name="T17" fmla="*/ 3 h 41"/>
                  <a:gd name="T18" fmla="*/ 17 w 59"/>
                  <a:gd name="T19" fmla="*/ 3 h 41"/>
                  <a:gd name="T20" fmla="*/ 59 w 59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1">
                    <a:moveTo>
                      <a:pt x="0" y="6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59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0" name="Freeform 321"/>
              <p:cNvSpPr>
                <a:spLocks/>
              </p:cNvSpPr>
              <p:nvPr/>
            </p:nvSpPr>
            <p:spPr bwMode="auto">
              <a:xfrm>
                <a:off x="797" y="891"/>
                <a:ext cx="49" cy="34"/>
              </a:xfrm>
              <a:custGeom>
                <a:avLst/>
                <a:gdLst>
                  <a:gd name="T0" fmla="*/ 49 w 49"/>
                  <a:gd name="T1" fmla="*/ 34 h 34"/>
                  <a:gd name="T2" fmla="*/ 49 w 49"/>
                  <a:gd name="T3" fmla="*/ 34 h 34"/>
                  <a:gd name="T4" fmla="*/ 15 w 49"/>
                  <a:gd name="T5" fmla="*/ 3 h 34"/>
                  <a:gd name="T6" fmla="*/ 15 w 49"/>
                  <a:gd name="T7" fmla="*/ 3 h 34"/>
                  <a:gd name="T8" fmla="*/ 11 w 49"/>
                  <a:gd name="T9" fmla="*/ 1 h 34"/>
                  <a:gd name="T10" fmla="*/ 7 w 49"/>
                  <a:gd name="T11" fmla="*/ 0 h 34"/>
                  <a:gd name="T12" fmla="*/ 4 w 49"/>
                  <a:gd name="T13" fmla="*/ 0 h 34"/>
                  <a:gd name="T14" fmla="*/ 0 w 49"/>
                  <a:gd name="T1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4">
                    <a:moveTo>
                      <a:pt x="49" y="34"/>
                    </a:moveTo>
                    <a:lnTo>
                      <a:pt x="49" y="3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1" name="Freeform 322"/>
              <p:cNvSpPr>
                <a:spLocks/>
              </p:cNvSpPr>
              <p:nvPr/>
            </p:nvSpPr>
            <p:spPr bwMode="auto">
              <a:xfrm>
                <a:off x="852" y="901"/>
                <a:ext cx="151" cy="92"/>
              </a:xfrm>
              <a:custGeom>
                <a:avLst/>
                <a:gdLst>
                  <a:gd name="T0" fmla="*/ 151 w 151"/>
                  <a:gd name="T1" fmla="*/ 92 h 92"/>
                  <a:gd name="T2" fmla="*/ 151 w 151"/>
                  <a:gd name="T3" fmla="*/ 92 h 92"/>
                  <a:gd name="T4" fmla="*/ 119 w 151"/>
                  <a:gd name="T5" fmla="*/ 35 h 92"/>
                  <a:gd name="T6" fmla="*/ 119 w 151"/>
                  <a:gd name="T7" fmla="*/ 35 h 92"/>
                  <a:gd name="T8" fmla="*/ 114 w 151"/>
                  <a:gd name="T9" fmla="*/ 25 h 92"/>
                  <a:gd name="T10" fmla="*/ 107 w 151"/>
                  <a:gd name="T11" fmla="*/ 18 h 92"/>
                  <a:gd name="T12" fmla="*/ 101 w 151"/>
                  <a:gd name="T13" fmla="*/ 11 h 92"/>
                  <a:gd name="T14" fmla="*/ 94 w 151"/>
                  <a:gd name="T15" fmla="*/ 7 h 92"/>
                  <a:gd name="T16" fmla="*/ 88 w 151"/>
                  <a:gd name="T17" fmla="*/ 4 h 92"/>
                  <a:gd name="T18" fmla="*/ 80 w 151"/>
                  <a:gd name="T19" fmla="*/ 2 h 92"/>
                  <a:gd name="T20" fmla="*/ 73 w 151"/>
                  <a:gd name="T21" fmla="*/ 1 h 92"/>
                  <a:gd name="T22" fmla="*/ 66 w 151"/>
                  <a:gd name="T23" fmla="*/ 0 h 92"/>
                  <a:gd name="T24" fmla="*/ 66 w 151"/>
                  <a:gd name="T25" fmla="*/ 0 h 92"/>
                  <a:gd name="T26" fmla="*/ 11 w 151"/>
                  <a:gd name="T27" fmla="*/ 4 h 92"/>
                  <a:gd name="T28" fmla="*/ 11 w 151"/>
                  <a:gd name="T29" fmla="*/ 4 h 92"/>
                  <a:gd name="T30" fmla="*/ 7 w 151"/>
                  <a:gd name="T31" fmla="*/ 5 h 92"/>
                  <a:gd name="T32" fmla="*/ 4 w 151"/>
                  <a:gd name="T33" fmla="*/ 7 h 92"/>
                  <a:gd name="T34" fmla="*/ 1 w 151"/>
                  <a:gd name="T35" fmla="*/ 10 h 92"/>
                  <a:gd name="T36" fmla="*/ 0 w 151"/>
                  <a:gd name="T37" fmla="*/ 16 h 92"/>
                  <a:gd name="T38" fmla="*/ 0 w 151"/>
                  <a:gd name="T39" fmla="*/ 16 h 92"/>
                  <a:gd name="T40" fmla="*/ 1 w 151"/>
                  <a:gd name="T41" fmla="*/ 20 h 92"/>
                  <a:gd name="T42" fmla="*/ 3 w 151"/>
                  <a:gd name="T43" fmla="*/ 23 h 92"/>
                  <a:gd name="T44" fmla="*/ 7 w 151"/>
                  <a:gd name="T45" fmla="*/ 26 h 92"/>
                  <a:gd name="T46" fmla="*/ 11 w 151"/>
                  <a:gd name="T47" fmla="*/ 2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1" h="92">
                    <a:moveTo>
                      <a:pt x="151" y="92"/>
                    </a:moveTo>
                    <a:lnTo>
                      <a:pt x="151" y="92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4" y="25"/>
                    </a:lnTo>
                    <a:lnTo>
                      <a:pt x="107" y="18"/>
                    </a:lnTo>
                    <a:lnTo>
                      <a:pt x="101" y="11"/>
                    </a:lnTo>
                    <a:lnTo>
                      <a:pt x="94" y="7"/>
                    </a:lnTo>
                    <a:lnTo>
                      <a:pt x="88" y="4"/>
                    </a:lnTo>
                    <a:lnTo>
                      <a:pt x="80" y="2"/>
                    </a:lnTo>
                    <a:lnTo>
                      <a:pt x="73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7" y="26"/>
                    </a:lnTo>
                    <a:lnTo>
                      <a:pt x="11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2" name="Freeform 323"/>
              <p:cNvSpPr>
                <a:spLocks/>
              </p:cNvSpPr>
              <p:nvPr/>
            </p:nvSpPr>
            <p:spPr bwMode="auto">
              <a:xfrm>
                <a:off x="754" y="897"/>
                <a:ext cx="172" cy="96"/>
              </a:xfrm>
              <a:custGeom>
                <a:avLst/>
                <a:gdLst>
                  <a:gd name="T0" fmla="*/ 146 w 172"/>
                  <a:gd name="T1" fmla="*/ 38 h 96"/>
                  <a:gd name="T2" fmla="*/ 146 w 172"/>
                  <a:gd name="T3" fmla="*/ 38 h 96"/>
                  <a:gd name="T4" fmla="*/ 70 w 172"/>
                  <a:gd name="T5" fmla="*/ 38 h 96"/>
                  <a:gd name="T6" fmla="*/ 70 w 172"/>
                  <a:gd name="T7" fmla="*/ 38 h 96"/>
                  <a:gd name="T8" fmla="*/ 63 w 172"/>
                  <a:gd name="T9" fmla="*/ 37 h 96"/>
                  <a:gd name="T10" fmla="*/ 57 w 172"/>
                  <a:gd name="T11" fmla="*/ 36 h 96"/>
                  <a:gd name="T12" fmla="*/ 52 w 172"/>
                  <a:gd name="T13" fmla="*/ 35 h 96"/>
                  <a:gd name="T14" fmla="*/ 49 w 172"/>
                  <a:gd name="T15" fmla="*/ 32 h 96"/>
                  <a:gd name="T16" fmla="*/ 49 w 172"/>
                  <a:gd name="T17" fmla="*/ 32 h 96"/>
                  <a:gd name="T18" fmla="*/ 18 w 172"/>
                  <a:gd name="T19" fmla="*/ 4 h 96"/>
                  <a:gd name="T20" fmla="*/ 18 w 172"/>
                  <a:gd name="T21" fmla="*/ 4 h 96"/>
                  <a:gd name="T22" fmla="*/ 15 w 172"/>
                  <a:gd name="T23" fmla="*/ 1 h 96"/>
                  <a:gd name="T24" fmla="*/ 11 w 172"/>
                  <a:gd name="T25" fmla="*/ 0 h 96"/>
                  <a:gd name="T26" fmla="*/ 7 w 172"/>
                  <a:gd name="T27" fmla="*/ 1 h 96"/>
                  <a:gd name="T28" fmla="*/ 3 w 172"/>
                  <a:gd name="T29" fmla="*/ 3 h 96"/>
                  <a:gd name="T30" fmla="*/ 3 w 172"/>
                  <a:gd name="T31" fmla="*/ 3 h 96"/>
                  <a:gd name="T32" fmla="*/ 1 w 172"/>
                  <a:gd name="T33" fmla="*/ 6 h 96"/>
                  <a:gd name="T34" fmla="*/ 0 w 172"/>
                  <a:gd name="T35" fmla="*/ 10 h 96"/>
                  <a:gd name="T36" fmla="*/ 0 w 172"/>
                  <a:gd name="T37" fmla="*/ 14 h 96"/>
                  <a:gd name="T38" fmla="*/ 2 w 172"/>
                  <a:gd name="T39" fmla="*/ 18 h 96"/>
                  <a:gd name="T40" fmla="*/ 2 w 172"/>
                  <a:gd name="T41" fmla="*/ 18 h 96"/>
                  <a:gd name="T42" fmla="*/ 15 w 172"/>
                  <a:gd name="T43" fmla="*/ 31 h 96"/>
                  <a:gd name="T44" fmla="*/ 36 w 172"/>
                  <a:gd name="T45" fmla="*/ 55 h 96"/>
                  <a:gd name="T46" fmla="*/ 36 w 172"/>
                  <a:gd name="T47" fmla="*/ 55 h 96"/>
                  <a:gd name="T48" fmla="*/ 42 w 172"/>
                  <a:gd name="T49" fmla="*/ 61 h 96"/>
                  <a:gd name="T50" fmla="*/ 45 w 172"/>
                  <a:gd name="T51" fmla="*/ 64 h 96"/>
                  <a:gd name="T52" fmla="*/ 49 w 172"/>
                  <a:gd name="T53" fmla="*/ 66 h 96"/>
                  <a:gd name="T54" fmla="*/ 53 w 172"/>
                  <a:gd name="T55" fmla="*/ 68 h 96"/>
                  <a:gd name="T56" fmla="*/ 59 w 172"/>
                  <a:gd name="T57" fmla="*/ 69 h 96"/>
                  <a:gd name="T58" fmla="*/ 74 w 172"/>
                  <a:gd name="T59" fmla="*/ 70 h 96"/>
                  <a:gd name="T60" fmla="*/ 141 w 172"/>
                  <a:gd name="T61" fmla="*/ 70 h 96"/>
                  <a:gd name="T62" fmla="*/ 141 w 172"/>
                  <a:gd name="T63" fmla="*/ 70 h 96"/>
                  <a:gd name="T64" fmla="*/ 149 w 172"/>
                  <a:gd name="T65" fmla="*/ 70 h 96"/>
                  <a:gd name="T66" fmla="*/ 154 w 172"/>
                  <a:gd name="T67" fmla="*/ 71 h 96"/>
                  <a:gd name="T68" fmla="*/ 158 w 172"/>
                  <a:gd name="T69" fmla="*/ 73 h 96"/>
                  <a:gd name="T70" fmla="*/ 160 w 172"/>
                  <a:gd name="T71" fmla="*/ 76 h 96"/>
                  <a:gd name="T72" fmla="*/ 160 w 172"/>
                  <a:gd name="T73" fmla="*/ 76 h 96"/>
                  <a:gd name="T74" fmla="*/ 172 w 172"/>
                  <a:gd name="T7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96">
                    <a:moveTo>
                      <a:pt x="146" y="38"/>
                    </a:moveTo>
                    <a:lnTo>
                      <a:pt x="146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63" y="37"/>
                    </a:lnTo>
                    <a:lnTo>
                      <a:pt x="57" y="36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5" y="31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2" y="61"/>
                    </a:lnTo>
                    <a:lnTo>
                      <a:pt x="45" y="64"/>
                    </a:lnTo>
                    <a:lnTo>
                      <a:pt x="49" y="66"/>
                    </a:lnTo>
                    <a:lnTo>
                      <a:pt x="53" y="68"/>
                    </a:lnTo>
                    <a:lnTo>
                      <a:pt x="59" y="69"/>
                    </a:lnTo>
                    <a:lnTo>
                      <a:pt x="74" y="70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49" y="70"/>
                    </a:lnTo>
                    <a:lnTo>
                      <a:pt x="154" y="71"/>
                    </a:lnTo>
                    <a:lnTo>
                      <a:pt x="158" y="73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72" y="9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3" name="Freeform 324"/>
              <p:cNvSpPr>
                <a:spLocks/>
              </p:cNvSpPr>
              <p:nvPr/>
            </p:nvSpPr>
            <p:spPr bwMode="auto">
              <a:xfrm>
                <a:off x="4536" y="2413"/>
                <a:ext cx="70" cy="33"/>
              </a:xfrm>
              <a:custGeom>
                <a:avLst/>
                <a:gdLst>
                  <a:gd name="T0" fmla="*/ 0 w 70"/>
                  <a:gd name="T1" fmla="*/ 0 h 33"/>
                  <a:gd name="T2" fmla="*/ 0 w 70"/>
                  <a:gd name="T3" fmla="*/ 13 h 33"/>
                  <a:gd name="T4" fmla="*/ 0 w 70"/>
                  <a:gd name="T5" fmla="*/ 13 h 33"/>
                  <a:gd name="T6" fmla="*/ 1 w 70"/>
                  <a:gd name="T7" fmla="*/ 18 h 33"/>
                  <a:gd name="T8" fmla="*/ 3 w 70"/>
                  <a:gd name="T9" fmla="*/ 23 h 33"/>
                  <a:gd name="T10" fmla="*/ 7 w 70"/>
                  <a:gd name="T11" fmla="*/ 29 h 33"/>
                  <a:gd name="T12" fmla="*/ 7 w 70"/>
                  <a:gd name="T13" fmla="*/ 29 h 33"/>
                  <a:gd name="T14" fmla="*/ 9 w 70"/>
                  <a:gd name="T15" fmla="*/ 30 h 33"/>
                  <a:gd name="T16" fmla="*/ 11 w 70"/>
                  <a:gd name="T17" fmla="*/ 32 h 33"/>
                  <a:gd name="T18" fmla="*/ 17 w 70"/>
                  <a:gd name="T19" fmla="*/ 33 h 33"/>
                  <a:gd name="T20" fmla="*/ 17 w 70"/>
                  <a:gd name="T21" fmla="*/ 33 h 33"/>
                  <a:gd name="T22" fmla="*/ 54 w 70"/>
                  <a:gd name="T23" fmla="*/ 33 h 33"/>
                  <a:gd name="T24" fmla="*/ 54 w 70"/>
                  <a:gd name="T25" fmla="*/ 33 h 33"/>
                  <a:gd name="T26" fmla="*/ 59 w 70"/>
                  <a:gd name="T27" fmla="*/ 32 h 33"/>
                  <a:gd name="T28" fmla="*/ 63 w 70"/>
                  <a:gd name="T29" fmla="*/ 29 h 33"/>
                  <a:gd name="T30" fmla="*/ 67 w 70"/>
                  <a:gd name="T31" fmla="*/ 23 h 33"/>
                  <a:gd name="T32" fmla="*/ 67 w 70"/>
                  <a:gd name="T33" fmla="*/ 23 h 33"/>
                  <a:gd name="T34" fmla="*/ 69 w 70"/>
                  <a:gd name="T35" fmla="*/ 18 h 33"/>
                  <a:gd name="T36" fmla="*/ 70 w 70"/>
                  <a:gd name="T37" fmla="*/ 13 h 33"/>
                  <a:gd name="T38" fmla="*/ 70 w 70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33">
                    <a:moveTo>
                      <a:pt x="0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9" y="32"/>
                    </a:lnTo>
                    <a:lnTo>
                      <a:pt x="63" y="29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9" y="18"/>
                    </a:lnTo>
                    <a:lnTo>
                      <a:pt x="70" y="13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4" name="Line 325"/>
              <p:cNvSpPr>
                <a:spLocks noChangeShapeType="1"/>
              </p:cNvSpPr>
              <p:nvPr/>
            </p:nvSpPr>
            <p:spPr bwMode="auto">
              <a:xfrm>
                <a:off x="4548" y="2425"/>
                <a:ext cx="14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5" name="Freeform 326"/>
              <p:cNvSpPr>
                <a:spLocks/>
              </p:cNvSpPr>
              <p:nvPr/>
            </p:nvSpPr>
            <p:spPr bwMode="auto">
              <a:xfrm>
                <a:off x="4501" y="2231"/>
                <a:ext cx="140" cy="175"/>
              </a:xfrm>
              <a:custGeom>
                <a:avLst/>
                <a:gdLst>
                  <a:gd name="T0" fmla="*/ 35 w 140"/>
                  <a:gd name="T1" fmla="*/ 154 h 175"/>
                  <a:gd name="T2" fmla="*/ 35 w 140"/>
                  <a:gd name="T3" fmla="*/ 154 h 175"/>
                  <a:gd name="T4" fmla="*/ 34 w 140"/>
                  <a:gd name="T5" fmla="*/ 147 h 175"/>
                  <a:gd name="T6" fmla="*/ 30 w 140"/>
                  <a:gd name="T7" fmla="*/ 139 h 175"/>
                  <a:gd name="T8" fmla="*/ 18 w 140"/>
                  <a:gd name="T9" fmla="*/ 116 h 175"/>
                  <a:gd name="T10" fmla="*/ 11 w 140"/>
                  <a:gd name="T11" fmla="*/ 104 h 175"/>
                  <a:gd name="T12" fmla="*/ 6 w 140"/>
                  <a:gd name="T13" fmla="*/ 92 h 175"/>
                  <a:gd name="T14" fmla="*/ 2 w 140"/>
                  <a:gd name="T15" fmla="*/ 80 h 175"/>
                  <a:gd name="T16" fmla="*/ 1 w 140"/>
                  <a:gd name="T17" fmla="*/ 75 h 175"/>
                  <a:gd name="T18" fmla="*/ 0 w 140"/>
                  <a:gd name="T19" fmla="*/ 70 h 175"/>
                  <a:gd name="T20" fmla="*/ 0 w 140"/>
                  <a:gd name="T21" fmla="*/ 70 h 175"/>
                  <a:gd name="T22" fmla="*/ 1 w 140"/>
                  <a:gd name="T23" fmla="*/ 63 h 175"/>
                  <a:gd name="T24" fmla="*/ 2 w 140"/>
                  <a:gd name="T25" fmla="*/ 56 h 175"/>
                  <a:gd name="T26" fmla="*/ 3 w 140"/>
                  <a:gd name="T27" fmla="*/ 49 h 175"/>
                  <a:gd name="T28" fmla="*/ 6 w 140"/>
                  <a:gd name="T29" fmla="*/ 43 h 175"/>
                  <a:gd name="T30" fmla="*/ 8 w 140"/>
                  <a:gd name="T31" fmla="*/ 37 h 175"/>
                  <a:gd name="T32" fmla="*/ 12 w 140"/>
                  <a:gd name="T33" fmla="*/ 31 h 175"/>
                  <a:gd name="T34" fmla="*/ 17 w 140"/>
                  <a:gd name="T35" fmla="*/ 26 h 175"/>
                  <a:gd name="T36" fmla="*/ 21 w 140"/>
                  <a:gd name="T37" fmla="*/ 21 h 175"/>
                  <a:gd name="T38" fmla="*/ 26 w 140"/>
                  <a:gd name="T39" fmla="*/ 16 h 175"/>
                  <a:gd name="T40" fmla="*/ 31 w 140"/>
                  <a:gd name="T41" fmla="*/ 12 h 175"/>
                  <a:gd name="T42" fmla="*/ 37 w 140"/>
                  <a:gd name="T43" fmla="*/ 8 h 175"/>
                  <a:gd name="T44" fmla="*/ 43 w 140"/>
                  <a:gd name="T45" fmla="*/ 5 h 175"/>
                  <a:gd name="T46" fmla="*/ 49 w 140"/>
                  <a:gd name="T47" fmla="*/ 3 h 175"/>
                  <a:gd name="T48" fmla="*/ 56 w 140"/>
                  <a:gd name="T49" fmla="*/ 1 h 175"/>
                  <a:gd name="T50" fmla="*/ 63 w 140"/>
                  <a:gd name="T51" fmla="*/ 0 h 175"/>
                  <a:gd name="T52" fmla="*/ 70 w 140"/>
                  <a:gd name="T53" fmla="*/ 0 h 175"/>
                  <a:gd name="T54" fmla="*/ 70 w 140"/>
                  <a:gd name="T55" fmla="*/ 0 h 175"/>
                  <a:gd name="T56" fmla="*/ 77 w 140"/>
                  <a:gd name="T57" fmla="*/ 0 h 175"/>
                  <a:gd name="T58" fmla="*/ 84 w 140"/>
                  <a:gd name="T59" fmla="*/ 1 h 175"/>
                  <a:gd name="T60" fmla="*/ 91 w 140"/>
                  <a:gd name="T61" fmla="*/ 3 h 175"/>
                  <a:gd name="T62" fmla="*/ 98 w 140"/>
                  <a:gd name="T63" fmla="*/ 5 h 175"/>
                  <a:gd name="T64" fmla="*/ 103 w 140"/>
                  <a:gd name="T65" fmla="*/ 8 h 175"/>
                  <a:gd name="T66" fmla="*/ 109 w 140"/>
                  <a:gd name="T67" fmla="*/ 12 h 175"/>
                  <a:gd name="T68" fmla="*/ 114 w 140"/>
                  <a:gd name="T69" fmla="*/ 16 h 175"/>
                  <a:gd name="T70" fmla="*/ 119 w 140"/>
                  <a:gd name="T71" fmla="*/ 21 h 175"/>
                  <a:gd name="T72" fmla="*/ 125 w 140"/>
                  <a:gd name="T73" fmla="*/ 26 h 175"/>
                  <a:gd name="T74" fmla="*/ 128 w 140"/>
                  <a:gd name="T75" fmla="*/ 31 h 175"/>
                  <a:gd name="T76" fmla="*/ 132 w 140"/>
                  <a:gd name="T77" fmla="*/ 37 h 175"/>
                  <a:gd name="T78" fmla="*/ 135 w 140"/>
                  <a:gd name="T79" fmla="*/ 43 h 175"/>
                  <a:gd name="T80" fmla="*/ 137 w 140"/>
                  <a:gd name="T81" fmla="*/ 49 h 175"/>
                  <a:gd name="T82" fmla="*/ 139 w 140"/>
                  <a:gd name="T83" fmla="*/ 56 h 175"/>
                  <a:gd name="T84" fmla="*/ 140 w 140"/>
                  <a:gd name="T85" fmla="*/ 63 h 175"/>
                  <a:gd name="T86" fmla="*/ 140 w 140"/>
                  <a:gd name="T87" fmla="*/ 70 h 175"/>
                  <a:gd name="T88" fmla="*/ 140 w 140"/>
                  <a:gd name="T89" fmla="*/ 70 h 175"/>
                  <a:gd name="T90" fmla="*/ 140 w 140"/>
                  <a:gd name="T91" fmla="*/ 75 h 175"/>
                  <a:gd name="T92" fmla="*/ 139 w 140"/>
                  <a:gd name="T93" fmla="*/ 80 h 175"/>
                  <a:gd name="T94" fmla="*/ 135 w 140"/>
                  <a:gd name="T95" fmla="*/ 93 h 175"/>
                  <a:gd name="T96" fmla="*/ 129 w 140"/>
                  <a:gd name="T97" fmla="*/ 106 h 175"/>
                  <a:gd name="T98" fmla="*/ 122 w 140"/>
                  <a:gd name="T99" fmla="*/ 118 h 175"/>
                  <a:gd name="T100" fmla="*/ 110 w 140"/>
                  <a:gd name="T101" fmla="*/ 142 h 175"/>
                  <a:gd name="T102" fmla="*/ 106 w 140"/>
                  <a:gd name="T103" fmla="*/ 151 h 175"/>
                  <a:gd name="T104" fmla="*/ 105 w 140"/>
                  <a:gd name="T105" fmla="*/ 157 h 175"/>
                  <a:gd name="T106" fmla="*/ 105 w 140"/>
                  <a:gd name="T107" fmla="*/ 157 h 175"/>
                  <a:gd name="T108" fmla="*/ 105 w 140"/>
                  <a:gd name="T109" fmla="*/ 175 h 175"/>
                  <a:gd name="T110" fmla="*/ 35 w 140"/>
                  <a:gd name="T111" fmla="*/ 175 h 175"/>
                  <a:gd name="T112" fmla="*/ 35 w 140"/>
                  <a:gd name="T113" fmla="*/ 175 h 175"/>
                  <a:gd name="T114" fmla="*/ 35 w 140"/>
                  <a:gd name="T115" fmla="*/ 154 h 175"/>
                  <a:gd name="T116" fmla="*/ 35 w 140"/>
                  <a:gd name="T11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0" h="175">
                    <a:moveTo>
                      <a:pt x="35" y="154"/>
                    </a:moveTo>
                    <a:lnTo>
                      <a:pt x="35" y="154"/>
                    </a:lnTo>
                    <a:lnTo>
                      <a:pt x="34" y="147"/>
                    </a:lnTo>
                    <a:lnTo>
                      <a:pt x="30" y="139"/>
                    </a:lnTo>
                    <a:lnTo>
                      <a:pt x="18" y="116"/>
                    </a:lnTo>
                    <a:lnTo>
                      <a:pt x="11" y="104"/>
                    </a:lnTo>
                    <a:lnTo>
                      <a:pt x="6" y="92"/>
                    </a:lnTo>
                    <a:lnTo>
                      <a:pt x="2" y="80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8" y="37"/>
                    </a:lnTo>
                    <a:lnTo>
                      <a:pt x="12" y="31"/>
                    </a:lnTo>
                    <a:lnTo>
                      <a:pt x="17" y="26"/>
                    </a:lnTo>
                    <a:lnTo>
                      <a:pt x="21" y="21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43" y="5"/>
                    </a:lnTo>
                    <a:lnTo>
                      <a:pt x="49" y="3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4" y="1"/>
                    </a:lnTo>
                    <a:lnTo>
                      <a:pt x="91" y="3"/>
                    </a:lnTo>
                    <a:lnTo>
                      <a:pt x="98" y="5"/>
                    </a:lnTo>
                    <a:lnTo>
                      <a:pt x="103" y="8"/>
                    </a:lnTo>
                    <a:lnTo>
                      <a:pt x="109" y="12"/>
                    </a:lnTo>
                    <a:lnTo>
                      <a:pt x="114" y="16"/>
                    </a:lnTo>
                    <a:lnTo>
                      <a:pt x="119" y="21"/>
                    </a:lnTo>
                    <a:lnTo>
                      <a:pt x="125" y="26"/>
                    </a:lnTo>
                    <a:lnTo>
                      <a:pt x="128" y="31"/>
                    </a:lnTo>
                    <a:lnTo>
                      <a:pt x="132" y="37"/>
                    </a:lnTo>
                    <a:lnTo>
                      <a:pt x="135" y="43"/>
                    </a:lnTo>
                    <a:lnTo>
                      <a:pt x="137" y="49"/>
                    </a:lnTo>
                    <a:lnTo>
                      <a:pt x="139" y="56"/>
                    </a:lnTo>
                    <a:lnTo>
                      <a:pt x="140" y="63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75"/>
                    </a:lnTo>
                    <a:lnTo>
                      <a:pt x="139" y="80"/>
                    </a:lnTo>
                    <a:lnTo>
                      <a:pt x="135" y="93"/>
                    </a:lnTo>
                    <a:lnTo>
                      <a:pt x="129" y="106"/>
                    </a:lnTo>
                    <a:lnTo>
                      <a:pt x="122" y="118"/>
                    </a:lnTo>
                    <a:lnTo>
                      <a:pt x="110" y="142"/>
                    </a:lnTo>
                    <a:lnTo>
                      <a:pt x="106" y="151"/>
                    </a:lnTo>
                    <a:lnTo>
                      <a:pt x="105" y="157"/>
                    </a:lnTo>
                    <a:lnTo>
                      <a:pt x="105" y="157"/>
                    </a:lnTo>
                    <a:lnTo>
                      <a:pt x="105" y="175"/>
                    </a:lnTo>
                    <a:lnTo>
                      <a:pt x="35" y="175"/>
                    </a:lnTo>
                    <a:lnTo>
                      <a:pt x="35" y="175"/>
                    </a:lnTo>
                    <a:lnTo>
                      <a:pt x="35" y="154"/>
                    </a:lnTo>
                    <a:lnTo>
                      <a:pt x="35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6" name="Freeform 327"/>
              <p:cNvSpPr>
                <a:spLocks/>
              </p:cNvSpPr>
              <p:nvPr/>
            </p:nvSpPr>
            <p:spPr bwMode="auto">
              <a:xfrm>
                <a:off x="4545" y="2265"/>
                <a:ext cx="52" cy="125"/>
              </a:xfrm>
              <a:custGeom>
                <a:avLst/>
                <a:gdLst>
                  <a:gd name="T0" fmla="*/ 24 w 52"/>
                  <a:gd name="T1" fmla="*/ 36 h 125"/>
                  <a:gd name="T2" fmla="*/ 24 w 52"/>
                  <a:gd name="T3" fmla="*/ 97 h 125"/>
                  <a:gd name="T4" fmla="*/ 24 w 52"/>
                  <a:gd name="T5" fmla="*/ 97 h 125"/>
                  <a:gd name="T6" fmla="*/ 23 w 52"/>
                  <a:gd name="T7" fmla="*/ 103 h 125"/>
                  <a:gd name="T8" fmla="*/ 22 w 52"/>
                  <a:gd name="T9" fmla="*/ 109 h 125"/>
                  <a:gd name="T10" fmla="*/ 20 w 52"/>
                  <a:gd name="T11" fmla="*/ 113 h 125"/>
                  <a:gd name="T12" fmla="*/ 18 w 52"/>
                  <a:gd name="T13" fmla="*/ 117 h 125"/>
                  <a:gd name="T14" fmla="*/ 18 w 52"/>
                  <a:gd name="T15" fmla="*/ 117 h 125"/>
                  <a:gd name="T16" fmla="*/ 17 w 52"/>
                  <a:gd name="T17" fmla="*/ 119 h 125"/>
                  <a:gd name="T18" fmla="*/ 17 w 52"/>
                  <a:gd name="T19" fmla="*/ 120 h 125"/>
                  <a:gd name="T20" fmla="*/ 17 w 52"/>
                  <a:gd name="T21" fmla="*/ 122 h 125"/>
                  <a:gd name="T22" fmla="*/ 18 w 52"/>
                  <a:gd name="T23" fmla="*/ 124 h 125"/>
                  <a:gd name="T24" fmla="*/ 18 w 52"/>
                  <a:gd name="T25" fmla="*/ 124 h 125"/>
                  <a:gd name="T26" fmla="*/ 20 w 52"/>
                  <a:gd name="T27" fmla="*/ 125 h 125"/>
                  <a:gd name="T28" fmla="*/ 21 w 52"/>
                  <a:gd name="T29" fmla="*/ 125 h 125"/>
                  <a:gd name="T30" fmla="*/ 21 w 52"/>
                  <a:gd name="T31" fmla="*/ 125 h 125"/>
                  <a:gd name="T32" fmla="*/ 23 w 52"/>
                  <a:gd name="T33" fmla="*/ 125 h 125"/>
                  <a:gd name="T34" fmla="*/ 25 w 52"/>
                  <a:gd name="T35" fmla="*/ 123 h 125"/>
                  <a:gd name="T36" fmla="*/ 25 w 52"/>
                  <a:gd name="T37" fmla="*/ 123 h 125"/>
                  <a:gd name="T38" fmla="*/ 28 w 52"/>
                  <a:gd name="T39" fmla="*/ 118 h 125"/>
                  <a:gd name="T40" fmla="*/ 31 w 52"/>
                  <a:gd name="T41" fmla="*/ 112 h 125"/>
                  <a:gd name="T42" fmla="*/ 33 w 52"/>
                  <a:gd name="T43" fmla="*/ 105 h 125"/>
                  <a:gd name="T44" fmla="*/ 33 w 52"/>
                  <a:gd name="T45" fmla="*/ 97 h 125"/>
                  <a:gd name="T46" fmla="*/ 33 w 52"/>
                  <a:gd name="T47" fmla="*/ 83 h 125"/>
                  <a:gd name="T48" fmla="*/ 33 w 52"/>
                  <a:gd name="T49" fmla="*/ 83 h 125"/>
                  <a:gd name="T50" fmla="*/ 37 w 52"/>
                  <a:gd name="T51" fmla="*/ 81 h 125"/>
                  <a:gd name="T52" fmla="*/ 40 w 52"/>
                  <a:gd name="T53" fmla="*/ 78 h 125"/>
                  <a:gd name="T54" fmla="*/ 44 w 52"/>
                  <a:gd name="T55" fmla="*/ 75 h 125"/>
                  <a:gd name="T56" fmla="*/ 47 w 52"/>
                  <a:gd name="T57" fmla="*/ 71 h 125"/>
                  <a:gd name="T58" fmla="*/ 49 w 52"/>
                  <a:gd name="T59" fmla="*/ 67 h 125"/>
                  <a:gd name="T60" fmla="*/ 51 w 52"/>
                  <a:gd name="T61" fmla="*/ 62 h 125"/>
                  <a:gd name="T62" fmla="*/ 52 w 52"/>
                  <a:gd name="T63" fmla="*/ 56 h 125"/>
                  <a:gd name="T64" fmla="*/ 52 w 52"/>
                  <a:gd name="T65" fmla="*/ 51 h 125"/>
                  <a:gd name="T66" fmla="*/ 52 w 52"/>
                  <a:gd name="T67" fmla="*/ 51 h 125"/>
                  <a:gd name="T68" fmla="*/ 51 w 52"/>
                  <a:gd name="T69" fmla="*/ 45 h 125"/>
                  <a:gd name="T70" fmla="*/ 49 w 52"/>
                  <a:gd name="T71" fmla="*/ 38 h 125"/>
                  <a:gd name="T72" fmla="*/ 46 w 52"/>
                  <a:gd name="T73" fmla="*/ 32 h 125"/>
                  <a:gd name="T74" fmla="*/ 42 w 52"/>
                  <a:gd name="T75" fmla="*/ 25 h 125"/>
                  <a:gd name="T76" fmla="*/ 35 w 52"/>
                  <a:gd name="T77" fmla="*/ 12 h 125"/>
                  <a:gd name="T78" fmla="*/ 32 w 52"/>
                  <a:gd name="T79" fmla="*/ 6 h 125"/>
                  <a:gd name="T80" fmla="*/ 30 w 52"/>
                  <a:gd name="T81" fmla="*/ 0 h 125"/>
                  <a:gd name="T82" fmla="*/ 30 w 52"/>
                  <a:gd name="T83" fmla="*/ 0 h 125"/>
                  <a:gd name="T84" fmla="*/ 25 w 52"/>
                  <a:gd name="T85" fmla="*/ 4 h 125"/>
                  <a:gd name="T86" fmla="*/ 20 w 52"/>
                  <a:gd name="T87" fmla="*/ 9 h 125"/>
                  <a:gd name="T88" fmla="*/ 15 w 52"/>
                  <a:gd name="T89" fmla="*/ 15 h 125"/>
                  <a:gd name="T90" fmla="*/ 10 w 52"/>
                  <a:gd name="T91" fmla="*/ 22 h 125"/>
                  <a:gd name="T92" fmla="*/ 6 w 52"/>
                  <a:gd name="T93" fmla="*/ 30 h 125"/>
                  <a:gd name="T94" fmla="*/ 3 w 52"/>
                  <a:gd name="T95" fmla="*/ 37 h 125"/>
                  <a:gd name="T96" fmla="*/ 1 w 52"/>
                  <a:gd name="T97" fmla="*/ 44 h 125"/>
                  <a:gd name="T98" fmla="*/ 0 w 52"/>
                  <a:gd name="T99" fmla="*/ 51 h 125"/>
                  <a:gd name="T100" fmla="*/ 0 w 52"/>
                  <a:gd name="T101" fmla="*/ 51 h 125"/>
                  <a:gd name="T102" fmla="*/ 1 w 52"/>
                  <a:gd name="T103" fmla="*/ 56 h 125"/>
                  <a:gd name="T104" fmla="*/ 2 w 52"/>
                  <a:gd name="T105" fmla="*/ 62 h 125"/>
                  <a:gd name="T106" fmla="*/ 3 w 52"/>
                  <a:gd name="T107" fmla="*/ 67 h 125"/>
                  <a:gd name="T108" fmla="*/ 5 w 52"/>
                  <a:gd name="T109" fmla="*/ 71 h 125"/>
                  <a:gd name="T110" fmla="*/ 9 w 52"/>
                  <a:gd name="T111" fmla="*/ 75 h 125"/>
                  <a:gd name="T112" fmla="*/ 12 w 52"/>
                  <a:gd name="T113" fmla="*/ 78 h 125"/>
                  <a:gd name="T114" fmla="*/ 15 w 52"/>
                  <a:gd name="T115" fmla="*/ 81 h 125"/>
                  <a:gd name="T116" fmla="*/ 19 w 52"/>
                  <a:gd name="T117" fmla="*/ 8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125">
                    <a:moveTo>
                      <a:pt x="24" y="36"/>
                    </a:moveTo>
                    <a:lnTo>
                      <a:pt x="24" y="97"/>
                    </a:lnTo>
                    <a:lnTo>
                      <a:pt x="24" y="97"/>
                    </a:lnTo>
                    <a:lnTo>
                      <a:pt x="23" y="103"/>
                    </a:lnTo>
                    <a:lnTo>
                      <a:pt x="22" y="109"/>
                    </a:lnTo>
                    <a:lnTo>
                      <a:pt x="20" y="113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7" y="119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5" y="123"/>
                    </a:lnTo>
                    <a:lnTo>
                      <a:pt x="25" y="123"/>
                    </a:lnTo>
                    <a:lnTo>
                      <a:pt x="28" y="118"/>
                    </a:lnTo>
                    <a:lnTo>
                      <a:pt x="31" y="112"/>
                    </a:lnTo>
                    <a:lnTo>
                      <a:pt x="33" y="105"/>
                    </a:lnTo>
                    <a:lnTo>
                      <a:pt x="33" y="97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7" y="81"/>
                    </a:lnTo>
                    <a:lnTo>
                      <a:pt x="40" y="78"/>
                    </a:lnTo>
                    <a:lnTo>
                      <a:pt x="44" y="75"/>
                    </a:lnTo>
                    <a:lnTo>
                      <a:pt x="47" y="71"/>
                    </a:lnTo>
                    <a:lnTo>
                      <a:pt x="49" y="67"/>
                    </a:lnTo>
                    <a:lnTo>
                      <a:pt x="51" y="62"/>
                    </a:lnTo>
                    <a:lnTo>
                      <a:pt x="52" y="56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1" y="45"/>
                    </a:lnTo>
                    <a:lnTo>
                      <a:pt x="49" y="38"/>
                    </a:lnTo>
                    <a:lnTo>
                      <a:pt x="46" y="32"/>
                    </a:lnTo>
                    <a:lnTo>
                      <a:pt x="42" y="25"/>
                    </a:lnTo>
                    <a:lnTo>
                      <a:pt x="35" y="12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5" y="15"/>
                    </a:lnTo>
                    <a:lnTo>
                      <a:pt x="10" y="22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6"/>
                    </a:lnTo>
                    <a:lnTo>
                      <a:pt x="2" y="62"/>
                    </a:lnTo>
                    <a:lnTo>
                      <a:pt x="3" y="67"/>
                    </a:lnTo>
                    <a:lnTo>
                      <a:pt x="5" y="71"/>
                    </a:lnTo>
                    <a:lnTo>
                      <a:pt x="9" y="75"/>
                    </a:lnTo>
                    <a:lnTo>
                      <a:pt x="12" y="78"/>
                    </a:lnTo>
                    <a:lnTo>
                      <a:pt x="15" y="81"/>
                    </a:lnTo>
                    <a:lnTo>
                      <a:pt x="19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7" name="Freeform 328"/>
              <p:cNvSpPr>
                <a:spLocks/>
              </p:cNvSpPr>
              <p:nvPr/>
            </p:nvSpPr>
            <p:spPr bwMode="auto">
              <a:xfrm>
                <a:off x="4559" y="245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0 h 9"/>
                  <a:gd name="T4" fmla="*/ 24 w 25"/>
                  <a:gd name="T5" fmla="*/ 2 h 9"/>
                  <a:gd name="T6" fmla="*/ 22 w 25"/>
                  <a:gd name="T7" fmla="*/ 5 h 9"/>
                  <a:gd name="T8" fmla="*/ 17 w 25"/>
                  <a:gd name="T9" fmla="*/ 8 h 9"/>
                  <a:gd name="T10" fmla="*/ 15 w 25"/>
                  <a:gd name="T11" fmla="*/ 9 h 9"/>
                  <a:gd name="T12" fmla="*/ 12 w 25"/>
                  <a:gd name="T13" fmla="*/ 9 h 9"/>
                  <a:gd name="T14" fmla="*/ 12 w 25"/>
                  <a:gd name="T15" fmla="*/ 9 h 9"/>
                  <a:gd name="T16" fmla="*/ 9 w 25"/>
                  <a:gd name="T17" fmla="*/ 9 h 9"/>
                  <a:gd name="T18" fmla="*/ 7 w 25"/>
                  <a:gd name="T19" fmla="*/ 8 h 9"/>
                  <a:gd name="T20" fmla="*/ 3 w 25"/>
                  <a:gd name="T21" fmla="*/ 5 h 9"/>
                  <a:gd name="T22" fmla="*/ 0 w 25"/>
                  <a:gd name="T23" fmla="*/ 2 h 9"/>
                  <a:gd name="T24" fmla="*/ 0 w 2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8" name="Freeform 329"/>
              <p:cNvSpPr>
                <a:spLocks/>
              </p:cNvSpPr>
              <p:nvPr/>
            </p:nvSpPr>
            <p:spPr bwMode="auto">
              <a:xfrm>
                <a:off x="3959" y="2454"/>
                <a:ext cx="271" cy="232"/>
              </a:xfrm>
              <a:custGeom>
                <a:avLst/>
                <a:gdLst>
                  <a:gd name="T0" fmla="*/ 135 w 271"/>
                  <a:gd name="T1" fmla="*/ 0 h 232"/>
                  <a:gd name="T2" fmla="*/ 0 w 271"/>
                  <a:gd name="T3" fmla="*/ 129 h 232"/>
                  <a:gd name="T4" fmla="*/ 16 w 271"/>
                  <a:gd name="T5" fmla="*/ 145 h 232"/>
                  <a:gd name="T6" fmla="*/ 22 w 271"/>
                  <a:gd name="T7" fmla="*/ 139 h 232"/>
                  <a:gd name="T8" fmla="*/ 22 w 271"/>
                  <a:gd name="T9" fmla="*/ 232 h 232"/>
                  <a:gd name="T10" fmla="*/ 30 w 271"/>
                  <a:gd name="T11" fmla="*/ 232 h 232"/>
                  <a:gd name="T12" fmla="*/ 84 w 271"/>
                  <a:gd name="T13" fmla="*/ 179 h 232"/>
                  <a:gd name="T14" fmla="*/ 84 w 271"/>
                  <a:gd name="T15" fmla="*/ 179 h 232"/>
                  <a:gd name="T16" fmla="*/ 80 w 271"/>
                  <a:gd name="T17" fmla="*/ 171 h 232"/>
                  <a:gd name="T18" fmla="*/ 76 w 271"/>
                  <a:gd name="T19" fmla="*/ 163 h 232"/>
                  <a:gd name="T20" fmla="*/ 74 w 271"/>
                  <a:gd name="T21" fmla="*/ 153 h 232"/>
                  <a:gd name="T22" fmla="*/ 74 w 271"/>
                  <a:gd name="T23" fmla="*/ 144 h 232"/>
                  <a:gd name="T24" fmla="*/ 74 w 271"/>
                  <a:gd name="T25" fmla="*/ 144 h 232"/>
                  <a:gd name="T26" fmla="*/ 74 w 271"/>
                  <a:gd name="T27" fmla="*/ 138 h 232"/>
                  <a:gd name="T28" fmla="*/ 75 w 271"/>
                  <a:gd name="T29" fmla="*/ 132 h 232"/>
                  <a:gd name="T30" fmla="*/ 78 w 271"/>
                  <a:gd name="T31" fmla="*/ 120 h 232"/>
                  <a:gd name="T32" fmla="*/ 84 w 271"/>
                  <a:gd name="T33" fmla="*/ 109 h 232"/>
                  <a:gd name="T34" fmla="*/ 92 w 271"/>
                  <a:gd name="T35" fmla="*/ 101 h 232"/>
                  <a:gd name="T36" fmla="*/ 101 w 271"/>
                  <a:gd name="T37" fmla="*/ 93 h 232"/>
                  <a:gd name="T38" fmla="*/ 111 w 271"/>
                  <a:gd name="T39" fmla="*/ 88 h 232"/>
                  <a:gd name="T40" fmla="*/ 122 w 271"/>
                  <a:gd name="T41" fmla="*/ 83 h 232"/>
                  <a:gd name="T42" fmla="*/ 129 w 271"/>
                  <a:gd name="T43" fmla="*/ 82 h 232"/>
                  <a:gd name="T44" fmla="*/ 135 w 271"/>
                  <a:gd name="T45" fmla="*/ 82 h 232"/>
                  <a:gd name="T46" fmla="*/ 135 w 271"/>
                  <a:gd name="T47" fmla="*/ 82 h 232"/>
                  <a:gd name="T48" fmla="*/ 141 w 271"/>
                  <a:gd name="T49" fmla="*/ 82 h 232"/>
                  <a:gd name="T50" fmla="*/ 147 w 271"/>
                  <a:gd name="T51" fmla="*/ 83 h 232"/>
                  <a:gd name="T52" fmla="*/ 160 w 271"/>
                  <a:gd name="T53" fmla="*/ 88 h 232"/>
                  <a:gd name="T54" fmla="*/ 170 w 271"/>
                  <a:gd name="T55" fmla="*/ 93 h 232"/>
                  <a:gd name="T56" fmla="*/ 179 w 271"/>
                  <a:gd name="T57" fmla="*/ 101 h 232"/>
                  <a:gd name="T58" fmla="*/ 186 w 271"/>
                  <a:gd name="T59" fmla="*/ 109 h 232"/>
                  <a:gd name="T60" fmla="*/ 191 w 271"/>
                  <a:gd name="T61" fmla="*/ 120 h 232"/>
                  <a:gd name="T62" fmla="*/ 195 w 271"/>
                  <a:gd name="T63" fmla="*/ 132 h 232"/>
                  <a:gd name="T64" fmla="*/ 197 w 271"/>
                  <a:gd name="T65" fmla="*/ 138 h 232"/>
                  <a:gd name="T66" fmla="*/ 197 w 271"/>
                  <a:gd name="T67" fmla="*/ 144 h 232"/>
                  <a:gd name="T68" fmla="*/ 197 w 271"/>
                  <a:gd name="T69" fmla="*/ 144 h 232"/>
                  <a:gd name="T70" fmla="*/ 197 w 271"/>
                  <a:gd name="T71" fmla="*/ 150 h 232"/>
                  <a:gd name="T72" fmla="*/ 195 w 271"/>
                  <a:gd name="T73" fmla="*/ 156 h 232"/>
                  <a:gd name="T74" fmla="*/ 191 w 271"/>
                  <a:gd name="T75" fmla="*/ 168 h 232"/>
                  <a:gd name="T76" fmla="*/ 186 w 271"/>
                  <a:gd name="T77" fmla="*/ 178 h 232"/>
                  <a:gd name="T78" fmla="*/ 179 w 271"/>
                  <a:gd name="T79" fmla="*/ 187 h 232"/>
                  <a:gd name="T80" fmla="*/ 170 w 271"/>
                  <a:gd name="T81" fmla="*/ 195 h 232"/>
                  <a:gd name="T82" fmla="*/ 160 w 271"/>
                  <a:gd name="T83" fmla="*/ 201 h 232"/>
                  <a:gd name="T84" fmla="*/ 147 w 271"/>
                  <a:gd name="T85" fmla="*/ 204 h 232"/>
                  <a:gd name="T86" fmla="*/ 141 w 271"/>
                  <a:gd name="T87" fmla="*/ 205 h 232"/>
                  <a:gd name="T88" fmla="*/ 135 w 271"/>
                  <a:gd name="T89" fmla="*/ 206 h 232"/>
                  <a:gd name="T90" fmla="*/ 135 w 271"/>
                  <a:gd name="T91" fmla="*/ 206 h 232"/>
                  <a:gd name="T92" fmla="*/ 126 w 271"/>
                  <a:gd name="T93" fmla="*/ 205 h 232"/>
                  <a:gd name="T94" fmla="*/ 116 w 271"/>
                  <a:gd name="T95" fmla="*/ 203 h 232"/>
                  <a:gd name="T96" fmla="*/ 108 w 271"/>
                  <a:gd name="T97" fmla="*/ 200 h 232"/>
                  <a:gd name="T98" fmla="*/ 100 w 271"/>
                  <a:gd name="T99" fmla="*/ 195 h 232"/>
                  <a:gd name="T100" fmla="*/ 64 w 271"/>
                  <a:gd name="T101" fmla="*/ 232 h 232"/>
                  <a:gd name="T102" fmla="*/ 248 w 271"/>
                  <a:gd name="T103" fmla="*/ 232 h 232"/>
                  <a:gd name="T104" fmla="*/ 248 w 271"/>
                  <a:gd name="T105" fmla="*/ 139 h 232"/>
                  <a:gd name="T106" fmla="*/ 254 w 271"/>
                  <a:gd name="T107" fmla="*/ 145 h 232"/>
                  <a:gd name="T108" fmla="*/ 271 w 271"/>
                  <a:gd name="T109" fmla="*/ 129 h 232"/>
                  <a:gd name="T110" fmla="*/ 135 w 271"/>
                  <a:gd name="T1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" h="232">
                    <a:moveTo>
                      <a:pt x="135" y="0"/>
                    </a:moveTo>
                    <a:lnTo>
                      <a:pt x="0" y="129"/>
                    </a:lnTo>
                    <a:lnTo>
                      <a:pt x="16" y="145"/>
                    </a:lnTo>
                    <a:lnTo>
                      <a:pt x="22" y="139"/>
                    </a:lnTo>
                    <a:lnTo>
                      <a:pt x="22" y="232"/>
                    </a:lnTo>
                    <a:lnTo>
                      <a:pt x="30" y="232"/>
                    </a:lnTo>
                    <a:lnTo>
                      <a:pt x="84" y="179"/>
                    </a:lnTo>
                    <a:lnTo>
                      <a:pt x="84" y="179"/>
                    </a:lnTo>
                    <a:lnTo>
                      <a:pt x="80" y="171"/>
                    </a:lnTo>
                    <a:lnTo>
                      <a:pt x="76" y="163"/>
                    </a:lnTo>
                    <a:lnTo>
                      <a:pt x="74" y="153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4" y="138"/>
                    </a:lnTo>
                    <a:lnTo>
                      <a:pt x="75" y="132"/>
                    </a:lnTo>
                    <a:lnTo>
                      <a:pt x="78" y="120"/>
                    </a:lnTo>
                    <a:lnTo>
                      <a:pt x="84" y="109"/>
                    </a:lnTo>
                    <a:lnTo>
                      <a:pt x="92" y="101"/>
                    </a:lnTo>
                    <a:lnTo>
                      <a:pt x="101" y="93"/>
                    </a:lnTo>
                    <a:lnTo>
                      <a:pt x="111" y="88"/>
                    </a:lnTo>
                    <a:lnTo>
                      <a:pt x="122" y="83"/>
                    </a:lnTo>
                    <a:lnTo>
                      <a:pt x="129" y="82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41" y="82"/>
                    </a:lnTo>
                    <a:lnTo>
                      <a:pt x="147" y="83"/>
                    </a:lnTo>
                    <a:lnTo>
                      <a:pt x="160" y="88"/>
                    </a:lnTo>
                    <a:lnTo>
                      <a:pt x="170" y="93"/>
                    </a:lnTo>
                    <a:lnTo>
                      <a:pt x="179" y="101"/>
                    </a:lnTo>
                    <a:lnTo>
                      <a:pt x="186" y="109"/>
                    </a:lnTo>
                    <a:lnTo>
                      <a:pt x="191" y="120"/>
                    </a:lnTo>
                    <a:lnTo>
                      <a:pt x="195" y="132"/>
                    </a:lnTo>
                    <a:lnTo>
                      <a:pt x="197" y="138"/>
                    </a:lnTo>
                    <a:lnTo>
                      <a:pt x="197" y="144"/>
                    </a:lnTo>
                    <a:lnTo>
                      <a:pt x="197" y="144"/>
                    </a:lnTo>
                    <a:lnTo>
                      <a:pt x="197" y="150"/>
                    </a:lnTo>
                    <a:lnTo>
                      <a:pt x="195" y="156"/>
                    </a:lnTo>
                    <a:lnTo>
                      <a:pt x="191" y="168"/>
                    </a:lnTo>
                    <a:lnTo>
                      <a:pt x="186" y="178"/>
                    </a:lnTo>
                    <a:lnTo>
                      <a:pt x="179" y="187"/>
                    </a:lnTo>
                    <a:lnTo>
                      <a:pt x="170" y="195"/>
                    </a:lnTo>
                    <a:lnTo>
                      <a:pt x="160" y="201"/>
                    </a:lnTo>
                    <a:lnTo>
                      <a:pt x="147" y="204"/>
                    </a:lnTo>
                    <a:lnTo>
                      <a:pt x="141" y="205"/>
                    </a:lnTo>
                    <a:lnTo>
                      <a:pt x="135" y="206"/>
                    </a:lnTo>
                    <a:lnTo>
                      <a:pt x="135" y="206"/>
                    </a:lnTo>
                    <a:lnTo>
                      <a:pt x="126" y="205"/>
                    </a:lnTo>
                    <a:lnTo>
                      <a:pt x="116" y="203"/>
                    </a:lnTo>
                    <a:lnTo>
                      <a:pt x="108" y="200"/>
                    </a:lnTo>
                    <a:lnTo>
                      <a:pt x="100" y="195"/>
                    </a:lnTo>
                    <a:lnTo>
                      <a:pt x="64" y="232"/>
                    </a:lnTo>
                    <a:lnTo>
                      <a:pt x="248" y="232"/>
                    </a:lnTo>
                    <a:lnTo>
                      <a:pt x="248" y="139"/>
                    </a:lnTo>
                    <a:lnTo>
                      <a:pt x="254" y="145"/>
                    </a:lnTo>
                    <a:lnTo>
                      <a:pt x="271" y="129"/>
                    </a:lnTo>
                    <a:lnTo>
                      <a:pt x="135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9" name="Freeform 330"/>
              <p:cNvSpPr>
                <a:spLocks/>
              </p:cNvSpPr>
              <p:nvPr/>
            </p:nvSpPr>
            <p:spPr bwMode="auto">
              <a:xfrm>
                <a:off x="4148" y="2483"/>
                <a:ext cx="38" cy="47"/>
              </a:xfrm>
              <a:custGeom>
                <a:avLst/>
                <a:gdLst>
                  <a:gd name="T0" fmla="*/ 38 w 38"/>
                  <a:gd name="T1" fmla="*/ 47 h 47"/>
                  <a:gd name="T2" fmla="*/ 38 w 38"/>
                  <a:gd name="T3" fmla="*/ 0 h 47"/>
                  <a:gd name="T4" fmla="*/ 0 w 38"/>
                  <a:gd name="T5" fmla="*/ 0 h 47"/>
                  <a:gd name="T6" fmla="*/ 0 w 38"/>
                  <a:gd name="T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0" name="Freeform 331"/>
              <p:cNvSpPr>
                <a:spLocks/>
              </p:cNvSpPr>
              <p:nvPr/>
            </p:nvSpPr>
            <p:spPr bwMode="auto">
              <a:xfrm>
                <a:off x="4058" y="2562"/>
                <a:ext cx="36" cy="36"/>
              </a:xfrm>
              <a:custGeom>
                <a:avLst/>
                <a:gdLst>
                  <a:gd name="T0" fmla="*/ 0 w 36"/>
                  <a:gd name="T1" fmla="*/ 36 h 36"/>
                  <a:gd name="T2" fmla="*/ 0 w 36"/>
                  <a:gd name="T3" fmla="*/ 36 h 36"/>
                  <a:gd name="T4" fmla="*/ 1 w 36"/>
                  <a:gd name="T5" fmla="*/ 29 h 36"/>
                  <a:gd name="T6" fmla="*/ 3 w 36"/>
                  <a:gd name="T7" fmla="*/ 22 h 36"/>
                  <a:gd name="T8" fmla="*/ 6 w 36"/>
                  <a:gd name="T9" fmla="*/ 16 h 36"/>
                  <a:gd name="T10" fmla="*/ 10 w 36"/>
                  <a:gd name="T11" fmla="*/ 10 h 36"/>
                  <a:gd name="T12" fmla="*/ 16 w 36"/>
                  <a:gd name="T13" fmla="*/ 6 h 36"/>
                  <a:gd name="T14" fmla="*/ 22 w 36"/>
                  <a:gd name="T15" fmla="*/ 2 h 36"/>
                  <a:gd name="T16" fmla="*/ 29 w 36"/>
                  <a:gd name="T17" fmla="*/ 0 h 36"/>
                  <a:gd name="T18" fmla="*/ 36 w 36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lnTo>
                      <a:pt x="0" y="36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1" name="Freeform 332"/>
              <p:cNvSpPr>
                <a:spLocks/>
              </p:cNvSpPr>
              <p:nvPr/>
            </p:nvSpPr>
            <p:spPr bwMode="auto">
              <a:xfrm>
                <a:off x="2734" y="2403"/>
                <a:ext cx="204" cy="32"/>
              </a:xfrm>
              <a:custGeom>
                <a:avLst/>
                <a:gdLst>
                  <a:gd name="T0" fmla="*/ 0 w 204"/>
                  <a:gd name="T1" fmla="*/ 32 h 32"/>
                  <a:gd name="T2" fmla="*/ 0 w 204"/>
                  <a:gd name="T3" fmla="*/ 32 h 32"/>
                  <a:gd name="T4" fmla="*/ 7 w 204"/>
                  <a:gd name="T5" fmla="*/ 24 h 32"/>
                  <a:gd name="T6" fmla="*/ 18 w 204"/>
                  <a:gd name="T7" fmla="*/ 18 h 32"/>
                  <a:gd name="T8" fmla="*/ 29 w 204"/>
                  <a:gd name="T9" fmla="*/ 13 h 32"/>
                  <a:gd name="T10" fmla="*/ 41 w 204"/>
                  <a:gd name="T11" fmla="*/ 8 h 32"/>
                  <a:gd name="T12" fmla="*/ 55 w 204"/>
                  <a:gd name="T13" fmla="*/ 5 h 32"/>
                  <a:gd name="T14" fmla="*/ 70 w 204"/>
                  <a:gd name="T15" fmla="*/ 2 h 32"/>
                  <a:gd name="T16" fmla="*/ 86 w 204"/>
                  <a:gd name="T17" fmla="*/ 0 h 32"/>
                  <a:gd name="T18" fmla="*/ 102 w 204"/>
                  <a:gd name="T19" fmla="*/ 0 h 32"/>
                  <a:gd name="T20" fmla="*/ 102 w 204"/>
                  <a:gd name="T21" fmla="*/ 0 h 32"/>
                  <a:gd name="T22" fmla="*/ 118 w 204"/>
                  <a:gd name="T23" fmla="*/ 0 h 32"/>
                  <a:gd name="T24" fmla="*/ 134 w 204"/>
                  <a:gd name="T25" fmla="*/ 2 h 32"/>
                  <a:gd name="T26" fmla="*/ 149 w 204"/>
                  <a:gd name="T27" fmla="*/ 5 h 32"/>
                  <a:gd name="T28" fmla="*/ 163 w 204"/>
                  <a:gd name="T29" fmla="*/ 8 h 32"/>
                  <a:gd name="T30" fmla="*/ 175 w 204"/>
                  <a:gd name="T31" fmla="*/ 13 h 32"/>
                  <a:gd name="T32" fmla="*/ 186 w 204"/>
                  <a:gd name="T33" fmla="*/ 18 h 32"/>
                  <a:gd name="T34" fmla="*/ 196 w 204"/>
                  <a:gd name="T35" fmla="*/ 24 h 32"/>
                  <a:gd name="T36" fmla="*/ 204 w 204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2">
                    <a:moveTo>
                      <a:pt x="0" y="32"/>
                    </a:moveTo>
                    <a:lnTo>
                      <a:pt x="0" y="32"/>
                    </a:lnTo>
                    <a:lnTo>
                      <a:pt x="7" y="24"/>
                    </a:lnTo>
                    <a:lnTo>
                      <a:pt x="18" y="18"/>
                    </a:lnTo>
                    <a:lnTo>
                      <a:pt x="29" y="13"/>
                    </a:lnTo>
                    <a:lnTo>
                      <a:pt x="41" y="8"/>
                    </a:lnTo>
                    <a:lnTo>
                      <a:pt x="55" y="5"/>
                    </a:lnTo>
                    <a:lnTo>
                      <a:pt x="70" y="2"/>
                    </a:lnTo>
                    <a:lnTo>
                      <a:pt x="8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18" y="0"/>
                    </a:lnTo>
                    <a:lnTo>
                      <a:pt x="134" y="2"/>
                    </a:lnTo>
                    <a:lnTo>
                      <a:pt x="149" y="5"/>
                    </a:lnTo>
                    <a:lnTo>
                      <a:pt x="163" y="8"/>
                    </a:lnTo>
                    <a:lnTo>
                      <a:pt x="175" y="13"/>
                    </a:lnTo>
                    <a:lnTo>
                      <a:pt x="186" y="18"/>
                    </a:lnTo>
                    <a:lnTo>
                      <a:pt x="196" y="24"/>
                    </a:lnTo>
                    <a:lnTo>
                      <a:pt x="204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2" name="Freeform 333"/>
              <p:cNvSpPr>
                <a:spLocks/>
              </p:cNvSpPr>
              <p:nvPr/>
            </p:nvSpPr>
            <p:spPr bwMode="auto">
              <a:xfrm>
                <a:off x="2692" y="2437"/>
                <a:ext cx="288" cy="127"/>
              </a:xfrm>
              <a:custGeom>
                <a:avLst/>
                <a:gdLst>
                  <a:gd name="T0" fmla="*/ 288 w 288"/>
                  <a:gd name="T1" fmla="*/ 22 h 127"/>
                  <a:gd name="T2" fmla="*/ 286 w 288"/>
                  <a:gd name="T3" fmla="*/ 13 h 127"/>
                  <a:gd name="T4" fmla="*/ 281 w 288"/>
                  <a:gd name="T5" fmla="*/ 6 h 127"/>
                  <a:gd name="T6" fmla="*/ 274 w 288"/>
                  <a:gd name="T7" fmla="*/ 2 h 127"/>
                  <a:gd name="T8" fmla="*/ 265 w 288"/>
                  <a:gd name="T9" fmla="*/ 0 h 127"/>
                  <a:gd name="T10" fmla="*/ 258 w 288"/>
                  <a:gd name="T11" fmla="*/ 1 h 127"/>
                  <a:gd name="T12" fmla="*/ 246 w 288"/>
                  <a:gd name="T13" fmla="*/ 6 h 127"/>
                  <a:gd name="T14" fmla="*/ 238 w 288"/>
                  <a:gd name="T15" fmla="*/ 19 h 127"/>
                  <a:gd name="T16" fmla="*/ 233 w 288"/>
                  <a:gd name="T17" fmla="*/ 40 h 127"/>
                  <a:gd name="T18" fmla="*/ 232 w 288"/>
                  <a:gd name="T19" fmla="*/ 53 h 127"/>
                  <a:gd name="T20" fmla="*/ 232 w 288"/>
                  <a:gd name="T21" fmla="*/ 80 h 127"/>
                  <a:gd name="T22" fmla="*/ 193 w 288"/>
                  <a:gd name="T23" fmla="*/ 69 h 127"/>
                  <a:gd name="T24" fmla="*/ 144 w 288"/>
                  <a:gd name="T25" fmla="*/ 64 h 127"/>
                  <a:gd name="T26" fmla="*/ 118 w 288"/>
                  <a:gd name="T27" fmla="*/ 65 h 127"/>
                  <a:gd name="T28" fmla="*/ 73 w 288"/>
                  <a:gd name="T29" fmla="*/ 74 h 127"/>
                  <a:gd name="T30" fmla="*/ 56 w 288"/>
                  <a:gd name="T31" fmla="*/ 80 h 127"/>
                  <a:gd name="T32" fmla="*/ 56 w 288"/>
                  <a:gd name="T33" fmla="*/ 53 h 127"/>
                  <a:gd name="T34" fmla="*/ 52 w 288"/>
                  <a:gd name="T35" fmla="*/ 28 h 127"/>
                  <a:gd name="T36" fmla="*/ 46 w 288"/>
                  <a:gd name="T37" fmla="*/ 12 h 127"/>
                  <a:gd name="T38" fmla="*/ 36 w 288"/>
                  <a:gd name="T39" fmla="*/ 3 h 127"/>
                  <a:gd name="T40" fmla="*/ 23 w 288"/>
                  <a:gd name="T41" fmla="*/ 0 h 127"/>
                  <a:gd name="T42" fmla="*/ 18 w 288"/>
                  <a:gd name="T43" fmla="*/ 0 h 127"/>
                  <a:gd name="T44" fmla="*/ 10 w 288"/>
                  <a:gd name="T45" fmla="*/ 4 h 127"/>
                  <a:gd name="T46" fmla="*/ 4 w 288"/>
                  <a:gd name="T47" fmla="*/ 10 h 127"/>
                  <a:gd name="T48" fmla="*/ 0 w 288"/>
                  <a:gd name="T49" fmla="*/ 18 h 127"/>
                  <a:gd name="T50" fmla="*/ 0 w 288"/>
                  <a:gd name="T51" fmla="*/ 22 h 127"/>
                  <a:gd name="T52" fmla="*/ 1 w 288"/>
                  <a:gd name="T53" fmla="*/ 31 h 127"/>
                  <a:gd name="T54" fmla="*/ 5 w 288"/>
                  <a:gd name="T55" fmla="*/ 38 h 127"/>
                  <a:gd name="T56" fmla="*/ 12 w 288"/>
                  <a:gd name="T57" fmla="*/ 42 h 127"/>
                  <a:gd name="T58" fmla="*/ 20 w 288"/>
                  <a:gd name="T59" fmla="*/ 45 h 127"/>
                  <a:gd name="T60" fmla="*/ 26 w 288"/>
                  <a:gd name="T61" fmla="*/ 54 h 127"/>
                  <a:gd name="T62" fmla="*/ 34 w 288"/>
                  <a:gd name="T63" fmla="*/ 77 h 127"/>
                  <a:gd name="T64" fmla="*/ 35 w 288"/>
                  <a:gd name="T65" fmla="*/ 91 h 127"/>
                  <a:gd name="T66" fmla="*/ 33 w 288"/>
                  <a:gd name="T67" fmla="*/ 111 h 127"/>
                  <a:gd name="T68" fmla="*/ 27 w 288"/>
                  <a:gd name="T69" fmla="*/ 127 h 127"/>
                  <a:gd name="T70" fmla="*/ 34 w 288"/>
                  <a:gd name="T71" fmla="*/ 127 h 127"/>
                  <a:gd name="T72" fmla="*/ 49 w 288"/>
                  <a:gd name="T73" fmla="*/ 107 h 127"/>
                  <a:gd name="T74" fmla="*/ 239 w 288"/>
                  <a:gd name="T75" fmla="*/ 107 h 127"/>
                  <a:gd name="T76" fmla="*/ 254 w 288"/>
                  <a:gd name="T77" fmla="*/ 127 h 127"/>
                  <a:gd name="T78" fmla="*/ 261 w 288"/>
                  <a:gd name="T79" fmla="*/ 127 h 127"/>
                  <a:gd name="T80" fmla="*/ 255 w 288"/>
                  <a:gd name="T81" fmla="*/ 111 h 127"/>
                  <a:gd name="T82" fmla="*/ 253 w 288"/>
                  <a:gd name="T83" fmla="*/ 91 h 127"/>
                  <a:gd name="T84" fmla="*/ 254 w 288"/>
                  <a:gd name="T85" fmla="*/ 77 h 127"/>
                  <a:gd name="T86" fmla="*/ 261 w 288"/>
                  <a:gd name="T87" fmla="*/ 54 h 127"/>
                  <a:gd name="T88" fmla="*/ 267 w 288"/>
                  <a:gd name="T89" fmla="*/ 45 h 127"/>
                  <a:gd name="T90" fmla="*/ 276 w 288"/>
                  <a:gd name="T91" fmla="*/ 42 h 127"/>
                  <a:gd name="T92" fmla="*/ 282 w 288"/>
                  <a:gd name="T93" fmla="*/ 38 h 127"/>
                  <a:gd name="T94" fmla="*/ 286 w 288"/>
                  <a:gd name="T95" fmla="*/ 31 h 127"/>
                  <a:gd name="T96" fmla="*/ 288 w 288"/>
                  <a:gd name="T97" fmla="*/ 2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" h="127">
                    <a:moveTo>
                      <a:pt x="288" y="22"/>
                    </a:moveTo>
                    <a:lnTo>
                      <a:pt x="288" y="22"/>
                    </a:lnTo>
                    <a:lnTo>
                      <a:pt x="287" y="18"/>
                    </a:lnTo>
                    <a:lnTo>
                      <a:pt x="286" y="13"/>
                    </a:lnTo>
                    <a:lnTo>
                      <a:pt x="284" y="10"/>
                    </a:lnTo>
                    <a:lnTo>
                      <a:pt x="281" y="6"/>
                    </a:lnTo>
                    <a:lnTo>
                      <a:pt x="278" y="4"/>
                    </a:lnTo>
                    <a:lnTo>
                      <a:pt x="274" y="2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58" y="1"/>
                    </a:lnTo>
                    <a:lnTo>
                      <a:pt x="252" y="3"/>
                    </a:lnTo>
                    <a:lnTo>
                      <a:pt x="246" y="6"/>
                    </a:lnTo>
                    <a:lnTo>
                      <a:pt x="242" y="12"/>
                    </a:lnTo>
                    <a:lnTo>
                      <a:pt x="238" y="19"/>
                    </a:lnTo>
                    <a:lnTo>
                      <a:pt x="235" y="28"/>
                    </a:lnTo>
                    <a:lnTo>
                      <a:pt x="233" y="40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32" y="80"/>
                    </a:lnTo>
                    <a:lnTo>
                      <a:pt x="232" y="80"/>
                    </a:lnTo>
                    <a:lnTo>
                      <a:pt x="214" y="74"/>
                    </a:lnTo>
                    <a:lnTo>
                      <a:pt x="193" y="69"/>
                    </a:lnTo>
                    <a:lnTo>
                      <a:pt x="170" y="65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18" y="65"/>
                    </a:lnTo>
                    <a:lnTo>
                      <a:pt x="95" y="69"/>
                    </a:lnTo>
                    <a:lnTo>
                      <a:pt x="73" y="74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5" y="40"/>
                    </a:lnTo>
                    <a:lnTo>
                      <a:pt x="52" y="28"/>
                    </a:lnTo>
                    <a:lnTo>
                      <a:pt x="50" y="19"/>
                    </a:lnTo>
                    <a:lnTo>
                      <a:pt x="46" y="12"/>
                    </a:lnTo>
                    <a:lnTo>
                      <a:pt x="41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31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6" y="54"/>
                    </a:lnTo>
                    <a:lnTo>
                      <a:pt x="31" y="64"/>
                    </a:lnTo>
                    <a:lnTo>
                      <a:pt x="34" y="77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4" y="101"/>
                    </a:lnTo>
                    <a:lnTo>
                      <a:pt x="33" y="111"/>
                    </a:lnTo>
                    <a:lnTo>
                      <a:pt x="30" y="120"/>
                    </a:lnTo>
                    <a:lnTo>
                      <a:pt x="27" y="127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9" y="121"/>
                    </a:lnTo>
                    <a:lnTo>
                      <a:pt x="49" y="107"/>
                    </a:lnTo>
                    <a:lnTo>
                      <a:pt x="239" y="107"/>
                    </a:lnTo>
                    <a:lnTo>
                      <a:pt x="239" y="107"/>
                    </a:lnTo>
                    <a:lnTo>
                      <a:pt x="249" y="121"/>
                    </a:lnTo>
                    <a:lnTo>
                      <a:pt x="254" y="127"/>
                    </a:lnTo>
                    <a:lnTo>
                      <a:pt x="261" y="127"/>
                    </a:lnTo>
                    <a:lnTo>
                      <a:pt x="261" y="127"/>
                    </a:lnTo>
                    <a:lnTo>
                      <a:pt x="258" y="120"/>
                    </a:lnTo>
                    <a:lnTo>
                      <a:pt x="255" y="111"/>
                    </a:lnTo>
                    <a:lnTo>
                      <a:pt x="253" y="101"/>
                    </a:lnTo>
                    <a:lnTo>
                      <a:pt x="253" y="91"/>
                    </a:lnTo>
                    <a:lnTo>
                      <a:pt x="253" y="91"/>
                    </a:lnTo>
                    <a:lnTo>
                      <a:pt x="254" y="77"/>
                    </a:lnTo>
                    <a:lnTo>
                      <a:pt x="257" y="64"/>
                    </a:lnTo>
                    <a:lnTo>
                      <a:pt x="261" y="54"/>
                    </a:lnTo>
                    <a:lnTo>
                      <a:pt x="267" y="45"/>
                    </a:lnTo>
                    <a:lnTo>
                      <a:pt x="267" y="45"/>
                    </a:lnTo>
                    <a:lnTo>
                      <a:pt x="272" y="44"/>
                    </a:lnTo>
                    <a:lnTo>
                      <a:pt x="276" y="42"/>
                    </a:lnTo>
                    <a:lnTo>
                      <a:pt x="279" y="40"/>
                    </a:lnTo>
                    <a:lnTo>
                      <a:pt x="282" y="38"/>
                    </a:lnTo>
                    <a:lnTo>
                      <a:pt x="285" y="34"/>
                    </a:lnTo>
                    <a:lnTo>
                      <a:pt x="286" y="31"/>
                    </a:lnTo>
                    <a:lnTo>
                      <a:pt x="287" y="26"/>
                    </a:lnTo>
                    <a:lnTo>
                      <a:pt x="288" y="22"/>
                    </a:lnTo>
                    <a:lnTo>
                      <a:pt x="288" y="2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3" name="Freeform 334"/>
              <p:cNvSpPr>
                <a:spLocks/>
              </p:cNvSpPr>
              <p:nvPr/>
            </p:nvSpPr>
            <p:spPr bwMode="auto">
              <a:xfrm>
                <a:off x="119" y="85"/>
                <a:ext cx="150" cy="48"/>
              </a:xfrm>
              <a:custGeom>
                <a:avLst/>
                <a:gdLst>
                  <a:gd name="T0" fmla="*/ 0 w 150"/>
                  <a:gd name="T1" fmla="*/ 48 h 48"/>
                  <a:gd name="T2" fmla="*/ 0 w 150"/>
                  <a:gd name="T3" fmla="*/ 10 h 48"/>
                  <a:gd name="T4" fmla="*/ 0 w 150"/>
                  <a:gd name="T5" fmla="*/ 10 h 48"/>
                  <a:gd name="T6" fmla="*/ 1 w 150"/>
                  <a:gd name="T7" fmla="*/ 6 h 48"/>
                  <a:gd name="T8" fmla="*/ 3 w 150"/>
                  <a:gd name="T9" fmla="*/ 3 h 48"/>
                  <a:gd name="T10" fmla="*/ 7 w 150"/>
                  <a:gd name="T11" fmla="*/ 1 h 48"/>
                  <a:gd name="T12" fmla="*/ 11 w 150"/>
                  <a:gd name="T13" fmla="*/ 0 h 48"/>
                  <a:gd name="T14" fmla="*/ 140 w 150"/>
                  <a:gd name="T15" fmla="*/ 0 h 48"/>
                  <a:gd name="T16" fmla="*/ 140 w 150"/>
                  <a:gd name="T17" fmla="*/ 0 h 48"/>
                  <a:gd name="T18" fmla="*/ 144 w 150"/>
                  <a:gd name="T19" fmla="*/ 1 h 48"/>
                  <a:gd name="T20" fmla="*/ 147 w 150"/>
                  <a:gd name="T21" fmla="*/ 3 h 48"/>
                  <a:gd name="T22" fmla="*/ 149 w 150"/>
                  <a:gd name="T23" fmla="*/ 6 h 48"/>
                  <a:gd name="T24" fmla="*/ 150 w 150"/>
                  <a:gd name="T25" fmla="*/ 10 h 48"/>
                  <a:gd name="T26" fmla="*/ 150 w 150"/>
                  <a:gd name="T2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48">
                    <a:moveTo>
                      <a:pt x="0" y="48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4" y="1"/>
                    </a:lnTo>
                    <a:lnTo>
                      <a:pt x="147" y="3"/>
                    </a:lnTo>
                    <a:lnTo>
                      <a:pt x="149" y="6"/>
                    </a:lnTo>
                    <a:lnTo>
                      <a:pt x="150" y="10"/>
                    </a:lnTo>
                    <a:lnTo>
                      <a:pt x="15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4" name="Freeform 335"/>
              <p:cNvSpPr>
                <a:spLocks/>
              </p:cNvSpPr>
              <p:nvPr/>
            </p:nvSpPr>
            <p:spPr bwMode="auto">
              <a:xfrm>
                <a:off x="61" y="85"/>
                <a:ext cx="49" cy="48"/>
              </a:xfrm>
              <a:custGeom>
                <a:avLst/>
                <a:gdLst>
                  <a:gd name="T0" fmla="*/ 25 w 49"/>
                  <a:gd name="T1" fmla="*/ 48 h 48"/>
                  <a:gd name="T2" fmla="*/ 25 w 49"/>
                  <a:gd name="T3" fmla="*/ 48 h 48"/>
                  <a:gd name="T4" fmla="*/ 30 w 49"/>
                  <a:gd name="T5" fmla="*/ 47 h 48"/>
                  <a:gd name="T6" fmla="*/ 34 w 49"/>
                  <a:gd name="T7" fmla="*/ 46 h 48"/>
                  <a:gd name="T8" fmla="*/ 38 w 49"/>
                  <a:gd name="T9" fmla="*/ 44 h 48"/>
                  <a:gd name="T10" fmla="*/ 41 w 49"/>
                  <a:gd name="T11" fmla="*/ 41 h 48"/>
                  <a:gd name="T12" fmla="*/ 44 w 49"/>
                  <a:gd name="T13" fmla="*/ 37 h 48"/>
                  <a:gd name="T14" fmla="*/ 48 w 49"/>
                  <a:gd name="T15" fmla="*/ 32 h 48"/>
                  <a:gd name="T16" fmla="*/ 49 w 49"/>
                  <a:gd name="T17" fmla="*/ 28 h 48"/>
                  <a:gd name="T18" fmla="*/ 49 w 49"/>
                  <a:gd name="T19" fmla="*/ 23 h 48"/>
                  <a:gd name="T20" fmla="*/ 49 w 49"/>
                  <a:gd name="T21" fmla="*/ 23 h 48"/>
                  <a:gd name="T22" fmla="*/ 49 w 49"/>
                  <a:gd name="T23" fmla="*/ 18 h 48"/>
                  <a:gd name="T24" fmla="*/ 48 w 49"/>
                  <a:gd name="T25" fmla="*/ 14 h 48"/>
                  <a:gd name="T26" fmla="*/ 44 w 49"/>
                  <a:gd name="T27" fmla="*/ 10 h 48"/>
                  <a:gd name="T28" fmla="*/ 41 w 49"/>
                  <a:gd name="T29" fmla="*/ 6 h 48"/>
                  <a:gd name="T30" fmla="*/ 38 w 49"/>
                  <a:gd name="T31" fmla="*/ 4 h 48"/>
                  <a:gd name="T32" fmla="*/ 34 w 49"/>
                  <a:gd name="T33" fmla="*/ 1 h 48"/>
                  <a:gd name="T34" fmla="*/ 30 w 49"/>
                  <a:gd name="T35" fmla="*/ 0 h 48"/>
                  <a:gd name="T36" fmla="*/ 25 w 49"/>
                  <a:gd name="T37" fmla="*/ 0 h 48"/>
                  <a:gd name="T38" fmla="*/ 25 w 49"/>
                  <a:gd name="T39" fmla="*/ 0 h 48"/>
                  <a:gd name="T40" fmla="*/ 20 w 49"/>
                  <a:gd name="T41" fmla="*/ 0 h 48"/>
                  <a:gd name="T42" fmla="*/ 16 w 49"/>
                  <a:gd name="T43" fmla="*/ 1 h 48"/>
                  <a:gd name="T44" fmla="*/ 12 w 49"/>
                  <a:gd name="T45" fmla="*/ 4 h 48"/>
                  <a:gd name="T46" fmla="*/ 7 w 49"/>
                  <a:gd name="T47" fmla="*/ 6 h 48"/>
                  <a:gd name="T48" fmla="*/ 4 w 49"/>
                  <a:gd name="T49" fmla="*/ 10 h 48"/>
                  <a:gd name="T50" fmla="*/ 2 w 49"/>
                  <a:gd name="T51" fmla="*/ 14 h 48"/>
                  <a:gd name="T52" fmla="*/ 1 w 49"/>
                  <a:gd name="T53" fmla="*/ 18 h 48"/>
                  <a:gd name="T54" fmla="*/ 0 w 49"/>
                  <a:gd name="T55" fmla="*/ 23 h 48"/>
                  <a:gd name="T56" fmla="*/ 0 w 49"/>
                  <a:gd name="T57" fmla="*/ 23 h 48"/>
                  <a:gd name="T58" fmla="*/ 1 w 49"/>
                  <a:gd name="T59" fmla="*/ 28 h 48"/>
                  <a:gd name="T60" fmla="*/ 2 w 49"/>
                  <a:gd name="T61" fmla="*/ 32 h 48"/>
                  <a:gd name="T62" fmla="*/ 4 w 49"/>
                  <a:gd name="T63" fmla="*/ 37 h 48"/>
                  <a:gd name="T64" fmla="*/ 7 w 49"/>
                  <a:gd name="T65" fmla="*/ 41 h 48"/>
                  <a:gd name="T66" fmla="*/ 12 w 49"/>
                  <a:gd name="T67" fmla="*/ 44 h 48"/>
                  <a:gd name="T68" fmla="*/ 16 w 49"/>
                  <a:gd name="T69" fmla="*/ 46 h 48"/>
                  <a:gd name="T70" fmla="*/ 20 w 49"/>
                  <a:gd name="T71" fmla="*/ 47 h 48"/>
                  <a:gd name="T72" fmla="*/ 25 w 49"/>
                  <a:gd name="T73" fmla="*/ 48 h 48"/>
                  <a:gd name="T74" fmla="*/ 25 w 49"/>
                  <a:gd name="T7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25" y="48"/>
                    </a:moveTo>
                    <a:lnTo>
                      <a:pt x="25" y="48"/>
                    </a:lnTo>
                    <a:lnTo>
                      <a:pt x="30" y="47"/>
                    </a:lnTo>
                    <a:lnTo>
                      <a:pt x="34" y="46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4" y="37"/>
                    </a:lnTo>
                    <a:lnTo>
                      <a:pt x="48" y="32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18"/>
                    </a:lnTo>
                    <a:lnTo>
                      <a:pt x="48" y="14"/>
                    </a:lnTo>
                    <a:lnTo>
                      <a:pt x="44" y="10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2" y="44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25" y="4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5" name="Freeform 336"/>
              <p:cNvSpPr>
                <a:spLocks/>
              </p:cNvSpPr>
              <p:nvPr/>
            </p:nvSpPr>
            <p:spPr bwMode="auto">
              <a:xfrm>
                <a:off x="33" y="45"/>
                <a:ext cx="261" cy="155"/>
              </a:xfrm>
              <a:custGeom>
                <a:avLst/>
                <a:gdLst>
                  <a:gd name="T0" fmla="*/ 261 w 261"/>
                  <a:gd name="T1" fmla="*/ 155 h 155"/>
                  <a:gd name="T2" fmla="*/ 261 w 261"/>
                  <a:gd name="T3" fmla="*/ 155 h 155"/>
                  <a:gd name="T4" fmla="*/ 261 w 261"/>
                  <a:gd name="T5" fmla="*/ 62 h 155"/>
                  <a:gd name="T6" fmla="*/ 261 w 261"/>
                  <a:gd name="T7" fmla="*/ 62 h 155"/>
                  <a:gd name="T8" fmla="*/ 244 w 261"/>
                  <a:gd name="T9" fmla="*/ 62 h 155"/>
                  <a:gd name="T10" fmla="*/ 244 w 261"/>
                  <a:gd name="T11" fmla="*/ 96 h 155"/>
                  <a:gd name="T12" fmla="*/ 17 w 261"/>
                  <a:gd name="T13" fmla="*/ 96 h 155"/>
                  <a:gd name="T14" fmla="*/ 17 w 261"/>
                  <a:gd name="T15" fmla="*/ 0 h 155"/>
                  <a:gd name="T16" fmla="*/ 0 w 261"/>
                  <a:gd name="T17" fmla="*/ 0 h 155"/>
                  <a:gd name="T18" fmla="*/ 0 w 261"/>
                  <a:gd name="T1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155">
                    <a:moveTo>
                      <a:pt x="261" y="155"/>
                    </a:moveTo>
                    <a:lnTo>
                      <a:pt x="261" y="155"/>
                    </a:lnTo>
                    <a:lnTo>
                      <a:pt x="261" y="62"/>
                    </a:lnTo>
                    <a:lnTo>
                      <a:pt x="261" y="62"/>
                    </a:lnTo>
                    <a:lnTo>
                      <a:pt x="244" y="62"/>
                    </a:lnTo>
                    <a:lnTo>
                      <a:pt x="244" y="96"/>
                    </a:lnTo>
                    <a:lnTo>
                      <a:pt x="17" y="96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5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6" name="Freeform 337"/>
              <p:cNvSpPr>
                <a:spLocks/>
              </p:cNvSpPr>
              <p:nvPr/>
            </p:nvSpPr>
            <p:spPr bwMode="auto">
              <a:xfrm>
                <a:off x="50" y="184"/>
                <a:ext cx="227" cy="16"/>
              </a:xfrm>
              <a:custGeom>
                <a:avLst/>
                <a:gdLst>
                  <a:gd name="T0" fmla="*/ 0 w 227"/>
                  <a:gd name="T1" fmla="*/ 16 h 16"/>
                  <a:gd name="T2" fmla="*/ 0 w 227"/>
                  <a:gd name="T3" fmla="*/ 0 h 16"/>
                  <a:gd name="T4" fmla="*/ 227 w 227"/>
                  <a:gd name="T5" fmla="*/ 0 h 16"/>
                  <a:gd name="T6" fmla="*/ 227 w 22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7" h="16">
                    <a:moveTo>
                      <a:pt x="0" y="16"/>
                    </a:moveTo>
                    <a:lnTo>
                      <a:pt x="0" y="0"/>
                    </a:lnTo>
                    <a:lnTo>
                      <a:pt x="227" y="0"/>
                    </a:lnTo>
                    <a:lnTo>
                      <a:pt x="22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7" name="Rectangle 338"/>
              <p:cNvSpPr>
                <a:spLocks noChangeArrowheads="1"/>
              </p:cNvSpPr>
              <p:nvPr/>
            </p:nvSpPr>
            <p:spPr bwMode="auto">
              <a:xfrm>
                <a:off x="2682" y="1396"/>
                <a:ext cx="217" cy="170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8" name="Freeform 339"/>
              <p:cNvSpPr>
                <a:spLocks/>
              </p:cNvSpPr>
              <p:nvPr/>
            </p:nvSpPr>
            <p:spPr bwMode="auto">
              <a:xfrm>
                <a:off x="2699" y="1547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0 h 6"/>
                  <a:gd name="T4" fmla="*/ 8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9" name="Freeform 340"/>
              <p:cNvSpPr>
                <a:spLocks/>
              </p:cNvSpPr>
              <p:nvPr/>
            </p:nvSpPr>
            <p:spPr bwMode="auto">
              <a:xfrm>
                <a:off x="2840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0" name="Freeform 341"/>
              <p:cNvSpPr>
                <a:spLocks/>
              </p:cNvSpPr>
              <p:nvPr/>
            </p:nvSpPr>
            <p:spPr bwMode="auto">
              <a:xfrm>
                <a:off x="2857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1" name="Freeform 342"/>
              <p:cNvSpPr>
                <a:spLocks/>
              </p:cNvSpPr>
              <p:nvPr/>
            </p:nvSpPr>
            <p:spPr bwMode="auto">
              <a:xfrm>
                <a:off x="2873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2" name="Freeform 343"/>
              <p:cNvSpPr>
                <a:spLocks/>
              </p:cNvSpPr>
              <p:nvPr/>
            </p:nvSpPr>
            <p:spPr bwMode="auto">
              <a:xfrm>
                <a:off x="2699" y="1410"/>
                <a:ext cx="183" cy="127"/>
              </a:xfrm>
              <a:custGeom>
                <a:avLst/>
                <a:gdLst>
                  <a:gd name="T0" fmla="*/ 183 w 183"/>
                  <a:gd name="T1" fmla="*/ 115 h 127"/>
                  <a:gd name="T2" fmla="*/ 183 w 183"/>
                  <a:gd name="T3" fmla="*/ 115 h 127"/>
                  <a:gd name="T4" fmla="*/ 182 w 183"/>
                  <a:gd name="T5" fmla="*/ 120 h 127"/>
                  <a:gd name="T6" fmla="*/ 180 w 183"/>
                  <a:gd name="T7" fmla="*/ 124 h 127"/>
                  <a:gd name="T8" fmla="*/ 177 w 183"/>
                  <a:gd name="T9" fmla="*/ 126 h 127"/>
                  <a:gd name="T10" fmla="*/ 173 w 183"/>
                  <a:gd name="T11" fmla="*/ 127 h 127"/>
                  <a:gd name="T12" fmla="*/ 11 w 183"/>
                  <a:gd name="T13" fmla="*/ 127 h 127"/>
                  <a:gd name="T14" fmla="*/ 11 w 183"/>
                  <a:gd name="T15" fmla="*/ 127 h 127"/>
                  <a:gd name="T16" fmla="*/ 6 w 183"/>
                  <a:gd name="T17" fmla="*/ 126 h 127"/>
                  <a:gd name="T18" fmla="*/ 2 w 183"/>
                  <a:gd name="T19" fmla="*/ 124 h 127"/>
                  <a:gd name="T20" fmla="*/ 0 w 183"/>
                  <a:gd name="T21" fmla="*/ 120 h 127"/>
                  <a:gd name="T22" fmla="*/ 0 w 183"/>
                  <a:gd name="T23" fmla="*/ 115 h 127"/>
                  <a:gd name="T24" fmla="*/ 0 w 183"/>
                  <a:gd name="T25" fmla="*/ 11 h 127"/>
                  <a:gd name="T26" fmla="*/ 0 w 183"/>
                  <a:gd name="T27" fmla="*/ 11 h 127"/>
                  <a:gd name="T28" fmla="*/ 0 w 183"/>
                  <a:gd name="T29" fmla="*/ 6 h 127"/>
                  <a:gd name="T30" fmla="*/ 2 w 183"/>
                  <a:gd name="T31" fmla="*/ 3 h 127"/>
                  <a:gd name="T32" fmla="*/ 6 w 183"/>
                  <a:gd name="T33" fmla="*/ 0 h 127"/>
                  <a:gd name="T34" fmla="*/ 11 w 183"/>
                  <a:gd name="T35" fmla="*/ 0 h 127"/>
                  <a:gd name="T36" fmla="*/ 173 w 183"/>
                  <a:gd name="T37" fmla="*/ 0 h 127"/>
                  <a:gd name="T38" fmla="*/ 173 w 183"/>
                  <a:gd name="T39" fmla="*/ 0 h 127"/>
                  <a:gd name="T40" fmla="*/ 177 w 183"/>
                  <a:gd name="T41" fmla="*/ 0 h 127"/>
                  <a:gd name="T42" fmla="*/ 180 w 183"/>
                  <a:gd name="T43" fmla="*/ 3 h 127"/>
                  <a:gd name="T44" fmla="*/ 182 w 183"/>
                  <a:gd name="T45" fmla="*/ 6 h 127"/>
                  <a:gd name="T46" fmla="*/ 183 w 183"/>
                  <a:gd name="T47" fmla="*/ 11 h 127"/>
                  <a:gd name="T48" fmla="*/ 183 w 183"/>
                  <a:gd name="T49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27">
                    <a:moveTo>
                      <a:pt x="183" y="115"/>
                    </a:moveTo>
                    <a:lnTo>
                      <a:pt x="183" y="115"/>
                    </a:lnTo>
                    <a:lnTo>
                      <a:pt x="182" y="120"/>
                    </a:lnTo>
                    <a:lnTo>
                      <a:pt x="180" y="124"/>
                    </a:lnTo>
                    <a:lnTo>
                      <a:pt x="177" y="126"/>
                    </a:lnTo>
                    <a:lnTo>
                      <a:pt x="173" y="127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6" y="126"/>
                    </a:lnTo>
                    <a:lnTo>
                      <a:pt x="2" y="124"/>
                    </a:lnTo>
                    <a:lnTo>
                      <a:pt x="0" y="120"/>
                    </a:lnTo>
                    <a:lnTo>
                      <a:pt x="0" y="1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80" y="3"/>
                    </a:lnTo>
                    <a:lnTo>
                      <a:pt x="182" y="6"/>
                    </a:lnTo>
                    <a:lnTo>
                      <a:pt x="183" y="11"/>
                    </a:lnTo>
                    <a:lnTo>
                      <a:pt x="183" y="1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3" name="Line 344"/>
              <p:cNvSpPr>
                <a:spLocks noChangeShapeType="1"/>
              </p:cNvSpPr>
              <p:nvPr/>
            </p:nvSpPr>
            <p:spPr bwMode="auto">
              <a:xfrm>
                <a:off x="2717" y="1428"/>
                <a:ext cx="53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4" name="Freeform 345"/>
              <p:cNvSpPr>
                <a:spLocks/>
              </p:cNvSpPr>
              <p:nvPr/>
            </p:nvSpPr>
            <p:spPr bwMode="auto">
              <a:xfrm>
                <a:off x="2799" y="1345"/>
                <a:ext cx="36" cy="43"/>
              </a:xfrm>
              <a:custGeom>
                <a:avLst/>
                <a:gdLst>
                  <a:gd name="T0" fmla="*/ 6 w 36"/>
                  <a:gd name="T1" fmla="*/ 43 h 43"/>
                  <a:gd name="T2" fmla="*/ 6 w 36"/>
                  <a:gd name="T3" fmla="*/ 43 h 43"/>
                  <a:gd name="T4" fmla="*/ 3 w 36"/>
                  <a:gd name="T5" fmla="*/ 40 h 43"/>
                  <a:gd name="T6" fmla="*/ 0 w 36"/>
                  <a:gd name="T7" fmla="*/ 36 h 43"/>
                  <a:gd name="T8" fmla="*/ 36 w 3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6" y="43"/>
                    </a:moveTo>
                    <a:lnTo>
                      <a:pt x="6" y="43"/>
                    </a:lnTo>
                    <a:lnTo>
                      <a:pt x="3" y="40"/>
                    </a:lnTo>
                    <a:lnTo>
                      <a:pt x="0" y="36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5" name="Freeform 346"/>
              <p:cNvSpPr>
                <a:spLocks/>
              </p:cNvSpPr>
              <p:nvPr/>
            </p:nvSpPr>
            <p:spPr bwMode="auto">
              <a:xfrm>
                <a:off x="2747" y="1345"/>
                <a:ext cx="36" cy="43"/>
              </a:xfrm>
              <a:custGeom>
                <a:avLst/>
                <a:gdLst>
                  <a:gd name="T0" fmla="*/ 0 w 36"/>
                  <a:gd name="T1" fmla="*/ 0 h 43"/>
                  <a:gd name="T2" fmla="*/ 36 w 36"/>
                  <a:gd name="T3" fmla="*/ 36 h 43"/>
                  <a:gd name="T4" fmla="*/ 36 w 36"/>
                  <a:gd name="T5" fmla="*/ 36 h 43"/>
                  <a:gd name="T6" fmla="*/ 31 w 36"/>
                  <a:gd name="T7" fmla="*/ 40 h 43"/>
                  <a:gd name="T8" fmla="*/ 28 w 36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0" y="0"/>
                    </a:moveTo>
                    <a:lnTo>
                      <a:pt x="36" y="36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8" y="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6" name="Freeform 347"/>
              <p:cNvSpPr>
                <a:spLocks/>
              </p:cNvSpPr>
              <p:nvPr/>
            </p:nvSpPr>
            <p:spPr bwMode="auto">
              <a:xfrm>
                <a:off x="2691" y="1573"/>
                <a:ext cx="198" cy="12"/>
              </a:xfrm>
              <a:custGeom>
                <a:avLst/>
                <a:gdLst>
                  <a:gd name="T0" fmla="*/ 198 w 198"/>
                  <a:gd name="T1" fmla="*/ 0 h 12"/>
                  <a:gd name="T2" fmla="*/ 193 w 198"/>
                  <a:gd name="T3" fmla="*/ 12 h 12"/>
                  <a:gd name="T4" fmla="*/ 5 w 198"/>
                  <a:gd name="T5" fmla="*/ 12 h 12"/>
                  <a:gd name="T6" fmla="*/ 0 w 19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8" h="12">
                    <a:moveTo>
                      <a:pt x="198" y="0"/>
                    </a:moveTo>
                    <a:lnTo>
                      <a:pt x="193" y="12"/>
                    </a:lnTo>
                    <a:lnTo>
                      <a:pt x="5" y="1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7" name="Freeform 348"/>
              <p:cNvSpPr>
                <a:spLocks/>
              </p:cNvSpPr>
              <p:nvPr/>
            </p:nvSpPr>
            <p:spPr bwMode="auto">
              <a:xfrm>
                <a:off x="4197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9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9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8" name="Freeform 349"/>
              <p:cNvSpPr>
                <a:spLocks/>
              </p:cNvSpPr>
              <p:nvPr/>
            </p:nvSpPr>
            <p:spPr bwMode="auto">
              <a:xfrm>
                <a:off x="4098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10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10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9" name="Freeform 350"/>
              <p:cNvSpPr>
                <a:spLocks/>
              </p:cNvSpPr>
              <p:nvPr/>
            </p:nvSpPr>
            <p:spPr bwMode="auto">
              <a:xfrm>
                <a:off x="4103" y="2101"/>
                <a:ext cx="103" cy="8"/>
              </a:xfrm>
              <a:custGeom>
                <a:avLst/>
                <a:gdLst>
                  <a:gd name="T0" fmla="*/ 103 w 103"/>
                  <a:gd name="T1" fmla="*/ 8 h 8"/>
                  <a:gd name="T2" fmla="*/ 103 w 103"/>
                  <a:gd name="T3" fmla="*/ 0 h 8"/>
                  <a:gd name="T4" fmla="*/ 103 w 103"/>
                  <a:gd name="T5" fmla="*/ 0 h 8"/>
                  <a:gd name="T6" fmla="*/ 82 w 103"/>
                  <a:gd name="T7" fmla="*/ 1 h 8"/>
                  <a:gd name="T8" fmla="*/ 51 w 103"/>
                  <a:gd name="T9" fmla="*/ 1 h 8"/>
                  <a:gd name="T10" fmla="*/ 51 w 103"/>
                  <a:gd name="T11" fmla="*/ 1 h 8"/>
                  <a:gd name="T12" fmla="*/ 21 w 103"/>
                  <a:gd name="T13" fmla="*/ 1 h 8"/>
                  <a:gd name="T14" fmla="*/ 0 w 103"/>
                  <a:gd name="T15" fmla="*/ 0 h 8"/>
                  <a:gd name="T16" fmla="*/ 0 w 103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8">
                    <a:moveTo>
                      <a:pt x="103" y="8"/>
                    </a:moveTo>
                    <a:lnTo>
                      <a:pt x="103" y="0"/>
                    </a:lnTo>
                    <a:lnTo>
                      <a:pt x="103" y="0"/>
                    </a:lnTo>
                    <a:lnTo>
                      <a:pt x="82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0" name="Freeform 351"/>
              <p:cNvSpPr>
                <a:spLocks/>
              </p:cNvSpPr>
              <p:nvPr/>
            </p:nvSpPr>
            <p:spPr bwMode="auto">
              <a:xfrm>
                <a:off x="4087" y="1993"/>
                <a:ext cx="135" cy="116"/>
              </a:xfrm>
              <a:custGeom>
                <a:avLst/>
                <a:gdLst>
                  <a:gd name="T0" fmla="*/ 0 w 135"/>
                  <a:gd name="T1" fmla="*/ 116 h 116"/>
                  <a:gd name="T2" fmla="*/ 0 w 135"/>
                  <a:gd name="T3" fmla="*/ 65 h 116"/>
                  <a:gd name="T4" fmla="*/ 0 w 135"/>
                  <a:gd name="T5" fmla="*/ 65 h 116"/>
                  <a:gd name="T6" fmla="*/ 2 w 135"/>
                  <a:gd name="T7" fmla="*/ 59 h 116"/>
                  <a:gd name="T8" fmla="*/ 5 w 135"/>
                  <a:gd name="T9" fmla="*/ 53 h 116"/>
                  <a:gd name="T10" fmla="*/ 5 w 135"/>
                  <a:gd name="T11" fmla="*/ 53 h 116"/>
                  <a:gd name="T12" fmla="*/ 2 w 135"/>
                  <a:gd name="T13" fmla="*/ 50 h 116"/>
                  <a:gd name="T14" fmla="*/ 1 w 135"/>
                  <a:gd name="T15" fmla="*/ 47 h 116"/>
                  <a:gd name="T16" fmla="*/ 2 w 135"/>
                  <a:gd name="T17" fmla="*/ 45 h 116"/>
                  <a:gd name="T18" fmla="*/ 3 w 135"/>
                  <a:gd name="T19" fmla="*/ 44 h 116"/>
                  <a:gd name="T20" fmla="*/ 5 w 135"/>
                  <a:gd name="T21" fmla="*/ 44 h 116"/>
                  <a:gd name="T22" fmla="*/ 5 w 135"/>
                  <a:gd name="T23" fmla="*/ 44 h 116"/>
                  <a:gd name="T24" fmla="*/ 14 w 135"/>
                  <a:gd name="T25" fmla="*/ 44 h 116"/>
                  <a:gd name="T26" fmla="*/ 14 w 135"/>
                  <a:gd name="T27" fmla="*/ 44 h 116"/>
                  <a:gd name="T28" fmla="*/ 18 w 135"/>
                  <a:gd name="T29" fmla="*/ 20 h 116"/>
                  <a:gd name="T30" fmla="*/ 18 w 135"/>
                  <a:gd name="T31" fmla="*/ 20 h 116"/>
                  <a:gd name="T32" fmla="*/ 20 w 135"/>
                  <a:gd name="T33" fmla="*/ 14 h 116"/>
                  <a:gd name="T34" fmla="*/ 23 w 135"/>
                  <a:gd name="T35" fmla="*/ 10 h 116"/>
                  <a:gd name="T36" fmla="*/ 26 w 135"/>
                  <a:gd name="T37" fmla="*/ 7 h 116"/>
                  <a:gd name="T38" fmla="*/ 32 w 135"/>
                  <a:gd name="T39" fmla="*/ 5 h 116"/>
                  <a:gd name="T40" fmla="*/ 32 w 135"/>
                  <a:gd name="T41" fmla="*/ 5 h 116"/>
                  <a:gd name="T42" fmla="*/ 49 w 135"/>
                  <a:gd name="T43" fmla="*/ 1 h 116"/>
                  <a:gd name="T44" fmla="*/ 69 w 135"/>
                  <a:gd name="T45" fmla="*/ 0 h 116"/>
                  <a:gd name="T46" fmla="*/ 69 w 135"/>
                  <a:gd name="T47" fmla="*/ 0 h 116"/>
                  <a:gd name="T48" fmla="*/ 87 w 135"/>
                  <a:gd name="T49" fmla="*/ 1 h 116"/>
                  <a:gd name="T50" fmla="*/ 105 w 135"/>
                  <a:gd name="T51" fmla="*/ 5 h 116"/>
                  <a:gd name="T52" fmla="*/ 105 w 135"/>
                  <a:gd name="T53" fmla="*/ 5 h 116"/>
                  <a:gd name="T54" fmla="*/ 110 w 135"/>
                  <a:gd name="T55" fmla="*/ 7 h 116"/>
                  <a:gd name="T56" fmla="*/ 113 w 135"/>
                  <a:gd name="T57" fmla="*/ 10 h 116"/>
                  <a:gd name="T58" fmla="*/ 116 w 135"/>
                  <a:gd name="T59" fmla="*/ 14 h 116"/>
                  <a:gd name="T60" fmla="*/ 118 w 135"/>
                  <a:gd name="T61" fmla="*/ 20 h 116"/>
                  <a:gd name="T62" fmla="*/ 118 w 135"/>
                  <a:gd name="T63" fmla="*/ 20 h 116"/>
                  <a:gd name="T64" fmla="*/ 122 w 135"/>
                  <a:gd name="T65" fmla="*/ 44 h 116"/>
                  <a:gd name="T66" fmla="*/ 122 w 135"/>
                  <a:gd name="T67" fmla="*/ 44 h 116"/>
                  <a:gd name="T68" fmla="*/ 130 w 135"/>
                  <a:gd name="T69" fmla="*/ 44 h 116"/>
                  <a:gd name="T70" fmla="*/ 130 w 135"/>
                  <a:gd name="T71" fmla="*/ 44 h 116"/>
                  <a:gd name="T72" fmla="*/ 132 w 135"/>
                  <a:gd name="T73" fmla="*/ 44 h 116"/>
                  <a:gd name="T74" fmla="*/ 133 w 135"/>
                  <a:gd name="T75" fmla="*/ 45 h 116"/>
                  <a:gd name="T76" fmla="*/ 134 w 135"/>
                  <a:gd name="T77" fmla="*/ 47 h 116"/>
                  <a:gd name="T78" fmla="*/ 133 w 135"/>
                  <a:gd name="T79" fmla="*/ 50 h 116"/>
                  <a:gd name="T80" fmla="*/ 130 w 135"/>
                  <a:gd name="T81" fmla="*/ 53 h 116"/>
                  <a:gd name="T82" fmla="*/ 130 w 135"/>
                  <a:gd name="T83" fmla="*/ 53 h 116"/>
                  <a:gd name="T84" fmla="*/ 133 w 135"/>
                  <a:gd name="T85" fmla="*/ 59 h 116"/>
                  <a:gd name="T86" fmla="*/ 135 w 135"/>
                  <a:gd name="T87" fmla="*/ 65 h 116"/>
                  <a:gd name="T88" fmla="*/ 135 w 135"/>
                  <a:gd name="T8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16">
                    <a:moveTo>
                      <a:pt x="0" y="116"/>
                    </a:moveTo>
                    <a:lnTo>
                      <a:pt x="0" y="65"/>
                    </a:lnTo>
                    <a:lnTo>
                      <a:pt x="0" y="65"/>
                    </a:lnTo>
                    <a:lnTo>
                      <a:pt x="2" y="59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2" y="50"/>
                    </a:lnTo>
                    <a:lnTo>
                      <a:pt x="1" y="47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6" y="7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49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87" y="1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10" y="7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30" y="44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7"/>
                    </a:lnTo>
                    <a:lnTo>
                      <a:pt x="133" y="50"/>
                    </a:lnTo>
                    <a:lnTo>
                      <a:pt x="130" y="53"/>
                    </a:lnTo>
                    <a:lnTo>
                      <a:pt x="130" y="53"/>
                    </a:lnTo>
                    <a:lnTo>
                      <a:pt x="133" y="59"/>
                    </a:lnTo>
                    <a:lnTo>
                      <a:pt x="135" y="65"/>
                    </a:lnTo>
                    <a:lnTo>
                      <a:pt x="135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1" name="Freeform 352"/>
              <p:cNvSpPr>
                <a:spLocks/>
              </p:cNvSpPr>
              <p:nvPr/>
            </p:nvSpPr>
            <p:spPr bwMode="auto">
              <a:xfrm>
                <a:off x="4124" y="2028"/>
                <a:ext cx="14" cy="4"/>
              </a:xfrm>
              <a:custGeom>
                <a:avLst/>
                <a:gdLst>
                  <a:gd name="T0" fmla="*/ 14 w 14"/>
                  <a:gd name="T1" fmla="*/ 3 h 4"/>
                  <a:gd name="T2" fmla="*/ 14 w 14"/>
                  <a:gd name="T3" fmla="*/ 3 h 4"/>
                  <a:gd name="T4" fmla="*/ 11 w 14"/>
                  <a:gd name="T5" fmla="*/ 1 h 4"/>
                  <a:gd name="T6" fmla="*/ 7 w 14"/>
                  <a:gd name="T7" fmla="*/ 0 h 4"/>
                  <a:gd name="T8" fmla="*/ 7 w 14"/>
                  <a:gd name="T9" fmla="*/ 0 h 4"/>
                  <a:gd name="T10" fmla="*/ 5 w 14"/>
                  <a:gd name="T11" fmla="*/ 0 h 4"/>
                  <a:gd name="T12" fmla="*/ 3 w 14"/>
                  <a:gd name="T13" fmla="*/ 1 h 4"/>
                  <a:gd name="T14" fmla="*/ 0 w 14"/>
                  <a:gd name="T15" fmla="*/ 4 h 4"/>
                  <a:gd name="T16" fmla="*/ 0 w 14"/>
                  <a:gd name="T17" fmla="*/ 4 h 4"/>
                  <a:gd name="T18" fmla="*/ 14 w 14"/>
                  <a:gd name="T19" fmla="*/ 3 h 4"/>
                  <a:gd name="T20" fmla="*/ 14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lnTo>
                      <a:pt x="14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3"/>
                    </a:lnTo>
                    <a:lnTo>
                      <a:pt x="14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2" name="Freeform 353"/>
              <p:cNvSpPr>
                <a:spLocks/>
              </p:cNvSpPr>
              <p:nvPr/>
            </p:nvSpPr>
            <p:spPr bwMode="auto">
              <a:xfrm>
                <a:off x="4109" y="2024"/>
                <a:ext cx="92" cy="12"/>
              </a:xfrm>
              <a:custGeom>
                <a:avLst/>
                <a:gdLst>
                  <a:gd name="T0" fmla="*/ 0 w 92"/>
                  <a:gd name="T1" fmla="*/ 12 h 12"/>
                  <a:gd name="T2" fmla="*/ 0 w 92"/>
                  <a:gd name="T3" fmla="*/ 12 h 12"/>
                  <a:gd name="T4" fmla="*/ 10 w 92"/>
                  <a:gd name="T5" fmla="*/ 10 h 12"/>
                  <a:gd name="T6" fmla="*/ 10 w 92"/>
                  <a:gd name="T7" fmla="*/ 10 h 12"/>
                  <a:gd name="T8" fmla="*/ 12 w 92"/>
                  <a:gd name="T9" fmla="*/ 5 h 12"/>
                  <a:gd name="T10" fmla="*/ 14 w 92"/>
                  <a:gd name="T11" fmla="*/ 2 h 12"/>
                  <a:gd name="T12" fmla="*/ 18 w 92"/>
                  <a:gd name="T13" fmla="*/ 0 h 12"/>
                  <a:gd name="T14" fmla="*/ 22 w 92"/>
                  <a:gd name="T15" fmla="*/ 0 h 12"/>
                  <a:gd name="T16" fmla="*/ 22 w 92"/>
                  <a:gd name="T17" fmla="*/ 0 h 12"/>
                  <a:gd name="T18" fmla="*/ 26 w 92"/>
                  <a:gd name="T19" fmla="*/ 0 h 12"/>
                  <a:gd name="T20" fmla="*/ 29 w 92"/>
                  <a:gd name="T21" fmla="*/ 2 h 12"/>
                  <a:gd name="T22" fmla="*/ 32 w 92"/>
                  <a:gd name="T23" fmla="*/ 4 h 12"/>
                  <a:gd name="T24" fmla="*/ 34 w 92"/>
                  <a:gd name="T25" fmla="*/ 7 h 12"/>
                  <a:gd name="T26" fmla="*/ 34 w 92"/>
                  <a:gd name="T27" fmla="*/ 7 h 12"/>
                  <a:gd name="T28" fmla="*/ 45 w 92"/>
                  <a:gd name="T29" fmla="*/ 7 h 12"/>
                  <a:gd name="T30" fmla="*/ 45 w 92"/>
                  <a:gd name="T31" fmla="*/ 7 h 12"/>
                  <a:gd name="T32" fmla="*/ 71 w 92"/>
                  <a:gd name="T33" fmla="*/ 8 h 12"/>
                  <a:gd name="T34" fmla="*/ 83 w 92"/>
                  <a:gd name="T35" fmla="*/ 10 h 12"/>
                  <a:gd name="T36" fmla="*/ 92 w 92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71" y="8"/>
                    </a:lnTo>
                    <a:lnTo>
                      <a:pt x="83" y="10"/>
                    </a:lnTo>
                    <a:lnTo>
                      <a:pt x="92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3" name="Freeform 354"/>
              <p:cNvSpPr>
                <a:spLocks/>
              </p:cNvSpPr>
              <p:nvPr/>
            </p:nvSpPr>
            <p:spPr bwMode="auto">
              <a:xfrm>
                <a:off x="4008" y="1887"/>
                <a:ext cx="292" cy="225"/>
              </a:xfrm>
              <a:custGeom>
                <a:avLst/>
                <a:gdLst>
                  <a:gd name="T0" fmla="*/ 277 w 292"/>
                  <a:gd name="T1" fmla="*/ 225 h 225"/>
                  <a:gd name="T2" fmla="*/ 277 w 292"/>
                  <a:gd name="T3" fmla="*/ 123 h 225"/>
                  <a:gd name="T4" fmla="*/ 283 w 292"/>
                  <a:gd name="T5" fmla="*/ 125 h 225"/>
                  <a:gd name="T6" fmla="*/ 292 w 292"/>
                  <a:gd name="T7" fmla="*/ 102 h 225"/>
                  <a:gd name="T8" fmla="*/ 10 w 292"/>
                  <a:gd name="T9" fmla="*/ 0 h 225"/>
                  <a:gd name="T10" fmla="*/ 0 w 292"/>
                  <a:gd name="T11" fmla="*/ 23 h 225"/>
                  <a:gd name="T12" fmla="*/ 16 w 292"/>
                  <a:gd name="T13" fmla="*/ 28 h 225"/>
                  <a:gd name="T14" fmla="*/ 16 w 292"/>
                  <a:gd name="T15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2" h="225">
                    <a:moveTo>
                      <a:pt x="277" y="225"/>
                    </a:moveTo>
                    <a:lnTo>
                      <a:pt x="277" y="123"/>
                    </a:lnTo>
                    <a:lnTo>
                      <a:pt x="283" y="125"/>
                    </a:lnTo>
                    <a:lnTo>
                      <a:pt x="292" y="102"/>
                    </a:lnTo>
                    <a:lnTo>
                      <a:pt x="10" y="0"/>
                    </a:lnTo>
                    <a:lnTo>
                      <a:pt x="0" y="23"/>
                    </a:lnTo>
                    <a:lnTo>
                      <a:pt x="16" y="28"/>
                    </a:lnTo>
                    <a:lnTo>
                      <a:pt x="16" y="22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4" name="Line 355"/>
              <p:cNvSpPr>
                <a:spLocks noChangeShapeType="1"/>
              </p:cNvSpPr>
              <p:nvPr/>
            </p:nvSpPr>
            <p:spPr bwMode="auto">
              <a:xfrm>
                <a:off x="4016" y="2132"/>
                <a:ext cx="27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5" name="Freeform 356"/>
              <p:cNvSpPr>
                <a:spLocks/>
              </p:cNvSpPr>
              <p:nvPr/>
            </p:nvSpPr>
            <p:spPr bwMode="auto">
              <a:xfrm>
                <a:off x="767" y="87"/>
                <a:ext cx="58" cy="191"/>
              </a:xfrm>
              <a:custGeom>
                <a:avLst/>
                <a:gdLst>
                  <a:gd name="T0" fmla="*/ 0 w 58"/>
                  <a:gd name="T1" fmla="*/ 191 h 191"/>
                  <a:gd name="T2" fmla="*/ 0 w 58"/>
                  <a:gd name="T3" fmla="*/ 0 h 191"/>
                  <a:gd name="T4" fmla="*/ 58 w 58"/>
                  <a:gd name="T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191">
                    <a:moveTo>
                      <a:pt x="0" y="191"/>
                    </a:moveTo>
                    <a:lnTo>
                      <a:pt x="0" y="0"/>
                    </a:lnTo>
                    <a:lnTo>
                      <a:pt x="5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6" name="Freeform 357"/>
              <p:cNvSpPr>
                <a:spLocks/>
              </p:cNvSpPr>
              <p:nvPr/>
            </p:nvSpPr>
            <p:spPr bwMode="auto">
              <a:xfrm>
                <a:off x="784" y="10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7" name="Freeform 358"/>
              <p:cNvSpPr>
                <a:spLocks/>
              </p:cNvSpPr>
              <p:nvPr/>
            </p:nvSpPr>
            <p:spPr bwMode="auto">
              <a:xfrm>
                <a:off x="784" y="151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8" name="Freeform 359"/>
              <p:cNvSpPr>
                <a:spLocks/>
              </p:cNvSpPr>
              <p:nvPr/>
            </p:nvSpPr>
            <p:spPr bwMode="auto">
              <a:xfrm>
                <a:off x="784" y="194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9" name="Freeform 360"/>
              <p:cNvSpPr>
                <a:spLocks/>
              </p:cNvSpPr>
              <p:nvPr/>
            </p:nvSpPr>
            <p:spPr bwMode="auto">
              <a:xfrm>
                <a:off x="784" y="236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0" name="Freeform 361"/>
              <p:cNvSpPr>
                <a:spLocks/>
              </p:cNvSpPr>
              <p:nvPr/>
            </p:nvSpPr>
            <p:spPr bwMode="auto">
              <a:xfrm>
                <a:off x="836" y="45"/>
                <a:ext cx="136" cy="233"/>
              </a:xfrm>
              <a:custGeom>
                <a:avLst/>
                <a:gdLst>
                  <a:gd name="T0" fmla="*/ 0 w 136"/>
                  <a:gd name="T1" fmla="*/ 233 h 233"/>
                  <a:gd name="T2" fmla="*/ 0 w 136"/>
                  <a:gd name="T3" fmla="*/ 0 h 233"/>
                  <a:gd name="T4" fmla="*/ 136 w 136"/>
                  <a:gd name="T5" fmla="*/ 0 h 233"/>
                  <a:gd name="T6" fmla="*/ 136 w 136"/>
                  <a:gd name="T7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233">
                    <a:moveTo>
                      <a:pt x="0" y="233"/>
                    </a:moveTo>
                    <a:lnTo>
                      <a:pt x="0" y="0"/>
                    </a:lnTo>
                    <a:lnTo>
                      <a:pt x="136" y="0"/>
                    </a:lnTo>
                    <a:lnTo>
                      <a:pt x="136" y="2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1" name="Freeform 362"/>
              <p:cNvSpPr>
                <a:spLocks/>
              </p:cNvSpPr>
              <p:nvPr/>
            </p:nvSpPr>
            <p:spPr bwMode="auto">
              <a:xfrm>
                <a:off x="854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2" name="Freeform 363"/>
              <p:cNvSpPr>
                <a:spLocks/>
              </p:cNvSpPr>
              <p:nvPr/>
            </p:nvSpPr>
            <p:spPr bwMode="auto">
              <a:xfrm>
                <a:off x="892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3" name="Freeform 364"/>
              <p:cNvSpPr>
                <a:spLocks/>
              </p:cNvSpPr>
              <p:nvPr/>
            </p:nvSpPr>
            <p:spPr bwMode="auto">
              <a:xfrm>
                <a:off x="931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4" name="Freeform 365"/>
              <p:cNvSpPr>
                <a:spLocks/>
              </p:cNvSpPr>
              <p:nvPr/>
            </p:nvSpPr>
            <p:spPr bwMode="auto">
              <a:xfrm>
                <a:off x="854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5" name="Freeform 366"/>
              <p:cNvSpPr>
                <a:spLocks/>
              </p:cNvSpPr>
              <p:nvPr/>
            </p:nvSpPr>
            <p:spPr bwMode="auto">
              <a:xfrm>
                <a:off x="892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6" name="Freeform 367"/>
              <p:cNvSpPr>
                <a:spLocks/>
              </p:cNvSpPr>
              <p:nvPr/>
            </p:nvSpPr>
            <p:spPr bwMode="auto">
              <a:xfrm>
                <a:off x="931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7" name="Freeform 368"/>
              <p:cNvSpPr>
                <a:spLocks/>
              </p:cNvSpPr>
              <p:nvPr/>
            </p:nvSpPr>
            <p:spPr bwMode="auto">
              <a:xfrm>
                <a:off x="854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8" name="Freeform 369"/>
              <p:cNvSpPr>
                <a:spLocks/>
              </p:cNvSpPr>
              <p:nvPr/>
            </p:nvSpPr>
            <p:spPr bwMode="auto">
              <a:xfrm>
                <a:off x="892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9" name="Freeform 370"/>
              <p:cNvSpPr>
                <a:spLocks/>
              </p:cNvSpPr>
              <p:nvPr/>
            </p:nvSpPr>
            <p:spPr bwMode="auto">
              <a:xfrm>
                <a:off x="931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0" name="Freeform 371"/>
              <p:cNvSpPr>
                <a:spLocks/>
              </p:cNvSpPr>
              <p:nvPr/>
            </p:nvSpPr>
            <p:spPr bwMode="auto">
              <a:xfrm>
                <a:off x="854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1" name="Freeform 372"/>
              <p:cNvSpPr>
                <a:spLocks/>
              </p:cNvSpPr>
              <p:nvPr/>
            </p:nvSpPr>
            <p:spPr bwMode="auto">
              <a:xfrm>
                <a:off x="892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2" name="Freeform 373"/>
              <p:cNvSpPr>
                <a:spLocks/>
              </p:cNvSpPr>
              <p:nvPr/>
            </p:nvSpPr>
            <p:spPr bwMode="auto">
              <a:xfrm>
                <a:off x="931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3" name="Freeform 374"/>
              <p:cNvSpPr>
                <a:spLocks/>
              </p:cNvSpPr>
              <p:nvPr/>
            </p:nvSpPr>
            <p:spPr bwMode="auto">
              <a:xfrm>
                <a:off x="854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4" name="Freeform 375"/>
              <p:cNvSpPr>
                <a:spLocks/>
              </p:cNvSpPr>
              <p:nvPr/>
            </p:nvSpPr>
            <p:spPr bwMode="auto">
              <a:xfrm>
                <a:off x="892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5" name="Freeform 376"/>
              <p:cNvSpPr>
                <a:spLocks/>
              </p:cNvSpPr>
              <p:nvPr/>
            </p:nvSpPr>
            <p:spPr bwMode="auto">
              <a:xfrm>
                <a:off x="931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6" name="Line 377"/>
              <p:cNvSpPr>
                <a:spLocks noChangeShapeType="1"/>
              </p:cNvSpPr>
              <p:nvPr/>
            </p:nvSpPr>
            <p:spPr bwMode="auto">
              <a:xfrm flipH="1">
                <a:off x="752" y="298"/>
                <a:ext cx="235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7" name="Freeform 378"/>
              <p:cNvSpPr>
                <a:spLocks/>
              </p:cNvSpPr>
              <p:nvPr/>
            </p:nvSpPr>
            <p:spPr bwMode="auto">
              <a:xfrm>
                <a:off x="3100" y="2193"/>
                <a:ext cx="97" cy="175"/>
              </a:xfrm>
              <a:custGeom>
                <a:avLst/>
                <a:gdLst>
                  <a:gd name="T0" fmla="*/ 0 w 97"/>
                  <a:gd name="T1" fmla="*/ 0 h 175"/>
                  <a:gd name="T2" fmla="*/ 0 w 97"/>
                  <a:gd name="T3" fmla="*/ 175 h 175"/>
                  <a:gd name="T4" fmla="*/ 97 w 97"/>
                  <a:gd name="T5" fmla="*/ 175 h 175"/>
                  <a:gd name="T6" fmla="*/ 97 w 97"/>
                  <a:gd name="T7" fmla="*/ 27 h 175"/>
                  <a:gd name="T8" fmla="*/ 0 w 97"/>
                  <a:gd name="T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175">
                    <a:moveTo>
                      <a:pt x="0" y="0"/>
                    </a:moveTo>
                    <a:lnTo>
                      <a:pt x="0" y="175"/>
                    </a:lnTo>
                    <a:lnTo>
                      <a:pt x="97" y="175"/>
                    </a:lnTo>
                    <a:lnTo>
                      <a:pt x="97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8" name="Line 379"/>
              <p:cNvSpPr>
                <a:spLocks noChangeShapeType="1"/>
              </p:cNvSpPr>
              <p:nvPr/>
            </p:nvSpPr>
            <p:spPr bwMode="auto">
              <a:xfrm>
                <a:off x="315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9" name="Line 380"/>
              <p:cNvSpPr>
                <a:spLocks noChangeShapeType="1"/>
              </p:cNvSpPr>
              <p:nvPr/>
            </p:nvSpPr>
            <p:spPr bwMode="auto">
              <a:xfrm>
                <a:off x="317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0" name="Freeform 381"/>
              <p:cNvSpPr>
                <a:spLocks/>
              </p:cNvSpPr>
              <p:nvPr/>
            </p:nvSpPr>
            <p:spPr bwMode="auto">
              <a:xfrm>
                <a:off x="3028" y="2210"/>
                <a:ext cx="27" cy="38"/>
              </a:xfrm>
              <a:custGeom>
                <a:avLst/>
                <a:gdLst>
                  <a:gd name="T0" fmla="*/ 0 w 27"/>
                  <a:gd name="T1" fmla="*/ 9 h 38"/>
                  <a:gd name="T2" fmla="*/ 0 w 27"/>
                  <a:gd name="T3" fmla="*/ 38 h 38"/>
                  <a:gd name="T4" fmla="*/ 27 w 27"/>
                  <a:gd name="T5" fmla="*/ 32 h 38"/>
                  <a:gd name="T6" fmla="*/ 27 w 2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8">
                    <a:moveTo>
                      <a:pt x="0" y="9"/>
                    </a:moveTo>
                    <a:lnTo>
                      <a:pt x="0" y="38"/>
                    </a:lnTo>
                    <a:lnTo>
                      <a:pt x="27" y="32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1" name="Freeform 382"/>
              <p:cNvSpPr>
                <a:spLocks/>
              </p:cNvSpPr>
              <p:nvPr/>
            </p:nvSpPr>
            <p:spPr bwMode="auto">
              <a:xfrm>
                <a:off x="2995" y="2193"/>
                <a:ext cx="97" cy="175"/>
              </a:xfrm>
              <a:custGeom>
                <a:avLst/>
                <a:gdLst>
                  <a:gd name="T0" fmla="*/ 97 w 97"/>
                  <a:gd name="T1" fmla="*/ 0 h 175"/>
                  <a:gd name="T2" fmla="*/ 0 w 97"/>
                  <a:gd name="T3" fmla="*/ 27 h 175"/>
                  <a:gd name="T4" fmla="*/ 0 w 97"/>
                  <a:gd name="T5" fmla="*/ 175 h 175"/>
                  <a:gd name="T6" fmla="*/ 97 w 97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175">
                    <a:moveTo>
                      <a:pt x="97" y="0"/>
                    </a:moveTo>
                    <a:lnTo>
                      <a:pt x="0" y="27"/>
                    </a:lnTo>
                    <a:lnTo>
                      <a:pt x="0" y="175"/>
                    </a:lnTo>
                    <a:lnTo>
                      <a:pt x="97" y="17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2" name="Freeform 383"/>
              <p:cNvSpPr>
                <a:spLocks/>
              </p:cNvSpPr>
              <p:nvPr/>
            </p:nvSpPr>
            <p:spPr bwMode="auto">
              <a:xfrm>
                <a:off x="3020" y="2303"/>
                <a:ext cx="40" cy="10"/>
              </a:xfrm>
              <a:custGeom>
                <a:avLst/>
                <a:gdLst>
                  <a:gd name="T0" fmla="*/ 40 w 40"/>
                  <a:gd name="T1" fmla="*/ 0 h 10"/>
                  <a:gd name="T2" fmla="*/ 0 w 40"/>
                  <a:gd name="T3" fmla="*/ 2 h 10"/>
                  <a:gd name="T4" fmla="*/ 0 w 4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0">
                    <a:moveTo>
                      <a:pt x="40" y="0"/>
                    </a:moveTo>
                    <a:lnTo>
                      <a:pt x="0" y="2"/>
                    </a:lnTo>
                    <a:lnTo>
                      <a:pt x="0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3" name="Freeform 384"/>
              <p:cNvSpPr>
                <a:spLocks/>
              </p:cNvSpPr>
              <p:nvPr/>
            </p:nvSpPr>
            <p:spPr bwMode="auto">
              <a:xfrm>
                <a:off x="3020" y="2278"/>
                <a:ext cx="53" cy="13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5 h 13"/>
                  <a:gd name="T4" fmla="*/ 0 w 5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0" y="5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4" name="Line 385"/>
              <p:cNvSpPr>
                <a:spLocks noChangeShapeType="1"/>
              </p:cNvSpPr>
              <p:nvPr/>
            </p:nvSpPr>
            <p:spPr bwMode="auto">
              <a:xfrm>
                <a:off x="3786" y="184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5" name="Line 386"/>
              <p:cNvSpPr>
                <a:spLocks noChangeShapeType="1"/>
              </p:cNvSpPr>
              <p:nvPr/>
            </p:nvSpPr>
            <p:spPr bwMode="auto">
              <a:xfrm>
                <a:off x="3784" y="183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6" name="Freeform 387"/>
              <p:cNvSpPr>
                <a:spLocks/>
              </p:cNvSpPr>
              <p:nvPr/>
            </p:nvSpPr>
            <p:spPr bwMode="auto">
              <a:xfrm>
                <a:off x="3778" y="1796"/>
                <a:ext cx="170" cy="98"/>
              </a:xfrm>
              <a:custGeom>
                <a:avLst/>
                <a:gdLst>
                  <a:gd name="T0" fmla="*/ 148 w 170"/>
                  <a:gd name="T1" fmla="*/ 0 h 98"/>
                  <a:gd name="T2" fmla="*/ 164 w 170"/>
                  <a:gd name="T3" fmla="*/ 6 h 98"/>
                  <a:gd name="T4" fmla="*/ 164 w 170"/>
                  <a:gd name="T5" fmla="*/ 6 h 98"/>
                  <a:gd name="T6" fmla="*/ 164 w 170"/>
                  <a:gd name="T7" fmla="*/ 6 h 98"/>
                  <a:gd name="T8" fmla="*/ 164 w 170"/>
                  <a:gd name="T9" fmla="*/ 6 h 98"/>
                  <a:gd name="T10" fmla="*/ 167 w 170"/>
                  <a:gd name="T11" fmla="*/ 8 h 98"/>
                  <a:gd name="T12" fmla="*/ 169 w 170"/>
                  <a:gd name="T13" fmla="*/ 10 h 98"/>
                  <a:gd name="T14" fmla="*/ 170 w 170"/>
                  <a:gd name="T15" fmla="*/ 14 h 98"/>
                  <a:gd name="T16" fmla="*/ 169 w 170"/>
                  <a:gd name="T17" fmla="*/ 18 h 98"/>
                  <a:gd name="T18" fmla="*/ 169 w 170"/>
                  <a:gd name="T19" fmla="*/ 18 h 98"/>
                  <a:gd name="T20" fmla="*/ 169 w 170"/>
                  <a:gd name="T21" fmla="*/ 18 h 98"/>
                  <a:gd name="T22" fmla="*/ 169 w 170"/>
                  <a:gd name="T23" fmla="*/ 18 h 98"/>
                  <a:gd name="T24" fmla="*/ 169 w 170"/>
                  <a:gd name="T25" fmla="*/ 18 h 98"/>
                  <a:gd name="T26" fmla="*/ 142 w 170"/>
                  <a:gd name="T27" fmla="*/ 91 h 98"/>
                  <a:gd name="T28" fmla="*/ 142 w 170"/>
                  <a:gd name="T29" fmla="*/ 91 h 98"/>
                  <a:gd name="T30" fmla="*/ 140 w 170"/>
                  <a:gd name="T31" fmla="*/ 95 h 98"/>
                  <a:gd name="T32" fmla="*/ 137 w 170"/>
                  <a:gd name="T33" fmla="*/ 97 h 98"/>
                  <a:gd name="T34" fmla="*/ 137 w 170"/>
                  <a:gd name="T35" fmla="*/ 97 h 98"/>
                  <a:gd name="T36" fmla="*/ 134 w 170"/>
                  <a:gd name="T37" fmla="*/ 98 h 98"/>
                  <a:gd name="T38" fmla="*/ 130 w 170"/>
                  <a:gd name="T39" fmla="*/ 98 h 98"/>
                  <a:gd name="T40" fmla="*/ 130 w 170"/>
                  <a:gd name="T41" fmla="*/ 98 h 98"/>
                  <a:gd name="T42" fmla="*/ 7 w 170"/>
                  <a:gd name="T43" fmla="*/ 52 h 98"/>
                  <a:gd name="T44" fmla="*/ 7 w 170"/>
                  <a:gd name="T45" fmla="*/ 52 h 98"/>
                  <a:gd name="T46" fmla="*/ 7 w 170"/>
                  <a:gd name="T47" fmla="*/ 52 h 98"/>
                  <a:gd name="T48" fmla="*/ 7 w 170"/>
                  <a:gd name="T49" fmla="*/ 52 h 98"/>
                  <a:gd name="T50" fmla="*/ 3 w 170"/>
                  <a:gd name="T51" fmla="*/ 50 h 98"/>
                  <a:gd name="T52" fmla="*/ 1 w 170"/>
                  <a:gd name="T53" fmla="*/ 47 h 98"/>
                  <a:gd name="T54" fmla="*/ 0 w 170"/>
                  <a:gd name="T55" fmla="*/ 44 h 98"/>
                  <a:gd name="T56" fmla="*/ 1 w 170"/>
                  <a:gd name="T57" fmla="*/ 40 h 98"/>
                  <a:gd name="T58" fmla="*/ 1 w 170"/>
                  <a:gd name="T59" fmla="*/ 3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" h="98">
                    <a:moveTo>
                      <a:pt x="148" y="0"/>
                    </a:move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7" y="8"/>
                    </a:lnTo>
                    <a:lnTo>
                      <a:pt x="169" y="10"/>
                    </a:lnTo>
                    <a:lnTo>
                      <a:pt x="170" y="14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0" y="95"/>
                    </a:lnTo>
                    <a:lnTo>
                      <a:pt x="137" y="97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1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7" name="Line 388"/>
              <p:cNvSpPr>
                <a:spLocks noChangeShapeType="1"/>
              </p:cNvSpPr>
              <p:nvPr/>
            </p:nvSpPr>
            <p:spPr bwMode="auto">
              <a:xfrm>
                <a:off x="3939" y="182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8" name="Freeform 389"/>
              <p:cNvSpPr>
                <a:spLocks/>
              </p:cNvSpPr>
              <p:nvPr/>
            </p:nvSpPr>
            <p:spPr bwMode="auto">
              <a:xfrm>
                <a:off x="3759" y="1735"/>
                <a:ext cx="163" cy="133"/>
              </a:xfrm>
              <a:custGeom>
                <a:avLst/>
                <a:gdLst>
                  <a:gd name="T0" fmla="*/ 136 w 163"/>
                  <a:gd name="T1" fmla="*/ 128 h 133"/>
                  <a:gd name="T2" fmla="*/ 136 w 163"/>
                  <a:gd name="T3" fmla="*/ 128 h 133"/>
                  <a:gd name="T4" fmla="*/ 135 w 163"/>
                  <a:gd name="T5" fmla="*/ 130 h 133"/>
                  <a:gd name="T6" fmla="*/ 132 w 163"/>
                  <a:gd name="T7" fmla="*/ 132 h 133"/>
                  <a:gd name="T8" fmla="*/ 130 w 163"/>
                  <a:gd name="T9" fmla="*/ 133 h 133"/>
                  <a:gd name="T10" fmla="*/ 127 w 163"/>
                  <a:gd name="T11" fmla="*/ 132 h 133"/>
                  <a:gd name="T12" fmla="*/ 5 w 163"/>
                  <a:gd name="T13" fmla="*/ 88 h 133"/>
                  <a:gd name="T14" fmla="*/ 5 w 163"/>
                  <a:gd name="T15" fmla="*/ 88 h 133"/>
                  <a:gd name="T16" fmla="*/ 2 w 163"/>
                  <a:gd name="T17" fmla="*/ 86 h 133"/>
                  <a:gd name="T18" fmla="*/ 1 w 163"/>
                  <a:gd name="T19" fmla="*/ 84 h 133"/>
                  <a:gd name="T20" fmla="*/ 0 w 163"/>
                  <a:gd name="T21" fmla="*/ 80 h 133"/>
                  <a:gd name="T22" fmla="*/ 0 w 163"/>
                  <a:gd name="T23" fmla="*/ 78 h 133"/>
                  <a:gd name="T24" fmla="*/ 26 w 163"/>
                  <a:gd name="T25" fmla="*/ 4 h 133"/>
                  <a:gd name="T26" fmla="*/ 26 w 163"/>
                  <a:gd name="T27" fmla="*/ 4 h 133"/>
                  <a:gd name="T28" fmla="*/ 28 w 163"/>
                  <a:gd name="T29" fmla="*/ 2 h 133"/>
                  <a:gd name="T30" fmla="*/ 30 w 163"/>
                  <a:gd name="T31" fmla="*/ 0 h 133"/>
                  <a:gd name="T32" fmla="*/ 33 w 163"/>
                  <a:gd name="T33" fmla="*/ 0 h 133"/>
                  <a:gd name="T34" fmla="*/ 36 w 163"/>
                  <a:gd name="T35" fmla="*/ 0 h 133"/>
                  <a:gd name="T36" fmla="*/ 159 w 163"/>
                  <a:gd name="T37" fmla="*/ 46 h 133"/>
                  <a:gd name="T38" fmla="*/ 159 w 163"/>
                  <a:gd name="T39" fmla="*/ 46 h 133"/>
                  <a:gd name="T40" fmla="*/ 161 w 163"/>
                  <a:gd name="T41" fmla="*/ 47 h 133"/>
                  <a:gd name="T42" fmla="*/ 163 w 163"/>
                  <a:gd name="T43" fmla="*/ 49 h 133"/>
                  <a:gd name="T44" fmla="*/ 163 w 163"/>
                  <a:gd name="T45" fmla="*/ 52 h 133"/>
                  <a:gd name="T46" fmla="*/ 163 w 163"/>
                  <a:gd name="T47" fmla="*/ 55 h 133"/>
                  <a:gd name="T48" fmla="*/ 136 w 163"/>
                  <a:gd name="T49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" h="133">
                    <a:moveTo>
                      <a:pt x="136" y="128"/>
                    </a:moveTo>
                    <a:lnTo>
                      <a:pt x="136" y="128"/>
                    </a:lnTo>
                    <a:lnTo>
                      <a:pt x="135" y="130"/>
                    </a:lnTo>
                    <a:lnTo>
                      <a:pt x="132" y="132"/>
                    </a:lnTo>
                    <a:lnTo>
                      <a:pt x="130" y="133"/>
                    </a:lnTo>
                    <a:lnTo>
                      <a:pt x="127" y="132"/>
                    </a:lnTo>
                    <a:lnTo>
                      <a:pt x="5" y="88"/>
                    </a:lnTo>
                    <a:lnTo>
                      <a:pt x="5" y="88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159" y="46"/>
                    </a:lnTo>
                    <a:lnTo>
                      <a:pt x="159" y="46"/>
                    </a:lnTo>
                    <a:lnTo>
                      <a:pt x="161" y="47"/>
                    </a:lnTo>
                    <a:lnTo>
                      <a:pt x="163" y="49"/>
                    </a:lnTo>
                    <a:lnTo>
                      <a:pt x="163" y="52"/>
                    </a:lnTo>
                    <a:lnTo>
                      <a:pt x="163" y="55"/>
                    </a:lnTo>
                    <a:lnTo>
                      <a:pt x="13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9" name="Freeform 390"/>
              <p:cNvSpPr>
                <a:spLocks/>
              </p:cNvSpPr>
              <p:nvPr/>
            </p:nvSpPr>
            <p:spPr bwMode="auto">
              <a:xfrm>
                <a:off x="3783" y="1793"/>
                <a:ext cx="107" cy="39"/>
              </a:xfrm>
              <a:custGeom>
                <a:avLst/>
                <a:gdLst>
                  <a:gd name="T0" fmla="*/ 0 w 107"/>
                  <a:gd name="T1" fmla="*/ 0 h 39"/>
                  <a:gd name="T2" fmla="*/ 0 w 107"/>
                  <a:gd name="T3" fmla="*/ 0 h 39"/>
                  <a:gd name="T4" fmla="*/ 107 w 107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39">
                    <a:moveTo>
                      <a:pt x="0" y="0"/>
                    </a:moveTo>
                    <a:lnTo>
                      <a:pt x="0" y="0"/>
                    </a:lnTo>
                    <a:lnTo>
                      <a:pt x="107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0" name="Freeform 391"/>
              <p:cNvSpPr>
                <a:spLocks/>
              </p:cNvSpPr>
              <p:nvPr/>
            </p:nvSpPr>
            <p:spPr bwMode="auto">
              <a:xfrm>
                <a:off x="3779" y="1809"/>
                <a:ext cx="59" cy="22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59 w 59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lnTo>
                      <a:pt x="0" y="0"/>
                    </a:lnTo>
                    <a:lnTo>
                      <a:pt x="59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1" name="Freeform 392"/>
              <p:cNvSpPr>
                <a:spLocks/>
              </p:cNvSpPr>
              <p:nvPr/>
            </p:nvSpPr>
            <p:spPr bwMode="auto">
              <a:xfrm>
                <a:off x="3878" y="1784"/>
                <a:ext cx="25" cy="24"/>
              </a:xfrm>
              <a:custGeom>
                <a:avLst/>
                <a:gdLst>
                  <a:gd name="T0" fmla="*/ 16 w 25"/>
                  <a:gd name="T1" fmla="*/ 1 h 24"/>
                  <a:gd name="T2" fmla="*/ 16 w 25"/>
                  <a:gd name="T3" fmla="*/ 1 h 24"/>
                  <a:gd name="T4" fmla="*/ 11 w 25"/>
                  <a:gd name="T5" fmla="*/ 0 h 24"/>
                  <a:gd name="T6" fmla="*/ 7 w 25"/>
                  <a:gd name="T7" fmla="*/ 2 h 24"/>
                  <a:gd name="T8" fmla="*/ 3 w 25"/>
                  <a:gd name="T9" fmla="*/ 4 h 24"/>
                  <a:gd name="T10" fmla="*/ 1 w 25"/>
                  <a:gd name="T11" fmla="*/ 8 h 24"/>
                  <a:gd name="T12" fmla="*/ 1 w 25"/>
                  <a:gd name="T13" fmla="*/ 8 h 24"/>
                  <a:gd name="T14" fmla="*/ 0 w 25"/>
                  <a:gd name="T15" fmla="*/ 13 h 24"/>
                  <a:gd name="T16" fmla="*/ 1 w 25"/>
                  <a:gd name="T17" fmla="*/ 17 h 24"/>
                  <a:gd name="T18" fmla="*/ 4 w 25"/>
                  <a:gd name="T19" fmla="*/ 21 h 24"/>
                  <a:gd name="T20" fmla="*/ 8 w 25"/>
                  <a:gd name="T21" fmla="*/ 23 h 24"/>
                  <a:gd name="T22" fmla="*/ 8 w 25"/>
                  <a:gd name="T23" fmla="*/ 23 h 24"/>
                  <a:gd name="T24" fmla="*/ 13 w 25"/>
                  <a:gd name="T25" fmla="*/ 24 h 24"/>
                  <a:gd name="T26" fmla="*/ 17 w 25"/>
                  <a:gd name="T27" fmla="*/ 23 h 24"/>
                  <a:gd name="T28" fmla="*/ 21 w 25"/>
                  <a:gd name="T29" fmla="*/ 20 h 24"/>
                  <a:gd name="T30" fmla="*/ 23 w 25"/>
                  <a:gd name="T31" fmla="*/ 16 h 24"/>
                  <a:gd name="T32" fmla="*/ 23 w 25"/>
                  <a:gd name="T33" fmla="*/ 16 h 24"/>
                  <a:gd name="T34" fmla="*/ 25 w 25"/>
                  <a:gd name="T35" fmla="*/ 12 h 24"/>
                  <a:gd name="T36" fmla="*/ 23 w 25"/>
                  <a:gd name="T37" fmla="*/ 7 h 24"/>
                  <a:gd name="T38" fmla="*/ 20 w 25"/>
                  <a:gd name="T39" fmla="*/ 4 h 24"/>
                  <a:gd name="T40" fmla="*/ 16 w 25"/>
                  <a:gd name="T41" fmla="*/ 1 h 24"/>
                  <a:gd name="T42" fmla="*/ 16 w 25"/>
                  <a:gd name="T4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16" y="1"/>
                    </a:moveTo>
                    <a:lnTo>
                      <a:pt x="16" y="1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13" y="24"/>
                    </a:lnTo>
                    <a:lnTo>
                      <a:pt x="17" y="23"/>
                    </a:lnTo>
                    <a:lnTo>
                      <a:pt x="21" y="20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6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2" name="Freeform 393"/>
              <p:cNvSpPr>
                <a:spLocks/>
              </p:cNvSpPr>
              <p:nvPr/>
            </p:nvSpPr>
            <p:spPr bwMode="auto">
              <a:xfrm>
                <a:off x="1722" y="1289"/>
                <a:ext cx="86" cy="85"/>
              </a:xfrm>
              <a:custGeom>
                <a:avLst/>
                <a:gdLst>
                  <a:gd name="T0" fmla="*/ 59 w 86"/>
                  <a:gd name="T1" fmla="*/ 85 h 85"/>
                  <a:gd name="T2" fmla="*/ 0 w 86"/>
                  <a:gd name="T3" fmla="*/ 41 h 85"/>
                  <a:gd name="T4" fmla="*/ 72 w 86"/>
                  <a:gd name="T5" fmla="*/ 70 h 85"/>
                  <a:gd name="T6" fmla="*/ 41 w 86"/>
                  <a:gd name="T7" fmla="*/ 0 h 85"/>
                  <a:gd name="T8" fmla="*/ 86 w 86"/>
                  <a:gd name="T9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59" y="85"/>
                    </a:moveTo>
                    <a:lnTo>
                      <a:pt x="0" y="41"/>
                    </a:lnTo>
                    <a:lnTo>
                      <a:pt x="72" y="70"/>
                    </a:lnTo>
                    <a:lnTo>
                      <a:pt x="41" y="0"/>
                    </a:lnTo>
                    <a:lnTo>
                      <a:pt x="86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3" name="Freeform 394"/>
              <p:cNvSpPr>
                <a:spLocks/>
              </p:cNvSpPr>
              <p:nvPr/>
            </p:nvSpPr>
            <p:spPr bwMode="auto">
              <a:xfrm>
                <a:off x="1830" y="1404"/>
                <a:ext cx="87" cy="85"/>
              </a:xfrm>
              <a:custGeom>
                <a:avLst/>
                <a:gdLst>
                  <a:gd name="T0" fmla="*/ 0 w 87"/>
                  <a:gd name="T1" fmla="*/ 26 h 85"/>
                  <a:gd name="T2" fmla="*/ 43 w 87"/>
                  <a:gd name="T3" fmla="*/ 85 h 85"/>
                  <a:gd name="T4" fmla="*/ 17 w 87"/>
                  <a:gd name="T5" fmla="*/ 14 h 85"/>
                  <a:gd name="T6" fmla="*/ 87 w 87"/>
                  <a:gd name="T7" fmla="*/ 47 h 85"/>
                  <a:gd name="T8" fmla="*/ 31 w 87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5">
                    <a:moveTo>
                      <a:pt x="0" y="26"/>
                    </a:moveTo>
                    <a:lnTo>
                      <a:pt x="43" y="85"/>
                    </a:lnTo>
                    <a:lnTo>
                      <a:pt x="17" y="14"/>
                    </a:lnTo>
                    <a:lnTo>
                      <a:pt x="87" y="47"/>
                    </a:lnTo>
                    <a:lnTo>
                      <a:pt x="3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4" name="Freeform 395"/>
              <p:cNvSpPr>
                <a:spLocks/>
              </p:cNvSpPr>
              <p:nvPr/>
            </p:nvSpPr>
            <p:spPr bwMode="auto">
              <a:xfrm>
                <a:off x="1888" y="1339"/>
                <a:ext cx="37" cy="25"/>
              </a:xfrm>
              <a:custGeom>
                <a:avLst/>
                <a:gdLst>
                  <a:gd name="T0" fmla="*/ 0 w 37"/>
                  <a:gd name="T1" fmla="*/ 25 h 25"/>
                  <a:gd name="T2" fmla="*/ 37 w 37"/>
                  <a:gd name="T3" fmla="*/ 0 h 25"/>
                  <a:gd name="T4" fmla="*/ 1 w 37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5">
                    <a:moveTo>
                      <a:pt x="0" y="25"/>
                    </a:moveTo>
                    <a:lnTo>
                      <a:pt x="37" y="0"/>
                    </a:lnTo>
                    <a:lnTo>
                      <a:pt x="1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5" name="Freeform 396"/>
              <p:cNvSpPr>
                <a:spLocks/>
              </p:cNvSpPr>
              <p:nvPr/>
            </p:nvSpPr>
            <p:spPr bwMode="auto">
              <a:xfrm>
                <a:off x="1863" y="1385"/>
                <a:ext cx="72" cy="17"/>
              </a:xfrm>
              <a:custGeom>
                <a:avLst/>
                <a:gdLst>
                  <a:gd name="T0" fmla="*/ 0 w 72"/>
                  <a:gd name="T1" fmla="*/ 17 h 17"/>
                  <a:gd name="T2" fmla="*/ 72 w 72"/>
                  <a:gd name="T3" fmla="*/ 11 h 17"/>
                  <a:gd name="T4" fmla="*/ 13 w 7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7">
                    <a:moveTo>
                      <a:pt x="0" y="17"/>
                    </a:moveTo>
                    <a:lnTo>
                      <a:pt x="72" y="11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6" name="Freeform 397"/>
              <p:cNvSpPr>
                <a:spLocks/>
              </p:cNvSpPr>
              <p:nvPr/>
            </p:nvSpPr>
            <p:spPr bwMode="auto">
              <a:xfrm>
                <a:off x="1823" y="1273"/>
                <a:ext cx="12" cy="48"/>
              </a:xfrm>
              <a:custGeom>
                <a:avLst/>
                <a:gdLst>
                  <a:gd name="T0" fmla="*/ 12 w 12"/>
                  <a:gd name="T1" fmla="*/ 43 h 48"/>
                  <a:gd name="T2" fmla="*/ 10 w 12"/>
                  <a:gd name="T3" fmla="*/ 0 h 48"/>
                  <a:gd name="T4" fmla="*/ 0 w 1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43"/>
                    </a:moveTo>
                    <a:lnTo>
                      <a:pt x="10" y="0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7" name="Freeform 398"/>
              <p:cNvSpPr>
                <a:spLocks/>
              </p:cNvSpPr>
              <p:nvPr/>
            </p:nvSpPr>
            <p:spPr bwMode="auto">
              <a:xfrm>
                <a:off x="1707" y="1376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0 w 73"/>
                  <a:gd name="T3" fmla="*/ 11 h 18"/>
                  <a:gd name="T4" fmla="*/ 56 w 7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0" y="11"/>
                    </a:lnTo>
                    <a:lnTo>
                      <a:pt x="56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8" name="Freeform 399"/>
              <p:cNvSpPr>
                <a:spLocks/>
              </p:cNvSpPr>
              <p:nvPr/>
            </p:nvSpPr>
            <p:spPr bwMode="auto">
              <a:xfrm>
                <a:off x="1810" y="1433"/>
                <a:ext cx="17" cy="69"/>
              </a:xfrm>
              <a:custGeom>
                <a:avLst/>
                <a:gdLst>
                  <a:gd name="T0" fmla="*/ 0 w 17"/>
                  <a:gd name="T1" fmla="*/ 9 h 69"/>
                  <a:gd name="T2" fmla="*/ 6 w 17"/>
                  <a:gd name="T3" fmla="*/ 69 h 69"/>
                  <a:gd name="T4" fmla="*/ 17 w 17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69">
                    <a:moveTo>
                      <a:pt x="0" y="9"/>
                    </a:moveTo>
                    <a:lnTo>
                      <a:pt x="6" y="69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9" name="Freeform 400"/>
              <p:cNvSpPr>
                <a:spLocks/>
              </p:cNvSpPr>
              <p:nvPr/>
            </p:nvSpPr>
            <p:spPr bwMode="auto">
              <a:xfrm>
                <a:off x="1760" y="1451"/>
                <a:ext cx="27" cy="34"/>
              </a:xfrm>
              <a:custGeom>
                <a:avLst/>
                <a:gdLst>
                  <a:gd name="T0" fmla="*/ 14 w 27"/>
                  <a:gd name="T1" fmla="*/ 5 h 34"/>
                  <a:gd name="T2" fmla="*/ 0 w 27"/>
                  <a:gd name="T3" fmla="*/ 34 h 34"/>
                  <a:gd name="T4" fmla="*/ 27 w 27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14" y="5"/>
                    </a:moveTo>
                    <a:lnTo>
                      <a:pt x="0" y="34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0" name="Freeform 401"/>
              <p:cNvSpPr>
                <a:spLocks/>
              </p:cNvSpPr>
              <p:nvPr/>
            </p:nvSpPr>
            <p:spPr bwMode="auto">
              <a:xfrm>
                <a:off x="1826" y="1269"/>
                <a:ext cx="81" cy="99"/>
              </a:xfrm>
              <a:custGeom>
                <a:avLst/>
                <a:gdLst>
                  <a:gd name="T0" fmla="*/ 81 w 81"/>
                  <a:gd name="T1" fmla="*/ 9 h 99"/>
                  <a:gd name="T2" fmla="*/ 79 w 81"/>
                  <a:gd name="T3" fmla="*/ 3 h 99"/>
                  <a:gd name="T4" fmla="*/ 75 w 81"/>
                  <a:gd name="T5" fmla="*/ 0 h 99"/>
                  <a:gd name="T6" fmla="*/ 72 w 81"/>
                  <a:gd name="T7" fmla="*/ 1 h 99"/>
                  <a:gd name="T8" fmla="*/ 68 w 81"/>
                  <a:gd name="T9" fmla="*/ 4 h 99"/>
                  <a:gd name="T10" fmla="*/ 68 w 81"/>
                  <a:gd name="T11" fmla="*/ 7 h 99"/>
                  <a:gd name="T12" fmla="*/ 65 w 81"/>
                  <a:gd name="T13" fmla="*/ 21 h 99"/>
                  <a:gd name="T14" fmla="*/ 58 w 81"/>
                  <a:gd name="T15" fmla="*/ 35 h 99"/>
                  <a:gd name="T16" fmla="*/ 39 w 81"/>
                  <a:gd name="T17" fmla="*/ 62 h 99"/>
                  <a:gd name="T18" fmla="*/ 32 w 81"/>
                  <a:gd name="T19" fmla="*/ 59 h 99"/>
                  <a:gd name="T20" fmla="*/ 21 w 81"/>
                  <a:gd name="T21" fmla="*/ 56 h 99"/>
                  <a:gd name="T22" fmla="*/ 11 w 81"/>
                  <a:gd name="T23" fmla="*/ 58 h 99"/>
                  <a:gd name="T24" fmla="*/ 2 w 81"/>
                  <a:gd name="T25" fmla="*/ 62 h 99"/>
                  <a:gd name="T26" fmla="*/ 0 w 81"/>
                  <a:gd name="T27" fmla="*/ 64 h 99"/>
                  <a:gd name="T28" fmla="*/ 1 w 81"/>
                  <a:gd name="T29" fmla="*/ 66 h 99"/>
                  <a:gd name="T30" fmla="*/ 3 w 81"/>
                  <a:gd name="T31" fmla="*/ 66 h 99"/>
                  <a:gd name="T32" fmla="*/ 19 w 81"/>
                  <a:gd name="T33" fmla="*/ 66 h 99"/>
                  <a:gd name="T34" fmla="*/ 29 w 81"/>
                  <a:gd name="T35" fmla="*/ 70 h 99"/>
                  <a:gd name="T36" fmla="*/ 32 w 81"/>
                  <a:gd name="T37" fmla="*/ 76 h 99"/>
                  <a:gd name="T38" fmla="*/ 34 w 81"/>
                  <a:gd name="T39" fmla="*/ 90 h 99"/>
                  <a:gd name="T40" fmla="*/ 33 w 81"/>
                  <a:gd name="T41" fmla="*/ 98 h 99"/>
                  <a:gd name="T42" fmla="*/ 42 w 81"/>
                  <a:gd name="T43" fmla="*/ 85 h 99"/>
                  <a:gd name="T44" fmla="*/ 44 w 81"/>
                  <a:gd name="T45" fmla="*/ 89 h 99"/>
                  <a:gd name="T46" fmla="*/ 47 w 81"/>
                  <a:gd name="T47" fmla="*/ 96 h 99"/>
                  <a:gd name="T48" fmla="*/ 48 w 81"/>
                  <a:gd name="T49" fmla="*/ 99 h 99"/>
                  <a:gd name="T50" fmla="*/ 49 w 81"/>
                  <a:gd name="T51" fmla="*/ 97 h 99"/>
                  <a:gd name="T52" fmla="*/ 50 w 81"/>
                  <a:gd name="T53" fmla="*/ 82 h 99"/>
                  <a:gd name="T54" fmla="*/ 47 w 81"/>
                  <a:gd name="T55" fmla="*/ 70 h 99"/>
                  <a:gd name="T56" fmla="*/ 59 w 81"/>
                  <a:gd name="T57" fmla="*/ 58 h 99"/>
                  <a:gd name="T58" fmla="*/ 69 w 81"/>
                  <a:gd name="T59" fmla="*/ 43 h 99"/>
                  <a:gd name="T60" fmla="*/ 77 w 81"/>
                  <a:gd name="T61" fmla="*/ 26 h 99"/>
                  <a:gd name="T62" fmla="*/ 81 w 81"/>
                  <a:gd name="T63" fmla="*/ 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99">
                    <a:moveTo>
                      <a:pt x="81" y="9"/>
                    </a:moveTo>
                    <a:lnTo>
                      <a:pt x="81" y="9"/>
                    </a:lnTo>
                    <a:lnTo>
                      <a:pt x="81" y="6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6" y="14"/>
                    </a:lnTo>
                    <a:lnTo>
                      <a:pt x="65" y="21"/>
                    </a:lnTo>
                    <a:lnTo>
                      <a:pt x="62" y="28"/>
                    </a:lnTo>
                    <a:lnTo>
                      <a:pt x="58" y="35"/>
                    </a:lnTo>
                    <a:lnTo>
                      <a:pt x="49" y="49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2" y="59"/>
                    </a:lnTo>
                    <a:lnTo>
                      <a:pt x="27" y="57"/>
                    </a:lnTo>
                    <a:lnTo>
                      <a:pt x="21" y="56"/>
                    </a:lnTo>
                    <a:lnTo>
                      <a:pt x="15" y="57"/>
                    </a:lnTo>
                    <a:lnTo>
                      <a:pt x="11" y="58"/>
                    </a:lnTo>
                    <a:lnTo>
                      <a:pt x="7" y="5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10" y="65"/>
                    </a:lnTo>
                    <a:lnTo>
                      <a:pt x="19" y="66"/>
                    </a:lnTo>
                    <a:lnTo>
                      <a:pt x="25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32" y="76"/>
                    </a:lnTo>
                    <a:lnTo>
                      <a:pt x="33" y="83"/>
                    </a:lnTo>
                    <a:lnTo>
                      <a:pt x="34" y="90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8" y="91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4" y="89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8" y="99"/>
                    </a:lnTo>
                    <a:lnTo>
                      <a:pt x="48" y="99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50" y="89"/>
                    </a:lnTo>
                    <a:lnTo>
                      <a:pt x="50" y="82"/>
                    </a:lnTo>
                    <a:lnTo>
                      <a:pt x="49" y="75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59" y="58"/>
                    </a:lnTo>
                    <a:lnTo>
                      <a:pt x="64" y="51"/>
                    </a:lnTo>
                    <a:lnTo>
                      <a:pt x="69" y="43"/>
                    </a:lnTo>
                    <a:lnTo>
                      <a:pt x="73" y="34"/>
                    </a:lnTo>
                    <a:lnTo>
                      <a:pt x="77" y="26"/>
                    </a:lnTo>
                    <a:lnTo>
                      <a:pt x="79" y="17"/>
                    </a:lnTo>
                    <a:lnTo>
                      <a:pt x="81" y="9"/>
                    </a:lnTo>
                    <a:lnTo>
                      <a:pt x="81" y="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1" name="Freeform 402"/>
              <p:cNvSpPr>
                <a:spLocks/>
              </p:cNvSpPr>
              <p:nvPr/>
            </p:nvSpPr>
            <p:spPr bwMode="auto">
              <a:xfrm>
                <a:off x="1715" y="1341"/>
                <a:ext cx="154" cy="106"/>
              </a:xfrm>
              <a:custGeom>
                <a:avLst/>
                <a:gdLst>
                  <a:gd name="T0" fmla="*/ 154 w 154"/>
                  <a:gd name="T1" fmla="*/ 33 h 106"/>
                  <a:gd name="T2" fmla="*/ 154 w 154"/>
                  <a:gd name="T3" fmla="*/ 33 h 106"/>
                  <a:gd name="T4" fmla="*/ 146 w 154"/>
                  <a:gd name="T5" fmla="*/ 45 h 106"/>
                  <a:gd name="T6" fmla="*/ 136 w 154"/>
                  <a:gd name="T7" fmla="*/ 57 h 106"/>
                  <a:gd name="T8" fmla="*/ 121 w 154"/>
                  <a:gd name="T9" fmla="*/ 69 h 106"/>
                  <a:gd name="T10" fmla="*/ 106 w 154"/>
                  <a:gd name="T11" fmla="*/ 82 h 106"/>
                  <a:gd name="T12" fmla="*/ 106 w 154"/>
                  <a:gd name="T13" fmla="*/ 82 h 106"/>
                  <a:gd name="T14" fmla="*/ 98 w 154"/>
                  <a:gd name="T15" fmla="*/ 87 h 106"/>
                  <a:gd name="T16" fmla="*/ 88 w 154"/>
                  <a:gd name="T17" fmla="*/ 92 h 106"/>
                  <a:gd name="T18" fmla="*/ 80 w 154"/>
                  <a:gd name="T19" fmla="*/ 95 h 106"/>
                  <a:gd name="T20" fmla="*/ 71 w 154"/>
                  <a:gd name="T21" fmla="*/ 98 h 106"/>
                  <a:gd name="T22" fmla="*/ 53 w 154"/>
                  <a:gd name="T23" fmla="*/ 103 h 106"/>
                  <a:gd name="T24" fmla="*/ 37 w 154"/>
                  <a:gd name="T25" fmla="*/ 106 h 106"/>
                  <a:gd name="T26" fmla="*/ 24 w 154"/>
                  <a:gd name="T27" fmla="*/ 106 h 106"/>
                  <a:gd name="T28" fmla="*/ 11 w 154"/>
                  <a:gd name="T29" fmla="*/ 106 h 106"/>
                  <a:gd name="T30" fmla="*/ 4 w 154"/>
                  <a:gd name="T31" fmla="*/ 105 h 106"/>
                  <a:gd name="T32" fmla="*/ 1 w 154"/>
                  <a:gd name="T33" fmla="*/ 104 h 106"/>
                  <a:gd name="T34" fmla="*/ 0 w 154"/>
                  <a:gd name="T35" fmla="*/ 103 h 106"/>
                  <a:gd name="T36" fmla="*/ 0 w 154"/>
                  <a:gd name="T37" fmla="*/ 103 h 106"/>
                  <a:gd name="T38" fmla="*/ 0 w 154"/>
                  <a:gd name="T39" fmla="*/ 102 h 106"/>
                  <a:gd name="T40" fmla="*/ 0 w 154"/>
                  <a:gd name="T41" fmla="*/ 101 h 106"/>
                  <a:gd name="T42" fmla="*/ 3 w 154"/>
                  <a:gd name="T43" fmla="*/ 98 h 106"/>
                  <a:gd name="T44" fmla="*/ 15 w 154"/>
                  <a:gd name="T45" fmla="*/ 92 h 106"/>
                  <a:gd name="T46" fmla="*/ 25 w 154"/>
                  <a:gd name="T47" fmla="*/ 86 h 106"/>
                  <a:gd name="T48" fmla="*/ 35 w 154"/>
                  <a:gd name="T49" fmla="*/ 79 h 106"/>
                  <a:gd name="T50" fmla="*/ 47 w 154"/>
                  <a:gd name="T51" fmla="*/ 68 h 106"/>
                  <a:gd name="T52" fmla="*/ 61 w 154"/>
                  <a:gd name="T53" fmla="*/ 56 h 106"/>
                  <a:gd name="T54" fmla="*/ 61 w 154"/>
                  <a:gd name="T55" fmla="*/ 56 h 106"/>
                  <a:gd name="T56" fmla="*/ 78 w 154"/>
                  <a:gd name="T57" fmla="*/ 37 h 106"/>
                  <a:gd name="T58" fmla="*/ 92 w 154"/>
                  <a:gd name="T59" fmla="*/ 22 h 106"/>
                  <a:gd name="T60" fmla="*/ 109 w 154"/>
                  <a:gd name="T6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4" h="106">
                    <a:moveTo>
                      <a:pt x="154" y="33"/>
                    </a:moveTo>
                    <a:lnTo>
                      <a:pt x="154" y="33"/>
                    </a:lnTo>
                    <a:lnTo>
                      <a:pt x="146" y="45"/>
                    </a:lnTo>
                    <a:lnTo>
                      <a:pt x="136" y="57"/>
                    </a:lnTo>
                    <a:lnTo>
                      <a:pt x="121" y="69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98" y="87"/>
                    </a:lnTo>
                    <a:lnTo>
                      <a:pt x="88" y="92"/>
                    </a:lnTo>
                    <a:lnTo>
                      <a:pt x="80" y="95"/>
                    </a:lnTo>
                    <a:lnTo>
                      <a:pt x="71" y="98"/>
                    </a:lnTo>
                    <a:lnTo>
                      <a:pt x="53" y="103"/>
                    </a:lnTo>
                    <a:lnTo>
                      <a:pt x="37" y="106"/>
                    </a:lnTo>
                    <a:lnTo>
                      <a:pt x="24" y="106"/>
                    </a:lnTo>
                    <a:lnTo>
                      <a:pt x="11" y="106"/>
                    </a:lnTo>
                    <a:lnTo>
                      <a:pt x="4" y="105"/>
                    </a:lnTo>
                    <a:lnTo>
                      <a:pt x="1" y="104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3" y="98"/>
                    </a:lnTo>
                    <a:lnTo>
                      <a:pt x="15" y="92"/>
                    </a:lnTo>
                    <a:lnTo>
                      <a:pt x="25" y="86"/>
                    </a:lnTo>
                    <a:lnTo>
                      <a:pt x="35" y="79"/>
                    </a:lnTo>
                    <a:lnTo>
                      <a:pt x="47" y="68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78" y="37"/>
                    </a:lnTo>
                    <a:lnTo>
                      <a:pt x="92" y="22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2" name="Freeform 403"/>
              <p:cNvSpPr>
                <a:spLocks/>
              </p:cNvSpPr>
              <p:nvPr/>
            </p:nvSpPr>
            <p:spPr bwMode="auto">
              <a:xfrm>
                <a:off x="1813" y="1356"/>
                <a:ext cx="14" cy="17"/>
              </a:xfrm>
              <a:custGeom>
                <a:avLst/>
                <a:gdLst>
                  <a:gd name="T0" fmla="*/ 14 w 14"/>
                  <a:gd name="T1" fmla="*/ 0 h 17"/>
                  <a:gd name="T2" fmla="*/ 14 w 14"/>
                  <a:gd name="T3" fmla="*/ 0 h 17"/>
                  <a:gd name="T4" fmla="*/ 0 w 14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4" y="0"/>
                    </a:moveTo>
                    <a:lnTo>
                      <a:pt x="14" y="0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3" name="Freeform 404"/>
              <p:cNvSpPr>
                <a:spLocks/>
              </p:cNvSpPr>
              <p:nvPr/>
            </p:nvSpPr>
            <p:spPr bwMode="auto">
              <a:xfrm>
                <a:off x="3461" y="2299"/>
                <a:ext cx="204" cy="99"/>
              </a:xfrm>
              <a:custGeom>
                <a:avLst/>
                <a:gdLst>
                  <a:gd name="T0" fmla="*/ 0 w 204"/>
                  <a:gd name="T1" fmla="*/ 0 h 99"/>
                  <a:gd name="T2" fmla="*/ 14 w 204"/>
                  <a:gd name="T3" fmla="*/ 99 h 99"/>
                  <a:gd name="T4" fmla="*/ 191 w 204"/>
                  <a:gd name="T5" fmla="*/ 99 h 99"/>
                  <a:gd name="T6" fmla="*/ 204 w 204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99">
                    <a:moveTo>
                      <a:pt x="0" y="0"/>
                    </a:moveTo>
                    <a:lnTo>
                      <a:pt x="14" y="99"/>
                    </a:lnTo>
                    <a:lnTo>
                      <a:pt x="191" y="99"/>
                    </a:lnTo>
                    <a:lnTo>
                      <a:pt x="20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4" name="Freeform 405"/>
              <p:cNvSpPr>
                <a:spLocks/>
              </p:cNvSpPr>
              <p:nvPr/>
            </p:nvSpPr>
            <p:spPr bwMode="auto">
              <a:xfrm>
                <a:off x="3450" y="2269"/>
                <a:ext cx="226" cy="27"/>
              </a:xfrm>
              <a:custGeom>
                <a:avLst/>
                <a:gdLst>
                  <a:gd name="T0" fmla="*/ 198 w 226"/>
                  <a:gd name="T1" fmla="*/ 27 h 27"/>
                  <a:gd name="T2" fmla="*/ 198 w 226"/>
                  <a:gd name="T3" fmla="*/ 27 h 27"/>
                  <a:gd name="T4" fmla="*/ 198 w 226"/>
                  <a:gd name="T5" fmla="*/ 25 h 27"/>
                  <a:gd name="T6" fmla="*/ 201 w 226"/>
                  <a:gd name="T7" fmla="*/ 24 h 27"/>
                  <a:gd name="T8" fmla="*/ 226 w 226"/>
                  <a:gd name="T9" fmla="*/ 24 h 27"/>
                  <a:gd name="T10" fmla="*/ 226 w 226"/>
                  <a:gd name="T11" fmla="*/ 0 h 27"/>
                  <a:gd name="T12" fmla="*/ 0 w 226"/>
                  <a:gd name="T13" fmla="*/ 0 h 27"/>
                  <a:gd name="T14" fmla="*/ 0 w 226"/>
                  <a:gd name="T15" fmla="*/ 24 h 27"/>
                  <a:gd name="T16" fmla="*/ 26 w 226"/>
                  <a:gd name="T17" fmla="*/ 24 h 27"/>
                  <a:gd name="T18" fmla="*/ 26 w 226"/>
                  <a:gd name="T19" fmla="*/ 24 h 27"/>
                  <a:gd name="T20" fmla="*/ 27 w 226"/>
                  <a:gd name="T21" fmla="*/ 25 h 27"/>
                  <a:gd name="T22" fmla="*/ 28 w 226"/>
                  <a:gd name="T2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7">
                    <a:moveTo>
                      <a:pt x="198" y="27"/>
                    </a:moveTo>
                    <a:lnTo>
                      <a:pt x="198" y="27"/>
                    </a:lnTo>
                    <a:lnTo>
                      <a:pt x="198" y="25"/>
                    </a:lnTo>
                    <a:lnTo>
                      <a:pt x="201" y="24"/>
                    </a:lnTo>
                    <a:lnTo>
                      <a:pt x="226" y="24"/>
                    </a:lnTo>
                    <a:lnTo>
                      <a:pt x="22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7" y="25"/>
                    </a:lnTo>
                    <a:lnTo>
                      <a:pt x="28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886" name="Freeform 407"/>
            <p:cNvSpPr>
              <a:spLocks/>
            </p:cNvSpPr>
            <p:nvPr/>
          </p:nvSpPr>
          <p:spPr bwMode="auto">
            <a:xfrm>
              <a:off x="5567363" y="3659188"/>
              <a:ext cx="26988" cy="111125"/>
            </a:xfrm>
            <a:custGeom>
              <a:avLst/>
              <a:gdLst>
                <a:gd name="T0" fmla="*/ 17 w 17"/>
                <a:gd name="T1" fmla="*/ 61 h 70"/>
                <a:gd name="T2" fmla="*/ 17 w 17"/>
                <a:gd name="T3" fmla="*/ 61 h 70"/>
                <a:gd name="T4" fmla="*/ 17 w 17"/>
                <a:gd name="T5" fmla="*/ 65 h 70"/>
                <a:gd name="T6" fmla="*/ 15 w 17"/>
                <a:gd name="T7" fmla="*/ 68 h 70"/>
                <a:gd name="T8" fmla="*/ 12 w 17"/>
                <a:gd name="T9" fmla="*/ 70 h 70"/>
                <a:gd name="T10" fmla="*/ 9 w 17"/>
                <a:gd name="T11" fmla="*/ 70 h 70"/>
                <a:gd name="T12" fmla="*/ 9 w 17"/>
                <a:gd name="T13" fmla="*/ 70 h 70"/>
                <a:gd name="T14" fmla="*/ 5 w 17"/>
                <a:gd name="T15" fmla="*/ 70 h 70"/>
                <a:gd name="T16" fmla="*/ 2 w 17"/>
                <a:gd name="T17" fmla="*/ 68 h 70"/>
                <a:gd name="T18" fmla="*/ 0 w 17"/>
                <a:gd name="T19" fmla="*/ 65 h 70"/>
                <a:gd name="T20" fmla="*/ 0 w 17"/>
                <a:gd name="T21" fmla="*/ 61 h 70"/>
                <a:gd name="T22" fmla="*/ 0 w 17"/>
                <a:gd name="T23" fmla="*/ 8 h 70"/>
                <a:gd name="T24" fmla="*/ 0 w 17"/>
                <a:gd name="T25" fmla="*/ 8 h 70"/>
                <a:gd name="T26" fmla="*/ 0 w 17"/>
                <a:gd name="T27" fmla="*/ 5 h 70"/>
                <a:gd name="T28" fmla="*/ 2 w 17"/>
                <a:gd name="T29" fmla="*/ 2 h 70"/>
                <a:gd name="T30" fmla="*/ 5 w 17"/>
                <a:gd name="T31" fmla="*/ 0 h 70"/>
                <a:gd name="T32" fmla="*/ 9 w 17"/>
                <a:gd name="T33" fmla="*/ 0 h 70"/>
                <a:gd name="T34" fmla="*/ 9 w 17"/>
                <a:gd name="T35" fmla="*/ 0 h 70"/>
                <a:gd name="T36" fmla="*/ 12 w 17"/>
                <a:gd name="T37" fmla="*/ 0 h 70"/>
                <a:gd name="T38" fmla="*/ 15 w 17"/>
                <a:gd name="T39" fmla="*/ 2 h 70"/>
                <a:gd name="T40" fmla="*/ 17 w 17"/>
                <a:gd name="T41" fmla="*/ 5 h 70"/>
                <a:gd name="T42" fmla="*/ 17 w 17"/>
                <a:gd name="T43" fmla="*/ 8 h 70"/>
                <a:gd name="T44" fmla="*/ 17 w 17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70">
                  <a:moveTo>
                    <a:pt x="17" y="61"/>
                  </a:moveTo>
                  <a:lnTo>
                    <a:pt x="17" y="61"/>
                  </a:lnTo>
                  <a:lnTo>
                    <a:pt x="17" y="65"/>
                  </a:lnTo>
                  <a:lnTo>
                    <a:pt x="15" y="68"/>
                  </a:lnTo>
                  <a:lnTo>
                    <a:pt x="12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6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7" name="Freeform 408"/>
            <p:cNvSpPr>
              <a:spLocks/>
            </p:cNvSpPr>
            <p:nvPr/>
          </p:nvSpPr>
          <p:spPr bwMode="auto">
            <a:xfrm>
              <a:off x="5641976" y="3659188"/>
              <a:ext cx="28575" cy="111125"/>
            </a:xfrm>
            <a:custGeom>
              <a:avLst/>
              <a:gdLst>
                <a:gd name="T0" fmla="*/ 18 w 18"/>
                <a:gd name="T1" fmla="*/ 61 h 70"/>
                <a:gd name="T2" fmla="*/ 18 w 18"/>
                <a:gd name="T3" fmla="*/ 61 h 70"/>
                <a:gd name="T4" fmla="*/ 17 w 18"/>
                <a:gd name="T5" fmla="*/ 65 h 70"/>
                <a:gd name="T6" fmla="*/ 16 w 18"/>
                <a:gd name="T7" fmla="*/ 68 h 70"/>
                <a:gd name="T8" fmla="*/ 13 w 18"/>
                <a:gd name="T9" fmla="*/ 70 h 70"/>
                <a:gd name="T10" fmla="*/ 9 w 18"/>
                <a:gd name="T11" fmla="*/ 70 h 70"/>
                <a:gd name="T12" fmla="*/ 9 w 18"/>
                <a:gd name="T13" fmla="*/ 70 h 70"/>
                <a:gd name="T14" fmla="*/ 6 w 18"/>
                <a:gd name="T15" fmla="*/ 70 h 70"/>
                <a:gd name="T16" fmla="*/ 3 w 18"/>
                <a:gd name="T17" fmla="*/ 68 h 70"/>
                <a:gd name="T18" fmla="*/ 1 w 18"/>
                <a:gd name="T19" fmla="*/ 65 h 70"/>
                <a:gd name="T20" fmla="*/ 0 w 18"/>
                <a:gd name="T21" fmla="*/ 61 h 70"/>
                <a:gd name="T22" fmla="*/ 0 w 18"/>
                <a:gd name="T23" fmla="*/ 8 h 70"/>
                <a:gd name="T24" fmla="*/ 0 w 18"/>
                <a:gd name="T25" fmla="*/ 8 h 70"/>
                <a:gd name="T26" fmla="*/ 1 w 18"/>
                <a:gd name="T27" fmla="*/ 5 h 70"/>
                <a:gd name="T28" fmla="*/ 3 w 18"/>
                <a:gd name="T29" fmla="*/ 2 h 70"/>
                <a:gd name="T30" fmla="*/ 6 w 18"/>
                <a:gd name="T31" fmla="*/ 0 h 70"/>
                <a:gd name="T32" fmla="*/ 9 w 18"/>
                <a:gd name="T33" fmla="*/ 0 h 70"/>
                <a:gd name="T34" fmla="*/ 9 w 18"/>
                <a:gd name="T35" fmla="*/ 0 h 70"/>
                <a:gd name="T36" fmla="*/ 13 w 18"/>
                <a:gd name="T37" fmla="*/ 0 h 70"/>
                <a:gd name="T38" fmla="*/ 16 w 18"/>
                <a:gd name="T39" fmla="*/ 2 h 70"/>
                <a:gd name="T40" fmla="*/ 17 w 18"/>
                <a:gd name="T41" fmla="*/ 5 h 70"/>
                <a:gd name="T42" fmla="*/ 18 w 18"/>
                <a:gd name="T43" fmla="*/ 8 h 70"/>
                <a:gd name="T44" fmla="*/ 18 w 18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70">
                  <a:moveTo>
                    <a:pt x="18" y="61"/>
                  </a:moveTo>
                  <a:lnTo>
                    <a:pt x="18" y="61"/>
                  </a:lnTo>
                  <a:lnTo>
                    <a:pt x="17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6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6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8" name="Freeform 409"/>
            <p:cNvSpPr>
              <a:spLocks/>
            </p:cNvSpPr>
            <p:nvPr/>
          </p:nvSpPr>
          <p:spPr bwMode="auto">
            <a:xfrm>
              <a:off x="5718176" y="3659188"/>
              <a:ext cx="30163" cy="111125"/>
            </a:xfrm>
            <a:custGeom>
              <a:avLst/>
              <a:gdLst>
                <a:gd name="T0" fmla="*/ 19 w 19"/>
                <a:gd name="T1" fmla="*/ 61 h 70"/>
                <a:gd name="T2" fmla="*/ 19 w 19"/>
                <a:gd name="T3" fmla="*/ 61 h 70"/>
                <a:gd name="T4" fmla="*/ 18 w 19"/>
                <a:gd name="T5" fmla="*/ 65 h 70"/>
                <a:gd name="T6" fmla="*/ 16 w 19"/>
                <a:gd name="T7" fmla="*/ 68 h 70"/>
                <a:gd name="T8" fmla="*/ 13 w 19"/>
                <a:gd name="T9" fmla="*/ 70 h 70"/>
                <a:gd name="T10" fmla="*/ 9 w 19"/>
                <a:gd name="T11" fmla="*/ 70 h 70"/>
                <a:gd name="T12" fmla="*/ 9 w 19"/>
                <a:gd name="T13" fmla="*/ 70 h 70"/>
                <a:gd name="T14" fmla="*/ 5 w 19"/>
                <a:gd name="T15" fmla="*/ 70 h 70"/>
                <a:gd name="T16" fmla="*/ 3 w 19"/>
                <a:gd name="T17" fmla="*/ 68 h 70"/>
                <a:gd name="T18" fmla="*/ 1 w 19"/>
                <a:gd name="T19" fmla="*/ 65 h 70"/>
                <a:gd name="T20" fmla="*/ 0 w 19"/>
                <a:gd name="T21" fmla="*/ 61 h 70"/>
                <a:gd name="T22" fmla="*/ 0 w 19"/>
                <a:gd name="T23" fmla="*/ 8 h 70"/>
                <a:gd name="T24" fmla="*/ 0 w 19"/>
                <a:gd name="T25" fmla="*/ 8 h 70"/>
                <a:gd name="T26" fmla="*/ 1 w 19"/>
                <a:gd name="T27" fmla="*/ 5 h 70"/>
                <a:gd name="T28" fmla="*/ 3 w 19"/>
                <a:gd name="T29" fmla="*/ 2 h 70"/>
                <a:gd name="T30" fmla="*/ 5 w 19"/>
                <a:gd name="T31" fmla="*/ 0 h 70"/>
                <a:gd name="T32" fmla="*/ 9 w 19"/>
                <a:gd name="T33" fmla="*/ 0 h 70"/>
                <a:gd name="T34" fmla="*/ 9 w 19"/>
                <a:gd name="T35" fmla="*/ 0 h 70"/>
                <a:gd name="T36" fmla="*/ 13 w 19"/>
                <a:gd name="T37" fmla="*/ 0 h 70"/>
                <a:gd name="T38" fmla="*/ 16 w 19"/>
                <a:gd name="T39" fmla="*/ 2 h 70"/>
                <a:gd name="T40" fmla="*/ 18 w 19"/>
                <a:gd name="T41" fmla="*/ 5 h 70"/>
                <a:gd name="T42" fmla="*/ 19 w 19"/>
                <a:gd name="T43" fmla="*/ 8 h 70"/>
                <a:gd name="T44" fmla="*/ 19 w 19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70">
                  <a:moveTo>
                    <a:pt x="19" y="61"/>
                  </a:moveTo>
                  <a:lnTo>
                    <a:pt x="19" y="61"/>
                  </a:lnTo>
                  <a:lnTo>
                    <a:pt x="18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8"/>
                  </a:lnTo>
                  <a:lnTo>
                    <a:pt x="19" y="6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9" name="Freeform 410"/>
            <p:cNvSpPr>
              <a:spLocks/>
            </p:cNvSpPr>
            <p:nvPr/>
          </p:nvSpPr>
          <p:spPr bwMode="auto">
            <a:xfrm>
              <a:off x="5668963" y="3506788"/>
              <a:ext cx="93663" cy="84138"/>
            </a:xfrm>
            <a:custGeom>
              <a:avLst/>
              <a:gdLst>
                <a:gd name="T0" fmla="*/ 59 w 59"/>
                <a:gd name="T1" fmla="*/ 53 h 53"/>
                <a:gd name="T2" fmla="*/ 23 w 59"/>
                <a:gd name="T3" fmla="*/ 13 h 53"/>
                <a:gd name="T4" fmla="*/ 23 w 59"/>
                <a:gd name="T5" fmla="*/ 13 h 53"/>
                <a:gd name="T6" fmla="*/ 23 w 59"/>
                <a:gd name="T7" fmla="*/ 12 h 53"/>
                <a:gd name="T8" fmla="*/ 23 w 59"/>
                <a:gd name="T9" fmla="*/ 12 h 53"/>
                <a:gd name="T10" fmla="*/ 22 w 59"/>
                <a:gd name="T11" fmla="*/ 8 h 53"/>
                <a:gd name="T12" fmla="*/ 20 w 59"/>
                <a:gd name="T13" fmla="*/ 3 h 53"/>
                <a:gd name="T14" fmla="*/ 16 w 59"/>
                <a:gd name="T15" fmla="*/ 1 h 53"/>
                <a:gd name="T16" fmla="*/ 12 w 59"/>
                <a:gd name="T17" fmla="*/ 0 h 53"/>
                <a:gd name="T18" fmla="*/ 12 w 59"/>
                <a:gd name="T19" fmla="*/ 0 h 53"/>
                <a:gd name="T20" fmla="*/ 7 w 59"/>
                <a:gd name="T21" fmla="*/ 1 h 53"/>
                <a:gd name="T22" fmla="*/ 3 w 59"/>
                <a:gd name="T23" fmla="*/ 3 h 53"/>
                <a:gd name="T24" fmla="*/ 1 w 59"/>
                <a:gd name="T25" fmla="*/ 8 h 53"/>
                <a:gd name="T26" fmla="*/ 0 w 59"/>
                <a:gd name="T27" fmla="*/ 12 h 53"/>
                <a:gd name="T28" fmla="*/ 0 w 59"/>
                <a:gd name="T29" fmla="*/ 12 h 53"/>
                <a:gd name="T30" fmla="*/ 1 w 59"/>
                <a:gd name="T31" fmla="*/ 16 h 53"/>
                <a:gd name="T32" fmla="*/ 3 w 59"/>
                <a:gd name="T33" fmla="*/ 20 h 53"/>
                <a:gd name="T34" fmla="*/ 7 w 59"/>
                <a:gd name="T35" fmla="*/ 22 h 53"/>
                <a:gd name="T36" fmla="*/ 11 w 59"/>
                <a:gd name="T37" fmla="*/ 23 h 53"/>
                <a:gd name="T38" fmla="*/ 38 w 59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53">
                  <a:moveTo>
                    <a:pt x="59" y="53"/>
                  </a:moveTo>
                  <a:lnTo>
                    <a:pt x="23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38" y="5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0" name="Freeform 411"/>
            <p:cNvSpPr>
              <a:spLocks/>
            </p:cNvSpPr>
            <p:nvPr/>
          </p:nvSpPr>
          <p:spPr bwMode="auto">
            <a:xfrm>
              <a:off x="5549901" y="3506788"/>
              <a:ext cx="95250" cy="84138"/>
            </a:xfrm>
            <a:custGeom>
              <a:avLst/>
              <a:gdLst>
                <a:gd name="T0" fmla="*/ 22 w 60"/>
                <a:gd name="T1" fmla="*/ 53 h 53"/>
                <a:gd name="T2" fmla="*/ 49 w 60"/>
                <a:gd name="T3" fmla="*/ 23 h 53"/>
                <a:gd name="T4" fmla="*/ 49 w 60"/>
                <a:gd name="T5" fmla="*/ 23 h 53"/>
                <a:gd name="T6" fmla="*/ 53 w 60"/>
                <a:gd name="T7" fmla="*/ 22 h 53"/>
                <a:gd name="T8" fmla="*/ 57 w 60"/>
                <a:gd name="T9" fmla="*/ 20 h 53"/>
                <a:gd name="T10" fmla="*/ 59 w 60"/>
                <a:gd name="T11" fmla="*/ 16 h 53"/>
                <a:gd name="T12" fmla="*/ 60 w 60"/>
                <a:gd name="T13" fmla="*/ 12 h 53"/>
                <a:gd name="T14" fmla="*/ 60 w 60"/>
                <a:gd name="T15" fmla="*/ 12 h 53"/>
                <a:gd name="T16" fmla="*/ 59 w 60"/>
                <a:gd name="T17" fmla="*/ 8 h 53"/>
                <a:gd name="T18" fmla="*/ 57 w 60"/>
                <a:gd name="T19" fmla="*/ 3 h 53"/>
                <a:gd name="T20" fmla="*/ 53 w 60"/>
                <a:gd name="T21" fmla="*/ 1 h 53"/>
                <a:gd name="T22" fmla="*/ 49 w 60"/>
                <a:gd name="T23" fmla="*/ 0 h 53"/>
                <a:gd name="T24" fmla="*/ 49 w 60"/>
                <a:gd name="T25" fmla="*/ 0 h 53"/>
                <a:gd name="T26" fmla="*/ 43 w 60"/>
                <a:gd name="T27" fmla="*/ 1 h 53"/>
                <a:gd name="T28" fmla="*/ 40 w 60"/>
                <a:gd name="T29" fmla="*/ 3 h 53"/>
                <a:gd name="T30" fmla="*/ 38 w 60"/>
                <a:gd name="T31" fmla="*/ 8 h 53"/>
                <a:gd name="T32" fmla="*/ 37 w 60"/>
                <a:gd name="T33" fmla="*/ 12 h 53"/>
                <a:gd name="T34" fmla="*/ 37 w 60"/>
                <a:gd name="T35" fmla="*/ 12 h 53"/>
                <a:gd name="T36" fmla="*/ 37 w 60"/>
                <a:gd name="T37" fmla="*/ 13 h 53"/>
                <a:gd name="T38" fmla="*/ 0 w 60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53">
                  <a:moveTo>
                    <a:pt x="22" y="53"/>
                  </a:moveTo>
                  <a:lnTo>
                    <a:pt x="49" y="23"/>
                  </a:lnTo>
                  <a:lnTo>
                    <a:pt x="49" y="23"/>
                  </a:lnTo>
                  <a:lnTo>
                    <a:pt x="53" y="22"/>
                  </a:lnTo>
                  <a:lnTo>
                    <a:pt x="57" y="20"/>
                  </a:lnTo>
                  <a:lnTo>
                    <a:pt x="59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9" y="8"/>
                  </a:lnTo>
                  <a:lnTo>
                    <a:pt x="57" y="3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40" y="3"/>
                  </a:lnTo>
                  <a:lnTo>
                    <a:pt x="38" y="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0" y="5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1" name="Freeform 412"/>
            <p:cNvSpPr>
              <a:spLocks/>
            </p:cNvSpPr>
            <p:nvPr/>
          </p:nvSpPr>
          <p:spPr bwMode="auto">
            <a:xfrm>
              <a:off x="4002088" y="2379663"/>
              <a:ext cx="79375" cy="92075"/>
            </a:xfrm>
            <a:custGeom>
              <a:avLst/>
              <a:gdLst>
                <a:gd name="T0" fmla="*/ 0 w 50"/>
                <a:gd name="T1" fmla="*/ 4 h 58"/>
                <a:gd name="T2" fmla="*/ 0 w 50"/>
                <a:gd name="T3" fmla="*/ 4 h 58"/>
                <a:gd name="T4" fmla="*/ 1 w 50"/>
                <a:gd name="T5" fmla="*/ 3 h 58"/>
                <a:gd name="T6" fmla="*/ 2 w 50"/>
                <a:gd name="T7" fmla="*/ 2 h 58"/>
                <a:gd name="T8" fmla="*/ 3 w 50"/>
                <a:gd name="T9" fmla="*/ 1 h 58"/>
                <a:gd name="T10" fmla="*/ 4 w 50"/>
                <a:gd name="T11" fmla="*/ 0 h 58"/>
                <a:gd name="T12" fmla="*/ 30 w 50"/>
                <a:gd name="T13" fmla="*/ 0 h 58"/>
                <a:gd name="T14" fmla="*/ 30 w 50"/>
                <a:gd name="T15" fmla="*/ 0 h 58"/>
                <a:gd name="T16" fmla="*/ 33 w 50"/>
                <a:gd name="T17" fmla="*/ 1 h 58"/>
                <a:gd name="T18" fmla="*/ 36 w 50"/>
                <a:gd name="T19" fmla="*/ 4 h 58"/>
                <a:gd name="T20" fmla="*/ 36 w 50"/>
                <a:gd name="T21" fmla="*/ 4 h 58"/>
                <a:gd name="T22" fmla="*/ 40 w 50"/>
                <a:gd name="T23" fmla="*/ 16 h 58"/>
                <a:gd name="T24" fmla="*/ 43 w 50"/>
                <a:gd name="T25" fmla="*/ 26 h 58"/>
                <a:gd name="T26" fmla="*/ 43 w 50"/>
                <a:gd name="T27" fmla="*/ 26 h 58"/>
                <a:gd name="T28" fmla="*/ 47 w 50"/>
                <a:gd name="T29" fmla="*/ 40 h 58"/>
                <a:gd name="T30" fmla="*/ 50 w 50"/>
                <a:gd name="T31" fmla="*/ 55 h 58"/>
                <a:gd name="T32" fmla="*/ 50 w 50"/>
                <a:gd name="T33" fmla="*/ 55 h 58"/>
                <a:gd name="T34" fmla="*/ 50 w 50"/>
                <a:gd name="T35" fmla="*/ 58 h 58"/>
                <a:gd name="T36" fmla="*/ 49 w 50"/>
                <a:gd name="T37" fmla="*/ 58 h 58"/>
                <a:gd name="T38" fmla="*/ 47 w 50"/>
                <a:gd name="T39" fmla="*/ 58 h 58"/>
                <a:gd name="T40" fmla="*/ 47 w 50"/>
                <a:gd name="T41" fmla="*/ 58 h 58"/>
                <a:gd name="T42" fmla="*/ 33 w 50"/>
                <a:gd name="T43" fmla="*/ 57 h 58"/>
                <a:gd name="T44" fmla="*/ 20 w 50"/>
                <a:gd name="T45" fmla="*/ 55 h 58"/>
                <a:gd name="T46" fmla="*/ 4 w 50"/>
                <a:gd name="T47" fmla="*/ 51 h 58"/>
                <a:gd name="T48" fmla="*/ 4 w 50"/>
                <a:gd name="T49" fmla="*/ 51 h 58"/>
                <a:gd name="T50" fmla="*/ 1 w 50"/>
                <a:gd name="T51" fmla="*/ 49 h 58"/>
                <a:gd name="T52" fmla="*/ 0 w 50"/>
                <a:gd name="T53" fmla="*/ 46 h 58"/>
                <a:gd name="T54" fmla="*/ 0 w 50"/>
                <a:gd name="T5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58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1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7" y="4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3" y="57"/>
                  </a:lnTo>
                  <a:lnTo>
                    <a:pt x="20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2" name="Freeform 413"/>
            <p:cNvSpPr>
              <a:spLocks/>
            </p:cNvSpPr>
            <p:nvPr/>
          </p:nvSpPr>
          <p:spPr bwMode="auto">
            <a:xfrm>
              <a:off x="3879851" y="2557463"/>
              <a:ext cx="92075" cy="14288"/>
            </a:xfrm>
            <a:custGeom>
              <a:avLst/>
              <a:gdLst>
                <a:gd name="T0" fmla="*/ 0 w 58"/>
                <a:gd name="T1" fmla="*/ 5 h 9"/>
                <a:gd name="T2" fmla="*/ 0 w 58"/>
                <a:gd name="T3" fmla="*/ 5 h 9"/>
                <a:gd name="T4" fmla="*/ 0 w 58"/>
                <a:gd name="T5" fmla="*/ 9 h 9"/>
                <a:gd name="T6" fmla="*/ 11 w 58"/>
                <a:gd name="T7" fmla="*/ 9 h 9"/>
                <a:gd name="T8" fmla="*/ 22 w 58"/>
                <a:gd name="T9" fmla="*/ 0 h 9"/>
                <a:gd name="T10" fmla="*/ 37 w 58"/>
                <a:gd name="T11" fmla="*/ 0 h 9"/>
                <a:gd name="T12" fmla="*/ 47 w 58"/>
                <a:gd name="T13" fmla="*/ 9 h 9"/>
                <a:gd name="T14" fmla="*/ 58 w 58"/>
                <a:gd name="T15" fmla="*/ 9 h 9"/>
                <a:gd name="T16" fmla="*/ 58 w 58"/>
                <a:gd name="T17" fmla="*/ 9 h 9"/>
                <a:gd name="T18" fmla="*/ 58 w 58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9">
                  <a:moveTo>
                    <a:pt x="0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1" y="9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47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3" name="Freeform 414"/>
            <p:cNvSpPr>
              <a:spLocks/>
            </p:cNvSpPr>
            <p:nvPr/>
          </p:nvSpPr>
          <p:spPr bwMode="auto">
            <a:xfrm>
              <a:off x="3725863" y="2333625"/>
              <a:ext cx="382588" cy="238125"/>
            </a:xfrm>
            <a:custGeom>
              <a:avLst/>
              <a:gdLst>
                <a:gd name="T0" fmla="*/ 233 w 241"/>
                <a:gd name="T1" fmla="*/ 146 h 150"/>
                <a:gd name="T2" fmla="*/ 233 w 241"/>
                <a:gd name="T3" fmla="*/ 146 h 150"/>
                <a:gd name="T4" fmla="*/ 233 w 241"/>
                <a:gd name="T5" fmla="*/ 150 h 150"/>
                <a:gd name="T6" fmla="*/ 241 w 241"/>
                <a:gd name="T7" fmla="*/ 150 h 150"/>
                <a:gd name="T8" fmla="*/ 241 w 241"/>
                <a:gd name="T9" fmla="*/ 150 h 150"/>
                <a:gd name="T10" fmla="*/ 241 w 241"/>
                <a:gd name="T11" fmla="*/ 140 h 150"/>
                <a:gd name="T12" fmla="*/ 240 w 241"/>
                <a:gd name="T13" fmla="*/ 140 h 150"/>
                <a:gd name="T14" fmla="*/ 240 w 241"/>
                <a:gd name="T15" fmla="*/ 115 h 150"/>
                <a:gd name="T16" fmla="*/ 240 w 241"/>
                <a:gd name="T17" fmla="*/ 115 h 150"/>
                <a:gd name="T18" fmla="*/ 240 w 241"/>
                <a:gd name="T19" fmla="*/ 102 h 150"/>
                <a:gd name="T20" fmla="*/ 240 w 241"/>
                <a:gd name="T21" fmla="*/ 102 h 150"/>
                <a:gd name="T22" fmla="*/ 240 w 241"/>
                <a:gd name="T23" fmla="*/ 91 h 150"/>
                <a:gd name="T24" fmla="*/ 238 w 241"/>
                <a:gd name="T25" fmla="*/ 79 h 150"/>
                <a:gd name="T26" fmla="*/ 235 w 241"/>
                <a:gd name="T27" fmla="*/ 65 h 150"/>
                <a:gd name="T28" fmla="*/ 231 w 241"/>
                <a:gd name="T29" fmla="*/ 50 h 150"/>
                <a:gd name="T30" fmla="*/ 227 w 241"/>
                <a:gd name="T31" fmla="*/ 37 h 150"/>
                <a:gd name="T32" fmla="*/ 223 w 241"/>
                <a:gd name="T33" fmla="*/ 27 h 150"/>
                <a:gd name="T34" fmla="*/ 219 w 241"/>
                <a:gd name="T35" fmla="*/ 18 h 150"/>
                <a:gd name="T36" fmla="*/ 216 w 241"/>
                <a:gd name="T37" fmla="*/ 16 h 150"/>
                <a:gd name="T38" fmla="*/ 214 w 241"/>
                <a:gd name="T39" fmla="*/ 16 h 150"/>
                <a:gd name="T40" fmla="*/ 214 w 241"/>
                <a:gd name="T41" fmla="*/ 16 h 150"/>
                <a:gd name="T42" fmla="*/ 167 w 241"/>
                <a:gd name="T43" fmla="*/ 16 h 150"/>
                <a:gd name="T44" fmla="*/ 167 w 241"/>
                <a:gd name="T45" fmla="*/ 0 h 150"/>
                <a:gd name="T46" fmla="*/ 8 w 241"/>
                <a:gd name="T47" fmla="*/ 0 h 150"/>
                <a:gd name="T48" fmla="*/ 8 w 241"/>
                <a:gd name="T49" fmla="*/ 108 h 150"/>
                <a:gd name="T50" fmla="*/ 8 w 241"/>
                <a:gd name="T51" fmla="*/ 117 h 150"/>
                <a:gd name="T52" fmla="*/ 8 w 241"/>
                <a:gd name="T53" fmla="*/ 118 h 150"/>
                <a:gd name="T54" fmla="*/ 0 w 241"/>
                <a:gd name="T55" fmla="*/ 118 h 150"/>
                <a:gd name="T56" fmla="*/ 0 w 241"/>
                <a:gd name="T57" fmla="*/ 132 h 150"/>
                <a:gd name="T58" fmla="*/ 11 w 241"/>
                <a:gd name="T59" fmla="*/ 132 h 150"/>
                <a:gd name="T60" fmla="*/ 19 w 241"/>
                <a:gd name="T61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1" h="150">
                  <a:moveTo>
                    <a:pt x="233" y="146"/>
                  </a:moveTo>
                  <a:lnTo>
                    <a:pt x="233" y="146"/>
                  </a:lnTo>
                  <a:lnTo>
                    <a:pt x="233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40"/>
                  </a:lnTo>
                  <a:lnTo>
                    <a:pt x="240" y="140"/>
                  </a:lnTo>
                  <a:lnTo>
                    <a:pt x="240" y="115"/>
                  </a:lnTo>
                  <a:lnTo>
                    <a:pt x="240" y="115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91"/>
                  </a:lnTo>
                  <a:lnTo>
                    <a:pt x="238" y="79"/>
                  </a:lnTo>
                  <a:lnTo>
                    <a:pt x="235" y="65"/>
                  </a:lnTo>
                  <a:lnTo>
                    <a:pt x="231" y="50"/>
                  </a:lnTo>
                  <a:lnTo>
                    <a:pt x="227" y="37"/>
                  </a:lnTo>
                  <a:lnTo>
                    <a:pt x="223" y="27"/>
                  </a:lnTo>
                  <a:lnTo>
                    <a:pt x="219" y="18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167" y="16"/>
                  </a:lnTo>
                  <a:lnTo>
                    <a:pt x="167" y="0"/>
                  </a:lnTo>
                  <a:lnTo>
                    <a:pt x="8" y="0"/>
                  </a:lnTo>
                  <a:lnTo>
                    <a:pt x="8" y="108"/>
                  </a:lnTo>
                  <a:lnTo>
                    <a:pt x="8" y="117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11" y="132"/>
                  </a:lnTo>
                  <a:lnTo>
                    <a:pt x="19" y="14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4" name="Freeform 415"/>
            <p:cNvSpPr>
              <a:spLocks noEditPoints="1"/>
            </p:cNvSpPr>
            <p:nvPr/>
          </p:nvSpPr>
          <p:spPr bwMode="auto">
            <a:xfrm>
              <a:off x="37671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5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0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0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5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50 w 64"/>
                <a:gd name="T45" fmla="*/ 59 h 64"/>
                <a:gd name="T46" fmla="*/ 55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3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3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5 w 64"/>
                <a:gd name="T65" fmla="*/ 9 h 64"/>
                <a:gd name="T66" fmla="*/ 50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9 w 64"/>
                <a:gd name="T85" fmla="*/ 37 h 64"/>
                <a:gd name="T86" fmla="*/ 18 w 64"/>
                <a:gd name="T87" fmla="*/ 32 h 64"/>
                <a:gd name="T88" fmla="*/ 18 w 64"/>
                <a:gd name="T89" fmla="*/ 32 h 64"/>
                <a:gd name="T90" fmla="*/ 19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5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3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5" y="9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9" y="3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5" name="Freeform 416"/>
            <p:cNvSpPr>
              <a:spLocks noEditPoints="1"/>
            </p:cNvSpPr>
            <p:nvPr/>
          </p:nvSpPr>
          <p:spPr bwMode="auto">
            <a:xfrm>
              <a:off x="39830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4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1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1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4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49 w 64"/>
                <a:gd name="T45" fmla="*/ 59 h 64"/>
                <a:gd name="T46" fmla="*/ 54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4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4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4 w 64"/>
                <a:gd name="T65" fmla="*/ 9 h 64"/>
                <a:gd name="T66" fmla="*/ 49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8 w 64"/>
                <a:gd name="T85" fmla="*/ 37 h 64"/>
                <a:gd name="T86" fmla="*/ 17 w 64"/>
                <a:gd name="T87" fmla="*/ 32 h 64"/>
                <a:gd name="T88" fmla="*/ 17 w 64"/>
                <a:gd name="T89" fmla="*/ 32 h 64"/>
                <a:gd name="T90" fmla="*/ 18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8" y="37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6" name="Freeform 417"/>
            <p:cNvSpPr>
              <a:spLocks/>
            </p:cNvSpPr>
            <p:nvPr/>
          </p:nvSpPr>
          <p:spPr bwMode="auto">
            <a:xfrm>
              <a:off x="7780338" y="4071938"/>
              <a:ext cx="38100" cy="34925"/>
            </a:xfrm>
            <a:custGeom>
              <a:avLst/>
              <a:gdLst>
                <a:gd name="T0" fmla="*/ 18 w 24"/>
                <a:gd name="T1" fmla="*/ 0 h 22"/>
                <a:gd name="T2" fmla="*/ 18 w 24"/>
                <a:gd name="T3" fmla="*/ 0 h 22"/>
                <a:gd name="T4" fmla="*/ 21 w 24"/>
                <a:gd name="T5" fmla="*/ 2 h 22"/>
                <a:gd name="T6" fmla="*/ 23 w 24"/>
                <a:gd name="T7" fmla="*/ 6 h 22"/>
                <a:gd name="T8" fmla="*/ 24 w 24"/>
                <a:gd name="T9" fmla="*/ 11 h 22"/>
                <a:gd name="T10" fmla="*/ 23 w 24"/>
                <a:gd name="T11" fmla="*/ 15 h 22"/>
                <a:gd name="T12" fmla="*/ 23 w 24"/>
                <a:gd name="T13" fmla="*/ 15 h 22"/>
                <a:gd name="T14" fmla="*/ 21 w 24"/>
                <a:gd name="T15" fmla="*/ 19 h 22"/>
                <a:gd name="T16" fmla="*/ 17 w 24"/>
                <a:gd name="T17" fmla="*/ 21 h 22"/>
                <a:gd name="T18" fmla="*/ 13 w 24"/>
                <a:gd name="T19" fmla="*/ 22 h 22"/>
                <a:gd name="T20" fmla="*/ 8 w 24"/>
                <a:gd name="T21" fmla="*/ 22 h 22"/>
                <a:gd name="T22" fmla="*/ 8 w 24"/>
                <a:gd name="T23" fmla="*/ 22 h 22"/>
                <a:gd name="T24" fmla="*/ 4 w 24"/>
                <a:gd name="T25" fmla="*/ 20 h 22"/>
                <a:gd name="T26" fmla="*/ 2 w 24"/>
                <a:gd name="T27" fmla="*/ 17 h 22"/>
                <a:gd name="T28" fmla="*/ 0 w 24"/>
                <a:gd name="T29" fmla="*/ 13 h 22"/>
                <a:gd name="T30" fmla="*/ 0 w 24"/>
                <a:gd name="T31" fmla="*/ 9 h 22"/>
                <a:gd name="T32" fmla="*/ 0 w 24"/>
                <a:gd name="T33" fmla="*/ 9 h 22"/>
                <a:gd name="T34" fmla="*/ 0 w 24"/>
                <a:gd name="T3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2">
                  <a:moveTo>
                    <a:pt x="18" y="0"/>
                  </a:moveTo>
                  <a:lnTo>
                    <a:pt x="18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1" y="19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7" name="Freeform 418"/>
            <p:cNvSpPr>
              <a:spLocks/>
            </p:cNvSpPr>
            <p:nvPr/>
          </p:nvSpPr>
          <p:spPr bwMode="auto">
            <a:xfrm>
              <a:off x="7758113" y="3995738"/>
              <a:ext cx="319088" cy="279400"/>
            </a:xfrm>
            <a:custGeom>
              <a:avLst/>
              <a:gdLst>
                <a:gd name="T0" fmla="*/ 7 w 201"/>
                <a:gd name="T1" fmla="*/ 43 h 176"/>
                <a:gd name="T2" fmla="*/ 0 w 201"/>
                <a:gd name="T3" fmla="*/ 49 h 176"/>
                <a:gd name="T4" fmla="*/ 13 w 201"/>
                <a:gd name="T5" fmla="*/ 123 h 176"/>
                <a:gd name="T6" fmla="*/ 157 w 201"/>
                <a:gd name="T7" fmla="*/ 176 h 176"/>
                <a:gd name="T8" fmla="*/ 201 w 201"/>
                <a:gd name="T9" fmla="*/ 52 h 176"/>
                <a:gd name="T10" fmla="*/ 57 w 201"/>
                <a:gd name="T11" fmla="*/ 0 h 176"/>
                <a:gd name="T12" fmla="*/ 21 w 201"/>
                <a:gd name="T13" fmla="*/ 3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76">
                  <a:moveTo>
                    <a:pt x="7" y="43"/>
                  </a:moveTo>
                  <a:lnTo>
                    <a:pt x="0" y="49"/>
                  </a:lnTo>
                  <a:lnTo>
                    <a:pt x="13" y="123"/>
                  </a:lnTo>
                  <a:lnTo>
                    <a:pt x="157" y="176"/>
                  </a:lnTo>
                  <a:lnTo>
                    <a:pt x="201" y="52"/>
                  </a:lnTo>
                  <a:lnTo>
                    <a:pt x="57" y="0"/>
                  </a:lnTo>
                  <a:lnTo>
                    <a:pt x="21" y="3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8" name="Freeform 419"/>
            <p:cNvSpPr>
              <a:spLocks/>
            </p:cNvSpPr>
            <p:nvPr/>
          </p:nvSpPr>
          <p:spPr bwMode="auto">
            <a:xfrm>
              <a:off x="7654926" y="4011613"/>
              <a:ext cx="141288" cy="98425"/>
            </a:xfrm>
            <a:custGeom>
              <a:avLst/>
              <a:gdLst>
                <a:gd name="T0" fmla="*/ 89 w 89"/>
                <a:gd name="T1" fmla="*/ 47 h 62"/>
                <a:gd name="T2" fmla="*/ 89 w 89"/>
                <a:gd name="T3" fmla="*/ 47 h 62"/>
                <a:gd name="T4" fmla="*/ 86 w 89"/>
                <a:gd name="T5" fmla="*/ 41 h 62"/>
                <a:gd name="T6" fmla="*/ 83 w 89"/>
                <a:gd name="T7" fmla="*/ 36 h 62"/>
                <a:gd name="T8" fmla="*/ 78 w 89"/>
                <a:gd name="T9" fmla="*/ 29 h 62"/>
                <a:gd name="T10" fmla="*/ 73 w 89"/>
                <a:gd name="T11" fmla="*/ 22 h 62"/>
                <a:gd name="T12" fmla="*/ 65 w 89"/>
                <a:gd name="T13" fmla="*/ 15 h 62"/>
                <a:gd name="T14" fmla="*/ 56 w 89"/>
                <a:gd name="T15" fmla="*/ 8 h 62"/>
                <a:gd name="T16" fmla="*/ 45 w 89"/>
                <a:gd name="T17" fmla="*/ 3 h 62"/>
                <a:gd name="T18" fmla="*/ 45 w 89"/>
                <a:gd name="T19" fmla="*/ 3 h 62"/>
                <a:gd name="T20" fmla="*/ 37 w 89"/>
                <a:gd name="T21" fmla="*/ 0 h 62"/>
                <a:gd name="T22" fmla="*/ 30 w 89"/>
                <a:gd name="T23" fmla="*/ 0 h 62"/>
                <a:gd name="T24" fmla="*/ 23 w 89"/>
                <a:gd name="T25" fmla="*/ 0 h 62"/>
                <a:gd name="T26" fmla="*/ 16 w 89"/>
                <a:gd name="T27" fmla="*/ 2 h 62"/>
                <a:gd name="T28" fmla="*/ 11 w 89"/>
                <a:gd name="T29" fmla="*/ 5 h 62"/>
                <a:gd name="T30" fmla="*/ 7 w 89"/>
                <a:gd name="T31" fmla="*/ 8 h 62"/>
                <a:gd name="T32" fmla="*/ 3 w 89"/>
                <a:gd name="T33" fmla="*/ 13 h 62"/>
                <a:gd name="T34" fmla="*/ 1 w 89"/>
                <a:gd name="T35" fmla="*/ 18 h 62"/>
                <a:gd name="T36" fmla="*/ 1 w 89"/>
                <a:gd name="T37" fmla="*/ 18 h 62"/>
                <a:gd name="T38" fmla="*/ 0 w 89"/>
                <a:gd name="T39" fmla="*/ 23 h 62"/>
                <a:gd name="T40" fmla="*/ 0 w 89"/>
                <a:gd name="T41" fmla="*/ 28 h 62"/>
                <a:gd name="T42" fmla="*/ 1 w 89"/>
                <a:gd name="T43" fmla="*/ 34 h 62"/>
                <a:gd name="T44" fmla="*/ 3 w 89"/>
                <a:gd name="T45" fmla="*/ 39 h 62"/>
                <a:gd name="T46" fmla="*/ 6 w 89"/>
                <a:gd name="T47" fmla="*/ 44 h 62"/>
                <a:gd name="T48" fmla="*/ 11 w 89"/>
                <a:gd name="T49" fmla="*/ 50 h 62"/>
                <a:gd name="T50" fmla="*/ 17 w 89"/>
                <a:gd name="T51" fmla="*/ 54 h 62"/>
                <a:gd name="T52" fmla="*/ 26 w 89"/>
                <a:gd name="T53" fmla="*/ 58 h 62"/>
                <a:gd name="T54" fmla="*/ 26 w 89"/>
                <a:gd name="T55" fmla="*/ 58 h 62"/>
                <a:gd name="T56" fmla="*/ 39 w 89"/>
                <a:gd name="T57" fmla="*/ 61 h 62"/>
                <a:gd name="T58" fmla="*/ 50 w 89"/>
                <a:gd name="T59" fmla="*/ 62 h 62"/>
                <a:gd name="T60" fmla="*/ 50 w 89"/>
                <a:gd name="T61" fmla="*/ 62 h 62"/>
                <a:gd name="T62" fmla="*/ 59 w 89"/>
                <a:gd name="T6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62">
                  <a:moveTo>
                    <a:pt x="89" y="47"/>
                  </a:moveTo>
                  <a:lnTo>
                    <a:pt x="89" y="47"/>
                  </a:lnTo>
                  <a:lnTo>
                    <a:pt x="86" y="41"/>
                  </a:lnTo>
                  <a:lnTo>
                    <a:pt x="83" y="36"/>
                  </a:lnTo>
                  <a:lnTo>
                    <a:pt x="78" y="29"/>
                  </a:lnTo>
                  <a:lnTo>
                    <a:pt x="73" y="22"/>
                  </a:lnTo>
                  <a:lnTo>
                    <a:pt x="65" y="15"/>
                  </a:lnTo>
                  <a:lnTo>
                    <a:pt x="56" y="8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39"/>
                  </a:lnTo>
                  <a:lnTo>
                    <a:pt x="6" y="44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39" y="61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9" y="6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9" name="Freeform 420"/>
            <p:cNvSpPr>
              <a:spLocks noEditPoints="1"/>
            </p:cNvSpPr>
            <p:nvPr/>
          </p:nvSpPr>
          <p:spPr bwMode="auto">
            <a:xfrm>
              <a:off x="2719388" y="2681288"/>
              <a:ext cx="250825" cy="206375"/>
            </a:xfrm>
            <a:custGeom>
              <a:avLst/>
              <a:gdLst>
                <a:gd name="T0" fmla="*/ 158 w 158"/>
                <a:gd name="T1" fmla="*/ 121 h 130"/>
                <a:gd name="T2" fmla="*/ 158 w 158"/>
                <a:gd name="T3" fmla="*/ 121 h 130"/>
                <a:gd name="T4" fmla="*/ 157 w 158"/>
                <a:gd name="T5" fmla="*/ 124 h 130"/>
                <a:gd name="T6" fmla="*/ 155 w 158"/>
                <a:gd name="T7" fmla="*/ 126 h 130"/>
                <a:gd name="T8" fmla="*/ 153 w 158"/>
                <a:gd name="T9" fmla="*/ 129 h 130"/>
                <a:gd name="T10" fmla="*/ 150 w 158"/>
                <a:gd name="T11" fmla="*/ 130 h 130"/>
                <a:gd name="T12" fmla="*/ 9 w 158"/>
                <a:gd name="T13" fmla="*/ 130 h 130"/>
                <a:gd name="T14" fmla="*/ 9 w 158"/>
                <a:gd name="T15" fmla="*/ 130 h 130"/>
                <a:gd name="T16" fmla="*/ 5 w 158"/>
                <a:gd name="T17" fmla="*/ 129 h 130"/>
                <a:gd name="T18" fmla="*/ 3 w 158"/>
                <a:gd name="T19" fmla="*/ 126 h 130"/>
                <a:gd name="T20" fmla="*/ 1 w 158"/>
                <a:gd name="T21" fmla="*/ 124 h 130"/>
                <a:gd name="T22" fmla="*/ 0 w 158"/>
                <a:gd name="T23" fmla="*/ 121 h 130"/>
                <a:gd name="T24" fmla="*/ 0 w 158"/>
                <a:gd name="T25" fmla="*/ 8 h 130"/>
                <a:gd name="T26" fmla="*/ 0 w 158"/>
                <a:gd name="T27" fmla="*/ 8 h 130"/>
                <a:gd name="T28" fmla="*/ 1 w 158"/>
                <a:gd name="T29" fmla="*/ 5 h 130"/>
                <a:gd name="T30" fmla="*/ 3 w 158"/>
                <a:gd name="T31" fmla="*/ 3 h 130"/>
                <a:gd name="T32" fmla="*/ 5 w 158"/>
                <a:gd name="T33" fmla="*/ 1 h 130"/>
                <a:gd name="T34" fmla="*/ 9 w 158"/>
                <a:gd name="T35" fmla="*/ 0 h 130"/>
                <a:gd name="T36" fmla="*/ 150 w 158"/>
                <a:gd name="T37" fmla="*/ 0 h 130"/>
                <a:gd name="T38" fmla="*/ 150 w 158"/>
                <a:gd name="T39" fmla="*/ 0 h 130"/>
                <a:gd name="T40" fmla="*/ 153 w 158"/>
                <a:gd name="T41" fmla="*/ 1 h 130"/>
                <a:gd name="T42" fmla="*/ 155 w 158"/>
                <a:gd name="T43" fmla="*/ 3 h 130"/>
                <a:gd name="T44" fmla="*/ 157 w 158"/>
                <a:gd name="T45" fmla="*/ 5 h 130"/>
                <a:gd name="T46" fmla="*/ 158 w 158"/>
                <a:gd name="T47" fmla="*/ 8 h 130"/>
                <a:gd name="T48" fmla="*/ 158 w 158"/>
                <a:gd name="T49" fmla="*/ 121 h 130"/>
                <a:gd name="T50" fmla="*/ 96 w 158"/>
                <a:gd name="T51" fmla="*/ 47 h 130"/>
                <a:gd name="T52" fmla="*/ 96 w 158"/>
                <a:gd name="T53" fmla="*/ 47 h 130"/>
                <a:gd name="T54" fmla="*/ 96 w 158"/>
                <a:gd name="T55" fmla="*/ 44 h 130"/>
                <a:gd name="T56" fmla="*/ 95 w 158"/>
                <a:gd name="T57" fmla="*/ 41 h 130"/>
                <a:gd name="T58" fmla="*/ 90 w 158"/>
                <a:gd name="T59" fmla="*/ 36 h 130"/>
                <a:gd name="T60" fmla="*/ 85 w 158"/>
                <a:gd name="T61" fmla="*/ 33 h 130"/>
                <a:gd name="T62" fmla="*/ 82 w 158"/>
                <a:gd name="T63" fmla="*/ 32 h 130"/>
                <a:gd name="T64" fmla="*/ 79 w 158"/>
                <a:gd name="T65" fmla="*/ 31 h 130"/>
                <a:gd name="T66" fmla="*/ 79 w 158"/>
                <a:gd name="T67" fmla="*/ 31 h 130"/>
                <a:gd name="T68" fmla="*/ 76 w 158"/>
                <a:gd name="T69" fmla="*/ 32 h 130"/>
                <a:gd name="T70" fmla="*/ 73 w 158"/>
                <a:gd name="T71" fmla="*/ 33 h 130"/>
                <a:gd name="T72" fmla="*/ 68 w 158"/>
                <a:gd name="T73" fmla="*/ 36 h 130"/>
                <a:gd name="T74" fmla="*/ 64 w 158"/>
                <a:gd name="T75" fmla="*/ 41 h 130"/>
                <a:gd name="T76" fmla="*/ 63 w 158"/>
                <a:gd name="T77" fmla="*/ 44 h 130"/>
                <a:gd name="T78" fmla="*/ 63 w 158"/>
                <a:gd name="T79" fmla="*/ 47 h 130"/>
                <a:gd name="T80" fmla="*/ 63 w 158"/>
                <a:gd name="T81" fmla="*/ 47 h 130"/>
                <a:gd name="T82" fmla="*/ 64 w 158"/>
                <a:gd name="T83" fmla="*/ 51 h 130"/>
                <a:gd name="T84" fmla="*/ 65 w 158"/>
                <a:gd name="T85" fmla="*/ 54 h 130"/>
                <a:gd name="T86" fmla="*/ 67 w 158"/>
                <a:gd name="T87" fmla="*/ 58 h 130"/>
                <a:gd name="T88" fmla="*/ 69 w 158"/>
                <a:gd name="T89" fmla="*/ 61 h 130"/>
                <a:gd name="T90" fmla="*/ 69 w 158"/>
                <a:gd name="T91" fmla="*/ 93 h 130"/>
                <a:gd name="T92" fmla="*/ 69 w 158"/>
                <a:gd name="T93" fmla="*/ 93 h 130"/>
                <a:gd name="T94" fmla="*/ 70 w 158"/>
                <a:gd name="T95" fmla="*/ 97 h 130"/>
                <a:gd name="T96" fmla="*/ 72 w 158"/>
                <a:gd name="T97" fmla="*/ 100 h 130"/>
                <a:gd name="T98" fmla="*/ 75 w 158"/>
                <a:gd name="T99" fmla="*/ 102 h 130"/>
                <a:gd name="T100" fmla="*/ 79 w 158"/>
                <a:gd name="T101" fmla="*/ 103 h 130"/>
                <a:gd name="T102" fmla="*/ 79 w 158"/>
                <a:gd name="T103" fmla="*/ 103 h 130"/>
                <a:gd name="T104" fmla="*/ 83 w 158"/>
                <a:gd name="T105" fmla="*/ 102 h 130"/>
                <a:gd name="T106" fmla="*/ 86 w 158"/>
                <a:gd name="T107" fmla="*/ 100 h 130"/>
                <a:gd name="T108" fmla="*/ 88 w 158"/>
                <a:gd name="T109" fmla="*/ 97 h 130"/>
                <a:gd name="T110" fmla="*/ 89 w 158"/>
                <a:gd name="T111" fmla="*/ 93 h 130"/>
                <a:gd name="T112" fmla="*/ 89 w 158"/>
                <a:gd name="T113" fmla="*/ 61 h 130"/>
                <a:gd name="T114" fmla="*/ 89 w 158"/>
                <a:gd name="T115" fmla="*/ 61 h 130"/>
                <a:gd name="T116" fmla="*/ 91 w 158"/>
                <a:gd name="T117" fmla="*/ 58 h 130"/>
                <a:gd name="T118" fmla="*/ 94 w 158"/>
                <a:gd name="T119" fmla="*/ 54 h 130"/>
                <a:gd name="T120" fmla="*/ 95 w 158"/>
                <a:gd name="T121" fmla="*/ 51 h 130"/>
                <a:gd name="T122" fmla="*/ 96 w 158"/>
                <a:gd name="T123" fmla="*/ 47 h 130"/>
                <a:gd name="T124" fmla="*/ 96 w 158"/>
                <a:gd name="T125" fmla="*/ 4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130">
                  <a:moveTo>
                    <a:pt x="158" y="121"/>
                  </a:moveTo>
                  <a:lnTo>
                    <a:pt x="158" y="121"/>
                  </a:lnTo>
                  <a:lnTo>
                    <a:pt x="157" y="124"/>
                  </a:lnTo>
                  <a:lnTo>
                    <a:pt x="155" y="126"/>
                  </a:lnTo>
                  <a:lnTo>
                    <a:pt x="153" y="129"/>
                  </a:lnTo>
                  <a:lnTo>
                    <a:pt x="150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5" y="129"/>
                  </a:lnTo>
                  <a:lnTo>
                    <a:pt x="3" y="126"/>
                  </a:lnTo>
                  <a:lnTo>
                    <a:pt x="1" y="124"/>
                  </a:lnTo>
                  <a:lnTo>
                    <a:pt x="0" y="12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3" y="1"/>
                  </a:lnTo>
                  <a:lnTo>
                    <a:pt x="155" y="3"/>
                  </a:lnTo>
                  <a:lnTo>
                    <a:pt x="157" y="5"/>
                  </a:lnTo>
                  <a:lnTo>
                    <a:pt x="158" y="8"/>
                  </a:lnTo>
                  <a:lnTo>
                    <a:pt x="158" y="121"/>
                  </a:lnTo>
                  <a:close/>
                  <a:moveTo>
                    <a:pt x="96" y="47"/>
                  </a:moveTo>
                  <a:lnTo>
                    <a:pt x="96" y="47"/>
                  </a:lnTo>
                  <a:lnTo>
                    <a:pt x="96" y="44"/>
                  </a:lnTo>
                  <a:lnTo>
                    <a:pt x="95" y="41"/>
                  </a:lnTo>
                  <a:lnTo>
                    <a:pt x="90" y="36"/>
                  </a:lnTo>
                  <a:lnTo>
                    <a:pt x="85" y="33"/>
                  </a:lnTo>
                  <a:lnTo>
                    <a:pt x="82" y="32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6" y="32"/>
                  </a:lnTo>
                  <a:lnTo>
                    <a:pt x="73" y="33"/>
                  </a:lnTo>
                  <a:lnTo>
                    <a:pt x="68" y="36"/>
                  </a:lnTo>
                  <a:lnTo>
                    <a:pt x="64" y="41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4" y="51"/>
                  </a:lnTo>
                  <a:lnTo>
                    <a:pt x="65" y="54"/>
                  </a:lnTo>
                  <a:lnTo>
                    <a:pt x="67" y="58"/>
                  </a:lnTo>
                  <a:lnTo>
                    <a:pt x="69" y="6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0" y="97"/>
                  </a:lnTo>
                  <a:lnTo>
                    <a:pt x="72" y="100"/>
                  </a:lnTo>
                  <a:lnTo>
                    <a:pt x="75" y="102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83" y="102"/>
                  </a:lnTo>
                  <a:lnTo>
                    <a:pt x="86" y="100"/>
                  </a:lnTo>
                  <a:lnTo>
                    <a:pt x="88" y="97"/>
                  </a:lnTo>
                  <a:lnTo>
                    <a:pt x="89" y="93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91" y="58"/>
                  </a:lnTo>
                  <a:lnTo>
                    <a:pt x="94" y="54"/>
                  </a:lnTo>
                  <a:lnTo>
                    <a:pt x="95" y="51"/>
                  </a:lnTo>
                  <a:lnTo>
                    <a:pt x="96" y="47"/>
                  </a:lnTo>
                  <a:lnTo>
                    <a:pt x="96" y="47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0" name="Freeform 421"/>
            <p:cNvSpPr>
              <a:spLocks/>
            </p:cNvSpPr>
            <p:nvPr/>
          </p:nvSpPr>
          <p:spPr bwMode="auto">
            <a:xfrm>
              <a:off x="2784476" y="2581275"/>
              <a:ext cx="120650" cy="88900"/>
            </a:xfrm>
            <a:custGeom>
              <a:avLst/>
              <a:gdLst>
                <a:gd name="T0" fmla="*/ 76 w 76"/>
                <a:gd name="T1" fmla="*/ 56 h 56"/>
                <a:gd name="T2" fmla="*/ 76 w 76"/>
                <a:gd name="T3" fmla="*/ 39 h 56"/>
                <a:gd name="T4" fmla="*/ 76 w 76"/>
                <a:gd name="T5" fmla="*/ 39 h 56"/>
                <a:gd name="T6" fmla="*/ 76 w 76"/>
                <a:gd name="T7" fmla="*/ 31 h 56"/>
                <a:gd name="T8" fmla="*/ 73 w 76"/>
                <a:gd name="T9" fmla="*/ 24 h 56"/>
                <a:gd name="T10" fmla="*/ 70 w 76"/>
                <a:gd name="T11" fmla="*/ 18 h 56"/>
                <a:gd name="T12" fmla="*/ 65 w 76"/>
                <a:gd name="T13" fmla="*/ 12 h 56"/>
                <a:gd name="T14" fmla="*/ 60 w 76"/>
                <a:gd name="T15" fmla="*/ 7 h 56"/>
                <a:gd name="T16" fmla="*/ 54 w 76"/>
                <a:gd name="T17" fmla="*/ 3 h 56"/>
                <a:gd name="T18" fmla="*/ 46 w 76"/>
                <a:gd name="T19" fmla="*/ 1 h 56"/>
                <a:gd name="T20" fmla="*/ 38 w 76"/>
                <a:gd name="T21" fmla="*/ 0 h 56"/>
                <a:gd name="T22" fmla="*/ 38 w 76"/>
                <a:gd name="T23" fmla="*/ 0 h 56"/>
                <a:gd name="T24" fmla="*/ 30 w 76"/>
                <a:gd name="T25" fmla="*/ 1 h 56"/>
                <a:gd name="T26" fmla="*/ 23 w 76"/>
                <a:gd name="T27" fmla="*/ 3 h 56"/>
                <a:gd name="T28" fmla="*/ 17 w 76"/>
                <a:gd name="T29" fmla="*/ 7 h 56"/>
                <a:gd name="T30" fmla="*/ 11 w 76"/>
                <a:gd name="T31" fmla="*/ 12 h 56"/>
                <a:gd name="T32" fmla="*/ 6 w 76"/>
                <a:gd name="T33" fmla="*/ 18 h 56"/>
                <a:gd name="T34" fmla="*/ 3 w 76"/>
                <a:gd name="T35" fmla="*/ 24 h 56"/>
                <a:gd name="T36" fmla="*/ 0 w 76"/>
                <a:gd name="T37" fmla="*/ 31 h 56"/>
                <a:gd name="T38" fmla="*/ 0 w 76"/>
                <a:gd name="T39" fmla="*/ 39 h 56"/>
                <a:gd name="T40" fmla="*/ 0 w 76"/>
                <a:gd name="T4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56">
                  <a:moveTo>
                    <a:pt x="76" y="56"/>
                  </a:moveTo>
                  <a:lnTo>
                    <a:pt x="76" y="39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3" y="24"/>
                  </a:lnTo>
                  <a:lnTo>
                    <a:pt x="70" y="18"/>
                  </a:lnTo>
                  <a:lnTo>
                    <a:pt x="65" y="12"/>
                  </a:lnTo>
                  <a:lnTo>
                    <a:pt x="60" y="7"/>
                  </a:lnTo>
                  <a:lnTo>
                    <a:pt x="54" y="3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1" y="12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5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1" name="Freeform 422"/>
            <p:cNvSpPr>
              <a:spLocks/>
            </p:cNvSpPr>
            <p:nvPr/>
          </p:nvSpPr>
          <p:spPr bwMode="auto">
            <a:xfrm>
              <a:off x="2743201" y="2543175"/>
              <a:ext cx="203200" cy="127000"/>
            </a:xfrm>
            <a:custGeom>
              <a:avLst/>
              <a:gdLst>
                <a:gd name="T0" fmla="*/ 0 w 128"/>
                <a:gd name="T1" fmla="*/ 80 h 80"/>
                <a:gd name="T2" fmla="*/ 0 w 128"/>
                <a:gd name="T3" fmla="*/ 63 h 80"/>
                <a:gd name="T4" fmla="*/ 0 w 128"/>
                <a:gd name="T5" fmla="*/ 63 h 80"/>
                <a:gd name="T6" fmla="*/ 0 w 128"/>
                <a:gd name="T7" fmla="*/ 56 h 80"/>
                <a:gd name="T8" fmla="*/ 1 w 128"/>
                <a:gd name="T9" fmla="*/ 50 h 80"/>
                <a:gd name="T10" fmla="*/ 3 w 128"/>
                <a:gd name="T11" fmla="*/ 44 h 80"/>
                <a:gd name="T12" fmla="*/ 6 w 128"/>
                <a:gd name="T13" fmla="*/ 39 h 80"/>
                <a:gd name="T14" fmla="*/ 11 w 128"/>
                <a:gd name="T15" fmla="*/ 27 h 80"/>
                <a:gd name="T16" fmla="*/ 19 w 128"/>
                <a:gd name="T17" fmla="*/ 18 h 80"/>
                <a:gd name="T18" fmla="*/ 28 w 128"/>
                <a:gd name="T19" fmla="*/ 10 h 80"/>
                <a:gd name="T20" fmla="*/ 39 w 128"/>
                <a:gd name="T21" fmla="*/ 4 h 80"/>
                <a:gd name="T22" fmla="*/ 46 w 128"/>
                <a:gd name="T23" fmla="*/ 2 h 80"/>
                <a:gd name="T24" fmla="*/ 51 w 128"/>
                <a:gd name="T25" fmla="*/ 1 h 80"/>
                <a:gd name="T26" fmla="*/ 58 w 128"/>
                <a:gd name="T27" fmla="*/ 0 h 80"/>
                <a:gd name="T28" fmla="*/ 64 w 128"/>
                <a:gd name="T29" fmla="*/ 0 h 80"/>
                <a:gd name="T30" fmla="*/ 64 w 128"/>
                <a:gd name="T31" fmla="*/ 0 h 80"/>
                <a:gd name="T32" fmla="*/ 70 w 128"/>
                <a:gd name="T33" fmla="*/ 0 h 80"/>
                <a:gd name="T34" fmla="*/ 77 w 128"/>
                <a:gd name="T35" fmla="*/ 1 h 80"/>
                <a:gd name="T36" fmla="*/ 84 w 128"/>
                <a:gd name="T37" fmla="*/ 2 h 80"/>
                <a:gd name="T38" fmla="*/ 89 w 128"/>
                <a:gd name="T39" fmla="*/ 4 h 80"/>
                <a:gd name="T40" fmla="*/ 100 w 128"/>
                <a:gd name="T41" fmla="*/ 10 h 80"/>
                <a:gd name="T42" fmla="*/ 109 w 128"/>
                <a:gd name="T43" fmla="*/ 18 h 80"/>
                <a:gd name="T44" fmla="*/ 118 w 128"/>
                <a:gd name="T45" fmla="*/ 27 h 80"/>
                <a:gd name="T46" fmla="*/ 123 w 128"/>
                <a:gd name="T47" fmla="*/ 39 h 80"/>
                <a:gd name="T48" fmla="*/ 125 w 128"/>
                <a:gd name="T49" fmla="*/ 44 h 80"/>
                <a:gd name="T50" fmla="*/ 127 w 128"/>
                <a:gd name="T51" fmla="*/ 50 h 80"/>
                <a:gd name="T52" fmla="*/ 128 w 128"/>
                <a:gd name="T53" fmla="*/ 56 h 80"/>
                <a:gd name="T54" fmla="*/ 128 w 128"/>
                <a:gd name="T55" fmla="*/ 63 h 80"/>
                <a:gd name="T56" fmla="*/ 128 w 128"/>
                <a:gd name="T5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80">
                  <a:moveTo>
                    <a:pt x="0" y="8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11" y="27"/>
                  </a:lnTo>
                  <a:lnTo>
                    <a:pt x="19" y="18"/>
                  </a:lnTo>
                  <a:lnTo>
                    <a:pt x="28" y="10"/>
                  </a:lnTo>
                  <a:lnTo>
                    <a:pt x="39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1"/>
                  </a:lnTo>
                  <a:lnTo>
                    <a:pt x="84" y="2"/>
                  </a:lnTo>
                  <a:lnTo>
                    <a:pt x="89" y="4"/>
                  </a:lnTo>
                  <a:lnTo>
                    <a:pt x="100" y="10"/>
                  </a:lnTo>
                  <a:lnTo>
                    <a:pt x="109" y="18"/>
                  </a:lnTo>
                  <a:lnTo>
                    <a:pt x="118" y="27"/>
                  </a:lnTo>
                  <a:lnTo>
                    <a:pt x="123" y="39"/>
                  </a:lnTo>
                  <a:lnTo>
                    <a:pt x="125" y="44"/>
                  </a:lnTo>
                  <a:lnTo>
                    <a:pt x="127" y="50"/>
                  </a:lnTo>
                  <a:lnTo>
                    <a:pt x="128" y="56"/>
                  </a:lnTo>
                  <a:lnTo>
                    <a:pt x="128" y="63"/>
                  </a:lnTo>
                  <a:lnTo>
                    <a:pt x="128" y="8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2" name="Freeform 423"/>
            <p:cNvSpPr>
              <a:spLocks/>
            </p:cNvSpPr>
            <p:nvPr/>
          </p:nvSpPr>
          <p:spPr bwMode="auto">
            <a:xfrm>
              <a:off x="3003551" y="3000375"/>
              <a:ext cx="87313" cy="61913"/>
            </a:xfrm>
            <a:custGeom>
              <a:avLst/>
              <a:gdLst>
                <a:gd name="T0" fmla="*/ 0 w 55"/>
                <a:gd name="T1" fmla="*/ 39 h 39"/>
                <a:gd name="T2" fmla="*/ 0 w 55"/>
                <a:gd name="T3" fmla="*/ 39 h 39"/>
                <a:gd name="T4" fmla="*/ 2 w 55"/>
                <a:gd name="T5" fmla="*/ 29 h 39"/>
                <a:gd name="T6" fmla="*/ 5 w 55"/>
                <a:gd name="T7" fmla="*/ 22 h 39"/>
                <a:gd name="T8" fmla="*/ 8 w 55"/>
                <a:gd name="T9" fmla="*/ 15 h 39"/>
                <a:gd name="T10" fmla="*/ 12 w 55"/>
                <a:gd name="T11" fmla="*/ 10 h 39"/>
                <a:gd name="T12" fmla="*/ 15 w 55"/>
                <a:gd name="T13" fmla="*/ 5 h 39"/>
                <a:gd name="T14" fmla="*/ 19 w 55"/>
                <a:gd name="T15" fmla="*/ 2 h 39"/>
                <a:gd name="T16" fmla="*/ 24 w 55"/>
                <a:gd name="T17" fmla="*/ 0 h 39"/>
                <a:gd name="T18" fmla="*/ 28 w 55"/>
                <a:gd name="T19" fmla="*/ 0 h 39"/>
                <a:gd name="T20" fmla="*/ 28 w 55"/>
                <a:gd name="T21" fmla="*/ 0 h 39"/>
                <a:gd name="T22" fmla="*/ 32 w 55"/>
                <a:gd name="T23" fmla="*/ 0 h 39"/>
                <a:gd name="T24" fmla="*/ 35 w 55"/>
                <a:gd name="T25" fmla="*/ 2 h 39"/>
                <a:gd name="T26" fmla="*/ 39 w 55"/>
                <a:gd name="T27" fmla="*/ 5 h 39"/>
                <a:gd name="T28" fmla="*/ 43 w 55"/>
                <a:gd name="T29" fmla="*/ 10 h 39"/>
                <a:gd name="T30" fmla="*/ 46 w 55"/>
                <a:gd name="T31" fmla="*/ 15 h 39"/>
                <a:gd name="T32" fmla="*/ 49 w 55"/>
                <a:gd name="T33" fmla="*/ 22 h 39"/>
                <a:gd name="T34" fmla="*/ 52 w 55"/>
                <a:gd name="T35" fmla="*/ 29 h 39"/>
                <a:gd name="T36" fmla="*/ 55 w 55"/>
                <a:gd name="T3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39">
                  <a:moveTo>
                    <a:pt x="0" y="39"/>
                  </a:moveTo>
                  <a:lnTo>
                    <a:pt x="0" y="39"/>
                  </a:lnTo>
                  <a:lnTo>
                    <a:pt x="2" y="29"/>
                  </a:lnTo>
                  <a:lnTo>
                    <a:pt x="5" y="22"/>
                  </a:lnTo>
                  <a:lnTo>
                    <a:pt x="8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3" y="10"/>
                  </a:lnTo>
                  <a:lnTo>
                    <a:pt x="46" y="15"/>
                  </a:lnTo>
                  <a:lnTo>
                    <a:pt x="49" y="22"/>
                  </a:lnTo>
                  <a:lnTo>
                    <a:pt x="52" y="29"/>
                  </a:lnTo>
                  <a:lnTo>
                    <a:pt x="55" y="3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3" name="Freeform 424"/>
            <p:cNvSpPr>
              <a:spLocks/>
            </p:cNvSpPr>
            <p:nvPr/>
          </p:nvSpPr>
          <p:spPr bwMode="auto">
            <a:xfrm>
              <a:off x="2944813" y="3094038"/>
              <a:ext cx="39688" cy="36513"/>
            </a:xfrm>
            <a:custGeom>
              <a:avLst/>
              <a:gdLst>
                <a:gd name="T0" fmla="*/ 22 w 25"/>
                <a:gd name="T1" fmla="*/ 2 h 23"/>
                <a:gd name="T2" fmla="*/ 22 w 25"/>
                <a:gd name="T3" fmla="*/ 2 h 23"/>
                <a:gd name="T4" fmla="*/ 25 w 25"/>
                <a:gd name="T5" fmla="*/ 5 h 23"/>
                <a:gd name="T6" fmla="*/ 25 w 25"/>
                <a:gd name="T7" fmla="*/ 10 h 23"/>
                <a:gd name="T8" fmla="*/ 25 w 25"/>
                <a:gd name="T9" fmla="*/ 10 h 23"/>
                <a:gd name="T10" fmla="*/ 24 w 25"/>
                <a:gd name="T11" fmla="*/ 15 h 23"/>
                <a:gd name="T12" fmla="*/ 21 w 25"/>
                <a:gd name="T13" fmla="*/ 19 h 23"/>
                <a:gd name="T14" fmla="*/ 17 w 25"/>
                <a:gd name="T15" fmla="*/ 22 h 23"/>
                <a:gd name="T16" fmla="*/ 12 w 25"/>
                <a:gd name="T17" fmla="*/ 23 h 23"/>
                <a:gd name="T18" fmla="*/ 12 w 25"/>
                <a:gd name="T19" fmla="*/ 23 h 23"/>
                <a:gd name="T20" fmla="*/ 8 w 25"/>
                <a:gd name="T21" fmla="*/ 22 h 23"/>
                <a:gd name="T22" fmla="*/ 4 w 25"/>
                <a:gd name="T23" fmla="*/ 19 h 23"/>
                <a:gd name="T24" fmla="*/ 1 w 25"/>
                <a:gd name="T25" fmla="*/ 15 h 23"/>
                <a:gd name="T26" fmla="*/ 0 w 25"/>
                <a:gd name="T27" fmla="*/ 10 h 23"/>
                <a:gd name="T28" fmla="*/ 0 w 25"/>
                <a:gd name="T29" fmla="*/ 10 h 23"/>
                <a:gd name="T30" fmla="*/ 1 w 25"/>
                <a:gd name="T31" fmla="*/ 7 h 23"/>
                <a:gd name="T32" fmla="*/ 2 w 25"/>
                <a:gd name="T33" fmla="*/ 4 h 23"/>
                <a:gd name="T34" fmla="*/ 4 w 25"/>
                <a:gd name="T35" fmla="*/ 2 h 23"/>
                <a:gd name="T36" fmla="*/ 6 w 25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22" y="2"/>
                  </a:moveTo>
                  <a:lnTo>
                    <a:pt x="22" y="2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15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4" name="Line 425"/>
            <p:cNvSpPr>
              <a:spLocks noChangeShapeType="1"/>
            </p:cNvSpPr>
            <p:nvPr/>
          </p:nvSpPr>
          <p:spPr bwMode="auto">
            <a:xfrm flipH="1">
              <a:off x="2986088" y="3073400"/>
              <a:ext cx="123825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5" name="Freeform 426"/>
            <p:cNvSpPr>
              <a:spLocks/>
            </p:cNvSpPr>
            <p:nvPr/>
          </p:nvSpPr>
          <p:spPr bwMode="auto">
            <a:xfrm>
              <a:off x="3109913" y="309403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9 w 24"/>
                <a:gd name="T3" fmla="*/ 0 h 23"/>
                <a:gd name="T4" fmla="*/ 21 w 24"/>
                <a:gd name="T5" fmla="*/ 2 h 23"/>
                <a:gd name="T6" fmla="*/ 22 w 24"/>
                <a:gd name="T7" fmla="*/ 4 h 23"/>
                <a:gd name="T8" fmla="*/ 24 w 24"/>
                <a:gd name="T9" fmla="*/ 7 h 23"/>
                <a:gd name="T10" fmla="*/ 24 w 24"/>
                <a:gd name="T11" fmla="*/ 10 h 23"/>
                <a:gd name="T12" fmla="*/ 24 w 24"/>
                <a:gd name="T13" fmla="*/ 10 h 23"/>
                <a:gd name="T14" fmla="*/ 23 w 24"/>
                <a:gd name="T15" fmla="*/ 15 h 23"/>
                <a:gd name="T16" fmla="*/ 20 w 24"/>
                <a:gd name="T17" fmla="*/ 19 h 23"/>
                <a:gd name="T18" fmla="*/ 17 w 24"/>
                <a:gd name="T19" fmla="*/ 22 h 23"/>
                <a:gd name="T20" fmla="*/ 12 w 24"/>
                <a:gd name="T21" fmla="*/ 23 h 23"/>
                <a:gd name="T22" fmla="*/ 12 w 24"/>
                <a:gd name="T23" fmla="*/ 23 h 23"/>
                <a:gd name="T24" fmla="*/ 7 w 24"/>
                <a:gd name="T25" fmla="*/ 22 h 23"/>
                <a:gd name="T26" fmla="*/ 4 w 24"/>
                <a:gd name="T27" fmla="*/ 19 h 23"/>
                <a:gd name="T28" fmla="*/ 1 w 24"/>
                <a:gd name="T29" fmla="*/ 15 h 23"/>
                <a:gd name="T30" fmla="*/ 0 w 24"/>
                <a:gd name="T31" fmla="*/ 10 h 23"/>
                <a:gd name="T32" fmla="*/ 0 w 24"/>
                <a:gd name="T33" fmla="*/ 10 h 23"/>
                <a:gd name="T34" fmla="*/ 1 w 24"/>
                <a:gd name="T35" fmla="*/ 5 h 23"/>
                <a:gd name="T36" fmla="*/ 3 w 24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9" y="0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6" name="Freeform 427"/>
            <p:cNvSpPr>
              <a:spLocks/>
            </p:cNvSpPr>
            <p:nvPr/>
          </p:nvSpPr>
          <p:spPr bwMode="auto">
            <a:xfrm>
              <a:off x="2922588" y="3073400"/>
              <a:ext cx="249238" cy="269875"/>
            </a:xfrm>
            <a:custGeom>
              <a:avLst/>
              <a:gdLst>
                <a:gd name="T0" fmla="*/ 23 w 157"/>
                <a:gd name="T1" fmla="*/ 0 h 170"/>
                <a:gd name="T2" fmla="*/ 0 w 157"/>
                <a:gd name="T3" fmla="*/ 0 h 170"/>
                <a:gd name="T4" fmla="*/ 7 w 157"/>
                <a:gd name="T5" fmla="*/ 85 h 170"/>
                <a:gd name="T6" fmla="*/ 0 w 157"/>
                <a:gd name="T7" fmla="*/ 170 h 170"/>
                <a:gd name="T8" fmla="*/ 157 w 157"/>
                <a:gd name="T9" fmla="*/ 170 h 170"/>
                <a:gd name="T10" fmla="*/ 150 w 157"/>
                <a:gd name="T11" fmla="*/ 85 h 170"/>
                <a:gd name="T12" fmla="*/ 157 w 157"/>
                <a:gd name="T13" fmla="*/ 0 h 170"/>
                <a:gd name="T14" fmla="*/ 134 w 157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70">
                  <a:moveTo>
                    <a:pt x="23" y="0"/>
                  </a:moveTo>
                  <a:lnTo>
                    <a:pt x="0" y="0"/>
                  </a:lnTo>
                  <a:lnTo>
                    <a:pt x="7" y="85"/>
                  </a:lnTo>
                  <a:lnTo>
                    <a:pt x="0" y="170"/>
                  </a:lnTo>
                  <a:lnTo>
                    <a:pt x="157" y="170"/>
                  </a:lnTo>
                  <a:lnTo>
                    <a:pt x="150" y="85"/>
                  </a:lnTo>
                  <a:lnTo>
                    <a:pt x="157" y="0"/>
                  </a:lnTo>
                  <a:lnTo>
                    <a:pt x="134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7" name="Line 428"/>
            <p:cNvSpPr>
              <a:spLocks noChangeShapeType="1"/>
            </p:cNvSpPr>
            <p:nvPr/>
          </p:nvSpPr>
          <p:spPr bwMode="auto">
            <a:xfrm>
              <a:off x="3122613" y="31099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8" name="Freeform 429"/>
            <p:cNvSpPr>
              <a:spLocks/>
            </p:cNvSpPr>
            <p:nvPr/>
          </p:nvSpPr>
          <p:spPr bwMode="auto">
            <a:xfrm>
              <a:off x="2963863" y="2979738"/>
              <a:ext cx="165100" cy="123825"/>
            </a:xfrm>
            <a:custGeom>
              <a:avLst/>
              <a:gdLst>
                <a:gd name="T0" fmla="*/ 0 w 104"/>
                <a:gd name="T1" fmla="*/ 78 h 78"/>
                <a:gd name="T2" fmla="*/ 0 w 104"/>
                <a:gd name="T3" fmla="*/ 78 h 78"/>
                <a:gd name="T4" fmla="*/ 3 w 104"/>
                <a:gd name="T5" fmla="*/ 62 h 78"/>
                <a:gd name="T6" fmla="*/ 7 w 104"/>
                <a:gd name="T7" fmla="*/ 46 h 78"/>
                <a:gd name="T8" fmla="*/ 13 w 104"/>
                <a:gd name="T9" fmla="*/ 33 h 78"/>
                <a:gd name="T10" fmla="*/ 19 w 104"/>
                <a:gd name="T11" fmla="*/ 22 h 78"/>
                <a:gd name="T12" fmla="*/ 26 w 104"/>
                <a:gd name="T13" fmla="*/ 13 h 78"/>
                <a:gd name="T14" fmla="*/ 34 w 104"/>
                <a:gd name="T15" fmla="*/ 5 h 78"/>
                <a:gd name="T16" fmla="*/ 38 w 104"/>
                <a:gd name="T17" fmla="*/ 3 h 78"/>
                <a:gd name="T18" fmla="*/ 43 w 104"/>
                <a:gd name="T19" fmla="*/ 1 h 78"/>
                <a:gd name="T20" fmla="*/ 48 w 104"/>
                <a:gd name="T21" fmla="*/ 0 h 78"/>
                <a:gd name="T22" fmla="*/ 53 w 104"/>
                <a:gd name="T23" fmla="*/ 0 h 78"/>
                <a:gd name="T24" fmla="*/ 53 w 104"/>
                <a:gd name="T25" fmla="*/ 0 h 78"/>
                <a:gd name="T26" fmla="*/ 57 w 104"/>
                <a:gd name="T27" fmla="*/ 0 h 78"/>
                <a:gd name="T28" fmla="*/ 62 w 104"/>
                <a:gd name="T29" fmla="*/ 1 h 78"/>
                <a:gd name="T30" fmla="*/ 66 w 104"/>
                <a:gd name="T31" fmla="*/ 3 h 78"/>
                <a:gd name="T32" fmla="*/ 70 w 104"/>
                <a:gd name="T33" fmla="*/ 5 h 78"/>
                <a:gd name="T34" fmla="*/ 78 w 104"/>
                <a:gd name="T35" fmla="*/ 13 h 78"/>
                <a:gd name="T36" fmla="*/ 86 w 104"/>
                <a:gd name="T37" fmla="*/ 22 h 78"/>
                <a:gd name="T38" fmla="*/ 92 w 104"/>
                <a:gd name="T39" fmla="*/ 33 h 78"/>
                <a:gd name="T40" fmla="*/ 98 w 104"/>
                <a:gd name="T41" fmla="*/ 46 h 78"/>
                <a:gd name="T42" fmla="*/ 101 w 104"/>
                <a:gd name="T43" fmla="*/ 62 h 78"/>
                <a:gd name="T44" fmla="*/ 104 w 104"/>
                <a:gd name="T4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78">
                  <a:moveTo>
                    <a:pt x="0" y="78"/>
                  </a:moveTo>
                  <a:lnTo>
                    <a:pt x="0" y="78"/>
                  </a:lnTo>
                  <a:lnTo>
                    <a:pt x="3" y="62"/>
                  </a:lnTo>
                  <a:lnTo>
                    <a:pt x="7" y="46"/>
                  </a:lnTo>
                  <a:lnTo>
                    <a:pt x="13" y="33"/>
                  </a:lnTo>
                  <a:lnTo>
                    <a:pt x="19" y="22"/>
                  </a:lnTo>
                  <a:lnTo>
                    <a:pt x="26" y="13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8" y="13"/>
                  </a:lnTo>
                  <a:lnTo>
                    <a:pt x="86" y="22"/>
                  </a:lnTo>
                  <a:lnTo>
                    <a:pt x="92" y="33"/>
                  </a:lnTo>
                  <a:lnTo>
                    <a:pt x="98" y="46"/>
                  </a:lnTo>
                  <a:lnTo>
                    <a:pt x="101" y="62"/>
                  </a:lnTo>
                  <a:lnTo>
                    <a:pt x="104" y="7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9" name="Freeform 430"/>
            <p:cNvSpPr>
              <a:spLocks/>
            </p:cNvSpPr>
            <p:nvPr/>
          </p:nvSpPr>
          <p:spPr bwMode="auto">
            <a:xfrm>
              <a:off x="2422526" y="3035300"/>
              <a:ext cx="255588" cy="163513"/>
            </a:xfrm>
            <a:custGeom>
              <a:avLst/>
              <a:gdLst>
                <a:gd name="T0" fmla="*/ 18 w 161"/>
                <a:gd name="T1" fmla="*/ 103 h 103"/>
                <a:gd name="T2" fmla="*/ 149 w 161"/>
                <a:gd name="T3" fmla="*/ 103 h 103"/>
                <a:gd name="T4" fmla="*/ 161 w 161"/>
                <a:gd name="T5" fmla="*/ 9 h 103"/>
                <a:gd name="T6" fmla="*/ 161 w 161"/>
                <a:gd name="T7" fmla="*/ 9 h 103"/>
                <a:gd name="T8" fmla="*/ 0 w 161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03">
                  <a:moveTo>
                    <a:pt x="18" y="103"/>
                  </a:moveTo>
                  <a:lnTo>
                    <a:pt x="149" y="103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0" name="Freeform 431"/>
            <p:cNvSpPr>
              <a:spLocks/>
            </p:cNvSpPr>
            <p:nvPr/>
          </p:nvSpPr>
          <p:spPr bwMode="auto">
            <a:xfrm>
              <a:off x="2459038" y="3133725"/>
              <a:ext cx="185738" cy="25400"/>
            </a:xfrm>
            <a:custGeom>
              <a:avLst/>
              <a:gdLst>
                <a:gd name="T0" fmla="*/ 108 w 117"/>
                <a:gd name="T1" fmla="*/ 16 h 16"/>
                <a:gd name="T2" fmla="*/ 9 w 117"/>
                <a:gd name="T3" fmla="*/ 16 h 16"/>
                <a:gd name="T4" fmla="*/ 9 w 117"/>
                <a:gd name="T5" fmla="*/ 16 h 16"/>
                <a:gd name="T6" fmla="*/ 6 w 117"/>
                <a:gd name="T7" fmla="*/ 15 h 16"/>
                <a:gd name="T8" fmla="*/ 2 w 117"/>
                <a:gd name="T9" fmla="*/ 14 h 16"/>
                <a:gd name="T10" fmla="*/ 1 w 117"/>
                <a:gd name="T11" fmla="*/ 11 h 16"/>
                <a:gd name="T12" fmla="*/ 0 w 117"/>
                <a:gd name="T13" fmla="*/ 8 h 16"/>
                <a:gd name="T14" fmla="*/ 0 w 117"/>
                <a:gd name="T15" fmla="*/ 8 h 16"/>
                <a:gd name="T16" fmla="*/ 1 w 117"/>
                <a:gd name="T17" fmla="*/ 5 h 16"/>
                <a:gd name="T18" fmla="*/ 2 w 117"/>
                <a:gd name="T19" fmla="*/ 3 h 16"/>
                <a:gd name="T20" fmla="*/ 6 w 117"/>
                <a:gd name="T21" fmla="*/ 1 h 16"/>
                <a:gd name="T22" fmla="*/ 9 w 117"/>
                <a:gd name="T23" fmla="*/ 0 h 16"/>
                <a:gd name="T24" fmla="*/ 108 w 117"/>
                <a:gd name="T25" fmla="*/ 0 h 16"/>
                <a:gd name="T26" fmla="*/ 108 w 117"/>
                <a:gd name="T27" fmla="*/ 0 h 16"/>
                <a:gd name="T28" fmla="*/ 111 w 117"/>
                <a:gd name="T29" fmla="*/ 1 h 16"/>
                <a:gd name="T30" fmla="*/ 115 w 117"/>
                <a:gd name="T31" fmla="*/ 3 h 16"/>
                <a:gd name="T32" fmla="*/ 116 w 117"/>
                <a:gd name="T33" fmla="*/ 5 h 16"/>
                <a:gd name="T34" fmla="*/ 117 w 117"/>
                <a:gd name="T35" fmla="*/ 8 h 16"/>
                <a:gd name="T36" fmla="*/ 117 w 117"/>
                <a:gd name="T37" fmla="*/ 8 h 16"/>
                <a:gd name="T38" fmla="*/ 116 w 117"/>
                <a:gd name="T39" fmla="*/ 11 h 16"/>
                <a:gd name="T40" fmla="*/ 115 w 117"/>
                <a:gd name="T41" fmla="*/ 14 h 16"/>
                <a:gd name="T42" fmla="*/ 111 w 117"/>
                <a:gd name="T43" fmla="*/ 15 h 16"/>
                <a:gd name="T44" fmla="*/ 108 w 117"/>
                <a:gd name="T45" fmla="*/ 16 h 16"/>
                <a:gd name="T46" fmla="*/ 108 w 117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6">
                  <a:moveTo>
                    <a:pt x="108" y="16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1" y="1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6" y="11"/>
                  </a:lnTo>
                  <a:lnTo>
                    <a:pt x="115" y="14"/>
                  </a:lnTo>
                  <a:lnTo>
                    <a:pt x="111" y="15"/>
                  </a:lnTo>
                  <a:lnTo>
                    <a:pt x="108" y="16"/>
                  </a:lnTo>
                  <a:lnTo>
                    <a:pt x="108" y="1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1" name="Freeform 432"/>
            <p:cNvSpPr>
              <a:spLocks/>
            </p:cNvSpPr>
            <p:nvPr/>
          </p:nvSpPr>
          <p:spPr bwMode="auto">
            <a:xfrm>
              <a:off x="2452688" y="3081338"/>
              <a:ext cx="198438" cy="23813"/>
            </a:xfrm>
            <a:custGeom>
              <a:avLst/>
              <a:gdLst>
                <a:gd name="T0" fmla="*/ 117 w 125"/>
                <a:gd name="T1" fmla="*/ 15 h 15"/>
                <a:gd name="T2" fmla="*/ 9 w 125"/>
                <a:gd name="T3" fmla="*/ 15 h 15"/>
                <a:gd name="T4" fmla="*/ 9 w 125"/>
                <a:gd name="T5" fmla="*/ 15 h 15"/>
                <a:gd name="T6" fmla="*/ 5 w 125"/>
                <a:gd name="T7" fmla="*/ 14 h 15"/>
                <a:gd name="T8" fmla="*/ 2 w 125"/>
                <a:gd name="T9" fmla="*/ 13 h 15"/>
                <a:gd name="T10" fmla="*/ 1 w 125"/>
                <a:gd name="T11" fmla="*/ 10 h 15"/>
                <a:gd name="T12" fmla="*/ 0 w 125"/>
                <a:gd name="T13" fmla="*/ 7 h 15"/>
                <a:gd name="T14" fmla="*/ 0 w 125"/>
                <a:gd name="T15" fmla="*/ 7 h 15"/>
                <a:gd name="T16" fmla="*/ 1 w 125"/>
                <a:gd name="T17" fmla="*/ 4 h 15"/>
                <a:gd name="T18" fmla="*/ 2 w 125"/>
                <a:gd name="T19" fmla="*/ 2 h 15"/>
                <a:gd name="T20" fmla="*/ 5 w 125"/>
                <a:gd name="T21" fmla="*/ 0 h 15"/>
                <a:gd name="T22" fmla="*/ 9 w 125"/>
                <a:gd name="T23" fmla="*/ 0 h 15"/>
                <a:gd name="T24" fmla="*/ 117 w 125"/>
                <a:gd name="T25" fmla="*/ 0 h 15"/>
                <a:gd name="T26" fmla="*/ 117 w 125"/>
                <a:gd name="T27" fmla="*/ 0 h 15"/>
                <a:gd name="T28" fmla="*/ 120 w 125"/>
                <a:gd name="T29" fmla="*/ 0 h 15"/>
                <a:gd name="T30" fmla="*/ 123 w 125"/>
                <a:gd name="T31" fmla="*/ 2 h 15"/>
                <a:gd name="T32" fmla="*/ 124 w 125"/>
                <a:gd name="T33" fmla="*/ 4 h 15"/>
                <a:gd name="T34" fmla="*/ 125 w 125"/>
                <a:gd name="T35" fmla="*/ 7 h 15"/>
                <a:gd name="T36" fmla="*/ 125 w 125"/>
                <a:gd name="T37" fmla="*/ 7 h 15"/>
                <a:gd name="T38" fmla="*/ 124 w 125"/>
                <a:gd name="T39" fmla="*/ 10 h 15"/>
                <a:gd name="T40" fmla="*/ 123 w 125"/>
                <a:gd name="T41" fmla="*/ 13 h 15"/>
                <a:gd name="T42" fmla="*/ 120 w 125"/>
                <a:gd name="T43" fmla="*/ 14 h 15"/>
                <a:gd name="T44" fmla="*/ 117 w 125"/>
                <a:gd name="T45" fmla="*/ 15 h 15"/>
                <a:gd name="T46" fmla="*/ 117 w 125"/>
                <a:gd name="T4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" h="15">
                  <a:moveTo>
                    <a:pt x="117" y="15"/>
                  </a:moveTo>
                  <a:lnTo>
                    <a:pt x="9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3" y="2"/>
                  </a:lnTo>
                  <a:lnTo>
                    <a:pt x="124" y="4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4" y="10"/>
                  </a:lnTo>
                  <a:lnTo>
                    <a:pt x="123" y="13"/>
                  </a:lnTo>
                  <a:lnTo>
                    <a:pt x="120" y="14"/>
                  </a:lnTo>
                  <a:lnTo>
                    <a:pt x="117" y="15"/>
                  </a:lnTo>
                  <a:lnTo>
                    <a:pt x="117" y="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2" name="Freeform 433"/>
            <p:cNvSpPr>
              <a:spLocks noEditPoints="1"/>
            </p:cNvSpPr>
            <p:nvPr/>
          </p:nvSpPr>
          <p:spPr bwMode="auto">
            <a:xfrm>
              <a:off x="2439988" y="3263900"/>
              <a:ext cx="68263" cy="68263"/>
            </a:xfrm>
            <a:custGeom>
              <a:avLst/>
              <a:gdLst>
                <a:gd name="T0" fmla="*/ 22 w 43"/>
                <a:gd name="T1" fmla="*/ 0 h 43"/>
                <a:gd name="T2" fmla="*/ 22 w 43"/>
                <a:gd name="T3" fmla="*/ 0 h 43"/>
                <a:gd name="T4" fmla="*/ 18 w 43"/>
                <a:gd name="T5" fmla="*/ 0 h 43"/>
                <a:gd name="T6" fmla="*/ 13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3 w 43"/>
                <a:gd name="T33" fmla="*/ 41 h 43"/>
                <a:gd name="T34" fmla="*/ 18 w 43"/>
                <a:gd name="T35" fmla="*/ 43 h 43"/>
                <a:gd name="T36" fmla="*/ 22 w 43"/>
                <a:gd name="T37" fmla="*/ 43 h 43"/>
                <a:gd name="T38" fmla="*/ 22 w 43"/>
                <a:gd name="T39" fmla="*/ 43 h 43"/>
                <a:gd name="T40" fmla="*/ 26 w 43"/>
                <a:gd name="T41" fmla="*/ 43 h 43"/>
                <a:gd name="T42" fmla="*/ 30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3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3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30 w 43"/>
                <a:gd name="T69" fmla="*/ 1 h 43"/>
                <a:gd name="T70" fmla="*/ 26 w 43"/>
                <a:gd name="T71" fmla="*/ 0 h 43"/>
                <a:gd name="T72" fmla="*/ 22 w 43"/>
                <a:gd name="T73" fmla="*/ 0 h 43"/>
                <a:gd name="T74" fmla="*/ 22 w 43"/>
                <a:gd name="T75" fmla="*/ 0 h 43"/>
                <a:gd name="T76" fmla="*/ 22 w 43"/>
                <a:gd name="T77" fmla="*/ 28 h 43"/>
                <a:gd name="T78" fmla="*/ 22 w 43"/>
                <a:gd name="T79" fmla="*/ 28 h 43"/>
                <a:gd name="T80" fmla="*/ 19 w 43"/>
                <a:gd name="T81" fmla="*/ 28 h 43"/>
                <a:gd name="T82" fmla="*/ 17 w 43"/>
                <a:gd name="T83" fmla="*/ 26 h 43"/>
                <a:gd name="T84" fmla="*/ 15 w 43"/>
                <a:gd name="T85" fmla="*/ 24 h 43"/>
                <a:gd name="T86" fmla="*/ 15 w 43"/>
                <a:gd name="T87" fmla="*/ 22 h 43"/>
                <a:gd name="T88" fmla="*/ 15 w 43"/>
                <a:gd name="T89" fmla="*/ 22 h 43"/>
                <a:gd name="T90" fmla="*/ 15 w 43"/>
                <a:gd name="T91" fmla="*/ 19 h 43"/>
                <a:gd name="T92" fmla="*/ 17 w 43"/>
                <a:gd name="T93" fmla="*/ 17 h 43"/>
                <a:gd name="T94" fmla="*/ 19 w 43"/>
                <a:gd name="T95" fmla="*/ 16 h 43"/>
                <a:gd name="T96" fmla="*/ 22 w 43"/>
                <a:gd name="T97" fmla="*/ 16 h 43"/>
                <a:gd name="T98" fmla="*/ 22 w 43"/>
                <a:gd name="T99" fmla="*/ 16 h 43"/>
                <a:gd name="T100" fmla="*/ 24 w 43"/>
                <a:gd name="T101" fmla="*/ 16 h 43"/>
                <a:gd name="T102" fmla="*/ 26 w 43"/>
                <a:gd name="T103" fmla="*/ 17 h 43"/>
                <a:gd name="T104" fmla="*/ 28 w 43"/>
                <a:gd name="T105" fmla="*/ 19 h 43"/>
                <a:gd name="T106" fmla="*/ 28 w 43"/>
                <a:gd name="T107" fmla="*/ 22 h 43"/>
                <a:gd name="T108" fmla="*/ 28 w 43"/>
                <a:gd name="T109" fmla="*/ 22 h 43"/>
                <a:gd name="T110" fmla="*/ 28 w 43"/>
                <a:gd name="T111" fmla="*/ 24 h 43"/>
                <a:gd name="T112" fmla="*/ 26 w 43"/>
                <a:gd name="T113" fmla="*/ 26 h 43"/>
                <a:gd name="T114" fmla="*/ 24 w 43"/>
                <a:gd name="T115" fmla="*/ 28 h 43"/>
                <a:gd name="T116" fmla="*/ 22 w 43"/>
                <a:gd name="T117" fmla="*/ 28 h 43"/>
                <a:gd name="T118" fmla="*/ 22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2" y="0"/>
                  </a:move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8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0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close/>
                  <a:moveTo>
                    <a:pt x="22" y="28"/>
                  </a:moveTo>
                  <a:lnTo>
                    <a:pt x="22" y="28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3" name="Freeform 434"/>
            <p:cNvSpPr>
              <a:spLocks noEditPoints="1"/>
            </p:cNvSpPr>
            <p:nvPr/>
          </p:nvSpPr>
          <p:spPr bwMode="auto">
            <a:xfrm>
              <a:off x="2586038" y="3263900"/>
              <a:ext cx="68263" cy="68263"/>
            </a:xfrm>
            <a:custGeom>
              <a:avLst/>
              <a:gdLst>
                <a:gd name="T0" fmla="*/ 21 w 43"/>
                <a:gd name="T1" fmla="*/ 0 h 43"/>
                <a:gd name="T2" fmla="*/ 21 w 43"/>
                <a:gd name="T3" fmla="*/ 0 h 43"/>
                <a:gd name="T4" fmla="*/ 16 w 43"/>
                <a:gd name="T5" fmla="*/ 0 h 43"/>
                <a:gd name="T6" fmla="*/ 12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2 w 43"/>
                <a:gd name="T33" fmla="*/ 41 h 43"/>
                <a:gd name="T34" fmla="*/ 16 w 43"/>
                <a:gd name="T35" fmla="*/ 43 h 43"/>
                <a:gd name="T36" fmla="*/ 21 w 43"/>
                <a:gd name="T37" fmla="*/ 43 h 43"/>
                <a:gd name="T38" fmla="*/ 21 w 43"/>
                <a:gd name="T39" fmla="*/ 43 h 43"/>
                <a:gd name="T40" fmla="*/ 25 w 43"/>
                <a:gd name="T41" fmla="*/ 43 h 43"/>
                <a:gd name="T42" fmla="*/ 29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2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2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29 w 43"/>
                <a:gd name="T69" fmla="*/ 1 h 43"/>
                <a:gd name="T70" fmla="*/ 25 w 43"/>
                <a:gd name="T71" fmla="*/ 0 h 43"/>
                <a:gd name="T72" fmla="*/ 21 w 43"/>
                <a:gd name="T73" fmla="*/ 0 h 43"/>
                <a:gd name="T74" fmla="*/ 21 w 43"/>
                <a:gd name="T75" fmla="*/ 0 h 43"/>
                <a:gd name="T76" fmla="*/ 21 w 43"/>
                <a:gd name="T77" fmla="*/ 28 h 43"/>
                <a:gd name="T78" fmla="*/ 21 w 43"/>
                <a:gd name="T79" fmla="*/ 28 h 43"/>
                <a:gd name="T80" fmla="*/ 18 w 43"/>
                <a:gd name="T81" fmla="*/ 28 h 43"/>
                <a:gd name="T82" fmla="*/ 16 w 43"/>
                <a:gd name="T83" fmla="*/ 26 h 43"/>
                <a:gd name="T84" fmla="*/ 15 w 43"/>
                <a:gd name="T85" fmla="*/ 24 h 43"/>
                <a:gd name="T86" fmla="*/ 14 w 43"/>
                <a:gd name="T87" fmla="*/ 22 h 43"/>
                <a:gd name="T88" fmla="*/ 14 w 43"/>
                <a:gd name="T89" fmla="*/ 22 h 43"/>
                <a:gd name="T90" fmla="*/ 15 w 43"/>
                <a:gd name="T91" fmla="*/ 19 h 43"/>
                <a:gd name="T92" fmla="*/ 16 w 43"/>
                <a:gd name="T93" fmla="*/ 17 h 43"/>
                <a:gd name="T94" fmla="*/ 18 w 43"/>
                <a:gd name="T95" fmla="*/ 16 h 43"/>
                <a:gd name="T96" fmla="*/ 21 w 43"/>
                <a:gd name="T97" fmla="*/ 16 h 43"/>
                <a:gd name="T98" fmla="*/ 21 w 43"/>
                <a:gd name="T99" fmla="*/ 16 h 43"/>
                <a:gd name="T100" fmla="*/ 23 w 43"/>
                <a:gd name="T101" fmla="*/ 16 h 43"/>
                <a:gd name="T102" fmla="*/ 25 w 43"/>
                <a:gd name="T103" fmla="*/ 17 h 43"/>
                <a:gd name="T104" fmla="*/ 26 w 43"/>
                <a:gd name="T105" fmla="*/ 19 h 43"/>
                <a:gd name="T106" fmla="*/ 27 w 43"/>
                <a:gd name="T107" fmla="*/ 22 h 43"/>
                <a:gd name="T108" fmla="*/ 27 w 43"/>
                <a:gd name="T109" fmla="*/ 22 h 43"/>
                <a:gd name="T110" fmla="*/ 26 w 43"/>
                <a:gd name="T111" fmla="*/ 24 h 43"/>
                <a:gd name="T112" fmla="*/ 25 w 43"/>
                <a:gd name="T113" fmla="*/ 26 h 43"/>
                <a:gd name="T114" fmla="*/ 23 w 43"/>
                <a:gd name="T115" fmla="*/ 28 h 43"/>
                <a:gd name="T116" fmla="*/ 21 w 43"/>
                <a:gd name="T117" fmla="*/ 28 h 43"/>
                <a:gd name="T118" fmla="*/ 21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1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2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5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6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4" name="Freeform 435"/>
            <p:cNvSpPr>
              <a:spLocks/>
            </p:cNvSpPr>
            <p:nvPr/>
          </p:nvSpPr>
          <p:spPr bwMode="auto">
            <a:xfrm>
              <a:off x="2320926" y="3005138"/>
              <a:ext cx="38100" cy="36513"/>
            </a:xfrm>
            <a:custGeom>
              <a:avLst/>
              <a:gdLst>
                <a:gd name="T0" fmla="*/ 24 w 24"/>
                <a:gd name="T1" fmla="*/ 12 h 23"/>
                <a:gd name="T2" fmla="*/ 24 w 24"/>
                <a:gd name="T3" fmla="*/ 12 h 23"/>
                <a:gd name="T4" fmla="*/ 24 w 24"/>
                <a:gd name="T5" fmla="*/ 16 h 23"/>
                <a:gd name="T6" fmla="*/ 21 w 24"/>
                <a:gd name="T7" fmla="*/ 20 h 23"/>
                <a:gd name="T8" fmla="*/ 16 w 24"/>
                <a:gd name="T9" fmla="*/ 23 h 23"/>
                <a:gd name="T10" fmla="*/ 12 w 24"/>
                <a:gd name="T11" fmla="*/ 23 h 23"/>
                <a:gd name="T12" fmla="*/ 12 w 24"/>
                <a:gd name="T13" fmla="*/ 23 h 23"/>
                <a:gd name="T14" fmla="*/ 7 w 24"/>
                <a:gd name="T15" fmla="*/ 23 h 23"/>
                <a:gd name="T16" fmla="*/ 4 w 24"/>
                <a:gd name="T17" fmla="*/ 20 h 23"/>
                <a:gd name="T18" fmla="*/ 1 w 24"/>
                <a:gd name="T19" fmla="*/ 16 h 23"/>
                <a:gd name="T20" fmla="*/ 0 w 24"/>
                <a:gd name="T21" fmla="*/ 12 h 23"/>
                <a:gd name="T22" fmla="*/ 0 w 24"/>
                <a:gd name="T23" fmla="*/ 12 h 23"/>
                <a:gd name="T24" fmla="*/ 1 w 24"/>
                <a:gd name="T25" fmla="*/ 7 h 23"/>
                <a:gd name="T26" fmla="*/ 4 w 24"/>
                <a:gd name="T27" fmla="*/ 4 h 23"/>
                <a:gd name="T28" fmla="*/ 7 w 24"/>
                <a:gd name="T29" fmla="*/ 1 h 23"/>
                <a:gd name="T30" fmla="*/ 12 w 24"/>
                <a:gd name="T31" fmla="*/ 0 h 23"/>
                <a:gd name="T32" fmla="*/ 12 w 24"/>
                <a:gd name="T33" fmla="*/ 0 h 23"/>
                <a:gd name="T34" fmla="*/ 16 w 24"/>
                <a:gd name="T35" fmla="*/ 1 h 23"/>
                <a:gd name="T36" fmla="*/ 21 w 24"/>
                <a:gd name="T37" fmla="*/ 4 h 23"/>
                <a:gd name="T38" fmla="*/ 24 w 24"/>
                <a:gd name="T39" fmla="*/ 7 h 23"/>
                <a:gd name="T40" fmla="*/ 24 w 24"/>
                <a:gd name="T41" fmla="*/ 12 h 23"/>
                <a:gd name="T42" fmla="*/ 24 w 24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1" y="4"/>
                  </a:lnTo>
                  <a:lnTo>
                    <a:pt x="24" y="7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5" name="Freeform 436"/>
            <p:cNvSpPr>
              <a:spLocks/>
            </p:cNvSpPr>
            <p:nvPr/>
          </p:nvSpPr>
          <p:spPr bwMode="auto">
            <a:xfrm>
              <a:off x="2354263" y="3028950"/>
              <a:ext cx="285750" cy="222250"/>
            </a:xfrm>
            <a:custGeom>
              <a:avLst/>
              <a:gdLst>
                <a:gd name="T0" fmla="*/ 180 w 180"/>
                <a:gd name="T1" fmla="*/ 140 h 140"/>
                <a:gd name="T2" fmla="*/ 47 w 180"/>
                <a:gd name="T3" fmla="*/ 140 h 140"/>
                <a:gd name="T4" fmla="*/ 22 w 180"/>
                <a:gd name="T5" fmla="*/ 4 h 140"/>
                <a:gd name="T6" fmla="*/ 0 w 180"/>
                <a:gd name="T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40">
                  <a:moveTo>
                    <a:pt x="180" y="140"/>
                  </a:moveTo>
                  <a:lnTo>
                    <a:pt x="47" y="140"/>
                  </a:lnTo>
                  <a:lnTo>
                    <a:pt x="2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6" name="Freeform 437"/>
            <p:cNvSpPr>
              <a:spLocks/>
            </p:cNvSpPr>
            <p:nvPr/>
          </p:nvSpPr>
          <p:spPr bwMode="auto">
            <a:xfrm>
              <a:off x="3455988" y="3033713"/>
              <a:ext cx="125413" cy="127000"/>
            </a:xfrm>
            <a:custGeom>
              <a:avLst/>
              <a:gdLst>
                <a:gd name="T0" fmla="*/ 59 w 79"/>
                <a:gd name="T1" fmla="*/ 80 h 80"/>
                <a:gd name="T2" fmla="*/ 59 w 79"/>
                <a:gd name="T3" fmla="*/ 60 h 80"/>
                <a:gd name="T4" fmla="*/ 71 w 79"/>
                <a:gd name="T5" fmla="*/ 63 h 80"/>
                <a:gd name="T6" fmla="*/ 71 w 79"/>
                <a:gd name="T7" fmla="*/ 63 h 80"/>
                <a:gd name="T8" fmla="*/ 75 w 79"/>
                <a:gd name="T9" fmla="*/ 63 h 80"/>
                <a:gd name="T10" fmla="*/ 78 w 79"/>
                <a:gd name="T11" fmla="*/ 62 h 80"/>
                <a:gd name="T12" fmla="*/ 79 w 79"/>
                <a:gd name="T13" fmla="*/ 61 h 80"/>
                <a:gd name="T14" fmla="*/ 79 w 79"/>
                <a:gd name="T15" fmla="*/ 59 h 80"/>
                <a:gd name="T16" fmla="*/ 77 w 79"/>
                <a:gd name="T17" fmla="*/ 55 h 80"/>
                <a:gd name="T18" fmla="*/ 77 w 79"/>
                <a:gd name="T19" fmla="*/ 55 h 80"/>
                <a:gd name="T20" fmla="*/ 39 w 79"/>
                <a:gd name="T21" fmla="*/ 0 h 80"/>
                <a:gd name="T22" fmla="*/ 39 w 79"/>
                <a:gd name="T23" fmla="*/ 0 h 80"/>
                <a:gd name="T24" fmla="*/ 2 w 79"/>
                <a:gd name="T25" fmla="*/ 55 h 80"/>
                <a:gd name="T26" fmla="*/ 2 w 79"/>
                <a:gd name="T27" fmla="*/ 55 h 80"/>
                <a:gd name="T28" fmla="*/ 0 w 79"/>
                <a:gd name="T29" fmla="*/ 59 h 80"/>
                <a:gd name="T30" fmla="*/ 0 w 79"/>
                <a:gd name="T31" fmla="*/ 61 h 80"/>
                <a:gd name="T32" fmla="*/ 1 w 79"/>
                <a:gd name="T33" fmla="*/ 62 h 80"/>
                <a:gd name="T34" fmla="*/ 4 w 79"/>
                <a:gd name="T35" fmla="*/ 63 h 80"/>
                <a:gd name="T36" fmla="*/ 8 w 79"/>
                <a:gd name="T37" fmla="*/ 63 h 80"/>
                <a:gd name="T38" fmla="*/ 18 w 79"/>
                <a:gd name="T39" fmla="*/ 60 h 80"/>
                <a:gd name="T40" fmla="*/ 18 w 79"/>
                <a:gd name="T4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80">
                  <a:moveTo>
                    <a:pt x="59" y="80"/>
                  </a:moveTo>
                  <a:lnTo>
                    <a:pt x="59" y="60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78" y="62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8" y="60"/>
                  </a:lnTo>
                  <a:lnTo>
                    <a:pt x="18" y="8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7" name="Freeform 438"/>
            <p:cNvSpPr>
              <a:spLocks/>
            </p:cNvSpPr>
            <p:nvPr/>
          </p:nvSpPr>
          <p:spPr bwMode="auto">
            <a:xfrm>
              <a:off x="3359151" y="3281363"/>
              <a:ext cx="153988" cy="163513"/>
            </a:xfrm>
            <a:custGeom>
              <a:avLst/>
              <a:gdLst>
                <a:gd name="T0" fmla="*/ 0 w 97"/>
                <a:gd name="T1" fmla="*/ 0 h 103"/>
                <a:gd name="T2" fmla="*/ 0 w 97"/>
                <a:gd name="T3" fmla="*/ 103 h 103"/>
                <a:gd name="T4" fmla="*/ 97 w 97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103">
                  <a:moveTo>
                    <a:pt x="0" y="0"/>
                  </a:moveTo>
                  <a:lnTo>
                    <a:pt x="0" y="103"/>
                  </a:lnTo>
                  <a:lnTo>
                    <a:pt x="97" y="10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8" name="Freeform 439"/>
            <p:cNvSpPr>
              <a:spLocks/>
            </p:cNvSpPr>
            <p:nvPr/>
          </p:nvSpPr>
          <p:spPr bwMode="auto">
            <a:xfrm>
              <a:off x="3525838" y="3194050"/>
              <a:ext cx="153988" cy="250825"/>
            </a:xfrm>
            <a:custGeom>
              <a:avLst/>
              <a:gdLst>
                <a:gd name="T0" fmla="*/ 0 w 97"/>
                <a:gd name="T1" fmla="*/ 0 h 158"/>
                <a:gd name="T2" fmla="*/ 0 w 97"/>
                <a:gd name="T3" fmla="*/ 158 h 158"/>
                <a:gd name="T4" fmla="*/ 97 w 97"/>
                <a:gd name="T5" fmla="*/ 158 h 158"/>
                <a:gd name="T6" fmla="*/ 97 w 97"/>
                <a:gd name="T7" fmla="*/ 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58">
                  <a:moveTo>
                    <a:pt x="0" y="0"/>
                  </a:moveTo>
                  <a:lnTo>
                    <a:pt x="0" y="158"/>
                  </a:lnTo>
                  <a:lnTo>
                    <a:pt x="97" y="158"/>
                  </a:lnTo>
                  <a:lnTo>
                    <a:pt x="97" y="5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9" name="Freeform 440"/>
            <p:cNvSpPr>
              <a:spLocks/>
            </p:cNvSpPr>
            <p:nvPr/>
          </p:nvSpPr>
          <p:spPr bwMode="auto">
            <a:xfrm>
              <a:off x="3302001" y="3163888"/>
              <a:ext cx="217488" cy="117475"/>
            </a:xfrm>
            <a:custGeom>
              <a:avLst/>
              <a:gdLst>
                <a:gd name="T0" fmla="*/ 137 w 137"/>
                <a:gd name="T1" fmla="*/ 0 h 74"/>
                <a:gd name="T2" fmla="*/ 97 w 137"/>
                <a:gd name="T3" fmla="*/ 52 h 74"/>
                <a:gd name="T4" fmla="*/ 0 w 137"/>
                <a:gd name="T5" fmla="*/ 74 h 74"/>
                <a:gd name="T6" fmla="*/ 37 w 137"/>
                <a:gd name="T7" fmla="*/ 28 h 74"/>
                <a:gd name="T8" fmla="*/ 137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137" y="0"/>
                  </a:moveTo>
                  <a:lnTo>
                    <a:pt x="97" y="52"/>
                  </a:lnTo>
                  <a:lnTo>
                    <a:pt x="0" y="74"/>
                  </a:lnTo>
                  <a:lnTo>
                    <a:pt x="37" y="28"/>
                  </a:lnTo>
                  <a:lnTo>
                    <a:pt x="137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0" name="Freeform 441"/>
            <p:cNvSpPr>
              <a:spLocks/>
            </p:cNvSpPr>
            <p:nvPr/>
          </p:nvSpPr>
          <p:spPr bwMode="auto">
            <a:xfrm>
              <a:off x="3400426" y="3343275"/>
              <a:ext cx="61913" cy="14288"/>
            </a:xfrm>
            <a:custGeom>
              <a:avLst/>
              <a:gdLst>
                <a:gd name="T0" fmla="*/ 39 w 39"/>
                <a:gd name="T1" fmla="*/ 0 h 9"/>
                <a:gd name="T2" fmla="*/ 0 w 39"/>
                <a:gd name="T3" fmla="*/ 2 h 9"/>
                <a:gd name="T4" fmla="*/ 0 w 3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9">
                  <a:moveTo>
                    <a:pt x="39" y="0"/>
                  </a:moveTo>
                  <a:lnTo>
                    <a:pt x="0" y="2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1" name="Freeform 442"/>
            <p:cNvSpPr>
              <a:spLocks/>
            </p:cNvSpPr>
            <p:nvPr/>
          </p:nvSpPr>
          <p:spPr bwMode="auto">
            <a:xfrm>
              <a:off x="3400426" y="3303588"/>
              <a:ext cx="80963" cy="19050"/>
            </a:xfrm>
            <a:custGeom>
              <a:avLst/>
              <a:gdLst>
                <a:gd name="T0" fmla="*/ 51 w 51"/>
                <a:gd name="T1" fmla="*/ 0 h 12"/>
                <a:gd name="T2" fmla="*/ 0 w 51"/>
                <a:gd name="T3" fmla="*/ 5 h 12"/>
                <a:gd name="T4" fmla="*/ 0 w 5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2">
                  <a:moveTo>
                    <a:pt x="51" y="0"/>
                  </a:moveTo>
                  <a:lnTo>
                    <a:pt x="0" y="5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2" name="Freeform 443"/>
            <p:cNvSpPr>
              <a:spLocks/>
            </p:cNvSpPr>
            <p:nvPr/>
          </p:nvSpPr>
          <p:spPr bwMode="auto">
            <a:xfrm>
              <a:off x="3519488" y="3163888"/>
              <a:ext cx="217488" cy="117475"/>
            </a:xfrm>
            <a:custGeom>
              <a:avLst/>
              <a:gdLst>
                <a:gd name="T0" fmla="*/ 0 w 137"/>
                <a:gd name="T1" fmla="*/ 0 h 74"/>
                <a:gd name="T2" fmla="*/ 39 w 137"/>
                <a:gd name="T3" fmla="*/ 52 h 74"/>
                <a:gd name="T4" fmla="*/ 137 w 137"/>
                <a:gd name="T5" fmla="*/ 74 h 74"/>
                <a:gd name="T6" fmla="*/ 99 w 137"/>
                <a:gd name="T7" fmla="*/ 28 h 74"/>
                <a:gd name="T8" fmla="*/ 0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0" y="0"/>
                  </a:moveTo>
                  <a:lnTo>
                    <a:pt x="39" y="52"/>
                  </a:lnTo>
                  <a:lnTo>
                    <a:pt x="137" y="74"/>
                  </a:lnTo>
                  <a:lnTo>
                    <a:pt x="99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3" name="Freeform 444"/>
            <p:cNvSpPr>
              <a:spLocks/>
            </p:cNvSpPr>
            <p:nvPr/>
          </p:nvSpPr>
          <p:spPr bwMode="auto">
            <a:xfrm>
              <a:off x="3844926" y="1873250"/>
              <a:ext cx="152400" cy="279400"/>
            </a:xfrm>
            <a:custGeom>
              <a:avLst/>
              <a:gdLst>
                <a:gd name="T0" fmla="*/ 0 w 96"/>
                <a:gd name="T1" fmla="*/ 0 h 176"/>
                <a:gd name="T2" fmla="*/ 0 w 96"/>
                <a:gd name="T3" fmla="*/ 176 h 176"/>
                <a:gd name="T4" fmla="*/ 90 w 96"/>
                <a:gd name="T5" fmla="*/ 176 h 176"/>
                <a:gd name="T6" fmla="*/ 90 w 96"/>
                <a:gd name="T7" fmla="*/ 79 h 176"/>
                <a:gd name="T8" fmla="*/ 96 w 96"/>
                <a:gd name="T9" fmla="*/ 73 h 176"/>
                <a:gd name="T10" fmla="*/ 96 w 96"/>
                <a:gd name="T11" fmla="*/ 27 h 176"/>
                <a:gd name="T12" fmla="*/ 0 w 9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76">
                  <a:moveTo>
                    <a:pt x="0" y="0"/>
                  </a:moveTo>
                  <a:lnTo>
                    <a:pt x="0" y="176"/>
                  </a:lnTo>
                  <a:lnTo>
                    <a:pt x="90" y="176"/>
                  </a:lnTo>
                  <a:lnTo>
                    <a:pt x="90" y="79"/>
                  </a:lnTo>
                  <a:lnTo>
                    <a:pt x="96" y="73"/>
                  </a:lnTo>
                  <a:lnTo>
                    <a:pt x="96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4" name="Freeform 445"/>
            <p:cNvSpPr>
              <a:spLocks/>
            </p:cNvSpPr>
            <p:nvPr/>
          </p:nvSpPr>
          <p:spPr bwMode="auto">
            <a:xfrm>
              <a:off x="3678238" y="1873250"/>
              <a:ext cx="152400" cy="279400"/>
            </a:xfrm>
            <a:custGeom>
              <a:avLst/>
              <a:gdLst>
                <a:gd name="T0" fmla="*/ 96 w 96"/>
                <a:gd name="T1" fmla="*/ 0 h 176"/>
                <a:gd name="T2" fmla="*/ 0 w 96"/>
                <a:gd name="T3" fmla="*/ 28 h 176"/>
                <a:gd name="T4" fmla="*/ 0 w 96"/>
                <a:gd name="T5" fmla="*/ 73 h 176"/>
                <a:gd name="T6" fmla="*/ 6 w 96"/>
                <a:gd name="T7" fmla="*/ 79 h 176"/>
                <a:gd name="T8" fmla="*/ 6 w 96"/>
                <a:gd name="T9" fmla="*/ 176 h 176"/>
                <a:gd name="T10" fmla="*/ 96 w 96"/>
                <a:gd name="T11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76">
                  <a:moveTo>
                    <a:pt x="96" y="0"/>
                  </a:moveTo>
                  <a:lnTo>
                    <a:pt x="0" y="28"/>
                  </a:lnTo>
                  <a:lnTo>
                    <a:pt x="0" y="73"/>
                  </a:lnTo>
                  <a:lnTo>
                    <a:pt x="6" y="79"/>
                  </a:lnTo>
                  <a:lnTo>
                    <a:pt x="6" y="176"/>
                  </a:lnTo>
                  <a:lnTo>
                    <a:pt x="96" y="17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5" name="Line 446"/>
            <p:cNvSpPr>
              <a:spLocks noChangeShapeType="1"/>
            </p:cNvSpPr>
            <p:nvPr/>
          </p:nvSpPr>
          <p:spPr bwMode="auto">
            <a:xfrm flipV="1">
              <a:off x="3767138" y="1903413"/>
              <a:ext cx="0" cy="68263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6" name="Freeform 447"/>
            <p:cNvSpPr>
              <a:spLocks/>
            </p:cNvSpPr>
            <p:nvPr/>
          </p:nvSpPr>
          <p:spPr bwMode="auto">
            <a:xfrm>
              <a:off x="3771901" y="1970088"/>
              <a:ext cx="58738" cy="169863"/>
            </a:xfrm>
            <a:custGeom>
              <a:avLst/>
              <a:gdLst>
                <a:gd name="T0" fmla="*/ 0 w 37"/>
                <a:gd name="T1" fmla="*/ 107 h 107"/>
                <a:gd name="T2" fmla="*/ 0 w 37"/>
                <a:gd name="T3" fmla="*/ 6 h 107"/>
                <a:gd name="T4" fmla="*/ 37 w 37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07">
                  <a:moveTo>
                    <a:pt x="0" y="107"/>
                  </a:moveTo>
                  <a:lnTo>
                    <a:pt x="0" y="6"/>
                  </a:lnTo>
                  <a:lnTo>
                    <a:pt x="37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7" name="Freeform 448"/>
            <p:cNvSpPr>
              <a:spLocks/>
            </p:cNvSpPr>
            <p:nvPr/>
          </p:nvSpPr>
          <p:spPr bwMode="auto">
            <a:xfrm>
              <a:off x="3697288" y="1987550"/>
              <a:ext cx="31750" cy="152400"/>
            </a:xfrm>
            <a:custGeom>
              <a:avLst/>
              <a:gdLst>
                <a:gd name="T0" fmla="*/ 0 w 20"/>
                <a:gd name="T1" fmla="*/ 3 h 96"/>
                <a:gd name="T2" fmla="*/ 20 w 20"/>
                <a:gd name="T3" fmla="*/ 0 h 96"/>
                <a:gd name="T4" fmla="*/ 20 w 20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96">
                  <a:moveTo>
                    <a:pt x="0" y="3"/>
                  </a:moveTo>
                  <a:lnTo>
                    <a:pt x="20" y="0"/>
                  </a:lnTo>
                  <a:lnTo>
                    <a:pt x="20" y="9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8" name="Line 449"/>
            <p:cNvSpPr>
              <a:spLocks noChangeShapeType="1"/>
            </p:cNvSpPr>
            <p:nvPr/>
          </p:nvSpPr>
          <p:spPr bwMode="auto">
            <a:xfrm>
              <a:off x="3724276" y="1916113"/>
              <a:ext cx="0" cy="61913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9" name="Freeform 450"/>
            <p:cNvSpPr>
              <a:spLocks/>
            </p:cNvSpPr>
            <p:nvPr/>
          </p:nvSpPr>
          <p:spPr bwMode="auto">
            <a:xfrm>
              <a:off x="3884613" y="1849438"/>
              <a:ext cx="68263" cy="31750"/>
            </a:xfrm>
            <a:custGeom>
              <a:avLst/>
              <a:gdLst>
                <a:gd name="T0" fmla="*/ 0 w 43"/>
                <a:gd name="T1" fmla="*/ 14 h 20"/>
                <a:gd name="T2" fmla="*/ 0 w 43"/>
                <a:gd name="T3" fmla="*/ 14 h 20"/>
                <a:gd name="T4" fmla="*/ 30 w 43"/>
                <a:gd name="T5" fmla="*/ 0 h 20"/>
                <a:gd name="T6" fmla="*/ 30 w 43"/>
                <a:gd name="T7" fmla="*/ 0 h 20"/>
                <a:gd name="T8" fmla="*/ 35 w 43"/>
                <a:gd name="T9" fmla="*/ 0 h 20"/>
                <a:gd name="T10" fmla="*/ 38 w 43"/>
                <a:gd name="T11" fmla="*/ 0 h 20"/>
                <a:gd name="T12" fmla="*/ 41 w 43"/>
                <a:gd name="T13" fmla="*/ 3 h 20"/>
                <a:gd name="T14" fmla="*/ 43 w 43"/>
                <a:gd name="T15" fmla="*/ 6 h 20"/>
                <a:gd name="T16" fmla="*/ 43 w 43"/>
                <a:gd name="T17" fmla="*/ 6 h 20"/>
                <a:gd name="T18" fmla="*/ 43 w 43"/>
                <a:gd name="T19" fmla="*/ 9 h 20"/>
                <a:gd name="T20" fmla="*/ 40 w 43"/>
                <a:gd name="T21" fmla="*/ 12 h 20"/>
                <a:gd name="T22" fmla="*/ 34 w 43"/>
                <a:gd name="T23" fmla="*/ 16 h 20"/>
                <a:gd name="T24" fmla="*/ 23 w 43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0" y="14"/>
                  </a:moveTo>
                  <a:lnTo>
                    <a:pt x="0" y="1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9"/>
                  </a:lnTo>
                  <a:lnTo>
                    <a:pt x="40" y="12"/>
                  </a:lnTo>
                  <a:lnTo>
                    <a:pt x="34" y="16"/>
                  </a:lnTo>
                  <a:lnTo>
                    <a:pt x="23" y="2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0" name="Freeform 451"/>
            <p:cNvSpPr>
              <a:spLocks/>
            </p:cNvSpPr>
            <p:nvPr/>
          </p:nvSpPr>
          <p:spPr bwMode="auto">
            <a:xfrm>
              <a:off x="3729038" y="1849438"/>
              <a:ext cx="68263" cy="31750"/>
            </a:xfrm>
            <a:custGeom>
              <a:avLst/>
              <a:gdLst>
                <a:gd name="T0" fmla="*/ 20 w 43"/>
                <a:gd name="T1" fmla="*/ 20 h 20"/>
                <a:gd name="T2" fmla="*/ 20 w 43"/>
                <a:gd name="T3" fmla="*/ 20 h 20"/>
                <a:gd name="T4" fmla="*/ 9 w 43"/>
                <a:gd name="T5" fmla="*/ 16 h 20"/>
                <a:gd name="T6" fmla="*/ 3 w 43"/>
                <a:gd name="T7" fmla="*/ 12 h 20"/>
                <a:gd name="T8" fmla="*/ 1 w 43"/>
                <a:gd name="T9" fmla="*/ 9 h 20"/>
                <a:gd name="T10" fmla="*/ 0 w 43"/>
                <a:gd name="T11" fmla="*/ 6 h 20"/>
                <a:gd name="T12" fmla="*/ 0 w 43"/>
                <a:gd name="T13" fmla="*/ 6 h 20"/>
                <a:gd name="T14" fmla="*/ 2 w 43"/>
                <a:gd name="T15" fmla="*/ 3 h 20"/>
                <a:gd name="T16" fmla="*/ 5 w 43"/>
                <a:gd name="T17" fmla="*/ 0 h 20"/>
                <a:gd name="T18" fmla="*/ 9 w 43"/>
                <a:gd name="T19" fmla="*/ 0 h 20"/>
                <a:gd name="T20" fmla="*/ 13 w 43"/>
                <a:gd name="T21" fmla="*/ 0 h 20"/>
                <a:gd name="T22" fmla="*/ 13 w 43"/>
                <a:gd name="T23" fmla="*/ 0 h 20"/>
                <a:gd name="T24" fmla="*/ 43 w 43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20" y="20"/>
                  </a:moveTo>
                  <a:lnTo>
                    <a:pt x="20" y="20"/>
                  </a:lnTo>
                  <a:lnTo>
                    <a:pt x="9" y="16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3" y="1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1" name="Freeform 452"/>
            <p:cNvSpPr>
              <a:spLocks/>
            </p:cNvSpPr>
            <p:nvPr/>
          </p:nvSpPr>
          <p:spPr bwMode="auto">
            <a:xfrm>
              <a:off x="3713163" y="1811338"/>
              <a:ext cx="255588" cy="77788"/>
            </a:xfrm>
            <a:custGeom>
              <a:avLst/>
              <a:gdLst>
                <a:gd name="T0" fmla="*/ 146 w 161"/>
                <a:gd name="T1" fmla="*/ 49 h 49"/>
                <a:gd name="T2" fmla="*/ 146 w 161"/>
                <a:gd name="T3" fmla="*/ 49 h 49"/>
                <a:gd name="T4" fmla="*/ 154 w 161"/>
                <a:gd name="T5" fmla="*/ 45 h 49"/>
                <a:gd name="T6" fmla="*/ 154 w 161"/>
                <a:gd name="T7" fmla="*/ 45 h 49"/>
                <a:gd name="T8" fmla="*/ 157 w 161"/>
                <a:gd name="T9" fmla="*/ 43 h 49"/>
                <a:gd name="T10" fmla="*/ 159 w 161"/>
                <a:gd name="T11" fmla="*/ 41 h 49"/>
                <a:gd name="T12" fmla="*/ 160 w 161"/>
                <a:gd name="T13" fmla="*/ 39 h 49"/>
                <a:gd name="T14" fmla="*/ 161 w 161"/>
                <a:gd name="T15" fmla="*/ 36 h 49"/>
                <a:gd name="T16" fmla="*/ 161 w 161"/>
                <a:gd name="T17" fmla="*/ 30 h 49"/>
                <a:gd name="T18" fmla="*/ 159 w 161"/>
                <a:gd name="T19" fmla="*/ 22 h 49"/>
                <a:gd name="T20" fmla="*/ 159 w 161"/>
                <a:gd name="T21" fmla="*/ 22 h 49"/>
                <a:gd name="T22" fmla="*/ 155 w 161"/>
                <a:gd name="T23" fmla="*/ 13 h 49"/>
                <a:gd name="T24" fmla="*/ 151 w 161"/>
                <a:gd name="T25" fmla="*/ 9 h 49"/>
                <a:gd name="T26" fmla="*/ 148 w 161"/>
                <a:gd name="T27" fmla="*/ 5 h 49"/>
                <a:gd name="T28" fmla="*/ 144 w 161"/>
                <a:gd name="T29" fmla="*/ 2 h 49"/>
                <a:gd name="T30" fmla="*/ 140 w 161"/>
                <a:gd name="T31" fmla="*/ 0 h 49"/>
                <a:gd name="T32" fmla="*/ 135 w 161"/>
                <a:gd name="T33" fmla="*/ 0 h 49"/>
                <a:gd name="T34" fmla="*/ 130 w 161"/>
                <a:gd name="T35" fmla="*/ 1 h 49"/>
                <a:gd name="T36" fmla="*/ 95 w 161"/>
                <a:gd name="T37" fmla="*/ 22 h 49"/>
                <a:gd name="T38" fmla="*/ 95 w 161"/>
                <a:gd name="T39" fmla="*/ 22 h 49"/>
                <a:gd name="T40" fmla="*/ 95 w 161"/>
                <a:gd name="T41" fmla="*/ 22 h 49"/>
                <a:gd name="T42" fmla="*/ 95 w 161"/>
                <a:gd name="T43" fmla="*/ 22 h 49"/>
                <a:gd name="T44" fmla="*/ 95 w 161"/>
                <a:gd name="T45" fmla="*/ 24 h 49"/>
                <a:gd name="T46" fmla="*/ 94 w 161"/>
                <a:gd name="T47" fmla="*/ 26 h 49"/>
                <a:gd name="T48" fmla="*/ 94 w 161"/>
                <a:gd name="T49" fmla="*/ 26 h 49"/>
                <a:gd name="T50" fmla="*/ 93 w 161"/>
                <a:gd name="T51" fmla="*/ 24 h 49"/>
                <a:gd name="T52" fmla="*/ 93 w 161"/>
                <a:gd name="T53" fmla="*/ 24 h 49"/>
                <a:gd name="T54" fmla="*/ 91 w 161"/>
                <a:gd name="T55" fmla="*/ 21 h 49"/>
                <a:gd name="T56" fmla="*/ 88 w 161"/>
                <a:gd name="T57" fmla="*/ 19 h 49"/>
                <a:gd name="T58" fmla="*/ 85 w 161"/>
                <a:gd name="T59" fmla="*/ 17 h 49"/>
                <a:gd name="T60" fmla="*/ 80 w 161"/>
                <a:gd name="T61" fmla="*/ 16 h 49"/>
                <a:gd name="T62" fmla="*/ 80 w 161"/>
                <a:gd name="T63" fmla="*/ 16 h 49"/>
                <a:gd name="T64" fmla="*/ 76 w 161"/>
                <a:gd name="T65" fmla="*/ 17 h 49"/>
                <a:gd name="T66" fmla="*/ 73 w 161"/>
                <a:gd name="T67" fmla="*/ 19 h 49"/>
                <a:gd name="T68" fmla="*/ 70 w 161"/>
                <a:gd name="T69" fmla="*/ 21 h 49"/>
                <a:gd name="T70" fmla="*/ 69 w 161"/>
                <a:gd name="T71" fmla="*/ 24 h 49"/>
                <a:gd name="T72" fmla="*/ 69 w 161"/>
                <a:gd name="T73" fmla="*/ 24 h 49"/>
                <a:gd name="T74" fmla="*/ 67 w 161"/>
                <a:gd name="T75" fmla="*/ 26 h 49"/>
                <a:gd name="T76" fmla="*/ 67 w 161"/>
                <a:gd name="T77" fmla="*/ 26 h 49"/>
                <a:gd name="T78" fmla="*/ 66 w 161"/>
                <a:gd name="T79" fmla="*/ 24 h 49"/>
                <a:gd name="T80" fmla="*/ 66 w 161"/>
                <a:gd name="T81" fmla="*/ 22 h 49"/>
                <a:gd name="T82" fmla="*/ 66 w 161"/>
                <a:gd name="T83" fmla="*/ 22 h 49"/>
                <a:gd name="T84" fmla="*/ 66 w 161"/>
                <a:gd name="T85" fmla="*/ 22 h 49"/>
                <a:gd name="T86" fmla="*/ 31 w 161"/>
                <a:gd name="T87" fmla="*/ 1 h 49"/>
                <a:gd name="T88" fmla="*/ 31 w 161"/>
                <a:gd name="T89" fmla="*/ 1 h 49"/>
                <a:gd name="T90" fmla="*/ 26 w 161"/>
                <a:gd name="T91" fmla="*/ 0 h 49"/>
                <a:gd name="T92" fmla="*/ 21 w 161"/>
                <a:gd name="T93" fmla="*/ 0 h 49"/>
                <a:gd name="T94" fmla="*/ 17 w 161"/>
                <a:gd name="T95" fmla="*/ 2 h 49"/>
                <a:gd name="T96" fmla="*/ 13 w 161"/>
                <a:gd name="T97" fmla="*/ 5 h 49"/>
                <a:gd name="T98" fmla="*/ 10 w 161"/>
                <a:gd name="T99" fmla="*/ 9 h 49"/>
                <a:gd name="T100" fmla="*/ 6 w 161"/>
                <a:gd name="T101" fmla="*/ 13 h 49"/>
                <a:gd name="T102" fmla="*/ 2 w 161"/>
                <a:gd name="T103" fmla="*/ 22 h 49"/>
                <a:gd name="T104" fmla="*/ 2 w 161"/>
                <a:gd name="T105" fmla="*/ 22 h 49"/>
                <a:gd name="T106" fmla="*/ 0 w 161"/>
                <a:gd name="T107" fmla="*/ 30 h 49"/>
                <a:gd name="T108" fmla="*/ 0 w 161"/>
                <a:gd name="T109" fmla="*/ 36 h 49"/>
                <a:gd name="T110" fmla="*/ 1 w 161"/>
                <a:gd name="T111" fmla="*/ 39 h 49"/>
                <a:gd name="T112" fmla="*/ 2 w 161"/>
                <a:gd name="T113" fmla="*/ 41 h 49"/>
                <a:gd name="T114" fmla="*/ 5 w 161"/>
                <a:gd name="T115" fmla="*/ 43 h 49"/>
                <a:gd name="T116" fmla="*/ 7 w 161"/>
                <a:gd name="T117" fmla="*/ 45 h 49"/>
                <a:gd name="T118" fmla="*/ 7 w 161"/>
                <a:gd name="T119" fmla="*/ 45 h 49"/>
                <a:gd name="T120" fmla="*/ 15 w 161"/>
                <a:gd name="T1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9">
                  <a:moveTo>
                    <a:pt x="146" y="49"/>
                  </a:moveTo>
                  <a:lnTo>
                    <a:pt x="146" y="49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57" y="43"/>
                  </a:lnTo>
                  <a:lnTo>
                    <a:pt x="159" y="41"/>
                  </a:lnTo>
                  <a:lnTo>
                    <a:pt x="160" y="39"/>
                  </a:lnTo>
                  <a:lnTo>
                    <a:pt x="161" y="36"/>
                  </a:lnTo>
                  <a:lnTo>
                    <a:pt x="161" y="30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5" y="13"/>
                  </a:lnTo>
                  <a:lnTo>
                    <a:pt x="151" y="9"/>
                  </a:lnTo>
                  <a:lnTo>
                    <a:pt x="148" y="5"/>
                  </a:lnTo>
                  <a:lnTo>
                    <a:pt x="144" y="2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0" y="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5" y="17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6" y="17"/>
                  </a:lnTo>
                  <a:lnTo>
                    <a:pt x="73" y="19"/>
                  </a:lnTo>
                  <a:lnTo>
                    <a:pt x="70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5" y="4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2" name="Freeform 453"/>
            <p:cNvSpPr>
              <a:spLocks/>
            </p:cNvSpPr>
            <p:nvPr/>
          </p:nvSpPr>
          <p:spPr bwMode="auto">
            <a:xfrm>
              <a:off x="3895726" y="3094038"/>
              <a:ext cx="79375" cy="161925"/>
            </a:xfrm>
            <a:custGeom>
              <a:avLst/>
              <a:gdLst>
                <a:gd name="T0" fmla="*/ 27 w 50"/>
                <a:gd name="T1" fmla="*/ 0 h 102"/>
                <a:gd name="T2" fmla="*/ 1 w 50"/>
                <a:gd name="T3" fmla="*/ 77 h 102"/>
                <a:gd name="T4" fmla="*/ 1 w 50"/>
                <a:gd name="T5" fmla="*/ 77 h 102"/>
                <a:gd name="T6" fmla="*/ 0 w 50"/>
                <a:gd name="T7" fmla="*/ 80 h 102"/>
                <a:gd name="T8" fmla="*/ 0 w 50"/>
                <a:gd name="T9" fmla="*/ 85 h 102"/>
                <a:gd name="T10" fmla="*/ 1 w 50"/>
                <a:gd name="T11" fmla="*/ 88 h 102"/>
                <a:gd name="T12" fmla="*/ 3 w 50"/>
                <a:gd name="T13" fmla="*/ 92 h 102"/>
                <a:gd name="T14" fmla="*/ 5 w 50"/>
                <a:gd name="T15" fmla="*/ 95 h 102"/>
                <a:gd name="T16" fmla="*/ 8 w 50"/>
                <a:gd name="T17" fmla="*/ 97 h 102"/>
                <a:gd name="T18" fmla="*/ 11 w 50"/>
                <a:gd name="T19" fmla="*/ 99 h 102"/>
                <a:gd name="T20" fmla="*/ 14 w 50"/>
                <a:gd name="T21" fmla="*/ 101 h 102"/>
                <a:gd name="T22" fmla="*/ 14 w 50"/>
                <a:gd name="T23" fmla="*/ 101 h 102"/>
                <a:gd name="T24" fmla="*/ 20 w 50"/>
                <a:gd name="T25" fmla="*/ 102 h 102"/>
                <a:gd name="T26" fmla="*/ 20 w 50"/>
                <a:gd name="T27" fmla="*/ 102 h 102"/>
                <a:gd name="T28" fmla="*/ 25 w 50"/>
                <a:gd name="T29" fmla="*/ 101 h 102"/>
                <a:gd name="T30" fmla="*/ 30 w 50"/>
                <a:gd name="T31" fmla="*/ 98 h 102"/>
                <a:gd name="T32" fmla="*/ 35 w 50"/>
                <a:gd name="T33" fmla="*/ 94 h 102"/>
                <a:gd name="T34" fmla="*/ 37 w 50"/>
                <a:gd name="T35" fmla="*/ 89 h 102"/>
                <a:gd name="T36" fmla="*/ 50 w 50"/>
                <a:gd name="T37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02">
                  <a:moveTo>
                    <a:pt x="27" y="0"/>
                  </a:move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92"/>
                  </a:lnTo>
                  <a:lnTo>
                    <a:pt x="5" y="95"/>
                  </a:lnTo>
                  <a:lnTo>
                    <a:pt x="8" y="97"/>
                  </a:lnTo>
                  <a:lnTo>
                    <a:pt x="11" y="99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5" y="94"/>
                  </a:lnTo>
                  <a:lnTo>
                    <a:pt x="37" y="89"/>
                  </a:lnTo>
                  <a:lnTo>
                    <a:pt x="50" y="5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3" name="Freeform 454"/>
            <p:cNvSpPr>
              <a:spLocks/>
            </p:cNvSpPr>
            <p:nvPr/>
          </p:nvSpPr>
          <p:spPr bwMode="auto">
            <a:xfrm>
              <a:off x="4102101" y="3036888"/>
              <a:ext cx="19050" cy="215900"/>
            </a:xfrm>
            <a:custGeom>
              <a:avLst/>
              <a:gdLst>
                <a:gd name="T0" fmla="*/ 0 w 12"/>
                <a:gd name="T1" fmla="*/ 1 h 136"/>
                <a:gd name="T2" fmla="*/ 0 w 12"/>
                <a:gd name="T3" fmla="*/ 130 h 136"/>
                <a:gd name="T4" fmla="*/ 0 w 12"/>
                <a:gd name="T5" fmla="*/ 130 h 136"/>
                <a:gd name="T6" fmla="*/ 1 w 12"/>
                <a:gd name="T7" fmla="*/ 133 h 136"/>
                <a:gd name="T8" fmla="*/ 2 w 12"/>
                <a:gd name="T9" fmla="*/ 135 h 136"/>
                <a:gd name="T10" fmla="*/ 4 w 12"/>
                <a:gd name="T11" fmla="*/ 136 h 136"/>
                <a:gd name="T12" fmla="*/ 6 w 12"/>
                <a:gd name="T13" fmla="*/ 136 h 136"/>
                <a:gd name="T14" fmla="*/ 6 w 12"/>
                <a:gd name="T15" fmla="*/ 136 h 136"/>
                <a:gd name="T16" fmla="*/ 9 w 12"/>
                <a:gd name="T17" fmla="*/ 136 h 136"/>
                <a:gd name="T18" fmla="*/ 11 w 12"/>
                <a:gd name="T19" fmla="*/ 135 h 136"/>
                <a:gd name="T20" fmla="*/ 12 w 12"/>
                <a:gd name="T21" fmla="*/ 133 h 136"/>
                <a:gd name="T22" fmla="*/ 12 w 12"/>
                <a:gd name="T23" fmla="*/ 130 h 136"/>
                <a:gd name="T24" fmla="*/ 12 w 1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36">
                  <a:moveTo>
                    <a:pt x="0" y="1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9" y="136"/>
                  </a:lnTo>
                  <a:lnTo>
                    <a:pt x="11" y="135"/>
                  </a:lnTo>
                  <a:lnTo>
                    <a:pt x="12" y="133"/>
                  </a:lnTo>
                  <a:lnTo>
                    <a:pt x="12" y="13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4" name="Freeform 455"/>
            <p:cNvSpPr>
              <a:spLocks/>
            </p:cNvSpPr>
            <p:nvPr/>
          </p:nvSpPr>
          <p:spPr bwMode="auto">
            <a:xfrm>
              <a:off x="4102101" y="292576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2 w 12"/>
                <a:gd name="T3" fmla="*/ 6 h 22"/>
                <a:gd name="T4" fmla="*/ 12 w 12"/>
                <a:gd name="T5" fmla="*/ 6 h 22"/>
                <a:gd name="T6" fmla="*/ 12 w 12"/>
                <a:gd name="T7" fmla="*/ 3 h 22"/>
                <a:gd name="T8" fmla="*/ 11 w 12"/>
                <a:gd name="T9" fmla="*/ 1 h 22"/>
                <a:gd name="T10" fmla="*/ 9 w 12"/>
                <a:gd name="T11" fmla="*/ 0 h 22"/>
                <a:gd name="T12" fmla="*/ 6 w 12"/>
                <a:gd name="T13" fmla="*/ 0 h 22"/>
                <a:gd name="T14" fmla="*/ 6 w 12"/>
                <a:gd name="T15" fmla="*/ 0 h 22"/>
                <a:gd name="T16" fmla="*/ 4 w 12"/>
                <a:gd name="T17" fmla="*/ 0 h 22"/>
                <a:gd name="T18" fmla="*/ 2 w 12"/>
                <a:gd name="T19" fmla="*/ 1 h 22"/>
                <a:gd name="T20" fmla="*/ 1 w 12"/>
                <a:gd name="T21" fmla="*/ 3 h 22"/>
                <a:gd name="T22" fmla="*/ 0 w 12"/>
                <a:gd name="T23" fmla="*/ 6 h 22"/>
                <a:gd name="T24" fmla="*/ 0 w 12"/>
                <a:gd name="T2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5" name="Freeform 456"/>
            <p:cNvSpPr>
              <a:spLocks/>
            </p:cNvSpPr>
            <p:nvPr/>
          </p:nvSpPr>
          <p:spPr bwMode="auto">
            <a:xfrm>
              <a:off x="3941763" y="2890838"/>
              <a:ext cx="192088" cy="365125"/>
            </a:xfrm>
            <a:custGeom>
              <a:avLst/>
              <a:gdLst>
                <a:gd name="T0" fmla="*/ 107 w 121"/>
                <a:gd name="T1" fmla="*/ 54 h 230"/>
                <a:gd name="T2" fmla="*/ 79 w 121"/>
                <a:gd name="T3" fmla="*/ 54 h 230"/>
                <a:gd name="T4" fmla="*/ 60 w 121"/>
                <a:gd name="T5" fmla="*/ 15 h 230"/>
                <a:gd name="T6" fmla="*/ 60 w 121"/>
                <a:gd name="T7" fmla="*/ 15 h 230"/>
                <a:gd name="T8" fmla="*/ 58 w 121"/>
                <a:gd name="T9" fmla="*/ 12 h 230"/>
                <a:gd name="T10" fmla="*/ 55 w 121"/>
                <a:gd name="T11" fmla="*/ 9 h 230"/>
                <a:gd name="T12" fmla="*/ 48 w 121"/>
                <a:gd name="T13" fmla="*/ 4 h 230"/>
                <a:gd name="T14" fmla="*/ 38 w 121"/>
                <a:gd name="T15" fmla="*/ 1 h 230"/>
                <a:gd name="T16" fmla="*/ 34 w 121"/>
                <a:gd name="T17" fmla="*/ 0 h 230"/>
                <a:gd name="T18" fmla="*/ 29 w 121"/>
                <a:gd name="T19" fmla="*/ 0 h 230"/>
                <a:gd name="T20" fmla="*/ 29 w 121"/>
                <a:gd name="T21" fmla="*/ 0 h 230"/>
                <a:gd name="T22" fmla="*/ 22 w 121"/>
                <a:gd name="T23" fmla="*/ 1 h 230"/>
                <a:gd name="T24" fmla="*/ 16 w 121"/>
                <a:gd name="T25" fmla="*/ 3 h 230"/>
                <a:gd name="T26" fmla="*/ 11 w 121"/>
                <a:gd name="T27" fmla="*/ 5 h 230"/>
                <a:gd name="T28" fmla="*/ 6 w 121"/>
                <a:gd name="T29" fmla="*/ 8 h 230"/>
                <a:gd name="T30" fmla="*/ 3 w 121"/>
                <a:gd name="T31" fmla="*/ 12 h 230"/>
                <a:gd name="T32" fmla="*/ 2 w 121"/>
                <a:gd name="T33" fmla="*/ 16 h 230"/>
                <a:gd name="T34" fmla="*/ 1 w 121"/>
                <a:gd name="T35" fmla="*/ 19 h 230"/>
                <a:gd name="T36" fmla="*/ 0 w 121"/>
                <a:gd name="T37" fmla="*/ 23 h 230"/>
                <a:gd name="T38" fmla="*/ 0 w 121"/>
                <a:gd name="T39" fmla="*/ 106 h 230"/>
                <a:gd name="T40" fmla="*/ 50 w 121"/>
                <a:gd name="T41" fmla="*/ 219 h 230"/>
                <a:gd name="T42" fmla="*/ 50 w 121"/>
                <a:gd name="T43" fmla="*/ 219 h 230"/>
                <a:gd name="T44" fmla="*/ 53 w 121"/>
                <a:gd name="T45" fmla="*/ 223 h 230"/>
                <a:gd name="T46" fmla="*/ 57 w 121"/>
                <a:gd name="T47" fmla="*/ 227 h 230"/>
                <a:gd name="T48" fmla="*/ 62 w 121"/>
                <a:gd name="T49" fmla="*/ 229 h 230"/>
                <a:gd name="T50" fmla="*/ 67 w 121"/>
                <a:gd name="T51" fmla="*/ 230 h 230"/>
                <a:gd name="T52" fmla="*/ 67 w 121"/>
                <a:gd name="T53" fmla="*/ 230 h 230"/>
                <a:gd name="T54" fmla="*/ 71 w 121"/>
                <a:gd name="T55" fmla="*/ 229 h 230"/>
                <a:gd name="T56" fmla="*/ 74 w 121"/>
                <a:gd name="T57" fmla="*/ 228 h 230"/>
                <a:gd name="T58" fmla="*/ 74 w 121"/>
                <a:gd name="T59" fmla="*/ 228 h 230"/>
                <a:gd name="T60" fmla="*/ 77 w 121"/>
                <a:gd name="T61" fmla="*/ 226 h 230"/>
                <a:gd name="T62" fmla="*/ 80 w 121"/>
                <a:gd name="T63" fmla="*/ 224 h 230"/>
                <a:gd name="T64" fmla="*/ 83 w 121"/>
                <a:gd name="T65" fmla="*/ 221 h 230"/>
                <a:gd name="T66" fmla="*/ 85 w 121"/>
                <a:gd name="T67" fmla="*/ 218 h 230"/>
                <a:gd name="T68" fmla="*/ 86 w 121"/>
                <a:gd name="T69" fmla="*/ 215 h 230"/>
                <a:gd name="T70" fmla="*/ 86 w 121"/>
                <a:gd name="T71" fmla="*/ 210 h 230"/>
                <a:gd name="T72" fmla="*/ 86 w 121"/>
                <a:gd name="T73" fmla="*/ 207 h 230"/>
                <a:gd name="T74" fmla="*/ 85 w 121"/>
                <a:gd name="T75" fmla="*/ 203 h 230"/>
                <a:gd name="T76" fmla="*/ 52 w 121"/>
                <a:gd name="T77" fmla="*/ 129 h 230"/>
                <a:gd name="T78" fmla="*/ 52 w 121"/>
                <a:gd name="T79" fmla="*/ 62 h 230"/>
                <a:gd name="T80" fmla="*/ 63 w 121"/>
                <a:gd name="T81" fmla="*/ 82 h 230"/>
                <a:gd name="T82" fmla="*/ 107 w 121"/>
                <a:gd name="T83" fmla="*/ 82 h 230"/>
                <a:gd name="T84" fmla="*/ 107 w 121"/>
                <a:gd name="T85" fmla="*/ 82 h 230"/>
                <a:gd name="T86" fmla="*/ 112 w 121"/>
                <a:gd name="T87" fmla="*/ 81 h 230"/>
                <a:gd name="T88" fmla="*/ 116 w 121"/>
                <a:gd name="T89" fmla="*/ 78 h 230"/>
                <a:gd name="T90" fmla="*/ 120 w 121"/>
                <a:gd name="T91" fmla="*/ 74 h 230"/>
                <a:gd name="T92" fmla="*/ 121 w 121"/>
                <a:gd name="T93" fmla="*/ 69 h 230"/>
                <a:gd name="T94" fmla="*/ 121 w 121"/>
                <a:gd name="T95" fmla="*/ 69 h 230"/>
                <a:gd name="T96" fmla="*/ 120 w 121"/>
                <a:gd name="T97" fmla="*/ 62 h 230"/>
                <a:gd name="T98" fmla="*/ 116 w 121"/>
                <a:gd name="T99" fmla="*/ 58 h 230"/>
                <a:gd name="T100" fmla="*/ 112 w 121"/>
                <a:gd name="T101" fmla="*/ 55 h 230"/>
                <a:gd name="T102" fmla="*/ 107 w 121"/>
                <a:gd name="T103" fmla="*/ 54 h 230"/>
                <a:gd name="T104" fmla="*/ 107 w 121"/>
                <a:gd name="T105" fmla="*/ 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230">
                  <a:moveTo>
                    <a:pt x="107" y="54"/>
                  </a:moveTo>
                  <a:lnTo>
                    <a:pt x="79" y="54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2"/>
                  </a:lnTo>
                  <a:lnTo>
                    <a:pt x="55" y="9"/>
                  </a:lnTo>
                  <a:lnTo>
                    <a:pt x="48" y="4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106"/>
                  </a:lnTo>
                  <a:lnTo>
                    <a:pt x="50" y="219"/>
                  </a:lnTo>
                  <a:lnTo>
                    <a:pt x="50" y="219"/>
                  </a:lnTo>
                  <a:lnTo>
                    <a:pt x="53" y="223"/>
                  </a:lnTo>
                  <a:lnTo>
                    <a:pt x="57" y="227"/>
                  </a:lnTo>
                  <a:lnTo>
                    <a:pt x="62" y="229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71" y="229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6"/>
                  </a:lnTo>
                  <a:lnTo>
                    <a:pt x="80" y="224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6" y="215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5" y="203"/>
                  </a:lnTo>
                  <a:lnTo>
                    <a:pt x="52" y="129"/>
                  </a:lnTo>
                  <a:lnTo>
                    <a:pt x="52" y="62"/>
                  </a:lnTo>
                  <a:lnTo>
                    <a:pt x="63" y="82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112" y="81"/>
                  </a:lnTo>
                  <a:lnTo>
                    <a:pt x="116" y="78"/>
                  </a:lnTo>
                  <a:lnTo>
                    <a:pt x="120" y="74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0" y="62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7" y="54"/>
                  </a:lnTo>
                  <a:lnTo>
                    <a:pt x="107" y="5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6" name="Freeform 457"/>
            <p:cNvSpPr>
              <a:spLocks/>
            </p:cNvSpPr>
            <p:nvPr/>
          </p:nvSpPr>
          <p:spPr bwMode="auto">
            <a:xfrm>
              <a:off x="3938588" y="2762250"/>
              <a:ext cx="109538" cy="111125"/>
            </a:xfrm>
            <a:custGeom>
              <a:avLst/>
              <a:gdLst>
                <a:gd name="T0" fmla="*/ 0 w 69"/>
                <a:gd name="T1" fmla="*/ 35 h 70"/>
                <a:gd name="T2" fmla="*/ 0 w 69"/>
                <a:gd name="T3" fmla="*/ 35 h 70"/>
                <a:gd name="T4" fmla="*/ 0 w 69"/>
                <a:gd name="T5" fmla="*/ 28 h 70"/>
                <a:gd name="T6" fmla="*/ 2 w 69"/>
                <a:gd name="T7" fmla="*/ 22 h 70"/>
                <a:gd name="T8" fmla="*/ 5 w 69"/>
                <a:gd name="T9" fmla="*/ 16 h 70"/>
                <a:gd name="T10" fmla="*/ 10 w 69"/>
                <a:gd name="T11" fmla="*/ 11 h 70"/>
                <a:gd name="T12" fmla="*/ 16 w 69"/>
                <a:gd name="T13" fmla="*/ 7 h 70"/>
                <a:gd name="T14" fmla="*/ 21 w 69"/>
                <a:gd name="T15" fmla="*/ 3 h 70"/>
                <a:gd name="T16" fmla="*/ 28 w 69"/>
                <a:gd name="T17" fmla="*/ 1 h 70"/>
                <a:gd name="T18" fmla="*/ 35 w 69"/>
                <a:gd name="T19" fmla="*/ 0 h 70"/>
                <a:gd name="T20" fmla="*/ 35 w 69"/>
                <a:gd name="T21" fmla="*/ 0 h 70"/>
                <a:gd name="T22" fmla="*/ 41 w 69"/>
                <a:gd name="T23" fmla="*/ 1 h 70"/>
                <a:gd name="T24" fmla="*/ 49 w 69"/>
                <a:gd name="T25" fmla="*/ 3 h 70"/>
                <a:gd name="T26" fmla="*/ 54 w 69"/>
                <a:gd name="T27" fmla="*/ 7 h 70"/>
                <a:gd name="T28" fmla="*/ 60 w 69"/>
                <a:gd name="T29" fmla="*/ 11 h 70"/>
                <a:gd name="T30" fmla="*/ 64 w 69"/>
                <a:gd name="T31" fmla="*/ 16 h 70"/>
                <a:gd name="T32" fmla="*/ 67 w 69"/>
                <a:gd name="T33" fmla="*/ 22 h 70"/>
                <a:gd name="T34" fmla="*/ 69 w 69"/>
                <a:gd name="T35" fmla="*/ 28 h 70"/>
                <a:gd name="T36" fmla="*/ 69 w 69"/>
                <a:gd name="T37" fmla="*/ 35 h 70"/>
                <a:gd name="T38" fmla="*/ 69 w 69"/>
                <a:gd name="T39" fmla="*/ 35 h 70"/>
                <a:gd name="T40" fmla="*/ 69 w 69"/>
                <a:gd name="T41" fmla="*/ 43 h 70"/>
                <a:gd name="T42" fmla="*/ 67 w 69"/>
                <a:gd name="T43" fmla="*/ 49 h 70"/>
                <a:gd name="T44" fmla="*/ 64 w 69"/>
                <a:gd name="T45" fmla="*/ 55 h 70"/>
                <a:gd name="T46" fmla="*/ 60 w 69"/>
                <a:gd name="T47" fmla="*/ 60 h 70"/>
                <a:gd name="T48" fmla="*/ 54 w 69"/>
                <a:gd name="T49" fmla="*/ 64 h 70"/>
                <a:gd name="T50" fmla="*/ 49 w 69"/>
                <a:gd name="T51" fmla="*/ 67 h 70"/>
                <a:gd name="T52" fmla="*/ 41 w 69"/>
                <a:gd name="T53" fmla="*/ 69 h 70"/>
                <a:gd name="T54" fmla="*/ 35 w 69"/>
                <a:gd name="T55" fmla="*/ 70 h 70"/>
                <a:gd name="T56" fmla="*/ 35 w 69"/>
                <a:gd name="T57" fmla="*/ 70 h 70"/>
                <a:gd name="T58" fmla="*/ 28 w 69"/>
                <a:gd name="T59" fmla="*/ 69 h 70"/>
                <a:gd name="T60" fmla="*/ 21 w 69"/>
                <a:gd name="T61" fmla="*/ 67 h 70"/>
                <a:gd name="T62" fmla="*/ 16 w 69"/>
                <a:gd name="T63" fmla="*/ 64 h 70"/>
                <a:gd name="T64" fmla="*/ 10 w 69"/>
                <a:gd name="T65" fmla="*/ 60 h 70"/>
                <a:gd name="T66" fmla="*/ 5 w 69"/>
                <a:gd name="T67" fmla="*/ 55 h 70"/>
                <a:gd name="T68" fmla="*/ 2 w 69"/>
                <a:gd name="T69" fmla="*/ 49 h 70"/>
                <a:gd name="T70" fmla="*/ 0 w 69"/>
                <a:gd name="T71" fmla="*/ 43 h 70"/>
                <a:gd name="T72" fmla="*/ 0 w 69"/>
                <a:gd name="T73" fmla="*/ 35 h 70"/>
                <a:gd name="T74" fmla="*/ 0 w 69"/>
                <a:gd name="T75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70">
                  <a:moveTo>
                    <a:pt x="0" y="35"/>
                  </a:moveTo>
                  <a:lnTo>
                    <a:pt x="0" y="35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6"/>
                  </a:lnTo>
                  <a:lnTo>
                    <a:pt x="67" y="22"/>
                  </a:lnTo>
                  <a:lnTo>
                    <a:pt x="69" y="2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43"/>
                  </a:lnTo>
                  <a:lnTo>
                    <a:pt x="67" y="49"/>
                  </a:lnTo>
                  <a:lnTo>
                    <a:pt x="64" y="55"/>
                  </a:lnTo>
                  <a:lnTo>
                    <a:pt x="60" y="60"/>
                  </a:lnTo>
                  <a:lnTo>
                    <a:pt x="54" y="64"/>
                  </a:lnTo>
                  <a:lnTo>
                    <a:pt x="49" y="67"/>
                  </a:lnTo>
                  <a:lnTo>
                    <a:pt x="41" y="69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28" y="69"/>
                  </a:lnTo>
                  <a:lnTo>
                    <a:pt x="21" y="67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5" y="55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7" name="Freeform 458"/>
            <p:cNvSpPr>
              <a:spLocks/>
            </p:cNvSpPr>
            <p:nvPr/>
          </p:nvSpPr>
          <p:spPr bwMode="auto">
            <a:xfrm>
              <a:off x="3868738" y="2892425"/>
              <a:ext cx="57150" cy="138113"/>
            </a:xfrm>
            <a:custGeom>
              <a:avLst/>
              <a:gdLst>
                <a:gd name="T0" fmla="*/ 36 w 36"/>
                <a:gd name="T1" fmla="*/ 70 h 87"/>
                <a:gd name="T2" fmla="*/ 36 w 36"/>
                <a:gd name="T3" fmla="*/ 70 h 87"/>
                <a:gd name="T4" fmla="*/ 36 w 36"/>
                <a:gd name="T5" fmla="*/ 73 h 87"/>
                <a:gd name="T6" fmla="*/ 35 w 36"/>
                <a:gd name="T7" fmla="*/ 77 h 87"/>
                <a:gd name="T8" fmla="*/ 33 w 36"/>
                <a:gd name="T9" fmla="*/ 80 h 87"/>
                <a:gd name="T10" fmla="*/ 31 w 36"/>
                <a:gd name="T11" fmla="*/ 82 h 87"/>
                <a:gd name="T12" fmla="*/ 28 w 36"/>
                <a:gd name="T13" fmla="*/ 84 h 87"/>
                <a:gd name="T14" fmla="*/ 25 w 36"/>
                <a:gd name="T15" fmla="*/ 86 h 87"/>
                <a:gd name="T16" fmla="*/ 22 w 36"/>
                <a:gd name="T17" fmla="*/ 87 h 87"/>
                <a:gd name="T18" fmla="*/ 17 w 36"/>
                <a:gd name="T19" fmla="*/ 87 h 87"/>
                <a:gd name="T20" fmla="*/ 17 w 36"/>
                <a:gd name="T21" fmla="*/ 87 h 87"/>
                <a:gd name="T22" fmla="*/ 14 w 36"/>
                <a:gd name="T23" fmla="*/ 87 h 87"/>
                <a:gd name="T24" fmla="*/ 11 w 36"/>
                <a:gd name="T25" fmla="*/ 86 h 87"/>
                <a:gd name="T26" fmla="*/ 8 w 36"/>
                <a:gd name="T27" fmla="*/ 84 h 87"/>
                <a:gd name="T28" fmla="*/ 5 w 36"/>
                <a:gd name="T29" fmla="*/ 82 h 87"/>
                <a:gd name="T30" fmla="*/ 3 w 36"/>
                <a:gd name="T31" fmla="*/ 80 h 87"/>
                <a:gd name="T32" fmla="*/ 1 w 36"/>
                <a:gd name="T33" fmla="*/ 77 h 87"/>
                <a:gd name="T34" fmla="*/ 0 w 36"/>
                <a:gd name="T35" fmla="*/ 73 h 87"/>
                <a:gd name="T36" fmla="*/ 0 w 36"/>
                <a:gd name="T37" fmla="*/ 70 h 87"/>
                <a:gd name="T38" fmla="*/ 0 w 36"/>
                <a:gd name="T39" fmla="*/ 18 h 87"/>
                <a:gd name="T40" fmla="*/ 0 w 36"/>
                <a:gd name="T41" fmla="*/ 18 h 87"/>
                <a:gd name="T42" fmla="*/ 0 w 36"/>
                <a:gd name="T43" fmla="*/ 15 h 87"/>
                <a:gd name="T44" fmla="*/ 1 w 36"/>
                <a:gd name="T45" fmla="*/ 11 h 87"/>
                <a:gd name="T46" fmla="*/ 3 w 36"/>
                <a:gd name="T47" fmla="*/ 8 h 87"/>
                <a:gd name="T48" fmla="*/ 5 w 36"/>
                <a:gd name="T49" fmla="*/ 6 h 87"/>
                <a:gd name="T50" fmla="*/ 8 w 36"/>
                <a:gd name="T51" fmla="*/ 3 h 87"/>
                <a:gd name="T52" fmla="*/ 11 w 36"/>
                <a:gd name="T53" fmla="*/ 2 h 87"/>
                <a:gd name="T54" fmla="*/ 14 w 36"/>
                <a:gd name="T55" fmla="*/ 1 h 87"/>
                <a:gd name="T56" fmla="*/ 17 w 36"/>
                <a:gd name="T57" fmla="*/ 0 h 87"/>
                <a:gd name="T58" fmla="*/ 17 w 36"/>
                <a:gd name="T59" fmla="*/ 0 h 87"/>
                <a:gd name="T60" fmla="*/ 22 w 36"/>
                <a:gd name="T61" fmla="*/ 1 h 87"/>
                <a:gd name="T62" fmla="*/ 25 w 36"/>
                <a:gd name="T63" fmla="*/ 2 h 87"/>
                <a:gd name="T64" fmla="*/ 28 w 36"/>
                <a:gd name="T65" fmla="*/ 3 h 87"/>
                <a:gd name="T66" fmla="*/ 31 w 36"/>
                <a:gd name="T67" fmla="*/ 6 h 87"/>
                <a:gd name="T68" fmla="*/ 33 w 36"/>
                <a:gd name="T69" fmla="*/ 8 h 87"/>
                <a:gd name="T70" fmla="*/ 35 w 36"/>
                <a:gd name="T71" fmla="*/ 11 h 87"/>
                <a:gd name="T72" fmla="*/ 36 w 36"/>
                <a:gd name="T73" fmla="*/ 15 h 87"/>
                <a:gd name="T74" fmla="*/ 36 w 36"/>
                <a:gd name="T7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87">
                  <a:moveTo>
                    <a:pt x="36" y="70"/>
                  </a:moveTo>
                  <a:lnTo>
                    <a:pt x="36" y="70"/>
                  </a:lnTo>
                  <a:lnTo>
                    <a:pt x="36" y="73"/>
                  </a:lnTo>
                  <a:lnTo>
                    <a:pt x="35" y="77"/>
                  </a:lnTo>
                  <a:lnTo>
                    <a:pt x="33" y="80"/>
                  </a:lnTo>
                  <a:lnTo>
                    <a:pt x="31" y="82"/>
                  </a:lnTo>
                  <a:lnTo>
                    <a:pt x="28" y="84"/>
                  </a:lnTo>
                  <a:lnTo>
                    <a:pt x="25" y="86"/>
                  </a:lnTo>
                  <a:lnTo>
                    <a:pt x="22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1" y="86"/>
                  </a:lnTo>
                  <a:lnTo>
                    <a:pt x="8" y="84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1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1"/>
                  </a:lnTo>
                  <a:lnTo>
                    <a:pt x="36" y="15"/>
                  </a:lnTo>
                  <a:lnTo>
                    <a:pt x="36" y="1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8" name="Freeform 459"/>
            <p:cNvSpPr>
              <a:spLocks/>
            </p:cNvSpPr>
            <p:nvPr/>
          </p:nvSpPr>
          <p:spPr bwMode="auto">
            <a:xfrm>
              <a:off x="3167063" y="2814638"/>
              <a:ext cx="547688" cy="160338"/>
            </a:xfrm>
            <a:custGeom>
              <a:avLst/>
              <a:gdLst>
                <a:gd name="T0" fmla="*/ 10 w 345"/>
                <a:gd name="T1" fmla="*/ 0 h 101"/>
                <a:gd name="T2" fmla="*/ 10 w 345"/>
                <a:gd name="T3" fmla="*/ 0 h 101"/>
                <a:gd name="T4" fmla="*/ 10 w 345"/>
                <a:gd name="T5" fmla="*/ 37 h 101"/>
                <a:gd name="T6" fmla="*/ 10 w 345"/>
                <a:gd name="T7" fmla="*/ 37 h 101"/>
                <a:gd name="T8" fmla="*/ 0 w 345"/>
                <a:gd name="T9" fmla="*/ 37 h 101"/>
                <a:gd name="T10" fmla="*/ 0 w 345"/>
                <a:gd name="T11" fmla="*/ 58 h 101"/>
                <a:gd name="T12" fmla="*/ 79 w 345"/>
                <a:gd name="T13" fmla="*/ 58 h 101"/>
                <a:gd name="T14" fmla="*/ 79 w 345"/>
                <a:gd name="T15" fmla="*/ 58 h 101"/>
                <a:gd name="T16" fmla="*/ 80 w 345"/>
                <a:gd name="T17" fmla="*/ 67 h 101"/>
                <a:gd name="T18" fmla="*/ 84 w 345"/>
                <a:gd name="T19" fmla="*/ 75 h 101"/>
                <a:gd name="T20" fmla="*/ 88 w 345"/>
                <a:gd name="T21" fmla="*/ 83 h 101"/>
                <a:gd name="T22" fmla="*/ 94 w 345"/>
                <a:gd name="T23" fmla="*/ 89 h 101"/>
                <a:gd name="T24" fmla="*/ 102 w 345"/>
                <a:gd name="T25" fmla="*/ 94 h 101"/>
                <a:gd name="T26" fmla="*/ 109 w 345"/>
                <a:gd name="T27" fmla="*/ 98 h 101"/>
                <a:gd name="T28" fmla="*/ 118 w 345"/>
                <a:gd name="T29" fmla="*/ 100 h 101"/>
                <a:gd name="T30" fmla="*/ 127 w 345"/>
                <a:gd name="T31" fmla="*/ 101 h 101"/>
                <a:gd name="T32" fmla="*/ 127 w 345"/>
                <a:gd name="T33" fmla="*/ 101 h 101"/>
                <a:gd name="T34" fmla="*/ 137 w 345"/>
                <a:gd name="T35" fmla="*/ 100 h 101"/>
                <a:gd name="T36" fmla="*/ 145 w 345"/>
                <a:gd name="T37" fmla="*/ 98 h 101"/>
                <a:gd name="T38" fmla="*/ 153 w 345"/>
                <a:gd name="T39" fmla="*/ 94 h 101"/>
                <a:gd name="T40" fmla="*/ 159 w 345"/>
                <a:gd name="T41" fmla="*/ 89 h 101"/>
                <a:gd name="T42" fmla="*/ 165 w 345"/>
                <a:gd name="T43" fmla="*/ 83 h 101"/>
                <a:gd name="T44" fmla="*/ 170 w 345"/>
                <a:gd name="T45" fmla="*/ 75 h 101"/>
                <a:gd name="T46" fmla="*/ 174 w 345"/>
                <a:gd name="T47" fmla="*/ 67 h 101"/>
                <a:gd name="T48" fmla="*/ 176 w 345"/>
                <a:gd name="T49" fmla="*/ 58 h 101"/>
                <a:gd name="T50" fmla="*/ 345 w 345"/>
                <a:gd name="T51" fmla="*/ 58 h 101"/>
                <a:gd name="T52" fmla="*/ 345 w 345"/>
                <a:gd name="T53" fmla="*/ 44 h 101"/>
                <a:gd name="T54" fmla="*/ 345 w 345"/>
                <a:gd name="T55" fmla="*/ 44 h 101"/>
                <a:gd name="T56" fmla="*/ 318 w 345"/>
                <a:gd name="T57" fmla="*/ 44 h 101"/>
                <a:gd name="T58" fmla="*/ 318 w 345"/>
                <a:gd name="T59" fmla="*/ 44 h 101"/>
                <a:gd name="T60" fmla="*/ 318 w 345"/>
                <a:gd name="T6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5" h="101">
                  <a:moveTo>
                    <a:pt x="10" y="0"/>
                  </a:moveTo>
                  <a:lnTo>
                    <a:pt x="10" y="0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0" y="37"/>
                  </a:lnTo>
                  <a:lnTo>
                    <a:pt x="0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4" y="75"/>
                  </a:lnTo>
                  <a:lnTo>
                    <a:pt x="88" y="83"/>
                  </a:lnTo>
                  <a:lnTo>
                    <a:pt x="94" y="89"/>
                  </a:lnTo>
                  <a:lnTo>
                    <a:pt x="102" y="94"/>
                  </a:lnTo>
                  <a:lnTo>
                    <a:pt x="109" y="98"/>
                  </a:lnTo>
                  <a:lnTo>
                    <a:pt x="118" y="100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37" y="100"/>
                  </a:lnTo>
                  <a:lnTo>
                    <a:pt x="145" y="98"/>
                  </a:lnTo>
                  <a:lnTo>
                    <a:pt x="153" y="94"/>
                  </a:lnTo>
                  <a:lnTo>
                    <a:pt x="159" y="89"/>
                  </a:lnTo>
                  <a:lnTo>
                    <a:pt x="165" y="83"/>
                  </a:lnTo>
                  <a:lnTo>
                    <a:pt x="170" y="75"/>
                  </a:lnTo>
                  <a:lnTo>
                    <a:pt x="174" y="67"/>
                  </a:lnTo>
                  <a:lnTo>
                    <a:pt x="176" y="58"/>
                  </a:lnTo>
                  <a:lnTo>
                    <a:pt x="345" y="58"/>
                  </a:lnTo>
                  <a:lnTo>
                    <a:pt x="345" y="44"/>
                  </a:lnTo>
                  <a:lnTo>
                    <a:pt x="345" y="44"/>
                  </a:lnTo>
                  <a:lnTo>
                    <a:pt x="318" y="44"/>
                  </a:lnTo>
                  <a:lnTo>
                    <a:pt x="318" y="44"/>
                  </a:lnTo>
                  <a:lnTo>
                    <a:pt x="318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9" name="Freeform 460"/>
            <p:cNvSpPr>
              <a:spLocks/>
            </p:cNvSpPr>
            <p:nvPr/>
          </p:nvSpPr>
          <p:spPr bwMode="auto">
            <a:xfrm>
              <a:off x="3333751" y="2860675"/>
              <a:ext cx="71438" cy="71438"/>
            </a:xfrm>
            <a:custGeom>
              <a:avLst/>
              <a:gdLst>
                <a:gd name="T0" fmla="*/ 22 w 45"/>
                <a:gd name="T1" fmla="*/ 45 h 45"/>
                <a:gd name="T2" fmla="*/ 22 w 45"/>
                <a:gd name="T3" fmla="*/ 45 h 45"/>
                <a:gd name="T4" fmla="*/ 17 w 45"/>
                <a:gd name="T5" fmla="*/ 45 h 45"/>
                <a:gd name="T6" fmla="*/ 13 w 45"/>
                <a:gd name="T7" fmla="*/ 43 h 45"/>
                <a:gd name="T8" fmla="*/ 9 w 45"/>
                <a:gd name="T9" fmla="*/ 41 h 45"/>
                <a:gd name="T10" fmla="*/ 6 w 45"/>
                <a:gd name="T11" fmla="*/ 39 h 45"/>
                <a:gd name="T12" fmla="*/ 3 w 45"/>
                <a:gd name="T13" fmla="*/ 36 h 45"/>
                <a:gd name="T14" fmla="*/ 1 w 45"/>
                <a:gd name="T15" fmla="*/ 32 h 45"/>
                <a:gd name="T16" fmla="*/ 0 w 45"/>
                <a:gd name="T17" fmla="*/ 28 h 45"/>
                <a:gd name="T18" fmla="*/ 0 w 45"/>
                <a:gd name="T19" fmla="*/ 23 h 45"/>
                <a:gd name="T20" fmla="*/ 0 w 45"/>
                <a:gd name="T21" fmla="*/ 23 h 45"/>
                <a:gd name="T22" fmla="*/ 0 w 45"/>
                <a:gd name="T23" fmla="*/ 19 h 45"/>
                <a:gd name="T24" fmla="*/ 1 w 45"/>
                <a:gd name="T25" fmla="*/ 15 h 45"/>
                <a:gd name="T26" fmla="*/ 3 w 45"/>
                <a:gd name="T27" fmla="*/ 10 h 45"/>
                <a:gd name="T28" fmla="*/ 6 w 45"/>
                <a:gd name="T29" fmla="*/ 7 h 45"/>
                <a:gd name="T30" fmla="*/ 9 w 45"/>
                <a:gd name="T31" fmla="*/ 4 h 45"/>
                <a:gd name="T32" fmla="*/ 13 w 45"/>
                <a:gd name="T33" fmla="*/ 2 h 45"/>
                <a:gd name="T34" fmla="*/ 17 w 45"/>
                <a:gd name="T35" fmla="*/ 1 h 45"/>
                <a:gd name="T36" fmla="*/ 22 w 45"/>
                <a:gd name="T37" fmla="*/ 0 h 45"/>
                <a:gd name="T38" fmla="*/ 22 w 45"/>
                <a:gd name="T39" fmla="*/ 0 h 45"/>
                <a:gd name="T40" fmla="*/ 26 w 45"/>
                <a:gd name="T41" fmla="*/ 1 h 45"/>
                <a:gd name="T42" fmla="*/ 30 w 45"/>
                <a:gd name="T43" fmla="*/ 2 h 45"/>
                <a:gd name="T44" fmla="*/ 35 w 45"/>
                <a:gd name="T45" fmla="*/ 4 h 45"/>
                <a:gd name="T46" fmla="*/ 38 w 45"/>
                <a:gd name="T47" fmla="*/ 7 h 45"/>
                <a:gd name="T48" fmla="*/ 41 w 45"/>
                <a:gd name="T49" fmla="*/ 10 h 45"/>
                <a:gd name="T50" fmla="*/ 43 w 45"/>
                <a:gd name="T51" fmla="*/ 15 h 45"/>
                <a:gd name="T52" fmla="*/ 44 w 45"/>
                <a:gd name="T53" fmla="*/ 19 h 45"/>
                <a:gd name="T54" fmla="*/ 45 w 45"/>
                <a:gd name="T55" fmla="*/ 23 h 45"/>
                <a:gd name="T56" fmla="*/ 45 w 45"/>
                <a:gd name="T57" fmla="*/ 23 h 45"/>
                <a:gd name="T58" fmla="*/ 44 w 45"/>
                <a:gd name="T59" fmla="*/ 28 h 45"/>
                <a:gd name="T60" fmla="*/ 43 w 45"/>
                <a:gd name="T61" fmla="*/ 32 h 45"/>
                <a:gd name="T62" fmla="*/ 41 w 45"/>
                <a:gd name="T63" fmla="*/ 36 h 45"/>
                <a:gd name="T64" fmla="*/ 38 w 45"/>
                <a:gd name="T65" fmla="*/ 39 h 45"/>
                <a:gd name="T66" fmla="*/ 35 w 45"/>
                <a:gd name="T67" fmla="*/ 41 h 45"/>
                <a:gd name="T68" fmla="*/ 30 w 45"/>
                <a:gd name="T69" fmla="*/ 43 h 45"/>
                <a:gd name="T70" fmla="*/ 26 w 45"/>
                <a:gd name="T71" fmla="*/ 45 h 45"/>
                <a:gd name="T72" fmla="*/ 22 w 45"/>
                <a:gd name="T73" fmla="*/ 45 h 45"/>
                <a:gd name="T74" fmla="*/ 22 w 45"/>
                <a:gd name="T7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9"/>
                  </a:lnTo>
                  <a:lnTo>
                    <a:pt x="35" y="41"/>
                  </a:lnTo>
                  <a:lnTo>
                    <a:pt x="30" y="43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2" y="4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0" name="Freeform 461"/>
            <p:cNvSpPr>
              <a:spLocks/>
            </p:cNvSpPr>
            <p:nvPr/>
          </p:nvSpPr>
          <p:spPr bwMode="auto">
            <a:xfrm>
              <a:off x="3665538" y="2925763"/>
              <a:ext cx="49213" cy="49213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6 h 31"/>
                <a:gd name="T4" fmla="*/ 30 w 31"/>
                <a:gd name="T5" fmla="*/ 19 h 31"/>
                <a:gd name="T6" fmla="*/ 29 w 31"/>
                <a:gd name="T7" fmla="*/ 22 h 31"/>
                <a:gd name="T8" fmla="*/ 26 w 31"/>
                <a:gd name="T9" fmla="*/ 26 h 31"/>
                <a:gd name="T10" fmla="*/ 22 w 31"/>
                <a:gd name="T11" fmla="*/ 30 h 31"/>
                <a:gd name="T12" fmla="*/ 19 w 31"/>
                <a:gd name="T13" fmla="*/ 30 h 31"/>
                <a:gd name="T14" fmla="*/ 16 w 31"/>
                <a:gd name="T15" fmla="*/ 31 h 31"/>
                <a:gd name="T16" fmla="*/ 16 w 31"/>
                <a:gd name="T17" fmla="*/ 31 h 31"/>
                <a:gd name="T18" fmla="*/ 13 w 31"/>
                <a:gd name="T19" fmla="*/ 30 h 31"/>
                <a:gd name="T20" fmla="*/ 10 w 31"/>
                <a:gd name="T21" fmla="*/ 30 h 31"/>
                <a:gd name="T22" fmla="*/ 5 w 31"/>
                <a:gd name="T23" fmla="*/ 26 h 31"/>
                <a:gd name="T24" fmla="*/ 1 w 31"/>
                <a:gd name="T25" fmla="*/ 22 h 31"/>
                <a:gd name="T26" fmla="*/ 0 w 31"/>
                <a:gd name="T27" fmla="*/ 19 h 31"/>
                <a:gd name="T28" fmla="*/ 0 w 31"/>
                <a:gd name="T29" fmla="*/ 16 h 31"/>
                <a:gd name="T30" fmla="*/ 0 w 31"/>
                <a:gd name="T31" fmla="*/ 16 h 31"/>
                <a:gd name="T32" fmla="*/ 0 w 31"/>
                <a:gd name="T33" fmla="*/ 13 h 31"/>
                <a:gd name="T34" fmla="*/ 1 w 31"/>
                <a:gd name="T35" fmla="*/ 10 h 31"/>
                <a:gd name="T36" fmla="*/ 5 w 31"/>
                <a:gd name="T37" fmla="*/ 4 h 31"/>
                <a:gd name="T38" fmla="*/ 10 w 31"/>
                <a:gd name="T39" fmla="*/ 1 h 31"/>
                <a:gd name="T40" fmla="*/ 13 w 31"/>
                <a:gd name="T41" fmla="*/ 0 h 31"/>
                <a:gd name="T42" fmla="*/ 16 w 31"/>
                <a:gd name="T43" fmla="*/ 0 h 31"/>
                <a:gd name="T44" fmla="*/ 16 w 31"/>
                <a:gd name="T45" fmla="*/ 0 h 31"/>
                <a:gd name="T46" fmla="*/ 19 w 31"/>
                <a:gd name="T47" fmla="*/ 0 h 31"/>
                <a:gd name="T48" fmla="*/ 22 w 31"/>
                <a:gd name="T49" fmla="*/ 1 h 31"/>
                <a:gd name="T50" fmla="*/ 26 w 31"/>
                <a:gd name="T51" fmla="*/ 4 h 31"/>
                <a:gd name="T52" fmla="*/ 29 w 31"/>
                <a:gd name="T53" fmla="*/ 10 h 31"/>
                <a:gd name="T54" fmla="*/ 30 w 31"/>
                <a:gd name="T55" fmla="*/ 13 h 31"/>
                <a:gd name="T56" fmla="*/ 31 w 31"/>
                <a:gd name="T57" fmla="*/ 16 h 31"/>
                <a:gd name="T58" fmla="*/ 31 w 31"/>
                <a:gd name="T5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6"/>
                  </a:lnTo>
                  <a:lnTo>
                    <a:pt x="30" y="19"/>
                  </a:lnTo>
                  <a:lnTo>
                    <a:pt x="29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5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1" name="Freeform 462"/>
            <p:cNvSpPr>
              <a:spLocks noEditPoints="1"/>
            </p:cNvSpPr>
            <p:nvPr/>
          </p:nvSpPr>
          <p:spPr bwMode="auto">
            <a:xfrm>
              <a:off x="3182938" y="2628900"/>
              <a:ext cx="488950" cy="168275"/>
            </a:xfrm>
            <a:custGeom>
              <a:avLst/>
              <a:gdLst>
                <a:gd name="T0" fmla="*/ 308 w 308"/>
                <a:gd name="T1" fmla="*/ 106 h 106"/>
                <a:gd name="T2" fmla="*/ 308 w 308"/>
                <a:gd name="T3" fmla="*/ 106 h 106"/>
                <a:gd name="T4" fmla="*/ 308 w 308"/>
                <a:gd name="T5" fmla="*/ 42 h 106"/>
                <a:gd name="T6" fmla="*/ 308 w 308"/>
                <a:gd name="T7" fmla="*/ 42 h 106"/>
                <a:gd name="T8" fmla="*/ 306 w 308"/>
                <a:gd name="T9" fmla="*/ 35 h 106"/>
                <a:gd name="T10" fmla="*/ 305 w 308"/>
                <a:gd name="T11" fmla="*/ 28 h 106"/>
                <a:gd name="T12" fmla="*/ 303 w 308"/>
                <a:gd name="T13" fmla="*/ 22 h 106"/>
                <a:gd name="T14" fmla="*/ 300 w 308"/>
                <a:gd name="T15" fmla="*/ 17 h 106"/>
                <a:gd name="T16" fmla="*/ 296 w 308"/>
                <a:gd name="T17" fmla="*/ 12 h 106"/>
                <a:gd name="T18" fmla="*/ 291 w 308"/>
                <a:gd name="T19" fmla="*/ 8 h 106"/>
                <a:gd name="T20" fmla="*/ 284 w 308"/>
                <a:gd name="T21" fmla="*/ 6 h 106"/>
                <a:gd name="T22" fmla="*/ 276 w 308"/>
                <a:gd name="T23" fmla="*/ 4 h 106"/>
                <a:gd name="T24" fmla="*/ 276 w 308"/>
                <a:gd name="T25" fmla="*/ 4 h 106"/>
                <a:gd name="T26" fmla="*/ 254 w 308"/>
                <a:gd name="T27" fmla="*/ 3 h 106"/>
                <a:gd name="T28" fmla="*/ 226 w 308"/>
                <a:gd name="T29" fmla="*/ 1 h 106"/>
                <a:gd name="T30" fmla="*/ 193 w 308"/>
                <a:gd name="T31" fmla="*/ 0 h 106"/>
                <a:gd name="T32" fmla="*/ 153 w 308"/>
                <a:gd name="T33" fmla="*/ 0 h 106"/>
                <a:gd name="T34" fmla="*/ 153 w 308"/>
                <a:gd name="T35" fmla="*/ 0 h 106"/>
                <a:gd name="T36" fmla="*/ 114 w 308"/>
                <a:gd name="T37" fmla="*/ 0 h 106"/>
                <a:gd name="T38" fmla="*/ 80 w 308"/>
                <a:gd name="T39" fmla="*/ 1 h 106"/>
                <a:gd name="T40" fmla="*/ 52 w 308"/>
                <a:gd name="T41" fmla="*/ 3 h 106"/>
                <a:gd name="T42" fmla="*/ 32 w 308"/>
                <a:gd name="T43" fmla="*/ 4 h 106"/>
                <a:gd name="T44" fmla="*/ 32 w 308"/>
                <a:gd name="T45" fmla="*/ 4 h 106"/>
                <a:gd name="T46" fmla="*/ 24 w 308"/>
                <a:gd name="T47" fmla="*/ 6 h 106"/>
                <a:gd name="T48" fmla="*/ 16 w 308"/>
                <a:gd name="T49" fmla="*/ 8 h 106"/>
                <a:gd name="T50" fmla="*/ 11 w 308"/>
                <a:gd name="T51" fmla="*/ 12 h 106"/>
                <a:gd name="T52" fmla="*/ 6 w 308"/>
                <a:gd name="T53" fmla="*/ 17 h 106"/>
                <a:gd name="T54" fmla="*/ 3 w 308"/>
                <a:gd name="T55" fmla="*/ 22 h 106"/>
                <a:gd name="T56" fmla="*/ 1 w 308"/>
                <a:gd name="T57" fmla="*/ 28 h 106"/>
                <a:gd name="T58" fmla="*/ 0 w 308"/>
                <a:gd name="T59" fmla="*/ 35 h 106"/>
                <a:gd name="T60" fmla="*/ 0 w 308"/>
                <a:gd name="T61" fmla="*/ 42 h 106"/>
                <a:gd name="T62" fmla="*/ 0 w 308"/>
                <a:gd name="T63" fmla="*/ 42 h 106"/>
                <a:gd name="T64" fmla="*/ 0 w 308"/>
                <a:gd name="T65" fmla="*/ 106 h 106"/>
                <a:gd name="T66" fmla="*/ 308 w 308"/>
                <a:gd name="T67" fmla="*/ 106 h 106"/>
                <a:gd name="T68" fmla="*/ 223 w 308"/>
                <a:gd name="T69" fmla="*/ 43 h 106"/>
                <a:gd name="T70" fmla="*/ 265 w 308"/>
                <a:gd name="T71" fmla="*/ 43 h 106"/>
                <a:gd name="T72" fmla="*/ 265 w 308"/>
                <a:gd name="T73" fmla="*/ 81 h 106"/>
                <a:gd name="T74" fmla="*/ 223 w 308"/>
                <a:gd name="T75" fmla="*/ 81 h 106"/>
                <a:gd name="T76" fmla="*/ 223 w 308"/>
                <a:gd name="T77" fmla="*/ 43 h 106"/>
                <a:gd name="T78" fmla="*/ 95 w 308"/>
                <a:gd name="T79" fmla="*/ 43 h 106"/>
                <a:gd name="T80" fmla="*/ 137 w 308"/>
                <a:gd name="T81" fmla="*/ 43 h 106"/>
                <a:gd name="T82" fmla="*/ 137 w 308"/>
                <a:gd name="T83" fmla="*/ 81 h 106"/>
                <a:gd name="T84" fmla="*/ 95 w 308"/>
                <a:gd name="T85" fmla="*/ 81 h 106"/>
                <a:gd name="T86" fmla="*/ 95 w 308"/>
                <a:gd name="T87" fmla="*/ 43 h 106"/>
                <a:gd name="T88" fmla="*/ 43 w 308"/>
                <a:gd name="T89" fmla="*/ 43 h 106"/>
                <a:gd name="T90" fmla="*/ 85 w 308"/>
                <a:gd name="T91" fmla="*/ 43 h 106"/>
                <a:gd name="T92" fmla="*/ 85 w 308"/>
                <a:gd name="T93" fmla="*/ 81 h 106"/>
                <a:gd name="T94" fmla="*/ 43 w 308"/>
                <a:gd name="T95" fmla="*/ 81 h 106"/>
                <a:gd name="T96" fmla="*/ 43 w 308"/>
                <a:gd name="T97" fmla="*/ 4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106">
                  <a:moveTo>
                    <a:pt x="308" y="106"/>
                  </a:moveTo>
                  <a:lnTo>
                    <a:pt x="308" y="106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306" y="35"/>
                  </a:lnTo>
                  <a:lnTo>
                    <a:pt x="305" y="28"/>
                  </a:lnTo>
                  <a:lnTo>
                    <a:pt x="303" y="22"/>
                  </a:lnTo>
                  <a:lnTo>
                    <a:pt x="300" y="17"/>
                  </a:lnTo>
                  <a:lnTo>
                    <a:pt x="296" y="12"/>
                  </a:lnTo>
                  <a:lnTo>
                    <a:pt x="291" y="8"/>
                  </a:lnTo>
                  <a:lnTo>
                    <a:pt x="284" y="6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4" y="3"/>
                  </a:lnTo>
                  <a:lnTo>
                    <a:pt x="226" y="1"/>
                  </a:lnTo>
                  <a:lnTo>
                    <a:pt x="19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14" y="0"/>
                  </a:lnTo>
                  <a:lnTo>
                    <a:pt x="80" y="1"/>
                  </a:lnTo>
                  <a:lnTo>
                    <a:pt x="5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06"/>
                  </a:lnTo>
                  <a:lnTo>
                    <a:pt x="308" y="106"/>
                  </a:lnTo>
                  <a:close/>
                  <a:moveTo>
                    <a:pt x="223" y="43"/>
                  </a:moveTo>
                  <a:lnTo>
                    <a:pt x="265" y="43"/>
                  </a:lnTo>
                  <a:lnTo>
                    <a:pt x="265" y="81"/>
                  </a:lnTo>
                  <a:lnTo>
                    <a:pt x="223" y="81"/>
                  </a:lnTo>
                  <a:lnTo>
                    <a:pt x="223" y="43"/>
                  </a:lnTo>
                  <a:close/>
                  <a:moveTo>
                    <a:pt x="95" y="43"/>
                  </a:moveTo>
                  <a:lnTo>
                    <a:pt x="137" y="43"/>
                  </a:lnTo>
                  <a:lnTo>
                    <a:pt x="137" y="81"/>
                  </a:lnTo>
                  <a:lnTo>
                    <a:pt x="95" y="81"/>
                  </a:lnTo>
                  <a:lnTo>
                    <a:pt x="95" y="43"/>
                  </a:lnTo>
                  <a:close/>
                  <a:moveTo>
                    <a:pt x="43" y="43"/>
                  </a:moveTo>
                  <a:lnTo>
                    <a:pt x="85" y="43"/>
                  </a:lnTo>
                  <a:lnTo>
                    <a:pt x="85" y="81"/>
                  </a:lnTo>
                  <a:lnTo>
                    <a:pt x="43" y="81"/>
                  </a:lnTo>
                  <a:lnTo>
                    <a:pt x="43" y="43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2" name="Freeform 463"/>
            <p:cNvSpPr>
              <a:spLocks/>
            </p:cNvSpPr>
            <p:nvPr/>
          </p:nvSpPr>
          <p:spPr bwMode="auto">
            <a:xfrm>
              <a:off x="4411663" y="3367088"/>
              <a:ext cx="30163" cy="44450"/>
            </a:xfrm>
            <a:custGeom>
              <a:avLst/>
              <a:gdLst>
                <a:gd name="T0" fmla="*/ 19 w 19"/>
                <a:gd name="T1" fmla="*/ 28 h 28"/>
                <a:gd name="T2" fmla="*/ 19 w 19"/>
                <a:gd name="T3" fmla="*/ 28 h 28"/>
                <a:gd name="T4" fmla="*/ 12 w 19"/>
                <a:gd name="T5" fmla="*/ 27 h 28"/>
                <a:gd name="T6" fmla="*/ 6 w 19"/>
                <a:gd name="T7" fmla="*/ 24 h 28"/>
                <a:gd name="T8" fmla="*/ 4 w 19"/>
                <a:gd name="T9" fmla="*/ 22 h 28"/>
                <a:gd name="T10" fmla="*/ 1 w 19"/>
                <a:gd name="T11" fmla="*/ 19 h 28"/>
                <a:gd name="T12" fmla="*/ 0 w 19"/>
                <a:gd name="T13" fmla="*/ 16 h 28"/>
                <a:gd name="T14" fmla="*/ 0 w 19"/>
                <a:gd name="T15" fmla="*/ 13 h 28"/>
                <a:gd name="T16" fmla="*/ 0 w 19"/>
                <a:gd name="T17" fmla="*/ 13 h 28"/>
                <a:gd name="T18" fmla="*/ 0 w 19"/>
                <a:gd name="T19" fmla="*/ 11 h 28"/>
                <a:gd name="T20" fmla="*/ 1 w 19"/>
                <a:gd name="T21" fmla="*/ 8 h 28"/>
                <a:gd name="T22" fmla="*/ 4 w 19"/>
                <a:gd name="T23" fmla="*/ 6 h 28"/>
                <a:gd name="T24" fmla="*/ 6 w 19"/>
                <a:gd name="T25" fmla="*/ 4 h 28"/>
                <a:gd name="T26" fmla="*/ 12 w 19"/>
                <a:gd name="T27" fmla="*/ 1 h 28"/>
                <a:gd name="T28" fmla="*/ 19 w 19"/>
                <a:gd name="T29" fmla="*/ 0 h 28"/>
                <a:gd name="T30" fmla="*/ 19 w 19"/>
                <a:gd name="T3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8">
                  <a:moveTo>
                    <a:pt x="19" y="28"/>
                  </a:moveTo>
                  <a:lnTo>
                    <a:pt x="19" y="28"/>
                  </a:lnTo>
                  <a:lnTo>
                    <a:pt x="12" y="27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3" name="Freeform 464"/>
            <p:cNvSpPr>
              <a:spLocks noEditPoints="1"/>
            </p:cNvSpPr>
            <p:nvPr/>
          </p:nvSpPr>
          <p:spPr bwMode="auto">
            <a:xfrm>
              <a:off x="4383088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8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1 w 92"/>
                <a:gd name="T11" fmla="*/ 57 h 94"/>
                <a:gd name="T12" fmla="*/ 8 w 92"/>
                <a:gd name="T13" fmla="*/ 73 h 94"/>
                <a:gd name="T14" fmla="*/ 21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5 w 92"/>
                <a:gd name="T21" fmla="*/ 89 h 94"/>
                <a:gd name="T22" fmla="*/ 79 w 92"/>
                <a:gd name="T23" fmla="*/ 79 h 94"/>
                <a:gd name="T24" fmla="*/ 89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5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40 w 92"/>
                <a:gd name="T41" fmla="*/ 63 h 94"/>
                <a:gd name="T42" fmla="*/ 34 w 92"/>
                <a:gd name="T43" fmla="*/ 59 h 94"/>
                <a:gd name="T44" fmla="*/ 30 w 92"/>
                <a:gd name="T45" fmla="*/ 53 h 94"/>
                <a:gd name="T46" fmla="*/ 29 w 92"/>
                <a:gd name="T47" fmla="*/ 46 h 94"/>
                <a:gd name="T48" fmla="*/ 30 w 92"/>
                <a:gd name="T49" fmla="*/ 43 h 94"/>
                <a:gd name="T50" fmla="*/ 32 w 92"/>
                <a:gd name="T51" fmla="*/ 37 h 94"/>
                <a:gd name="T52" fmla="*/ 37 w 92"/>
                <a:gd name="T53" fmla="*/ 32 h 94"/>
                <a:gd name="T54" fmla="*/ 43 w 92"/>
                <a:gd name="T55" fmla="*/ 30 h 94"/>
                <a:gd name="T56" fmla="*/ 46 w 92"/>
                <a:gd name="T57" fmla="*/ 30 h 94"/>
                <a:gd name="T58" fmla="*/ 53 w 92"/>
                <a:gd name="T59" fmla="*/ 31 h 94"/>
                <a:gd name="T60" fmla="*/ 59 w 92"/>
                <a:gd name="T61" fmla="*/ 34 h 94"/>
                <a:gd name="T62" fmla="*/ 63 w 92"/>
                <a:gd name="T63" fmla="*/ 40 h 94"/>
                <a:gd name="T64" fmla="*/ 64 w 92"/>
                <a:gd name="T65" fmla="*/ 46 h 94"/>
                <a:gd name="T66" fmla="*/ 64 w 92"/>
                <a:gd name="T67" fmla="*/ 50 h 94"/>
                <a:gd name="T68" fmla="*/ 61 w 92"/>
                <a:gd name="T69" fmla="*/ 57 h 94"/>
                <a:gd name="T70" fmla="*/ 56 w 92"/>
                <a:gd name="T71" fmla="*/ 62 h 94"/>
                <a:gd name="T72" fmla="*/ 50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57"/>
                  </a:lnTo>
                  <a:lnTo>
                    <a:pt x="3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8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5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3"/>
                  </a:lnTo>
                  <a:lnTo>
                    <a:pt x="89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5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3" y="64"/>
                  </a:lnTo>
                  <a:lnTo>
                    <a:pt x="40" y="63"/>
                  </a:lnTo>
                  <a:lnTo>
                    <a:pt x="37" y="62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3"/>
                  </a:lnTo>
                  <a:lnTo>
                    <a:pt x="30" y="50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4" y="34"/>
                  </a:lnTo>
                  <a:lnTo>
                    <a:pt x="37" y="32"/>
                  </a:lnTo>
                  <a:lnTo>
                    <a:pt x="40" y="31"/>
                  </a:lnTo>
                  <a:lnTo>
                    <a:pt x="43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3" y="31"/>
                  </a:lnTo>
                  <a:lnTo>
                    <a:pt x="56" y="32"/>
                  </a:lnTo>
                  <a:lnTo>
                    <a:pt x="59" y="34"/>
                  </a:lnTo>
                  <a:lnTo>
                    <a:pt x="61" y="37"/>
                  </a:lnTo>
                  <a:lnTo>
                    <a:pt x="63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7"/>
                  </a:lnTo>
                  <a:lnTo>
                    <a:pt x="59" y="59"/>
                  </a:lnTo>
                  <a:lnTo>
                    <a:pt x="56" y="62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4" name="Freeform 465"/>
            <p:cNvSpPr>
              <a:spLocks/>
            </p:cNvSpPr>
            <p:nvPr/>
          </p:nvSpPr>
          <p:spPr bwMode="auto">
            <a:xfrm>
              <a:off x="4127501" y="3409950"/>
              <a:ext cx="263525" cy="87313"/>
            </a:xfrm>
            <a:custGeom>
              <a:avLst/>
              <a:gdLst>
                <a:gd name="T0" fmla="*/ 166 w 166"/>
                <a:gd name="T1" fmla="*/ 0 h 55"/>
                <a:gd name="T2" fmla="*/ 143 w 166"/>
                <a:gd name="T3" fmla="*/ 32 h 55"/>
                <a:gd name="T4" fmla="*/ 114 w 166"/>
                <a:gd name="T5" fmla="*/ 26 h 55"/>
                <a:gd name="T6" fmla="*/ 114 w 166"/>
                <a:gd name="T7" fmla="*/ 26 h 55"/>
                <a:gd name="T8" fmla="*/ 93 w 166"/>
                <a:gd name="T9" fmla="*/ 18 h 55"/>
                <a:gd name="T10" fmla="*/ 82 w 166"/>
                <a:gd name="T11" fmla="*/ 14 h 55"/>
                <a:gd name="T12" fmla="*/ 68 w 166"/>
                <a:gd name="T13" fmla="*/ 10 h 55"/>
                <a:gd name="T14" fmla="*/ 55 w 166"/>
                <a:gd name="T15" fmla="*/ 7 h 55"/>
                <a:gd name="T16" fmla="*/ 41 w 166"/>
                <a:gd name="T17" fmla="*/ 4 h 55"/>
                <a:gd name="T18" fmla="*/ 24 w 166"/>
                <a:gd name="T19" fmla="*/ 2 h 55"/>
                <a:gd name="T20" fmla="*/ 8 w 166"/>
                <a:gd name="T21" fmla="*/ 2 h 55"/>
                <a:gd name="T22" fmla="*/ 8 w 166"/>
                <a:gd name="T23" fmla="*/ 20 h 55"/>
                <a:gd name="T24" fmla="*/ 21 w 166"/>
                <a:gd name="T25" fmla="*/ 34 h 55"/>
                <a:gd name="T26" fmla="*/ 21 w 166"/>
                <a:gd name="T27" fmla="*/ 34 h 55"/>
                <a:gd name="T28" fmla="*/ 10 w 166"/>
                <a:gd name="T29" fmla="*/ 40 h 55"/>
                <a:gd name="T30" fmla="*/ 0 w 166"/>
                <a:gd name="T31" fmla="*/ 47 h 55"/>
                <a:gd name="T32" fmla="*/ 10 w 166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5">
                  <a:moveTo>
                    <a:pt x="166" y="0"/>
                  </a:moveTo>
                  <a:lnTo>
                    <a:pt x="143" y="32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93" y="18"/>
                  </a:lnTo>
                  <a:lnTo>
                    <a:pt x="82" y="14"/>
                  </a:lnTo>
                  <a:lnTo>
                    <a:pt x="68" y="10"/>
                  </a:lnTo>
                  <a:lnTo>
                    <a:pt x="55" y="7"/>
                  </a:lnTo>
                  <a:lnTo>
                    <a:pt x="41" y="4"/>
                  </a:lnTo>
                  <a:lnTo>
                    <a:pt x="24" y="2"/>
                  </a:lnTo>
                  <a:lnTo>
                    <a:pt x="8" y="2"/>
                  </a:lnTo>
                  <a:lnTo>
                    <a:pt x="8" y="20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0" y="40"/>
                  </a:lnTo>
                  <a:lnTo>
                    <a:pt x="0" y="47"/>
                  </a:lnTo>
                  <a:lnTo>
                    <a:pt x="10" y="5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5" name="Freeform 466"/>
            <p:cNvSpPr>
              <a:spLocks/>
            </p:cNvSpPr>
            <p:nvPr/>
          </p:nvSpPr>
          <p:spPr bwMode="auto">
            <a:xfrm>
              <a:off x="4319588" y="3362325"/>
              <a:ext cx="212725" cy="134938"/>
            </a:xfrm>
            <a:custGeom>
              <a:avLst/>
              <a:gdLst>
                <a:gd name="T0" fmla="*/ 125 w 134"/>
                <a:gd name="T1" fmla="*/ 85 h 85"/>
                <a:gd name="T2" fmla="*/ 134 w 134"/>
                <a:gd name="T3" fmla="*/ 77 h 85"/>
                <a:gd name="T4" fmla="*/ 134 w 134"/>
                <a:gd name="T5" fmla="*/ 77 h 85"/>
                <a:gd name="T6" fmla="*/ 128 w 134"/>
                <a:gd name="T7" fmla="*/ 72 h 85"/>
                <a:gd name="T8" fmla="*/ 122 w 134"/>
                <a:gd name="T9" fmla="*/ 68 h 85"/>
                <a:gd name="T10" fmla="*/ 116 w 134"/>
                <a:gd name="T11" fmla="*/ 65 h 85"/>
                <a:gd name="T12" fmla="*/ 110 w 134"/>
                <a:gd name="T13" fmla="*/ 62 h 85"/>
                <a:gd name="T14" fmla="*/ 112 w 134"/>
                <a:gd name="T15" fmla="*/ 51 h 85"/>
                <a:gd name="T16" fmla="*/ 53 w 134"/>
                <a:gd name="T17" fmla="*/ 33 h 85"/>
                <a:gd name="T18" fmla="*/ 45 w 134"/>
                <a:gd name="T19" fmla="*/ 15 h 85"/>
                <a:gd name="T20" fmla="*/ 45 w 134"/>
                <a:gd name="T21" fmla="*/ 15 h 85"/>
                <a:gd name="T22" fmla="*/ 44 w 134"/>
                <a:gd name="T23" fmla="*/ 12 h 85"/>
                <a:gd name="T24" fmla="*/ 41 w 134"/>
                <a:gd name="T25" fmla="*/ 9 h 85"/>
                <a:gd name="T26" fmla="*/ 38 w 134"/>
                <a:gd name="T27" fmla="*/ 7 h 85"/>
                <a:gd name="T28" fmla="*/ 35 w 134"/>
                <a:gd name="T29" fmla="*/ 5 h 85"/>
                <a:gd name="T30" fmla="*/ 35 w 134"/>
                <a:gd name="T31" fmla="*/ 5 h 85"/>
                <a:gd name="T32" fmla="*/ 34 w 134"/>
                <a:gd name="T33" fmla="*/ 3 h 85"/>
                <a:gd name="T34" fmla="*/ 32 w 134"/>
                <a:gd name="T35" fmla="*/ 2 h 85"/>
                <a:gd name="T36" fmla="*/ 30 w 134"/>
                <a:gd name="T37" fmla="*/ 1 h 85"/>
                <a:gd name="T38" fmla="*/ 28 w 134"/>
                <a:gd name="T39" fmla="*/ 0 h 85"/>
                <a:gd name="T40" fmla="*/ 0 w 134"/>
                <a:gd name="T4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85">
                  <a:moveTo>
                    <a:pt x="125" y="85"/>
                  </a:moveTo>
                  <a:lnTo>
                    <a:pt x="134" y="77"/>
                  </a:lnTo>
                  <a:lnTo>
                    <a:pt x="134" y="77"/>
                  </a:lnTo>
                  <a:lnTo>
                    <a:pt x="128" y="72"/>
                  </a:lnTo>
                  <a:lnTo>
                    <a:pt x="122" y="68"/>
                  </a:lnTo>
                  <a:lnTo>
                    <a:pt x="116" y="65"/>
                  </a:lnTo>
                  <a:lnTo>
                    <a:pt x="110" y="62"/>
                  </a:lnTo>
                  <a:lnTo>
                    <a:pt x="112" y="51"/>
                  </a:lnTo>
                  <a:lnTo>
                    <a:pt x="53" y="3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2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6" name="Freeform 467"/>
            <p:cNvSpPr>
              <a:spLocks/>
            </p:cNvSpPr>
            <p:nvPr/>
          </p:nvSpPr>
          <p:spPr bwMode="auto">
            <a:xfrm>
              <a:off x="4291013" y="3559175"/>
              <a:ext cx="77788" cy="6350"/>
            </a:xfrm>
            <a:custGeom>
              <a:avLst/>
              <a:gdLst>
                <a:gd name="T0" fmla="*/ 1 w 49"/>
                <a:gd name="T1" fmla="*/ 0 h 4"/>
                <a:gd name="T2" fmla="*/ 1 w 49"/>
                <a:gd name="T3" fmla="*/ 0 h 4"/>
                <a:gd name="T4" fmla="*/ 0 w 49"/>
                <a:gd name="T5" fmla="*/ 4 h 4"/>
                <a:gd name="T6" fmla="*/ 49 w 49"/>
                <a:gd name="T7" fmla="*/ 4 h 4"/>
                <a:gd name="T8" fmla="*/ 49 w 49"/>
                <a:gd name="T9" fmla="*/ 4 h 4"/>
                <a:gd name="T10" fmla="*/ 49 w 4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7" name="Freeform 468"/>
            <p:cNvSpPr>
              <a:spLocks noEditPoints="1"/>
            </p:cNvSpPr>
            <p:nvPr/>
          </p:nvSpPr>
          <p:spPr bwMode="auto">
            <a:xfrm>
              <a:off x="4132263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7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0 w 92"/>
                <a:gd name="T11" fmla="*/ 57 h 94"/>
                <a:gd name="T12" fmla="*/ 7 w 92"/>
                <a:gd name="T13" fmla="*/ 73 h 94"/>
                <a:gd name="T14" fmla="*/ 19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3 w 92"/>
                <a:gd name="T21" fmla="*/ 89 h 94"/>
                <a:gd name="T22" fmla="*/ 79 w 92"/>
                <a:gd name="T23" fmla="*/ 79 h 94"/>
                <a:gd name="T24" fmla="*/ 88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4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39 w 92"/>
                <a:gd name="T41" fmla="*/ 63 h 94"/>
                <a:gd name="T42" fmla="*/ 33 w 92"/>
                <a:gd name="T43" fmla="*/ 59 h 94"/>
                <a:gd name="T44" fmla="*/ 29 w 92"/>
                <a:gd name="T45" fmla="*/ 53 h 94"/>
                <a:gd name="T46" fmla="*/ 28 w 92"/>
                <a:gd name="T47" fmla="*/ 46 h 94"/>
                <a:gd name="T48" fmla="*/ 28 w 92"/>
                <a:gd name="T49" fmla="*/ 43 h 94"/>
                <a:gd name="T50" fmla="*/ 31 w 92"/>
                <a:gd name="T51" fmla="*/ 37 h 94"/>
                <a:gd name="T52" fmla="*/ 36 w 92"/>
                <a:gd name="T53" fmla="*/ 32 h 94"/>
                <a:gd name="T54" fmla="*/ 42 w 92"/>
                <a:gd name="T55" fmla="*/ 30 h 94"/>
                <a:gd name="T56" fmla="*/ 46 w 92"/>
                <a:gd name="T57" fmla="*/ 30 h 94"/>
                <a:gd name="T58" fmla="*/ 52 w 92"/>
                <a:gd name="T59" fmla="*/ 31 h 94"/>
                <a:gd name="T60" fmla="*/ 58 w 92"/>
                <a:gd name="T61" fmla="*/ 34 h 94"/>
                <a:gd name="T62" fmla="*/ 61 w 92"/>
                <a:gd name="T63" fmla="*/ 40 h 94"/>
                <a:gd name="T64" fmla="*/ 63 w 92"/>
                <a:gd name="T65" fmla="*/ 46 h 94"/>
                <a:gd name="T66" fmla="*/ 62 w 92"/>
                <a:gd name="T67" fmla="*/ 50 h 94"/>
                <a:gd name="T68" fmla="*/ 60 w 92"/>
                <a:gd name="T69" fmla="*/ 57 h 94"/>
                <a:gd name="T70" fmla="*/ 55 w 92"/>
                <a:gd name="T71" fmla="*/ 62 h 94"/>
                <a:gd name="T72" fmla="*/ 49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3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2" y="64"/>
                  </a:lnTo>
                  <a:lnTo>
                    <a:pt x="39" y="63"/>
                  </a:lnTo>
                  <a:lnTo>
                    <a:pt x="36" y="62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29" y="53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3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2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31"/>
                  </a:lnTo>
                  <a:lnTo>
                    <a:pt x="55" y="32"/>
                  </a:lnTo>
                  <a:lnTo>
                    <a:pt x="58" y="34"/>
                  </a:lnTo>
                  <a:lnTo>
                    <a:pt x="60" y="37"/>
                  </a:lnTo>
                  <a:lnTo>
                    <a:pt x="61" y="40"/>
                  </a:lnTo>
                  <a:lnTo>
                    <a:pt x="62" y="43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61" y="53"/>
                  </a:lnTo>
                  <a:lnTo>
                    <a:pt x="60" y="57"/>
                  </a:lnTo>
                  <a:lnTo>
                    <a:pt x="58" y="59"/>
                  </a:lnTo>
                  <a:lnTo>
                    <a:pt x="55" y="62"/>
                  </a:lnTo>
                  <a:lnTo>
                    <a:pt x="52" y="63"/>
                  </a:lnTo>
                  <a:lnTo>
                    <a:pt x="49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8" name="Freeform 469"/>
            <p:cNvSpPr>
              <a:spLocks/>
            </p:cNvSpPr>
            <p:nvPr/>
          </p:nvSpPr>
          <p:spPr bwMode="auto">
            <a:xfrm>
              <a:off x="4324351" y="2786063"/>
              <a:ext cx="95250" cy="103188"/>
            </a:xfrm>
            <a:custGeom>
              <a:avLst/>
              <a:gdLst>
                <a:gd name="T0" fmla="*/ 60 w 60"/>
                <a:gd name="T1" fmla="*/ 50 h 65"/>
                <a:gd name="T2" fmla="*/ 60 w 60"/>
                <a:gd name="T3" fmla="*/ 50 h 65"/>
                <a:gd name="T4" fmla="*/ 54 w 60"/>
                <a:gd name="T5" fmla="*/ 56 h 65"/>
                <a:gd name="T6" fmla="*/ 48 w 60"/>
                <a:gd name="T7" fmla="*/ 60 h 65"/>
                <a:gd name="T8" fmla="*/ 40 w 60"/>
                <a:gd name="T9" fmla="*/ 64 h 65"/>
                <a:gd name="T10" fmla="*/ 32 w 60"/>
                <a:gd name="T11" fmla="*/ 65 h 65"/>
                <a:gd name="T12" fmla="*/ 32 w 60"/>
                <a:gd name="T13" fmla="*/ 65 h 65"/>
                <a:gd name="T14" fmla="*/ 26 w 60"/>
                <a:gd name="T15" fmla="*/ 65 h 65"/>
                <a:gd name="T16" fmla="*/ 19 w 60"/>
                <a:gd name="T17" fmla="*/ 63 h 65"/>
                <a:gd name="T18" fmla="*/ 14 w 60"/>
                <a:gd name="T19" fmla="*/ 59 h 65"/>
                <a:gd name="T20" fmla="*/ 9 w 60"/>
                <a:gd name="T21" fmla="*/ 55 h 65"/>
                <a:gd name="T22" fmla="*/ 5 w 60"/>
                <a:gd name="T23" fmla="*/ 50 h 65"/>
                <a:gd name="T24" fmla="*/ 2 w 60"/>
                <a:gd name="T25" fmla="*/ 45 h 65"/>
                <a:gd name="T26" fmla="*/ 0 w 60"/>
                <a:gd name="T27" fmla="*/ 39 h 65"/>
                <a:gd name="T28" fmla="*/ 0 w 60"/>
                <a:gd name="T29" fmla="*/ 33 h 65"/>
                <a:gd name="T30" fmla="*/ 0 w 60"/>
                <a:gd name="T31" fmla="*/ 33 h 65"/>
                <a:gd name="T32" fmla="*/ 0 w 60"/>
                <a:gd name="T33" fmla="*/ 26 h 65"/>
                <a:gd name="T34" fmla="*/ 2 w 60"/>
                <a:gd name="T35" fmla="*/ 19 h 65"/>
                <a:gd name="T36" fmla="*/ 5 w 60"/>
                <a:gd name="T37" fmla="*/ 14 h 65"/>
                <a:gd name="T38" fmla="*/ 9 w 60"/>
                <a:gd name="T39" fmla="*/ 9 h 65"/>
                <a:gd name="T40" fmla="*/ 14 w 60"/>
                <a:gd name="T41" fmla="*/ 5 h 65"/>
                <a:gd name="T42" fmla="*/ 19 w 60"/>
                <a:gd name="T43" fmla="*/ 2 h 65"/>
                <a:gd name="T44" fmla="*/ 26 w 60"/>
                <a:gd name="T45" fmla="*/ 0 h 65"/>
                <a:gd name="T46" fmla="*/ 32 w 60"/>
                <a:gd name="T47" fmla="*/ 0 h 65"/>
                <a:gd name="T48" fmla="*/ 32 w 60"/>
                <a:gd name="T49" fmla="*/ 0 h 65"/>
                <a:gd name="T50" fmla="*/ 39 w 60"/>
                <a:gd name="T51" fmla="*/ 1 h 65"/>
                <a:gd name="T52" fmla="*/ 45 w 60"/>
                <a:gd name="T53" fmla="*/ 2 h 65"/>
                <a:gd name="T54" fmla="*/ 51 w 60"/>
                <a:gd name="T55" fmla="*/ 6 h 65"/>
                <a:gd name="T56" fmla="*/ 55 w 60"/>
                <a:gd name="T5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65">
                  <a:moveTo>
                    <a:pt x="60" y="50"/>
                  </a:moveTo>
                  <a:lnTo>
                    <a:pt x="60" y="50"/>
                  </a:lnTo>
                  <a:lnTo>
                    <a:pt x="54" y="56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6" y="65"/>
                  </a:lnTo>
                  <a:lnTo>
                    <a:pt x="19" y="63"/>
                  </a:lnTo>
                  <a:lnTo>
                    <a:pt x="14" y="59"/>
                  </a:lnTo>
                  <a:lnTo>
                    <a:pt x="9" y="55"/>
                  </a:lnTo>
                  <a:lnTo>
                    <a:pt x="5" y="50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9" y="1"/>
                  </a:lnTo>
                  <a:lnTo>
                    <a:pt x="45" y="2"/>
                  </a:lnTo>
                  <a:lnTo>
                    <a:pt x="51" y="6"/>
                  </a:lnTo>
                  <a:lnTo>
                    <a:pt x="55" y="1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9" name="Freeform 470"/>
            <p:cNvSpPr>
              <a:spLocks/>
            </p:cNvSpPr>
            <p:nvPr/>
          </p:nvSpPr>
          <p:spPr bwMode="auto">
            <a:xfrm>
              <a:off x="4283076" y="2744788"/>
              <a:ext cx="180975" cy="184150"/>
            </a:xfrm>
            <a:custGeom>
              <a:avLst/>
              <a:gdLst>
                <a:gd name="T0" fmla="*/ 110 w 114"/>
                <a:gd name="T1" fmla="*/ 33 h 116"/>
                <a:gd name="T2" fmla="*/ 110 w 114"/>
                <a:gd name="T3" fmla="*/ 33 h 116"/>
                <a:gd name="T4" fmla="*/ 107 w 114"/>
                <a:gd name="T5" fmla="*/ 27 h 116"/>
                <a:gd name="T6" fmla="*/ 102 w 114"/>
                <a:gd name="T7" fmla="*/ 20 h 116"/>
                <a:gd name="T8" fmla="*/ 96 w 114"/>
                <a:gd name="T9" fmla="*/ 14 h 116"/>
                <a:gd name="T10" fmla="*/ 90 w 114"/>
                <a:gd name="T11" fmla="*/ 9 h 116"/>
                <a:gd name="T12" fmla="*/ 82 w 114"/>
                <a:gd name="T13" fmla="*/ 5 h 116"/>
                <a:gd name="T14" fmla="*/ 75 w 114"/>
                <a:gd name="T15" fmla="*/ 2 h 116"/>
                <a:gd name="T16" fmla="*/ 67 w 114"/>
                <a:gd name="T17" fmla="*/ 1 h 116"/>
                <a:gd name="T18" fmla="*/ 58 w 114"/>
                <a:gd name="T19" fmla="*/ 0 h 116"/>
                <a:gd name="T20" fmla="*/ 58 w 114"/>
                <a:gd name="T21" fmla="*/ 0 h 116"/>
                <a:gd name="T22" fmla="*/ 46 w 114"/>
                <a:gd name="T23" fmla="*/ 1 h 116"/>
                <a:gd name="T24" fmla="*/ 35 w 114"/>
                <a:gd name="T25" fmla="*/ 5 h 116"/>
                <a:gd name="T26" fmla="*/ 26 w 114"/>
                <a:gd name="T27" fmla="*/ 10 h 116"/>
                <a:gd name="T28" fmla="*/ 18 w 114"/>
                <a:gd name="T29" fmla="*/ 18 h 116"/>
                <a:gd name="T30" fmla="*/ 10 w 114"/>
                <a:gd name="T31" fmla="*/ 26 h 116"/>
                <a:gd name="T32" fmla="*/ 4 w 114"/>
                <a:gd name="T33" fmla="*/ 36 h 116"/>
                <a:gd name="T34" fmla="*/ 1 w 114"/>
                <a:gd name="T35" fmla="*/ 46 h 116"/>
                <a:gd name="T36" fmla="*/ 0 w 114"/>
                <a:gd name="T37" fmla="*/ 59 h 116"/>
                <a:gd name="T38" fmla="*/ 0 w 114"/>
                <a:gd name="T39" fmla="*/ 59 h 116"/>
                <a:gd name="T40" fmla="*/ 1 w 114"/>
                <a:gd name="T41" fmla="*/ 70 h 116"/>
                <a:gd name="T42" fmla="*/ 4 w 114"/>
                <a:gd name="T43" fmla="*/ 81 h 116"/>
                <a:gd name="T44" fmla="*/ 10 w 114"/>
                <a:gd name="T45" fmla="*/ 91 h 116"/>
                <a:gd name="T46" fmla="*/ 18 w 114"/>
                <a:gd name="T47" fmla="*/ 99 h 116"/>
                <a:gd name="T48" fmla="*/ 26 w 114"/>
                <a:gd name="T49" fmla="*/ 106 h 116"/>
                <a:gd name="T50" fmla="*/ 35 w 114"/>
                <a:gd name="T51" fmla="*/ 112 h 116"/>
                <a:gd name="T52" fmla="*/ 46 w 114"/>
                <a:gd name="T53" fmla="*/ 115 h 116"/>
                <a:gd name="T54" fmla="*/ 58 w 114"/>
                <a:gd name="T55" fmla="*/ 116 h 116"/>
                <a:gd name="T56" fmla="*/ 58 w 114"/>
                <a:gd name="T57" fmla="*/ 116 h 116"/>
                <a:gd name="T58" fmla="*/ 68 w 114"/>
                <a:gd name="T59" fmla="*/ 115 h 116"/>
                <a:gd name="T60" fmla="*/ 77 w 114"/>
                <a:gd name="T61" fmla="*/ 113 h 116"/>
                <a:gd name="T62" fmla="*/ 86 w 114"/>
                <a:gd name="T63" fmla="*/ 109 h 116"/>
                <a:gd name="T64" fmla="*/ 94 w 114"/>
                <a:gd name="T65" fmla="*/ 104 h 116"/>
                <a:gd name="T66" fmla="*/ 100 w 114"/>
                <a:gd name="T67" fmla="*/ 98 h 116"/>
                <a:gd name="T68" fmla="*/ 106 w 114"/>
                <a:gd name="T69" fmla="*/ 92 h 116"/>
                <a:gd name="T70" fmla="*/ 110 w 114"/>
                <a:gd name="T71" fmla="*/ 83 h 116"/>
                <a:gd name="T72" fmla="*/ 114 w 114"/>
                <a:gd name="T73" fmla="*/ 7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6">
                  <a:moveTo>
                    <a:pt x="110" y="33"/>
                  </a:moveTo>
                  <a:lnTo>
                    <a:pt x="110" y="33"/>
                  </a:lnTo>
                  <a:lnTo>
                    <a:pt x="107" y="27"/>
                  </a:lnTo>
                  <a:lnTo>
                    <a:pt x="102" y="20"/>
                  </a:lnTo>
                  <a:lnTo>
                    <a:pt x="96" y="14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8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8" y="115"/>
                  </a:lnTo>
                  <a:lnTo>
                    <a:pt x="77" y="113"/>
                  </a:lnTo>
                  <a:lnTo>
                    <a:pt x="86" y="109"/>
                  </a:lnTo>
                  <a:lnTo>
                    <a:pt x="94" y="104"/>
                  </a:lnTo>
                  <a:lnTo>
                    <a:pt x="100" y="98"/>
                  </a:lnTo>
                  <a:lnTo>
                    <a:pt x="106" y="92"/>
                  </a:lnTo>
                  <a:lnTo>
                    <a:pt x="110" y="83"/>
                  </a:lnTo>
                  <a:lnTo>
                    <a:pt x="114" y="7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0" name="Freeform 471"/>
            <p:cNvSpPr>
              <a:spLocks/>
            </p:cNvSpPr>
            <p:nvPr/>
          </p:nvSpPr>
          <p:spPr bwMode="auto">
            <a:xfrm>
              <a:off x="4625976" y="2789238"/>
              <a:ext cx="104775" cy="100013"/>
            </a:xfrm>
            <a:custGeom>
              <a:avLst/>
              <a:gdLst>
                <a:gd name="T0" fmla="*/ 44 w 66"/>
                <a:gd name="T1" fmla="*/ 0 h 63"/>
                <a:gd name="T2" fmla="*/ 44 w 66"/>
                <a:gd name="T3" fmla="*/ 0 h 63"/>
                <a:gd name="T4" fmla="*/ 49 w 66"/>
                <a:gd name="T5" fmla="*/ 2 h 63"/>
                <a:gd name="T6" fmla="*/ 53 w 66"/>
                <a:gd name="T7" fmla="*/ 4 h 63"/>
                <a:gd name="T8" fmla="*/ 57 w 66"/>
                <a:gd name="T9" fmla="*/ 7 h 63"/>
                <a:gd name="T10" fmla="*/ 60 w 66"/>
                <a:gd name="T11" fmla="*/ 11 h 63"/>
                <a:gd name="T12" fmla="*/ 62 w 66"/>
                <a:gd name="T13" fmla="*/ 15 h 63"/>
                <a:gd name="T14" fmla="*/ 64 w 66"/>
                <a:gd name="T15" fmla="*/ 20 h 63"/>
                <a:gd name="T16" fmla="*/ 65 w 66"/>
                <a:gd name="T17" fmla="*/ 25 h 63"/>
                <a:gd name="T18" fmla="*/ 66 w 66"/>
                <a:gd name="T19" fmla="*/ 31 h 63"/>
                <a:gd name="T20" fmla="*/ 66 w 66"/>
                <a:gd name="T21" fmla="*/ 31 h 63"/>
                <a:gd name="T22" fmla="*/ 65 w 66"/>
                <a:gd name="T23" fmla="*/ 37 h 63"/>
                <a:gd name="T24" fmla="*/ 63 w 66"/>
                <a:gd name="T25" fmla="*/ 43 h 63"/>
                <a:gd name="T26" fmla="*/ 60 w 66"/>
                <a:gd name="T27" fmla="*/ 48 h 63"/>
                <a:gd name="T28" fmla="*/ 57 w 66"/>
                <a:gd name="T29" fmla="*/ 53 h 63"/>
                <a:gd name="T30" fmla="*/ 52 w 66"/>
                <a:gd name="T31" fmla="*/ 57 h 63"/>
                <a:gd name="T32" fmla="*/ 45 w 66"/>
                <a:gd name="T33" fmla="*/ 61 h 63"/>
                <a:gd name="T34" fmla="*/ 39 w 66"/>
                <a:gd name="T35" fmla="*/ 63 h 63"/>
                <a:gd name="T36" fmla="*/ 33 w 66"/>
                <a:gd name="T37" fmla="*/ 63 h 63"/>
                <a:gd name="T38" fmla="*/ 33 w 66"/>
                <a:gd name="T39" fmla="*/ 63 h 63"/>
                <a:gd name="T40" fmla="*/ 27 w 66"/>
                <a:gd name="T41" fmla="*/ 63 h 63"/>
                <a:gd name="T42" fmla="*/ 21 w 66"/>
                <a:gd name="T43" fmla="*/ 61 h 63"/>
                <a:gd name="T44" fmla="*/ 15 w 66"/>
                <a:gd name="T45" fmla="*/ 57 h 63"/>
                <a:gd name="T46" fmla="*/ 10 w 66"/>
                <a:gd name="T47" fmla="*/ 53 h 63"/>
                <a:gd name="T48" fmla="*/ 6 w 66"/>
                <a:gd name="T49" fmla="*/ 48 h 63"/>
                <a:gd name="T50" fmla="*/ 3 w 66"/>
                <a:gd name="T51" fmla="*/ 43 h 63"/>
                <a:gd name="T52" fmla="*/ 1 w 66"/>
                <a:gd name="T53" fmla="*/ 37 h 63"/>
                <a:gd name="T54" fmla="*/ 0 w 66"/>
                <a:gd name="T55" fmla="*/ 31 h 63"/>
                <a:gd name="T56" fmla="*/ 0 w 66"/>
                <a:gd name="T57" fmla="*/ 31 h 63"/>
                <a:gd name="T58" fmla="*/ 1 w 66"/>
                <a:gd name="T59" fmla="*/ 26 h 63"/>
                <a:gd name="T60" fmla="*/ 2 w 66"/>
                <a:gd name="T61" fmla="*/ 21 h 63"/>
                <a:gd name="T62" fmla="*/ 5 w 66"/>
                <a:gd name="T63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3">
                  <a:moveTo>
                    <a:pt x="44" y="0"/>
                  </a:moveTo>
                  <a:lnTo>
                    <a:pt x="44" y="0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60" y="11"/>
                  </a:lnTo>
                  <a:lnTo>
                    <a:pt x="62" y="15"/>
                  </a:lnTo>
                  <a:lnTo>
                    <a:pt x="64" y="20"/>
                  </a:lnTo>
                  <a:lnTo>
                    <a:pt x="65" y="25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3" y="43"/>
                  </a:lnTo>
                  <a:lnTo>
                    <a:pt x="60" y="48"/>
                  </a:lnTo>
                  <a:lnTo>
                    <a:pt x="57" y="53"/>
                  </a:lnTo>
                  <a:lnTo>
                    <a:pt x="52" y="57"/>
                  </a:lnTo>
                  <a:lnTo>
                    <a:pt x="45" y="61"/>
                  </a:lnTo>
                  <a:lnTo>
                    <a:pt x="39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7" y="63"/>
                  </a:lnTo>
                  <a:lnTo>
                    <a:pt x="21" y="61"/>
                  </a:lnTo>
                  <a:lnTo>
                    <a:pt x="15" y="57"/>
                  </a:lnTo>
                  <a:lnTo>
                    <a:pt x="10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2" y="21"/>
                  </a:lnTo>
                  <a:lnTo>
                    <a:pt x="5" y="1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1" name="Freeform 472"/>
            <p:cNvSpPr>
              <a:spLocks/>
            </p:cNvSpPr>
            <p:nvPr/>
          </p:nvSpPr>
          <p:spPr bwMode="auto">
            <a:xfrm>
              <a:off x="4586288" y="2744788"/>
              <a:ext cx="185738" cy="184150"/>
            </a:xfrm>
            <a:custGeom>
              <a:avLst/>
              <a:gdLst>
                <a:gd name="T0" fmla="*/ 21 w 117"/>
                <a:gd name="T1" fmla="*/ 13 h 116"/>
                <a:gd name="T2" fmla="*/ 21 w 117"/>
                <a:gd name="T3" fmla="*/ 13 h 116"/>
                <a:gd name="T4" fmla="*/ 17 w 117"/>
                <a:gd name="T5" fmla="*/ 18 h 116"/>
                <a:gd name="T6" fmla="*/ 17 w 117"/>
                <a:gd name="T7" fmla="*/ 18 h 116"/>
                <a:gd name="T8" fmla="*/ 10 w 117"/>
                <a:gd name="T9" fmla="*/ 26 h 116"/>
                <a:gd name="T10" fmla="*/ 5 w 117"/>
                <a:gd name="T11" fmla="*/ 36 h 116"/>
                <a:gd name="T12" fmla="*/ 2 w 117"/>
                <a:gd name="T13" fmla="*/ 46 h 116"/>
                <a:gd name="T14" fmla="*/ 0 w 117"/>
                <a:gd name="T15" fmla="*/ 59 h 116"/>
                <a:gd name="T16" fmla="*/ 0 w 117"/>
                <a:gd name="T17" fmla="*/ 59 h 116"/>
                <a:gd name="T18" fmla="*/ 2 w 117"/>
                <a:gd name="T19" fmla="*/ 70 h 116"/>
                <a:gd name="T20" fmla="*/ 5 w 117"/>
                <a:gd name="T21" fmla="*/ 81 h 116"/>
                <a:gd name="T22" fmla="*/ 10 w 117"/>
                <a:gd name="T23" fmla="*/ 91 h 116"/>
                <a:gd name="T24" fmla="*/ 17 w 117"/>
                <a:gd name="T25" fmla="*/ 99 h 116"/>
                <a:gd name="T26" fmla="*/ 17 w 117"/>
                <a:gd name="T27" fmla="*/ 99 h 116"/>
                <a:gd name="T28" fmla="*/ 26 w 117"/>
                <a:gd name="T29" fmla="*/ 106 h 116"/>
                <a:gd name="T30" fmla="*/ 35 w 117"/>
                <a:gd name="T31" fmla="*/ 112 h 116"/>
                <a:gd name="T32" fmla="*/ 47 w 117"/>
                <a:gd name="T33" fmla="*/ 115 h 116"/>
                <a:gd name="T34" fmla="*/ 58 w 117"/>
                <a:gd name="T35" fmla="*/ 116 h 116"/>
                <a:gd name="T36" fmla="*/ 58 w 117"/>
                <a:gd name="T37" fmla="*/ 116 h 116"/>
                <a:gd name="T38" fmla="*/ 69 w 117"/>
                <a:gd name="T39" fmla="*/ 115 h 116"/>
                <a:gd name="T40" fmla="*/ 81 w 117"/>
                <a:gd name="T41" fmla="*/ 112 h 116"/>
                <a:gd name="T42" fmla="*/ 91 w 117"/>
                <a:gd name="T43" fmla="*/ 106 h 116"/>
                <a:gd name="T44" fmla="*/ 99 w 117"/>
                <a:gd name="T45" fmla="*/ 99 h 116"/>
                <a:gd name="T46" fmla="*/ 99 w 117"/>
                <a:gd name="T47" fmla="*/ 99 h 116"/>
                <a:gd name="T48" fmla="*/ 106 w 117"/>
                <a:gd name="T49" fmla="*/ 91 h 116"/>
                <a:gd name="T50" fmla="*/ 112 w 117"/>
                <a:gd name="T51" fmla="*/ 81 h 116"/>
                <a:gd name="T52" fmla="*/ 115 w 117"/>
                <a:gd name="T53" fmla="*/ 70 h 116"/>
                <a:gd name="T54" fmla="*/ 117 w 117"/>
                <a:gd name="T55" fmla="*/ 59 h 116"/>
                <a:gd name="T56" fmla="*/ 117 w 117"/>
                <a:gd name="T57" fmla="*/ 59 h 116"/>
                <a:gd name="T58" fmla="*/ 115 w 117"/>
                <a:gd name="T59" fmla="*/ 46 h 116"/>
                <a:gd name="T60" fmla="*/ 112 w 117"/>
                <a:gd name="T61" fmla="*/ 36 h 116"/>
                <a:gd name="T62" fmla="*/ 106 w 117"/>
                <a:gd name="T63" fmla="*/ 26 h 116"/>
                <a:gd name="T64" fmla="*/ 99 w 117"/>
                <a:gd name="T65" fmla="*/ 18 h 116"/>
                <a:gd name="T66" fmla="*/ 99 w 117"/>
                <a:gd name="T67" fmla="*/ 18 h 116"/>
                <a:gd name="T68" fmla="*/ 91 w 117"/>
                <a:gd name="T69" fmla="*/ 10 h 116"/>
                <a:gd name="T70" fmla="*/ 82 w 117"/>
                <a:gd name="T71" fmla="*/ 5 h 116"/>
                <a:gd name="T72" fmla="*/ 70 w 117"/>
                <a:gd name="T73" fmla="*/ 1 h 116"/>
                <a:gd name="T74" fmla="*/ 59 w 117"/>
                <a:gd name="T7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7" h="116">
                  <a:moveTo>
                    <a:pt x="21" y="13"/>
                  </a:moveTo>
                  <a:lnTo>
                    <a:pt x="21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0" y="91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7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2"/>
                  </a:lnTo>
                  <a:lnTo>
                    <a:pt x="91" y="106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6" y="91"/>
                  </a:lnTo>
                  <a:lnTo>
                    <a:pt x="112" y="81"/>
                  </a:lnTo>
                  <a:lnTo>
                    <a:pt x="115" y="70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5" y="46"/>
                  </a:lnTo>
                  <a:lnTo>
                    <a:pt x="112" y="36"/>
                  </a:lnTo>
                  <a:lnTo>
                    <a:pt x="106" y="26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1" y="10"/>
                  </a:lnTo>
                  <a:lnTo>
                    <a:pt x="82" y="5"/>
                  </a:lnTo>
                  <a:lnTo>
                    <a:pt x="70" y="1"/>
                  </a:lnTo>
                  <a:lnTo>
                    <a:pt x="59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2" name="Freeform 473"/>
            <p:cNvSpPr>
              <a:spLocks/>
            </p:cNvSpPr>
            <p:nvPr/>
          </p:nvSpPr>
          <p:spPr bwMode="auto">
            <a:xfrm>
              <a:off x="4327526" y="2714625"/>
              <a:ext cx="365125" cy="138113"/>
            </a:xfrm>
            <a:custGeom>
              <a:avLst/>
              <a:gdLst>
                <a:gd name="T0" fmla="*/ 0 w 230"/>
                <a:gd name="T1" fmla="*/ 6 h 87"/>
                <a:gd name="T2" fmla="*/ 0 w 230"/>
                <a:gd name="T3" fmla="*/ 6 h 87"/>
                <a:gd name="T4" fmla="*/ 7 w 230"/>
                <a:gd name="T5" fmla="*/ 4 h 87"/>
                <a:gd name="T6" fmla="*/ 14 w 230"/>
                <a:gd name="T7" fmla="*/ 2 h 87"/>
                <a:gd name="T8" fmla="*/ 22 w 230"/>
                <a:gd name="T9" fmla="*/ 1 h 87"/>
                <a:gd name="T10" fmla="*/ 29 w 230"/>
                <a:gd name="T11" fmla="*/ 0 h 87"/>
                <a:gd name="T12" fmla="*/ 37 w 230"/>
                <a:gd name="T13" fmla="*/ 1 h 87"/>
                <a:gd name="T14" fmla="*/ 44 w 230"/>
                <a:gd name="T15" fmla="*/ 2 h 87"/>
                <a:gd name="T16" fmla="*/ 51 w 230"/>
                <a:gd name="T17" fmla="*/ 4 h 87"/>
                <a:gd name="T18" fmla="*/ 59 w 230"/>
                <a:gd name="T19" fmla="*/ 6 h 87"/>
                <a:gd name="T20" fmla="*/ 59 w 230"/>
                <a:gd name="T21" fmla="*/ 6 h 87"/>
                <a:gd name="T22" fmla="*/ 65 w 230"/>
                <a:gd name="T23" fmla="*/ 9 h 87"/>
                <a:gd name="T24" fmla="*/ 72 w 230"/>
                <a:gd name="T25" fmla="*/ 13 h 87"/>
                <a:gd name="T26" fmla="*/ 77 w 230"/>
                <a:gd name="T27" fmla="*/ 17 h 87"/>
                <a:gd name="T28" fmla="*/ 83 w 230"/>
                <a:gd name="T29" fmla="*/ 22 h 87"/>
                <a:gd name="T30" fmla="*/ 83 w 230"/>
                <a:gd name="T31" fmla="*/ 22 h 87"/>
                <a:gd name="T32" fmla="*/ 89 w 230"/>
                <a:gd name="T33" fmla="*/ 29 h 87"/>
                <a:gd name="T34" fmla="*/ 101 w 230"/>
                <a:gd name="T35" fmla="*/ 62 h 87"/>
                <a:gd name="T36" fmla="*/ 30 w 230"/>
                <a:gd name="T37" fmla="*/ 67 h 87"/>
                <a:gd name="T38" fmla="*/ 30 w 230"/>
                <a:gd name="T39" fmla="*/ 67 h 87"/>
                <a:gd name="T40" fmla="*/ 26 w 230"/>
                <a:gd name="T41" fmla="*/ 68 h 87"/>
                <a:gd name="T42" fmla="*/ 23 w 230"/>
                <a:gd name="T43" fmla="*/ 72 h 87"/>
                <a:gd name="T44" fmla="*/ 22 w 230"/>
                <a:gd name="T45" fmla="*/ 75 h 87"/>
                <a:gd name="T46" fmla="*/ 21 w 230"/>
                <a:gd name="T47" fmla="*/ 78 h 87"/>
                <a:gd name="T48" fmla="*/ 21 w 230"/>
                <a:gd name="T49" fmla="*/ 78 h 87"/>
                <a:gd name="T50" fmla="*/ 22 w 230"/>
                <a:gd name="T51" fmla="*/ 82 h 87"/>
                <a:gd name="T52" fmla="*/ 24 w 230"/>
                <a:gd name="T53" fmla="*/ 84 h 87"/>
                <a:gd name="T54" fmla="*/ 27 w 230"/>
                <a:gd name="T55" fmla="*/ 86 h 87"/>
                <a:gd name="T56" fmla="*/ 30 w 230"/>
                <a:gd name="T57" fmla="*/ 87 h 87"/>
                <a:gd name="T58" fmla="*/ 30 w 230"/>
                <a:gd name="T59" fmla="*/ 87 h 87"/>
                <a:gd name="T60" fmla="*/ 31 w 230"/>
                <a:gd name="T61" fmla="*/ 87 h 87"/>
                <a:gd name="T62" fmla="*/ 113 w 230"/>
                <a:gd name="T63" fmla="*/ 80 h 87"/>
                <a:gd name="T64" fmla="*/ 113 w 230"/>
                <a:gd name="T65" fmla="*/ 80 h 87"/>
                <a:gd name="T66" fmla="*/ 125 w 230"/>
                <a:gd name="T67" fmla="*/ 77 h 87"/>
                <a:gd name="T68" fmla="*/ 131 w 230"/>
                <a:gd name="T69" fmla="*/ 75 h 87"/>
                <a:gd name="T70" fmla="*/ 135 w 230"/>
                <a:gd name="T71" fmla="*/ 72 h 87"/>
                <a:gd name="T72" fmla="*/ 139 w 230"/>
                <a:gd name="T73" fmla="*/ 67 h 87"/>
                <a:gd name="T74" fmla="*/ 143 w 230"/>
                <a:gd name="T75" fmla="*/ 62 h 87"/>
                <a:gd name="T76" fmla="*/ 147 w 230"/>
                <a:gd name="T77" fmla="*/ 55 h 87"/>
                <a:gd name="T78" fmla="*/ 151 w 230"/>
                <a:gd name="T79" fmla="*/ 46 h 87"/>
                <a:gd name="T80" fmla="*/ 151 w 230"/>
                <a:gd name="T81" fmla="*/ 46 h 87"/>
                <a:gd name="T82" fmla="*/ 154 w 230"/>
                <a:gd name="T83" fmla="*/ 40 h 87"/>
                <a:gd name="T84" fmla="*/ 157 w 230"/>
                <a:gd name="T85" fmla="*/ 33 h 87"/>
                <a:gd name="T86" fmla="*/ 162 w 230"/>
                <a:gd name="T87" fmla="*/ 27 h 87"/>
                <a:gd name="T88" fmla="*/ 167 w 230"/>
                <a:gd name="T89" fmla="*/ 22 h 87"/>
                <a:gd name="T90" fmla="*/ 167 w 230"/>
                <a:gd name="T91" fmla="*/ 22 h 87"/>
                <a:gd name="T92" fmla="*/ 177 w 230"/>
                <a:gd name="T93" fmla="*/ 14 h 87"/>
                <a:gd name="T94" fmla="*/ 187 w 230"/>
                <a:gd name="T95" fmla="*/ 8 h 87"/>
                <a:gd name="T96" fmla="*/ 212 w 230"/>
                <a:gd name="T97" fmla="*/ 81 h 87"/>
                <a:gd name="T98" fmla="*/ 212 w 230"/>
                <a:gd name="T99" fmla="*/ 81 h 87"/>
                <a:gd name="T100" fmla="*/ 214 w 230"/>
                <a:gd name="T101" fmla="*/ 83 h 87"/>
                <a:gd name="T102" fmla="*/ 216 w 230"/>
                <a:gd name="T103" fmla="*/ 85 h 87"/>
                <a:gd name="T104" fmla="*/ 218 w 230"/>
                <a:gd name="T105" fmla="*/ 86 h 87"/>
                <a:gd name="T106" fmla="*/ 221 w 230"/>
                <a:gd name="T107" fmla="*/ 87 h 87"/>
                <a:gd name="T108" fmla="*/ 221 w 230"/>
                <a:gd name="T109" fmla="*/ 87 h 87"/>
                <a:gd name="T110" fmla="*/ 224 w 230"/>
                <a:gd name="T111" fmla="*/ 86 h 87"/>
                <a:gd name="T112" fmla="*/ 224 w 230"/>
                <a:gd name="T113" fmla="*/ 86 h 87"/>
                <a:gd name="T114" fmla="*/ 227 w 230"/>
                <a:gd name="T115" fmla="*/ 84 h 87"/>
                <a:gd name="T116" fmla="*/ 229 w 230"/>
                <a:gd name="T117" fmla="*/ 82 h 87"/>
                <a:gd name="T118" fmla="*/ 230 w 230"/>
                <a:gd name="T119" fmla="*/ 78 h 87"/>
                <a:gd name="T120" fmla="*/ 230 w 230"/>
                <a:gd name="T121" fmla="*/ 74 h 87"/>
                <a:gd name="T122" fmla="*/ 205 w 230"/>
                <a:gd name="T12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87">
                  <a:moveTo>
                    <a:pt x="0" y="6"/>
                  </a:moveTo>
                  <a:lnTo>
                    <a:pt x="0" y="6"/>
                  </a:lnTo>
                  <a:lnTo>
                    <a:pt x="7" y="4"/>
                  </a:lnTo>
                  <a:lnTo>
                    <a:pt x="14" y="2"/>
                  </a:lnTo>
                  <a:lnTo>
                    <a:pt x="22" y="1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4" y="2"/>
                  </a:lnTo>
                  <a:lnTo>
                    <a:pt x="51" y="4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72" y="13"/>
                  </a:lnTo>
                  <a:lnTo>
                    <a:pt x="77" y="17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9" y="29"/>
                  </a:lnTo>
                  <a:lnTo>
                    <a:pt x="101" y="62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8"/>
                  </a:lnTo>
                  <a:lnTo>
                    <a:pt x="23" y="72"/>
                  </a:lnTo>
                  <a:lnTo>
                    <a:pt x="22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2" y="82"/>
                  </a:lnTo>
                  <a:lnTo>
                    <a:pt x="24" y="84"/>
                  </a:lnTo>
                  <a:lnTo>
                    <a:pt x="27" y="86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1" y="87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25" y="77"/>
                  </a:lnTo>
                  <a:lnTo>
                    <a:pt x="131" y="75"/>
                  </a:lnTo>
                  <a:lnTo>
                    <a:pt x="135" y="72"/>
                  </a:lnTo>
                  <a:lnTo>
                    <a:pt x="139" y="67"/>
                  </a:lnTo>
                  <a:lnTo>
                    <a:pt x="143" y="62"/>
                  </a:lnTo>
                  <a:lnTo>
                    <a:pt x="147" y="55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4" y="40"/>
                  </a:lnTo>
                  <a:lnTo>
                    <a:pt x="157" y="33"/>
                  </a:lnTo>
                  <a:lnTo>
                    <a:pt x="162" y="27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77" y="14"/>
                  </a:lnTo>
                  <a:lnTo>
                    <a:pt x="187" y="8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4" y="83"/>
                  </a:lnTo>
                  <a:lnTo>
                    <a:pt x="216" y="85"/>
                  </a:lnTo>
                  <a:lnTo>
                    <a:pt x="218" y="86"/>
                  </a:lnTo>
                  <a:lnTo>
                    <a:pt x="221" y="87"/>
                  </a:lnTo>
                  <a:lnTo>
                    <a:pt x="221" y="87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7" y="84"/>
                  </a:lnTo>
                  <a:lnTo>
                    <a:pt x="229" y="82"/>
                  </a:lnTo>
                  <a:lnTo>
                    <a:pt x="230" y="78"/>
                  </a:lnTo>
                  <a:lnTo>
                    <a:pt x="230" y="74"/>
                  </a:lnTo>
                  <a:lnTo>
                    <a:pt x="205" y="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3" name="Freeform 474"/>
            <p:cNvSpPr>
              <a:spLocks/>
            </p:cNvSpPr>
            <p:nvPr/>
          </p:nvSpPr>
          <p:spPr bwMode="auto">
            <a:xfrm>
              <a:off x="4322763" y="2589213"/>
              <a:ext cx="407988" cy="120650"/>
            </a:xfrm>
            <a:custGeom>
              <a:avLst/>
              <a:gdLst>
                <a:gd name="T0" fmla="*/ 257 w 257"/>
                <a:gd name="T1" fmla="*/ 76 h 76"/>
                <a:gd name="T2" fmla="*/ 241 w 257"/>
                <a:gd name="T3" fmla="*/ 71 h 76"/>
                <a:gd name="T4" fmla="*/ 224 w 257"/>
                <a:gd name="T5" fmla="*/ 69 h 76"/>
                <a:gd name="T6" fmla="*/ 214 w 257"/>
                <a:gd name="T7" fmla="*/ 70 h 76"/>
                <a:gd name="T8" fmla="*/ 190 w 257"/>
                <a:gd name="T9" fmla="*/ 31 h 76"/>
                <a:gd name="T10" fmla="*/ 189 w 257"/>
                <a:gd name="T11" fmla="*/ 29 h 76"/>
                <a:gd name="T12" fmla="*/ 183 w 257"/>
                <a:gd name="T13" fmla="*/ 25 h 76"/>
                <a:gd name="T14" fmla="*/ 181 w 257"/>
                <a:gd name="T15" fmla="*/ 19 h 76"/>
                <a:gd name="T16" fmla="*/ 175 w 257"/>
                <a:gd name="T17" fmla="*/ 12 h 76"/>
                <a:gd name="T18" fmla="*/ 166 w 257"/>
                <a:gd name="T19" fmla="*/ 7 h 76"/>
                <a:gd name="T20" fmla="*/ 165 w 257"/>
                <a:gd name="T21" fmla="*/ 4 h 76"/>
                <a:gd name="T22" fmla="*/ 161 w 257"/>
                <a:gd name="T23" fmla="*/ 1 h 76"/>
                <a:gd name="T24" fmla="*/ 136 w 257"/>
                <a:gd name="T25" fmla="*/ 0 h 76"/>
                <a:gd name="T26" fmla="*/ 133 w 257"/>
                <a:gd name="T27" fmla="*/ 1 h 76"/>
                <a:gd name="T28" fmla="*/ 127 w 257"/>
                <a:gd name="T29" fmla="*/ 6 h 76"/>
                <a:gd name="T30" fmla="*/ 126 w 257"/>
                <a:gd name="T31" fmla="*/ 10 h 76"/>
                <a:gd name="T32" fmla="*/ 129 w 257"/>
                <a:gd name="T33" fmla="*/ 16 h 76"/>
                <a:gd name="T34" fmla="*/ 136 w 257"/>
                <a:gd name="T35" fmla="*/ 18 h 76"/>
                <a:gd name="T36" fmla="*/ 158 w 257"/>
                <a:gd name="T37" fmla="*/ 18 h 76"/>
                <a:gd name="T38" fmla="*/ 164 w 257"/>
                <a:gd name="T39" fmla="*/ 15 h 76"/>
                <a:gd name="T40" fmla="*/ 170 w 257"/>
                <a:gd name="T41" fmla="*/ 19 h 76"/>
                <a:gd name="T42" fmla="*/ 175 w 257"/>
                <a:gd name="T43" fmla="*/ 27 h 76"/>
                <a:gd name="T44" fmla="*/ 173 w 257"/>
                <a:gd name="T45" fmla="*/ 29 h 76"/>
                <a:gd name="T46" fmla="*/ 172 w 257"/>
                <a:gd name="T47" fmla="*/ 34 h 76"/>
                <a:gd name="T48" fmla="*/ 177 w 257"/>
                <a:gd name="T49" fmla="*/ 51 h 76"/>
                <a:gd name="T50" fmla="*/ 169 w 257"/>
                <a:gd name="T51" fmla="*/ 47 h 76"/>
                <a:gd name="T52" fmla="*/ 160 w 257"/>
                <a:gd name="T53" fmla="*/ 45 h 76"/>
                <a:gd name="T54" fmla="*/ 157 w 257"/>
                <a:gd name="T55" fmla="*/ 42 h 76"/>
                <a:gd name="T56" fmla="*/ 153 w 257"/>
                <a:gd name="T57" fmla="*/ 39 h 76"/>
                <a:gd name="T58" fmla="*/ 148 w 257"/>
                <a:gd name="T59" fmla="*/ 39 h 76"/>
                <a:gd name="T60" fmla="*/ 144 w 257"/>
                <a:gd name="T61" fmla="*/ 42 h 76"/>
                <a:gd name="T62" fmla="*/ 142 w 257"/>
                <a:gd name="T63" fmla="*/ 46 h 76"/>
                <a:gd name="T64" fmla="*/ 133 w 257"/>
                <a:gd name="T65" fmla="*/ 49 h 76"/>
                <a:gd name="T66" fmla="*/ 118 w 257"/>
                <a:gd name="T67" fmla="*/ 57 h 76"/>
                <a:gd name="T68" fmla="*/ 0 w 257"/>
                <a:gd name="T69" fmla="*/ 46 h 76"/>
                <a:gd name="T70" fmla="*/ 19 w 257"/>
                <a:gd name="T71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76">
                  <a:moveTo>
                    <a:pt x="257" y="76"/>
                  </a:moveTo>
                  <a:lnTo>
                    <a:pt x="257" y="76"/>
                  </a:lnTo>
                  <a:lnTo>
                    <a:pt x="249" y="73"/>
                  </a:lnTo>
                  <a:lnTo>
                    <a:pt x="241" y="71"/>
                  </a:lnTo>
                  <a:lnTo>
                    <a:pt x="232" y="70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14" y="70"/>
                  </a:lnTo>
                  <a:lnTo>
                    <a:pt x="205" y="72"/>
                  </a:lnTo>
                  <a:lnTo>
                    <a:pt x="190" y="31"/>
                  </a:lnTo>
                  <a:lnTo>
                    <a:pt x="190" y="31"/>
                  </a:lnTo>
                  <a:lnTo>
                    <a:pt x="189" y="29"/>
                  </a:lnTo>
                  <a:lnTo>
                    <a:pt x="187" y="27"/>
                  </a:lnTo>
                  <a:lnTo>
                    <a:pt x="183" y="25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8" y="15"/>
                  </a:lnTo>
                  <a:lnTo>
                    <a:pt x="175" y="12"/>
                  </a:lnTo>
                  <a:lnTo>
                    <a:pt x="171" y="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1" y="1"/>
                  </a:lnTo>
                  <a:lnTo>
                    <a:pt x="158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29" y="3"/>
                  </a:lnTo>
                  <a:lnTo>
                    <a:pt x="127" y="6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13"/>
                  </a:lnTo>
                  <a:lnTo>
                    <a:pt x="129" y="16"/>
                  </a:lnTo>
                  <a:lnTo>
                    <a:pt x="133" y="17"/>
                  </a:lnTo>
                  <a:lnTo>
                    <a:pt x="136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62" y="17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70" y="19"/>
                  </a:lnTo>
                  <a:lnTo>
                    <a:pt x="173" y="23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3" y="29"/>
                  </a:lnTo>
                  <a:lnTo>
                    <a:pt x="172" y="32"/>
                  </a:lnTo>
                  <a:lnTo>
                    <a:pt x="172" y="34"/>
                  </a:lnTo>
                  <a:lnTo>
                    <a:pt x="173" y="37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69" y="47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43"/>
                  </a:lnTo>
                  <a:lnTo>
                    <a:pt x="157" y="42"/>
                  </a:lnTo>
                  <a:lnTo>
                    <a:pt x="155" y="40"/>
                  </a:lnTo>
                  <a:lnTo>
                    <a:pt x="153" y="39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6" y="40"/>
                  </a:lnTo>
                  <a:lnTo>
                    <a:pt x="144" y="42"/>
                  </a:lnTo>
                  <a:lnTo>
                    <a:pt x="142" y="43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33" y="49"/>
                  </a:lnTo>
                  <a:lnTo>
                    <a:pt x="125" y="53"/>
                  </a:lnTo>
                  <a:lnTo>
                    <a:pt x="118" y="57"/>
                  </a:lnTo>
                  <a:lnTo>
                    <a:pt x="113" y="62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9" y="7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4" name="Freeform 475"/>
            <p:cNvSpPr>
              <a:spLocks/>
            </p:cNvSpPr>
            <p:nvPr/>
          </p:nvSpPr>
          <p:spPr bwMode="auto">
            <a:xfrm>
              <a:off x="5113338" y="3057525"/>
              <a:ext cx="139700" cy="379413"/>
            </a:xfrm>
            <a:custGeom>
              <a:avLst/>
              <a:gdLst>
                <a:gd name="T0" fmla="*/ 24 w 88"/>
                <a:gd name="T1" fmla="*/ 95 h 239"/>
                <a:gd name="T2" fmla="*/ 24 w 88"/>
                <a:gd name="T3" fmla="*/ 95 h 239"/>
                <a:gd name="T4" fmla="*/ 23 w 88"/>
                <a:gd name="T5" fmla="*/ 92 h 239"/>
                <a:gd name="T6" fmla="*/ 23 w 88"/>
                <a:gd name="T7" fmla="*/ 90 h 239"/>
                <a:gd name="T8" fmla="*/ 23 w 88"/>
                <a:gd name="T9" fmla="*/ 90 h 239"/>
                <a:gd name="T10" fmla="*/ 23 w 88"/>
                <a:gd name="T11" fmla="*/ 10 h 239"/>
                <a:gd name="T12" fmla="*/ 23 w 88"/>
                <a:gd name="T13" fmla="*/ 10 h 239"/>
                <a:gd name="T14" fmla="*/ 22 w 88"/>
                <a:gd name="T15" fmla="*/ 6 h 239"/>
                <a:gd name="T16" fmla="*/ 20 w 88"/>
                <a:gd name="T17" fmla="*/ 3 h 239"/>
                <a:gd name="T18" fmla="*/ 17 w 88"/>
                <a:gd name="T19" fmla="*/ 1 h 239"/>
                <a:gd name="T20" fmla="*/ 13 w 88"/>
                <a:gd name="T21" fmla="*/ 0 h 239"/>
                <a:gd name="T22" fmla="*/ 13 w 88"/>
                <a:gd name="T23" fmla="*/ 0 h 239"/>
                <a:gd name="T24" fmla="*/ 9 w 88"/>
                <a:gd name="T25" fmla="*/ 1 h 239"/>
                <a:gd name="T26" fmla="*/ 6 w 88"/>
                <a:gd name="T27" fmla="*/ 3 h 239"/>
                <a:gd name="T28" fmla="*/ 4 w 88"/>
                <a:gd name="T29" fmla="*/ 6 h 239"/>
                <a:gd name="T30" fmla="*/ 4 w 88"/>
                <a:gd name="T31" fmla="*/ 10 h 239"/>
                <a:gd name="T32" fmla="*/ 4 w 88"/>
                <a:gd name="T33" fmla="*/ 10 h 239"/>
                <a:gd name="T34" fmla="*/ 0 w 88"/>
                <a:gd name="T35" fmla="*/ 95 h 239"/>
                <a:gd name="T36" fmla="*/ 0 w 88"/>
                <a:gd name="T37" fmla="*/ 95 h 239"/>
                <a:gd name="T38" fmla="*/ 1 w 88"/>
                <a:gd name="T39" fmla="*/ 98 h 239"/>
                <a:gd name="T40" fmla="*/ 2 w 88"/>
                <a:gd name="T41" fmla="*/ 101 h 239"/>
                <a:gd name="T42" fmla="*/ 2 w 88"/>
                <a:gd name="T43" fmla="*/ 101 h 239"/>
                <a:gd name="T44" fmla="*/ 14 w 88"/>
                <a:gd name="T45" fmla="*/ 134 h 239"/>
                <a:gd name="T46" fmla="*/ 23 w 88"/>
                <a:gd name="T47" fmla="*/ 159 h 239"/>
                <a:gd name="T48" fmla="*/ 32 w 88"/>
                <a:gd name="T49" fmla="*/ 177 h 239"/>
                <a:gd name="T50" fmla="*/ 32 w 88"/>
                <a:gd name="T51" fmla="*/ 177 h 239"/>
                <a:gd name="T52" fmla="*/ 35 w 88"/>
                <a:gd name="T53" fmla="*/ 183 h 239"/>
                <a:gd name="T54" fmla="*/ 38 w 88"/>
                <a:gd name="T55" fmla="*/ 186 h 239"/>
                <a:gd name="T56" fmla="*/ 38 w 88"/>
                <a:gd name="T57" fmla="*/ 186 h 239"/>
                <a:gd name="T58" fmla="*/ 48 w 88"/>
                <a:gd name="T59" fmla="*/ 192 h 239"/>
                <a:gd name="T60" fmla="*/ 62 w 88"/>
                <a:gd name="T61" fmla="*/ 199 h 239"/>
                <a:gd name="T62" fmla="*/ 75 w 88"/>
                <a:gd name="T63" fmla="*/ 206 h 239"/>
                <a:gd name="T64" fmla="*/ 84 w 88"/>
                <a:gd name="T65" fmla="*/ 211 h 239"/>
                <a:gd name="T66" fmla="*/ 84 w 88"/>
                <a:gd name="T67" fmla="*/ 211 h 239"/>
                <a:gd name="T68" fmla="*/ 86 w 88"/>
                <a:gd name="T69" fmla="*/ 213 h 239"/>
                <a:gd name="T70" fmla="*/ 87 w 88"/>
                <a:gd name="T71" fmla="*/ 216 h 239"/>
                <a:gd name="T72" fmla="*/ 88 w 88"/>
                <a:gd name="T73" fmla="*/ 221 h 239"/>
                <a:gd name="T74" fmla="*/ 88 w 88"/>
                <a:gd name="T75" fmla="*/ 221 h 239"/>
                <a:gd name="T76" fmla="*/ 87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24" y="95"/>
                  </a:moveTo>
                  <a:lnTo>
                    <a:pt x="24" y="95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4" y="134"/>
                  </a:lnTo>
                  <a:lnTo>
                    <a:pt x="23" y="159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5" y="183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8" y="192"/>
                  </a:lnTo>
                  <a:lnTo>
                    <a:pt x="62" y="199"/>
                  </a:lnTo>
                  <a:lnTo>
                    <a:pt x="75" y="206"/>
                  </a:lnTo>
                  <a:lnTo>
                    <a:pt x="84" y="211"/>
                  </a:lnTo>
                  <a:lnTo>
                    <a:pt x="84" y="211"/>
                  </a:lnTo>
                  <a:lnTo>
                    <a:pt x="86" y="213"/>
                  </a:lnTo>
                  <a:lnTo>
                    <a:pt x="87" y="216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7" y="23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5" name="Freeform 476"/>
            <p:cNvSpPr>
              <a:spLocks/>
            </p:cNvSpPr>
            <p:nvPr/>
          </p:nvSpPr>
          <p:spPr bwMode="auto">
            <a:xfrm>
              <a:off x="5168901" y="3192463"/>
              <a:ext cx="177800" cy="246063"/>
            </a:xfrm>
            <a:custGeom>
              <a:avLst/>
              <a:gdLst>
                <a:gd name="T0" fmla="*/ 112 w 112"/>
                <a:gd name="T1" fmla="*/ 155 h 155"/>
                <a:gd name="T2" fmla="*/ 112 w 112"/>
                <a:gd name="T3" fmla="*/ 139 h 155"/>
                <a:gd name="T4" fmla="*/ 112 w 112"/>
                <a:gd name="T5" fmla="*/ 139 h 155"/>
                <a:gd name="T6" fmla="*/ 112 w 112"/>
                <a:gd name="T7" fmla="*/ 128 h 155"/>
                <a:gd name="T8" fmla="*/ 110 w 112"/>
                <a:gd name="T9" fmla="*/ 119 h 155"/>
                <a:gd name="T10" fmla="*/ 107 w 112"/>
                <a:gd name="T11" fmla="*/ 111 h 155"/>
                <a:gd name="T12" fmla="*/ 103 w 112"/>
                <a:gd name="T13" fmla="*/ 103 h 155"/>
                <a:gd name="T14" fmla="*/ 98 w 112"/>
                <a:gd name="T15" fmla="*/ 97 h 155"/>
                <a:gd name="T16" fmla="*/ 92 w 112"/>
                <a:gd name="T17" fmla="*/ 90 h 155"/>
                <a:gd name="T18" fmla="*/ 85 w 112"/>
                <a:gd name="T19" fmla="*/ 84 h 155"/>
                <a:gd name="T20" fmla="*/ 76 w 112"/>
                <a:gd name="T21" fmla="*/ 78 h 155"/>
                <a:gd name="T22" fmla="*/ 76 w 112"/>
                <a:gd name="T23" fmla="*/ 78 h 155"/>
                <a:gd name="T24" fmla="*/ 71 w 112"/>
                <a:gd name="T25" fmla="*/ 75 h 155"/>
                <a:gd name="T26" fmla="*/ 68 w 112"/>
                <a:gd name="T27" fmla="*/ 71 h 155"/>
                <a:gd name="T28" fmla="*/ 68 w 112"/>
                <a:gd name="T29" fmla="*/ 71 h 155"/>
                <a:gd name="T30" fmla="*/ 41 w 112"/>
                <a:gd name="T31" fmla="*/ 33 h 155"/>
                <a:gd name="T32" fmla="*/ 22 w 112"/>
                <a:gd name="T33" fmla="*/ 6 h 155"/>
                <a:gd name="T34" fmla="*/ 22 w 112"/>
                <a:gd name="T35" fmla="*/ 6 h 155"/>
                <a:gd name="T36" fmla="*/ 18 w 112"/>
                <a:gd name="T37" fmla="*/ 2 h 155"/>
                <a:gd name="T38" fmla="*/ 14 w 112"/>
                <a:gd name="T39" fmla="*/ 0 h 155"/>
                <a:gd name="T40" fmla="*/ 9 w 112"/>
                <a:gd name="T41" fmla="*/ 0 h 155"/>
                <a:gd name="T42" fmla="*/ 5 w 112"/>
                <a:gd name="T43" fmla="*/ 1 h 155"/>
                <a:gd name="T44" fmla="*/ 2 w 112"/>
                <a:gd name="T45" fmla="*/ 4 h 155"/>
                <a:gd name="T46" fmla="*/ 0 w 112"/>
                <a:gd name="T47" fmla="*/ 8 h 155"/>
                <a:gd name="T48" fmla="*/ 0 w 112"/>
                <a:gd name="T49" fmla="*/ 12 h 155"/>
                <a:gd name="T50" fmla="*/ 1 w 112"/>
                <a:gd name="T51" fmla="*/ 16 h 155"/>
                <a:gd name="T52" fmla="*/ 22 w 112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155">
                  <a:moveTo>
                    <a:pt x="112" y="155"/>
                  </a:moveTo>
                  <a:lnTo>
                    <a:pt x="112" y="139"/>
                  </a:lnTo>
                  <a:lnTo>
                    <a:pt x="112" y="139"/>
                  </a:lnTo>
                  <a:lnTo>
                    <a:pt x="112" y="128"/>
                  </a:lnTo>
                  <a:lnTo>
                    <a:pt x="110" y="119"/>
                  </a:lnTo>
                  <a:lnTo>
                    <a:pt x="107" y="111"/>
                  </a:lnTo>
                  <a:lnTo>
                    <a:pt x="103" y="103"/>
                  </a:lnTo>
                  <a:lnTo>
                    <a:pt x="98" y="97"/>
                  </a:lnTo>
                  <a:lnTo>
                    <a:pt x="92" y="90"/>
                  </a:lnTo>
                  <a:lnTo>
                    <a:pt x="85" y="84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1" y="75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41" y="3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2" y="5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6" name="Freeform 477"/>
            <p:cNvSpPr>
              <a:spLocks/>
            </p:cNvSpPr>
            <p:nvPr/>
          </p:nvSpPr>
          <p:spPr bwMode="auto">
            <a:xfrm>
              <a:off x="5472113" y="3057525"/>
              <a:ext cx="139700" cy="379413"/>
            </a:xfrm>
            <a:custGeom>
              <a:avLst/>
              <a:gdLst>
                <a:gd name="T0" fmla="*/ 64 w 88"/>
                <a:gd name="T1" fmla="*/ 95 h 239"/>
                <a:gd name="T2" fmla="*/ 64 w 88"/>
                <a:gd name="T3" fmla="*/ 95 h 239"/>
                <a:gd name="T4" fmla="*/ 65 w 88"/>
                <a:gd name="T5" fmla="*/ 92 h 239"/>
                <a:gd name="T6" fmla="*/ 66 w 88"/>
                <a:gd name="T7" fmla="*/ 90 h 239"/>
                <a:gd name="T8" fmla="*/ 66 w 88"/>
                <a:gd name="T9" fmla="*/ 90 h 239"/>
                <a:gd name="T10" fmla="*/ 66 w 88"/>
                <a:gd name="T11" fmla="*/ 10 h 239"/>
                <a:gd name="T12" fmla="*/ 66 w 88"/>
                <a:gd name="T13" fmla="*/ 10 h 239"/>
                <a:gd name="T14" fmla="*/ 67 w 88"/>
                <a:gd name="T15" fmla="*/ 6 h 239"/>
                <a:gd name="T16" fmla="*/ 69 w 88"/>
                <a:gd name="T17" fmla="*/ 3 h 239"/>
                <a:gd name="T18" fmla="*/ 72 w 88"/>
                <a:gd name="T19" fmla="*/ 1 h 239"/>
                <a:gd name="T20" fmla="*/ 75 w 88"/>
                <a:gd name="T21" fmla="*/ 0 h 239"/>
                <a:gd name="T22" fmla="*/ 75 w 88"/>
                <a:gd name="T23" fmla="*/ 0 h 239"/>
                <a:gd name="T24" fmla="*/ 79 w 88"/>
                <a:gd name="T25" fmla="*/ 1 h 239"/>
                <a:gd name="T26" fmla="*/ 82 w 88"/>
                <a:gd name="T27" fmla="*/ 3 h 239"/>
                <a:gd name="T28" fmla="*/ 84 w 88"/>
                <a:gd name="T29" fmla="*/ 6 h 239"/>
                <a:gd name="T30" fmla="*/ 85 w 88"/>
                <a:gd name="T31" fmla="*/ 10 h 239"/>
                <a:gd name="T32" fmla="*/ 85 w 88"/>
                <a:gd name="T33" fmla="*/ 10 h 239"/>
                <a:gd name="T34" fmla="*/ 88 w 88"/>
                <a:gd name="T35" fmla="*/ 95 h 239"/>
                <a:gd name="T36" fmla="*/ 88 w 88"/>
                <a:gd name="T37" fmla="*/ 95 h 239"/>
                <a:gd name="T38" fmla="*/ 88 w 88"/>
                <a:gd name="T39" fmla="*/ 98 h 239"/>
                <a:gd name="T40" fmla="*/ 87 w 88"/>
                <a:gd name="T41" fmla="*/ 101 h 239"/>
                <a:gd name="T42" fmla="*/ 87 w 88"/>
                <a:gd name="T43" fmla="*/ 101 h 239"/>
                <a:gd name="T44" fmla="*/ 75 w 88"/>
                <a:gd name="T45" fmla="*/ 134 h 239"/>
                <a:gd name="T46" fmla="*/ 65 w 88"/>
                <a:gd name="T47" fmla="*/ 159 h 239"/>
                <a:gd name="T48" fmla="*/ 58 w 88"/>
                <a:gd name="T49" fmla="*/ 177 h 239"/>
                <a:gd name="T50" fmla="*/ 58 w 88"/>
                <a:gd name="T51" fmla="*/ 177 h 239"/>
                <a:gd name="T52" fmla="*/ 54 w 88"/>
                <a:gd name="T53" fmla="*/ 183 h 239"/>
                <a:gd name="T54" fmla="*/ 50 w 88"/>
                <a:gd name="T55" fmla="*/ 186 h 239"/>
                <a:gd name="T56" fmla="*/ 50 w 88"/>
                <a:gd name="T57" fmla="*/ 186 h 239"/>
                <a:gd name="T58" fmla="*/ 40 w 88"/>
                <a:gd name="T59" fmla="*/ 192 h 239"/>
                <a:gd name="T60" fmla="*/ 27 w 88"/>
                <a:gd name="T61" fmla="*/ 199 h 239"/>
                <a:gd name="T62" fmla="*/ 13 w 88"/>
                <a:gd name="T63" fmla="*/ 206 h 239"/>
                <a:gd name="T64" fmla="*/ 4 w 88"/>
                <a:gd name="T65" fmla="*/ 211 h 239"/>
                <a:gd name="T66" fmla="*/ 4 w 88"/>
                <a:gd name="T67" fmla="*/ 211 h 239"/>
                <a:gd name="T68" fmla="*/ 3 w 88"/>
                <a:gd name="T69" fmla="*/ 213 h 239"/>
                <a:gd name="T70" fmla="*/ 1 w 88"/>
                <a:gd name="T71" fmla="*/ 216 h 239"/>
                <a:gd name="T72" fmla="*/ 0 w 88"/>
                <a:gd name="T73" fmla="*/ 221 h 239"/>
                <a:gd name="T74" fmla="*/ 0 w 88"/>
                <a:gd name="T75" fmla="*/ 221 h 239"/>
                <a:gd name="T76" fmla="*/ 2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64" y="95"/>
                  </a:moveTo>
                  <a:lnTo>
                    <a:pt x="64" y="95"/>
                  </a:lnTo>
                  <a:lnTo>
                    <a:pt x="65" y="9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7" y="6"/>
                  </a:lnTo>
                  <a:lnTo>
                    <a:pt x="69" y="3"/>
                  </a:lnTo>
                  <a:lnTo>
                    <a:pt x="72" y="1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1"/>
                  </a:lnTo>
                  <a:lnTo>
                    <a:pt x="82" y="3"/>
                  </a:lnTo>
                  <a:lnTo>
                    <a:pt x="84" y="6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8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75" y="134"/>
                  </a:lnTo>
                  <a:lnTo>
                    <a:pt x="65" y="15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4" y="183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40" y="192"/>
                  </a:lnTo>
                  <a:lnTo>
                    <a:pt x="27" y="199"/>
                  </a:lnTo>
                  <a:lnTo>
                    <a:pt x="13" y="206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3" y="213"/>
                  </a:lnTo>
                  <a:lnTo>
                    <a:pt x="1" y="216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3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7" name="Freeform 478"/>
            <p:cNvSpPr>
              <a:spLocks/>
            </p:cNvSpPr>
            <p:nvPr/>
          </p:nvSpPr>
          <p:spPr bwMode="auto">
            <a:xfrm>
              <a:off x="5378451" y="3192463"/>
              <a:ext cx="179388" cy="246063"/>
            </a:xfrm>
            <a:custGeom>
              <a:avLst/>
              <a:gdLst>
                <a:gd name="T0" fmla="*/ 0 w 113"/>
                <a:gd name="T1" fmla="*/ 155 h 155"/>
                <a:gd name="T2" fmla="*/ 0 w 113"/>
                <a:gd name="T3" fmla="*/ 139 h 155"/>
                <a:gd name="T4" fmla="*/ 0 w 113"/>
                <a:gd name="T5" fmla="*/ 139 h 155"/>
                <a:gd name="T6" fmla="*/ 1 w 113"/>
                <a:gd name="T7" fmla="*/ 128 h 155"/>
                <a:gd name="T8" fmla="*/ 2 w 113"/>
                <a:gd name="T9" fmla="*/ 119 h 155"/>
                <a:gd name="T10" fmla="*/ 5 w 113"/>
                <a:gd name="T11" fmla="*/ 111 h 155"/>
                <a:gd name="T12" fmla="*/ 10 w 113"/>
                <a:gd name="T13" fmla="*/ 103 h 155"/>
                <a:gd name="T14" fmla="*/ 14 w 113"/>
                <a:gd name="T15" fmla="*/ 97 h 155"/>
                <a:gd name="T16" fmla="*/ 20 w 113"/>
                <a:gd name="T17" fmla="*/ 90 h 155"/>
                <a:gd name="T18" fmla="*/ 28 w 113"/>
                <a:gd name="T19" fmla="*/ 84 h 155"/>
                <a:gd name="T20" fmla="*/ 36 w 113"/>
                <a:gd name="T21" fmla="*/ 78 h 155"/>
                <a:gd name="T22" fmla="*/ 36 w 113"/>
                <a:gd name="T23" fmla="*/ 78 h 155"/>
                <a:gd name="T24" fmla="*/ 41 w 113"/>
                <a:gd name="T25" fmla="*/ 75 h 155"/>
                <a:gd name="T26" fmla="*/ 46 w 113"/>
                <a:gd name="T27" fmla="*/ 71 h 155"/>
                <a:gd name="T28" fmla="*/ 46 w 113"/>
                <a:gd name="T29" fmla="*/ 71 h 155"/>
                <a:gd name="T30" fmla="*/ 71 w 113"/>
                <a:gd name="T31" fmla="*/ 33 h 155"/>
                <a:gd name="T32" fmla="*/ 90 w 113"/>
                <a:gd name="T33" fmla="*/ 6 h 155"/>
                <a:gd name="T34" fmla="*/ 90 w 113"/>
                <a:gd name="T35" fmla="*/ 6 h 155"/>
                <a:gd name="T36" fmla="*/ 94 w 113"/>
                <a:gd name="T37" fmla="*/ 2 h 155"/>
                <a:gd name="T38" fmla="*/ 99 w 113"/>
                <a:gd name="T39" fmla="*/ 0 h 155"/>
                <a:gd name="T40" fmla="*/ 103 w 113"/>
                <a:gd name="T41" fmla="*/ 0 h 155"/>
                <a:gd name="T42" fmla="*/ 107 w 113"/>
                <a:gd name="T43" fmla="*/ 1 h 155"/>
                <a:gd name="T44" fmla="*/ 110 w 113"/>
                <a:gd name="T45" fmla="*/ 4 h 155"/>
                <a:gd name="T46" fmla="*/ 112 w 113"/>
                <a:gd name="T47" fmla="*/ 8 h 155"/>
                <a:gd name="T48" fmla="*/ 113 w 113"/>
                <a:gd name="T49" fmla="*/ 12 h 155"/>
                <a:gd name="T50" fmla="*/ 111 w 113"/>
                <a:gd name="T51" fmla="*/ 16 h 155"/>
                <a:gd name="T52" fmla="*/ 91 w 113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155">
                  <a:moveTo>
                    <a:pt x="0" y="155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1" y="128"/>
                  </a:lnTo>
                  <a:lnTo>
                    <a:pt x="2" y="119"/>
                  </a:lnTo>
                  <a:lnTo>
                    <a:pt x="5" y="111"/>
                  </a:lnTo>
                  <a:lnTo>
                    <a:pt x="10" y="103"/>
                  </a:lnTo>
                  <a:lnTo>
                    <a:pt x="14" y="97"/>
                  </a:lnTo>
                  <a:lnTo>
                    <a:pt x="20" y="90"/>
                  </a:lnTo>
                  <a:lnTo>
                    <a:pt x="28" y="84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1" y="75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71" y="33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4" y="2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1"/>
                  </a:lnTo>
                  <a:lnTo>
                    <a:pt x="110" y="4"/>
                  </a:lnTo>
                  <a:lnTo>
                    <a:pt x="112" y="8"/>
                  </a:lnTo>
                  <a:lnTo>
                    <a:pt x="113" y="12"/>
                  </a:lnTo>
                  <a:lnTo>
                    <a:pt x="111" y="16"/>
                  </a:lnTo>
                  <a:lnTo>
                    <a:pt x="91" y="5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8" name="Freeform 479"/>
            <p:cNvSpPr>
              <a:spLocks/>
            </p:cNvSpPr>
            <p:nvPr/>
          </p:nvSpPr>
          <p:spPr bwMode="auto">
            <a:xfrm>
              <a:off x="5414963" y="2987675"/>
              <a:ext cx="39688" cy="44450"/>
            </a:xfrm>
            <a:custGeom>
              <a:avLst/>
              <a:gdLst>
                <a:gd name="T0" fmla="*/ 0 w 25"/>
                <a:gd name="T1" fmla="*/ 12 h 28"/>
                <a:gd name="T2" fmla="*/ 0 w 25"/>
                <a:gd name="T3" fmla="*/ 0 h 28"/>
                <a:gd name="T4" fmla="*/ 25 w 25"/>
                <a:gd name="T5" fmla="*/ 0 h 28"/>
                <a:gd name="T6" fmla="*/ 25 w 2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2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9" name="Rectangle 480"/>
            <p:cNvSpPr>
              <a:spLocks noChangeArrowheads="1"/>
            </p:cNvSpPr>
            <p:nvPr/>
          </p:nvSpPr>
          <p:spPr bwMode="auto">
            <a:xfrm>
              <a:off x="5380038" y="3111500"/>
              <a:ext cx="55563" cy="44450"/>
            </a:xfrm>
            <a:prstGeom prst="rect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0" name="Freeform 481"/>
            <p:cNvSpPr>
              <a:spLocks/>
            </p:cNvSpPr>
            <p:nvPr/>
          </p:nvSpPr>
          <p:spPr bwMode="auto">
            <a:xfrm>
              <a:off x="5254626" y="3087688"/>
              <a:ext cx="215900" cy="119063"/>
            </a:xfrm>
            <a:custGeom>
              <a:avLst/>
              <a:gdLst>
                <a:gd name="T0" fmla="*/ 0 w 136"/>
                <a:gd name="T1" fmla="*/ 0 h 75"/>
                <a:gd name="T2" fmla="*/ 0 w 136"/>
                <a:gd name="T3" fmla="*/ 75 h 75"/>
                <a:gd name="T4" fmla="*/ 27 w 136"/>
                <a:gd name="T5" fmla="*/ 75 h 75"/>
                <a:gd name="T6" fmla="*/ 27 w 136"/>
                <a:gd name="T7" fmla="*/ 15 h 75"/>
                <a:gd name="T8" fmla="*/ 63 w 136"/>
                <a:gd name="T9" fmla="*/ 15 h 75"/>
                <a:gd name="T10" fmla="*/ 63 w 136"/>
                <a:gd name="T11" fmla="*/ 75 h 75"/>
                <a:gd name="T12" fmla="*/ 136 w 136"/>
                <a:gd name="T13" fmla="*/ 75 h 75"/>
                <a:gd name="T14" fmla="*/ 136 w 136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lnTo>
                    <a:pt x="0" y="75"/>
                  </a:lnTo>
                  <a:lnTo>
                    <a:pt x="27" y="75"/>
                  </a:lnTo>
                  <a:lnTo>
                    <a:pt x="27" y="15"/>
                  </a:lnTo>
                  <a:lnTo>
                    <a:pt x="63" y="15"/>
                  </a:lnTo>
                  <a:lnTo>
                    <a:pt x="63" y="75"/>
                  </a:lnTo>
                  <a:lnTo>
                    <a:pt x="136" y="75"/>
                  </a:lnTo>
                  <a:lnTo>
                    <a:pt x="136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1" name="Freeform 482"/>
            <p:cNvSpPr>
              <a:spLocks/>
            </p:cNvSpPr>
            <p:nvPr/>
          </p:nvSpPr>
          <p:spPr bwMode="auto">
            <a:xfrm>
              <a:off x="5221288" y="2986088"/>
              <a:ext cx="282575" cy="95250"/>
            </a:xfrm>
            <a:custGeom>
              <a:avLst/>
              <a:gdLst>
                <a:gd name="T0" fmla="*/ 178 w 178"/>
                <a:gd name="T1" fmla="*/ 60 h 60"/>
                <a:gd name="T2" fmla="*/ 89 w 178"/>
                <a:gd name="T3" fmla="*/ 0 h 60"/>
                <a:gd name="T4" fmla="*/ 0 w 178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60">
                  <a:moveTo>
                    <a:pt x="178" y="60"/>
                  </a:moveTo>
                  <a:lnTo>
                    <a:pt x="89" y="0"/>
                  </a:lnTo>
                  <a:lnTo>
                    <a:pt x="0" y="6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2" name="Line 483"/>
            <p:cNvSpPr>
              <a:spLocks noChangeShapeType="1"/>
            </p:cNvSpPr>
            <p:nvPr/>
          </p:nvSpPr>
          <p:spPr bwMode="auto">
            <a:xfrm>
              <a:off x="4538663" y="3119438"/>
              <a:ext cx="11113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3" name="Line 484"/>
            <p:cNvSpPr>
              <a:spLocks noChangeShapeType="1"/>
            </p:cNvSpPr>
            <p:nvPr/>
          </p:nvSpPr>
          <p:spPr bwMode="auto">
            <a:xfrm>
              <a:off x="4538663" y="315277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4" name="Line 485"/>
            <p:cNvSpPr>
              <a:spLocks noChangeShapeType="1"/>
            </p:cNvSpPr>
            <p:nvPr/>
          </p:nvSpPr>
          <p:spPr bwMode="auto">
            <a:xfrm>
              <a:off x="4538663" y="3216275"/>
              <a:ext cx="3810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5" name="Line 486"/>
            <p:cNvSpPr>
              <a:spLocks noChangeShapeType="1"/>
            </p:cNvSpPr>
            <p:nvPr/>
          </p:nvSpPr>
          <p:spPr bwMode="auto">
            <a:xfrm>
              <a:off x="4538663" y="318452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6" name="Freeform 487"/>
            <p:cNvSpPr>
              <a:spLocks/>
            </p:cNvSpPr>
            <p:nvPr/>
          </p:nvSpPr>
          <p:spPr bwMode="auto">
            <a:xfrm>
              <a:off x="4435476" y="2962275"/>
              <a:ext cx="225425" cy="336550"/>
            </a:xfrm>
            <a:custGeom>
              <a:avLst/>
              <a:gdLst>
                <a:gd name="T0" fmla="*/ 65 w 142"/>
                <a:gd name="T1" fmla="*/ 36 h 212"/>
                <a:gd name="T2" fmla="*/ 127 w 142"/>
                <a:gd name="T3" fmla="*/ 36 h 212"/>
                <a:gd name="T4" fmla="*/ 127 w 142"/>
                <a:gd name="T5" fmla="*/ 36 h 212"/>
                <a:gd name="T6" fmla="*/ 133 w 142"/>
                <a:gd name="T7" fmla="*/ 38 h 212"/>
                <a:gd name="T8" fmla="*/ 138 w 142"/>
                <a:gd name="T9" fmla="*/ 41 h 212"/>
                <a:gd name="T10" fmla="*/ 141 w 142"/>
                <a:gd name="T11" fmla="*/ 45 h 212"/>
                <a:gd name="T12" fmla="*/ 142 w 142"/>
                <a:gd name="T13" fmla="*/ 50 h 212"/>
                <a:gd name="T14" fmla="*/ 142 w 142"/>
                <a:gd name="T15" fmla="*/ 197 h 212"/>
                <a:gd name="T16" fmla="*/ 142 w 142"/>
                <a:gd name="T17" fmla="*/ 197 h 212"/>
                <a:gd name="T18" fmla="*/ 141 w 142"/>
                <a:gd name="T19" fmla="*/ 202 h 212"/>
                <a:gd name="T20" fmla="*/ 138 w 142"/>
                <a:gd name="T21" fmla="*/ 208 h 212"/>
                <a:gd name="T22" fmla="*/ 133 w 142"/>
                <a:gd name="T23" fmla="*/ 211 h 212"/>
                <a:gd name="T24" fmla="*/ 127 w 142"/>
                <a:gd name="T25" fmla="*/ 212 h 212"/>
                <a:gd name="T26" fmla="*/ 14 w 142"/>
                <a:gd name="T27" fmla="*/ 212 h 212"/>
                <a:gd name="T28" fmla="*/ 14 w 142"/>
                <a:gd name="T29" fmla="*/ 212 h 212"/>
                <a:gd name="T30" fmla="*/ 9 w 142"/>
                <a:gd name="T31" fmla="*/ 211 h 212"/>
                <a:gd name="T32" fmla="*/ 4 w 142"/>
                <a:gd name="T33" fmla="*/ 208 h 212"/>
                <a:gd name="T34" fmla="*/ 1 w 142"/>
                <a:gd name="T35" fmla="*/ 202 h 212"/>
                <a:gd name="T36" fmla="*/ 0 w 142"/>
                <a:gd name="T37" fmla="*/ 197 h 212"/>
                <a:gd name="T38" fmla="*/ 0 w 142"/>
                <a:gd name="T39" fmla="*/ 44 h 212"/>
                <a:gd name="T40" fmla="*/ 0 w 142"/>
                <a:gd name="T41" fmla="*/ 44 h 212"/>
                <a:gd name="T42" fmla="*/ 1 w 142"/>
                <a:gd name="T43" fmla="*/ 40 h 212"/>
                <a:gd name="T44" fmla="*/ 3 w 142"/>
                <a:gd name="T45" fmla="*/ 35 h 212"/>
                <a:gd name="T46" fmla="*/ 5 w 142"/>
                <a:gd name="T47" fmla="*/ 31 h 212"/>
                <a:gd name="T48" fmla="*/ 9 w 142"/>
                <a:gd name="T49" fmla="*/ 28 h 212"/>
                <a:gd name="T50" fmla="*/ 51 w 142"/>
                <a:gd name="T51" fmla="*/ 1 h 212"/>
                <a:gd name="T52" fmla="*/ 51 w 142"/>
                <a:gd name="T53" fmla="*/ 1 h 212"/>
                <a:gd name="T54" fmla="*/ 54 w 142"/>
                <a:gd name="T55" fmla="*/ 0 h 212"/>
                <a:gd name="T56" fmla="*/ 57 w 142"/>
                <a:gd name="T57" fmla="*/ 0 h 212"/>
                <a:gd name="T58" fmla="*/ 58 w 142"/>
                <a:gd name="T59" fmla="*/ 2 h 212"/>
                <a:gd name="T60" fmla="*/ 59 w 142"/>
                <a:gd name="T61" fmla="*/ 5 h 212"/>
                <a:gd name="T62" fmla="*/ 59 w 142"/>
                <a:gd name="T63" fmla="*/ 160 h 212"/>
                <a:gd name="T64" fmla="*/ 59 w 142"/>
                <a:gd name="T65" fmla="*/ 160 h 212"/>
                <a:gd name="T66" fmla="*/ 58 w 142"/>
                <a:gd name="T67" fmla="*/ 164 h 212"/>
                <a:gd name="T68" fmla="*/ 57 w 142"/>
                <a:gd name="T69" fmla="*/ 170 h 212"/>
                <a:gd name="T70" fmla="*/ 54 w 142"/>
                <a:gd name="T71" fmla="*/ 174 h 212"/>
                <a:gd name="T72" fmla="*/ 51 w 142"/>
                <a:gd name="T73" fmla="*/ 176 h 212"/>
                <a:gd name="T74" fmla="*/ 11 w 142"/>
                <a:gd name="T75" fmla="*/ 20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212">
                  <a:moveTo>
                    <a:pt x="65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33" y="38"/>
                  </a:lnTo>
                  <a:lnTo>
                    <a:pt x="138" y="41"/>
                  </a:lnTo>
                  <a:lnTo>
                    <a:pt x="141" y="45"/>
                  </a:lnTo>
                  <a:lnTo>
                    <a:pt x="142" y="50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1" y="202"/>
                  </a:lnTo>
                  <a:lnTo>
                    <a:pt x="138" y="208"/>
                  </a:lnTo>
                  <a:lnTo>
                    <a:pt x="133" y="211"/>
                  </a:lnTo>
                  <a:lnTo>
                    <a:pt x="127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9" y="211"/>
                  </a:lnTo>
                  <a:lnTo>
                    <a:pt x="4" y="208"/>
                  </a:lnTo>
                  <a:lnTo>
                    <a:pt x="1" y="202"/>
                  </a:lnTo>
                  <a:lnTo>
                    <a:pt x="0" y="19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9" y="28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8" y="164"/>
                  </a:lnTo>
                  <a:lnTo>
                    <a:pt x="57" y="170"/>
                  </a:lnTo>
                  <a:lnTo>
                    <a:pt x="54" y="174"/>
                  </a:lnTo>
                  <a:lnTo>
                    <a:pt x="51" y="176"/>
                  </a:lnTo>
                  <a:lnTo>
                    <a:pt x="11" y="20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7" name="Freeform 488"/>
            <p:cNvSpPr>
              <a:spLocks/>
            </p:cNvSpPr>
            <p:nvPr/>
          </p:nvSpPr>
          <p:spPr bwMode="auto">
            <a:xfrm>
              <a:off x="4538663" y="3054350"/>
              <a:ext cx="77788" cy="57150"/>
            </a:xfrm>
            <a:custGeom>
              <a:avLst/>
              <a:gdLst>
                <a:gd name="T0" fmla="*/ 49 w 49"/>
                <a:gd name="T1" fmla="*/ 36 h 36"/>
                <a:gd name="T2" fmla="*/ 30 w 49"/>
                <a:gd name="T3" fmla="*/ 36 h 36"/>
                <a:gd name="T4" fmla="*/ 30 w 49"/>
                <a:gd name="T5" fmla="*/ 34 h 36"/>
                <a:gd name="T6" fmla="*/ 30 w 49"/>
                <a:gd name="T7" fmla="*/ 34 h 36"/>
                <a:gd name="T8" fmla="*/ 30 w 49"/>
                <a:gd name="T9" fmla="*/ 7 h 36"/>
                <a:gd name="T10" fmla="*/ 30 w 49"/>
                <a:gd name="T11" fmla="*/ 7 h 36"/>
                <a:gd name="T12" fmla="*/ 29 w 49"/>
                <a:gd name="T13" fmla="*/ 5 h 36"/>
                <a:gd name="T14" fmla="*/ 28 w 49"/>
                <a:gd name="T15" fmla="*/ 3 h 36"/>
                <a:gd name="T16" fmla="*/ 28 w 49"/>
                <a:gd name="T17" fmla="*/ 3 h 36"/>
                <a:gd name="T18" fmla="*/ 27 w 49"/>
                <a:gd name="T19" fmla="*/ 2 h 36"/>
                <a:gd name="T20" fmla="*/ 25 w 49"/>
                <a:gd name="T21" fmla="*/ 0 h 36"/>
                <a:gd name="T22" fmla="*/ 0 w 4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6">
                  <a:moveTo>
                    <a:pt x="49" y="36"/>
                  </a:move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8" name="Freeform 489"/>
            <p:cNvSpPr>
              <a:spLocks/>
            </p:cNvSpPr>
            <p:nvPr/>
          </p:nvSpPr>
          <p:spPr bwMode="auto">
            <a:xfrm>
              <a:off x="4498976" y="3068638"/>
              <a:ext cx="131763" cy="193675"/>
            </a:xfrm>
            <a:custGeom>
              <a:avLst/>
              <a:gdLst>
                <a:gd name="T0" fmla="*/ 0 w 83"/>
                <a:gd name="T1" fmla="*/ 122 h 122"/>
                <a:gd name="T2" fmla="*/ 83 w 83"/>
                <a:gd name="T3" fmla="*/ 122 h 122"/>
                <a:gd name="T4" fmla="*/ 83 w 83"/>
                <a:gd name="T5" fmla="*/ 27 h 122"/>
                <a:gd name="T6" fmla="*/ 83 w 83"/>
                <a:gd name="T7" fmla="*/ 27 h 122"/>
                <a:gd name="T8" fmla="*/ 82 w 83"/>
                <a:gd name="T9" fmla="*/ 24 h 122"/>
                <a:gd name="T10" fmla="*/ 81 w 83"/>
                <a:gd name="T11" fmla="*/ 22 h 122"/>
                <a:gd name="T12" fmla="*/ 64 w 83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22">
                  <a:moveTo>
                    <a:pt x="0" y="122"/>
                  </a:moveTo>
                  <a:lnTo>
                    <a:pt x="83" y="122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4"/>
                  </a:lnTo>
                  <a:lnTo>
                    <a:pt x="81" y="2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9" name="Freeform 490"/>
            <p:cNvSpPr>
              <a:spLocks/>
            </p:cNvSpPr>
            <p:nvPr/>
          </p:nvSpPr>
          <p:spPr bwMode="auto">
            <a:xfrm>
              <a:off x="4956176" y="2943225"/>
              <a:ext cx="85725" cy="93663"/>
            </a:xfrm>
            <a:custGeom>
              <a:avLst/>
              <a:gdLst>
                <a:gd name="T0" fmla="*/ 27 w 54"/>
                <a:gd name="T1" fmla="*/ 59 h 59"/>
                <a:gd name="T2" fmla="*/ 27 w 54"/>
                <a:gd name="T3" fmla="*/ 59 h 59"/>
                <a:gd name="T4" fmla="*/ 22 w 54"/>
                <a:gd name="T5" fmla="*/ 58 h 59"/>
                <a:gd name="T6" fmla="*/ 16 w 54"/>
                <a:gd name="T7" fmla="*/ 57 h 59"/>
                <a:gd name="T8" fmla="*/ 11 w 54"/>
                <a:gd name="T9" fmla="*/ 54 h 59"/>
                <a:gd name="T10" fmla="*/ 7 w 54"/>
                <a:gd name="T11" fmla="*/ 51 h 59"/>
                <a:gd name="T12" fmla="*/ 4 w 54"/>
                <a:gd name="T13" fmla="*/ 47 h 59"/>
                <a:gd name="T14" fmla="*/ 2 w 54"/>
                <a:gd name="T15" fmla="*/ 42 h 59"/>
                <a:gd name="T16" fmla="*/ 0 w 54"/>
                <a:gd name="T17" fmla="*/ 37 h 59"/>
                <a:gd name="T18" fmla="*/ 0 w 54"/>
                <a:gd name="T19" fmla="*/ 31 h 59"/>
                <a:gd name="T20" fmla="*/ 0 w 54"/>
                <a:gd name="T21" fmla="*/ 31 h 59"/>
                <a:gd name="T22" fmla="*/ 0 w 54"/>
                <a:gd name="T23" fmla="*/ 26 h 59"/>
                <a:gd name="T24" fmla="*/ 2 w 54"/>
                <a:gd name="T25" fmla="*/ 21 h 59"/>
                <a:gd name="T26" fmla="*/ 4 w 54"/>
                <a:gd name="T27" fmla="*/ 16 h 59"/>
                <a:gd name="T28" fmla="*/ 7 w 54"/>
                <a:gd name="T29" fmla="*/ 12 h 59"/>
                <a:gd name="T30" fmla="*/ 7 w 54"/>
                <a:gd name="T31" fmla="*/ 12 h 59"/>
                <a:gd name="T32" fmla="*/ 10 w 54"/>
                <a:gd name="T33" fmla="*/ 10 h 59"/>
                <a:gd name="T34" fmla="*/ 12 w 54"/>
                <a:gd name="T35" fmla="*/ 10 h 59"/>
                <a:gd name="T36" fmla="*/ 15 w 54"/>
                <a:gd name="T37" fmla="*/ 10 h 59"/>
                <a:gd name="T38" fmla="*/ 18 w 54"/>
                <a:gd name="T39" fmla="*/ 12 h 59"/>
                <a:gd name="T40" fmla="*/ 18 w 54"/>
                <a:gd name="T41" fmla="*/ 12 h 59"/>
                <a:gd name="T42" fmla="*/ 19 w 54"/>
                <a:gd name="T43" fmla="*/ 14 h 59"/>
                <a:gd name="T44" fmla="*/ 20 w 54"/>
                <a:gd name="T45" fmla="*/ 17 h 59"/>
                <a:gd name="T46" fmla="*/ 19 w 54"/>
                <a:gd name="T47" fmla="*/ 20 h 59"/>
                <a:gd name="T48" fmla="*/ 18 w 54"/>
                <a:gd name="T49" fmla="*/ 22 h 59"/>
                <a:gd name="T50" fmla="*/ 18 w 54"/>
                <a:gd name="T51" fmla="*/ 22 h 59"/>
                <a:gd name="T52" fmla="*/ 15 w 54"/>
                <a:gd name="T53" fmla="*/ 26 h 59"/>
                <a:gd name="T54" fmla="*/ 14 w 54"/>
                <a:gd name="T55" fmla="*/ 31 h 59"/>
                <a:gd name="T56" fmla="*/ 14 w 54"/>
                <a:gd name="T57" fmla="*/ 31 h 59"/>
                <a:gd name="T58" fmla="*/ 15 w 54"/>
                <a:gd name="T59" fmla="*/ 37 h 59"/>
                <a:gd name="T60" fmla="*/ 18 w 54"/>
                <a:gd name="T61" fmla="*/ 41 h 59"/>
                <a:gd name="T62" fmla="*/ 23 w 54"/>
                <a:gd name="T63" fmla="*/ 44 h 59"/>
                <a:gd name="T64" fmla="*/ 27 w 54"/>
                <a:gd name="T65" fmla="*/ 45 h 59"/>
                <a:gd name="T66" fmla="*/ 27 w 54"/>
                <a:gd name="T67" fmla="*/ 45 h 59"/>
                <a:gd name="T68" fmla="*/ 32 w 54"/>
                <a:gd name="T69" fmla="*/ 44 h 59"/>
                <a:gd name="T70" fmla="*/ 36 w 54"/>
                <a:gd name="T71" fmla="*/ 41 h 59"/>
                <a:gd name="T72" fmla="*/ 39 w 54"/>
                <a:gd name="T73" fmla="*/ 37 h 59"/>
                <a:gd name="T74" fmla="*/ 40 w 54"/>
                <a:gd name="T75" fmla="*/ 31 h 59"/>
                <a:gd name="T76" fmla="*/ 40 w 54"/>
                <a:gd name="T77" fmla="*/ 8 h 59"/>
                <a:gd name="T78" fmla="*/ 40 w 54"/>
                <a:gd name="T79" fmla="*/ 8 h 59"/>
                <a:gd name="T80" fmla="*/ 41 w 54"/>
                <a:gd name="T81" fmla="*/ 5 h 59"/>
                <a:gd name="T82" fmla="*/ 42 w 54"/>
                <a:gd name="T83" fmla="*/ 2 h 59"/>
                <a:gd name="T84" fmla="*/ 44 w 54"/>
                <a:gd name="T85" fmla="*/ 1 h 59"/>
                <a:gd name="T86" fmla="*/ 47 w 54"/>
                <a:gd name="T87" fmla="*/ 0 h 59"/>
                <a:gd name="T88" fmla="*/ 47 w 54"/>
                <a:gd name="T89" fmla="*/ 0 h 59"/>
                <a:gd name="T90" fmla="*/ 50 w 54"/>
                <a:gd name="T91" fmla="*/ 1 h 59"/>
                <a:gd name="T92" fmla="*/ 52 w 54"/>
                <a:gd name="T93" fmla="*/ 2 h 59"/>
                <a:gd name="T94" fmla="*/ 54 w 54"/>
                <a:gd name="T95" fmla="*/ 5 h 59"/>
                <a:gd name="T96" fmla="*/ 54 w 54"/>
                <a:gd name="T97" fmla="*/ 8 h 59"/>
                <a:gd name="T98" fmla="*/ 54 w 54"/>
                <a:gd name="T99" fmla="*/ 31 h 59"/>
                <a:gd name="T100" fmla="*/ 54 w 54"/>
                <a:gd name="T101" fmla="*/ 31 h 59"/>
                <a:gd name="T102" fmla="*/ 54 w 54"/>
                <a:gd name="T103" fmla="*/ 37 h 59"/>
                <a:gd name="T104" fmla="*/ 52 w 54"/>
                <a:gd name="T105" fmla="*/ 42 h 59"/>
                <a:gd name="T106" fmla="*/ 50 w 54"/>
                <a:gd name="T107" fmla="*/ 47 h 59"/>
                <a:gd name="T108" fmla="*/ 47 w 54"/>
                <a:gd name="T109" fmla="*/ 51 h 59"/>
                <a:gd name="T110" fmla="*/ 43 w 54"/>
                <a:gd name="T111" fmla="*/ 54 h 59"/>
                <a:gd name="T112" fmla="*/ 38 w 54"/>
                <a:gd name="T113" fmla="*/ 57 h 59"/>
                <a:gd name="T114" fmla="*/ 33 w 54"/>
                <a:gd name="T115" fmla="*/ 58 h 59"/>
                <a:gd name="T116" fmla="*/ 27 w 54"/>
                <a:gd name="T117" fmla="*/ 59 h 59"/>
                <a:gd name="T118" fmla="*/ 27 w 54"/>
                <a:gd name="T11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59">
                  <a:moveTo>
                    <a:pt x="27" y="59"/>
                  </a:moveTo>
                  <a:lnTo>
                    <a:pt x="27" y="59"/>
                  </a:lnTo>
                  <a:lnTo>
                    <a:pt x="22" y="58"/>
                  </a:lnTo>
                  <a:lnTo>
                    <a:pt x="16" y="57"/>
                  </a:lnTo>
                  <a:lnTo>
                    <a:pt x="11" y="54"/>
                  </a:lnTo>
                  <a:lnTo>
                    <a:pt x="7" y="51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4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5" y="37"/>
                  </a:lnTo>
                  <a:lnTo>
                    <a:pt x="18" y="41"/>
                  </a:lnTo>
                  <a:lnTo>
                    <a:pt x="23" y="44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2" y="44"/>
                  </a:lnTo>
                  <a:lnTo>
                    <a:pt x="36" y="41"/>
                  </a:lnTo>
                  <a:lnTo>
                    <a:pt x="39" y="37"/>
                  </a:lnTo>
                  <a:lnTo>
                    <a:pt x="40" y="31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5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7"/>
                  </a:lnTo>
                  <a:lnTo>
                    <a:pt x="52" y="42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3" y="54"/>
                  </a:lnTo>
                  <a:lnTo>
                    <a:pt x="38" y="57"/>
                  </a:lnTo>
                  <a:lnTo>
                    <a:pt x="33" y="58"/>
                  </a:lnTo>
                  <a:lnTo>
                    <a:pt x="27" y="59"/>
                  </a:lnTo>
                  <a:lnTo>
                    <a:pt x="27" y="59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0" name="Line 491"/>
            <p:cNvSpPr>
              <a:spLocks noChangeShapeType="1"/>
            </p:cNvSpPr>
            <p:nvPr/>
          </p:nvSpPr>
          <p:spPr bwMode="auto">
            <a:xfrm>
              <a:off x="50244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1" name="Line 492"/>
            <p:cNvSpPr>
              <a:spLocks noChangeShapeType="1"/>
            </p:cNvSpPr>
            <p:nvPr/>
          </p:nvSpPr>
          <p:spPr bwMode="auto">
            <a:xfrm flipV="1">
              <a:off x="50371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2" name="Freeform 493"/>
            <p:cNvSpPr>
              <a:spLocks/>
            </p:cNvSpPr>
            <p:nvPr/>
          </p:nvSpPr>
          <p:spPr bwMode="auto">
            <a:xfrm>
              <a:off x="5024438" y="2687638"/>
              <a:ext cx="12700" cy="19050"/>
            </a:xfrm>
            <a:custGeom>
              <a:avLst/>
              <a:gdLst>
                <a:gd name="T0" fmla="*/ 8 w 8"/>
                <a:gd name="T1" fmla="*/ 12 h 12"/>
                <a:gd name="T2" fmla="*/ 8 w 8"/>
                <a:gd name="T3" fmla="*/ 4 h 12"/>
                <a:gd name="T4" fmla="*/ 8 w 8"/>
                <a:gd name="T5" fmla="*/ 4 h 12"/>
                <a:gd name="T6" fmla="*/ 8 w 8"/>
                <a:gd name="T7" fmla="*/ 2 h 12"/>
                <a:gd name="T8" fmla="*/ 7 w 8"/>
                <a:gd name="T9" fmla="*/ 1 h 12"/>
                <a:gd name="T10" fmla="*/ 6 w 8"/>
                <a:gd name="T11" fmla="*/ 0 h 12"/>
                <a:gd name="T12" fmla="*/ 4 w 8"/>
                <a:gd name="T13" fmla="*/ 0 h 12"/>
                <a:gd name="T14" fmla="*/ 4 w 8"/>
                <a:gd name="T15" fmla="*/ 0 h 12"/>
                <a:gd name="T16" fmla="*/ 3 w 8"/>
                <a:gd name="T17" fmla="*/ 0 h 12"/>
                <a:gd name="T18" fmla="*/ 1 w 8"/>
                <a:gd name="T19" fmla="*/ 1 h 12"/>
                <a:gd name="T20" fmla="*/ 0 w 8"/>
                <a:gd name="T21" fmla="*/ 2 h 12"/>
                <a:gd name="T22" fmla="*/ 0 w 8"/>
                <a:gd name="T23" fmla="*/ 4 h 12"/>
                <a:gd name="T24" fmla="*/ 0 w 8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3" name="Freeform 494"/>
            <p:cNvSpPr>
              <a:spLocks/>
            </p:cNvSpPr>
            <p:nvPr/>
          </p:nvSpPr>
          <p:spPr bwMode="auto">
            <a:xfrm>
              <a:off x="4840288" y="2719388"/>
              <a:ext cx="382588" cy="136525"/>
            </a:xfrm>
            <a:custGeom>
              <a:avLst/>
              <a:gdLst>
                <a:gd name="T0" fmla="*/ 28 w 241"/>
                <a:gd name="T1" fmla="*/ 76 h 86"/>
                <a:gd name="T2" fmla="*/ 45 w 241"/>
                <a:gd name="T3" fmla="*/ 79 h 86"/>
                <a:gd name="T4" fmla="*/ 59 w 241"/>
                <a:gd name="T5" fmla="*/ 86 h 86"/>
                <a:gd name="T6" fmla="*/ 65 w 241"/>
                <a:gd name="T7" fmla="*/ 82 h 86"/>
                <a:gd name="T8" fmla="*/ 80 w 241"/>
                <a:gd name="T9" fmla="*/ 77 h 86"/>
                <a:gd name="T10" fmla="*/ 89 w 241"/>
                <a:gd name="T11" fmla="*/ 76 h 86"/>
                <a:gd name="T12" fmla="*/ 107 w 241"/>
                <a:gd name="T13" fmla="*/ 79 h 86"/>
                <a:gd name="T14" fmla="*/ 120 w 241"/>
                <a:gd name="T15" fmla="*/ 86 h 86"/>
                <a:gd name="T16" fmla="*/ 126 w 241"/>
                <a:gd name="T17" fmla="*/ 82 h 86"/>
                <a:gd name="T18" fmla="*/ 143 w 241"/>
                <a:gd name="T19" fmla="*/ 77 h 86"/>
                <a:gd name="T20" fmla="*/ 151 w 241"/>
                <a:gd name="T21" fmla="*/ 76 h 86"/>
                <a:gd name="T22" fmla="*/ 169 w 241"/>
                <a:gd name="T23" fmla="*/ 79 h 86"/>
                <a:gd name="T24" fmla="*/ 183 w 241"/>
                <a:gd name="T25" fmla="*/ 86 h 86"/>
                <a:gd name="T26" fmla="*/ 189 w 241"/>
                <a:gd name="T27" fmla="*/ 82 h 86"/>
                <a:gd name="T28" fmla="*/ 205 w 241"/>
                <a:gd name="T29" fmla="*/ 77 h 86"/>
                <a:gd name="T30" fmla="*/ 214 w 241"/>
                <a:gd name="T31" fmla="*/ 76 h 86"/>
                <a:gd name="T32" fmla="*/ 228 w 241"/>
                <a:gd name="T33" fmla="*/ 78 h 86"/>
                <a:gd name="T34" fmla="*/ 241 w 241"/>
                <a:gd name="T35" fmla="*/ 84 h 86"/>
                <a:gd name="T36" fmla="*/ 239 w 241"/>
                <a:gd name="T37" fmla="*/ 76 h 86"/>
                <a:gd name="T38" fmla="*/ 232 w 241"/>
                <a:gd name="T39" fmla="*/ 59 h 86"/>
                <a:gd name="T40" fmla="*/ 222 w 241"/>
                <a:gd name="T41" fmla="*/ 45 h 86"/>
                <a:gd name="T42" fmla="*/ 209 w 241"/>
                <a:gd name="T43" fmla="*/ 32 h 86"/>
                <a:gd name="T44" fmla="*/ 192 w 241"/>
                <a:gd name="T45" fmla="*/ 19 h 86"/>
                <a:gd name="T46" fmla="*/ 174 w 241"/>
                <a:gd name="T47" fmla="*/ 10 h 86"/>
                <a:gd name="T48" fmla="*/ 154 w 241"/>
                <a:gd name="T49" fmla="*/ 4 h 86"/>
                <a:gd name="T50" fmla="*/ 132 w 241"/>
                <a:gd name="T51" fmla="*/ 0 h 86"/>
                <a:gd name="T52" fmla="*/ 120 w 241"/>
                <a:gd name="T53" fmla="*/ 0 h 86"/>
                <a:gd name="T54" fmla="*/ 98 w 241"/>
                <a:gd name="T55" fmla="*/ 1 h 86"/>
                <a:gd name="T56" fmla="*/ 77 w 241"/>
                <a:gd name="T57" fmla="*/ 7 h 86"/>
                <a:gd name="T58" fmla="*/ 57 w 241"/>
                <a:gd name="T59" fmla="*/ 14 h 86"/>
                <a:gd name="T60" fmla="*/ 40 w 241"/>
                <a:gd name="T61" fmla="*/ 25 h 86"/>
                <a:gd name="T62" fmla="*/ 26 w 241"/>
                <a:gd name="T63" fmla="*/ 38 h 86"/>
                <a:gd name="T64" fmla="*/ 14 w 241"/>
                <a:gd name="T65" fmla="*/ 52 h 86"/>
                <a:gd name="T66" fmla="*/ 5 w 241"/>
                <a:gd name="T67" fmla="*/ 68 h 86"/>
                <a:gd name="T68" fmla="*/ 0 w 241"/>
                <a:gd name="T69" fmla="*/ 84 h 86"/>
                <a:gd name="T70" fmla="*/ 6 w 241"/>
                <a:gd name="T71" fmla="*/ 81 h 86"/>
                <a:gd name="T72" fmla="*/ 19 w 241"/>
                <a:gd name="T73" fmla="*/ 77 h 86"/>
                <a:gd name="T74" fmla="*/ 28 w 241"/>
                <a:gd name="T75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1" h="86">
                  <a:moveTo>
                    <a:pt x="28" y="76"/>
                  </a:moveTo>
                  <a:lnTo>
                    <a:pt x="28" y="76"/>
                  </a:lnTo>
                  <a:lnTo>
                    <a:pt x="37" y="77"/>
                  </a:lnTo>
                  <a:lnTo>
                    <a:pt x="45" y="79"/>
                  </a:lnTo>
                  <a:lnTo>
                    <a:pt x="52" y="82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5" y="82"/>
                  </a:lnTo>
                  <a:lnTo>
                    <a:pt x="72" y="79"/>
                  </a:lnTo>
                  <a:lnTo>
                    <a:pt x="80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9" y="77"/>
                  </a:lnTo>
                  <a:lnTo>
                    <a:pt x="107" y="79"/>
                  </a:lnTo>
                  <a:lnTo>
                    <a:pt x="114" y="82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3" y="7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60" y="77"/>
                  </a:lnTo>
                  <a:lnTo>
                    <a:pt x="169" y="79"/>
                  </a:lnTo>
                  <a:lnTo>
                    <a:pt x="176" y="82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89" y="82"/>
                  </a:lnTo>
                  <a:lnTo>
                    <a:pt x="196" y="79"/>
                  </a:lnTo>
                  <a:lnTo>
                    <a:pt x="205" y="77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21" y="77"/>
                  </a:lnTo>
                  <a:lnTo>
                    <a:pt x="228" y="78"/>
                  </a:lnTo>
                  <a:lnTo>
                    <a:pt x="234" y="81"/>
                  </a:lnTo>
                  <a:lnTo>
                    <a:pt x="241" y="84"/>
                  </a:lnTo>
                  <a:lnTo>
                    <a:pt x="241" y="84"/>
                  </a:lnTo>
                  <a:lnTo>
                    <a:pt x="239" y="76"/>
                  </a:lnTo>
                  <a:lnTo>
                    <a:pt x="235" y="68"/>
                  </a:lnTo>
                  <a:lnTo>
                    <a:pt x="232" y="59"/>
                  </a:lnTo>
                  <a:lnTo>
                    <a:pt x="227" y="52"/>
                  </a:lnTo>
                  <a:lnTo>
                    <a:pt x="222" y="45"/>
                  </a:lnTo>
                  <a:lnTo>
                    <a:pt x="215" y="38"/>
                  </a:lnTo>
                  <a:lnTo>
                    <a:pt x="209" y="32"/>
                  </a:lnTo>
                  <a:lnTo>
                    <a:pt x="200" y="25"/>
                  </a:lnTo>
                  <a:lnTo>
                    <a:pt x="192" y="19"/>
                  </a:lnTo>
                  <a:lnTo>
                    <a:pt x="183" y="14"/>
                  </a:lnTo>
                  <a:lnTo>
                    <a:pt x="174" y="10"/>
                  </a:lnTo>
                  <a:lnTo>
                    <a:pt x="164" y="7"/>
                  </a:lnTo>
                  <a:lnTo>
                    <a:pt x="154" y="4"/>
                  </a:lnTo>
                  <a:lnTo>
                    <a:pt x="143" y="1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7" y="4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3" y="32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4" y="52"/>
                  </a:lnTo>
                  <a:lnTo>
                    <a:pt x="9" y="59"/>
                  </a:lnTo>
                  <a:lnTo>
                    <a:pt x="5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6" y="81"/>
                  </a:lnTo>
                  <a:lnTo>
                    <a:pt x="12" y="78"/>
                  </a:lnTo>
                  <a:lnTo>
                    <a:pt x="19" y="77"/>
                  </a:lnTo>
                  <a:lnTo>
                    <a:pt x="28" y="76"/>
                  </a:lnTo>
                  <a:lnTo>
                    <a:pt x="28" y="7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4" name="Freeform 495"/>
            <p:cNvSpPr>
              <a:spLocks/>
            </p:cNvSpPr>
            <p:nvPr/>
          </p:nvSpPr>
          <p:spPr bwMode="auto">
            <a:xfrm>
              <a:off x="2701926" y="1670050"/>
              <a:ext cx="466725" cy="254000"/>
            </a:xfrm>
            <a:custGeom>
              <a:avLst/>
              <a:gdLst>
                <a:gd name="T0" fmla="*/ 294 w 294"/>
                <a:gd name="T1" fmla="*/ 76 h 160"/>
                <a:gd name="T2" fmla="*/ 294 w 294"/>
                <a:gd name="T3" fmla="*/ 0 h 160"/>
                <a:gd name="T4" fmla="*/ 0 w 294"/>
                <a:gd name="T5" fmla="*/ 0 h 160"/>
                <a:gd name="T6" fmla="*/ 0 w 294"/>
                <a:gd name="T7" fmla="*/ 160 h 160"/>
                <a:gd name="T8" fmla="*/ 213 w 294"/>
                <a:gd name="T9" fmla="*/ 160 h 160"/>
                <a:gd name="T10" fmla="*/ 213 w 294"/>
                <a:gd name="T11" fmla="*/ 160 h 160"/>
                <a:gd name="T12" fmla="*/ 213 w 294"/>
                <a:gd name="T13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60">
                  <a:moveTo>
                    <a:pt x="294" y="76"/>
                  </a:moveTo>
                  <a:lnTo>
                    <a:pt x="294" y="0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213" y="160"/>
                  </a:lnTo>
                  <a:lnTo>
                    <a:pt x="213" y="160"/>
                  </a:lnTo>
                  <a:lnTo>
                    <a:pt x="213" y="15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5" name="Freeform 496"/>
            <p:cNvSpPr>
              <a:spLocks/>
            </p:cNvSpPr>
            <p:nvPr/>
          </p:nvSpPr>
          <p:spPr bwMode="auto">
            <a:xfrm>
              <a:off x="2851151" y="1704975"/>
              <a:ext cx="166688" cy="182563"/>
            </a:xfrm>
            <a:custGeom>
              <a:avLst/>
              <a:gdLst>
                <a:gd name="T0" fmla="*/ 53 w 105"/>
                <a:gd name="T1" fmla="*/ 115 h 115"/>
                <a:gd name="T2" fmla="*/ 53 w 105"/>
                <a:gd name="T3" fmla="*/ 115 h 115"/>
                <a:gd name="T4" fmla="*/ 42 w 105"/>
                <a:gd name="T5" fmla="*/ 114 h 115"/>
                <a:gd name="T6" fmla="*/ 32 w 105"/>
                <a:gd name="T7" fmla="*/ 111 h 115"/>
                <a:gd name="T8" fmla="*/ 23 w 105"/>
                <a:gd name="T9" fmla="*/ 106 h 115"/>
                <a:gd name="T10" fmla="*/ 16 w 105"/>
                <a:gd name="T11" fmla="*/ 99 h 115"/>
                <a:gd name="T12" fmla="*/ 9 w 105"/>
                <a:gd name="T13" fmla="*/ 90 h 115"/>
                <a:gd name="T14" fmla="*/ 4 w 105"/>
                <a:gd name="T15" fmla="*/ 80 h 115"/>
                <a:gd name="T16" fmla="*/ 1 w 105"/>
                <a:gd name="T17" fmla="*/ 69 h 115"/>
                <a:gd name="T18" fmla="*/ 0 w 105"/>
                <a:gd name="T19" fmla="*/ 58 h 115"/>
                <a:gd name="T20" fmla="*/ 0 w 105"/>
                <a:gd name="T21" fmla="*/ 58 h 115"/>
                <a:gd name="T22" fmla="*/ 1 w 105"/>
                <a:gd name="T23" fmla="*/ 46 h 115"/>
                <a:gd name="T24" fmla="*/ 4 w 105"/>
                <a:gd name="T25" fmla="*/ 35 h 115"/>
                <a:gd name="T26" fmla="*/ 9 w 105"/>
                <a:gd name="T27" fmla="*/ 26 h 115"/>
                <a:gd name="T28" fmla="*/ 16 w 105"/>
                <a:gd name="T29" fmla="*/ 16 h 115"/>
                <a:gd name="T30" fmla="*/ 23 w 105"/>
                <a:gd name="T31" fmla="*/ 9 h 115"/>
                <a:gd name="T32" fmla="*/ 32 w 105"/>
                <a:gd name="T33" fmla="*/ 4 h 115"/>
                <a:gd name="T34" fmla="*/ 42 w 105"/>
                <a:gd name="T35" fmla="*/ 1 h 115"/>
                <a:gd name="T36" fmla="*/ 53 w 105"/>
                <a:gd name="T37" fmla="*/ 0 h 115"/>
                <a:gd name="T38" fmla="*/ 53 w 105"/>
                <a:gd name="T39" fmla="*/ 0 h 115"/>
                <a:gd name="T40" fmla="*/ 63 w 105"/>
                <a:gd name="T41" fmla="*/ 1 h 115"/>
                <a:gd name="T42" fmla="*/ 73 w 105"/>
                <a:gd name="T43" fmla="*/ 4 h 115"/>
                <a:gd name="T44" fmla="*/ 83 w 105"/>
                <a:gd name="T45" fmla="*/ 9 h 115"/>
                <a:gd name="T46" fmla="*/ 90 w 105"/>
                <a:gd name="T47" fmla="*/ 16 h 115"/>
                <a:gd name="T48" fmla="*/ 97 w 105"/>
                <a:gd name="T49" fmla="*/ 26 h 115"/>
                <a:gd name="T50" fmla="*/ 101 w 105"/>
                <a:gd name="T51" fmla="*/ 35 h 115"/>
                <a:gd name="T52" fmla="*/ 104 w 105"/>
                <a:gd name="T53" fmla="*/ 46 h 115"/>
                <a:gd name="T54" fmla="*/ 105 w 105"/>
                <a:gd name="T55" fmla="*/ 58 h 115"/>
                <a:gd name="T56" fmla="*/ 105 w 105"/>
                <a:gd name="T57" fmla="*/ 58 h 115"/>
                <a:gd name="T58" fmla="*/ 104 w 105"/>
                <a:gd name="T59" fmla="*/ 69 h 115"/>
                <a:gd name="T60" fmla="*/ 101 w 105"/>
                <a:gd name="T61" fmla="*/ 80 h 115"/>
                <a:gd name="T62" fmla="*/ 97 w 105"/>
                <a:gd name="T63" fmla="*/ 90 h 115"/>
                <a:gd name="T64" fmla="*/ 90 w 105"/>
                <a:gd name="T65" fmla="*/ 99 h 115"/>
                <a:gd name="T66" fmla="*/ 83 w 105"/>
                <a:gd name="T67" fmla="*/ 106 h 115"/>
                <a:gd name="T68" fmla="*/ 73 w 105"/>
                <a:gd name="T69" fmla="*/ 111 h 115"/>
                <a:gd name="T70" fmla="*/ 63 w 105"/>
                <a:gd name="T71" fmla="*/ 114 h 115"/>
                <a:gd name="T72" fmla="*/ 53 w 105"/>
                <a:gd name="T73" fmla="*/ 115 h 115"/>
                <a:gd name="T74" fmla="*/ 53 w 105"/>
                <a:gd name="T7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15">
                  <a:moveTo>
                    <a:pt x="53" y="115"/>
                  </a:moveTo>
                  <a:lnTo>
                    <a:pt x="53" y="115"/>
                  </a:lnTo>
                  <a:lnTo>
                    <a:pt x="42" y="114"/>
                  </a:lnTo>
                  <a:lnTo>
                    <a:pt x="32" y="111"/>
                  </a:lnTo>
                  <a:lnTo>
                    <a:pt x="23" y="106"/>
                  </a:lnTo>
                  <a:lnTo>
                    <a:pt x="16" y="99"/>
                  </a:lnTo>
                  <a:lnTo>
                    <a:pt x="9" y="90"/>
                  </a:lnTo>
                  <a:lnTo>
                    <a:pt x="4" y="80"/>
                  </a:lnTo>
                  <a:lnTo>
                    <a:pt x="1" y="6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46"/>
                  </a:lnTo>
                  <a:lnTo>
                    <a:pt x="4" y="35"/>
                  </a:lnTo>
                  <a:lnTo>
                    <a:pt x="9" y="26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4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4"/>
                  </a:lnTo>
                  <a:lnTo>
                    <a:pt x="83" y="9"/>
                  </a:lnTo>
                  <a:lnTo>
                    <a:pt x="90" y="16"/>
                  </a:lnTo>
                  <a:lnTo>
                    <a:pt x="97" y="26"/>
                  </a:lnTo>
                  <a:lnTo>
                    <a:pt x="101" y="35"/>
                  </a:lnTo>
                  <a:lnTo>
                    <a:pt x="104" y="46"/>
                  </a:lnTo>
                  <a:lnTo>
                    <a:pt x="105" y="58"/>
                  </a:lnTo>
                  <a:lnTo>
                    <a:pt x="105" y="58"/>
                  </a:lnTo>
                  <a:lnTo>
                    <a:pt x="104" y="69"/>
                  </a:lnTo>
                  <a:lnTo>
                    <a:pt x="101" y="80"/>
                  </a:lnTo>
                  <a:lnTo>
                    <a:pt x="97" y="90"/>
                  </a:lnTo>
                  <a:lnTo>
                    <a:pt x="90" y="99"/>
                  </a:lnTo>
                  <a:lnTo>
                    <a:pt x="83" y="106"/>
                  </a:lnTo>
                  <a:lnTo>
                    <a:pt x="73" y="111"/>
                  </a:lnTo>
                  <a:lnTo>
                    <a:pt x="63" y="114"/>
                  </a:lnTo>
                  <a:lnTo>
                    <a:pt x="53" y="115"/>
                  </a:lnTo>
                  <a:lnTo>
                    <a:pt x="53" y="1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6" name="Line 497"/>
            <p:cNvSpPr>
              <a:spLocks noChangeShapeType="1"/>
            </p:cNvSpPr>
            <p:nvPr/>
          </p:nvSpPr>
          <p:spPr bwMode="auto">
            <a:xfrm>
              <a:off x="2971801" y="18145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7" name="Freeform 498"/>
            <p:cNvSpPr>
              <a:spLocks/>
            </p:cNvSpPr>
            <p:nvPr/>
          </p:nvSpPr>
          <p:spPr bwMode="auto">
            <a:xfrm>
              <a:off x="3060701" y="1901825"/>
              <a:ext cx="134938" cy="42863"/>
            </a:xfrm>
            <a:custGeom>
              <a:avLst/>
              <a:gdLst>
                <a:gd name="T0" fmla="*/ 85 w 85"/>
                <a:gd name="T1" fmla="*/ 0 h 27"/>
                <a:gd name="T2" fmla="*/ 85 w 85"/>
                <a:gd name="T3" fmla="*/ 0 h 27"/>
                <a:gd name="T4" fmla="*/ 84 w 85"/>
                <a:gd name="T5" fmla="*/ 2 h 27"/>
                <a:gd name="T6" fmla="*/ 82 w 85"/>
                <a:gd name="T7" fmla="*/ 5 h 27"/>
                <a:gd name="T8" fmla="*/ 78 w 85"/>
                <a:gd name="T9" fmla="*/ 7 h 27"/>
                <a:gd name="T10" fmla="*/ 73 w 85"/>
                <a:gd name="T11" fmla="*/ 9 h 27"/>
                <a:gd name="T12" fmla="*/ 60 w 85"/>
                <a:gd name="T13" fmla="*/ 11 h 27"/>
                <a:gd name="T14" fmla="*/ 43 w 85"/>
                <a:gd name="T15" fmla="*/ 12 h 27"/>
                <a:gd name="T16" fmla="*/ 43 w 85"/>
                <a:gd name="T17" fmla="*/ 12 h 27"/>
                <a:gd name="T18" fmla="*/ 27 w 85"/>
                <a:gd name="T19" fmla="*/ 11 h 27"/>
                <a:gd name="T20" fmla="*/ 13 w 85"/>
                <a:gd name="T21" fmla="*/ 9 h 27"/>
                <a:gd name="T22" fmla="*/ 7 w 85"/>
                <a:gd name="T23" fmla="*/ 7 h 27"/>
                <a:gd name="T24" fmla="*/ 4 w 85"/>
                <a:gd name="T25" fmla="*/ 5 h 27"/>
                <a:gd name="T26" fmla="*/ 1 w 85"/>
                <a:gd name="T27" fmla="*/ 2 h 27"/>
                <a:gd name="T28" fmla="*/ 0 w 85"/>
                <a:gd name="T29" fmla="*/ 0 h 27"/>
                <a:gd name="T30" fmla="*/ 0 w 85"/>
                <a:gd name="T31" fmla="*/ 17 h 27"/>
                <a:gd name="T32" fmla="*/ 0 w 85"/>
                <a:gd name="T33" fmla="*/ 17 h 27"/>
                <a:gd name="T34" fmla="*/ 1 w 85"/>
                <a:gd name="T35" fmla="*/ 19 h 27"/>
                <a:gd name="T36" fmla="*/ 4 w 85"/>
                <a:gd name="T37" fmla="*/ 21 h 27"/>
                <a:gd name="T38" fmla="*/ 7 w 85"/>
                <a:gd name="T39" fmla="*/ 22 h 27"/>
                <a:gd name="T40" fmla="*/ 13 w 85"/>
                <a:gd name="T41" fmla="*/ 24 h 27"/>
                <a:gd name="T42" fmla="*/ 27 w 85"/>
                <a:gd name="T43" fmla="*/ 26 h 27"/>
                <a:gd name="T44" fmla="*/ 43 w 85"/>
                <a:gd name="T45" fmla="*/ 27 h 27"/>
                <a:gd name="T46" fmla="*/ 43 w 85"/>
                <a:gd name="T47" fmla="*/ 27 h 27"/>
                <a:gd name="T48" fmla="*/ 60 w 85"/>
                <a:gd name="T49" fmla="*/ 26 h 27"/>
                <a:gd name="T50" fmla="*/ 73 w 85"/>
                <a:gd name="T51" fmla="*/ 24 h 27"/>
                <a:gd name="T52" fmla="*/ 78 w 85"/>
                <a:gd name="T53" fmla="*/ 22 h 27"/>
                <a:gd name="T54" fmla="*/ 82 w 85"/>
                <a:gd name="T55" fmla="*/ 21 h 27"/>
                <a:gd name="T56" fmla="*/ 84 w 85"/>
                <a:gd name="T57" fmla="*/ 19 h 27"/>
                <a:gd name="T58" fmla="*/ 85 w 85"/>
                <a:gd name="T5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2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5"/>
                  </a:lnTo>
                  <a:lnTo>
                    <a:pt x="78" y="7"/>
                  </a:lnTo>
                  <a:lnTo>
                    <a:pt x="73" y="9"/>
                  </a:lnTo>
                  <a:lnTo>
                    <a:pt x="60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27" y="11"/>
                  </a:lnTo>
                  <a:lnTo>
                    <a:pt x="13" y="9"/>
                  </a:lnTo>
                  <a:lnTo>
                    <a:pt x="7" y="7"/>
                  </a:lnTo>
                  <a:lnTo>
                    <a:pt x="4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13" y="24"/>
                  </a:lnTo>
                  <a:lnTo>
                    <a:pt x="27" y="26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60" y="26"/>
                  </a:lnTo>
                  <a:lnTo>
                    <a:pt x="73" y="24"/>
                  </a:lnTo>
                  <a:lnTo>
                    <a:pt x="78" y="22"/>
                  </a:lnTo>
                  <a:lnTo>
                    <a:pt x="82" y="21"/>
                  </a:lnTo>
                  <a:lnTo>
                    <a:pt x="84" y="19"/>
                  </a:lnTo>
                  <a:lnTo>
                    <a:pt x="85" y="17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8" name="Freeform 499"/>
            <p:cNvSpPr>
              <a:spLocks/>
            </p:cNvSpPr>
            <p:nvPr/>
          </p:nvSpPr>
          <p:spPr bwMode="auto">
            <a:xfrm>
              <a:off x="3060701" y="18780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5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5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5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5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9" name="Freeform 500"/>
            <p:cNvSpPr>
              <a:spLocks/>
            </p:cNvSpPr>
            <p:nvPr/>
          </p:nvSpPr>
          <p:spPr bwMode="auto">
            <a:xfrm>
              <a:off x="3060701" y="18526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6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6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0" name="Line 501"/>
            <p:cNvSpPr>
              <a:spLocks noChangeShapeType="1"/>
            </p:cNvSpPr>
            <p:nvPr/>
          </p:nvSpPr>
          <p:spPr bwMode="auto">
            <a:xfrm>
              <a:off x="3195638" y="1876425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1" name="Freeform 502"/>
            <p:cNvSpPr>
              <a:spLocks/>
            </p:cNvSpPr>
            <p:nvPr/>
          </p:nvSpPr>
          <p:spPr bwMode="auto">
            <a:xfrm>
              <a:off x="3060701" y="1825625"/>
              <a:ext cx="134938" cy="26988"/>
            </a:xfrm>
            <a:custGeom>
              <a:avLst/>
              <a:gdLst>
                <a:gd name="T0" fmla="*/ 85 w 85"/>
                <a:gd name="T1" fmla="*/ 0 h 17"/>
                <a:gd name="T2" fmla="*/ 85 w 85"/>
                <a:gd name="T3" fmla="*/ 0 h 17"/>
                <a:gd name="T4" fmla="*/ 84 w 85"/>
                <a:gd name="T5" fmla="*/ 2 h 17"/>
                <a:gd name="T6" fmla="*/ 82 w 85"/>
                <a:gd name="T7" fmla="*/ 4 h 17"/>
                <a:gd name="T8" fmla="*/ 78 w 85"/>
                <a:gd name="T9" fmla="*/ 6 h 17"/>
                <a:gd name="T10" fmla="*/ 73 w 85"/>
                <a:gd name="T11" fmla="*/ 8 h 17"/>
                <a:gd name="T12" fmla="*/ 60 w 85"/>
                <a:gd name="T13" fmla="*/ 10 h 17"/>
                <a:gd name="T14" fmla="*/ 43 w 85"/>
                <a:gd name="T15" fmla="*/ 11 h 17"/>
                <a:gd name="T16" fmla="*/ 43 w 85"/>
                <a:gd name="T17" fmla="*/ 11 h 17"/>
                <a:gd name="T18" fmla="*/ 27 w 85"/>
                <a:gd name="T19" fmla="*/ 10 h 17"/>
                <a:gd name="T20" fmla="*/ 13 w 85"/>
                <a:gd name="T21" fmla="*/ 8 h 17"/>
                <a:gd name="T22" fmla="*/ 7 w 85"/>
                <a:gd name="T23" fmla="*/ 6 h 17"/>
                <a:gd name="T24" fmla="*/ 4 w 85"/>
                <a:gd name="T25" fmla="*/ 4 h 17"/>
                <a:gd name="T26" fmla="*/ 1 w 85"/>
                <a:gd name="T27" fmla="*/ 2 h 17"/>
                <a:gd name="T28" fmla="*/ 0 w 85"/>
                <a:gd name="T29" fmla="*/ 0 h 17"/>
                <a:gd name="T30" fmla="*/ 0 w 85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8"/>
                  </a:lnTo>
                  <a:lnTo>
                    <a:pt x="60" y="10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27" y="10"/>
                  </a:lnTo>
                  <a:lnTo>
                    <a:pt x="13" y="8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2" name="Freeform 503"/>
            <p:cNvSpPr>
              <a:spLocks/>
            </p:cNvSpPr>
            <p:nvPr/>
          </p:nvSpPr>
          <p:spPr bwMode="auto">
            <a:xfrm>
              <a:off x="3060701" y="1809750"/>
              <a:ext cx="134938" cy="15875"/>
            </a:xfrm>
            <a:custGeom>
              <a:avLst/>
              <a:gdLst>
                <a:gd name="T0" fmla="*/ 0 w 85"/>
                <a:gd name="T1" fmla="*/ 10 h 10"/>
                <a:gd name="T2" fmla="*/ 0 w 85"/>
                <a:gd name="T3" fmla="*/ 10 h 10"/>
                <a:gd name="T4" fmla="*/ 1 w 85"/>
                <a:gd name="T5" fmla="*/ 8 h 10"/>
                <a:gd name="T6" fmla="*/ 4 w 85"/>
                <a:gd name="T7" fmla="*/ 6 h 10"/>
                <a:gd name="T8" fmla="*/ 8 w 85"/>
                <a:gd name="T9" fmla="*/ 4 h 10"/>
                <a:gd name="T10" fmla="*/ 13 w 85"/>
                <a:gd name="T11" fmla="*/ 3 h 10"/>
                <a:gd name="T12" fmla="*/ 27 w 85"/>
                <a:gd name="T13" fmla="*/ 1 h 10"/>
                <a:gd name="T14" fmla="*/ 43 w 85"/>
                <a:gd name="T15" fmla="*/ 0 h 10"/>
                <a:gd name="T16" fmla="*/ 43 w 85"/>
                <a:gd name="T17" fmla="*/ 0 h 10"/>
                <a:gd name="T18" fmla="*/ 60 w 85"/>
                <a:gd name="T19" fmla="*/ 1 h 10"/>
                <a:gd name="T20" fmla="*/ 73 w 85"/>
                <a:gd name="T21" fmla="*/ 3 h 10"/>
                <a:gd name="T22" fmla="*/ 78 w 85"/>
                <a:gd name="T23" fmla="*/ 4 h 10"/>
                <a:gd name="T24" fmla="*/ 82 w 85"/>
                <a:gd name="T25" fmla="*/ 6 h 10"/>
                <a:gd name="T26" fmla="*/ 84 w 85"/>
                <a:gd name="T27" fmla="*/ 8 h 10"/>
                <a:gd name="T28" fmla="*/ 85 w 85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0">
                  <a:moveTo>
                    <a:pt x="0" y="10"/>
                  </a:moveTo>
                  <a:lnTo>
                    <a:pt x="0" y="10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3" y="3"/>
                  </a:lnTo>
                  <a:lnTo>
                    <a:pt x="27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4" y="8"/>
                  </a:lnTo>
                  <a:lnTo>
                    <a:pt x="85" y="1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3" name="Freeform 504"/>
            <p:cNvSpPr>
              <a:spLocks/>
            </p:cNvSpPr>
            <p:nvPr/>
          </p:nvSpPr>
          <p:spPr bwMode="auto">
            <a:xfrm>
              <a:off x="2905126" y="1744663"/>
              <a:ext cx="60325" cy="103188"/>
            </a:xfrm>
            <a:custGeom>
              <a:avLst/>
              <a:gdLst>
                <a:gd name="T0" fmla="*/ 32 w 38"/>
                <a:gd name="T1" fmla="*/ 3 h 65"/>
                <a:gd name="T2" fmla="*/ 32 w 38"/>
                <a:gd name="T3" fmla="*/ 3 h 65"/>
                <a:gd name="T4" fmla="*/ 27 w 38"/>
                <a:gd name="T5" fmla="*/ 1 h 65"/>
                <a:gd name="T6" fmla="*/ 23 w 38"/>
                <a:gd name="T7" fmla="*/ 0 h 65"/>
                <a:gd name="T8" fmla="*/ 18 w 38"/>
                <a:gd name="T9" fmla="*/ 0 h 65"/>
                <a:gd name="T10" fmla="*/ 18 w 38"/>
                <a:gd name="T11" fmla="*/ 0 h 65"/>
                <a:gd name="T12" fmla="*/ 11 w 38"/>
                <a:gd name="T13" fmla="*/ 1 h 65"/>
                <a:gd name="T14" fmla="*/ 7 w 38"/>
                <a:gd name="T15" fmla="*/ 3 h 65"/>
                <a:gd name="T16" fmla="*/ 5 w 38"/>
                <a:gd name="T17" fmla="*/ 7 h 65"/>
                <a:gd name="T18" fmla="*/ 4 w 38"/>
                <a:gd name="T19" fmla="*/ 10 h 65"/>
                <a:gd name="T20" fmla="*/ 4 w 38"/>
                <a:gd name="T21" fmla="*/ 10 h 65"/>
                <a:gd name="T22" fmla="*/ 5 w 38"/>
                <a:gd name="T23" fmla="*/ 15 h 65"/>
                <a:gd name="T24" fmla="*/ 7 w 38"/>
                <a:gd name="T25" fmla="*/ 18 h 65"/>
                <a:gd name="T26" fmla="*/ 13 w 38"/>
                <a:gd name="T27" fmla="*/ 21 h 65"/>
                <a:gd name="T28" fmla="*/ 19 w 38"/>
                <a:gd name="T29" fmla="*/ 24 h 65"/>
                <a:gd name="T30" fmla="*/ 19 w 38"/>
                <a:gd name="T31" fmla="*/ 24 h 65"/>
                <a:gd name="T32" fmla="*/ 27 w 38"/>
                <a:gd name="T33" fmla="*/ 27 h 65"/>
                <a:gd name="T34" fmla="*/ 33 w 38"/>
                <a:gd name="T35" fmla="*/ 33 h 65"/>
                <a:gd name="T36" fmla="*/ 35 w 38"/>
                <a:gd name="T37" fmla="*/ 35 h 65"/>
                <a:gd name="T38" fmla="*/ 36 w 38"/>
                <a:gd name="T39" fmla="*/ 38 h 65"/>
                <a:gd name="T40" fmla="*/ 37 w 38"/>
                <a:gd name="T41" fmla="*/ 42 h 65"/>
                <a:gd name="T42" fmla="*/ 38 w 38"/>
                <a:gd name="T43" fmla="*/ 45 h 65"/>
                <a:gd name="T44" fmla="*/ 38 w 38"/>
                <a:gd name="T45" fmla="*/ 45 h 65"/>
                <a:gd name="T46" fmla="*/ 37 w 38"/>
                <a:gd name="T47" fmla="*/ 49 h 65"/>
                <a:gd name="T48" fmla="*/ 36 w 38"/>
                <a:gd name="T49" fmla="*/ 53 h 65"/>
                <a:gd name="T50" fmla="*/ 34 w 38"/>
                <a:gd name="T51" fmla="*/ 56 h 65"/>
                <a:gd name="T52" fmla="*/ 31 w 38"/>
                <a:gd name="T53" fmla="*/ 59 h 65"/>
                <a:gd name="T54" fmla="*/ 28 w 38"/>
                <a:gd name="T55" fmla="*/ 62 h 65"/>
                <a:gd name="T56" fmla="*/ 23 w 38"/>
                <a:gd name="T57" fmla="*/ 64 h 65"/>
                <a:gd name="T58" fmla="*/ 18 w 38"/>
                <a:gd name="T59" fmla="*/ 65 h 65"/>
                <a:gd name="T60" fmla="*/ 11 w 38"/>
                <a:gd name="T61" fmla="*/ 65 h 65"/>
                <a:gd name="T62" fmla="*/ 11 w 38"/>
                <a:gd name="T63" fmla="*/ 65 h 65"/>
                <a:gd name="T64" fmla="*/ 5 w 38"/>
                <a:gd name="T65" fmla="*/ 65 h 65"/>
                <a:gd name="T66" fmla="*/ 0 w 38"/>
                <a:gd name="T6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65">
                  <a:moveTo>
                    <a:pt x="32" y="3"/>
                  </a:moveTo>
                  <a:lnTo>
                    <a:pt x="32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3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7" y="27"/>
                  </a:lnTo>
                  <a:lnTo>
                    <a:pt x="33" y="33"/>
                  </a:lnTo>
                  <a:lnTo>
                    <a:pt x="35" y="35"/>
                  </a:lnTo>
                  <a:lnTo>
                    <a:pt x="36" y="38"/>
                  </a:lnTo>
                  <a:lnTo>
                    <a:pt x="37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9"/>
                  </a:lnTo>
                  <a:lnTo>
                    <a:pt x="36" y="53"/>
                  </a:lnTo>
                  <a:lnTo>
                    <a:pt x="34" y="56"/>
                  </a:lnTo>
                  <a:lnTo>
                    <a:pt x="31" y="59"/>
                  </a:lnTo>
                  <a:lnTo>
                    <a:pt x="28" y="62"/>
                  </a:lnTo>
                  <a:lnTo>
                    <a:pt x="23" y="64"/>
                  </a:lnTo>
                  <a:lnTo>
                    <a:pt x="18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5" y="65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4" name="Line 505"/>
            <p:cNvSpPr>
              <a:spLocks noChangeShapeType="1"/>
            </p:cNvSpPr>
            <p:nvPr/>
          </p:nvSpPr>
          <p:spPr bwMode="auto">
            <a:xfrm>
              <a:off x="2935288" y="1719263"/>
              <a:ext cx="0" cy="153988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1487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wprowadze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Łącznik prosty 2"/>
          <p:cNvCxnSpPr/>
          <p:nvPr userDrawn="1"/>
        </p:nvCxnSpPr>
        <p:spPr>
          <a:xfrm>
            <a:off x="323528" y="289011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Łącznik prosty 3"/>
          <p:cNvCxnSpPr/>
          <p:nvPr userDrawn="1"/>
        </p:nvCxnSpPr>
        <p:spPr>
          <a:xfrm>
            <a:off x="323528" y="393305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le 1"/>
          <p:cNvSpPr txBox="1">
            <a:spLocks/>
          </p:cNvSpPr>
          <p:nvPr userDrawn="1"/>
        </p:nvSpPr>
        <p:spPr>
          <a:xfrm>
            <a:off x="3059832" y="4005064"/>
            <a:ext cx="3024336" cy="360039"/>
          </a:xfrm>
          <a:prstGeom prst="rect">
            <a:avLst/>
          </a:prstGeom>
        </p:spPr>
        <p:txBody>
          <a:bodyPr anchor="b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kern="1200">
                <a:solidFill>
                  <a:srgbClr val="004B88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pl-PL" dirty="0" smtClean="0"/>
              <a:t>informacje o rynku</a:t>
            </a:r>
            <a:endParaRPr lang="en-US" dirty="0"/>
          </a:p>
        </p:txBody>
      </p:sp>
      <p:grpSp>
        <p:nvGrpSpPr>
          <p:cNvPr id="6" name="Grupa 5"/>
          <p:cNvGrpSpPr/>
          <p:nvPr userDrawn="1"/>
        </p:nvGrpSpPr>
        <p:grpSpPr>
          <a:xfrm>
            <a:off x="2595813" y="3068969"/>
            <a:ext cx="722516" cy="719924"/>
            <a:chOff x="395536" y="6165306"/>
            <a:chExt cx="288917" cy="287882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95536" y="6165306"/>
              <a:ext cx="288917" cy="287882"/>
            </a:xfrm>
            <a:custGeom>
              <a:avLst/>
              <a:gdLst>
                <a:gd name="T0" fmla="*/ 278 w 557"/>
                <a:gd name="T1" fmla="*/ 0 h 556"/>
                <a:gd name="T2" fmla="*/ 250 w 557"/>
                <a:gd name="T3" fmla="*/ 1 h 556"/>
                <a:gd name="T4" fmla="*/ 222 w 557"/>
                <a:gd name="T5" fmla="*/ 6 h 556"/>
                <a:gd name="T6" fmla="*/ 196 w 557"/>
                <a:gd name="T7" fmla="*/ 12 h 556"/>
                <a:gd name="T8" fmla="*/ 170 w 557"/>
                <a:gd name="T9" fmla="*/ 22 h 556"/>
                <a:gd name="T10" fmla="*/ 146 w 557"/>
                <a:gd name="T11" fmla="*/ 34 h 556"/>
                <a:gd name="T12" fmla="*/ 102 w 557"/>
                <a:gd name="T13" fmla="*/ 64 h 556"/>
                <a:gd name="T14" fmla="*/ 64 w 557"/>
                <a:gd name="T15" fmla="*/ 101 h 556"/>
                <a:gd name="T16" fmla="*/ 33 w 557"/>
                <a:gd name="T17" fmla="*/ 145 h 556"/>
                <a:gd name="T18" fmla="*/ 23 w 557"/>
                <a:gd name="T19" fmla="*/ 170 h 556"/>
                <a:gd name="T20" fmla="*/ 13 w 557"/>
                <a:gd name="T21" fmla="*/ 195 h 556"/>
                <a:gd name="T22" fmla="*/ 6 w 557"/>
                <a:gd name="T23" fmla="*/ 222 h 556"/>
                <a:gd name="T24" fmla="*/ 2 w 557"/>
                <a:gd name="T25" fmla="*/ 249 h 556"/>
                <a:gd name="T26" fmla="*/ 0 w 557"/>
                <a:gd name="T27" fmla="*/ 279 h 556"/>
                <a:gd name="T28" fmla="*/ 1 w 557"/>
                <a:gd name="T29" fmla="*/ 293 h 556"/>
                <a:gd name="T30" fmla="*/ 3 w 557"/>
                <a:gd name="T31" fmla="*/ 321 h 556"/>
                <a:gd name="T32" fmla="*/ 10 w 557"/>
                <a:gd name="T33" fmla="*/ 348 h 556"/>
                <a:gd name="T34" fmla="*/ 17 w 557"/>
                <a:gd name="T35" fmla="*/ 374 h 556"/>
                <a:gd name="T36" fmla="*/ 28 w 557"/>
                <a:gd name="T37" fmla="*/ 399 h 556"/>
                <a:gd name="T38" fmla="*/ 47 w 557"/>
                <a:gd name="T39" fmla="*/ 433 h 556"/>
                <a:gd name="T40" fmla="*/ 82 w 557"/>
                <a:gd name="T41" fmla="*/ 475 h 556"/>
                <a:gd name="T42" fmla="*/ 123 w 557"/>
                <a:gd name="T43" fmla="*/ 508 h 556"/>
                <a:gd name="T44" fmla="*/ 158 w 557"/>
                <a:gd name="T45" fmla="*/ 529 h 556"/>
                <a:gd name="T46" fmla="*/ 183 w 557"/>
                <a:gd name="T47" fmla="*/ 540 h 556"/>
                <a:gd name="T48" fmla="*/ 209 w 557"/>
                <a:gd name="T49" fmla="*/ 547 h 556"/>
                <a:gd name="T50" fmla="*/ 236 w 557"/>
                <a:gd name="T51" fmla="*/ 553 h 556"/>
                <a:gd name="T52" fmla="*/ 264 w 557"/>
                <a:gd name="T53" fmla="*/ 556 h 556"/>
                <a:gd name="T54" fmla="*/ 278 w 557"/>
                <a:gd name="T55" fmla="*/ 556 h 556"/>
                <a:gd name="T56" fmla="*/ 306 w 557"/>
                <a:gd name="T57" fmla="*/ 555 h 556"/>
                <a:gd name="T58" fmla="*/ 335 w 557"/>
                <a:gd name="T59" fmla="*/ 550 h 556"/>
                <a:gd name="T60" fmla="*/ 361 w 557"/>
                <a:gd name="T61" fmla="*/ 544 h 556"/>
                <a:gd name="T62" fmla="*/ 387 w 557"/>
                <a:gd name="T63" fmla="*/ 534 h 556"/>
                <a:gd name="T64" fmla="*/ 410 w 557"/>
                <a:gd name="T65" fmla="*/ 522 h 556"/>
                <a:gd name="T66" fmla="*/ 455 w 557"/>
                <a:gd name="T67" fmla="*/ 493 h 556"/>
                <a:gd name="T68" fmla="*/ 493 w 557"/>
                <a:gd name="T69" fmla="*/ 455 h 556"/>
                <a:gd name="T70" fmla="*/ 523 w 557"/>
                <a:gd name="T71" fmla="*/ 411 h 556"/>
                <a:gd name="T72" fmla="*/ 535 w 557"/>
                <a:gd name="T73" fmla="*/ 386 h 556"/>
                <a:gd name="T74" fmla="*/ 544 w 557"/>
                <a:gd name="T75" fmla="*/ 361 h 556"/>
                <a:gd name="T76" fmla="*/ 551 w 557"/>
                <a:gd name="T77" fmla="*/ 334 h 556"/>
                <a:gd name="T78" fmla="*/ 556 w 557"/>
                <a:gd name="T79" fmla="*/ 307 h 556"/>
                <a:gd name="T80" fmla="*/ 557 w 557"/>
                <a:gd name="T81" fmla="*/ 279 h 556"/>
                <a:gd name="T82" fmla="*/ 557 w 557"/>
                <a:gd name="T83" fmla="*/ 263 h 556"/>
                <a:gd name="T84" fmla="*/ 553 w 557"/>
                <a:gd name="T85" fmla="*/ 236 h 556"/>
                <a:gd name="T86" fmla="*/ 548 w 557"/>
                <a:gd name="T87" fmla="*/ 209 h 556"/>
                <a:gd name="T88" fmla="*/ 539 w 557"/>
                <a:gd name="T89" fmla="*/ 182 h 556"/>
                <a:gd name="T90" fmla="*/ 530 w 557"/>
                <a:gd name="T91" fmla="*/ 157 h 556"/>
                <a:gd name="T92" fmla="*/ 509 w 557"/>
                <a:gd name="T93" fmla="*/ 123 h 556"/>
                <a:gd name="T94" fmla="*/ 475 w 557"/>
                <a:gd name="T95" fmla="*/ 82 h 556"/>
                <a:gd name="T96" fmla="*/ 434 w 557"/>
                <a:gd name="T97" fmla="*/ 48 h 556"/>
                <a:gd name="T98" fmla="*/ 398 w 557"/>
                <a:gd name="T99" fmla="*/ 27 h 556"/>
                <a:gd name="T100" fmla="*/ 374 w 557"/>
                <a:gd name="T101" fmla="*/ 18 h 556"/>
                <a:gd name="T102" fmla="*/ 348 w 557"/>
                <a:gd name="T103" fmla="*/ 9 h 556"/>
                <a:gd name="T104" fmla="*/ 320 w 557"/>
                <a:gd name="T105" fmla="*/ 4 h 556"/>
                <a:gd name="T106" fmla="*/ 292 w 557"/>
                <a:gd name="T107" fmla="*/ 0 h 556"/>
                <a:gd name="T108" fmla="*/ 278 w 557"/>
                <a:gd name="T10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7" h="556">
                  <a:moveTo>
                    <a:pt x="278" y="0"/>
                  </a:moveTo>
                  <a:lnTo>
                    <a:pt x="278" y="0"/>
                  </a:lnTo>
                  <a:lnTo>
                    <a:pt x="264" y="0"/>
                  </a:lnTo>
                  <a:lnTo>
                    <a:pt x="250" y="1"/>
                  </a:lnTo>
                  <a:lnTo>
                    <a:pt x="236" y="4"/>
                  </a:lnTo>
                  <a:lnTo>
                    <a:pt x="222" y="6"/>
                  </a:lnTo>
                  <a:lnTo>
                    <a:pt x="209" y="9"/>
                  </a:lnTo>
                  <a:lnTo>
                    <a:pt x="196" y="12"/>
                  </a:lnTo>
                  <a:lnTo>
                    <a:pt x="183" y="18"/>
                  </a:lnTo>
                  <a:lnTo>
                    <a:pt x="170" y="22"/>
                  </a:lnTo>
                  <a:lnTo>
                    <a:pt x="158" y="27"/>
                  </a:lnTo>
                  <a:lnTo>
                    <a:pt x="146" y="34"/>
                  </a:lnTo>
                  <a:lnTo>
                    <a:pt x="123" y="48"/>
                  </a:lnTo>
                  <a:lnTo>
                    <a:pt x="102" y="64"/>
                  </a:lnTo>
                  <a:lnTo>
                    <a:pt x="82" y="82"/>
                  </a:lnTo>
                  <a:lnTo>
                    <a:pt x="64" y="101"/>
                  </a:lnTo>
                  <a:lnTo>
                    <a:pt x="47" y="123"/>
                  </a:lnTo>
                  <a:lnTo>
                    <a:pt x="33" y="145"/>
                  </a:lnTo>
                  <a:lnTo>
                    <a:pt x="28" y="157"/>
                  </a:lnTo>
                  <a:lnTo>
                    <a:pt x="23" y="170"/>
                  </a:lnTo>
                  <a:lnTo>
                    <a:pt x="17" y="182"/>
                  </a:lnTo>
                  <a:lnTo>
                    <a:pt x="13" y="195"/>
                  </a:lnTo>
                  <a:lnTo>
                    <a:pt x="10" y="209"/>
                  </a:lnTo>
                  <a:lnTo>
                    <a:pt x="6" y="222"/>
                  </a:lnTo>
                  <a:lnTo>
                    <a:pt x="3" y="236"/>
                  </a:lnTo>
                  <a:lnTo>
                    <a:pt x="2" y="249"/>
                  </a:lnTo>
                  <a:lnTo>
                    <a:pt x="1" y="26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1" y="293"/>
                  </a:lnTo>
                  <a:lnTo>
                    <a:pt x="2" y="307"/>
                  </a:lnTo>
                  <a:lnTo>
                    <a:pt x="3" y="321"/>
                  </a:lnTo>
                  <a:lnTo>
                    <a:pt x="6" y="334"/>
                  </a:lnTo>
                  <a:lnTo>
                    <a:pt x="10" y="348"/>
                  </a:lnTo>
                  <a:lnTo>
                    <a:pt x="13" y="361"/>
                  </a:lnTo>
                  <a:lnTo>
                    <a:pt x="17" y="374"/>
                  </a:lnTo>
                  <a:lnTo>
                    <a:pt x="23" y="386"/>
                  </a:lnTo>
                  <a:lnTo>
                    <a:pt x="28" y="399"/>
                  </a:lnTo>
                  <a:lnTo>
                    <a:pt x="33" y="411"/>
                  </a:lnTo>
                  <a:lnTo>
                    <a:pt x="47" y="433"/>
                  </a:lnTo>
                  <a:lnTo>
                    <a:pt x="64" y="455"/>
                  </a:lnTo>
                  <a:lnTo>
                    <a:pt x="82" y="475"/>
                  </a:lnTo>
                  <a:lnTo>
                    <a:pt x="102" y="493"/>
                  </a:lnTo>
                  <a:lnTo>
                    <a:pt x="123" y="508"/>
                  </a:lnTo>
                  <a:lnTo>
                    <a:pt x="146" y="522"/>
                  </a:lnTo>
                  <a:lnTo>
                    <a:pt x="158" y="529"/>
                  </a:lnTo>
                  <a:lnTo>
                    <a:pt x="170" y="534"/>
                  </a:lnTo>
                  <a:lnTo>
                    <a:pt x="183" y="540"/>
                  </a:lnTo>
                  <a:lnTo>
                    <a:pt x="196" y="544"/>
                  </a:lnTo>
                  <a:lnTo>
                    <a:pt x="209" y="547"/>
                  </a:lnTo>
                  <a:lnTo>
                    <a:pt x="222" y="550"/>
                  </a:lnTo>
                  <a:lnTo>
                    <a:pt x="236" y="553"/>
                  </a:lnTo>
                  <a:lnTo>
                    <a:pt x="250" y="555"/>
                  </a:lnTo>
                  <a:lnTo>
                    <a:pt x="264" y="556"/>
                  </a:lnTo>
                  <a:lnTo>
                    <a:pt x="278" y="556"/>
                  </a:lnTo>
                  <a:lnTo>
                    <a:pt x="278" y="556"/>
                  </a:lnTo>
                  <a:lnTo>
                    <a:pt x="292" y="556"/>
                  </a:lnTo>
                  <a:lnTo>
                    <a:pt x="306" y="555"/>
                  </a:lnTo>
                  <a:lnTo>
                    <a:pt x="320" y="553"/>
                  </a:lnTo>
                  <a:lnTo>
                    <a:pt x="335" y="550"/>
                  </a:lnTo>
                  <a:lnTo>
                    <a:pt x="348" y="547"/>
                  </a:lnTo>
                  <a:lnTo>
                    <a:pt x="361" y="544"/>
                  </a:lnTo>
                  <a:lnTo>
                    <a:pt x="374" y="540"/>
                  </a:lnTo>
                  <a:lnTo>
                    <a:pt x="387" y="534"/>
                  </a:lnTo>
                  <a:lnTo>
                    <a:pt x="398" y="529"/>
                  </a:lnTo>
                  <a:lnTo>
                    <a:pt x="410" y="522"/>
                  </a:lnTo>
                  <a:lnTo>
                    <a:pt x="434" y="508"/>
                  </a:lnTo>
                  <a:lnTo>
                    <a:pt x="455" y="493"/>
                  </a:lnTo>
                  <a:lnTo>
                    <a:pt x="475" y="475"/>
                  </a:lnTo>
                  <a:lnTo>
                    <a:pt x="493" y="455"/>
                  </a:lnTo>
                  <a:lnTo>
                    <a:pt x="509" y="433"/>
                  </a:lnTo>
                  <a:lnTo>
                    <a:pt x="523" y="411"/>
                  </a:lnTo>
                  <a:lnTo>
                    <a:pt x="530" y="399"/>
                  </a:lnTo>
                  <a:lnTo>
                    <a:pt x="535" y="386"/>
                  </a:lnTo>
                  <a:lnTo>
                    <a:pt x="539" y="374"/>
                  </a:lnTo>
                  <a:lnTo>
                    <a:pt x="544" y="361"/>
                  </a:lnTo>
                  <a:lnTo>
                    <a:pt x="548" y="348"/>
                  </a:lnTo>
                  <a:lnTo>
                    <a:pt x="551" y="334"/>
                  </a:lnTo>
                  <a:lnTo>
                    <a:pt x="553" y="321"/>
                  </a:lnTo>
                  <a:lnTo>
                    <a:pt x="556" y="307"/>
                  </a:lnTo>
                  <a:lnTo>
                    <a:pt x="557" y="293"/>
                  </a:lnTo>
                  <a:lnTo>
                    <a:pt x="557" y="279"/>
                  </a:lnTo>
                  <a:lnTo>
                    <a:pt x="557" y="279"/>
                  </a:lnTo>
                  <a:lnTo>
                    <a:pt x="557" y="263"/>
                  </a:lnTo>
                  <a:lnTo>
                    <a:pt x="556" y="249"/>
                  </a:lnTo>
                  <a:lnTo>
                    <a:pt x="553" y="236"/>
                  </a:lnTo>
                  <a:lnTo>
                    <a:pt x="551" y="222"/>
                  </a:lnTo>
                  <a:lnTo>
                    <a:pt x="548" y="209"/>
                  </a:lnTo>
                  <a:lnTo>
                    <a:pt x="544" y="195"/>
                  </a:lnTo>
                  <a:lnTo>
                    <a:pt x="539" y="182"/>
                  </a:lnTo>
                  <a:lnTo>
                    <a:pt x="535" y="170"/>
                  </a:lnTo>
                  <a:lnTo>
                    <a:pt x="530" y="157"/>
                  </a:lnTo>
                  <a:lnTo>
                    <a:pt x="523" y="145"/>
                  </a:lnTo>
                  <a:lnTo>
                    <a:pt x="509" y="123"/>
                  </a:lnTo>
                  <a:lnTo>
                    <a:pt x="493" y="101"/>
                  </a:lnTo>
                  <a:lnTo>
                    <a:pt x="475" y="82"/>
                  </a:lnTo>
                  <a:lnTo>
                    <a:pt x="455" y="64"/>
                  </a:lnTo>
                  <a:lnTo>
                    <a:pt x="434" y="48"/>
                  </a:lnTo>
                  <a:lnTo>
                    <a:pt x="410" y="34"/>
                  </a:lnTo>
                  <a:lnTo>
                    <a:pt x="398" y="27"/>
                  </a:lnTo>
                  <a:lnTo>
                    <a:pt x="387" y="22"/>
                  </a:lnTo>
                  <a:lnTo>
                    <a:pt x="374" y="18"/>
                  </a:lnTo>
                  <a:lnTo>
                    <a:pt x="361" y="12"/>
                  </a:lnTo>
                  <a:lnTo>
                    <a:pt x="348" y="9"/>
                  </a:lnTo>
                  <a:lnTo>
                    <a:pt x="335" y="6"/>
                  </a:lnTo>
                  <a:lnTo>
                    <a:pt x="320" y="4"/>
                  </a:lnTo>
                  <a:lnTo>
                    <a:pt x="306" y="1"/>
                  </a:lnTo>
                  <a:lnTo>
                    <a:pt x="292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93912" y="6279216"/>
              <a:ext cx="77667" cy="121159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29121" y="6217083"/>
              <a:ext cx="45563" cy="42457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sp>
        <p:nvSpPr>
          <p:cNvPr id="10" name="Freeform 11"/>
          <p:cNvSpPr>
            <a:spLocks/>
          </p:cNvSpPr>
          <p:nvPr userDrawn="1"/>
        </p:nvSpPr>
        <p:spPr bwMode="auto">
          <a:xfrm>
            <a:off x="4214628" y="3068969"/>
            <a:ext cx="719925" cy="719924"/>
          </a:xfrm>
          <a:custGeom>
            <a:avLst/>
            <a:gdLst>
              <a:gd name="T0" fmla="*/ 279 w 556"/>
              <a:gd name="T1" fmla="*/ 0 h 557"/>
              <a:gd name="T2" fmla="*/ 250 w 556"/>
              <a:gd name="T3" fmla="*/ 2 h 557"/>
              <a:gd name="T4" fmla="*/ 222 w 556"/>
              <a:gd name="T5" fmla="*/ 6 h 557"/>
              <a:gd name="T6" fmla="*/ 195 w 556"/>
              <a:gd name="T7" fmla="*/ 13 h 557"/>
              <a:gd name="T8" fmla="*/ 170 w 556"/>
              <a:gd name="T9" fmla="*/ 22 h 557"/>
              <a:gd name="T10" fmla="*/ 146 w 556"/>
              <a:gd name="T11" fmla="*/ 34 h 557"/>
              <a:gd name="T12" fmla="*/ 101 w 556"/>
              <a:gd name="T13" fmla="*/ 64 h 557"/>
              <a:gd name="T14" fmla="*/ 64 w 556"/>
              <a:gd name="T15" fmla="*/ 102 h 557"/>
              <a:gd name="T16" fmla="*/ 34 w 556"/>
              <a:gd name="T17" fmla="*/ 146 h 557"/>
              <a:gd name="T18" fmla="*/ 22 w 556"/>
              <a:gd name="T19" fmla="*/ 170 h 557"/>
              <a:gd name="T20" fmla="*/ 12 w 556"/>
              <a:gd name="T21" fmla="*/ 196 h 557"/>
              <a:gd name="T22" fmla="*/ 6 w 556"/>
              <a:gd name="T23" fmla="*/ 222 h 557"/>
              <a:gd name="T24" fmla="*/ 1 w 556"/>
              <a:gd name="T25" fmla="*/ 250 h 557"/>
              <a:gd name="T26" fmla="*/ 0 w 556"/>
              <a:gd name="T27" fmla="*/ 278 h 557"/>
              <a:gd name="T28" fmla="*/ 0 w 556"/>
              <a:gd name="T29" fmla="*/ 293 h 557"/>
              <a:gd name="T30" fmla="*/ 4 w 556"/>
              <a:gd name="T31" fmla="*/ 321 h 557"/>
              <a:gd name="T32" fmla="*/ 9 w 556"/>
              <a:gd name="T33" fmla="*/ 348 h 557"/>
              <a:gd name="T34" fmla="*/ 17 w 556"/>
              <a:gd name="T35" fmla="*/ 374 h 557"/>
              <a:gd name="T36" fmla="*/ 27 w 556"/>
              <a:gd name="T37" fmla="*/ 399 h 557"/>
              <a:gd name="T38" fmla="*/ 48 w 556"/>
              <a:gd name="T39" fmla="*/ 433 h 557"/>
              <a:gd name="T40" fmla="*/ 82 w 556"/>
              <a:gd name="T41" fmla="*/ 474 h 557"/>
              <a:gd name="T42" fmla="*/ 123 w 556"/>
              <a:gd name="T43" fmla="*/ 509 h 557"/>
              <a:gd name="T44" fmla="*/ 157 w 556"/>
              <a:gd name="T45" fmla="*/ 529 h 557"/>
              <a:gd name="T46" fmla="*/ 182 w 556"/>
              <a:gd name="T47" fmla="*/ 539 h 557"/>
              <a:gd name="T48" fmla="*/ 209 w 556"/>
              <a:gd name="T49" fmla="*/ 548 h 557"/>
              <a:gd name="T50" fmla="*/ 237 w 556"/>
              <a:gd name="T51" fmla="*/ 554 h 557"/>
              <a:gd name="T52" fmla="*/ 264 w 556"/>
              <a:gd name="T53" fmla="*/ 556 h 557"/>
              <a:gd name="T54" fmla="*/ 279 w 556"/>
              <a:gd name="T55" fmla="*/ 557 h 557"/>
              <a:gd name="T56" fmla="*/ 307 w 556"/>
              <a:gd name="T57" fmla="*/ 555 h 557"/>
              <a:gd name="T58" fmla="*/ 334 w 556"/>
              <a:gd name="T59" fmla="*/ 551 h 557"/>
              <a:gd name="T60" fmla="*/ 361 w 556"/>
              <a:gd name="T61" fmla="*/ 544 h 557"/>
              <a:gd name="T62" fmla="*/ 386 w 556"/>
              <a:gd name="T63" fmla="*/ 535 h 557"/>
              <a:gd name="T64" fmla="*/ 411 w 556"/>
              <a:gd name="T65" fmla="*/ 523 h 557"/>
              <a:gd name="T66" fmla="*/ 455 w 556"/>
              <a:gd name="T67" fmla="*/ 493 h 557"/>
              <a:gd name="T68" fmla="*/ 493 w 556"/>
              <a:gd name="T69" fmla="*/ 455 h 557"/>
              <a:gd name="T70" fmla="*/ 523 w 556"/>
              <a:gd name="T71" fmla="*/ 411 h 557"/>
              <a:gd name="T72" fmla="*/ 534 w 556"/>
              <a:gd name="T73" fmla="*/ 387 h 557"/>
              <a:gd name="T74" fmla="*/ 544 w 556"/>
              <a:gd name="T75" fmla="*/ 361 h 557"/>
              <a:gd name="T76" fmla="*/ 551 w 556"/>
              <a:gd name="T77" fmla="*/ 335 h 557"/>
              <a:gd name="T78" fmla="*/ 555 w 556"/>
              <a:gd name="T79" fmla="*/ 307 h 557"/>
              <a:gd name="T80" fmla="*/ 556 w 556"/>
              <a:gd name="T81" fmla="*/ 278 h 557"/>
              <a:gd name="T82" fmla="*/ 556 w 556"/>
              <a:gd name="T83" fmla="*/ 264 h 557"/>
              <a:gd name="T84" fmla="*/ 553 w 556"/>
              <a:gd name="T85" fmla="*/ 236 h 557"/>
              <a:gd name="T86" fmla="*/ 547 w 556"/>
              <a:gd name="T87" fmla="*/ 209 h 557"/>
              <a:gd name="T88" fmla="*/ 540 w 556"/>
              <a:gd name="T89" fmla="*/ 183 h 557"/>
              <a:gd name="T90" fmla="*/ 529 w 556"/>
              <a:gd name="T91" fmla="*/ 158 h 557"/>
              <a:gd name="T92" fmla="*/ 508 w 556"/>
              <a:gd name="T93" fmla="*/ 124 h 557"/>
              <a:gd name="T94" fmla="*/ 475 w 556"/>
              <a:gd name="T95" fmla="*/ 82 h 557"/>
              <a:gd name="T96" fmla="*/ 434 w 556"/>
              <a:gd name="T97" fmla="*/ 48 h 557"/>
              <a:gd name="T98" fmla="*/ 399 w 556"/>
              <a:gd name="T99" fmla="*/ 28 h 557"/>
              <a:gd name="T100" fmla="*/ 374 w 556"/>
              <a:gd name="T101" fmla="*/ 17 h 557"/>
              <a:gd name="T102" fmla="*/ 348 w 556"/>
              <a:gd name="T103" fmla="*/ 9 h 557"/>
              <a:gd name="T104" fmla="*/ 321 w 556"/>
              <a:gd name="T105" fmla="*/ 3 h 557"/>
              <a:gd name="T106" fmla="*/ 293 w 556"/>
              <a:gd name="T107" fmla="*/ 1 h 557"/>
              <a:gd name="T108" fmla="*/ 279 w 556"/>
              <a:gd name="T109" fmla="*/ 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6" h="557">
                <a:moveTo>
                  <a:pt x="279" y="0"/>
                </a:moveTo>
                <a:lnTo>
                  <a:pt x="279" y="0"/>
                </a:lnTo>
                <a:lnTo>
                  <a:pt x="264" y="1"/>
                </a:lnTo>
                <a:lnTo>
                  <a:pt x="250" y="2"/>
                </a:lnTo>
                <a:lnTo>
                  <a:pt x="237" y="3"/>
                </a:lnTo>
                <a:lnTo>
                  <a:pt x="222" y="6"/>
                </a:lnTo>
                <a:lnTo>
                  <a:pt x="209" y="9"/>
                </a:lnTo>
                <a:lnTo>
                  <a:pt x="195" y="13"/>
                </a:lnTo>
                <a:lnTo>
                  <a:pt x="182" y="17"/>
                </a:lnTo>
                <a:lnTo>
                  <a:pt x="170" y="22"/>
                </a:lnTo>
                <a:lnTo>
                  <a:pt x="157" y="28"/>
                </a:lnTo>
                <a:lnTo>
                  <a:pt x="146" y="34"/>
                </a:lnTo>
                <a:lnTo>
                  <a:pt x="123" y="48"/>
                </a:lnTo>
                <a:lnTo>
                  <a:pt x="101" y="64"/>
                </a:lnTo>
                <a:lnTo>
                  <a:pt x="82" y="82"/>
                </a:lnTo>
                <a:lnTo>
                  <a:pt x="64" y="102"/>
                </a:lnTo>
                <a:lnTo>
                  <a:pt x="48" y="124"/>
                </a:lnTo>
                <a:lnTo>
                  <a:pt x="34" y="146"/>
                </a:lnTo>
                <a:lnTo>
                  <a:pt x="27" y="158"/>
                </a:lnTo>
                <a:lnTo>
                  <a:pt x="22" y="170"/>
                </a:lnTo>
                <a:lnTo>
                  <a:pt x="17" y="183"/>
                </a:lnTo>
                <a:lnTo>
                  <a:pt x="12" y="196"/>
                </a:lnTo>
                <a:lnTo>
                  <a:pt x="9" y="209"/>
                </a:lnTo>
                <a:lnTo>
                  <a:pt x="6" y="222"/>
                </a:lnTo>
                <a:lnTo>
                  <a:pt x="4" y="236"/>
                </a:lnTo>
                <a:lnTo>
                  <a:pt x="1" y="250"/>
                </a:lnTo>
                <a:lnTo>
                  <a:pt x="0" y="264"/>
                </a:lnTo>
                <a:lnTo>
                  <a:pt x="0" y="278"/>
                </a:lnTo>
                <a:lnTo>
                  <a:pt x="0" y="278"/>
                </a:lnTo>
                <a:lnTo>
                  <a:pt x="0" y="293"/>
                </a:lnTo>
                <a:lnTo>
                  <a:pt x="1" y="307"/>
                </a:lnTo>
                <a:lnTo>
                  <a:pt x="4" y="321"/>
                </a:lnTo>
                <a:lnTo>
                  <a:pt x="6" y="335"/>
                </a:lnTo>
                <a:lnTo>
                  <a:pt x="9" y="348"/>
                </a:lnTo>
                <a:lnTo>
                  <a:pt x="12" y="361"/>
                </a:lnTo>
                <a:lnTo>
                  <a:pt x="17" y="374"/>
                </a:lnTo>
                <a:lnTo>
                  <a:pt x="22" y="387"/>
                </a:lnTo>
                <a:lnTo>
                  <a:pt x="27" y="399"/>
                </a:lnTo>
                <a:lnTo>
                  <a:pt x="34" y="411"/>
                </a:lnTo>
                <a:lnTo>
                  <a:pt x="48" y="433"/>
                </a:lnTo>
                <a:lnTo>
                  <a:pt x="64" y="455"/>
                </a:lnTo>
                <a:lnTo>
                  <a:pt x="82" y="474"/>
                </a:lnTo>
                <a:lnTo>
                  <a:pt x="101" y="493"/>
                </a:lnTo>
                <a:lnTo>
                  <a:pt x="123" y="509"/>
                </a:lnTo>
                <a:lnTo>
                  <a:pt x="146" y="523"/>
                </a:lnTo>
                <a:lnTo>
                  <a:pt x="157" y="529"/>
                </a:lnTo>
                <a:lnTo>
                  <a:pt x="170" y="535"/>
                </a:lnTo>
                <a:lnTo>
                  <a:pt x="182" y="539"/>
                </a:lnTo>
                <a:lnTo>
                  <a:pt x="195" y="544"/>
                </a:lnTo>
                <a:lnTo>
                  <a:pt x="209" y="548"/>
                </a:lnTo>
                <a:lnTo>
                  <a:pt x="222" y="551"/>
                </a:lnTo>
                <a:lnTo>
                  <a:pt x="237" y="554"/>
                </a:lnTo>
                <a:lnTo>
                  <a:pt x="250" y="555"/>
                </a:lnTo>
                <a:lnTo>
                  <a:pt x="264" y="556"/>
                </a:lnTo>
                <a:lnTo>
                  <a:pt x="279" y="557"/>
                </a:lnTo>
                <a:lnTo>
                  <a:pt x="279" y="557"/>
                </a:lnTo>
                <a:lnTo>
                  <a:pt x="293" y="556"/>
                </a:lnTo>
                <a:lnTo>
                  <a:pt x="307" y="555"/>
                </a:lnTo>
                <a:lnTo>
                  <a:pt x="321" y="554"/>
                </a:lnTo>
                <a:lnTo>
                  <a:pt x="334" y="551"/>
                </a:lnTo>
                <a:lnTo>
                  <a:pt x="348" y="548"/>
                </a:lnTo>
                <a:lnTo>
                  <a:pt x="361" y="544"/>
                </a:lnTo>
                <a:lnTo>
                  <a:pt x="374" y="539"/>
                </a:lnTo>
                <a:lnTo>
                  <a:pt x="386" y="535"/>
                </a:lnTo>
                <a:lnTo>
                  <a:pt x="399" y="529"/>
                </a:lnTo>
                <a:lnTo>
                  <a:pt x="411" y="523"/>
                </a:lnTo>
                <a:lnTo>
                  <a:pt x="434" y="509"/>
                </a:lnTo>
                <a:lnTo>
                  <a:pt x="455" y="493"/>
                </a:lnTo>
                <a:lnTo>
                  <a:pt x="475" y="474"/>
                </a:lnTo>
                <a:lnTo>
                  <a:pt x="493" y="455"/>
                </a:lnTo>
                <a:lnTo>
                  <a:pt x="508" y="433"/>
                </a:lnTo>
                <a:lnTo>
                  <a:pt x="523" y="411"/>
                </a:lnTo>
                <a:lnTo>
                  <a:pt x="529" y="399"/>
                </a:lnTo>
                <a:lnTo>
                  <a:pt x="534" y="387"/>
                </a:lnTo>
                <a:lnTo>
                  <a:pt x="540" y="374"/>
                </a:lnTo>
                <a:lnTo>
                  <a:pt x="544" y="361"/>
                </a:lnTo>
                <a:lnTo>
                  <a:pt x="547" y="348"/>
                </a:lnTo>
                <a:lnTo>
                  <a:pt x="551" y="335"/>
                </a:lnTo>
                <a:lnTo>
                  <a:pt x="553" y="321"/>
                </a:lnTo>
                <a:lnTo>
                  <a:pt x="555" y="307"/>
                </a:lnTo>
                <a:lnTo>
                  <a:pt x="556" y="293"/>
                </a:lnTo>
                <a:lnTo>
                  <a:pt x="556" y="278"/>
                </a:lnTo>
                <a:lnTo>
                  <a:pt x="556" y="278"/>
                </a:lnTo>
                <a:lnTo>
                  <a:pt x="556" y="264"/>
                </a:lnTo>
                <a:lnTo>
                  <a:pt x="555" y="250"/>
                </a:lnTo>
                <a:lnTo>
                  <a:pt x="553" y="236"/>
                </a:lnTo>
                <a:lnTo>
                  <a:pt x="551" y="222"/>
                </a:lnTo>
                <a:lnTo>
                  <a:pt x="547" y="209"/>
                </a:lnTo>
                <a:lnTo>
                  <a:pt x="544" y="196"/>
                </a:lnTo>
                <a:lnTo>
                  <a:pt x="540" y="183"/>
                </a:lnTo>
                <a:lnTo>
                  <a:pt x="534" y="170"/>
                </a:lnTo>
                <a:lnTo>
                  <a:pt x="529" y="158"/>
                </a:lnTo>
                <a:lnTo>
                  <a:pt x="523" y="146"/>
                </a:lnTo>
                <a:lnTo>
                  <a:pt x="508" y="124"/>
                </a:lnTo>
                <a:lnTo>
                  <a:pt x="493" y="102"/>
                </a:lnTo>
                <a:lnTo>
                  <a:pt x="475" y="82"/>
                </a:lnTo>
                <a:lnTo>
                  <a:pt x="455" y="64"/>
                </a:lnTo>
                <a:lnTo>
                  <a:pt x="434" y="48"/>
                </a:lnTo>
                <a:lnTo>
                  <a:pt x="411" y="34"/>
                </a:lnTo>
                <a:lnTo>
                  <a:pt x="399" y="28"/>
                </a:lnTo>
                <a:lnTo>
                  <a:pt x="386" y="22"/>
                </a:lnTo>
                <a:lnTo>
                  <a:pt x="374" y="17"/>
                </a:lnTo>
                <a:lnTo>
                  <a:pt x="361" y="13"/>
                </a:lnTo>
                <a:lnTo>
                  <a:pt x="348" y="9"/>
                </a:lnTo>
                <a:lnTo>
                  <a:pt x="334" y="6"/>
                </a:lnTo>
                <a:lnTo>
                  <a:pt x="321" y="3"/>
                </a:lnTo>
                <a:lnTo>
                  <a:pt x="307" y="2"/>
                </a:lnTo>
                <a:lnTo>
                  <a:pt x="293" y="1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11" name="Freeform 9"/>
          <p:cNvSpPr>
            <a:spLocks/>
          </p:cNvSpPr>
          <p:nvPr userDrawn="1"/>
        </p:nvSpPr>
        <p:spPr bwMode="auto">
          <a:xfrm>
            <a:off x="5828262" y="3068961"/>
            <a:ext cx="719925" cy="719924"/>
          </a:xfrm>
          <a:custGeom>
            <a:avLst/>
            <a:gdLst>
              <a:gd name="T0" fmla="*/ 279 w 556"/>
              <a:gd name="T1" fmla="*/ 0 h 555"/>
              <a:gd name="T2" fmla="*/ 250 w 556"/>
              <a:gd name="T3" fmla="*/ 1 h 555"/>
              <a:gd name="T4" fmla="*/ 222 w 556"/>
              <a:gd name="T5" fmla="*/ 5 h 555"/>
              <a:gd name="T6" fmla="*/ 195 w 556"/>
              <a:gd name="T7" fmla="*/ 12 h 555"/>
              <a:gd name="T8" fmla="*/ 170 w 556"/>
              <a:gd name="T9" fmla="*/ 21 h 555"/>
              <a:gd name="T10" fmla="*/ 146 w 556"/>
              <a:gd name="T11" fmla="*/ 33 h 555"/>
              <a:gd name="T12" fmla="*/ 101 w 556"/>
              <a:gd name="T13" fmla="*/ 63 h 555"/>
              <a:gd name="T14" fmla="*/ 64 w 556"/>
              <a:gd name="T15" fmla="*/ 101 h 555"/>
              <a:gd name="T16" fmla="*/ 34 w 556"/>
              <a:gd name="T17" fmla="*/ 145 h 555"/>
              <a:gd name="T18" fmla="*/ 22 w 556"/>
              <a:gd name="T19" fmla="*/ 169 h 555"/>
              <a:gd name="T20" fmla="*/ 12 w 556"/>
              <a:gd name="T21" fmla="*/ 195 h 555"/>
              <a:gd name="T22" fmla="*/ 6 w 556"/>
              <a:gd name="T23" fmla="*/ 222 h 555"/>
              <a:gd name="T24" fmla="*/ 1 w 556"/>
              <a:gd name="T25" fmla="*/ 249 h 555"/>
              <a:gd name="T26" fmla="*/ 0 w 556"/>
              <a:gd name="T27" fmla="*/ 277 h 555"/>
              <a:gd name="T28" fmla="*/ 0 w 556"/>
              <a:gd name="T29" fmla="*/ 291 h 555"/>
              <a:gd name="T30" fmla="*/ 4 w 556"/>
              <a:gd name="T31" fmla="*/ 319 h 555"/>
              <a:gd name="T32" fmla="*/ 9 w 556"/>
              <a:gd name="T33" fmla="*/ 346 h 555"/>
              <a:gd name="T34" fmla="*/ 17 w 556"/>
              <a:gd name="T35" fmla="*/ 372 h 555"/>
              <a:gd name="T36" fmla="*/ 27 w 556"/>
              <a:gd name="T37" fmla="*/ 397 h 555"/>
              <a:gd name="T38" fmla="*/ 48 w 556"/>
              <a:gd name="T39" fmla="*/ 433 h 555"/>
              <a:gd name="T40" fmla="*/ 82 w 556"/>
              <a:gd name="T41" fmla="*/ 474 h 555"/>
              <a:gd name="T42" fmla="*/ 123 w 556"/>
              <a:gd name="T43" fmla="*/ 508 h 555"/>
              <a:gd name="T44" fmla="*/ 157 w 556"/>
              <a:gd name="T45" fmla="*/ 528 h 555"/>
              <a:gd name="T46" fmla="*/ 182 w 556"/>
              <a:gd name="T47" fmla="*/ 538 h 555"/>
              <a:gd name="T48" fmla="*/ 209 w 556"/>
              <a:gd name="T49" fmla="*/ 547 h 555"/>
              <a:gd name="T50" fmla="*/ 237 w 556"/>
              <a:gd name="T51" fmla="*/ 552 h 555"/>
              <a:gd name="T52" fmla="*/ 264 w 556"/>
              <a:gd name="T53" fmla="*/ 555 h 555"/>
              <a:gd name="T54" fmla="*/ 279 w 556"/>
              <a:gd name="T55" fmla="*/ 555 h 555"/>
              <a:gd name="T56" fmla="*/ 307 w 556"/>
              <a:gd name="T57" fmla="*/ 554 h 555"/>
              <a:gd name="T58" fmla="*/ 334 w 556"/>
              <a:gd name="T59" fmla="*/ 550 h 555"/>
              <a:gd name="T60" fmla="*/ 361 w 556"/>
              <a:gd name="T61" fmla="*/ 542 h 555"/>
              <a:gd name="T62" fmla="*/ 386 w 556"/>
              <a:gd name="T63" fmla="*/ 534 h 555"/>
              <a:gd name="T64" fmla="*/ 411 w 556"/>
              <a:gd name="T65" fmla="*/ 522 h 555"/>
              <a:gd name="T66" fmla="*/ 455 w 556"/>
              <a:gd name="T67" fmla="*/ 491 h 555"/>
              <a:gd name="T68" fmla="*/ 493 w 556"/>
              <a:gd name="T69" fmla="*/ 454 h 555"/>
              <a:gd name="T70" fmla="*/ 523 w 556"/>
              <a:gd name="T71" fmla="*/ 410 h 555"/>
              <a:gd name="T72" fmla="*/ 534 w 556"/>
              <a:gd name="T73" fmla="*/ 385 h 555"/>
              <a:gd name="T74" fmla="*/ 544 w 556"/>
              <a:gd name="T75" fmla="*/ 360 h 555"/>
              <a:gd name="T76" fmla="*/ 551 w 556"/>
              <a:gd name="T77" fmla="*/ 333 h 555"/>
              <a:gd name="T78" fmla="*/ 555 w 556"/>
              <a:gd name="T79" fmla="*/ 305 h 555"/>
              <a:gd name="T80" fmla="*/ 556 w 556"/>
              <a:gd name="T81" fmla="*/ 277 h 555"/>
              <a:gd name="T82" fmla="*/ 556 w 556"/>
              <a:gd name="T83" fmla="*/ 263 h 555"/>
              <a:gd name="T84" fmla="*/ 553 w 556"/>
              <a:gd name="T85" fmla="*/ 235 h 555"/>
              <a:gd name="T86" fmla="*/ 547 w 556"/>
              <a:gd name="T87" fmla="*/ 208 h 555"/>
              <a:gd name="T88" fmla="*/ 540 w 556"/>
              <a:gd name="T89" fmla="*/ 182 h 555"/>
              <a:gd name="T90" fmla="*/ 529 w 556"/>
              <a:gd name="T91" fmla="*/ 157 h 555"/>
              <a:gd name="T92" fmla="*/ 508 w 556"/>
              <a:gd name="T93" fmla="*/ 122 h 555"/>
              <a:gd name="T94" fmla="*/ 475 w 556"/>
              <a:gd name="T95" fmla="*/ 81 h 555"/>
              <a:gd name="T96" fmla="*/ 434 w 556"/>
              <a:gd name="T97" fmla="*/ 46 h 555"/>
              <a:gd name="T98" fmla="*/ 399 w 556"/>
              <a:gd name="T99" fmla="*/ 27 h 555"/>
              <a:gd name="T100" fmla="*/ 374 w 556"/>
              <a:gd name="T101" fmla="*/ 16 h 555"/>
              <a:gd name="T102" fmla="*/ 348 w 556"/>
              <a:gd name="T103" fmla="*/ 8 h 555"/>
              <a:gd name="T104" fmla="*/ 321 w 556"/>
              <a:gd name="T105" fmla="*/ 2 h 555"/>
              <a:gd name="T106" fmla="*/ 293 w 556"/>
              <a:gd name="T107" fmla="*/ 0 h 555"/>
              <a:gd name="T108" fmla="*/ 279 w 556"/>
              <a:gd name="T109" fmla="*/ 0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6" h="555">
                <a:moveTo>
                  <a:pt x="279" y="0"/>
                </a:moveTo>
                <a:lnTo>
                  <a:pt x="279" y="0"/>
                </a:lnTo>
                <a:lnTo>
                  <a:pt x="264" y="0"/>
                </a:lnTo>
                <a:lnTo>
                  <a:pt x="250" y="1"/>
                </a:lnTo>
                <a:lnTo>
                  <a:pt x="237" y="2"/>
                </a:lnTo>
                <a:lnTo>
                  <a:pt x="222" y="5"/>
                </a:lnTo>
                <a:lnTo>
                  <a:pt x="209" y="8"/>
                </a:lnTo>
                <a:lnTo>
                  <a:pt x="195" y="12"/>
                </a:lnTo>
                <a:lnTo>
                  <a:pt x="182" y="16"/>
                </a:lnTo>
                <a:lnTo>
                  <a:pt x="170" y="21"/>
                </a:lnTo>
                <a:lnTo>
                  <a:pt x="157" y="27"/>
                </a:lnTo>
                <a:lnTo>
                  <a:pt x="146" y="33"/>
                </a:lnTo>
                <a:lnTo>
                  <a:pt x="123" y="46"/>
                </a:lnTo>
                <a:lnTo>
                  <a:pt x="101" y="63"/>
                </a:lnTo>
                <a:lnTo>
                  <a:pt x="82" y="81"/>
                </a:lnTo>
                <a:lnTo>
                  <a:pt x="64" y="101"/>
                </a:lnTo>
                <a:lnTo>
                  <a:pt x="48" y="122"/>
                </a:lnTo>
                <a:lnTo>
                  <a:pt x="34" y="145"/>
                </a:lnTo>
                <a:lnTo>
                  <a:pt x="27" y="157"/>
                </a:lnTo>
                <a:lnTo>
                  <a:pt x="22" y="169"/>
                </a:lnTo>
                <a:lnTo>
                  <a:pt x="17" y="182"/>
                </a:lnTo>
                <a:lnTo>
                  <a:pt x="12" y="195"/>
                </a:lnTo>
                <a:lnTo>
                  <a:pt x="9" y="208"/>
                </a:lnTo>
                <a:lnTo>
                  <a:pt x="6" y="222"/>
                </a:lnTo>
                <a:lnTo>
                  <a:pt x="4" y="235"/>
                </a:lnTo>
                <a:lnTo>
                  <a:pt x="1" y="249"/>
                </a:lnTo>
                <a:lnTo>
                  <a:pt x="0" y="263"/>
                </a:lnTo>
                <a:lnTo>
                  <a:pt x="0" y="277"/>
                </a:lnTo>
                <a:lnTo>
                  <a:pt x="0" y="277"/>
                </a:lnTo>
                <a:lnTo>
                  <a:pt x="0" y="291"/>
                </a:lnTo>
                <a:lnTo>
                  <a:pt x="1" y="305"/>
                </a:lnTo>
                <a:lnTo>
                  <a:pt x="4" y="319"/>
                </a:lnTo>
                <a:lnTo>
                  <a:pt x="6" y="333"/>
                </a:lnTo>
                <a:lnTo>
                  <a:pt x="9" y="346"/>
                </a:lnTo>
                <a:lnTo>
                  <a:pt x="12" y="360"/>
                </a:lnTo>
                <a:lnTo>
                  <a:pt x="17" y="372"/>
                </a:lnTo>
                <a:lnTo>
                  <a:pt x="22" y="385"/>
                </a:lnTo>
                <a:lnTo>
                  <a:pt x="27" y="397"/>
                </a:lnTo>
                <a:lnTo>
                  <a:pt x="34" y="410"/>
                </a:lnTo>
                <a:lnTo>
                  <a:pt x="48" y="433"/>
                </a:lnTo>
                <a:lnTo>
                  <a:pt x="64" y="454"/>
                </a:lnTo>
                <a:lnTo>
                  <a:pt x="82" y="474"/>
                </a:lnTo>
                <a:lnTo>
                  <a:pt x="101" y="491"/>
                </a:lnTo>
                <a:lnTo>
                  <a:pt x="123" y="508"/>
                </a:lnTo>
                <a:lnTo>
                  <a:pt x="146" y="522"/>
                </a:lnTo>
                <a:lnTo>
                  <a:pt x="157" y="528"/>
                </a:lnTo>
                <a:lnTo>
                  <a:pt x="170" y="534"/>
                </a:lnTo>
                <a:lnTo>
                  <a:pt x="182" y="538"/>
                </a:lnTo>
                <a:lnTo>
                  <a:pt x="195" y="542"/>
                </a:lnTo>
                <a:lnTo>
                  <a:pt x="209" y="547"/>
                </a:lnTo>
                <a:lnTo>
                  <a:pt x="222" y="550"/>
                </a:lnTo>
                <a:lnTo>
                  <a:pt x="237" y="552"/>
                </a:lnTo>
                <a:lnTo>
                  <a:pt x="250" y="554"/>
                </a:lnTo>
                <a:lnTo>
                  <a:pt x="264" y="555"/>
                </a:lnTo>
                <a:lnTo>
                  <a:pt x="279" y="555"/>
                </a:lnTo>
                <a:lnTo>
                  <a:pt x="279" y="555"/>
                </a:lnTo>
                <a:lnTo>
                  <a:pt x="293" y="555"/>
                </a:lnTo>
                <a:lnTo>
                  <a:pt x="307" y="554"/>
                </a:lnTo>
                <a:lnTo>
                  <a:pt x="321" y="552"/>
                </a:lnTo>
                <a:lnTo>
                  <a:pt x="334" y="550"/>
                </a:lnTo>
                <a:lnTo>
                  <a:pt x="348" y="547"/>
                </a:lnTo>
                <a:lnTo>
                  <a:pt x="361" y="542"/>
                </a:lnTo>
                <a:lnTo>
                  <a:pt x="374" y="538"/>
                </a:lnTo>
                <a:lnTo>
                  <a:pt x="386" y="534"/>
                </a:lnTo>
                <a:lnTo>
                  <a:pt x="399" y="528"/>
                </a:lnTo>
                <a:lnTo>
                  <a:pt x="411" y="522"/>
                </a:lnTo>
                <a:lnTo>
                  <a:pt x="434" y="508"/>
                </a:lnTo>
                <a:lnTo>
                  <a:pt x="455" y="491"/>
                </a:lnTo>
                <a:lnTo>
                  <a:pt x="475" y="474"/>
                </a:lnTo>
                <a:lnTo>
                  <a:pt x="493" y="454"/>
                </a:lnTo>
                <a:lnTo>
                  <a:pt x="508" y="433"/>
                </a:lnTo>
                <a:lnTo>
                  <a:pt x="523" y="410"/>
                </a:lnTo>
                <a:lnTo>
                  <a:pt x="529" y="397"/>
                </a:lnTo>
                <a:lnTo>
                  <a:pt x="534" y="385"/>
                </a:lnTo>
                <a:lnTo>
                  <a:pt x="540" y="372"/>
                </a:lnTo>
                <a:lnTo>
                  <a:pt x="544" y="360"/>
                </a:lnTo>
                <a:lnTo>
                  <a:pt x="547" y="346"/>
                </a:lnTo>
                <a:lnTo>
                  <a:pt x="551" y="333"/>
                </a:lnTo>
                <a:lnTo>
                  <a:pt x="553" y="319"/>
                </a:lnTo>
                <a:lnTo>
                  <a:pt x="555" y="305"/>
                </a:lnTo>
                <a:lnTo>
                  <a:pt x="556" y="291"/>
                </a:lnTo>
                <a:lnTo>
                  <a:pt x="556" y="277"/>
                </a:lnTo>
                <a:lnTo>
                  <a:pt x="556" y="277"/>
                </a:lnTo>
                <a:lnTo>
                  <a:pt x="556" y="263"/>
                </a:lnTo>
                <a:lnTo>
                  <a:pt x="555" y="249"/>
                </a:lnTo>
                <a:lnTo>
                  <a:pt x="553" y="235"/>
                </a:lnTo>
                <a:lnTo>
                  <a:pt x="551" y="222"/>
                </a:lnTo>
                <a:lnTo>
                  <a:pt x="547" y="208"/>
                </a:lnTo>
                <a:lnTo>
                  <a:pt x="544" y="195"/>
                </a:lnTo>
                <a:lnTo>
                  <a:pt x="540" y="182"/>
                </a:lnTo>
                <a:lnTo>
                  <a:pt x="534" y="169"/>
                </a:lnTo>
                <a:lnTo>
                  <a:pt x="529" y="157"/>
                </a:lnTo>
                <a:lnTo>
                  <a:pt x="523" y="145"/>
                </a:lnTo>
                <a:lnTo>
                  <a:pt x="508" y="122"/>
                </a:lnTo>
                <a:lnTo>
                  <a:pt x="493" y="101"/>
                </a:lnTo>
                <a:lnTo>
                  <a:pt x="475" y="81"/>
                </a:lnTo>
                <a:lnTo>
                  <a:pt x="455" y="63"/>
                </a:lnTo>
                <a:lnTo>
                  <a:pt x="434" y="46"/>
                </a:lnTo>
                <a:lnTo>
                  <a:pt x="411" y="33"/>
                </a:lnTo>
                <a:lnTo>
                  <a:pt x="399" y="27"/>
                </a:lnTo>
                <a:lnTo>
                  <a:pt x="386" y="21"/>
                </a:lnTo>
                <a:lnTo>
                  <a:pt x="374" y="16"/>
                </a:lnTo>
                <a:lnTo>
                  <a:pt x="361" y="12"/>
                </a:lnTo>
                <a:lnTo>
                  <a:pt x="348" y="8"/>
                </a:lnTo>
                <a:lnTo>
                  <a:pt x="334" y="5"/>
                </a:lnTo>
                <a:lnTo>
                  <a:pt x="321" y="2"/>
                </a:lnTo>
                <a:lnTo>
                  <a:pt x="307" y="1"/>
                </a:lnTo>
                <a:lnTo>
                  <a:pt x="293" y="0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12" name="Freeform 10"/>
          <p:cNvSpPr>
            <a:spLocks/>
          </p:cNvSpPr>
          <p:nvPr userDrawn="1"/>
        </p:nvSpPr>
        <p:spPr bwMode="auto">
          <a:xfrm>
            <a:off x="5021450" y="3068966"/>
            <a:ext cx="719926" cy="719924"/>
          </a:xfrm>
          <a:custGeom>
            <a:avLst/>
            <a:gdLst>
              <a:gd name="T0" fmla="*/ 279 w 556"/>
              <a:gd name="T1" fmla="*/ 0 h 555"/>
              <a:gd name="T2" fmla="*/ 250 w 556"/>
              <a:gd name="T3" fmla="*/ 1 h 555"/>
              <a:gd name="T4" fmla="*/ 222 w 556"/>
              <a:gd name="T5" fmla="*/ 5 h 555"/>
              <a:gd name="T6" fmla="*/ 195 w 556"/>
              <a:gd name="T7" fmla="*/ 11 h 555"/>
              <a:gd name="T8" fmla="*/ 170 w 556"/>
              <a:gd name="T9" fmla="*/ 21 h 555"/>
              <a:gd name="T10" fmla="*/ 146 w 556"/>
              <a:gd name="T11" fmla="*/ 33 h 555"/>
              <a:gd name="T12" fmla="*/ 101 w 556"/>
              <a:gd name="T13" fmla="*/ 62 h 555"/>
              <a:gd name="T14" fmla="*/ 64 w 556"/>
              <a:gd name="T15" fmla="*/ 100 h 555"/>
              <a:gd name="T16" fmla="*/ 34 w 556"/>
              <a:gd name="T17" fmla="*/ 145 h 555"/>
              <a:gd name="T18" fmla="*/ 22 w 556"/>
              <a:gd name="T19" fmla="*/ 170 h 555"/>
              <a:gd name="T20" fmla="*/ 12 w 556"/>
              <a:gd name="T21" fmla="*/ 194 h 555"/>
              <a:gd name="T22" fmla="*/ 6 w 556"/>
              <a:gd name="T23" fmla="*/ 222 h 555"/>
              <a:gd name="T24" fmla="*/ 1 w 556"/>
              <a:gd name="T25" fmla="*/ 249 h 555"/>
              <a:gd name="T26" fmla="*/ 0 w 556"/>
              <a:gd name="T27" fmla="*/ 277 h 555"/>
              <a:gd name="T28" fmla="*/ 0 w 556"/>
              <a:gd name="T29" fmla="*/ 292 h 555"/>
              <a:gd name="T30" fmla="*/ 4 w 556"/>
              <a:gd name="T31" fmla="*/ 319 h 555"/>
              <a:gd name="T32" fmla="*/ 9 w 556"/>
              <a:gd name="T33" fmla="*/ 347 h 555"/>
              <a:gd name="T34" fmla="*/ 17 w 556"/>
              <a:gd name="T35" fmla="*/ 373 h 555"/>
              <a:gd name="T36" fmla="*/ 27 w 556"/>
              <a:gd name="T37" fmla="*/ 398 h 555"/>
              <a:gd name="T38" fmla="*/ 48 w 556"/>
              <a:gd name="T39" fmla="*/ 433 h 555"/>
              <a:gd name="T40" fmla="*/ 82 w 556"/>
              <a:gd name="T41" fmla="*/ 474 h 555"/>
              <a:gd name="T42" fmla="*/ 123 w 556"/>
              <a:gd name="T43" fmla="*/ 507 h 555"/>
              <a:gd name="T44" fmla="*/ 157 w 556"/>
              <a:gd name="T45" fmla="*/ 528 h 555"/>
              <a:gd name="T46" fmla="*/ 182 w 556"/>
              <a:gd name="T47" fmla="*/ 539 h 555"/>
              <a:gd name="T48" fmla="*/ 209 w 556"/>
              <a:gd name="T49" fmla="*/ 546 h 555"/>
              <a:gd name="T50" fmla="*/ 237 w 556"/>
              <a:gd name="T51" fmla="*/ 552 h 555"/>
              <a:gd name="T52" fmla="*/ 264 w 556"/>
              <a:gd name="T53" fmla="*/ 555 h 555"/>
              <a:gd name="T54" fmla="*/ 279 w 556"/>
              <a:gd name="T55" fmla="*/ 555 h 555"/>
              <a:gd name="T56" fmla="*/ 307 w 556"/>
              <a:gd name="T57" fmla="*/ 554 h 555"/>
              <a:gd name="T58" fmla="*/ 334 w 556"/>
              <a:gd name="T59" fmla="*/ 550 h 555"/>
              <a:gd name="T60" fmla="*/ 361 w 556"/>
              <a:gd name="T61" fmla="*/ 543 h 555"/>
              <a:gd name="T62" fmla="*/ 386 w 556"/>
              <a:gd name="T63" fmla="*/ 533 h 555"/>
              <a:gd name="T64" fmla="*/ 411 w 556"/>
              <a:gd name="T65" fmla="*/ 522 h 555"/>
              <a:gd name="T66" fmla="*/ 455 w 556"/>
              <a:gd name="T67" fmla="*/ 491 h 555"/>
              <a:gd name="T68" fmla="*/ 493 w 556"/>
              <a:gd name="T69" fmla="*/ 454 h 555"/>
              <a:gd name="T70" fmla="*/ 523 w 556"/>
              <a:gd name="T71" fmla="*/ 410 h 555"/>
              <a:gd name="T72" fmla="*/ 534 w 556"/>
              <a:gd name="T73" fmla="*/ 385 h 555"/>
              <a:gd name="T74" fmla="*/ 544 w 556"/>
              <a:gd name="T75" fmla="*/ 360 h 555"/>
              <a:gd name="T76" fmla="*/ 551 w 556"/>
              <a:gd name="T77" fmla="*/ 333 h 555"/>
              <a:gd name="T78" fmla="*/ 555 w 556"/>
              <a:gd name="T79" fmla="*/ 306 h 555"/>
              <a:gd name="T80" fmla="*/ 556 w 556"/>
              <a:gd name="T81" fmla="*/ 277 h 555"/>
              <a:gd name="T82" fmla="*/ 556 w 556"/>
              <a:gd name="T83" fmla="*/ 263 h 555"/>
              <a:gd name="T84" fmla="*/ 553 w 556"/>
              <a:gd name="T85" fmla="*/ 235 h 555"/>
              <a:gd name="T86" fmla="*/ 547 w 556"/>
              <a:gd name="T87" fmla="*/ 207 h 555"/>
              <a:gd name="T88" fmla="*/ 540 w 556"/>
              <a:gd name="T89" fmla="*/ 181 h 555"/>
              <a:gd name="T90" fmla="*/ 529 w 556"/>
              <a:gd name="T91" fmla="*/ 157 h 555"/>
              <a:gd name="T92" fmla="*/ 508 w 556"/>
              <a:gd name="T93" fmla="*/ 122 h 555"/>
              <a:gd name="T94" fmla="*/ 475 w 556"/>
              <a:gd name="T95" fmla="*/ 81 h 555"/>
              <a:gd name="T96" fmla="*/ 434 w 556"/>
              <a:gd name="T97" fmla="*/ 47 h 555"/>
              <a:gd name="T98" fmla="*/ 399 w 556"/>
              <a:gd name="T99" fmla="*/ 27 h 555"/>
              <a:gd name="T100" fmla="*/ 374 w 556"/>
              <a:gd name="T101" fmla="*/ 16 h 555"/>
              <a:gd name="T102" fmla="*/ 348 w 556"/>
              <a:gd name="T103" fmla="*/ 8 h 555"/>
              <a:gd name="T104" fmla="*/ 321 w 556"/>
              <a:gd name="T105" fmla="*/ 3 h 555"/>
              <a:gd name="T106" fmla="*/ 293 w 556"/>
              <a:gd name="T107" fmla="*/ 0 h 555"/>
              <a:gd name="T108" fmla="*/ 279 w 556"/>
              <a:gd name="T109" fmla="*/ 0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6" h="555">
                <a:moveTo>
                  <a:pt x="279" y="0"/>
                </a:moveTo>
                <a:lnTo>
                  <a:pt x="279" y="0"/>
                </a:lnTo>
                <a:lnTo>
                  <a:pt x="264" y="0"/>
                </a:lnTo>
                <a:lnTo>
                  <a:pt x="250" y="1"/>
                </a:lnTo>
                <a:lnTo>
                  <a:pt x="237" y="3"/>
                </a:lnTo>
                <a:lnTo>
                  <a:pt x="222" y="5"/>
                </a:lnTo>
                <a:lnTo>
                  <a:pt x="209" y="8"/>
                </a:lnTo>
                <a:lnTo>
                  <a:pt x="195" y="11"/>
                </a:lnTo>
                <a:lnTo>
                  <a:pt x="182" y="16"/>
                </a:lnTo>
                <a:lnTo>
                  <a:pt x="170" y="21"/>
                </a:lnTo>
                <a:lnTo>
                  <a:pt x="157" y="27"/>
                </a:lnTo>
                <a:lnTo>
                  <a:pt x="146" y="33"/>
                </a:lnTo>
                <a:lnTo>
                  <a:pt x="123" y="47"/>
                </a:lnTo>
                <a:lnTo>
                  <a:pt x="101" y="62"/>
                </a:lnTo>
                <a:lnTo>
                  <a:pt x="82" y="81"/>
                </a:lnTo>
                <a:lnTo>
                  <a:pt x="64" y="100"/>
                </a:lnTo>
                <a:lnTo>
                  <a:pt x="48" y="122"/>
                </a:lnTo>
                <a:lnTo>
                  <a:pt x="34" y="145"/>
                </a:lnTo>
                <a:lnTo>
                  <a:pt x="27" y="157"/>
                </a:lnTo>
                <a:lnTo>
                  <a:pt x="22" y="170"/>
                </a:lnTo>
                <a:lnTo>
                  <a:pt x="17" y="181"/>
                </a:lnTo>
                <a:lnTo>
                  <a:pt x="12" y="194"/>
                </a:lnTo>
                <a:lnTo>
                  <a:pt x="9" y="207"/>
                </a:lnTo>
                <a:lnTo>
                  <a:pt x="6" y="222"/>
                </a:lnTo>
                <a:lnTo>
                  <a:pt x="4" y="235"/>
                </a:lnTo>
                <a:lnTo>
                  <a:pt x="1" y="249"/>
                </a:lnTo>
                <a:lnTo>
                  <a:pt x="0" y="263"/>
                </a:lnTo>
                <a:lnTo>
                  <a:pt x="0" y="277"/>
                </a:lnTo>
                <a:lnTo>
                  <a:pt x="0" y="277"/>
                </a:lnTo>
                <a:lnTo>
                  <a:pt x="0" y="292"/>
                </a:lnTo>
                <a:lnTo>
                  <a:pt x="1" y="306"/>
                </a:lnTo>
                <a:lnTo>
                  <a:pt x="4" y="319"/>
                </a:lnTo>
                <a:lnTo>
                  <a:pt x="6" y="333"/>
                </a:lnTo>
                <a:lnTo>
                  <a:pt x="9" y="347"/>
                </a:lnTo>
                <a:lnTo>
                  <a:pt x="12" y="360"/>
                </a:lnTo>
                <a:lnTo>
                  <a:pt x="17" y="373"/>
                </a:lnTo>
                <a:lnTo>
                  <a:pt x="22" y="385"/>
                </a:lnTo>
                <a:lnTo>
                  <a:pt x="27" y="398"/>
                </a:lnTo>
                <a:lnTo>
                  <a:pt x="34" y="410"/>
                </a:lnTo>
                <a:lnTo>
                  <a:pt x="48" y="433"/>
                </a:lnTo>
                <a:lnTo>
                  <a:pt x="64" y="454"/>
                </a:lnTo>
                <a:lnTo>
                  <a:pt x="82" y="474"/>
                </a:lnTo>
                <a:lnTo>
                  <a:pt x="101" y="491"/>
                </a:lnTo>
                <a:lnTo>
                  <a:pt x="123" y="507"/>
                </a:lnTo>
                <a:lnTo>
                  <a:pt x="146" y="522"/>
                </a:lnTo>
                <a:lnTo>
                  <a:pt x="157" y="528"/>
                </a:lnTo>
                <a:lnTo>
                  <a:pt x="170" y="533"/>
                </a:lnTo>
                <a:lnTo>
                  <a:pt x="182" y="539"/>
                </a:lnTo>
                <a:lnTo>
                  <a:pt x="195" y="543"/>
                </a:lnTo>
                <a:lnTo>
                  <a:pt x="209" y="546"/>
                </a:lnTo>
                <a:lnTo>
                  <a:pt x="222" y="550"/>
                </a:lnTo>
                <a:lnTo>
                  <a:pt x="237" y="552"/>
                </a:lnTo>
                <a:lnTo>
                  <a:pt x="250" y="554"/>
                </a:lnTo>
                <a:lnTo>
                  <a:pt x="264" y="555"/>
                </a:lnTo>
                <a:lnTo>
                  <a:pt x="279" y="555"/>
                </a:lnTo>
                <a:lnTo>
                  <a:pt x="279" y="555"/>
                </a:lnTo>
                <a:lnTo>
                  <a:pt x="293" y="555"/>
                </a:lnTo>
                <a:lnTo>
                  <a:pt x="307" y="554"/>
                </a:lnTo>
                <a:lnTo>
                  <a:pt x="321" y="552"/>
                </a:lnTo>
                <a:lnTo>
                  <a:pt x="334" y="550"/>
                </a:lnTo>
                <a:lnTo>
                  <a:pt x="348" y="546"/>
                </a:lnTo>
                <a:lnTo>
                  <a:pt x="361" y="543"/>
                </a:lnTo>
                <a:lnTo>
                  <a:pt x="374" y="539"/>
                </a:lnTo>
                <a:lnTo>
                  <a:pt x="386" y="533"/>
                </a:lnTo>
                <a:lnTo>
                  <a:pt x="399" y="528"/>
                </a:lnTo>
                <a:lnTo>
                  <a:pt x="411" y="522"/>
                </a:lnTo>
                <a:lnTo>
                  <a:pt x="434" y="507"/>
                </a:lnTo>
                <a:lnTo>
                  <a:pt x="455" y="491"/>
                </a:lnTo>
                <a:lnTo>
                  <a:pt x="475" y="474"/>
                </a:lnTo>
                <a:lnTo>
                  <a:pt x="493" y="454"/>
                </a:lnTo>
                <a:lnTo>
                  <a:pt x="508" y="433"/>
                </a:lnTo>
                <a:lnTo>
                  <a:pt x="523" y="410"/>
                </a:lnTo>
                <a:lnTo>
                  <a:pt x="529" y="398"/>
                </a:lnTo>
                <a:lnTo>
                  <a:pt x="534" y="385"/>
                </a:lnTo>
                <a:lnTo>
                  <a:pt x="540" y="373"/>
                </a:lnTo>
                <a:lnTo>
                  <a:pt x="544" y="360"/>
                </a:lnTo>
                <a:lnTo>
                  <a:pt x="547" y="347"/>
                </a:lnTo>
                <a:lnTo>
                  <a:pt x="551" y="333"/>
                </a:lnTo>
                <a:lnTo>
                  <a:pt x="553" y="319"/>
                </a:lnTo>
                <a:lnTo>
                  <a:pt x="555" y="306"/>
                </a:lnTo>
                <a:lnTo>
                  <a:pt x="556" y="292"/>
                </a:lnTo>
                <a:lnTo>
                  <a:pt x="556" y="277"/>
                </a:lnTo>
                <a:lnTo>
                  <a:pt x="556" y="277"/>
                </a:lnTo>
                <a:lnTo>
                  <a:pt x="556" y="263"/>
                </a:lnTo>
                <a:lnTo>
                  <a:pt x="555" y="249"/>
                </a:lnTo>
                <a:lnTo>
                  <a:pt x="553" y="235"/>
                </a:lnTo>
                <a:lnTo>
                  <a:pt x="551" y="222"/>
                </a:lnTo>
                <a:lnTo>
                  <a:pt x="547" y="207"/>
                </a:lnTo>
                <a:lnTo>
                  <a:pt x="544" y="194"/>
                </a:lnTo>
                <a:lnTo>
                  <a:pt x="540" y="181"/>
                </a:lnTo>
                <a:lnTo>
                  <a:pt x="534" y="170"/>
                </a:lnTo>
                <a:lnTo>
                  <a:pt x="529" y="157"/>
                </a:lnTo>
                <a:lnTo>
                  <a:pt x="523" y="145"/>
                </a:lnTo>
                <a:lnTo>
                  <a:pt x="508" y="122"/>
                </a:lnTo>
                <a:lnTo>
                  <a:pt x="493" y="100"/>
                </a:lnTo>
                <a:lnTo>
                  <a:pt x="475" y="81"/>
                </a:lnTo>
                <a:lnTo>
                  <a:pt x="455" y="62"/>
                </a:lnTo>
                <a:lnTo>
                  <a:pt x="434" y="47"/>
                </a:lnTo>
                <a:lnTo>
                  <a:pt x="411" y="33"/>
                </a:lnTo>
                <a:lnTo>
                  <a:pt x="399" y="27"/>
                </a:lnTo>
                <a:lnTo>
                  <a:pt x="386" y="21"/>
                </a:lnTo>
                <a:lnTo>
                  <a:pt x="374" y="16"/>
                </a:lnTo>
                <a:lnTo>
                  <a:pt x="361" y="11"/>
                </a:lnTo>
                <a:lnTo>
                  <a:pt x="348" y="8"/>
                </a:lnTo>
                <a:lnTo>
                  <a:pt x="334" y="5"/>
                </a:lnTo>
                <a:lnTo>
                  <a:pt x="321" y="3"/>
                </a:lnTo>
                <a:lnTo>
                  <a:pt x="307" y="1"/>
                </a:lnTo>
                <a:lnTo>
                  <a:pt x="293" y="0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13" name="Freeform 5"/>
          <p:cNvSpPr>
            <a:spLocks/>
          </p:cNvSpPr>
          <p:nvPr userDrawn="1"/>
        </p:nvSpPr>
        <p:spPr bwMode="auto">
          <a:xfrm>
            <a:off x="3405221" y="3068969"/>
            <a:ext cx="722516" cy="719924"/>
          </a:xfrm>
          <a:custGeom>
            <a:avLst/>
            <a:gdLst>
              <a:gd name="T0" fmla="*/ 279 w 557"/>
              <a:gd name="T1" fmla="*/ 0 h 556"/>
              <a:gd name="T2" fmla="*/ 251 w 557"/>
              <a:gd name="T3" fmla="*/ 2 h 556"/>
              <a:gd name="T4" fmla="*/ 223 w 557"/>
              <a:gd name="T5" fmla="*/ 6 h 556"/>
              <a:gd name="T6" fmla="*/ 197 w 557"/>
              <a:gd name="T7" fmla="*/ 13 h 556"/>
              <a:gd name="T8" fmla="*/ 171 w 557"/>
              <a:gd name="T9" fmla="*/ 22 h 556"/>
              <a:gd name="T10" fmla="*/ 147 w 557"/>
              <a:gd name="T11" fmla="*/ 33 h 556"/>
              <a:gd name="T12" fmla="*/ 102 w 557"/>
              <a:gd name="T13" fmla="*/ 63 h 556"/>
              <a:gd name="T14" fmla="*/ 64 w 557"/>
              <a:gd name="T15" fmla="*/ 101 h 556"/>
              <a:gd name="T16" fmla="*/ 34 w 557"/>
              <a:gd name="T17" fmla="*/ 146 h 556"/>
              <a:gd name="T18" fmla="*/ 22 w 557"/>
              <a:gd name="T19" fmla="*/ 170 h 556"/>
              <a:gd name="T20" fmla="*/ 13 w 557"/>
              <a:gd name="T21" fmla="*/ 196 h 556"/>
              <a:gd name="T22" fmla="*/ 6 w 557"/>
              <a:gd name="T23" fmla="*/ 222 h 556"/>
              <a:gd name="T24" fmla="*/ 3 w 557"/>
              <a:gd name="T25" fmla="*/ 250 h 556"/>
              <a:gd name="T26" fmla="*/ 0 w 557"/>
              <a:gd name="T27" fmla="*/ 278 h 556"/>
              <a:gd name="T28" fmla="*/ 2 w 557"/>
              <a:gd name="T29" fmla="*/ 292 h 556"/>
              <a:gd name="T30" fmla="*/ 4 w 557"/>
              <a:gd name="T31" fmla="*/ 320 h 556"/>
              <a:gd name="T32" fmla="*/ 9 w 557"/>
              <a:gd name="T33" fmla="*/ 347 h 556"/>
              <a:gd name="T34" fmla="*/ 18 w 557"/>
              <a:gd name="T35" fmla="*/ 373 h 556"/>
              <a:gd name="T36" fmla="*/ 29 w 557"/>
              <a:gd name="T37" fmla="*/ 398 h 556"/>
              <a:gd name="T38" fmla="*/ 48 w 557"/>
              <a:gd name="T39" fmla="*/ 434 h 556"/>
              <a:gd name="T40" fmla="*/ 83 w 557"/>
              <a:gd name="T41" fmla="*/ 475 h 556"/>
              <a:gd name="T42" fmla="*/ 124 w 557"/>
              <a:gd name="T43" fmla="*/ 509 h 556"/>
              <a:gd name="T44" fmla="*/ 159 w 557"/>
              <a:gd name="T45" fmla="*/ 529 h 556"/>
              <a:gd name="T46" fmla="*/ 184 w 557"/>
              <a:gd name="T47" fmla="*/ 539 h 556"/>
              <a:gd name="T48" fmla="*/ 210 w 557"/>
              <a:gd name="T49" fmla="*/ 547 h 556"/>
              <a:gd name="T50" fmla="*/ 237 w 557"/>
              <a:gd name="T51" fmla="*/ 553 h 556"/>
              <a:gd name="T52" fmla="*/ 265 w 557"/>
              <a:gd name="T53" fmla="*/ 556 h 556"/>
              <a:gd name="T54" fmla="*/ 279 w 557"/>
              <a:gd name="T55" fmla="*/ 556 h 556"/>
              <a:gd name="T56" fmla="*/ 307 w 557"/>
              <a:gd name="T57" fmla="*/ 555 h 556"/>
              <a:gd name="T58" fmla="*/ 335 w 557"/>
              <a:gd name="T59" fmla="*/ 551 h 556"/>
              <a:gd name="T60" fmla="*/ 361 w 557"/>
              <a:gd name="T61" fmla="*/ 543 h 556"/>
              <a:gd name="T62" fmla="*/ 387 w 557"/>
              <a:gd name="T63" fmla="*/ 534 h 556"/>
              <a:gd name="T64" fmla="*/ 411 w 557"/>
              <a:gd name="T65" fmla="*/ 523 h 556"/>
              <a:gd name="T66" fmla="*/ 455 w 557"/>
              <a:gd name="T67" fmla="*/ 492 h 556"/>
              <a:gd name="T68" fmla="*/ 493 w 557"/>
              <a:gd name="T69" fmla="*/ 454 h 556"/>
              <a:gd name="T70" fmla="*/ 524 w 557"/>
              <a:gd name="T71" fmla="*/ 410 h 556"/>
              <a:gd name="T72" fmla="*/ 536 w 557"/>
              <a:gd name="T73" fmla="*/ 386 h 556"/>
              <a:gd name="T74" fmla="*/ 544 w 557"/>
              <a:gd name="T75" fmla="*/ 360 h 556"/>
              <a:gd name="T76" fmla="*/ 552 w 557"/>
              <a:gd name="T77" fmla="*/ 334 h 556"/>
              <a:gd name="T78" fmla="*/ 555 w 557"/>
              <a:gd name="T79" fmla="*/ 306 h 556"/>
              <a:gd name="T80" fmla="*/ 557 w 557"/>
              <a:gd name="T81" fmla="*/ 278 h 556"/>
              <a:gd name="T82" fmla="*/ 556 w 557"/>
              <a:gd name="T83" fmla="*/ 264 h 556"/>
              <a:gd name="T84" fmla="*/ 554 w 557"/>
              <a:gd name="T85" fmla="*/ 236 h 556"/>
              <a:gd name="T86" fmla="*/ 549 w 557"/>
              <a:gd name="T87" fmla="*/ 209 h 556"/>
              <a:gd name="T88" fmla="*/ 540 w 557"/>
              <a:gd name="T89" fmla="*/ 183 h 556"/>
              <a:gd name="T90" fmla="*/ 529 w 557"/>
              <a:gd name="T91" fmla="*/ 158 h 556"/>
              <a:gd name="T92" fmla="*/ 510 w 557"/>
              <a:gd name="T93" fmla="*/ 123 h 556"/>
              <a:gd name="T94" fmla="*/ 475 w 557"/>
              <a:gd name="T95" fmla="*/ 82 h 556"/>
              <a:gd name="T96" fmla="*/ 434 w 557"/>
              <a:gd name="T97" fmla="*/ 47 h 556"/>
              <a:gd name="T98" fmla="*/ 399 w 557"/>
              <a:gd name="T99" fmla="*/ 28 h 556"/>
              <a:gd name="T100" fmla="*/ 374 w 557"/>
              <a:gd name="T101" fmla="*/ 17 h 556"/>
              <a:gd name="T102" fmla="*/ 348 w 557"/>
              <a:gd name="T103" fmla="*/ 9 h 556"/>
              <a:gd name="T104" fmla="*/ 321 w 557"/>
              <a:gd name="T105" fmla="*/ 3 h 556"/>
              <a:gd name="T106" fmla="*/ 293 w 557"/>
              <a:gd name="T107" fmla="*/ 1 h 556"/>
              <a:gd name="T108" fmla="*/ 279 w 557"/>
              <a:gd name="T109" fmla="*/ 0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7" h="556">
                <a:moveTo>
                  <a:pt x="279" y="0"/>
                </a:moveTo>
                <a:lnTo>
                  <a:pt x="279" y="0"/>
                </a:lnTo>
                <a:lnTo>
                  <a:pt x="265" y="1"/>
                </a:lnTo>
                <a:lnTo>
                  <a:pt x="251" y="2"/>
                </a:lnTo>
                <a:lnTo>
                  <a:pt x="237" y="3"/>
                </a:lnTo>
                <a:lnTo>
                  <a:pt x="223" y="6"/>
                </a:lnTo>
                <a:lnTo>
                  <a:pt x="210" y="9"/>
                </a:lnTo>
                <a:lnTo>
                  <a:pt x="197" y="13"/>
                </a:lnTo>
                <a:lnTo>
                  <a:pt x="184" y="17"/>
                </a:lnTo>
                <a:lnTo>
                  <a:pt x="171" y="22"/>
                </a:lnTo>
                <a:lnTo>
                  <a:pt x="159" y="28"/>
                </a:lnTo>
                <a:lnTo>
                  <a:pt x="147" y="33"/>
                </a:lnTo>
                <a:lnTo>
                  <a:pt x="124" y="47"/>
                </a:lnTo>
                <a:lnTo>
                  <a:pt x="102" y="63"/>
                </a:lnTo>
                <a:lnTo>
                  <a:pt x="83" y="82"/>
                </a:lnTo>
                <a:lnTo>
                  <a:pt x="64" y="101"/>
                </a:lnTo>
                <a:lnTo>
                  <a:pt x="48" y="123"/>
                </a:lnTo>
                <a:lnTo>
                  <a:pt x="34" y="146"/>
                </a:lnTo>
                <a:lnTo>
                  <a:pt x="29" y="158"/>
                </a:lnTo>
                <a:lnTo>
                  <a:pt x="22" y="170"/>
                </a:lnTo>
                <a:lnTo>
                  <a:pt x="18" y="183"/>
                </a:lnTo>
                <a:lnTo>
                  <a:pt x="13" y="196"/>
                </a:lnTo>
                <a:lnTo>
                  <a:pt x="9" y="209"/>
                </a:lnTo>
                <a:lnTo>
                  <a:pt x="6" y="222"/>
                </a:lnTo>
                <a:lnTo>
                  <a:pt x="4" y="236"/>
                </a:lnTo>
                <a:lnTo>
                  <a:pt x="3" y="250"/>
                </a:lnTo>
                <a:lnTo>
                  <a:pt x="2" y="264"/>
                </a:lnTo>
                <a:lnTo>
                  <a:pt x="0" y="278"/>
                </a:lnTo>
                <a:lnTo>
                  <a:pt x="0" y="278"/>
                </a:lnTo>
                <a:lnTo>
                  <a:pt x="2" y="292"/>
                </a:lnTo>
                <a:lnTo>
                  <a:pt x="3" y="306"/>
                </a:lnTo>
                <a:lnTo>
                  <a:pt x="4" y="320"/>
                </a:lnTo>
                <a:lnTo>
                  <a:pt x="6" y="334"/>
                </a:lnTo>
                <a:lnTo>
                  <a:pt x="9" y="347"/>
                </a:lnTo>
                <a:lnTo>
                  <a:pt x="13" y="360"/>
                </a:lnTo>
                <a:lnTo>
                  <a:pt x="18" y="373"/>
                </a:lnTo>
                <a:lnTo>
                  <a:pt x="22" y="386"/>
                </a:lnTo>
                <a:lnTo>
                  <a:pt x="29" y="398"/>
                </a:lnTo>
                <a:lnTo>
                  <a:pt x="34" y="410"/>
                </a:lnTo>
                <a:lnTo>
                  <a:pt x="48" y="434"/>
                </a:lnTo>
                <a:lnTo>
                  <a:pt x="64" y="454"/>
                </a:lnTo>
                <a:lnTo>
                  <a:pt x="83" y="475"/>
                </a:lnTo>
                <a:lnTo>
                  <a:pt x="102" y="492"/>
                </a:lnTo>
                <a:lnTo>
                  <a:pt x="124" y="509"/>
                </a:lnTo>
                <a:lnTo>
                  <a:pt x="147" y="523"/>
                </a:lnTo>
                <a:lnTo>
                  <a:pt x="159" y="529"/>
                </a:lnTo>
                <a:lnTo>
                  <a:pt x="171" y="534"/>
                </a:lnTo>
                <a:lnTo>
                  <a:pt x="184" y="539"/>
                </a:lnTo>
                <a:lnTo>
                  <a:pt x="197" y="543"/>
                </a:lnTo>
                <a:lnTo>
                  <a:pt x="210" y="547"/>
                </a:lnTo>
                <a:lnTo>
                  <a:pt x="223" y="551"/>
                </a:lnTo>
                <a:lnTo>
                  <a:pt x="237" y="553"/>
                </a:lnTo>
                <a:lnTo>
                  <a:pt x="251" y="555"/>
                </a:lnTo>
                <a:lnTo>
                  <a:pt x="265" y="556"/>
                </a:lnTo>
                <a:lnTo>
                  <a:pt x="279" y="556"/>
                </a:lnTo>
                <a:lnTo>
                  <a:pt x="279" y="556"/>
                </a:lnTo>
                <a:lnTo>
                  <a:pt x="293" y="556"/>
                </a:lnTo>
                <a:lnTo>
                  <a:pt x="307" y="555"/>
                </a:lnTo>
                <a:lnTo>
                  <a:pt x="321" y="553"/>
                </a:lnTo>
                <a:lnTo>
                  <a:pt x="335" y="551"/>
                </a:lnTo>
                <a:lnTo>
                  <a:pt x="348" y="547"/>
                </a:lnTo>
                <a:lnTo>
                  <a:pt x="361" y="543"/>
                </a:lnTo>
                <a:lnTo>
                  <a:pt x="374" y="539"/>
                </a:lnTo>
                <a:lnTo>
                  <a:pt x="387" y="534"/>
                </a:lnTo>
                <a:lnTo>
                  <a:pt x="399" y="529"/>
                </a:lnTo>
                <a:lnTo>
                  <a:pt x="411" y="523"/>
                </a:lnTo>
                <a:lnTo>
                  <a:pt x="434" y="509"/>
                </a:lnTo>
                <a:lnTo>
                  <a:pt x="455" y="492"/>
                </a:lnTo>
                <a:lnTo>
                  <a:pt x="475" y="475"/>
                </a:lnTo>
                <a:lnTo>
                  <a:pt x="493" y="454"/>
                </a:lnTo>
                <a:lnTo>
                  <a:pt x="510" y="434"/>
                </a:lnTo>
                <a:lnTo>
                  <a:pt x="524" y="410"/>
                </a:lnTo>
                <a:lnTo>
                  <a:pt x="529" y="398"/>
                </a:lnTo>
                <a:lnTo>
                  <a:pt x="536" y="386"/>
                </a:lnTo>
                <a:lnTo>
                  <a:pt x="540" y="373"/>
                </a:lnTo>
                <a:lnTo>
                  <a:pt x="544" y="360"/>
                </a:lnTo>
                <a:lnTo>
                  <a:pt x="549" y="347"/>
                </a:lnTo>
                <a:lnTo>
                  <a:pt x="552" y="334"/>
                </a:lnTo>
                <a:lnTo>
                  <a:pt x="554" y="320"/>
                </a:lnTo>
                <a:lnTo>
                  <a:pt x="555" y="306"/>
                </a:lnTo>
                <a:lnTo>
                  <a:pt x="556" y="292"/>
                </a:lnTo>
                <a:lnTo>
                  <a:pt x="557" y="278"/>
                </a:lnTo>
                <a:lnTo>
                  <a:pt x="557" y="278"/>
                </a:lnTo>
                <a:lnTo>
                  <a:pt x="556" y="264"/>
                </a:lnTo>
                <a:lnTo>
                  <a:pt x="555" y="250"/>
                </a:lnTo>
                <a:lnTo>
                  <a:pt x="554" y="236"/>
                </a:lnTo>
                <a:lnTo>
                  <a:pt x="552" y="222"/>
                </a:lnTo>
                <a:lnTo>
                  <a:pt x="549" y="209"/>
                </a:lnTo>
                <a:lnTo>
                  <a:pt x="544" y="196"/>
                </a:lnTo>
                <a:lnTo>
                  <a:pt x="540" y="183"/>
                </a:lnTo>
                <a:lnTo>
                  <a:pt x="536" y="170"/>
                </a:lnTo>
                <a:lnTo>
                  <a:pt x="529" y="158"/>
                </a:lnTo>
                <a:lnTo>
                  <a:pt x="524" y="146"/>
                </a:lnTo>
                <a:lnTo>
                  <a:pt x="510" y="123"/>
                </a:lnTo>
                <a:lnTo>
                  <a:pt x="493" y="101"/>
                </a:lnTo>
                <a:lnTo>
                  <a:pt x="475" y="82"/>
                </a:lnTo>
                <a:lnTo>
                  <a:pt x="455" y="63"/>
                </a:lnTo>
                <a:lnTo>
                  <a:pt x="434" y="47"/>
                </a:lnTo>
                <a:lnTo>
                  <a:pt x="411" y="33"/>
                </a:lnTo>
                <a:lnTo>
                  <a:pt x="399" y="28"/>
                </a:lnTo>
                <a:lnTo>
                  <a:pt x="387" y="22"/>
                </a:lnTo>
                <a:lnTo>
                  <a:pt x="374" y="17"/>
                </a:lnTo>
                <a:lnTo>
                  <a:pt x="361" y="13"/>
                </a:lnTo>
                <a:lnTo>
                  <a:pt x="348" y="9"/>
                </a:lnTo>
                <a:lnTo>
                  <a:pt x="335" y="6"/>
                </a:lnTo>
                <a:lnTo>
                  <a:pt x="321" y="3"/>
                </a:lnTo>
                <a:lnTo>
                  <a:pt x="307" y="2"/>
                </a:lnTo>
                <a:lnTo>
                  <a:pt x="293" y="1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grpSp>
        <p:nvGrpSpPr>
          <p:cNvPr id="14" name="Grupa 13"/>
          <p:cNvGrpSpPr/>
          <p:nvPr userDrawn="1"/>
        </p:nvGrpSpPr>
        <p:grpSpPr>
          <a:xfrm>
            <a:off x="3652395" y="3197438"/>
            <a:ext cx="201993" cy="458370"/>
            <a:chOff x="3652395" y="3187421"/>
            <a:chExt cx="201993" cy="458370"/>
          </a:xfrm>
        </p:grpSpPr>
        <p:sp>
          <p:nvSpPr>
            <p:cNvPr id="15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6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7" name="Grupa 16"/>
          <p:cNvGrpSpPr/>
          <p:nvPr userDrawn="1"/>
        </p:nvGrpSpPr>
        <p:grpSpPr>
          <a:xfrm>
            <a:off x="4472299" y="3195975"/>
            <a:ext cx="201993" cy="458370"/>
            <a:chOff x="3652395" y="3187421"/>
            <a:chExt cx="201993" cy="458370"/>
          </a:xfrm>
        </p:grpSpPr>
        <p:sp>
          <p:nvSpPr>
            <p:cNvPr id="18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9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20" name="Grupa 19"/>
          <p:cNvGrpSpPr/>
          <p:nvPr userDrawn="1"/>
        </p:nvGrpSpPr>
        <p:grpSpPr>
          <a:xfrm>
            <a:off x="5280274" y="3193880"/>
            <a:ext cx="201993" cy="458370"/>
            <a:chOff x="3652395" y="3187421"/>
            <a:chExt cx="201993" cy="458370"/>
          </a:xfrm>
        </p:grpSpPr>
        <p:sp>
          <p:nvSpPr>
            <p:cNvPr id="21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2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23" name="Grupa 22"/>
          <p:cNvGrpSpPr/>
          <p:nvPr userDrawn="1"/>
        </p:nvGrpSpPr>
        <p:grpSpPr>
          <a:xfrm>
            <a:off x="6087227" y="3199738"/>
            <a:ext cx="201993" cy="458370"/>
            <a:chOff x="3652395" y="3187421"/>
            <a:chExt cx="201993" cy="458370"/>
          </a:xfrm>
        </p:grpSpPr>
        <p:sp>
          <p:nvSpPr>
            <p:cNvPr id="24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5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2318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metrycz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Łącznik prosty 25"/>
          <p:cNvCxnSpPr/>
          <p:nvPr userDrawn="1"/>
        </p:nvCxnSpPr>
        <p:spPr>
          <a:xfrm>
            <a:off x="323528" y="289011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Łącznik prosty 26"/>
          <p:cNvCxnSpPr/>
          <p:nvPr userDrawn="1"/>
        </p:nvCxnSpPr>
        <p:spPr>
          <a:xfrm>
            <a:off x="323528" y="393305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itle 1"/>
          <p:cNvSpPr txBox="1">
            <a:spLocks/>
          </p:cNvSpPr>
          <p:nvPr userDrawn="1"/>
        </p:nvSpPr>
        <p:spPr>
          <a:xfrm>
            <a:off x="3059832" y="4005064"/>
            <a:ext cx="3024336" cy="360039"/>
          </a:xfrm>
          <a:prstGeom prst="rect">
            <a:avLst/>
          </a:prstGeom>
        </p:spPr>
        <p:txBody>
          <a:bodyPr anchor="b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kern="1200">
                <a:solidFill>
                  <a:srgbClr val="004B88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pl-PL" dirty="0" smtClean="0"/>
              <a:t>charakterystyka firm</a:t>
            </a:r>
            <a:endParaRPr lang="en-US" dirty="0"/>
          </a:p>
        </p:txBody>
      </p:sp>
      <p:sp>
        <p:nvSpPr>
          <p:cNvPr id="30" name="Freeform 20"/>
          <p:cNvSpPr>
            <a:spLocks/>
          </p:cNvSpPr>
          <p:nvPr/>
        </p:nvSpPr>
        <p:spPr bwMode="auto">
          <a:xfrm>
            <a:off x="4211930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tx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grpSp>
        <p:nvGrpSpPr>
          <p:cNvPr id="31" name="Grupa 30"/>
          <p:cNvGrpSpPr/>
          <p:nvPr userDrawn="1"/>
        </p:nvGrpSpPr>
        <p:grpSpPr>
          <a:xfrm>
            <a:off x="4386193" y="3187687"/>
            <a:ext cx="357923" cy="463391"/>
            <a:chOff x="1216026" y="71438"/>
            <a:chExt cx="371475" cy="398462"/>
          </a:xfrm>
        </p:grpSpPr>
        <p:sp>
          <p:nvSpPr>
            <p:cNvPr id="32" name="Freeform 216"/>
            <p:cNvSpPr>
              <a:spLocks noEditPoints="1"/>
            </p:cNvSpPr>
            <p:nvPr/>
          </p:nvSpPr>
          <p:spPr bwMode="auto">
            <a:xfrm>
              <a:off x="1238251" y="138113"/>
              <a:ext cx="92075" cy="301625"/>
            </a:xfrm>
            <a:custGeom>
              <a:avLst/>
              <a:gdLst>
                <a:gd name="T0" fmla="*/ 0 w 58"/>
                <a:gd name="T1" fmla="*/ 190 h 190"/>
                <a:gd name="T2" fmla="*/ 0 w 58"/>
                <a:gd name="T3" fmla="*/ 0 h 190"/>
                <a:gd name="T4" fmla="*/ 58 w 58"/>
                <a:gd name="T5" fmla="*/ 0 h 190"/>
                <a:gd name="T6" fmla="*/ 58 w 58"/>
                <a:gd name="T7" fmla="*/ 190 h 190"/>
                <a:gd name="T8" fmla="*/ 0 w 58"/>
                <a:gd name="T9" fmla="*/ 190 h 190"/>
                <a:gd name="T10" fmla="*/ 18 w 58"/>
                <a:gd name="T11" fmla="*/ 23 h 190"/>
                <a:gd name="T12" fmla="*/ 18 w 58"/>
                <a:gd name="T13" fmla="*/ 51 h 190"/>
                <a:gd name="T14" fmla="*/ 40 w 58"/>
                <a:gd name="T15" fmla="*/ 51 h 190"/>
                <a:gd name="T16" fmla="*/ 40 w 58"/>
                <a:gd name="T17" fmla="*/ 23 h 190"/>
                <a:gd name="T18" fmla="*/ 18 w 58"/>
                <a:gd name="T19" fmla="*/ 23 h 190"/>
                <a:gd name="T20" fmla="*/ 18 w 58"/>
                <a:gd name="T21" fmla="*/ 65 h 190"/>
                <a:gd name="T22" fmla="*/ 18 w 58"/>
                <a:gd name="T23" fmla="*/ 94 h 190"/>
                <a:gd name="T24" fmla="*/ 40 w 58"/>
                <a:gd name="T25" fmla="*/ 94 h 190"/>
                <a:gd name="T26" fmla="*/ 40 w 58"/>
                <a:gd name="T27" fmla="*/ 65 h 190"/>
                <a:gd name="T28" fmla="*/ 18 w 58"/>
                <a:gd name="T29" fmla="*/ 65 h 190"/>
                <a:gd name="T30" fmla="*/ 18 w 58"/>
                <a:gd name="T31" fmla="*/ 106 h 190"/>
                <a:gd name="T32" fmla="*/ 18 w 58"/>
                <a:gd name="T33" fmla="*/ 136 h 190"/>
                <a:gd name="T34" fmla="*/ 40 w 58"/>
                <a:gd name="T35" fmla="*/ 136 h 190"/>
                <a:gd name="T36" fmla="*/ 40 w 58"/>
                <a:gd name="T37" fmla="*/ 106 h 190"/>
                <a:gd name="T38" fmla="*/ 18 w 58"/>
                <a:gd name="T39" fmla="*/ 106 h 190"/>
                <a:gd name="T40" fmla="*/ 18 w 58"/>
                <a:gd name="T41" fmla="*/ 148 h 190"/>
                <a:gd name="T42" fmla="*/ 18 w 58"/>
                <a:gd name="T43" fmla="*/ 178 h 190"/>
                <a:gd name="T44" fmla="*/ 40 w 58"/>
                <a:gd name="T45" fmla="*/ 178 h 190"/>
                <a:gd name="T46" fmla="*/ 40 w 58"/>
                <a:gd name="T47" fmla="*/ 148 h 190"/>
                <a:gd name="T48" fmla="*/ 18 w 58"/>
                <a:gd name="T49" fmla="*/ 1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190">
                  <a:moveTo>
                    <a:pt x="0" y="190"/>
                  </a:moveTo>
                  <a:lnTo>
                    <a:pt x="0" y="0"/>
                  </a:lnTo>
                  <a:lnTo>
                    <a:pt x="58" y="0"/>
                  </a:lnTo>
                  <a:lnTo>
                    <a:pt x="58" y="190"/>
                  </a:lnTo>
                  <a:lnTo>
                    <a:pt x="0" y="190"/>
                  </a:lnTo>
                  <a:close/>
                  <a:moveTo>
                    <a:pt x="18" y="23"/>
                  </a:moveTo>
                  <a:lnTo>
                    <a:pt x="18" y="51"/>
                  </a:lnTo>
                  <a:lnTo>
                    <a:pt x="40" y="51"/>
                  </a:lnTo>
                  <a:lnTo>
                    <a:pt x="40" y="23"/>
                  </a:lnTo>
                  <a:lnTo>
                    <a:pt x="18" y="23"/>
                  </a:lnTo>
                  <a:close/>
                  <a:moveTo>
                    <a:pt x="18" y="65"/>
                  </a:moveTo>
                  <a:lnTo>
                    <a:pt x="18" y="94"/>
                  </a:lnTo>
                  <a:lnTo>
                    <a:pt x="40" y="94"/>
                  </a:lnTo>
                  <a:lnTo>
                    <a:pt x="40" y="65"/>
                  </a:lnTo>
                  <a:lnTo>
                    <a:pt x="18" y="65"/>
                  </a:lnTo>
                  <a:close/>
                  <a:moveTo>
                    <a:pt x="18" y="106"/>
                  </a:moveTo>
                  <a:lnTo>
                    <a:pt x="18" y="136"/>
                  </a:lnTo>
                  <a:lnTo>
                    <a:pt x="40" y="136"/>
                  </a:lnTo>
                  <a:lnTo>
                    <a:pt x="40" y="106"/>
                  </a:lnTo>
                  <a:lnTo>
                    <a:pt x="18" y="106"/>
                  </a:lnTo>
                  <a:close/>
                  <a:moveTo>
                    <a:pt x="18" y="148"/>
                  </a:moveTo>
                  <a:lnTo>
                    <a:pt x="18" y="178"/>
                  </a:lnTo>
                  <a:lnTo>
                    <a:pt x="40" y="178"/>
                  </a:lnTo>
                  <a:lnTo>
                    <a:pt x="40" y="148"/>
                  </a:lnTo>
                  <a:lnTo>
                    <a:pt x="18" y="148"/>
                  </a:lnTo>
                  <a:close/>
                </a:path>
              </a:pathLst>
            </a:custGeom>
            <a:noFill/>
            <a:ln w="7938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3" name="Freeform 217"/>
            <p:cNvSpPr>
              <a:spLocks noEditPoints="1"/>
            </p:cNvSpPr>
            <p:nvPr/>
          </p:nvSpPr>
          <p:spPr bwMode="auto">
            <a:xfrm>
              <a:off x="1346201" y="71438"/>
              <a:ext cx="219075" cy="368300"/>
            </a:xfrm>
            <a:custGeom>
              <a:avLst/>
              <a:gdLst>
                <a:gd name="T0" fmla="*/ 0 w 138"/>
                <a:gd name="T1" fmla="*/ 0 h 232"/>
                <a:gd name="T2" fmla="*/ 138 w 138"/>
                <a:gd name="T3" fmla="*/ 232 h 232"/>
                <a:gd name="T4" fmla="*/ 19 w 138"/>
                <a:gd name="T5" fmla="*/ 18 h 232"/>
                <a:gd name="T6" fmla="*/ 42 w 138"/>
                <a:gd name="T7" fmla="*/ 47 h 232"/>
                <a:gd name="T8" fmla="*/ 19 w 138"/>
                <a:gd name="T9" fmla="*/ 18 h 232"/>
                <a:gd name="T10" fmla="*/ 58 w 138"/>
                <a:gd name="T11" fmla="*/ 47 h 232"/>
                <a:gd name="T12" fmla="*/ 80 w 138"/>
                <a:gd name="T13" fmla="*/ 18 h 232"/>
                <a:gd name="T14" fmla="*/ 96 w 138"/>
                <a:gd name="T15" fmla="*/ 18 h 232"/>
                <a:gd name="T16" fmla="*/ 119 w 138"/>
                <a:gd name="T17" fmla="*/ 47 h 232"/>
                <a:gd name="T18" fmla="*/ 96 w 138"/>
                <a:gd name="T19" fmla="*/ 18 h 232"/>
                <a:gd name="T20" fmla="*/ 19 w 138"/>
                <a:gd name="T21" fmla="*/ 89 h 232"/>
                <a:gd name="T22" fmla="*/ 42 w 138"/>
                <a:gd name="T23" fmla="*/ 60 h 232"/>
                <a:gd name="T24" fmla="*/ 58 w 138"/>
                <a:gd name="T25" fmla="*/ 60 h 232"/>
                <a:gd name="T26" fmla="*/ 80 w 138"/>
                <a:gd name="T27" fmla="*/ 89 h 232"/>
                <a:gd name="T28" fmla="*/ 58 w 138"/>
                <a:gd name="T29" fmla="*/ 60 h 232"/>
                <a:gd name="T30" fmla="*/ 96 w 138"/>
                <a:gd name="T31" fmla="*/ 89 h 232"/>
                <a:gd name="T32" fmla="*/ 119 w 138"/>
                <a:gd name="T33" fmla="*/ 60 h 232"/>
                <a:gd name="T34" fmla="*/ 19 w 138"/>
                <a:gd name="T35" fmla="*/ 101 h 232"/>
                <a:gd name="T36" fmla="*/ 42 w 138"/>
                <a:gd name="T37" fmla="*/ 131 h 232"/>
                <a:gd name="T38" fmla="*/ 19 w 138"/>
                <a:gd name="T39" fmla="*/ 101 h 232"/>
                <a:gd name="T40" fmla="*/ 58 w 138"/>
                <a:gd name="T41" fmla="*/ 131 h 232"/>
                <a:gd name="T42" fmla="*/ 80 w 138"/>
                <a:gd name="T43" fmla="*/ 101 h 232"/>
                <a:gd name="T44" fmla="*/ 96 w 138"/>
                <a:gd name="T45" fmla="*/ 101 h 232"/>
                <a:gd name="T46" fmla="*/ 119 w 138"/>
                <a:gd name="T47" fmla="*/ 131 h 232"/>
                <a:gd name="T48" fmla="*/ 96 w 138"/>
                <a:gd name="T49" fmla="*/ 101 h 232"/>
                <a:gd name="T50" fmla="*/ 19 w 138"/>
                <a:gd name="T51" fmla="*/ 173 h 232"/>
                <a:gd name="T52" fmla="*/ 42 w 138"/>
                <a:gd name="T53" fmla="*/ 143 h 232"/>
                <a:gd name="T54" fmla="*/ 58 w 138"/>
                <a:gd name="T55" fmla="*/ 143 h 232"/>
                <a:gd name="T56" fmla="*/ 80 w 138"/>
                <a:gd name="T57" fmla="*/ 173 h 232"/>
                <a:gd name="T58" fmla="*/ 58 w 138"/>
                <a:gd name="T59" fmla="*/ 143 h 232"/>
                <a:gd name="T60" fmla="*/ 96 w 138"/>
                <a:gd name="T61" fmla="*/ 173 h 232"/>
                <a:gd name="T62" fmla="*/ 119 w 138"/>
                <a:gd name="T63" fmla="*/ 143 h 232"/>
                <a:gd name="T64" fmla="*/ 19 w 138"/>
                <a:gd name="T65" fmla="*/ 185 h 232"/>
                <a:gd name="T66" fmla="*/ 42 w 138"/>
                <a:gd name="T67" fmla="*/ 215 h 232"/>
                <a:gd name="T68" fmla="*/ 19 w 138"/>
                <a:gd name="T69" fmla="*/ 185 h 232"/>
                <a:gd name="T70" fmla="*/ 58 w 138"/>
                <a:gd name="T71" fmla="*/ 215 h 232"/>
                <a:gd name="T72" fmla="*/ 80 w 138"/>
                <a:gd name="T73" fmla="*/ 185 h 232"/>
                <a:gd name="T74" fmla="*/ 96 w 138"/>
                <a:gd name="T75" fmla="*/ 185 h 232"/>
                <a:gd name="T76" fmla="*/ 119 w 138"/>
                <a:gd name="T77" fmla="*/ 215 h 232"/>
                <a:gd name="T78" fmla="*/ 96 w 138"/>
                <a:gd name="T79" fmla="*/ 18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8" h="232">
                  <a:moveTo>
                    <a:pt x="0" y="232"/>
                  </a:moveTo>
                  <a:lnTo>
                    <a:pt x="0" y="0"/>
                  </a:lnTo>
                  <a:lnTo>
                    <a:pt x="138" y="0"/>
                  </a:lnTo>
                  <a:lnTo>
                    <a:pt x="138" y="232"/>
                  </a:lnTo>
                  <a:lnTo>
                    <a:pt x="0" y="232"/>
                  </a:lnTo>
                  <a:close/>
                  <a:moveTo>
                    <a:pt x="19" y="18"/>
                  </a:moveTo>
                  <a:lnTo>
                    <a:pt x="19" y="47"/>
                  </a:lnTo>
                  <a:lnTo>
                    <a:pt x="42" y="47"/>
                  </a:lnTo>
                  <a:lnTo>
                    <a:pt x="42" y="18"/>
                  </a:lnTo>
                  <a:lnTo>
                    <a:pt x="19" y="18"/>
                  </a:lnTo>
                  <a:close/>
                  <a:moveTo>
                    <a:pt x="58" y="18"/>
                  </a:moveTo>
                  <a:lnTo>
                    <a:pt x="58" y="47"/>
                  </a:lnTo>
                  <a:lnTo>
                    <a:pt x="80" y="47"/>
                  </a:lnTo>
                  <a:lnTo>
                    <a:pt x="80" y="18"/>
                  </a:lnTo>
                  <a:lnTo>
                    <a:pt x="58" y="18"/>
                  </a:lnTo>
                  <a:close/>
                  <a:moveTo>
                    <a:pt x="96" y="18"/>
                  </a:moveTo>
                  <a:lnTo>
                    <a:pt x="96" y="47"/>
                  </a:lnTo>
                  <a:lnTo>
                    <a:pt x="119" y="47"/>
                  </a:lnTo>
                  <a:lnTo>
                    <a:pt x="119" y="18"/>
                  </a:lnTo>
                  <a:lnTo>
                    <a:pt x="96" y="18"/>
                  </a:lnTo>
                  <a:close/>
                  <a:moveTo>
                    <a:pt x="19" y="60"/>
                  </a:moveTo>
                  <a:lnTo>
                    <a:pt x="19" y="89"/>
                  </a:lnTo>
                  <a:lnTo>
                    <a:pt x="42" y="89"/>
                  </a:lnTo>
                  <a:lnTo>
                    <a:pt x="42" y="60"/>
                  </a:lnTo>
                  <a:lnTo>
                    <a:pt x="19" y="60"/>
                  </a:lnTo>
                  <a:close/>
                  <a:moveTo>
                    <a:pt x="58" y="60"/>
                  </a:moveTo>
                  <a:lnTo>
                    <a:pt x="58" y="89"/>
                  </a:lnTo>
                  <a:lnTo>
                    <a:pt x="80" y="89"/>
                  </a:lnTo>
                  <a:lnTo>
                    <a:pt x="80" y="60"/>
                  </a:lnTo>
                  <a:lnTo>
                    <a:pt x="58" y="60"/>
                  </a:lnTo>
                  <a:close/>
                  <a:moveTo>
                    <a:pt x="96" y="60"/>
                  </a:moveTo>
                  <a:lnTo>
                    <a:pt x="96" y="89"/>
                  </a:lnTo>
                  <a:lnTo>
                    <a:pt x="119" y="89"/>
                  </a:lnTo>
                  <a:lnTo>
                    <a:pt x="119" y="60"/>
                  </a:lnTo>
                  <a:lnTo>
                    <a:pt x="96" y="60"/>
                  </a:lnTo>
                  <a:close/>
                  <a:moveTo>
                    <a:pt x="19" y="101"/>
                  </a:moveTo>
                  <a:lnTo>
                    <a:pt x="19" y="131"/>
                  </a:lnTo>
                  <a:lnTo>
                    <a:pt x="42" y="131"/>
                  </a:lnTo>
                  <a:lnTo>
                    <a:pt x="42" y="101"/>
                  </a:lnTo>
                  <a:lnTo>
                    <a:pt x="19" y="101"/>
                  </a:lnTo>
                  <a:close/>
                  <a:moveTo>
                    <a:pt x="58" y="101"/>
                  </a:moveTo>
                  <a:lnTo>
                    <a:pt x="58" y="131"/>
                  </a:lnTo>
                  <a:lnTo>
                    <a:pt x="80" y="131"/>
                  </a:lnTo>
                  <a:lnTo>
                    <a:pt x="80" y="101"/>
                  </a:lnTo>
                  <a:lnTo>
                    <a:pt x="58" y="101"/>
                  </a:lnTo>
                  <a:close/>
                  <a:moveTo>
                    <a:pt x="96" y="101"/>
                  </a:moveTo>
                  <a:lnTo>
                    <a:pt x="96" y="131"/>
                  </a:lnTo>
                  <a:lnTo>
                    <a:pt x="119" y="131"/>
                  </a:lnTo>
                  <a:lnTo>
                    <a:pt x="119" y="101"/>
                  </a:lnTo>
                  <a:lnTo>
                    <a:pt x="96" y="101"/>
                  </a:lnTo>
                  <a:close/>
                  <a:moveTo>
                    <a:pt x="19" y="143"/>
                  </a:moveTo>
                  <a:lnTo>
                    <a:pt x="19" y="173"/>
                  </a:lnTo>
                  <a:lnTo>
                    <a:pt x="42" y="173"/>
                  </a:lnTo>
                  <a:lnTo>
                    <a:pt x="42" y="143"/>
                  </a:lnTo>
                  <a:lnTo>
                    <a:pt x="19" y="143"/>
                  </a:lnTo>
                  <a:close/>
                  <a:moveTo>
                    <a:pt x="58" y="143"/>
                  </a:moveTo>
                  <a:lnTo>
                    <a:pt x="58" y="173"/>
                  </a:lnTo>
                  <a:lnTo>
                    <a:pt x="80" y="173"/>
                  </a:lnTo>
                  <a:lnTo>
                    <a:pt x="80" y="143"/>
                  </a:lnTo>
                  <a:lnTo>
                    <a:pt x="58" y="143"/>
                  </a:lnTo>
                  <a:close/>
                  <a:moveTo>
                    <a:pt x="96" y="143"/>
                  </a:moveTo>
                  <a:lnTo>
                    <a:pt x="96" y="173"/>
                  </a:lnTo>
                  <a:lnTo>
                    <a:pt x="119" y="173"/>
                  </a:lnTo>
                  <a:lnTo>
                    <a:pt x="119" y="143"/>
                  </a:lnTo>
                  <a:lnTo>
                    <a:pt x="96" y="143"/>
                  </a:lnTo>
                  <a:close/>
                  <a:moveTo>
                    <a:pt x="19" y="185"/>
                  </a:moveTo>
                  <a:lnTo>
                    <a:pt x="19" y="215"/>
                  </a:lnTo>
                  <a:lnTo>
                    <a:pt x="42" y="215"/>
                  </a:lnTo>
                  <a:lnTo>
                    <a:pt x="42" y="185"/>
                  </a:lnTo>
                  <a:lnTo>
                    <a:pt x="19" y="185"/>
                  </a:lnTo>
                  <a:close/>
                  <a:moveTo>
                    <a:pt x="58" y="185"/>
                  </a:moveTo>
                  <a:lnTo>
                    <a:pt x="58" y="215"/>
                  </a:lnTo>
                  <a:lnTo>
                    <a:pt x="80" y="215"/>
                  </a:lnTo>
                  <a:lnTo>
                    <a:pt x="80" y="185"/>
                  </a:lnTo>
                  <a:lnTo>
                    <a:pt x="58" y="185"/>
                  </a:lnTo>
                  <a:close/>
                  <a:moveTo>
                    <a:pt x="96" y="185"/>
                  </a:moveTo>
                  <a:lnTo>
                    <a:pt x="96" y="215"/>
                  </a:lnTo>
                  <a:lnTo>
                    <a:pt x="119" y="215"/>
                  </a:lnTo>
                  <a:lnTo>
                    <a:pt x="119" y="185"/>
                  </a:lnTo>
                  <a:lnTo>
                    <a:pt x="96" y="185"/>
                  </a:lnTo>
                  <a:close/>
                </a:path>
              </a:pathLst>
            </a:custGeom>
            <a:noFill/>
            <a:ln w="7938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" name="Rectangle 218"/>
            <p:cNvSpPr>
              <a:spLocks noChangeArrowheads="1"/>
            </p:cNvSpPr>
            <p:nvPr/>
          </p:nvSpPr>
          <p:spPr bwMode="auto">
            <a:xfrm>
              <a:off x="1216026" y="450850"/>
              <a:ext cx="371475" cy="19050"/>
            </a:xfrm>
            <a:prstGeom prst="rect">
              <a:avLst/>
            </a:prstGeom>
            <a:noFill/>
            <a:ln w="7938">
              <a:solidFill>
                <a:schemeClr val="tx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35" name="Grupa 34"/>
          <p:cNvGrpSpPr/>
          <p:nvPr userDrawn="1"/>
        </p:nvGrpSpPr>
        <p:grpSpPr>
          <a:xfrm>
            <a:off x="5012585" y="3068885"/>
            <a:ext cx="720000" cy="720000"/>
            <a:chOff x="5396976" y="6167603"/>
            <a:chExt cx="287157" cy="290723"/>
          </a:xfrm>
        </p:grpSpPr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37" name="Grupa 36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38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39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0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  <p:grpSp>
        <p:nvGrpSpPr>
          <p:cNvPr id="41" name="Grupa 40"/>
          <p:cNvGrpSpPr/>
          <p:nvPr userDrawn="1"/>
        </p:nvGrpSpPr>
        <p:grpSpPr>
          <a:xfrm>
            <a:off x="5813240" y="3068885"/>
            <a:ext cx="720000" cy="720000"/>
            <a:chOff x="5396976" y="6167603"/>
            <a:chExt cx="287157" cy="290723"/>
          </a:xfrm>
        </p:grpSpPr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43" name="Grupa 42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44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5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6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  <p:grpSp>
        <p:nvGrpSpPr>
          <p:cNvPr id="47" name="Grupa 46"/>
          <p:cNvGrpSpPr/>
          <p:nvPr userDrawn="1"/>
        </p:nvGrpSpPr>
        <p:grpSpPr>
          <a:xfrm>
            <a:off x="2615668" y="3068885"/>
            <a:ext cx="720000" cy="720000"/>
            <a:chOff x="5396976" y="6167603"/>
            <a:chExt cx="287157" cy="290723"/>
          </a:xfrm>
        </p:grpSpPr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49" name="Grupa 48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50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  <p:grpSp>
        <p:nvGrpSpPr>
          <p:cNvPr id="53" name="Grupa 52"/>
          <p:cNvGrpSpPr/>
          <p:nvPr userDrawn="1"/>
        </p:nvGrpSpPr>
        <p:grpSpPr>
          <a:xfrm>
            <a:off x="3416323" y="3068885"/>
            <a:ext cx="720000" cy="720000"/>
            <a:chOff x="5396976" y="6167603"/>
            <a:chExt cx="287157" cy="290723"/>
          </a:xfrm>
        </p:grpSpPr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55" name="Grupa 54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56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4615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pus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Łącznik prosty 25"/>
          <p:cNvCxnSpPr/>
          <p:nvPr userDrawn="1"/>
        </p:nvCxnSpPr>
        <p:spPr>
          <a:xfrm>
            <a:off x="323528" y="289011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Łącznik prosty 26"/>
          <p:cNvCxnSpPr/>
          <p:nvPr userDrawn="1"/>
        </p:nvCxnSpPr>
        <p:spPr>
          <a:xfrm>
            <a:off x="323528" y="393305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Freeform 20"/>
          <p:cNvSpPr>
            <a:spLocks/>
          </p:cNvSpPr>
          <p:nvPr/>
        </p:nvSpPr>
        <p:spPr bwMode="auto">
          <a:xfrm>
            <a:off x="4211930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tx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36" name="Freeform 20"/>
          <p:cNvSpPr>
            <a:spLocks/>
          </p:cNvSpPr>
          <p:nvPr/>
        </p:nvSpPr>
        <p:spPr bwMode="auto">
          <a:xfrm>
            <a:off x="5012585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42" name="Freeform 20"/>
          <p:cNvSpPr>
            <a:spLocks/>
          </p:cNvSpPr>
          <p:nvPr/>
        </p:nvSpPr>
        <p:spPr bwMode="auto">
          <a:xfrm>
            <a:off x="5813240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48" name="Freeform 20"/>
          <p:cNvSpPr>
            <a:spLocks/>
          </p:cNvSpPr>
          <p:nvPr/>
        </p:nvSpPr>
        <p:spPr bwMode="auto">
          <a:xfrm>
            <a:off x="2615668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54" name="Freeform 20"/>
          <p:cNvSpPr>
            <a:spLocks/>
          </p:cNvSpPr>
          <p:nvPr/>
        </p:nvSpPr>
        <p:spPr bwMode="auto">
          <a:xfrm>
            <a:off x="3416323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3" name="Symbol zastępczy tekstu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199891" y="3967653"/>
            <a:ext cx="2816225" cy="3683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aseline="0">
                <a:solidFill>
                  <a:schemeClr val="tx2"/>
                </a:solidFill>
              </a:defRPr>
            </a:lvl1pPr>
          </a:lstStyle>
          <a:p>
            <a:pPr algn="ctr"/>
            <a:r>
              <a:rPr lang="pl-PL" dirty="0" smtClean="0"/>
              <a:t>tytuł slajdu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9244782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2024" userDrawn="1">
          <p15:clr>
            <a:srgbClr val="FBAE40"/>
          </p15:clr>
        </p15:guide>
        <p15:guide id="2" pos="2540" userDrawn="1">
          <p15:clr>
            <a:srgbClr val="FBAE40"/>
          </p15:clr>
        </p15:guide>
        <p15:guide id="3" pos="3039" userDrawn="1">
          <p15:clr>
            <a:srgbClr val="FBAE40"/>
          </p15:clr>
        </p15:guide>
        <p15:guide id="4" orient="horz" pos="2296" userDrawn="1">
          <p15:clr>
            <a:srgbClr val="FBAE40"/>
          </p15:clr>
        </p15:guide>
        <p15:guide id="5" pos="2222" userDrawn="1">
          <p15:clr>
            <a:srgbClr val="FBAE40"/>
          </p15:clr>
        </p15:guide>
        <p15:guide id="6" pos="2018" userDrawn="1">
          <p15:clr>
            <a:srgbClr val="FBAE40"/>
          </p15:clr>
        </p15:guide>
        <p15:guide id="7" pos="1701" userDrawn="1">
          <p15:clr>
            <a:srgbClr val="FBAE40"/>
          </p15:clr>
        </p15:guide>
        <p15:guide id="8" pos="3220" userDrawn="1">
          <p15:clr>
            <a:srgbClr val="FBAE40"/>
          </p15:clr>
        </p15:guide>
        <p15:guide id="9" pos="3538" userDrawn="1">
          <p15:clr>
            <a:srgbClr val="FBAE40"/>
          </p15:clr>
        </p15:guide>
        <p15:guide id="10" pos="3719" userDrawn="1">
          <p15:clr>
            <a:srgbClr val="FBAE40"/>
          </p15:clr>
        </p15:guide>
        <p15:guide id="11" pos="4059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ona koncowa_cie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upa 40"/>
          <p:cNvGrpSpPr/>
          <p:nvPr userDrawn="1"/>
        </p:nvGrpSpPr>
        <p:grpSpPr>
          <a:xfrm>
            <a:off x="611560" y="5517232"/>
            <a:ext cx="709945" cy="792088"/>
            <a:chOff x="3951130" y="2132856"/>
            <a:chExt cx="2298915" cy="2564904"/>
          </a:xfrm>
        </p:grpSpPr>
        <p:sp>
          <p:nvSpPr>
            <p:cNvPr id="42" name="Freeform 164"/>
            <p:cNvSpPr>
              <a:spLocks noEditPoints="1"/>
            </p:cNvSpPr>
            <p:nvPr/>
          </p:nvSpPr>
          <p:spPr bwMode="auto">
            <a:xfrm>
              <a:off x="4744350" y="3897415"/>
              <a:ext cx="112215" cy="179306"/>
            </a:xfrm>
            <a:custGeom>
              <a:avLst/>
              <a:gdLst>
                <a:gd name="T0" fmla="*/ 198 w 567"/>
                <a:gd name="T1" fmla="*/ 547 h 906"/>
                <a:gd name="T2" fmla="*/ 109 w 567"/>
                <a:gd name="T3" fmla="*/ 881 h 906"/>
                <a:gd name="T4" fmla="*/ 107 w 567"/>
                <a:gd name="T5" fmla="*/ 890 h 906"/>
                <a:gd name="T6" fmla="*/ 100 w 567"/>
                <a:gd name="T7" fmla="*/ 901 h 906"/>
                <a:gd name="T8" fmla="*/ 87 w 567"/>
                <a:gd name="T9" fmla="*/ 906 h 906"/>
                <a:gd name="T10" fmla="*/ 17 w 567"/>
                <a:gd name="T11" fmla="*/ 905 h 906"/>
                <a:gd name="T12" fmla="*/ 6 w 567"/>
                <a:gd name="T13" fmla="*/ 898 h 906"/>
                <a:gd name="T14" fmla="*/ 0 w 567"/>
                <a:gd name="T15" fmla="*/ 886 h 906"/>
                <a:gd name="T16" fmla="*/ 0 w 567"/>
                <a:gd name="T17" fmla="*/ 40 h 906"/>
                <a:gd name="T18" fmla="*/ 4 w 567"/>
                <a:gd name="T19" fmla="*/ 24 h 906"/>
                <a:gd name="T20" fmla="*/ 16 w 567"/>
                <a:gd name="T21" fmla="*/ 13 h 906"/>
                <a:gd name="T22" fmla="*/ 29 w 567"/>
                <a:gd name="T23" fmla="*/ 10 h 906"/>
                <a:gd name="T24" fmla="*/ 175 w 567"/>
                <a:gd name="T25" fmla="*/ 1 h 906"/>
                <a:gd name="T26" fmla="*/ 265 w 567"/>
                <a:gd name="T27" fmla="*/ 1 h 906"/>
                <a:gd name="T28" fmla="*/ 365 w 567"/>
                <a:gd name="T29" fmla="*/ 13 h 906"/>
                <a:gd name="T30" fmla="*/ 435 w 567"/>
                <a:gd name="T31" fmla="*/ 38 h 906"/>
                <a:gd name="T32" fmla="*/ 471 w 567"/>
                <a:gd name="T33" fmla="*/ 58 h 906"/>
                <a:gd name="T34" fmla="*/ 502 w 567"/>
                <a:gd name="T35" fmla="*/ 83 h 906"/>
                <a:gd name="T36" fmla="*/ 528 w 567"/>
                <a:gd name="T37" fmla="*/ 116 h 906"/>
                <a:gd name="T38" fmla="*/ 547 w 567"/>
                <a:gd name="T39" fmla="*/ 152 h 906"/>
                <a:gd name="T40" fmla="*/ 561 w 567"/>
                <a:gd name="T41" fmla="*/ 195 h 906"/>
                <a:gd name="T42" fmla="*/ 567 w 567"/>
                <a:gd name="T43" fmla="*/ 244 h 906"/>
                <a:gd name="T44" fmla="*/ 567 w 567"/>
                <a:gd name="T45" fmla="*/ 277 h 906"/>
                <a:gd name="T46" fmla="*/ 563 w 567"/>
                <a:gd name="T47" fmla="*/ 331 h 906"/>
                <a:gd name="T48" fmla="*/ 553 w 567"/>
                <a:gd name="T49" fmla="*/ 377 h 906"/>
                <a:gd name="T50" fmla="*/ 536 w 567"/>
                <a:gd name="T51" fmla="*/ 417 h 906"/>
                <a:gd name="T52" fmla="*/ 511 w 567"/>
                <a:gd name="T53" fmla="*/ 452 h 906"/>
                <a:gd name="T54" fmla="*/ 483 w 567"/>
                <a:gd name="T55" fmla="*/ 480 h 906"/>
                <a:gd name="T56" fmla="*/ 447 w 567"/>
                <a:gd name="T57" fmla="*/ 503 h 906"/>
                <a:gd name="T58" fmla="*/ 394 w 567"/>
                <a:gd name="T59" fmla="*/ 526 h 906"/>
                <a:gd name="T60" fmla="*/ 299 w 567"/>
                <a:gd name="T61" fmla="*/ 544 h 906"/>
                <a:gd name="T62" fmla="*/ 229 w 567"/>
                <a:gd name="T63" fmla="*/ 548 h 906"/>
                <a:gd name="T64" fmla="*/ 456 w 567"/>
                <a:gd name="T65" fmla="*/ 239 h 906"/>
                <a:gd name="T66" fmla="*/ 444 w 567"/>
                <a:gd name="T67" fmla="*/ 184 h 906"/>
                <a:gd name="T68" fmla="*/ 415 w 567"/>
                <a:gd name="T69" fmla="*/ 143 h 906"/>
                <a:gd name="T70" fmla="*/ 369 w 567"/>
                <a:gd name="T71" fmla="*/ 114 h 906"/>
                <a:gd name="T72" fmla="*/ 308 w 567"/>
                <a:gd name="T73" fmla="*/ 98 h 906"/>
                <a:gd name="T74" fmla="*/ 229 w 567"/>
                <a:gd name="T75" fmla="*/ 93 h 906"/>
                <a:gd name="T76" fmla="*/ 109 w 567"/>
                <a:gd name="T77" fmla="*/ 97 h 906"/>
                <a:gd name="T78" fmla="*/ 167 w 567"/>
                <a:gd name="T79" fmla="*/ 454 h 906"/>
                <a:gd name="T80" fmla="*/ 229 w 567"/>
                <a:gd name="T81" fmla="*/ 456 h 906"/>
                <a:gd name="T82" fmla="*/ 312 w 567"/>
                <a:gd name="T83" fmla="*/ 450 h 906"/>
                <a:gd name="T84" fmla="*/ 374 w 567"/>
                <a:gd name="T85" fmla="*/ 433 h 906"/>
                <a:gd name="T86" fmla="*/ 417 w 567"/>
                <a:gd name="T87" fmla="*/ 402 h 906"/>
                <a:gd name="T88" fmla="*/ 445 w 567"/>
                <a:gd name="T89" fmla="*/ 359 h 906"/>
                <a:gd name="T90" fmla="*/ 456 w 567"/>
                <a:gd name="T91" fmla="*/ 30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7" h="906">
                  <a:moveTo>
                    <a:pt x="229" y="548"/>
                  </a:moveTo>
                  <a:lnTo>
                    <a:pt x="229" y="548"/>
                  </a:lnTo>
                  <a:lnTo>
                    <a:pt x="198" y="547"/>
                  </a:lnTo>
                  <a:lnTo>
                    <a:pt x="166" y="546"/>
                  </a:lnTo>
                  <a:lnTo>
                    <a:pt x="109" y="542"/>
                  </a:lnTo>
                  <a:lnTo>
                    <a:pt x="109" y="881"/>
                  </a:lnTo>
                  <a:lnTo>
                    <a:pt x="109" y="881"/>
                  </a:lnTo>
                  <a:lnTo>
                    <a:pt x="108" y="885"/>
                  </a:lnTo>
                  <a:lnTo>
                    <a:pt x="107" y="890"/>
                  </a:lnTo>
                  <a:lnTo>
                    <a:pt x="105" y="894"/>
                  </a:lnTo>
                  <a:lnTo>
                    <a:pt x="102" y="898"/>
                  </a:lnTo>
                  <a:lnTo>
                    <a:pt x="100" y="901"/>
                  </a:lnTo>
                  <a:lnTo>
                    <a:pt x="95" y="904"/>
                  </a:lnTo>
                  <a:lnTo>
                    <a:pt x="92" y="905"/>
                  </a:lnTo>
                  <a:lnTo>
                    <a:pt x="87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17" y="905"/>
                  </a:lnTo>
                  <a:lnTo>
                    <a:pt x="12" y="904"/>
                  </a:lnTo>
                  <a:lnTo>
                    <a:pt x="9" y="901"/>
                  </a:lnTo>
                  <a:lnTo>
                    <a:pt x="6" y="898"/>
                  </a:lnTo>
                  <a:lnTo>
                    <a:pt x="3" y="894"/>
                  </a:lnTo>
                  <a:lnTo>
                    <a:pt x="1" y="891"/>
                  </a:lnTo>
                  <a:lnTo>
                    <a:pt x="0" y="886"/>
                  </a:lnTo>
                  <a:lnTo>
                    <a:pt x="0" y="88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72" y="5"/>
                  </a:lnTo>
                  <a:lnTo>
                    <a:pt x="123" y="2"/>
                  </a:lnTo>
                  <a:lnTo>
                    <a:pt x="175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65" y="1"/>
                  </a:lnTo>
                  <a:lnTo>
                    <a:pt x="299" y="3"/>
                  </a:lnTo>
                  <a:lnTo>
                    <a:pt x="333" y="8"/>
                  </a:lnTo>
                  <a:lnTo>
                    <a:pt x="365" y="13"/>
                  </a:lnTo>
                  <a:lnTo>
                    <a:pt x="394" y="21"/>
                  </a:lnTo>
                  <a:lnTo>
                    <a:pt x="422" y="32"/>
                  </a:lnTo>
                  <a:lnTo>
                    <a:pt x="435" y="38"/>
                  </a:lnTo>
                  <a:lnTo>
                    <a:pt x="447" y="43"/>
                  </a:lnTo>
                  <a:lnTo>
                    <a:pt x="460" y="50"/>
                  </a:lnTo>
                  <a:lnTo>
                    <a:pt x="471" y="58"/>
                  </a:lnTo>
                  <a:lnTo>
                    <a:pt x="483" y="66"/>
                  </a:lnTo>
                  <a:lnTo>
                    <a:pt x="493" y="74"/>
                  </a:lnTo>
                  <a:lnTo>
                    <a:pt x="502" y="83"/>
                  </a:lnTo>
                  <a:lnTo>
                    <a:pt x="511" y="94"/>
                  </a:lnTo>
                  <a:lnTo>
                    <a:pt x="521" y="104"/>
                  </a:lnTo>
                  <a:lnTo>
                    <a:pt x="528" y="116"/>
                  </a:lnTo>
                  <a:lnTo>
                    <a:pt x="536" y="127"/>
                  </a:lnTo>
                  <a:lnTo>
                    <a:pt x="541" y="138"/>
                  </a:lnTo>
                  <a:lnTo>
                    <a:pt x="547" y="152"/>
                  </a:lnTo>
                  <a:lnTo>
                    <a:pt x="553" y="166"/>
                  </a:lnTo>
                  <a:lnTo>
                    <a:pt x="557" y="180"/>
                  </a:lnTo>
                  <a:lnTo>
                    <a:pt x="561" y="195"/>
                  </a:lnTo>
                  <a:lnTo>
                    <a:pt x="563" y="211"/>
                  </a:lnTo>
                  <a:lnTo>
                    <a:pt x="565" y="227"/>
                  </a:lnTo>
                  <a:lnTo>
                    <a:pt x="567" y="244"/>
                  </a:lnTo>
                  <a:lnTo>
                    <a:pt x="567" y="262"/>
                  </a:lnTo>
                  <a:lnTo>
                    <a:pt x="567" y="277"/>
                  </a:lnTo>
                  <a:lnTo>
                    <a:pt x="567" y="277"/>
                  </a:lnTo>
                  <a:lnTo>
                    <a:pt x="567" y="296"/>
                  </a:lnTo>
                  <a:lnTo>
                    <a:pt x="565" y="314"/>
                  </a:lnTo>
                  <a:lnTo>
                    <a:pt x="563" y="331"/>
                  </a:lnTo>
                  <a:lnTo>
                    <a:pt x="561" y="347"/>
                  </a:lnTo>
                  <a:lnTo>
                    <a:pt x="557" y="362"/>
                  </a:lnTo>
                  <a:lnTo>
                    <a:pt x="553" y="377"/>
                  </a:lnTo>
                  <a:lnTo>
                    <a:pt x="547" y="392"/>
                  </a:lnTo>
                  <a:lnTo>
                    <a:pt x="541" y="405"/>
                  </a:lnTo>
                  <a:lnTo>
                    <a:pt x="536" y="417"/>
                  </a:lnTo>
                  <a:lnTo>
                    <a:pt x="528" y="430"/>
                  </a:lnTo>
                  <a:lnTo>
                    <a:pt x="521" y="441"/>
                  </a:lnTo>
                  <a:lnTo>
                    <a:pt x="511" y="452"/>
                  </a:lnTo>
                  <a:lnTo>
                    <a:pt x="502" y="462"/>
                  </a:lnTo>
                  <a:lnTo>
                    <a:pt x="493" y="471"/>
                  </a:lnTo>
                  <a:lnTo>
                    <a:pt x="483" y="480"/>
                  </a:lnTo>
                  <a:lnTo>
                    <a:pt x="471" y="488"/>
                  </a:lnTo>
                  <a:lnTo>
                    <a:pt x="460" y="496"/>
                  </a:lnTo>
                  <a:lnTo>
                    <a:pt x="447" y="503"/>
                  </a:lnTo>
                  <a:lnTo>
                    <a:pt x="435" y="510"/>
                  </a:lnTo>
                  <a:lnTo>
                    <a:pt x="422" y="516"/>
                  </a:lnTo>
                  <a:lnTo>
                    <a:pt x="394" y="526"/>
                  </a:lnTo>
                  <a:lnTo>
                    <a:pt x="365" y="534"/>
                  </a:lnTo>
                  <a:lnTo>
                    <a:pt x="333" y="540"/>
                  </a:lnTo>
                  <a:lnTo>
                    <a:pt x="299" y="544"/>
                  </a:lnTo>
                  <a:lnTo>
                    <a:pt x="265" y="547"/>
                  </a:lnTo>
                  <a:lnTo>
                    <a:pt x="229" y="548"/>
                  </a:lnTo>
                  <a:lnTo>
                    <a:pt x="229" y="548"/>
                  </a:lnTo>
                  <a:close/>
                  <a:moveTo>
                    <a:pt x="458" y="262"/>
                  </a:moveTo>
                  <a:lnTo>
                    <a:pt x="458" y="262"/>
                  </a:lnTo>
                  <a:lnTo>
                    <a:pt x="456" y="239"/>
                  </a:lnTo>
                  <a:lnTo>
                    <a:pt x="454" y="220"/>
                  </a:lnTo>
                  <a:lnTo>
                    <a:pt x="450" y="202"/>
                  </a:lnTo>
                  <a:lnTo>
                    <a:pt x="444" y="184"/>
                  </a:lnTo>
                  <a:lnTo>
                    <a:pt x="436" y="168"/>
                  </a:lnTo>
                  <a:lnTo>
                    <a:pt x="427" y="155"/>
                  </a:lnTo>
                  <a:lnTo>
                    <a:pt x="415" y="143"/>
                  </a:lnTo>
                  <a:lnTo>
                    <a:pt x="401" y="132"/>
                  </a:lnTo>
                  <a:lnTo>
                    <a:pt x="386" y="122"/>
                  </a:lnTo>
                  <a:lnTo>
                    <a:pt x="369" y="114"/>
                  </a:lnTo>
                  <a:lnTo>
                    <a:pt x="351" y="107"/>
                  </a:lnTo>
                  <a:lnTo>
                    <a:pt x="330" y="102"/>
                  </a:lnTo>
                  <a:lnTo>
                    <a:pt x="308" y="98"/>
                  </a:lnTo>
                  <a:lnTo>
                    <a:pt x="283" y="95"/>
                  </a:lnTo>
                  <a:lnTo>
                    <a:pt x="257" y="94"/>
                  </a:lnTo>
                  <a:lnTo>
                    <a:pt x="229" y="93"/>
                  </a:lnTo>
                  <a:lnTo>
                    <a:pt x="229" y="93"/>
                  </a:lnTo>
                  <a:lnTo>
                    <a:pt x="165" y="95"/>
                  </a:lnTo>
                  <a:lnTo>
                    <a:pt x="109" y="97"/>
                  </a:lnTo>
                  <a:lnTo>
                    <a:pt x="109" y="452"/>
                  </a:lnTo>
                  <a:lnTo>
                    <a:pt x="109" y="452"/>
                  </a:lnTo>
                  <a:lnTo>
                    <a:pt x="167" y="454"/>
                  </a:lnTo>
                  <a:lnTo>
                    <a:pt x="201" y="45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59" y="456"/>
                  </a:lnTo>
                  <a:lnTo>
                    <a:pt x="287" y="454"/>
                  </a:lnTo>
                  <a:lnTo>
                    <a:pt x="312" y="450"/>
                  </a:lnTo>
                  <a:lnTo>
                    <a:pt x="335" y="446"/>
                  </a:lnTo>
                  <a:lnTo>
                    <a:pt x="355" y="440"/>
                  </a:lnTo>
                  <a:lnTo>
                    <a:pt x="374" y="433"/>
                  </a:lnTo>
                  <a:lnTo>
                    <a:pt x="391" y="424"/>
                  </a:lnTo>
                  <a:lnTo>
                    <a:pt x="405" y="414"/>
                  </a:lnTo>
                  <a:lnTo>
                    <a:pt x="417" y="402"/>
                  </a:lnTo>
                  <a:lnTo>
                    <a:pt x="429" y="390"/>
                  </a:lnTo>
                  <a:lnTo>
                    <a:pt x="438" y="375"/>
                  </a:lnTo>
                  <a:lnTo>
                    <a:pt x="445" y="359"/>
                  </a:lnTo>
                  <a:lnTo>
                    <a:pt x="451" y="340"/>
                  </a:lnTo>
                  <a:lnTo>
                    <a:pt x="454" y="321"/>
                  </a:lnTo>
                  <a:lnTo>
                    <a:pt x="456" y="300"/>
                  </a:lnTo>
                  <a:lnTo>
                    <a:pt x="458" y="277"/>
                  </a:lnTo>
                  <a:lnTo>
                    <a:pt x="458" y="26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" name="Freeform 165"/>
            <p:cNvSpPr>
              <a:spLocks noEditPoints="1"/>
            </p:cNvSpPr>
            <p:nvPr/>
          </p:nvSpPr>
          <p:spPr bwMode="auto">
            <a:xfrm>
              <a:off x="4873190" y="3943726"/>
              <a:ext cx="96778" cy="134776"/>
            </a:xfrm>
            <a:custGeom>
              <a:avLst/>
              <a:gdLst>
                <a:gd name="T0" fmla="*/ 408 w 487"/>
                <a:gd name="T1" fmla="*/ 673 h 681"/>
                <a:gd name="T2" fmla="*/ 394 w 487"/>
                <a:gd name="T3" fmla="*/ 668 h 681"/>
                <a:gd name="T4" fmla="*/ 385 w 487"/>
                <a:gd name="T5" fmla="*/ 658 h 681"/>
                <a:gd name="T6" fmla="*/ 382 w 487"/>
                <a:gd name="T7" fmla="*/ 621 h 681"/>
                <a:gd name="T8" fmla="*/ 339 w 487"/>
                <a:gd name="T9" fmla="*/ 645 h 681"/>
                <a:gd name="T10" fmla="*/ 270 w 487"/>
                <a:gd name="T11" fmla="*/ 671 h 681"/>
                <a:gd name="T12" fmla="*/ 197 w 487"/>
                <a:gd name="T13" fmla="*/ 681 h 681"/>
                <a:gd name="T14" fmla="*/ 159 w 487"/>
                <a:gd name="T15" fmla="*/ 679 h 681"/>
                <a:gd name="T16" fmla="*/ 106 w 487"/>
                <a:gd name="T17" fmla="*/ 666 h 681"/>
                <a:gd name="T18" fmla="*/ 60 w 487"/>
                <a:gd name="T19" fmla="*/ 640 h 681"/>
                <a:gd name="T20" fmla="*/ 26 w 487"/>
                <a:gd name="T21" fmla="*/ 597 h 681"/>
                <a:gd name="T22" fmla="*/ 5 w 487"/>
                <a:gd name="T23" fmla="*/ 537 h 681"/>
                <a:gd name="T24" fmla="*/ 0 w 487"/>
                <a:gd name="T25" fmla="*/ 471 h 681"/>
                <a:gd name="T26" fmla="*/ 4 w 487"/>
                <a:gd name="T27" fmla="*/ 425 h 681"/>
                <a:gd name="T28" fmla="*/ 24 w 487"/>
                <a:gd name="T29" fmla="*/ 368 h 681"/>
                <a:gd name="T30" fmla="*/ 42 w 487"/>
                <a:gd name="T31" fmla="*/ 344 h 681"/>
                <a:gd name="T32" fmla="*/ 65 w 487"/>
                <a:gd name="T33" fmla="*/ 324 h 681"/>
                <a:gd name="T34" fmla="*/ 129 w 487"/>
                <a:gd name="T35" fmla="*/ 294 h 681"/>
                <a:gd name="T36" fmla="*/ 217 w 487"/>
                <a:gd name="T37" fmla="*/ 278 h 681"/>
                <a:gd name="T38" fmla="*/ 380 w 487"/>
                <a:gd name="T39" fmla="*/ 275 h 681"/>
                <a:gd name="T40" fmla="*/ 380 w 487"/>
                <a:gd name="T41" fmla="*/ 208 h 681"/>
                <a:gd name="T42" fmla="*/ 373 w 487"/>
                <a:gd name="T43" fmla="*/ 162 h 681"/>
                <a:gd name="T44" fmla="*/ 358 w 487"/>
                <a:gd name="T45" fmla="*/ 129 h 681"/>
                <a:gd name="T46" fmla="*/ 333 w 487"/>
                <a:gd name="T47" fmla="*/ 107 h 681"/>
                <a:gd name="T48" fmla="*/ 299 w 487"/>
                <a:gd name="T49" fmla="*/ 95 h 681"/>
                <a:gd name="T50" fmla="*/ 252 w 487"/>
                <a:gd name="T51" fmla="*/ 90 h 681"/>
                <a:gd name="T52" fmla="*/ 147 w 487"/>
                <a:gd name="T53" fmla="*/ 94 h 681"/>
                <a:gd name="T54" fmla="*/ 67 w 487"/>
                <a:gd name="T55" fmla="*/ 100 h 681"/>
                <a:gd name="T56" fmla="*/ 52 w 487"/>
                <a:gd name="T57" fmla="*/ 99 h 681"/>
                <a:gd name="T58" fmla="*/ 43 w 487"/>
                <a:gd name="T59" fmla="*/ 94 h 681"/>
                <a:gd name="T60" fmla="*/ 38 w 487"/>
                <a:gd name="T61" fmla="*/ 81 h 681"/>
                <a:gd name="T62" fmla="*/ 39 w 487"/>
                <a:gd name="T63" fmla="*/ 34 h 681"/>
                <a:gd name="T64" fmla="*/ 45 w 487"/>
                <a:gd name="T65" fmla="*/ 22 h 681"/>
                <a:gd name="T66" fmla="*/ 65 w 487"/>
                <a:gd name="T67" fmla="*/ 16 h 681"/>
                <a:gd name="T68" fmla="*/ 146 w 487"/>
                <a:gd name="T69" fmla="*/ 4 h 681"/>
                <a:gd name="T70" fmla="*/ 252 w 487"/>
                <a:gd name="T71" fmla="*/ 0 h 681"/>
                <a:gd name="T72" fmla="*/ 310 w 487"/>
                <a:gd name="T73" fmla="*/ 4 h 681"/>
                <a:gd name="T74" fmla="*/ 380 w 487"/>
                <a:gd name="T75" fmla="*/ 24 h 681"/>
                <a:gd name="T76" fmla="*/ 432 w 487"/>
                <a:gd name="T77" fmla="*/ 60 h 681"/>
                <a:gd name="T78" fmla="*/ 466 w 487"/>
                <a:gd name="T79" fmla="*/ 111 h 681"/>
                <a:gd name="T80" fmla="*/ 483 w 487"/>
                <a:gd name="T81" fmla="*/ 176 h 681"/>
                <a:gd name="T82" fmla="*/ 487 w 487"/>
                <a:gd name="T83" fmla="*/ 648 h 681"/>
                <a:gd name="T84" fmla="*/ 484 w 487"/>
                <a:gd name="T85" fmla="*/ 658 h 681"/>
                <a:gd name="T86" fmla="*/ 476 w 487"/>
                <a:gd name="T87" fmla="*/ 668 h 681"/>
                <a:gd name="T88" fmla="*/ 463 w 487"/>
                <a:gd name="T89" fmla="*/ 673 h 681"/>
                <a:gd name="T90" fmla="*/ 291 w 487"/>
                <a:gd name="T91" fmla="*/ 352 h 681"/>
                <a:gd name="T92" fmla="*/ 241 w 487"/>
                <a:gd name="T93" fmla="*/ 353 h 681"/>
                <a:gd name="T94" fmla="*/ 184 w 487"/>
                <a:gd name="T95" fmla="*/ 361 h 681"/>
                <a:gd name="T96" fmla="*/ 144 w 487"/>
                <a:gd name="T97" fmla="*/ 378 h 681"/>
                <a:gd name="T98" fmla="*/ 120 w 487"/>
                <a:gd name="T99" fmla="*/ 404 h 681"/>
                <a:gd name="T100" fmla="*/ 108 w 487"/>
                <a:gd name="T101" fmla="*/ 440 h 681"/>
                <a:gd name="T102" fmla="*/ 106 w 487"/>
                <a:gd name="T103" fmla="*/ 484 h 681"/>
                <a:gd name="T104" fmla="*/ 108 w 487"/>
                <a:gd name="T105" fmla="*/ 513 h 681"/>
                <a:gd name="T106" fmla="*/ 119 w 487"/>
                <a:gd name="T107" fmla="*/ 548 h 681"/>
                <a:gd name="T108" fmla="*/ 136 w 487"/>
                <a:gd name="T109" fmla="*/ 572 h 681"/>
                <a:gd name="T110" fmla="*/ 161 w 487"/>
                <a:gd name="T111" fmla="*/ 586 h 681"/>
                <a:gd name="T112" fmla="*/ 193 w 487"/>
                <a:gd name="T113" fmla="*/ 593 h 681"/>
                <a:gd name="T114" fmla="*/ 238 w 487"/>
                <a:gd name="T115" fmla="*/ 593 h 681"/>
                <a:gd name="T116" fmla="*/ 299 w 487"/>
                <a:gd name="T117" fmla="*/ 581 h 681"/>
                <a:gd name="T118" fmla="*/ 359 w 487"/>
                <a:gd name="T119" fmla="*/ 557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" h="681">
                  <a:moveTo>
                    <a:pt x="463" y="673"/>
                  </a:moveTo>
                  <a:lnTo>
                    <a:pt x="408" y="673"/>
                  </a:lnTo>
                  <a:lnTo>
                    <a:pt x="408" y="673"/>
                  </a:lnTo>
                  <a:lnTo>
                    <a:pt x="402" y="672"/>
                  </a:lnTo>
                  <a:lnTo>
                    <a:pt x="397" y="671"/>
                  </a:lnTo>
                  <a:lnTo>
                    <a:pt x="394" y="668"/>
                  </a:lnTo>
                  <a:lnTo>
                    <a:pt x="390" y="665"/>
                  </a:lnTo>
                  <a:lnTo>
                    <a:pt x="387" y="661"/>
                  </a:lnTo>
                  <a:lnTo>
                    <a:pt x="385" y="658"/>
                  </a:lnTo>
                  <a:lnTo>
                    <a:pt x="384" y="653"/>
                  </a:lnTo>
                  <a:lnTo>
                    <a:pt x="382" y="648"/>
                  </a:lnTo>
                  <a:lnTo>
                    <a:pt x="382" y="621"/>
                  </a:lnTo>
                  <a:lnTo>
                    <a:pt x="382" y="621"/>
                  </a:lnTo>
                  <a:lnTo>
                    <a:pt x="361" y="634"/>
                  </a:lnTo>
                  <a:lnTo>
                    <a:pt x="339" y="645"/>
                  </a:lnTo>
                  <a:lnTo>
                    <a:pt x="317" y="656"/>
                  </a:lnTo>
                  <a:lnTo>
                    <a:pt x="294" y="664"/>
                  </a:lnTo>
                  <a:lnTo>
                    <a:pt x="270" y="671"/>
                  </a:lnTo>
                  <a:lnTo>
                    <a:pt x="246" y="676"/>
                  </a:lnTo>
                  <a:lnTo>
                    <a:pt x="222" y="680"/>
                  </a:lnTo>
                  <a:lnTo>
                    <a:pt x="197" y="681"/>
                  </a:lnTo>
                  <a:lnTo>
                    <a:pt x="197" y="681"/>
                  </a:lnTo>
                  <a:lnTo>
                    <a:pt x="178" y="680"/>
                  </a:lnTo>
                  <a:lnTo>
                    <a:pt x="159" y="679"/>
                  </a:lnTo>
                  <a:lnTo>
                    <a:pt x="140" y="675"/>
                  </a:lnTo>
                  <a:lnTo>
                    <a:pt x="123" y="672"/>
                  </a:lnTo>
                  <a:lnTo>
                    <a:pt x="106" y="666"/>
                  </a:lnTo>
                  <a:lnTo>
                    <a:pt x="90" y="659"/>
                  </a:lnTo>
                  <a:lnTo>
                    <a:pt x="74" y="650"/>
                  </a:lnTo>
                  <a:lnTo>
                    <a:pt x="60" y="640"/>
                  </a:lnTo>
                  <a:lnTo>
                    <a:pt x="47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6" y="580"/>
                  </a:lnTo>
                  <a:lnTo>
                    <a:pt x="10" y="559"/>
                  </a:lnTo>
                  <a:lnTo>
                    <a:pt x="5" y="537"/>
                  </a:lnTo>
                  <a:lnTo>
                    <a:pt x="2" y="512"/>
                  </a:lnTo>
                  <a:lnTo>
                    <a:pt x="0" y="485"/>
                  </a:lnTo>
                  <a:lnTo>
                    <a:pt x="0" y="471"/>
                  </a:lnTo>
                  <a:lnTo>
                    <a:pt x="0" y="471"/>
                  </a:lnTo>
                  <a:lnTo>
                    <a:pt x="2" y="447"/>
                  </a:lnTo>
                  <a:lnTo>
                    <a:pt x="4" y="425"/>
                  </a:lnTo>
                  <a:lnTo>
                    <a:pt x="8" y="404"/>
                  </a:lnTo>
                  <a:lnTo>
                    <a:pt x="15" y="385"/>
                  </a:lnTo>
                  <a:lnTo>
                    <a:pt x="24" y="368"/>
                  </a:lnTo>
                  <a:lnTo>
                    <a:pt x="30" y="360"/>
                  </a:lnTo>
                  <a:lnTo>
                    <a:pt x="36" y="352"/>
                  </a:lnTo>
                  <a:lnTo>
                    <a:pt x="42" y="344"/>
                  </a:lnTo>
                  <a:lnTo>
                    <a:pt x="49" y="337"/>
                  </a:lnTo>
                  <a:lnTo>
                    <a:pt x="57" y="330"/>
                  </a:lnTo>
                  <a:lnTo>
                    <a:pt x="65" y="324"/>
                  </a:lnTo>
                  <a:lnTo>
                    <a:pt x="84" y="313"/>
                  </a:lnTo>
                  <a:lnTo>
                    <a:pt x="105" y="302"/>
                  </a:lnTo>
                  <a:lnTo>
                    <a:pt x="129" y="294"/>
                  </a:lnTo>
                  <a:lnTo>
                    <a:pt x="155" y="287"/>
                  </a:lnTo>
                  <a:lnTo>
                    <a:pt x="184" y="282"/>
                  </a:lnTo>
                  <a:lnTo>
                    <a:pt x="217" y="278"/>
                  </a:lnTo>
                  <a:lnTo>
                    <a:pt x="253" y="276"/>
                  </a:lnTo>
                  <a:lnTo>
                    <a:pt x="291" y="275"/>
                  </a:lnTo>
                  <a:lnTo>
                    <a:pt x="380" y="275"/>
                  </a:lnTo>
                  <a:lnTo>
                    <a:pt x="380" y="227"/>
                  </a:lnTo>
                  <a:lnTo>
                    <a:pt x="380" y="227"/>
                  </a:lnTo>
                  <a:lnTo>
                    <a:pt x="380" y="208"/>
                  </a:lnTo>
                  <a:lnTo>
                    <a:pt x="379" y="192"/>
                  </a:lnTo>
                  <a:lnTo>
                    <a:pt x="377" y="176"/>
                  </a:lnTo>
                  <a:lnTo>
                    <a:pt x="373" y="162"/>
                  </a:lnTo>
                  <a:lnTo>
                    <a:pt x="370" y="150"/>
                  </a:lnTo>
                  <a:lnTo>
                    <a:pt x="364" y="139"/>
                  </a:lnTo>
                  <a:lnTo>
                    <a:pt x="358" y="129"/>
                  </a:lnTo>
                  <a:lnTo>
                    <a:pt x="351" y="121"/>
                  </a:lnTo>
                  <a:lnTo>
                    <a:pt x="343" y="113"/>
                  </a:lnTo>
                  <a:lnTo>
                    <a:pt x="333" y="107"/>
                  </a:lnTo>
                  <a:lnTo>
                    <a:pt x="323" y="102"/>
                  </a:lnTo>
                  <a:lnTo>
                    <a:pt x="311" y="97"/>
                  </a:lnTo>
                  <a:lnTo>
                    <a:pt x="299" y="95"/>
                  </a:lnTo>
                  <a:lnTo>
                    <a:pt x="284" y="92"/>
                  </a:lnTo>
                  <a:lnTo>
                    <a:pt x="269" y="91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1"/>
                  </a:lnTo>
                  <a:lnTo>
                    <a:pt x="147" y="94"/>
                  </a:lnTo>
                  <a:lnTo>
                    <a:pt x="10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2" y="99"/>
                  </a:lnTo>
                  <a:lnTo>
                    <a:pt x="49" y="98"/>
                  </a:lnTo>
                  <a:lnTo>
                    <a:pt x="45" y="96"/>
                  </a:lnTo>
                  <a:lnTo>
                    <a:pt x="43" y="94"/>
                  </a:lnTo>
                  <a:lnTo>
                    <a:pt x="41" y="90"/>
                  </a:lnTo>
                  <a:lnTo>
                    <a:pt x="39" y="87"/>
                  </a:lnTo>
                  <a:lnTo>
                    <a:pt x="38" y="81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9" y="34"/>
                  </a:lnTo>
                  <a:lnTo>
                    <a:pt x="41" y="29"/>
                  </a:lnTo>
                  <a:lnTo>
                    <a:pt x="43" y="26"/>
                  </a:lnTo>
                  <a:lnTo>
                    <a:pt x="45" y="22"/>
                  </a:lnTo>
                  <a:lnTo>
                    <a:pt x="49" y="20"/>
                  </a:lnTo>
                  <a:lnTo>
                    <a:pt x="53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2" y="10"/>
                  </a:lnTo>
                  <a:lnTo>
                    <a:pt x="146" y="4"/>
                  </a:lnTo>
                  <a:lnTo>
                    <a:pt x="194" y="1"/>
                  </a:lnTo>
                  <a:lnTo>
                    <a:pt x="222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1" y="1"/>
                  </a:lnTo>
                  <a:lnTo>
                    <a:pt x="310" y="4"/>
                  </a:lnTo>
                  <a:lnTo>
                    <a:pt x="335" y="9"/>
                  </a:lnTo>
                  <a:lnTo>
                    <a:pt x="359" y="16"/>
                  </a:lnTo>
                  <a:lnTo>
                    <a:pt x="380" y="24"/>
                  </a:lnTo>
                  <a:lnTo>
                    <a:pt x="400" y="34"/>
                  </a:lnTo>
                  <a:lnTo>
                    <a:pt x="417" y="47"/>
                  </a:lnTo>
                  <a:lnTo>
                    <a:pt x="432" y="60"/>
                  </a:lnTo>
                  <a:lnTo>
                    <a:pt x="445" y="75"/>
                  </a:lnTo>
                  <a:lnTo>
                    <a:pt x="457" y="92"/>
                  </a:lnTo>
                  <a:lnTo>
                    <a:pt x="466" y="111"/>
                  </a:lnTo>
                  <a:lnTo>
                    <a:pt x="473" y="131"/>
                  </a:lnTo>
                  <a:lnTo>
                    <a:pt x="480" y="153"/>
                  </a:lnTo>
                  <a:lnTo>
                    <a:pt x="483" y="176"/>
                  </a:lnTo>
                  <a:lnTo>
                    <a:pt x="486" y="200"/>
                  </a:lnTo>
                  <a:lnTo>
                    <a:pt x="487" y="227"/>
                  </a:lnTo>
                  <a:lnTo>
                    <a:pt x="487" y="648"/>
                  </a:lnTo>
                  <a:lnTo>
                    <a:pt x="487" y="648"/>
                  </a:lnTo>
                  <a:lnTo>
                    <a:pt x="487" y="653"/>
                  </a:lnTo>
                  <a:lnTo>
                    <a:pt x="484" y="658"/>
                  </a:lnTo>
                  <a:lnTo>
                    <a:pt x="482" y="661"/>
                  </a:lnTo>
                  <a:lnTo>
                    <a:pt x="480" y="665"/>
                  </a:lnTo>
                  <a:lnTo>
                    <a:pt x="476" y="668"/>
                  </a:lnTo>
                  <a:lnTo>
                    <a:pt x="472" y="671"/>
                  </a:lnTo>
                  <a:lnTo>
                    <a:pt x="467" y="672"/>
                  </a:lnTo>
                  <a:lnTo>
                    <a:pt x="463" y="673"/>
                  </a:lnTo>
                  <a:lnTo>
                    <a:pt x="463" y="673"/>
                  </a:lnTo>
                  <a:close/>
                  <a:moveTo>
                    <a:pt x="380" y="352"/>
                  </a:moveTo>
                  <a:lnTo>
                    <a:pt x="291" y="352"/>
                  </a:lnTo>
                  <a:lnTo>
                    <a:pt x="291" y="352"/>
                  </a:lnTo>
                  <a:lnTo>
                    <a:pt x="265" y="352"/>
                  </a:lnTo>
                  <a:lnTo>
                    <a:pt x="241" y="353"/>
                  </a:lnTo>
                  <a:lnTo>
                    <a:pt x="219" y="355"/>
                  </a:lnTo>
                  <a:lnTo>
                    <a:pt x="201" y="357"/>
                  </a:lnTo>
                  <a:lnTo>
                    <a:pt x="184" y="361"/>
                  </a:lnTo>
                  <a:lnTo>
                    <a:pt x="169" y="365"/>
                  </a:lnTo>
                  <a:lnTo>
                    <a:pt x="155" y="371"/>
                  </a:lnTo>
                  <a:lnTo>
                    <a:pt x="144" y="378"/>
                  </a:lnTo>
                  <a:lnTo>
                    <a:pt x="135" y="386"/>
                  </a:lnTo>
                  <a:lnTo>
                    <a:pt x="127" y="394"/>
                  </a:lnTo>
                  <a:lnTo>
                    <a:pt x="120" y="404"/>
                  </a:lnTo>
                  <a:lnTo>
                    <a:pt x="115" y="415"/>
                  </a:lnTo>
                  <a:lnTo>
                    <a:pt x="111" y="426"/>
                  </a:lnTo>
                  <a:lnTo>
                    <a:pt x="108" y="440"/>
                  </a:lnTo>
                  <a:lnTo>
                    <a:pt x="107" y="454"/>
                  </a:lnTo>
                  <a:lnTo>
                    <a:pt x="106" y="470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7" y="500"/>
                  </a:lnTo>
                  <a:lnTo>
                    <a:pt x="108" y="513"/>
                  </a:lnTo>
                  <a:lnTo>
                    <a:pt x="111" y="526"/>
                  </a:lnTo>
                  <a:lnTo>
                    <a:pt x="114" y="537"/>
                  </a:lnTo>
                  <a:lnTo>
                    <a:pt x="119" y="548"/>
                  </a:lnTo>
                  <a:lnTo>
                    <a:pt x="123" y="557"/>
                  </a:lnTo>
                  <a:lnTo>
                    <a:pt x="129" y="565"/>
                  </a:lnTo>
                  <a:lnTo>
                    <a:pt x="136" y="572"/>
                  </a:lnTo>
                  <a:lnTo>
                    <a:pt x="144" y="578"/>
                  </a:lnTo>
                  <a:lnTo>
                    <a:pt x="152" y="582"/>
                  </a:lnTo>
                  <a:lnTo>
                    <a:pt x="161" y="586"/>
                  </a:lnTo>
                  <a:lnTo>
                    <a:pt x="170" y="589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7" y="594"/>
                  </a:lnTo>
                  <a:lnTo>
                    <a:pt x="217" y="594"/>
                  </a:lnTo>
                  <a:lnTo>
                    <a:pt x="238" y="593"/>
                  </a:lnTo>
                  <a:lnTo>
                    <a:pt x="258" y="590"/>
                  </a:lnTo>
                  <a:lnTo>
                    <a:pt x="278" y="587"/>
                  </a:lnTo>
                  <a:lnTo>
                    <a:pt x="299" y="581"/>
                  </a:lnTo>
                  <a:lnTo>
                    <a:pt x="318" y="574"/>
                  </a:lnTo>
                  <a:lnTo>
                    <a:pt x="339" y="566"/>
                  </a:lnTo>
                  <a:lnTo>
                    <a:pt x="359" y="557"/>
                  </a:lnTo>
                  <a:lnTo>
                    <a:pt x="380" y="545"/>
                  </a:lnTo>
                  <a:lnTo>
                    <a:pt x="380" y="35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" name="Freeform 166"/>
            <p:cNvSpPr>
              <a:spLocks/>
            </p:cNvSpPr>
            <p:nvPr/>
          </p:nvSpPr>
          <p:spPr bwMode="auto">
            <a:xfrm>
              <a:off x="5002028" y="3943726"/>
              <a:ext cx="59373" cy="132995"/>
            </a:xfrm>
            <a:custGeom>
              <a:avLst/>
              <a:gdLst>
                <a:gd name="T0" fmla="*/ 273 w 298"/>
                <a:gd name="T1" fmla="*/ 91 h 673"/>
                <a:gd name="T2" fmla="*/ 231 w 298"/>
                <a:gd name="T3" fmla="*/ 95 h 673"/>
                <a:gd name="T4" fmla="*/ 191 w 298"/>
                <a:gd name="T5" fmla="*/ 104 h 673"/>
                <a:gd name="T6" fmla="*/ 150 w 298"/>
                <a:gd name="T7" fmla="*/ 119 h 673"/>
                <a:gd name="T8" fmla="*/ 106 w 298"/>
                <a:gd name="T9" fmla="*/ 142 h 673"/>
                <a:gd name="T10" fmla="*/ 106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2 w 298"/>
                <a:gd name="T17" fmla="*/ 671 h 673"/>
                <a:gd name="T18" fmla="*/ 82 w 298"/>
                <a:gd name="T19" fmla="*/ 673 h 673"/>
                <a:gd name="T20" fmla="*/ 23 w 298"/>
                <a:gd name="T21" fmla="*/ 673 h 673"/>
                <a:gd name="T22" fmla="*/ 14 w 298"/>
                <a:gd name="T23" fmla="*/ 671 h 673"/>
                <a:gd name="T24" fmla="*/ 7 w 298"/>
                <a:gd name="T25" fmla="*/ 665 h 673"/>
                <a:gd name="T26" fmla="*/ 2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2 w 298"/>
                <a:gd name="T33" fmla="*/ 24 h 673"/>
                <a:gd name="T34" fmla="*/ 7 w 298"/>
                <a:gd name="T35" fmla="*/ 16 h 673"/>
                <a:gd name="T36" fmla="*/ 14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9 w 298"/>
                <a:gd name="T43" fmla="*/ 10 h 673"/>
                <a:gd name="T44" fmla="*/ 96 w 298"/>
                <a:gd name="T45" fmla="*/ 16 h 673"/>
                <a:gd name="T46" fmla="*/ 101 w 298"/>
                <a:gd name="T47" fmla="*/ 24 h 673"/>
                <a:gd name="T48" fmla="*/ 103 w 298"/>
                <a:gd name="T49" fmla="*/ 33 h 673"/>
                <a:gd name="T50" fmla="*/ 103 w 298"/>
                <a:gd name="T51" fmla="*/ 58 h 673"/>
                <a:gd name="T52" fmla="*/ 147 w 298"/>
                <a:gd name="T53" fmla="*/ 30 h 673"/>
                <a:gd name="T54" fmla="*/ 190 w 298"/>
                <a:gd name="T55" fmla="*/ 13 h 673"/>
                <a:gd name="T56" fmla="*/ 231 w 298"/>
                <a:gd name="T57" fmla="*/ 3 h 673"/>
                <a:gd name="T58" fmla="*/ 273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5 w 298"/>
                <a:gd name="T65" fmla="*/ 9 h 673"/>
                <a:gd name="T66" fmla="*/ 298 w 298"/>
                <a:gd name="T67" fmla="*/ 17 h 673"/>
                <a:gd name="T68" fmla="*/ 298 w 298"/>
                <a:gd name="T69" fmla="*/ 71 h 673"/>
                <a:gd name="T70" fmla="*/ 298 w 298"/>
                <a:gd name="T71" fmla="*/ 76 h 673"/>
                <a:gd name="T72" fmla="*/ 295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3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3" y="91"/>
                  </a:moveTo>
                  <a:lnTo>
                    <a:pt x="273" y="91"/>
                  </a:lnTo>
                  <a:lnTo>
                    <a:pt x="252" y="92"/>
                  </a:lnTo>
                  <a:lnTo>
                    <a:pt x="231" y="95"/>
                  </a:lnTo>
                  <a:lnTo>
                    <a:pt x="212" y="98"/>
                  </a:lnTo>
                  <a:lnTo>
                    <a:pt x="191" y="104"/>
                  </a:lnTo>
                  <a:lnTo>
                    <a:pt x="171" y="111"/>
                  </a:lnTo>
                  <a:lnTo>
                    <a:pt x="150" y="119"/>
                  </a:lnTo>
                  <a:lnTo>
                    <a:pt x="128" y="130"/>
                  </a:lnTo>
                  <a:lnTo>
                    <a:pt x="106" y="142"/>
                  </a:lnTo>
                  <a:lnTo>
                    <a:pt x="106" y="648"/>
                  </a:lnTo>
                  <a:lnTo>
                    <a:pt x="106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3" y="33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25" y="43"/>
                  </a:lnTo>
                  <a:lnTo>
                    <a:pt x="147" y="30"/>
                  </a:lnTo>
                  <a:lnTo>
                    <a:pt x="168" y="21"/>
                  </a:lnTo>
                  <a:lnTo>
                    <a:pt x="190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8" y="1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5" y="9"/>
                  </a:lnTo>
                  <a:lnTo>
                    <a:pt x="297" y="12"/>
                  </a:lnTo>
                  <a:lnTo>
                    <a:pt x="298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4" y="90"/>
                  </a:lnTo>
                  <a:lnTo>
                    <a:pt x="278" y="91"/>
                  </a:lnTo>
                  <a:lnTo>
                    <a:pt x="273" y="91"/>
                  </a:lnTo>
                  <a:lnTo>
                    <a:pt x="273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" name="Freeform 167"/>
            <p:cNvSpPr>
              <a:spLocks/>
            </p:cNvSpPr>
            <p:nvPr/>
          </p:nvSpPr>
          <p:spPr bwMode="auto">
            <a:xfrm>
              <a:off x="5073870" y="3915227"/>
              <a:ext cx="79560" cy="163275"/>
            </a:xfrm>
            <a:custGeom>
              <a:avLst/>
              <a:gdLst>
                <a:gd name="T0" fmla="*/ 382 w 404"/>
                <a:gd name="T1" fmla="*/ 819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5 h 825"/>
                <a:gd name="T8" fmla="*/ 248 w 404"/>
                <a:gd name="T9" fmla="*/ 821 h 825"/>
                <a:gd name="T10" fmla="*/ 217 w 404"/>
                <a:gd name="T11" fmla="*/ 815 h 825"/>
                <a:gd name="T12" fmla="*/ 190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6 w 404"/>
                <a:gd name="T19" fmla="*/ 727 h 825"/>
                <a:gd name="T20" fmla="*/ 140 w 404"/>
                <a:gd name="T21" fmla="*/ 687 h 825"/>
                <a:gd name="T22" fmla="*/ 140 w 404"/>
                <a:gd name="T23" fmla="*/ 242 h 825"/>
                <a:gd name="T24" fmla="*/ 23 w 404"/>
                <a:gd name="T25" fmla="*/ 228 h 825"/>
                <a:gd name="T26" fmla="*/ 9 w 404"/>
                <a:gd name="T27" fmla="*/ 225 h 825"/>
                <a:gd name="T28" fmla="*/ 4 w 404"/>
                <a:gd name="T29" fmla="*/ 219 h 825"/>
                <a:gd name="T30" fmla="*/ 0 w 404"/>
                <a:gd name="T31" fmla="*/ 211 h 825"/>
                <a:gd name="T32" fmla="*/ 0 w 404"/>
                <a:gd name="T33" fmla="*/ 174 h 825"/>
                <a:gd name="T34" fmla="*/ 0 w 404"/>
                <a:gd name="T35" fmla="*/ 169 h 825"/>
                <a:gd name="T36" fmla="*/ 4 w 404"/>
                <a:gd name="T37" fmla="*/ 162 h 825"/>
                <a:gd name="T38" fmla="*/ 9 w 404"/>
                <a:gd name="T39" fmla="*/ 156 h 825"/>
                <a:gd name="T40" fmla="*/ 17 w 404"/>
                <a:gd name="T41" fmla="*/ 153 h 825"/>
                <a:gd name="T42" fmla="*/ 140 w 404"/>
                <a:gd name="T43" fmla="*/ 153 h 825"/>
                <a:gd name="T44" fmla="*/ 140 w 404"/>
                <a:gd name="T45" fmla="*/ 33 h 825"/>
                <a:gd name="T46" fmla="*/ 141 w 404"/>
                <a:gd name="T47" fmla="*/ 25 h 825"/>
                <a:gd name="T48" fmla="*/ 146 w 404"/>
                <a:gd name="T49" fmla="*/ 18 h 825"/>
                <a:gd name="T50" fmla="*/ 153 w 404"/>
                <a:gd name="T51" fmla="*/ 13 h 825"/>
                <a:gd name="T52" fmla="*/ 162 w 404"/>
                <a:gd name="T53" fmla="*/ 9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1 h 825"/>
                <a:gd name="T60" fmla="*/ 241 w 404"/>
                <a:gd name="T61" fmla="*/ 6 h 825"/>
                <a:gd name="T62" fmla="*/ 244 w 404"/>
                <a:gd name="T63" fmla="*/ 13 h 825"/>
                <a:gd name="T64" fmla="*/ 246 w 404"/>
                <a:gd name="T65" fmla="*/ 21 h 825"/>
                <a:gd name="T66" fmla="*/ 376 w 404"/>
                <a:gd name="T67" fmla="*/ 153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2 h 825"/>
                <a:gd name="T76" fmla="*/ 400 w 404"/>
                <a:gd name="T77" fmla="*/ 218 h 825"/>
                <a:gd name="T78" fmla="*/ 400 w 404"/>
                <a:gd name="T79" fmla="*/ 223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6 w 404"/>
                <a:gd name="T87" fmla="*/ 242 h 825"/>
                <a:gd name="T88" fmla="*/ 246 w 404"/>
                <a:gd name="T89" fmla="*/ 663 h 825"/>
                <a:gd name="T90" fmla="*/ 249 w 404"/>
                <a:gd name="T91" fmla="*/ 703 h 825"/>
                <a:gd name="T92" fmla="*/ 254 w 404"/>
                <a:gd name="T93" fmla="*/ 716 h 825"/>
                <a:gd name="T94" fmla="*/ 260 w 404"/>
                <a:gd name="T95" fmla="*/ 726 h 825"/>
                <a:gd name="T96" fmla="*/ 270 w 404"/>
                <a:gd name="T97" fmla="*/ 733 h 825"/>
                <a:gd name="T98" fmla="*/ 281 w 404"/>
                <a:gd name="T99" fmla="*/ 737 h 825"/>
                <a:gd name="T100" fmla="*/ 311 w 404"/>
                <a:gd name="T101" fmla="*/ 739 h 825"/>
                <a:gd name="T102" fmla="*/ 379 w 404"/>
                <a:gd name="T103" fmla="*/ 739 h 825"/>
                <a:gd name="T104" fmla="*/ 395 w 404"/>
                <a:gd name="T105" fmla="*/ 741 h 825"/>
                <a:gd name="T106" fmla="*/ 400 w 404"/>
                <a:gd name="T107" fmla="*/ 746 h 825"/>
                <a:gd name="T108" fmla="*/ 404 w 404"/>
                <a:gd name="T109" fmla="*/ 751 h 825"/>
                <a:gd name="T110" fmla="*/ 404 w 404"/>
                <a:gd name="T111" fmla="*/ 798 h 825"/>
                <a:gd name="T112" fmla="*/ 403 w 404"/>
                <a:gd name="T113" fmla="*/ 805 h 825"/>
                <a:gd name="T114" fmla="*/ 399 w 404"/>
                <a:gd name="T115" fmla="*/ 812 h 825"/>
                <a:gd name="T116" fmla="*/ 392 w 404"/>
                <a:gd name="T117" fmla="*/ 816 h 825"/>
                <a:gd name="T118" fmla="*/ 382 w 404"/>
                <a:gd name="T119" fmla="*/ 81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9"/>
                  </a:moveTo>
                  <a:lnTo>
                    <a:pt x="382" y="819"/>
                  </a:lnTo>
                  <a:lnTo>
                    <a:pt x="364" y="821"/>
                  </a:lnTo>
                  <a:lnTo>
                    <a:pt x="343" y="823"/>
                  </a:lnTo>
                  <a:lnTo>
                    <a:pt x="322" y="825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5"/>
                  </a:lnTo>
                  <a:lnTo>
                    <a:pt x="265" y="824"/>
                  </a:lnTo>
                  <a:lnTo>
                    <a:pt x="248" y="821"/>
                  </a:lnTo>
                  <a:lnTo>
                    <a:pt x="232" y="818"/>
                  </a:lnTo>
                  <a:lnTo>
                    <a:pt x="217" y="815"/>
                  </a:lnTo>
                  <a:lnTo>
                    <a:pt x="203" y="809"/>
                  </a:lnTo>
                  <a:lnTo>
                    <a:pt x="190" y="802"/>
                  </a:lnTo>
                  <a:lnTo>
                    <a:pt x="180" y="794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49" y="745"/>
                  </a:lnTo>
                  <a:lnTo>
                    <a:pt x="146" y="727"/>
                  </a:lnTo>
                  <a:lnTo>
                    <a:pt x="142" y="708"/>
                  </a:lnTo>
                  <a:lnTo>
                    <a:pt x="140" y="687"/>
                  </a:lnTo>
                  <a:lnTo>
                    <a:pt x="140" y="663"/>
                  </a:lnTo>
                  <a:lnTo>
                    <a:pt x="140" y="242"/>
                  </a:lnTo>
                  <a:lnTo>
                    <a:pt x="23" y="228"/>
                  </a:lnTo>
                  <a:lnTo>
                    <a:pt x="23" y="228"/>
                  </a:lnTo>
                  <a:lnTo>
                    <a:pt x="14" y="226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4" y="219"/>
                  </a:lnTo>
                  <a:lnTo>
                    <a:pt x="1" y="216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5"/>
                  </a:lnTo>
                  <a:lnTo>
                    <a:pt x="4" y="162"/>
                  </a:lnTo>
                  <a:lnTo>
                    <a:pt x="6" y="158"/>
                  </a:lnTo>
                  <a:lnTo>
                    <a:pt x="9" y="156"/>
                  </a:lnTo>
                  <a:lnTo>
                    <a:pt x="14" y="154"/>
                  </a:lnTo>
                  <a:lnTo>
                    <a:pt x="17" y="153"/>
                  </a:lnTo>
                  <a:lnTo>
                    <a:pt x="23" y="153"/>
                  </a:lnTo>
                  <a:lnTo>
                    <a:pt x="140" y="15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0"/>
                  </a:lnTo>
                  <a:lnTo>
                    <a:pt x="141" y="25"/>
                  </a:lnTo>
                  <a:lnTo>
                    <a:pt x="143" y="22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3" y="13"/>
                  </a:lnTo>
                  <a:lnTo>
                    <a:pt x="157" y="12"/>
                  </a:lnTo>
                  <a:lnTo>
                    <a:pt x="162" y="9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5" y="1"/>
                  </a:lnTo>
                  <a:lnTo>
                    <a:pt x="238" y="4"/>
                  </a:lnTo>
                  <a:lnTo>
                    <a:pt x="241" y="6"/>
                  </a:lnTo>
                  <a:lnTo>
                    <a:pt x="243" y="9"/>
                  </a:lnTo>
                  <a:lnTo>
                    <a:pt x="244" y="13"/>
                  </a:lnTo>
                  <a:lnTo>
                    <a:pt x="246" y="16"/>
                  </a:lnTo>
                  <a:lnTo>
                    <a:pt x="246" y="21"/>
                  </a:lnTo>
                  <a:lnTo>
                    <a:pt x="246" y="153"/>
                  </a:lnTo>
                  <a:lnTo>
                    <a:pt x="376" y="153"/>
                  </a:lnTo>
                  <a:lnTo>
                    <a:pt x="376" y="153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4" y="160"/>
                  </a:lnTo>
                  <a:lnTo>
                    <a:pt x="397" y="163"/>
                  </a:lnTo>
                  <a:lnTo>
                    <a:pt x="398" y="168"/>
                  </a:lnTo>
                  <a:lnTo>
                    <a:pt x="400" y="172"/>
                  </a:lnTo>
                  <a:lnTo>
                    <a:pt x="400" y="177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400" y="223"/>
                  </a:lnTo>
                  <a:lnTo>
                    <a:pt x="398" y="227"/>
                  </a:lnTo>
                  <a:lnTo>
                    <a:pt x="397" y="231"/>
                  </a:lnTo>
                  <a:lnTo>
                    <a:pt x="394" y="234"/>
                  </a:lnTo>
                  <a:lnTo>
                    <a:pt x="390" y="238"/>
                  </a:lnTo>
                  <a:lnTo>
                    <a:pt x="385" y="240"/>
                  </a:lnTo>
                  <a:lnTo>
                    <a:pt x="381" y="241"/>
                  </a:lnTo>
                  <a:lnTo>
                    <a:pt x="376" y="242"/>
                  </a:lnTo>
                  <a:lnTo>
                    <a:pt x="246" y="242"/>
                  </a:lnTo>
                  <a:lnTo>
                    <a:pt x="246" y="663"/>
                  </a:lnTo>
                  <a:lnTo>
                    <a:pt x="246" y="663"/>
                  </a:lnTo>
                  <a:lnTo>
                    <a:pt x="247" y="685"/>
                  </a:lnTo>
                  <a:lnTo>
                    <a:pt x="249" y="703"/>
                  </a:lnTo>
                  <a:lnTo>
                    <a:pt x="251" y="710"/>
                  </a:lnTo>
                  <a:lnTo>
                    <a:pt x="254" y="716"/>
                  </a:lnTo>
                  <a:lnTo>
                    <a:pt x="257" y="722"/>
                  </a:lnTo>
                  <a:lnTo>
                    <a:pt x="260" y="726"/>
                  </a:lnTo>
                  <a:lnTo>
                    <a:pt x="265" y="730"/>
                  </a:lnTo>
                  <a:lnTo>
                    <a:pt x="270" y="733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9"/>
                  </a:lnTo>
                  <a:lnTo>
                    <a:pt x="311" y="739"/>
                  </a:lnTo>
                  <a:lnTo>
                    <a:pt x="379" y="739"/>
                  </a:lnTo>
                  <a:lnTo>
                    <a:pt x="379" y="739"/>
                  </a:lnTo>
                  <a:lnTo>
                    <a:pt x="390" y="740"/>
                  </a:lnTo>
                  <a:lnTo>
                    <a:pt x="395" y="741"/>
                  </a:lnTo>
                  <a:lnTo>
                    <a:pt x="398" y="743"/>
                  </a:lnTo>
                  <a:lnTo>
                    <a:pt x="400" y="746"/>
                  </a:lnTo>
                  <a:lnTo>
                    <a:pt x="403" y="748"/>
                  </a:lnTo>
                  <a:lnTo>
                    <a:pt x="404" y="751"/>
                  </a:lnTo>
                  <a:lnTo>
                    <a:pt x="404" y="756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3" y="805"/>
                  </a:lnTo>
                  <a:lnTo>
                    <a:pt x="402" y="809"/>
                  </a:lnTo>
                  <a:lnTo>
                    <a:pt x="399" y="812"/>
                  </a:lnTo>
                  <a:lnTo>
                    <a:pt x="396" y="815"/>
                  </a:lnTo>
                  <a:lnTo>
                    <a:pt x="392" y="816"/>
                  </a:lnTo>
                  <a:lnTo>
                    <a:pt x="382" y="819"/>
                  </a:lnTo>
                  <a:lnTo>
                    <a:pt x="382" y="81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" name="Freeform 168"/>
            <p:cNvSpPr>
              <a:spLocks/>
            </p:cNvSpPr>
            <p:nvPr/>
          </p:nvSpPr>
          <p:spPr bwMode="auto">
            <a:xfrm>
              <a:off x="5175991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1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2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2 w 508"/>
                <a:gd name="T21" fmla="*/ 118 h 673"/>
                <a:gd name="T22" fmla="*/ 341 w 508"/>
                <a:gd name="T23" fmla="*/ 104 h 673"/>
                <a:gd name="T24" fmla="*/ 316 w 508"/>
                <a:gd name="T25" fmla="*/ 96 h 673"/>
                <a:gd name="T26" fmla="*/ 286 w 508"/>
                <a:gd name="T27" fmla="*/ 92 h 673"/>
                <a:gd name="T28" fmla="*/ 270 w 508"/>
                <a:gd name="T29" fmla="*/ 91 h 673"/>
                <a:gd name="T30" fmla="*/ 231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5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3 w 508"/>
                <a:gd name="T47" fmla="*/ 673 h 673"/>
                <a:gd name="T48" fmla="*/ 23 w 508"/>
                <a:gd name="T49" fmla="*/ 673 h 673"/>
                <a:gd name="T50" fmla="*/ 14 w 508"/>
                <a:gd name="T51" fmla="*/ 671 h 673"/>
                <a:gd name="T52" fmla="*/ 7 w 508"/>
                <a:gd name="T53" fmla="*/ 665 h 673"/>
                <a:gd name="T54" fmla="*/ 3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3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5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1 w 508"/>
                <a:gd name="T93" fmla="*/ 26 h 673"/>
                <a:gd name="T94" fmla="*/ 444 w 508"/>
                <a:gd name="T95" fmla="*/ 50 h 673"/>
                <a:gd name="T96" fmla="*/ 469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89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1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10" y="665"/>
                  </a:lnTo>
                  <a:lnTo>
                    <a:pt x="406" y="661"/>
                  </a:lnTo>
                  <a:lnTo>
                    <a:pt x="404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2" y="229"/>
                  </a:lnTo>
                  <a:lnTo>
                    <a:pt x="401" y="209"/>
                  </a:lnTo>
                  <a:lnTo>
                    <a:pt x="398" y="191"/>
                  </a:lnTo>
                  <a:lnTo>
                    <a:pt x="395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1" y="126"/>
                  </a:lnTo>
                  <a:lnTo>
                    <a:pt x="362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6" y="96"/>
                  </a:lnTo>
                  <a:lnTo>
                    <a:pt x="302" y="94"/>
                  </a:lnTo>
                  <a:lnTo>
                    <a:pt x="286" y="92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50" y="92"/>
                  </a:lnTo>
                  <a:lnTo>
                    <a:pt x="231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69" y="112"/>
                  </a:lnTo>
                  <a:lnTo>
                    <a:pt x="148" y="120"/>
                  </a:lnTo>
                  <a:lnTo>
                    <a:pt x="128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2"/>
                  </a:lnTo>
                  <a:lnTo>
                    <a:pt x="105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3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9" y="672"/>
                  </a:lnTo>
                  <a:lnTo>
                    <a:pt x="14" y="671"/>
                  </a:lnTo>
                  <a:lnTo>
                    <a:pt x="11" y="668"/>
                  </a:lnTo>
                  <a:lnTo>
                    <a:pt x="7" y="665"/>
                  </a:lnTo>
                  <a:lnTo>
                    <a:pt x="5" y="661"/>
                  </a:lnTo>
                  <a:lnTo>
                    <a:pt x="3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93" y="10"/>
                  </a:lnTo>
                  <a:lnTo>
                    <a:pt x="97" y="12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5" y="24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3" y="17"/>
                  </a:lnTo>
                  <a:lnTo>
                    <a:pt x="411" y="26"/>
                  </a:lnTo>
                  <a:lnTo>
                    <a:pt x="428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69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6" y="144"/>
                  </a:lnTo>
                  <a:lnTo>
                    <a:pt x="501" y="168"/>
                  </a:lnTo>
                  <a:lnTo>
                    <a:pt x="505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7" name="Freeform 169"/>
            <p:cNvSpPr>
              <a:spLocks noEditPoints="1"/>
            </p:cNvSpPr>
            <p:nvPr/>
          </p:nvSpPr>
          <p:spPr bwMode="auto">
            <a:xfrm>
              <a:off x="5304830" y="3943726"/>
              <a:ext cx="105090" cy="134776"/>
            </a:xfrm>
            <a:custGeom>
              <a:avLst/>
              <a:gdLst>
                <a:gd name="T0" fmla="*/ 106 w 533"/>
                <a:gd name="T1" fmla="*/ 391 h 681"/>
                <a:gd name="T2" fmla="*/ 109 w 533"/>
                <a:gd name="T3" fmla="*/ 441 h 681"/>
                <a:gd name="T4" fmla="*/ 122 w 533"/>
                <a:gd name="T5" fmla="*/ 501 h 681"/>
                <a:gd name="T6" fmla="*/ 149 w 533"/>
                <a:gd name="T7" fmla="*/ 543 h 681"/>
                <a:gd name="T8" fmla="*/ 185 w 533"/>
                <a:gd name="T9" fmla="*/ 571 h 681"/>
                <a:gd name="T10" fmla="*/ 235 w 533"/>
                <a:gd name="T11" fmla="*/ 586 h 681"/>
                <a:gd name="T12" fmla="*/ 274 w 533"/>
                <a:gd name="T13" fmla="*/ 588 h 681"/>
                <a:gd name="T14" fmla="*/ 441 w 533"/>
                <a:gd name="T15" fmla="*/ 580 h 681"/>
                <a:gd name="T16" fmla="*/ 495 w 533"/>
                <a:gd name="T17" fmla="*/ 574 h 681"/>
                <a:gd name="T18" fmla="*/ 508 w 533"/>
                <a:gd name="T19" fmla="*/ 579 h 681"/>
                <a:gd name="T20" fmla="*/ 513 w 533"/>
                <a:gd name="T21" fmla="*/ 587 h 681"/>
                <a:gd name="T22" fmla="*/ 515 w 533"/>
                <a:gd name="T23" fmla="*/ 633 h 681"/>
                <a:gd name="T24" fmla="*/ 509 w 533"/>
                <a:gd name="T25" fmla="*/ 651 h 681"/>
                <a:gd name="T26" fmla="*/ 496 w 533"/>
                <a:gd name="T27" fmla="*/ 659 h 681"/>
                <a:gd name="T28" fmla="*/ 439 w 533"/>
                <a:gd name="T29" fmla="*/ 669 h 681"/>
                <a:gd name="T30" fmla="*/ 332 w 533"/>
                <a:gd name="T31" fmla="*/ 680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9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4 w 533"/>
                <a:gd name="T45" fmla="*/ 531 h 681"/>
                <a:gd name="T46" fmla="*/ 9 w 533"/>
                <a:gd name="T47" fmla="*/ 485 h 681"/>
                <a:gd name="T48" fmla="*/ 2 w 533"/>
                <a:gd name="T49" fmla="*/ 431 h 681"/>
                <a:gd name="T50" fmla="*/ 0 w 533"/>
                <a:gd name="T51" fmla="*/ 283 h 681"/>
                <a:gd name="T52" fmla="*/ 4 w 533"/>
                <a:gd name="T53" fmla="*/ 221 h 681"/>
                <a:gd name="T54" fmla="*/ 27 w 533"/>
                <a:gd name="T55" fmla="*/ 141 h 681"/>
                <a:gd name="T56" fmla="*/ 54 w 533"/>
                <a:gd name="T57" fmla="*/ 96 h 681"/>
                <a:gd name="T58" fmla="*/ 78 w 533"/>
                <a:gd name="T59" fmla="*/ 67 h 681"/>
                <a:gd name="T60" fmla="*/ 107 w 533"/>
                <a:gd name="T61" fmla="*/ 44 h 681"/>
                <a:gd name="T62" fmla="*/ 141 w 533"/>
                <a:gd name="T63" fmla="*/ 25 h 681"/>
                <a:gd name="T64" fmla="*/ 180 w 533"/>
                <a:gd name="T65" fmla="*/ 11 h 681"/>
                <a:gd name="T66" fmla="*/ 237 w 533"/>
                <a:gd name="T67" fmla="*/ 1 h 681"/>
                <a:gd name="T68" fmla="*/ 300 w 533"/>
                <a:gd name="T69" fmla="*/ 1 h 681"/>
                <a:gd name="T70" fmla="*/ 357 w 533"/>
                <a:gd name="T71" fmla="*/ 11 h 681"/>
                <a:gd name="T72" fmla="*/ 396 w 533"/>
                <a:gd name="T73" fmla="*/ 25 h 681"/>
                <a:gd name="T74" fmla="*/ 430 w 533"/>
                <a:gd name="T75" fmla="*/ 44 h 681"/>
                <a:gd name="T76" fmla="*/ 458 w 533"/>
                <a:gd name="T77" fmla="*/ 68 h 681"/>
                <a:gd name="T78" fmla="*/ 483 w 533"/>
                <a:gd name="T79" fmla="*/ 96 h 681"/>
                <a:gd name="T80" fmla="*/ 508 w 533"/>
                <a:gd name="T81" fmla="*/ 141 h 681"/>
                <a:gd name="T82" fmla="*/ 530 w 533"/>
                <a:gd name="T83" fmla="*/ 221 h 681"/>
                <a:gd name="T84" fmla="*/ 533 w 533"/>
                <a:gd name="T85" fmla="*/ 347 h 681"/>
                <a:gd name="T86" fmla="*/ 532 w 533"/>
                <a:gd name="T87" fmla="*/ 359 h 681"/>
                <a:gd name="T88" fmla="*/ 524 w 533"/>
                <a:gd name="T89" fmla="*/ 370 h 681"/>
                <a:gd name="T90" fmla="*/ 510 w 533"/>
                <a:gd name="T91" fmla="*/ 375 h 681"/>
                <a:gd name="T92" fmla="*/ 426 w 533"/>
                <a:gd name="T93" fmla="*/ 283 h 681"/>
                <a:gd name="T94" fmla="*/ 421 w 533"/>
                <a:gd name="T95" fmla="*/ 214 h 681"/>
                <a:gd name="T96" fmla="*/ 405 w 533"/>
                <a:gd name="T97" fmla="*/ 162 h 681"/>
                <a:gd name="T98" fmla="*/ 376 w 533"/>
                <a:gd name="T99" fmla="*/ 126 h 681"/>
                <a:gd name="T100" fmla="*/ 338 w 533"/>
                <a:gd name="T101" fmla="*/ 103 h 681"/>
                <a:gd name="T102" fmla="*/ 288 w 533"/>
                <a:gd name="T103" fmla="*/ 94 h 681"/>
                <a:gd name="T104" fmla="*/ 249 w 533"/>
                <a:gd name="T105" fmla="*/ 94 h 681"/>
                <a:gd name="T106" fmla="*/ 199 w 533"/>
                <a:gd name="T107" fmla="*/ 104 h 681"/>
                <a:gd name="T108" fmla="*/ 159 w 533"/>
                <a:gd name="T109" fmla="*/ 128 h 681"/>
                <a:gd name="T110" fmla="*/ 130 w 533"/>
                <a:gd name="T111" fmla="*/ 165 h 681"/>
                <a:gd name="T112" fmla="*/ 112 w 533"/>
                <a:gd name="T113" fmla="*/ 216 h 681"/>
                <a:gd name="T114" fmla="*/ 106 w 533"/>
                <a:gd name="T115" fmla="*/ 283 h 681"/>
                <a:gd name="T116" fmla="*/ 426 w 533"/>
                <a:gd name="T117" fmla="*/ 28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5"/>
                  </a:moveTo>
                  <a:lnTo>
                    <a:pt x="106" y="375"/>
                  </a:lnTo>
                  <a:lnTo>
                    <a:pt x="106" y="391"/>
                  </a:lnTo>
                  <a:lnTo>
                    <a:pt x="106" y="391"/>
                  </a:lnTo>
                  <a:lnTo>
                    <a:pt x="106" y="417"/>
                  </a:lnTo>
                  <a:lnTo>
                    <a:pt x="109" y="441"/>
                  </a:lnTo>
                  <a:lnTo>
                    <a:pt x="112" y="463"/>
                  </a:lnTo>
                  <a:lnTo>
                    <a:pt x="117" y="482"/>
                  </a:lnTo>
                  <a:lnTo>
                    <a:pt x="122" y="501"/>
                  </a:lnTo>
                  <a:lnTo>
                    <a:pt x="130" y="517"/>
                  </a:lnTo>
                  <a:lnTo>
                    <a:pt x="138" y="531"/>
                  </a:lnTo>
                  <a:lnTo>
                    <a:pt x="149" y="543"/>
                  </a:lnTo>
                  <a:lnTo>
                    <a:pt x="159" y="555"/>
                  </a:lnTo>
                  <a:lnTo>
                    <a:pt x="172" y="564"/>
                  </a:lnTo>
                  <a:lnTo>
                    <a:pt x="185" y="571"/>
                  </a:lnTo>
                  <a:lnTo>
                    <a:pt x="200" y="578"/>
                  </a:lnTo>
                  <a:lnTo>
                    <a:pt x="218" y="582"/>
                  </a:lnTo>
                  <a:lnTo>
                    <a:pt x="235" y="586"/>
                  </a:lnTo>
                  <a:lnTo>
                    <a:pt x="254" y="587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329" y="587"/>
                  </a:lnTo>
                  <a:lnTo>
                    <a:pt x="387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5"/>
                  </a:lnTo>
                  <a:lnTo>
                    <a:pt x="508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3" y="587"/>
                  </a:lnTo>
                  <a:lnTo>
                    <a:pt x="515" y="591"/>
                  </a:lnTo>
                  <a:lnTo>
                    <a:pt x="515" y="633"/>
                  </a:lnTo>
                  <a:lnTo>
                    <a:pt x="515" y="633"/>
                  </a:lnTo>
                  <a:lnTo>
                    <a:pt x="513" y="643"/>
                  </a:lnTo>
                  <a:lnTo>
                    <a:pt x="511" y="648"/>
                  </a:lnTo>
                  <a:lnTo>
                    <a:pt x="509" y="651"/>
                  </a:lnTo>
                  <a:lnTo>
                    <a:pt x="507" y="654"/>
                  </a:lnTo>
                  <a:lnTo>
                    <a:pt x="502" y="657"/>
                  </a:lnTo>
                  <a:lnTo>
                    <a:pt x="496" y="659"/>
                  </a:lnTo>
                  <a:lnTo>
                    <a:pt x="491" y="660"/>
                  </a:lnTo>
                  <a:lnTo>
                    <a:pt x="491" y="660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7"/>
                  </a:lnTo>
                  <a:lnTo>
                    <a:pt x="332" y="680"/>
                  </a:lnTo>
                  <a:lnTo>
                    <a:pt x="304" y="681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7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9"/>
                  </a:lnTo>
                  <a:lnTo>
                    <a:pt x="126" y="649"/>
                  </a:lnTo>
                  <a:lnTo>
                    <a:pt x="115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4" y="620"/>
                  </a:lnTo>
                  <a:lnTo>
                    <a:pt x="75" y="611"/>
                  </a:lnTo>
                  <a:lnTo>
                    <a:pt x="66" y="602"/>
                  </a:lnTo>
                  <a:lnTo>
                    <a:pt x="58" y="593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8"/>
                  </a:lnTo>
                  <a:lnTo>
                    <a:pt x="29" y="544"/>
                  </a:lnTo>
                  <a:lnTo>
                    <a:pt x="24" y="531"/>
                  </a:lnTo>
                  <a:lnTo>
                    <a:pt x="18" y="517"/>
                  </a:lnTo>
                  <a:lnTo>
                    <a:pt x="13" y="501"/>
                  </a:lnTo>
                  <a:lnTo>
                    <a:pt x="9" y="485"/>
                  </a:lnTo>
                  <a:lnTo>
                    <a:pt x="6" y="467"/>
                  </a:lnTo>
                  <a:lnTo>
                    <a:pt x="3" y="450"/>
                  </a:lnTo>
                  <a:lnTo>
                    <a:pt x="2" y="431"/>
                  </a:lnTo>
                  <a:lnTo>
                    <a:pt x="1" y="411"/>
                  </a:lnTo>
                  <a:lnTo>
                    <a:pt x="0" y="391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51"/>
                  </a:lnTo>
                  <a:lnTo>
                    <a:pt x="4" y="221"/>
                  </a:lnTo>
                  <a:lnTo>
                    <a:pt x="10" y="192"/>
                  </a:lnTo>
                  <a:lnTo>
                    <a:pt x="18" y="166"/>
                  </a:lnTo>
                  <a:lnTo>
                    <a:pt x="27" y="141"/>
                  </a:lnTo>
                  <a:lnTo>
                    <a:pt x="40" y="118"/>
                  </a:lnTo>
                  <a:lnTo>
                    <a:pt x="45" y="106"/>
                  </a:lnTo>
                  <a:lnTo>
                    <a:pt x="54" y="96"/>
                  </a:lnTo>
                  <a:lnTo>
                    <a:pt x="60" y="86"/>
                  </a:lnTo>
                  <a:lnTo>
                    <a:pt x="70" y="76"/>
                  </a:lnTo>
                  <a:lnTo>
                    <a:pt x="78" y="67"/>
                  </a:lnTo>
                  <a:lnTo>
                    <a:pt x="87" y="59"/>
                  </a:lnTo>
                  <a:lnTo>
                    <a:pt x="97" y="51"/>
                  </a:lnTo>
                  <a:lnTo>
                    <a:pt x="107" y="44"/>
                  </a:lnTo>
                  <a:lnTo>
                    <a:pt x="118" y="37"/>
                  </a:lnTo>
                  <a:lnTo>
                    <a:pt x="129" y="30"/>
                  </a:lnTo>
                  <a:lnTo>
                    <a:pt x="141" y="25"/>
                  </a:lnTo>
                  <a:lnTo>
                    <a:pt x="153" y="20"/>
                  </a:lnTo>
                  <a:lnTo>
                    <a:pt x="166" y="16"/>
                  </a:lnTo>
                  <a:lnTo>
                    <a:pt x="180" y="11"/>
                  </a:lnTo>
                  <a:lnTo>
                    <a:pt x="192" y="8"/>
                  </a:lnTo>
                  <a:lnTo>
                    <a:pt x="207" y="5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5"/>
                  </a:lnTo>
                  <a:lnTo>
                    <a:pt x="344" y="8"/>
                  </a:lnTo>
                  <a:lnTo>
                    <a:pt x="357" y="11"/>
                  </a:lnTo>
                  <a:lnTo>
                    <a:pt x="371" y="16"/>
                  </a:lnTo>
                  <a:lnTo>
                    <a:pt x="384" y="20"/>
                  </a:lnTo>
                  <a:lnTo>
                    <a:pt x="396" y="25"/>
                  </a:lnTo>
                  <a:lnTo>
                    <a:pt x="408" y="30"/>
                  </a:lnTo>
                  <a:lnTo>
                    <a:pt x="418" y="37"/>
                  </a:lnTo>
                  <a:lnTo>
                    <a:pt x="430" y="44"/>
                  </a:lnTo>
                  <a:lnTo>
                    <a:pt x="440" y="51"/>
                  </a:lnTo>
                  <a:lnTo>
                    <a:pt x="449" y="59"/>
                  </a:lnTo>
                  <a:lnTo>
                    <a:pt x="458" y="68"/>
                  </a:lnTo>
                  <a:lnTo>
                    <a:pt x="466" y="76"/>
                  </a:lnTo>
                  <a:lnTo>
                    <a:pt x="474" y="87"/>
                  </a:lnTo>
                  <a:lnTo>
                    <a:pt x="483" y="96"/>
                  </a:lnTo>
                  <a:lnTo>
                    <a:pt x="489" y="106"/>
                  </a:lnTo>
                  <a:lnTo>
                    <a:pt x="496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2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3" y="283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9"/>
                  </a:lnTo>
                  <a:lnTo>
                    <a:pt x="530" y="363"/>
                  </a:lnTo>
                  <a:lnTo>
                    <a:pt x="527" y="367"/>
                  </a:lnTo>
                  <a:lnTo>
                    <a:pt x="524" y="370"/>
                  </a:lnTo>
                  <a:lnTo>
                    <a:pt x="520" y="372"/>
                  </a:lnTo>
                  <a:lnTo>
                    <a:pt x="516" y="373"/>
                  </a:lnTo>
                  <a:lnTo>
                    <a:pt x="510" y="375"/>
                  </a:lnTo>
                  <a:lnTo>
                    <a:pt x="510" y="375"/>
                  </a:lnTo>
                  <a:close/>
                  <a:moveTo>
                    <a:pt x="426" y="283"/>
                  </a:moveTo>
                  <a:lnTo>
                    <a:pt x="426" y="283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6"/>
                  </a:lnTo>
                  <a:lnTo>
                    <a:pt x="410" y="178"/>
                  </a:lnTo>
                  <a:lnTo>
                    <a:pt x="405" y="162"/>
                  </a:lnTo>
                  <a:lnTo>
                    <a:pt x="396" y="149"/>
                  </a:lnTo>
                  <a:lnTo>
                    <a:pt x="387" y="136"/>
                  </a:lnTo>
                  <a:lnTo>
                    <a:pt x="376" y="126"/>
                  </a:lnTo>
                  <a:lnTo>
                    <a:pt x="364" y="116"/>
                  </a:lnTo>
                  <a:lnTo>
                    <a:pt x="352" y="110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5" y="96"/>
                  </a:lnTo>
                  <a:lnTo>
                    <a:pt x="288" y="94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49" y="94"/>
                  </a:lnTo>
                  <a:lnTo>
                    <a:pt x="231" y="96"/>
                  </a:lnTo>
                  <a:lnTo>
                    <a:pt x="214" y="99"/>
                  </a:lnTo>
                  <a:lnTo>
                    <a:pt x="199" y="104"/>
                  </a:lnTo>
                  <a:lnTo>
                    <a:pt x="184" y="111"/>
                  </a:lnTo>
                  <a:lnTo>
                    <a:pt x="171" y="119"/>
                  </a:lnTo>
                  <a:lnTo>
                    <a:pt x="159" y="128"/>
                  </a:lnTo>
                  <a:lnTo>
                    <a:pt x="148" y="138"/>
                  </a:lnTo>
                  <a:lnTo>
                    <a:pt x="138" y="151"/>
                  </a:lnTo>
                  <a:lnTo>
                    <a:pt x="130" y="165"/>
                  </a:lnTo>
                  <a:lnTo>
                    <a:pt x="122" y="181"/>
                  </a:lnTo>
                  <a:lnTo>
                    <a:pt x="117" y="198"/>
                  </a:lnTo>
                  <a:lnTo>
                    <a:pt x="112" y="216"/>
                  </a:lnTo>
                  <a:lnTo>
                    <a:pt x="109" y="237"/>
                  </a:lnTo>
                  <a:lnTo>
                    <a:pt x="106" y="259"/>
                  </a:lnTo>
                  <a:lnTo>
                    <a:pt x="106" y="283"/>
                  </a:lnTo>
                  <a:lnTo>
                    <a:pt x="106" y="293"/>
                  </a:lnTo>
                  <a:lnTo>
                    <a:pt x="426" y="293"/>
                  </a:lnTo>
                  <a:lnTo>
                    <a:pt x="426" y="28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8" name="Freeform 170"/>
            <p:cNvSpPr>
              <a:spLocks/>
            </p:cNvSpPr>
            <p:nvPr/>
          </p:nvSpPr>
          <p:spPr bwMode="auto">
            <a:xfrm>
              <a:off x="5439012" y="3943726"/>
              <a:ext cx="58779" cy="132995"/>
            </a:xfrm>
            <a:custGeom>
              <a:avLst/>
              <a:gdLst>
                <a:gd name="T0" fmla="*/ 271 w 298"/>
                <a:gd name="T1" fmla="*/ 91 h 673"/>
                <a:gd name="T2" fmla="*/ 231 w 298"/>
                <a:gd name="T3" fmla="*/ 95 h 673"/>
                <a:gd name="T4" fmla="*/ 190 w 298"/>
                <a:gd name="T5" fmla="*/ 104 h 673"/>
                <a:gd name="T6" fmla="*/ 149 w 298"/>
                <a:gd name="T7" fmla="*/ 119 h 673"/>
                <a:gd name="T8" fmla="*/ 105 w 298"/>
                <a:gd name="T9" fmla="*/ 142 h 673"/>
                <a:gd name="T10" fmla="*/ 105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0 w 298"/>
                <a:gd name="T17" fmla="*/ 671 h 673"/>
                <a:gd name="T18" fmla="*/ 81 w 298"/>
                <a:gd name="T19" fmla="*/ 673 h 673"/>
                <a:gd name="T20" fmla="*/ 23 w 298"/>
                <a:gd name="T21" fmla="*/ 673 h 673"/>
                <a:gd name="T22" fmla="*/ 13 w 298"/>
                <a:gd name="T23" fmla="*/ 671 h 673"/>
                <a:gd name="T24" fmla="*/ 7 w 298"/>
                <a:gd name="T25" fmla="*/ 665 h 673"/>
                <a:gd name="T26" fmla="*/ 1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1 w 298"/>
                <a:gd name="T33" fmla="*/ 24 h 673"/>
                <a:gd name="T34" fmla="*/ 5 w 298"/>
                <a:gd name="T35" fmla="*/ 16 h 673"/>
                <a:gd name="T36" fmla="*/ 13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8 w 298"/>
                <a:gd name="T43" fmla="*/ 10 h 673"/>
                <a:gd name="T44" fmla="*/ 95 w 298"/>
                <a:gd name="T45" fmla="*/ 16 h 673"/>
                <a:gd name="T46" fmla="*/ 101 w 298"/>
                <a:gd name="T47" fmla="*/ 24 h 673"/>
                <a:gd name="T48" fmla="*/ 102 w 298"/>
                <a:gd name="T49" fmla="*/ 33 h 673"/>
                <a:gd name="T50" fmla="*/ 102 w 298"/>
                <a:gd name="T51" fmla="*/ 58 h 673"/>
                <a:gd name="T52" fmla="*/ 146 w 298"/>
                <a:gd name="T53" fmla="*/ 30 h 673"/>
                <a:gd name="T54" fmla="*/ 189 w 298"/>
                <a:gd name="T55" fmla="*/ 13 h 673"/>
                <a:gd name="T56" fmla="*/ 231 w 298"/>
                <a:gd name="T57" fmla="*/ 3 h 673"/>
                <a:gd name="T58" fmla="*/ 271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3 w 298"/>
                <a:gd name="T65" fmla="*/ 9 h 673"/>
                <a:gd name="T66" fmla="*/ 297 w 298"/>
                <a:gd name="T67" fmla="*/ 17 h 673"/>
                <a:gd name="T68" fmla="*/ 298 w 298"/>
                <a:gd name="T69" fmla="*/ 71 h 673"/>
                <a:gd name="T70" fmla="*/ 297 w 298"/>
                <a:gd name="T71" fmla="*/ 76 h 673"/>
                <a:gd name="T72" fmla="*/ 293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1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1" y="91"/>
                  </a:moveTo>
                  <a:lnTo>
                    <a:pt x="271" y="91"/>
                  </a:lnTo>
                  <a:lnTo>
                    <a:pt x="251" y="92"/>
                  </a:lnTo>
                  <a:lnTo>
                    <a:pt x="231" y="95"/>
                  </a:lnTo>
                  <a:lnTo>
                    <a:pt x="211" y="98"/>
                  </a:lnTo>
                  <a:lnTo>
                    <a:pt x="190" y="104"/>
                  </a:lnTo>
                  <a:lnTo>
                    <a:pt x="171" y="111"/>
                  </a:lnTo>
                  <a:lnTo>
                    <a:pt x="149" y="119"/>
                  </a:lnTo>
                  <a:lnTo>
                    <a:pt x="128" y="130"/>
                  </a:lnTo>
                  <a:lnTo>
                    <a:pt x="105" y="142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0" y="671"/>
                  </a:lnTo>
                  <a:lnTo>
                    <a:pt x="86" y="672"/>
                  </a:lnTo>
                  <a:lnTo>
                    <a:pt x="81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3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3" y="661"/>
                  </a:lnTo>
                  <a:lnTo>
                    <a:pt x="1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10"/>
                  </a:lnTo>
                  <a:lnTo>
                    <a:pt x="17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3" y="9"/>
                  </a:lnTo>
                  <a:lnTo>
                    <a:pt x="88" y="10"/>
                  </a:lnTo>
                  <a:lnTo>
                    <a:pt x="93" y="12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2" y="33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25" y="43"/>
                  </a:lnTo>
                  <a:lnTo>
                    <a:pt x="146" y="30"/>
                  </a:lnTo>
                  <a:lnTo>
                    <a:pt x="168" y="21"/>
                  </a:lnTo>
                  <a:lnTo>
                    <a:pt x="189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1" y="0"/>
                  </a:lnTo>
                  <a:lnTo>
                    <a:pt x="271" y="0"/>
                  </a:lnTo>
                  <a:lnTo>
                    <a:pt x="278" y="1"/>
                  </a:lnTo>
                  <a:lnTo>
                    <a:pt x="283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3" y="9"/>
                  </a:lnTo>
                  <a:lnTo>
                    <a:pt x="296" y="12"/>
                  </a:lnTo>
                  <a:lnTo>
                    <a:pt x="297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7" y="76"/>
                  </a:lnTo>
                  <a:lnTo>
                    <a:pt x="296" y="80"/>
                  </a:lnTo>
                  <a:lnTo>
                    <a:pt x="293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3" y="90"/>
                  </a:lnTo>
                  <a:lnTo>
                    <a:pt x="278" y="91"/>
                  </a:lnTo>
                  <a:lnTo>
                    <a:pt x="271" y="91"/>
                  </a:lnTo>
                  <a:lnTo>
                    <a:pt x="271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9" name="Freeform 171"/>
            <p:cNvSpPr>
              <a:spLocks noEditPoints="1"/>
            </p:cNvSpPr>
            <p:nvPr/>
          </p:nvSpPr>
          <p:spPr bwMode="auto">
            <a:xfrm>
              <a:off x="5582101" y="3895634"/>
              <a:ext cx="21375" cy="181088"/>
            </a:xfrm>
            <a:custGeom>
              <a:avLst/>
              <a:gdLst>
                <a:gd name="T0" fmla="*/ 24 w 110"/>
                <a:gd name="T1" fmla="*/ 145 h 916"/>
                <a:gd name="T2" fmla="*/ 20 w 110"/>
                <a:gd name="T3" fmla="*/ 145 h 916"/>
                <a:gd name="T4" fmla="*/ 11 w 110"/>
                <a:gd name="T5" fmla="*/ 142 h 916"/>
                <a:gd name="T6" fmla="*/ 5 w 110"/>
                <a:gd name="T7" fmla="*/ 135 h 916"/>
                <a:gd name="T8" fmla="*/ 0 w 110"/>
                <a:gd name="T9" fmla="*/ 126 h 916"/>
                <a:gd name="T10" fmla="*/ 0 w 110"/>
                <a:gd name="T11" fmla="*/ 25 h 916"/>
                <a:gd name="T12" fmla="*/ 0 w 110"/>
                <a:gd name="T13" fmla="*/ 20 h 916"/>
                <a:gd name="T14" fmla="*/ 5 w 110"/>
                <a:gd name="T15" fmla="*/ 11 h 916"/>
                <a:gd name="T16" fmla="*/ 11 w 110"/>
                <a:gd name="T17" fmla="*/ 4 h 916"/>
                <a:gd name="T18" fmla="*/ 20 w 110"/>
                <a:gd name="T19" fmla="*/ 0 h 916"/>
                <a:gd name="T20" fmla="*/ 86 w 110"/>
                <a:gd name="T21" fmla="*/ 0 h 916"/>
                <a:gd name="T22" fmla="*/ 91 w 110"/>
                <a:gd name="T23" fmla="*/ 0 h 916"/>
                <a:gd name="T24" fmla="*/ 99 w 110"/>
                <a:gd name="T25" fmla="*/ 4 h 916"/>
                <a:gd name="T26" fmla="*/ 106 w 110"/>
                <a:gd name="T27" fmla="*/ 11 h 916"/>
                <a:gd name="T28" fmla="*/ 109 w 110"/>
                <a:gd name="T29" fmla="*/ 20 h 916"/>
                <a:gd name="T30" fmla="*/ 110 w 110"/>
                <a:gd name="T31" fmla="*/ 121 h 916"/>
                <a:gd name="T32" fmla="*/ 109 w 110"/>
                <a:gd name="T33" fmla="*/ 126 h 916"/>
                <a:gd name="T34" fmla="*/ 106 w 110"/>
                <a:gd name="T35" fmla="*/ 135 h 916"/>
                <a:gd name="T36" fmla="*/ 99 w 110"/>
                <a:gd name="T37" fmla="*/ 142 h 916"/>
                <a:gd name="T38" fmla="*/ 91 w 110"/>
                <a:gd name="T39" fmla="*/ 145 h 916"/>
                <a:gd name="T40" fmla="*/ 86 w 110"/>
                <a:gd name="T41" fmla="*/ 145 h 916"/>
                <a:gd name="T42" fmla="*/ 26 w 110"/>
                <a:gd name="T43" fmla="*/ 916 h 916"/>
                <a:gd name="T44" fmla="*/ 21 w 110"/>
                <a:gd name="T45" fmla="*/ 915 h 916"/>
                <a:gd name="T46" fmla="*/ 12 w 110"/>
                <a:gd name="T47" fmla="*/ 911 h 916"/>
                <a:gd name="T48" fmla="*/ 6 w 110"/>
                <a:gd name="T49" fmla="*/ 904 h 916"/>
                <a:gd name="T50" fmla="*/ 1 w 110"/>
                <a:gd name="T51" fmla="*/ 896 h 916"/>
                <a:gd name="T52" fmla="*/ 1 w 110"/>
                <a:gd name="T53" fmla="*/ 276 h 916"/>
                <a:gd name="T54" fmla="*/ 1 w 110"/>
                <a:gd name="T55" fmla="*/ 271 h 916"/>
                <a:gd name="T56" fmla="*/ 6 w 110"/>
                <a:gd name="T57" fmla="*/ 262 h 916"/>
                <a:gd name="T58" fmla="*/ 12 w 110"/>
                <a:gd name="T59" fmla="*/ 255 h 916"/>
                <a:gd name="T60" fmla="*/ 21 w 110"/>
                <a:gd name="T61" fmla="*/ 252 h 916"/>
                <a:gd name="T62" fmla="*/ 84 w 110"/>
                <a:gd name="T63" fmla="*/ 252 h 916"/>
                <a:gd name="T64" fmla="*/ 89 w 110"/>
                <a:gd name="T65" fmla="*/ 252 h 916"/>
                <a:gd name="T66" fmla="*/ 97 w 110"/>
                <a:gd name="T67" fmla="*/ 255 h 916"/>
                <a:gd name="T68" fmla="*/ 104 w 110"/>
                <a:gd name="T69" fmla="*/ 262 h 916"/>
                <a:gd name="T70" fmla="*/ 107 w 110"/>
                <a:gd name="T71" fmla="*/ 271 h 916"/>
                <a:gd name="T72" fmla="*/ 108 w 110"/>
                <a:gd name="T73" fmla="*/ 891 h 916"/>
                <a:gd name="T74" fmla="*/ 107 w 110"/>
                <a:gd name="T75" fmla="*/ 896 h 916"/>
                <a:gd name="T76" fmla="*/ 104 w 110"/>
                <a:gd name="T77" fmla="*/ 904 h 916"/>
                <a:gd name="T78" fmla="*/ 97 w 110"/>
                <a:gd name="T79" fmla="*/ 911 h 916"/>
                <a:gd name="T80" fmla="*/ 89 w 110"/>
                <a:gd name="T81" fmla="*/ 915 h 916"/>
                <a:gd name="T82" fmla="*/ 84 w 110"/>
                <a:gd name="T83" fmla="*/ 91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6">
                  <a:moveTo>
                    <a:pt x="86" y="145"/>
                  </a:moveTo>
                  <a:lnTo>
                    <a:pt x="24" y="145"/>
                  </a:lnTo>
                  <a:lnTo>
                    <a:pt x="24" y="145"/>
                  </a:lnTo>
                  <a:lnTo>
                    <a:pt x="20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7" y="138"/>
                  </a:lnTo>
                  <a:lnTo>
                    <a:pt x="5" y="135"/>
                  </a:lnTo>
                  <a:lnTo>
                    <a:pt x="3" y="130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5" y="2"/>
                  </a:lnTo>
                  <a:lnTo>
                    <a:pt x="99" y="4"/>
                  </a:lnTo>
                  <a:lnTo>
                    <a:pt x="104" y="7"/>
                  </a:lnTo>
                  <a:lnTo>
                    <a:pt x="106" y="11"/>
                  </a:lnTo>
                  <a:lnTo>
                    <a:pt x="108" y="15"/>
                  </a:lnTo>
                  <a:lnTo>
                    <a:pt x="109" y="20"/>
                  </a:lnTo>
                  <a:lnTo>
                    <a:pt x="110" y="25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6"/>
                  </a:lnTo>
                  <a:lnTo>
                    <a:pt x="108" y="130"/>
                  </a:lnTo>
                  <a:lnTo>
                    <a:pt x="106" y="135"/>
                  </a:lnTo>
                  <a:lnTo>
                    <a:pt x="104" y="138"/>
                  </a:lnTo>
                  <a:lnTo>
                    <a:pt x="99" y="142"/>
                  </a:lnTo>
                  <a:lnTo>
                    <a:pt x="95" y="143"/>
                  </a:lnTo>
                  <a:lnTo>
                    <a:pt x="91" y="145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6"/>
                  </a:moveTo>
                  <a:lnTo>
                    <a:pt x="26" y="916"/>
                  </a:lnTo>
                  <a:lnTo>
                    <a:pt x="26" y="916"/>
                  </a:lnTo>
                  <a:lnTo>
                    <a:pt x="21" y="915"/>
                  </a:lnTo>
                  <a:lnTo>
                    <a:pt x="16" y="914"/>
                  </a:lnTo>
                  <a:lnTo>
                    <a:pt x="12" y="911"/>
                  </a:lnTo>
                  <a:lnTo>
                    <a:pt x="8" y="908"/>
                  </a:lnTo>
                  <a:lnTo>
                    <a:pt x="6" y="904"/>
                  </a:lnTo>
                  <a:lnTo>
                    <a:pt x="4" y="901"/>
                  </a:lnTo>
                  <a:lnTo>
                    <a:pt x="1" y="896"/>
                  </a:lnTo>
                  <a:lnTo>
                    <a:pt x="1" y="891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1" y="271"/>
                  </a:lnTo>
                  <a:lnTo>
                    <a:pt x="4" y="267"/>
                  </a:lnTo>
                  <a:lnTo>
                    <a:pt x="6" y="262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2"/>
                  </a:lnTo>
                  <a:lnTo>
                    <a:pt x="84" y="252"/>
                  </a:lnTo>
                  <a:lnTo>
                    <a:pt x="84" y="252"/>
                  </a:lnTo>
                  <a:lnTo>
                    <a:pt x="89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0" y="259"/>
                  </a:lnTo>
                  <a:lnTo>
                    <a:pt x="104" y="262"/>
                  </a:lnTo>
                  <a:lnTo>
                    <a:pt x="106" y="267"/>
                  </a:lnTo>
                  <a:lnTo>
                    <a:pt x="107" y="271"/>
                  </a:lnTo>
                  <a:lnTo>
                    <a:pt x="108" y="276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7" y="896"/>
                  </a:lnTo>
                  <a:lnTo>
                    <a:pt x="106" y="901"/>
                  </a:lnTo>
                  <a:lnTo>
                    <a:pt x="104" y="904"/>
                  </a:lnTo>
                  <a:lnTo>
                    <a:pt x="100" y="908"/>
                  </a:lnTo>
                  <a:lnTo>
                    <a:pt x="97" y="911"/>
                  </a:lnTo>
                  <a:lnTo>
                    <a:pt x="93" y="914"/>
                  </a:lnTo>
                  <a:lnTo>
                    <a:pt x="89" y="915"/>
                  </a:lnTo>
                  <a:lnTo>
                    <a:pt x="84" y="916"/>
                  </a:lnTo>
                  <a:lnTo>
                    <a:pt x="84" y="916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0" name="Freeform 172"/>
            <p:cNvSpPr>
              <a:spLocks/>
            </p:cNvSpPr>
            <p:nvPr/>
          </p:nvSpPr>
          <p:spPr bwMode="auto">
            <a:xfrm>
              <a:off x="5638505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2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1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1 w 508"/>
                <a:gd name="T21" fmla="*/ 118 h 673"/>
                <a:gd name="T22" fmla="*/ 341 w 508"/>
                <a:gd name="T23" fmla="*/ 104 h 673"/>
                <a:gd name="T24" fmla="*/ 315 w 508"/>
                <a:gd name="T25" fmla="*/ 96 h 673"/>
                <a:gd name="T26" fmla="*/ 287 w 508"/>
                <a:gd name="T27" fmla="*/ 92 h 673"/>
                <a:gd name="T28" fmla="*/ 269 w 508"/>
                <a:gd name="T29" fmla="*/ 91 h 673"/>
                <a:gd name="T30" fmla="*/ 230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4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2 w 508"/>
                <a:gd name="T47" fmla="*/ 673 h 673"/>
                <a:gd name="T48" fmla="*/ 23 w 508"/>
                <a:gd name="T49" fmla="*/ 673 h 673"/>
                <a:gd name="T50" fmla="*/ 15 w 508"/>
                <a:gd name="T51" fmla="*/ 671 h 673"/>
                <a:gd name="T52" fmla="*/ 7 w 508"/>
                <a:gd name="T53" fmla="*/ 665 h 673"/>
                <a:gd name="T54" fmla="*/ 2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2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4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2 w 508"/>
                <a:gd name="T93" fmla="*/ 26 h 673"/>
                <a:gd name="T94" fmla="*/ 444 w 508"/>
                <a:gd name="T95" fmla="*/ 50 h 673"/>
                <a:gd name="T96" fmla="*/ 470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90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2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09" y="665"/>
                  </a:lnTo>
                  <a:lnTo>
                    <a:pt x="406" y="661"/>
                  </a:lnTo>
                  <a:lnTo>
                    <a:pt x="405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1" y="229"/>
                  </a:lnTo>
                  <a:lnTo>
                    <a:pt x="400" y="209"/>
                  </a:lnTo>
                  <a:lnTo>
                    <a:pt x="398" y="191"/>
                  </a:lnTo>
                  <a:lnTo>
                    <a:pt x="394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0" y="126"/>
                  </a:lnTo>
                  <a:lnTo>
                    <a:pt x="361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5" y="96"/>
                  </a:lnTo>
                  <a:lnTo>
                    <a:pt x="302" y="94"/>
                  </a:lnTo>
                  <a:lnTo>
                    <a:pt x="287" y="92"/>
                  </a:lnTo>
                  <a:lnTo>
                    <a:pt x="269" y="91"/>
                  </a:lnTo>
                  <a:lnTo>
                    <a:pt x="269" y="91"/>
                  </a:lnTo>
                  <a:lnTo>
                    <a:pt x="250" y="92"/>
                  </a:lnTo>
                  <a:lnTo>
                    <a:pt x="230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70" y="112"/>
                  </a:lnTo>
                  <a:lnTo>
                    <a:pt x="148" y="120"/>
                  </a:lnTo>
                  <a:lnTo>
                    <a:pt x="127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7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6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5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28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3" y="19"/>
                  </a:lnTo>
                  <a:lnTo>
                    <a:pt x="104" y="24"/>
                  </a:lnTo>
                  <a:lnTo>
                    <a:pt x="107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3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2" y="26"/>
                  </a:lnTo>
                  <a:lnTo>
                    <a:pt x="429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70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7" y="144"/>
                  </a:lnTo>
                  <a:lnTo>
                    <a:pt x="501" y="168"/>
                  </a:lnTo>
                  <a:lnTo>
                    <a:pt x="506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4" y="671"/>
                  </a:lnTo>
                  <a:lnTo>
                    <a:pt x="490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1" name="Freeform 173"/>
            <p:cNvSpPr>
              <a:spLocks noEditPoints="1"/>
            </p:cNvSpPr>
            <p:nvPr/>
          </p:nvSpPr>
          <p:spPr bwMode="auto">
            <a:xfrm>
              <a:off x="4744350" y="4184186"/>
              <a:ext cx="116371" cy="180494"/>
            </a:xfrm>
            <a:custGeom>
              <a:avLst/>
              <a:gdLst>
                <a:gd name="T0" fmla="*/ 125 w 588"/>
                <a:gd name="T1" fmla="*/ 911 h 914"/>
                <a:gd name="T2" fmla="*/ 30 w 588"/>
                <a:gd name="T3" fmla="*/ 902 h 914"/>
                <a:gd name="T4" fmla="*/ 4 w 588"/>
                <a:gd name="T5" fmla="*/ 885 h 914"/>
                <a:gd name="T6" fmla="*/ 0 w 588"/>
                <a:gd name="T7" fmla="*/ 54 h 914"/>
                <a:gd name="T8" fmla="*/ 6 w 588"/>
                <a:gd name="T9" fmla="*/ 29 h 914"/>
                <a:gd name="T10" fmla="*/ 30 w 588"/>
                <a:gd name="T11" fmla="*/ 12 h 914"/>
                <a:gd name="T12" fmla="*/ 120 w 588"/>
                <a:gd name="T13" fmla="*/ 4 h 914"/>
                <a:gd name="T14" fmla="*/ 266 w 588"/>
                <a:gd name="T15" fmla="*/ 0 h 914"/>
                <a:gd name="T16" fmla="*/ 398 w 588"/>
                <a:gd name="T17" fmla="*/ 18 h 914"/>
                <a:gd name="T18" fmla="*/ 479 w 588"/>
                <a:gd name="T19" fmla="*/ 49 h 914"/>
                <a:gd name="T20" fmla="*/ 523 w 588"/>
                <a:gd name="T21" fmla="*/ 79 h 914"/>
                <a:gd name="T22" fmla="*/ 556 w 588"/>
                <a:gd name="T23" fmla="*/ 120 h 914"/>
                <a:gd name="T24" fmla="*/ 577 w 588"/>
                <a:gd name="T25" fmla="*/ 171 h 914"/>
                <a:gd name="T26" fmla="*/ 584 w 588"/>
                <a:gd name="T27" fmla="*/ 233 h 914"/>
                <a:gd name="T28" fmla="*/ 581 w 588"/>
                <a:gd name="T29" fmla="*/ 285 h 914"/>
                <a:gd name="T30" fmla="*/ 564 w 588"/>
                <a:gd name="T31" fmla="*/ 343 h 914"/>
                <a:gd name="T32" fmla="*/ 532 w 588"/>
                <a:gd name="T33" fmla="*/ 391 h 914"/>
                <a:gd name="T34" fmla="*/ 484 w 588"/>
                <a:gd name="T35" fmla="*/ 428 h 914"/>
                <a:gd name="T36" fmla="*/ 470 w 588"/>
                <a:gd name="T37" fmla="*/ 448 h 914"/>
                <a:gd name="T38" fmla="*/ 523 w 588"/>
                <a:gd name="T39" fmla="*/ 482 h 914"/>
                <a:gd name="T40" fmla="*/ 561 w 588"/>
                <a:gd name="T41" fmla="*/ 529 h 914"/>
                <a:gd name="T42" fmla="*/ 584 w 588"/>
                <a:gd name="T43" fmla="*/ 588 h 914"/>
                <a:gd name="T44" fmla="*/ 588 w 588"/>
                <a:gd name="T45" fmla="*/ 659 h 914"/>
                <a:gd name="T46" fmla="*/ 585 w 588"/>
                <a:gd name="T47" fmla="*/ 711 h 914"/>
                <a:gd name="T48" fmla="*/ 567 w 588"/>
                <a:gd name="T49" fmla="*/ 771 h 914"/>
                <a:gd name="T50" fmla="*/ 537 w 588"/>
                <a:gd name="T51" fmla="*/ 818 h 914"/>
                <a:gd name="T52" fmla="*/ 495 w 588"/>
                <a:gd name="T53" fmla="*/ 855 h 914"/>
                <a:gd name="T54" fmla="*/ 445 w 588"/>
                <a:gd name="T55" fmla="*/ 881 h 914"/>
                <a:gd name="T56" fmla="*/ 338 w 588"/>
                <a:gd name="T57" fmla="*/ 908 h 914"/>
                <a:gd name="T58" fmla="*/ 236 w 588"/>
                <a:gd name="T59" fmla="*/ 914 h 914"/>
                <a:gd name="T60" fmla="*/ 470 w 588"/>
                <a:gd name="T61" fmla="*/ 194 h 914"/>
                <a:gd name="T62" fmla="*/ 436 w 588"/>
                <a:gd name="T63" fmla="*/ 138 h 914"/>
                <a:gd name="T64" fmla="*/ 373 w 588"/>
                <a:gd name="T65" fmla="*/ 107 h 914"/>
                <a:gd name="T66" fmla="*/ 283 w 588"/>
                <a:gd name="T67" fmla="*/ 94 h 914"/>
                <a:gd name="T68" fmla="*/ 167 w 588"/>
                <a:gd name="T69" fmla="*/ 94 h 914"/>
                <a:gd name="T70" fmla="*/ 297 w 588"/>
                <a:gd name="T71" fmla="*/ 396 h 914"/>
                <a:gd name="T72" fmla="*/ 383 w 588"/>
                <a:gd name="T73" fmla="*/ 385 h 914"/>
                <a:gd name="T74" fmla="*/ 438 w 588"/>
                <a:gd name="T75" fmla="*/ 352 h 914"/>
                <a:gd name="T76" fmla="*/ 466 w 588"/>
                <a:gd name="T77" fmla="*/ 307 h 914"/>
                <a:gd name="T78" fmla="*/ 474 w 588"/>
                <a:gd name="T79" fmla="*/ 253 h 914"/>
                <a:gd name="T80" fmla="*/ 478 w 588"/>
                <a:gd name="T81" fmla="*/ 623 h 914"/>
                <a:gd name="T82" fmla="*/ 466 w 588"/>
                <a:gd name="T83" fmla="*/ 567 h 914"/>
                <a:gd name="T84" fmla="*/ 430 w 588"/>
                <a:gd name="T85" fmla="*/ 521 h 914"/>
                <a:gd name="T86" fmla="*/ 367 w 588"/>
                <a:gd name="T87" fmla="*/ 491 h 914"/>
                <a:gd name="T88" fmla="*/ 111 w 588"/>
                <a:gd name="T89" fmla="*/ 484 h 914"/>
                <a:gd name="T90" fmla="*/ 204 w 588"/>
                <a:gd name="T91" fmla="*/ 820 h 914"/>
                <a:gd name="T92" fmla="*/ 290 w 588"/>
                <a:gd name="T93" fmla="*/ 819 h 914"/>
                <a:gd name="T94" fmla="*/ 378 w 588"/>
                <a:gd name="T95" fmla="*/ 804 h 914"/>
                <a:gd name="T96" fmla="*/ 441 w 588"/>
                <a:gd name="T97" fmla="*/ 768 h 914"/>
                <a:gd name="T98" fmla="*/ 475 w 588"/>
                <a:gd name="T99" fmla="*/ 702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8" h="914">
                  <a:moveTo>
                    <a:pt x="236" y="914"/>
                  </a:moveTo>
                  <a:lnTo>
                    <a:pt x="236" y="914"/>
                  </a:lnTo>
                  <a:lnTo>
                    <a:pt x="179" y="913"/>
                  </a:lnTo>
                  <a:lnTo>
                    <a:pt x="125" y="911"/>
                  </a:lnTo>
                  <a:lnTo>
                    <a:pt x="78" y="908"/>
                  </a:lnTo>
                  <a:lnTo>
                    <a:pt x="40" y="903"/>
                  </a:lnTo>
                  <a:lnTo>
                    <a:pt x="40" y="903"/>
                  </a:lnTo>
                  <a:lnTo>
                    <a:pt x="30" y="902"/>
                  </a:lnTo>
                  <a:lnTo>
                    <a:pt x="22" y="900"/>
                  </a:lnTo>
                  <a:lnTo>
                    <a:pt x="15" y="895"/>
                  </a:lnTo>
                  <a:lnTo>
                    <a:pt x="9" y="890"/>
                  </a:lnTo>
                  <a:lnTo>
                    <a:pt x="4" y="885"/>
                  </a:lnTo>
                  <a:lnTo>
                    <a:pt x="2" y="878"/>
                  </a:lnTo>
                  <a:lnTo>
                    <a:pt x="0" y="869"/>
                  </a:lnTo>
                  <a:lnTo>
                    <a:pt x="0" y="85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9" y="23"/>
                  </a:lnTo>
                  <a:lnTo>
                    <a:pt x="15" y="18"/>
                  </a:lnTo>
                  <a:lnTo>
                    <a:pt x="22" y="14"/>
                  </a:lnTo>
                  <a:lnTo>
                    <a:pt x="3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74" y="6"/>
                  </a:lnTo>
                  <a:lnTo>
                    <a:pt x="120" y="4"/>
                  </a:lnTo>
                  <a:lnTo>
                    <a:pt x="17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66" y="0"/>
                  </a:lnTo>
                  <a:lnTo>
                    <a:pt x="300" y="3"/>
                  </a:lnTo>
                  <a:lnTo>
                    <a:pt x="334" y="6"/>
                  </a:lnTo>
                  <a:lnTo>
                    <a:pt x="367" y="11"/>
                  </a:lnTo>
                  <a:lnTo>
                    <a:pt x="398" y="18"/>
                  </a:lnTo>
                  <a:lnTo>
                    <a:pt x="427" y="26"/>
                  </a:lnTo>
                  <a:lnTo>
                    <a:pt x="454" y="36"/>
                  </a:lnTo>
                  <a:lnTo>
                    <a:pt x="467" y="42"/>
                  </a:lnTo>
                  <a:lnTo>
                    <a:pt x="479" y="49"/>
                  </a:lnTo>
                  <a:lnTo>
                    <a:pt x="491" y="55"/>
                  </a:lnTo>
                  <a:lnTo>
                    <a:pt x="502" y="62"/>
                  </a:lnTo>
                  <a:lnTo>
                    <a:pt x="513" y="71"/>
                  </a:lnTo>
                  <a:lnTo>
                    <a:pt x="523" y="79"/>
                  </a:lnTo>
                  <a:lnTo>
                    <a:pt x="532" y="89"/>
                  </a:lnTo>
                  <a:lnTo>
                    <a:pt x="540" y="99"/>
                  </a:lnTo>
                  <a:lnTo>
                    <a:pt x="548" y="109"/>
                  </a:lnTo>
                  <a:lnTo>
                    <a:pt x="556" y="120"/>
                  </a:lnTo>
                  <a:lnTo>
                    <a:pt x="562" y="132"/>
                  </a:lnTo>
                  <a:lnTo>
                    <a:pt x="568" y="144"/>
                  </a:lnTo>
                  <a:lnTo>
                    <a:pt x="572" y="157"/>
                  </a:lnTo>
                  <a:lnTo>
                    <a:pt x="577" y="171"/>
                  </a:lnTo>
                  <a:lnTo>
                    <a:pt x="580" y="185"/>
                  </a:lnTo>
                  <a:lnTo>
                    <a:pt x="583" y="201"/>
                  </a:lnTo>
                  <a:lnTo>
                    <a:pt x="584" y="217"/>
                  </a:lnTo>
                  <a:lnTo>
                    <a:pt x="584" y="233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69"/>
                  </a:lnTo>
                  <a:lnTo>
                    <a:pt x="581" y="285"/>
                  </a:lnTo>
                  <a:lnTo>
                    <a:pt x="579" y="301"/>
                  </a:lnTo>
                  <a:lnTo>
                    <a:pt x="576" y="316"/>
                  </a:lnTo>
                  <a:lnTo>
                    <a:pt x="571" y="330"/>
                  </a:lnTo>
                  <a:lnTo>
                    <a:pt x="564" y="343"/>
                  </a:lnTo>
                  <a:lnTo>
                    <a:pt x="558" y="357"/>
                  </a:lnTo>
                  <a:lnTo>
                    <a:pt x="550" y="369"/>
                  </a:lnTo>
                  <a:lnTo>
                    <a:pt x="541" y="381"/>
                  </a:lnTo>
                  <a:lnTo>
                    <a:pt x="532" y="391"/>
                  </a:lnTo>
                  <a:lnTo>
                    <a:pt x="521" y="402"/>
                  </a:lnTo>
                  <a:lnTo>
                    <a:pt x="509" y="412"/>
                  </a:lnTo>
                  <a:lnTo>
                    <a:pt x="498" y="420"/>
                  </a:lnTo>
                  <a:lnTo>
                    <a:pt x="484" y="428"/>
                  </a:lnTo>
                  <a:lnTo>
                    <a:pt x="470" y="436"/>
                  </a:lnTo>
                  <a:lnTo>
                    <a:pt x="455" y="442"/>
                  </a:lnTo>
                  <a:lnTo>
                    <a:pt x="455" y="442"/>
                  </a:lnTo>
                  <a:lnTo>
                    <a:pt x="470" y="448"/>
                  </a:lnTo>
                  <a:lnTo>
                    <a:pt x="484" y="455"/>
                  </a:lnTo>
                  <a:lnTo>
                    <a:pt x="498" y="463"/>
                  </a:lnTo>
                  <a:lnTo>
                    <a:pt x="510" y="472"/>
                  </a:lnTo>
                  <a:lnTo>
                    <a:pt x="523" y="482"/>
                  </a:lnTo>
                  <a:lnTo>
                    <a:pt x="533" y="492"/>
                  </a:lnTo>
                  <a:lnTo>
                    <a:pt x="544" y="504"/>
                  </a:lnTo>
                  <a:lnTo>
                    <a:pt x="553" y="516"/>
                  </a:lnTo>
                  <a:lnTo>
                    <a:pt x="561" y="529"/>
                  </a:lnTo>
                  <a:lnTo>
                    <a:pt x="569" y="543"/>
                  </a:lnTo>
                  <a:lnTo>
                    <a:pt x="575" y="557"/>
                  </a:lnTo>
                  <a:lnTo>
                    <a:pt x="579" y="572"/>
                  </a:lnTo>
                  <a:lnTo>
                    <a:pt x="584" y="588"/>
                  </a:lnTo>
                  <a:lnTo>
                    <a:pt x="586" y="604"/>
                  </a:lnTo>
                  <a:lnTo>
                    <a:pt x="588" y="621"/>
                  </a:lnTo>
                  <a:lnTo>
                    <a:pt x="588" y="638"/>
                  </a:lnTo>
                  <a:lnTo>
                    <a:pt x="588" y="659"/>
                  </a:lnTo>
                  <a:lnTo>
                    <a:pt x="588" y="659"/>
                  </a:lnTo>
                  <a:lnTo>
                    <a:pt x="588" y="677"/>
                  </a:lnTo>
                  <a:lnTo>
                    <a:pt x="587" y="694"/>
                  </a:lnTo>
                  <a:lnTo>
                    <a:pt x="585" y="711"/>
                  </a:lnTo>
                  <a:lnTo>
                    <a:pt x="581" y="728"/>
                  </a:lnTo>
                  <a:lnTo>
                    <a:pt x="577" y="742"/>
                  </a:lnTo>
                  <a:lnTo>
                    <a:pt x="572" y="757"/>
                  </a:lnTo>
                  <a:lnTo>
                    <a:pt x="567" y="771"/>
                  </a:lnTo>
                  <a:lnTo>
                    <a:pt x="561" y="784"/>
                  </a:lnTo>
                  <a:lnTo>
                    <a:pt x="553" y="796"/>
                  </a:lnTo>
                  <a:lnTo>
                    <a:pt x="545" y="808"/>
                  </a:lnTo>
                  <a:lnTo>
                    <a:pt x="537" y="818"/>
                  </a:lnTo>
                  <a:lnTo>
                    <a:pt x="526" y="828"/>
                  </a:lnTo>
                  <a:lnTo>
                    <a:pt x="517" y="838"/>
                  </a:lnTo>
                  <a:lnTo>
                    <a:pt x="506" y="847"/>
                  </a:lnTo>
                  <a:lnTo>
                    <a:pt x="495" y="855"/>
                  </a:lnTo>
                  <a:lnTo>
                    <a:pt x="483" y="862"/>
                  </a:lnTo>
                  <a:lnTo>
                    <a:pt x="471" y="869"/>
                  </a:lnTo>
                  <a:lnTo>
                    <a:pt x="458" y="875"/>
                  </a:lnTo>
                  <a:lnTo>
                    <a:pt x="445" y="881"/>
                  </a:lnTo>
                  <a:lnTo>
                    <a:pt x="431" y="887"/>
                  </a:lnTo>
                  <a:lnTo>
                    <a:pt x="401" y="896"/>
                  </a:lnTo>
                  <a:lnTo>
                    <a:pt x="370" y="903"/>
                  </a:lnTo>
                  <a:lnTo>
                    <a:pt x="338" y="908"/>
                  </a:lnTo>
                  <a:lnTo>
                    <a:pt x="305" y="911"/>
                  </a:lnTo>
                  <a:lnTo>
                    <a:pt x="272" y="913"/>
                  </a:lnTo>
                  <a:lnTo>
                    <a:pt x="236" y="914"/>
                  </a:lnTo>
                  <a:lnTo>
                    <a:pt x="236" y="914"/>
                  </a:lnTo>
                  <a:close/>
                  <a:moveTo>
                    <a:pt x="474" y="233"/>
                  </a:moveTo>
                  <a:lnTo>
                    <a:pt x="474" y="233"/>
                  </a:lnTo>
                  <a:lnTo>
                    <a:pt x="472" y="213"/>
                  </a:lnTo>
                  <a:lnTo>
                    <a:pt x="470" y="194"/>
                  </a:lnTo>
                  <a:lnTo>
                    <a:pt x="464" y="177"/>
                  </a:lnTo>
                  <a:lnTo>
                    <a:pt x="456" y="162"/>
                  </a:lnTo>
                  <a:lnTo>
                    <a:pt x="447" y="149"/>
                  </a:lnTo>
                  <a:lnTo>
                    <a:pt x="436" y="138"/>
                  </a:lnTo>
                  <a:lnTo>
                    <a:pt x="422" y="128"/>
                  </a:lnTo>
                  <a:lnTo>
                    <a:pt x="407" y="120"/>
                  </a:lnTo>
                  <a:lnTo>
                    <a:pt x="391" y="113"/>
                  </a:lnTo>
                  <a:lnTo>
                    <a:pt x="373" y="107"/>
                  </a:lnTo>
                  <a:lnTo>
                    <a:pt x="352" y="102"/>
                  </a:lnTo>
                  <a:lnTo>
                    <a:pt x="330" y="99"/>
                  </a:lnTo>
                  <a:lnTo>
                    <a:pt x="307" y="97"/>
                  </a:lnTo>
                  <a:lnTo>
                    <a:pt x="283" y="94"/>
                  </a:lnTo>
                  <a:lnTo>
                    <a:pt x="257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167" y="94"/>
                  </a:lnTo>
                  <a:lnTo>
                    <a:pt x="111" y="97"/>
                  </a:lnTo>
                  <a:lnTo>
                    <a:pt x="111" y="396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22" y="395"/>
                  </a:lnTo>
                  <a:lnTo>
                    <a:pt x="344" y="393"/>
                  </a:lnTo>
                  <a:lnTo>
                    <a:pt x="365" y="389"/>
                  </a:lnTo>
                  <a:lnTo>
                    <a:pt x="383" y="385"/>
                  </a:lnTo>
                  <a:lnTo>
                    <a:pt x="400" y="378"/>
                  </a:lnTo>
                  <a:lnTo>
                    <a:pt x="414" y="371"/>
                  </a:lnTo>
                  <a:lnTo>
                    <a:pt x="427" y="363"/>
                  </a:lnTo>
                  <a:lnTo>
                    <a:pt x="438" y="352"/>
                  </a:lnTo>
                  <a:lnTo>
                    <a:pt x="447" y="342"/>
                  </a:lnTo>
                  <a:lnTo>
                    <a:pt x="455" y="332"/>
                  </a:lnTo>
                  <a:lnTo>
                    <a:pt x="461" y="319"/>
                  </a:lnTo>
                  <a:lnTo>
                    <a:pt x="466" y="307"/>
                  </a:lnTo>
                  <a:lnTo>
                    <a:pt x="470" y="294"/>
                  </a:lnTo>
                  <a:lnTo>
                    <a:pt x="472" y="280"/>
                  </a:lnTo>
                  <a:lnTo>
                    <a:pt x="474" y="266"/>
                  </a:lnTo>
                  <a:lnTo>
                    <a:pt x="474" y="253"/>
                  </a:lnTo>
                  <a:lnTo>
                    <a:pt x="474" y="233"/>
                  </a:lnTo>
                  <a:close/>
                  <a:moveTo>
                    <a:pt x="479" y="638"/>
                  </a:moveTo>
                  <a:lnTo>
                    <a:pt x="479" y="638"/>
                  </a:lnTo>
                  <a:lnTo>
                    <a:pt x="478" y="623"/>
                  </a:lnTo>
                  <a:lnTo>
                    <a:pt x="477" y="608"/>
                  </a:lnTo>
                  <a:lnTo>
                    <a:pt x="475" y="594"/>
                  </a:lnTo>
                  <a:lnTo>
                    <a:pt x="470" y="580"/>
                  </a:lnTo>
                  <a:lnTo>
                    <a:pt x="466" y="567"/>
                  </a:lnTo>
                  <a:lnTo>
                    <a:pt x="459" y="554"/>
                  </a:lnTo>
                  <a:lnTo>
                    <a:pt x="451" y="542"/>
                  </a:lnTo>
                  <a:lnTo>
                    <a:pt x="441" y="531"/>
                  </a:lnTo>
                  <a:lnTo>
                    <a:pt x="430" y="521"/>
                  </a:lnTo>
                  <a:lnTo>
                    <a:pt x="417" y="512"/>
                  </a:lnTo>
                  <a:lnTo>
                    <a:pt x="402" y="504"/>
                  </a:lnTo>
                  <a:lnTo>
                    <a:pt x="385" y="497"/>
                  </a:lnTo>
                  <a:lnTo>
                    <a:pt x="367" y="491"/>
                  </a:lnTo>
                  <a:lnTo>
                    <a:pt x="345" y="488"/>
                  </a:lnTo>
                  <a:lnTo>
                    <a:pt x="322" y="486"/>
                  </a:lnTo>
                  <a:lnTo>
                    <a:pt x="297" y="484"/>
                  </a:lnTo>
                  <a:lnTo>
                    <a:pt x="111" y="484"/>
                  </a:lnTo>
                  <a:lnTo>
                    <a:pt x="111" y="816"/>
                  </a:lnTo>
                  <a:lnTo>
                    <a:pt x="111" y="816"/>
                  </a:lnTo>
                  <a:lnTo>
                    <a:pt x="173" y="819"/>
                  </a:lnTo>
                  <a:lnTo>
                    <a:pt x="204" y="820"/>
                  </a:lnTo>
                  <a:lnTo>
                    <a:pt x="236" y="822"/>
                  </a:lnTo>
                  <a:lnTo>
                    <a:pt x="236" y="822"/>
                  </a:lnTo>
                  <a:lnTo>
                    <a:pt x="264" y="820"/>
                  </a:lnTo>
                  <a:lnTo>
                    <a:pt x="290" y="819"/>
                  </a:lnTo>
                  <a:lnTo>
                    <a:pt x="314" y="817"/>
                  </a:lnTo>
                  <a:lnTo>
                    <a:pt x="337" y="814"/>
                  </a:lnTo>
                  <a:lnTo>
                    <a:pt x="359" y="810"/>
                  </a:lnTo>
                  <a:lnTo>
                    <a:pt x="378" y="804"/>
                  </a:lnTo>
                  <a:lnTo>
                    <a:pt x="397" y="797"/>
                  </a:lnTo>
                  <a:lnTo>
                    <a:pt x="414" y="788"/>
                  </a:lnTo>
                  <a:lnTo>
                    <a:pt x="429" y="779"/>
                  </a:lnTo>
                  <a:lnTo>
                    <a:pt x="441" y="768"/>
                  </a:lnTo>
                  <a:lnTo>
                    <a:pt x="453" y="754"/>
                  </a:lnTo>
                  <a:lnTo>
                    <a:pt x="462" y="739"/>
                  </a:lnTo>
                  <a:lnTo>
                    <a:pt x="469" y="722"/>
                  </a:lnTo>
                  <a:lnTo>
                    <a:pt x="475" y="702"/>
                  </a:lnTo>
                  <a:lnTo>
                    <a:pt x="478" y="682"/>
                  </a:lnTo>
                  <a:lnTo>
                    <a:pt x="479" y="659"/>
                  </a:lnTo>
                  <a:lnTo>
                    <a:pt x="479" y="63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2" name="Freeform 174"/>
            <p:cNvSpPr>
              <a:spLocks/>
            </p:cNvSpPr>
            <p:nvPr/>
          </p:nvSpPr>
          <p:spPr bwMode="auto">
            <a:xfrm>
              <a:off x="4889220" y="4231684"/>
              <a:ext cx="100934" cy="132995"/>
            </a:xfrm>
            <a:custGeom>
              <a:avLst/>
              <a:gdLst>
                <a:gd name="T0" fmla="*/ 424 w 508"/>
                <a:gd name="T1" fmla="*/ 664 h 673"/>
                <a:gd name="T2" fmla="*/ 420 w 508"/>
                <a:gd name="T3" fmla="*/ 664 h 673"/>
                <a:gd name="T4" fmla="*/ 411 w 508"/>
                <a:gd name="T5" fmla="*/ 661 h 673"/>
                <a:gd name="T6" fmla="*/ 405 w 508"/>
                <a:gd name="T7" fmla="*/ 654 h 673"/>
                <a:gd name="T8" fmla="*/ 401 w 508"/>
                <a:gd name="T9" fmla="*/ 646 h 673"/>
                <a:gd name="T10" fmla="*/ 401 w 508"/>
                <a:gd name="T11" fmla="*/ 617 h 673"/>
                <a:gd name="T12" fmla="*/ 377 w 508"/>
                <a:gd name="T13" fmla="*/ 631 h 673"/>
                <a:gd name="T14" fmla="*/ 330 w 508"/>
                <a:gd name="T15" fmla="*/ 652 h 673"/>
                <a:gd name="T16" fmla="*/ 284 w 508"/>
                <a:gd name="T17" fmla="*/ 665 h 673"/>
                <a:gd name="T18" fmla="*/ 235 w 508"/>
                <a:gd name="T19" fmla="*/ 672 h 673"/>
                <a:gd name="T20" fmla="*/ 210 w 508"/>
                <a:gd name="T21" fmla="*/ 673 h 673"/>
                <a:gd name="T22" fmla="*/ 159 w 508"/>
                <a:gd name="T23" fmla="*/ 669 h 673"/>
                <a:gd name="T24" fmla="*/ 116 w 508"/>
                <a:gd name="T25" fmla="*/ 656 h 673"/>
                <a:gd name="T26" fmla="*/ 79 w 508"/>
                <a:gd name="T27" fmla="*/ 636 h 673"/>
                <a:gd name="T28" fmla="*/ 50 w 508"/>
                <a:gd name="T29" fmla="*/ 608 h 673"/>
                <a:gd name="T30" fmla="*/ 27 w 508"/>
                <a:gd name="T31" fmla="*/ 573 h 673"/>
                <a:gd name="T32" fmla="*/ 11 w 508"/>
                <a:gd name="T33" fmla="*/ 529 h 673"/>
                <a:gd name="T34" fmla="*/ 2 w 508"/>
                <a:gd name="T35" fmla="*/ 479 h 673"/>
                <a:gd name="T36" fmla="*/ 0 w 508"/>
                <a:gd name="T37" fmla="*/ 422 h 673"/>
                <a:gd name="T38" fmla="*/ 0 w 508"/>
                <a:gd name="T39" fmla="*/ 25 h 673"/>
                <a:gd name="T40" fmla="*/ 1 w 508"/>
                <a:gd name="T41" fmla="*/ 15 h 673"/>
                <a:gd name="T42" fmla="*/ 7 w 508"/>
                <a:gd name="T43" fmla="*/ 8 h 673"/>
                <a:gd name="T44" fmla="*/ 13 w 508"/>
                <a:gd name="T45" fmla="*/ 2 h 673"/>
                <a:gd name="T46" fmla="*/ 24 w 508"/>
                <a:gd name="T47" fmla="*/ 0 h 673"/>
                <a:gd name="T48" fmla="*/ 81 w 508"/>
                <a:gd name="T49" fmla="*/ 0 h 673"/>
                <a:gd name="T50" fmla="*/ 90 w 508"/>
                <a:gd name="T51" fmla="*/ 2 h 673"/>
                <a:gd name="T52" fmla="*/ 98 w 508"/>
                <a:gd name="T53" fmla="*/ 8 h 673"/>
                <a:gd name="T54" fmla="*/ 104 w 508"/>
                <a:gd name="T55" fmla="*/ 15 h 673"/>
                <a:gd name="T56" fmla="*/ 105 w 508"/>
                <a:gd name="T57" fmla="*/ 25 h 673"/>
                <a:gd name="T58" fmla="*/ 105 w 508"/>
                <a:gd name="T59" fmla="*/ 422 h 673"/>
                <a:gd name="T60" fmla="*/ 108 w 508"/>
                <a:gd name="T61" fmla="*/ 464 h 673"/>
                <a:gd name="T62" fmla="*/ 113 w 508"/>
                <a:gd name="T63" fmla="*/ 498 h 673"/>
                <a:gd name="T64" fmla="*/ 124 w 508"/>
                <a:gd name="T65" fmla="*/ 526 h 673"/>
                <a:gd name="T66" fmla="*/ 137 w 508"/>
                <a:gd name="T67" fmla="*/ 547 h 673"/>
                <a:gd name="T68" fmla="*/ 156 w 508"/>
                <a:gd name="T69" fmla="*/ 563 h 673"/>
                <a:gd name="T70" fmla="*/ 179 w 508"/>
                <a:gd name="T71" fmla="*/ 574 h 673"/>
                <a:gd name="T72" fmla="*/ 206 w 508"/>
                <a:gd name="T73" fmla="*/ 579 h 673"/>
                <a:gd name="T74" fmla="*/ 238 w 508"/>
                <a:gd name="T75" fmla="*/ 582 h 673"/>
                <a:gd name="T76" fmla="*/ 258 w 508"/>
                <a:gd name="T77" fmla="*/ 581 h 673"/>
                <a:gd name="T78" fmla="*/ 298 w 508"/>
                <a:gd name="T79" fmla="*/ 574 h 673"/>
                <a:gd name="T80" fmla="*/ 338 w 508"/>
                <a:gd name="T81" fmla="*/ 561 h 673"/>
                <a:gd name="T82" fmla="*/ 381 w 508"/>
                <a:gd name="T83" fmla="*/ 544 h 673"/>
                <a:gd name="T84" fmla="*/ 401 w 508"/>
                <a:gd name="T85" fmla="*/ 25 h 673"/>
                <a:gd name="T86" fmla="*/ 401 w 508"/>
                <a:gd name="T87" fmla="*/ 21 h 673"/>
                <a:gd name="T88" fmla="*/ 406 w 508"/>
                <a:gd name="T89" fmla="*/ 12 h 673"/>
                <a:gd name="T90" fmla="*/ 411 w 508"/>
                <a:gd name="T91" fmla="*/ 5 h 673"/>
                <a:gd name="T92" fmla="*/ 421 w 508"/>
                <a:gd name="T93" fmla="*/ 1 h 673"/>
                <a:gd name="T94" fmla="*/ 485 w 508"/>
                <a:gd name="T95" fmla="*/ 0 h 673"/>
                <a:gd name="T96" fmla="*/ 489 w 508"/>
                <a:gd name="T97" fmla="*/ 1 h 673"/>
                <a:gd name="T98" fmla="*/ 497 w 508"/>
                <a:gd name="T99" fmla="*/ 5 h 673"/>
                <a:gd name="T100" fmla="*/ 503 w 508"/>
                <a:gd name="T101" fmla="*/ 12 h 673"/>
                <a:gd name="T102" fmla="*/ 507 w 508"/>
                <a:gd name="T103" fmla="*/ 20 h 673"/>
                <a:gd name="T104" fmla="*/ 508 w 508"/>
                <a:gd name="T105" fmla="*/ 640 h 673"/>
                <a:gd name="T106" fmla="*/ 507 w 508"/>
                <a:gd name="T107" fmla="*/ 646 h 673"/>
                <a:gd name="T108" fmla="*/ 503 w 508"/>
                <a:gd name="T109" fmla="*/ 654 h 673"/>
                <a:gd name="T110" fmla="*/ 497 w 508"/>
                <a:gd name="T111" fmla="*/ 661 h 673"/>
                <a:gd name="T112" fmla="*/ 489 w 508"/>
                <a:gd name="T113" fmla="*/ 664 h 673"/>
                <a:gd name="T114" fmla="*/ 485 w 508"/>
                <a:gd name="T115" fmla="*/ 6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5" y="664"/>
                  </a:moveTo>
                  <a:lnTo>
                    <a:pt x="424" y="664"/>
                  </a:lnTo>
                  <a:lnTo>
                    <a:pt x="424" y="664"/>
                  </a:lnTo>
                  <a:lnTo>
                    <a:pt x="420" y="664"/>
                  </a:lnTo>
                  <a:lnTo>
                    <a:pt x="415" y="663"/>
                  </a:lnTo>
                  <a:lnTo>
                    <a:pt x="411" y="661"/>
                  </a:lnTo>
                  <a:lnTo>
                    <a:pt x="408" y="657"/>
                  </a:lnTo>
                  <a:lnTo>
                    <a:pt x="405" y="654"/>
                  </a:lnTo>
                  <a:lnTo>
                    <a:pt x="403" y="649"/>
                  </a:lnTo>
                  <a:lnTo>
                    <a:pt x="401" y="646"/>
                  </a:lnTo>
                  <a:lnTo>
                    <a:pt x="401" y="640"/>
                  </a:lnTo>
                  <a:lnTo>
                    <a:pt x="401" y="617"/>
                  </a:lnTo>
                  <a:lnTo>
                    <a:pt x="401" y="617"/>
                  </a:lnTo>
                  <a:lnTo>
                    <a:pt x="377" y="631"/>
                  </a:lnTo>
                  <a:lnTo>
                    <a:pt x="353" y="643"/>
                  </a:lnTo>
                  <a:lnTo>
                    <a:pt x="330" y="652"/>
                  </a:lnTo>
                  <a:lnTo>
                    <a:pt x="307" y="660"/>
                  </a:lnTo>
                  <a:lnTo>
                    <a:pt x="284" y="665"/>
                  </a:lnTo>
                  <a:lnTo>
                    <a:pt x="260" y="670"/>
                  </a:lnTo>
                  <a:lnTo>
                    <a:pt x="235" y="672"/>
                  </a:lnTo>
                  <a:lnTo>
                    <a:pt x="210" y="673"/>
                  </a:lnTo>
                  <a:lnTo>
                    <a:pt x="210" y="673"/>
                  </a:lnTo>
                  <a:lnTo>
                    <a:pt x="183" y="672"/>
                  </a:lnTo>
                  <a:lnTo>
                    <a:pt x="159" y="669"/>
                  </a:lnTo>
                  <a:lnTo>
                    <a:pt x="136" y="663"/>
                  </a:lnTo>
                  <a:lnTo>
                    <a:pt x="116" y="656"/>
                  </a:lnTo>
                  <a:lnTo>
                    <a:pt x="96" y="647"/>
                  </a:lnTo>
                  <a:lnTo>
                    <a:pt x="79" y="636"/>
                  </a:lnTo>
                  <a:lnTo>
                    <a:pt x="64" y="623"/>
                  </a:lnTo>
                  <a:lnTo>
                    <a:pt x="50" y="608"/>
                  </a:lnTo>
                  <a:lnTo>
                    <a:pt x="38" y="591"/>
                  </a:lnTo>
                  <a:lnTo>
                    <a:pt x="27" y="573"/>
                  </a:lnTo>
                  <a:lnTo>
                    <a:pt x="19" y="552"/>
                  </a:lnTo>
                  <a:lnTo>
                    <a:pt x="11" y="529"/>
                  </a:lnTo>
                  <a:lnTo>
                    <a:pt x="7" y="505"/>
                  </a:lnTo>
                  <a:lnTo>
                    <a:pt x="2" y="479"/>
                  </a:lnTo>
                  <a:lnTo>
                    <a:pt x="0" y="451"/>
                  </a:lnTo>
                  <a:lnTo>
                    <a:pt x="0" y="4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6" y="1"/>
                  </a:lnTo>
                  <a:lnTo>
                    <a:pt x="90" y="2"/>
                  </a:lnTo>
                  <a:lnTo>
                    <a:pt x="95" y="5"/>
                  </a:lnTo>
                  <a:lnTo>
                    <a:pt x="98" y="8"/>
                  </a:lnTo>
                  <a:lnTo>
                    <a:pt x="102" y="12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5" y="25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6" y="444"/>
                  </a:lnTo>
                  <a:lnTo>
                    <a:pt x="108" y="464"/>
                  </a:lnTo>
                  <a:lnTo>
                    <a:pt x="110" y="482"/>
                  </a:lnTo>
                  <a:lnTo>
                    <a:pt x="113" y="498"/>
                  </a:lnTo>
                  <a:lnTo>
                    <a:pt x="118" y="513"/>
                  </a:lnTo>
                  <a:lnTo>
                    <a:pt x="124" y="526"/>
                  </a:lnTo>
                  <a:lnTo>
                    <a:pt x="129" y="537"/>
                  </a:lnTo>
                  <a:lnTo>
                    <a:pt x="137" y="547"/>
                  </a:lnTo>
                  <a:lnTo>
                    <a:pt x="147" y="556"/>
                  </a:lnTo>
                  <a:lnTo>
                    <a:pt x="156" y="563"/>
                  </a:lnTo>
                  <a:lnTo>
                    <a:pt x="167" y="569"/>
                  </a:lnTo>
                  <a:lnTo>
                    <a:pt x="179" y="574"/>
                  </a:lnTo>
                  <a:lnTo>
                    <a:pt x="192" y="577"/>
                  </a:lnTo>
                  <a:lnTo>
                    <a:pt x="206" y="579"/>
                  </a:lnTo>
                  <a:lnTo>
                    <a:pt x="221" y="581"/>
                  </a:lnTo>
                  <a:lnTo>
                    <a:pt x="238" y="582"/>
                  </a:lnTo>
                  <a:lnTo>
                    <a:pt x="238" y="582"/>
                  </a:lnTo>
                  <a:lnTo>
                    <a:pt x="258" y="581"/>
                  </a:lnTo>
                  <a:lnTo>
                    <a:pt x="277" y="578"/>
                  </a:lnTo>
                  <a:lnTo>
                    <a:pt x="298" y="574"/>
                  </a:lnTo>
                  <a:lnTo>
                    <a:pt x="317" y="568"/>
                  </a:lnTo>
                  <a:lnTo>
                    <a:pt x="338" y="561"/>
                  </a:lnTo>
                  <a:lnTo>
                    <a:pt x="360" y="553"/>
                  </a:lnTo>
                  <a:lnTo>
                    <a:pt x="381" y="544"/>
                  </a:lnTo>
                  <a:lnTo>
                    <a:pt x="401" y="535"/>
                  </a:lnTo>
                  <a:lnTo>
                    <a:pt x="401" y="25"/>
                  </a:lnTo>
                  <a:lnTo>
                    <a:pt x="401" y="25"/>
                  </a:lnTo>
                  <a:lnTo>
                    <a:pt x="401" y="21"/>
                  </a:lnTo>
                  <a:lnTo>
                    <a:pt x="403" y="16"/>
                  </a:lnTo>
                  <a:lnTo>
                    <a:pt x="406" y="12"/>
                  </a:lnTo>
                  <a:lnTo>
                    <a:pt x="408" y="8"/>
                  </a:lnTo>
                  <a:lnTo>
                    <a:pt x="411" y="5"/>
                  </a:lnTo>
                  <a:lnTo>
                    <a:pt x="416" y="2"/>
                  </a:lnTo>
                  <a:lnTo>
                    <a:pt x="421" y="1"/>
                  </a:lnTo>
                  <a:lnTo>
                    <a:pt x="425" y="0"/>
                  </a:lnTo>
                  <a:lnTo>
                    <a:pt x="485" y="0"/>
                  </a:lnTo>
                  <a:lnTo>
                    <a:pt x="485" y="0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5"/>
                  </a:lnTo>
                  <a:lnTo>
                    <a:pt x="501" y="8"/>
                  </a:lnTo>
                  <a:lnTo>
                    <a:pt x="503" y="12"/>
                  </a:lnTo>
                  <a:lnTo>
                    <a:pt x="506" y="15"/>
                  </a:lnTo>
                  <a:lnTo>
                    <a:pt x="507" y="20"/>
                  </a:lnTo>
                  <a:lnTo>
                    <a:pt x="508" y="25"/>
                  </a:lnTo>
                  <a:lnTo>
                    <a:pt x="508" y="640"/>
                  </a:lnTo>
                  <a:lnTo>
                    <a:pt x="508" y="640"/>
                  </a:lnTo>
                  <a:lnTo>
                    <a:pt x="507" y="646"/>
                  </a:lnTo>
                  <a:lnTo>
                    <a:pt x="506" y="649"/>
                  </a:lnTo>
                  <a:lnTo>
                    <a:pt x="503" y="654"/>
                  </a:lnTo>
                  <a:lnTo>
                    <a:pt x="501" y="657"/>
                  </a:lnTo>
                  <a:lnTo>
                    <a:pt x="497" y="661"/>
                  </a:lnTo>
                  <a:lnTo>
                    <a:pt x="494" y="663"/>
                  </a:lnTo>
                  <a:lnTo>
                    <a:pt x="489" y="664"/>
                  </a:lnTo>
                  <a:lnTo>
                    <a:pt x="485" y="664"/>
                  </a:lnTo>
                  <a:lnTo>
                    <a:pt x="485" y="66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3" name="Freeform 175"/>
            <p:cNvSpPr>
              <a:spLocks/>
            </p:cNvSpPr>
            <p:nvPr/>
          </p:nvSpPr>
          <p:spPr bwMode="auto">
            <a:xfrm>
              <a:off x="5018059" y="4229903"/>
              <a:ext cx="87278" cy="134776"/>
            </a:xfrm>
            <a:custGeom>
              <a:avLst/>
              <a:gdLst>
                <a:gd name="T0" fmla="*/ 176 w 442"/>
                <a:gd name="T1" fmla="*/ 680 h 681"/>
                <a:gd name="T2" fmla="*/ 73 w 442"/>
                <a:gd name="T3" fmla="*/ 672 h 681"/>
                <a:gd name="T4" fmla="*/ 25 w 442"/>
                <a:gd name="T5" fmla="*/ 663 h 681"/>
                <a:gd name="T6" fmla="*/ 7 w 442"/>
                <a:gd name="T7" fmla="*/ 655 h 681"/>
                <a:gd name="T8" fmla="*/ 0 w 442"/>
                <a:gd name="T9" fmla="*/ 644 h 681"/>
                <a:gd name="T10" fmla="*/ 0 w 442"/>
                <a:gd name="T11" fmla="*/ 597 h 681"/>
                <a:gd name="T12" fmla="*/ 3 w 442"/>
                <a:gd name="T13" fmla="*/ 586 h 681"/>
                <a:gd name="T14" fmla="*/ 13 w 442"/>
                <a:gd name="T15" fmla="*/ 579 h 681"/>
                <a:gd name="T16" fmla="*/ 26 w 442"/>
                <a:gd name="T17" fmla="*/ 578 h 681"/>
                <a:gd name="T18" fmla="*/ 126 w 442"/>
                <a:gd name="T19" fmla="*/ 587 h 681"/>
                <a:gd name="T20" fmla="*/ 216 w 442"/>
                <a:gd name="T21" fmla="*/ 592 h 681"/>
                <a:gd name="T22" fmla="*/ 267 w 442"/>
                <a:gd name="T23" fmla="*/ 587 h 681"/>
                <a:gd name="T24" fmla="*/ 297 w 442"/>
                <a:gd name="T25" fmla="*/ 578 h 681"/>
                <a:gd name="T26" fmla="*/ 318 w 442"/>
                <a:gd name="T27" fmla="*/ 562 h 681"/>
                <a:gd name="T28" fmla="*/ 332 w 442"/>
                <a:gd name="T29" fmla="*/ 538 h 681"/>
                <a:gd name="T30" fmla="*/ 335 w 442"/>
                <a:gd name="T31" fmla="*/ 506 h 681"/>
                <a:gd name="T32" fmla="*/ 330 w 442"/>
                <a:gd name="T33" fmla="*/ 481 h 681"/>
                <a:gd name="T34" fmla="*/ 304 w 442"/>
                <a:gd name="T35" fmla="*/ 446 h 681"/>
                <a:gd name="T36" fmla="*/ 244 w 442"/>
                <a:gd name="T37" fmla="*/ 406 h 681"/>
                <a:gd name="T38" fmla="*/ 96 w 442"/>
                <a:gd name="T39" fmla="*/ 317 h 681"/>
                <a:gd name="T40" fmla="*/ 52 w 442"/>
                <a:gd name="T41" fmla="*/ 280 h 681"/>
                <a:gd name="T42" fmla="*/ 26 w 442"/>
                <a:gd name="T43" fmla="*/ 249 h 681"/>
                <a:gd name="T44" fmla="*/ 9 w 442"/>
                <a:gd name="T45" fmla="*/ 214 h 681"/>
                <a:gd name="T46" fmla="*/ 0 w 442"/>
                <a:gd name="T47" fmla="*/ 175 h 681"/>
                <a:gd name="T48" fmla="*/ 1 w 442"/>
                <a:gd name="T49" fmla="*/ 138 h 681"/>
                <a:gd name="T50" fmla="*/ 16 w 442"/>
                <a:gd name="T51" fmla="*/ 83 h 681"/>
                <a:gd name="T52" fmla="*/ 48 w 442"/>
                <a:gd name="T53" fmla="*/ 44 h 681"/>
                <a:gd name="T54" fmla="*/ 94 w 442"/>
                <a:gd name="T55" fmla="*/ 19 h 681"/>
                <a:gd name="T56" fmla="*/ 151 w 442"/>
                <a:gd name="T57" fmla="*/ 5 h 681"/>
                <a:gd name="T58" fmla="*/ 218 w 442"/>
                <a:gd name="T59" fmla="*/ 0 h 681"/>
                <a:gd name="T60" fmla="*/ 317 w 442"/>
                <a:gd name="T61" fmla="*/ 5 h 681"/>
                <a:gd name="T62" fmla="*/ 406 w 442"/>
                <a:gd name="T63" fmla="*/ 16 h 681"/>
                <a:gd name="T64" fmla="*/ 421 w 442"/>
                <a:gd name="T65" fmla="*/ 21 h 681"/>
                <a:gd name="T66" fmla="*/ 428 w 442"/>
                <a:gd name="T67" fmla="*/ 31 h 681"/>
                <a:gd name="T68" fmla="*/ 429 w 442"/>
                <a:gd name="T69" fmla="*/ 80 h 681"/>
                <a:gd name="T70" fmla="*/ 428 w 442"/>
                <a:gd name="T71" fmla="*/ 90 h 681"/>
                <a:gd name="T72" fmla="*/ 421 w 442"/>
                <a:gd name="T73" fmla="*/ 98 h 681"/>
                <a:gd name="T74" fmla="*/ 410 w 442"/>
                <a:gd name="T75" fmla="*/ 100 h 681"/>
                <a:gd name="T76" fmla="*/ 321 w 442"/>
                <a:gd name="T77" fmla="*/ 94 h 681"/>
                <a:gd name="T78" fmla="*/ 218 w 442"/>
                <a:gd name="T79" fmla="*/ 91 h 681"/>
                <a:gd name="T80" fmla="*/ 153 w 442"/>
                <a:gd name="T81" fmla="*/ 97 h 681"/>
                <a:gd name="T82" fmla="*/ 130 w 442"/>
                <a:gd name="T83" fmla="*/ 107 h 681"/>
                <a:gd name="T84" fmla="*/ 114 w 442"/>
                <a:gd name="T85" fmla="*/ 124 h 681"/>
                <a:gd name="T86" fmla="*/ 107 w 442"/>
                <a:gd name="T87" fmla="*/ 150 h 681"/>
                <a:gd name="T88" fmla="*/ 107 w 442"/>
                <a:gd name="T89" fmla="*/ 173 h 681"/>
                <a:gd name="T90" fmla="*/ 126 w 442"/>
                <a:gd name="T91" fmla="*/ 208 h 681"/>
                <a:gd name="T92" fmla="*/ 170 w 442"/>
                <a:gd name="T93" fmla="*/ 241 h 681"/>
                <a:gd name="T94" fmla="*/ 309 w 442"/>
                <a:gd name="T95" fmla="*/ 324 h 681"/>
                <a:gd name="T96" fmla="*/ 358 w 442"/>
                <a:gd name="T97" fmla="*/ 357 h 681"/>
                <a:gd name="T98" fmla="*/ 395 w 442"/>
                <a:gd name="T99" fmla="*/ 389 h 681"/>
                <a:gd name="T100" fmla="*/ 420 w 442"/>
                <a:gd name="T101" fmla="*/ 421 h 681"/>
                <a:gd name="T102" fmla="*/ 435 w 442"/>
                <a:gd name="T103" fmla="*/ 456 h 681"/>
                <a:gd name="T104" fmla="*/ 442 w 442"/>
                <a:gd name="T105" fmla="*/ 493 h 681"/>
                <a:gd name="T106" fmla="*/ 441 w 442"/>
                <a:gd name="T107" fmla="*/ 529 h 681"/>
                <a:gd name="T108" fmla="*/ 426 w 442"/>
                <a:gd name="T109" fmla="*/ 585 h 681"/>
                <a:gd name="T110" fmla="*/ 393 w 442"/>
                <a:gd name="T111" fmla="*/ 629 h 681"/>
                <a:gd name="T112" fmla="*/ 346 w 442"/>
                <a:gd name="T113" fmla="*/ 659 h 681"/>
                <a:gd name="T114" fmla="*/ 287 w 442"/>
                <a:gd name="T115" fmla="*/ 676 h 681"/>
                <a:gd name="T116" fmla="*/ 216 w 442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2" h="681">
                  <a:moveTo>
                    <a:pt x="216" y="681"/>
                  </a:moveTo>
                  <a:lnTo>
                    <a:pt x="216" y="681"/>
                  </a:lnTo>
                  <a:lnTo>
                    <a:pt x="176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3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5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8" y="562"/>
                  </a:lnTo>
                  <a:lnTo>
                    <a:pt x="324" y="555"/>
                  </a:lnTo>
                  <a:lnTo>
                    <a:pt x="328" y="547"/>
                  </a:lnTo>
                  <a:lnTo>
                    <a:pt x="332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5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2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6" y="249"/>
                  </a:lnTo>
                  <a:lnTo>
                    <a:pt x="20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5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5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7" y="5"/>
                  </a:lnTo>
                  <a:lnTo>
                    <a:pt x="363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7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7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8" y="99"/>
                  </a:lnTo>
                  <a:lnTo>
                    <a:pt x="410" y="100"/>
                  </a:lnTo>
                  <a:lnTo>
                    <a:pt x="410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5" y="100"/>
                  </a:lnTo>
                  <a:lnTo>
                    <a:pt x="137" y="102"/>
                  </a:lnTo>
                  <a:lnTo>
                    <a:pt x="130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7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7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6" y="208"/>
                  </a:lnTo>
                  <a:lnTo>
                    <a:pt x="139" y="219"/>
                  </a:lnTo>
                  <a:lnTo>
                    <a:pt x="153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9" y="324"/>
                  </a:lnTo>
                  <a:lnTo>
                    <a:pt x="309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2" y="367"/>
                  </a:lnTo>
                  <a:lnTo>
                    <a:pt x="384" y="378"/>
                  </a:lnTo>
                  <a:lnTo>
                    <a:pt x="395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6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1" y="481"/>
                  </a:lnTo>
                  <a:lnTo>
                    <a:pt x="442" y="493"/>
                  </a:lnTo>
                  <a:lnTo>
                    <a:pt x="442" y="506"/>
                  </a:lnTo>
                  <a:lnTo>
                    <a:pt x="442" y="506"/>
                  </a:lnTo>
                  <a:lnTo>
                    <a:pt x="441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80" y="640"/>
                  </a:lnTo>
                  <a:lnTo>
                    <a:pt x="364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9" y="671"/>
                  </a:lnTo>
                  <a:lnTo>
                    <a:pt x="287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6" y="681"/>
                  </a:lnTo>
                  <a:lnTo>
                    <a:pt x="216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4" name="Freeform 176"/>
            <p:cNvSpPr>
              <a:spLocks noEditPoints="1"/>
            </p:cNvSpPr>
            <p:nvPr/>
          </p:nvSpPr>
          <p:spPr bwMode="auto">
            <a:xfrm>
              <a:off x="5135618" y="4182405"/>
              <a:ext cx="21968" cy="180494"/>
            </a:xfrm>
            <a:custGeom>
              <a:avLst/>
              <a:gdLst>
                <a:gd name="T0" fmla="*/ 26 w 110"/>
                <a:gd name="T1" fmla="*/ 145 h 914"/>
                <a:gd name="T2" fmla="*/ 20 w 110"/>
                <a:gd name="T3" fmla="*/ 144 h 914"/>
                <a:gd name="T4" fmla="*/ 12 w 110"/>
                <a:gd name="T5" fmla="*/ 140 h 914"/>
                <a:gd name="T6" fmla="*/ 5 w 110"/>
                <a:gd name="T7" fmla="*/ 134 h 914"/>
                <a:gd name="T8" fmla="*/ 2 w 110"/>
                <a:gd name="T9" fmla="*/ 125 h 914"/>
                <a:gd name="T10" fmla="*/ 0 w 110"/>
                <a:gd name="T11" fmla="*/ 24 h 914"/>
                <a:gd name="T12" fmla="*/ 2 w 110"/>
                <a:gd name="T13" fmla="*/ 19 h 914"/>
                <a:gd name="T14" fmla="*/ 5 w 110"/>
                <a:gd name="T15" fmla="*/ 10 h 914"/>
                <a:gd name="T16" fmla="*/ 12 w 110"/>
                <a:gd name="T17" fmla="*/ 4 h 914"/>
                <a:gd name="T18" fmla="*/ 20 w 110"/>
                <a:gd name="T19" fmla="*/ 0 h 914"/>
                <a:gd name="T20" fmla="*/ 86 w 110"/>
                <a:gd name="T21" fmla="*/ 0 h 914"/>
                <a:gd name="T22" fmla="*/ 92 w 110"/>
                <a:gd name="T23" fmla="*/ 0 h 914"/>
                <a:gd name="T24" fmla="*/ 100 w 110"/>
                <a:gd name="T25" fmla="*/ 4 h 914"/>
                <a:gd name="T26" fmla="*/ 107 w 110"/>
                <a:gd name="T27" fmla="*/ 10 h 914"/>
                <a:gd name="T28" fmla="*/ 110 w 110"/>
                <a:gd name="T29" fmla="*/ 19 h 914"/>
                <a:gd name="T30" fmla="*/ 110 w 110"/>
                <a:gd name="T31" fmla="*/ 121 h 914"/>
                <a:gd name="T32" fmla="*/ 110 w 110"/>
                <a:gd name="T33" fmla="*/ 125 h 914"/>
                <a:gd name="T34" fmla="*/ 107 w 110"/>
                <a:gd name="T35" fmla="*/ 134 h 914"/>
                <a:gd name="T36" fmla="*/ 100 w 110"/>
                <a:gd name="T37" fmla="*/ 140 h 914"/>
                <a:gd name="T38" fmla="*/ 92 w 110"/>
                <a:gd name="T39" fmla="*/ 144 h 914"/>
                <a:gd name="T40" fmla="*/ 86 w 110"/>
                <a:gd name="T41" fmla="*/ 145 h 914"/>
                <a:gd name="T42" fmla="*/ 27 w 110"/>
                <a:gd name="T43" fmla="*/ 914 h 914"/>
                <a:gd name="T44" fmla="*/ 21 w 110"/>
                <a:gd name="T45" fmla="*/ 914 h 914"/>
                <a:gd name="T46" fmla="*/ 13 w 110"/>
                <a:gd name="T47" fmla="*/ 911 h 914"/>
                <a:gd name="T48" fmla="*/ 6 w 110"/>
                <a:gd name="T49" fmla="*/ 904 h 914"/>
                <a:gd name="T50" fmla="*/ 3 w 110"/>
                <a:gd name="T51" fmla="*/ 896 h 914"/>
                <a:gd name="T52" fmla="*/ 3 w 110"/>
                <a:gd name="T53" fmla="*/ 275 h 914"/>
                <a:gd name="T54" fmla="*/ 3 w 110"/>
                <a:gd name="T55" fmla="*/ 270 h 914"/>
                <a:gd name="T56" fmla="*/ 6 w 110"/>
                <a:gd name="T57" fmla="*/ 262 h 914"/>
                <a:gd name="T58" fmla="*/ 13 w 110"/>
                <a:gd name="T59" fmla="*/ 255 h 914"/>
                <a:gd name="T60" fmla="*/ 21 w 110"/>
                <a:gd name="T61" fmla="*/ 251 h 914"/>
                <a:gd name="T62" fmla="*/ 84 w 110"/>
                <a:gd name="T63" fmla="*/ 250 h 914"/>
                <a:gd name="T64" fmla="*/ 89 w 110"/>
                <a:gd name="T65" fmla="*/ 251 h 914"/>
                <a:gd name="T66" fmla="*/ 98 w 110"/>
                <a:gd name="T67" fmla="*/ 255 h 914"/>
                <a:gd name="T68" fmla="*/ 105 w 110"/>
                <a:gd name="T69" fmla="*/ 262 h 914"/>
                <a:gd name="T70" fmla="*/ 108 w 110"/>
                <a:gd name="T71" fmla="*/ 270 h 914"/>
                <a:gd name="T72" fmla="*/ 108 w 110"/>
                <a:gd name="T73" fmla="*/ 890 h 914"/>
                <a:gd name="T74" fmla="*/ 108 w 110"/>
                <a:gd name="T75" fmla="*/ 896 h 914"/>
                <a:gd name="T76" fmla="*/ 105 w 110"/>
                <a:gd name="T77" fmla="*/ 904 h 914"/>
                <a:gd name="T78" fmla="*/ 98 w 110"/>
                <a:gd name="T79" fmla="*/ 911 h 914"/>
                <a:gd name="T80" fmla="*/ 89 w 110"/>
                <a:gd name="T81" fmla="*/ 914 h 914"/>
                <a:gd name="T82" fmla="*/ 84 w 110"/>
                <a:gd name="T8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4">
                  <a:moveTo>
                    <a:pt x="86" y="145"/>
                  </a:moveTo>
                  <a:lnTo>
                    <a:pt x="26" y="145"/>
                  </a:lnTo>
                  <a:lnTo>
                    <a:pt x="26" y="145"/>
                  </a:lnTo>
                  <a:lnTo>
                    <a:pt x="20" y="144"/>
                  </a:lnTo>
                  <a:lnTo>
                    <a:pt x="15" y="142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5" y="134"/>
                  </a:lnTo>
                  <a:lnTo>
                    <a:pt x="3" y="130"/>
                  </a:lnTo>
                  <a:lnTo>
                    <a:pt x="2" y="125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2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6" y="1"/>
                  </a:lnTo>
                  <a:lnTo>
                    <a:pt x="100" y="4"/>
                  </a:lnTo>
                  <a:lnTo>
                    <a:pt x="104" y="7"/>
                  </a:lnTo>
                  <a:lnTo>
                    <a:pt x="107" y="10"/>
                  </a:lnTo>
                  <a:lnTo>
                    <a:pt x="109" y="14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5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4" y="138"/>
                  </a:lnTo>
                  <a:lnTo>
                    <a:pt x="100" y="140"/>
                  </a:lnTo>
                  <a:lnTo>
                    <a:pt x="96" y="142"/>
                  </a:lnTo>
                  <a:lnTo>
                    <a:pt x="92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4"/>
                  </a:moveTo>
                  <a:lnTo>
                    <a:pt x="27" y="914"/>
                  </a:lnTo>
                  <a:lnTo>
                    <a:pt x="27" y="914"/>
                  </a:lnTo>
                  <a:lnTo>
                    <a:pt x="21" y="914"/>
                  </a:lnTo>
                  <a:lnTo>
                    <a:pt x="16" y="913"/>
                  </a:lnTo>
                  <a:lnTo>
                    <a:pt x="13" y="911"/>
                  </a:lnTo>
                  <a:lnTo>
                    <a:pt x="10" y="907"/>
                  </a:lnTo>
                  <a:lnTo>
                    <a:pt x="6" y="904"/>
                  </a:lnTo>
                  <a:lnTo>
                    <a:pt x="4" y="899"/>
                  </a:lnTo>
                  <a:lnTo>
                    <a:pt x="3" y="896"/>
                  </a:lnTo>
                  <a:lnTo>
                    <a:pt x="3" y="890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3" y="270"/>
                  </a:lnTo>
                  <a:lnTo>
                    <a:pt x="4" y="265"/>
                  </a:lnTo>
                  <a:lnTo>
                    <a:pt x="6" y="262"/>
                  </a:lnTo>
                  <a:lnTo>
                    <a:pt x="10" y="258"/>
                  </a:lnTo>
                  <a:lnTo>
                    <a:pt x="13" y="255"/>
                  </a:lnTo>
                  <a:lnTo>
                    <a:pt x="16" y="252"/>
                  </a:lnTo>
                  <a:lnTo>
                    <a:pt x="21" y="251"/>
                  </a:lnTo>
                  <a:lnTo>
                    <a:pt x="27" y="250"/>
                  </a:lnTo>
                  <a:lnTo>
                    <a:pt x="84" y="250"/>
                  </a:lnTo>
                  <a:lnTo>
                    <a:pt x="84" y="250"/>
                  </a:lnTo>
                  <a:lnTo>
                    <a:pt x="89" y="251"/>
                  </a:lnTo>
                  <a:lnTo>
                    <a:pt x="93" y="252"/>
                  </a:lnTo>
                  <a:lnTo>
                    <a:pt x="98" y="255"/>
                  </a:lnTo>
                  <a:lnTo>
                    <a:pt x="101" y="258"/>
                  </a:lnTo>
                  <a:lnTo>
                    <a:pt x="105" y="262"/>
                  </a:lnTo>
                  <a:lnTo>
                    <a:pt x="107" y="265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0"/>
                  </a:lnTo>
                  <a:lnTo>
                    <a:pt x="108" y="890"/>
                  </a:lnTo>
                  <a:lnTo>
                    <a:pt x="108" y="896"/>
                  </a:lnTo>
                  <a:lnTo>
                    <a:pt x="107" y="899"/>
                  </a:lnTo>
                  <a:lnTo>
                    <a:pt x="105" y="904"/>
                  </a:lnTo>
                  <a:lnTo>
                    <a:pt x="101" y="907"/>
                  </a:lnTo>
                  <a:lnTo>
                    <a:pt x="98" y="911"/>
                  </a:lnTo>
                  <a:lnTo>
                    <a:pt x="93" y="913"/>
                  </a:lnTo>
                  <a:lnTo>
                    <a:pt x="89" y="914"/>
                  </a:lnTo>
                  <a:lnTo>
                    <a:pt x="84" y="914"/>
                  </a:lnTo>
                  <a:lnTo>
                    <a:pt x="84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5" name="Freeform 177"/>
            <p:cNvSpPr>
              <a:spLocks/>
            </p:cNvSpPr>
            <p:nvPr/>
          </p:nvSpPr>
          <p:spPr bwMode="auto">
            <a:xfrm>
              <a:off x="5192616" y="4229903"/>
              <a:ext cx="100340" cy="132995"/>
            </a:xfrm>
            <a:custGeom>
              <a:avLst/>
              <a:gdLst>
                <a:gd name="T0" fmla="*/ 426 w 508"/>
                <a:gd name="T1" fmla="*/ 672 h 672"/>
                <a:gd name="T2" fmla="*/ 421 w 508"/>
                <a:gd name="T3" fmla="*/ 672 h 672"/>
                <a:gd name="T4" fmla="*/ 413 w 508"/>
                <a:gd name="T5" fmla="*/ 669 h 672"/>
                <a:gd name="T6" fmla="*/ 406 w 508"/>
                <a:gd name="T7" fmla="*/ 662 h 672"/>
                <a:gd name="T8" fmla="*/ 403 w 508"/>
                <a:gd name="T9" fmla="*/ 654 h 672"/>
                <a:gd name="T10" fmla="*/ 402 w 508"/>
                <a:gd name="T11" fmla="*/ 251 h 672"/>
                <a:gd name="T12" fmla="*/ 402 w 508"/>
                <a:gd name="T13" fmla="*/ 230 h 672"/>
                <a:gd name="T14" fmla="*/ 398 w 508"/>
                <a:gd name="T15" fmla="*/ 192 h 672"/>
                <a:gd name="T16" fmla="*/ 390 w 508"/>
                <a:gd name="T17" fmla="*/ 161 h 672"/>
                <a:gd name="T18" fmla="*/ 377 w 508"/>
                <a:gd name="T19" fmla="*/ 136 h 672"/>
                <a:gd name="T20" fmla="*/ 361 w 508"/>
                <a:gd name="T21" fmla="*/ 117 h 672"/>
                <a:gd name="T22" fmla="*/ 341 w 508"/>
                <a:gd name="T23" fmla="*/ 105 h 672"/>
                <a:gd name="T24" fmla="*/ 316 w 508"/>
                <a:gd name="T25" fmla="*/ 97 h 672"/>
                <a:gd name="T26" fmla="*/ 286 w 508"/>
                <a:gd name="T27" fmla="*/ 93 h 672"/>
                <a:gd name="T28" fmla="*/ 270 w 508"/>
                <a:gd name="T29" fmla="*/ 92 h 672"/>
                <a:gd name="T30" fmla="*/ 231 w 508"/>
                <a:gd name="T31" fmla="*/ 95 h 672"/>
                <a:gd name="T32" fmla="*/ 189 w 508"/>
                <a:gd name="T33" fmla="*/ 106 h 672"/>
                <a:gd name="T34" fmla="*/ 148 w 508"/>
                <a:gd name="T35" fmla="*/ 121 h 672"/>
                <a:gd name="T36" fmla="*/ 107 w 508"/>
                <a:gd name="T37" fmla="*/ 139 h 672"/>
                <a:gd name="T38" fmla="*/ 107 w 508"/>
                <a:gd name="T39" fmla="*/ 648 h 672"/>
                <a:gd name="T40" fmla="*/ 105 w 508"/>
                <a:gd name="T41" fmla="*/ 657 h 672"/>
                <a:gd name="T42" fmla="*/ 99 w 508"/>
                <a:gd name="T43" fmla="*/ 665 h 672"/>
                <a:gd name="T44" fmla="*/ 92 w 508"/>
                <a:gd name="T45" fmla="*/ 671 h 672"/>
                <a:gd name="T46" fmla="*/ 82 w 508"/>
                <a:gd name="T47" fmla="*/ 672 h 672"/>
                <a:gd name="T48" fmla="*/ 23 w 508"/>
                <a:gd name="T49" fmla="*/ 672 h 672"/>
                <a:gd name="T50" fmla="*/ 14 w 508"/>
                <a:gd name="T51" fmla="*/ 671 h 672"/>
                <a:gd name="T52" fmla="*/ 7 w 508"/>
                <a:gd name="T53" fmla="*/ 665 h 672"/>
                <a:gd name="T54" fmla="*/ 2 w 508"/>
                <a:gd name="T55" fmla="*/ 657 h 672"/>
                <a:gd name="T56" fmla="*/ 0 w 508"/>
                <a:gd name="T57" fmla="*/ 648 h 672"/>
                <a:gd name="T58" fmla="*/ 0 w 508"/>
                <a:gd name="T59" fmla="*/ 33 h 672"/>
                <a:gd name="T60" fmla="*/ 1 w 508"/>
                <a:gd name="T61" fmla="*/ 23 h 672"/>
                <a:gd name="T62" fmla="*/ 7 w 508"/>
                <a:gd name="T63" fmla="*/ 16 h 672"/>
                <a:gd name="T64" fmla="*/ 14 w 508"/>
                <a:gd name="T65" fmla="*/ 10 h 672"/>
                <a:gd name="T66" fmla="*/ 23 w 508"/>
                <a:gd name="T67" fmla="*/ 8 h 672"/>
                <a:gd name="T68" fmla="*/ 84 w 508"/>
                <a:gd name="T69" fmla="*/ 8 h 672"/>
                <a:gd name="T70" fmla="*/ 93 w 508"/>
                <a:gd name="T71" fmla="*/ 10 h 672"/>
                <a:gd name="T72" fmla="*/ 100 w 508"/>
                <a:gd name="T73" fmla="*/ 16 h 672"/>
                <a:gd name="T74" fmla="*/ 105 w 508"/>
                <a:gd name="T75" fmla="*/ 23 h 672"/>
                <a:gd name="T76" fmla="*/ 107 w 508"/>
                <a:gd name="T77" fmla="*/ 33 h 672"/>
                <a:gd name="T78" fmla="*/ 107 w 508"/>
                <a:gd name="T79" fmla="*/ 55 h 672"/>
                <a:gd name="T80" fmla="*/ 154 w 508"/>
                <a:gd name="T81" fmla="*/ 31 h 672"/>
                <a:gd name="T82" fmla="*/ 201 w 508"/>
                <a:gd name="T83" fmla="*/ 14 h 672"/>
                <a:gd name="T84" fmla="*/ 248 w 508"/>
                <a:gd name="T85" fmla="*/ 4 h 672"/>
                <a:gd name="T86" fmla="*/ 298 w 508"/>
                <a:gd name="T87" fmla="*/ 0 h 672"/>
                <a:gd name="T88" fmla="*/ 325 w 508"/>
                <a:gd name="T89" fmla="*/ 1 h 672"/>
                <a:gd name="T90" fmla="*/ 372 w 508"/>
                <a:gd name="T91" fmla="*/ 9 h 672"/>
                <a:gd name="T92" fmla="*/ 411 w 508"/>
                <a:gd name="T93" fmla="*/ 27 h 672"/>
                <a:gd name="T94" fmla="*/ 444 w 508"/>
                <a:gd name="T95" fmla="*/ 51 h 672"/>
                <a:gd name="T96" fmla="*/ 469 w 508"/>
                <a:gd name="T97" fmla="*/ 83 h 672"/>
                <a:gd name="T98" fmla="*/ 489 w 508"/>
                <a:gd name="T99" fmla="*/ 122 h 672"/>
                <a:gd name="T100" fmla="*/ 501 w 508"/>
                <a:gd name="T101" fmla="*/ 169 h 672"/>
                <a:gd name="T102" fmla="*/ 507 w 508"/>
                <a:gd name="T103" fmla="*/ 222 h 672"/>
                <a:gd name="T104" fmla="*/ 508 w 508"/>
                <a:gd name="T105" fmla="*/ 648 h 672"/>
                <a:gd name="T106" fmla="*/ 508 w 508"/>
                <a:gd name="T107" fmla="*/ 654 h 672"/>
                <a:gd name="T108" fmla="*/ 504 w 508"/>
                <a:gd name="T109" fmla="*/ 662 h 672"/>
                <a:gd name="T110" fmla="*/ 498 w 508"/>
                <a:gd name="T111" fmla="*/ 669 h 672"/>
                <a:gd name="T112" fmla="*/ 489 w 508"/>
                <a:gd name="T113" fmla="*/ 672 h 672"/>
                <a:gd name="T114" fmla="*/ 484 w 508"/>
                <a:gd name="T115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2">
                  <a:moveTo>
                    <a:pt x="484" y="672"/>
                  </a:moveTo>
                  <a:lnTo>
                    <a:pt x="426" y="672"/>
                  </a:lnTo>
                  <a:lnTo>
                    <a:pt x="426" y="672"/>
                  </a:lnTo>
                  <a:lnTo>
                    <a:pt x="421" y="672"/>
                  </a:lnTo>
                  <a:lnTo>
                    <a:pt x="416" y="671"/>
                  </a:lnTo>
                  <a:lnTo>
                    <a:pt x="413" y="669"/>
                  </a:lnTo>
                  <a:lnTo>
                    <a:pt x="410" y="665"/>
                  </a:lnTo>
                  <a:lnTo>
                    <a:pt x="406" y="662"/>
                  </a:lnTo>
                  <a:lnTo>
                    <a:pt x="404" y="657"/>
                  </a:lnTo>
                  <a:lnTo>
                    <a:pt x="403" y="654"/>
                  </a:lnTo>
                  <a:lnTo>
                    <a:pt x="402" y="648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2" y="230"/>
                  </a:lnTo>
                  <a:lnTo>
                    <a:pt x="400" y="210"/>
                  </a:lnTo>
                  <a:lnTo>
                    <a:pt x="398" y="192"/>
                  </a:lnTo>
                  <a:lnTo>
                    <a:pt x="395" y="175"/>
                  </a:lnTo>
                  <a:lnTo>
                    <a:pt x="390" y="161"/>
                  </a:lnTo>
                  <a:lnTo>
                    <a:pt x="384" y="147"/>
                  </a:lnTo>
                  <a:lnTo>
                    <a:pt x="377" y="136"/>
                  </a:lnTo>
                  <a:lnTo>
                    <a:pt x="369" y="126"/>
                  </a:lnTo>
                  <a:lnTo>
                    <a:pt x="361" y="117"/>
                  </a:lnTo>
                  <a:lnTo>
                    <a:pt x="351" y="110"/>
                  </a:lnTo>
                  <a:lnTo>
                    <a:pt x="341" y="105"/>
                  </a:lnTo>
                  <a:lnTo>
                    <a:pt x="328" y="100"/>
                  </a:lnTo>
                  <a:lnTo>
                    <a:pt x="316" y="97"/>
                  </a:lnTo>
                  <a:lnTo>
                    <a:pt x="302" y="94"/>
                  </a:lnTo>
                  <a:lnTo>
                    <a:pt x="286" y="93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50" y="93"/>
                  </a:lnTo>
                  <a:lnTo>
                    <a:pt x="231" y="95"/>
                  </a:lnTo>
                  <a:lnTo>
                    <a:pt x="210" y="100"/>
                  </a:lnTo>
                  <a:lnTo>
                    <a:pt x="189" y="106"/>
                  </a:lnTo>
                  <a:lnTo>
                    <a:pt x="169" y="113"/>
                  </a:lnTo>
                  <a:lnTo>
                    <a:pt x="148" y="121"/>
                  </a:lnTo>
                  <a:lnTo>
                    <a:pt x="127" y="129"/>
                  </a:lnTo>
                  <a:lnTo>
                    <a:pt x="107" y="139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3"/>
                  </a:lnTo>
                  <a:lnTo>
                    <a:pt x="105" y="657"/>
                  </a:lnTo>
                  <a:lnTo>
                    <a:pt x="102" y="662"/>
                  </a:lnTo>
                  <a:lnTo>
                    <a:pt x="99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9"/>
                  </a:lnTo>
                  <a:lnTo>
                    <a:pt x="7" y="665"/>
                  </a:lnTo>
                  <a:lnTo>
                    <a:pt x="4" y="662"/>
                  </a:lnTo>
                  <a:lnTo>
                    <a:pt x="2" y="657"/>
                  </a:lnTo>
                  <a:lnTo>
                    <a:pt x="0" y="654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100" y="16"/>
                  </a:lnTo>
                  <a:lnTo>
                    <a:pt x="102" y="20"/>
                  </a:lnTo>
                  <a:lnTo>
                    <a:pt x="105" y="23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5"/>
                  </a:lnTo>
                  <a:lnTo>
                    <a:pt x="107" y="55"/>
                  </a:lnTo>
                  <a:lnTo>
                    <a:pt x="131" y="43"/>
                  </a:lnTo>
                  <a:lnTo>
                    <a:pt x="154" y="31"/>
                  </a:lnTo>
                  <a:lnTo>
                    <a:pt x="178" y="22"/>
                  </a:lnTo>
                  <a:lnTo>
                    <a:pt x="201" y="14"/>
                  </a:lnTo>
                  <a:lnTo>
                    <a:pt x="224" y="8"/>
                  </a:lnTo>
                  <a:lnTo>
                    <a:pt x="248" y="4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5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1" y="27"/>
                  </a:lnTo>
                  <a:lnTo>
                    <a:pt x="428" y="37"/>
                  </a:lnTo>
                  <a:lnTo>
                    <a:pt x="444" y="51"/>
                  </a:lnTo>
                  <a:lnTo>
                    <a:pt x="458" y="66"/>
                  </a:lnTo>
                  <a:lnTo>
                    <a:pt x="469" y="83"/>
                  </a:lnTo>
                  <a:lnTo>
                    <a:pt x="480" y="101"/>
                  </a:lnTo>
                  <a:lnTo>
                    <a:pt x="489" y="122"/>
                  </a:lnTo>
                  <a:lnTo>
                    <a:pt x="496" y="145"/>
                  </a:lnTo>
                  <a:lnTo>
                    <a:pt x="501" y="169"/>
                  </a:lnTo>
                  <a:lnTo>
                    <a:pt x="505" y="194"/>
                  </a:lnTo>
                  <a:lnTo>
                    <a:pt x="507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4"/>
                  </a:lnTo>
                  <a:lnTo>
                    <a:pt x="506" y="657"/>
                  </a:lnTo>
                  <a:lnTo>
                    <a:pt x="504" y="662"/>
                  </a:lnTo>
                  <a:lnTo>
                    <a:pt x="501" y="665"/>
                  </a:lnTo>
                  <a:lnTo>
                    <a:pt x="498" y="669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2"/>
                  </a:lnTo>
                  <a:lnTo>
                    <a:pt x="484" y="67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6" name="Freeform 178"/>
            <p:cNvSpPr>
              <a:spLocks noEditPoints="1"/>
            </p:cNvSpPr>
            <p:nvPr/>
          </p:nvSpPr>
          <p:spPr bwMode="auto">
            <a:xfrm>
              <a:off x="5321454" y="422990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1 h 681"/>
                <a:gd name="T4" fmla="*/ 123 w 534"/>
                <a:gd name="T5" fmla="*/ 500 h 681"/>
                <a:gd name="T6" fmla="*/ 150 w 534"/>
                <a:gd name="T7" fmla="*/ 544 h 681"/>
                <a:gd name="T8" fmla="*/ 186 w 534"/>
                <a:gd name="T9" fmla="*/ 571 h 681"/>
                <a:gd name="T10" fmla="*/ 236 w 534"/>
                <a:gd name="T11" fmla="*/ 585 h 681"/>
                <a:gd name="T12" fmla="*/ 275 w 534"/>
                <a:gd name="T13" fmla="*/ 589 h 681"/>
                <a:gd name="T14" fmla="*/ 442 w 534"/>
                <a:gd name="T15" fmla="*/ 581 h 681"/>
                <a:gd name="T16" fmla="*/ 496 w 534"/>
                <a:gd name="T17" fmla="*/ 575 h 681"/>
                <a:gd name="T18" fmla="*/ 509 w 534"/>
                <a:gd name="T19" fmla="*/ 578 h 681"/>
                <a:gd name="T20" fmla="*/ 514 w 534"/>
                <a:gd name="T21" fmla="*/ 587 h 681"/>
                <a:gd name="T22" fmla="*/ 514 w 534"/>
                <a:gd name="T23" fmla="*/ 633 h 681"/>
                <a:gd name="T24" fmla="*/ 510 w 534"/>
                <a:gd name="T25" fmla="*/ 652 h 681"/>
                <a:gd name="T26" fmla="*/ 497 w 534"/>
                <a:gd name="T27" fmla="*/ 659 h 681"/>
                <a:gd name="T28" fmla="*/ 440 w 534"/>
                <a:gd name="T29" fmla="*/ 669 h 681"/>
                <a:gd name="T30" fmla="*/ 333 w 534"/>
                <a:gd name="T31" fmla="*/ 679 h 681"/>
                <a:gd name="T32" fmla="*/ 275 w 534"/>
                <a:gd name="T33" fmla="*/ 681 h 681"/>
                <a:gd name="T34" fmla="*/ 198 w 534"/>
                <a:gd name="T35" fmla="*/ 673 h 681"/>
                <a:gd name="T36" fmla="*/ 127 w 534"/>
                <a:gd name="T37" fmla="*/ 648 h 681"/>
                <a:gd name="T38" fmla="*/ 96 w 534"/>
                <a:gd name="T39" fmla="*/ 629 h 681"/>
                <a:gd name="T40" fmla="*/ 67 w 534"/>
                <a:gd name="T41" fmla="*/ 602 h 681"/>
                <a:gd name="T42" fmla="*/ 43 w 534"/>
                <a:gd name="T43" fmla="*/ 570 h 681"/>
                <a:gd name="T44" fmla="*/ 23 w 534"/>
                <a:gd name="T45" fmla="*/ 531 h 681"/>
                <a:gd name="T46" fmla="*/ 10 w 534"/>
                <a:gd name="T47" fmla="*/ 485 h 681"/>
                <a:gd name="T48" fmla="*/ 3 w 534"/>
                <a:gd name="T49" fmla="*/ 431 h 681"/>
                <a:gd name="T50" fmla="*/ 0 w 534"/>
                <a:gd name="T51" fmla="*/ 282 h 681"/>
                <a:gd name="T52" fmla="*/ 5 w 534"/>
                <a:gd name="T53" fmla="*/ 222 h 681"/>
                <a:gd name="T54" fmla="*/ 28 w 534"/>
                <a:gd name="T55" fmla="*/ 141 h 681"/>
                <a:gd name="T56" fmla="*/ 54 w 534"/>
                <a:gd name="T57" fmla="*/ 97 h 681"/>
                <a:gd name="T58" fmla="*/ 78 w 534"/>
                <a:gd name="T59" fmla="*/ 68 h 681"/>
                <a:gd name="T60" fmla="*/ 108 w 534"/>
                <a:gd name="T61" fmla="*/ 44 h 681"/>
                <a:gd name="T62" fmla="*/ 142 w 534"/>
                <a:gd name="T63" fmla="*/ 25 h 681"/>
                <a:gd name="T64" fmla="*/ 179 w 534"/>
                <a:gd name="T65" fmla="*/ 12 h 681"/>
                <a:gd name="T66" fmla="*/ 237 w 534"/>
                <a:gd name="T67" fmla="*/ 1 h 681"/>
                <a:gd name="T68" fmla="*/ 301 w 534"/>
                <a:gd name="T69" fmla="*/ 1 h 681"/>
                <a:gd name="T70" fmla="*/ 358 w 534"/>
                <a:gd name="T71" fmla="*/ 12 h 681"/>
                <a:gd name="T72" fmla="*/ 396 w 534"/>
                <a:gd name="T73" fmla="*/ 25 h 681"/>
                <a:gd name="T74" fmla="*/ 431 w 534"/>
                <a:gd name="T75" fmla="*/ 45 h 681"/>
                <a:gd name="T76" fmla="*/ 459 w 534"/>
                <a:gd name="T77" fmla="*/ 68 h 681"/>
                <a:gd name="T78" fmla="*/ 483 w 534"/>
                <a:gd name="T79" fmla="*/ 97 h 681"/>
                <a:gd name="T80" fmla="*/ 509 w 534"/>
                <a:gd name="T81" fmla="*/ 141 h 681"/>
                <a:gd name="T82" fmla="*/ 530 w 534"/>
                <a:gd name="T83" fmla="*/ 222 h 681"/>
                <a:gd name="T84" fmla="*/ 534 w 534"/>
                <a:gd name="T85" fmla="*/ 348 h 681"/>
                <a:gd name="T86" fmla="*/ 533 w 534"/>
                <a:gd name="T87" fmla="*/ 359 h 681"/>
                <a:gd name="T88" fmla="*/ 525 w 534"/>
                <a:gd name="T89" fmla="*/ 371 h 681"/>
                <a:gd name="T90" fmla="*/ 511 w 534"/>
                <a:gd name="T91" fmla="*/ 374 h 681"/>
                <a:gd name="T92" fmla="*/ 427 w 534"/>
                <a:gd name="T93" fmla="*/ 282 h 681"/>
                <a:gd name="T94" fmla="*/ 421 w 534"/>
                <a:gd name="T95" fmla="*/ 215 h 681"/>
                <a:gd name="T96" fmla="*/ 404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49 w 534"/>
                <a:gd name="T105" fmla="*/ 94 h 681"/>
                <a:gd name="T106" fmla="*/ 200 w 534"/>
                <a:gd name="T107" fmla="*/ 105 h 681"/>
                <a:gd name="T108" fmla="*/ 160 w 534"/>
                <a:gd name="T109" fmla="*/ 129 h 681"/>
                <a:gd name="T110" fmla="*/ 131 w 534"/>
                <a:gd name="T111" fmla="*/ 165 h 681"/>
                <a:gd name="T112" fmla="*/ 113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1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8"/>
                  </a:lnTo>
                  <a:lnTo>
                    <a:pt x="109" y="441"/>
                  </a:lnTo>
                  <a:lnTo>
                    <a:pt x="113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50" y="544"/>
                  </a:lnTo>
                  <a:lnTo>
                    <a:pt x="160" y="554"/>
                  </a:lnTo>
                  <a:lnTo>
                    <a:pt x="173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8" y="583"/>
                  </a:lnTo>
                  <a:lnTo>
                    <a:pt x="236" y="585"/>
                  </a:lnTo>
                  <a:lnTo>
                    <a:pt x="254" y="587"/>
                  </a:lnTo>
                  <a:lnTo>
                    <a:pt x="275" y="589"/>
                  </a:lnTo>
                  <a:lnTo>
                    <a:pt x="275" y="589"/>
                  </a:lnTo>
                  <a:lnTo>
                    <a:pt x="330" y="587"/>
                  </a:lnTo>
                  <a:lnTo>
                    <a:pt x="387" y="585"/>
                  </a:lnTo>
                  <a:lnTo>
                    <a:pt x="442" y="581"/>
                  </a:lnTo>
                  <a:lnTo>
                    <a:pt x="489" y="575"/>
                  </a:lnTo>
                  <a:lnTo>
                    <a:pt x="489" y="575"/>
                  </a:lnTo>
                  <a:lnTo>
                    <a:pt x="496" y="575"/>
                  </a:lnTo>
                  <a:lnTo>
                    <a:pt x="496" y="575"/>
                  </a:lnTo>
                  <a:lnTo>
                    <a:pt x="503" y="576"/>
                  </a:lnTo>
                  <a:lnTo>
                    <a:pt x="509" y="578"/>
                  </a:lnTo>
                  <a:lnTo>
                    <a:pt x="511" y="582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3"/>
                  </a:lnTo>
                  <a:lnTo>
                    <a:pt x="514" y="633"/>
                  </a:lnTo>
                  <a:lnTo>
                    <a:pt x="514" y="644"/>
                  </a:lnTo>
                  <a:lnTo>
                    <a:pt x="512" y="647"/>
                  </a:lnTo>
                  <a:lnTo>
                    <a:pt x="510" y="652"/>
                  </a:lnTo>
                  <a:lnTo>
                    <a:pt x="506" y="654"/>
                  </a:lnTo>
                  <a:lnTo>
                    <a:pt x="503" y="657"/>
                  </a:lnTo>
                  <a:lnTo>
                    <a:pt x="497" y="659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40" y="669"/>
                  </a:lnTo>
                  <a:lnTo>
                    <a:pt x="387" y="676"/>
                  </a:lnTo>
                  <a:lnTo>
                    <a:pt x="361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48" y="680"/>
                  </a:lnTo>
                  <a:lnTo>
                    <a:pt x="223" y="678"/>
                  </a:lnTo>
                  <a:lnTo>
                    <a:pt x="198" y="673"/>
                  </a:lnTo>
                  <a:lnTo>
                    <a:pt x="174" y="668"/>
                  </a:lnTo>
                  <a:lnTo>
                    <a:pt x="150" y="660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6" y="636"/>
                  </a:lnTo>
                  <a:lnTo>
                    <a:pt x="96" y="629"/>
                  </a:lnTo>
                  <a:lnTo>
                    <a:pt x="85" y="621"/>
                  </a:lnTo>
                  <a:lnTo>
                    <a:pt x="76" y="612"/>
                  </a:lnTo>
                  <a:lnTo>
                    <a:pt x="67" y="602"/>
                  </a:lnTo>
                  <a:lnTo>
                    <a:pt x="59" y="592"/>
                  </a:lnTo>
                  <a:lnTo>
                    <a:pt x="51" y="582"/>
                  </a:lnTo>
                  <a:lnTo>
                    <a:pt x="43" y="570"/>
                  </a:lnTo>
                  <a:lnTo>
                    <a:pt x="36" y="558"/>
                  </a:lnTo>
                  <a:lnTo>
                    <a:pt x="30" y="545"/>
                  </a:lnTo>
                  <a:lnTo>
                    <a:pt x="23" y="531"/>
                  </a:lnTo>
                  <a:lnTo>
                    <a:pt x="19" y="517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6" y="468"/>
                  </a:lnTo>
                  <a:lnTo>
                    <a:pt x="4" y="451"/>
                  </a:lnTo>
                  <a:lnTo>
                    <a:pt x="3" y="431"/>
                  </a:lnTo>
                  <a:lnTo>
                    <a:pt x="2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51"/>
                  </a:lnTo>
                  <a:lnTo>
                    <a:pt x="5" y="222"/>
                  </a:lnTo>
                  <a:lnTo>
                    <a:pt x="11" y="193"/>
                  </a:lnTo>
                  <a:lnTo>
                    <a:pt x="19" y="165"/>
                  </a:lnTo>
                  <a:lnTo>
                    <a:pt x="28" y="141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4" y="97"/>
                  </a:lnTo>
                  <a:lnTo>
                    <a:pt x="61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60"/>
                  </a:lnTo>
                  <a:lnTo>
                    <a:pt x="98" y="52"/>
                  </a:lnTo>
                  <a:lnTo>
                    <a:pt x="108" y="44"/>
                  </a:lnTo>
                  <a:lnTo>
                    <a:pt x="119" y="37"/>
                  </a:lnTo>
                  <a:lnTo>
                    <a:pt x="130" y="31"/>
                  </a:lnTo>
                  <a:lnTo>
                    <a:pt x="142" y="25"/>
                  </a:lnTo>
                  <a:lnTo>
                    <a:pt x="154" y="20"/>
                  </a:lnTo>
                  <a:lnTo>
                    <a:pt x="167" y="15"/>
                  </a:lnTo>
                  <a:lnTo>
                    <a:pt x="179" y="12"/>
                  </a:lnTo>
                  <a:lnTo>
                    <a:pt x="193" y="8"/>
                  </a:lnTo>
                  <a:lnTo>
                    <a:pt x="208" y="6"/>
                  </a:lnTo>
                  <a:lnTo>
                    <a:pt x="237" y="1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301" y="1"/>
                  </a:lnTo>
                  <a:lnTo>
                    <a:pt x="331" y="6"/>
                  </a:lnTo>
                  <a:lnTo>
                    <a:pt x="345" y="8"/>
                  </a:lnTo>
                  <a:lnTo>
                    <a:pt x="358" y="12"/>
                  </a:lnTo>
                  <a:lnTo>
                    <a:pt x="372" y="16"/>
                  </a:lnTo>
                  <a:lnTo>
                    <a:pt x="385" y="21"/>
                  </a:lnTo>
                  <a:lnTo>
                    <a:pt x="396" y="25"/>
                  </a:lnTo>
                  <a:lnTo>
                    <a:pt x="409" y="31"/>
                  </a:lnTo>
                  <a:lnTo>
                    <a:pt x="419" y="38"/>
                  </a:lnTo>
                  <a:lnTo>
                    <a:pt x="431" y="45"/>
                  </a:lnTo>
                  <a:lnTo>
                    <a:pt x="440" y="52"/>
                  </a:lnTo>
                  <a:lnTo>
                    <a:pt x="450" y="60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7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9" y="141"/>
                  </a:lnTo>
                  <a:lnTo>
                    <a:pt x="518" y="166"/>
                  </a:lnTo>
                  <a:lnTo>
                    <a:pt x="525" y="193"/>
                  </a:lnTo>
                  <a:lnTo>
                    <a:pt x="530" y="222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53"/>
                  </a:lnTo>
                  <a:lnTo>
                    <a:pt x="533" y="359"/>
                  </a:lnTo>
                  <a:lnTo>
                    <a:pt x="530" y="364"/>
                  </a:lnTo>
                  <a:lnTo>
                    <a:pt x="528" y="367"/>
                  </a:lnTo>
                  <a:lnTo>
                    <a:pt x="525" y="371"/>
                  </a:lnTo>
                  <a:lnTo>
                    <a:pt x="521" y="373"/>
                  </a:lnTo>
                  <a:lnTo>
                    <a:pt x="517" y="374"/>
                  </a:lnTo>
                  <a:lnTo>
                    <a:pt x="511" y="374"/>
                  </a:lnTo>
                  <a:lnTo>
                    <a:pt x="511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6" y="258"/>
                  </a:lnTo>
                  <a:lnTo>
                    <a:pt x="425" y="235"/>
                  </a:lnTo>
                  <a:lnTo>
                    <a:pt x="421" y="215"/>
                  </a:lnTo>
                  <a:lnTo>
                    <a:pt x="417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7" y="149"/>
                  </a:lnTo>
                  <a:lnTo>
                    <a:pt x="387" y="137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3" y="109"/>
                  </a:lnTo>
                  <a:lnTo>
                    <a:pt x="338" y="103"/>
                  </a:lnTo>
                  <a:lnTo>
                    <a:pt x="323" y="99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49" y="94"/>
                  </a:lnTo>
                  <a:lnTo>
                    <a:pt x="232" y="97"/>
                  </a:lnTo>
                  <a:lnTo>
                    <a:pt x="215" y="100"/>
                  </a:lnTo>
                  <a:lnTo>
                    <a:pt x="200" y="105"/>
                  </a:lnTo>
                  <a:lnTo>
                    <a:pt x="185" y="111"/>
                  </a:lnTo>
                  <a:lnTo>
                    <a:pt x="171" y="118"/>
                  </a:lnTo>
                  <a:lnTo>
                    <a:pt x="160" y="129"/>
                  </a:lnTo>
                  <a:lnTo>
                    <a:pt x="148" y="139"/>
                  </a:lnTo>
                  <a:lnTo>
                    <a:pt x="139" y="152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9"/>
                  </a:lnTo>
                  <a:lnTo>
                    <a:pt x="113" y="217"/>
                  </a:lnTo>
                  <a:lnTo>
                    <a:pt x="109" y="238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4"/>
                  </a:lnTo>
                  <a:lnTo>
                    <a:pt x="427" y="294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7" name="Freeform 179"/>
            <p:cNvSpPr>
              <a:spLocks/>
            </p:cNvSpPr>
            <p:nvPr/>
          </p:nvSpPr>
          <p:spPr bwMode="auto">
            <a:xfrm>
              <a:off x="5451481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5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7 w 441"/>
                <a:gd name="T27" fmla="*/ 562 h 681"/>
                <a:gd name="T28" fmla="*/ 330 w 441"/>
                <a:gd name="T29" fmla="*/ 538 h 681"/>
                <a:gd name="T30" fmla="*/ 335 w 441"/>
                <a:gd name="T31" fmla="*/ 506 h 681"/>
                <a:gd name="T32" fmla="*/ 330 w 441"/>
                <a:gd name="T33" fmla="*/ 481 h 681"/>
                <a:gd name="T34" fmla="*/ 304 w 441"/>
                <a:gd name="T35" fmla="*/ 446 h 681"/>
                <a:gd name="T36" fmla="*/ 244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5 w 441"/>
                <a:gd name="T43" fmla="*/ 249 h 681"/>
                <a:gd name="T44" fmla="*/ 8 w 441"/>
                <a:gd name="T45" fmla="*/ 214 h 681"/>
                <a:gd name="T46" fmla="*/ 0 w 441"/>
                <a:gd name="T47" fmla="*/ 175 h 681"/>
                <a:gd name="T48" fmla="*/ 0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4 w 441"/>
                <a:gd name="T55" fmla="*/ 19 h 681"/>
                <a:gd name="T56" fmla="*/ 151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6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29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8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2 w 441"/>
                <a:gd name="T81" fmla="*/ 97 h 681"/>
                <a:gd name="T82" fmla="*/ 129 w 441"/>
                <a:gd name="T83" fmla="*/ 107 h 681"/>
                <a:gd name="T84" fmla="*/ 113 w 441"/>
                <a:gd name="T85" fmla="*/ 124 h 681"/>
                <a:gd name="T86" fmla="*/ 106 w 441"/>
                <a:gd name="T87" fmla="*/ 150 h 681"/>
                <a:gd name="T88" fmla="*/ 106 w 441"/>
                <a:gd name="T89" fmla="*/ 173 h 681"/>
                <a:gd name="T90" fmla="*/ 126 w 441"/>
                <a:gd name="T91" fmla="*/ 208 h 681"/>
                <a:gd name="T92" fmla="*/ 169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4 w 441"/>
                <a:gd name="T103" fmla="*/ 456 h 681"/>
                <a:gd name="T104" fmla="*/ 440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6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4" y="660"/>
                  </a:lnTo>
                  <a:lnTo>
                    <a:pt x="10" y="657"/>
                  </a:lnTo>
                  <a:lnTo>
                    <a:pt x="5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5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0" y="578"/>
                  </a:lnTo>
                  <a:lnTo>
                    <a:pt x="20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3" y="584"/>
                  </a:lnTo>
                  <a:lnTo>
                    <a:pt x="126" y="587"/>
                  </a:lnTo>
                  <a:lnTo>
                    <a:pt x="175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7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7" y="562"/>
                  </a:lnTo>
                  <a:lnTo>
                    <a:pt x="323" y="555"/>
                  </a:lnTo>
                  <a:lnTo>
                    <a:pt x="327" y="547"/>
                  </a:lnTo>
                  <a:lnTo>
                    <a:pt x="330" y="538"/>
                  </a:lnTo>
                  <a:lnTo>
                    <a:pt x="332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4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2" y="334"/>
                  </a:lnTo>
                  <a:lnTo>
                    <a:pt x="122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5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8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3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5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3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5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8" y="100"/>
                  </a:lnTo>
                  <a:lnTo>
                    <a:pt x="408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69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2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3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5" y="161"/>
                  </a:lnTo>
                  <a:lnTo>
                    <a:pt x="105" y="161"/>
                  </a:lnTo>
                  <a:lnTo>
                    <a:pt x="106" y="173"/>
                  </a:lnTo>
                  <a:lnTo>
                    <a:pt x="111" y="186"/>
                  </a:lnTo>
                  <a:lnTo>
                    <a:pt x="117" y="197"/>
                  </a:lnTo>
                  <a:lnTo>
                    <a:pt x="126" y="208"/>
                  </a:lnTo>
                  <a:lnTo>
                    <a:pt x="137" y="219"/>
                  </a:lnTo>
                  <a:lnTo>
                    <a:pt x="152" y="230"/>
                  </a:lnTo>
                  <a:lnTo>
                    <a:pt x="169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3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4" y="456"/>
                  </a:lnTo>
                  <a:lnTo>
                    <a:pt x="438" y="468"/>
                  </a:lnTo>
                  <a:lnTo>
                    <a:pt x="439" y="481"/>
                  </a:lnTo>
                  <a:lnTo>
                    <a:pt x="440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7" y="671"/>
                  </a:lnTo>
                  <a:lnTo>
                    <a:pt x="286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8" name="Freeform 180"/>
            <p:cNvSpPr>
              <a:spLocks/>
            </p:cNvSpPr>
            <p:nvPr/>
          </p:nvSpPr>
          <p:spPr bwMode="auto">
            <a:xfrm>
              <a:off x="5562508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7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9 w 441"/>
                <a:gd name="T27" fmla="*/ 562 h 681"/>
                <a:gd name="T28" fmla="*/ 331 w 441"/>
                <a:gd name="T29" fmla="*/ 538 h 681"/>
                <a:gd name="T30" fmla="*/ 336 w 441"/>
                <a:gd name="T31" fmla="*/ 506 h 681"/>
                <a:gd name="T32" fmla="*/ 331 w 441"/>
                <a:gd name="T33" fmla="*/ 481 h 681"/>
                <a:gd name="T34" fmla="*/ 304 w 441"/>
                <a:gd name="T35" fmla="*/ 446 h 681"/>
                <a:gd name="T36" fmla="*/ 245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6 w 441"/>
                <a:gd name="T43" fmla="*/ 249 h 681"/>
                <a:gd name="T44" fmla="*/ 9 w 441"/>
                <a:gd name="T45" fmla="*/ 214 h 681"/>
                <a:gd name="T46" fmla="*/ 0 w 441"/>
                <a:gd name="T47" fmla="*/ 175 h 681"/>
                <a:gd name="T48" fmla="*/ 1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5 w 441"/>
                <a:gd name="T55" fmla="*/ 19 h 681"/>
                <a:gd name="T56" fmla="*/ 152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7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30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9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3 w 441"/>
                <a:gd name="T81" fmla="*/ 97 h 681"/>
                <a:gd name="T82" fmla="*/ 129 w 441"/>
                <a:gd name="T83" fmla="*/ 107 h 681"/>
                <a:gd name="T84" fmla="*/ 114 w 441"/>
                <a:gd name="T85" fmla="*/ 124 h 681"/>
                <a:gd name="T86" fmla="*/ 106 w 441"/>
                <a:gd name="T87" fmla="*/ 150 h 681"/>
                <a:gd name="T88" fmla="*/ 108 w 441"/>
                <a:gd name="T89" fmla="*/ 173 h 681"/>
                <a:gd name="T90" fmla="*/ 127 w 441"/>
                <a:gd name="T91" fmla="*/ 208 h 681"/>
                <a:gd name="T92" fmla="*/ 170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5 w 441"/>
                <a:gd name="T103" fmla="*/ 456 h 681"/>
                <a:gd name="T104" fmla="*/ 441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7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4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9" y="562"/>
                  </a:lnTo>
                  <a:lnTo>
                    <a:pt x="323" y="555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1"/>
                  </a:lnTo>
                  <a:lnTo>
                    <a:pt x="324" y="469"/>
                  </a:lnTo>
                  <a:lnTo>
                    <a:pt x="316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5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4" y="259"/>
                  </a:lnTo>
                  <a:lnTo>
                    <a:pt x="26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4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3" y="33"/>
                  </a:lnTo>
                  <a:lnTo>
                    <a:pt x="78" y="25"/>
                  </a:lnTo>
                  <a:lnTo>
                    <a:pt x="95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2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30" y="4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6" y="93"/>
                  </a:lnTo>
                  <a:lnTo>
                    <a:pt x="424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1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8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7" y="208"/>
                  </a:lnTo>
                  <a:lnTo>
                    <a:pt x="139" y="219"/>
                  </a:lnTo>
                  <a:lnTo>
                    <a:pt x="152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0" y="481"/>
                  </a:lnTo>
                  <a:lnTo>
                    <a:pt x="441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8" y="671"/>
                  </a:lnTo>
                  <a:lnTo>
                    <a:pt x="287" y="676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9" name="Freeform 181"/>
            <p:cNvSpPr>
              <a:spLocks/>
            </p:cNvSpPr>
            <p:nvPr/>
          </p:nvSpPr>
          <p:spPr bwMode="auto">
            <a:xfrm>
              <a:off x="4737819" y="4470956"/>
              <a:ext cx="107465" cy="180494"/>
            </a:xfrm>
            <a:custGeom>
              <a:avLst/>
              <a:gdLst>
                <a:gd name="T0" fmla="*/ 186 w 544"/>
                <a:gd name="T1" fmla="*/ 912 h 914"/>
                <a:gd name="T2" fmla="*/ 45 w 544"/>
                <a:gd name="T3" fmla="*/ 897 h 914"/>
                <a:gd name="T4" fmla="*/ 25 w 544"/>
                <a:gd name="T5" fmla="*/ 887 h 914"/>
                <a:gd name="T6" fmla="*/ 22 w 544"/>
                <a:gd name="T7" fmla="*/ 827 h 914"/>
                <a:gd name="T8" fmla="*/ 29 w 544"/>
                <a:gd name="T9" fmla="*/ 812 h 914"/>
                <a:gd name="T10" fmla="*/ 43 w 544"/>
                <a:gd name="T11" fmla="*/ 807 h 914"/>
                <a:gd name="T12" fmla="*/ 146 w 544"/>
                <a:gd name="T13" fmla="*/ 813 h 914"/>
                <a:gd name="T14" fmla="*/ 272 w 544"/>
                <a:gd name="T15" fmla="*/ 814 h 914"/>
                <a:gd name="T16" fmla="*/ 353 w 544"/>
                <a:gd name="T17" fmla="*/ 798 h 914"/>
                <a:gd name="T18" fmla="*/ 402 w 544"/>
                <a:gd name="T19" fmla="*/ 765 h 914"/>
                <a:gd name="T20" fmla="*/ 425 w 544"/>
                <a:gd name="T21" fmla="*/ 717 h 914"/>
                <a:gd name="T22" fmla="*/ 429 w 544"/>
                <a:gd name="T23" fmla="*/ 672 h 914"/>
                <a:gd name="T24" fmla="*/ 423 w 544"/>
                <a:gd name="T25" fmla="*/ 631 h 914"/>
                <a:gd name="T26" fmla="*/ 398 w 544"/>
                <a:gd name="T27" fmla="*/ 594 h 914"/>
                <a:gd name="T28" fmla="*/ 323 w 544"/>
                <a:gd name="T29" fmla="*/ 534 h 914"/>
                <a:gd name="T30" fmla="*/ 129 w 544"/>
                <a:gd name="T31" fmla="*/ 414 h 914"/>
                <a:gd name="T32" fmla="*/ 66 w 544"/>
                <a:gd name="T33" fmla="*/ 364 h 914"/>
                <a:gd name="T34" fmla="*/ 25 w 544"/>
                <a:gd name="T35" fmla="*/ 310 h 914"/>
                <a:gd name="T36" fmla="*/ 4 w 544"/>
                <a:gd name="T37" fmla="*/ 248 h 914"/>
                <a:gd name="T38" fmla="*/ 2 w 544"/>
                <a:gd name="T39" fmla="*/ 187 h 914"/>
                <a:gd name="T40" fmla="*/ 20 w 544"/>
                <a:gd name="T41" fmla="*/ 118 h 914"/>
                <a:gd name="T42" fmla="*/ 44 w 544"/>
                <a:gd name="T43" fmla="*/ 81 h 914"/>
                <a:gd name="T44" fmla="*/ 96 w 544"/>
                <a:gd name="T45" fmla="*/ 39 h 914"/>
                <a:gd name="T46" fmla="*/ 194 w 544"/>
                <a:gd name="T47" fmla="*/ 7 h 914"/>
                <a:gd name="T48" fmla="*/ 290 w 544"/>
                <a:gd name="T49" fmla="*/ 0 h 914"/>
                <a:gd name="T50" fmla="*/ 499 w 544"/>
                <a:gd name="T51" fmla="*/ 14 h 914"/>
                <a:gd name="T52" fmla="*/ 517 w 544"/>
                <a:gd name="T53" fmla="*/ 24 h 914"/>
                <a:gd name="T54" fmla="*/ 520 w 544"/>
                <a:gd name="T55" fmla="*/ 87 h 914"/>
                <a:gd name="T56" fmla="*/ 517 w 544"/>
                <a:gd name="T57" fmla="*/ 99 h 914"/>
                <a:gd name="T58" fmla="*/ 504 w 544"/>
                <a:gd name="T59" fmla="*/ 106 h 914"/>
                <a:gd name="T60" fmla="*/ 497 w 544"/>
                <a:gd name="T61" fmla="*/ 106 h 914"/>
                <a:gd name="T62" fmla="*/ 290 w 544"/>
                <a:gd name="T63" fmla="*/ 99 h 914"/>
                <a:gd name="T64" fmla="*/ 226 w 544"/>
                <a:gd name="T65" fmla="*/ 102 h 914"/>
                <a:gd name="T66" fmla="*/ 166 w 544"/>
                <a:gd name="T67" fmla="*/ 117 h 914"/>
                <a:gd name="T68" fmla="*/ 128 w 544"/>
                <a:gd name="T69" fmla="*/ 148 h 914"/>
                <a:gd name="T70" fmla="*/ 113 w 544"/>
                <a:gd name="T71" fmla="*/ 197 h 914"/>
                <a:gd name="T72" fmla="*/ 114 w 544"/>
                <a:gd name="T73" fmla="*/ 234 h 914"/>
                <a:gd name="T74" fmla="*/ 129 w 544"/>
                <a:gd name="T75" fmla="*/ 270 h 914"/>
                <a:gd name="T76" fmla="*/ 161 w 544"/>
                <a:gd name="T77" fmla="*/ 304 h 914"/>
                <a:gd name="T78" fmla="*/ 355 w 544"/>
                <a:gd name="T79" fmla="*/ 426 h 914"/>
                <a:gd name="T80" fmla="*/ 424 w 544"/>
                <a:gd name="T81" fmla="*/ 471 h 914"/>
                <a:gd name="T82" fmla="*/ 490 w 544"/>
                <a:gd name="T83" fmla="*/ 530 h 914"/>
                <a:gd name="T84" fmla="*/ 528 w 544"/>
                <a:gd name="T85" fmla="*/ 588 h 914"/>
                <a:gd name="T86" fmla="*/ 543 w 544"/>
                <a:gd name="T87" fmla="*/ 655 h 914"/>
                <a:gd name="T88" fmla="*/ 541 w 544"/>
                <a:gd name="T89" fmla="*/ 716 h 914"/>
                <a:gd name="T90" fmla="*/ 512 w 544"/>
                <a:gd name="T91" fmla="*/ 799 h 914"/>
                <a:gd name="T92" fmla="*/ 475 w 544"/>
                <a:gd name="T93" fmla="*/ 844 h 914"/>
                <a:gd name="T94" fmla="*/ 433 w 544"/>
                <a:gd name="T95" fmla="*/ 874 h 914"/>
                <a:gd name="T96" fmla="*/ 378 w 544"/>
                <a:gd name="T97" fmla="*/ 897 h 914"/>
                <a:gd name="T98" fmla="*/ 308 w 544"/>
                <a:gd name="T99" fmla="*/ 911 h 914"/>
                <a:gd name="T100" fmla="*/ 246 w 544"/>
                <a:gd name="T101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914">
                  <a:moveTo>
                    <a:pt x="246" y="914"/>
                  </a:moveTo>
                  <a:lnTo>
                    <a:pt x="246" y="914"/>
                  </a:lnTo>
                  <a:lnTo>
                    <a:pt x="215" y="913"/>
                  </a:lnTo>
                  <a:lnTo>
                    <a:pt x="186" y="912"/>
                  </a:lnTo>
                  <a:lnTo>
                    <a:pt x="134" y="908"/>
                  </a:lnTo>
                  <a:lnTo>
                    <a:pt x="88" y="903"/>
                  </a:lnTo>
                  <a:lnTo>
                    <a:pt x="45" y="897"/>
                  </a:lnTo>
                  <a:lnTo>
                    <a:pt x="45" y="897"/>
                  </a:lnTo>
                  <a:lnTo>
                    <a:pt x="34" y="894"/>
                  </a:lnTo>
                  <a:lnTo>
                    <a:pt x="29" y="891"/>
                  </a:lnTo>
                  <a:lnTo>
                    <a:pt x="27" y="889"/>
                  </a:lnTo>
                  <a:lnTo>
                    <a:pt x="25" y="887"/>
                  </a:lnTo>
                  <a:lnTo>
                    <a:pt x="23" y="883"/>
                  </a:lnTo>
                  <a:lnTo>
                    <a:pt x="22" y="875"/>
                  </a:lnTo>
                  <a:lnTo>
                    <a:pt x="22" y="827"/>
                  </a:lnTo>
                  <a:lnTo>
                    <a:pt x="22" y="827"/>
                  </a:lnTo>
                  <a:lnTo>
                    <a:pt x="23" y="822"/>
                  </a:lnTo>
                  <a:lnTo>
                    <a:pt x="25" y="818"/>
                  </a:lnTo>
                  <a:lnTo>
                    <a:pt x="26" y="814"/>
                  </a:lnTo>
                  <a:lnTo>
                    <a:pt x="29" y="812"/>
                  </a:lnTo>
                  <a:lnTo>
                    <a:pt x="31" y="810"/>
                  </a:lnTo>
                  <a:lnTo>
                    <a:pt x="35" y="809"/>
                  </a:lnTo>
                  <a:lnTo>
                    <a:pt x="43" y="807"/>
                  </a:lnTo>
                  <a:lnTo>
                    <a:pt x="43" y="807"/>
                  </a:lnTo>
                  <a:lnTo>
                    <a:pt x="46" y="807"/>
                  </a:lnTo>
                  <a:lnTo>
                    <a:pt x="46" y="807"/>
                  </a:lnTo>
                  <a:lnTo>
                    <a:pt x="93" y="811"/>
                  </a:lnTo>
                  <a:lnTo>
                    <a:pt x="146" y="813"/>
                  </a:lnTo>
                  <a:lnTo>
                    <a:pt x="199" y="814"/>
                  </a:lnTo>
                  <a:lnTo>
                    <a:pt x="246" y="814"/>
                  </a:lnTo>
                  <a:lnTo>
                    <a:pt x="246" y="814"/>
                  </a:lnTo>
                  <a:lnTo>
                    <a:pt x="272" y="814"/>
                  </a:lnTo>
                  <a:lnTo>
                    <a:pt x="295" y="812"/>
                  </a:lnTo>
                  <a:lnTo>
                    <a:pt x="317" y="809"/>
                  </a:lnTo>
                  <a:lnTo>
                    <a:pt x="335" y="804"/>
                  </a:lnTo>
                  <a:lnTo>
                    <a:pt x="353" y="798"/>
                  </a:lnTo>
                  <a:lnTo>
                    <a:pt x="368" y="791"/>
                  </a:lnTo>
                  <a:lnTo>
                    <a:pt x="381" y="783"/>
                  </a:lnTo>
                  <a:lnTo>
                    <a:pt x="392" y="775"/>
                  </a:lnTo>
                  <a:lnTo>
                    <a:pt x="402" y="765"/>
                  </a:lnTo>
                  <a:lnTo>
                    <a:pt x="410" y="755"/>
                  </a:lnTo>
                  <a:lnTo>
                    <a:pt x="416" y="742"/>
                  </a:lnTo>
                  <a:lnTo>
                    <a:pt x="421" y="729"/>
                  </a:lnTo>
                  <a:lnTo>
                    <a:pt x="425" y="717"/>
                  </a:lnTo>
                  <a:lnTo>
                    <a:pt x="427" y="703"/>
                  </a:lnTo>
                  <a:lnTo>
                    <a:pt x="429" y="688"/>
                  </a:lnTo>
                  <a:lnTo>
                    <a:pt x="429" y="672"/>
                  </a:lnTo>
                  <a:lnTo>
                    <a:pt x="429" y="672"/>
                  </a:lnTo>
                  <a:lnTo>
                    <a:pt x="429" y="661"/>
                  </a:lnTo>
                  <a:lnTo>
                    <a:pt x="428" y="650"/>
                  </a:lnTo>
                  <a:lnTo>
                    <a:pt x="426" y="641"/>
                  </a:lnTo>
                  <a:lnTo>
                    <a:pt x="423" y="631"/>
                  </a:lnTo>
                  <a:lnTo>
                    <a:pt x="418" y="622"/>
                  </a:lnTo>
                  <a:lnTo>
                    <a:pt x="412" y="612"/>
                  </a:lnTo>
                  <a:lnTo>
                    <a:pt x="407" y="603"/>
                  </a:lnTo>
                  <a:lnTo>
                    <a:pt x="398" y="594"/>
                  </a:lnTo>
                  <a:lnTo>
                    <a:pt x="389" y="585"/>
                  </a:lnTo>
                  <a:lnTo>
                    <a:pt x="379" y="576"/>
                  </a:lnTo>
                  <a:lnTo>
                    <a:pt x="354" y="555"/>
                  </a:lnTo>
                  <a:lnTo>
                    <a:pt x="323" y="534"/>
                  </a:lnTo>
                  <a:lnTo>
                    <a:pt x="285" y="510"/>
                  </a:lnTo>
                  <a:lnTo>
                    <a:pt x="168" y="439"/>
                  </a:lnTo>
                  <a:lnTo>
                    <a:pt x="168" y="439"/>
                  </a:lnTo>
                  <a:lnTo>
                    <a:pt x="129" y="414"/>
                  </a:lnTo>
                  <a:lnTo>
                    <a:pt x="111" y="401"/>
                  </a:lnTo>
                  <a:lnTo>
                    <a:pt x="95" y="389"/>
                  </a:lnTo>
                  <a:lnTo>
                    <a:pt x="80" y="376"/>
                  </a:lnTo>
                  <a:lnTo>
                    <a:pt x="66" y="364"/>
                  </a:lnTo>
                  <a:lnTo>
                    <a:pt x="53" y="351"/>
                  </a:lnTo>
                  <a:lnTo>
                    <a:pt x="43" y="337"/>
                  </a:lnTo>
                  <a:lnTo>
                    <a:pt x="33" y="323"/>
                  </a:lnTo>
                  <a:lnTo>
                    <a:pt x="25" y="310"/>
                  </a:lnTo>
                  <a:lnTo>
                    <a:pt x="18" y="295"/>
                  </a:lnTo>
                  <a:lnTo>
                    <a:pt x="11" y="280"/>
                  </a:lnTo>
                  <a:lnTo>
                    <a:pt x="6" y="264"/>
                  </a:lnTo>
                  <a:lnTo>
                    <a:pt x="4" y="248"/>
                  </a:lnTo>
                  <a:lnTo>
                    <a:pt x="2" y="232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187"/>
                  </a:lnTo>
                  <a:lnTo>
                    <a:pt x="6" y="162"/>
                  </a:lnTo>
                  <a:lnTo>
                    <a:pt x="12" y="140"/>
                  </a:lnTo>
                  <a:lnTo>
                    <a:pt x="15" y="128"/>
                  </a:lnTo>
                  <a:lnTo>
                    <a:pt x="20" y="118"/>
                  </a:lnTo>
                  <a:lnTo>
                    <a:pt x="26" y="109"/>
                  </a:lnTo>
                  <a:lnTo>
                    <a:pt x="30" y="99"/>
                  </a:lnTo>
                  <a:lnTo>
                    <a:pt x="37" y="91"/>
                  </a:lnTo>
                  <a:lnTo>
                    <a:pt x="44" y="81"/>
                  </a:lnTo>
                  <a:lnTo>
                    <a:pt x="51" y="73"/>
                  </a:lnTo>
                  <a:lnTo>
                    <a:pt x="59" y="65"/>
                  </a:lnTo>
                  <a:lnTo>
                    <a:pt x="76" y="52"/>
                  </a:lnTo>
                  <a:lnTo>
                    <a:pt x="96" y="39"/>
                  </a:lnTo>
                  <a:lnTo>
                    <a:pt x="117" y="29"/>
                  </a:lnTo>
                  <a:lnTo>
                    <a:pt x="142" y="19"/>
                  </a:lnTo>
                  <a:lnTo>
                    <a:pt x="167" y="13"/>
                  </a:lnTo>
                  <a:lnTo>
                    <a:pt x="194" y="7"/>
                  </a:lnTo>
                  <a:lnTo>
                    <a:pt x="224" y="2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46" y="1"/>
                  </a:lnTo>
                  <a:lnTo>
                    <a:pt x="404" y="5"/>
                  </a:lnTo>
                  <a:lnTo>
                    <a:pt x="457" y="9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7" y="17"/>
                  </a:lnTo>
                  <a:lnTo>
                    <a:pt x="514" y="21"/>
                  </a:lnTo>
                  <a:lnTo>
                    <a:pt x="517" y="24"/>
                  </a:lnTo>
                  <a:lnTo>
                    <a:pt x="519" y="26"/>
                  </a:lnTo>
                  <a:lnTo>
                    <a:pt x="520" y="31"/>
                  </a:lnTo>
                  <a:lnTo>
                    <a:pt x="520" y="34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20" y="91"/>
                  </a:lnTo>
                  <a:lnTo>
                    <a:pt x="519" y="95"/>
                  </a:lnTo>
                  <a:lnTo>
                    <a:pt x="517" y="99"/>
                  </a:lnTo>
                  <a:lnTo>
                    <a:pt x="514" y="101"/>
                  </a:lnTo>
                  <a:lnTo>
                    <a:pt x="511" y="103"/>
                  </a:lnTo>
                  <a:lnTo>
                    <a:pt x="507" y="104"/>
                  </a:lnTo>
                  <a:lnTo>
                    <a:pt x="504" y="106"/>
                  </a:lnTo>
                  <a:lnTo>
                    <a:pt x="499" y="106"/>
                  </a:lnTo>
                  <a:lnTo>
                    <a:pt x="499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52" y="103"/>
                  </a:lnTo>
                  <a:lnTo>
                    <a:pt x="400" y="101"/>
                  </a:lnTo>
                  <a:lnTo>
                    <a:pt x="343" y="100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67" y="99"/>
                  </a:lnTo>
                  <a:lnTo>
                    <a:pt x="246" y="100"/>
                  </a:lnTo>
                  <a:lnTo>
                    <a:pt x="226" y="102"/>
                  </a:lnTo>
                  <a:lnTo>
                    <a:pt x="209" y="104"/>
                  </a:lnTo>
                  <a:lnTo>
                    <a:pt x="193" y="108"/>
                  </a:lnTo>
                  <a:lnTo>
                    <a:pt x="178" y="111"/>
                  </a:lnTo>
                  <a:lnTo>
                    <a:pt x="166" y="117"/>
                  </a:lnTo>
                  <a:lnTo>
                    <a:pt x="154" y="123"/>
                  </a:lnTo>
                  <a:lnTo>
                    <a:pt x="144" y="130"/>
                  </a:lnTo>
                  <a:lnTo>
                    <a:pt x="136" y="139"/>
                  </a:lnTo>
                  <a:lnTo>
                    <a:pt x="128" y="148"/>
                  </a:lnTo>
                  <a:lnTo>
                    <a:pt x="122" y="158"/>
                  </a:lnTo>
                  <a:lnTo>
                    <a:pt x="117" y="170"/>
                  </a:lnTo>
                  <a:lnTo>
                    <a:pt x="114" y="184"/>
                  </a:lnTo>
                  <a:lnTo>
                    <a:pt x="113" y="197"/>
                  </a:lnTo>
                  <a:lnTo>
                    <a:pt x="112" y="213"/>
                  </a:lnTo>
                  <a:lnTo>
                    <a:pt x="112" y="213"/>
                  </a:lnTo>
                  <a:lnTo>
                    <a:pt x="113" y="224"/>
                  </a:lnTo>
                  <a:lnTo>
                    <a:pt x="114" y="234"/>
                  </a:lnTo>
                  <a:lnTo>
                    <a:pt x="116" y="243"/>
                  </a:lnTo>
                  <a:lnTo>
                    <a:pt x="120" y="252"/>
                  </a:lnTo>
                  <a:lnTo>
                    <a:pt x="124" y="262"/>
                  </a:lnTo>
                  <a:lnTo>
                    <a:pt x="129" y="270"/>
                  </a:lnTo>
                  <a:lnTo>
                    <a:pt x="136" y="279"/>
                  </a:lnTo>
                  <a:lnTo>
                    <a:pt x="144" y="287"/>
                  </a:lnTo>
                  <a:lnTo>
                    <a:pt x="152" y="295"/>
                  </a:lnTo>
                  <a:lnTo>
                    <a:pt x="161" y="304"/>
                  </a:lnTo>
                  <a:lnTo>
                    <a:pt x="184" y="321"/>
                  </a:lnTo>
                  <a:lnTo>
                    <a:pt x="212" y="340"/>
                  </a:lnTo>
                  <a:lnTo>
                    <a:pt x="244" y="359"/>
                  </a:lnTo>
                  <a:lnTo>
                    <a:pt x="355" y="426"/>
                  </a:lnTo>
                  <a:lnTo>
                    <a:pt x="355" y="426"/>
                  </a:lnTo>
                  <a:lnTo>
                    <a:pt x="380" y="442"/>
                  </a:lnTo>
                  <a:lnTo>
                    <a:pt x="403" y="457"/>
                  </a:lnTo>
                  <a:lnTo>
                    <a:pt x="424" y="471"/>
                  </a:lnTo>
                  <a:lnTo>
                    <a:pt x="443" y="486"/>
                  </a:lnTo>
                  <a:lnTo>
                    <a:pt x="460" y="500"/>
                  </a:lnTo>
                  <a:lnTo>
                    <a:pt x="476" y="515"/>
                  </a:lnTo>
                  <a:lnTo>
                    <a:pt x="490" y="530"/>
                  </a:lnTo>
                  <a:lnTo>
                    <a:pt x="502" y="544"/>
                  </a:lnTo>
                  <a:lnTo>
                    <a:pt x="512" y="559"/>
                  </a:lnTo>
                  <a:lnTo>
                    <a:pt x="521" y="573"/>
                  </a:lnTo>
                  <a:lnTo>
                    <a:pt x="528" y="588"/>
                  </a:lnTo>
                  <a:lnTo>
                    <a:pt x="534" y="604"/>
                  </a:lnTo>
                  <a:lnTo>
                    <a:pt x="538" y="621"/>
                  </a:lnTo>
                  <a:lnTo>
                    <a:pt x="542" y="638"/>
                  </a:lnTo>
                  <a:lnTo>
                    <a:pt x="543" y="655"/>
                  </a:lnTo>
                  <a:lnTo>
                    <a:pt x="544" y="672"/>
                  </a:lnTo>
                  <a:lnTo>
                    <a:pt x="544" y="672"/>
                  </a:lnTo>
                  <a:lnTo>
                    <a:pt x="543" y="694"/>
                  </a:lnTo>
                  <a:lnTo>
                    <a:pt x="541" y="716"/>
                  </a:lnTo>
                  <a:lnTo>
                    <a:pt x="537" y="738"/>
                  </a:lnTo>
                  <a:lnTo>
                    <a:pt x="532" y="759"/>
                  </a:lnTo>
                  <a:lnTo>
                    <a:pt x="522" y="780"/>
                  </a:lnTo>
                  <a:lnTo>
                    <a:pt x="512" y="799"/>
                  </a:lnTo>
                  <a:lnTo>
                    <a:pt x="499" y="819"/>
                  </a:lnTo>
                  <a:lnTo>
                    <a:pt x="493" y="827"/>
                  </a:lnTo>
                  <a:lnTo>
                    <a:pt x="485" y="836"/>
                  </a:lnTo>
                  <a:lnTo>
                    <a:pt x="475" y="844"/>
                  </a:lnTo>
                  <a:lnTo>
                    <a:pt x="466" y="853"/>
                  </a:lnTo>
                  <a:lnTo>
                    <a:pt x="456" y="860"/>
                  </a:lnTo>
                  <a:lnTo>
                    <a:pt x="444" y="868"/>
                  </a:lnTo>
                  <a:lnTo>
                    <a:pt x="433" y="874"/>
                  </a:lnTo>
                  <a:lnTo>
                    <a:pt x="420" y="881"/>
                  </a:lnTo>
                  <a:lnTo>
                    <a:pt x="408" y="887"/>
                  </a:lnTo>
                  <a:lnTo>
                    <a:pt x="393" y="892"/>
                  </a:lnTo>
                  <a:lnTo>
                    <a:pt x="378" y="897"/>
                  </a:lnTo>
                  <a:lnTo>
                    <a:pt x="362" y="902"/>
                  </a:lnTo>
                  <a:lnTo>
                    <a:pt x="345" y="905"/>
                  </a:lnTo>
                  <a:lnTo>
                    <a:pt x="327" y="908"/>
                  </a:lnTo>
                  <a:lnTo>
                    <a:pt x="308" y="911"/>
                  </a:lnTo>
                  <a:lnTo>
                    <a:pt x="288" y="912"/>
                  </a:lnTo>
                  <a:lnTo>
                    <a:pt x="268" y="913"/>
                  </a:lnTo>
                  <a:lnTo>
                    <a:pt x="246" y="914"/>
                  </a:lnTo>
                  <a:lnTo>
                    <a:pt x="246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0" name="Freeform 182"/>
            <p:cNvSpPr>
              <a:spLocks/>
            </p:cNvSpPr>
            <p:nvPr/>
          </p:nvSpPr>
          <p:spPr bwMode="auto">
            <a:xfrm>
              <a:off x="4854190" y="4488174"/>
              <a:ext cx="79560" cy="163275"/>
            </a:xfrm>
            <a:custGeom>
              <a:avLst/>
              <a:gdLst>
                <a:gd name="T0" fmla="*/ 382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4 h 825"/>
                <a:gd name="T8" fmla="*/ 248 w 404"/>
                <a:gd name="T9" fmla="*/ 821 h 825"/>
                <a:gd name="T10" fmla="*/ 217 w 404"/>
                <a:gd name="T11" fmla="*/ 814 h 825"/>
                <a:gd name="T12" fmla="*/ 191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5 w 404"/>
                <a:gd name="T19" fmla="*/ 727 h 825"/>
                <a:gd name="T20" fmla="*/ 140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5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1 w 404"/>
                <a:gd name="T61" fmla="*/ 6 h 825"/>
                <a:gd name="T62" fmla="*/ 244 w 404"/>
                <a:gd name="T63" fmla="*/ 12 h 825"/>
                <a:gd name="T64" fmla="*/ 245 w 404"/>
                <a:gd name="T65" fmla="*/ 20 h 825"/>
                <a:gd name="T66" fmla="*/ 376 w 404"/>
                <a:gd name="T67" fmla="*/ 152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5 w 404"/>
                <a:gd name="T87" fmla="*/ 241 h 825"/>
                <a:gd name="T88" fmla="*/ 245 w 404"/>
                <a:gd name="T89" fmla="*/ 662 h 825"/>
                <a:gd name="T90" fmla="*/ 249 w 404"/>
                <a:gd name="T91" fmla="*/ 702 h 825"/>
                <a:gd name="T92" fmla="*/ 253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1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4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2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8"/>
                  </a:moveTo>
                  <a:lnTo>
                    <a:pt x="382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4"/>
                  </a:lnTo>
                  <a:lnTo>
                    <a:pt x="265" y="823"/>
                  </a:lnTo>
                  <a:lnTo>
                    <a:pt x="248" y="821"/>
                  </a:lnTo>
                  <a:lnTo>
                    <a:pt x="231" y="818"/>
                  </a:lnTo>
                  <a:lnTo>
                    <a:pt x="217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0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4" y="226"/>
                  </a:lnTo>
                  <a:lnTo>
                    <a:pt x="9" y="224"/>
                  </a:lnTo>
                  <a:lnTo>
                    <a:pt x="5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9" y="155"/>
                  </a:lnTo>
                  <a:lnTo>
                    <a:pt x="14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7" y="4"/>
                  </a:lnTo>
                  <a:lnTo>
                    <a:pt x="241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5" y="20"/>
                  </a:lnTo>
                  <a:lnTo>
                    <a:pt x="245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7" y="163"/>
                  </a:lnTo>
                  <a:lnTo>
                    <a:pt x="398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8" y="226"/>
                  </a:lnTo>
                  <a:lnTo>
                    <a:pt x="397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1" y="241"/>
                  </a:lnTo>
                  <a:lnTo>
                    <a:pt x="376" y="241"/>
                  </a:lnTo>
                  <a:lnTo>
                    <a:pt x="245" y="241"/>
                  </a:lnTo>
                  <a:lnTo>
                    <a:pt x="245" y="662"/>
                  </a:lnTo>
                  <a:lnTo>
                    <a:pt x="245" y="662"/>
                  </a:lnTo>
                  <a:lnTo>
                    <a:pt x="246" y="685"/>
                  </a:lnTo>
                  <a:lnTo>
                    <a:pt x="249" y="702"/>
                  </a:lnTo>
                  <a:lnTo>
                    <a:pt x="251" y="709"/>
                  </a:lnTo>
                  <a:lnTo>
                    <a:pt x="253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8"/>
                  </a:lnTo>
                  <a:lnTo>
                    <a:pt x="311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4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5" y="814"/>
                  </a:lnTo>
                  <a:lnTo>
                    <a:pt x="392" y="816"/>
                  </a:lnTo>
                  <a:lnTo>
                    <a:pt x="382" y="818"/>
                  </a:lnTo>
                  <a:lnTo>
                    <a:pt x="382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1" name="Freeform 183"/>
            <p:cNvSpPr>
              <a:spLocks/>
            </p:cNvSpPr>
            <p:nvPr/>
          </p:nvSpPr>
          <p:spPr bwMode="auto">
            <a:xfrm>
              <a:off x="4956311" y="4516673"/>
              <a:ext cx="58779" cy="132995"/>
            </a:xfrm>
            <a:custGeom>
              <a:avLst/>
              <a:gdLst>
                <a:gd name="T0" fmla="*/ 273 w 298"/>
                <a:gd name="T1" fmla="*/ 92 h 672"/>
                <a:gd name="T2" fmla="*/ 232 w 298"/>
                <a:gd name="T3" fmla="*/ 94 h 672"/>
                <a:gd name="T4" fmla="*/ 191 w 298"/>
                <a:gd name="T5" fmla="*/ 103 h 672"/>
                <a:gd name="T6" fmla="*/ 150 w 298"/>
                <a:gd name="T7" fmla="*/ 119 h 672"/>
                <a:gd name="T8" fmla="*/ 107 w 298"/>
                <a:gd name="T9" fmla="*/ 142 h 672"/>
                <a:gd name="T10" fmla="*/ 107 w 298"/>
                <a:gd name="T11" fmla="*/ 648 h 672"/>
                <a:gd name="T12" fmla="*/ 104 w 298"/>
                <a:gd name="T13" fmla="*/ 657 h 672"/>
                <a:gd name="T14" fmla="*/ 100 w 298"/>
                <a:gd name="T15" fmla="*/ 665 h 672"/>
                <a:gd name="T16" fmla="*/ 92 w 298"/>
                <a:gd name="T17" fmla="*/ 670 h 672"/>
                <a:gd name="T18" fmla="*/ 83 w 298"/>
                <a:gd name="T19" fmla="*/ 672 h 672"/>
                <a:gd name="T20" fmla="*/ 23 w 298"/>
                <a:gd name="T21" fmla="*/ 672 h 672"/>
                <a:gd name="T22" fmla="*/ 15 w 298"/>
                <a:gd name="T23" fmla="*/ 670 h 672"/>
                <a:gd name="T24" fmla="*/ 7 w 298"/>
                <a:gd name="T25" fmla="*/ 665 h 672"/>
                <a:gd name="T26" fmla="*/ 2 w 298"/>
                <a:gd name="T27" fmla="*/ 657 h 672"/>
                <a:gd name="T28" fmla="*/ 0 w 298"/>
                <a:gd name="T29" fmla="*/ 648 h 672"/>
                <a:gd name="T30" fmla="*/ 0 w 298"/>
                <a:gd name="T31" fmla="*/ 32 h 672"/>
                <a:gd name="T32" fmla="*/ 2 w 298"/>
                <a:gd name="T33" fmla="*/ 23 h 672"/>
                <a:gd name="T34" fmla="*/ 7 w 298"/>
                <a:gd name="T35" fmla="*/ 15 h 672"/>
                <a:gd name="T36" fmla="*/ 14 w 298"/>
                <a:gd name="T37" fmla="*/ 10 h 672"/>
                <a:gd name="T38" fmla="*/ 23 w 298"/>
                <a:gd name="T39" fmla="*/ 8 h 672"/>
                <a:gd name="T40" fmla="*/ 80 w 298"/>
                <a:gd name="T41" fmla="*/ 8 h 672"/>
                <a:gd name="T42" fmla="*/ 89 w 298"/>
                <a:gd name="T43" fmla="*/ 10 h 672"/>
                <a:gd name="T44" fmla="*/ 96 w 298"/>
                <a:gd name="T45" fmla="*/ 15 h 672"/>
                <a:gd name="T46" fmla="*/ 101 w 298"/>
                <a:gd name="T47" fmla="*/ 23 h 672"/>
                <a:gd name="T48" fmla="*/ 103 w 298"/>
                <a:gd name="T49" fmla="*/ 32 h 672"/>
                <a:gd name="T50" fmla="*/ 103 w 298"/>
                <a:gd name="T51" fmla="*/ 57 h 672"/>
                <a:gd name="T52" fmla="*/ 147 w 298"/>
                <a:gd name="T53" fmla="*/ 31 h 672"/>
                <a:gd name="T54" fmla="*/ 190 w 298"/>
                <a:gd name="T55" fmla="*/ 12 h 672"/>
                <a:gd name="T56" fmla="*/ 232 w 298"/>
                <a:gd name="T57" fmla="*/ 3 h 672"/>
                <a:gd name="T58" fmla="*/ 273 w 298"/>
                <a:gd name="T59" fmla="*/ 0 h 672"/>
                <a:gd name="T60" fmla="*/ 279 w 298"/>
                <a:gd name="T61" fmla="*/ 0 h 672"/>
                <a:gd name="T62" fmla="*/ 288 w 298"/>
                <a:gd name="T63" fmla="*/ 3 h 672"/>
                <a:gd name="T64" fmla="*/ 295 w 298"/>
                <a:gd name="T65" fmla="*/ 8 h 672"/>
                <a:gd name="T66" fmla="*/ 298 w 298"/>
                <a:gd name="T67" fmla="*/ 16 h 672"/>
                <a:gd name="T68" fmla="*/ 298 w 298"/>
                <a:gd name="T69" fmla="*/ 71 h 672"/>
                <a:gd name="T70" fmla="*/ 298 w 298"/>
                <a:gd name="T71" fmla="*/ 76 h 672"/>
                <a:gd name="T72" fmla="*/ 295 w 298"/>
                <a:gd name="T73" fmla="*/ 84 h 672"/>
                <a:gd name="T74" fmla="*/ 288 w 298"/>
                <a:gd name="T75" fmla="*/ 88 h 672"/>
                <a:gd name="T76" fmla="*/ 279 w 298"/>
                <a:gd name="T77" fmla="*/ 92 h 672"/>
                <a:gd name="T78" fmla="*/ 273 w 298"/>
                <a:gd name="T79" fmla="*/ 9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2">
                  <a:moveTo>
                    <a:pt x="273" y="92"/>
                  </a:moveTo>
                  <a:lnTo>
                    <a:pt x="273" y="92"/>
                  </a:lnTo>
                  <a:lnTo>
                    <a:pt x="252" y="92"/>
                  </a:lnTo>
                  <a:lnTo>
                    <a:pt x="232" y="94"/>
                  </a:lnTo>
                  <a:lnTo>
                    <a:pt x="212" y="98"/>
                  </a:lnTo>
                  <a:lnTo>
                    <a:pt x="191" y="103"/>
                  </a:lnTo>
                  <a:lnTo>
                    <a:pt x="171" y="110"/>
                  </a:lnTo>
                  <a:lnTo>
                    <a:pt x="150" y="119"/>
                  </a:lnTo>
                  <a:lnTo>
                    <a:pt x="128" y="129"/>
                  </a:lnTo>
                  <a:lnTo>
                    <a:pt x="107" y="142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7"/>
                  </a:lnTo>
                  <a:lnTo>
                    <a:pt x="92" y="670"/>
                  </a:lnTo>
                  <a:lnTo>
                    <a:pt x="87" y="672"/>
                  </a:lnTo>
                  <a:lnTo>
                    <a:pt x="83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5" y="670"/>
                  </a:lnTo>
                  <a:lnTo>
                    <a:pt x="10" y="667"/>
                  </a:lnTo>
                  <a:lnTo>
                    <a:pt x="7" y="665"/>
                  </a:lnTo>
                  <a:lnTo>
                    <a:pt x="5" y="662"/>
                  </a:lnTo>
                  <a:lnTo>
                    <a:pt x="2" y="657"/>
                  </a:lnTo>
                  <a:lnTo>
                    <a:pt x="1" y="652"/>
                  </a:lnTo>
                  <a:lnTo>
                    <a:pt x="0" y="64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3" y="19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5"/>
                  </a:lnTo>
                  <a:lnTo>
                    <a:pt x="99" y="19"/>
                  </a:lnTo>
                  <a:lnTo>
                    <a:pt x="101" y="23"/>
                  </a:lnTo>
                  <a:lnTo>
                    <a:pt x="102" y="27"/>
                  </a:lnTo>
                  <a:lnTo>
                    <a:pt x="103" y="32"/>
                  </a:lnTo>
                  <a:lnTo>
                    <a:pt x="103" y="57"/>
                  </a:lnTo>
                  <a:lnTo>
                    <a:pt x="103" y="57"/>
                  </a:lnTo>
                  <a:lnTo>
                    <a:pt x="125" y="43"/>
                  </a:lnTo>
                  <a:lnTo>
                    <a:pt x="147" y="31"/>
                  </a:lnTo>
                  <a:lnTo>
                    <a:pt x="169" y="20"/>
                  </a:lnTo>
                  <a:lnTo>
                    <a:pt x="190" y="12"/>
                  </a:lnTo>
                  <a:lnTo>
                    <a:pt x="211" y="7"/>
                  </a:lnTo>
                  <a:lnTo>
                    <a:pt x="232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9" y="0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2" y="6"/>
                  </a:lnTo>
                  <a:lnTo>
                    <a:pt x="295" y="8"/>
                  </a:lnTo>
                  <a:lnTo>
                    <a:pt x="297" y="12"/>
                  </a:lnTo>
                  <a:lnTo>
                    <a:pt x="298" y="16"/>
                  </a:lnTo>
                  <a:lnTo>
                    <a:pt x="298" y="22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4"/>
                  </a:lnTo>
                  <a:lnTo>
                    <a:pt x="292" y="86"/>
                  </a:lnTo>
                  <a:lnTo>
                    <a:pt x="288" y="88"/>
                  </a:lnTo>
                  <a:lnTo>
                    <a:pt x="284" y="90"/>
                  </a:lnTo>
                  <a:lnTo>
                    <a:pt x="279" y="92"/>
                  </a:lnTo>
                  <a:lnTo>
                    <a:pt x="273" y="92"/>
                  </a:lnTo>
                  <a:lnTo>
                    <a:pt x="273" y="9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2" name="Freeform 184"/>
            <p:cNvSpPr>
              <a:spLocks noEditPoints="1"/>
            </p:cNvSpPr>
            <p:nvPr/>
          </p:nvSpPr>
          <p:spPr bwMode="auto">
            <a:xfrm>
              <a:off x="5026372" y="4516673"/>
              <a:ext cx="96778" cy="134776"/>
            </a:xfrm>
            <a:custGeom>
              <a:avLst/>
              <a:gdLst>
                <a:gd name="T0" fmla="*/ 408 w 488"/>
                <a:gd name="T1" fmla="*/ 672 h 681"/>
                <a:gd name="T2" fmla="*/ 394 w 488"/>
                <a:gd name="T3" fmla="*/ 667 h 681"/>
                <a:gd name="T4" fmla="*/ 386 w 488"/>
                <a:gd name="T5" fmla="*/ 657 h 681"/>
                <a:gd name="T6" fmla="*/ 384 w 488"/>
                <a:gd name="T7" fmla="*/ 622 h 681"/>
                <a:gd name="T8" fmla="*/ 340 w 488"/>
                <a:gd name="T9" fmla="*/ 644 h 681"/>
                <a:gd name="T10" fmla="*/ 271 w 488"/>
                <a:gd name="T11" fmla="*/ 671 h 681"/>
                <a:gd name="T12" fmla="*/ 198 w 488"/>
                <a:gd name="T13" fmla="*/ 681 h 681"/>
                <a:gd name="T14" fmla="*/ 160 w 488"/>
                <a:gd name="T15" fmla="*/ 679 h 681"/>
                <a:gd name="T16" fmla="*/ 107 w 488"/>
                <a:gd name="T17" fmla="*/ 665 h 681"/>
                <a:gd name="T18" fmla="*/ 61 w 488"/>
                <a:gd name="T19" fmla="*/ 640 h 681"/>
                <a:gd name="T20" fmla="*/ 26 w 488"/>
                <a:gd name="T21" fmla="*/ 597 h 681"/>
                <a:gd name="T22" fmla="*/ 5 w 488"/>
                <a:gd name="T23" fmla="*/ 537 h 681"/>
                <a:gd name="T24" fmla="*/ 0 w 488"/>
                <a:gd name="T25" fmla="*/ 470 h 681"/>
                <a:gd name="T26" fmla="*/ 5 w 488"/>
                <a:gd name="T27" fmla="*/ 424 h 681"/>
                <a:gd name="T28" fmla="*/ 26 w 488"/>
                <a:gd name="T29" fmla="*/ 367 h 681"/>
                <a:gd name="T30" fmla="*/ 43 w 488"/>
                <a:gd name="T31" fmla="*/ 344 h 681"/>
                <a:gd name="T32" fmla="*/ 66 w 488"/>
                <a:gd name="T33" fmla="*/ 323 h 681"/>
                <a:gd name="T34" fmla="*/ 129 w 488"/>
                <a:gd name="T35" fmla="*/ 293 h 681"/>
                <a:gd name="T36" fmla="*/ 217 w 488"/>
                <a:gd name="T37" fmla="*/ 277 h 681"/>
                <a:gd name="T38" fmla="*/ 381 w 488"/>
                <a:gd name="T39" fmla="*/ 275 h 681"/>
                <a:gd name="T40" fmla="*/ 381 w 488"/>
                <a:gd name="T41" fmla="*/ 209 h 681"/>
                <a:gd name="T42" fmla="*/ 374 w 488"/>
                <a:gd name="T43" fmla="*/ 163 h 681"/>
                <a:gd name="T44" fmla="*/ 360 w 488"/>
                <a:gd name="T45" fmla="*/ 129 h 681"/>
                <a:gd name="T46" fmla="*/ 334 w 488"/>
                <a:gd name="T47" fmla="*/ 107 h 681"/>
                <a:gd name="T48" fmla="*/ 299 w 488"/>
                <a:gd name="T49" fmla="*/ 94 h 681"/>
                <a:gd name="T50" fmla="*/ 252 w 488"/>
                <a:gd name="T51" fmla="*/ 90 h 681"/>
                <a:gd name="T52" fmla="*/ 148 w 488"/>
                <a:gd name="T53" fmla="*/ 93 h 681"/>
                <a:gd name="T54" fmla="*/ 67 w 488"/>
                <a:gd name="T55" fmla="*/ 100 h 681"/>
                <a:gd name="T56" fmla="*/ 53 w 488"/>
                <a:gd name="T57" fmla="*/ 100 h 681"/>
                <a:gd name="T58" fmla="*/ 44 w 488"/>
                <a:gd name="T59" fmla="*/ 94 h 681"/>
                <a:gd name="T60" fmla="*/ 39 w 488"/>
                <a:gd name="T61" fmla="*/ 80 h 681"/>
                <a:gd name="T62" fmla="*/ 39 w 488"/>
                <a:gd name="T63" fmla="*/ 33 h 681"/>
                <a:gd name="T64" fmla="*/ 46 w 488"/>
                <a:gd name="T65" fmla="*/ 23 h 681"/>
                <a:gd name="T66" fmla="*/ 65 w 488"/>
                <a:gd name="T67" fmla="*/ 16 h 681"/>
                <a:gd name="T68" fmla="*/ 146 w 488"/>
                <a:gd name="T69" fmla="*/ 4 h 681"/>
                <a:gd name="T70" fmla="*/ 252 w 488"/>
                <a:gd name="T71" fmla="*/ 0 h 681"/>
                <a:gd name="T72" fmla="*/ 337 w 488"/>
                <a:gd name="T73" fmla="*/ 9 h 681"/>
                <a:gd name="T74" fmla="*/ 401 w 488"/>
                <a:gd name="T75" fmla="*/ 34 h 681"/>
                <a:gd name="T76" fmla="*/ 446 w 488"/>
                <a:gd name="T77" fmla="*/ 76 h 681"/>
                <a:gd name="T78" fmla="*/ 474 w 488"/>
                <a:gd name="T79" fmla="*/ 131 h 681"/>
                <a:gd name="T80" fmla="*/ 487 w 488"/>
                <a:gd name="T81" fmla="*/ 201 h 681"/>
                <a:gd name="T82" fmla="*/ 488 w 488"/>
                <a:gd name="T83" fmla="*/ 648 h 681"/>
                <a:gd name="T84" fmla="*/ 483 w 488"/>
                <a:gd name="T85" fmla="*/ 662 h 681"/>
                <a:gd name="T86" fmla="*/ 473 w 488"/>
                <a:gd name="T87" fmla="*/ 670 h 681"/>
                <a:gd name="T88" fmla="*/ 463 w 488"/>
                <a:gd name="T89" fmla="*/ 672 h 681"/>
                <a:gd name="T90" fmla="*/ 292 w 488"/>
                <a:gd name="T91" fmla="*/ 351 h 681"/>
                <a:gd name="T92" fmla="*/ 221 w 488"/>
                <a:gd name="T93" fmla="*/ 354 h 681"/>
                <a:gd name="T94" fmla="*/ 169 w 488"/>
                <a:gd name="T95" fmla="*/ 366 h 681"/>
                <a:gd name="T96" fmla="*/ 135 w 488"/>
                <a:gd name="T97" fmla="*/ 385 h 681"/>
                <a:gd name="T98" fmla="*/ 115 w 488"/>
                <a:gd name="T99" fmla="*/ 415 h 681"/>
                <a:gd name="T100" fmla="*/ 107 w 488"/>
                <a:gd name="T101" fmla="*/ 454 h 681"/>
                <a:gd name="T102" fmla="*/ 107 w 488"/>
                <a:gd name="T103" fmla="*/ 484 h 681"/>
                <a:gd name="T104" fmla="*/ 112 w 488"/>
                <a:gd name="T105" fmla="*/ 526 h 681"/>
                <a:gd name="T106" fmla="*/ 124 w 488"/>
                <a:gd name="T107" fmla="*/ 557 h 681"/>
                <a:gd name="T108" fmla="*/ 144 w 488"/>
                <a:gd name="T109" fmla="*/ 577 h 681"/>
                <a:gd name="T110" fmla="*/ 171 w 488"/>
                <a:gd name="T111" fmla="*/ 588 h 681"/>
                <a:gd name="T112" fmla="*/ 218 w 488"/>
                <a:gd name="T113" fmla="*/ 594 h 681"/>
                <a:gd name="T114" fmla="*/ 259 w 488"/>
                <a:gd name="T115" fmla="*/ 591 h 681"/>
                <a:gd name="T116" fmla="*/ 319 w 488"/>
                <a:gd name="T117" fmla="*/ 574 h 681"/>
                <a:gd name="T118" fmla="*/ 381 w 488"/>
                <a:gd name="T119" fmla="*/ 546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81">
                  <a:moveTo>
                    <a:pt x="463" y="672"/>
                  </a:moveTo>
                  <a:lnTo>
                    <a:pt x="408" y="672"/>
                  </a:lnTo>
                  <a:lnTo>
                    <a:pt x="408" y="672"/>
                  </a:lnTo>
                  <a:lnTo>
                    <a:pt x="403" y="672"/>
                  </a:lnTo>
                  <a:lnTo>
                    <a:pt x="399" y="670"/>
                  </a:lnTo>
                  <a:lnTo>
                    <a:pt x="394" y="667"/>
                  </a:lnTo>
                  <a:lnTo>
                    <a:pt x="390" y="665"/>
                  </a:lnTo>
                  <a:lnTo>
                    <a:pt x="388" y="662"/>
                  </a:lnTo>
                  <a:lnTo>
                    <a:pt x="386" y="657"/>
                  </a:lnTo>
                  <a:lnTo>
                    <a:pt x="384" y="652"/>
                  </a:lnTo>
                  <a:lnTo>
                    <a:pt x="384" y="648"/>
                  </a:lnTo>
                  <a:lnTo>
                    <a:pt x="384" y="622"/>
                  </a:lnTo>
                  <a:lnTo>
                    <a:pt x="384" y="622"/>
                  </a:lnTo>
                  <a:lnTo>
                    <a:pt x="362" y="634"/>
                  </a:lnTo>
                  <a:lnTo>
                    <a:pt x="340" y="644"/>
                  </a:lnTo>
                  <a:lnTo>
                    <a:pt x="317" y="655"/>
                  </a:lnTo>
                  <a:lnTo>
                    <a:pt x="294" y="664"/>
                  </a:lnTo>
                  <a:lnTo>
                    <a:pt x="271" y="671"/>
                  </a:lnTo>
                  <a:lnTo>
                    <a:pt x="247" y="677"/>
                  </a:lnTo>
                  <a:lnTo>
                    <a:pt x="223" y="680"/>
                  </a:lnTo>
                  <a:lnTo>
                    <a:pt x="198" y="681"/>
                  </a:lnTo>
                  <a:lnTo>
                    <a:pt x="198" y="681"/>
                  </a:lnTo>
                  <a:lnTo>
                    <a:pt x="178" y="680"/>
                  </a:lnTo>
                  <a:lnTo>
                    <a:pt x="160" y="679"/>
                  </a:lnTo>
                  <a:lnTo>
                    <a:pt x="142" y="675"/>
                  </a:lnTo>
                  <a:lnTo>
                    <a:pt x="123" y="671"/>
                  </a:lnTo>
                  <a:lnTo>
                    <a:pt x="107" y="665"/>
                  </a:lnTo>
                  <a:lnTo>
                    <a:pt x="90" y="658"/>
                  </a:lnTo>
                  <a:lnTo>
                    <a:pt x="75" y="650"/>
                  </a:lnTo>
                  <a:lnTo>
                    <a:pt x="61" y="640"/>
                  </a:lnTo>
                  <a:lnTo>
                    <a:pt x="48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8" y="579"/>
                  </a:lnTo>
                  <a:lnTo>
                    <a:pt x="11" y="560"/>
                  </a:lnTo>
                  <a:lnTo>
                    <a:pt x="5" y="537"/>
                  </a:lnTo>
                  <a:lnTo>
                    <a:pt x="2" y="513"/>
                  </a:lnTo>
                  <a:lnTo>
                    <a:pt x="0" y="485"/>
                  </a:lnTo>
                  <a:lnTo>
                    <a:pt x="0" y="470"/>
                  </a:lnTo>
                  <a:lnTo>
                    <a:pt x="0" y="470"/>
                  </a:lnTo>
                  <a:lnTo>
                    <a:pt x="2" y="447"/>
                  </a:lnTo>
                  <a:lnTo>
                    <a:pt x="5" y="424"/>
                  </a:lnTo>
                  <a:lnTo>
                    <a:pt x="10" y="404"/>
                  </a:lnTo>
                  <a:lnTo>
                    <a:pt x="17" y="385"/>
                  </a:lnTo>
                  <a:lnTo>
                    <a:pt x="26" y="367"/>
                  </a:lnTo>
                  <a:lnTo>
                    <a:pt x="30" y="359"/>
                  </a:lnTo>
                  <a:lnTo>
                    <a:pt x="36" y="351"/>
                  </a:lnTo>
                  <a:lnTo>
                    <a:pt x="43" y="344"/>
                  </a:lnTo>
                  <a:lnTo>
                    <a:pt x="50" y="337"/>
                  </a:lnTo>
                  <a:lnTo>
                    <a:pt x="58" y="330"/>
                  </a:lnTo>
                  <a:lnTo>
                    <a:pt x="66" y="323"/>
                  </a:lnTo>
                  <a:lnTo>
                    <a:pt x="84" y="312"/>
                  </a:lnTo>
                  <a:lnTo>
                    <a:pt x="105" y="303"/>
                  </a:lnTo>
                  <a:lnTo>
                    <a:pt x="129" y="293"/>
                  </a:lnTo>
                  <a:lnTo>
                    <a:pt x="155" y="287"/>
                  </a:lnTo>
                  <a:lnTo>
                    <a:pt x="185" y="282"/>
                  </a:lnTo>
                  <a:lnTo>
                    <a:pt x="217" y="277"/>
                  </a:lnTo>
                  <a:lnTo>
                    <a:pt x="253" y="275"/>
                  </a:lnTo>
                  <a:lnTo>
                    <a:pt x="292" y="275"/>
                  </a:lnTo>
                  <a:lnTo>
                    <a:pt x="381" y="275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09"/>
                  </a:lnTo>
                  <a:lnTo>
                    <a:pt x="379" y="191"/>
                  </a:lnTo>
                  <a:lnTo>
                    <a:pt x="378" y="176"/>
                  </a:lnTo>
                  <a:lnTo>
                    <a:pt x="374" y="163"/>
                  </a:lnTo>
                  <a:lnTo>
                    <a:pt x="370" y="150"/>
                  </a:lnTo>
                  <a:lnTo>
                    <a:pt x="365" y="139"/>
                  </a:lnTo>
                  <a:lnTo>
                    <a:pt x="360" y="129"/>
                  </a:lnTo>
                  <a:lnTo>
                    <a:pt x="351" y="120"/>
                  </a:lnTo>
                  <a:lnTo>
                    <a:pt x="343" y="113"/>
                  </a:lnTo>
                  <a:lnTo>
                    <a:pt x="334" y="107"/>
                  </a:lnTo>
                  <a:lnTo>
                    <a:pt x="324" y="102"/>
                  </a:lnTo>
                  <a:lnTo>
                    <a:pt x="312" y="97"/>
                  </a:lnTo>
                  <a:lnTo>
                    <a:pt x="299" y="94"/>
                  </a:lnTo>
                  <a:lnTo>
                    <a:pt x="285" y="92"/>
                  </a:lnTo>
                  <a:lnTo>
                    <a:pt x="269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2"/>
                  </a:lnTo>
                  <a:lnTo>
                    <a:pt x="148" y="93"/>
                  </a:lnTo>
                  <a:lnTo>
                    <a:pt x="106" y="96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53" y="100"/>
                  </a:lnTo>
                  <a:lnTo>
                    <a:pt x="50" y="98"/>
                  </a:lnTo>
                  <a:lnTo>
                    <a:pt x="46" y="96"/>
                  </a:lnTo>
                  <a:lnTo>
                    <a:pt x="44" y="94"/>
                  </a:lnTo>
                  <a:lnTo>
                    <a:pt x="42" y="90"/>
                  </a:lnTo>
                  <a:lnTo>
                    <a:pt x="39" y="86"/>
                  </a:lnTo>
                  <a:lnTo>
                    <a:pt x="39" y="80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3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6" y="23"/>
                  </a:lnTo>
                  <a:lnTo>
                    <a:pt x="50" y="20"/>
                  </a:lnTo>
                  <a:lnTo>
                    <a:pt x="54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4" y="9"/>
                  </a:lnTo>
                  <a:lnTo>
                    <a:pt x="146" y="4"/>
                  </a:lnTo>
                  <a:lnTo>
                    <a:pt x="195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1"/>
                  </a:lnTo>
                  <a:lnTo>
                    <a:pt x="310" y="3"/>
                  </a:lnTo>
                  <a:lnTo>
                    <a:pt x="337" y="9"/>
                  </a:lnTo>
                  <a:lnTo>
                    <a:pt x="360" y="15"/>
                  </a:lnTo>
                  <a:lnTo>
                    <a:pt x="381" y="24"/>
                  </a:lnTo>
                  <a:lnTo>
                    <a:pt x="401" y="34"/>
                  </a:lnTo>
                  <a:lnTo>
                    <a:pt x="418" y="46"/>
                  </a:lnTo>
                  <a:lnTo>
                    <a:pt x="433" y="59"/>
                  </a:lnTo>
                  <a:lnTo>
                    <a:pt x="446" y="76"/>
                  </a:lnTo>
                  <a:lnTo>
                    <a:pt x="457" y="93"/>
                  </a:lnTo>
                  <a:lnTo>
                    <a:pt x="466" y="111"/>
                  </a:lnTo>
                  <a:lnTo>
                    <a:pt x="474" y="131"/>
                  </a:lnTo>
                  <a:lnTo>
                    <a:pt x="480" y="152"/>
                  </a:lnTo>
                  <a:lnTo>
                    <a:pt x="485" y="176"/>
                  </a:lnTo>
                  <a:lnTo>
                    <a:pt x="487" y="201"/>
                  </a:lnTo>
                  <a:lnTo>
                    <a:pt x="488" y="227"/>
                  </a:lnTo>
                  <a:lnTo>
                    <a:pt x="488" y="648"/>
                  </a:lnTo>
                  <a:lnTo>
                    <a:pt x="488" y="648"/>
                  </a:lnTo>
                  <a:lnTo>
                    <a:pt x="487" y="652"/>
                  </a:lnTo>
                  <a:lnTo>
                    <a:pt x="486" y="657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77" y="667"/>
                  </a:lnTo>
                  <a:lnTo>
                    <a:pt x="473" y="670"/>
                  </a:lnTo>
                  <a:lnTo>
                    <a:pt x="468" y="672"/>
                  </a:lnTo>
                  <a:lnTo>
                    <a:pt x="463" y="672"/>
                  </a:lnTo>
                  <a:lnTo>
                    <a:pt x="463" y="672"/>
                  </a:lnTo>
                  <a:close/>
                  <a:moveTo>
                    <a:pt x="381" y="351"/>
                  </a:moveTo>
                  <a:lnTo>
                    <a:pt x="292" y="351"/>
                  </a:lnTo>
                  <a:lnTo>
                    <a:pt x="292" y="351"/>
                  </a:lnTo>
                  <a:lnTo>
                    <a:pt x="265" y="351"/>
                  </a:lnTo>
                  <a:lnTo>
                    <a:pt x="243" y="353"/>
                  </a:lnTo>
                  <a:lnTo>
                    <a:pt x="221" y="354"/>
                  </a:lnTo>
                  <a:lnTo>
                    <a:pt x="201" y="358"/>
                  </a:lnTo>
                  <a:lnTo>
                    <a:pt x="184" y="361"/>
                  </a:lnTo>
                  <a:lnTo>
                    <a:pt x="169" y="366"/>
                  </a:lnTo>
                  <a:lnTo>
                    <a:pt x="156" y="371"/>
                  </a:lnTo>
                  <a:lnTo>
                    <a:pt x="145" y="378"/>
                  </a:lnTo>
                  <a:lnTo>
                    <a:pt x="135" y="385"/>
                  </a:lnTo>
                  <a:lnTo>
                    <a:pt x="127" y="394"/>
                  </a:lnTo>
                  <a:lnTo>
                    <a:pt x="121" y="404"/>
                  </a:lnTo>
                  <a:lnTo>
                    <a:pt x="115" y="415"/>
                  </a:lnTo>
                  <a:lnTo>
                    <a:pt x="112" y="427"/>
                  </a:lnTo>
                  <a:lnTo>
                    <a:pt x="109" y="439"/>
                  </a:lnTo>
                  <a:lnTo>
                    <a:pt x="107" y="454"/>
                  </a:lnTo>
                  <a:lnTo>
                    <a:pt x="107" y="469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7" y="500"/>
                  </a:lnTo>
                  <a:lnTo>
                    <a:pt x="109" y="514"/>
                  </a:lnTo>
                  <a:lnTo>
                    <a:pt x="112" y="526"/>
                  </a:lnTo>
                  <a:lnTo>
                    <a:pt x="115" y="538"/>
                  </a:lnTo>
                  <a:lnTo>
                    <a:pt x="119" y="548"/>
                  </a:lnTo>
                  <a:lnTo>
                    <a:pt x="124" y="557"/>
                  </a:lnTo>
                  <a:lnTo>
                    <a:pt x="130" y="564"/>
                  </a:lnTo>
                  <a:lnTo>
                    <a:pt x="137" y="571"/>
                  </a:lnTo>
                  <a:lnTo>
                    <a:pt x="144" y="577"/>
                  </a:lnTo>
                  <a:lnTo>
                    <a:pt x="152" y="581"/>
                  </a:lnTo>
                  <a:lnTo>
                    <a:pt x="161" y="586"/>
                  </a:lnTo>
                  <a:lnTo>
                    <a:pt x="171" y="588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8" y="594"/>
                  </a:lnTo>
                  <a:lnTo>
                    <a:pt x="218" y="594"/>
                  </a:lnTo>
                  <a:lnTo>
                    <a:pt x="239" y="593"/>
                  </a:lnTo>
                  <a:lnTo>
                    <a:pt x="259" y="591"/>
                  </a:lnTo>
                  <a:lnTo>
                    <a:pt x="279" y="587"/>
                  </a:lnTo>
                  <a:lnTo>
                    <a:pt x="299" y="581"/>
                  </a:lnTo>
                  <a:lnTo>
                    <a:pt x="319" y="574"/>
                  </a:lnTo>
                  <a:lnTo>
                    <a:pt x="339" y="566"/>
                  </a:lnTo>
                  <a:lnTo>
                    <a:pt x="360" y="556"/>
                  </a:lnTo>
                  <a:lnTo>
                    <a:pt x="381" y="546"/>
                  </a:lnTo>
                  <a:lnTo>
                    <a:pt x="381" y="35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3" name="Freeform 185"/>
            <p:cNvSpPr>
              <a:spLocks/>
            </p:cNvSpPr>
            <p:nvPr/>
          </p:nvSpPr>
          <p:spPr bwMode="auto">
            <a:xfrm>
              <a:off x="5139180" y="4488174"/>
              <a:ext cx="80153" cy="163275"/>
            </a:xfrm>
            <a:custGeom>
              <a:avLst/>
              <a:gdLst>
                <a:gd name="T0" fmla="*/ 383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4 w 404"/>
                <a:gd name="T7" fmla="*/ 824 h 825"/>
                <a:gd name="T8" fmla="*/ 247 w 404"/>
                <a:gd name="T9" fmla="*/ 821 h 825"/>
                <a:gd name="T10" fmla="*/ 216 w 404"/>
                <a:gd name="T11" fmla="*/ 814 h 825"/>
                <a:gd name="T12" fmla="*/ 191 w 404"/>
                <a:gd name="T13" fmla="*/ 802 h 825"/>
                <a:gd name="T14" fmla="*/ 170 w 404"/>
                <a:gd name="T15" fmla="*/ 784 h 825"/>
                <a:gd name="T16" fmla="*/ 156 w 404"/>
                <a:gd name="T17" fmla="*/ 759 h 825"/>
                <a:gd name="T18" fmla="*/ 145 w 404"/>
                <a:gd name="T19" fmla="*/ 727 h 825"/>
                <a:gd name="T20" fmla="*/ 141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0 w 404"/>
                <a:gd name="T61" fmla="*/ 6 h 825"/>
                <a:gd name="T62" fmla="*/ 244 w 404"/>
                <a:gd name="T63" fmla="*/ 12 h 825"/>
                <a:gd name="T64" fmla="*/ 246 w 404"/>
                <a:gd name="T65" fmla="*/ 20 h 825"/>
                <a:gd name="T66" fmla="*/ 376 w 404"/>
                <a:gd name="T67" fmla="*/ 152 h 825"/>
                <a:gd name="T68" fmla="*/ 382 w 404"/>
                <a:gd name="T69" fmla="*/ 153 h 825"/>
                <a:gd name="T70" fmla="*/ 390 w 404"/>
                <a:gd name="T71" fmla="*/ 156 h 825"/>
                <a:gd name="T72" fmla="*/ 396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6 w 404"/>
                <a:gd name="T81" fmla="*/ 231 h 825"/>
                <a:gd name="T82" fmla="*/ 390 w 404"/>
                <a:gd name="T83" fmla="*/ 238 h 825"/>
                <a:gd name="T84" fmla="*/ 382 w 404"/>
                <a:gd name="T85" fmla="*/ 241 h 825"/>
                <a:gd name="T86" fmla="*/ 246 w 404"/>
                <a:gd name="T87" fmla="*/ 241 h 825"/>
                <a:gd name="T88" fmla="*/ 246 w 404"/>
                <a:gd name="T89" fmla="*/ 662 h 825"/>
                <a:gd name="T90" fmla="*/ 250 w 404"/>
                <a:gd name="T91" fmla="*/ 702 h 825"/>
                <a:gd name="T92" fmla="*/ 254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0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3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3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3" y="818"/>
                  </a:moveTo>
                  <a:lnTo>
                    <a:pt x="383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4" y="824"/>
                  </a:lnTo>
                  <a:lnTo>
                    <a:pt x="265" y="823"/>
                  </a:lnTo>
                  <a:lnTo>
                    <a:pt x="247" y="821"/>
                  </a:lnTo>
                  <a:lnTo>
                    <a:pt x="231" y="818"/>
                  </a:lnTo>
                  <a:lnTo>
                    <a:pt x="216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0" y="784"/>
                  </a:lnTo>
                  <a:lnTo>
                    <a:pt x="162" y="772"/>
                  </a:lnTo>
                  <a:lnTo>
                    <a:pt x="156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1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3" y="226"/>
                  </a:lnTo>
                  <a:lnTo>
                    <a:pt x="9" y="224"/>
                  </a:lnTo>
                  <a:lnTo>
                    <a:pt x="6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6" y="158"/>
                  </a:lnTo>
                  <a:lnTo>
                    <a:pt x="9" y="155"/>
                  </a:lnTo>
                  <a:lnTo>
                    <a:pt x="13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8" y="4"/>
                  </a:lnTo>
                  <a:lnTo>
                    <a:pt x="240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6" y="20"/>
                  </a:lnTo>
                  <a:lnTo>
                    <a:pt x="246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2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6" y="163"/>
                  </a:lnTo>
                  <a:lnTo>
                    <a:pt x="399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9" y="226"/>
                  </a:lnTo>
                  <a:lnTo>
                    <a:pt x="396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2" y="241"/>
                  </a:lnTo>
                  <a:lnTo>
                    <a:pt x="376" y="241"/>
                  </a:lnTo>
                  <a:lnTo>
                    <a:pt x="246" y="241"/>
                  </a:lnTo>
                  <a:lnTo>
                    <a:pt x="246" y="662"/>
                  </a:lnTo>
                  <a:lnTo>
                    <a:pt x="246" y="662"/>
                  </a:lnTo>
                  <a:lnTo>
                    <a:pt x="246" y="685"/>
                  </a:lnTo>
                  <a:lnTo>
                    <a:pt x="250" y="702"/>
                  </a:lnTo>
                  <a:lnTo>
                    <a:pt x="251" y="709"/>
                  </a:lnTo>
                  <a:lnTo>
                    <a:pt x="254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5" y="735"/>
                  </a:lnTo>
                  <a:lnTo>
                    <a:pt x="281" y="737"/>
                  </a:lnTo>
                  <a:lnTo>
                    <a:pt x="294" y="738"/>
                  </a:lnTo>
                  <a:lnTo>
                    <a:pt x="310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3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6" y="814"/>
                  </a:lnTo>
                  <a:lnTo>
                    <a:pt x="392" y="816"/>
                  </a:lnTo>
                  <a:lnTo>
                    <a:pt x="383" y="818"/>
                  </a:lnTo>
                  <a:lnTo>
                    <a:pt x="383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4" name="Freeform 186"/>
            <p:cNvSpPr>
              <a:spLocks noEditPoints="1"/>
            </p:cNvSpPr>
            <p:nvPr/>
          </p:nvSpPr>
          <p:spPr bwMode="auto">
            <a:xfrm>
              <a:off x="5237145" y="451667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0 h 681"/>
                <a:gd name="T4" fmla="*/ 123 w 534"/>
                <a:gd name="T5" fmla="*/ 500 h 681"/>
                <a:gd name="T6" fmla="*/ 149 w 534"/>
                <a:gd name="T7" fmla="*/ 544 h 681"/>
                <a:gd name="T8" fmla="*/ 186 w 534"/>
                <a:gd name="T9" fmla="*/ 571 h 681"/>
                <a:gd name="T10" fmla="*/ 235 w 534"/>
                <a:gd name="T11" fmla="*/ 585 h 681"/>
                <a:gd name="T12" fmla="*/ 274 w 534"/>
                <a:gd name="T13" fmla="*/ 587 h 681"/>
                <a:gd name="T14" fmla="*/ 443 w 534"/>
                <a:gd name="T15" fmla="*/ 580 h 681"/>
                <a:gd name="T16" fmla="*/ 495 w 534"/>
                <a:gd name="T17" fmla="*/ 574 h 681"/>
                <a:gd name="T18" fmla="*/ 509 w 534"/>
                <a:gd name="T19" fmla="*/ 578 h 681"/>
                <a:gd name="T20" fmla="*/ 514 w 534"/>
                <a:gd name="T21" fmla="*/ 587 h 681"/>
                <a:gd name="T22" fmla="*/ 515 w 534"/>
                <a:gd name="T23" fmla="*/ 632 h 681"/>
                <a:gd name="T24" fmla="*/ 510 w 534"/>
                <a:gd name="T25" fmla="*/ 650 h 681"/>
                <a:gd name="T26" fmla="*/ 497 w 534"/>
                <a:gd name="T27" fmla="*/ 658 h 681"/>
                <a:gd name="T28" fmla="*/ 439 w 534"/>
                <a:gd name="T29" fmla="*/ 669 h 681"/>
                <a:gd name="T30" fmla="*/ 333 w 534"/>
                <a:gd name="T31" fmla="*/ 679 h 681"/>
                <a:gd name="T32" fmla="*/ 274 w 534"/>
                <a:gd name="T33" fmla="*/ 681 h 681"/>
                <a:gd name="T34" fmla="*/ 197 w 534"/>
                <a:gd name="T35" fmla="*/ 673 h 681"/>
                <a:gd name="T36" fmla="*/ 127 w 534"/>
                <a:gd name="T37" fmla="*/ 648 h 681"/>
                <a:gd name="T38" fmla="*/ 95 w 534"/>
                <a:gd name="T39" fmla="*/ 628 h 681"/>
                <a:gd name="T40" fmla="*/ 66 w 534"/>
                <a:gd name="T41" fmla="*/ 602 h 681"/>
                <a:gd name="T42" fmla="*/ 44 w 534"/>
                <a:gd name="T43" fmla="*/ 570 h 681"/>
                <a:gd name="T44" fmla="*/ 24 w 534"/>
                <a:gd name="T45" fmla="*/ 531 h 681"/>
                <a:gd name="T46" fmla="*/ 10 w 534"/>
                <a:gd name="T47" fmla="*/ 485 h 681"/>
                <a:gd name="T48" fmla="*/ 2 w 534"/>
                <a:gd name="T49" fmla="*/ 431 h 681"/>
                <a:gd name="T50" fmla="*/ 0 w 534"/>
                <a:gd name="T51" fmla="*/ 282 h 681"/>
                <a:gd name="T52" fmla="*/ 5 w 534"/>
                <a:gd name="T53" fmla="*/ 220 h 681"/>
                <a:gd name="T54" fmla="*/ 27 w 534"/>
                <a:gd name="T55" fmla="*/ 140 h 681"/>
                <a:gd name="T56" fmla="*/ 54 w 534"/>
                <a:gd name="T57" fmla="*/ 96 h 681"/>
                <a:gd name="T58" fmla="*/ 78 w 534"/>
                <a:gd name="T59" fmla="*/ 68 h 681"/>
                <a:gd name="T60" fmla="*/ 108 w 534"/>
                <a:gd name="T61" fmla="*/ 43 h 681"/>
                <a:gd name="T62" fmla="*/ 141 w 534"/>
                <a:gd name="T63" fmla="*/ 25 h 681"/>
                <a:gd name="T64" fmla="*/ 180 w 534"/>
                <a:gd name="T65" fmla="*/ 11 h 681"/>
                <a:gd name="T66" fmla="*/ 237 w 534"/>
                <a:gd name="T67" fmla="*/ 1 h 681"/>
                <a:gd name="T68" fmla="*/ 300 w 534"/>
                <a:gd name="T69" fmla="*/ 1 h 681"/>
                <a:gd name="T70" fmla="*/ 359 w 534"/>
                <a:gd name="T71" fmla="*/ 11 h 681"/>
                <a:gd name="T72" fmla="*/ 397 w 534"/>
                <a:gd name="T73" fmla="*/ 25 h 681"/>
                <a:gd name="T74" fmla="*/ 430 w 534"/>
                <a:gd name="T75" fmla="*/ 43 h 681"/>
                <a:gd name="T76" fmla="*/ 459 w 534"/>
                <a:gd name="T77" fmla="*/ 68 h 681"/>
                <a:gd name="T78" fmla="*/ 483 w 534"/>
                <a:gd name="T79" fmla="*/ 96 h 681"/>
                <a:gd name="T80" fmla="*/ 508 w 534"/>
                <a:gd name="T81" fmla="*/ 141 h 681"/>
                <a:gd name="T82" fmla="*/ 530 w 534"/>
                <a:gd name="T83" fmla="*/ 221 h 681"/>
                <a:gd name="T84" fmla="*/ 534 w 534"/>
                <a:gd name="T85" fmla="*/ 347 h 681"/>
                <a:gd name="T86" fmla="*/ 532 w 534"/>
                <a:gd name="T87" fmla="*/ 358 h 681"/>
                <a:gd name="T88" fmla="*/ 524 w 534"/>
                <a:gd name="T89" fmla="*/ 369 h 681"/>
                <a:gd name="T90" fmla="*/ 512 w 534"/>
                <a:gd name="T91" fmla="*/ 374 h 681"/>
                <a:gd name="T92" fmla="*/ 427 w 534"/>
                <a:gd name="T93" fmla="*/ 282 h 681"/>
                <a:gd name="T94" fmla="*/ 421 w 534"/>
                <a:gd name="T95" fmla="*/ 214 h 681"/>
                <a:gd name="T96" fmla="*/ 405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50 w 534"/>
                <a:gd name="T105" fmla="*/ 94 h 681"/>
                <a:gd name="T106" fmla="*/ 200 w 534"/>
                <a:gd name="T107" fmla="*/ 104 h 681"/>
                <a:gd name="T108" fmla="*/ 159 w 534"/>
                <a:gd name="T109" fmla="*/ 127 h 681"/>
                <a:gd name="T110" fmla="*/ 131 w 534"/>
                <a:gd name="T111" fmla="*/ 165 h 681"/>
                <a:gd name="T112" fmla="*/ 112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2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8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49" y="544"/>
                  </a:lnTo>
                  <a:lnTo>
                    <a:pt x="161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2" y="577"/>
                  </a:lnTo>
                  <a:lnTo>
                    <a:pt x="218" y="581"/>
                  </a:lnTo>
                  <a:lnTo>
                    <a:pt x="235" y="585"/>
                  </a:lnTo>
                  <a:lnTo>
                    <a:pt x="255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30" y="587"/>
                  </a:lnTo>
                  <a:lnTo>
                    <a:pt x="388" y="584"/>
                  </a:lnTo>
                  <a:lnTo>
                    <a:pt x="443" y="580"/>
                  </a:lnTo>
                  <a:lnTo>
                    <a:pt x="490" y="574"/>
                  </a:lnTo>
                  <a:lnTo>
                    <a:pt x="490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6"/>
                  </a:lnTo>
                  <a:lnTo>
                    <a:pt x="509" y="578"/>
                  </a:lnTo>
                  <a:lnTo>
                    <a:pt x="512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5" y="592"/>
                  </a:lnTo>
                  <a:lnTo>
                    <a:pt x="515" y="632"/>
                  </a:lnTo>
                  <a:lnTo>
                    <a:pt x="515" y="632"/>
                  </a:lnTo>
                  <a:lnTo>
                    <a:pt x="514" y="642"/>
                  </a:lnTo>
                  <a:lnTo>
                    <a:pt x="513" y="647"/>
                  </a:lnTo>
                  <a:lnTo>
                    <a:pt x="510" y="650"/>
                  </a:lnTo>
                  <a:lnTo>
                    <a:pt x="507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8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4" y="570"/>
                  </a:lnTo>
                  <a:lnTo>
                    <a:pt x="35" y="557"/>
                  </a:lnTo>
                  <a:lnTo>
                    <a:pt x="30" y="545"/>
                  </a:lnTo>
                  <a:lnTo>
                    <a:pt x="24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7" y="468"/>
                  </a:lnTo>
                  <a:lnTo>
                    <a:pt x="3" y="449"/>
                  </a:lnTo>
                  <a:lnTo>
                    <a:pt x="2" y="431"/>
                  </a:lnTo>
                  <a:lnTo>
                    <a:pt x="1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5" y="220"/>
                  </a:lnTo>
                  <a:lnTo>
                    <a:pt x="10" y="193"/>
                  </a:lnTo>
                  <a:lnTo>
                    <a:pt x="18" y="165"/>
                  </a:lnTo>
                  <a:lnTo>
                    <a:pt x="27" y="140"/>
                  </a:lnTo>
                  <a:lnTo>
                    <a:pt x="40" y="117"/>
                  </a:lnTo>
                  <a:lnTo>
                    <a:pt x="46" y="107"/>
                  </a:lnTo>
                  <a:lnTo>
                    <a:pt x="54" y="96"/>
                  </a:lnTo>
                  <a:lnTo>
                    <a:pt x="62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30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80" y="11"/>
                  </a:lnTo>
                  <a:lnTo>
                    <a:pt x="194" y="8"/>
                  </a:lnTo>
                  <a:lnTo>
                    <a:pt x="208" y="4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5" y="8"/>
                  </a:lnTo>
                  <a:lnTo>
                    <a:pt x="359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7" y="25"/>
                  </a:lnTo>
                  <a:lnTo>
                    <a:pt x="408" y="31"/>
                  </a:lnTo>
                  <a:lnTo>
                    <a:pt x="420" y="37"/>
                  </a:lnTo>
                  <a:lnTo>
                    <a:pt x="430" y="43"/>
                  </a:lnTo>
                  <a:lnTo>
                    <a:pt x="440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7"/>
                  </a:lnTo>
                  <a:lnTo>
                    <a:pt x="534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1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2" y="374"/>
                  </a:lnTo>
                  <a:lnTo>
                    <a:pt x="512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2" y="178"/>
                  </a:lnTo>
                  <a:lnTo>
                    <a:pt x="405" y="163"/>
                  </a:lnTo>
                  <a:lnTo>
                    <a:pt x="397" y="149"/>
                  </a:lnTo>
                  <a:lnTo>
                    <a:pt x="388" y="136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50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200" y="104"/>
                  </a:lnTo>
                  <a:lnTo>
                    <a:pt x="185" y="110"/>
                  </a:lnTo>
                  <a:lnTo>
                    <a:pt x="172" y="118"/>
                  </a:lnTo>
                  <a:lnTo>
                    <a:pt x="159" y="127"/>
                  </a:lnTo>
                  <a:lnTo>
                    <a:pt x="149" y="139"/>
                  </a:lnTo>
                  <a:lnTo>
                    <a:pt x="139" y="151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8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7" y="293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5" name="Freeform 187"/>
            <p:cNvSpPr>
              <a:spLocks noEditPoints="1"/>
            </p:cNvSpPr>
            <p:nvPr/>
          </p:nvSpPr>
          <p:spPr bwMode="auto">
            <a:xfrm>
              <a:off x="5368359" y="4518454"/>
              <a:ext cx="111621" cy="179306"/>
            </a:xfrm>
            <a:custGeom>
              <a:avLst/>
              <a:gdLst>
                <a:gd name="T0" fmla="*/ 523 w 566"/>
                <a:gd name="T1" fmla="*/ 121 h 906"/>
                <a:gd name="T2" fmla="*/ 542 w 566"/>
                <a:gd name="T3" fmla="*/ 224 h 906"/>
                <a:gd name="T4" fmla="*/ 517 w 566"/>
                <a:gd name="T5" fmla="*/ 330 h 906"/>
                <a:gd name="T6" fmla="*/ 418 w 566"/>
                <a:gd name="T7" fmla="*/ 409 h 906"/>
                <a:gd name="T8" fmla="*/ 274 w 566"/>
                <a:gd name="T9" fmla="*/ 430 h 906"/>
                <a:gd name="T10" fmla="*/ 162 w 566"/>
                <a:gd name="T11" fmla="*/ 416 h 906"/>
                <a:gd name="T12" fmla="*/ 116 w 566"/>
                <a:gd name="T13" fmla="*/ 419 h 906"/>
                <a:gd name="T14" fmla="*/ 104 w 566"/>
                <a:gd name="T15" fmla="*/ 447 h 906"/>
                <a:gd name="T16" fmla="*/ 124 w 566"/>
                <a:gd name="T17" fmla="*/ 479 h 906"/>
                <a:gd name="T18" fmla="*/ 407 w 566"/>
                <a:gd name="T19" fmla="*/ 556 h 906"/>
                <a:gd name="T20" fmla="*/ 510 w 566"/>
                <a:gd name="T21" fmla="*/ 611 h 906"/>
                <a:gd name="T22" fmla="*/ 553 w 566"/>
                <a:gd name="T23" fmla="*/ 709 h 906"/>
                <a:gd name="T24" fmla="*/ 538 w 566"/>
                <a:gd name="T25" fmla="*/ 797 h 906"/>
                <a:gd name="T26" fmla="*/ 452 w 566"/>
                <a:gd name="T27" fmla="*/ 877 h 906"/>
                <a:gd name="T28" fmla="*/ 277 w 566"/>
                <a:gd name="T29" fmla="*/ 906 h 906"/>
                <a:gd name="T30" fmla="*/ 128 w 566"/>
                <a:gd name="T31" fmla="*/ 885 h 906"/>
                <a:gd name="T32" fmla="*/ 26 w 566"/>
                <a:gd name="T33" fmla="*/ 811 h 906"/>
                <a:gd name="T34" fmla="*/ 0 w 566"/>
                <a:gd name="T35" fmla="*/ 703 h 906"/>
                <a:gd name="T36" fmla="*/ 9 w 566"/>
                <a:gd name="T37" fmla="*/ 643 h 906"/>
                <a:gd name="T38" fmla="*/ 75 w 566"/>
                <a:gd name="T39" fmla="*/ 549 h 906"/>
                <a:gd name="T40" fmla="*/ 33 w 566"/>
                <a:gd name="T41" fmla="*/ 518 h 906"/>
                <a:gd name="T42" fmla="*/ 12 w 566"/>
                <a:gd name="T43" fmla="*/ 451 h 906"/>
                <a:gd name="T44" fmla="*/ 31 w 566"/>
                <a:gd name="T45" fmla="*/ 391 h 906"/>
                <a:gd name="T46" fmla="*/ 36 w 566"/>
                <a:gd name="T47" fmla="*/ 336 h 906"/>
                <a:gd name="T48" fmla="*/ 6 w 566"/>
                <a:gd name="T49" fmla="*/ 224 h 906"/>
                <a:gd name="T50" fmla="*/ 18 w 566"/>
                <a:gd name="T51" fmla="*/ 135 h 906"/>
                <a:gd name="T52" fmla="*/ 97 w 566"/>
                <a:gd name="T53" fmla="*/ 40 h 906"/>
                <a:gd name="T54" fmla="*/ 236 w 566"/>
                <a:gd name="T55" fmla="*/ 1 h 906"/>
                <a:gd name="T56" fmla="*/ 554 w 566"/>
                <a:gd name="T57" fmla="*/ 4 h 906"/>
                <a:gd name="T58" fmla="*/ 566 w 566"/>
                <a:gd name="T59" fmla="*/ 58 h 906"/>
                <a:gd name="T60" fmla="*/ 557 w 566"/>
                <a:gd name="T61" fmla="*/ 77 h 906"/>
                <a:gd name="T62" fmla="*/ 446 w 566"/>
                <a:gd name="T63" fmla="*/ 701 h 906"/>
                <a:gd name="T64" fmla="*/ 422 w 566"/>
                <a:gd name="T65" fmla="*/ 659 h 906"/>
                <a:gd name="T66" fmla="*/ 299 w 566"/>
                <a:gd name="T67" fmla="*/ 615 h 906"/>
                <a:gd name="T68" fmla="*/ 120 w 566"/>
                <a:gd name="T69" fmla="*/ 628 h 906"/>
                <a:gd name="T70" fmla="*/ 104 w 566"/>
                <a:gd name="T71" fmla="*/ 713 h 906"/>
                <a:gd name="T72" fmla="*/ 124 w 566"/>
                <a:gd name="T73" fmla="*/ 778 h 906"/>
                <a:gd name="T74" fmla="*/ 194 w 566"/>
                <a:gd name="T75" fmla="*/ 815 h 906"/>
                <a:gd name="T76" fmla="*/ 301 w 566"/>
                <a:gd name="T77" fmla="*/ 823 h 906"/>
                <a:gd name="T78" fmla="*/ 404 w 566"/>
                <a:gd name="T79" fmla="*/ 802 h 906"/>
                <a:gd name="T80" fmla="*/ 443 w 566"/>
                <a:gd name="T81" fmla="*/ 752 h 906"/>
                <a:gd name="T82" fmla="*/ 437 w 566"/>
                <a:gd name="T83" fmla="*/ 214 h 906"/>
                <a:gd name="T84" fmla="*/ 420 w 566"/>
                <a:gd name="T85" fmla="*/ 141 h 906"/>
                <a:gd name="T86" fmla="*/ 354 w 566"/>
                <a:gd name="T87" fmla="*/ 95 h 906"/>
                <a:gd name="T88" fmla="*/ 250 w 566"/>
                <a:gd name="T89" fmla="*/ 86 h 906"/>
                <a:gd name="T90" fmla="*/ 151 w 566"/>
                <a:gd name="T91" fmla="*/ 116 h 906"/>
                <a:gd name="T92" fmla="*/ 114 w 566"/>
                <a:gd name="T93" fmla="*/ 177 h 906"/>
                <a:gd name="T94" fmla="*/ 111 w 566"/>
                <a:gd name="T95" fmla="*/ 234 h 906"/>
                <a:gd name="T96" fmla="*/ 133 w 566"/>
                <a:gd name="T97" fmla="*/ 296 h 906"/>
                <a:gd name="T98" fmla="*/ 207 w 566"/>
                <a:gd name="T99" fmla="*/ 339 h 906"/>
                <a:gd name="T100" fmla="*/ 319 w 566"/>
                <a:gd name="T101" fmla="*/ 344 h 906"/>
                <a:gd name="T102" fmla="*/ 405 w 566"/>
                <a:gd name="T103" fmla="*/ 312 h 906"/>
                <a:gd name="T104" fmla="*/ 436 w 566"/>
                <a:gd name="T105" fmla="*/ 2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6" h="906">
                  <a:moveTo>
                    <a:pt x="545" y="81"/>
                  </a:moveTo>
                  <a:lnTo>
                    <a:pt x="501" y="89"/>
                  </a:lnTo>
                  <a:lnTo>
                    <a:pt x="501" y="89"/>
                  </a:lnTo>
                  <a:lnTo>
                    <a:pt x="509" y="99"/>
                  </a:lnTo>
                  <a:lnTo>
                    <a:pt x="516" y="110"/>
                  </a:lnTo>
                  <a:lnTo>
                    <a:pt x="523" y="121"/>
                  </a:lnTo>
                  <a:lnTo>
                    <a:pt x="530" y="136"/>
                  </a:lnTo>
                  <a:lnTo>
                    <a:pt x="534" y="152"/>
                  </a:lnTo>
                  <a:lnTo>
                    <a:pt x="539" y="170"/>
                  </a:lnTo>
                  <a:lnTo>
                    <a:pt x="541" y="190"/>
                  </a:lnTo>
                  <a:lnTo>
                    <a:pt x="542" y="214"/>
                  </a:lnTo>
                  <a:lnTo>
                    <a:pt x="542" y="224"/>
                  </a:lnTo>
                  <a:lnTo>
                    <a:pt x="542" y="224"/>
                  </a:lnTo>
                  <a:lnTo>
                    <a:pt x="541" y="248"/>
                  </a:lnTo>
                  <a:lnTo>
                    <a:pt x="538" y="271"/>
                  </a:lnTo>
                  <a:lnTo>
                    <a:pt x="533" y="292"/>
                  </a:lnTo>
                  <a:lnTo>
                    <a:pt x="526" y="312"/>
                  </a:lnTo>
                  <a:lnTo>
                    <a:pt x="517" y="330"/>
                  </a:lnTo>
                  <a:lnTo>
                    <a:pt x="506" y="347"/>
                  </a:lnTo>
                  <a:lnTo>
                    <a:pt x="493" y="362"/>
                  </a:lnTo>
                  <a:lnTo>
                    <a:pt x="478" y="376"/>
                  </a:lnTo>
                  <a:lnTo>
                    <a:pt x="460" y="389"/>
                  </a:lnTo>
                  <a:lnTo>
                    <a:pt x="440" y="400"/>
                  </a:lnTo>
                  <a:lnTo>
                    <a:pt x="418" y="409"/>
                  </a:lnTo>
                  <a:lnTo>
                    <a:pt x="394" y="416"/>
                  </a:lnTo>
                  <a:lnTo>
                    <a:pt x="368" y="422"/>
                  </a:lnTo>
                  <a:lnTo>
                    <a:pt x="339" y="427"/>
                  </a:lnTo>
                  <a:lnTo>
                    <a:pt x="307" y="429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51" y="430"/>
                  </a:lnTo>
                  <a:lnTo>
                    <a:pt x="230" y="428"/>
                  </a:lnTo>
                  <a:lnTo>
                    <a:pt x="211" y="427"/>
                  </a:lnTo>
                  <a:lnTo>
                    <a:pt x="192" y="423"/>
                  </a:lnTo>
                  <a:lnTo>
                    <a:pt x="176" y="420"/>
                  </a:lnTo>
                  <a:lnTo>
                    <a:pt x="162" y="416"/>
                  </a:lnTo>
                  <a:lnTo>
                    <a:pt x="148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27" y="409"/>
                  </a:lnTo>
                  <a:lnTo>
                    <a:pt x="120" y="414"/>
                  </a:lnTo>
                  <a:lnTo>
                    <a:pt x="116" y="419"/>
                  </a:lnTo>
                  <a:lnTo>
                    <a:pt x="111" y="423"/>
                  </a:lnTo>
                  <a:lnTo>
                    <a:pt x="108" y="429"/>
                  </a:lnTo>
                  <a:lnTo>
                    <a:pt x="105" y="435"/>
                  </a:lnTo>
                  <a:lnTo>
                    <a:pt x="104" y="440"/>
                  </a:lnTo>
                  <a:lnTo>
                    <a:pt x="104" y="447"/>
                  </a:lnTo>
                  <a:lnTo>
                    <a:pt x="104" y="447"/>
                  </a:lnTo>
                  <a:lnTo>
                    <a:pt x="104" y="454"/>
                  </a:lnTo>
                  <a:lnTo>
                    <a:pt x="105" y="461"/>
                  </a:lnTo>
                  <a:lnTo>
                    <a:pt x="108" y="467"/>
                  </a:lnTo>
                  <a:lnTo>
                    <a:pt x="112" y="471"/>
                  </a:lnTo>
                  <a:lnTo>
                    <a:pt x="117" y="476"/>
                  </a:lnTo>
                  <a:lnTo>
                    <a:pt x="124" y="479"/>
                  </a:lnTo>
                  <a:lnTo>
                    <a:pt x="132" y="483"/>
                  </a:lnTo>
                  <a:lnTo>
                    <a:pt x="141" y="485"/>
                  </a:lnTo>
                  <a:lnTo>
                    <a:pt x="321" y="531"/>
                  </a:lnTo>
                  <a:lnTo>
                    <a:pt x="321" y="531"/>
                  </a:lnTo>
                  <a:lnTo>
                    <a:pt x="365" y="542"/>
                  </a:lnTo>
                  <a:lnTo>
                    <a:pt x="407" y="556"/>
                  </a:lnTo>
                  <a:lnTo>
                    <a:pt x="428" y="563"/>
                  </a:lnTo>
                  <a:lnTo>
                    <a:pt x="446" y="571"/>
                  </a:lnTo>
                  <a:lnTo>
                    <a:pt x="464" y="579"/>
                  </a:lnTo>
                  <a:lnTo>
                    <a:pt x="482" y="588"/>
                  </a:lnTo>
                  <a:lnTo>
                    <a:pt x="496" y="600"/>
                  </a:lnTo>
                  <a:lnTo>
                    <a:pt x="510" y="611"/>
                  </a:lnTo>
                  <a:lnTo>
                    <a:pt x="523" y="624"/>
                  </a:lnTo>
                  <a:lnTo>
                    <a:pt x="533" y="638"/>
                  </a:lnTo>
                  <a:lnTo>
                    <a:pt x="541" y="653"/>
                  </a:lnTo>
                  <a:lnTo>
                    <a:pt x="548" y="670"/>
                  </a:lnTo>
                  <a:lnTo>
                    <a:pt x="552" y="688"/>
                  </a:lnTo>
                  <a:lnTo>
                    <a:pt x="553" y="709"/>
                  </a:lnTo>
                  <a:lnTo>
                    <a:pt x="553" y="718"/>
                  </a:lnTo>
                  <a:lnTo>
                    <a:pt x="553" y="718"/>
                  </a:lnTo>
                  <a:lnTo>
                    <a:pt x="552" y="740"/>
                  </a:lnTo>
                  <a:lnTo>
                    <a:pt x="549" y="759"/>
                  </a:lnTo>
                  <a:lnTo>
                    <a:pt x="545" y="779"/>
                  </a:lnTo>
                  <a:lnTo>
                    <a:pt x="538" y="797"/>
                  </a:lnTo>
                  <a:lnTo>
                    <a:pt x="529" y="813"/>
                  </a:lnTo>
                  <a:lnTo>
                    <a:pt x="518" y="828"/>
                  </a:lnTo>
                  <a:lnTo>
                    <a:pt x="504" y="843"/>
                  </a:lnTo>
                  <a:lnTo>
                    <a:pt x="490" y="856"/>
                  </a:lnTo>
                  <a:lnTo>
                    <a:pt x="471" y="867"/>
                  </a:lnTo>
                  <a:lnTo>
                    <a:pt x="452" y="877"/>
                  </a:lnTo>
                  <a:lnTo>
                    <a:pt x="429" y="885"/>
                  </a:lnTo>
                  <a:lnTo>
                    <a:pt x="404" y="892"/>
                  </a:lnTo>
                  <a:lnTo>
                    <a:pt x="376" y="898"/>
                  </a:lnTo>
                  <a:lnTo>
                    <a:pt x="346" y="903"/>
                  </a:lnTo>
                  <a:lnTo>
                    <a:pt x="313" y="905"/>
                  </a:lnTo>
                  <a:lnTo>
                    <a:pt x="277" y="906"/>
                  </a:lnTo>
                  <a:lnTo>
                    <a:pt x="277" y="906"/>
                  </a:lnTo>
                  <a:lnTo>
                    <a:pt x="243" y="905"/>
                  </a:lnTo>
                  <a:lnTo>
                    <a:pt x="211" y="903"/>
                  </a:lnTo>
                  <a:lnTo>
                    <a:pt x="181" y="898"/>
                  </a:lnTo>
                  <a:lnTo>
                    <a:pt x="153" y="892"/>
                  </a:lnTo>
                  <a:lnTo>
                    <a:pt x="128" y="885"/>
                  </a:lnTo>
                  <a:lnTo>
                    <a:pt x="105" y="876"/>
                  </a:lnTo>
                  <a:lnTo>
                    <a:pt x="86" y="866"/>
                  </a:lnTo>
                  <a:lnTo>
                    <a:pt x="67" y="854"/>
                  </a:lnTo>
                  <a:lnTo>
                    <a:pt x="51" y="841"/>
                  </a:lnTo>
                  <a:lnTo>
                    <a:pt x="38" y="827"/>
                  </a:lnTo>
                  <a:lnTo>
                    <a:pt x="26" y="811"/>
                  </a:lnTo>
                  <a:lnTo>
                    <a:pt x="16" y="794"/>
                  </a:lnTo>
                  <a:lnTo>
                    <a:pt x="9" y="775"/>
                  </a:lnTo>
                  <a:lnTo>
                    <a:pt x="4" y="756"/>
                  </a:lnTo>
                  <a:lnTo>
                    <a:pt x="1" y="735"/>
                  </a:lnTo>
                  <a:lnTo>
                    <a:pt x="0" y="71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690"/>
                  </a:lnTo>
                  <a:lnTo>
                    <a:pt x="1" y="678"/>
                  </a:lnTo>
                  <a:lnTo>
                    <a:pt x="3" y="666"/>
                  </a:lnTo>
                  <a:lnTo>
                    <a:pt x="7" y="655"/>
                  </a:lnTo>
                  <a:lnTo>
                    <a:pt x="9" y="643"/>
                  </a:lnTo>
                  <a:lnTo>
                    <a:pt x="14" y="633"/>
                  </a:lnTo>
                  <a:lnTo>
                    <a:pt x="23" y="612"/>
                  </a:lnTo>
                  <a:lnTo>
                    <a:pt x="34" y="593"/>
                  </a:lnTo>
                  <a:lnTo>
                    <a:pt x="47" y="577"/>
                  </a:lnTo>
                  <a:lnTo>
                    <a:pt x="61" y="562"/>
                  </a:lnTo>
                  <a:lnTo>
                    <a:pt x="75" y="549"/>
                  </a:lnTo>
                  <a:lnTo>
                    <a:pt x="67" y="546"/>
                  </a:lnTo>
                  <a:lnTo>
                    <a:pt x="67" y="546"/>
                  </a:lnTo>
                  <a:lnTo>
                    <a:pt x="61" y="542"/>
                  </a:lnTo>
                  <a:lnTo>
                    <a:pt x="54" y="539"/>
                  </a:lnTo>
                  <a:lnTo>
                    <a:pt x="42" y="530"/>
                  </a:lnTo>
                  <a:lnTo>
                    <a:pt x="33" y="518"/>
                  </a:lnTo>
                  <a:lnTo>
                    <a:pt x="25" y="507"/>
                  </a:lnTo>
                  <a:lnTo>
                    <a:pt x="19" y="493"/>
                  </a:lnTo>
                  <a:lnTo>
                    <a:pt x="15" y="479"/>
                  </a:lnTo>
                  <a:lnTo>
                    <a:pt x="12" y="466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2" y="451"/>
                  </a:lnTo>
                  <a:lnTo>
                    <a:pt x="12" y="438"/>
                  </a:lnTo>
                  <a:lnTo>
                    <a:pt x="15" y="425"/>
                  </a:lnTo>
                  <a:lnTo>
                    <a:pt x="18" y="414"/>
                  </a:lnTo>
                  <a:lnTo>
                    <a:pt x="24" y="402"/>
                  </a:lnTo>
                  <a:lnTo>
                    <a:pt x="31" y="391"/>
                  </a:lnTo>
                  <a:lnTo>
                    <a:pt x="39" y="381"/>
                  </a:lnTo>
                  <a:lnTo>
                    <a:pt x="49" y="371"/>
                  </a:lnTo>
                  <a:lnTo>
                    <a:pt x="62" y="363"/>
                  </a:lnTo>
                  <a:lnTo>
                    <a:pt x="62" y="363"/>
                  </a:lnTo>
                  <a:lnTo>
                    <a:pt x="48" y="350"/>
                  </a:lnTo>
                  <a:lnTo>
                    <a:pt x="36" y="336"/>
                  </a:lnTo>
                  <a:lnTo>
                    <a:pt x="27" y="320"/>
                  </a:lnTo>
                  <a:lnTo>
                    <a:pt x="19" y="304"/>
                  </a:lnTo>
                  <a:lnTo>
                    <a:pt x="14" y="285"/>
                  </a:lnTo>
                  <a:lnTo>
                    <a:pt x="9" y="266"/>
                  </a:lnTo>
                  <a:lnTo>
                    <a:pt x="7" y="245"/>
                  </a:lnTo>
                  <a:lnTo>
                    <a:pt x="6" y="224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7" y="194"/>
                  </a:lnTo>
                  <a:lnTo>
                    <a:pt x="9" y="174"/>
                  </a:lnTo>
                  <a:lnTo>
                    <a:pt x="12" y="155"/>
                  </a:lnTo>
                  <a:lnTo>
                    <a:pt x="18" y="135"/>
                  </a:lnTo>
                  <a:lnTo>
                    <a:pt x="26" y="117"/>
                  </a:lnTo>
                  <a:lnTo>
                    <a:pt x="35" y="99"/>
                  </a:lnTo>
                  <a:lnTo>
                    <a:pt x="48" y="82"/>
                  </a:lnTo>
                  <a:lnTo>
                    <a:pt x="62" y="66"/>
                  </a:lnTo>
                  <a:lnTo>
                    <a:pt x="79" y="53"/>
                  </a:lnTo>
                  <a:lnTo>
                    <a:pt x="97" y="40"/>
                  </a:lnTo>
                  <a:lnTo>
                    <a:pt x="109" y="33"/>
                  </a:lnTo>
                  <a:lnTo>
                    <a:pt x="120" y="29"/>
                  </a:lnTo>
                  <a:lnTo>
                    <a:pt x="144" y="18"/>
                  </a:lnTo>
                  <a:lnTo>
                    <a:pt x="172" y="10"/>
                  </a:lnTo>
                  <a:lnTo>
                    <a:pt x="203" y="4"/>
                  </a:lnTo>
                  <a:lnTo>
                    <a:pt x="236" y="1"/>
                  </a:lnTo>
                  <a:lnTo>
                    <a:pt x="274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43" y="1"/>
                  </a:lnTo>
                  <a:lnTo>
                    <a:pt x="549" y="2"/>
                  </a:lnTo>
                  <a:lnTo>
                    <a:pt x="554" y="4"/>
                  </a:lnTo>
                  <a:lnTo>
                    <a:pt x="557" y="8"/>
                  </a:lnTo>
                  <a:lnTo>
                    <a:pt x="561" y="12"/>
                  </a:lnTo>
                  <a:lnTo>
                    <a:pt x="564" y="16"/>
                  </a:lnTo>
                  <a:lnTo>
                    <a:pt x="565" y="22"/>
                  </a:lnTo>
                  <a:lnTo>
                    <a:pt x="566" y="26"/>
                  </a:lnTo>
                  <a:lnTo>
                    <a:pt x="566" y="58"/>
                  </a:lnTo>
                  <a:lnTo>
                    <a:pt x="566" y="58"/>
                  </a:lnTo>
                  <a:lnTo>
                    <a:pt x="565" y="63"/>
                  </a:lnTo>
                  <a:lnTo>
                    <a:pt x="564" y="68"/>
                  </a:lnTo>
                  <a:lnTo>
                    <a:pt x="563" y="72"/>
                  </a:lnTo>
                  <a:lnTo>
                    <a:pt x="560" y="74"/>
                  </a:lnTo>
                  <a:lnTo>
                    <a:pt x="557" y="77"/>
                  </a:lnTo>
                  <a:lnTo>
                    <a:pt x="554" y="79"/>
                  </a:lnTo>
                  <a:lnTo>
                    <a:pt x="545" y="81"/>
                  </a:lnTo>
                  <a:lnTo>
                    <a:pt x="545" y="81"/>
                  </a:lnTo>
                  <a:close/>
                  <a:moveTo>
                    <a:pt x="446" y="709"/>
                  </a:moveTo>
                  <a:lnTo>
                    <a:pt x="446" y="709"/>
                  </a:lnTo>
                  <a:lnTo>
                    <a:pt x="446" y="701"/>
                  </a:lnTo>
                  <a:lnTo>
                    <a:pt x="445" y="693"/>
                  </a:lnTo>
                  <a:lnTo>
                    <a:pt x="443" y="685"/>
                  </a:lnTo>
                  <a:lnTo>
                    <a:pt x="439" y="678"/>
                  </a:lnTo>
                  <a:lnTo>
                    <a:pt x="435" y="672"/>
                  </a:lnTo>
                  <a:lnTo>
                    <a:pt x="429" y="665"/>
                  </a:lnTo>
                  <a:lnTo>
                    <a:pt x="422" y="659"/>
                  </a:lnTo>
                  <a:lnTo>
                    <a:pt x="414" y="655"/>
                  </a:lnTo>
                  <a:lnTo>
                    <a:pt x="405" y="649"/>
                  </a:lnTo>
                  <a:lnTo>
                    <a:pt x="393" y="644"/>
                  </a:lnTo>
                  <a:lnTo>
                    <a:pt x="368" y="634"/>
                  </a:lnTo>
                  <a:lnTo>
                    <a:pt x="337" y="625"/>
                  </a:lnTo>
                  <a:lnTo>
                    <a:pt x="299" y="615"/>
                  </a:lnTo>
                  <a:lnTo>
                    <a:pt x="163" y="579"/>
                  </a:lnTo>
                  <a:lnTo>
                    <a:pt x="163" y="579"/>
                  </a:lnTo>
                  <a:lnTo>
                    <a:pt x="150" y="591"/>
                  </a:lnTo>
                  <a:lnTo>
                    <a:pt x="139" y="603"/>
                  </a:lnTo>
                  <a:lnTo>
                    <a:pt x="128" y="616"/>
                  </a:lnTo>
                  <a:lnTo>
                    <a:pt x="120" y="628"/>
                  </a:lnTo>
                  <a:lnTo>
                    <a:pt x="113" y="644"/>
                  </a:lnTo>
                  <a:lnTo>
                    <a:pt x="108" y="662"/>
                  </a:lnTo>
                  <a:lnTo>
                    <a:pt x="104" y="681"/>
                  </a:lnTo>
                  <a:lnTo>
                    <a:pt x="104" y="703"/>
                  </a:lnTo>
                  <a:lnTo>
                    <a:pt x="104" y="713"/>
                  </a:lnTo>
                  <a:lnTo>
                    <a:pt x="104" y="713"/>
                  </a:lnTo>
                  <a:lnTo>
                    <a:pt x="104" y="726"/>
                  </a:lnTo>
                  <a:lnTo>
                    <a:pt x="105" y="737"/>
                  </a:lnTo>
                  <a:lnTo>
                    <a:pt x="108" y="749"/>
                  </a:lnTo>
                  <a:lnTo>
                    <a:pt x="112" y="759"/>
                  </a:lnTo>
                  <a:lnTo>
                    <a:pt x="117" y="770"/>
                  </a:lnTo>
                  <a:lnTo>
                    <a:pt x="124" y="778"/>
                  </a:lnTo>
                  <a:lnTo>
                    <a:pt x="131" y="787"/>
                  </a:lnTo>
                  <a:lnTo>
                    <a:pt x="140" y="794"/>
                  </a:lnTo>
                  <a:lnTo>
                    <a:pt x="151" y="800"/>
                  </a:lnTo>
                  <a:lnTo>
                    <a:pt x="164" y="806"/>
                  </a:lnTo>
                  <a:lnTo>
                    <a:pt x="178" y="812"/>
                  </a:lnTo>
                  <a:lnTo>
                    <a:pt x="194" y="815"/>
                  </a:lnTo>
                  <a:lnTo>
                    <a:pt x="212" y="819"/>
                  </a:lnTo>
                  <a:lnTo>
                    <a:pt x="231" y="821"/>
                  </a:lnTo>
                  <a:lnTo>
                    <a:pt x="253" y="823"/>
                  </a:lnTo>
                  <a:lnTo>
                    <a:pt x="277" y="823"/>
                  </a:lnTo>
                  <a:lnTo>
                    <a:pt x="277" y="823"/>
                  </a:lnTo>
                  <a:lnTo>
                    <a:pt x="301" y="823"/>
                  </a:lnTo>
                  <a:lnTo>
                    <a:pt x="324" y="821"/>
                  </a:lnTo>
                  <a:lnTo>
                    <a:pt x="344" y="820"/>
                  </a:lnTo>
                  <a:lnTo>
                    <a:pt x="362" y="817"/>
                  </a:lnTo>
                  <a:lnTo>
                    <a:pt x="377" y="812"/>
                  </a:lnTo>
                  <a:lnTo>
                    <a:pt x="391" y="807"/>
                  </a:lnTo>
                  <a:lnTo>
                    <a:pt x="404" y="802"/>
                  </a:lnTo>
                  <a:lnTo>
                    <a:pt x="414" y="796"/>
                  </a:lnTo>
                  <a:lnTo>
                    <a:pt x="422" y="789"/>
                  </a:lnTo>
                  <a:lnTo>
                    <a:pt x="429" y="781"/>
                  </a:lnTo>
                  <a:lnTo>
                    <a:pt x="435" y="772"/>
                  </a:lnTo>
                  <a:lnTo>
                    <a:pt x="439" y="763"/>
                  </a:lnTo>
                  <a:lnTo>
                    <a:pt x="443" y="752"/>
                  </a:lnTo>
                  <a:lnTo>
                    <a:pt x="445" y="742"/>
                  </a:lnTo>
                  <a:lnTo>
                    <a:pt x="446" y="731"/>
                  </a:lnTo>
                  <a:lnTo>
                    <a:pt x="446" y="718"/>
                  </a:lnTo>
                  <a:lnTo>
                    <a:pt x="446" y="709"/>
                  </a:lnTo>
                  <a:close/>
                  <a:moveTo>
                    <a:pt x="437" y="214"/>
                  </a:moveTo>
                  <a:lnTo>
                    <a:pt x="437" y="214"/>
                  </a:lnTo>
                  <a:lnTo>
                    <a:pt x="437" y="201"/>
                  </a:lnTo>
                  <a:lnTo>
                    <a:pt x="436" y="188"/>
                  </a:lnTo>
                  <a:lnTo>
                    <a:pt x="433" y="175"/>
                  </a:lnTo>
                  <a:lnTo>
                    <a:pt x="430" y="163"/>
                  </a:lnTo>
                  <a:lnTo>
                    <a:pt x="425" y="151"/>
                  </a:lnTo>
                  <a:lnTo>
                    <a:pt x="420" y="141"/>
                  </a:lnTo>
                  <a:lnTo>
                    <a:pt x="413" y="132"/>
                  </a:lnTo>
                  <a:lnTo>
                    <a:pt x="405" y="123"/>
                  </a:lnTo>
                  <a:lnTo>
                    <a:pt x="394" y="113"/>
                  </a:lnTo>
                  <a:lnTo>
                    <a:pt x="383" y="107"/>
                  </a:lnTo>
                  <a:lnTo>
                    <a:pt x="369" y="100"/>
                  </a:lnTo>
                  <a:lnTo>
                    <a:pt x="354" y="95"/>
                  </a:lnTo>
                  <a:lnTo>
                    <a:pt x="337" y="90"/>
                  </a:lnTo>
                  <a:lnTo>
                    <a:pt x="319" y="87"/>
                  </a:lnTo>
                  <a:lnTo>
                    <a:pt x="297" y="86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50" y="86"/>
                  </a:lnTo>
                  <a:lnTo>
                    <a:pt x="228" y="87"/>
                  </a:lnTo>
                  <a:lnTo>
                    <a:pt x="209" y="90"/>
                  </a:lnTo>
                  <a:lnTo>
                    <a:pt x="191" y="95"/>
                  </a:lnTo>
                  <a:lnTo>
                    <a:pt x="176" y="101"/>
                  </a:lnTo>
                  <a:lnTo>
                    <a:pt x="163" y="108"/>
                  </a:lnTo>
                  <a:lnTo>
                    <a:pt x="151" y="116"/>
                  </a:lnTo>
                  <a:lnTo>
                    <a:pt x="142" y="124"/>
                  </a:lnTo>
                  <a:lnTo>
                    <a:pt x="134" y="133"/>
                  </a:lnTo>
                  <a:lnTo>
                    <a:pt x="127" y="143"/>
                  </a:lnTo>
                  <a:lnTo>
                    <a:pt x="121" y="154"/>
                  </a:lnTo>
                  <a:lnTo>
                    <a:pt x="117" y="165"/>
                  </a:lnTo>
                  <a:lnTo>
                    <a:pt x="114" y="177"/>
                  </a:lnTo>
                  <a:lnTo>
                    <a:pt x="112" y="189"/>
                  </a:lnTo>
                  <a:lnTo>
                    <a:pt x="111" y="202"/>
                  </a:lnTo>
                  <a:lnTo>
                    <a:pt x="111" y="214"/>
                  </a:lnTo>
                  <a:lnTo>
                    <a:pt x="111" y="224"/>
                  </a:lnTo>
                  <a:lnTo>
                    <a:pt x="111" y="224"/>
                  </a:lnTo>
                  <a:lnTo>
                    <a:pt x="111" y="234"/>
                  </a:lnTo>
                  <a:lnTo>
                    <a:pt x="112" y="244"/>
                  </a:lnTo>
                  <a:lnTo>
                    <a:pt x="114" y="255"/>
                  </a:lnTo>
                  <a:lnTo>
                    <a:pt x="117" y="265"/>
                  </a:lnTo>
                  <a:lnTo>
                    <a:pt x="120" y="275"/>
                  </a:lnTo>
                  <a:lnTo>
                    <a:pt x="126" y="285"/>
                  </a:lnTo>
                  <a:lnTo>
                    <a:pt x="133" y="296"/>
                  </a:lnTo>
                  <a:lnTo>
                    <a:pt x="140" y="305"/>
                  </a:lnTo>
                  <a:lnTo>
                    <a:pt x="150" y="314"/>
                  </a:lnTo>
                  <a:lnTo>
                    <a:pt x="162" y="322"/>
                  </a:lnTo>
                  <a:lnTo>
                    <a:pt x="174" y="329"/>
                  </a:lnTo>
                  <a:lnTo>
                    <a:pt x="190" y="335"/>
                  </a:lnTo>
                  <a:lnTo>
                    <a:pt x="207" y="339"/>
                  </a:lnTo>
                  <a:lnTo>
                    <a:pt x="227" y="344"/>
                  </a:lnTo>
                  <a:lnTo>
                    <a:pt x="249" y="346"/>
                  </a:lnTo>
                  <a:lnTo>
                    <a:pt x="274" y="346"/>
                  </a:lnTo>
                  <a:lnTo>
                    <a:pt x="274" y="346"/>
                  </a:lnTo>
                  <a:lnTo>
                    <a:pt x="297" y="346"/>
                  </a:lnTo>
                  <a:lnTo>
                    <a:pt x="319" y="344"/>
                  </a:lnTo>
                  <a:lnTo>
                    <a:pt x="337" y="342"/>
                  </a:lnTo>
                  <a:lnTo>
                    <a:pt x="354" y="337"/>
                  </a:lnTo>
                  <a:lnTo>
                    <a:pt x="369" y="332"/>
                  </a:lnTo>
                  <a:lnTo>
                    <a:pt x="383" y="327"/>
                  </a:lnTo>
                  <a:lnTo>
                    <a:pt x="394" y="320"/>
                  </a:lnTo>
                  <a:lnTo>
                    <a:pt x="405" y="312"/>
                  </a:lnTo>
                  <a:lnTo>
                    <a:pt x="413" y="304"/>
                  </a:lnTo>
                  <a:lnTo>
                    <a:pt x="420" y="295"/>
                  </a:lnTo>
                  <a:lnTo>
                    <a:pt x="425" y="284"/>
                  </a:lnTo>
                  <a:lnTo>
                    <a:pt x="430" y="273"/>
                  </a:lnTo>
                  <a:lnTo>
                    <a:pt x="433" y="261"/>
                  </a:lnTo>
                  <a:lnTo>
                    <a:pt x="436" y="250"/>
                  </a:lnTo>
                  <a:lnTo>
                    <a:pt x="437" y="237"/>
                  </a:lnTo>
                  <a:lnTo>
                    <a:pt x="437" y="224"/>
                  </a:lnTo>
                  <a:lnTo>
                    <a:pt x="437" y="2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6" name="Freeform 188"/>
            <p:cNvSpPr>
              <a:spLocks noEditPoints="1"/>
            </p:cNvSpPr>
            <p:nvPr/>
          </p:nvSpPr>
          <p:spPr bwMode="auto">
            <a:xfrm>
              <a:off x="5507291" y="4468581"/>
              <a:ext cx="21968" cy="181088"/>
            </a:xfrm>
            <a:custGeom>
              <a:avLst/>
              <a:gdLst>
                <a:gd name="T0" fmla="*/ 25 w 110"/>
                <a:gd name="T1" fmla="*/ 145 h 915"/>
                <a:gd name="T2" fmla="*/ 19 w 110"/>
                <a:gd name="T3" fmla="*/ 144 h 915"/>
                <a:gd name="T4" fmla="*/ 11 w 110"/>
                <a:gd name="T5" fmla="*/ 141 h 915"/>
                <a:gd name="T6" fmla="*/ 4 w 110"/>
                <a:gd name="T7" fmla="*/ 134 h 915"/>
                <a:gd name="T8" fmla="*/ 1 w 110"/>
                <a:gd name="T9" fmla="*/ 126 h 915"/>
                <a:gd name="T10" fmla="*/ 0 w 110"/>
                <a:gd name="T11" fmla="*/ 24 h 915"/>
                <a:gd name="T12" fmla="*/ 1 w 110"/>
                <a:gd name="T13" fmla="*/ 19 h 915"/>
                <a:gd name="T14" fmla="*/ 4 w 110"/>
                <a:gd name="T15" fmla="*/ 11 h 915"/>
                <a:gd name="T16" fmla="*/ 11 w 110"/>
                <a:gd name="T17" fmla="*/ 4 h 915"/>
                <a:gd name="T18" fmla="*/ 19 w 110"/>
                <a:gd name="T19" fmla="*/ 1 h 915"/>
                <a:gd name="T20" fmla="*/ 86 w 110"/>
                <a:gd name="T21" fmla="*/ 0 h 915"/>
                <a:gd name="T22" fmla="*/ 91 w 110"/>
                <a:gd name="T23" fmla="*/ 1 h 915"/>
                <a:gd name="T24" fmla="*/ 100 w 110"/>
                <a:gd name="T25" fmla="*/ 4 h 915"/>
                <a:gd name="T26" fmla="*/ 107 w 110"/>
                <a:gd name="T27" fmla="*/ 11 h 915"/>
                <a:gd name="T28" fmla="*/ 110 w 110"/>
                <a:gd name="T29" fmla="*/ 19 h 915"/>
                <a:gd name="T30" fmla="*/ 110 w 110"/>
                <a:gd name="T31" fmla="*/ 121 h 915"/>
                <a:gd name="T32" fmla="*/ 110 w 110"/>
                <a:gd name="T33" fmla="*/ 126 h 915"/>
                <a:gd name="T34" fmla="*/ 107 w 110"/>
                <a:gd name="T35" fmla="*/ 134 h 915"/>
                <a:gd name="T36" fmla="*/ 100 w 110"/>
                <a:gd name="T37" fmla="*/ 141 h 915"/>
                <a:gd name="T38" fmla="*/ 91 w 110"/>
                <a:gd name="T39" fmla="*/ 144 h 915"/>
                <a:gd name="T40" fmla="*/ 86 w 110"/>
                <a:gd name="T41" fmla="*/ 145 h 915"/>
                <a:gd name="T42" fmla="*/ 26 w 110"/>
                <a:gd name="T43" fmla="*/ 915 h 915"/>
                <a:gd name="T44" fmla="*/ 21 w 110"/>
                <a:gd name="T45" fmla="*/ 915 h 915"/>
                <a:gd name="T46" fmla="*/ 13 w 110"/>
                <a:gd name="T47" fmla="*/ 910 h 915"/>
                <a:gd name="T48" fmla="*/ 6 w 110"/>
                <a:gd name="T49" fmla="*/ 905 h 915"/>
                <a:gd name="T50" fmla="*/ 2 w 110"/>
                <a:gd name="T51" fmla="*/ 895 h 915"/>
                <a:gd name="T52" fmla="*/ 2 w 110"/>
                <a:gd name="T53" fmla="*/ 275 h 915"/>
                <a:gd name="T54" fmla="*/ 2 w 110"/>
                <a:gd name="T55" fmla="*/ 270 h 915"/>
                <a:gd name="T56" fmla="*/ 6 w 110"/>
                <a:gd name="T57" fmla="*/ 262 h 915"/>
                <a:gd name="T58" fmla="*/ 13 w 110"/>
                <a:gd name="T59" fmla="*/ 255 h 915"/>
                <a:gd name="T60" fmla="*/ 21 w 110"/>
                <a:gd name="T61" fmla="*/ 252 h 915"/>
                <a:gd name="T62" fmla="*/ 84 w 110"/>
                <a:gd name="T63" fmla="*/ 251 h 915"/>
                <a:gd name="T64" fmla="*/ 88 w 110"/>
                <a:gd name="T65" fmla="*/ 252 h 915"/>
                <a:gd name="T66" fmla="*/ 97 w 110"/>
                <a:gd name="T67" fmla="*/ 255 h 915"/>
                <a:gd name="T68" fmla="*/ 104 w 110"/>
                <a:gd name="T69" fmla="*/ 262 h 915"/>
                <a:gd name="T70" fmla="*/ 108 w 110"/>
                <a:gd name="T71" fmla="*/ 270 h 915"/>
                <a:gd name="T72" fmla="*/ 108 w 110"/>
                <a:gd name="T73" fmla="*/ 891 h 915"/>
                <a:gd name="T74" fmla="*/ 108 w 110"/>
                <a:gd name="T75" fmla="*/ 895 h 915"/>
                <a:gd name="T76" fmla="*/ 104 w 110"/>
                <a:gd name="T77" fmla="*/ 905 h 915"/>
                <a:gd name="T78" fmla="*/ 97 w 110"/>
                <a:gd name="T79" fmla="*/ 910 h 915"/>
                <a:gd name="T80" fmla="*/ 88 w 110"/>
                <a:gd name="T81" fmla="*/ 915 h 915"/>
                <a:gd name="T82" fmla="*/ 84 w 110"/>
                <a:gd name="T8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5">
                  <a:moveTo>
                    <a:pt x="86" y="145"/>
                  </a:moveTo>
                  <a:lnTo>
                    <a:pt x="25" y="145"/>
                  </a:lnTo>
                  <a:lnTo>
                    <a:pt x="25" y="145"/>
                  </a:lnTo>
                  <a:lnTo>
                    <a:pt x="19" y="144"/>
                  </a:lnTo>
                  <a:lnTo>
                    <a:pt x="15" y="143"/>
                  </a:lnTo>
                  <a:lnTo>
                    <a:pt x="11" y="141"/>
                  </a:lnTo>
                  <a:lnTo>
                    <a:pt x="8" y="137"/>
                  </a:lnTo>
                  <a:lnTo>
                    <a:pt x="4" y="134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5" y="2"/>
                  </a:lnTo>
                  <a:lnTo>
                    <a:pt x="100" y="4"/>
                  </a:lnTo>
                  <a:lnTo>
                    <a:pt x="103" y="8"/>
                  </a:lnTo>
                  <a:lnTo>
                    <a:pt x="107" y="11"/>
                  </a:lnTo>
                  <a:lnTo>
                    <a:pt x="109" y="15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6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3" y="137"/>
                  </a:lnTo>
                  <a:lnTo>
                    <a:pt x="100" y="141"/>
                  </a:lnTo>
                  <a:lnTo>
                    <a:pt x="95" y="143"/>
                  </a:lnTo>
                  <a:lnTo>
                    <a:pt x="91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5"/>
                  </a:moveTo>
                  <a:lnTo>
                    <a:pt x="26" y="915"/>
                  </a:lnTo>
                  <a:lnTo>
                    <a:pt x="26" y="915"/>
                  </a:lnTo>
                  <a:lnTo>
                    <a:pt x="21" y="915"/>
                  </a:lnTo>
                  <a:lnTo>
                    <a:pt x="16" y="913"/>
                  </a:lnTo>
                  <a:lnTo>
                    <a:pt x="13" y="910"/>
                  </a:lnTo>
                  <a:lnTo>
                    <a:pt x="9" y="908"/>
                  </a:lnTo>
                  <a:lnTo>
                    <a:pt x="6" y="905"/>
                  </a:lnTo>
                  <a:lnTo>
                    <a:pt x="3" y="900"/>
                  </a:lnTo>
                  <a:lnTo>
                    <a:pt x="2" y="895"/>
                  </a:lnTo>
                  <a:lnTo>
                    <a:pt x="2" y="891"/>
                  </a:lnTo>
                  <a:lnTo>
                    <a:pt x="2" y="275"/>
                  </a:lnTo>
                  <a:lnTo>
                    <a:pt x="2" y="275"/>
                  </a:lnTo>
                  <a:lnTo>
                    <a:pt x="2" y="270"/>
                  </a:lnTo>
                  <a:lnTo>
                    <a:pt x="3" y="266"/>
                  </a:lnTo>
                  <a:lnTo>
                    <a:pt x="6" y="262"/>
                  </a:lnTo>
                  <a:lnTo>
                    <a:pt x="9" y="258"/>
                  </a:lnTo>
                  <a:lnTo>
                    <a:pt x="13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8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1" y="258"/>
                  </a:lnTo>
                  <a:lnTo>
                    <a:pt x="104" y="262"/>
                  </a:lnTo>
                  <a:lnTo>
                    <a:pt x="105" y="266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8" y="895"/>
                  </a:lnTo>
                  <a:lnTo>
                    <a:pt x="105" y="900"/>
                  </a:lnTo>
                  <a:lnTo>
                    <a:pt x="104" y="905"/>
                  </a:lnTo>
                  <a:lnTo>
                    <a:pt x="101" y="908"/>
                  </a:lnTo>
                  <a:lnTo>
                    <a:pt x="97" y="910"/>
                  </a:lnTo>
                  <a:lnTo>
                    <a:pt x="93" y="913"/>
                  </a:lnTo>
                  <a:lnTo>
                    <a:pt x="88" y="915"/>
                  </a:lnTo>
                  <a:lnTo>
                    <a:pt x="84" y="915"/>
                  </a:lnTo>
                  <a:lnTo>
                    <a:pt x="84" y="915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7" name="Freeform 189"/>
            <p:cNvSpPr>
              <a:spLocks noEditPoints="1"/>
            </p:cNvSpPr>
            <p:nvPr/>
          </p:nvSpPr>
          <p:spPr bwMode="auto">
            <a:xfrm>
              <a:off x="5559539" y="4516673"/>
              <a:ext cx="105684" cy="134776"/>
            </a:xfrm>
            <a:custGeom>
              <a:avLst/>
              <a:gdLst>
                <a:gd name="T0" fmla="*/ 107 w 533"/>
                <a:gd name="T1" fmla="*/ 391 h 681"/>
                <a:gd name="T2" fmla="*/ 109 w 533"/>
                <a:gd name="T3" fmla="*/ 440 h 681"/>
                <a:gd name="T4" fmla="*/ 123 w 533"/>
                <a:gd name="T5" fmla="*/ 500 h 681"/>
                <a:gd name="T6" fmla="*/ 148 w 533"/>
                <a:gd name="T7" fmla="*/ 544 h 681"/>
                <a:gd name="T8" fmla="*/ 186 w 533"/>
                <a:gd name="T9" fmla="*/ 571 h 681"/>
                <a:gd name="T10" fmla="*/ 235 w 533"/>
                <a:gd name="T11" fmla="*/ 585 h 681"/>
                <a:gd name="T12" fmla="*/ 274 w 533"/>
                <a:gd name="T13" fmla="*/ 587 h 681"/>
                <a:gd name="T14" fmla="*/ 441 w 533"/>
                <a:gd name="T15" fmla="*/ 580 h 681"/>
                <a:gd name="T16" fmla="*/ 494 w 533"/>
                <a:gd name="T17" fmla="*/ 574 h 681"/>
                <a:gd name="T18" fmla="*/ 508 w 533"/>
                <a:gd name="T19" fmla="*/ 578 h 681"/>
                <a:gd name="T20" fmla="*/ 514 w 533"/>
                <a:gd name="T21" fmla="*/ 587 h 681"/>
                <a:gd name="T22" fmla="*/ 514 w 533"/>
                <a:gd name="T23" fmla="*/ 632 h 681"/>
                <a:gd name="T24" fmla="*/ 509 w 533"/>
                <a:gd name="T25" fmla="*/ 650 h 681"/>
                <a:gd name="T26" fmla="*/ 497 w 533"/>
                <a:gd name="T27" fmla="*/ 658 h 681"/>
                <a:gd name="T28" fmla="*/ 438 w 533"/>
                <a:gd name="T29" fmla="*/ 669 h 681"/>
                <a:gd name="T30" fmla="*/ 333 w 533"/>
                <a:gd name="T31" fmla="*/ 679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8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3 w 533"/>
                <a:gd name="T45" fmla="*/ 531 h 681"/>
                <a:gd name="T46" fmla="*/ 9 w 533"/>
                <a:gd name="T47" fmla="*/ 485 h 681"/>
                <a:gd name="T48" fmla="*/ 1 w 533"/>
                <a:gd name="T49" fmla="*/ 431 h 681"/>
                <a:gd name="T50" fmla="*/ 0 w 533"/>
                <a:gd name="T51" fmla="*/ 282 h 681"/>
                <a:gd name="T52" fmla="*/ 4 w 533"/>
                <a:gd name="T53" fmla="*/ 220 h 681"/>
                <a:gd name="T54" fmla="*/ 27 w 533"/>
                <a:gd name="T55" fmla="*/ 140 h 681"/>
                <a:gd name="T56" fmla="*/ 53 w 533"/>
                <a:gd name="T57" fmla="*/ 96 h 681"/>
                <a:gd name="T58" fmla="*/ 78 w 533"/>
                <a:gd name="T59" fmla="*/ 68 h 681"/>
                <a:gd name="T60" fmla="*/ 108 w 533"/>
                <a:gd name="T61" fmla="*/ 43 h 681"/>
                <a:gd name="T62" fmla="*/ 141 w 533"/>
                <a:gd name="T63" fmla="*/ 25 h 681"/>
                <a:gd name="T64" fmla="*/ 179 w 533"/>
                <a:gd name="T65" fmla="*/ 11 h 681"/>
                <a:gd name="T66" fmla="*/ 236 w 533"/>
                <a:gd name="T67" fmla="*/ 1 h 681"/>
                <a:gd name="T68" fmla="*/ 300 w 533"/>
                <a:gd name="T69" fmla="*/ 1 h 681"/>
                <a:gd name="T70" fmla="*/ 358 w 533"/>
                <a:gd name="T71" fmla="*/ 11 h 681"/>
                <a:gd name="T72" fmla="*/ 396 w 533"/>
                <a:gd name="T73" fmla="*/ 25 h 681"/>
                <a:gd name="T74" fmla="*/ 429 w 533"/>
                <a:gd name="T75" fmla="*/ 43 h 681"/>
                <a:gd name="T76" fmla="*/ 459 w 533"/>
                <a:gd name="T77" fmla="*/ 68 h 681"/>
                <a:gd name="T78" fmla="*/ 483 w 533"/>
                <a:gd name="T79" fmla="*/ 96 h 681"/>
                <a:gd name="T80" fmla="*/ 507 w 533"/>
                <a:gd name="T81" fmla="*/ 141 h 681"/>
                <a:gd name="T82" fmla="*/ 529 w 533"/>
                <a:gd name="T83" fmla="*/ 221 h 681"/>
                <a:gd name="T84" fmla="*/ 533 w 533"/>
                <a:gd name="T85" fmla="*/ 347 h 681"/>
                <a:gd name="T86" fmla="*/ 532 w 533"/>
                <a:gd name="T87" fmla="*/ 358 h 681"/>
                <a:gd name="T88" fmla="*/ 524 w 533"/>
                <a:gd name="T89" fmla="*/ 369 h 681"/>
                <a:gd name="T90" fmla="*/ 510 w 533"/>
                <a:gd name="T91" fmla="*/ 374 h 681"/>
                <a:gd name="T92" fmla="*/ 425 w 533"/>
                <a:gd name="T93" fmla="*/ 282 h 681"/>
                <a:gd name="T94" fmla="*/ 421 w 533"/>
                <a:gd name="T95" fmla="*/ 214 h 681"/>
                <a:gd name="T96" fmla="*/ 404 w 533"/>
                <a:gd name="T97" fmla="*/ 163 h 681"/>
                <a:gd name="T98" fmla="*/ 376 w 533"/>
                <a:gd name="T99" fmla="*/ 126 h 681"/>
                <a:gd name="T100" fmla="*/ 337 w 533"/>
                <a:gd name="T101" fmla="*/ 103 h 681"/>
                <a:gd name="T102" fmla="*/ 287 w 533"/>
                <a:gd name="T103" fmla="*/ 94 h 681"/>
                <a:gd name="T104" fmla="*/ 249 w 533"/>
                <a:gd name="T105" fmla="*/ 94 h 681"/>
                <a:gd name="T106" fmla="*/ 198 w 533"/>
                <a:gd name="T107" fmla="*/ 104 h 681"/>
                <a:gd name="T108" fmla="*/ 159 w 533"/>
                <a:gd name="T109" fmla="*/ 127 h 681"/>
                <a:gd name="T110" fmla="*/ 129 w 533"/>
                <a:gd name="T111" fmla="*/ 165 h 681"/>
                <a:gd name="T112" fmla="*/ 112 w 533"/>
                <a:gd name="T113" fmla="*/ 217 h 681"/>
                <a:gd name="T114" fmla="*/ 107 w 533"/>
                <a:gd name="T115" fmla="*/ 282 h 681"/>
                <a:gd name="T116" fmla="*/ 425 w 533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29" y="516"/>
                  </a:lnTo>
                  <a:lnTo>
                    <a:pt x="139" y="531"/>
                  </a:lnTo>
                  <a:lnTo>
                    <a:pt x="148" y="544"/>
                  </a:lnTo>
                  <a:lnTo>
                    <a:pt x="159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7" y="581"/>
                  </a:lnTo>
                  <a:lnTo>
                    <a:pt x="235" y="585"/>
                  </a:lnTo>
                  <a:lnTo>
                    <a:pt x="253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29" y="587"/>
                  </a:lnTo>
                  <a:lnTo>
                    <a:pt x="386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4" y="574"/>
                  </a:lnTo>
                  <a:lnTo>
                    <a:pt x="494" y="574"/>
                  </a:lnTo>
                  <a:lnTo>
                    <a:pt x="502" y="576"/>
                  </a:lnTo>
                  <a:lnTo>
                    <a:pt x="508" y="578"/>
                  </a:lnTo>
                  <a:lnTo>
                    <a:pt x="510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2"/>
                  </a:lnTo>
                  <a:lnTo>
                    <a:pt x="514" y="632"/>
                  </a:lnTo>
                  <a:lnTo>
                    <a:pt x="513" y="642"/>
                  </a:lnTo>
                  <a:lnTo>
                    <a:pt x="511" y="647"/>
                  </a:lnTo>
                  <a:lnTo>
                    <a:pt x="509" y="650"/>
                  </a:lnTo>
                  <a:lnTo>
                    <a:pt x="506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38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8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2" y="667"/>
                  </a:lnTo>
                  <a:lnTo>
                    <a:pt x="149" y="658"/>
                  </a:lnTo>
                  <a:lnTo>
                    <a:pt x="126" y="648"/>
                  </a:lnTo>
                  <a:lnTo>
                    <a:pt x="116" y="642"/>
                  </a:lnTo>
                  <a:lnTo>
                    <a:pt x="104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7"/>
                  </a:lnTo>
                  <a:lnTo>
                    <a:pt x="29" y="545"/>
                  </a:lnTo>
                  <a:lnTo>
                    <a:pt x="23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9" y="485"/>
                  </a:lnTo>
                  <a:lnTo>
                    <a:pt x="6" y="468"/>
                  </a:lnTo>
                  <a:lnTo>
                    <a:pt x="3" y="449"/>
                  </a:lnTo>
                  <a:lnTo>
                    <a:pt x="1" y="431"/>
                  </a:lnTo>
                  <a:lnTo>
                    <a:pt x="0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4" y="220"/>
                  </a:lnTo>
                  <a:lnTo>
                    <a:pt x="10" y="193"/>
                  </a:lnTo>
                  <a:lnTo>
                    <a:pt x="17" y="165"/>
                  </a:lnTo>
                  <a:lnTo>
                    <a:pt x="27" y="140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3" y="96"/>
                  </a:lnTo>
                  <a:lnTo>
                    <a:pt x="61" y="86"/>
                  </a:lnTo>
                  <a:lnTo>
                    <a:pt x="69" y="77"/>
                  </a:lnTo>
                  <a:lnTo>
                    <a:pt x="78" y="68"/>
                  </a:lnTo>
                  <a:lnTo>
                    <a:pt x="87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29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79" y="11"/>
                  </a:lnTo>
                  <a:lnTo>
                    <a:pt x="193" y="8"/>
                  </a:lnTo>
                  <a:lnTo>
                    <a:pt x="206" y="4"/>
                  </a:lnTo>
                  <a:lnTo>
                    <a:pt x="23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4" y="8"/>
                  </a:lnTo>
                  <a:lnTo>
                    <a:pt x="358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6" y="25"/>
                  </a:lnTo>
                  <a:lnTo>
                    <a:pt x="407" y="31"/>
                  </a:lnTo>
                  <a:lnTo>
                    <a:pt x="419" y="37"/>
                  </a:lnTo>
                  <a:lnTo>
                    <a:pt x="429" y="43"/>
                  </a:lnTo>
                  <a:lnTo>
                    <a:pt x="439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5" y="118"/>
                  </a:lnTo>
                  <a:lnTo>
                    <a:pt x="507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29" y="221"/>
                  </a:lnTo>
                  <a:lnTo>
                    <a:pt x="532" y="251"/>
                  </a:lnTo>
                  <a:lnTo>
                    <a:pt x="533" y="282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0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0" y="374"/>
                  </a:lnTo>
                  <a:lnTo>
                    <a:pt x="510" y="374"/>
                  </a:lnTo>
                  <a:close/>
                  <a:moveTo>
                    <a:pt x="425" y="282"/>
                  </a:moveTo>
                  <a:lnTo>
                    <a:pt x="425" y="282"/>
                  </a:lnTo>
                  <a:lnTo>
                    <a:pt x="425" y="258"/>
                  </a:lnTo>
                  <a:lnTo>
                    <a:pt x="423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6" y="149"/>
                  </a:lnTo>
                  <a:lnTo>
                    <a:pt x="386" y="136"/>
                  </a:lnTo>
                  <a:lnTo>
                    <a:pt x="376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7" y="103"/>
                  </a:lnTo>
                  <a:lnTo>
                    <a:pt x="322" y="98"/>
                  </a:lnTo>
                  <a:lnTo>
                    <a:pt x="305" y="95"/>
                  </a:lnTo>
                  <a:lnTo>
                    <a:pt x="287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49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198" y="104"/>
                  </a:lnTo>
                  <a:lnTo>
                    <a:pt x="185" y="110"/>
                  </a:lnTo>
                  <a:lnTo>
                    <a:pt x="171" y="118"/>
                  </a:lnTo>
                  <a:lnTo>
                    <a:pt x="159" y="127"/>
                  </a:lnTo>
                  <a:lnTo>
                    <a:pt x="148" y="139"/>
                  </a:lnTo>
                  <a:lnTo>
                    <a:pt x="139" y="151"/>
                  </a:lnTo>
                  <a:lnTo>
                    <a:pt x="129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5" y="293"/>
                  </a:lnTo>
                  <a:lnTo>
                    <a:pt x="425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8" name="Freeform 190"/>
            <p:cNvSpPr>
              <a:spLocks/>
            </p:cNvSpPr>
            <p:nvPr/>
          </p:nvSpPr>
          <p:spPr bwMode="auto">
            <a:xfrm>
              <a:off x="5689566" y="4516673"/>
              <a:ext cx="87871" cy="134776"/>
            </a:xfrm>
            <a:custGeom>
              <a:avLst/>
              <a:gdLst>
                <a:gd name="T0" fmla="*/ 177 w 443"/>
                <a:gd name="T1" fmla="*/ 680 h 681"/>
                <a:gd name="T2" fmla="*/ 75 w 443"/>
                <a:gd name="T3" fmla="*/ 671 h 681"/>
                <a:gd name="T4" fmla="*/ 25 w 443"/>
                <a:gd name="T5" fmla="*/ 663 h 681"/>
                <a:gd name="T6" fmla="*/ 7 w 443"/>
                <a:gd name="T7" fmla="*/ 654 h 681"/>
                <a:gd name="T8" fmla="*/ 1 w 443"/>
                <a:gd name="T9" fmla="*/ 643 h 681"/>
                <a:gd name="T10" fmla="*/ 0 w 443"/>
                <a:gd name="T11" fmla="*/ 596 h 681"/>
                <a:gd name="T12" fmla="*/ 5 w 443"/>
                <a:gd name="T13" fmla="*/ 586 h 681"/>
                <a:gd name="T14" fmla="*/ 14 w 443"/>
                <a:gd name="T15" fmla="*/ 579 h 681"/>
                <a:gd name="T16" fmla="*/ 28 w 443"/>
                <a:gd name="T17" fmla="*/ 578 h 681"/>
                <a:gd name="T18" fmla="*/ 127 w 443"/>
                <a:gd name="T19" fmla="*/ 587 h 681"/>
                <a:gd name="T20" fmla="*/ 217 w 443"/>
                <a:gd name="T21" fmla="*/ 592 h 681"/>
                <a:gd name="T22" fmla="*/ 268 w 443"/>
                <a:gd name="T23" fmla="*/ 587 h 681"/>
                <a:gd name="T24" fmla="*/ 298 w 443"/>
                <a:gd name="T25" fmla="*/ 578 h 681"/>
                <a:gd name="T26" fmla="*/ 319 w 443"/>
                <a:gd name="T27" fmla="*/ 562 h 681"/>
                <a:gd name="T28" fmla="*/ 331 w 443"/>
                <a:gd name="T29" fmla="*/ 538 h 681"/>
                <a:gd name="T30" fmla="*/ 336 w 443"/>
                <a:gd name="T31" fmla="*/ 506 h 681"/>
                <a:gd name="T32" fmla="*/ 331 w 443"/>
                <a:gd name="T33" fmla="*/ 480 h 681"/>
                <a:gd name="T34" fmla="*/ 304 w 443"/>
                <a:gd name="T35" fmla="*/ 446 h 681"/>
                <a:gd name="T36" fmla="*/ 245 w 443"/>
                <a:gd name="T37" fmla="*/ 405 h 681"/>
                <a:gd name="T38" fmla="*/ 97 w 443"/>
                <a:gd name="T39" fmla="*/ 316 h 681"/>
                <a:gd name="T40" fmla="*/ 53 w 443"/>
                <a:gd name="T41" fmla="*/ 280 h 681"/>
                <a:gd name="T42" fmla="*/ 26 w 443"/>
                <a:gd name="T43" fmla="*/ 248 h 681"/>
                <a:gd name="T44" fmla="*/ 9 w 443"/>
                <a:gd name="T45" fmla="*/ 213 h 681"/>
                <a:gd name="T46" fmla="*/ 1 w 443"/>
                <a:gd name="T47" fmla="*/ 174 h 681"/>
                <a:gd name="T48" fmla="*/ 1 w 443"/>
                <a:gd name="T49" fmla="*/ 137 h 681"/>
                <a:gd name="T50" fmla="*/ 17 w 443"/>
                <a:gd name="T51" fmla="*/ 82 h 681"/>
                <a:gd name="T52" fmla="*/ 49 w 443"/>
                <a:gd name="T53" fmla="*/ 42 h 681"/>
                <a:gd name="T54" fmla="*/ 95 w 443"/>
                <a:gd name="T55" fmla="*/ 17 h 681"/>
                <a:gd name="T56" fmla="*/ 153 w 443"/>
                <a:gd name="T57" fmla="*/ 3 h 681"/>
                <a:gd name="T58" fmla="*/ 219 w 443"/>
                <a:gd name="T59" fmla="*/ 0 h 681"/>
                <a:gd name="T60" fmla="*/ 318 w 443"/>
                <a:gd name="T61" fmla="*/ 4 h 681"/>
                <a:gd name="T62" fmla="*/ 407 w 443"/>
                <a:gd name="T63" fmla="*/ 16 h 681"/>
                <a:gd name="T64" fmla="*/ 421 w 443"/>
                <a:gd name="T65" fmla="*/ 20 h 681"/>
                <a:gd name="T66" fmla="*/ 429 w 443"/>
                <a:gd name="T67" fmla="*/ 31 h 681"/>
                <a:gd name="T68" fmla="*/ 430 w 443"/>
                <a:gd name="T69" fmla="*/ 79 h 681"/>
                <a:gd name="T70" fmla="*/ 429 w 443"/>
                <a:gd name="T71" fmla="*/ 88 h 681"/>
                <a:gd name="T72" fmla="*/ 421 w 443"/>
                <a:gd name="T73" fmla="*/ 97 h 681"/>
                <a:gd name="T74" fmla="*/ 409 w 443"/>
                <a:gd name="T75" fmla="*/ 100 h 681"/>
                <a:gd name="T76" fmla="*/ 368 w 443"/>
                <a:gd name="T77" fmla="*/ 97 h 681"/>
                <a:gd name="T78" fmla="*/ 219 w 443"/>
                <a:gd name="T79" fmla="*/ 90 h 681"/>
                <a:gd name="T80" fmla="*/ 173 w 443"/>
                <a:gd name="T81" fmla="*/ 93 h 681"/>
                <a:gd name="T82" fmla="*/ 138 w 443"/>
                <a:gd name="T83" fmla="*/ 102 h 681"/>
                <a:gd name="T84" fmla="*/ 119 w 443"/>
                <a:gd name="T85" fmla="*/ 117 h 681"/>
                <a:gd name="T86" fmla="*/ 109 w 443"/>
                <a:gd name="T87" fmla="*/ 140 h 681"/>
                <a:gd name="T88" fmla="*/ 107 w 443"/>
                <a:gd name="T89" fmla="*/ 160 h 681"/>
                <a:gd name="T90" fmla="*/ 118 w 443"/>
                <a:gd name="T91" fmla="*/ 197 h 681"/>
                <a:gd name="T92" fmla="*/ 154 w 443"/>
                <a:gd name="T93" fmla="*/ 229 h 681"/>
                <a:gd name="T94" fmla="*/ 310 w 443"/>
                <a:gd name="T95" fmla="*/ 323 h 681"/>
                <a:gd name="T96" fmla="*/ 344 w 443"/>
                <a:gd name="T97" fmla="*/ 345 h 681"/>
                <a:gd name="T98" fmla="*/ 384 w 443"/>
                <a:gd name="T99" fmla="*/ 377 h 681"/>
                <a:gd name="T100" fmla="*/ 413 w 443"/>
                <a:gd name="T101" fmla="*/ 409 h 681"/>
                <a:gd name="T102" fmla="*/ 431 w 443"/>
                <a:gd name="T103" fmla="*/ 444 h 681"/>
                <a:gd name="T104" fmla="*/ 440 w 443"/>
                <a:gd name="T105" fmla="*/ 479 h 681"/>
                <a:gd name="T106" fmla="*/ 443 w 443"/>
                <a:gd name="T107" fmla="*/ 506 h 681"/>
                <a:gd name="T108" fmla="*/ 432 w 443"/>
                <a:gd name="T109" fmla="*/ 568 h 681"/>
                <a:gd name="T110" fmla="*/ 406 w 443"/>
                <a:gd name="T111" fmla="*/ 615 h 681"/>
                <a:gd name="T112" fmla="*/ 365 w 443"/>
                <a:gd name="T113" fmla="*/ 649 h 681"/>
                <a:gd name="T114" fmla="*/ 309 w 443"/>
                <a:gd name="T115" fmla="*/ 671 h 681"/>
                <a:gd name="T116" fmla="*/ 241 w 443"/>
                <a:gd name="T117" fmla="*/ 68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681">
                  <a:moveTo>
                    <a:pt x="217" y="681"/>
                  </a:moveTo>
                  <a:lnTo>
                    <a:pt x="217" y="681"/>
                  </a:lnTo>
                  <a:lnTo>
                    <a:pt x="177" y="680"/>
                  </a:lnTo>
                  <a:lnTo>
                    <a:pt x="126" y="677"/>
                  </a:lnTo>
                  <a:lnTo>
                    <a:pt x="100" y="674"/>
                  </a:lnTo>
                  <a:lnTo>
                    <a:pt x="75" y="671"/>
                  </a:lnTo>
                  <a:lnTo>
                    <a:pt x="49" y="667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59"/>
                  </a:lnTo>
                  <a:lnTo>
                    <a:pt x="10" y="657"/>
                  </a:lnTo>
                  <a:lnTo>
                    <a:pt x="7" y="654"/>
                  </a:lnTo>
                  <a:lnTo>
                    <a:pt x="5" y="651"/>
                  </a:lnTo>
                  <a:lnTo>
                    <a:pt x="2" y="647"/>
                  </a:lnTo>
                  <a:lnTo>
                    <a:pt x="1" y="643"/>
                  </a:lnTo>
                  <a:lnTo>
                    <a:pt x="0" y="639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" y="592"/>
                  </a:lnTo>
                  <a:lnTo>
                    <a:pt x="2" y="588"/>
                  </a:lnTo>
                  <a:lnTo>
                    <a:pt x="5" y="586"/>
                  </a:lnTo>
                  <a:lnTo>
                    <a:pt x="7" y="583"/>
                  </a:lnTo>
                  <a:lnTo>
                    <a:pt x="10" y="581"/>
                  </a:lnTo>
                  <a:lnTo>
                    <a:pt x="14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8" y="578"/>
                  </a:lnTo>
                  <a:lnTo>
                    <a:pt x="28" y="578"/>
                  </a:lnTo>
                  <a:lnTo>
                    <a:pt x="75" y="584"/>
                  </a:lnTo>
                  <a:lnTo>
                    <a:pt x="127" y="587"/>
                  </a:lnTo>
                  <a:lnTo>
                    <a:pt x="177" y="591"/>
                  </a:lnTo>
                  <a:lnTo>
                    <a:pt x="217" y="592"/>
                  </a:lnTo>
                  <a:lnTo>
                    <a:pt x="217" y="592"/>
                  </a:lnTo>
                  <a:lnTo>
                    <a:pt x="244" y="591"/>
                  </a:lnTo>
                  <a:lnTo>
                    <a:pt x="257" y="589"/>
                  </a:lnTo>
                  <a:lnTo>
                    <a:pt x="268" y="587"/>
                  </a:lnTo>
                  <a:lnTo>
                    <a:pt x="279" y="585"/>
                  </a:lnTo>
                  <a:lnTo>
                    <a:pt x="289" y="581"/>
                  </a:lnTo>
                  <a:lnTo>
                    <a:pt x="298" y="578"/>
                  </a:lnTo>
                  <a:lnTo>
                    <a:pt x="305" y="573"/>
                  </a:lnTo>
                  <a:lnTo>
                    <a:pt x="313" y="568"/>
                  </a:lnTo>
                  <a:lnTo>
                    <a:pt x="319" y="562"/>
                  </a:lnTo>
                  <a:lnTo>
                    <a:pt x="325" y="554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7"/>
                  </a:lnTo>
                  <a:lnTo>
                    <a:pt x="336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0"/>
                  </a:lnTo>
                  <a:lnTo>
                    <a:pt x="326" y="469"/>
                  </a:lnTo>
                  <a:lnTo>
                    <a:pt x="317" y="457"/>
                  </a:lnTo>
                  <a:lnTo>
                    <a:pt x="304" y="446"/>
                  </a:lnTo>
                  <a:lnTo>
                    <a:pt x="289" y="433"/>
                  </a:lnTo>
                  <a:lnTo>
                    <a:pt x="270" y="420"/>
                  </a:lnTo>
                  <a:lnTo>
                    <a:pt x="245" y="405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97" y="316"/>
                  </a:lnTo>
                  <a:lnTo>
                    <a:pt x="73" y="298"/>
                  </a:lnTo>
                  <a:lnTo>
                    <a:pt x="62" y="289"/>
                  </a:lnTo>
                  <a:lnTo>
                    <a:pt x="53" y="280"/>
                  </a:lnTo>
                  <a:lnTo>
                    <a:pt x="42" y="269"/>
                  </a:lnTo>
                  <a:lnTo>
                    <a:pt x="34" y="259"/>
                  </a:lnTo>
                  <a:lnTo>
                    <a:pt x="26" y="248"/>
                  </a:lnTo>
                  <a:lnTo>
                    <a:pt x="19" y="237"/>
                  </a:lnTo>
                  <a:lnTo>
                    <a:pt x="14" y="226"/>
                  </a:lnTo>
                  <a:lnTo>
                    <a:pt x="9" y="213"/>
                  </a:lnTo>
                  <a:lnTo>
                    <a:pt x="6" y="201"/>
                  </a:lnTo>
                  <a:lnTo>
                    <a:pt x="2" y="188"/>
                  </a:lnTo>
                  <a:lnTo>
                    <a:pt x="1" y="174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" y="137"/>
                  </a:lnTo>
                  <a:lnTo>
                    <a:pt x="5" y="117"/>
                  </a:lnTo>
                  <a:lnTo>
                    <a:pt x="10" y="98"/>
                  </a:lnTo>
                  <a:lnTo>
                    <a:pt x="17" y="82"/>
                  </a:lnTo>
                  <a:lnTo>
                    <a:pt x="26" y="68"/>
                  </a:lnTo>
                  <a:lnTo>
                    <a:pt x="37" y="54"/>
                  </a:lnTo>
                  <a:lnTo>
                    <a:pt x="49" y="42"/>
                  </a:lnTo>
                  <a:lnTo>
                    <a:pt x="63" y="33"/>
                  </a:lnTo>
                  <a:lnTo>
                    <a:pt x="78" y="24"/>
                  </a:lnTo>
                  <a:lnTo>
                    <a:pt x="95" y="17"/>
                  </a:lnTo>
                  <a:lnTo>
                    <a:pt x="114" y="11"/>
                  </a:lnTo>
                  <a:lnTo>
                    <a:pt x="132" y="7"/>
                  </a:lnTo>
                  <a:lnTo>
                    <a:pt x="153" y="3"/>
                  </a:lnTo>
                  <a:lnTo>
                    <a:pt x="174" y="1"/>
                  </a:lnTo>
                  <a:lnTo>
                    <a:pt x="196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68" y="1"/>
                  </a:lnTo>
                  <a:lnTo>
                    <a:pt x="318" y="4"/>
                  </a:lnTo>
                  <a:lnTo>
                    <a:pt x="364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3" y="17"/>
                  </a:lnTo>
                  <a:lnTo>
                    <a:pt x="417" y="18"/>
                  </a:lnTo>
                  <a:lnTo>
                    <a:pt x="421" y="20"/>
                  </a:lnTo>
                  <a:lnTo>
                    <a:pt x="424" y="24"/>
                  </a:lnTo>
                  <a:lnTo>
                    <a:pt x="427" y="26"/>
                  </a:lnTo>
                  <a:lnTo>
                    <a:pt x="429" y="31"/>
                  </a:lnTo>
                  <a:lnTo>
                    <a:pt x="430" y="34"/>
                  </a:lnTo>
                  <a:lnTo>
                    <a:pt x="430" y="40"/>
                  </a:lnTo>
                  <a:lnTo>
                    <a:pt x="430" y="79"/>
                  </a:lnTo>
                  <a:lnTo>
                    <a:pt x="430" y="79"/>
                  </a:lnTo>
                  <a:lnTo>
                    <a:pt x="430" y="85"/>
                  </a:lnTo>
                  <a:lnTo>
                    <a:pt x="429" y="88"/>
                  </a:lnTo>
                  <a:lnTo>
                    <a:pt x="427" y="93"/>
                  </a:lnTo>
                  <a:lnTo>
                    <a:pt x="424" y="95"/>
                  </a:lnTo>
                  <a:lnTo>
                    <a:pt x="421" y="97"/>
                  </a:lnTo>
                  <a:lnTo>
                    <a:pt x="417" y="98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68" y="97"/>
                  </a:lnTo>
                  <a:lnTo>
                    <a:pt x="322" y="94"/>
                  </a:lnTo>
                  <a:lnTo>
                    <a:pt x="271" y="92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195" y="90"/>
                  </a:lnTo>
                  <a:lnTo>
                    <a:pt x="173" y="93"/>
                  </a:lnTo>
                  <a:lnTo>
                    <a:pt x="154" y="96"/>
                  </a:lnTo>
                  <a:lnTo>
                    <a:pt x="146" y="98"/>
                  </a:lnTo>
                  <a:lnTo>
                    <a:pt x="138" y="102"/>
                  </a:lnTo>
                  <a:lnTo>
                    <a:pt x="131" y="107"/>
                  </a:lnTo>
                  <a:lnTo>
                    <a:pt x="124" y="111"/>
                  </a:lnTo>
                  <a:lnTo>
                    <a:pt x="119" y="117"/>
                  </a:lnTo>
                  <a:lnTo>
                    <a:pt x="115" y="124"/>
                  </a:lnTo>
                  <a:lnTo>
                    <a:pt x="111" y="131"/>
                  </a:lnTo>
                  <a:lnTo>
                    <a:pt x="109" y="140"/>
                  </a:lnTo>
                  <a:lnTo>
                    <a:pt x="107" y="149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8" y="173"/>
                  </a:lnTo>
                  <a:lnTo>
                    <a:pt x="112" y="186"/>
                  </a:lnTo>
                  <a:lnTo>
                    <a:pt x="118" y="197"/>
                  </a:lnTo>
                  <a:lnTo>
                    <a:pt x="127" y="207"/>
                  </a:lnTo>
                  <a:lnTo>
                    <a:pt x="139" y="218"/>
                  </a:lnTo>
                  <a:lnTo>
                    <a:pt x="154" y="229"/>
                  </a:lnTo>
                  <a:lnTo>
                    <a:pt x="171" y="241"/>
                  </a:lnTo>
                  <a:lnTo>
                    <a:pt x="190" y="252"/>
                  </a:lnTo>
                  <a:lnTo>
                    <a:pt x="310" y="323"/>
                  </a:lnTo>
                  <a:lnTo>
                    <a:pt x="310" y="323"/>
                  </a:lnTo>
                  <a:lnTo>
                    <a:pt x="328" y="335"/>
                  </a:lnTo>
                  <a:lnTo>
                    <a:pt x="344" y="345"/>
                  </a:lnTo>
                  <a:lnTo>
                    <a:pt x="359" y="355"/>
                  </a:lnTo>
                  <a:lnTo>
                    <a:pt x="373" y="367"/>
                  </a:lnTo>
                  <a:lnTo>
                    <a:pt x="384" y="377"/>
                  </a:lnTo>
                  <a:lnTo>
                    <a:pt x="396" y="389"/>
                  </a:lnTo>
                  <a:lnTo>
                    <a:pt x="405" y="399"/>
                  </a:lnTo>
                  <a:lnTo>
                    <a:pt x="413" y="409"/>
                  </a:lnTo>
                  <a:lnTo>
                    <a:pt x="421" y="421"/>
                  </a:lnTo>
                  <a:lnTo>
                    <a:pt x="427" y="432"/>
                  </a:lnTo>
                  <a:lnTo>
                    <a:pt x="431" y="444"/>
                  </a:lnTo>
                  <a:lnTo>
                    <a:pt x="436" y="455"/>
                  </a:lnTo>
                  <a:lnTo>
                    <a:pt x="438" y="468"/>
                  </a:lnTo>
                  <a:lnTo>
                    <a:pt x="440" y="479"/>
                  </a:lnTo>
                  <a:lnTo>
                    <a:pt x="442" y="492"/>
                  </a:lnTo>
                  <a:lnTo>
                    <a:pt x="443" y="506"/>
                  </a:lnTo>
                  <a:lnTo>
                    <a:pt x="443" y="506"/>
                  </a:lnTo>
                  <a:lnTo>
                    <a:pt x="442" y="527"/>
                  </a:lnTo>
                  <a:lnTo>
                    <a:pt x="438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7" y="601"/>
                  </a:lnTo>
                  <a:lnTo>
                    <a:pt x="406" y="615"/>
                  </a:lnTo>
                  <a:lnTo>
                    <a:pt x="395" y="628"/>
                  </a:lnTo>
                  <a:lnTo>
                    <a:pt x="380" y="639"/>
                  </a:lnTo>
                  <a:lnTo>
                    <a:pt x="365" y="649"/>
                  </a:lnTo>
                  <a:lnTo>
                    <a:pt x="348" y="658"/>
                  </a:lnTo>
                  <a:lnTo>
                    <a:pt x="329" y="665"/>
                  </a:lnTo>
                  <a:lnTo>
                    <a:pt x="309" y="671"/>
                  </a:lnTo>
                  <a:lnTo>
                    <a:pt x="288" y="675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7" y="681"/>
                  </a:lnTo>
                  <a:lnTo>
                    <a:pt x="217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9" name="Freeform 192"/>
            <p:cNvSpPr>
              <a:spLocks noEditPoints="1"/>
            </p:cNvSpPr>
            <p:nvPr/>
          </p:nvSpPr>
          <p:spPr bwMode="auto">
            <a:xfrm>
              <a:off x="3951130" y="2395283"/>
              <a:ext cx="1497382" cy="1517569"/>
            </a:xfrm>
            <a:custGeom>
              <a:avLst/>
              <a:gdLst>
                <a:gd name="T0" fmla="*/ 6426 w 7566"/>
                <a:gd name="T1" fmla="*/ 3577 h 7669"/>
                <a:gd name="T2" fmla="*/ 6030 w 7566"/>
                <a:gd name="T3" fmla="*/ 3166 h 7669"/>
                <a:gd name="T4" fmla="*/ 5444 w 7566"/>
                <a:gd name="T5" fmla="*/ 3147 h 7669"/>
                <a:gd name="T6" fmla="*/ 5018 w 7566"/>
                <a:gd name="T7" fmla="*/ 3524 h 7669"/>
                <a:gd name="T8" fmla="*/ 4873 w 7566"/>
                <a:gd name="T9" fmla="*/ 4239 h 7669"/>
                <a:gd name="T10" fmla="*/ 5030 w 7566"/>
                <a:gd name="T11" fmla="*/ 5062 h 7669"/>
                <a:gd name="T12" fmla="*/ 5325 w 7566"/>
                <a:gd name="T13" fmla="*/ 5359 h 7669"/>
                <a:gd name="T14" fmla="*/ 5844 w 7566"/>
                <a:gd name="T15" fmla="*/ 5436 h 7669"/>
                <a:gd name="T16" fmla="*/ 6191 w 7566"/>
                <a:gd name="T17" fmla="*/ 5286 h 7669"/>
                <a:gd name="T18" fmla="*/ 6464 w 7566"/>
                <a:gd name="T19" fmla="*/ 4867 h 7669"/>
                <a:gd name="T20" fmla="*/ 2676 w 7566"/>
                <a:gd name="T21" fmla="*/ 4144 h 7669"/>
                <a:gd name="T22" fmla="*/ 2458 w 7566"/>
                <a:gd name="T23" fmla="*/ 3401 h 7669"/>
                <a:gd name="T24" fmla="*/ 2209 w 7566"/>
                <a:gd name="T25" fmla="*/ 3178 h 7669"/>
                <a:gd name="T26" fmla="*/ 1729 w 7566"/>
                <a:gd name="T27" fmla="*/ 3096 h 7669"/>
                <a:gd name="T28" fmla="*/ 1328 w 7566"/>
                <a:gd name="T29" fmla="*/ 3265 h 7669"/>
                <a:gd name="T30" fmla="*/ 1053 w 7566"/>
                <a:gd name="T31" fmla="*/ 3761 h 7669"/>
                <a:gd name="T32" fmla="*/ 1022 w 7566"/>
                <a:gd name="T33" fmla="*/ 4605 h 7669"/>
                <a:gd name="T34" fmla="*/ 1280 w 7566"/>
                <a:gd name="T35" fmla="*/ 5195 h 7669"/>
                <a:gd name="T36" fmla="*/ 1552 w 7566"/>
                <a:gd name="T37" fmla="*/ 5381 h 7669"/>
                <a:gd name="T38" fmla="*/ 2120 w 7566"/>
                <a:gd name="T39" fmla="*/ 5389 h 7669"/>
                <a:gd name="T40" fmla="*/ 2533 w 7566"/>
                <a:gd name="T41" fmla="*/ 4999 h 7669"/>
                <a:gd name="T42" fmla="*/ 2679 w 7566"/>
                <a:gd name="T43" fmla="*/ 4283 h 7669"/>
                <a:gd name="T44" fmla="*/ 4634 w 7566"/>
                <a:gd name="T45" fmla="*/ 57 h 7669"/>
                <a:gd name="T46" fmla="*/ 4850 w 7566"/>
                <a:gd name="T47" fmla="*/ 259 h 7669"/>
                <a:gd name="T48" fmla="*/ 4995 w 7566"/>
                <a:gd name="T49" fmla="*/ 2653 h 7669"/>
                <a:gd name="T50" fmla="*/ 5412 w 7566"/>
                <a:gd name="T51" fmla="*/ 2335 h 7669"/>
                <a:gd name="T52" fmla="*/ 5992 w 7566"/>
                <a:gd name="T53" fmla="*/ 2222 h 7669"/>
                <a:gd name="T54" fmla="*/ 6512 w 7566"/>
                <a:gd name="T55" fmla="*/ 2317 h 7669"/>
                <a:gd name="T56" fmla="*/ 6981 w 7566"/>
                <a:gd name="T57" fmla="*/ 2632 h 7669"/>
                <a:gd name="T58" fmla="*/ 7318 w 7566"/>
                <a:gd name="T59" fmla="*/ 3105 h 7669"/>
                <a:gd name="T60" fmla="*/ 7522 w 7566"/>
                <a:gd name="T61" fmla="*/ 3746 h 7669"/>
                <a:gd name="T62" fmla="*/ 7561 w 7566"/>
                <a:gd name="T63" fmla="*/ 4451 h 7669"/>
                <a:gd name="T64" fmla="*/ 7441 w 7566"/>
                <a:gd name="T65" fmla="*/ 5157 h 7669"/>
                <a:gd name="T66" fmla="*/ 7152 w 7566"/>
                <a:gd name="T67" fmla="*/ 5734 h 7669"/>
                <a:gd name="T68" fmla="*/ 6706 w 7566"/>
                <a:gd name="T69" fmla="*/ 6103 h 7669"/>
                <a:gd name="T70" fmla="*/ 6108 w 7566"/>
                <a:gd name="T71" fmla="*/ 6276 h 7669"/>
                <a:gd name="T72" fmla="*/ 5474 w 7566"/>
                <a:gd name="T73" fmla="*/ 6284 h 7669"/>
                <a:gd name="T74" fmla="*/ 4835 w 7566"/>
                <a:gd name="T75" fmla="*/ 6126 h 7669"/>
                <a:gd name="T76" fmla="*/ 4339 w 7566"/>
                <a:gd name="T77" fmla="*/ 5797 h 7669"/>
                <a:gd name="T78" fmla="*/ 4010 w 7566"/>
                <a:gd name="T79" fmla="*/ 5298 h 7669"/>
                <a:gd name="T80" fmla="*/ 3874 w 7566"/>
                <a:gd name="T81" fmla="*/ 4629 h 7669"/>
                <a:gd name="T82" fmla="*/ 3869 w 7566"/>
                <a:gd name="T83" fmla="*/ 315 h 7669"/>
                <a:gd name="T84" fmla="*/ 4046 w 7566"/>
                <a:gd name="T85" fmla="*/ 91 h 7669"/>
                <a:gd name="T86" fmla="*/ 4370 w 7566"/>
                <a:gd name="T87" fmla="*/ 0 h 7669"/>
                <a:gd name="T88" fmla="*/ 931 w 7566"/>
                <a:gd name="T89" fmla="*/ 7423 h 7669"/>
                <a:gd name="T90" fmla="*/ 692 w 7566"/>
                <a:gd name="T91" fmla="*/ 7632 h 7669"/>
                <a:gd name="T92" fmla="*/ 5 w 7566"/>
                <a:gd name="T93" fmla="*/ 3841 h 7669"/>
                <a:gd name="T94" fmla="*/ 157 w 7566"/>
                <a:gd name="T95" fmla="*/ 3187 h 7669"/>
                <a:gd name="T96" fmla="*/ 501 w 7566"/>
                <a:gd name="T97" fmla="*/ 2700 h 7669"/>
                <a:gd name="T98" fmla="*/ 1009 w 7566"/>
                <a:gd name="T99" fmla="*/ 2381 h 7669"/>
                <a:gd name="T100" fmla="*/ 1654 w 7566"/>
                <a:gd name="T101" fmla="*/ 2233 h 7669"/>
                <a:gd name="T102" fmla="*/ 2284 w 7566"/>
                <a:gd name="T103" fmla="*/ 2257 h 7669"/>
                <a:gd name="T104" fmla="*/ 2876 w 7566"/>
                <a:gd name="T105" fmla="*/ 2463 h 7669"/>
                <a:gd name="T106" fmla="*/ 3307 w 7566"/>
                <a:gd name="T107" fmla="*/ 2840 h 7669"/>
                <a:gd name="T108" fmla="*/ 3584 w 7566"/>
                <a:gd name="T109" fmla="*/ 3423 h 7669"/>
                <a:gd name="T110" fmla="*/ 3692 w 7566"/>
                <a:gd name="T111" fmla="*/ 4128 h 7669"/>
                <a:gd name="T112" fmla="*/ 3642 w 7566"/>
                <a:gd name="T113" fmla="*/ 4836 h 7669"/>
                <a:gd name="T114" fmla="*/ 3425 w 7566"/>
                <a:gd name="T115" fmla="*/ 5472 h 7669"/>
                <a:gd name="T116" fmla="*/ 3079 w 7566"/>
                <a:gd name="T117" fmla="*/ 5930 h 7669"/>
                <a:gd name="T118" fmla="*/ 2604 w 7566"/>
                <a:gd name="T119" fmla="*/ 6221 h 7669"/>
                <a:gd name="T120" fmla="*/ 2075 w 7566"/>
                <a:gd name="T121" fmla="*/ 6300 h 7669"/>
                <a:gd name="T122" fmla="*/ 1507 w 7566"/>
                <a:gd name="T123" fmla="*/ 6183 h 7669"/>
                <a:gd name="T124" fmla="*/ 1097 w 7566"/>
                <a:gd name="T125" fmla="*/ 5855 h 7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6" h="7669">
                  <a:moveTo>
                    <a:pt x="6551" y="4239"/>
                  </a:moveTo>
                  <a:lnTo>
                    <a:pt x="6551" y="4239"/>
                  </a:lnTo>
                  <a:lnTo>
                    <a:pt x="6550" y="4174"/>
                  </a:lnTo>
                  <a:lnTo>
                    <a:pt x="6547" y="4111"/>
                  </a:lnTo>
                  <a:lnTo>
                    <a:pt x="6543" y="4049"/>
                  </a:lnTo>
                  <a:lnTo>
                    <a:pt x="6537" y="3989"/>
                  </a:lnTo>
                  <a:lnTo>
                    <a:pt x="6529" y="3932"/>
                  </a:lnTo>
                  <a:lnTo>
                    <a:pt x="6520" y="3876"/>
                  </a:lnTo>
                  <a:lnTo>
                    <a:pt x="6508" y="3821"/>
                  </a:lnTo>
                  <a:lnTo>
                    <a:pt x="6496" y="3769"/>
                  </a:lnTo>
                  <a:lnTo>
                    <a:pt x="6481" y="3717"/>
                  </a:lnTo>
                  <a:lnTo>
                    <a:pt x="6464" y="3669"/>
                  </a:lnTo>
                  <a:lnTo>
                    <a:pt x="6446" y="3622"/>
                  </a:lnTo>
                  <a:lnTo>
                    <a:pt x="6426" y="3577"/>
                  </a:lnTo>
                  <a:lnTo>
                    <a:pt x="6405" y="3534"/>
                  </a:lnTo>
                  <a:lnTo>
                    <a:pt x="6381" y="3493"/>
                  </a:lnTo>
                  <a:lnTo>
                    <a:pt x="6356" y="3452"/>
                  </a:lnTo>
                  <a:lnTo>
                    <a:pt x="6329" y="3416"/>
                  </a:lnTo>
                  <a:lnTo>
                    <a:pt x="6329" y="3416"/>
                  </a:lnTo>
                  <a:lnTo>
                    <a:pt x="6302" y="3378"/>
                  </a:lnTo>
                  <a:lnTo>
                    <a:pt x="6272" y="3342"/>
                  </a:lnTo>
                  <a:lnTo>
                    <a:pt x="6241" y="3310"/>
                  </a:lnTo>
                  <a:lnTo>
                    <a:pt x="6209" y="3280"/>
                  </a:lnTo>
                  <a:lnTo>
                    <a:pt x="6176" y="3253"/>
                  </a:lnTo>
                  <a:lnTo>
                    <a:pt x="6141" y="3226"/>
                  </a:lnTo>
                  <a:lnTo>
                    <a:pt x="6106" y="3204"/>
                  </a:lnTo>
                  <a:lnTo>
                    <a:pt x="6069" y="3184"/>
                  </a:lnTo>
                  <a:lnTo>
                    <a:pt x="6030" y="3166"/>
                  </a:lnTo>
                  <a:lnTo>
                    <a:pt x="5991" y="3150"/>
                  </a:lnTo>
                  <a:lnTo>
                    <a:pt x="5950" y="3137"/>
                  </a:lnTo>
                  <a:lnTo>
                    <a:pt x="5907" y="3126"/>
                  </a:lnTo>
                  <a:lnTo>
                    <a:pt x="5865" y="3117"/>
                  </a:lnTo>
                  <a:lnTo>
                    <a:pt x="5820" y="3111"/>
                  </a:lnTo>
                  <a:lnTo>
                    <a:pt x="5774" y="3107"/>
                  </a:lnTo>
                  <a:lnTo>
                    <a:pt x="5726" y="3106"/>
                  </a:lnTo>
                  <a:lnTo>
                    <a:pt x="5726" y="3106"/>
                  </a:lnTo>
                  <a:lnTo>
                    <a:pt x="5676" y="3107"/>
                  </a:lnTo>
                  <a:lnTo>
                    <a:pt x="5626" y="3111"/>
                  </a:lnTo>
                  <a:lnTo>
                    <a:pt x="5578" y="3116"/>
                  </a:lnTo>
                  <a:lnTo>
                    <a:pt x="5532" y="3124"/>
                  </a:lnTo>
                  <a:lnTo>
                    <a:pt x="5487" y="3135"/>
                  </a:lnTo>
                  <a:lnTo>
                    <a:pt x="5444" y="3147"/>
                  </a:lnTo>
                  <a:lnTo>
                    <a:pt x="5403" y="3162"/>
                  </a:lnTo>
                  <a:lnTo>
                    <a:pt x="5362" y="3179"/>
                  </a:lnTo>
                  <a:lnTo>
                    <a:pt x="5323" y="3199"/>
                  </a:lnTo>
                  <a:lnTo>
                    <a:pt x="5286" y="3221"/>
                  </a:lnTo>
                  <a:lnTo>
                    <a:pt x="5250" y="3245"/>
                  </a:lnTo>
                  <a:lnTo>
                    <a:pt x="5216" y="3271"/>
                  </a:lnTo>
                  <a:lnTo>
                    <a:pt x="5183" y="3300"/>
                  </a:lnTo>
                  <a:lnTo>
                    <a:pt x="5151" y="3331"/>
                  </a:lnTo>
                  <a:lnTo>
                    <a:pt x="5122" y="3364"/>
                  </a:lnTo>
                  <a:lnTo>
                    <a:pt x="5094" y="3401"/>
                  </a:lnTo>
                  <a:lnTo>
                    <a:pt x="5094" y="3401"/>
                  </a:lnTo>
                  <a:lnTo>
                    <a:pt x="5066" y="3440"/>
                  </a:lnTo>
                  <a:lnTo>
                    <a:pt x="5041" y="3481"/>
                  </a:lnTo>
                  <a:lnTo>
                    <a:pt x="5018" y="3524"/>
                  </a:lnTo>
                  <a:lnTo>
                    <a:pt x="4996" y="3568"/>
                  </a:lnTo>
                  <a:lnTo>
                    <a:pt x="4977" y="3615"/>
                  </a:lnTo>
                  <a:lnTo>
                    <a:pt x="4959" y="3663"/>
                  </a:lnTo>
                  <a:lnTo>
                    <a:pt x="4943" y="3713"/>
                  </a:lnTo>
                  <a:lnTo>
                    <a:pt x="4928" y="3764"/>
                  </a:lnTo>
                  <a:lnTo>
                    <a:pt x="4915" y="3818"/>
                  </a:lnTo>
                  <a:lnTo>
                    <a:pt x="4904" y="3873"/>
                  </a:lnTo>
                  <a:lnTo>
                    <a:pt x="4894" y="3930"/>
                  </a:lnTo>
                  <a:lnTo>
                    <a:pt x="4886" y="3988"/>
                  </a:lnTo>
                  <a:lnTo>
                    <a:pt x="4881" y="4049"/>
                  </a:lnTo>
                  <a:lnTo>
                    <a:pt x="4876" y="4111"/>
                  </a:lnTo>
                  <a:lnTo>
                    <a:pt x="4874" y="4174"/>
                  </a:lnTo>
                  <a:lnTo>
                    <a:pt x="4873" y="4239"/>
                  </a:lnTo>
                  <a:lnTo>
                    <a:pt x="4873" y="4239"/>
                  </a:lnTo>
                  <a:lnTo>
                    <a:pt x="4874" y="4315"/>
                  </a:lnTo>
                  <a:lnTo>
                    <a:pt x="4876" y="4388"/>
                  </a:lnTo>
                  <a:lnTo>
                    <a:pt x="4879" y="4459"/>
                  </a:lnTo>
                  <a:lnTo>
                    <a:pt x="4885" y="4527"/>
                  </a:lnTo>
                  <a:lnTo>
                    <a:pt x="4892" y="4593"/>
                  </a:lnTo>
                  <a:lnTo>
                    <a:pt x="4901" y="4656"/>
                  </a:lnTo>
                  <a:lnTo>
                    <a:pt x="4912" y="4715"/>
                  </a:lnTo>
                  <a:lnTo>
                    <a:pt x="4924" y="4773"/>
                  </a:lnTo>
                  <a:lnTo>
                    <a:pt x="4938" y="4828"/>
                  </a:lnTo>
                  <a:lnTo>
                    <a:pt x="4953" y="4879"/>
                  </a:lnTo>
                  <a:lnTo>
                    <a:pt x="4970" y="4929"/>
                  </a:lnTo>
                  <a:lnTo>
                    <a:pt x="4988" y="4976"/>
                  </a:lnTo>
                  <a:lnTo>
                    <a:pt x="5009" y="5020"/>
                  </a:lnTo>
                  <a:lnTo>
                    <a:pt x="5030" y="5062"/>
                  </a:lnTo>
                  <a:lnTo>
                    <a:pt x="5054" y="5101"/>
                  </a:lnTo>
                  <a:lnTo>
                    <a:pt x="5065" y="5119"/>
                  </a:lnTo>
                  <a:lnTo>
                    <a:pt x="5078" y="5137"/>
                  </a:lnTo>
                  <a:lnTo>
                    <a:pt x="5078" y="5137"/>
                  </a:lnTo>
                  <a:lnTo>
                    <a:pt x="5107" y="5175"/>
                  </a:lnTo>
                  <a:lnTo>
                    <a:pt x="5136" y="5210"/>
                  </a:lnTo>
                  <a:lnTo>
                    <a:pt x="5167" y="5243"/>
                  </a:lnTo>
                  <a:lnTo>
                    <a:pt x="5199" y="5273"/>
                  </a:lnTo>
                  <a:lnTo>
                    <a:pt x="5234" y="5300"/>
                  </a:lnTo>
                  <a:lnTo>
                    <a:pt x="5251" y="5313"/>
                  </a:lnTo>
                  <a:lnTo>
                    <a:pt x="5268" y="5325"/>
                  </a:lnTo>
                  <a:lnTo>
                    <a:pt x="5287" y="5337"/>
                  </a:lnTo>
                  <a:lnTo>
                    <a:pt x="5305" y="5348"/>
                  </a:lnTo>
                  <a:lnTo>
                    <a:pt x="5325" y="5359"/>
                  </a:lnTo>
                  <a:lnTo>
                    <a:pt x="5343" y="5369"/>
                  </a:lnTo>
                  <a:lnTo>
                    <a:pt x="5362" y="5378"/>
                  </a:lnTo>
                  <a:lnTo>
                    <a:pt x="5382" y="5387"/>
                  </a:lnTo>
                  <a:lnTo>
                    <a:pt x="5423" y="5403"/>
                  </a:lnTo>
                  <a:lnTo>
                    <a:pt x="5466" y="5416"/>
                  </a:lnTo>
                  <a:lnTo>
                    <a:pt x="5509" y="5428"/>
                  </a:lnTo>
                  <a:lnTo>
                    <a:pt x="5554" y="5436"/>
                  </a:lnTo>
                  <a:lnTo>
                    <a:pt x="5600" y="5441"/>
                  </a:lnTo>
                  <a:lnTo>
                    <a:pt x="5648" y="5445"/>
                  </a:lnTo>
                  <a:lnTo>
                    <a:pt x="5696" y="5446"/>
                  </a:lnTo>
                  <a:lnTo>
                    <a:pt x="5696" y="5446"/>
                  </a:lnTo>
                  <a:lnTo>
                    <a:pt x="5748" y="5445"/>
                  </a:lnTo>
                  <a:lnTo>
                    <a:pt x="5797" y="5441"/>
                  </a:lnTo>
                  <a:lnTo>
                    <a:pt x="5844" y="5436"/>
                  </a:lnTo>
                  <a:lnTo>
                    <a:pt x="5891" y="5428"/>
                  </a:lnTo>
                  <a:lnTo>
                    <a:pt x="5936" y="5416"/>
                  </a:lnTo>
                  <a:lnTo>
                    <a:pt x="5978" y="5403"/>
                  </a:lnTo>
                  <a:lnTo>
                    <a:pt x="6000" y="5395"/>
                  </a:lnTo>
                  <a:lnTo>
                    <a:pt x="6021" y="5387"/>
                  </a:lnTo>
                  <a:lnTo>
                    <a:pt x="6041" y="5378"/>
                  </a:lnTo>
                  <a:lnTo>
                    <a:pt x="6061" y="5369"/>
                  </a:lnTo>
                  <a:lnTo>
                    <a:pt x="6080" y="5359"/>
                  </a:lnTo>
                  <a:lnTo>
                    <a:pt x="6100" y="5348"/>
                  </a:lnTo>
                  <a:lnTo>
                    <a:pt x="6118" y="5337"/>
                  </a:lnTo>
                  <a:lnTo>
                    <a:pt x="6137" y="5325"/>
                  </a:lnTo>
                  <a:lnTo>
                    <a:pt x="6155" y="5313"/>
                  </a:lnTo>
                  <a:lnTo>
                    <a:pt x="6173" y="5300"/>
                  </a:lnTo>
                  <a:lnTo>
                    <a:pt x="6191" y="5286"/>
                  </a:lnTo>
                  <a:lnTo>
                    <a:pt x="6208" y="5273"/>
                  </a:lnTo>
                  <a:lnTo>
                    <a:pt x="6224" y="5258"/>
                  </a:lnTo>
                  <a:lnTo>
                    <a:pt x="6240" y="5243"/>
                  </a:lnTo>
                  <a:lnTo>
                    <a:pt x="6256" y="5227"/>
                  </a:lnTo>
                  <a:lnTo>
                    <a:pt x="6272" y="5210"/>
                  </a:lnTo>
                  <a:lnTo>
                    <a:pt x="6302" y="5175"/>
                  </a:lnTo>
                  <a:lnTo>
                    <a:pt x="6329" y="5137"/>
                  </a:lnTo>
                  <a:lnTo>
                    <a:pt x="6329" y="5137"/>
                  </a:lnTo>
                  <a:lnTo>
                    <a:pt x="6356" y="5097"/>
                  </a:lnTo>
                  <a:lnTo>
                    <a:pt x="6381" y="5056"/>
                  </a:lnTo>
                  <a:lnTo>
                    <a:pt x="6405" y="5011"/>
                  </a:lnTo>
                  <a:lnTo>
                    <a:pt x="6426" y="4965"/>
                  </a:lnTo>
                  <a:lnTo>
                    <a:pt x="6446" y="4917"/>
                  </a:lnTo>
                  <a:lnTo>
                    <a:pt x="6464" y="4867"/>
                  </a:lnTo>
                  <a:lnTo>
                    <a:pt x="6481" y="4813"/>
                  </a:lnTo>
                  <a:lnTo>
                    <a:pt x="6496" y="4758"/>
                  </a:lnTo>
                  <a:lnTo>
                    <a:pt x="6508" y="4702"/>
                  </a:lnTo>
                  <a:lnTo>
                    <a:pt x="6520" y="4642"/>
                  </a:lnTo>
                  <a:lnTo>
                    <a:pt x="6529" y="4580"/>
                  </a:lnTo>
                  <a:lnTo>
                    <a:pt x="6537" y="4516"/>
                  </a:lnTo>
                  <a:lnTo>
                    <a:pt x="6543" y="4450"/>
                  </a:lnTo>
                  <a:lnTo>
                    <a:pt x="6547" y="4383"/>
                  </a:lnTo>
                  <a:lnTo>
                    <a:pt x="6550" y="4312"/>
                  </a:lnTo>
                  <a:lnTo>
                    <a:pt x="6551" y="4239"/>
                  </a:lnTo>
                  <a:close/>
                  <a:moveTo>
                    <a:pt x="2679" y="4283"/>
                  </a:moveTo>
                  <a:lnTo>
                    <a:pt x="2679" y="4283"/>
                  </a:lnTo>
                  <a:lnTo>
                    <a:pt x="2678" y="4213"/>
                  </a:lnTo>
                  <a:lnTo>
                    <a:pt x="2676" y="4144"/>
                  </a:lnTo>
                  <a:lnTo>
                    <a:pt x="2671" y="4078"/>
                  </a:lnTo>
                  <a:lnTo>
                    <a:pt x="2666" y="4012"/>
                  </a:lnTo>
                  <a:lnTo>
                    <a:pt x="2658" y="3950"/>
                  </a:lnTo>
                  <a:lnTo>
                    <a:pt x="2648" y="3889"/>
                  </a:lnTo>
                  <a:lnTo>
                    <a:pt x="2637" y="3832"/>
                  </a:lnTo>
                  <a:lnTo>
                    <a:pt x="2623" y="3776"/>
                  </a:lnTo>
                  <a:lnTo>
                    <a:pt x="2609" y="3721"/>
                  </a:lnTo>
                  <a:lnTo>
                    <a:pt x="2592" y="3669"/>
                  </a:lnTo>
                  <a:lnTo>
                    <a:pt x="2575" y="3619"/>
                  </a:lnTo>
                  <a:lnTo>
                    <a:pt x="2554" y="3572"/>
                  </a:lnTo>
                  <a:lnTo>
                    <a:pt x="2533" y="3526"/>
                  </a:lnTo>
                  <a:lnTo>
                    <a:pt x="2510" y="3481"/>
                  </a:lnTo>
                  <a:lnTo>
                    <a:pt x="2484" y="3440"/>
                  </a:lnTo>
                  <a:lnTo>
                    <a:pt x="2458" y="3401"/>
                  </a:lnTo>
                  <a:lnTo>
                    <a:pt x="2458" y="3401"/>
                  </a:lnTo>
                  <a:lnTo>
                    <a:pt x="2429" y="3363"/>
                  </a:lnTo>
                  <a:lnTo>
                    <a:pt x="2400" y="3327"/>
                  </a:lnTo>
                  <a:lnTo>
                    <a:pt x="2385" y="3311"/>
                  </a:lnTo>
                  <a:lnTo>
                    <a:pt x="2369" y="3295"/>
                  </a:lnTo>
                  <a:lnTo>
                    <a:pt x="2353" y="3280"/>
                  </a:lnTo>
                  <a:lnTo>
                    <a:pt x="2335" y="3265"/>
                  </a:lnTo>
                  <a:lnTo>
                    <a:pt x="2319" y="3251"/>
                  </a:lnTo>
                  <a:lnTo>
                    <a:pt x="2302" y="3237"/>
                  </a:lnTo>
                  <a:lnTo>
                    <a:pt x="2284" y="3224"/>
                  </a:lnTo>
                  <a:lnTo>
                    <a:pt x="2265" y="3212"/>
                  </a:lnTo>
                  <a:lnTo>
                    <a:pt x="2247" y="3200"/>
                  </a:lnTo>
                  <a:lnTo>
                    <a:pt x="2229" y="3189"/>
                  </a:lnTo>
                  <a:lnTo>
                    <a:pt x="2209" y="3178"/>
                  </a:lnTo>
                  <a:lnTo>
                    <a:pt x="2190" y="3168"/>
                  </a:lnTo>
                  <a:lnTo>
                    <a:pt x="2170" y="3159"/>
                  </a:lnTo>
                  <a:lnTo>
                    <a:pt x="2150" y="3151"/>
                  </a:lnTo>
                  <a:lnTo>
                    <a:pt x="2129" y="3143"/>
                  </a:lnTo>
                  <a:lnTo>
                    <a:pt x="2107" y="3135"/>
                  </a:lnTo>
                  <a:lnTo>
                    <a:pt x="2065" y="3121"/>
                  </a:lnTo>
                  <a:lnTo>
                    <a:pt x="2020" y="3111"/>
                  </a:lnTo>
                  <a:lnTo>
                    <a:pt x="1973" y="3103"/>
                  </a:lnTo>
                  <a:lnTo>
                    <a:pt x="1925" y="3096"/>
                  </a:lnTo>
                  <a:lnTo>
                    <a:pt x="1875" y="3092"/>
                  </a:lnTo>
                  <a:lnTo>
                    <a:pt x="1825" y="3091"/>
                  </a:lnTo>
                  <a:lnTo>
                    <a:pt x="1825" y="3091"/>
                  </a:lnTo>
                  <a:lnTo>
                    <a:pt x="1776" y="3092"/>
                  </a:lnTo>
                  <a:lnTo>
                    <a:pt x="1729" y="3096"/>
                  </a:lnTo>
                  <a:lnTo>
                    <a:pt x="1683" y="3103"/>
                  </a:lnTo>
                  <a:lnTo>
                    <a:pt x="1637" y="3111"/>
                  </a:lnTo>
                  <a:lnTo>
                    <a:pt x="1594" y="3121"/>
                  </a:lnTo>
                  <a:lnTo>
                    <a:pt x="1552" y="3135"/>
                  </a:lnTo>
                  <a:lnTo>
                    <a:pt x="1511" y="3151"/>
                  </a:lnTo>
                  <a:lnTo>
                    <a:pt x="1491" y="3159"/>
                  </a:lnTo>
                  <a:lnTo>
                    <a:pt x="1472" y="3168"/>
                  </a:lnTo>
                  <a:lnTo>
                    <a:pt x="1452" y="3178"/>
                  </a:lnTo>
                  <a:lnTo>
                    <a:pt x="1434" y="3189"/>
                  </a:lnTo>
                  <a:lnTo>
                    <a:pt x="1415" y="3200"/>
                  </a:lnTo>
                  <a:lnTo>
                    <a:pt x="1397" y="3212"/>
                  </a:lnTo>
                  <a:lnTo>
                    <a:pt x="1380" y="3224"/>
                  </a:lnTo>
                  <a:lnTo>
                    <a:pt x="1363" y="3237"/>
                  </a:lnTo>
                  <a:lnTo>
                    <a:pt x="1328" y="3265"/>
                  </a:lnTo>
                  <a:lnTo>
                    <a:pt x="1296" y="3295"/>
                  </a:lnTo>
                  <a:lnTo>
                    <a:pt x="1265" y="3327"/>
                  </a:lnTo>
                  <a:lnTo>
                    <a:pt x="1235" y="3363"/>
                  </a:lnTo>
                  <a:lnTo>
                    <a:pt x="1207" y="3401"/>
                  </a:lnTo>
                  <a:lnTo>
                    <a:pt x="1207" y="3401"/>
                  </a:lnTo>
                  <a:lnTo>
                    <a:pt x="1194" y="3418"/>
                  </a:lnTo>
                  <a:lnTo>
                    <a:pt x="1183" y="3436"/>
                  </a:lnTo>
                  <a:lnTo>
                    <a:pt x="1159" y="3475"/>
                  </a:lnTo>
                  <a:lnTo>
                    <a:pt x="1137" y="3517"/>
                  </a:lnTo>
                  <a:lnTo>
                    <a:pt x="1117" y="3560"/>
                  </a:lnTo>
                  <a:lnTo>
                    <a:pt x="1099" y="3606"/>
                  </a:lnTo>
                  <a:lnTo>
                    <a:pt x="1082" y="3655"/>
                  </a:lnTo>
                  <a:lnTo>
                    <a:pt x="1067" y="3707"/>
                  </a:lnTo>
                  <a:lnTo>
                    <a:pt x="1053" y="3761"/>
                  </a:lnTo>
                  <a:lnTo>
                    <a:pt x="1040" y="3817"/>
                  </a:lnTo>
                  <a:lnTo>
                    <a:pt x="1030" y="3877"/>
                  </a:lnTo>
                  <a:lnTo>
                    <a:pt x="1021" y="3938"/>
                  </a:lnTo>
                  <a:lnTo>
                    <a:pt x="1014" y="4002"/>
                  </a:lnTo>
                  <a:lnTo>
                    <a:pt x="1008" y="4068"/>
                  </a:lnTo>
                  <a:lnTo>
                    <a:pt x="1005" y="4137"/>
                  </a:lnTo>
                  <a:lnTo>
                    <a:pt x="1001" y="4209"/>
                  </a:lnTo>
                  <a:lnTo>
                    <a:pt x="1001" y="4283"/>
                  </a:lnTo>
                  <a:lnTo>
                    <a:pt x="1001" y="4283"/>
                  </a:lnTo>
                  <a:lnTo>
                    <a:pt x="1001" y="4352"/>
                  </a:lnTo>
                  <a:lnTo>
                    <a:pt x="1005" y="4419"/>
                  </a:lnTo>
                  <a:lnTo>
                    <a:pt x="1008" y="4484"/>
                  </a:lnTo>
                  <a:lnTo>
                    <a:pt x="1015" y="4546"/>
                  </a:lnTo>
                  <a:lnTo>
                    <a:pt x="1022" y="4605"/>
                  </a:lnTo>
                  <a:lnTo>
                    <a:pt x="1032" y="4664"/>
                  </a:lnTo>
                  <a:lnTo>
                    <a:pt x="1043" y="4720"/>
                  </a:lnTo>
                  <a:lnTo>
                    <a:pt x="1056" y="4773"/>
                  </a:lnTo>
                  <a:lnTo>
                    <a:pt x="1070" y="4824"/>
                  </a:lnTo>
                  <a:lnTo>
                    <a:pt x="1087" y="4874"/>
                  </a:lnTo>
                  <a:lnTo>
                    <a:pt x="1106" y="4921"/>
                  </a:lnTo>
                  <a:lnTo>
                    <a:pt x="1125" y="4965"/>
                  </a:lnTo>
                  <a:lnTo>
                    <a:pt x="1147" y="5008"/>
                  </a:lnTo>
                  <a:lnTo>
                    <a:pt x="1170" y="5048"/>
                  </a:lnTo>
                  <a:lnTo>
                    <a:pt x="1195" y="5086"/>
                  </a:lnTo>
                  <a:lnTo>
                    <a:pt x="1222" y="5122"/>
                  </a:lnTo>
                  <a:lnTo>
                    <a:pt x="1222" y="5122"/>
                  </a:lnTo>
                  <a:lnTo>
                    <a:pt x="1250" y="5159"/>
                  </a:lnTo>
                  <a:lnTo>
                    <a:pt x="1280" y="5195"/>
                  </a:lnTo>
                  <a:lnTo>
                    <a:pt x="1311" y="5227"/>
                  </a:lnTo>
                  <a:lnTo>
                    <a:pt x="1328" y="5243"/>
                  </a:lnTo>
                  <a:lnTo>
                    <a:pt x="1344" y="5258"/>
                  </a:lnTo>
                  <a:lnTo>
                    <a:pt x="1362" y="5272"/>
                  </a:lnTo>
                  <a:lnTo>
                    <a:pt x="1379" y="5285"/>
                  </a:lnTo>
                  <a:lnTo>
                    <a:pt x="1396" y="5298"/>
                  </a:lnTo>
                  <a:lnTo>
                    <a:pt x="1414" y="5311"/>
                  </a:lnTo>
                  <a:lnTo>
                    <a:pt x="1433" y="5322"/>
                  </a:lnTo>
                  <a:lnTo>
                    <a:pt x="1452" y="5334"/>
                  </a:lnTo>
                  <a:lnTo>
                    <a:pt x="1470" y="5344"/>
                  </a:lnTo>
                  <a:lnTo>
                    <a:pt x="1491" y="5354"/>
                  </a:lnTo>
                  <a:lnTo>
                    <a:pt x="1511" y="5363"/>
                  </a:lnTo>
                  <a:lnTo>
                    <a:pt x="1531" y="5373"/>
                  </a:lnTo>
                  <a:lnTo>
                    <a:pt x="1552" y="5381"/>
                  </a:lnTo>
                  <a:lnTo>
                    <a:pt x="1573" y="5389"/>
                  </a:lnTo>
                  <a:lnTo>
                    <a:pt x="1616" y="5401"/>
                  </a:lnTo>
                  <a:lnTo>
                    <a:pt x="1661" y="5413"/>
                  </a:lnTo>
                  <a:lnTo>
                    <a:pt x="1707" y="5421"/>
                  </a:lnTo>
                  <a:lnTo>
                    <a:pt x="1755" y="5426"/>
                  </a:lnTo>
                  <a:lnTo>
                    <a:pt x="1804" y="5430"/>
                  </a:lnTo>
                  <a:lnTo>
                    <a:pt x="1855" y="5432"/>
                  </a:lnTo>
                  <a:lnTo>
                    <a:pt x="1855" y="5432"/>
                  </a:lnTo>
                  <a:lnTo>
                    <a:pt x="1902" y="5430"/>
                  </a:lnTo>
                  <a:lnTo>
                    <a:pt x="1949" y="5426"/>
                  </a:lnTo>
                  <a:lnTo>
                    <a:pt x="1992" y="5421"/>
                  </a:lnTo>
                  <a:lnTo>
                    <a:pt x="2036" y="5413"/>
                  </a:lnTo>
                  <a:lnTo>
                    <a:pt x="2078" y="5401"/>
                  </a:lnTo>
                  <a:lnTo>
                    <a:pt x="2120" y="5389"/>
                  </a:lnTo>
                  <a:lnTo>
                    <a:pt x="2159" y="5373"/>
                  </a:lnTo>
                  <a:lnTo>
                    <a:pt x="2198" y="5354"/>
                  </a:lnTo>
                  <a:lnTo>
                    <a:pt x="2234" y="5334"/>
                  </a:lnTo>
                  <a:lnTo>
                    <a:pt x="2270" y="5311"/>
                  </a:lnTo>
                  <a:lnTo>
                    <a:pt x="2304" y="5285"/>
                  </a:lnTo>
                  <a:lnTo>
                    <a:pt x="2338" y="5258"/>
                  </a:lnTo>
                  <a:lnTo>
                    <a:pt x="2370" y="5227"/>
                  </a:lnTo>
                  <a:lnTo>
                    <a:pt x="2401" y="5195"/>
                  </a:lnTo>
                  <a:lnTo>
                    <a:pt x="2429" y="5159"/>
                  </a:lnTo>
                  <a:lnTo>
                    <a:pt x="2458" y="5122"/>
                  </a:lnTo>
                  <a:lnTo>
                    <a:pt x="2458" y="5122"/>
                  </a:lnTo>
                  <a:lnTo>
                    <a:pt x="2484" y="5082"/>
                  </a:lnTo>
                  <a:lnTo>
                    <a:pt x="2510" y="5041"/>
                  </a:lnTo>
                  <a:lnTo>
                    <a:pt x="2533" y="4999"/>
                  </a:lnTo>
                  <a:lnTo>
                    <a:pt x="2554" y="4954"/>
                  </a:lnTo>
                  <a:lnTo>
                    <a:pt x="2575" y="4908"/>
                  </a:lnTo>
                  <a:lnTo>
                    <a:pt x="2592" y="4860"/>
                  </a:lnTo>
                  <a:lnTo>
                    <a:pt x="2609" y="4809"/>
                  </a:lnTo>
                  <a:lnTo>
                    <a:pt x="2623" y="4758"/>
                  </a:lnTo>
                  <a:lnTo>
                    <a:pt x="2637" y="4705"/>
                  </a:lnTo>
                  <a:lnTo>
                    <a:pt x="2648" y="4650"/>
                  </a:lnTo>
                  <a:lnTo>
                    <a:pt x="2658" y="4593"/>
                  </a:lnTo>
                  <a:lnTo>
                    <a:pt x="2666" y="4534"/>
                  </a:lnTo>
                  <a:lnTo>
                    <a:pt x="2671" y="4474"/>
                  </a:lnTo>
                  <a:lnTo>
                    <a:pt x="2676" y="4412"/>
                  </a:lnTo>
                  <a:lnTo>
                    <a:pt x="2678" y="4348"/>
                  </a:lnTo>
                  <a:lnTo>
                    <a:pt x="2679" y="4283"/>
                  </a:lnTo>
                  <a:lnTo>
                    <a:pt x="2679" y="4283"/>
                  </a:lnTo>
                  <a:close/>
                  <a:moveTo>
                    <a:pt x="4370" y="0"/>
                  </a:moveTo>
                  <a:lnTo>
                    <a:pt x="4370" y="0"/>
                  </a:lnTo>
                  <a:lnTo>
                    <a:pt x="4370" y="0"/>
                  </a:lnTo>
                  <a:lnTo>
                    <a:pt x="4397" y="1"/>
                  </a:lnTo>
                  <a:lnTo>
                    <a:pt x="4422" y="2"/>
                  </a:lnTo>
                  <a:lnTo>
                    <a:pt x="4447" y="5"/>
                  </a:lnTo>
                  <a:lnTo>
                    <a:pt x="4472" y="8"/>
                  </a:lnTo>
                  <a:lnTo>
                    <a:pt x="4498" y="13"/>
                  </a:lnTo>
                  <a:lnTo>
                    <a:pt x="4522" y="18"/>
                  </a:lnTo>
                  <a:lnTo>
                    <a:pt x="4546" y="24"/>
                  </a:lnTo>
                  <a:lnTo>
                    <a:pt x="4569" y="31"/>
                  </a:lnTo>
                  <a:lnTo>
                    <a:pt x="4590" y="39"/>
                  </a:lnTo>
                  <a:lnTo>
                    <a:pt x="4613" y="48"/>
                  </a:lnTo>
                  <a:lnTo>
                    <a:pt x="4634" y="57"/>
                  </a:lnTo>
                  <a:lnTo>
                    <a:pt x="4655" y="68"/>
                  </a:lnTo>
                  <a:lnTo>
                    <a:pt x="4675" y="79"/>
                  </a:lnTo>
                  <a:lnTo>
                    <a:pt x="4695" y="91"/>
                  </a:lnTo>
                  <a:lnTo>
                    <a:pt x="4713" y="103"/>
                  </a:lnTo>
                  <a:lnTo>
                    <a:pt x="4730" y="116"/>
                  </a:lnTo>
                  <a:lnTo>
                    <a:pt x="4748" y="130"/>
                  </a:lnTo>
                  <a:lnTo>
                    <a:pt x="4764" y="144"/>
                  </a:lnTo>
                  <a:lnTo>
                    <a:pt x="4779" y="158"/>
                  </a:lnTo>
                  <a:lnTo>
                    <a:pt x="4793" y="174"/>
                  </a:lnTo>
                  <a:lnTo>
                    <a:pt x="4807" y="190"/>
                  </a:lnTo>
                  <a:lnTo>
                    <a:pt x="4819" y="206"/>
                  </a:lnTo>
                  <a:lnTo>
                    <a:pt x="4830" y="224"/>
                  </a:lnTo>
                  <a:lnTo>
                    <a:pt x="4840" y="241"/>
                  </a:lnTo>
                  <a:lnTo>
                    <a:pt x="4850" y="259"/>
                  </a:lnTo>
                  <a:lnTo>
                    <a:pt x="4858" y="278"/>
                  </a:lnTo>
                  <a:lnTo>
                    <a:pt x="4865" y="296"/>
                  </a:lnTo>
                  <a:lnTo>
                    <a:pt x="4870" y="315"/>
                  </a:lnTo>
                  <a:lnTo>
                    <a:pt x="4875" y="334"/>
                  </a:lnTo>
                  <a:lnTo>
                    <a:pt x="4878" y="354"/>
                  </a:lnTo>
                  <a:lnTo>
                    <a:pt x="4881" y="374"/>
                  </a:lnTo>
                  <a:lnTo>
                    <a:pt x="4881" y="395"/>
                  </a:lnTo>
                  <a:lnTo>
                    <a:pt x="4881" y="2811"/>
                  </a:lnTo>
                  <a:lnTo>
                    <a:pt x="4881" y="2811"/>
                  </a:lnTo>
                  <a:lnTo>
                    <a:pt x="4901" y="2778"/>
                  </a:lnTo>
                  <a:lnTo>
                    <a:pt x="4923" y="2746"/>
                  </a:lnTo>
                  <a:lnTo>
                    <a:pt x="4946" y="2714"/>
                  </a:lnTo>
                  <a:lnTo>
                    <a:pt x="4970" y="2683"/>
                  </a:lnTo>
                  <a:lnTo>
                    <a:pt x="4995" y="2653"/>
                  </a:lnTo>
                  <a:lnTo>
                    <a:pt x="5022" y="2623"/>
                  </a:lnTo>
                  <a:lnTo>
                    <a:pt x="5049" y="2594"/>
                  </a:lnTo>
                  <a:lnTo>
                    <a:pt x="5078" y="2566"/>
                  </a:lnTo>
                  <a:lnTo>
                    <a:pt x="5107" y="2539"/>
                  </a:lnTo>
                  <a:lnTo>
                    <a:pt x="5138" y="2513"/>
                  </a:lnTo>
                  <a:lnTo>
                    <a:pt x="5169" y="2487"/>
                  </a:lnTo>
                  <a:lnTo>
                    <a:pt x="5202" y="2461"/>
                  </a:lnTo>
                  <a:lnTo>
                    <a:pt x="5235" y="2437"/>
                  </a:lnTo>
                  <a:lnTo>
                    <a:pt x="5271" y="2414"/>
                  </a:lnTo>
                  <a:lnTo>
                    <a:pt x="5306" y="2391"/>
                  </a:lnTo>
                  <a:lnTo>
                    <a:pt x="5344" y="2370"/>
                  </a:lnTo>
                  <a:lnTo>
                    <a:pt x="5344" y="2370"/>
                  </a:lnTo>
                  <a:lnTo>
                    <a:pt x="5377" y="2352"/>
                  </a:lnTo>
                  <a:lnTo>
                    <a:pt x="5412" y="2335"/>
                  </a:lnTo>
                  <a:lnTo>
                    <a:pt x="5447" y="2320"/>
                  </a:lnTo>
                  <a:lnTo>
                    <a:pt x="5484" y="2305"/>
                  </a:lnTo>
                  <a:lnTo>
                    <a:pt x="5521" y="2293"/>
                  </a:lnTo>
                  <a:lnTo>
                    <a:pt x="5559" y="2280"/>
                  </a:lnTo>
                  <a:lnTo>
                    <a:pt x="5598" y="2269"/>
                  </a:lnTo>
                  <a:lnTo>
                    <a:pt x="5638" y="2260"/>
                  </a:lnTo>
                  <a:lnTo>
                    <a:pt x="5679" y="2250"/>
                  </a:lnTo>
                  <a:lnTo>
                    <a:pt x="5720" y="2243"/>
                  </a:lnTo>
                  <a:lnTo>
                    <a:pt x="5764" y="2237"/>
                  </a:lnTo>
                  <a:lnTo>
                    <a:pt x="5807" y="2231"/>
                  </a:lnTo>
                  <a:lnTo>
                    <a:pt x="5852" y="2227"/>
                  </a:lnTo>
                  <a:lnTo>
                    <a:pt x="5897" y="2224"/>
                  </a:lnTo>
                  <a:lnTo>
                    <a:pt x="5944" y="2223"/>
                  </a:lnTo>
                  <a:lnTo>
                    <a:pt x="5992" y="2222"/>
                  </a:lnTo>
                  <a:lnTo>
                    <a:pt x="5992" y="2222"/>
                  </a:lnTo>
                  <a:lnTo>
                    <a:pt x="6035" y="2223"/>
                  </a:lnTo>
                  <a:lnTo>
                    <a:pt x="6077" y="2224"/>
                  </a:lnTo>
                  <a:lnTo>
                    <a:pt x="6119" y="2227"/>
                  </a:lnTo>
                  <a:lnTo>
                    <a:pt x="6161" y="2231"/>
                  </a:lnTo>
                  <a:lnTo>
                    <a:pt x="6202" y="2235"/>
                  </a:lnTo>
                  <a:lnTo>
                    <a:pt x="6242" y="2242"/>
                  </a:lnTo>
                  <a:lnTo>
                    <a:pt x="6282" y="2249"/>
                  </a:lnTo>
                  <a:lnTo>
                    <a:pt x="6321" y="2258"/>
                  </a:lnTo>
                  <a:lnTo>
                    <a:pt x="6360" y="2268"/>
                  </a:lnTo>
                  <a:lnTo>
                    <a:pt x="6399" y="2278"/>
                  </a:lnTo>
                  <a:lnTo>
                    <a:pt x="6437" y="2291"/>
                  </a:lnTo>
                  <a:lnTo>
                    <a:pt x="6475" y="2303"/>
                  </a:lnTo>
                  <a:lnTo>
                    <a:pt x="6512" y="2317"/>
                  </a:lnTo>
                  <a:lnTo>
                    <a:pt x="6548" y="2332"/>
                  </a:lnTo>
                  <a:lnTo>
                    <a:pt x="6585" y="2349"/>
                  </a:lnTo>
                  <a:lnTo>
                    <a:pt x="6621" y="2366"/>
                  </a:lnTo>
                  <a:lnTo>
                    <a:pt x="6655" y="2385"/>
                  </a:lnTo>
                  <a:lnTo>
                    <a:pt x="6691" y="2404"/>
                  </a:lnTo>
                  <a:lnTo>
                    <a:pt x="6724" y="2425"/>
                  </a:lnTo>
                  <a:lnTo>
                    <a:pt x="6758" y="2446"/>
                  </a:lnTo>
                  <a:lnTo>
                    <a:pt x="6792" y="2469"/>
                  </a:lnTo>
                  <a:lnTo>
                    <a:pt x="6824" y="2495"/>
                  </a:lnTo>
                  <a:lnTo>
                    <a:pt x="6856" y="2520"/>
                  </a:lnTo>
                  <a:lnTo>
                    <a:pt x="6888" y="2546"/>
                  </a:lnTo>
                  <a:lnTo>
                    <a:pt x="6919" y="2574"/>
                  </a:lnTo>
                  <a:lnTo>
                    <a:pt x="6950" y="2602"/>
                  </a:lnTo>
                  <a:lnTo>
                    <a:pt x="6981" y="2632"/>
                  </a:lnTo>
                  <a:lnTo>
                    <a:pt x="7011" y="2662"/>
                  </a:lnTo>
                  <a:lnTo>
                    <a:pt x="7039" y="2694"/>
                  </a:lnTo>
                  <a:lnTo>
                    <a:pt x="7068" y="2728"/>
                  </a:lnTo>
                  <a:lnTo>
                    <a:pt x="7097" y="2762"/>
                  </a:lnTo>
                  <a:lnTo>
                    <a:pt x="7124" y="2797"/>
                  </a:lnTo>
                  <a:lnTo>
                    <a:pt x="7124" y="2797"/>
                  </a:lnTo>
                  <a:lnTo>
                    <a:pt x="7152" y="2833"/>
                  </a:lnTo>
                  <a:lnTo>
                    <a:pt x="7178" y="2871"/>
                  </a:lnTo>
                  <a:lnTo>
                    <a:pt x="7203" y="2908"/>
                  </a:lnTo>
                  <a:lnTo>
                    <a:pt x="7227" y="2945"/>
                  </a:lnTo>
                  <a:lnTo>
                    <a:pt x="7252" y="2984"/>
                  </a:lnTo>
                  <a:lnTo>
                    <a:pt x="7274" y="3025"/>
                  </a:lnTo>
                  <a:lnTo>
                    <a:pt x="7296" y="3065"/>
                  </a:lnTo>
                  <a:lnTo>
                    <a:pt x="7318" y="3105"/>
                  </a:lnTo>
                  <a:lnTo>
                    <a:pt x="7338" y="3146"/>
                  </a:lnTo>
                  <a:lnTo>
                    <a:pt x="7357" y="3189"/>
                  </a:lnTo>
                  <a:lnTo>
                    <a:pt x="7375" y="3231"/>
                  </a:lnTo>
                  <a:lnTo>
                    <a:pt x="7394" y="3275"/>
                  </a:lnTo>
                  <a:lnTo>
                    <a:pt x="7410" y="3319"/>
                  </a:lnTo>
                  <a:lnTo>
                    <a:pt x="7426" y="3364"/>
                  </a:lnTo>
                  <a:lnTo>
                    <a:pt x="7441" y="3409"/>
                  </a:lnTo>
                  <a:lnTo>
                    <a:pt x="7456" y="3456"/>
                  </a:lnTo>
                  <a:lnTo>
                    <a:pt x="7468" y="3502"/>
                  </a:lnTo>
                  <a:lnTo>
                    <a:pt x="7481" y="3550"/>
                  </a:lnTo>
                  <a:lnTo>
                    <a:pt x="7492" y="3598"/>
                  </a:lnTo>
                  <a:lnTo>
                    <a:pt x="7504" y="3646"/>
                  </a:lnTo>
                  <a:lnTo>
                    <a:pt x="7513" y="3696"/>
                  </a:lnTo>
                  <a:lnTo>
                    <a:pt x="7522" y="3746"/>
                  </a:lnTo>
                  <a:lnTo>
                    <a:pt x="7530" y="3797"/>
                  </a:lnTo>
                  <a:lnTo>
                    <a:pt x="7538" y="3848"/>
                  </a:lnTo>
                  <a:lnTo>
                    <a:pt x="7544" y="3901"/>
                  </a:lnTo>
                  <a:lnTo>
                    <a:pt x="7550" y="3953"/>
                  </a:lnTo>
                  <a:lnTo>
                    <a:pt x="7554" y="4006"/>
                  </a:lnTo>
                  <a:lnTo>
                    <a:pt x="7559" y="4060"/>
                  </a:lnTo>
                  <a:lnTo>
                    <a:pt x="7561" y="4115"/>
                  </a:lnTo>
                  <a:lnTo>
                    <a:pt x="7564" y="4170"/>
                  </a:lnTo>
                  <a:lnTo>
                    <a:pt x="7565" y="4227"/>
                  </a:lnTo>
                  <a:lnTo>
                    <a:pt x="7566" y="4283"/>
                  </a:lnTo>
                  <a:lnTo>
                    <a:pt x="7566" y="4283"/>
                  </a:lnTo>
                  <a:lnTo>
                    <a:pt x="7565" y="4340"/>
                  </a:lnTo>
                  <a:lnTo>
                    <a:pt x="7564" y="4396"/>
                  </a:lnTo>
                  <a:lnTo>
                    <a:pt x="7561" y="4451"/>
                  </a:lnTo>
                  <a:lnTo>
                    <a:pt x="7559" y="4507"/>
                  </a:lnTo>
                  <a:lnTo>
                    <a:pt x="7554" y="4560"/>
                  </a:lnTo>
                  <a:lnTo>
                    <a:pt x="7550" y="4613"/>
                  </a:lnTo>
                  <a:lnTo>
                    <a:pt x="7544" y="4666"/>
                  </a:lnTo>
                  <a:lnTo>
                    <a:pt x="7538" y="4719"/>
                  </a:lnTo>
                  <a:lnTo>
                    <a:pt x="7530" y="4769"/>
                  </a:lnTo>
                  <a:lnTo>
                    <a:pt x="7522" y="4821"/>
                  </a:lnTo>
                  <a:lnTo>
                    <a:pt x="7513" y="4870"/>
                  </a:lnTo>
                  <a:lnTo>
                    <a:pt x="7504" y="4919"/>
                  </a:lnTo>
                  <a:lnTo>
                    <a:pt x="7492" y="4969"/>
                  </a:lnTo>
                  <a:lnTo>
                    <a:pt x="7481" y="5017"/>
                  </a:lnTo>
                  <a:lnTo>
                    <a:pt x="7468" y="5064"/>
                  </a:lnTo>
                  <a:lnTo>
                    <a:pt x="7456" y="5111"/>
                  </a:lnTo>
                  <a:lnTo>
                    <a:pt x="7441" y="5157"/>
                  </a:lnTo>
                  <a:lnTo>
                    <a:pt x="7426" y="5203"/>
                  </a:lnTo>
                  <a:lnTo>
                    <a:pt x="7410" y="5247"/>
                  </a:lnTo>
                  <a:lnTo>
                    <a:pt x="7394" y="5292"/>
                  </a:lnTo>
                  <a:lnTo>
                    <a:pt x="7375" y="5336"/>
                  </a:lnTo>
                  <a:lnTo>
                    <a:pt x="7357" y="5378"/>
                  </a:lnTo>
                  <a:lnTo>
                    <a:pt x="7338" y="5421"/>
                  </a:lnTo>
                  <a:lnTo>
                    <a:pt x="7318" y="5462"/>
                  </a:lnTo>
                  <a:lnTo>
                    <a:pt x="7296" y="5503"/>
                  </a:lnTo>
                  <a:lnTo>
                    <a:pt x="7274" y="5543"/>
                  </a:lnTo>
                  <a:lnTo>
                    <a:pt x="7252" y="5582"/>
                  </a:lnTo>
                  <a:lnTo>
                    <a:pt x="7227" y="5621"/>
                  </a:lnTo>
                  <a:lnTo>
                    <a:pt x="7203" y="5659"/>
                  </a:lnTo>
                  <a:lnTo>
                    <a:pt x="7178" y="5697"/>
                  </a:lnTo>
                  <a:lnTo>
                    <a:pt x="7152" y="5734"/>
                  </a:lnTo>
                  <a:lnTo>
                    <a:pt x="7124" y="5771"/>
                  </a:lnTo>
                  <a:lnTo>
                    <a:pt x="7124" y="5771"/>
                  </a:lnTo>
                  <a:lnTo>
                    <a:pt x="7097" y="5805"/>
                  </a:lnTo>
                  <a:lnTo>
                    <a:pt x="7067" y="5838"/>
                  </a:lnTo>
                  <a:lnTo>
                    <a:pt x="7036" y="5870"/>
                  </a:lnTo>
                  <a:lnTo>
                    <a:pt x="7005" y="5900"/>
                  </a:lnTo>
                  <a:lnTo>
                    <a:pt x="6972" y="5930"/>
                  </a:lnTo>
                  <a:lnTo>
                    <a:pt x="6937" y="5959"/>
                  </a:lnTo>
                  <a:lnTo>
                    <a:pt x="6902" y="5985"/>
                  </a:lnTo>
                  <a:lnTo>
                    <a:pt x="6865" y="6011"/>
                  </a:lnTo>
                  <a:lnTo>
                    <a:pt x="6827" y="6037"/>
                  </a:lnTo>
                  <a:lnTo>
                    <a:pt x="6788" y="6060"/>
                  </a:lnTo>
                  <a:lnTo>
                    <a:pt x="6748" y="6081"/>
                  </a:lnTo>
                  <a:lnTo>
                    <a:pt x="6706" y="6103"/>
                  </a:lnTo>
                  <a:lnTo>
                    <a:pt x="6663" y="6123"/>
                  </a:lnTo>
                  <a:lnTo>
                    <a:pt x="6620" y="6141"/>
                  </a:lnTo>
                  <a:lnTo>
                    <a:pt x="6574" y="6159"/>
                  </a:lnTo>
                  <a:lnTo>
                    <a:pt x="6528" y="6175"/>
                  </a:lnTo>
                  <a:lnTo>
                    <a:pt x="6528" y="6175"/>
                  </a:lnTo>
                  <a:lnTo>
                    <a:pt x="6481" y="6190"/>
                  </a:lnTo>
                  <a:lnTo>
                    <a:pt x="6435" y="6204"/>
                  </a:lnTo>
                  <a:lnTo>
                    <a:pt x="6388" y="6218"/>
                  </a:lnTo>
                  <a:lnTo>
                    <a:pt x="6341" y="6229"/>
                  </a:lnTo>
                  <a:lnTo>
                    <a:pt x="6294" y="6241"/>
                  </a:lnTo>
                  <a:lnTo>
                    <a:pt x="6248" y="6251"/>
                  </a:lnTo>
                  <a:lnTo>
                    <a:pt x="6201" y="6260"/>
                  </a:lnTo>
                  <a:lnTo>
                    <a:pt x="6155" y="6268"/>
                  </a:lnTo>
                  <a:lnTo>
                    <a:pt x="6108" y="6276"/>
                  </a:lnTo>
                  <a:lnTo>
                    <a:pt x="6062" y="6283"/>
                  </a:lnTo>
                  <a:lnTo>
                    <a:pt x="6015" y="6288"/>
                  </a:lnTo>
                  <a:lnTo>
                    <a:pt x="5969" y="6292"/>
                  </a:lnTo>
                  <a:lnTo>
                    <a:pt x="5923" y="6296"/>
                  </a:lnTo>
                  <a:lnTo>
                    <a:pt x="5876" y="6298"/>
                  </a:lnTo>
                  <a:lnTo>
                    <a:pt x="5830" y="6300"/>
                  </a:lnTo>
                  <a:lnTo>
                    <a:pt x="5784" y="6300"/>
                  </a:lnTo>
                  <a:lnTo>
                    <a:pt x="5784" y="6300"/>
                  </a:lnTo>
                  <a:lnTo>
                    <a:pt x="5731" y="6300"/>
                  </a:lnTo>
                  <a:lnTo>
                    <a:pt x="5679" y="6299"/>
                  </a:lnTo>
                  <a:lnTo>
                    <a:pt x="5626" y="6297"/>
                  </a:lnTo>
                  <a:lnTo>
                    <a:pt x="5575" y="6294"/>
                  </a:lnTo>
                  <a:lnTo>
                    <a:pt x="5524" y="6290"/>
                  </a:lnTo>
                  <a:lnTo>
                    <a:pt x="5474" y="6284"/>
                  </a:lnTo>
                  <a:lnTo>
                    <a:pt x="5424" y="6279"/>
                  </a:lnTo>
                  <a:lnTo>
                    <a:pt x="5375" y="6273"/>
                  </a:lnTo>
                  <a:lnTo>
                    <a:pt x="5326" y="6265"/>
                  </a:lnTo>
                  <a:lnTo>
                    <a:pt x="5279" y="6257"/>
                  </a:lnTo>
                  <a:lnTo>
                    <a:pt x="5230" y="6248"/>
                  </a:lnTo>
                  <a:lnTo>
                    <a:pt x="5185" y="6237"/>
                  </a:lnTo>
                  <a:lnTo>
                    <a:pt x="5139" y="6227"/>
                  </a:lnTo>
                  <a:lnTo>
                    <a:pt x="5093" y="6216"/>
                  </a:lnTo>
                  <a:lnTo>
                    <a:pt x="5048" y="6203"/>
                  </a:lnTo>
                  <a:lnTo>
                    <a:pt x="5005" y="6189"/>
                  </a:lnTo>
                  <a:lnTo>
                    <a:pt x="4961" y="6174"/>
                  </a:lnTo>
                  <a:lnTo>
                    <a:pt x="4918" y="6159"/>
                  </a:lnTo>
                  <a:lnTo>
                    <a:pt x="4876" y="6143"/>
                  </a:lnTo>
                  <a:lnTo>
                    <a:pt x="4835" y="6126"/>
                  </a:lnTo>
                  <a:lnTo>
                    <a:pt x="4795" y="6109"/>
                  </a:lnTo>
                  <a:lnTo>
                    <a:pt x="4754" y="6089"/>
                  </a:lnTo>
                  <a:lnTo>
                    <a:pt x="4717" y="6070"/>
                  </a:lnTo>
                  <a:lnTo>
                    <a:pt x="4678" y="6049"/>
                  </a:lnTo>
                  <a:lnTo>
                    <a:pt x="4640" y="6029"/>
                  </a:lnTo>
                  <a:lnTo>
                    <a:pt x="4603" y="6006"/>
                  </a:lnTo>
                  <a:lnTo>
                    <a:pt x="4567" y="5983"/>
                  </a:lnTo>
                  <a:lnTo>
                    <a:pt x="4533" y="5959"/>
                  </a:lnTo>
                  <a:lnTo>
                    <a:pt x="4499" y="5935"/>
                  </a:lnTo>
                  <a:lnTo>
                    <a:pt x="4464" y="5908"/>
                  </a:lnTo>
                  <a:lnTo>
                    <a:pt x="4432" y="5882"/>
                  </a:lnTo>
                  <a:lnTo>
                    <a:pt x="4400" y="5854"/>
                  </a:lnTo>
                  <a:lnTo>
                    <a:pt x="4369" y="5827"/>
                  </a:lnTo>
                  <a:lnTo>
                    <a:pt x="4339" y="5797"/>
                  </a:lnTo>
                  <a:lnTo>
                    <a:pt x="4309" y="5767"/>
                  </a:lnTo>
                  <a:lnTo>
                    <a:pt x="4281" y="5736"/>
                  </a:lnTo>
                  <a:lnTo>
                    <a:pt x="4253" y="5704"/>
                  </a:lnTo>
                  <a:lnTo>
                    <a:pt x="4227" y="5672"/>
                  </a:lnTo>
                  <a:lnTo>
                    <a:pt x="4200" y="5639"/>
                  </a:lnTo>
                  <a:lnTo>
                    <a:pt x="4176" y="5604"/>
                  </a:lnTo>
                  <a:lnTo>
                    <a:pt x="4152" y="5569"/>
                  </a:lnTo>
                  <a:lnTo>
                    <a:pt x="4128" y="5533"/>
                  </a:lnTo>
                  <a:lnTo>
                    <a:pt x="4106" y="5495"/>
                  </a:lnTo>
                  <a:lnTo>
                    <a:pt x="4086" y="5457"/>
                  </a:lnTo>
                  <a:lnTo>
                    <a:pt x="4065" y="5420"/>
                  </a:lnTo>
                  <a:lnTo>
                    <a:pt x="4046" y="5379"/>
                  </a:lnTo>
                  <a:lnTo>
                    <a:pt x="4027" y="5339"/>
                  </a:lnTo>
                  <a:lnTo>
                    <a:pt x="4010" y="5298"/>
                  </a:lnTo>
                  <a:lnTo>
                    <a:pt x="3993" y="5256"/>
                  </a:lnTo>
                  <a:lnTo>
                    <a:pt x="3978" y="5213"/>
                  </a:lnTo>
                  <a:lnTo>
                    <a:pt x="3963" y="5168"/>
                  </a:lnTo>
                  <a:lnTo>
                    <a:pt x="3950" y="5124"/>
                  </a:lnTo>
                  <a:lnTo>
                    <a:pt x="3938" y="5079"/>
                  </a:lnTo>
                  <a:lnTo>
                    <a:pt x="3926" y="5032"/>
                  </a:lnTo>
                  <a:lnTo>
                    <a:pt x="3916" y="4985"/>
                  </a:lnTo>
                  <a:lnTo>
                    <a:pt x="3907" y="4937"/>
                  </a:lnTo>
                  <a:lnTo>
                    <a:pt x="3899" y="4887"/>
                  </a:lnTo>
                  <a:lnTo>
                    <a:pt x="3891" y="4837"/>
                  </a:lnTo>
                  <a:lnTo>
                    <a:pt x="3885" y="4786"/>
                  </a:lnTo>
                  <a:lnTo>
                    <a:pt x="3880" y="4735"/>
                  </a:lnTo>
                  <a:lnTo>
                    <a:pt x="3876" y="4682"/>
                  </a:lnTo>
                  <a:lnTo>
                    <a:pt x="3874" y="4629"/>
                  </a:lnTo>
                  <a:lnTo>
                    <a:pt x="3871" y="4574"/>
                  </a:lnTo>
                  <a:lnTo>
                    <a:pt x="3871" y="4519"/>
                  </a:lnTo>
                  <a:lnTo>
                    <a:pt x="3871" y="4519"/>
                  </a:lnTo>
                  <a:lnTo>
                    <a:pt x="3871" y="4004"/>
                  </a:lnTo>
                  <a:lnTo>
                    <a:pt x="3869" y="3488"/>
                  </a:lnTo>
                  <a:lnTo>
                    <a:pt x="3866" y="2457"/>
                  </a:lnTo>
                  <a:lnTo>
                    <a:pt x="3861" y="1426"/>
                  </a:lnTo>
                  <a:lnTo>
                    <a:pt x="3860" y="910"/>
                  </a:lnTo>
                  <a:lnTo>
                    <a:pt x="3859" y="395"/>
                  </a:lnTo>
                  <a:lnTo>
                    <a:pt x="3859" y="395"/>
                  </a:lnTo>
                  <a:lnTo>
                    <a:pt x="3860" y="374"/>
                  </a:lnTo>
                  <a:lnTo>
                    <a:pt x="3861" y="354"/>
                  </a:lnTo>
                  <a:lnTo>
                    <a:pt x="3864" y="334"/>
                  </a:lnTo>
                  <a:lnTo>
                    <a:pt x="3869" y="315"/>
                  </a:lnTo>
                  <a:lnTo>
                    <a:pt x="3875" y="296"/>
                  </a:lnTo>
                  <a:lnTo>
                    <a:pt x="3882" y="278"/>
                  </a:lnTo>
                  <a:lnTo>
                    <a:pt x="3890" y="259"/>
                  </a:lnTo>
                  <a:lnTo>
                    <a:pt x="3899" y="241"/>
                  </a:lnTo>
                  <a:lnTo>
                    <a:pt x="3909" y="224"/>
                  </a:lnTo>
                  <a:lnTo>
                    <a:pt x="3921" y="206"/>
                  </a:lnTo>
                  <a:lnTo>
                    <a:pt x="3933" y="190"/>
                  </a:lnTo>
                  <a:lnTo>
                    <a:pt x="3946" y="174"/>
                  </a:lnTo>
                  <a:lnTo>
                    <a:pt x="3961" y="158"/>
                  </a:lnTo>
                  <a:lnTo>
                    <a:pt x="3976" y="144"/>
                  </a:lnTo>
                  <a:lnTo>
                    <a:pt x="3992" y="130"/>
                  </a:lnTo>
                  <a:lnTo>
                    <a:pt x="4009" y="116"/>
                  </a:lnTo>
                  <a:lnTo>
                    <a:pt x="4026" y="103"/>
                  </a:lnTo>
                  <a:lnTo>
                    <a:pt x="4046" y="91"/>
                  </a:lnTo>
                  <a:lnTo>
                    <a:pt x="4064" y="79"/>
                  </a:lnTo>
                  <a:lnTo>
                    <a:pt x="4085" y="68"/>
                  </a:lnTo>
                  <a:lnTo>
                    <a:pt x="4105" y="57"/>
                  </a:lnTo>
                  <a:lnTo>
                    <a:pt x="4127" y="48"/>
                  </a:lnTo>
                  <a:lnTo>
                    <a:pt x="4149" y="39"/>
                  </a:lnTo>
                  <a:lnTo>
                    <a:pt x="4172" y="31"/>
                  </a:lnTo>
                  <a:lnTo>
                    <a:pt x="4195" y="24"/>
                  </a:lnTo>
                  <a:lnTo>
                    <a:pt x="4219" y="18"/>
                  </a:lnTo>
                  <a:lnTo>
                    <a:pt x="4243" y="13"/>
                  </a:lnTo>
                  <a:lnTo>
                    <a:pt x="4267" y="8"/>
                  </a:lnTo>
                  <a:lnTo>
                    <a:pt x="4292" y="5"/>
                  </a:lnTo>
                  <a:lnTo>
                    <a:pt x="4317" y="2"/>
                  </a:lnTo>
                  <a:lnTo>
                    <a:pt x="4344" y="1"/>
                  </a:lnTo>
                  <a:lnTo>
                    <a:pt x="4370" y="0"/>
                  </a:lnTo>
                  <a:lnTo>
                    <a:pt x="4370" y="0"/>
                  </a:lnTo>
                  <a:close/>
                  <a:moveTo>
                    <a:pt x="1001" y="7169"/>
                  </a:moveTo>
                  <a:lnTo>
                    <a:pt x="1001" y="7169"/>
                  </a:lnTo>
                  <a:lnTo>
                    <a:pt x="1000" y="7194"/>
                  </a:lnTo>
                  <a:lnTo>
                    <a:pt x="999" y="7219"/>
                  </a:lnTo>
                  <a:lnTo>
                    <a:pt x="996" y="7243"/>
                  </a:lnTo>
                  <a:lnTo>
                    <a:pt x="992" y="7267"/>
                  </a:lnTo>
                  <a:lnTo>
                    <a:pt x="986" y="7291"/>
                  </a:lnTo>
                  <a:lnTo>
                    <a:pt x="981" y="7314"/>
                  </a:lnTo>
                  <a:lnTo>
                    <a:pt x="973" y="7337"/>
                  </a:lnTo>
                  <a:lnTo>
                    <a:pt x="965" y="7359"/>
                  </a:lnTo>
                  <a:lnTo>
                    <a:pt x="954" y="7381"/>
                  </a:lnTo>
                  <a:lnTo>
                    <a:pt x="944" y="7403"/>
                  </a:lnTo>
                  <a:lnTo>
                    <a:pt x="931" y="7423"/>
                  </a:lnTo>
                  <a:lnTo>
                    <a:pt x="919" y="7444"/>
                  </a:lnTo>
                  <a:lnTo>
                    <a:pt x="904" y="7465"/>
                  </a:lnTo>
                  <a:lnTo>
                    <a:pt x="889" y="7484"/>
                  </a:lnTo>
                  <a:lnTo>
                    <a:pt x="872" y="7502"/>
                  </a:lnTo>
                  <a:lnTo>
                    <a:pt x="855" y="7522"/>
                  </a:lnTo>
                  <a:lnTo>
                    <a:pt x="855" y="7522"/>
                  </a:lnTo>
                  <a:lnTo>
                    <a:pt x="835" y="7539"/>
                  </a:lnTo>
                  <a:lnTo>
                    <a:pt x="817" y="7556"/>
                  </a:lnTo>
                  <a:lnTo>
                    <a:pt x="797" y="7571"/>
                  </a:lnTo>
                  <a:lnTo>
                    <a:pt x="777" y="7586"/>
                  </a:lnTo>
                  <a:lnTo>
                    <a:pt x="756" y="7599"/>
                  </a:lnTo>
                  <a:lnTo>
                    <a:pt x="735" y="7611"/>
                  </a:lnTo>
                  <a:lnTo>
                    <a:pt x="713" y="7622"/>
                  </a:lnTo>
                  <a:lnTo>
                    <a:pt x="692" y="7632"/>
                  </a:lnTo>
                  <a:lnTo>
                    <a:pt x="670" y="7640"/>
                  </a:lnTo>
                  <a:lnTo>
                    <a:pt x="647" y="7648"/>
                  </a:lnTo>
                  <a:lnTo>
                    <a:pt x="624" y="7654"/>
                  </a:lnTo>
                  <a:lnTo>
                    <a:pt x="600" y="7660"/>
                  </a:lnTo>
                  <a:lnTo>
                    <a:pt x="576" y="7663"/>
                  </a:lnTo>
                  <a:lnTo>
                    <a:pt x="551" y="7667"/>
                  </a:lnTo>
                  <a:lnTo>
                    <a:pt x="525" y="7668"/>
                  </a:lnTo>
                  <a:lnTo>
                    <a:pt x="500" y="7669"/>
                  </a:lnTo>
                  <a:lnTo>
                    <a:pt x="0" y="7669"/>
                  </a:lnTo>
                  <a:lnTo>
                    <a:pt x="0" y="4003"/>
                  </a:lnTo>
                  <a:lnTo>
                    <a:pt x="0" y="4003"/>
                  </a:lnTo>
                  <a:lnTo>
                    <a:pt x="1" y="3948"/>
                  </a:lnTo>
                  <a:lnTo>
                    <a:pt x="2" y="3895"/>
                  </a:lnTo>
                  <a:lnTo>
                    <a:pt x="5" y="3841"/>
                  </a:lnTo>
                  <a:lnTo>
                    <a:pt x="9" y="3790"/>
                  </a:lnTo>
                  <a:lnTo>
                    <a:pt x="14" y="3738"/>
                  </a:lnTo>
                  <a:lnTo>
                    <a:pt x="21" y="3688"/>
                  </a:lnTo>
                  <a:lnTo>
                    <a:pt x="28" y="3638"/>
                  </a:lnTo>
                  <a:lnTo>
                    <a:pt x="36" y="3589"/>
                  </a:lnTo>
                  <a:lnTo>
                    <a:pt x="45" y="3541"/>
                  </a:lnTo>
                  <a:lnTo>
                    <a:pt x="55" y="3494"/>
                  </a:lnTo>
                  <a:lnTo>
                    <a:pt x="68" y="3448"/>
                  </a:lnTo>
                  <a:lnTo>
                    <a:pt x="79" y="3402"/>
                  </a:lnTo>
                  <a:lnTo>
                    <a:pt x="93" y="3358"/>
                  </a:lnTo>
                  <a:lnTo>
                    <a:pt x="108" y="3314"/>
                  </a:lnTo>
                  <a:lnTo>
                    <a:pt x="123" y="3271"/>
                  </a:lnTo>
                  <a:lnTo>
                    <a:pt x="140" y="3229"/>
                  </a:lnTo>
                  <a:lnTo>
                    <a:pt x="157" y="3187"/>
                  </a:lnTo>
                  <a:lnTo>
                    <a:pt x="175" y="3147"/>
                  </a:lnTo>
                  <a:lnTo>
                    <a:pt x="195" y="3108"/>
                  </a:lnTo>
                  <a:lnTo>
                    <a:pt x="216" y="3069"/>
                  </a:lnTo>
                  <a:lnTo>
                    <a:pt x="237" y="3031"/>
                  </a:lnTo>
                  <a:lnTo>
                    <a:pt x="259" y="2995"/>
                  </a:lnTo>
                  <a:lnTo>
                    <a:pt x="283" y="2958"/>
                  </a:lnTo>
                  <a:lnTo>
                    <a:pt x="307" y="2924"/>
                  </a:lnTo>
                  <a:lnTo>
                    <a:pt x="331" y="2889"/>
                  </a:lnTo>
                  <a:lnTo>
                    <a:pt x="358" y="2855"/>
                  </a:lnTo>
                  <a:lnTo>
                    <a:pt x="385" y="2823"/>
                  </a:lnTo>
                  <a:lnTo>
                    <a:pt x="413" y="2791"/>
                  </a:lnTo>
                  <a:lnTo>
                    <a:pt x="442" y="2760"/>
                  </a:lnTo>
                  <a:lnTo>
                    <a:pt x="470" y="2730"/>
                  </a:lnTo>
                  <a:lnTo>
                    <a:pt x="501" y="2700"/>
                  </a:lnTo>
                  <a:lnTo>
                    <a:pt x="532" y="2671"/>
                  </a:lnTo>
                  <a:lnTo>
                    <a:pt x="564" y="2644"/>
                  </a:lnTo>
                  <a:lnTo>
                    <a:pt x="596" y="2617"/>
                  </a:lnTo>
                  <a:lnTo>
                    <a:pt x="631" y="2592"/>
                  </a:lnTo>
                  <a:lnTo>
                    <a:pt x="665" y="2567"/>
                  </a:lnTo>
                  <a:lnTo>
                    <a:pt x="700" y="2543"/>
                  </a:lnTo>
                  <a:lnTo>
                    <a:pt x="736" y="2520"/>
                  </a:lnTo>
                  <a:lnTo>
                    <a:pt x="773" y="2497"/>
                  </a:lnTo>
                  <a:lnTo>
                    <a:pt x="811" y="2475"/>
                  </a:lnTo>
                  <a:lnTo>
                    <a:pt x="849" y="2455"/>
                  </a:lnTo>
                  <a:lnTo>
                    <a:pt x="888" y="2435"/>
                  </a:lnTo>
                  <a:lnTo>
                    <a:pt x="928" y="2417"/>
                  </a:lnTo>
                  <a:lnTo>
                    <a:pt x="968" y="2398"/>
                  </a:lnTo>
                  <a:lnTo>
                    <a:pt x="1009" y="2381"/>
                  </a:lnTo>
                  <a:lnTo>
                    <a:pt x="1051" y="2365"/>
                  </a:lnTo>
                  <a:lnTo>
                    <a:pt x="1093" y="2349"/>
                  </a:lnTo>
                  <a:lnTo>
                    <a:pt x="1137" y="2335"/>
                  </a:lnTo>
                  <a:lnTo>
                    <a:pt x="1180" y="2321"/>
                  </a:lnTo>
                  <a:lnTo>
                    <a:pt x="1225" y="2309"/>
                  </a:lnTo>
                  <a:lnTo>
                    <a:pt x="1271" y="2296"/>
                  </a:lnTo>
                  <a:lnTo>
                    <a:pt x="1317" y="2286"/>
                  </a:lnTo>
                  <a:lnTo>
                    <a:pt x="1363" y="2276"/>
                  </a:lnTo>
                  <a:lnTo>
                    <a:pt x="1410" y="2266"/>
                  </a:lnTo>
                  <a:lnTo>
                    <a:pt x="1458" y="2257"/>
                  </a:lnTo>
                  <a:lnTo>
                    <a:pt x="1506" y="2250"/>
                  </a:lnTo>
                  <a:lnTo>
                    <a:pt x="1554" y="2243"/>
                  </a:lnTo>
                  <a:lnTo>
                    <a:pt x="1605" y="2238"/>
                  </a:lnTo>
                  <a:lnTo>
                    <a:pt x="1654" y="2233"/>
                  </a:lnTo>
                  <a:lnTo>
                    <a:pt x="1704" y="2229"/>
                  </a:lnTo>
                  <a:lnTo>
                    <a:pt x="1756" y="2226"/>
                  </a:lnTo>
                  <a:lnTo>
                    <a:pt x="1808" y="2224"/>
                  </a:lnTo>
                  <a:lnTo>
                    <a:pt x="1860" y="2223"/>
                  </a:lnTo>
                  <a:lnTo>
                    <a:pt x="1913" y="2222"/>
                  </a:lnTo>
                  <a:lnTo>
                    <a:pt x="1913" y="2222"/>
                  </a:lnTo>
                  <a:lnTo>
                    <a:pt x="1959" y="2223"/>
                  </a:lnTo>
                  <a:lnTo>
                    <a:pt x="2005" y="2224"/>
                  </a:lnTo>
                  <a:lnTo>
                    <a:pt x="2052" y="2227"/>
                  </a:lnTo>
                  <a:lnTo>
                    <a:pt x="2098" y="2231"/>
                  </a:lnTo>
                  <a:lnTo>
                    <a:pt x="2144" y="2235"/>
                  </a:lnTo>
                  <a:lnTo>
                    <a:pt x="2191" y="2242"/>
                  </a:lnTo>
                  <a:lnTo>
                    <a:pt x="2237" y="2249"/>
                  </a:lnTo>
                  <a:lnTo>
                    <a:pt x="2284" y="2257"/>
                  </a:lnTo>
                  <a:lnTo>
                    <a:pt x="2330" y="2266"/>
                  </a:lnTo>
                  <a:lnTo>
                    <a:pt x="2377" y="2278"/>
                  </a:lnTo>
                  <a:lnTo>
                    <a:pt x="2423" y="2289"/>
                  </a:lnTo>
                  <a:lnTo>
                    <a:pt x="2470" y="2302"/>
                  </a:lnTo>
                  <a:lnTo>
                    <a:pt x="2517" y="2316"/>
                  </a:lnTo>
                  <a:lnTo>
                    <a:pt x="2562" y="2330"/>
                  </a:lnTo>
                  <a:lnTo>
                    <a:pt x="2609" y="2346"/>
                  </a:lnTo>
                  <a:lnTo>
                    <a:pt x="2657" y="2363"/>
                  </a:lnTo>
                  <a:lnTo>
                    <a:pt x="2657" y="2363"/>
                  </a:lnTo>
                  <a:lnTo>
                    <a:pt x="2702" y="2381"/>
                  </a:lnTo>
                  <a:lnTo>
                    <a:pt x="2748" y="2399"/>
                  </a:lnTo>
                  <a:lnTo>
                    <a:pt x="2792" y="2419"/>
                  </a:lnTo>
                  <a:lnTo>
                    <a:pt x="2834" y="2441"/>
                  </a:lnTo>
                  <a:lnTo>
                    <a:pt x="2876" y="2463"/>
                  </a:lnTo>
                  <a:lnTo>
                    <a:pt x="2917" y="2484"/>
                  </a:lnTo>
                  <a:lnTo>
                    <a:pt x="2956" y="2508"/>
                  </a:lnTo>
                  <a:lnTo>
                    <a:pt x="2994" y="2534"/>
                  </a:lnTo>
                  <a:lnTo>
                    <a:pt x="3030" y="2559"/>
                  </a:lnTo>
                  <a:lnTo>
                    <a:pt x="3066" y="2585"/>
                  </a:lnTo>
                  <a:lnTo>
                    <a:pt x="3100" y="2614"/>
                  </a:lnTo>
                  <a:lnTo>
                    <a:pt x="3134" y="2643"/>
                  </a:lnTo>
                  <a:lnTo>
                    <a:pt x="3165" y="2672"/>
                  </a:lnTo>
                  <a:lnTo>
                    <a:pt x="3196" y="2702"/>
                  </a:lnTo>
                  <a:lnTo>
                    <a:pt x="3225" y="2734"/>
                  </a:lnTo>
                  <a:lnTo>
                    <a:pt x="3253" y="2767"/>
                  </a:lnTo>
                  <a:lnTo>
                    <a:pt x="3253" y="2767"/>
                  </a:lnTo>
                  <a:lnTo>
                    <a:pt x="3281" y="2803"/>
                  </a:lnTo>
                  <a:lnTo>
                    <a:pt x="3307" y="2840"/>
                  </a:lnTo>
                  <a:lnTo>
                    <a:pt x="3332" y="2878"/>
                  </a:lnTo>
                  <a:lnTo>
                    <a:pt x="3356" y="2916"/>
                  </a:lnTo>
                  <a:lnTo>
                    <a:pt x="3380" y="2955"/>
                  </a:lnTo>
                  <a:lnTo>
                    <a:pt x="3403" y="2994"/>
                  </a:lnTo>
                  <a:lnTo>
                    <a:pt x="3425" y="3034"/>
                  </a:lnTo>
                  <a:lnTo>
                    <a:pt x="3446" y="3075"/>
                  </a:lnTo>
                  <a:lnTo>
                    <a:pt x="3466" y="3116"/>
                  </a:lnTo>
                  <a:lnTo>
                    <a:pt x="3486" y="3158"/>
                  </a:lnTo>
                  <a:lnTo>
                    <a:pt x="3504" y="3200"/>
                  </a:lnTo>
                  <a:lnTo>
                    <a:pt x="3523" y="3244"/>
                  </a:lnTo>
                  <a:lnTo>
                    <a:pt x="3539" y="3287"/>
                  </a:lnTo>
                  <a:lnTo>
                    <a:pt x="3555" y="3332"/>
                  </a:lnTo>
                  <a:lnTo>
                    <a:pt x="3570" y="3377"/>
                  </a:lnTo>
                  <a:lnTo>
                    <a:pt x="3584" y="3423"/>
                  </a:lnTo>
                  <a:lnTo>
                    <a:pt x="3597" y="3468"/>
                  </a:lnTo>
                  <a:lnTo>
                    <a:pt x="3610" y="3516"/>
                  </a:lnTo>
                  <a:lnTo>
                    <a:pt x="3621" y="3563"/>
                  </a:lnTo>
                  <a:lnTo>
                    <a:pt x="3633" y="3611"/>
                  </a:lnTo>
                  <a:lnTo>
                    <a:pt x="3642" y="3660"/>
                  </a:lnTo>
                  <a:lnTo>
                    <a:pt x="3651" y="3709"/>
                  </a:lnTo>
                  <a:lnTo>
                    <a:pt x="3659" y="3760"/>
                  </a:lnTo>
                  <a:lnTo>
                    <a:pt x="3667" y="3810"/>
                  </a:lnTo>
                  <a:lnTo>
                    <a:pt x="3673" y="3862"/>
                  </a:lnTo>
                  <a:lnTo>
                    <a:pt x="3679" y="3914"/>
                  </a:lnTo>
                  <a:lnTo>
                    <a:pt x="3683" y="3966"/>
                  </a:lnTo>
                  <a:lnTo>
                    <a:pt x="3688" y="4020"/>
                  </a:lnTo>
                  <a:lnTo>
                    <a:pt x="3690" y="4074"/>
                  </a:lnTo>
                  <a:lnTo>
                    <a:pt x="3692" y="4128"/>
                  </a:lnTo>
                  <a:lnTo>
                    <a:pt x="3693" y="4183"/>
                  </a:lnTo>
                  <a:lnTo>
                    <a:pt x="3695" y="4239"/>
                  </a:lnTo>
                  <a:lnTo>
                    <a:pt x="3695" y="4239"/>
                  </a:lnTo>
                  <a:lnTo>
                    <a:pt x="3693" y="4297"/>
                  </a:lnTo>
                  <a:lnTo>
                    <a:pt x="3692" y="4354"/>
                  </a:lnTo>
                  <a:lnTo>
                    <a:pt x="3690" y="4410"/>
                  </a:lnTo>
                  <a:lnTo>
                    <a:pt x="3688" y="4465"/>
                  </a:lnTo>
                  <a:lnTo>
                    <a:pt x="3683" y="4520"/>
                  </a:lnTo>
                  <a:lnTo>
                    <a:pt x="3679" y="4574"/>
                  </a:lnTo>
                  <a:lnTo>
                    <a:pt x="3673" y="4628"/>
                  </a:lnTo>
                  <a:lnTo>
                    <a:pt x="3667" y="4681"/>
                  </a:lnTo>
                  <a:lnTo>
                    <a:pt x="3659" y="4732"/>
                  </a:lnTo>
                  <a:lnTo>
                    <a:pt x="3651" y="4784"/>
                  </a:lnTo>
                  <a:lnTo>
                    <a:pt x="3642" y="4836"/>
                  </a:lnTo>
                  <a:lnTo>
                    <a:pt x="3633" y="4885"/>
                  </a:lnTo>
                  <a:lnTo>
                    <a:pt x="3621" y="4934"/>
                  </a:lnTo>
                  <a:lnTo>
                    <a:pt x="3610" y="4984"/>
                  </a:lnTo>
                  <a:lnTo>
                    <a:pt x="3597" y="5031"/>
                  </a:lnTo>
                  <a:lnTo>
                    <a:pt x="3584" y="5079"/>
                  </a:lnTo>
                  <a:lnTo>
                    <a:pt x="3570" y="5125"/>
                  </a:lnTo>
                  <a:lnTo>
                    <a:pt x="3555" y="5171"/>
                  </a:lnTo>
                  <a:lnTo>
                    <a:pt x="3539" y="5217"/>
                  </a:lnTo>
                  <a:lnTo>
                    <a:pt x="3523" y="5260"/>
                  </a:lnTo>
                  <a:lnTo>
                    <a:pt x="3504" y="5305"/>
                  </a:lnTo>
                  <a:lnTo>
                    <a:pt x="3486" y="5347"/>
                  </a:lnTo>
                  <a:lnTo>
                    <a:pt x="3466" y="5390"/>
                  </a:lnTo>
                  <a:lnTo>
                    <a:pt x="3446" y="5432"/>
                  </a:lnTo>
                  <a:lnTo>
                    <a:pt x="3425" y="5472"/>
                  </a:lnTo>
                  <a:lnTo>
                    <a:pt x="3403" y="5512"/>
                  </a:lnTo>
                  <a:lnTo>
                    <a:pt x="3380" y="5553"/>
                  </a:lnTo>
                  <a:lnTo>
                    <a:pt x="3356" y="5592"/>
                  </a:lnTo>
                  <a:lnTo>
                    <a:pt x="3332" y="5629"/>
                  </a:lnTo>
                  <a:lnTo>
                    <a:pt x="3307" y="5667"/>
                  </a:lnTo>
                  <a:lnTo>
                    <a:pt x="3281" y="5704"/>
                  </a:lnTo>
                  <a:lnTo>
                    <a:pt x="3253" y="5741"/>
                  </a:lnTo>
                  <a:lnTo>
                    <a:pt x="3253" y="5741"/>
                  </a:lnTo>
                  <a:lnTo>
                    <a:pt x="3225" y="5775"/>
                  </a:lnTo>
                  <a:lnTo>
                    <a:pt x="3197" y="5808"/>
                  </a:lnTo>
                  <a:lnTo>
                    <a:pt x="3168" y="5840"/>
                  </a:lnTo>
                  <a:lnTo>
                    <a:pt x="3138" y="5871"/>
                  </a:lnTo>
                  <a:lnTo>
                    <a:pt x="3108" y="5901"/>
                  </a:lnTo>
                  <a:lnTo>
                    <a:pt x="3079" y="5930"/>
                  </a:lnTo>
                  <a:lnTo>
                    <a:pt x="3048" y="5959"/>
                  </a:lnTo>
                  <a:lnTo>
                    <a:pt x="3017" y="5985"/>
                  </a:lnTo>
                  <a:lnTo>
                    <a:pt x="2985" y="6011"/>
                  </a:lnTo>
                  <a:lnTo>
                    <a:pt x="2952" y="6035"/>
                  </a:lnTo>
                  <a:lnTo>
                    <a:pt x="2920" y="6060"/>
                  </a:lnTo>
                  <a:lnTo>
                    <a:pt x="2887" y="6081"/>
                  </a:lnTo>
                  <a:lnTo>
                    <a:pt x="2853" y="6103"/>
                  </a:lnTo>
                  <a:lnTo>
                    <a:pt x="2818" y="6123"/>
                  </a:lnTo>
                  <a:lnTo>
                    <a:pt x="2784" y="6142"/>
                  </a:lnTo>
                  <a:lnTo>
                    <a:pt x="2749" y="6160"/>
                  </a:lnTo>
                  <a:lnTo>
                    <a:pt x="2714" y="6178"/>
                  </a:lnTo>
                  <a:lnTo>
                    <a:pt x="2677" y="6193"/>
                  </a:lnTo>
                  <a:lnTo>
                    <a:pt x="2640" y="6208"/>
                  </a:lnTo>
                  <a:lnTo>
                    <a:pt x="2604" y="6221"/>
                  </a:lnTo>
                  <a:lnTo>
                    <a:pt x="2566" y="6234"/>
                  </a:lnTo>
                  <a:lnTo>
                    <a:pt x="2528" y="6245"/>
                  </a:lnTo>
                  <a:lnTo>
                    <a:pt x="2489" y="6256"/>
                  </a:lnTo>
                  <a:lnTo>
                    <a:pt x="2450" y="6266"/>
                  </a:lnTo>
                  <a:lnTo>
                    <a:pt x="2411" y="6274"/>
                  </a:lnTo>
                  <a:lnTo>
                    <a:pt x="2371" y="6281"/>
                  </a:lnTo>
                  <a:lnTo>
                    <a:pt x="2331" y="6287"/>
                  </a:lnTo>
                  <a:lnTo>
                    <a:pt x="2289" y="6291"/>
                  </a:lnTo>
                  <a:lnTo>
                    <a:pt x="2248" y="6296"/>
                  </a:lnTo>
                  <a:lnTo>
                    <a:pt x="2206" y="6298"/>
                  </a:lnTo>
                  <a:lnTo>
                    <a:pt x="2163" y="6300"/>
                  </a:lnTo>
                  <a:lnTo>
                    <a:pt x="2120" y="6300"/>
                  </a:lnTo>
                  <a:lnTo>
                    <a:pt x="2120" y="6300"/>
                  </a:lnTo>
                  <a:lnTo>
                    <a:pt x="2075" y="6300"/>
                  </a:lnTo>
                  <a:lnTo>
                    <a:pt x="2029" y="6298"/>
                  </a:lnTo>
                  <a:lnTo>
                    <a:pt x="1986" y="6296"/>
                  </a:lnTo>
                  <a:lnTo>
                    <a:pt x="1941" y="6292"/>
                  </a:lnTo>
                  <a:lnTo>
                    <a:pt x="1898" y="6288"/>
                  </a:lnTo>
                  <a:lnTo>
                    <a:pt x="1856" y="6282"/>
                  </a:lnTo>
                  <a:lnTo>
                    <a:pt x="1815" y="6275"/>
                  </a:lnTo>
                  <a:lnTo>
                    <a:pt x="1773" y="6267"/>
                  </a:lnTo>
                  <a:lnTo>
                    <a:pt x="1733" y="6258"/>
                  </a:lnTo>
                  <a:lnTo>
                    <a:pt x="1694" y="6248"/>
                  </a:lnTo>
                  <a:lnTo>
                    <a:pt x="1655" y="6237"/>
                  </a:lnTo>
                  <a:lnTo>
                    <a:pt x="1617" y="6225"/>
                  </a:lnTo>
                  <a:lnTo>
                    <a:pt x="1579" y="6212"/>
                  </a:lnTo>
                  <a:lnTo>
                    <a:pt x="1543" y="6198"/>
                  </a:lnTo>
                  <a:lnTo>
                    <a:pt x="1507" y="6183"/>
                  </a:lnTo>
                  <a:lnTo>
                    <a:pt x="1472" y="6167"/>
                  </a:lnTo>
                  <a:lnTo>
                    <a:pt x="1472" y="6167"/>
                  </a:lnTo>
                  <a:lnTo>
                    <a:pt x="1436" y="6148"/>
                  </a:lnTo>
                  <a:lnTo>
                    <a:pt x="1401" y="6128"/>
                  </a:lnTo>
                  <a:lnTo>
                    <a:pt x="1366" y="6107"/>
                  </a:lnTo>
                  <a:lnTo>
                    <a:pt x="1333" y="6084"/>
                  </a:lnTo>
                  <a:lnTo>
                    <a:pt x="1300" y="6060"/>
                  </a:lnTo>
                  <a:lnTo>
                    <a:pt x="1267" y="6034"/>
                  </a:lnTo>
                  <a:lnTo>
                    <a:pt x="1238" y="6008"/>
                  </a:lnTo>
                  <a:lnTo>
                    <a:pt x="1208" y="5980"/>
                  </a:lnTo>
                  <a:lnTo>
                    <a:pt x="1178" y="5951"/>
                  </a:lnTo>
                  <a:lnTo>
                    <a:pt x="1150" y="5921"/>
                  </a:lnTo>
                  <a:lnTo>
                    <a:pt x="1123" y="5889"/>
                  </a:lnTo>
                  <a:lnTo>
                    <a:pt x="1097" y="5855"/>
                  </a:lnTo>
                  <a:lnTo>
                    <a:pt x="1071" y="5822"/>
                  </a:lnTo>
                  <a:lnTo>
                    <a:pt x="1047" y="5787"/>
                  </a:lnTo>
                  <a:lnTo>
                    <a:pt x="1023" y="5750"/>
                  </a:lnTo>
                  <a:lnTo>
                    <a:pt x="1001" y="5712"/>
                  </a:lnTo>
                  <a:lnTo>
                    <a:pt x="1001" y="716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0" name="Freeform 198"/>
            <p:cNvSpPr>
              <a:spLocks/>
            </p:cNvSpPr>
            <p:nvPr/>
          </p:nvSpPr>
          <p:spPr bwMode="auto">
            <a:xfrm>
              <a:off x="4715258" y="2132856"/>
              <a:ext cx="202461" cy="202461"/>
            </a:xfrm>
            <a:custGeom>
              <a:avLst/>
              <a:gdLst>
                <a:gd name="T0" fmla="*/ 538 w 1022"/>
                <a:gd name="T1" fmla="*/ 1 h 1023"/>
                <a:gd name="T2" fmla="*/ 615 w 1022"/>
                <a:gd name="T3" fmla="*/ 10 h 1023"/>
                <a:gd name="T4" fmla="*/ 687 w 1022"/>
                <a:gd name="T5" fmla="*/ 31 h 1023"/>
                <a:gd name="T6" fmla="*/ 755 w 1022"/>
                <a:gd name="T7" fmla="*/ 62 h 1023"/>
                <a:gd name="T8" fmla="*/ 817 w 1022"/>
                <a:gd name="T9" fmla="*/ 102 h 1023"/>
                <a:gd name="T10" fmla="*/ 873 w 1022"/>
                <a:gd name="T11" fmla="*/ 150 h 1023"/>
                <a:gd name="T12" fmla="*/ 921 w 1022"/>
                <a:gd name="T13" fmla="*/ 205 h 1023"/>
                <a:gd name="T14" fmla="*/ 961 w 1022"/>
                <a:gd name="T15" fmla="*/ 268 h 1023"/>
                <a:gd name="T16" fmla="*/ 991 w 1022"/>
                <a:gd name="T17" fmla="*/ 336 h 1023"/>
                <a:gd name="T18" fmla="*/ 1012 w 1022"/>
                <a:gd name="T19" fmla="*/ 408 h 1023"/>
                <a:gd name="T20" fmla="*/ 1022 w 1022"/>
                <a:gd name="T21" fmla="*/ 485 h 1023"/>
                <a:gd name="T22" fmla="*/ 1022 w 1022"/>
                <a:gd name="T23" fmla="*/ 538 h 1023"/>
                <a:gd name="T24" fmla="*/ 1012 w 1022"/>
                <a:gd name="T25" fmla="*/ 615 h 1023"/>
                <a:gd name="T26" fmla="*/ 991 w 1022"/>
                <a:gd name="T27" fmla="*/ 687 h 1023"/>
                <a:gd name="T28" fmla="*/ 961 w 1022"/>
                <a:gd name="T29" fmla="*/ 755 h 1023"/>
                <a:gd name="T30" fmla="*/ 921 w 1022"/>
                <a:gd name="T31" fmla="*/ 818 h 1023"/>
                <a:gd name="T32" fmla="*/ 873 w 1022"/>
                <a:gd name="T33" fmla="*/ 873 h 1023"/>
                <a:gd name="T34" fmla="*/ 817 w 1022"/>
                <a:gd name="T35" fmla="*/ 921 h 1023"/>
                <a:gd name="T36" fmla="*/ 755 w 1022"/>
                <a:gd name="T37" fmla="*/ 961 h 1023"/>
                <a:gd name="T38" fmla="*/ 687 w 1022"/>
                <a:gd name="T39" fmla="*/ 992 h 1023"/>
                <a:gd name="T40" fmla="*/ 615 w 1022"/>
                <a:gd name="T41" fmla="*/ 1013 h 1023"/>
                <a:gd name="T42" fmla="*/ 538 w 1022"/>
                <a:gd name="T43" fmla="*/ 1022 h 1023"/>
                <a:gd name="T44" fmla="*/ 485 w 1022"/>
                <a:gd name="T45" fmla="*/ 1022 h 1023"/>
                <a:gd name="T46" fmla="*/ 408 w 1022"/>
                <a:gd name="T47" fmla="*/ 1013 h 1023"/>
                <a:gd name="T48" fmla="*/ 336 w 1022"/>
                <a:gd name="T49" fmla="*/ 992 h 1023"/>
                <a:gd name="T50" fmla="*/ 267 w 1022"/>
                <a:gd name="T51" fmla="*/ 961 h 1023"/>
                <a:gd name="T52" fmla="*/ 205 w 1022"/>
                <a:gd name="T53" fmla="*/ 921 h 1023"/>
                <a:gd name="T54" fmla="*/ 150 w 1022"/>
                <a:gd name="T55" fmla="*/ 873 h 1023"/>
                <a:gd name="T56" fmla="*/ 102 w 1022"/>
                <a:gd name="T57" fmla="*/ 818 h 1023"/>
                <a:gd name="T58" fmla="*/ 62 w 1022"/>
                <a:gd name="T59" fmla="*/ 755 h 1023"/>
                <a:gd name="T60" fmla="*/ 31 w 1022"/>
                <a:gd name="T61" fmla="*/ 687 h 1023"/>
                <a:gd name="T62" fmla="*/ 10 w 1022"/>
                <a:gd name="T63" fmla="*/ 615 h 1023"/>
                <a:gd name="T64" fmla="*/ 1 w 1022"/>
                <a:gd name="T65" fmla="*/ 538 h 1023"/>
                <a:gd name="T66" fmla="*/ 1 w 1022"/>
                <a:gd name="T67" fmla="*/ 485 h 1023"/>
                <a:gd name="T68" fmla="*/ 10 w 1022"/>
                <a:gd name="T69" fmla="*/ 408 h 1023"/>
                <a:gd name="T70" fmla="*/ 31 w 1022"/>
                <a:gd name="T71" fmla="*/ 336 h 1023"/>
                <a:gd name="T72" fmla="*/ 62 w 1022"/>
                <a:gd name="T73" fmla="*/ 268 h 1023"/>
                <a:gd name="T74" fmla="*/ 102 w 1022"/>
                <a:gd name="T75" fmla="*/ 205 h 1023"/>
                <a:gd name="T76" fmla="*/ 150 w 1022"/>
                <a:gd name="T77" fmla="*/ 150 h 1023"/>
                <a:gd name="T78" fmla="*/ 205 w 1022"/>
                <a:gd name="T79" fmla="*/ 102 h 1023"/>
                <a:gd name="T80" fmla="*/ 267 w 1022"/>
                <a:gd name="T81" fmla="*/ 62 h 1023"/>
                <a:gd name="T82" fmla="*/ 336 w 1022"/>
                <a:gd name="T83" fmla="*/ 31 h 1023"/>
                <a:gd name="T84" fmla="*/ 408 w 1022"/>
                <a:gd name="T85" fmla="*/ 10 h 1023"/>
                <a:gd name="T86" fmla="*/ 485 w 1022"/>
                <a:gd name="T87" fmla="*/ 1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3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7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7" y="75"/>
                  </a:lnTo>
                  <a:lnTo>
                    <a:pt x="797" y="88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5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7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8"/>
                  </a:lnTo>
                  <a:lnTo>
                    <a:pt x="972" y="290"/>
                  </a:lnTo>
                  <a:lnTo>
                    <a:pt x="982" y="313"/>
                  </a:lnTo>
                  <a:lnTo>
                    <a:pt x="991" y="336"/>
                  </a:lnTo>
                  <a:lnTo>
                    <a:pt x="999" y="360"/>
                  </a:lnTo>
                  <a:lnTo>
                    <a:pt x="1006" y="384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60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4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4"/>
                  </a:lnTo>
                  <a:lnTo>
                    <a:pt x="991" y="687"/>
                  </a:lnTo>
                  <a:lnTo>
                    <a:pt x="982" y="711"/>
                  </a:lnTo>
                  <a:lnTo>
                    <a:pt x="972" y="733"/>
                  </a:lnTo>
                  <a:lnTo>
                    <a:pt x="961" y="755"/>
                  </a:lnTo>
                  <a:lnTo>
                    <a:pt x="949" y="777"/>
                  </a:lnTo>
                  <a:lnTo>
                    <a:pt x="935" y="797"/>
                  </a:lnTo>
                  <a:lnTo>
                    <a:pt x="921" y="818"/>
                  </a:lnTo>
                  <a:lnTo>
                    <a:pt x="906" y="837"/>
                  </a:lnTo>
                  <a:lnTo>
                    <a:pt x="890" y="856"/>
                  </a:lnTo>
                  <a:lnTo>
                    <a:pt x="873" y="873"/>
                  </a:lnTo>
                  <a:lnTo>
                    <a:pt x="855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6"/>
                  </a:lnTo>
                  <a:lnTo>
                    <a:pt x="777" y="949"/>
                  </a:lnTo>
                  <a:lnTo>
                    <a:pt x="755" y="961"/>
                  </a:lnTo>
                  <a:lnTo>
                    <a:pt x="733" y="973"/>
                  </a:lnTo>
                  <a:lnTo>
                    <a:pt x="710" y="983"/>
                  </a:lnTo>
                  <a:lnTo>
                    <a:pt x="687" y="992"/>
                  </a:lnTo>
                  <a:lnTo>
                    <a:pt x="663" y="1000"/>
                  </a:lnTo>
                  <a:lnTo>
                    <a:pt x="639" y="1007"/>
                  </a:lnTo>
                  <a:lnTo>
                    <a:pt x="615" y="1013"/>
                  </a:lnTo>
                  <a:lnTo>
                    <a:pt x="590" y="1017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3"/>
                  </a:lnTo>
                  <a:lnTo>
                    <a:pt x="512" y="1023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7"/>
                  </a:lnTo>
                  <a:lnTo>
                    <a:pt x="408" y="1013"/>
                  </a:lnTo>
                  <a:lnTo>
                    <a:pt x="383" y="1007"/>
                  </a:lnTo>
                  <a:lnTo>
                    <a:pt x="359" y="1000"/>
                  </a:lnTo>
                  <a:lnTo>
                    <a:pt x="336" y="992"/>
                  </a:lnTo>
                  <a:lnTo>
                    <a:pt x="312" y="983"/>
                  </a:lnTo>
                  <a:lnTo>
                    <a:pt x="290" y="973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6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8" y="890"/>
                  </a:lnTo>
                  <a:lnTo>
                    <a:pt x="150" y="873"/>
                  </a:lnTo>
                  <a:lnTo>
                    <a:pt x="133" y="856"/>
                  </a:lnTo>
                  <a:lnTo>
                    <a:pt x="117" y="837"/>
                  </a:lnTo>
                  <a:lnTo>
                    <a:pt x="102" y="818"/>
                  </a:lnTo>
                  <a:lnTo>
                    <a:pt x="87" y="797"/>
                  </a:lnTo>
                  <a:lnTo>
                    <a:pt x="75" y="777"/>
                  </a:lnTo>
                  <a:lnTo>
                    <a:pt x="62" y="755"/>
                  </a:lnTo>
                  <a:lnTo>
                    <a:pt x="51" y="733"/>
                  </a:lnTo>
                  <a:lnTo>
                    <a:pt x="40" y="711"/>
                  </a:lnTo>
                  <a:lnTo>
                    <a:pt x="31" y="687"/>
                  </a:lnTo>
                  <a:lnTo>
                    <a:pt x="23" y="664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4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60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4"/>
                  </a:lnTo>
                  <a:lnTo>
                    <a:pt x="23" y="360"/>
                  </a:lnTo>
                  <a:lnTo>
                    <a:pt x="31" y="336"/>
                  </a:lnTo>
                  <a:lnTo>
                    <a:pt x="40" y="313"/>
                  </a:lnTo>
                  <a:lnTo>
                    <a:pt x="51" y="290"/>
                  </a:lnTo>
                  <a:lnTo>
                    <a:pt x="62" y="268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7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8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8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7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1" name="Freeform 200"/>
            <p:cNvSpPr>
              <a:spLocks/>
            </p:cNvSpPr>
            <p:nvPr/>
          </p:nvSpPr>
          <p:spPr bwMode="auto">
            <a:xfrm>
              <a:off x="4982436" y="2529467"/>
              <a:ext cx="201867" cy="283802"/>
            </a:xfrm>
            <a:custGeom>
              <a:avLst/>
              <a:gdLst>
                <a:gd name="T0" fmla="*/ 510 w 1022"/>
                <a:gd name="T1" fmla="*/ 0 h 1435"/>
                <a:gd name="T2" fmla="*/ 537 w 1022"/>
                <a:gd name="T3" fmla="*/ 0 h 1435"/>
                <a:gd name="T4" fmla="*/ 588 w 1022"/>
                <a:gd name="T5" fmla="*/ 4 h 1435"/>
                <a:gd name="T6" fmla="*/ 638 w 1022"/>
                <a:gd name="T7" fmla="*/ 11 h 1435"/>
                <a:gd name="T8" fmla="*/ 686 w 1022"/>
                <a:gd name="T9" fmla="*/ 22 h 1435"/>
                <a:gd name="T10" fmla="*/ 732 w 1022"/>
                <a:gd name="T11" fmla="*/ 37 h 1435"/>
                <a:gd name="T12" fmla="*/ 775 w 1022"/>
                <a:gd name="T13" fmla="*/ 53 h 1435"/>
                <a:gd name="T14" fmla="*/ 815 w 1022"/>
                <a:gd name="T15" fmla="*/ 73 h 1435"/>
                <a:gd name="T16" fmla="*/ 853 w 1022"/>
                <a:gd name="T17" fmla="*/ 95 h 1435"/>
                <a:gd name="T18" fmla="*/ 889 w 1022"/>
                <a:gd name="T19" fmla="*/ 120 h 1435"/>
                <a:gd name="T20" fmla="*/ 920 w 1022"/>
                <a:gd name="T21" fmla="*/ 148 h 1435"/>
                <a:gd name="T22" fmla="*/ 947 w 1022"/>
                <a:gd name="T23" fmla="*/ 176 h 1435"/>
                <a:gd name="T24" fmla="*/ 971 w 1022"/>
                <a:gd name="T25" fmla="*/ 207 h 1435"/>
                <a:gd name="T26" fmla="*/ 991 w 1022"/>
                <a:gd name="T27" fmla="*/ 241 h 1435"/>
                <a:gd name="T28" fmla="*/ 1006 w 1022"/>
                <a:gd name="T29" fmla="*/ 275 h 1435"/>
                <a:gd name="T30" fmla="*/ 1016 w 1022"/>
                <a:gd name="T31" fmla="*/ 311 h 1435"/>
                <a:gd name="T32" fmla="*/ 1021 w 1022"/>
                <a:gd name="T33" fmla="*/ 347 h 1435"/>
                <a:gd name="T34" fmla="*/ 1022 w 1022"/>
                <a:gd name="T35" fmla="*/ 1270 h 1435"/>
                <a:gd name="T36" fmla="*/ 953 w 1022"/>
                <a:gd name="T37" fmla="*/ 1260 h 1435"/>
                <a:gd name="T38" fmla="*/ 818 w 1022"/>
                <a:gd name="T39" fmla="*/ 1250 h 1435"/>
                <a:gd name="T40" fmla="*/ 683 w 1022"/>
                <a:gd name="T41" fmla="*/ 1251 h 1435"/>
                <a:gd name="T42" fmla="*/ 550 w 1022"/>
                <a:gd name="T43" fmla="*/ 1263 h 1435"/>
                <a:gd name="T44" fmla="*/ 421 w 1022"/>
                <a:gd name="T45" fmla="*/ 1283 h 1435"/>
                <a:gd name="T46" fmla="*/ 295 w 1022"/>
                <a:gd name="T47" fmla="*/ 1314 h 1435"/>
                <a:gd name="T48" fmla="*/ 173 w 1022"/>
                <a:gd name="T49" fmla="*/ 1356 h 1435"/>
                <a:gd name="T50" fmla="*/ 56 w 1022"/>
                <a:gd name="T51" fmla="*/ 1406 h 1435"/>
                <a:gd name="T52" fmla="*/ 0 w 1022"/>
                <a:gd name="T53" fmla="*/ 1435 h 1435"/>
                <a:gd name="T54" fmla="*/ 0 w 1022"/>
                <a:gd name="T55" fmla="*/ 367 h 1435"/>
                <a:gd name="T56" fmla="*/ 2 w 1022"/>
                <a:gd name="T57" fmla="*/ 329 h 1435"/>
                <a:gd name="T58" fmla="*/ 10 w 1022"/>
                <a:gd name="T59" fmla="*/ 293 h 1435"/>
                <a:gd name="T60" fmla="*/ 23 w 1022"/>
                <a:gd name="T61" fmla="*/ 258 h 1435"/>
                <a:gd name="T62" fmla="*/ 40 w 1022"/>
                <a:gd name="T63" fmla="*/ 225 h 1435"/>
                <a:gd name="T64" fmla="*/ 62 w 1022"/>
                <a:gd name="T65" fmla="*/ 193 h 1435"/>
                <a:gd name="T66" fmla="*/ 87 w 1022"/>
                <a:gd name="T67" fmla="*/ 162 h 1435"/>
                <a:gd name="T68" fmla="*/ 117 w 1022"/>
                <a:gd name="T69" fmla="*/ 134 h 1435"/>
                <a:gd name="T70" fmla="*/ 149 w 1022"/>
                <a:gd name="T71" fmla="*/ 108 h 1435"/>
                <a:gd name="T72" fmla="*/ 186 w 1022"/>
                <a:gd name="T73" fmla="*/ 84 h 1435"/>
                <a:gd name="T74" fmla="*/ 225 w 1022"/>
                <a:gd name="T75" fmla="*/ 63 h 1435"/>
                <a:gd name="T76" fmla="*/ 267 w 1022"/>
                <a:gd name="T77" fmla="*/ 45 h 1435"/>
                <a:gd name="T78" fmla="*/ 312 w 1022"/>
                <a:gd name="T79" fmla="*/ 28 h 1435"/>
                <a:gd name="T80" fmla="*/ 359 w 1022"/>
                <a:gd name="T81" fmla="*/ 16 h 1435"/>
                <a:gd name="T82" fmla="*/ 408 w 1022"/>
                <a:gd name="T83" fmla="*/ 7 h 1435"/>
                <a:gd name="T84" fmla="*/ 459 w 1022"/>
                <a:gd name="T85" fmla="*/ 2 h 1435"/>
                <a:gd name="T86" fmla="*/ 510 w 1022"/>
                <a:gd name="T87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43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6" y="22"/>
                  </a:lnTo>
                  <a:lnTo>
                    <a:pt x="709" y="28"/>
                  </a:lnTo>
                  <a:lnTo>
                    <a:pt x="732" y="37"/>
                  </a:lnTo>
                  <a:lnTo>
                    <a:pt x="753" y="45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5" y="73"/>
                  </a:lnTo>
                  <a:lnTo>
                    <a:pt x="835" y="84"/>
                  </a:lnTo>
                  <a:lnTo>
                    <a:pt x="853" y="95"/>
                  </a:lnTo>
                  <a:lnTo>
                    <a:pt x="872" y="108"/>
                  </a:lnTo>
                  <a:lnTo>
                    <a:pt x="889" y="120"/>
                  </a:lnTo>
                  <a:lnTo>
                    <a:pt x="905" y="134"/>
                  </a:lnTo>
                  <a:lnTo>
                    <a:pt x="920" y="148"/>
                  </a:lnTo>
                  <a:lnTo>
                    <a:pt x="934" y="162"/>
                  </a:lnTo>
                  <a:lnTo>
                    <a:pt x="947" y="176"/>
                  </a:lnTo>
                  <a:lnTo>
                    <a:pt x="960" y="193"/>
                  </a:lnTo>
                  <a:lnTo>
                    <a:pt x="971" y="207"/>
                  </a:lnTo>
                  <a:lnTo>
                    <a:pt x="982" y="225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6" y="275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18" y="329"/>
                  </a:lnTo>
                  <a:lnTo>
                    <a:pt x="1021" y="347"/>
                  </a:lnTo>
                  <a:lnTo>
                    <a:pt x="1022" y="367"/>
                  </a:lnTo>
                  <a:lnTo>
                    <a:pt x="1022" y="1270"/>
                  </a:lnTo>
                  <a:lnTo>
                    <a:pt x="1022" y="1270"/>
                  </a:lnTo>
                  <a:lnTo>
                    <a:pt x="953" y="1260"/>
                  </a:lnTo>
                  <a:lnTo>
                    <a:pt x="885" y="1253"/>
                  </a:lnTo>
                  <a:lnTo>
                    <a:pt x="818" y="1250"/>
                  </a:lnTo>
                  <a:lnTo>
                    <a:pt x="750" y="1250"/>
                  </a:lnTo>
                  <a:lnTo>
                    <a:pt x="683" y="1251"/>
                  </a:lnTo>
                  <a:lnTo>
                    <a:pt x="617" y="1256"/>
                  </a:lnTo>
                  <a:lnTo>
                    <a:pt x="550" y="1263"/>
                  </a:lnTo>
                  <a:lnTo>
                    <a:pt x="485" y="1272"/>
                  </a:lnTo>
                  <a:lnTo>
                    <a:pt x="421" y="1283"/>
                  </a:lnTo>
                  <a:lnTo>
                    <a:pt x="358" y="1298"/>
                  </a:lnTo>
                  <a:lnTo>
                    <a:pt x="295" y="1314"/>
                  </a:lnTo>
                  <a:lnTo>
                    <a:pt x="233" y="1334"/>
                  </a:lnTo>
                  <a:lnTo>
                    <a:pt x="173" y="1356"/>
                  </a:lnTo>
                  <a:lnTo>
                    <a:pt x="113" y="1380"/>
                  </a:lnTo>
                  <a:lnTo>
                    <a:pt x="56" y="1406"/>
                  </a:lnTo>
                  <a:lnTo>
                    <a:pt x="27" y="1420"/>
                  </a:lnTo>
                  <a:lnTo>
                    <a:pt x="0" y="1435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47"/>
                  </a:lnTo>
                  <a:lnTo>
                    <a:pt x="2" y="329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5"/>
                  </a:lnTo>
                  <a:lnTo>
                    <a:pt x="23" y="258"/>
                  </a:lnTo>
                  <a:lnTo>
                    <a:pt x="31" y="241"/>
                  </a:lnTo>
                  <a:lnTo>
                    <a:pt x="40" y="225"/>
                  </a:lnTo>
                  <a:lnTo>
                    <a:pt x="50" y="207"/>
                  </a:lnTo>
                  <a:lnTo>
                    <a:pt x="62" y="193"/>
                  </a:lnTo>
                  <a:lnTo>
                    <a:pt x="73" y="176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4"/>
                  </a:lnTo>
                  <a:lnTo>
                    <a:pt x="133" y="120"/>
                  </a:lnTo>
                  <a:lnTo>
                    <a:pt x="149" y="108"/>
                  </a:lnTo>
                  <a:lnTo>
                    <a:pt x="167" y="95"/>
                  </a:lnTo>
                  <a:lnTo>
                    <a:pt x="186" y="84"/>
                  </a:lnTo>
                  <a:lnTo>
                    <a:pt x="205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7" y="45"/>
                  </a:lnTo>
                  <a:lnTo>
                    <a:pt x="289" y="37"/>
                  </a:lnTo>
                  <a:lnTo>
                    <a:pt x="312" y="28"/>
                  </a:lnTo>
                  <a:lnTo>
                    <a:pt x="335" y="22"/>
                  </a:lnTo>
                  <a:lnTo>
                    <a:pt x="359" y="16"/>
                  </a:lnTo>
                  <a:lnTo>
                    <a:pt x="383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2" name="Freeform 202"/>
            <p:cNvSpPr>
              <a:spLocks/>
            </p:cNvSpPr>
            <p:nvPr/>
          </p:nvSpPr>
          <p:spPr bwMode="auto">
            <a:xfrm>
              <a:off x="4983029" y="2268226"/>
              <a:ext cx="201867" cy="202461"/>
            </a:xfrm>
            <a:custGeom>
              <a:avLst/>
              <a:gdLst>
                <a:gd name="T0" fmla="*/ 537 w 1022"/>
                <a:gd name="T1" fmla="*/ 0 h 1022"/>
                <a:gd name="T2" fmla="*/ 614 w 1022"/>
                <a:gd name="T3" fmla="*/ 10 h 1022"/>
                <a:gd name="T4" fmla="*/ 686 w 1022"/>
                <a:gd name="T5" fmla="*/ 31 h 1022"/>
                <a:gd name="T6" fmla="*/ 755 w 1022"/>
                <a:gd name="T7" fmla="*/ 61 h 1022"/>
                <a:gd name="T8" fmla="*/ 817 w 1022"/>
                <a:gd name="T9" fmla="*/ 101 h 1022"/>
                <a:gd name="T10" fmla="*/ 872 w 1022"/>
                <a:gd name="T11" fmla="*/ 149 h 1022"/>
                <a:gd name="T12" fmla="*/ 920 w 1022"/>
                <a:gd name="T13" fmla="*/ 205 h 1022"/>
                <a:gd name="T14" fmla="*/ 960 w 1022"/>
                <a:gd name="T15" fmla="*/ 267 h 1022"/>
                <a:gd name="T16" fmla="*/ 991 w 1022"/>
                <a:gd name="T17" fmla="*/ 335 h 1022"/>
                <a:gd name="T18" fmla="*/ 1012 w 1022"/>
                <a:gd name="T19" fmla="*/ 407 h 1022"/>
                <a:gd name="T20" fmla="*/ 1021 w 1022"/>
                <a:gd name="T21" fmla="*/ 484 h 1022"/>
                <a:gd name="T22" fmla="*/ 1021 w 1022"/>
                <a:gd name="T23" fmla="*/ 537 h 1022"/>
                <a:gd name="T24" fmla="*/ 1012 w 1022"/>
                <a:gd name="T25" fmla="*/ 613 h 1022"/>
                <a:gd name="T26" fmla="*/ 991 w 1022"/>
                <a:gd name="T27" fmla="*/ 686 h 1022"/>
                <a:gd name="T28" fmla="*/ 960 w 1022"/>
                <a:gd name="T29" fmla="*/ 754 h 1022"/>
                <a:gd name="T30" fmla="*/ 920 w 1022"/>
                <a:gd name="T31" fmla="*/ 816 h 1022"/>
                <a:gd name="T32" fmla="*/ 872 w 1022"/>
                <a:gd name="T33" fmla="*/ 871 h 1022"/>
                <a:gd name="T34" fmla="*/ 817 w 1022"/>
                <a:gd name="T35" fmla="*/ 920 h 1022"/>
                <a:gd name="T36" fmla="*/ 755 w 1022"/>
                <a:gd name="T37" fmla="*/ 960 h 1022"/>
                <a:gd name="T38" fmla="*/ 686 w 1022"/>
                <a:gd name="T39" fmla="*/ 991 h 1022"/>
                <a:gd name="T40" fmla="*/ 614 w 1022"/>
                <a:gd name="T41" fmla="*/ 1011 h 1022"/>
                <a:gd name="T42" fmla="*/ 537 w 1022"/>
                <a:gd name="T43" fmla="*/ 1021 h 1022"/>
                <a:gd name="T44" fmla="*/ 484 w 1022"/>
                <a:gd name="T45" fmla="*/ 1021 h 1022"/>
                <a:gd name="T46" fmla="*/ 407 w 1022"/>
                <a:gd name="T47" fmla="*/ 1011 h 1022"/>
                <a:gd name="T48" fmla="*/ 335 w 1022"/>
                <a:gd name="T49" fmla="*/ 991 h 1022"/>
                <a:gd name="T50" fmla="*/ 268 w 1022"/>
                <a:gd name="T51" fmla="*/ 960 h 1022"/>
                <a:gd name="T52" fmla="*/ 206 w 1022"/>
                <a:gd name="T53" fmla="*/ 920 h 1022"/>
                <a:gd name="T54" fmla="*/ 149 w 1022"/>
                <a:gd name="T55" fmla="*/ 871 h 1022"/>
                <a:gd name="T56" fmla="*/ 101 w 1022"/>
                <a:gd name="T57" fmla="*/ 816 h 1022"/>
                <a:gd name="T58" fmla="*/ 61 w 1022"/>
                <a:gd name="T59" fmla="*/ 754 h 1022"/>
                <a:gd name="T60" fmla="*/ 31 w 1022"/>
                <a:gd name="T61" fmla="*/ 686 h 1022"/>
                <a:gd name="T62" fmla="*/ 11 w 1022"/>
                <a:gd name="T63" fmla="*/ 613 h 1022"/>
                <a:gd name="T64" fmla="*/ 0 w 1022"/>
                <a:gd name="T65" fmla="*/ 537 h 1022"/>
                <a:gd name="T66" fmla="*/ 0 w 1022"/>
                <a:gd name="T67" fmla="*/ 484 h 1022"/>
                <a:gd name="T68" fmla="*/ 11 w 1022"/>
                <a:gd name="T69" fmla="*/ 407 h 1022"/>
                <a:gd name="T70" fmla="*/ 31 w 1022"/>
                <a:gd name="T71" fmla="*/ 335 h 1022"/>
                <a:gd name="T72" fmla="*/ 61 w 1022"/>
                <a:gd name="T73" fmla="*/ 267 h 1022"/>
                <a:gd name="T74" fmla="*/ 101 w 1022"/>
                <a:gd name="T75" fmla="*/ 205 h 1022"/>
                <a:gd name="T76" fmla="*/ 149 w 1022"/>
                <a:gd name="T77" fmla="*/ 149 h 1022"/>
                <a:gd name="T78" fmla="*/ 206 w 1022"/>
                <a:gd name="T79" fmla="*/ 101 h 1022"/>
                <a:gd name="T80" fmla="*/ 268 w 1022"/>
                <a:gd name="T81" fmla="*/ 61 h 1022"/>
                <a:gd name="T82" fmla="*/ 335 w 1022"/>
                <a:gd name="T83" fmla="*/ 31 h 1022"/>
                <a:gd name="T84" fmla="*/ 407 w 1022"/>
                <a:gd name="T85" fmla="*/ 10 h 1022"/>
                <a:gd name="T86" fmla="*/ 484 w 1022"/>
                <a:gd name="T87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1" y="0"/>
                  </a:move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9" y="5"/>
                  </a:lnTo>
                  <a:lnTo>
                    <a:pt x="614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6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5" y="61"/>
                  </a:lnTo>
                  <a:lnTo>
                    <a:pt x="776" y="73"/>
                  </a:lnTo>
                  <a:lnTo>
                    <a:pt x="796" y="87"/>
                  </a:lnTo>
                  <a:lnTo>
                    <a:pt x="817" y="101"/>
                  </a:lnTo>
                  <a:lnTo>
                    <a:pt x="836" y="116"/>
                  </a:lnTo>
                  <a:lnTo>
                    <a:pt x="855" y="132"/>
                  </a:lnTo>
                  <a:lnTo>
                    <a:pt x="872" y="149"/>
                  </a:lnTo>
                  <a:lnTo>
                    <a:pt x="889" y="167"/>
                  </a:lnTo>
                  <a:lnTo>
                    <a:pt x="905" y="186"/>
                  </a:lnTo>
                  <a:lnTo>
                    <a:pt x="920" y="205"/>
                  </a:lnTo>
                  <a:lnTo>
                    <a:pt x="935" y="225"/>
                  </a:lnTo>
                  <a:lnTo>
                    <a:pt x="948" y="245"/>
                  </a:lnTo>
                  <a:lnTo>
                    <a:pt x="960" y="267"/>
                  </a:lnTo>
                  <a:lnTo>
                    <a:pt x="972" y="289"/>
                  </a:lnTo>
                  <a:lnTo>
                    <a:pt x="982" y="312"/>
                  </a:lnTo>
                  <a:lnTo>
                    <a:pt x="991" y="335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7"/>
                  </a:lnTo>
                  <a:lnTo>
                    <a:pt x="1017" y="432"/>
                  </a:lnTo>
                  <a:lnTo>
                    <a:pt x="1020" y="459"/>
                  </a:lnTo>
                  <a:lnTo>
                    <a:pt x="1021" y="484"/>
                  </a:lnTo>
                  <a:lnTo>
                    <a:pt x="1022" y="510"/>
                  </a:lnTo>
                  <a:lnTo>
                    <a:pt x="1022" y="510"/>
                  </a:lnTo>
                  <a:lnTo>
                    <a:pt x="1021" y="537"/>
                  </a:lnTo>
                  <a:lnTo>
                    <a:pt x="1020" y="563"/>
                  </a:lnTo>
                  <a:lnTo>
                    <a:pt x="1017" y="588"/>
                  </a:lnTo>
                  <a:lnTo>
                    <a:pt x="1012" y="613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6"/>
                  </a:lnTo>
                  <a:lnTo>
                    <a:pt x="982" y="710"/>
                  </a:lnTo>
                  <a:lnTo>
                    <a:pt x="972" y="732"/>
                  </a:lnTo>
                  <a:lnTo>
                    <a:pt x="960" y="754"/>
                  </a:lnTo>
                  <a:lnTo>
                    <a:pt x="948" y="775"/>
                  </a:lnTo>
                  <a:lnTo>
                    <a:pt x="935" y="796"/>
                  </a:lnTo>
                  <a:lnTo>
                    <a:pt x="920" y="816"/>
                  </a:lnTo>
                  <a:lnTo>
                    <a:pt x="905" y="836"/>
                  </a:lnTo>
                  <a:lnTo>
                    <a:pt x="889" y="854"/>
                  </a:lnTo>
                  <a:lnTo>
                    <a:pt x="872" y="871"/>
                  </a:lnTo>
                  <a:lnTo>
                    <a:pt x="855" y="889"/>
                  </a:lnTo>
                  <a:lnTo>
                    <a:pt x="836" y="905"/>
                  </a:lnTo>
                  <a:lnTo>
                    <a:pt x="817" y="920"/>
                  </a:lnTo>
                  <a:lnTo>
                    <a:pt x="796" y="935"/>
                  </a:lnTo>
                  <a:lnTo>
                    <a:pt x="776" y="947"/>
                  </a:lnTo>
                  <a:lnTo>
                    <a:pt x="755" y="960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6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4" y="1011"/>
                  </a:lnTo>
                  <a:lnTo>
                    <a:pt x="589" y="1016"/>
                  </a:lnTo>
                  <a:lnTo>
                    <a:pt x="563" y="1018"/>
                  </a:lnTo>
                  <a:lnTo>
                    <a:pt x="537" y="1021"/>
                  </a:lnTo>
                  <a:lnTo>
                    <a:pt x="511" y="1022"/>
                  </a:lnTo>
                  <a:lnTo>
                    <a:pt x="511" y="1022"/>
                  </a:lnTo>
                  <a:lnTo>
                    <a:pt x="484" y="1021"/>
                  </a:lnTo>
                  <a:lnTo>
                    <a:pt x="459" y="1018"/>
                  </a:lnTo>
                  <a:lnTo>
                    <a:pt x="433" y="1016"/>
                  </a:lnTo>
                  <a:lnTo>
                    <a:pt x="407" y="1011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5" y="991"/>
                  </a:lnTo>
                  <a:lnTo>
                    <a:pt x="312" y="982"/>
                  </a:lnTo>
                  <a:lnTo>
                    <a:pt x="289" y="971"/>
                  </a:lnTo>
                  <a:lnTo>
                    <a:pt x="268" y="960"/>
                  </a:lnTo>
                  <a:lnTo>
                    <a:pt x="246" y="947"/>
                  </a:lnTo>
                  <a:lnTo>
                    <a:pt x="225" y="935"/>
                  </a:lnTo>
                  <a:lnTo>
                    <a:pt x="206" y="920"/>
                  </a:lnTo>
                  <a:lnTo>
                    <a:pt x="186" y="905"/>
                  </a:lnTo>
                  <a:lnTo>
                    <a:pt x="168" y="889"/>
                  </a:lnTo>
                  <a:lnTo>
                    <a:pt x="149" y="871"/>
                  </a:lnTo>
                  <a:lnTo>
                    <a:pt x="132" y="854"/>
                  </a:lnTo>
                  <a:lnTo>
                    <a:pt x="116" y="836"/>
                  </a:lnTo>
                  <a:lnTo>
                    <a:pt x="101" y="816"/>
                  </a:lnTo>
                  <a:lnTo>
                    <a:pt x="87" y="796"/>
                  </a:lnTo>
                  <a:lnTo>
                    <a:pt x="74" y="775"/>
                  </a:lnTo>
                  <a:lnTo>
                    <a:pt x="61" y="754"/>
                  </a:lnTo>
                  <a:lnTo>
                    <a:pt x="51" y="732"/>
                  </a:lnTo>
                  <a:lnTo>
                    <a:pt x="40" y="710"/>
                  </a:lnTo>
                  <a:lnTo>
                    <a:pt x="31" y="686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1" y="613"/>
                  </a:lnTo>
                  <a:lnTo>
                    <a:pt x="6" y="588"/>
                  </a:lnTo>
                  <a:lnTo>
                    <a:pt x="3" y="563"/>
                  </a:lnTo>
                  <a:lnTo>
                    <a:pt x="0" y="537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484"/>
                  </a:lnTo>
                  <a:lnTo>
                    <a:pt x="3" y="459"/>
                  </a:lnTo>
                  <a:lnTo>
                    <a:pt x="6" y="432"/>
                  </a:lnTo>
                  <a:lnTo>
                    <a:pt x="11" y="407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5"/>
                  </a:lnTo>
                  <a:lnTo>
                    <a:pt x="40" y="312"/>
                  </a:lnTo>
                  <a:lnTo>
                    <a:pt x="51" y="289"/>
                  </a:lnTo>
                  <a:lnTo>
                    <a:pt x="61" y="267"/>
                  </a:lnTo>
                  <a:lnTo>
                    <a:pt x="74" y="245"/>
                  </a:lnTo>
                  <a:lnTo>
                    <a:pt x="87" y="225"/>
                  </a:lnTo>
                  <a:lnTo>
                    <a:pt x="101" y="205"/>
                  </a:lnTo>
                  <a:lnTo>
                    <a:pt x="116" y="186"/>
                  </a:lnTo>
                  <a:lnTo>
                    <a:pt x="132" y="167"/>
                  </a:lnTo>
                  <a:lnTo>
                    <a:pt x="149" y="149"/>
                  </a:lnTo>
                  <a:lnTo>
                    <a:pt x="168" y="132"/>
                  </a:lnTo>
                  <a:lnTo>
                    <a:pt x="186" y="116"/>
                  </a:lnTo>
                  <a:lnTo>
                    <a:pt x="206" y="101"/>
                  </a:lnTo>
                  <a:lnTo>
                    <a:pt x="225" y="87"/>
                  </a:lnTo>
                  <a:lnTo>
                    <a:pt x="246" y="73"/>
                  </a:lnTo>
                  <a:lnTo>
                    <a:pt x="268" y="61"/>
                  </a:lnTo>
                  <a:lnTo>
                    <a:pt x="289" y="50"/>
                  </a:lnTo>
                  <a:lnTo>
                    <a:pt x="312" y="40"/>
                  </a:lnTo>
                  <a:lnTo>
                    <a:pt x="335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7" y="10"/>
                  </a:lnTo>
                  <a:lnTo>
                    <a:pt x="433" y="5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3" name="Freeform 204"/>
            <p:cNvSpPr>
              <a:spLocks/>
            </p:cNvSpPr>
            <p:nvPr/>
          </p:nvSpPr>
          <p:spPr bwMode="auto">
            <a:xfrm>
              <a:off x="4195152" y="2635150"/>
              <a:ext cx="202461" cy="159713"/>
            </a:xfrm>
            <a:custGeom>
              <a:avLst/>
              <a:gdLst>
                <a:gd name="T0" fmla="*/ 510 w 1022"/>
                <a:gd name="T1" fmla="*/ 0 h 805"/>
                <a:gd name="T2" fmla="*/ 537 w 1022"/>
                <a:gd name="T3" fmla="*/ 0 h 805"/>
                <a:gd name="T4" fmla="*/ 588 w 1022"/>
                <a:gd name="T5" fmla="*/ 5 h 805"/>
                <a:gd name="T6" fmla="*/ 638 w 1022"/>
                <a:gd name="T7" fmla="*/ 12 h 805"/>
                <a:gd name="T8" fmla="*/ 686 w 1022"/>
                <a:gd name="T9" fmla="*/ 22 h 805"/>
                <a:gd name="T10" fmla="*/ 732 w 1022"/>
                <a:gd name="T11" fmla="*/ 37 h 805"/>
                <a:gd name="T12" fmla="*/ 775 w 1022"/>
                <a:gd name="T13" fmla="*/ 53 h 805"/>
                <a:gd name="T14" fmla="*/ 817 w 1022"/>
                <a:gd name="T15" fmla="*/ 74 h 805"/>
                <a:gd name="T16" fmla="*/ 855 w 1022"/>
                <a:gd name="T17" fmla="*/ 96 h 805"/>
                <a:gd name="T18" fmla="*/ 889 w 1022"/>
                <a:gd name="T19" fmla="*/ 121 h 805"/>
                <a:gd name="T20" fmla="*/ 920 w 1022"/>
                <a:gd name="T21" fmla="*/ 148 h 805"/>
                <a:gd name="T22" fmla="*/ 948 w 1022"/>
                <a:gd name="T23" fmla="*/ 177 h 805"/>
                <a:gd name="T24" fmla="*/ 972 w 1022"/>
                <a:gd name="T25" fmla="*/ 208 h 805"/>
                <a:gd name="T26" fmla="*/ 991 w 1022"/>
                <a:gd name="T27" fmla="*/ 241 h 805"/>
                <a:gd name="T28" fmla="*/ 1006 w 1022"/>
                <a:gd name="T29" fmla="*/ 276 h 805"/>
                <a:gd name="T30" fmla="*/ 1016 w 1022"/>
                <a:gd name="T31" fmla="*/ 311 h 805"/>
                <a:gd name="T32" fmla="*/ 1021 w 1022"/>
                <a:gd name="T33" fmla="*/ 348 h 805"/>
                <a:gd name="T34" fmla="*/ 1022 w 1022"/>
                <a:gd name="T35" fmla="*/ 755 h 805"/>
                <a:gd name="T36" fmla="*/ 958 w 1022"/>
                <a:gd name="T37" fmla="*/ 747 h 805"/>
                <a:gd name="T38" fmla="*/ 828 w 1022"/>
                <a:gd name="T39" fmla="*/ 735 h 805"/>
                <a:gd name="T40" fmla="*/ 699 w 1022"/>
                <a:gd name="T41" fmla="*/ 729 h 805"/>
                <a:gd name="T42" fmla="*/ 569 w 1022"/>
                <a:gd name="T43" fmla="*/ 729 h 805"/>
                <a:gd name="T44" fmla="*/ 441 w 1022"/>
                <a:gd name="T45" fmla="*/ 736 h 805"/>
                <a:gd name="T46" fmla="*/ 312 w 1022"/>
                <a:gd name="T47" fmla="*/ 748 h 805"/>
                <a:gd name="T48" fmla="*/ 186 w 1022"/>
                <a:gd name="T49" fmla="*/ 767 h 805"/>
                <a:gd name="T50" fmla="*/ 61 w 1022"/>
                <a:gd name="T51" fmla="*/ 791 h 805"/>
                <a:gd name="T52" fmla="*/ 0 w 1022"/>
                <a:gd name="T53" fmla="*/ 368 h 805"/>
                <a:gd name="T54" fmla="*/ 0 w 1022"/>
                <a:gd name="T55" fmla="*/ 348 h 805"/>
                <a:gd name="T56" fmla="*/ 6 w 1022"/>
                <a:gd name="T57" fmla="*/ 311 h 805"/>
                <a:gd name="T58" fmla="*/ 16 w 1022"/>
                <a:gd name="T59" fmla="*/ 276 h 805"/>
                <a:gd name="T60" fmla="*/ 31 w 1022"/>
                <a:gd name="T61" fmla="*/ 241 h 805"/>
                <a:gd name="T62" fmla="*/ 51 w 1022"/>
                <a:gd name="T63" fmla="*/ 208 h 805"/>
                <a:gd name="T64" fmla="*/ 73 w 1022"/>
                <a:gd name="T65" fmla="*/ 177 h 805"/>
                <a:gd name="T66" fmla="*/ 101 w 1022"/>
                <a:gd name="T67" fmla="*/ 148 h 805"/>
                <a:gd name="T68" fmla="*/ 133 w 1022"/>
                <a:gd name="T69" fmla="*/ 121 h 805"/>
                <a:gd name="T70" fmla="*/ 168 w 1022"/>
                <a:gd name="T71" fmla="*/ 96 h 805"/>
                <a:gd name="T72" fmla="*/ 205 w 1022"/>
                <a:gd name="T73" fmla="*/ 74 h 805"/>
                <a:gd name="T74" fmla="*/ 247 w 1022"/>
                <a:gd name="T75" fmla="*/ 53 h 805"/>
                <a:gd name="T76" fmla="*/ 290 w 1022"/>
                <a:gd name="T77" fmla="*/ 37 h 805"/>
                <a:gd name="T78" fmla="*/ 335 w 1022"/>
                <a:gd name="T79" fmla="*/ 22 h 805"/>
                <a:gd name="T80" fmla="*/ 383 w 1022"/>
                <a:gd name="T81" fmla="*/ 12 h 805"/>
                <a:gd name="T82" fmla="*/ 434 w 1022"/>
                <a:gd name="T83" fmla="*/ 5 h 805"/>
                <a:gd name="T84" fmla="*/ 484 w 1022"/>
                <a:gd name="T8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2" h="80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3"/>
                  </a:lnTo>
                  <a:lnTo>
                    <a:pt x="588" y="5"/>
                  </a:lnTo>
                  <a:lnTo>
                    <a:pt x="614" y="7"/>
                  </a:lnTo>
                  <a:lnTo>
                    <a:pt x="638" y="12"/>
                  </a:lnTo>
                  <a:lnTo>
                    <a:pt x="662" y="17"/>
                  </a:lnTo>
                  <a:lnTo>
                    <a:pt x="686" y="22"/>
                  </a:lnTo>
                  <a:lnTo>
                    <a:pt x="709" y="29"/>
                  </a:lnTo>
                  <a:lnTo>
                    <a:pt x="732" y="37"/>
                  </a:lnTo>
                  <a:lnTo>
                    <a:pt x="754" y="45"/>
                  </a:lnTo>
                  <a:lnTo>
                    <a:pt x="775" y="53"/>
                  </a:lnTo>
                  <a:lnTo>
                    <a:pt x="796" y="64"/>
                  </a:lnTo>
                  <a:lnTo>
                    <a:pt x="817" y="74"/>
                  </a:lnTo>
                  <a:lnTo>
                    <a:pt x="835" y="84"/>
                  </a:lnTo>
                  <a:lnTo>
                    <a:pt x="855" y="96"/>
                  </a:lnTo>
                  <a:lnTo>
                    <a:pt x="872" y="108"/>
                  </a:lnTo>
                  <a:lnTo>
                    <a:pt x="889" y="121"/>
                  </a:lnTo>
                  <a:lnTo>
                    <a:pt x="905" y="135"/>
                  </a:lnTo>
                  <a:lnTo>
                    <a:pt x="920" y="148"/>
                  </a:lnTo>
                  <a:lnTo>
                    <a:pt x="935" y="162"/>
                  </a:lnTo>
                  <a:lnTo>
                    <a:pt x="948" y="177"/>
                  </a:lnTo>
                  <a:lnTo>
                    <a:pt x="960" y="193"/>
                  </a:lnTo>
                  <a:lnTo>
                    <a:pt x="972" y="208"/>
                  </a:lnTo>
                  <a:lnTo>
                    <a:pt x="982" y="224"/>
                  </a:lnTo>
                  <a:lnTo>
                    <a:pt x="991" y="241"/>
                  </a:lnTo>
                  <a:lnTo>
                    <a:pt x="999" y="259"/>
                  </a:lnTo>
                  <a:lnTo>
                    <a:pt x="1006" y="276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20" y="330"/>
                  </a:lnTo>
                  <a:lnTo>
                    <a:pt x="1021" y="348"/>
                  </a:lnTo>
                  <a:lnTo>
                    <a:pt x="1022" y="368"/>
                  </a:lnTo>
                  <a:lnTo>
                    <a:pt x="1022" y="755"/>
                  </a:lnTo>
                  <a:lnTo>
                    <a:pt x="1022" y="755"/>
                  </a:lnTo>
                  <a:lnTo>
                    <a:pt x="958" y="747"/>
                  </a:lnTo>
                  <a:lnTo>
                    <a:pt x="894" y="740"/>
                  </a:lnTo>
                  <a:lnTo>
                    <a:pt x="828" y="735"/>
                  </a:lnTo>
                  <a:lnTo>
                    <a:pt x="764" y="731"/>
                  </a:lnTo>
                  <a:lnTo>
                    <a:pt x="699" y="729"/>
                  </a:lnTo>
                  <a:lnTo>
                    <a:pt x="634" y="728"/>
                  </a:lnTo>
                  <a:lnTo>
                    <a:pt x="569" y="729"/>
                  </a:lnTo>
                  <a:lnTo>
                    <a:pt x="505" y="731"/>
                  </a:lnTo>
                  <a:lnTo>
                    <a:pt x="441" y="736"/>
                  </a:lnTo>
                  <a:lnTo>
                    <a:pt x="376" y="741"/>
                  </a:lnTo>
                  <a:lnTo>
                    <a:pt x="312" y="748"/>
                  </a:lnTo>
                  <a:lnTo>
                    <a:pt x="249" y="756"/>
                  </a:lnTo>
                  <a:lnTo>
                    <a:pt x="186" y="767"/>
                  </a:lnTo>
                  <a:lnTo>
                    <a:pt x="123" y="778"/>
                  </a:lnTo>
                  <a:lnTo>
                    <a:pt x="61" y="791"/>
                  </a:lnTo>
                  <a:lnTo>
                    <a:pt x="0" y="80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48"/>
                  </a:lnTo>
                  <a:lnTo>
                    <a:pt x="2" y="330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6"/>
                  </a:lnTo>
                  <a:lnTo>
                    <a:pt x="23" y="259"/>
                  </a:lnTo>
                  <a:lnTo>
                    <a:pt x="31" y="241"/>
                  </a:lnTo>
                  <a:lnTo>
                    <a:pt x="40" y="224"/>
                  </a:lnTo>
                  <a:lnTo>
                    <a:pt x="51" y="208"/>
                  </a:lnTo>
                  <a:lnTo>
                    <a:pt x="62" y="193"/>
                  </a:lnTo>
                  <a:lnTo>
                    <a:pt x="73" y="177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5"/>
                  </a:lnTo>
                  <a:lnTo>
                    <a:pt x="133" y="121"/>
                  </a:lnTo>
                  <a:lnTo>
                    <a:pt x="150" y="108"/>
                  </a:lnTo>
                  <a:lnTo>
                    <a:pt x="168" y="96"/>
                  </a:lnTo>
                  <a:lnTo>
                    <a:pt x="186" y="84"/>
                  </a:lnTo>
                  <a:lnTo>
                    <a:pt x="205" y="74"/>
                  </a:lnTo>
                  <a:lnTo>
                    <a:pt x="226" y="64"/>
                  </a:lnTo>
                  <a:lnTo>
                    <a:pt x="247" y="53"/>
                  </a:lnTo>
                  <a:lnTo>
                    <a:pt x="267" y="45"/>
                  </a:lnTo>
                  <a:lnTo>
                    <a:pt x="290" y="37"/>
                  </a:lnTo>
                  <a:lnTo>
                    <a:pt x="312" y="29"/>
                  </a:lnTo>
                  <a:lnTo>
                    <a:pt x="335" y="22"/>
                  </a:lnTo>
                  <a:lnTo>
                    <a:pt x="359" y="17"/>
                  </a:lnTo>
                  <a:lnTo>
                    <a:pt x="383" y="12"/>
                  </a:lnTo>
                  <a:lnTo>
                    <a:pt x="408" y="7"/>
                  </a:lnTo>
                  <a:lnTo>
                    <a:pt x="434" y="5"/>
                  </a:lnTo>
                  <a:lnTo>
                    <a:pt x="459" y="3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4" name="Freeform 206"/>
            <p:cNvSpPr>
              <a:spLocks/>
            </p:cNvSpPr>
            <p:nvPr/>
          </p:nvSpPr>
          <p:spPr bwMode="auto">
            <a:xfrm>
              <a:off x="4195746" y="2373909"/>
              <a:ext cx="202461" cy="201867"/>
            </a:xfrm>
            <a:custGeom>
              <a:avLst/>
              <a:gdLst>
                <a:gd name="T0" fmla="*/ 536 w 1022"/>
                <a:gd name="T1" fmla="*/ 1 h 1022"/>
                <a:gd name="T2" fmla="*/ 613 w 1022"/>
                <a:gd name="T3" fmla="*/ 10 h 1022"/>
                <a:gd name="T4" fmla="*/ 687 w 1022"/>
                <a:gd name="T5" fmla="*/ 31 h 1022"/>
                <a:gd name="T6" fmla="*/ 754 w 1022"/>
                <a:gd name="T7" fmla="*/ 62 h 1022"/>
                <a:gd name="T8" fmla="*/ 816 w 1022"/>
                <a:gd name="T9" fmla="*/ 102 h 1022"/>
                <a:gd name="T10" fmla="*/ 871 w 1022"/>
                <a:gd name="T11" fmla="*/ 150 h 1022"/>
                <a:gd name="T12" fmla="*/ 919 w 1022"/>
                <a:gd name="T13" fmla="*/ 205 h 1022"/>
                <a:gd name="T14" fmla="*/ 960 w 1022"/>
                <a:gd name="T15" fmla="*/ 267 h 1022"/>
                <a:gd name="T16" fmla="*/ 991 w 1022"/>
                <a:gd name="T17" fmla="*/ 336 h 1022"/>
                <a:gd name="T18" fmla="*/ 1011 w 1022"/>
                <a:gd name="T19" fmla="*/ 408 h 1022"/>
                <a:gd name="T20" fmla="*/ 1020 w 1022"/>
                <a:gd name="T21" fmla="*/ 485 h 1022"/>
                <a:gd name="T22" fmla="*/ 1020 w 1022"/>
                <a:gd name="T23" fmla="*/ 538 h 1022"/>
                <a:gd name="T24" fmla="*/ 1011 w 1022"/>
                <a:gd name="T25" fmla="*/ 615 h 1022"/>
                <a:gd name="T26" fmla="*/ 991 w 1022"/>
                <a:gd name="T27" fmla="*/ 687 h 1022"/>
                <a:gd name="T28" fmla="*/ 960 w 1022"/>
                <a:gd name="T29" fmla="*/ 755 h 1022"/>
                <a:gd name="T30" fmla="*/ 919 w 1022"/>
                <a:gd name="T31" fmla="*/ 817 h 1022"/>
                <a:gd name="T32" fmla="*/ 871 w 1022"/>
                <a:gd name="T33" fmla="*/ 873 h 1022"/>
                <a:gd name="T34" fmla="*/ 816 w 1022"/>
                <a:gd name="T35" fmla="*/ 921 h 1022"/>
                <a:gd name="T36" fmla="*/ 754 w 1022"/>
                <a:gd name="T37" fmla="*/ 961 h 1022"/>
                <a:gd name="T38" fmla="*/ 687 w 1022"/>
                <a:gd name="T39" fmla="*/ 991 h 1022"/>
                <a:gd name="T40" fmla="*/ 613 w 1022"/>
                <a:gd name="T41" fmla="*/ 1012 h 1022"/>
                <a:gd name="T42" fmla="*/ 536 w 1022"/>
                <a:gd name="T43" fmla="*/ 1022 h 1022"/>
                <a:gd name="T44" fmla="*/ 484 w 1022"/>
                <a:gd name="T45" fmla="*/ 1022 h 1022"/>
                <a:gd name="T46" fmla="*/ 408 w 1022"/>
                <a:gd name="T47" fmla="*/ 1012 h 1022"/>
                <a:gd name="T48" fmla="*/ 334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49 w 1022"/>
                <a:gd name="T55" fmla="*/ 873 h 1022"/>
                <a:gd name="T56" fmla="*/ 100 w 1022"/>
                <a:gd name="T57" fmla="*/ 817 h 1022"/>
                <a:gd name="T58" fmla="*/ 61 w 1022"/>
                <a:gd name="T59" fmla="*/ 755 h 1022"/>
                <a:gd name="T60" fmla="*/ 30 w 1022"/>
                <a:gd name="T61" fmla="*/ 687 h 1022"/>
                <a:gd name="T62" fmla="*/ 10 w 1022"/>
                <a:gd name="T63" fmla="*/ 615 h 1022"/>
                <a:gd name="T64" fmla="*/ 0 w 1022"/>
                <a:gd name="T65" fmla="*/ 538 h 1022"/>
                <a:gd name="T66" fmla="*/ 0 w 1022"/>
                <a:gd name="T67" fmla="*/ 485 h 1022"/>
                <a:gd name="T68" fmla="*/ 10 w 1022"/>
                <a:gd name="T69" fmla="*/ 408 h 1022"/>
                <a:gd name="T70" fmla="*/ 30 w 1022"/>
                <a:gd name="T71" fmla="*/ 336 h 1022"/>
                <a:gd name="T72" fmla="*/ 61 w 1022"/>
                <a:gd name="T73" fmla="*/ 267 h 1022"/>
                <a:gd name="T74" fmla="*/ 100 w 1022"/>
                <a:gd name="T75" fmla="*/ 205 h 1022"/>
                <a:gd name="T76" fmla="*/ 149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4 w 1022"/>
                <a:gd name="T83" fmla="*/ 31 h 1022"/>
                <a:gd name="T84" fmla="*/ 408 w 1022"/>
                <a:gd name="T85" fmla="*/ 10 h 1022"/>
                <a:gd name="T86" fmla="*/ 484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0" y="0"/>
                  </a:moveTo>
                  <a:lnTo>
                    <a:pt x="510" y="0"/>
                  </a:lnTo>
                  <a:lnTo>
                    <a:pt x="536" y="1"/>
                  </a:lnTo>
                  <a:lnTo>
                    <a:pt x="563" y="3"/>
                  </a:lnTo>
                  <a:lnTo>
                    <a:pt x="588" y="6"/>
                  </a:lnTo>
                  <a:lnTo>
                    <a:pt x="613" y="10"/>
                  </a:lnTo>
                  <a:lnTo>
                    <a:pt x="638" y="16"/>
                  </a:lnTo>
                  <a:lnTo>
                    <a:pt x="662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4" y="62"/>
                  </a:lnTo>
                  <a:lnTo>
                    <a:pt x="775" y="75"/>
                  </a:lnTo>
                  <a:lnTo>
                    <a:pt x="797" y="87"/>
                  </a:lnTo>
                  <a:lnTo>
                    <a:pt x="816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1" y="150"/>
                  </a:lnTo>
                  <a:lnTo>
                    <a:pt x="888" y="167"/>
                  </a:lnTo>
                  <a:lnTo>
                    <a:pt x="905" y="186"/>
                  </a:lnTo>
                  <a:lnTo>
                    <a:pt x="919" y="205"/>
                  </a:lnTo>
                  <a:lnTo>
                    <a:pt x="934" y="226"/>
                  </a:lnTo>
                  <a:lnTo>
                    <a:pt x="947" y="247"/>
                  </a:lnTo>
                  <a:lnTo>
                    <a:pt x="960" y="267"/>
                  </a:lnTo>
                  <a:lnTo>
                    <a:pt x="971" y="290"/>
                  </a:lnTo>
                  <a:lnTo>
                    <a:pt x="981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5" y="383"/>
                  </a:lnTo>
                  <a:lnTo>
                    <a:pt x="1011" y="408"/>
                  </a:lnTo>
                  <a:lnTo>
                    <a:pt x="1016" y="434"/>
                  </a:lnTo>
                  <a:lnTo>
                    <a:pt x="1019" y="459"/>
                  </a:lnTo>
                  <a:lnTo>
                    <a:pt x="1020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0" y="538"/>
                  </a:lnTo>
                  <a:lnTo>
                    <a:pt x="1019" y="563"/>
                  </a:lnTo>
                  <a:lnTo>
                    <a:pt x="1016" y="590"/>
                  </a:lnTo>
                  <a:lnTo>
                    <a:pt x="1011" y="615"/>
                  </a:lnTo>
                  <a:lnTo>
                    <a:pt x="1005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1" y="710"/>
                  </a:lnTo>
                  <a:lnTo>
                    <a:pt x="971" y="733"/>
                  </a:lnTo>
                  <a:lnTo>
                    <a:pt x="960" y="755"/>
                  </a:lnTo>
                  <a:lnTo>
                    <a:pt x="947" y="776"/>
                  </a:lnTo>
                  <a:lnTo>
                    <a:pt x="934" y="797"/>
                  </a:lnTo>
                  <a:lnTo>
                    <a:pt x="919" y="817"/>
                  </a:lnTo>
                  <a:lnTo>
                    <a:pt x="905" y="836"/>
                  </a:lnTo>
                  <a:lnTo>
                    <a:pt x="888" y="854"/>
                  </a:lnTo>
                  <a:lnTo>
                    <a:pt x="871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6" y="921"/>
                  </a:lnTo>
                  <a:lnTo>
                    <a:pt x="797" y="935"/>
                  </a:lnTo>
                  <a:lnTo>
                    <a:pt x="775" y="949"/>
                  </a:lnTo>
                  <a:lnTo>
                    <a:pt x="754" y="961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2" y="999"/>
                  </a:lnTo>
                  <a:lnTo>
                    <a:pt x="638" y="1006"/>
                  </a:lnTo>
                  <a:lnTo>
                    <a:pt x="613" y="1012"/>
                  </a:lnTo>
                  <a:lnTo>
                    <a:pt x="588" y="1016"/>
                  </a:lnTo>
                  <a:lnTo>
                    <a:pt x="563" y="1020"/>
                  </a:lnTo>
                  <a:lnTo>
                    <a:pt x="536" y="1022"/>
                  </a:lnTo>
                  <a:lnTo>
                    <a:pt x="510" y="1022"/>
                  </a:lnTo>
                  <a:lnTo>
                    <a:pt x="510" y="1022"/>
                  </a:lnTo>
                  <a:lnTo>
                    <a:pt x="484" y="1022"/>
                  </a:lnTo>
                  <a:lnTo>
                    <a:pt x="458" y="1020"/>
                  </a:lnTo>
                  <a:lnTo>
                    <a:pt x="433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4" y="991"/>
                  </a:lnTo>
                  <a:lnTo>
                    <a:pt x="311" y="982"/>
                  </a:lnTo>
                  <a:lnTo>
                    <a:pt x="289" y="971"/>
                  </a:lnTo>
                  <a:lnTo>
                    <a:pt x="267" y="961"/>
                  </a:lnTo>
                  <a:lnTo>
                    <a:pt x="245" y="949"/>
                  </a:lnTo>
                  <a:lnTo>
                    <a:pt x="224" y="935"/>
                  </a:lnTo>
                  <a:lnTo>
                    <a:pt x="205" y="921"/>
                  </a:lnTo>
                  <a:lnTo>
                    <a:pt x="185" y="906"/>
                  </a:lnTo>
                  <a:lnTo>
                    <a:pt x="167" y="890"/>
                  </a:lnTo>
                  <a:lnTo>
                    <a:pt x="149" y="873"/>
                  </a:lnTo>
                  <a:lnTo>
                    <a:pt x="133" y="854"/>
                  </a:lnTo>
                  <a:lnTo>
                    <a:pt x="116" y="836"/>
                  </a:lnTo>
                  <a:lnTo>
                    <a:pt x="100" y="817"/>
                  </a:lnTo>
                  <a:lnTo>
                    <a:pt x="87" y="797"/>
                  </a:lnTo>
                  <a:lnTo>
                    <a:pt x="73" y="776"/>
                  </a:lnTo>
                  <a:lnTo>
                    <a:pt x="61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0" y="687"/>
                  </a:lnTo>
                  <a:lnTo>
                    <a:pt x="22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5" y="590"/>
                  </a:lnTo>
                  <a:lnTo>
                    <a:pt x="2" y="563"/>
                  </a:lnTo>
                  <a:lnTo>
                    <a:pt x="0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0" y="485"/>
                  </a:lnTo>
                  <a:lnTo>
                    <a:pt x="2" y="459"/>
                  </a:lnTo>
                  <a:lnTo>
                    <a:pt x="5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2" y="359"/>
                  </a:lnTo>
                  <a:lnTo>
                    <a:pt x="30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1" y="267"/>
                  </a:lnTo>
                  <a:lnTo>
                    <a:pt x="73" y="247"/>
                  </a:lnTo>
                  <a:lnTo>
                    <a:pt x="87" y="226"/>
                  </a:lnTo>
                  <a:lnTo>
                    <a:pt x="100" y="205"/>
                  </a:lnTo>
                  <a:lnTo>
                    <a:pt x="116" y="186"/>
                  </a:lnTo>
                  <a:lnTo>
                    <a:pt x="133" y="167"/>
                  </a:lnTo>
                  <a:lnTo>
                    <a:pt x="149" y="150"/>
                  </a:lnTo>
                  <a:lnTo>
                    <a:pt x="167" y="133"/>
                  </a:lnTo>
                  <a:lnTo>
                    <a:pt x="185" y="117"/>
                  </a:lnTo>
                  <a:lnTo>
                    <a:pt x="205" y="102"/>
                  </a:lnTo>
                  <a:lnTo>
                    <a:pt x="224" y="87"/>
                  </a:lnTo>
                  <a:lnTo>
                    <a:pt x="245" y="75"/>
                  </a:lnTo>
                  <a:lnTo>
                    <a:pt x="267" y="62"/>
                  </a:lnTo>
                  <a:lnTo>
                    <a:pt x="289" y="50"/>
                  </a:lnTo>
                  <a:lnTo>
                    <a:pt x="311" y="40"/>
                  </a:lnTo>
                  <a:lnTo>
                    <a:pt x="334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3" y="6"/>
                  </a:lnTo>
                  <a:lnTo>
                    <a:pt x="458" y="3"/>
                  </a:lnTo>
                  <a:lnTo>
                    <a:pt x="484" y="1"/>
                  </a:lnTo>
                  <a:lnTo>
                    <a:pt x="510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5" name="Freeform 207"/>
            <p:cNvSpPr>
              <a:spLocks/>
            </p:cNvSpPr>
            <p:nvPr/>
          </p:nvSpPr>
          <p:spPr bwMode="auto">
            <a:xfrm>
              <a:off x="4444518" y="2635744"/>
              <a:ext cx="202461" cy="284396"/>
            </a:xfrm>
            <a:custGeom>
              <a:avLst/>
              <a:gdLst>
                <a:gd name="T0" fmla="*/ 511 w 1022"/>
                <a:gd name="T1" fmla="*/ 0 h 1437"/>
                <a:gd name="T2" fmla="*/ 537 w 1022"/>
                <a:gd name="T3" fmla="*/ 0 h 1437"/>
                <a:gd name="T4" fmla="*/ 588 w 1022"/>
                <a:gd name="T5" fmla="*/ 4 h 1437"/>
                <a:gd name="T6" fmla="*/ 638 w 1022"/>
                <a:gd name="T7" fmla="*/ 11 h 1437"/>
                <a:gd name="T8" fmla="*/ 687 w 1022"/>
                <a:gd name="T9" fmla="*/ 22 h 1437"/>
                <a:gd name="T10" fmla="*/ 731 w 1022"/>
                <a:gd name="T11" fmla="*/ 35 h 1437"/>
                <a:gd name="T12" fmla="*/ 775 w 1022"/>
                <a:gd name="T13" fmla="*/ 53 h 1437"/>
                <a:gd name="T14" fmla="*/ 816 w 1022"/>
                <a:gd name="T15" fmla="*/ 73 h 1437"/>
                <a:gd name="T16" fmla="*/ 854 w 1022"/>
                <a:gd name="T17" fmla="*/ 95 h 1437"/>
                <a:gd name="T18" fmla="*/ 888 w 1022"/>
                <a:gd name="T19" fmla="*/ 120 h 1437"/>
                <a:gd name="T20" fmla="*/ 921 w 1022"/>
                <a:gd name="T21" fmla="*/ 148 h 1437"/>
                <a:gd name="T22" fmla="*/ 948 w 1022"/>
                <a:gd name="T23" fmla="*/ 176 h 1437"/>
                <a:gd name="T24" fmla="*/ 971 w 1022"/>
                <a:gd name="T25" fmla="*/ 207 h 1437"/>
                <a:gd name="T26" fmla="*/ 991 w 1022"/>
                <a:gd name="T27" fmla="*/ 241 h 1437"/>
                <a:gd name="T28" fmla="*/ 1005 w 1022"/>
                <a:gd name="T29" fmla="*/ 275 h 1437"/>
                <a:gd name="T30" fmla="*/ 1016 w 1022"/>
                <a:gd name="T31" fmla="*/ 311 h 1437"/>
                <a:gd name="T32" fmla="*/ 1022 w 1022"/>
                <a:gd name="T33" fmla="*/ 347 h 1437"/>
                <a:gd name="T34" fmla="*/ 1022 w 1022"/>
                <a:gd name="T35" fmla="*/ 1437 h 1437"/>
                <a:gd name="T36" fmla="*/ 996 w 1022"/>
                <a:gd name="T37" fmla="*/ 1407 h 1437"/>
                <a:gd name="T38" fmla="*/ 945 w 1022"/>
                <a:gd name="T39" fmla="*/ 1347 h 1437"/>
                <a:gd name="T40" fmla="*/ 891 w 1022"/>
                <a:gd name="T41" fmla="*/ 1291 h 1437"/>
                <a:gd name="T42" fmla="*/ 835 w 1022"/>
                <a:gd name="T43" fmla="*/ 1237 h 1437"/>
                <a:gd name="T44" fmla="*/ 776 w 1022"/>
                <a:gd name="T45" fmla="*/ 1187 h 1437"/>
                <a:gd name="T46" fmla="*/ 716 w 1022"/>
                <a:gd name="T47" fmla="*/ 1139 h 1437"/>
                <a:gd name="T48" fmla="*/ 654 w 1022"/>
                <a:gd name="T49" fmla="*/ 1094 h 1437"/>
                <a:gd name="T50" fmla="*/ 590 w 1022"/>
                <a:gd name="T51" fmla="*/ 1052 h 1437"/>
                <a:gd name="T52" fmla="*/ 526 w 1022"/>
                <a:gd name="T53" fmla="*/ 1013 h 1437"/>
                <a:gd name="T54" fmla="*/ 459 w 1022"/>
                <a:gd name="T55" fmla="*/ 976 h 1437"/>
                <a:gd name="T56" fmla="*/ 392 w 1022"/>
                <a:gd name="T57" fmla="*/ 941 h 1437"/>
                <a:gd name="T58" fmla="*/ 323 w 1022"/>
                <a:gd name="T59" fmla="*/ 910 h 1437"/>
                <a:gd name="T60" fmla="*/ 253 w 1022"/>
                <a:gd name="T61" fmla="*/ 882 h 1437"/>
                <a:gd name="T62" fmla="*/ 145 w 1022"/>
                <a:gd name="T63" fmla="*/ 843 h 1437"/>
                <a:gd name="T64" fmla="*/ 0 w 1022"/>
                <a:gd name="T65" fmla="*/ 800 h 1437"/>
                <a:gd name="T66" fmla="*/ 0 w 1022"/>
                <a:gd name="T67" fmla="*/ 367 h 1437"/>
                <a:gd name="T68" fmla="*/ 2 w 1022"/>
                <a:gd name="T69" fmla="*/ 329 h 1437"/>
                <a:gd name="T70" fmla="*/ 10 w 1022"/>
                <a:gd name="T71" fmla="*/ 292 h 1437"/>
                <a:gd name="T72" fmla="*/ 22 w 1022"/>
                <a:gd name="T73" fmla="*/ 258 h 1437"/>
                <a:gd name="T74" fmla="*/ 40 w 1022"/>
                <a:gd name="T75" fmla="*/ 223 h 1437"/>
                <a:gd name="T76" fmla="*/ 61 w 1022"/>
                <a:gd name="T77" fmla="*/ 191 h 1437"/>
                <a:gd name="T78" fmla="*/ 87 w 1022"/>
                <a:gd name="T79" fmla="*/ 161 h 1437"/>
                <a:gd name="T80" fmla="*/ 116 w 1022"/>
                <a:gd name="T81" fmla="*/ 133 h 1437"/>
                <a:gd name="T82" fmla="*/ 150 w 1022"/>
                <a:gd name="T83" fmla="*/ 108 h 1437"/>
                <a:gd name="T84" fmla="*/ 186 w 1022"/>
                <a:gd name="T85" fmla="*/ 83 h 1437"/>
                <a:gd name="T86" fmla="*/ 225 w 1022"/>
                <a:gd name="T87" fmla="*/ 63 h 1437"/>
                <a:gd name="T88" fmla="*/ 268 w 1022"/>
                <a:gd name="T89" fmla="*/ 44 h 1437"/>
                <a:gd name="T90" fmla="*/ 313 w 1022"/>
                <a:gd name="T91" fmla="*/ 28 h 1437"/>
                <a:gd name="T92" fmla="*/ 360 w 1022"/>
                <a:gd name="T93" fmla="*/ 16 h 1437"/>
                <a:gd name="T94" fmla="*/ 408 w 1022"/>
                <a:gd name="T95" fmla="*/ 7 h 1437"/>
                <a:gd name="T96" fmla="*/ 458 w 1022"/>
                <a:gd name="T97" fmla="*/ 2 h 1437"/>
                <a:gd name="T98" fmla="*/ 511 w 1022"/>
                <a:gd name="T99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2" h="1437">
                  <a:moveTo>
                    <a:pt x="511" y="0"/>
                  </a:moveTo>
                  <a:lnTo>
                    <a:pt x="511" y="0"/>
                  </a:ln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7" y="22"/>
                  </a:lnTo>
                  <a:lnTo>
                    <a:pt x="710" y="28"/>
                  </a:lnTo>
                  <a:lnTo>
                    <a:pt x="731" y="35"/>
                  </a:lnTo>
                  <a:lnTo>
                    <a:pt x="754" y="44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6" y="73"/>
                  </a:lnTo>
                  <a:lnTo>
                    <a:pt x="836" y="83"/>
                  </a:lnTo>
                  <a:lnTo>
                    <a:pt x="854" y="95"/>
                  </a:lnTo>
                  <a:lnTo>
                    <a:pt x="871" y="108"/>
                  </a:lnTo>
                  <a:lnTo>
                    <a:pt x="888" y="120"/>
                  </a:lnTo>
                  <a:lnTo>
                    <a:pt x="905" y="133"/>
                  </a:lnTo>
                  <a:lnTo>
                    <a:pt x="921" y="148"/>
                  </a:lnTo>
                  <a:lnTo>
                    <a:pt x="934" y="161"/>
                  </a:lnTo>
                  <a:lnTo>
                    <a:pt x="948" y="176"/>
                  </a:lnTo>
                  <a:lnTo>
                    <a:pt x="960" y="191"/>
                  </a:lnTo>
                  <a:lnTo>
                    <a:pt x="971" y="207"/>
                  </a:lnTo>
                  <a:lnTo>
                    <a:pt x="981" y="223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5" y="275"/>
                  </a:lnTo>
                  <a:lnTo>
                    <a:pt x="1011" y="292"/>
                  </a:lnTo>
                  <a:lnTo>
                    <a:pt x="1016" y="311"/>
                  </a:lnTo>
                  <a:lnTo>
                    <a:pt x="1019" y="329"/>
                  </a:lnTo>
                  <a:lnTo>
                    <a:pt x="1022" y="347"/>
                  </a:lnTo>
                  <a:lnTo>
                    <a:pt x="1022" y="367"/>
                  </a:lnTo>
                  <a:lnTo>
                    <a:pt x="1022" y="1437"/>
                  </a:lnTo>
                  <a:lnTo>
                    <a:pt x="1022" y="1437"/>
                  </a:lnTo>
                  <a:lnTo>
                    <a:pt x="996" y="1407"/>
                  </a:lnTo>
                  <a:lnTo>
                    <a:pt x="971" y="1376"/>
                  </a:lnTo>
                  <a:lnTo>
                    <a:pt x="945" y="1347"/>
                  </a:lnTo>
                  <a:lnTo>
                    <a:pt x="917" y="1319"/>
                  </a:lnTo>
                  <a:lnTo>
                    <a:pt x="891" y="1291"/>
                  </a:lnTo>
                  <a:lnTo>
                    <a:pt x="862" y="1264"/>
                  </a:lnTo>
                  <a:lnTo>
                    <a:pt x="835" y="1237"/>
                  </a:lnTo>
                  <a:lnTo>
                    <a:pt x="805" y="1212"/>
                  </a:lnTo>
                  <a:lnTo>
                    <a:pt x="776" y="1187"/>
                  </a:lnTo>
                  <a:lnTo>
                    <a:pt x="746" y="1163"/>
                  </a:lnTo>
                  <a:lnTo>
                    <a:pt x="716" y="1139"/>
                  </a:lnTo>
                  <a:lnTo>
                    <a:pt x="685" y="1116"/>
                  </a:lnTo>
                  <a:lnTo>
                    <a:pt x="654" y="1094"/>
                  </a:lnTo>
                  <a:lnTo>
                    <a:pt x="622" y="1072"/>
                  </a:lnTo>
                  <a:lnTo>
                    <a:pt x="590" y="1052"/>
                  </a:lnTo>
                  <a:lnTo>
                    <a:pt x="558" y="1032"/>
                  </a:lnTo>
                  <a:lnTo>
                    <a:pt x="526" y="1013"/>
                  </a:lnTo>
                  <a:lnTo>
                    <a:pt x="493" y="994"/>
                  </a:lnTo>
                  <a:lnTo>
                    <a:pt x="459" y="976"/>
                  </a:lnTo>
                  <a:lnTo>
                    <a:pt x="426" y="959"/>
                  </a:lnTo>
                  <a:lnTo>
                    <a:pt x="392" y="941"/>
                  </a:lnTo>
                  <a:lnTo>
                    <a:pt x="357" y="925"/>
                  </a:lnTo>
                  <a:lnTo>
                    <a:pt x="323" y="910"/>
                  </a:lnTo>
                  <a:lnTo>
                    <a:pt x="287" y="896"/>
                  </a:lnTo>
                  <a:lnTo>
                    <a:pt x="253" y="882"/>
                  </a:lnTo>
                  <a:lnTo>
                    <a:pt x="217" y="868"/>
                  </a:lnTo>
                  <a:lnTo>
                    <a:pt x="145" y="843"/>
                  </a:lnTo>
                  <a:lnTo>
                    <a:pt x="73" y="821"/>
                  </a:lnTo>
                  <a:lnTo>
                    <a:pt x="0" y="800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1" y="347"/>
                  </a:lnTo>
                  <a:lnTo>
                    <a:pt x="2" y="329"/>
                  </a:lnTo>
                  <a:lnTo>
                    <a:pt x="5" y="311"/>
                  </a:lnTo>
                  <a:lnTo>
                    <a:pt x="10" y="292"/>
                  </a:lnTo>
                  <a:lnTo>
                    <a:pt x="16" y="275"/>
                  </a:lnTo>
                  <a:lnTo>
                    <a:pt x="22" y="258"/>
                  </a:lnTo>
                  <a:lnTo>
                    <a:pt x="30" y="241"/>
                  </a:lnTo>
                  <a:lnTo>
                    <a:pt x="40" y="223"/>
                  </a:lnTo>
                  <a:lnTo>
                    <a:pt x="50" y="207"/>
                  </a:lnTo>
                  <a:lnTo>
                    <a:pt x="61" y="191"/>
                  </a:lnTo>
                  <a:lnTo>
                    <a:pt x="74" y="176"/>
                  </a:lnTo>
                  <a:lnTo>
                    <a:pt x="87" y="161"/>
                  </a:lnTo>
                  <a:lnTo>
                    <a:pt x="102" y="148"/>
                  </a:lnTo>
                  <a:lnTo>
                    <a:pt x="116" y="133"/>
                  </a:lnTo>
                  <a:lnTo>
                    <a:pt x="133" y="120"/>
                  </a:lnTo>
                  <a:lnTo>
                    <a:pt x="150" y="108"/>
                  </a:lnTo>
                  <a:lnTo>
                    <a:pt x="167" y="95"/>
                  </a:lnTo>
                  <a:lnTo>
                    <a:pt x="186" y="83"/>
                  </a:lnTo>
                  <a:lnTo>
                    <a:pt x="206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8" y="44"/>
                  </a:lnTo>
                  <a:lnTo>
                    <a:pt x="290" y="35"/>
                  </a:lnTo>
                  <a:lnTo>
                    <a:pt x="313" y="28"/>
                  </a:lnTo>
                  <a:lnTo>
                    <a:pt x="336" y="22"/>
                  </a:lnTo>
                  <a:lnTo>
                    <a:pt x="360" y="16"/>
                  </a:lnTo>
                  <a:lnTo>
                    <a:pt x="384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8" y="2"/>
                  </a:lnTo>
                  <a:lnTo>
                    <a:pt x="485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6" name="Freeform 209"/>
            <p:cNvSpPr>
              <a:spLocks/>
            </p:cNvSpPr>
            <p:nvPr/>
          </p:nvSpPr>
          <p:spPr bwMode="auto">
            <a:xfrm>
              <a:off x="4445112" y="2373909"/>
              <a:ext cx="202461" cy="201867"/>
            </a:xfrm>
            <a:custGeom>
              <a:avLst/>
              <a:gdLst>
                <a:gd name="T0" fmla="*/ 538 w 1022"/>
                <a:gd name="T1" fmla="*/ 1 h 1022"/>
                <a:gd name="T2" fmla="*/ 615 w 1022"/>
                <a:gd name="T3" fmla="*/ 10 h 1022"/>
                <a:gd name="T4" fmla="*/ 687 w 1022"/>
                <a:gd name="T5" fmla="*/ 31 h 1022"/>
                <a:gd name="T6" fmla="*/ 755 w 1022"/>
                <a:gd name="T7" fmla="*/ 62 h 1022"/>
                <a:gd name="T8" fmla="*/ 817 w 1022"/>
                <a:gd name="T9" fmla="*/ 102 h 1022"/>
                <a:gd name="T10" fmla="*/ 873 w 1022"/>
                <a:gd name="T11" fmla="*/ 150 h 1022"/>
                <a:gd name="T12" fmla="*/ 921 w 1022"/>
                <a:gd name="T13" fmla="*/ 205 h 1022"/>
                <a:gd name="T14" fmla="*/ 961 w 1022"/>
                <a:gd name="T15" fmla="*/ 267 h 1022"/>
                <a:gd name="T16" fmla="*/ 991 w 1022"/>
                <a:gd name="T17" fmla="*/ 336 h 1022"/>
                <a:gd name="T18" fmla="*/ 1012 w 1022"/>
                <a:gd name="T19" fmla="*/ 408 h 1022"/>
                <a:gd name="T20" fmla="*/ 1022 w 1022"/>
                <a:gd name="T21" fmla="*/ 485 h 1022"/>
                <a:gd name="T22" fmla="*/ 1022 w 1022"/>
                <a:gd name="T23" fmla="*/ 538 h 1022"/>
                <a:gd name="T24" fmla="*/ 1012 w 1022"/>
                <a:gd name="T25" fmla="*/ 615 h 1022"/>
                <a:gd name="T26" fmla="*/ 991 w 1022"/>
                <a:gd name="T27" fmla="*/ 687 h 1022"/>
                <a:gd name="T28" fmla="*/ 961 w 1022"/>
                <a:gd name="T29" fmla="*/ 755 h 1022"/>
                <a:gd name="T30" fmla="*/ 921 w 1022"/>
                <a:gd name="T31" fmla="*/ 817 h 1022"/>
                <a:gd name="T32" fmla="*/ 873 w 1022"/>
                <a:gd name="T33" fmla="*/ 873 h 1022"/>
                <a:gd name="T34" fmla="*/ 817 w 1022"/>
                <a:gd name="T35" fmla="*/ 921 h 1022"/>
                <a:gd name="T36" fmla="*/ 755 w 1022"/>
                <a:gd name="T37" fmla="*/ 961 h 1022"/>
                <a:gd name="T38" fmla="*/ 687 w 1022"/>
                <a:gd name="T39" fmla="*/ 991 h 1022"/>
                <a:gd name="T40" fmla="*/ 615 w 1022"/>
                <a:gd name="T41" fmla="*/ 1012 h 1022"/>
                <a:gd name="T42" fmla="*/ 538 w 1022"/>
                <a:gd name="T43" fmla="*/ 1022 h 1022"/>
                <a:gd name="T44" fmla="*/ 485 w 1022"/>
                <a:gd name="T45" fmla="*/ 1022 h 1022"/>
                <a:gd name="T46" fmla="*/ 408 w 1022"/>
                <a:gd name="T47" fmla="*/ 1012 h 1022"/>
                <a:gd name="T48" fmla="*/ 336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50 w 1022"/>
                <a:gd name="T55" fmla="*/ 873 h 1022"/>
                <a:gd name="T56" fmla="*/ 102 w 1022"/>
                <a:gd name="T57" fmla="*/ 817 h 1022"/>
                <a:gd name="T58" fmla="*/ 62 w 1022"/>
                <a:gd name="T59" fmla="*/ 755 h 1022"/>
                <a:gd name="T60" fmla="*/ 31 w 1022"/>
                <a:gd name="T61" fmla="*/ 687 h 1022"/>
                <a:gd name="T62" fmla="*/ 10 w 1022"/>
                <a:gd name="T63" fmla="*/ 615 h 1022"/>
                <a:gd name="T64" fmla="*/ 1 w 1022"/>
                <a:gd name="T65" fmla="*/ 538 h 1022"/>
                <a:gd name="T66" fmla="*/ 1 w 1022"/>
                <a:gd name="T67" fmla="*/ 485 h 1022"/>
                <a:gd name="T68" fmla="*/ 10 w 1022"/>
                <a:gd name="T69" fmla="*/ 408 h 1022"/>
                <a:gd name="T70" fmla="*/ 31 w 1022"/>
                <a:gd name="T71" fmla="*/ 336 h 1022"/>
                <a:gd name="T72" fmla="*/ 62 w 1022"/>
                <a:gd name="T73" fmla="*/ 267 h 1022"/>
                <a:gd name="T74" fmla="*/ 102 w 1022"/>
                <a:gd name="T75" fmla="*/ 205 h 1022"/>
                <a:gd name="T76" fmla="*/ 150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6 w 1022"/>
                <a:gd name="T83" fmla="*/ 31 h 1022"/>
                <a:gd name="T84" fmla="*/ 408 w 1022"/>
                <a:gd name="T85" fmla="*/ 10 h 1022"/>
                <a:gd name="T86" fmla="*/ 485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6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6" y="75"/>
                  </a:lnTo>
                  <a:lnTo>
                    <a:pt x="797" y="87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6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7"/>
                  </a:lnTo>
                  <a:lnTo>
                    <a:pt x="971" y="290"/>
                  </a:lnTo>
                  <a:lnTo>
                    <a:pt x="982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59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3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2" y="710"/>
                  </a:lnTo>
                  <a:lnTo>
                    <a:pt x="971" y="733"/>
                  </a:lnTo>
                  <a:lnTo>
                    <a:pt x="961" y="755"/>
                  </a:lnTo>
                  <a:lnTo>
                    <a:pt x="949" y="776"/>
                  </a:lnTo>
                  <a:lnTo>
                    <a:pt x="935" y="797"/>
                  </a:lnTo>
                  <a:lnTo>
                    <a:pt x="921" y="817"/>
                  </a:lnTo>
                  <a:lnTo>
                    <a:pt x="906" y="836"/>
                  </a:lnTo>
                  <a:lnTo>
                    <a:pt x="890" y="854"/>
                  </a:lnTo>
                  <a:lnTo>
                    <a:pt x="873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5"/>
                  </a:lnTo>
                  <a:lnTo>
                    <a:pt x="776" y="949"/>
                  </a:lnTo>
                  <a:lnTo>
                    <a:pt x="755" y="961"/>
                  </a:lnTo>
                  <a:lnTo>
                    <a:pt x="733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5" y="1012"/>
                  </a:lnTo>
                  <a:lnTo>
                    <a:pt x="590" y="1016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2"/>
                  </a:lnTo>
                  <a:lnTo>
                    <a:pt x="512" y="1022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6" y="991"/>
                  </a:lnTo>
                  <a:lnTo>
                    <a:pt x="312" y="982"/>
                  </a:lnTo>
                  <a:lnTo>
                    <a:pt x="290" y="971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5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7" y="890"/>
                  </a:lnTo>
                  <a:lnTo>
                    <a:pt x="150" y="873"/>
                  </a:lnTo>
                  <a:lnTo>
                    <a:pt x="133" y="854"/>
                  </a:lnTo>
                  <a:lnTo>
                    <a:pt x="117" y="836"/>
                  </a:lnTo>
                  <a:lnTo>
                    <a:pt x="102" y="817"/>
                  </a:lnTo>
                  <a:lnTo>
                    <a:pt x="87" y="797"/>
                  </a:lnTo>
                  <a:lnTo>
                    <a:pt x="75" y="776"/>
                  </a:lnTo>
                  <a:lnTo>
                    <a:pt x="62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1" y="687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3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59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2" y="267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6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7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7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6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7" name="Freeform 191"/>
            <p:cNvSpPr>
              <a:spLocks noEditPoints="1"/>
            </p:cNvSpPr>
            <p:nvPr/>
          </p:nvSpPr>
          <p:spPr bwMode="auto">
            <a:xfrm>
              <a:off x="6106957" y="2892234"/>
              <a:ext cx="143088" cy="143682"/>
            </a:xfrm>
            <a:custGeom>
              <a:avLst/>
              <a:gdLst>
                <a:gd name="T0" fmla="*/ 389 w 724"/>
                <a:gd name="T1" fmla="*/ 339 h 725"/>
                <a:gd name="T2" fmla="*/ 417 w 724"/>
                <a:gd name="T3" fmla="*/ 327 h 725"/>
                <a:gd name="T4" fmla="*/ 434 w 724"/>
                <a:gd name="T5" fmla="*/ 303 h 725"/>
                <a:gd name="T6" fmla="*/ 435 w 724"/>
                <a:gd name="T7" fmla="*/ 267 h 725"/>
                <a:gd name="T8" fmla="*/ 415 w 724"/>
                <a:gd name="T9" fmla="*/ 241 h 725"/>
                <a:gd name="T10" fmla="*/ 376 w 724"/>
                <a:gd name="T11" fmla="*/ 227 h 725"/>
                <a:gd name="T12" fmla="*/ 203 w 724"/>
                <a:gd name="T13" fmla="*/ 563 h 725"/>
                <a:gd name="T14" fmla="*/ 396 w 724"/>
                <a:gd name="T15" fmla="*/ 175 h 725"/>
                <a:gd name="T16" fmla="*/ 451 w 724"/>
                <a:gd name="T17" fmla="*/ 190 h 725"/>
                <a:gd name="T18" fmla="*/ 493 w 724"/>
                <a:gd name="T19" fmla="*/ 235 h 725"/>
                <a:gd name="T20" fmla="*/ 503 w 724"/>
                <a:gd name="T21" fmla="*/ 289 h 725"/>
                <a:gd name="T22" fmla="*/ 487 w 724"/>
                <a:gd name="T23" fmla="*/ 337 h 725"/>
                <a:gd name="T24" fmla="*/ 457 w 724"/>
                <a:gd name="T25" fmla="*/ 367 h 725"/>
                <a:gd name="T26" fmla="*/ 405 w 724"/>
                <a:gd name="T27" fmla="*/ 387 h 725"/>
                <a:gd name="T28" fmla="*/ 419 w 724"/>
                <a:gd name="T29" fmla="*/ 403 h 725"/>
                <a:gd name="T30" fmla="*/ 467 w 724"/>
                <a:gd name="T31" fmla="*/ 461 h 725"/>
                <a:gd name="T32" fmla="*/ 419 w 724"/>
                <a:gd name="T33" fmla="*/ 501 h 725"/>
                <a:gd name="T34" fmla="*/ 354 w 724"/>
                <a:gd name="T35" fmla="*/ 410 h 725"/>
                <a:gd name="T36" fmla="*/ 303 w 724"/>
                <a:gd name="T37" fmla="*/ 397 h 725"/>
                <a:gd name="T38" fmla="*/ 363 w 724"/>
                <a:gd name="T39" fmla="*/ 61 h 725"/>
                <a:gd name="T40" fmla="*/ 269 w 724"/>
                <a:gd name="T41" fmla="*/ 75 h 725"/>
                <a:gd name="T42" fmla="*/ 196 w 724"/>
                <a:gd name="T43" fmla="*/ 110 h 725"/>
                <a:gd name="T44" fmla="*/ 123 w 724"/>
                <a:gd name="T45" fmla="*/ 176 h 725"/>
                <a:gd name="T46" fmla="*/ 83 w 724"/>
                <a:gd name="T47" fmla="*/ 247 h 725"/>
                <a:gd name="T48" fmla="*/ 61 w 724"/>
                <a:gd name="T49" fmla="*/ 343 h 725"/>
                <a:gd name="T50" fmla="*/ 66 w 724"/>
                <a:gd name="T51" fmla="*/ 421 h 725"/>
                <a:gd name="T52" fmla="*/ 100 w 724"/>
                <a:gd name="T53" fmla="*/ 512 h 725"/>
                <a:gd name="T54" fmla="*/ 148 w 724"/>
                <a:gd name="T55" fmla="*/ 577 h 725"/>
                <a:gd name="T56" fmla="*/ 212 w 724"/>
                <a:gd name="T57" fmla="*/ 625 h 725"/>
                <a:gd name="T58" fmla="*/ 304 w 724"/>
                <a:gd name="T59" fmla="*/ 658 h 725"/>
                <a:gd name="T60" fmla="*/ 382 w 724"/>
                <a:gd name="T61" fmla="*/ 664 h 725"/>
                <a:gd name="T62" fmla="*/ 476 w 724"/>
                <a:gd name="T63" fmla="*/ 642 h 725"/>
                <a:gd name="T64" fmla="*/ 546 w 724"/>
                <a:gd name="T65" fmla="*/ 602 h 725"/>
                <a:gd name="T66" fmla="*/ 614 w 724"/>
                <a:gd name="T67" fmla="*/ 530 h 725"/>
                <a:gd name="T68" fmla="*/ 648 w 724"/>
                <a:gd name="T69" fmla="*/ 457 h 725"/>
                <a:gd name="T70" fmla="*/ 664 w 724"/>
                <a:gd name="T71" fmla="*/ 362 h 725"/>
                <a:gd name="T72" fmla="*/ 654 w 724"/>
                <a:gd name="T73" fmla="*/ 285 h 725"/>
                <a:gd name="T74" fmla="*/ 624 w 724"/>
                <a:gd name="T75" fmla="*/ 211 h 725"/>
                <a:gd name="T76" fmla="*/ 560 w 724"/>
                <a:gd name="T77" fmla="*/ 133 h 725"/>
                <a:gd name="T78" fmla="*/ 492 w 724"/>
                <a:gd name="T79" fmla="*/ 90 h 725"/>
                <a:gd name="T80" fmla="*/ 399 w 724"/>
                <a:gd name="T81" fmla="*/ 63 h 725"/>
                <a:gd name="T82" fmla="*/ 363 w 724"/>
                <a:gd name="T83" fmla="*/ 0 h 725"/>
                <a:gd name="T84" fmla="*/ 474 w 724"/>
                <a:gd name="T85" fmla="*/ 18 h 725"/>
                <a:gd name="T86" fmla="*/ 561 w 724"/>
                <a:gd name="T87" fmla="*/ 59 h 725"/>
                <a:gd name="T88" fmla="*/ 649 w 724"/>
                <a:gd name="T89" fmla="*/ 140 h 725"/>
                <a:gd name="T90" fmla="*/ 696 w 724"/>
                <a:gd name="T91" fmla="*/ 225 h 725"/>
                <a:gd name="T92" fmla="*/ 723 w 724"/>
                <a:gd name="T93" fmla="*/ 339 h 725"/>
                <a:gd name="T94" fmla="*/ 717 w 724"/>
                <a:gd name="T95" fmla="*/ 432 h 725"/>
                <a:gd name="T96" fmla="*/ 676 w 724"/>
                <a:gd name="T97" fmla="*/ 542 h 725"/>
                <a:gd name="T98" fmla="*/ 618 w 724"/>
                <a:gd name="T99" fmla="*/ 619 h 725"/>
                <a:gd name="T100" fmla="*/ 543 w 724"/>
                <a:gd name="T101" fmla="*/ 676 h 725"/>
                <a:gd name="T102" fmla="*/ 432 w 724"/>
                <a:gd name="T103" fmla="*/ 718 h 725"/>
                <a:gd name="T104" fmla="*/ 339 w 724"/>
                <a:gd name="T105" fmla="*/ 723 h 725"/>
                <a:gd name="T106" fmla="*/ 225 w 724"/>
                <a:gd name="T107" fmla="*/ 697 h 725"/>
                <a:gd name="T108" fmla="*/ 141 w 724"/>
                <a:gd name="T109" fmla="*/ 650 h 725"/>
                <a:gd name="T110" fmla="*/ 60 w 724"/>
                <a:gd name="T111" fmla="*/ 563 h 725"/>
                <a:gd name="T112" fmla="*/ 19 w 724"/>
                <a:gd name="T113" fmla="*/ 477 h 725"/>
                <a:gd name="T114" fmla="*/ 0 w 724"/>
                <a:gd name="T115" fmla="*/ 362 h 725"/>
                <a:gd name="T116" fmla="*/ 12 w 724"/>
                <a:gd name="T117" fmla="*/ 269 h 725"/>
                <a:gd name="T118" fmla="*/ 48 w 724"/>
                <a:gd name="T119" fmla="*/ 181 h 725"/>
                <a:gd name="T120" fmla="*/ 124 w 724"/>
                <a:gd name="T121" fmla="*/ 88 h 725"/>
                <a:gd name="T122" fmla="*/ 206 w 724"/>
                <a:gd name="T123" fmla="*/ 36 h 725"/>
                <a:gd name="T124" fmla="*/ 317 w 724"/>
                <a:gd name="T125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725">
                  <a:moveTo>
                    <a:pt x="266" y="343"/>
                  </a:moveTo>
                  <a:lnTo>
                    <a:pt x="343" y="343"/>
                  </a:lnTo>
                  <a:lnTo>
                    <a:pt x="343" y="343"/>
                  </a:lnTo>
                  <a:lnTo>
                    <a:pt x="367" y="343"/>
                  </a:lnTo>
                  <a:lnTo>
                    <a:pt x="389" y="339"/>
                  </a:lnTo>
                  <a:lnTo>
                    <a:pt x="397" y="337"/>
                  </a:lnTo>
                  <a:lnTo>
                    <a:pt x="405" y="334"/>
                  </a:lnTo>
                  <a:lnTo>
                    <a:pt x="412" y="331"/>
                  </a:lnTo>
                  <a:lnTo>
                    <a:pt x="417" y="327"/>
                  </a:lnTo>
                  <a:lnTo>
                    <a:pt x="417" y="327"/>
                  </a:lnTo>
                  <a:lnTo>
                    <a:pt x="422" y="323"/>
                  </a:lnTo>
                  <a:lnTo>
                    <a:pt x="426" y="319"/>
                  </a:lnTo>
                  <a:lnTo>
                    <a:pt x="429" y="313"/>
                  </a:lnTo>
                  <a:lnTo>
                    <a:pt x="433" y="308"/>
                  </a:lnTo>
                  <a:lnTo>
                    <a:pt x="434" y="303"/>
                  </a:lnTo>
                  <a:lnTo>
                    <a:pt x="436" y="297"/>
                  </a:lnTo>
                  <a:lnTo>
                    <a:pt x="437" y="284"/>
                  </a:lnTo>
                  <a:lnTo>
                    <a:pt x="437" y="284"/>
                  </a:lnTo>
                  <a:lnTo>
                    <a:pt x="436" y="275"/>
                  </a:lnTo>
                  <a:lnTo>
                    <a:pt x="435" y="267"/>
                  </a:lnTo>
                  <a:lnTo>
                    <a:pt x="432" y="260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2" y="246"/>
                  </a:lnTo>
                  <a:lnTo>
                    <a:pt x="415" y="241"/>
                  </a:lnTo>
                  <a:lnTo>
                    <a:pt x="409" y="236"/>
                  </a:lnTo>
                  <a:lnTo>
                    <a:pt x="401" y="233"/>
                  </a:lnTo>
                  <a:lnTo>
                    <a:pt x="401" y="233"/>
                  </a:lnTo>
                  <a:lnTo>
                    <a:pt x="390" y="229"/>
                  </a:lnTo>
                  <a:lnTo>
                    <a:pt x="376" y="227"/>
                  </a:lnTo>
                  <a:lnTo>
                    <a:pt x="359" y="226"/>
                  </a:lnTo>
                  <a:lnTo>
                    <a:pt x="337" y="226"/>
                  </a:lnTo>
                  <a:lnTo>
                    <a:pt x="266" y="226"/>
                  </a:lnTo>
                  <a:lnTo>
                    <a:pt x="266" y="343"/>
                  </a:lnTo>
                  <a:close/>
                  <a:moveTo>
                    <a:pt x="203" y="563"/>
                  </a:moveTo>
                  <a:lnTo>
                    <a:pt x="203" y="173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70" y="174"/>
                  </a:lnTo>
                  <a:lnTo>
                    <a:pt x="396" y="175"/>
                  </a:lnTo>
                  <a:lnTo>
                    <a:pt x="419" y="179"/>
                  </a:lnTo>
                  <a:lnTo>
                    <a:pt x="428" y="181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51" y="190"/>
                  </a:lnTo>
                  <a:lnTo>
                    <a:pt x="464" y="198"/>
                  </a:lnTo>
                  <a:lnTo>
                    <a:pt x="475" y="208"/>
                  </a:lnTo>
                  <a:lnTo>
                    <a:pt x="485" y="221"/>
                  </a:lnTo>
                  <a:lnTo>
                    <a:pt x="485" y="221"/>
                  </a:lnTo>
                  <a:lnTo>
                    <a:pt x="493" y="235"/>
                  </a:lnTo>
                  <a:lnTo>
                    <a:pt x="499" y="249"/>
                  </a:lnTo>
                  <a:lnTo>
                    <a:pt x="503" y="264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503" y="289"/>
                  </a:lnTo>
                  <a:lnTo>
                    <a:pt x="501" y="299"/>
                  </a:lnTo>
                  <a:lnTo>
                    <a:pt x="499" y="309"/>
                  </a:lnTo>
                  <a:lnTo>
                    <a:pt x="496" y="319"/>
                  </a:lnTo>
                  <a:lnTo>
                    <a:pt x="492" y="328"/>
                  </a:lnTo>
                  <a:lnTo>
                    <a:pt x="487" y="337"/>
                  </a:lnTo>
                  <a:lnTo>
                    <a:pt x="481" y="345"/>
                  </a:lnTo>
                  <a:lnTo>
                    <a:pt x="473" y="353"/>
                  </a:lnTo>
                  <a:lnTo>
                    <a:pt x="473" y="353"/>
                  </a:lnTo>
                  <a:lnTo>
                    <a:pt x="466" y="360"/>
                  </a:lnTo>
                  <a:lnTo>
                    <a:pt x="457" y="367"/>
                  </a:lnTo>
                  <a:lnTo>
                    <a:pt x="448" y="373"/>
                  </a:lnTo>
                  <a:lnTo>
                    <a:pt x="437" y="377"/>
                  </a:lnTo>
                  <a:lnTo>
                    <a:pt x="427" y="382"/>
                  </a:lnTo>
                  <a:lnTo>
                    <a:pt x="417" y="385"/>
                  </a:lnTo>
                  <a:lnTo>
                    <a:pt x="405" y="387"/>
                  </a:lnTo>
                  <a:lnTo>
                    <a:pt x="393" y="389"/>
                  </a:lnTo>
                  <a:lnTo>
                    <a:pt x="393" y="389"/>
                  </a:lnTo>
                  <a:lnTo>
                    <a:pt x="402" y="393"/>
                  </a:lnTo>
                  <a:lnTo>
                    <a:pt x="411" y="398"/>
                  </a:lnTo>
                  <a:lnTo>
                    <a:pt x="419" y="403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38" y="423"/>
                  </a:lnTo>
                  <a:lnTo>
                    <a:pt x="452" y="440"/>
                  </a:lnTo>
                  <a:lnTo>
                    <a:pt x="467" y="461"/>
                  </a:lnTo>
                  <a:lnTo>
                    <a:pt x="483" y="486"/>
                  </a:lnTo>
                  <a:lnTo>
                    <a:pt x="531" y="563"/>
                  </a:lnTo>
                  <a:lnTo>
                    <a:pt x="454" y="563"/>
                  </a:lnTo>
                  <a:lnTo>
                    <a:pt x="419" y="501"/>
                  </a:lnTo>
                  <a:lnTo>
                    <a:pt x="419" y="501"/>
                  </a:lnTo>
                  <a:lnTo>
                    <a:pt x="399" y="469"/>
                  </a:lnTo>
                  <a:lnTo>
                    <a:pt x="382" y="442"/>
                  </a:lnTo>
                  <a:lnTo>
                    <a:pt x="367" y="423"/>
                  </a:lnTo>
                  <a:lnTo>
                    <a:pt x="360" y="416"/>
                  </a:lnTo>
                  <a:lnTo>
                    <a:pt x="354" y="410"/>
                  </a:lnTo>
                  <a:lnTo>
                    <a:pt x="354" y="410"/>
                  </a:lnTo>
                  <a:lnTo>
                    <a:pt x="344" y="405"/>
                  </a:lnTo>
                  <a:lnTo>
                    <a:pt x="332" y="400"/>
                  </a:lnTo>
                  <a:lnTo>
                    <a:pt x="319" y="398"/>
                  </a:lnTo>
                  <a:lnTo>
                    <a:pt x="303" y="397"/>
                  </a:lnTo>
                  <a:lnTo>
                    <a:pt x="266" y="397"/>
                  </a:lnTo>
                  <a:lnTo>
                    <a:pt x="266" y="563"/>
                  </a:lnTo>
                  <a:lnTo>
                    <a:pt x="203" y="563"/>
                  </a:lnTo>
                  <a:close/>
                  <a:moveTo>
                    <a:pt x="363" y="61"/>
                  </a:moveTo>
                  <a:lnTo>
                    <a:pt x="363" y="61"/>
                  </a:lnTo>
                  <a:lnTo>
                    <a:pt x="343" y="61"/>
                  </a:lnTo>
                  <a:lnTo>
                    <a:pt x="325" y="63"/>
                  </a:lnTo>
                  <a:lnTo>
                    <a:pt x="305" y="65"/>
                  </a:lnTo>
                  <a:lnTo>
                    <a:pt x="287" y="70"/>
                  </a:lnTo>
                  <a:lnTo>
                    <a:pt x="269" y="75"/>
                  </a:lnTo>
                  <a:lnTo>
                    <a:pt x="250" y="82"/>
                  </a:lnTo>
                  <a:lnTo>
                    <a:pt x="232" y="9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196" y="110"/>
                  </a:lnTo>
                  <a:lnTo>
                    <a:pt x="179" y="121"/>
                  </a:lnTo>
                  <a:lnTo>
                    <a:pt x="164" y="133"/>
                  </a:lnTo>
                  <a:lnTo>
                    <a:pt x="149" y="147"/>
                  </a:lnTo>
                  <a:lnTo>
                    <a:pt x="136" y="161"/>
                  </a:lnTo>
                  <a:lnTo>
                    <a:pt x="123" y="176"/>
                  </a:lnTo>
                  <a:lnTo>
                    <a:pt x="111" y="194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91" y="229"/>
                  </a:lnTo>
                  <a:lnTo>
                    <a:pt x="83" y="247"/>
                  </a:lnTo>
                  <a:lnTo>
                    <a:pt x="76" y="266"/>
                  </a:lnTo>
                  <a:lnTo>
                    <a:pt x="70" y="285"/>
                  </a:lnTo>
                  <a:lnTo>
                    <a:pt x="66" y="304"/>
                  </a:lnTo>
                  <a:lnTo>
                    <a:pt x="62" y="323"/>
                  </a:lnTo>
                  <a:lnTo>
                    <a:pt x="61" y="343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1" y="382"/>
                  </a:lnTo>
                  <a:lnTo>
                    <a:pt x="62" y="401"/>
                  </a:lnTo>
                  <a:lnTo>
                    <a:pt x="66" y="421"/>
                  </a:lnTo>
                  <a:lnTo>
                    <a:pt x="70" y="439"/>
                  </a:lnTo>
                  <a:lnTo>
                    <a:pt x="76" y="457"/>
                  </a:lnTo>
                  <a:lnTo>
                    <a:pt x="83" y="476"/>
                  </a:lnTo>
                  <a:lnTo>
                    <a:pt x="91" y="494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10" y="530"/>
                  </a:lnTo>
                  <a:lnTo>
                    <a:pt x="122" y="546"/>
                  </a:lnTo>
                  <a:lnTo>
                    <a:pt x="134" y="562"/>
                  </a:lnTo>
                  <a:lnTo>
                    <a:pt x="148" y="577"/>
                  </a:lnTo>
                  <a:lnTo>
                    <a:pt x="162" y="589"/>
                  </a:lnTo>
                  <a:lnTo>
                    <a:pt x="178" y="602"/>
                  </a:lnTo>
                  <a:lnTo>
                    <a:pt x="194" y="613"/>
                  </a:lnTo>
                  <a:lnTo>
                    <a:pt x="212" y="625"/>
                  </a:lnTo>
                  <a:lnTo>
                    <a:pt x="212" y="625"/>
                  </a:lnTo>
                  <a:lnTo>
                    <a:pt x="230" y="634"/>
                  </a:lnTo>
                  <a:lnTo>
                    <a:pt x="248" y="642"/>
                  </a:lnTo>
                  <a:lnTo>
                    <a:pt x="266" y="649"/>
                  </a:lnTo>
                  <a:lnTo>
                    <a:pt x="286" y="655"/>
                  </a:lnTo>
                  <a:lnTo>
                    <a:pt x="304" y="658"/>
                  </a:lnTo>
                  <a:lnTo>
                    <a:pt x="324" y="662"/>
                  </a:lnTo>
                  <a:lnTo>
                    <a:pt x="343" y="664"/>
                  </a:lnTo>
                  <a:lnTo>
                    <a:pt x="363" y="664"/>
                  </a:lnTo>
                  <a:lnTo>
                    <a:pt x="363" y="664"/>
                  </a:lnTo>
                  <a:lnTo>
                    <a:pt x="382" y="664"/>
                  </a:lnTo>
                  <a:lnTo>
                    <a:pt x="401" y="662"/>
                  </a:lnTo>
                  <a:lnTo>
                    <a:pt x="420" y="658"/>
                  </a:lnTo>
                  <a:lnTo>
                    <a:pt x="438" y="655"/>
                  </a:lnTo>
                  <a:lnTo>
                    <a:pt x="458" y="649"/>
                  </a:lnTo>
                  <a:lnTo>
                    <a:pt x="476" y="642"/>
                  </a:lnTo>
                  <a:lnTo>
                    <a:pt x="495" y="634"/>
                  </a:lnTo>
                  <a:lnTo>
                    <a:pt x="512" y="625"/>
                  </a:lnTo>
                  <a:lnTo>
                    <a:pt x="512" y="625"/>
                  </a:lnTo>
                  <a:lnTo>
                    <a:pt x="530" y="613"/>
                  </a:lnTo>
                  <a:lnTo>
                    <a:pt x="546" y="602"/>
                  </a:lnTo>
                  <a:lnTo>
                    <a:pt x="562" y="589"/>
                  </a:lnTo>
                  <a:lnTo>
                    <a:pt x="576" y="577"/>
                  </a:lnTo>
                  <a:lnTo>
                    <a:pt x="590" y="562"/>
                  </a:lnTo>
                  <a:lnTo>
                    <a:pt x="602" y="546"/>
                  </a:lnTo>
                  <a:lnTo>
                    <a:pt x="614" y="530"/>
                  </a:lnTo>
                  <a:lnTo>
                    <a:pt x="624" y="512"/>
                  </a:lnTo>
                  <a:lnTo>
                    <a:pt x="624" y="512"/>
                  </a:lnTo>
                  <a:lnTo>
                    <a:pt x="633" y="494"/>
                  </a:lnTo>
                  <a:lnTo>
                    <a:pt x="641" y="476"/>
                  </a:lnTo>
                  <a:lnTo>
                    <a:pt x="648" y="457"/>
                  </a:lnTo>
                  <a:lnTo>
                    <a:pt x="654" y="439"/>
                  </a:lnTo>
                  <a:lnTo>
                    <a:pt x="659" y="421"/>
                  </a:lnTo>
                  <a:lnTo>
                    <a:pt x="662" y="401"/>
                  </a:lnTo>
                  <a:lnTo>
                    <a:pt x="663" y="38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3" y="343"/>
                  </a:lnTo>
                  <a:lnTo>
                    <a:pt x="662" y="323"/>
                  </a:lnTo>
                  <a:lnTo>
                    <a:pt x="659" y="304"/>
                  </a:lnTo>
                  <a:lnTo>
                    <a:pt x="654" y="285"/>
                  </a:lnTo>
                  <a:lnTo>
                    <a:pt x="648" y="266"/>
                  </a:lnTo>
                  <a:lnTo>
                    <a:pt x="641" y="247"/>
                  </a:lnTo>
                  <a:lnTo>
                    <a:pt x="633" y="229"/>
                  </a:lnTo>
                  <a:lnTo>
                    <a:pt x="624" y="211"/>
                  </a:lnTo>
                  <a:lnTo>
                    <a:pt x="624" y="211"/>
                  </a:lnTo>
                  <a:lnTo>
                    <a:pt x="613" y="194"/>
                  </a:lnTo>
                  <a:lnTo>
                    <a:pt x="601" y="176"/>
                  </a:lnTo>
                  <a:lnTo>
                    <a:pt x="589" y="161"/>
                  </a:lnTo>
                  <a:lnTo>
                    <a:pt x="575" y="147"/>
                  </a:lnTo>
                  <a:lnTo>
                    <a:pt x="560" y="133"/>
                  </a:lnTo>
                  <a:lnTo>
                    <a:pt x="545" y="121"/>
                  </a:lnTo>
                  <a:lnTo>
                    <a:pt x="528" y="110"/>
                  </a:lnTo>
                  <a:lnTo>
                    <a:pt x="511" y="100"/>
                  </a:lnTo>
                  <a:lnTo>
                    <a:pt x="511" y="100"/>
                  </a:lnTo>
                  <a:lnTo>
                    <a:pt x="492" y="90"/>
                  </a:lnTo>
                  <a:lnTo>
                    <a:pt x="474" y="82"/>
                  </a:lnTo>
                  <a:lnTo>
                    <a:pt x="456" y="75"/>
                  </a:lnTo>
                  <a:lnTo>
                    <a:pt x="437" y="70"/>
                  </a:lnTo>
                  <a:lnTo>
                    <a:pt x="419" y="65"/>
                  </a:lnTo>
                  <a:lnTo>
                    <a:pt x="399" y="63"/>
                  </a:lnTo>
                  <a:lnTo>
                    <a:pt x="381" y="61"/>
                  </a:lnTo>
                  <a:lnTo>
                    <a:pt x="363" y="61"/>
                  </a:lnTo>
                  <a:lnTo>
                    <a:pt x="363" y="61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lnTo>
                    <a:pt x="384" y="1"/>
                  </a:lnTo>
                  <a:lnTo>
                    <a:pt x="407" y="3"/>
                  </a:lnTo>
                  <a:lnTo>
                    <a:pt x="430" y="7"/>
                  </a:lnTo>
                  <a:lnTo>
                    <a:pt x="452" y="12"/>
                  </a:lnTo>
                  <a:lnTo>
                    <a:pt x="474" y="18"/>
                  </a:lnTo>
                  <a:lnTo>
                    <a:pt x="497" y="26"/>
                  </a:lnTo>
                  <a:lnTo>
                    <a:pt x="519" y="36"/>
                  </a:lnTo>
                  <a:lnTo>
                    <a:pt x="540" y="47"/>
                  </a:lnTo>
                  <a:lnTo>
                    <a:pt x="540" y="47"/>
                  </a:lnTo>
                  <a:lnTo>
                    <a:pt x="561" y="59"/>
                  </a:lnTo>
                  <a:lnTo>
                    <a:pt x="582" y="73"/>
                  </a:lnTo>
                  <a:lnTo>
                    <a:pt x="600" y="88"/>
                  </a:lnTo>
                  <a:lnTo>
                    <a:pt x="617" y="104"/>
                  </a:lnTo>
                  <a:lnTo>
                    <a:pt x="633" y="121"/>
                  </a:lnTo>
                  <a:lnTo>
                    <a:pt x="649" y="140"/>
                  </a:lnTo>
                  <a:lnTo>
                    <a:pt x="663" y="159"/>
                  </a:lnTo>
                  <a:lnTo>
                    <a:pt x="676" y="181"/>
                  </a:lnTo>
                  <a:lnTo>
                    <a:pt x="676" y="181"/>
                  </a:lnTo>
                  <a:lnTo>
                    <a:pt x="687" y="203"/>
                  </a:lnTo>
                  <a:lnTo>
                    <a:pt x="696" y="225"/>
                  </a:lnTo>
                  <a:lnTo>
                    <a:pt x="706" y="247"/>
                  </a:lnTo>
                  <a:lnTo>
                    <a:pt x="711" y="269"/>
                  </a:lnTo>
                  <a:lnTo>
                    <a:pt x="717" y="292"/>
                  </a:lnTo>
                  <a:lnTo>
                    <a:pt x="721" y="315"/>
                  </a:lnTo>
                  <a:lnTo>
                    <a:pt x="723" y="339"/>
                  </a:lnTo>
                  <a:lnTo>
                    <a:pt x="724" y="362"/>
                  </a:lnTo>
                  <a:lnTo>
                    <a:pt x="724" y="362"/>
                  </a:lnTo>
                  <a:lnTo>
                    <a:pt x="723" y="385"/>
                  </a:lnTo>
                  <a:lnTo>
                    <a:pt x="721" y="409"/>
                  </a:lnTo>
                  <a:lnTo>
                    <a:pt x="717" y="432"/>
                  </a:lnTo>
                  <a:lnTo>
                    <a:pt x="713" y="454"/>
                  </a:lnTo>
                  <a:lnTo>
                    <a:pt x="706" y="477"/>
                  </a:lnTo>
                  <a:lnTo>
                    <a:pt x="698" y="499"/>
                  </a:lnTo>
                  <a:lnTo>
                    <a:pt x="687" y="520"/>
                  </a:lnTo>
                  <a:lnTo>
                    <a:pt x="676" y="542"/>
                  </a:lnTo>
                  <a:lnTo>
                    <a:pt x="676" y="542"/>
                  </a:lnTo>
                  <a:lnTo>
                    <a:pt x="663" y="563"/>
                  </a:lnTo>
                  <a:lnTo>
                    <a:pt x="651" y="584"/>
                  </a:lnTo>
                  <a:lnTo>
                    <a:pt x="636" y="602"/>
                  </a:lnTo>
                  <a:lnTo>
                    <a:pt x="618" y="619"/>
                  </a:lnTo>
                  <a:lnTo>
                    <a:pt x="601" y="635"/>
                  </a:lnTo>
                  <a:lnTo>
                    <a:pt x="583" y="650"/>
                  </a:lnTo>
                  <a:lnTo>
                    <a:pt x="563" y="664"/>
                  </a:lnTo>
                  <a:lnTo>
                    <a:pt x="543" y="676"/>
                  </a:lnTo>
                  <a:lnTo>
                    <a:pt x="543" y="676"/>
                  </a:lnTo>
                  <a:lnTo>
                    <a:pt x="521" y="688"/>
                  </a:lnTo>
                  <a:lnTo>
                    <a:pt x="499" y="697"/>
                  </a:lnTo>
                  <a:lnTo>
                    <a:pt x="476" y="705"/>
                  </a:lnTo>
                  <a:lnTo>
                    <a:pt x="454" y="712"/>
                  </a:lnTo>
                  <a:lnTo>
                    <a:pt x="432" y="718"/>
                  </a:lnTo>
                  <a:lnTo>
                    <a:pt x="409" y="721"/>
                  </a:lnTo>
                  <a:lnTo>
                    <a:pt x="386" y="723"/>
                  </a:lnTo>
                  <a:lnTo>
                    <a:pt x="363" y="725"/>
                  </a:lnTo>
                  <a:lnTo>
                    <a:pt x="363" y="725"/>
                  </a:lnTo>
                  <a:lnTo>
                    <a:pt x="339" y="723"/>
                  </a:lnTo>
                  <a:lnTo>
                    <a:pt x="316" y="721"/>
                  </a:lnTo>
                  <a:lnTo>
                    <a:pt x="293" y="718"/>
                  </a:lnTo>
                  <a:lnTo>
                    <a:pt x="270" y="712"/>
                  </a:lnTo>
                  <a:lnTo>
                    <a:pt x="248" y="705"/>
                  </a:lnTo>
                  <a:lnTo>
                    <a:pt x="225" y="697"/>
                  </a:lnTo>
                  <a:lnTo>
                    <a:pt x="203" y="688"/>
                  </a:lnTo>
                  <a:lnTo>
                    <a:pt x="183" y="676"/>
                  </a:lnTo>
                  <a:lnTo>
                    <a:pt x="183" y="676"/>
                  </a:lnTo>
                  <a:lnTo>
                    <a:pt x="161" y="664"/>
                  </a:lnTo>
                  <a:lnTo>
                    <a:pt x="141" y="650"/>
                  </a:lnTo>
                  <a:lnTo>
                    <a:pt x="123" y="635"/>
                  </a:lnTo>
                  <a:lnTo>
                    <a:pt x="106" y="619"/>
                  </a:lnTo>
                  <a:lnTo>
                    <a:pt x="90" y="602"/>
                  </a:lnTo>
                  <a:lnTo>
                    <a:pt x="75" y="584"/>
                  </a:lnTo>
                  <a:lnTo>
                    <a:pt x="60" y="563"/>
                  </a:lnTo>
                  <a:lnTo>
                    <a:pt x="47" y="542"/>
                  </a:lnTo>
                  <a:lnTo>
                    <a:pt x="47" y="542"/>
                  </a:lnTo>
                  <a:lnTo>
                    <a:pt x="37" y="520"/>
                  </a:lnTo>
                  <a:lnTo>
                    <a:pt x="27" y="499"/>
                  </a:lnTo>
                  <a:lnTo>
                    <a:pt x="19" y="477"/>
                  </a:lnTo>
                  <a:lnTo>
                    <a:pt x="12" y="454"/>
                  </a:lnTo>
                  <a:lnTo>
                    <a:pt x="7" y="432"/>
                  </a:lnTo>
                  <a:lnTo>
                    <a:pt x="3" y="409"/>
                  </a:lnTo>
                  <a:lnTo>
                    <a:pt x="0" y="385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39"/>
                  </a:lnTo>
                  <a:lnTo>
                    <a:pt x="3" y="315"/>
                  </a:lnTo>
                  <a:lnTo>
                    <a:pt x="7" y="292"/>
                  </a:lnTo>
                  <a:lnTo>
                    <a:pt x="12" y="269"/>
                  </a:lnTo>
                  <a:lnTo>
                    <a:pt x="19" y="247"/>
                  </a:lnTo>
                  <a:lnTo>
                    <a:pt x="28" y="225"/>
                  </a:lnTo>
                  <a:lnTo>
                    <a:pt x="37" y="203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61" y="159"/>
                  </a:lnTo>
                  <a:lnTo>
                    <a:pt x="75" y="140"/>
                  </a:lnTo>
                  <a:lnTo>
                    <a:pt x="91" y="121"/>
                  </a:lnTo>
                  <a:lnTo>
                    <a:pt x="107" y="104"/>
                  </a:lnTo>
                  <a:lnTo>
                    <a:pt x="124" y="88"/>
                  </a:lnTo>
                  <a:lnTo>
                    <a:pt x="142" y="73"/>
                  </a:lnTo>
                  <a:lnTo>
                    <a:pt x="163" y="59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206" y="36"/>
                  </a:lnTo>
                  <a:lnTo>
                    <a:pt x="227" y="26"/>
                  </a:lnTo>
                  <a:lnTo>
                    <a:pt x="250" y="18"/>
                  </a:lnTo>
                  <a:lnTo>
                    <a:pt x="272" y="12"/>
                  </a:lnTo>
                  <a:lnTo>
                    <a:pt x="294" y="7"/>
                  </a:lnTo>
                  <a:lnTo>
                    <a:pt x="317" y="3"/>
                  </a:lnTo>
                  <a:lnTo>
                    <a:pt x="340" y="1"/>
                  </a:lnTo>
                  <a:lnTo>
                    <a:pt x="363" y="0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8" name="Freeform 197"/>
            <p:cNvSpPr>
              <a:spLocks/>
            </p:cNvSpPr>
            <p:nvPr/>
          </p:nvSpPr>
          <p:spPr bwMode="auto">
            <a:xfrm>
              <a:off x="5421201" y="2835236"/>
              <a:ext cx="640039" cy="798564"/>
            </a:xfrm>
            <a:custGeom>
              <a:avLst/>
              <a:gdLst>
                <a:gd name="T0" fmla="*/ 2711 w 3235"/>
                <a:gd name="T1" fmla="*/ 1850 h 4035"/>
                <a:gd name="T2" fmla="*/ 2396 w 3235"/>
                <a:gd name="T3" fmla="*/ 1702 h 4035"/>
                <a:gd name="T4" fmla="*/ 1708 w 3235"/>
                <a:gd name="T5" fmla="*/ 1454 h 4035"/>
                <a:gd name="T6" fmla="*/ 1505 w 3235"/>
                <a:gd name="T7" fmla="*/ 1352 h 4035"/>
                <a:gd name="T8" fmla="*/ 1424 w 3235"/>
                <a:gd name="T9" fmla="*/ 1269 h 4035"/>
                <a:gd name="T10" fmla="*/ 1388 w 3235"/>
                <a:gd name="T11" fmla="*/ 1157 h 4035"/>
                <a:gd name="T12" fmla="*/ 1397 w 3235"/>
                <a:gd name="T13" fmla="*/ 1033 h 4035"/>
                <a:gd name="T14" fmla="*/ 1453 w 3235"/>
                <a:gd name="T15" fmla="*/ 934 h 4035"/>
                <a:gd name="T16" fmla="*/ 1545 w 3235"/>
                <a:gd name="T17" fmla="*/ 866 h 4035"/>
                <a:gd name="T18" fmla="*/ 1686 w 3235"/>
                <a:gd name="T19" fmla="*/ 819 h 4035"/>
                <a:gd name="T20" fmla="*/ 1900 w 3235"/>
                <a:gd name="T21" fmla="*/ 798 h 4035"/>
                <a:gd name="T22" fmla="*/ 2137 w 3235"/>
                <a:gd name="T23" fmla="*/ 822 h 4035"/>
                <a:gd name="T24" fmla="*/ 2449 w 3235"/>
                <a:gd name="T25" fmla="*/ 926 h 4035"/>
                <a:gd name="T26" fmla="*/ 2617 w 3235"/>
                <a:gd name="T27" fmla="*/ 923 h 4035"/>
                <a:gd name="T28" fmla="*/ 2713 w 3235"/>
                <a:gd name="T29" fmla="*/ 756 h 4035"/>
                <a:gd name="T30" fmla="*/ 2823 w 3235"/>
                <a:gd name="T31" fmla="*/ 393 h 4035"/>
                <a:gd name="T32" fmla="*/ 2703 w 3235"/>
                <a:gd name="T33" fmla="*/ 175 h 4035"/>
                <a:gd name="T34" fmla="*/ 2266 w 3235"/>
                <a:gd name="T35" fmla="*/ 43 h 4035"/>
                <a:gd name="T36" fmla="*/ 1971 w 3235"/>
                <a:gd name="T37" fmla="*/ 4 h 4035"/>
                <a:gd name="T38" fmla="*/ 1573 w 3235"/>
                <a:gd name="T39" fmla="*/ 10 h 4035"/>
                <a:gd name="T40" fmla="*/ 1222 w 3235"/>
                <a:gd name="T41" fmla="*/ 69 h 4035"/>
                <a:gd name="T42" fmla="*/ 1013 w 3235"/>
                <a:gd name="T43" fmla="*/ 135 h 4035"/>
                <a:gd name="T44" fmla="*/ 800 w 3235"/>
                <a:gd name="T45" fmla="*/ 239 h 4035"/>
                <a:gd name="T46" fmla="*/ 644 w 3235"/>
                <a:gd name="T47" fmla="*/ 352 h 4035"/>
                <a:gd name="T48" fmla="*/ 492 w 3235"/>
                <a:gd name="T49" fmla="*/ 508 h 4035"/>
                <a:gd name="T50" fmla="*/ 376 w 3235"/>
                <a:gd name="T51" fmla="*/ 689 h 4035"/>
                <a:gd name="T52" fmla="*/ 308 w 3235"/>
                <a:gd name="T53" fmla="*/ 866 h 4035"/>
                <a:gd name="T54" fmla="*/ 267 w 3235"/>
                <a:gd name="T55" fmla="*/ 1094 h 4035"/>
                <a:gd name="T56" fmla="*/ 273 w 3235"/>
                <a:gd name="T57" fmla="*/ 1367 h 4035"/>
                <a:gd name="T58" fmla="*/ 335 w 3235"/>
                <a:gd name="T59" fmla="*/ 1608 h 4035"/>
                <a:gd name="T60" fmla="*/ 507 w 3235"/>
                <a:gd name="T61" fmla="*/ 1881 h 4035"/>
                <a:gd name="T62" fmla="*/ 725 w 3235"/>
                <a:gd name="T63" fmla="*/ 2067 h 4035"/>
                <a:gd name="T64" fmla="*/ 1000 w 3235"/>
                <a:gd name="T65" fmla="*/ 2215 h 4035"/>
                <a:gd name="T66" fmla="*/ 1617 w 3235"/>
                <a:gd name="T67" fmla="*/ 2428 h 4035"/>
                <a:gd name="T68" fmla="*/ 1919 w 3235"/>
                <a:gd name="T69" fmla="*/ 2558 h 4035"/>
                <a:gd name="T70" fmla="*/ 1998 w 3235"/>
                <a:gd name="T71" fmla="*/ 2633 h 4035"/>
                <a:gd name="T72" fmla="*/ 2048 w 3235"/>
                <a:gd name="T73" fmla="*/ 2732 h 4035"/>
                <a:gd name="T74" fmla="*/ 2055 w 3235"/>
                <a:gd name="T75" fmla="*/ 2863 h 4035"/>
                <a:gd name="T76" fmla="*/ 2001 w 3235"/>
                <a:gd name="T77" fmla="*/ 3007 h 4035"/>
                <a:gd name="T78" fmla="*/ 1878 w 3235"/>
                <a:gd name="T79" fmla="*/ 3103 h 4035"/>
                <a:gd name="T80" fmla="*/ 1724 w 3235"/>
                <a:gd name="T81" fmla="*/ 3155 h 4035"/>
                <a:gd name="T82" fmla="*/ 1495 w 3235"/>
                <a:gd name="T83" fmla="*/ 3185 h 4035"/>
                <a:gd name="T84" fmla="*/ 1163 w 3235"/>
                <a:gd name="T85" fmla="*/ 3175 h 4035"/>
                <a:gd name="T86" fmla="*/ 743 w 3235"/>
                <a:gd name="T87" fmla="*/ 3091 h 4035"/>
                <a:gd name="T88" fmla="*/ 394 w 3235"/>
                <a:gd name="T89" fmla="*/ 3036 h 4035"/>
                <a:gd name="T90" fmla="*/ 248 w 3235"/>
                <a:gd name="T91" fmla="*/ 3383 h 4035"/>
                <a:gd name="T92" fmla="*/ 50 w 3235"/>
                <a:gd name="T93" fmla="*/ 3692 h 4035"/>
                <a:gd name="T94" fmla="*/ 390 w 3235"/>
                <a:gd name="T95" fmla="*/ 3889 h 4035"/>
                <a:gd name="T96" fmla="*/ 857 w 3235"/>
                <a:gd name="T97" fmla="*/ 3994 h 4035"/>
                <a:gd name="T98" fmla="*/ 1467 w 3235"/>
                <a:gd name="T99" fmla="*/ 4035 h 4035"/>
                <a:gd name="T100" fmla="*/ 1773 w 3235"/>
                <a:gd name="T101" fmla="*/ 4022 h 4035"/>
                <a:gd name="T102" fmla="*/ 2096 w 3235"/>
                <a:gd name="T103" fmla="*/ 3976 h 4035"/>
                <a:gd name="T104" fmla="*/ 2342 w 3235"/>
                <a:gd name="T105" fmla="*/ 3910 h 4035"/>
                <a:gd name="T106" fmla="*/ 2594 w 3235"/>
                <a:gd name="T107" fmla="*/ 3804 h 4035"/>
                <a:gd name="T108" fmla="*/ 2777 w 3235"/>
                <a:gd name="T109" fmla="*/ 3691 h 4035"/>
                <a:gd name="T110" fmla="*/ 2954 w 3235"/>
                <a:gd name="T111" fmla="*/ 3532 h 4035"/>
                <a:gd name="T112" fmla="*/ 3089 w 3235"/>
                <a:gd name="T113" fmla="*/ 3350 h 4035"/>
                <a:gd name="T114" fmla="*/ 3171 w 3235"/>
                <a:gd name="T115" fmla="*/ 3175 h 4035"/>
                <a:gd name="T116" fmla="*/ 3224 w 3235"/>
                <a:gd name="T117" fmla="*/ 2950 h 4035"/>
                <a:gd name="T118" fmla="*/ 3234 w 3235"/>
                <a:gd name="T119" fmla="*/ 2710 h 4035"/>
                <a:gd name="T120" fmla="*/ 3204 w 3235"/>
                <a:gd name="T121" fmla="*/ 2473 h 4035"/>
                <a:gd name="T122" fmla="*/ 3153 w 3235"/>
                <a:gd name="T123" fmla="*/ 2321 h 4035"/>
                <a:gd name="T124" fmla="*/ 2958 w 3235"/>
                <a:gd name="T125" fmla="*/ 2036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35" h="4035">
                  <a:moveTo>
                    <a:pt x="2922" y="2001"/>
                  </a:moveTo>
                  <a:lnTo>
                    <a:pt x="2922" y="2001"/>
                  </a:lnTo>
                  <a:lnTo>
                    <a:pt x="2884" y="1968"/>
                  </a:lnTo>
                  <a:lnTo>
                    <a:pt x="2843" y="1937"/>
                  </a:lnTo>
                  <a:lnTo>
                    <a:pt x="2801" y="1907"/>
                  </a:lnTo>
                  <a:lnTo>
                    <a:pt x="2757" y="1877"/>
                  </a:lnTo>
                  <a:lnTo>
                    <a:pt x="2711" y="1850"/>
                  </a:lnTo>
                  <a:lnTo>
                    <a:pt x="2662" y="1822"/>
                  </a:lnTo>
                  <a:lnTo>
                    <a:pt x="2613" y="1797"/>
                  </a:lnTo>
                  <a:lnTo>
                    <a:pt x="2562" y="1773"/>
                  </a:lnTo>
                  <a:lnTo>
                    <a:pt x="2562" y="1773"/>
                  </a:lnTo>
                  <a:lnTo>
                    <a:pt x="2508" y="1749"/>
                  </a:lnTo>
                  <a:lnTo>
                    <a:pt x="2453" y="1726"/>
                  </a:lnTo>
                  <a:lnTo>
                    <a:pt x="2396" y="1702"/>
                  </a:lnTo>
                  <a:lnTo>
                    <a:pt x="2338" y="1679"/>
                  </a:lnTo>
                  <a:lnTo>
                    <a:pt x="2216" y="1632"/>
                  </a:lnTo>
                  <a:lnTo>
                    <a:pt x="2088" y="1586"/>
                  </a:lnTo>
                  <a:lnTo>
                    <a:pt x="1787" y="1483"/>
                  </a:lnTo>
                  <a:lnTo>
                    <a:pt x="1787" y="1483"/>
                  </a:lnTo>
                  <a:lnTo>
                    <a:pt x="1747" y="1468"/>
                  </a:lnTo>
                  <a:lnTo>
                    <a:pt x="1708" y="1454"/>
                  </a:lnTo>
                  <a:lnTo>
                    <a:pt x="1671" y="1438"/>
                  </a:lnTo>
                  <a:lnTo>
                    <a:pt x="1635" y="1422"/>
                  </a:lnTo>
                  <a:lnTo>
                    <a:pt x="1600" y="1406"/>
                  </a:lnTo>
                  <a:lnTo>
                    <a:pt x="1567" y="1389"/>
                  </a:lnTo>
                  <a:lnTo>
                    <a:pt x="1535" y="1370"/>
                  </a:lnTo>
                  <a:lnTo>
                    <a:pt x="1505" y="1352"/>
                  </a:lnTo>
                  <a:lnTo>
                    <a:pt x="1505" y="1352"/>
                  </a:lnTo>
                  <a:lnTo>
                    <a:pt x="1490" y="1342"/>
                  </a:lnTo>
                  <a:lnTo>
                    <a:pt x="1476" y="1331"/>
                  </a:lnTo>
                  <a:lnTo>
                    <a:pt x="1465" y="1321"/>
                  </a:lnTo>
                  <a:lnTo>
                    <a:pt x="1452" y="1308"/>
                  </a:lnTo>
                  <a:lnTo>
                    <a:pt x="1442" y="1297"/>
                  </a:lnTo>
                  <a:lnTo>
                    <a:pt x="1433" y="1283"/>
                  </a:lnTo>
                  <a:lnTo>
                    <a:pt x="1424" y="1269"/>
                  </a:lnTo>
                  <a:lnTo>
                    <a:pt x="1416" y="1256"/>
                  </a:lnTo>
                  <a:lnTo>
                    <a:pt x="1409" y="1241"/>
                  </a:lnTo>
                  <a:lnTo>
                    <a:pt x="1403" y="1225"/>
                  </a:lnTo>
                  <a:lnTo>
                    <a:pt x="1397" y="1209"/>
                  </a:lnTo>
                  <a:lnTo>
                    <a:pt x="1394" y="1193"/>
                  </a:lnTo>
                  <a:lnTo>
                    <a:pt x="1390" y="1174"/>
                  </a:lnTo>
                  <a:lnTo>
                    <a:pt x="1388" y="1157"/>
                  </a:lnTo>
                  <a:lnTo>
                    <a:pt x="1386" y="1138"/>
                  </a:lnTo>
                  <a:lnTo>
                    <a:pt x="1386" y="1118"/>
                  </a:lnTo>
                  <a:lnTo>
                    <a:pt x="1386" y="1118"/>
                  </a:lnTo>
                  <a:lnTo>
                    <a:pt x="1387" y="1096"/>
                  </a:lnTo>
                  <a:lnTo>
                    <a:pt x="1388" y="1074"/>
                  </a:lnTo>
                  <a:lnTo>
                    <a:pt x="1392" y="1054"/>
                  </a:lnTo>
                  <a:lnTo>
                    <a:pt x="1397" y="1033"/>
                  </a:lnTo>
                  <a:lnTo>
                    <a:pt x="1403" y="1015"/>
                  </a:lnTo>
                  <a:lnTo>
                    <a:pt x="1411" y="996"/>
                  </a:lnTo>
                  <a:lnTo>
                    <a:pt x="1419" y="979"/>
                  </a:lnTo>
                  <a:lnTo>
                    <a:pt x="1429" y="963"/>
                  </a:lnTo>
                  <a:lnTo>
                    <a:pt x="1429" y="963"/>
                  </a:lnTo>
                  <a:lnTo>
                    <a:pt x="1441" y="948"/>
                  </a:lnTo>
                  <a:lnTo>
                    <a:pt x="1453" y="934"/>
                  </a:lnTo>
                  <a:lnTo>
                    <a:pt x="1466" y="921"/>
                  </a:lnTo>
                  <a:lnTo>
                    <a:pt x="1481" y="908"/>
                  </a:lnTo>
                  <a:lnTo>
                    <a:pt x="1496" y="897"/>
                  </a:lnTo>
                  <a:lnTo>
                    <a:pt x="1512" y="885"/>
                  </a:lnTo>
                  <a:lnTo>
                    <a:pt x="1528" y="875"/>
                  </a:lnTo>
                  <a:lnTo>
                    <a:pt x="1545" y="866"/>
                  </a:lnTo>
                  <a:lnTo>
                    <a:pt x="1545" y="866"/>
                  </a:lnTo>
                  <a:lnTo>
                    <a:pt x="1564" y="858"/>
                  </a:lnTo>
                  <a:lnTo>
                    <a:pt x="1583" y="850"/>
                  </a:lnTo>
                  <a:lnTo>
                    <a:pt x="1603" y="842"/>
                  </a:lnTo>
                  <a:lnTo>
                    <a:pt x="1622" y="835"/>
                  </a:lnTo>
                  <a:lnTo>
                    <a:pt x="1643" y="829"/>
                  </a:lnTo>
                  <a:lnTo>
                    <a:pt x="1665" y="823"/>
                  </a:lnTo>
                  <a:lnTo>
                    <a:pt x="1686" y="819"/>
                  </a:lnTo>
                  <a:lnTo>
                    <a:pt x="1709" y="814"/>
                  </a:lnTo>
                  <a:lnTo>
                    <a:pt x="1709" y="814"/>
                  </a:lnTo>
                  <a:lnTo>
                    <a:pt x="1755" y="807"/>
                  </a:lnTo>
                  <a:lnTo>
                    <a:pt x="1802" y="803"/>
                  </a:lnTo>
                  <a:lnTo>
                    <a:pt x="1850" y="799"/>
                  </a:lnTo>
                  <a:lnTo>
                    <a:pt x="1900" y="798"/>
                  </a:lnTo>
                  <a:lnTo>
                    <a:pt x="1900" y="798"/>
                  </a:lnTo>
                  <a:lnTo>
                    <a:pt x="1932" y="798"/>
                  </a:lnTo>
                  <a:lnTo>
                    <a:pt x="1963" y="799"/>
                  </a:lnTo>
                  <a:lnTo>
                    <a:pt x="1993" y="801"/>
                  </a:lnTo>
                  <a:lnTo>
                    <a:pt x="2024" y="804"/>
                  </a:lnTo>
                  <a:lnTo>
                    <a:pt x="2052" y="807"/>
                  </a:lnTo>
                  <a:lnTo>
                    <a:pt x="2081" y="812"/>
                  </a:lnTo>
                  <a:lnTo>
                    <a:pt x="2137" y="822"/>
                  </a:lnTo>
                  <a:lnTo>
                    <a:pt x="2191" y="834"/>
                  </a:lnTo>
                  <a:lnTo>
                    <a:pt x="2241" y="847"/>
                  </a:lnTo>
                  <a:lnTo>
                    <a:pt x="2290" y="862"/>
                  </a:lnTo>
                  <a:lnTo>
                    <a:pt x="2334" y="878"/>
                  </a:lnTo>
                  <a:lnTo>
                    <a:pt x="2376" y="894"/>
                  </a:lnTo>
                  <a:lnTo>
                    <a:pt x="2415" y="910"/>
                  </a:lnTo>
                  <a:lnTo>
                    <a:pt x="2449" y="926"/>
                  </a:lnTo>
                  <a:lnTo>
                    <a:pt x="2480" y="941"/>
                  </a:lnTo>
                  <a:lnTo>
                    <a:pt x="2531" y="967"/>
                  </a:lnTo>
                  <a:lnTo>
                    <a:pt x="2565" y="983"/>
                  </a:lnTo>
                  <a:lnTo>
                    <a:pt x="2565" y="983"/>
                  </a:lnTo>
                  <a:lnTo>
                    <a:pt x="2583" y="964"/>
                  </a:lnTo>
                  <a:lnTo>
                    <a:pt x="2599" y="944"/>
                  </a:lnTo>
                  <a:lnTo>
                    <a:pt x="2617" y="923"/>
                  </a:lnTo>
                  <a:lnTo>
                    <a:pt x="2631" y="901"/>
                  </a:lnTo>
                  <a:lnTo>
                    <a:pt x="2646" y="878"/>
                  </a:lnTo>
                  <a:lnTo>
                    <a:pt x="2661" y="855"/>
                  </a:lnTo>
                  <a:lnTo>
                    <a:pt x="2675" y="831"/>
                  </a:lnTo>
                  <a:lnTo>
                    <a:pt x="2689" y="806"/>
                  </a:lnTo>
                  <a:lnTo>
                    <a:pt x="2701" y="782"/>
                  </a:lnTo>
                  <a:lnTo>
                    <a:pt x="2713" y="756"/>
                  </a:lnTo>
                  <a:lnTo>
                    <a:pt x="2736" y="704"/>
                  </a:lnTo>
                  <a:lnTo>
                    <a:pt x="2755" y="650"/>
                  </a:lnTo>
                  <a:lnTo>
                    <a:pt x="2774" y="597"/>
                  </a:lnTo>
                  <a:lnTo>
                    <a:pt x="2789" y="543"/>
                  </a:lnTo>
                  <a:lnTo>
                    <a:pt x="2802" y="492"/>
                  </a:lnTo>
                  <a:lnTo>
                    <a:pt x="2814" y="441"/>
                  </a:lnTo>
                  <a:lnTo>
                    <a:pt x="2823" y="393"/>
                  </a:lnTo>
                  <a:lnTo>
                    <a:pt x="2830" y="347"/>
                  </a:lnTo>
                  <a:lnTo>
                    <a:pt x="2835" y="305"/>
                  </a:lnTo>
                  <a:lnTo>
                    <a:pt x="2838" y="267"/>
                  </a:lnTo>
                  <a:lnTo>
                    <a:pt x="2839" y="233"/>
                  </a:lnTo>
                  <a:lnTo>
                    <a:pt x="2839" y="233"/>
                  </a:lnTo>
                  <a:lnTo>
                    <a:pt x="2782" y="208"/>
                  </a:lnTo>
                  <a:lnTo>
                    <a:pt x="2703" y="175"/>
                  </a:lnTo>
                  <a:lnTo>
                    <a:pt x="2654" y="156"/>
                  </a:lnTo>
                  <a:lnTo>
                    <a:pt x="2602" y="136"/>
                  </a:lnTo>
                  <a:lnTo>
                    <a:pt x="2543" y="117"/>
                  </a:lnTo>
                  <a:lnTo>
                    <a:pt x="2481" y="97"/>
                  </a:lnTo>
                  <a:lnTo>
                    <a:pt x="2414" y="78"/>
                  </a:lnTo>
                  <a:lnTo>
                    <a:pt x="2341" y="59"/>
                  </a:lnTo>
                  <a:lnTo>
                    <a:pt x="2266" y="43"/>
                  </a:lnTo>
                  <a:lnTo>
                    <a:pt x="2227" y="35"/>
                  </a:lnTo>
                  <a:lnTo>
                    <a:pt x="2186" y="28"/>
                  </a:lnTo>
                  <a:lnTo>
                    <a:pt x="2145" y="23"/>
                  </a:lnTo>
                  <a:lnTo>
                    <a:pt x="2103" y="17"/>
                  </a:lnTo>
                  <a:lnTo>
                    <a:pt x="2059" y="11"/>
                  </a:lnTo>
                  <a:lnTo>
                    <a:pt x="2016" y="8"/>
                  </a:lnTo>
                  <a:lnTo>
                    <a:pt x="1971" y="4"/>
                  </a:lnTo>
                  <a:lnTo>
                    <a:pt x="1925" y="2"/>
                  </a:lnTo>
                  <a:lnTo>
                    <a:pt x="1878" y="0"/>
                  </a:lnTo>
                  <a:lnTo>
                    <a:pt x="1831" y="0"/>
                  </a:lnTo>
                  <a:lnTo>
                    <a:pt x="1831" y="0"/>
                  </a:lnTo>
                  <a:lnTo>
                    <a:pt x="1743" y="1"/>
                  </a:lnTo>
                  <a:lnTo>
                    <a:pt x="1656" y="4"/>
                  </a:lnTo>
                  <a:lnTo>
                    <a:pt x="1573" y="10"/>
                  </a:lnTo>
                  <a:lnTo>
                    <a:pt x="1491" y="19"/>
                  </a:lnTo>
                  <a:lnTo>
                    <a:pt x="1411" y="31"/>
                  </a:lnTo>
                  <a:lnTo>
                    <a:pt x="1372" y="36"/>
                  </a:lnTo>
                  <a:lnTo>
                    <a:pt x="1334" y="43"/>
                  </a:lnTo>
                  <a:lnTo>
                    <a:pt x="1295" y="51"/>
                  </a:lnTo>
                  <a:lnTo>
                    <a:pt x="1258" y="59"/>
                  </a:lnTo>
                  <a:lnTo>
                    <a:pt x="1222" y="69"/>
                  </a:lnTo>
                  <a:lnTo>
                    <a:pt x="1185" y="78"/>
                  </a:lnTo>
                  <a:lnTo>
                    <a:pt x="1185" y="78"/>
                  </a:lnTo>
                  <a:lnTo>
                    <a:pt x="1150" y="88"/>
                  </a:lnTo>
                  <a:lnTo>
                    <a:pt x="1114" y="99"/>
                  </a:lnTo>
                  <a:lnTo>
                    <a:pt x="1080" y="110"/>
                  </a:lnTo>
                  <a:lnTo>
                    <a:pt x="1046" y="122"/>
                  </a:lnTo>
                  <a:lnTo>
                    <a:pt x="1013" y="135"/>
                  </a:lnTo>
                  <a:lnTo>
                    <a:pt x="981" y="148"/>
                  </a:lnTo>
                  <a:lnTo>
                    <a:pt x="949" y="161"/>
                  </a:lnTo>
                  <a:lnTo>
                    <a:pt x="918" y="176"/>
                  </a:lnTo>
                  <a:lnTo>
                    <a:pt x="887" y="191"/>
                  </a:lnTo>
                  <a:lnTo>
                    <a:pt x="858" y="206"/>
                  </a:lnTo>
                  <a:lnTo>
                    <a:pt x="828" y="222"/>
                  </a:lnTo>
                  <a:lnTo>
                    <a:pt x="800" y="239"/>
                  </a:lnTo>
                  <a:lnTo>
                    <a:pt x="772" y="257"/>
                  </a:lnTo>
                  <a:lnTo>
                    <a:pt x="745" y="274"/>
                  </a:lnTo>
                  <a:lnTo>
                    <a:pt x="718" y="29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68" y="331"/>
                  </a:lnTo>
                  <a:lnTo>
                    <a:pt x="644" y="352"/>
                  </a:lnTo>
                  <a:lnTo>
                    <a:pt x="620" y="372"/>
                  </a:lnTo>
                  <a:lnTo>
                    <a:pt x="597" y="393"/>
                  </a:lnTo>
                  <a:lnTo>
                    <a:pt x="575" y="415"/>
                  </a:lnTo>
                  <a:lnTo>
                    <a:pt x="553" y="438"/>
                  </a:lnTo>
                  <a:lnTo>
                    <a:pt x="532" y="460"/>
                  </a:lnTo>
                  <a:lnTo>
                    <a:pt x="512" y="484"/>
                  </a:lnTo>
                  <a:lnTo>
                    <a:pt x="492" y="508"/>
                  </a:lnTo>
                  <a:lnTo>
                    <a:pt x="474" y="532"/>
                  </a:lnTo>
                  <a:lnTo>
                    <a:pt x="456" y="557"/>
                  </a:lnTo>
                  <a:lnTo>
                    <a:pt x="438" y="582"/>
                  </a:lnTo>
                  <a:lnTo>
                    <a:pt x="422" y="608"/>
                  </a:lnTo>
                  <a:lnTo>
                    <a:pt x="406" y="635"/>
                  </a:lnTo>
                  <a:lnTo>
                    <a:pt x="390" y="662"/>
                  </a:lnTo>
                  <a:lnTo>
                    <a:pt x="376" y="689"/>
                  </a:lnTo>
                  <a:lnTo>
                    <a:pt x="376" y="689"/>
                  </a:lnTo>
                  <a:lnTo>
                    <a:pt x="363" y="718"/>
                  </a:lnTo>
                  <a:lnTo>
                    <a:pt x="350" y="746"/>
                  </a:lnTo>
                  <a:lnTo>
                    <a:pt x="337" y="775"/>
                  </a:lnTo>
                  <a:lnTo>
                    <a:pt x="327" y="805"/>
                  </a:lnTo>
                  <a:lnTo>
                    <a:pt x="317" y="835"/>
                  </a:lnTo>
                  <a:lnTo>
                    <a:pt x="308" y="866"/>
                  </a:lnTo>
                  <a:lnTo>
                    <a:pt x="300" y="897"/>
                  </a:lnTo>
                  <a:lnTo>
                    <a:pt x="292" y="928"/>
                  </a:lnTo>
                  <a:lnTo>
                    <a:pt x="285" y="961"/>
                  </a:lnTo>
                  <a:lnTo>
                    <a:pt x="279" y="993"/>
                  </a:lnTo>
                  <a:lnTo>
                    <a:pt x="274" y="1026"/>
                  </a:lnTo>
                  <a:lnTo>
                    <a:pt x="271" y="1060"/>
                  </a:lnTo>
                  <a:lnTo>
                    <a:pt x="267" y="1094"/>
                  </a:lnTo>
                  <a:lnTo>
                    <a:pt x="265" y="1128"/>
                  </a:lnTo>
                  <a:lnTo>
                    <a:pt x="264" y="1164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4" y="1257"/>
                  </a:lnTo>
                  <a:lnTo>
                    <a:pt x="267" y="1313"/>
                  </a:lnTo>
                  <a:lnTo>
                    <a:pt x="273" y="1367"/>
                  </a:lnTo>
                  <a:lnTo>
                    <a:pt x="281" y="1419"/>
                  </a:lnTo>
                  <a:lnTo>
                    <a:pt x="292" y="1469"/>
                  </a:lnTo>
                  <a:lnTo>
                    <a:pt x="304" y="1517"/>
                  </a:lnTo>
                  <a:lnTo>
                    <a:pt x="319" y="1563"/>
                  </a:lnTo>
                  <a:lnTo>
                    <a:pt x="327" y="1585"/>
                  </a:lnTo>
                  <a:lnTo>
                    <a:pt x="335" y="1608"/>
                  </a:lnTo>
                  <a:lnTo>
                    <a:pt x="335" y="1608"/>
                  </a:lnTo>
                  <a:lnTo>
                    <a:pt x="355" y="1650"/>
                  </a:lnTo>
                  <a:lnTo>
                    <a:pt x="375" y="1692"/>
                  </a:lnTo>
                  <a:lnTo>
                    <a:pt x="398" y="1732"/>
                  </a:lnTo>
                  <a:lnTo>
                    <a:pt x="422" y="1771"/>
                  </a:lnTo>
                  <a:lnTo>
                    <a:pt x="449" y="1809"/>
                  </a:lnTo>
                  <a:lnTo>
                    <a:pt x="477" y="1845"/>
                  </a:lnTo>
                  <a:lnTo>
                    <a:pt x="507" y="1881"/>
                  </a:lnTo>
                  <a:lnTo>
                    <a:pt x="539" y="1914"/>
                  </a:lnTo>
                  <a:lnTo>
                    <a:pt x="539" y="1914"/>
                  </a:lnTo>
                  <a:lnTo>
                    <a:pt x="573" y="1947"/>
                  </a:lnTo>
                  <a:lnTo>
                    <a:pt x="608" y="1978"/>
                  </a:lnTo>
                  <a:lnTo>
                    <a:pt x="646" y="2009"/>
                  </a:lnTo>
                  <a:lnTo>
                    <a:pt x="684" y="2038"/>
                  </a:lnTo>
                  <a:lnTo>
                    <a:pt x="725" y="2067"/>
                  </a:lnTo>
                  <a:lnTo>
                    <a:pt x="766" y="2094"/>
                  </a:lnTo>
                  <a:lnTo>
                    <a:pt x="810" y="2120"/>
                  </a:lnTo>
                  <a:lnTo>
                    <a:pt x="856" y="2145"/>
                  </a:lnTo>
                  <a:lnTo>
                    <a:pt x="856" y="2145"/>
                  </a:lnTo>
                  <a:lnTo>
                    <a:pt x="903" y="2169"/>
                  </a:lnTo>
                  <a:lnTo>
                    <a:pt x="951" y="2192"/>
                  </a:lnTo>
                  <a:lnTo>
                    <a:pt x="1000" y="2215"/>
                  </a:lnTo>
                  <a:lnTo>
                    <a:pt x="1051" y="2236"/>
                  </a:lnTo>
                  <a:lnTo>
                    <a:pt x="1104" y="2257"/>
                  </a:lnTo>
                  <a:lnTo>
                    <a:pt x="1156" y="2276"/>
                  </a:lnTo>
                  <a:lnTo>
                    <a:pt x="1210" y="2295"/>
                  </a:lnTo>
                  <a:lnTo>
                    <a:pt x="1267" y="2313"/>
                  </a:lnTo>
                  <a:lnTo>
                    <a:pt x="1617" y="2428"/>
                  </a:lnTo>
                  <a:lnTo>
                    <a:pt x="1617" y="2428"/>
                  </a:lnTo>
                  <a:lnTo>
                    <a:pt x="1699" y="2455"/>
                  </a:lnTo>
                  <a:lnTo>
                    <a:pt x="1778" y="2484"/>
                  </a:lnTo>
                  <a:lnTo>
                    <a:pt x="1778" y="2484"/>
                  </a:lnTo>
                  <a:lnTo>
                    <a:pt x="1816" y="2500"/>
                  </a:lnTo>
                  <a:lnTo>
                    <a:pt x="1853" y="2517"/>
                  </a:lnTo>
                  <a:lnTo>
                    <a:pt x="1886" y="2537"/>
                  </a:lnTo>
                  <a:lnTo>
                    <a:pt x="1919" y="2558"/>
                  </a:lnTo>
                  <a:lnTo>
                    <a:pt x="1919" y="2558"/>
                  </a:lnTo>
                  <a:lnTo>
                    <a:pt x="1934" y="2569"/>
                  </a:lnTo>
                  <a:lnTo>
                    <a:pt x="1949" y="2580"/>
                  </a:lnTo>
                  <a:lnTo>
                    <a:pt x="1963" y="2593"/>
                  </a:lnTo>
                  <a:lnTo>
                    <a:pt x="1975" y="2606"/>
                  </a:lnTo>
                  <a:lnTo>
                    <a:pt x="1987" y="2619"/>
                  </a:lnTo>
                  <a:lnTo>
                    <a:pt x="1998" y="2633"/>
                  </a:lnTo>
                  <a:lnTo>
                    <a:pt x="2010" y="2648"/>
                  </a:lnTo>
                  <a:lnTo>
                    <a:pt x="2019" y="2664"/>
                  </a:lnTo>
                  <a:lnTo>
                    <a:pt x="2019" y="2664"/>
                  </a:lnTo>
                  <a:lnTo>
                    <a:pt x="2028" y="2680"/>
                  </a:lnTo>
                  <a:lnTo>
                    <a:pt x="2035" y="2696"/>
                  </a:lnTo>
                  <a:lnTo>
                    <a:pt x="2042" y="2715"/>
                  </a:lnTo>
                  <a:lnTo>
                    <a:pt x="2048" y="2732"/>
                  </a:lnTo>
                  <a:lnTo>
                    <a:pt x="2051" y="2751"/>
                  </a:lnTo>
                  <a:lnTo>
                    <a:pt x="2055" y="2771"/>
                  </a:lnTo>
                  <a:lnTo>
                    <a:pt x="2056" y="2791"/>
                  </a:lnTo>
                  <a:lnTo>
                    <a:pt x="2057" y="2813"/>
                  </a:lnTo>
                  <a:lnTo>
                    <a:pt x="2057" y="2813"/>
                  </a:lnTo>
                  <a:lnTo>
                    <a:pt x="2056" y="2839"/>
                  </a:lnTo>
                  <a:lnTo>
                    <a:pt x="2055" y="2863"/>
                  </a:lnTo>
                  <a:lnTo>
                    <a:pt x="2051" y="2887"/>
                  </a:lnTo>
                  <a:lnTo>
                    <a:pt x="2045" y="2908"/>
                  </a:lnTo>
                  <a:lnTo>
                    <a:pt x="2040" y="2930"/>
                  </a:lnTo>
                  <a:lnTo>
                    <a:pt x="2032" y="2951"/>
                  </a:lnTo>
                  <a:lnTo>
                    <a:pt x="2022" y="2970"/>
                  </a:lnTo>
                  <a:lnTo>
                    <a:pt x="2012" y="2989"/>
                  </a:lnTo>
                  <a:lnTo>
                    <a:pt x="2001" y="3007"/>
                  </a:lnTo>
                  <a:lnTo>
                    <a:pt x="1987" y="3023"/>
                  </a:lnTo>
                  <a:lnTo>
                    <a:pt x="1972" y="3039"/>
                  </a:lnTo>
                  <a:lnTo>
                    <a:pt x="1956" y="3054"/>
                  </a:lnTo>
                  <a:lnTo>
                    <a:pt x="1939" y="3068"/>
                  </a:lnTo>
                  <a:lnTo>
                    <a:pt x="1920" y="3081"/>
                  </a:lnTo>
                  <a:lnTo>
                    <a:pt x="1900" y="3092"/>
                  </a:lnTo>
                  <a:lnTo>
                    <a:pt x="1878" y="3103"/>
                  </a:lnTo>
                  <a:lnTo>
                    <a:pt x="1878" y="3103"/>
                  </a:lnTo>
                  <a:lnTo>
                    <a:pt x="1855" y="3114"/>
                  </a:lnTo>
                  <a:lnTo>
                    <a:pt x="1831" y="3123"/>
                  </a:lnTo>
                  <a:lnTo>
                    <a:pt x="1806" y="3132"/>
                  </a:lnTo>
                  <a:lnTo>
                    <a:pt x="1780" y="3140"/>
                  </a:lnTo>
                  <a:lnTo>
                    <a:pt x="1753" y="3148"/>
                  </a:lnTo>
                  <a:lnTo>
                    <a:pt x="1724" y="3155"/>
                  </a:lnTo>
                  <a:lnTo>
                    <a:pt x="1694" y="3161"/>
                  </a:lnTo>
                  <a:lnTo>
                    <a:pt x="1665" y="3167"/>
                  </a:lnTo>
                  <a:lnTo>
                    <a:pt x="1632" y="3172"/>
                  </a:lnTo>
                  <a:lnTo>
                    <a:pt x="1599" y="3176"/>
                  </a:lnTo>
                  <a:lnTo>
                    <a:pt x="1566" y="3179"/>
                  </a:lnTo>
                  <a:lnTo>
                    <a:pt x="1530" y="3183"/>
                  </a:lnTo>
                  <a:lnTo>
                    <a:pt x="1495" y="3185"/>
                  </a:lnTo>
                  <a:lnTo>
                    <a:pt x="1457" y="3186"/>
                  </a:lnTo>
                  <a:lnTo>
                    <a:pt x="1379" y="3188"/>
                  </a:lnTo>
                  <a:lnTo>
                    <a:pt x="1379" y="3188"/>
                  </a:lnTo>
                  <a:lnTo>
                    <a:pt x="1327" y="3187"/>
                  </a:lnTo>
                  <a:lnTo>
                    <a:pt x="1273" y="3185"/>
                  </a:lnTo>
                  <a:lnTo>
                    <a:pt x="1219" y="3180"/>
                  </a:lnTo>
                  <a:lnTo>
                    <a:pt x="1163" y="3175"/>
                  </a:lnTo>
                  <a:lnTo>
                    <a:pt x="1107" y="3168"/>
                  </a:lnTo>
                  <a:lnTo>
                    <a:pt x="1050" y="3160"/>
                  </a:lnTo>
                  <a:lnTo>
                    <a:pt x="990" y="3148"/>
                  </a:lnTo>
                  <a:lnTo>
                    <a:pt x="930" y="3137"/>
                  </a:lnTo>
                  <a:lnTo>
                    <a:pt x="870" y="3123"/>
                  </a:lnTo>
                  <a:lnTo>
                    <a:pt x="807" y="3108"/>
                  </a:lnTo>
                  <a:lnTo>
                    <a:pt x="743" y="3091"/>
                  </a:lnTo>
                  <a:lnTo>
                    <a:pt x="679" y="3073"/>
                  </a:lnTo>
                  <a:lnTo>
                    <a:pt x="614" y="3053"/>
                  </a:lnTo>
                  <a:lnTo>
                    <a:pt x="547" y="3031"/>
                  </a:lnTo>
                  <a:lnTo>
                    <a:pt x="480" y="3008"/>
                  </a:lnTo>
                  <a:lnTo>
                    <a:pt x="410" y="2983"/>
                  </a:lnTo>
                  <a:lnTo>
                    <a:pt x="410" y="2983"/>
                  </a:lnTo>
                  <a:lnTo>
                    <a:pt x="394" y="3036"/>
                  </a:lnTo>
                  <a:lnTo>
                    <a:pt x="376" y="3087"/>
                  </a:lnTo>
                  <a:lnTo>
                    <a:pt x="357" y="3139"/>
                  </a:lnTo>
                  <a:lnTo>
                    <a:pt x="337" y="3190"/>
                  </a:lnTo>
                  <a:lnTo>
                    <a:pt x="317" y="3239"/>
                  </a:lnTo>
                  <a:lnTo>
                    <a:pt x="295" y="3288"/>
                  </a:lnTo>
                  <a:lnTo>
                    <a:pt x="272" y="3336"/>
                  </a:lnTo>
                  <a:lnTo>
                    <a:pt x="248" y="3383"/>
                  </a:lnTo>
                  <a:lnTo>
                    <a:pt x="223" y="3429"/>
                  </a:lnTo>
                  <a:lnTo>
                    <a:pt x="196" y="3475"/>
                  </a:lnTo>
                  <a:lnTo>
                    <a:pt x="169" y="3520"/>
                  </a:lnTo>
                  <a:lnTo>
                    <a:pt x="141" y="3565"/>
                  </a:lnTo>
                  <a:lnTo>
                    <a:pt x="111" y="3608"/>
                  </a:lnTo>
                  <a:lnTo>
                    <a:pt x="82" y="3651"/>
                  </a:lnTo>
                  <a:lnTo>
                    <a:pt x="50" y="3692"/>
                  </a:lnTo>
                  <a:lnTo>
                    <a:pt x="17" y="3733"/>
                  </a:lnTo>
                  <a:lnTo>
                    <a:pt x="0" y="3754"/>
                  </a:lnTo>
                  <a:lnTo>
                    <a:pt x="138" y="3812"/>
                  </a:lnTo>
                  <a:lnTo>
                    <a:pt x="138" y="3812"/>
                  </a:lnTo>
                  <a:lnTo>
                    <a:pt x="224" y="3840"/>
                  </a:lnTo>
                  <a:lnTo>
                    <a:pt x="308" y="3866"/>
                  </a:lnTo>
                  <a:lnTo>
                    <a:pt x="390" y="3889"/>
                  </a:lnTo>
                  <a:lnTo>
                    <a:pt x="472" y="3912"/>
                  </a:lnTo>
                  <a:lnTo>
                    <a:pt x="551" y="3932"/>
                  </a:lnTo>
                  <a:lnTo>
                    <a:pt x="629" y="3950"/>
                  </a:lnTo>
                  <a:lnTo>
                    <a:pt x="706" y="3966"/>
                  </a:lnTo>
                  <a:lnTo>
                    <a:pt x="781" y="3981"/>
                  </a:lnTo>
                  <a:lnTo>
                    <a:pt x="781" y="3981"/>
                  </a:lnTo>
                  <a:lnTo>
                    <a:pt x="857" y="3994"/>
                  </a:lnTo>
                  <a:lnTo>
                    <a:pt x="935" y="4005"/>
                  </a:lnTo>
                  <a:lnTo>
                    <a:pt x="1016" y="4014"/>
                  </a:lnTo>
                  <a:lnTo>
                    <a:pt x="1101" y="4022"/>
                  </a:lnTo>
                  <a:lnTo>
                    <a:pt x="1189" y="4028"/>
                  </a:lnTo>
                  <a:lnTo>
                    <a:pt x="1279" y="4031"/>
                  </a:lnTo>
                  <a:lnTo>
                    <a:pt x="1372" y="4035"/>
                  </a:lnTo>
                  <a:lnTo>
                    <a:pt x="1467" y="4035"/>
                  </a:lnTo>
                  <a:lnTo>
                    <a:pt x="1467" y="4035"/>
                  </a:lnTo>
                  <a:lnTo>
                    <a:pt x="1520" y="4035"/>
                  </a:lnTo>
                  <a:lnTo>
                    <a:pt x="1573" y="4034"/>
                  </a:lnTo>
                  <a:lnTo>
                    <a:pt x="1623" y="4033"/>
                  </a:lnTo>
                  <a:lnTo>
                    <a:pt x="1675" y="4029"/>
                  </a:lnTo>
                  <a:lnTo>
                    <a:pt x="1724" y="4027"/>
                  </a:lnTo>
                  <a:lnTo>
                    <a:pt x="1773" y="4022"/>
                  </a:lnTo>
                  <a:lnTo>
                    <a:pt x="1822" y="4018"/>
                  </a:lnTo>
                  <a:lnTo>
                    <a:pt x="1870" y="4013"/>
                  </a:lnTo>
                  <a:lnTo>
                    <a:pt x="1916" y="4007"/>
                  </a:lnTo>
                  <a:lnTo>
                    <a:pt x="1963" y="4000"/>
                  </a:lnTo>
                  <a:lnTo>
                    <a:pt x="2007" y="3992"/>
                  </a:lnTo>
                  <a:lnTo>
                    <a:pt x="2052" y="3984"/>
                  </a:lnTo>
                  <a:lnTo>
                    <a:pt x="2096" y="3976"/>
                  </a:lnTo>
                  <a:lnTo>
                    <a:pt x="2139" y="3967"/>
                  </a:lnTo>
                  <a:lnTo>
                    <a:pt x="2182" y="3957"/>
                  </a:lnTo>
                  <a:lnTo>
                    <a:pt x="2223" y="3945"/>
                  </a:lnTo>
                  <a:lnTo>
                    <a:pt x="2223" y="3945"/>
                  </a:lnTo>
                  <a:lnTo>
                    <a:pt x="2263" y="3934"/>
                  </a:lnTo>
                  <a:lnTo>
                    <a:pt x="2303" y="3922"/>
                  </a:lnTo>
                  <a:lnTo>
                    <a:pt x="2342" y="3910"/>
                  </a:lnTo>
                  <a:lnTo>
                    <a:pt x="2381" y="3896"/>
                  </a:lnTo>
                  <a:lnTo>
                    <a:pt x="2418" y="3882"/>
                  </a:lnTo>
                  <a:lnTo>
                    <a:pt x="2455" y="3867"/>
                  </a:lnTo>
                  <a:lnTo>
                    <a:pt x="2492" y="3852"/>
                  </a:lnTo>
                  <a:lnTo>
                    <a:pt x="2526" y="3838"/>
                  </a:lnTo>
                  <a:lnTo>
                    <a:pt x="2560" y="3820"/>
                  </a:lnTo>
                  <a:lnTo>
                    <a:pt x="2594" y="3804"/>
                  </a:lnTo>
                  <a:lnTo>
                    <a:pt x="2627" y="3786"/>
                  </a:lnTo>
                  <a:lnTo>
                    <a:pt x="2658" y="3769"/>
                  </a:lnTo>
                  <a:lnTo>
                    <a:pt x="2690" y="3750"/>
                  </a:lnTo>
                  <a:lnTo>
                    <a:pt x="2720" y="3731"/>
                  </a:lnTo>
                  <a:lnTo>
                    <a:pt x="2750" y="3710"/>
                  </a:lnTo>
                  <a:lnTo>
                    <a:pt x="2777" y="3691"/>
                  </a:lnTo>
                  <a:lnTo>
                    <a:pt x="2777" y="3691"/>
                  </a:lnTo>
                  <a:lnTo>
                    <a:pt x="2806" y="3669"/>
                  </a:lnTo>
                  <a:lnTo>
                    <a:pt x="2832" y="3648"/>
                  </a:lnTo>
                  <a:lnTo>
                    <a:pt x="2859" y="3627"/>
                  </a:lnTo>
                  <a:lnTo>
                    <a:pt x="2884" y="3604"/>
                  </a:lnTo>
                  <a:lnTo>
                    <a:pt x="2908" y="3581"/>
                  </a:lnTo>
                  <a:lnTo>
                    <a:pt x="2932" y="3557"/>
                  </a:lnTo>
                  <a:lnTo>
                    <a:pt x="2954" y="3532"/>
                  </a:lnTo>
                  <a:lnTo>
                    <a:pt x="2976" y="3508"/>
                  </a:lnTo>
                  <a:lnTo>
                    <a:pt x="2997" y="3483"/>
                  </a:lnTo>
                  <a:lnTo>
                    <a:pt x="3017" y="3458"/>
                  </a:lnTo>
                  <a:lnTo>
                    <a:pt x="3036" y="3432"/>
                  </a:lnTo>
                  <a:lnTo>
                    <a:pt x="3055" y="3405"/>
                  </a:lnTo>
                  <a:lnTo>
                    <a:pt x="3072" y="3378"/>
                  </a:lnTo>
                  <a:lnTo>
                    <a:pt x="3089" y="3350"/>
                  </a:lnTo>
                  <a:lnTo>
                    <a:pt x="3104" y="3323"/>
                  </a:lnTo>
                  <a:lnTo>
                    <a:pt x="3119" y="3294"/>
                  </a:lnTo>
                  <a:lnTo>
                    <a:pt x="3119" y="3294"/>
                  </a:lnTo>
                  <a:lnTo>
                    <a:pt x="3134" y="3265"/>
                  </a:lnTo>
                  <a:lnTo>
                    <a:pt x="3146" y="3235"/>
                  </a:lnTo>
                  <a:lnTo>
                    <a:pt x="3159" y="3206"/>
                  </a:lnTo>
                  <a:lnTo>
                    <a:pt x="3171" y="3175"/>
                  </a:lnTo>
                  <a:lnTo>
                    <a:pt x="3181" y="3144"/>
                  </a:lnTo>
                  <a:lnTo>
                    <a:pt x="3190" y="3113"/>
                  </a:lnTo>
                  <a:lnTo>
                    <a:pt x="3199" y="3081"/>
                  </a:lnTo>
                  <a:lnTo>
                    <a:pt x="3206" y="3048"/>
                  </a:lnTo>
                  <a:lnTo>
                    <a:pt x="3213" y="3016"/>
                  </a:lnTo>
                  <a:lnTo>
                    <a:pt x="3219" y="2983"/>
                  </a:lnTo>
                  <a:lnTo>
                    <a:pt x="3224" y="2950"/>
                  </a:lnTo>
                  <a:lnTo>
                    <a:pt x="3228" y="2915"/>
                  </a:lnTo>
                  <a:lnTo>
                    <a:pt x="3231" y="2881"/>
                  </a:lnTo>
                  <a:lnTo>
                    <a:pt x="3234" y="2847"/>
                  </a:lnTo>
                  <a:lnTo>
                    <a:pt x="3235" y="2811"/>
                  </a:lnTo>
                  <a:lnTo>
                    <a:pt x="3235" y="2775"/>
                  </a:lnTo>
                  <a:lnTo>
                    <a:pt x="3235" y="2775"/>
                  </a:lnTo>
                  <a:lnTo>
                    <a:pt x="3234" y="2710"/>
                  </a:lnTo>
                  <a:lnTo>
                    <a:pt x="3230" y="2647"/>
                  </a:lnTo>
                  <a:lnTo>
                    <a:pt x="3228" y="2616"/>
                  </a:lnTo>
                  <a:lnTo>
                    <a:pt x="3224" y="2586"/>
                  </a:lnTo>
                  <a:lnTo>
                    <a:pt x="3220" y="2558"/>
                  </a:lnTo>
                  <a:lnTo>
                    <a:pt x="3215" y="2529"/>
                  </a:lnTo>
                  <a:lnTo>
                    <a:pt x="3210" y="2500"/>
                  </a:lnTo>
                  <a:lnTo>
                    <a:pt x="3204" y="2473"/>
                  </a:lnTo>
                  <a:lnTo>
                    <a:pt x="3197" y="2446"/>
                  </a:lnTo>
                  <a:lnTo>
                    <a:pt x="3190" y="2420"/>
                  </a:lnTo>
                  <a:lnTo>
                    <a:pt x="3182" y="2395"/>
                  </a:lnTo>
                  <a:lnTo>
                    <a:pt x="3173" y="2369"/>
                  </a:lnTo>
                  <a:lnTo>
                    <a:pt x="3164" y="2345"/>
                  </a:lnTo>
                  <a:lnTo>
                    <a:pt x="3153" y="2321"/>
                  </a:lnTo>
                  <a:lnTo>
                    <a:pt x="3153" y="2321"/>
                  </a:lnTo>
                  <a:lnTo>
                    <a:pt x="3133" y="2275"/>
                  </a:lnTo>
                  <a:lnTo>
                    <a:pt x="3109" y="2232"/>
                  </a:lnTo>
                  <a:lnTo>
                    <a:pt x="3083" y="2188"/>
                  </a:lnTo>
                  <a:lnTo>
                    <a:pt x="3055" y="2148"/>
                  </a:lnTo>
                  <a:lnTo>
                    <a:pt x="3025" y="2109"/>
                  </a:lnTo>
                  <a:lnTo>
                    <a:pt x="2993" y="2071"/>
                  </a:lnTo>
                  <a:lnTo>
                    <a:pt x="2958" y="2036"/>
                  </a:lnTo>
                  <a:lnTo>
                    <a:pt x="2922" y="2001"/>
                  </a:lnTo>
                  <a:lnTo>
                    <a:pt x="2922" y="200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cxnSp>
        <p:nvCxnSpPr>
          <p:cNvPr id="80" name="Łącznik prosty 79"/>
          <p:cNvCxnSpPr/>
          <p:nvPr userDrawn="1"/>
        </p:nvCxnSpPr>
        <p:spPr>
          <a:xfrm>
            <a:off x="1691680" y="5445224"/>
            <a:ext cx="0" cy="9361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Symbol zastępczy tekstu 365"/>
          <p:cNvSpPr>
            <a:spLocks noGrp="1"/>
          </p:cNvSpPr>
          <p:nvPr>
            <p:ph type="body" sz="quarter" idx="10" hasCustomPrompt="1"/>
          </p:nvPr>
        </p:nvSpPr>
        <p:spPr>
          <a:xfrm>
            <a:off x="6744981" y="5463242"/>
            <a:ext cx="2152650" cy="26378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</a:lstStyle>
          <a:p>
            <a:pPr lvl="0"/>
            <a:r>
              <a:rPr lang="pl-PL" dirty="0" smtClean="0"/>
              <a:t>Imię i Nazwisko</a:t>
            </a:r>
          </a:p>
        </p:txBody>
      </p:sp>
      <p:sp>
        <p:nvSpPr>
          <p:cNvPr id="367" name="Symbol zastępczy tekstu 365"/>
          <p:cNvSpPr>
            <a:spLocks noGrp="1"/>
          </p:cNvSpPr>
          <p:nvPr>
            <p:ph type="body" sz="quarter" idx="11" hasCustomPrompt="1"/>
          </p:nvPr>
        </p:nvSpPr>
        <p:spPr>
          <a:xfrm>
            <a:off x="6746877" y="5733118"/>
            <a:ext cx="2152650" cy="77813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pl-PL" dirty="0" smtClean="0"/>
              <a:t>stanowisko</a:t>
            </a:r>
          </a:p>
          <a:p>
            <a:pPr lvl="0"/>
            <a:endParaRPr lang="pl-PL" dirty="0" smtClean="0"/>
          </a:p>
          <a:p>
            <a:pPr lvl="0"/>
            <a:r>
              <a:rPr lang="pl-PL" dirty="0" smtClean="0"/>
              <a:t>xxx@pbs.pl</a:t>
            </a:r>
          </a:p>
          <a:p>
            <a:pPr lvl="0"/>
            <a:r>
              <a:rPr lang="pl-PL" dirty="0" smtClean="0"/>
              <a:t>0048 123 456 789</a:t>
            </a:r>
          </a:p>
        </p:txBody>
      </p:sp>
      <p:sp>
        <p:nvSpPr>
          <p:cNvPr id="653" name="Symbol zastępczy obrazu 652"/>
          <p:cNvSpPr>
            <a:spLocks noGrp="1"/>
          </p:cNvSpPr>
          <p:nvPr>
            <p:ph type="pic" sz="quarter" idx="12" hasCustomPrompt="1"/>
          </p:nvPr>
        </p:nvSpPr>
        <p:spPr>
          <a:xfrm>
            <a:off x="5713944" y="5472571"/>
            <a:ext cx="903287" cy="99536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bg2"/>
                </a:solidFill>
              </a:defRPr>
            </a:lvl1pPr>
          </a:lstStyle>
          <a:p>
            <a:r>
              <a:rPr lang="pl-PL" dirty="0" smtClean="0"/>
              <a:t>Miejsce na Twoje zdjęcie</a:t>
            </a:r>
            <a:endParaRPr lang="pl-PL" dirty="0"/>
          </a:p>
        </p:txBody>
      </p:sp>
      <p:pic>
        <p:nvPicPr>
          <p:cNvPr id="329" name="Obraz 32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57192"/>
          </a:xfrm>
          <a:prstGeom prst="rect">
            <a:avLst/>
          </a:prstGeom>
        </p:spPr>
      </p:pic>
      <p:sp>
        <p:nvSpPr>
          <p:cNvPr id="901" name="pole tekstowe 900"/>
          <p:cNvSpPr txBox="1"/>
          <p:nvPr userDrawn="1"/>
        </p:nvSpPr>
        <p:spPr>
          <a:xfrm>
            <a:off x="6156176" y="1124744"/>
            <a:ext cx="23762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W celu uzyskania szczegółowych informacji 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– </a:t>
            </a:r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skontaktuj się z nami. 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/>
            </a:r>
            <a:b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</a:b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Z </a:t>
            </a:r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chęcią odpowiemy na pytania 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również podczas </a:t>
            </a:r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spotkania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.</a:t>
            </a:r>
            <a:endParaRPr lang="pl-PL" sz="1000" dirty="0">
              <a:solidFill>
                <a:srgbClr val="004B88">
                  <a:lumMod val="20000"/>
                  <a:lumOff val="80000"/>
                </a:srgbClr>
              </a:solidFill>
            </a:endParaRPr>
          </a:p>
        </p:txBody>
      </p:sp>
      <p:sp>
        <p:nvSpPr>
          <p:cNvPr id="902" name="Prostokąt 901"/>
          <p:cNvSpPr/>
          <p:nvPr userDrawn="1"/>
        </p:nvSpPr>
        <p:spPr>
          <a:xfrm>
            <a:off x="5580112" y="692696"/>
            <a:ext cx="29523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pl-PL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Dziękujemy za uwagę</a:t>
            </a:r>
            <a:endParaRPr lang="pl-PL" dirty="0">
              <a:solidFill>
                <a:srgbClr val="004B88">
                  <a:lumMod val="20000"/>
                  <a:lumOff val="80000"/>
                </a:srgbClr>
              </a:solidFill>
            </a:endParaRPr>
          </a:p>
        </p:txBody>
      </p:sp>
      <p:grpSp>
        <p:nvGrpSpPr>
          <p:cNvPr id="369" name="Grupa 368"/>
          <p:cNvGrpSpPr/>
          <p:nvPr userDrawn="1"/>
        </p:nvGrpSpPr>
        <p:grpSpPr>
          <a:xfrm>
            <a:off x="30163" y="49214"/>
            <a:ext cx="8358261" cy="4997950"/>
            <a:chOff x="30163" y="49213"/>
            <a:chExt cx="8426451" cy="5038725"/>
          </a:xfrm>
        </p:grpSpPr>
        <p:grpSp>
          <p:nvGrpSpPr>
            <p:cNvPr id="370" name="Group 205"/>
            <p:cNvGrpSpPr>
              <a:grpSpLocks/>
            </p:cNvGrpSpPr>
            <p:nvPr/>
          </p:nvGrpSpPr>
          <p:grpSpPr bwMode="auto">
            <a:xfrm>
              <a:off x="63501" y="61913"/>
              <a:ext cx="8393113" cy="5026025"/>
              <a:chOff x="40" y="39"/>
              <a:chExt cx="5287" cy="3166"/>
            </a:xfrm>
          </p:grpSpPr>
          <p:sp>
            <p:nvSpPr>
              <p:cNvPr id="922" name="Freeform 5"/>
              <p:cNvSpPr>
                <a:spLocks/>
              </p:cNvSpPr>
              <p:nvPr/>
            </p:nvSpPr>
            <p:spPr bwMode="auto">
              <a:xfrm>
                <a:off x="1853" y="2228"/>
                <a:ext cx="37" cy="38"/>
              </a:xfrm>
              <a:custGeom>
                <a:avLst/>
                <a:gdLst>
                  <a:gd name="T0" fmla="*/ 18 w 37"/>
                  <a:gd name="T1" fmla="*/ 38 h 38"/>
                  <a:gd name="T2" fmla="*/ 18 w 37"/>
                  <a:gd name="T3" fmla="*/ 38 h 38"/>
                  <a:gd name="T4" fmla="*/ 14 w 37"/>
                  <a:gd name="T5" fmla="*/ 38 h 38"/>
                  <a:gd name="T6" fmla="*/ 11 w 37"/>
                  <a:gd name="T7" fmla="*/ 37 h 38"/>
                  <a:gd name="T8" fmla="*/ 8 w 37"/>
                  <a:gd name="T9" fmla="*/ 35 h 38"/>
                  <a:gd name="T10" fmla="*/ 5 w 37"/>
                  <a:gd name="T11" fmla="*/ 33 h 38"/>
                  <a:gd name="T12" fmla="*/ 3 w 37"/>
                  <a:gd name="T13" fmla="*/ 30 h 38"/>
                  <a:gd name="T14" fmla="*/ 1 w 37"/>
                  <a:gd name="T15" fmla="*/ 27 h 38"/>
                  <a:gd name="T16" fmla="*/ 0 w 37"/>
                  <a:gd name="T17" fmla="*/ 23 h 38"/>
                  <a:gd name="T18" fmla="*/ 0 w 37"/>
                  <a:gd name="T19" fmla="*/ 19 h 38"/>
                  <a:gd name="T20" fmla="*/ 0 w 37"/>
                  <a:gd name="T21" fmla="*/ 19 h 38"/>
                  <a:gd name="T22" fmla="*/ 0 w 37"/>
                  <a:gd name="T23" fmla="*/ 15 h 38"/>
                  <a:gd name="T24" fmla="*/ 1 w 37"/>
                  <a:gd name="T25" fmla="*/ 11 h 38"/>
                  <a:gd name="T26" fmla="*/ 3 w 37"/>
                  <a:gd name="T27" fmla="*/ 8 h 38"/>
                  <a:gd name="T28" fmla="*/ 5 w 37"/>
                  <a:gd name="T29" fmla="*/ 6 h 38"/>
                  <a:gd name="T30" fmla="*/ 8 w 37"/>
                  <a:gd name="T31" fmla="*/ 3 h 38"/>
                  <a:gd name="T32" fmla="*/ 11 w 37"/>
                  <a:gd name="T33" fmla="*/ 2 h 38"/>
                  <a:gd name="T34" fmla="*/ 14 w 37"/>
                  <a:gd name="T35" fmla="*/ 1 h 38"/>
                  <a:gd name="T36" fmla="*/ 18 w 37"/>
                  <a:gd name="T37" fmla="*/ 0 h 38"/>
                  <a:gd name="T38" fmla="*/ 18 w 37"/>
                  <a:gd name="T39" fmla="*/ 0 h 38"/>
                  <a:gd name="T40" fmla="*/ 22 w 37"/>
                  <a:gd name="T41" fmla="*/ 1 h 38"/>
                  <a:gd name="T42" fmla="*/ 26 w 37"/>
                  <a:gd name="T43" fmla="*/ 2 h 38"/>
                  <a:gd name="T44" fmla="*/ 29 w 37"/>
                  <a:gd name="T45" fmla="*/ 3 h 38"/>
                  <a:gd name="T46" fmla="*/ 32 w 37"/>
                  <a:gd name="T47" fmla="*/ 6 h 38"/>
                  <a:gd name="T48" fmla="*/ 34 w 37"/>
                  <a:gd name="T49" fmla="*/ 8 h 38"/>
                  <a:gd name="T50" fmla="*/ 36 w 37"/>
                  <a:gd name="T51" fmla="*/ 11 h 38"/>
                  <a:gd name="T52" fmla="*/ 37 w 37"/>
                  <a:gd name="T53" fmla="*/ 15 h 38"/>
                  <a:gd name="T54" fmla="*/ 37 w 37"/>
                  <a:gd name="T55" fmla="*/ 19 h 38"/>
                  <a:gd name="T56" fmla="*/ 37 w 37"/>
                  <a:gd name="T57" fmla="*/ 19 h 38"/>
                  <a:gd name="T58" fmla="*/ 37 w 37"/>
                  <a:gd name="T59" fmla="*/ 23 h 38"/>
                  <a:gd name="T60" fmla="*/ 36 w 37"/>
                  <a:gd name="T61" fmla="*/ 27 h 38"/>
                  <a:gd name="T62" fmla="*/ 34 w 37"/>
                  <a:gd name="T63" fmla="*/ 30 h 38"/>
                  <a:gd name="T64" fmla="*/ 32 w 37"/>
                  <a:gd name="T65" fmla="*/ 33 h 38"/>
                  <a:gd name="T66" fmla="*/ 29 w 37"/>
                  <a:gd name="T67" fmla="*/ 35 h 38"/>
                  <a:gd name="T68" fmla="*/ 26 w 37"/>
                  <a:gd name="T69" fmla="*/ 37 h 38"/>
                  <a:gd name="T70" fmla="*/ 22 w 37"/>
                  <a:gd name="T71" fmla="*/ 38 h 38"/>
                  <a:gd name="T72" fmla="*/ 18 w 37"/>
                  <a:gd name="T73" fmla="*/ 38 h 38"/>
                  <a:gd name="T74" fmla="*/ 18 w 37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lnTo>
                      <a:pt x="18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6" y="11"/>
                    </a:lnTo>
                    <a:lnTo>
                      <a:pt x="37" y="15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23"/>
                    </a:lnTo>
                    <a:lnTo>
                      <a:pt x="36" y="27"/>
                    </a:lnTo>
                    <a:lnTo>
                      <a:pt x="34" y="30"/>
                    </a:lnTo>
                    <a:lnTo>
                      <a:pt x="32" y="33"/>
                    </a:lnTo>
                    <a:lnTo>
                      <a:pt x="29" y="35"/>
                    </a:lnTo>
                    <a:lnTo>
                      <a:pt x="26" y="37"/>
                    </a:lnTo>
                    <a:lnTo>
                      <a:pt x="22" y="38"/>
                    </a:lnTo>
                    <a:lnTo>
                      <a:pt x="18" y="38"/>
                    </a:lnTo>
                    <a:lnTo>
                      <a:pt x="18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3" name="Freeform 6"/>
              <p:cNvSpPr>
                <a:spLocks/>
              </p:cNvSpPr>
              <p:nvPr/>
            </p:nvSpPr>
            <p:spPr bwMode="auto">
              <a:xfrm>
                <a:off x="1855" y="2270"/>
                <a:ext cx="41" cy="97"/>
              </a:xfrm>
              <a:custGeom>
                <a:avLst/>
                <a:gdLst>
                  <a:gd name="T0" fmla="*/ 0 w 41"/>
                  <a:gd name="T1" fmla="*/ 63 h 97"/>
                  <a:gd name="T2" fmla="*/ 0 w 41"/>
                  <a:gd name="T3" fmla="*/ 63 h 97"/>
                  <a:gd name="T4" fmla="*/ 2 w 41"/>
                  <a:gd name="T5" fmla="*/ 78 h 97"/>
                  <a:gd name="T6" fmla="*/ 4 w 41"/>
                  <a:gd name="T7" fmla="*/ 93 h 97"/>
                  <a:gd name="T8" fmla="*/ 4 w 41"/>
                  <a:gd name="T9" fmla="*/ 93 h 97"/>
                  <a:gd name="T10" fmla="*/ 6 w 41"/>
                  <a:gd name="T11" fmla="*/ 97 h 97"/>
                  <a:gd name="T12" fmla="*/ 7 w 41"/>
                  <a:gd name="T13" fmla="*/ 97 h 97"/>
                  <a:gd name="T14" fmla="*/ 8 w 41"/>
                  <a:gd name="T15" fmla="*/ 97 h 97"/>
                  <a:gd name="T16" fmla="*/ 25 w 41"/>
                  <a:gd name="T17" fmla="*/ 97 h 97"/>
                  <a:gd name="T18" fmla="*/ 25 w 41"/>
                  <a:gd name="T19" fmla="*/ 97 h 97"/>
                  <a:gd name="T20" fmla="*/ 26 w 41"/>
                  <a:gd name="T21" fmla="*/ 97 h 97"/>
                  <a:gd name="T22" fmla="*/ 27 w 41"/>
                  <a:gd name="T23" fmla="*/ 97 h 97"/>
                  <a:gd name="T24" fmla="*/ 29 w 41"/>
                  <a:gd name="T25" fmla="*/ 93 h 97"/>
                  <a:gd name="T26" fmla="*/ 29 w 41"/>
                  <a:gd name="T27" fmla="*/ 93 h 97"/>
                  <a:gd name="T28" fmla="*/ 30 w 41"/>
                  <a:gd name="T29" fmla="*/ 85 h 97"/>
                  <a:gd name="T30" fmla="*/ 32 w 41"/>
                  <a:gd name="T31" fmla="*/ 75 h 97"/>
                  <a:gd name="T32" fmla="*/ 34 w 41"/>
                  <a:gd name="T33" fmla="*/ 59 h 97"/>
                  <a:gd name="T34" fmla="*/ 34 w 41"/>
                  <a:gd name="T35" fmla="*/ 59 h 97"/>
                  <a:gd name="T36" fmla="*/ 35 w 41"/>
                  <a:gd name="T37" fmla="*/ 56 h 97"/>
                  <a:gd name="T38" fmla="*/ 36 w 41"/>
                  <a:gd name="T39" fmla="*/ 54 h 97"/>
                  <a:gd name="T40" fmla="*/ 38 w 41"/>
                  <a:gd name="T41" fmla="*/ 51 h 97"/>
                  <a:gd name="T42" fmla="*/ 38 w 41"/>
                  <a:gd name="T43" fmla="*/ 49 h 97"/>
                  <a:gd name="T44" fmla="*/ 38 w 41"/>
                  <a:gd name="T45" fmla="*/ 49 h 97"/>
                  <a:gd name="T46" fmla="*/ 40 w 41"/>
                  <a:gd name="T47" fmla="*/ 33 h 97"/>
                  <a:gd name="T48" fmla="*/ 41 w 41"/>
                  <a:gd name="T49" fmla="*/ 21 h 97"/>
                  <a:gd name="T50" fmla="*/ 40 w 41"/>
                  <a:gd name="T51" fmla="*/ 9 h 97"/>
                  <a:gd name="T52" fmla="*/ 40 w 41"/>
                  <a:gd name="T53" fmla="*/ 9 h 97"/>
                  <a:gd name="T54" fmla="*/ 40 w 41"/>
                  <a:gd name="T55" fmla="*/ 8 h 97"/>
                  <a:gd name="T56" fmla="*/ 38 w 41"/>
                  <a:gd name="T57" fmla="*/ 6 h 97"/>
                  <a:gd name="T58" fmla="*/ 33 w 41"/>
                  <a:gd name="T59" fmla="*/ 3 h 97"/>
                  <a:gd name="T60" fmla="*/ 26 w 41"/>
                  <a:gd name="T61" fmla="*/ 1 h 97"/>
                  <a:gd name="T62" fmla="*/ 16 w 41"/>
                  <a:gd name="T63" fmla="*/ 0 h 97"/>
                  <a:gd name="T64" fmla="*/ 16 w 41"/>
                  <a:gd name="T65" fmla="*/ 0 h 97"/>
                  <a:gd name="T66" fmla="*/ 10 w 41"/>
                  <a:gd name="T67" fmla="*/ 1 h 97"/>
                  <a:gd name="T68" fmla="*/ 5 w 41"/>
                  <a:gd name="T69" fmla="*/ 1 h 97"/>
                  <a:gd name="T70" fmla="*/ 5 w 41"/>
                  <a:gd name="T71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97">
                    <a:moveTo>
                      <a:pt x="0" y="63"/>
                    </a:moveTo>
                    <a:lnTo>
                      <a:pt x="0" y="63"/>
                    </a:lnTo>
                    <a:lnTo>
                      <a:pt x="2" y="78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6" y="97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26" y="97"/>
                    </a:lnTo>
                    <a:lnTo>
                      <a:pt x="27" y="97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30" y="85"/>
                    </a:lnTo>
                    <a:lnTo>
                      <a:pt x="32" y="75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5" y="56"/>
                    </a:lnTo>
                    <a:lnTo>
                      <a:pt x="36" y="54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40" y="33"/>
                    </a:lnTo>
                    <a:lnTo>
                      <a:pt x="41" y="21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3" y="3"/>
                    </a:lnTo>
                    <a:lnTo>
                      <a:pt x="2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4" name="Freeform 7"/>
              <p:cNvSpPr>
                <a:spLocks/>
              </p:cNvSpPr>
              <p:nvPr/>
            </p:nvSpPr>
            <p:spPr bwMode="auto">
              <a:xfrm>
                <a:off x="1607" y="2228"/>
                <a:ext cx="38" cy="38"/>
              </a:xfrm>
              <a:custGeom>
                <a:avLst/>
                <a:gdLst>
                  <a:gd name="T0" fmla="*/ 20 w 38"/>
                  <a:gd name="T1" fmla="*/ 38 h 38"/>
                  <a:gd name="T2" fmla="*/ 20 w 38"/>
                  <a:gd name="T3" fmla="*/ 38 h 38"/>
                  <a:gd name="T4" fmla="*/ 23 w 38"/>
                  <a:gd name="T5" fmla="*/ 38 h 38"/>
                  <a:gd name="T6" fmla="*/ 27 w 38"/>
                  <a:gd name="T7" fmla="*/ 37 h 38"/>
                  <a:gd name="T8" fmla="*/ 30 w 38"/>
                  <a:gd name="T9" fmla="*/ 35 h 38"/>
                  <a:gd name="T10" fmla="*/ 33 w 38"/>
                  <a:gd name="T11" fmla="*/ 33 h 38"/>
                  <a:gd name="T12" fmla="*/ 35 w 38"/>
                  <a:gd name="T13" fmla="*/ 30 h 38"/>
                  <a:gd name="T14" fmla="*/ 37 w 38"/>
                  <a:gd name="T15" fmla="*/ 27 h 38"/>
                  <a:gd name="T16" fmla="*/ 38 w 38"/>
                  <a:gd name="T17" fmla="*/ 23 h 38"/>
                  <a:gd name="T18" fmla="*/ 38 w 38"/>
                  <a:gd name="T19" fmla="*/ 19 h 38"/>
                  <a:gd name="T20" fmla="*/ 38 w 38"/>
                  <a:gd name="T21" fmla="*/ 19 h 38"/>
                  <a:gd name="T22" fmla="*/ 38 w 38"/>
                  <a:gd name="T23" fmla="*/ 15 h 38"/>
                  <a:gd name="T24" fmla="*/ 37 w 38"/>
                  <a:gd name="T25" fmla="*/ 11 h 38"/>
                  <a:gd name="T26" fmla="*/ 35 w 38"/>
                  <a:gd name="T27" fmla="*/ 8 h 38"/>
                  <a:gd name="T28" fmla="*/ 33 w 38"/>
                  <a:gd name="T29" fmla="*/ 6 h 38"/>
                  <a:gd name="T30" fmla="*/ 30 w 38"/>
                  <a:gd name="T31" fmla="*/ 3 h 38"/>
                  <a:gd name="T32" fmla="*/ 27 w 38"/>
                  <a:gd name="T33" fmla="*/ 2 h 38"/>
                  <a:gd name="T34" fmla="*/ 23 w 38"/>
                  <a:gd name="T35" fmla="*/ 1 h 38"/>
                  <a:gd name="T36" fmla="*/ 20 w 38"/>
                  <a:gd name="T37" fmla="*/ 0 h 38"/>
                  <a:gd name="T38" fmla="*/ 20 w 38"/>
                  <a:gd name="T39" fmla="*/ 0 h 38"/>
                  <a:gd name="T40" fmla="*/ 15 w 38"/>
                  <a:gd name="T41" fmla="*/ 1 h 38"/>
                  <a:gd name="T42" fmla="*/ 12 w 38"/>
                  <a:gd name="T43" fmla="*/ 2 h 38"/>
                  <a:gd name="T44" fmla="*/ 8 w 38"/>
                  <a:gd name="T45" fmla="*/ 3 h 38"/>
                  <a:gd name="T46" fmla="*/ 6 w 38"/>
                  <a:gd name="T47" fmla="*/ 6 h 38"/>
                  <a:gd name="T48" fmla="*/ 3 w 38"/>
                  <a:gd name="T49" fmla="*/ 8 h 38"/>
                  <a:gd name="T50" fmla="*/ 2 w 38"/>
                  <a:gd name="T51" fmla="*/ 11 h 38"/>
                  <a:gd name="T52" fmla="*/ 1 w 38"/>
                  <a:gd name="T53" fmla="*/ 15 h 38"/>
                  <a:gd name="T54" fmla="*/ 0 w 38"/>
                  <a:gd name="T55" fmla="*/ 19 h 38"/>
                  <a:gd name="T56" fmla="*/ 0 w 38"/>
                  <a:gd name="T57" fmla="*/ 19 h 38"/>
                  <a:gd name="T58" fmla="*/ 1 w 38"/>
                  <a:gd name="T59" fmla="*/ 23 h 38"/>
                  <a:gd name="T60" fmla="*/ 2 w 38"/>
                  <a:gd name="T61" fmla="*/ 27 h 38"/>
                  <a:gd name="T62" fmla="*/ 3 w 38"/>
                  <a:gd name="T63" fmla="*/ 30 h 38"/>
                  <a:gd name="T64" fmla="*/ 6 w 38"/>
                  <a:gd name="T65" fmla="*/ 33 h 38"/>
                  <a:gd name="T66" fmla="*/ 8 w 38"/>
                  <a:gd name="T67" fmla="*/ 35 h 38"/>
                  <a:gd name="T68" fmla="*/ 12 w 38"/>
                  <a:gd name="T69" fmla="*/ 37 h 38"/>
                  <a:gd name="T70" fmla="*/ 15 w 38"/>
                  <a:gd name="T71" fmla="*/ 38 h 38"/>
                  <a:gd name="T72" fmla="*/ 20 w 38"/>
                  <a:gd name="T73" fmla="*/ 38 h 38"/>
                  <a:gd name="T74" fmla="*/ 20 w 38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lnTo>
                      <a:pt x="20" y="38"/>
                    </a:lnTo>
                    <a:lnTo>
                      <a:pt x="23" y="38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5" y="30"/>
                    </a:lnTo>
                    <a:lnTo>
                      <a:pt x="37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5" name="Freeform 8"/>
              <p:cNvSpPr>
                <a:spLocks/>
              </p:cNvSpPr>
              <p:nvPr/>
            </p:nvSpPr>
            <p:spPr bwMode="auto">
              <a:xfrm>
                <a:off x="1602" y="2270"/>
                <a:ext cx="41" cy="97"/>
              </a:xfrm>
              <a:custGeom>
                <a:avLst/>
                <a:gdLst>
                  <a:gd name="T0" fmla="*/ 36 w 41"/>
                  <a:gd name="T1" fmla="*/ 2 h 97"/>
                  <a:gd name="T2" fmla="*/ 36 w 41"/>
                  <a:gd name="T3" fmla="*/ 2 h 97"/>
                  <a:gd name="T4" fmla="*/ 36 w 41"/>
                  <a:gd name="T5" fmla="*/ 1 h 97"/>
                  <a:gd name="T6" fmla="*/ 36 w 41"/>
                  <a:gd name="T7" fmla="*/ 1 h 97"/>
                  <a:gd name="T8" fmla="*/ 30 w 41"/>
                  <a:gd name="T9" fmla="*/ 1 h 97"/>
                  <a:gd name="T10" fmla="*/ 25 w 41"/>
                  <a:gd name="T11" fmla="*/ 0 h 97"/>
                  <a:gd name="T12" fmla="*/ 25 w 41"/>
                  <a:gd name="T13" fmla="*/ 0 h 97"/>
                  <a:gd name="T14" fmla="*/ 15 w 41"/>
                  <a:gd name="T15" fmla="*/ 1 h 97"/>
                  <a:gd name="T16" fmla="*/ 8 w 41"/>
                  <a:gd name="T17" fmla="*/ 3 h 97"/>
                  <a:gd name="T18" fmla="*/ 2 w 41"/>
                  <a:gd name="T19" fmla="*/ 6 h 97"/>
                  <a:gd name="T20" fmla="*/ 1 w 41"/>
                  <a:gd name="T21" fmla="*/ 8 h 97"/>
                  <a:gd name="T22" fmla="*/ 0 w 41"/>
                  <a:gd name="T23" fmla="*/ 9 h 97"/>
                  <a:gd name="T24" fmla="*/ 0 w 41"/>
                  <a:gd name="T25" fmla="*/ 9 h 97"/>
                  <a:gd name="T26" fmla="*/ 0 w 41"/>
                  <a:gd name="T27" fmla="*/ 21 h 97"/>
                  <a:gd name="T28" fmla="*/ 1 w 41"/>
                  <a:gd name="T29" fmla="*/ 33 h 97"/>
                  <a:gd name="T30" fmla="*/ 2 w 41"/>
                  <a:gd name="T31" fmla="*/ 49 h 97"/>
                  <a:gd name="T32" fmla="*/ 2 w 41"/>
                  <a:gd name="T33" fmla="*/ 49 h 97"/>
                  <a:gd name="T34" fmla="*/ 3 w 41"/>
                  <a:gd name="T35" fmla="*/ 51 h 97"/>
                  <a:gd name="T36" fmla="*/ 4 w 41"/>
                  <a:gd name="T37" fmla="*/ 54 h 97"/>
                  <a:gd name="T38" fmla="*/ 6 w 41"/>
                  <a:gd name="T39" fmla="*/ 56 h 97"/>
                  <a:gd name="T40" fmla="*/ 6 w 41"/>
                  <a:gd name="T41" fmla="*/ 59 h 97"/>
                  <a:gd name="T42" fmla="*/ 6 w 41"/>
                  <a:gd name="T43" fmla="*/ 59 h 97"/>
                  <a:gd name="T44" fmla="*/ 9 w 41"/>
                  <a:gd name="T45" fmla="*/ 75 h 97"/>
                  <a:gd name="T46" fmla="*/ 10 w 41"/>
                  <a:gd name="T47" fmla="*/ 85 h 97"/>
                  <a:gd name="T48" fmla="*/ 12 w 41"/>
                  <a:gd name="T49" fmla="*/ 93 h 97"/>
                  <a:gd name="T50" fmla="*/ 12 w 41"/>
                  <a:gd name="T51" fmla="*/ 93 h 97"/>
                  <a:gd name="T52" fmla="*/ 14 w 41"/>
                  <a:gd name="T53" fmla="*/ 97 h 97"/>
                  <a:gd name="T54" fmla="*/ 14 w 41"/>
                  <a:gd name="T55" fmla="*/ 97 h 97"/>
                  <a:gd name="T56" fmla="*/ 16 w 41"/>
                  <a:gd name="T57" fmla="*/ 97 h 97"/>
                  <a:gd name="T58" fmla="*/ 33 w 41"/>
                  <a:gd name="T59" fmla="*/ 97 h 97"/>
                  <a:gd name="T60" fmla="*/ 33 w 41"/>
                  <a:gd name="T61" fmla="*/ 97 h 97"/>
                  <a:gd name="T62" fmla="*/ 34 w 41"/>
                  <a:gd name="T63" fmla="*/ 97 h 97"/>
                  <a:gd name="T64" fmla="*/ 35 w 41"/>
                  <a:gd name="T65" fmla="*/ 97 h 97"/>
                  <a:gd name="T66" fmla="*/ 36 w 41"/>
                  <a:gd name="T67" fmla="*/ 93 h 97"/>
                  <a:gd name="T68" fmla="*/ 36 w 41"/>
                  <a:gd name="T69" fmla="*/ 93 h 97"/>
                  <a:gd name="T70" fmla="*/ 39 w 41"/>
                  <a:gd name="T71" fmla="*/ 78 h 97"/>
                  <a:gd name="T72" fmla="*/ 41 w 41"/>
                  <a:gd name="T73" fmla="*/ 6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97">
                    <a:moveTo>
                      <a:pt x="36" y="2"/>
                    </a:move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1"/>
                    </a:lnTo>
                    <a:lnTo>
                      <a:pt x="8" y="3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33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9" y="75"/>
                    </a:lnTo>
                    <a:lnTo>
                      <a:pt x="10" y="8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33" y="97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9" y="78"/>
                    </a:lnTo>
                    <a:lnTo>
                      <a:pt x="41" y="6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6" name="Freeform 9"/>
              <p:cNvSpPr>
                <a:spLocks/>
              </p:cNvSpPr>
              <p:nvPr/>
            </p:nvSpPr>
            <p:spPr bwMode="auto">
              <a:xfrm>
                <a:off x="1794" y="2204"/>
                <a:ext cx="50" cy="49"/>
              </a:xfrm>
              <a:custGeom>
                <a:avLst/>
                <a:gdLst>
                  <a:gd name="T0" fmla="*/ 50 w 50"/>
                  <a:gd name="T1" fmla="*/ 24 h 49"/>
                  <a:gd name="T2" fmla="*/ 50 w 50"/>
                  <a:gd name="T3" fmla="*/ 24 h 49"/>
                  <a:gd name="T4" fmla="*/ 50 w 50"/>
                  <a:gd name="T5" fmla="*/ 20 h 49"/>
                  <a:gd name="T6" fmla="*/ 47 w 50"/>
                  <a:gd name="T7" fmla="*/ 15 h 49"/>
                  <a:gd name="T8" fmla="*/ 45 w 50"/>
                  <a:gd name="T9" fmla="*/ 11 h 49"/>
                  <a:gd name="T10" fmla="*/ 42 w 50"/>
                  <a:gd name="T11" fmla="*/ 7 h 49"/>
                  <a:gd name="T12" fmla="*/ 39 w 50"/>
                  <a:gd name="T13" fmla="*/ 4 h 49"/>
                  <a:gd name="T14" fmla="*/ 34 w 50"/>
                  <a:gd name="T15" fmla="*/ 1 h 49"/>
                  <a:gd name="T16" fmla="*/ 30 w 50"/>
                  <a:gd name="T17" fmla="*/ 0 h 49"/>
                  <a:gd name="T18" fmla="*/ 25 w 50"/>
                  <a:gd name="T19" fmla="*/ 0 h 49"/>
                  <a:gd name="T20" fmla="*/ 25 w 50"/>
                  <a:gd name="T21" fmla="*/ 0 h 49"/>
                  <a:gd name="T22" fmla="*/ 20 w 50"/>
                  <a:gd name="T23" fmla="*/ 0 h 49"/>
                  <a:gd name="T24" fmla="*/ 16 w 50"/>
                  <a:gd name="T25" fmla="*/ 1 h 49"/>
                  <a:gd name="T26" fmla="*/ 11 w 50"/>
                  <a:gd name="T27" fmla="*/ 4 h 49"/>
                  <a:gd name="T28" fmla="*/ 7 w 50"/>
                  <a:gd name="T29" fmla="*/ 7 h 49"/>
                  <a:gd name="T30" fmla="*/ 4 w 50"/>
                  <a:gd name="T31" fmla="*/ 11 h 49"/>
                  <a:gd name="T32" fmla="*/ 2 w 50"/>
                  <a:gd name="T33" fmla="*/ 15 h 49"/>
                  <a:gd name="T34" fmla="*/ 1 w 50"/>
                  <a:gd name="T35" fmla="*/ 20 h 49"/>
                  <a:gd name="T36" fmla="*/ 0 w 50"/>
                  <a:gd name="T37" fmla="*/ 24 h 49"/>
                  <a:gd name="T38" fmla="*/ 0 w 50"/>
                  <a:gd name="T39" fmla="*/ 24 h 49"/>
                  <a:gd name="T40" fmla="*/ 1 w 50"/>
                  <a:gd name="T41" fmla="*/ 29 h 49"/>
                  <a:gd name="T42" fmla="*/ 2 w 50"/>
                  <a:gd name="T43" fmla="*/ 34 h 49"/>
                  <a:gd name="T44" fmla="*/ 4 w 50"/>
                  <a:gd name="T45" fmla="*/ 38 h 49"/>
                  <a:gd name="T46" fmla="*/ 7 w 50"/>
                  <a:gd name="T47" fmla="*/ 41 h 49"/>
                  <a:gd name="T48" fmla="*/ 11 w 50"/>
                  <a:gd name="T49" fmla="*/ 44 h 49"/>
                  <a:gd name="T50" fmla="*/ 16 w 50"/>
                  <a:gd name="T51" fmla="*/ 47 h 49"/>
                  <a:gd name="T52" fmla="*/ 20 w 50"/>
                  <a:gd name="T53" fmla="*/ 49 h 49"/>
                  <a:gd name="T54" fmla="*/ 25 w 50"/>
                  <a:gd name="T55" fmla="*/ 49 h 49"/>
                  <a:gd name="T56" fmla="*/ 25 w 50"/>
                  <a:gd name="T57" fmla="*/ 49 h 49"/>
                  <a:gd name="T58" fmla="*/ 30 w 50"/>
                  <a:gd name="T59" fmla="*/ 49 h 49"/>
                  <a:gd name="T60" fmla="*/ 34 w 50"/>
                  <a:gd name="T61" fmla="*/ 47 h 49"/>
                  <a:gd name="T62" fmla="*/ 39 w 50"/>
                  <a:gd name="T63" fmla="*/ 44 h 49"/>
                  <a:gd name="T64" fmla="*/ 42 w 50"/>
                  <a:gd name="T65" fmla="*/ 41 h 49"/>
                  <a:gd name="T66" fmla="*/ 45 w 50"/>
                  <a:gd name="T67" fmla="*/ 38 h 49"/>
                  <a:gd name="T68" fmla="*/ 47 w 50"/>
                  <a:gd name="T69" fmla="*/ 34 h 49"/>
                  <a:gd name="T70" fmla="*/ 50 w 50"/>
                  <a:gd name="T71" fmla="*/ 29 h 49"/>
                  <a:gd name="T72" fmla="*/ 50 w 50"/>
                  <a:gd name="T73" fmla="*/ 24 h 49"/>
                  <a:gd name="T74" fmla="*/ 50 w 50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4"/>
                    </a:lnTo>
                    <a:lnTo>
                      <a:pt x="50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9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7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30" y="49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2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50" y="29"/>
                    </a:lnTo>
                    <a:lnTo>
                      <a:pt x="50" y="24"/>
                    </a:lnTo>
                    <a:lnTo>
                      <a:pt x="50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7" name="Freeform 10"/>
              <p:cNvSpPr>
                <a:spLocks/>
              </p:cNvSpPr>
              <p:nvPr/>
            </p:nvSpPr>
            <p:spPr bwMode="auto">
              <a:xfrm>
                <a:off x="1798" y="2260"/>
                <a:ext cx="53" cy="122"/>
              </a:xfrm>
              <a:custGeom>
                <a:avLst/>
                <a:gdLst>
                  <a:gd name="T0" fmla="*/ 0 w 53"/>
                  <a:gd name="T1" fmla="*/ 86 h 122"/>
                  <a:gd name="T2" fmla="*/ 0 w 53"/>
                  <a:gd name="T3" fmla="*/ 86 h 122"/>
                  <a:gd name="T4" fmla="*/ 2 w 53"/>
                  <a:gd name="T5" fmla="*/ 102 h 122"/>
                  <a:gd name="T6" fmla="*/ 5 w 53"/>
                  <a:gd name="T7" fmla="*/ 116 h 122"/>
                  <a:gd name="T8" fmla="*/ 5 w 53"/>
                  <a:gd name="T9" fmla="*/ 116 h 122"/>
                  <a:gd name="T10" fmla="*/ 7 w 53"/>
                  <a:gd name="T11" fmla="*/ 121 h 122"/>
                  <a:gd name="T12" fmla="*/ 9 w 53"/>
                  <a:gd name="T13" fmla="*/ 121 h 122"/>
                  <a:gd name="T14" fmla="*/ 11 w 53"/>
                  <a:gd name="T15" fmla="*/ 122 h 122"/>
                  <a:gd name="T16" fmla="*/ 32 w 53"/>
                  <a:gd name="T17" fmla="*/ 122 h 122"/>
                  <a:gd name="T18" fmla="*/ 32 w 53"/>
                  <a:gd name="T19" fmla="*/ 122 h 122"/>
                  <a:gd name="T20" fmla="*/ 33 w 53"/>
                  <a:gd name="T21" fmla="*/ 121 h 122"/>
                  <a:gd name="T22" fmla="*/ 34 w 53"/>
                  <a:gd name="T23" fmla="*/ 121 h 122"/>
                  <a:gd name="T24" fmla="*/ 36 w 53"/>
                  <a:gd name="T25" fmla="*/ 116 h 122"/>
                  <a:gd name="T26" fmla="*/ 36 w 53"/>
                  <a:gd name="T27" fmla="*/ 116 h 122"/>
                  <a:gd name="T28" fmla="*/ 38 w 53"/>
                  <a:gd name="T29" fmla="*/ 107 h 122"/>
                  <a:gd name="T30" fmla="*/ 40 w 53"/>
                  <a:gd name="T31" fmla="*/ 95 h 122"/>
                  <a:gd name="T32" fmla="*/ 45 w 53"/>
                  <a:gd name="T33" fmla="*/ 76 h 122"/>
                  <a:gd name="T34" fmla="*/ 45 w 53"/>
                  <a:gd name="T35" fmla="*/ 76 h 122"/>
                  <a:gd name="T36" fmla="*/ 46 w 53"/>
                  <a:gd name="T37" fmla="*/ 72 h 122"/>
                  <a:gd name="T38" fmla="*/ 47 w 53"/>
                  <a:gd name="T39" fmla="*/ 70 h 122"/>
                  <a:gd name="T40" fmla="*/ 49 w 53"/>
                  <a:gd name="T41" fmla="*/ 67 h 122"/>
                  <a:gd name="T42" fmla="*/ 50 w 53"/>
                  <a:gd name="T43" fmla="*/ 64 h 122"/>
                  <a:gd name="T44" fmla="*/ 50 w 53"/>
                  <a:gd name="T45" fmla="*/ 64 h 122"/>
                  <a:gd name="T46" fmla="*/ 52 w 53"/>
                  <a:gd name="T47" fmla="*/ 43 h 122"/>
                  <a:gd name="T48" fmla="*/ 53 w 53"/>
                  <a:gd name="T49" fmla="*/ 27 h 122"/>
                  <a:gd name="T50" fmla="*/ 52 w 53"/>
                  <a:gd name="T51" fmla="*/ 12 h 122"/>
                  <a:gd name="T52" fmla="*/ 52 w 53"/>
                  <a:gd name="T53" fmla="*/ 12 h 122"/>
                  <a:gd name="T54" fmla="*/ 52 w 53"/>
                  <a:gd name="T55" fmla="*/ 10 h 122"/>
                  <a:gd name="T56" fmla="*/ 50 w 53"/>
                  <a:gd name="T57" fmla="*/ 8 h 122"/>
                  <a:gd name="T58" fmla="*/ 47 w 53"/>
                  <a:gd name="T59" fmla="*/ 6 h 122"/>
                  <a:gd name="T60" fmla="*/ 42 w 53"/>
                  <a:gd name="T61" fmla="*/ 4 h 122"/>
                  <a:gd name="T62" fmla="*/ 32 w 53"/>
                  <a:gd name="T63" fmla="*/ 1 h 122"/>
                  <a:gd name="T64" fmla="*/ 21 w 53"/>
                  <a:gd name="T65" fmla="*/ 0 h 122"/>
                  <a:gd name="T66" fmla="*/ 21 w 53"/>
                  <a:gd name="T67" fmla="*/ 0 h 122"/>
                  <a:gd name="T68" fmla="*/ 14 w 53"/>
                  <a:gd name="T69" fmla="*/ 1 h 122"/>
                  <a:gd name="T70" fmla="*/ 5 w 53"/>
                  <a:gd name="T71" fmla="*/ 2 h 122"/>
                  <a:gd name="T72" fmla="*/ 5 w 53"/>
                  <a:gd name="T73" fmla="*/ 2 h 122"/>
                  <a:gd name="T74" fmla="*/ 5 w 53"/>
                  <a:gd name="T7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0" y="86"/>
                    </a:moveTo>
                    <a:lnTo>
                      <a:pt x="0" y="86"/>
                    </a:lnTo>
                    <a:lnTo>
                      <a:pt x="2" y="102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7" y="121"/>
                    </a:lnTo>
                    <a:lnTo>
                      <a:pt x="9" y="121"/>
                    </a:lnTo>
                    <a:lnTo>
                      <a:pt x="11" y="122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3" y="121"/>
                    </a:lnTo>
                    <a:lnTo>
                      <a:pt x="34" y="121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8" y="107"/>
                    </a:lnTo>
                    <a:lnTo>
                      <a:pt x="40" y="95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9" y="67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2" y="43"/>
                    </a:lnTo>
                    <a:lnTo>
                      <a:pt x="53" y="27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8" name="Freeform 11"/>
              <p:cNvSpPr>
                <a:spLocks/>
              </p:cNvSpPr>
              <p:nvPr/>
            </p:nvSpPr>
            <p:spPr bwMode="auto">
              <a:xfrm>
                <a:off x="1654" y="2204"/>
                <a:ext cx="49" cy="49"/>
              </a:xfrm>
              <a:custGeom>
                <a:avLst/>
                <a:gdLst>
                  <a:gd name="T0" fmla="*/ 49 w 49"/>
                  <a:gd name="T1" fmla="*/ 24 h 49"/>
                  <a:gd name="T2" fmla="*/ 49 w 49"/>
                  <a:gd name="T3" fmla="*/ 24 h 49"/>
                  <a:gd name="T4" fmla="*/ 49 w 49"/>
                  <a:gd name="T5" fmla="*/ 20 h 49"/>
                  <a:gd name="T6" fmla="*/ 47 w 49"/>
                  <a:gd name="T7" fmla="*/ 15 h 49"/>
                  <a:gd name="T8" fmla="*/ 45 w 49"/>
                  <a:gd name="T9" fmla="*/ 11 h 49"/>
                  <a:gd name="T10" fmla="*/ 41 w 49"/>
                  <a:gd name="T11" fmla="*/ 7 h 49"/>
                  <a:gd name="T12" fmla="*/ 38 w 49"/>
                  <a:gd name="T13" fmla="*/ 4 h 49"/>
                  <a:gd name="T14" fmla="*/ 34 w 49"/>
                  <a:gd name="T15" fmla="*/ 1 h 49"/>
                  <a:gd name="T16" fmla="*/ 29 w 49"/>
                  <a:gd name="T17" fmla="*/ 0 h 49"/>
                  <a:gd name="T18" fmla="*/ 25 w 49"/>
                  <a:gd name="T19" fmla="*/ 0 h 49"/>
                  <a:gd name="T20" fmla="*/ 25 w 49"/>
                  <a:gd name="T21" fmla="*/ 0 h 49"/>
                  <a:gd name="T22" fmla="*/ 20 w 49"/>
                  <a:gd name="T23" fmla="*/ 0 h 49"/>
                  <a:gd name="T24" fmla="*/ 15 w 49"/>
                  <a:gd name="T25" fmla="*/ 1 h 49"/>
                  <a:gd name="T26" fmla="*/ 11 w 49"/>
                  <a:gd name="T27" fmla="*/ 4 h 49"/>
                  <a:gd name="T28" fmla="*/ 8 w 49"/>
                  <a:gd name="T29" fmla="*/ 7 h 49"/>
                  <a:gd name="T30" fmla="*/ 4 w 49"/>
                  <a:gd name="T31" fmla="*/ 11 h 49"/>
                  <a:gd name="T32" fmla="*/ 2 w 49"/>
                  <a:gd name="T33" fmla="*/ 15 h 49"/>
                  <a:gd name="T34" fmla="*/ 0 w 49"/>
                  <a:gd name="T35" fmla="*/ 20 h 49"/>
                  <a:gd name="T36" fmla="*/ 0 w 49"/>
                  <a:gd name="T37" fmla="*/ 24 h 49"/>
                  <a:gd name="T38" fmla="*/ 0 w 49"/>
                  <a:gd name="T39" fmla="*/ 24 h 49"/>
                  <a:gd name="T40" fmla="*/ 0 w 49"/>
                  <a:gd name="T41" fmla="*/ 29 h 49"/>
                  <a:gd name="T42" fmla="*/ 2 w 49"/>
                  <a:gd name="T43" fmla="*/ 34 h 49"/>
                  <a:gd name="T44" fmla="*/ 4 w 49"/>
                  <a:gd name="T45" fmla="*/ 38 h 49"/>
                  <a:gd name="T46" fmla="*/ 8 w 49"/>
                  <a:gd name="T47" fmla="*/ 41 h 49"/>
                  <a:gd name="T48" fmla="*/ 11 w 49"/>
                  <a:gd name="T49" fmla="*/ 44 h 49"/>
                  <a:gd name="T50" fmla="*/ 15 w 49"/>
                  <a:gd name="T51" fmla="*/ 47 h 49"/>
                  <a:gd name="T52" fmla="*/ 20 w 49"/>
                  <a:gd name="T53" fmla="*/ 49 h 49"/>
                  <a:gd name="T54" fmla="*/ 25 w 49"/>
                  <a:gd name="T55" fmla="*/ 49 h 49"/>
                  <a:gd name="T56" fmla="*/ 25 w 49"/>
                  <a:gd name="T57" fmla="*/ 49 h 49"/>
                  <a:gd name="T58" fmla="*/ 29 w 49"/>
                  <a:gd name="T59" fmla="*/ 49 h 49"/>
                  <a:gd name="T60" fmla="*/ 34 w 49"/>
                  <a:gd name="T61" fmla="*/ 47 h 49"/>
                  <a:gd name="T62" fmla="*/ 38 w 49"/>
                  <a:gd name="T63" fmla="*/ 44 h 49"/>
                  <a:gd name="T64" fmla="*/ 41 w 49"/>
                  <a:gd name="T65" fmla="*/ 41 h 49"/>
                  <a:gd name="T66" fmla="*/ 45 w 49"/>
                  <a:gd name="T67" fmla="*/ 38 h 49"/>
                  <a:gd name="T68" fmla="*/ 47 w 49"/>
                  <a:gd name="T69" fmla="*/ 34 h 49"/>
                  <a:gd name="T70" fmla="*/ 49 w 49"/>
                  <a:gd name="T71" fmla="*/ 29 h 49"/>
                  <a:gd name="T72" fmla="*/ 49 w 49"/>
                  <a:gd name="T73" fmla="*/ 24 h 49"/>
                  <a:gd name="T74" fmla="*/ 49 w 49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9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9" y="49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9" name="Freeform 12"/>
              <p:cNvSpPr>
                <a:spLocks/>
              </p:cNvSpPr>
              <p:nvPr/>
            </p:nvSpPr>
            <p:spPr bwMode="auto">
              <a:xfrm>
                <a:off x="1647" y="2260"/>
                <a:ext cx="53" cy="122"/>
              </a:xfrm>
              <a:custGeom>
                <a:avLst/>
                <a:gdLst>
                  <a:gd name="T0" fmla="*/ 46 w 53"/>
                  <a:gd name="T1" fmla="*/ 3 h 122"/>
                  <a:gd name="T2" fmla="*/ 46 w 53"/>
                  <a:gd name="T3" fmla="*/ 3 h 122"/>
                  <a:gd name="T4" fmla="*/ 46 w 53"/>
                  <a:gd name="T5" fmla="*/ 2 h 122"/>
                  <a:gd name="T6" fmla="*/ 46 w 53"/>
                  <a:gd name="T7" fmla="*/ 2 h 122"/>
                  <a:gd name="T8" fmla="*/ 39 w 53"/>
                  <a:gd name="T9" fmla="*/ 1 h 122"/>
                  <a:gd name="T10" fmla="*/ 32 w 53"/>
                  <a:gd name="T11" fmla="*/ 0 h 122"/>
                  <a:gd name="T12" fmla="*/ 32 w 53"/>
                  <a:gd name="T13" fmla="*/ 0 h 122"/>
                  <a:gd name="T14" fmla="*/ 20 w 53"/>
                  <a:gd name="T15" fmla="*/ 1 h 122"/>
                  <a:gd name="T16" fmla="*/ 10 w 53"/>
                  <a:gd name="T17" fmla="*/ 4 h 122"/>
                  <a:gd name="T18" fmla="*/ 6 w 53"/>
                  <a:gd name="T19" fmla="*/ 6 h 122"/>
                  <a:gd name="T20" fmla="*/ 3 w 53"/>
                  <a:gd name="T21" fmla="*/ 8 h 122"/>
                  <a:gd name="T22" fmla="*/ 1 w 53"/>
                  <a:gd name="T23" fmla="*/ 10 h 122"/>
                  <a:gd name="T24" fmla="*/ 0 w 53"/>
                  <a:gd name="T25" fmla="*/ 12 h 122"/>
                  <a:gd name="T26" fmla="*/ 0 w 53"/>
                  <a:gd name="T27" fmla="*/ 12 h 122"/>
                  <a:gd name="T28" fmla="*/ 0 w 53"/>
                  <a:gd name="T29" fmla="*/ 27 h 122"/>
                  <a:gd name="T30" fmla="*/ 1 w 53"/>
                  <a:gd name="T31" fmla="*/ 43 h 122"/>
                  <a:gd name="T32" fmla="*/ 3 w 53"/>
                  <a:gd name="T33" fmla="*/ 64 h 122"/>
                  <a:gd name="T34" fmla="*/ 3 w 53"/>
                  <a:gd name="T35" fmla="*/ 64 h 122"/>
                  <a:gd name="T36" fmla="*/ 4 w 53"/>
                  <a:gd name="T37" fmla="*/ 67 h 122"/>
                  <a:gd name="T38" fmla="*/ 5 w 53"/>
                  <a:gd name="T39" fmla="*/ 70 h 122"/>
                  <a:gd name="T40" fmla="*/ 7 w 53"/>
                  <a:gd name="T41" fmla="*/ 72 h 122"/>
                  <a:gd name="T42" fmla="*/ 8 w 53"/>
                  <a:gd name="T43" fmla="*/ 76 h 122"/>
                  <a:gd name="T44" fmla="*/ 8 w 53"/>
                  <a:gd name="T45" fmla="*/ 76 h 122"/>
                  <a:gd name="T46" fmla="*/ 11 w 53"/>
                  <a:gd name="T47" fmla="*/ 95 h 122"/>
                  <a:gd name="T48" fmla="*/ 13 w 53"/>
                  <a:gd name="T49" fmla="*/ 107 h 122"/>
                  <a:gd name="T50" fmla="*/ 16 w 53"/>
                  <a:gd name="T51" fmla="*/ 116 h 122"/>
                  <a:gd name="T52" fmla="*/ 16 w 53"/>
                  <a:gd name="T53" fmla="*/ 116 h 122"/>
                  <a:gd name="T54" fmla="*/ 18 w 53"/>
                  <a:gd name="T55" fmla="*/ 121 h 122"/>
                  <a:gd name="T56" fmla="*/ 19 w 53"/>
                  <a:gd name="T57" fmla="*/ 121 h 122"/>
                  <a:gd name="T58" fmla="*/ 21 w 53"/>
                  <a:gd name="T59" fmla="*/ 122 h 122"/>
                  <a:gd name="T60" fmla="*/ 42 w 53"/>
                  <a:gd name="T61" fmla="*/ 122 h 122"/>
                  <a:gd name="T62" fmla="*/ 42 w 53"/>
                  <a:gd name="T63" fmla="*/ 122 h 122"/>
                  <a:gd name="T64" fmla="*/ 44 w 53"/>
                  <a:gd name="T65" fmla="*/ 121 h 122"/>
                  <a:gd name="T66" fmla="*/ 45 w 53"/>
                  <a:gd name="T67" fmla="*/ 121 h 122"/>
                  <a:gd name="T68" fmla="*/ 47 w 53"/>
                  <a:gd name="T69" fmla="*/ 116 h 122"/>
                  <a:gd name="T70" fmla="*/ 47 w 53"/>
                  <a:gd name="T71" fmla="*/ 116 h 122"/>
                  <a:gd name="T72" fmla="*/ 51 w 53"/>
                  <a:gd name="T73" fmla="*/ 102 h 122"/>
                  <a:gd name="T74" fmla="*/ 53 w 53"/>
                  <a:gd name="T75" fmla="*/ 8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46" y="3"/>
                    </a:move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3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4" y="67"/>
                    </a:lnTo>
                    <a:lnTo>
                      <a:pt x="5" y="70"/>
                    </a:lnTo>
                    <a:lnTo>
                      <a:pt x="7" y="72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1" y="95"/>
                    </a:lnTo>
                    <a:lnTo>
                      <a:pt x="13" y="107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18" y="121"/>
                    </a:lnTo>
                    <a:lnTo>
                      <a:pt x="19" y="121"/>
                    </a:lnTo>
                    <a:lnTo>
                      <a:pt x="21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4" y="121"/>
                    </a:lnTo>
                    <a:lnTo>
                      <a:pt x="45" y="121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51" y="102"/>
                    </a:lnTo>
                    <a:lnTo>
                      <a:pt x="53" y="8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0" name="Freeform 13"/>
              <p:cNvSpPr>
                <a:spLocks/>
              </p:cNvSpPr>
              <p:nvPr/>
            </p:nvSpPr>
            <p:spPr bwMode="auto">
              <a:xfrm>
                <a:off x="1713" y="2163"/>
                <a:ext cx="71" cy="72"/>
              </a:xfrm>
              <a:custGeom>
                <a:avLst/>
                <a:gdLst>
                  <a:gd name="T0" fmla="*/ 71 w 71"/>
                  <a:gd name="T1" fmla="*/ 36 h 72"/>
                  <a:gd name="T2" fmla="*/ 71 w 71"/>
                  <a:gd name="T3" fmla="*/ 36 h 72"/>
                  <a:gd name="T4" fmla="*/ 71 w 71"/>
                  <a:gd name="T5" fmla="*/ 29 h 72"/>
                  <a:gd name="T6" fmla="*/ 69 w 71"/>
                  <a:gd name="T7" fmla="*/ 22 h 72"/>
                  <a:gd name="T8" fmla="*/ 66 w 71"/>
                  <a:gd name="T9" fmla="*/ 17 h 72"/>
                  <a:gd name="T10" fmla="*/ 61 w 71"/>
                  <a:gd name="T11" fmla="*/ 10 h 72"/>
                  <a:gd name="T12" fmla="*/ 55 w 71"/>
                  <a:gd name="T13" fmla="*/ 6 h 72"/>
                  <a:gd name="T14" fmla="*/ 49 w 71"/>
                  <a:gd name="T15" fmla="*/ 3 h 72"/>
                  <a:gd name="T16" fmla="*/ 43 w 71"/>
                  <a:gd name="T17" fmla="*/ 1 h 72"/>
                  <a:gd name="T18" fmla="*/ 36 w 71"/>
                  <a:gd name="T19" fmla="*/ 0 h 72"/>
                  <a:gd name="T20" fmla="*/ 36 w 71"/>
                  <a:gd name="T21" fmla="*/ 0 h 72"/>
                  <a:gd name="T22" fmla="*/ 29 w 71"/>
                  <a:gd name="T23" fmla="*/ 1 h 72"/>
                  <a:gd name="T24" fmla="*/ 22 w 71"/>
                  <a:gd name="T25" fmla="*/ 3 h 72"/>
                  <a:gd name="T26" fmla="*/ 16 w 71"/>
                  <a:gd name="T27" fmla="*/ 6 h 72"/>
                  <a:gd name="T28" fmla="*/ 10 w 71"/>
                  <a:gd name="T29" fmla="*/ 10 h 72"/>
                  <a:gd name="T30" fmla="*/ 6 w 71"/>
                  <a:gd name="T31" fmla="*/ 17 h 72"/>
                  <a:gd name="T32" fmla="*/ 3 w 71"/>
                  <a:gd name="T33" fmla="*/ 22 h 72"/>
                  <a:gd name="T34" fmla="*/ 1 w 71"/>
                  <a:gd name="T35" fmla="*/ 29 h 72"/>
                  <a:gd name="T36" fmla="*/ 0 w 71"/>
                  <a:gd name="T37" fmla="*/ 36 h 72"/>
                  <a:gd name="T38" fmla="*/ 0 w 71"/>
                  <a:gd name="T39" fmla="*/ 36 h 72"/>
                  <a:gd name="T40" fmla="*/ 1 w 71"/>
                  <a:gd name="T41" fmla="*/ 43 h 72"/>
                  <a:gd name="T42" fmla="*/ 3 w 71"/>
                  <a:gd name="T43" fmla="*/ 49 h 72"/>
                  <a:gd name="T44" fmla="*/ 6 w 71"/>
                  <a:gd name="T45" fmla="*/ 56 h 72"/>
                  <a:gd name="T46" fmla="*/ 10 w 71"/>
                  <a:gd name="T47" fmla="*/ 61 h 72"/>
                  <a:gd name="T48" fmla="*/ 16 w 71"/>
                  <a:gd name="T49" fmla="*/ 66 h 72"/>
                  <a:gd name="T50" fmla="*/ 22 w 71"/>
                  <a:gd name="T51" fmla="*/ 69 h 72"/>
                  <a:gd name="T52" fmla="*/ 29 w 71"/>
                  <a:gd name="T53" fmla="*/ 71 h 72"/>
                  <a:gd name="T54" fmla="*/ 36 w 71"/>
                  <a:gd name="T55" fmla="*/ 72 h 72"/>
                  <a:gd name="T56" fmla="*/ 36 w 71"/>
                  <a:gd name="T57" fmla="*/ 72 h 72"/>
                  <a:gd name="T58" fmla="*/ 43 w 71"/>
                  <a:gd name="T59" fmla="*/ 71 h 72"/>
                  <a:gd name="T60" fmla="*/ 49 w 71"/>
                  <a:gd name="T61" fmla="*/ 69 h 72"/>
                  <a:gd name="T62" fmla="*/ 55 w 71"/>
                  <a:gd name="T63" fmla="*/ 66 h 72"/>
                  <a:gd name="T64" fmla="*/ 61 w 71"/>
                  <a:gd name="T65" fmla="*/ 61 h 72"/>
                  <a:gd name="T66" fmla="*/ 66 w 71"/>
                  <a:gd name="T67" fmla="*/ 56 h 72"/>
                  <a:gd name="T68" fmla="*/ 69 w 71"/>
                  <a:gd name="T69" fmla="*/ 49 h 72"/>
                  <a:gd name="T70" fmla="*/ 71 w 71"/>
                  <a:gd name="T71" fmla="*/ 43 h 72"/>
                  <a:gd name="T72" fmla="*/ 71 w 71"/>
                  <a:gd name="T73" fmla="*/ 36 h 72"/>
                  <a:gd name="T74" fmla="*/ 71 w 71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2">
                    <a:moveTo>
                      <a:pt x="71" y="36"/>
                    </a:moveTo>
                    <a:lnTo>
                      <a:pt x="71" y="36"/>
                    </a:lnTo>
                    <a:lnTo>
                      <a:pt x="71" y="29"/>
                    </a:lnTo>
                    <a:lnTo>
                      <a:pt x="69" y="22"/>
                    </a:lnTo>
                    <a:lnTo>
                      <a:pt x="66" y="17"/>
                    </a:lnTo>
                    <a:lnTo>
                      <a:pt x="61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1"/>
                    </a:lnTo>
                    <a:lnTo>
                      <a:pt x="16" y="66"/>
                    </a:lnTo>
                    <a:lnTo>
                      <a:pt x="22" y="69"/>
                    </a:lnTo>
                    <a:lnTo>
                      <a:pt x="29" y="71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43" y="71"/>
                    </a:lnTo>
                    <a:lnTo>
                      <a:pt x="49" y="69"/>
                    </a:lnTo>
                    <a:lnTo>
                      <a:pt x="55" y="66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71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1" name="Freeform 14"/>
              <p:cNvSpPr>
                <a:spLocks/>
              </p:cNvSpPr>
              <p:nvPr/>
            </p:nvSpPr>
            <p:spPr bwMode="auto">
              <a:xfrm>
                <a:off x="1703" y="2245"/>
                <a:ext cx="91" cy="177"/>
              </a:xfrm>
              <a:custGeom>
                <a:avLst/>
                <a:gdLst>
                  <a:gd name="T0" fmla="*/ 61 w 91"/>
                  <a:gd name="T1" fmla="*/ 177 h 177"/>
                  <a:gd name="T2" fmla="*/ 61 w 91"/>
                  <a:gd name="T3" fmla="*/ 177 h 177"/>
                  <a:gd name="T4" fmla="*/ 63 w 91"/>
                  <a:gd name="T5" fmla="*/ 176 h 177"/>
                  <a:gd name="T6" fmla="*/ 65 w 91"/>
                  <a:gd name="T7" fmla="*/ 175 h 177"/>
                  <a:gd name="T8" fmla="*/ 66 w 91"/>
                  <a:gd name="T9" fmla="*/ 173 h 177"/>
                  <a:gd name="T10" fmla="*/ 69 w 91"/>
                  <a:gd name="T11" fmla="*/ 168 h 177"/>
                  <a:gd name="T12" fmla="*/ 69 w 91"/>
                  <a:gd name="T13" fmla="*/ 168 h 177"/>
                  <a:gd name="T14" fmla="*/ 72 w 91"/>
                  <a:gd name="T15" fmla="*/ 156 h 177"/>
                  <a:gd name="T16" fmla="*/ 75 w 91"/>
                  <a:gd name="T17" fmla="*/ 139 h 177"/>
                  <a:gd name="T18" fmla="*/ 79 w 91"/>
                  <a:gd name="T19" fmla="*/ 109 h 177"/>
                  <a:gd name="T20" fmla="*/ 79 w 91"/>
                  <a:gd name="T21" fmla="*/ 109 h 177"/>
                  <a:gd name="T22" fmla="*/ 81 w 91"/>
                  <a:gd name="T23" fmla="*/ 104 h 177"/>
                  <a:gd name="T24" fmla="*/ 83 w 91"/>
                  <a:gd name="T25" fmla="*/ 101 h 177"/>
                  <a:gd name="T26" fmla="*/ 86 w 91"/>
                  <a:gd name="T27" fmla="*/ 98 h 177"/>
                  <a:gd name="T28" fmla="*/ 87 w 91"/>
                  <a:gd name="T29" fmla="*/ 92 h 177"/>
                  <a:gd name="T30" fmla="*/ 87 w 91"/>
                  <a:gd name="T31" fmla="*/ 92 h 177"/>
                  <a:gd name="T32" fmla="*/ 89 w 91"/>
                  <a:gd name="T33" fmla="*/ 76 h 177"/>
                  <a:gd name="T34" fmla="*/ 90 w 91"/>
                  <a:gd name="T35" fmla="*/ 63 h 177"/>
                  <a:gd name="T36" fmla="*/ 91 w 91"/>
                  <a:gd name="T37" fmla="*/ 39 h 177"/>
                  <a:gd name="T38" fmla="*/ 91 w 91"/>
                  <a:gd name="T39" fmla="*/ 24 h 177"/>
                  <a:gd name="T40" fmla="*/ 91 w 91"/>
                  <a:gd name="T41" fmla="*/ 18 h 177"/>
                  <a:gd name="T42" fmla="*/ 91 w 91"/>
                  <a:gd name="T43" fmla="*/ 18 h 177"/>
                  <a:gd name="T44" fmla="*/ 90 w 91"/>
                  <a:gd name="T45" fmla="*/ 15 h 177"/>
                  <a:gd name="T46" fmla="*/ 87 w 91"/>
                  <a:gd name="T47" fmla="*/ 11 h 177"/>
                  <a:gd name="T48" fmla="*/ 83 w 91"/>
                  <a:gd name="T49" fmla="*/ 9 h 177"/>
                  <a:gd name="T50" fmla="*/ 77 w 91"/>
                  <a:gd name="T51" fmla="*/ 6 h 177"/>
                  <a:gd name="T52" fmla="*/ 71 w 91"/>
                  <a:gd name="T53" fmla="*/ 3 h 177"/>
                  <a:gd name="T54" fmla="*/ 62 w 91"/>
                  <a:gd name="T55" fmla="*/ 1 h 177"/>
                  <a:gd name="T56" fmla="*/ 54 w 91"/>
                  <a:gd name="T57" fmla="*/ 0 h 177"/>
                  <a:gd name="T58" fmla="*/ 46 w 91"/>
                  <a:gd name="T59" fmla="*/ 0 h 177"/>
                  <a:gd name="T60" fmla="*/ 46 w 91"/>
                  <a:gd name="T61" fmla="*/ 0 h 177"/>
                  <a:gd name="T62" fmla="*/ 38 w 91"/>
                  <a:gd name="T63" fmla="*/ 0 h 177"/>
                  <a:gd name="T64" fmla="*/ 29 w 91"/>
                  <a:gd name="T65" fmla="*/ 1 h 177"/>
                  <a:gd name="T66" fmla="*/ 21 w 91"/>
                  <a:gd name="T67" fmla="*/ 3 h 177"/>
                  <a:gd name="T68" fmla="*/ 15 w 91"/>
                  <a:gd name="T69" fmla="*/ 6 h 177"/>
                  <a:gd name="T70" fmla="*/ 9 w 91"/>
                  <a:gd name="T71" fmla="*/ 9 h 177"/>
                  <a:gd name="T72" fmla="*/ 5 w 91"/>
                  <a:gd name="T73" fmla="*/ 11 h 177"/>
                  <a:gd name="T74" fmla="*/ 2 w 91"/>
                  <a:gd name="T75" fmla="*/ 15 h 177"/>
                  <a:gd name="T76" fmla="*/ 1 w 91"/>
                  <a:gd name="T77" fmla="*/ 18 h 177"/>
                  <a:gd name="T78" fmla="*/ 1 w 91"/>
                  <a:gd name="T79" fmla="*/ 18 h 177"/>
                  <a:gd name="T80" fmla="*/ 1 w 91"/>
                  <a:gd name="T81" fmla="*/ 24 h 177"/>
                  <a:gd name="T82" fmla="*/ 0 w 91"/>
                  <a:gd name="T83" fmla="*/ 39 h 177"/>
                  <a:gd name="T84" fmla="*/ 1 w 91"/>
                  <a:gd name="T85" fmla="*/ 63 h 177"/>
                  <a:gd name="T86" fmla="*/ 3 w 91"/>
                  <a:gd name="T87" fmla="*/ 76 h 177"/>
                  <a:gd name="T88" fmla="*/ 5 w 91"/>
                  <a:gd name="T89" fmla="*/ 92 h 177"/>
                  <a:gd name="T90" fmla="*/ 5 w 91"/>
                  <a:gd name="T91" fmla="*/ 92 h 177"/>
                  <a:gd name="T92" fmla="*/ 6 w 91"/>
                  <a:gd name="T93" fmla="*/ 98 h 177"/>
                  <a:gd name="T94" fmla="*/ 8 w 91"/>
                  <a:gd name="T95" fmla="*/ 101 h 177"/>
                  <a:gd name="T96" fmla="*/ 11 w 91"/>
                  <a:gd name="T97" fmla="*/ 104 h 177"/>
                  <a:gd name="T98" fmla="*/ 12 w 91"/>
                  <a:gd name="T99" fmla="*/ 109 h 177"/>
                  <a:gd name="T100" fmla="*/ 12 w 91"/>
                  <a:gd name="T101" fmla="*/ 109 h 177"/>
                  <a:gd name="T102" fmla="*/ 17 w 91"/>
                  <a:gd name="T103" fmla="*/ 139 h 177"/>
                  <a:gd name="T104" fmla="*/ 20 w 91"/>
                  <a:gd name="T105" fmla="*/ 156 h 177"/>
                  <a:gd name="T106" fmla="*/ 23 w 91"/>
                  <a:gd name="T107" fmla="*/ 168 h 177"/>
                  <a:gd name="T108" fmla="*/ 23 w 91"/>
                  <a:gd name="T109" fmla="*/ 168 h 177"/>
                  <a:gd name="T110" fmla="*/ 24 w 91"/>
                  <a:gd name="T111" fmla="*/ 173 h 177"/>
                  <a:gd name="T112" fmla="*/ 26 w 91"/>
                  <a:gd name="T113" fmla="*/ 175 h 177"/>
                  <a:gd name="T114" fmla="*/ 27 w 91"/>
                  <a:gd name="T115" fmla="*/ 176 h 177"/>
                  <a:gd name="T116" fmla="*/ 31 w 91"/>
                  <a:gd name="T117" fmla="*/ 177 h 177"/>
                  <a:gd name="T118" fmla="*/ 61 w 91"/>
                  <a:gd name="T11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1" h="177">
                    <a:moveTo>
                      <a:pt x="61" y="177"/>
                    </a:moveTo>
                    <a:lnTo>
                      <a:pt x="61" y="177"/>
                    </a:lnTo>
                    <a:lnTo>
                      <a:pt x="63" y="176"/>
                    </a:lnTo>
                    <a:lnTo>
                      <a:pt x="65" y="175"/>
                    </a:lnTo>
                    <a:lnTo>
                      <a:pt x="66" y="173"/>
                    </a:lnTo>
                    <a:lnTo>
                      <a:pt x="69" y="168"/>
                    </a:lnTo>
                    <a:lnTo>
                      <a:pt x="69" y="168"/>
                    </a:lnTo>
                    <a:lnTo>
                      <a:pt x="72" y="156"/>
                    </a:lnTo>
                    <a:lnTo>
                      <a:pt x="75" y="139"/>
                    </a:lnTo>
                    <a:lnTo>
                      <a:pt x="79" y="109"/>
                    </a:lnTo>
                    <a:lnTo>
                      <a:pt x="79" y="109"/>
                    </a:lnTo>
                    <a:lnTo>
                      <a:pt x="81" y="104"/>
                    </a:lnTo>
                    <a:lnTo>
                      <a:pt x="83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6"/>
                    </a:lnTo>
                    <a:lnTo>
                      <a:pt x="90" y="63"/>
                    </a:lnTo>
                    <a:lnTo>
                      <a:pt x="91" y="39"/>
                    </a:lnTo>
                    <a:lnTo>
                      <a:pt x="91" y="24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0" y="15"/>
                    </a:lnTo>
                    <a:lnTo>
                      <a:pt x="87" y="11"/>
                    </a:lnTo>
                    <a:lnTo>
                      <a:pt x="83" y="9"/>
                    </a:lnTo>
                    <a:lnTo>
                      <a:pt x="77" y="6"/>
                    </a:lnTo>
                    <a:lnTo>
                      <a:pt x="71" y="3"/>
                    </a:lnTo>
                    <a:lnTo>
                      <a:pt x="62" y="1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3" y="76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8"/>
                    </a:lnTo>
                    <a:lnTo>
                      <a:pt x="8" y="101"/>
                    </a:lnTo>
                    <a:lnTo>
                      <a:pt x="11" y="104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7" y="139"/>
                    </a:lnTo>
                    <a:lnTo>
                      <a:pt x="20" y="156"/>
                    </a:lnTo>
                    <a:lnTo>
                      <a:pt x="23" y="168"/>
                    </a:lnTo>
                    <a:lnTo>
                      <a:pt x="23" y="168"/>
                    </a:lnTo>
                    <a:lnTo>
                      <a:pt x="24" y="173"/>
                    </a:lnTo>
                    <a:lnTo>
                      <a:pt x="26" y="175"/>
                    </a:lnTo>
                    <a:lnTo>
                      <a:pt x="27" y="176"/>
                    </a:lnTo>
                    <a:lnTo>
                      <a:pt x="31" y="177"/>
                    </a:lnTo>
                    <a:lnTo>
                      <a:pt x="61" y="17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2" name="Freeform 15"/>
              <p:cNvSpPr>
                <a:spLocks/>
              </p:cNvSpPr>
              <p:nvPr/>
            </p:nvSpPr>
            <p:spPr bwMode="auto">
              <a:xfrm>
                <a:off x="999" y="1082"/>
                <a:ext cx="143" cy="143"/>
              </a:xfrm>
              <a:custGeom>
                <a:avLst/>
                <a:gdLst>
                  <a:gd name="T0" fmla="*/ 143 w 143"/>
                  <a:gd name="T1" fmla="*/ 72 h 143"/>
                  <a:gd name="T2" fmla="*/ 141 w 143"/>
                  <a:gd name="T3" fmla="*/ 87 h 143"/>
                  <a:gd name="T4" fmla="*/ 137 w 143"/>
                  <a:gd name="T5" fmla="*/ 100 h 143"/>
                  <a:gd name="T6" fmla="*/ 131 w 143"/>
                  <a:gd name="T7" fmla="*/ 111 h 143"/>
                  <a:gd name="T8" fmla="*/ 122 w 143"/>
                  <a:gd name="T9" fmla="*/ 123 h 143"/>
                  <a:gd name="T10" fmla="*/ 111 w 143"/>
                  <a:gd name="T11" fmla="*/ 131 h 143"/>
                  <a:gd name="T12" fmla="*/ 99 w 143"/>
                  <a:gd name="T13" fmla="*/ 138 h 143"/>
                  <a:gd name="T14" fmla="*/ 86 w 143"/>
                  <a:gd name="T15" fmla="*/ 142 h 143"/>
                  <a:gd name="T16" fmla="*/ 71 w 143"/>
                  <a:gd name="T17" fmla="*/ 143 h 143"/>
                  <a:gd name="T18" fmla="*/ 64 w 143"/>
                  <a:gd name="T19" fmla="*/ 143 h 143"/>
                  <a:gd name="T20" fmla="*/ 50 w 143"/>
                  <a:gd name="T21" fmla="*/ 140 h 143"/>
                  <a:gd name="T22" fmla="*/ 37 w 143"/>
                  <a:gd name="T23" fmla="*/ 135 h 143"/>
                  <a:gd name="T24" fmla="*/ 26 w 143"/>
                  <a:gd name="T25" fmla="*/ 127 h 143"/>
                  <a:gd name="T26" fmla="*/ 17 w 143"/>
                  <a:gd name="T27" fmla="*/ 117 h 143"/>
                  <a:gd name="T28" fmla="*/ 8 w 143"/>
                  <a:gd name="T29" fmla="*/ 106 h 143"/>
                  <a:gd name="T30" fmla="*/ 3 w 143"/>
                  <a:gd name="T31" fmla="*/ 93 h 143"/>
                  <a:gd name="T32" fmla="*/ 0 w 143"/>
                  <a:gd name="T33" fmla="*/ 79 h 143"/>
                  <a:gd name="T34" fmla="*/ 0 w 143"/>
                  <a:gd name="T35" fmla="*/ 72 h 143"/>
                  <a:gd name="T36" fmla="*/ 1 w 143"/>
                  <a:gd name="T37" fmla="*/ 58 h 143"/>
                  <a:gd name="T38" fmla="*/ 5 w 143"/>
                  <a:gd name="T39" fmla="*/ 44 h 143"/>
                  <a:gd name="T40" fmla="*/ 13 w 143"/>
                  <a:gd name="T41" fmla="*/ 32 h 143"/>
                  <a:gd name="T42" fmla="*/ 21 w 143"/>
                  <a:gd name="T43" fmla="*/ 22 h 143"/>
                  <a:gd name="T44" fmla="*/ 31 w 143"/>
                  <a:gd name="T45" fmla="*/ 13 h 143"/>
                  <a:gd name="T46" fmla="*/ 43 w 143"/>
                  <a:gd name="T47" fmla="*/ 6 h 143"/>
                  <a:gd name="T48" fmla="*/ 57 w 143"/>
                  <a:gd name="T49" fmla="*/ 2 h 143"/>
                  <a:gd name="T50" fmla="*/ 71 w 143"/>
                  <a:gd name="T51" fmla="*/ 0 h 143"/>
                  <a:gd name="T52" fmla="*/ 78 w 143"/>
                  <a:gd name="T53" fmla="*/ 1 h 143"/>
                  <a:gd name="T54" fmla="*/ 93 w 143"/>
                  <a:gd name="T55" fmla="*/ 3 h 143"/>
                  <a:gd name="T56" fmla="*/ 105 w 143"/>
                  <a:gd name="T57" fmla="*/ 9 h 143"/>
                  <a:gd name="T58" fmla="*/ 116 w 143"/>
                  <a:gd name="T59" fmla="*/ 17 h 143"/>
                  <a:gd name="T60" fmla="*/ 127 w 143"/>
                  <a:gd name="T61" fmla="*/ 26 h 143"/>
                  <a:gd name="T62" fmla="*/ 134 w 143"/>
                  <a:gd name="T63" fmla="*/ 38 h 143"/>
                  <a:gd name="T64" fmla="*/ 139 w 143"/>
                  <a:gd name="T65" fmla="*/ 51 h 143"/>
                  <a:gd name="T66" fmla="*/ 142 w 143"/>
                  <a:gd name="T67" fmla="*/ 65 h 143"/>
                  <a:gd name="T68" fmla="*/ 143 w 143"/>
                  <a:gd name="T69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3" y="72"/>
                    </a:lnTo>
                    <a:lnTo>
                      <a:pt x="142" y="79"/>
                    </a:lnTo>
                    <a:lnTo>
                      <a:pt x="141" y="87"/>
                    </a:lnTo>
                    <a:lnTo>
                      <a:pt x="139" y="93"/>
                    </a:lnTo>
                    <a:lnTo>
                      <a:pt x="137" y="100"/>
                    </a:lnTo>
                    <a:lnTo>
                      <a:pt x="134" y="106"/>
                    </a:lnTo>
                    <a:lnTo>
                      <a:pt x="131" y="111"/>
                    </a:lnTo>
                    <a:lnTo>
                      <a:pt x="127" y="117"/>
                    </a:lnTo>
                    <a:lnTo>
                      <a:pt x="122" y="123"/>
                    </a:lnTo>
                    <a:lnTo>
                      <a:pt x="116" y="127"/>
                    </a:lnTo>
                    <a:lnTo>
                      <a:pt x="111" y="131"/>
                    </a:lnTo>
                    <a:lnTo>
                      <a:pt x="105" y="135"/>
                    </a:lnTo>
                    <a:lnTo>
                      <a:pt x="99" y="138"/>
                    </a:lnTo>
                    <a:lnTo>
                      <a:pt x="93" y="140"/>
                    </a:lnTo>
                    <a:lnTo>
                      <a:pt x="86" y="142"/>
                    </a:lnTo>
                    <a:lnTo>
                      <a:pt x="78" y="143"/>
                    </a:lnTo>
                    <a:lnTo>
                      <a:pt x="71" y="143"/>
                    </a:lnTo>
                    <a:lnTo>
                      <a:pt x="71" y="143"/>
                    </a:lnTo>
                    <a:lnTo>
                      <a:pt x="64" y="143"/>
                    </a:lnTo>
                    <a:lnTo>
                      <a:pt x="57" y="142"/>
                    </a:lnTo>
                    <a:lnTo>
                      <a:pt x="50" y="140"/>
                    </a:lnTo>
                    <a:lnTo>
                      <a:pt x="43" y="138"/>
                    </a:lnTo>
                    <a:lnTo>
                      <a:pt x="37" y="135"/>
                    </a:lnTo>
                    <a:lnTo>
                      <a:pt x="31" y="131"/>
                    </a:lnTo>
                    <a:lnTo>
                      <a:pt x="26" y="127"/>
                    </a:lnTo>
                    <a:lnTo>
                      <a:pt x="21" y="123"/>
                    </a:lnTo>
                    <a:lnTo>
                      <a:pt x="17" y="117"/>
                    </a:lnTo>
                    <a:lnTo>
                      <a:pt x="13" y="111"/>
                    </a:lnTo>
                    <a:lnTo>
                      <a:pt x="8" y="106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1" y="87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8"/>
                    </a:lnTo>
                    <a:lnTo>
                      <a:pt x="3" y="51"/>
                    </a:lnTo>
                    <a:lnTo>
                      <a:pt x="5" y="44"/>
                    </a:lnTo>
                    <a:lnTo>
                      <a:pt x="8" y="38"/>
                    </a:lnTo>
                    <a:lnTo>
                      <a:pt x="13" y="32"/>
                    </a:lnTo>
                    <a:lnTo>
                      <a:pt x="17" y="26"/>
                    </a:lnTo>
                    <a:lnTo>
                      <a:pt x="21" y="22"/>
                    </a:lnTo>
                    <a:lnTo>
                      <a:pt x="26" y="17"/>
                    </a:lnTo>
                    <a:lnTo>
                      <a:pt x="31" y="13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0" y="3"/>
                    </a:lnTo>
                    <a:lnTo>
                      <a:pt x="57" y="2"/>
                    </a:lnTo>
                    <a:lnTo>
                      <a:pt x="64" y="1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6" y="2"/>
                    </a:lnTo>
                    <a:lnTo>
                      <a:pt x="93" y="3"/>
                    </a:lnTo>
                    <a:lnTo>
                      <a:pt x="99" y="6"/>
                    </a:lnTo>
                    <a:lnTo>
                      <a:pt x="105" y="9"/>
                    </a:lnTo>
                    <a:lnTo>
                      <a:pt x="111" y="13"/>
                    </a:lnTo>
                    <a:lnTo>
                      <a:pt x="116" y="17"/>
                    </a:lnTo>
                    <a:lnTo>
                      <a:pt x="122" y="22"/>
                    </a:lnTo>
                    <a:lnTo>
                      <a:pt x="127" y="26"/>
                    </a:lnTo>
                    <a:lnTo>
                      <a:pt x="131" y="32"/>
                    </a:lnTo>
                    <a:lnTo>
                      <a:pt x="134" y="38"/>
                    </a:lnTo>
                    <a:lnTo>
                      <a:pt x="137" y="44"/>
                    </a:lnTo>
                    <a:lnTo>
                      <a:pt x="139" y="51"/>
                    </a:lnTo>
                    <a:lnTo>
                      <a:pt x="141" y="58"/>
                    </a:lnTo>
                    <a:lnTo>
                      <a:pt x="142" y="65"/>
                    </a:lnTo>
                    <a:lnTo>
                      <a:pt x="143" y="72"/>
                    </a:lnTo>
                    <a:lnTo>
                      <a:pt x="143" y="7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3" name="Freeform 16"/>
              <p:cNvSpPr>
                <a:spLocks/>
              </p:cNvSpPr>
              <p:nvPr/>
            </p:nvSpPr>
            <p:spPr bwMode="auto">
              <a:xfrm>
                <a:off x="1016" y="1165"/>
                <a:ext cx="109" cy="47"/>
              </a:xfrm>
              <a:custGeom>
                <a:avLst/>
                <a:gdLst>
                  <a:gd name="T0" fmla="*/ 0 w 109"/>
                  <a:gd name="T1" fmla="*/ 0 h 47"/>
                  <a:gd name="T2" fmla="*/ 0 w 109"/>
                  <a:gd name="T3" fmla="*/ 0 h 47"/>
                  <a:gd name="T4" fmla="*/ 3 w 109"/>
                  <a:gd name="T5" fmla="*/ 10 h 47"/>
                  <a:gd name="T6" fmla="*/ 6 w 109"/>
                  <a:gd name="T7" fmla="*/ 19 h 47"/>
                  <a:gd name="T8" fmla="*/ 12 w 109"/>
                  <a:gd name="T9" fmla="*/ 26 h 47"/>
                  <a:gd name="T10" fmla="*/ 18 w 109"/>
                  <a:gd name="T11" fmla="*/ 33 h 47"/>
                  <a:gd name="T12" fmla="*/ 26 w 109"/>
                  <a:gd name="T13" fmla="*/ 39 h 47"/>
                  <a:gd name="T14" fmla="*/ 35 w 109"/>
                  <a:gd name="T15" fmla="*/ 43 h 47"/>
                  <a:gd name="T16" fmla="*/ 44 w 109"/>
                  <a:gd name="T17" fmla="*/ 46 h 47"/>
                  <a:gd name="T18" fmla="*/ 54 w 109"/>
                  <a:gd name="T19" fmla="*/ 47 h 47"/>
                  <a:gd name="T20" fmla="*/ 54 w 109"/>
                  <a:gd name="T21" fmla="*/ 47 h 47"/>
                  <a:gd name="T22" fmla="*/ 64 w 109"/>
                  <a:gd name="T23" fmla="*/ 46 h 47"/>
                  <a:gd name="T24" fmla="*/ 74 w 109"/>
                  <a:gd name="T25" fmla="*/ 43 h 47"/>
                  <a:gd name="T26" fmla="*/ 83 w 109"/>
                  <a:gd name="T27" fmla="*/ 39 h 47"/>
                  <a:gd name="T28" fmla="*/ 90 w 109"/>
                  <a:gd name="T29" fmla="*/ 33 h 47"/>
                  <a:gd name="T30" fmla="*/ 97 w 109"/>
                  <a:gd name="T31" fmla="*/ 26 h 47"/>
                  <a:gd name="T32" fmla="*/ 102 w 109"/>
                  <a:gd name="T33" fmla="*/ 19 h 47"/>
                  <a:gd name="T34" fmla="*/ 107 w 109"/>
                  <a:gd name="T35" fmla="*/ 10 h 47"/>
                  <a:gd name="T36" fmla="*/ 109 w 109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7">
                    <a:moveTo>
                      <a:pt x="0" y="0"/>
                    </a:moveTo>
                    <a:lnTo>
                      <a:pt x="0" y="0"/>
                    </a:lnTo>
                    <a:lnTo>
                      <a:pt x="3" y="10"/>
                    </a:lnTo>
                    <a:lnTo>
                      <a:pt x="6" y="19"/>
                    </a:lnTo>
                    <a:lnTo>
                      <a:pt x="12" y="26"/>
                    </a:lnTo>
                    <a:lnTo>
                      <a:pt x="18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6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64" y="46"/>
                    </a:lnTo>
                    <a:lnTo>
                      <a:pt x="74" y="43"/>
                    </a:lnTo>
                    <a:lnTo>
                      <a:pt x="83" y="39"/>
                    </a:lnTo>
                    <a:lnTo>
                      <a:pt x="90" y="33"/>
                    </a:lnTo>
                    <a:lnTo>
                      <a:pt x="97" y="26"/>
                    </a:lnTo>
                    <a:lnTo>
                      <a:pt x="102" y="19"/>
                    </a:lnTo>
                    <a:lnTo>
                      <a:pt x="107" y="10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4" name="Freeform 17"/>
              <p:cNvSpPr>
                <a:spLocks/>
              </p:cNvSpPr>
              <p:nvPr/>
            </p:nvSpPr>
            <p:spPr bwMode="auto">
              <a:xfrm>
                <a:off x="1040" y="1112"/>
                <a:ext cx="14" cy="36"/>
              </a:xfrm>
              <a:custGeom>
                <a:avLst/>
                <a:gdLst>
                  <a:gd name="T0" fmla="*/ 8 w 14"/>
                  <a:gd name="T1" fmla="*/ 0 h 36"/>
                  <a:gd name="T2" fmla="*/ 8 w 14"/>
                  <a:gd name="T3" fmla="*/ 0 h 36"/>
                  <a:gd name="T4" fmla="*/ 5 w 14"/>
                  <a:gd name="T5" fmla="*/ 0 h 36"/>
                  <a:gd name="T6" fmla="*/ 4 w 14"/>
                  <a:gd name="T7" fmla="*/ 1 h 36"/>
                  <a:gd name="T8" fmla="*/ 2 w 14"/>
                  <a:gd name="T9" fmla="*/ 5 h 36"/>
                  <a:gd name="T10" fmla="*/ 1 w 14"/>
                  <a:gd name="T11" fmla="*/ 11 h 36"/>
                  <a:gd name="T12" fmla="*/ 0 w 14"/>
                  <a:gd name="T13" fmla="*/ 19 h 36"/>
                  <a:gd name="T14" fmla="*/ 0 w 14"/>
                  <a:gd name="T15" fmla="*/ 19 h 36"/>
                  <a:gd name="T16" fmla="*/ 1 w 14"/>
                  <a:gd name="T17" fmla="*/ 26 h 36"/>
                  <a:gd name="T18" fmla="*/ 2 w 14"/>
                  <a:gd name="T19" fmla="*/ 31 h 36"/>
                  <a:gd name="T20" fmla="*/ 4 w 14"/>
                  <a:gd name="T21" fmla="*/ 35 h 36"/>
                  <a:gd name="T22" fmla="*/ 5 w 14"/>
                  <a:gd name="T23" fmla="*/ 36 h 36"/>
                  <a:gd name="T24" fmla="*/ 8 w 14"/>
                  <a:gd name="T25" fmla="*/ 36 h 36"/>
                  <a:gd name="T26" fmla="*/ 8 w 14"/>
                  <a:gd name="T27" fmla="*/ 36 h 36"/>
                  <a:gd name="T28" fmla="*/ 9 w 14"/>
                  <a:gd name="T29" fmla="*/ 36 h 36"/>
                  <a:gd name="T30" fmla="*/ 10 w 14"/>
                  <a:gd name="T31" fmla="*/ 35 h 36"/>
                  <a:gd name="T32" fmla="*/ 13 w 14"/>
                  <a:gd name="T33" fmla="*/ 31 h 36"/>
                  <a:gd name="T34" fmla="*/ 14 w 14"/>
                  <a:gd name="T35" fmla="*/ 26 h 36"/>
                  <a:gd name="T36" fmla="*/ 14 w 14"/>
                  <a:gd name="T37" fmla="*/ 19 h 36"/>
                  <a:gd name="T38" fmla="*/ 14 w 14"/>
                  <a:gd name="T39" fmla="*/ 19 h 36"/>
                  <a:gd name="T40" fmla="*/ 14 w 14"/>
                  <a:gd name="T41" fmla="*/ 11 h 36"/>
                  <a:gd name="T42" fmla="*/ 13 w 14"/>
                  <a:gd name="T43" fmla="*/ 5 h 36"/>
                  <a:gd name="T44" fmla="*/ 10 w 14"/>
                  <a:gd name="T45" fmla="*/ 1 h 36"/>
                  <a:gd name="T46" fmla="*/ 9 w 14"/>
                  <a:gd name="T47" fmla="*/ 0 h 36"/>
                  <a:gd name="T48" fmla="*/ 8 w 14"/>
                  <a:gd name="T49" fmla="*/ 0 h 36"/>
                  <a:gd name="T50" fmla="*/ 8 w 14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6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14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1"/>
                    </a:lnTo>
                    <a:lnTo>
                      <a:pt x="13" y="5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5" name="Freeform 18"/>
              <p:cNvSpPr>
                <a:spLocks/>
              </p:cNvSpPr>
              <p:nvPr/>
            </p:nvSpPr>
            <p:spPr bwMode="auto">
              <a:xfrm>
                <a:off x="1087" y="1112"/>
                <a:ext cx="13" cy="36"/>
              </a:xfrm>
              <a:custGeom>
                <a:avLst/>
                <a:gdLst>
                  <a:gd name="T0" fmla="*/ 7 w 13"/>
                  <a:gd name="T1" fmla="*/ 0 h 36"/>
                  <a:gd name="T2" fmla="*/ 7 w 13"/>
                  <a:gd name="T3" fmla="*/ 0 h 36"/>
                  <a:gd name="T4" fmla="*/ 5 w 13"/>
                  <a:gd name="T5" fmla="*/ 0 h 36"/>
                  <a:gd name="T6" fmla="*/ 4 w 13"/>
                  <a:gd name="T7" fmla="*/ 1 h 36"/>
                  <a:gd name="T8" fmla="*/ 2 w 13"/>
                  <a:gd name="T9" fmla="*/ 5 h 36"/>
                  <a:gd name="T10" fmla="*/ 0 w 13"/>
                  <a:gd name="T11" fmla="*/ 11 h 36"/>
                  <a:gd name="T12" fmla="*/ 0 w 13"/>
                  <a:gd name="T13" fmla="*/ 19 h 36"/>
                  <a:gd name="T14" fmla="*/ 0 w 13"/>
                  <a:gd name="T15" fmla="*/ 19 h 36"/>
                  <a:gd name="T16" fmla="*/ 0 w 13"/>
                  <a:gd name="T17" fmla="*/ 26 h 36"/>
                  <a:gd name="T18" fmla="*/ 2 w 13"/>
                  <a:gd name="T19" fmla="*/ 31 h 36"/>
                  <a:gd name="T20" fmla="*/ 4 w 13"/>
                  <a:gd name="T21" fmla="*/ 35 h 36"/>
                  <a:gd name="T22" fmla="*/ 5 w 13"/>
                  <a:gd name="T23" fmla="*/ 36 h 36"/>
                  <a:gd name="T24" fmla="*/ 7 w 13"/>
                  <a:gd name="T25" fmla="*/ 36 h 36"/>
                  <a:gd name="T26" fmla="*/ 7 w 13"/>
                  <a:gd name="T27" fmla="*/ 36 h 36"/>
                  <a:gd name="T28" fmla="*/ 8 w 13"/>
                  <a:gd name="T29" fmla="*/ 36 h 36"/>
                  <a:gd name="T30" fmla="*/ 9 w 13"/>
                  <a:gd name="T31" fmla="*/ 35 h 36"/>
                  <a:gd name="T32" fmla="*/ 11 w 13"/>
                  <a:gd name="T33" fmla="*/ 31 h 36"/>
                  <a:gd name="T34" fmla="*/ 13 w 13"/>
                  <a:gd name="T35" fmla="*/ 26 h 36"/>
                  <a:gd name="T36" fmla="*/ 13 w 13"/>
                  <a:gd name="T37" fmla="*/ 19 h 36"/>
                  <a:gd name="T38" fmla="*/ 13 w 13"/>
                  <a:gd name="T39" fmla="*/ 19 h 36"/>
                  <a:gd name="T40" fmla="*/ 13 w 13"/>
                  <a:gd name="T41" fmla="*/ 11 h 36"/>
                  <a:gd name="T42" fmla="*/ 11 w 13"/>
                  <a:gd name="T43" fmla="*/ 5 h 36"/>
                  <a:gd name="T44" fmla="*/ 9 w 13"/>
                  <a:gd name="T45" fmla="*/ 1 h 36"/>
                  <a:gd name="T46" fmla="*/ 8 w 13"/>
                  <a:gd name="T47" fmla="*/ 0 h 36"/>
                  <a:gd name="T48" fmla="*/ 7 w 13"/>
                  <a:gd name="T49" fmla="*/ 0 h 36"/>
                  <a:gd name="T50" fmla="*/ 7 w 13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1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6" name="Freeform 19"/>
              <p:cNvSpPr>
                <a:spLocks/>
              </p:cNvSpPr>
              <p:nvPr/>
            </p:nvSpPr>
            <p:spPr bwMode="auto">
              <a:xfrm>
                <a:off x="4336" y="2612"/>
                <a:ext cx="142" cy="142"/>
              </a:xfrm>
              <a:custGeom>
                <a:avLst/>
                <a:gdLst>
                  <a:gd name="T0" fmla="*/ 142 w 142"/>
                  <a:gd name="T1" fmla="*/ 70 h 142"/>
                  <a:gd name="T2" fmla="*/ 141 w 142"/>
                  <a:gd name="T3" fmla="*/ 85 h 142"/>
                  <a:gd name="T4" fmla="*/ 137 w 142"/>
                  <a:gd name="T5" fmla="*/ 98 h 142"/>
                  <a:gd name="T6" fmla="*/ 130 w 142"/>
                  <a:gd name="T7" fmla="*/ 111 h 142"/>
                  <a:gd name="T8" fmla="*/ 122 w 142"/>
                  <a:gd name="T9" fmla="*/ 121 h 142"/>
                  <a:gd name="T10" fmla="*/ 111 w 142"/>
                  <a:gd name="T11" fmla="*/ 130 h 142"/>
                  <a:gd name="T12" fmla="*/ 99 w 142"/>
                  <a:gd name="T13" fmla="*/ 136 h 142"/>
                  <a:gd name="T14" fmla="*/ 86 w 142"/>
                  <a:gd name="T15" fmla="*/ 140 h 142"/>
                  <a:gd name="T16" fmla="*/ 71 w 142"/>
                  <a:gd name="T17" fmla="*/ 142 h 142"/>
                  <a:gd name="T18" fmla="*/ 64 w 142"/>
                  <a:gd name="T19" fmla="*/ 141 h 142"/>
                  <a:gd name="T20" fmla="*/ 50 w 142"/>
                  <a:gd name="T21" fmla="*/ 138 h 142"/>
                  <a:gd name="T22" fmla="*/ 38 w 142"/>
                  <a:gd name="T23" fmla="*/ 133 h 142"/>
                  <a:gd name="T24" fmla="*/ 25 w 142"/>
                  <a:gd name="T25" fmla="*/ 126 h 142"/>
                  <a:gd name="T26" fmla="*/ 16 w 142"/>
                  <a:gd name="T27" fmla="*/ 116 h 142"/>
                  <a:gd name="T28" fmla="*/ 9 w 142"/>
                  <a:gd name="T29" fmla="*/ 104 h 142"/>
                  <a:gd name="T30" fmla="*/ 3 w 142"/>
                  <a:gd name="T31" fmla="*/ 92 h 142"/>
                  <a:gd name="T32" fmla="*/ 1 w 142"/>
                  <a:gd name="T33" fmla="*/ 78 h 142"/>
                  <a:gd name="T34" fmla="*/ 0 w 142"/>
                  <a:gd name="T35" fmla="*/ 70 h 142"/>
                  <a:gd name="T36" fmla="*/ 2 w 142"/>
                  <a:gd name="T37" fmla="*/ 56 h 142"/>
                  <a:gd name="T38" fmla="*/ 6 w 142"/>
                  <a:gd name="T39" fmla="*/ 43 h 142"/>
                  <a:gd name="T40" fmla="*/ 12 w 142"/>
                  <a:gd name="T41" fmla="*/ 30 h 142"/>
                  <a:gd name="T42" fmla="*/ 21 w 142"/>
                  <a:gd name="T43" fmla="*/ 20 h 142"/>
                  <a:gd name="T44" fmla="*/ 31 w 142"/>
                  <a:gd name="T45" fmla="*/ 11 h 142"/>
                  <a:gd name="T46" fmla="*/ 44 w 142"/>
                  <a:gd name="T47" fmla="*/ 5 h 142"/>
                  <a:gd name="T48" fmla="*/ 57 w 142"/>
                  <a:gd name="T49" fmla="*/ 1 h 142"/>
                  <a:gd name="T50" fmla="*/ 71 w 142"/>
                  <a:gd name="T51" fmla="*/ 0 h 142"/>
                  <a:gd name="T52" fmla="*/ 79 w 142"/>
                  <a:gd name="T53" fmla="*/ 0 h 142"/>
                  <a:gd name="T54" fmla="*/ 92 w 142"/>
                  <a:gd name="T55" fmla="*/ 3 h 142"/>
                  <a:gd name="T56" fmla="*/ 105 w 142"/>
                  <a:gd name="T57" fmla="*/ 8 h 142"/>
                  <a:gd name="T58" fmla="*/ 117 w 142"/>
                  <a:gd name="T59" fmla="*/ 15 h 142"/>
                  <a:gd name="T60" fmla="*/ 126 w 142"/>
                  <a:gd name="T61" fmla="*/ 25 h 142"/>
                  <a:gd name="T62" fmla="*/ 134 w 142"/>
                  <a:gd name="T63" fmla="*/ 37 h 142"/>
                  <a:gd name="T64" fmla="*/ 139 w 142"/>
                  <a:gd name="T65" fmla="*/ 49 h 142"/>
                  <a:gd name="T66" fmla="*/ 142 w 142"/>
                  <a:gd name="T67" fmla="*/ 63 h 142"/>
                  <a:gd name="T68" fmla="*/ 142 w 142"/>
                  <a:gd name="T69" fmla="*/ 7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142">
                    <a:moveTo>
                      <a:pt x="142" y="70"/>
                    </a:moveTo>
                    <a:lnTo>
                      <a:pt x="142" y="70"/>
                    </a:lnTo>
                    <a:lnTo>
                      <a:pt x="142" y="78"/>
                    </a:lnTo>
                    <a:lnTo>
                      <a:pt x="141" y="85"/>
                    </a:lnTo>
                    <a:lnTo>
                      <a:pt x="139" y="92"/>
                    </a:lnTo>
                    <a:lnTo>
                      <a:pt x="137" y="98"/>
                    </a:lnTo>
                    <a:lnTo>
                      <a:pt x="134" y="104"/>
                    </a:lnTo>
                    <a:lnTo>
                      <a:pt x="130" y="111"/>
                    </a:lnTo>
                    <a:lnTo>
                      <a:pt x="126" y="116"/>
                    </a:lnTo>
                    <a:lnTo>
                      <a:pt x="122" y="121"/>
                    </a:lnTo>
                    <a:lnTo>
                      <a:pt x="117" y="126"/>
                    </a:lnTo>
                    <a:lnTo>
                      <a:pt x="111" y="130"/>
                    </a:lnTo>
                    <a:lnTo>
                      <a:pt x="105" y="133"/>
                    </a:lnTo>
                    <a:lnTo>
                      <a:pt x="99" y="136"/>
                    </a:lnTo>
                    <a:lnTo>
                      <a:pt x="92" y="138"/>
                    </a:lnTo>
                    <a:lnTo>
                      <a:pt x="86" y="140"/>
                    </a:lnTo>
                    <a:lnTo>
                      <a:pt x="79" y="141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64" y="141"/>
                    </a:lnTo>
                    <a:lnTo>
                      <a:pt x="57" y="140"/>
                    </a:lnTo>
                    <a:lnTo>
                      <a:pt x="50" y="138"/>
                    </a:lnTo>
                    <a:lnTo>
                      <a:pt x="44" y="136"/>
                    </a:lnTo>
                    <a:lnTo>
                      <a:pt x="38" y="133"/>
                    </a:lnTo>
                    <a:lnTo>
                      <a:pt x="31" y="130"/>
                    </a:lnTo>
                    <a:lnTo>
                      <a:pt x="25" y="126"/>
                    </a:lnTo>
                    <a:lnTo>
                      <a:pt x="21" y="121"/>
                    </a:lnTo>
                    <a:lnTo>
                      <a:pt x="16" y="116"/>
                    </a:lnTo>
                    <a:lnTo>
                      <a:pt x="12" y="111"/>
                    </a:lnTo>
                    <a:lnTo>
                      <a:pt x="9" y="104"/>
                    </a:lnTo>
                    <a:lnTo>
                      <a:pt x="6" y="98"/>
                    </a:lnTo>
                    <a:lnTo>
                      <a:pt x="3" y="92"/>
                    </a:lnTo>
                    <a:lnTo>
                      <a:pt x="2" y="85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9" y="37"/>
                    </a:lnTo>
                    <a:lnTo>
                      <a:pt x="12" y="30"/>
                    </a:lnTo>
                    <a:lnTo>
                      <a:pt x="16" y="25"/>
                    </a:lnTo>
                    <a:lnTo>
                      <a:pt x="21" y="20"/>
                    </a:lnTo>
                    <a:lnTo>
                      <a:pt x="25" y="15"/>
                    </a:lnTo>
                    <a:lnTo>
                      <a:pt x="31" y="11"/>
                    </a:lnTo>
                    <a:lnTo>
                      <a:pt x="38" y="8"/>
                    </a:lnTo>
                    <a:lnTo>
                      <a:pt x="44" y="5"/>
                    </a:lnTo>
                    <a:lnTo>
                      <a:pt x="50" y="3"/>
                    </a:lnTo>
                    <a:lnTo>
                      <a:pt x="57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6" y="1"/>
                    </a:lnTo>
                    <a:lnTo>
                      <a:pt x="92" y="3"/>
                    </a:lnTo>
                    <a:lnTo>
                      <a:pt x="99" y="5"/>
                    </a:lnTo>
                    <a:lnTo>
                      <a:pt x="105" y="8"/>
                    </a:lnTo>
                    <a:lnTo>
                      <a:pt x="111" y="11"/>
                    </a:lnTo>
                    <a:lnTo>
                      <a:pt x="117" y="15"/>
                    </a:lnTo>
                    <a:lnTo>
                      <a:pt x="122" y="20"/>
                    </a:lnTo>
                    <a:lnTo>
                      <a:pt x="126" y="25"/>
                    </a:lnTo>
                    <a:lnTo>
                      <a:pt x="130" y="30"/>
                    </a:lnTo>
                    <a:lnTo>
                      <a:pt x="134" y="37"/>
                    </a:lnTo>
                    <a:lnTo>
                      <a:pt x="137" y="43"/>
                    </a:lnTo>
                    <a:lnTo>
                      <a:pt x="139" y="49"/>
                    </a:lnTo>
                    <a:lnTo>
                      <a:pt x="141" y="56"/>
                    </a:lnTo>
                    <a:lnTo>
                      <a:pt x="142" y="63"/>
                    </a:lnTo>
                    <a:lnTo>
                      <a:pt x="142" y="70"/>
                    </a:lnTo>
                    <a:lnTo>
                      <a:pt x="142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7" name="Freeform 20"/>
              <p:cNvSpPr>
                <a:spLocks/>
              </p:cNvSpPr>
              <p:nvPr/>
            </p:nvSpPr>
            <p:spPr bwMode="auto">
              <a:xfrm>
                <a:off x="4353" y="2694"/>
                <a:ext cx="109" cy="46"/>
              </a:xfrm>
              <a:custGeom>
                <a:avLst/>
                <a:gdLst>
                  <a:gd name="T0" fmla="*/ 0 w 109"/>
                  <a:gd name="T1" fmla="*/ 0 h 46"/>
                  <a:gd name="T2" fmla="*/ 0 w 109"/>
                  <a:gd name="T3" fmla="*/ 0 h 46"/>
                  <a:gd name="T4" fmla="*/ 2 w 109"/>
                  <a:gd name="T5" fmla="*/ 9 h 46"/>
                  <a:gd name="T6" fmla="*/ 6 w 109"/>
                  <a:gd name="T7" fmla="*/ 18 h 46"/>
                  <a:gd name="T8" fmla="*/ 11 w 109"/>
                  <a:gd name="T9" fmla="*/ 27 h 46"/>
                  <a:gd name="T10" fmla="*/ 19 w 109"/>
                  <a:gd name="T11" fmla="*/ 33 h 46"/>
                  <a:gd name="T12" fmla="*/ 26 w 109"/>
                  <a:gd name="T13" fmla="*/ 39 h 46"/>
                  <a:gd name="T14" fmla="*/ 35 w 109"/>
                  <a:gd name="T15" fmla="*/ 43 h 46"/>
                  <a:gd name="T16" fmla="*/ 44 w 109"/>
                  <a:gd name="T17" fmla="*/ 45 h 46"/>
                  <a:gd name="T18" fmla="*/ 54 w 109"/>
                  <a:gd name="T19" fmla="*/ 46 h 46"/>
                  <a:gd name="T20" fmla="*/ 54 w 109"/>
                  <a:gd name="T21" fmla="*/ 46 h 46"/>
                  <a:gd name="T22" fmla="*/ 64 w 109"/>
                  <a:gd name="T23" fmla="*/ 45 h 46"/>
                  <a:gd name="T24" fmla="*/ 74 w 109"/>
                  <a:gd name="T25" fmla="*/ 43 h 46"/>
                  <a:gd name="T26" fmla="*/ 82 w 109"/>
                  <a:gd name="T27" fmla="*/ 39 h 46"/>
                  <a:gd name="T28" fmla="*/ 90 w 109"/>
                  <a:gd name="T29" fmla="*/ 33 h 46"/>
                  <a:gd name="T30" fmla="*/ 97 w 109"/>
                  <a:gd name="T31" fmla="*/ 27 h 46"/>
                  <a:gd name="T32" fmla="*/ 102 w 109"/>
                  <a:gd name="T33" fmla="*/ 18 h 46"/>
                  <a:gd name="T34" fmla="*/ 106 w 109"/>
                  <a:gd name="T35" fmla="*/ 9 h 46"/>
                  <a:gd name="T36" fmla="*/ 109 w 109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6">
                    <a:moveTo>
                      <a:pt x="0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6" y="18"/>
                    </a:lnTo>
                    <a:lnTo>
                      <a:pt x="11" y="27"/>
                    </a:lnTo>
                    <a:lnTo>
                      <a:pt x="19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5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64" y="45"/>
                    </a:lnTo>
                    <a:lnTo>
                      <a:pt x="74" y="43"/>
                    </a:lnTo>
                    <a:lnTo>
                      <a:pt x="82" y="39"/>
                    </a:lnTo>
                    <a:lnTo>
                      <a:pt x="90" y="33"/>
                    </a:lnTo>
                    <a:lnTo>
                      <a:pt x="97" y="27"/>
                    </a:lnTo>
                    <a:lnTo>
                      <a:pt x="102" y="18"/>
                    </a:lnTo>
                    <a:lnTo>
                      <a:pt x="106" y="9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8" name="Freeform 21"/>
              <p:cNvSpPr>
                <a:spLocks/>
              </p:cNvSpPr>
              <p:nvPr/>
            </p:nvSpPr>
            <p:spPr bwMode="auto">
              <a:xfrm>
                <a:off x="4378" y="2640"/>
                <a:ext cx="13" cy="37"/>
              </a:xfrm>
              <a:custGeom>
                <a:avLst/>
                <a:gdLst>
                  <a:gd name="T0" fmla="*/ 6 w 13"/>
                  <a:gd name="T1" fmla="*/ 0 h 37"/>
                  <a:gd name="T2" fmla="*/ 6 w 13"/>
                  <a:gd name="T3" fmla="*/ 0 h 37"/>
                  <a:gd name="T4" fmla="*/ 5 w 13"/>
                  <a:gd name="T5" fmla="*/ 1 h 37"/>
                  <a:gd name="T6" fmla="*/ 4 w 13"/>
                  <a:gd name="T7" fmla="*/ 2 h 37"/>
                  <a:gd name="T8" fmla="*/ 2 w 13"/>
                  <a:gd name="T9" fmla="*/ 5 h 37"/>
                  <a:gd name="T10" fmla="*/ 0 w 13"/>
                  <a:gd name="T11" fmla="*/ 12 h 37"/>
                  <a:gd name="T12" fmla="*/ 0 w 13"/>
                  <a:gd name="T13" fmla="*/ 19 h 37"/>
                  <a:gd name="T14" fmla="*/ 0 w 13"/>
                  <a:gd name="T15" fmla="*/ 19 h 37"/>
                  <a:gd name="T16" fmla="*/ 0 w 13"/>
                  <a:gd name="T17" fmla="*/ 26 h 37"/>
                  <a:gd name="T18" fmla="*/ 2 w 13"/>
                  <a:gd name="T19" fmla="*/ 32 h 37"/>
                  <a:gd name="T20" fmla="*/ 4 w 13"/>
                  <a:gd name="T21" fmla="*/ 35 h 37"/>
                  <a:gd name="T22" fmla="*/ 5 w 13"/>
                  <a:gd name="T23" fmla="*/ 36 h 37"/>
                  <a:gd name="T24" fmla="*/ 6 w 13"/>
                  <a:gd name="T25" fmla="*/ 37 h 37"/>
                  <a:gd name="T26" fmla="*/ 6 w 13"/>
                  <a:gd name="T27" fmla="*/ 37 h 37"/>
                  <a:gd name="T28" fmla="*/ 8 w 13"/>
                  <a:gd name="T29" fmla="*/ 36 h 37"/>
                  <a:gd name="T30" fmla="*/ 9 w 13"/>
                  <a:gd name="T31" fmla="*/ 35 h 37"/>
                  <a:gd name="T32" fmla="*/ 11 w 13"/>
                  <a:gd name="T33" fmla="*/ 32 h 37"/>
                  <a:gd name="T34" fmla="*/ 12 w 13"/>
                  <a:gd name="T35" fmla="*/ 26 h 37"/>
                  <a:gd name="T36" fmla="*/ 13 w 13"/>
                  <a:gd name="T37" fmla="*/ 19 h 37"/>
                  <a:gd name="T38" fmla="*/ 13 w 13"/>
                  <a:gd name="T39" fmla="*/ 19 h 37"/>
                  <a:gd name="T40" fmla="*/ 12 w 13"/>
                  <a:gd name="T41" fmla="*/ 12 h 37"/>
                  <a:gd name="T42" fmla="*/ 11 w 13"/>
                  <a:gd name="T43" fmla="*/ 5 h 37"/>
                  <a:gd name="T44" fmla="*/ 9 w 13"/>
                  <a:gd name="T45" fmla="*/ 2 h 37"/>
                  <a:gd name="T46" fmla="*/ 8 w 13"/>
                  <a:gd name="T47" fmla="*/ 1 h 37"/>
                  <a:gd name="T48" fmla="*/ 6 w 13"/>
                  <a:gd name="T49" fmla="*/ 0 h 37"/>
                  <a:gd name="T50" fmla="*/ 6 w 13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7">
                    <a:moveTo>
                      <a:pt x="6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2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2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9" name="Freeform 22"/>
              <p:cNvSpPr>
                <a:spLocks/>
              </p:cNvSpPr>
              <p:nvPr/>
            </p:nvSpPr>
            <p:spPr bwMode="auto">
              <a:xfrm>
                <a:off x="4423" y="2640"/>
                <a:ext cx="14" cy="37"/>
              </a:xfrm>
              <a:custGeom>
                <a:avLst/>
                <a:gdLst>
                  <a:gd name="T0" fmla="*/ 7 w 14"/>
                  <a:gd name="T1" fmla="*/ 0 h 37"/>
                  <a:gd name="T2" fmla="*/ 7 w 14"/>
                  <a:gd name="T3" fmla="*/ 0 h 37"/>
                  <a:gd name="T4" fmla="*/ 6 w 14"/>
                  <a:gd name="T5" fmla="*/ 1 h 37"/>
                  <a:gd name="T6" fmla="*/ 4 w 14"/>
                  <a:gd name="T7" fmla="*/ 2 h 37"/>
                  <a:gd name="T8" fmla="*/ 2 w 14"/>
                  <a:gd name="T9" fmla="*/ 5 h 37"/>
                  <a:gd name="T10" fmla="*/ 1 w 14"/>
                  <a:gd name="T11" fmla="*/ 12 h 37"/>
                  <a:gd name="T12" fmla="*/ 0 w 14"/>
                  <a:gd name="T13" fmla="*/ 19 h 37"/>
                  <a:gd name="T14" fmla="*/ 0 w 14"/>
                  <a:gd name="T15" fmla="*/ 19 h 37"/>
                  <a:gd name="T16" fmla="*/ 1 w 14"/>
                  <a:gd name="T17" fmla="*/ 26 h 37"/>
                  <a:gd name="T18" fmla="*/ 2 w 14"/>
                  <a:gd name="T19" fmla="*/ 32 h 37"/>
                  <a:gd name="T20" fmla="*/ 4 w 14"/>
                  <a:gd name="T21" fmla="*/ 35 h 37"/>
                  <a:gd name="T22" fmla="*/ 6 w 14"/>
                  <a:gd name="T23" fmla="*/ 36 h 37"/>
                  <a:gd name="T24" fmla="*/ 7 w 14"/>
                  <a:gd name="T25" fmla="*/ 37 h 37"/>
                  <a:gd name="T26" fmla="*/ 7 w 14"/>
                  <a:gd name="T27" fmla="*/ 37 h 37"/>
                  <a:gd name="T28" fmla="*/ 8 w 14"/>
                  <a:gd name="T29" fmla="*/ 36 h 37"/>
                  <a:gd name="T30" fmla="*/ 10 w 14"/>
                  <a:gd name="T31" fmla="*/ 35 h 37"/>
                  <a:gd name="T32" fmla="*/ 12 w 14"/>
                  <a:gd name="T33" fmla="*/ 32 h 37"/>
                  <a:gd name="T34" fmla="*/ 13 w 14"/>
                  <a:gd name="T35" fmla="*/ 26 h 37"/>
                  <a:gd name="T36" fmla="*/ 14 w 14"/>
                  <a:gd name="T37" fmla="*/ 19 h 37"/>
                  <a:gd name="T38" fmla="*/ 14 w 14"/>
                  <a:gd name="T39" fmla="*/ 19 h 37"/>
                  <a:gd name="T40" fmla="*/ 13 w 14"/>
                  <a:gd name="T41" fmla="*/ 12 h 37"/>
                  <a:gd name="T42" fmla="*/ 12 w 14"/>
                  <a:gd name="T43" fmla="*/ 5 h 37"/>
                  <a:gd name="T44" fmla="*/ 10 w 14"/>
                  <a:gd name="T45" fmla="*/ 2 h 37"/>
                  <a:gd name="T46" fmla="*/ 8 w 14"/>
                  <a:gd name="T47" fmla="*/ 1 h 37"/>
                  <a:gd name="T48" fmla="*/ 7 w 14"/>
                  <a:gd name="T49" fmla="*/ 0 h 37"/>
                  <a:gd name="T50" fmla="*/ 7 w 14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7">
                    <a:moveTo>
                      <a:pt x="7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8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3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3" y="12"/>
                    </a:lnTo>
                    <a:lnTo>
                      <a:pt x="12" y="5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0" name="Freeform 23"/>
              <p:cNvSpPr>
                <a:spLocks noEditPoints="1"/>
              </p:cNvSpPr>
              <p:nvPr/>
            </p:nvSpPr>
            <p:spPr bwMode="auto">
              <a:xfrm>
                <a:off x="1907" y="861"/>
                <a:ext cx="88" cy="96"/>
              </a:xfrm>
              <a:custGeom>
                <a:avLst/>
                <a:gdLst>
                  <a:gd name="T0" fmla="*/ 40 w 88"/>
                  <a:gd name="T1" fmla="*/ 0 h 96"/>
                  <a:gd name="T2" fmla="*/ 40 w 88"/>
                  <a:gd name="T3" fmla="*/ 0 h 96"/>
                  <a:gd name="T4" fmla="*/ 34 w 88"/>
                  <a:gd name="T5" fmla="*/ 0 h 96"/>
                  <a:gd name="T6" fmla="*/ 28 w 88"/>
                  <a:gd name="T7" fmla="*/ 1 h 96"/>
                  <a:gd name="T8" fmla="*/ 23 w 88"/>
                  <a:gd name="T9" fmla="*/ 3 h 96"/>
                  <a:gd name="T10" fmla="*/ 18 w 88"/>
                  <a:gd name="T11" fmla="*/ 5 h 96"/>
                  <a:gd name="T12" fmla="*/ 13 w 88"/>
                  <a:gd name="T13" fmla="*/ 8 h 96"/>
                  <a:gd name="T14" fmla="*/ 9 w 88"/>
                  <a:gd name="T15" fmla="*/ 11 h 96"/>
                  <a:gd name="T16" fmla="*/ 4 w 88"/>
                  <a:gd name="T17" fmla="*/ 15 h 96"/>
                  <a:gd name="T18" fmla="*/ 1 w 88"/>
                  <a:gd name="T19" fmla="*/ 20 h 96"/>
                  <a:gd name="T20" fmla="*/ 28 w 88"/>
                  <a:gd name="T21" fmla="*/ 46 h 96"/>
                  <a:gd name="T22" fmla="*/ 0 w 88"/>
                  <a:gd name="T23" fmla="*/ 74 h 96"/>
                  <a:gd name="T24" fmla="*/ 0 w 88"/>
                  <a:gd name="T25" fmla="*/ 74 h 96"/>
                  <a:gd name="T26" fmla="*/ 4 w 88"/>
                  <a:gd name="T27" fmla="*/ 79 h 96"/>
                  <a:gd name="T28" fmla="*/ 8 w 88"/>
                  <a:gd name="T29" fmla="*/ 83 h 96"/>
                  <a:gd name="T30" fmla="*/ 13 w 88"/>
                  <a:gd name="T31" fmla="*/ 86 h 96"/>
                  <a:gd name="T32" fmla="*/ 18 w 88"/>
                  <a:gd name="T33" fmla="*/ 90 h 96"/>
                  <a:gd name="T34" fmla="*/ 23 w 88"/>
                  <a:gd name="T35" fmla="*/ 92 h 96"/>
                  <a:gd name="T36" fmla="*/ 28 w 88"/>
                  <a:gd name="T37" fmla="*/ 94 h 96"/>
                  <a:gd name="T38" fmla="*/ 34 w 88"/>
                  <a:gd name="T39" fmla="*/ 95 h 96"/>
                  <a:gd name="T40" fmla="*/ 40 w 88"/>
                  <a:gd name="T41" fmla="*/ 96 h 96"/>
                  <a:gd name="T42" fmla="*/ 40 w 88"/>
                  <a:gd name="T43" fmla="*/ 96 h 96"/>
                  <a:gd name="T44" fmla="*/ 50 w 88"/>
                  <a:gd name="T45" fmla="*/ 95 h 96"/>
                  <a:gd name="T46" fmla="*/ 59 w 88"/>
                  <a:gd name="T47" fmla="*/ 92 h 96"/>
                  <a:gd name="T48" fmla="*/ 67 w 88"/>
                  <a:gd name="T49" fmla="*/ 87 h 96"/>
                  <a:gd name="T50" fmla="*/ 73 w 88"/>
                  <a:gd name="T51" fmla="*/ 81 h 96"/>
                  <a:gd name="T52" fmla="*/ 80 w 88"/>
                  <a:gd name="T53" fmla="*/ 74 h 96"/>
                  <a:gd name="T54" fmla="*/ 84 w 88"/>
                  <a:gd name="T55" fmla="*/ 66 h 96"/>
                  <a:gd name="T56" fmla="*/ 87 w 88"/>
                  <a:gd name="T57" fmla="*/ 57 h 96"/>
                  <a:gd name="T58" fmla="*/ 88 w 88"/>
                  <a:gd name="T59" fmla="*/ 47 h 96"/>
                  <a:gd name="T60" fmla="*/ 88 w 88"/>
                  <a:gd name="T61" fmla="*/ 47 h 96"/>
                  <a:gd name="T62" fmla="*/ 87 w 88"/>
                  <a:gd name="T63" fmla="*/ 38 h 96"/>
                  <a:gd name="T64" fmla="*/ 84 w 88"/>
                  <a:gd name="T65" fmla="*/ 29 h 96"/>
                  <a:gd name="T66" fmla="*/ 80 w 88"/>
                  <a:gd name="T67" fmla="*/ 21 h 96"/>
                  <a:gd name="T68" fmla="*/ 73 w 88"/>
                  <a:gd name="T69" fmla="*/ 13 h 96"/>
                  <a:gd name="T70" fmla="*/ 67 w 88"/>
                  <a:gd name="T71" fmla="*/ 8 h 96"/>
                  <a:gd name="T72" fmla="*/ 59 w 88"/>
                  <a:gd name="T73" fmla="*/ 3 h 96"/>
                  <a:gd name="T74" fmla="*/ 50 w 88"/>
                  <a:gd name="T75" fmla="*/ 1 h 96"/>
                  <a:gd name="T76" fmla="*/ 40 w 88"/>
                  <a:gd name="T77" fmla="*/ 0 h 96"/>
                  <a:gd name="T78" fmla="*/ 40 w 88"/>
                  <a:gd name="T79" fmla="*/ 0 h 96"/>
                  <a:gd name="T80" fmla="*/ 42 w 88"/>
                  <a:gd name="T81" fmla="*/ 33 h 96"/>
                  <a:gd name="T82" fmla="*/ 42 w 88"/>
                  <a:gd name="T83" fmla="*/ 33 h 96"/>
                  <a:gd name="T84" fmla="*/ 39 w 88"/>
                  <a:gd name="T85" fmla="*/ 32 h 96"/>
                  <a:gd name="T86" fmla="*/ 36 w 88"/>
                  <a:gd name="T87" fmla="*/ 30 h 96"/>
                  <a:gd name="T88" fmla="*/ 35 w 88"/>
                  <a:gd name="T89" fmla="*/ 28 h 96"/>
                  <a:gd name="T90" fmla="*/ 34 w 88"/>
                  <a:gd name="T91" fmla="*/ 24 h 96"/>
                  <a:gd name="T92" fmla="*/ 34 w 88"/>
                  <a:gd name="T93" fmla="*/ 24 h 96"/>
                  <a:gd name="T94" fmla="*/ 35 w 88"/>
                  <a:gd name="T95" fmla="*/ 21 h 96"/>
                  <a:gd name="T96" fmla="*/ 36 w 88"/>
                  <a:gd name="T97" fmla="*/ 19 h 96"/>
                  <a:gd name="T98" fmla="*/ 39 w 88"/>
                  <a:gd name="T99" fmla="*/ 17 h 96"/>
                  <a:gd name="T100" fmla="*/ 42 w 88"/>
                  <a:gd name="T101" fmla="*/ 15 h 96"/>
                  <a:gd name="T102" fmla="*/ 42 w 88"/>
                  <a:gd name="T103" fmla="*/ 15 h 96"/>
                  <a:gd name="T104" fmla="*/ 46 w 88"/>
                  <a:gd name="T105" fmla="*/ 17 h 96"/>
                  <a:gd name="T106" fmla="*/ 49 w 88"/>
                  <a:gd name="T107" fmla="*/ 19 h 96"/>
                  <a:gd name="T108" fmla="*/ 51 w 88"/>
                  <a:gd name="T109" fmla="*/ 21 h 96"/>
                  <a:gd name="T110" fmla="*/ 51 w 88"/>
                  <a:gd name="T111" fmla="*/ 24 h 96"/>
                  <a:gd name="T112" fmla="*/ 51 w 88"/>
                  <a:gd name="T113" fmla="*/ 24 h 96"/>
                  <a:gd name="T114" fmla="*/ 51 w 88"/>
                  <a:gd name="T115" fmla="*/ 28 h 96"/>
                  <a:gd name="T116" fmla="*/ 49 w 88"/>
                  <a:gd name="T117" fmla="*/ 30 h 96"/>
                  <a:gd name="T118" fmla="*/ 46 w 88"/>
                  <a:gd name="T119" fmla="*/ 32 h 96"/>
                  <a:gd name="T120" fmla="*/ 42 w 88"/>
                  <a:gd name="T121" fmla="*/ 33 h 96"/>
                  <a:gd name="T122" fmla="*/ 42 w 88"/>
                  <a:gd name="T123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96">
                    <a:moveTo>
                      <a:pt x="40" y="0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28" y="46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4" y="79"/>
                    </a:lnTo>
                    <a:lnTo>
                      <a:pt x="8" y="83"/>
                    </a:lnTo>
                    <a:lnTo>
                      <a:pt x="13" y="86"/>
                    </a:lnTo>
                    <a:lnTo>
                      <a:pt x="18" y="90"/>
                    </a:lnTo>
                    <a:lnTo>
                      <a:pt x="23" y="92"/>
                    </a:lnTo>
                    <a:lnTo>
                      <a:pt x="28" y="94"/>
                    </a:lnTo>
                    <a:lnTo>
                      <a:pt x="34" y="95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50" y="95"/>
                    </a:lnTo>
                    <a:lnTo>
                      <a:pt x="59" y="92"/>
                    </a:lnTo>
                    <a:lnTo>
                      <a:pt x="67" y="87"/>
                    </a:lnTo>
                    <a:lnTo>
                      <a:pt x="73" y="81"/>
                    </a:lnTo>
                    <a:lnTo>
                      <a:pt x="80" y="74"/>
                    </a:lnTo>
                    <a:lnTo>
                      <a:pt x="84" y="66"/>
                    </a:lnTo>
                    <a:lnTo>
                      <a:pt x="87" y="5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7" y="38"/>
                    </a:lnTo>
                    <a:lnTo>
                      <a:pt x="84" y="29"/>
                    </a:lnTo>
                    <a:lnTo>
                      <a:pt x="80" y="21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3"/>
                    </a:lnTo>
                    <a:lnTo>
                      <a:pt x="50" y="1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2" y="33"/>
                    </a:moveTo>
                    <a:lnTo>
                      <a:pt x="42" y="33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5" y="21"/>
                    </a:lnTo>
                    <a:lnTo>
                      <a:pt x="36" y="19"/>
                    </a:lnTo>
                    <a:lnTo>
                      <a:pt x="39" y="1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7"/>
                    </a:lnTo>
                    <a:lnTo>
                      <a:pt x="49" y="19"/>
                    </a:lnTo>
                    <a:lnTo>
                      <a:pt x="51" y="21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8"/>
                    </a:lnTo>
                    <a:lnTo>
                      <a:pt x="49" y="30"/>
                    </a:lnTo>
                    <a:lnTo>
                      <a:pt x="46" y="32"/>
                    </a:lnTo>
                    <a:lnTo>
                      <a:pt x="42" y="33"/>
                    </a:lnTo>
                    <a:lnTo>
                      <a:pt x="42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1" name="Freeform 24"/>
              <p:cNvSpPr>
                <a:spLocks/>
              </p:cNvSpPr>
              <p:nvPr/>
            </p:nvSpPr>
            <p:spPr bwMode="auto">
              <a:xfrm>
                <a:off x="1769" y="707"/>
                <a:ext cx="226" cy="138"/>
              </a:xfrm>
              <a:custGeom>
                <a:avLst/>
                <a:gdLst>
                  <a:gd name="T0" fmla="*/ 209 w 226"/>
                  <a:gd name="T1" fmla="*/ 0 h 138"/>
                  <a:gd name="T2" fmla="*/ 17 w 226"/>
                  <a:gd name="T3" fmla="*/ 0 h 138"/>
                  <a:gd name="T4" fmla="*/ 17 w 226"/>
                  <a:gd name="T5" fmla="*/ 0 h 138"/>
                  <a:gd name="T6" fmla="*/ 13 w 226"/>
                  <a:gd name="T7" fmla="*/ 0 h 138"/>
                  <a:gd name="T8" fmla="*/ 11 w 226"/>
                  <a:gd name="T9" fmla="*/ 1 h 138"/>
                  <a:gd name="T10" fmla="*/ 6 w 226"/>
                  <a:gd name="T11" fmla="*/ 4 h 138"/>
                  <a:gd name="T12" fmla="*/ 2 w 226"/>
                  <a:gd name="T13" fmla="*/ 9 h 138"/>
                  <a:gd name="T14" fmla="*/ 0 w 226"/>
                  <a:gd name="T15" fmla="*/ 12 h 138"/>
                  <a:gd name="T16" fmla="*/ 0 w 226"/>
                  <a:gd name="T17" fmla="*/ 15 h 138"/>
                  <a:gd name="T18" fmla="*/ 0 w 226"/>
                  <a:gd name="T19" fmla="*/ 41 h 138"/>
                  <a:gd name="T20" fmla="*/ 0 w 226"/>
                  <a:gd name="T21" fmla="*/ 41 h 138"/>
                  <a:gd name="T22" fmla="*/ 0 w 226"/>
                  <a:gd name="T23" fmla="*/ 44 h 138"/>
                  <a:gd name="T24" fmla="*/ 2 w 226"/>
                  <a:gd name="T25" fmla="*/ 47 h 138"/>
                  <a:gd name="T26" fmla="*/ 6 w 226"/>
                  <a:gd name="T27" fmla="*/ 52 h 138"/>
                  <a:gd name="T28" fmla="*/ 11 w 226"/>
                  <a:gd name="T29" fmla="*/ 55 h 138"/>
                  <a:gd name="T30" fmla="*/ 13 w 226"/>
                  <a:gd name="T31" fmla="*/ 56 h 138"/>
                  <a:gd name="T32" fmla="*/ 17 w 226"/>
                  <a:gd name="T33" fmla="*/ 57 h 138"/>
                  <a:gd name="T34" fmla="*/ 169 w 226"/>
                  <a:gd name="T35" fmla="*/ 57 h 138"/>
                  <a:gd name="T36" fmla="*/ 186 w 226"/>
                  <a:gd name="T37" fmla="*/ 138 h 138"/>
                  <a:gd name="T38" fmla="*/ 201 w 226"/>
                  <a:gd name="T39" fmla="*/ 57 h 138"/>
                  <a:gd name="T40" fmla="*/ 209 w 226"/>
                  <a:gd name="T41" fmla="*/ 57 h 138"/>
                  <a:gd name="T42" fmla="*/ 209 w 226"/>
                  <a:gd name="T43" fmla="*/ 57 h 138"/>
                  <a:gd name="T44" fmla="*/ 213 w 226"/>
                  <a:gd name="T45" fmla="*/ 56 h 138"/>
                  <a:gd name="T46" fmla="*/ 216 w 226"/>
                  <a:gd name="T47" fmla="*/ 55 h 138"/>
                  <a:gd name="T48" fmla="*/ 221 w 226"/>
                  <a:gd name="T49" fmla="*/ 52 h 138"/>
                  <a:gd name="T50" fmla="*/ 225 w 226"/>
                  <a:gd name="T51" fmla="*/ 47 h 138"/>
                  <a:gd name="T52" fmla="*/ 226 w 226"/>
                  <a:gd name="T53" fmla="*/ 44 h 138"/>
                  <a:gd name="T54" fmla="*/ 226 w 226"/>
                  <a:gd name="T55" fmla="*/ 41 h 138"/>
                  <a:gd name="T56" fmla="*/ 226 w 226"/>
                  <a:gd name="T57" fmla="*/ 15 h 138"/>
                  <a:gd name="T58" fmla="*/ 226 w 226"/>
                  <a:gd name="T59" fmla="*/ 15 h 138"/>
                  <a:gd name="T60" fmla="*/ 226 w 226"/>
                  <a:gd name="T61" fmla="*/ 12 h 138"/>
                  <a:gd name="T62" fmla="*/ 225 w 226"/>
                  <a:gd name="T63" fmla="*/ 9 h 138"/>
                  <a:gd name="T64" fmla="*/ 221 w 226"/>
                  <a:gd name="T65" fmla="*/ 4 h 138"/>
                  <a:gd name="T66" fmla="*/ 216 w 226"/>
                  <a:gd name="T67" fmla="*/ 1 h 138"/>
                  <a:gd name="T68" fmla="*/ 213 w 226"/>
                  <a:gd name="T69" fmla="*/ 0 h 138"/>
                  <a:gd name="T70" fmla="*/ 209 w 226"/>
                  <a:gd name="T71" fmla="*/ 0 h 138"/>
                  <a:gd name="T72" fmla="*/ 209 w 226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6" h="138">
                    <a:moveTo>
                      <a:pt x="209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3" y="56"/>
                    </a:lnTo>
                    <a:lnTo>
                      <a:pt x="17" y="57"/>
                    </a:lnTo>
                    <a:lnTo>
                      <a:pt x="169" y="57"/>
                    </a:lnTo>
                    <a:lnTo>
                      <a:pt x="186" y="138"/>
                    </a:lnTo>
                    <a:lnTo>
                      <a:pt x="201" y="57"/>
                    </a:lnTo>
                    <a:lnTo>
                      <a:pt x="209" y="57"/>
                    </a:lnTo>
                    <a:lnTo>
                      <a:pt x="209" y="57"/>
                    </a:lnTo>
                    <a:lnTo>
                      <a:pt x="213" y="56"/>
                    </a:lnTo>
                    <a:lnTo>
                      <a:pt x="216" y="55"/>
                    </a:lnTo>
                    <a:lnTo>
                      <a:pt x="221" y="52"/>
                    </a:lnTo>
                    <a:lnTo>
                      <a:pt x="225" y="47"/>
                    </a:lnTo>
                    <a:lnTo>
                      <a:pt x="226" y="44"/>
                    </a:lnTo>
                    <a:lnTo>
                      <a:pt x="226" y="41"/>
                    </a:lnTo>
                    <a:lnTo>
                      <a:pt x="226" y="15"/>
                    </a:lnTo>
                    <a:lnTo>
                      <a:pt x="226" y="15"/>
                    </a:lnTo>
                    <a:lnTo>
                      <a:pt x="226" y="12"/>
                    </a:lnTo>
                    <a:lnTo>
                      <a:pt x="225" y="9"/>
                    </a:lnTo>
                    <a:lnTo>
                      <a:pt x="221" y="4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2" name="Freeform 25"/>
              <p:cNvSpPr>
                <a:spLocks noEditPoints="1"/>
              </p:cNvSpPr>
              <p:nvPr/>
            </p:nvSpPr>
            <p:spPr bwMode="auto">
              <a:xfrm>
                <a:off x="1776" y="861"/>
                <a:ext cx="87" cy="96"/>
              </a:xfrm>
              <a:custGeom>
                <a:avLst/>
                <a:gdLst>
                  <a:gd name="T0" fmla="*/ 59 w 87"/>
                  <a:gd name="T1" fmla="*/ 46 h 96"/>
                  <a:gd name="T2" fmla="*/ 86 w 87"/>
                  <a:gd name="T3" fmla="*/ 20 h 96"/>
                  <a:gd name="T4" fmla="*/ 86 w 87"/>
                  <a:gd name="T5" fmla="*/ 20 h 96"/>
                  <a:gd name="T6" fmla="*/ 82 w 87"/>
                  <a:gd name="T7" fmla="*/ 15 h 96"/>
                  <a:gd name="T8" fmla="*/ 79 w 87"/>
                  <a:gd name="T9" fmla="*/ 11 h 96"/>
                  <a:gd name="T10" fmla="*/ 74 w 87"/>
                  <a:gd name="T11" fmla="*/ 8 h 96"/>
                  <a:gd name="T12" fmla="*/ 70 w 87"/>
                  <a:gd name="T13" fmla="*/ 5 h 96"/>
                  <a:gd name="T14" fmla="*/ 64 w 87"/>
                  <a:gd name="T15" fmla="*/ 3 h 96"/>
                  <a:gd name="T16" fmla="*/ 58 w 87"/>
                  <a:gd name="T17" fmla="*/ 1 h 96"/>
                  <a:gd name="T18" fmla="*/ 53 w 87"/>
                  <a:gd name="T19" fmla="*/ 0 h 96"/>
                  <a:gd name="T20" fmla="*/ 47 w 87"/>
                  <a:gd name="T21" fmla="*/ 0 h 96"/>
                  <a:gd name="T22" fmla="*/ 47 w 87"/>
                  <a:gd name="T23" fmla="*/ 0 h 96"/>
                  <a:gd name="T24" fmla="*/ 38 w 87"/>
                  <a:gd name="T25" fmla="*/ 1 h 96"/>
                  <a:gd name="T26" fmla="*/ 28 w 87"/>
                  <a:gd name="T27" fmla="*/ 3 h 96"/>
                  <a:gd name="T28" fmla="*/ 20 w 87"/>
                  <a:gd name="T29" fmla="*/ 8 h 96"/>
                  <a:gd name="T30" fmla="*/ 13 w 87"/>
                  <a:gd name="T31" fmla="*/ 13 h 96"/>
                  <a:gd name="T32" fmla="*/ 8 w 87"/>
                  <a:gd name="T33" fmla="*/ 21 h 96"/>
                  <a:gd name="T34" fmla="*/ 3 w 87"/>
                  <a:gd name="T35" fmla="*/ 29 h 96"/>
                  <a:gd name="T36" fmla="*/ 1 w 87"/>
                  <a:gd name="T37" fmla="*/ 38 h 96"/>
                  <a:gd name="T38" fmla="*/ 0 w 87"/>
                  <a:gd name="T39" fmla="*/ 47 h 96"/>
                  <a:gd name="T40" fmla="*/ 0 w 87"/>
                  <a:gd name="T41" fmla="*/ 47 h 96"/>
                  <a:gd name="T42" fmla="*/ 1 w 87"/>
                  <a:gd name="T43" fmla="*/ 57 h 96"/>
                  <a:gd name="T44" fmla="*/ 3 w 87"/>
                  <a:gd name="T45" fmla="*/ 66 h 96"/>
                  <a:gd name="T46" fmla="*/ 8 w 87"/>
                  <a:gd name="T47" fmla="*/ 74 h 96"/>
                  <a:gd name="T48" fmla="*/ 13 w 87"/>
                  <a:gd name="T49" fmla="*/ 81 h 96"/>
                  <a:gd name="T50" fmla="*/ 20 w 87"/>
                  <a:gd name="T51" fmla="*/ 87 h 96"/>
                  <a:gd name="T52" fmla="*/ 28 w 87"/>
                  <a:gd name="T53" fmla="*/ 92 h 96"/>
                  <a:gd name="T54" fmla="*/ 38 w 87"/>
                  <a:gd name="T55" fmla="*/ 95 h 96"/>
                  <a:gd name="T56" fmla="*/ 47 w 87"/>
                  <a:gd name="T57" fmla="*/ 96 h 96"/>
                  <a:gd name="T58" fmla="*/ 47 w 87"/>
                  <a:gd name="T59" fmla="*/ 96 h 96"/>
                  <a:gd name="T60" fmla="*/ 53 w 87"/>
                  <a:gd name="T61" fmla="*/ 95 h 96"/>
                  <a:gd name="T62" fmla="*/ 59 w 87"/>
                  <a:gd name="T63" fmla="*/ 94 h 96"/>
                  <a:gd name="T64" fmla="*/ 64 w 87"/>
                  <a:gd name="T65" fmla="*/ 92 h 96"/>
                  <a:gd name="T66" fmla="*/ 70 w 87"/>
                  <a:gd name="T67" fmla="*/ 90 h 96"/>
                  <a:gd name="T68" fmla="*/ 75 w 87"/>
                  <a:gd name="T69" fmla="*/ 86 h 96"/>
                  <a:gd name="T70" fmla="*/ 79 w 87"/>
                  <a:gd name="T71" fmla="*/ 83 h 96"/>
                  <a:gd name="T72" fmla="*/ 83 w 87"/>
                  <a:gd name="T73" fmla="*/ 79 h 96"/>
                  <a:gd name="T74" fmla="*/ 87 w 87"/>
                  <a:gd name="T75" fmla="*/ 74 h 96"/>
                  <a:gd name="T76" fmla="*/ 59 w 87"/>
                  <a:gd name="T77" fmla="*/ 46 h 96"/>
                  <a:gd name="T78" fmla="*/ 44 w 87"/>
                  <a:gd name="T79" fmla="*/ 33 h 96"/>
                  <a:gd name="T80" fmla="*/ 44 w 87"/>
                  <a:gd name="T81" fmla="*/ 33 h 96"/>
                  <a:gd name="T82" fmla="*/ 41 w 87"/>
                  <a:gd name="T83" fmla="*/ 32 h 96"/>
                  <a:gd name="T84" fmla="*/ 39 w 87"/>
                  <a:gd name="T85" fmla="*/ 30 h 96"/>
                  <a:gd name="T86" fmla="*/ 37 w 87"/>
                  <a:gd name="T87" fmla="*/ 28 h 96"/>
                  <a:gd name="T88" fmla="*/ 36 w 87"/>
                  <a:gd name="T89" fmla="*/ 24 h 96"/>
                  <a:gd name="T90" fmla="*/ 36 w 87"/>
                  <a:gd name="T91" fmla="*/ 24 h 96"/>
                  <a:gd name="T92" fmla="*/ 37 w 87"/>
                  <a:gd name="T93" fmla="*/ 21 h 96"/>
                  <a:gd name="T94" fmla="*/ 39 w 87"/>
                  <a:gd name="T95" fmla="*/ 19 h 96"/>
                  <a:gd name="T96" fmla="*/ 41 w 87"/>
                  <a:gd name="T97" fmla="*/ 17 h 96"/>
                  <a:gd name="T98" fmla="*/ 44 w 87"/>
                  <a:gd name="T99" fmla="*/ 15 h 96"/>
                  <a:gd name="T100" fmla="*/ 44 w 87"/>
                  <a:gd name="T101" fmla="*/ 15 h 96"/>
                  <a:gd name="T102" fmla="*/ 48 w 87"/>
                  <a:gd name="T103" fmla="*/ 17 h 96"/>
                  <a:gd name="T104" fmla="*/ 50 w 87"/>
                  <a:gd name="T105" fmla="*/ 19 h 96"/>
                  <a:gd name="T106" fmla="*/ 52 w 87"/>
                  <a:gd name="T107" fmla="*/ 21 h 96"/>
                  <a:gd name="T108" fmla="*/ 53 w 87"/>
                  <a:gd name="T109" fmla="*/ 24 h 96"/>
                  <a:gd name="T110" fmla="*/ 53 w 87"/>
                  <a:gd name="T111" fmla="*/ 24 h 96"/>
                  <a:gd name="T112" fmla="*/ 52 w 87"/>
                  <a:gd name="T113" fmla="*/ 28 h 96"/>
                  <a:gd name="T114" fmla="*/ 50 w 87"/>
                  <a:gd name="T115" fmla="*/ 30 h 96"/>
                  <a:gd name="T116" fmla="*/ 48 w 87"/>
                  <a:gd name="T117" fmla="*/ 32 h 96"/>
                  <a:gd name="T118" fmla="*/ 44 w 87"/>
                  <a:gd name="T119" fmla="*/ 33 h 96"/>
                  <a:gd name="T120" fmla="*/ 44 w 87"/>
                  <a:gd name="T121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96">
                    <a:moveTo>
                      <a:pt x="59" y="46"/>
                    </a:moveTo>
                    <a:lnTo>
                      <a:pt x="86" y="20"/>
                    </a:lnTo>
                    <a:lnTo>
                      <a:pt x="86" y="20"/>
                    </a:lnTo>
                    <a:lnTo>
                      <a:pt x="82" y="15"/>
                    </a:lnTo>
                    <a:lnTo>
                      <a:pt x="79" y="11"/>
                    </a:lnTo>
                    <a:lnTo>
                      <a:pt x="74" y="8"/>
                    </a:lnTo>
                    <a:lnTo>
                      <a:pt x="70" y="5"/>
                    </a:lnTo>
                    <a:lnTo>
                      <a:pt x="64" y="3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8" y="1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3" y="29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8" y="74"/>
                    </a:lnTo>
                    <a:lnTo>
                      <a:pt x="13" y="81"/>
                    </a:lnTo>
                    <a:lnTo>
                      <a:pt x="20" y="87"/>
                    </a:lnTo>
                    <a:lnTo>
                      <a:pt x="28" y="92"/>
                    </a:lnTo>
                    <a:lnTo>
                      <a:pt x="38" y="95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53" y="95"/>
                    </a:lnTo>
                    <a:lnTo>
                      <a:pt x="59" y="94"/>
                    </a:lnTo>
                    <a:lnTo>
                      <a:pt x="64" y="92"/>
                    </a:lnTo>
                    <a:lnTo>
                      <a:pt x="70" y="90"/>
                    </a:lnTo>
                    <a:lnTo>
                      <a:pt x="75" y="86"/>
                    </a:lnTo>
                    <a:lnTo>
                      <a:pt x="79" y="83"/>
                    </a:lnTo>
                    <a:lnTo>
                      <a:pt x="83" y="79"/>
                    </a:lnTo>
                    <a:lnTo>
                      <a:pt x="87" y="74"/>
                    </a:lnTo>
                    <a:lnTo>
                      <a:pt x="59" y="46"/>
                    </a:lnTo>
                    <a:close/>
                    <a:moveTo>
                      <a:pt x="44" y="33"/>
                    </a:moveTo>
                    <a:lnTo>
                      <a:pt x="44" y="33"/>
                    </a:lnTo>
                    <a:lnTo>
                      <a:pt x="41" y="32"/>
                    </a:lnTo>
                    <a:lnTo>
                      <a:pt x="39" y="30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2" y="21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48" y="32"/>
                    </a:lnTo>
                    <a:lnTo>
                      <a:pt x="44" y="33"/>
                    </a:lnTo>
                    <a:lnTo>
                      <a:pt x="44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3" name="Freeform 26"/>
              <p:cNvSpPr>
                <a:spLocks/>
              </p:cNvSpPr>
              <p:nvPr/>
            </p:nvSpPr>
            <p:spPr bwMode="auto">
              <a:xfrm>
                <a:off x="1766" y="781"/>
                <a:ext cx="162" cy="125"/>
              </a:xfrm>
              <a:custGeom>
                <a:avLst/>
                <a:gdLst>
                  <a:gd name="T0" fmla="*/ 146 w 162"/>
                  <a:gd name="T1" fmla="*/ 0 h 125"/>
                  <a:gd name="T2" fmla="*/ 17 w 162"/>
                  <a:gd name="T3" fmla="*/ 0 h 125"/>
                  <a:gd name="T4" fmla="*/ 17 w 162"/>
                  <a:gd name="T5" fmla="*/ 0 h 125"/>
                  <a:gd name="T6" fmla="*/ 14 w 162"/>
                  <a:gd name="T7" fmla="*/ 1 h 125"/>
                  <a:gd name="T8" fmla="*/ 11 w 162"/>
                  <a:gd name="T9" fmla="*/ 1 h 125"/>
                  <a:gd name="T10" fmla="*/ 6 w 162"/>
                  <a:gd name="T11" fmla="*/ 5 h 125"/>
                  <a:gd name="T12" fmla="*/ 2 w 162"/>
                  <a:gd name="T13" fmla="*/ 10 h 125"/>
                  <a:gd name="T14" fmla="*/ 1 w 162"/>
                  <a:gd name="T15" fmla="*/ 13 h 125"/>
                  <a:gd name="T16" fmla="*/ 0 w 162"/>
                  <a:gd name="T17" fmla="*/ 16 h 125"/>
                  <a:gd name="T18" fmla="*/ 0 w 162"/>
                  <a:gd name="T19" fmla="*/ 41 h 125"/>
                  <a:gd name="T20" fmla="*/ 0 w 162"/>
                  <a:gd name="T21" fmla="*/ 41 h 125"/>
                  <a:gd name="T22" fmla="*/ 1 w 162"/>
                  <a:gd name="T23" fmla="*/ 45 h 125"/>
                  <a:gd name="T24" fmla="*/ 2 w 162"/>
                  <a:gd name="T25" fmla="*/ 48 h 125"/>
                  <a:gd name="T26" fmla="*/ 6 w 162"/>
                  <a:gd name="T27" fmla="*/ 52 h 125"/>
                  <a:gd name="T28" fmla="*/ 11 w 162"/>
                  <a:gd name="T29" fmla="*/ 56 h 125"/>
                  <a:gd name="T30" fmla="*/ 14 w 162"/>
                  <a:gd name="T31" fmla="*/ 57 h 125"/>
                  <a:gd name="T32" fmla="*/ 17 w 162"/>
                  <a:gd name="T33" fmla="*/ 57 h 125"/>
                  <a:gd name="T34" fmla="*/ 100 w 162"/>
                  <a:gd name="T35" fmla="*/ 57 h 125"/>
                  <a:gd name="T36" fmla="*/ 114 w 162"/>
                  <a:gd name="T37" fmla="*/ 125 h 125"/>
                  <a:gd name="T38" fmla="*/ 128 w 162"/>
                  <a:gd name="T39" fmla="*/ 57 h 125"/>
                  <a:gd name="T40" fmla="*/ 146 w 162"/>
                  <a:gd name="T41" fmla="*/ 57 h 125"/>
                  <a:gd name="T42" fmla="*/ 146 w 162"/>
                  <a:gd name="T43" fmla="*/ 57 h 125"/>
                  <a:gd name="T44" fmla="*/ 150 w 162"/>
                  <a:gd name="T45" fmla="*/ 57 h 125"/>
                  <a:gd name="T46" fmla="*/ 153 w 162"/>
                  <a:gd name="T47" fmla="*/ 56 h 125"/>
                  <a:gd name="T48" fmla="*/ 158 w 162"/>
                  <a:gd name="T49" fmla="*/ 52 h 125"/>
                  <a:gd name="T50" fmla="*/ 161 w 162"/>
                  <a:gd name="T51" fmla="*/ 48 h 125"/>
                  <a:gd name="T52" fmla="*/ 162 w 162"/>
                  <a:gd name="T53" fmla="*/ 45 h 125"/>
                  <a:gd name="T54" fmla="*/ 162 w 162"/>
                  <a:gd name="T55" fmla="*/ 41 h 125"/>
                  <a:gd name="T56" fmla="*/ 162 w 162"/>
                  <a:gd name="T57" fmla="*/ 16 h 125"/>
                  <a:gd name="T58" fmla="*/ 162 w 162"/>
                  <a:gd name="T59" fmla="*/ 16 h 125"/>
                  <a:gd name="T60" fmla="*/ 162 w 162"/>
                  <a:gd name="T61" fmla="*/ 13 h 125"/>
                  <a:gd name="T62" fmla="*/ 161 w 162"/>
                  <a:gd name="T63" fmla="*/ 10 h 125"/>
                  <a:gd name="T64" fmla="*/ 158 w 162"/>
                  <a:gd name="T65" fmla="*/ 5 h 125"/>
                  <a:gd name="T66" fmla="*/ 153 w 162"/>
                  <a:gd name="T67" fmla="*/ 1 h 125"/>
                  <a:gd name="T68" fmla="*/ 150 w 162"/>
                  <a:gd name="T69" fmla="*/ 1 h 125"/>
                  <a:gd name="T70" fmla="*/ 146 w 162"/>
                  <a:gd name="T71" fmla="*/ 0 h 125"/>
                  <a:gd name="T72" fmla="*/ 146 w 162"/>
                  <a:gd name="T7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25">
                    <a:moveTo>
                      <a:pt x="146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11" y="56"/>
                    </a:lnTo>
                    <a:lnTo>
                      <a:pt x="14" y="57"/>
                    </a:lnTo>
                    <a:lnTo>
                      <a:pt x="17" y="57"/>
                    </a:lnTo>
                    <a:lnTo>
                      <a:pt x="100" y="57"/>
                    </a:lnTo>
                    <a:lnTo>
                      <a:pt x="114" y="125"/>
                    </a:lnTo>
                    <a:lnTo>
                      <a:pt x="128" y="57"/>
                    </a:lnTo>
                    <a:lnTo>
                      <a:pt x="146" y="57"/>
                    </a:lnTo>
                    <a:lnTo>
                      <a:pt x="146" y="57"/>
                    </a:lnTo>
                    <a:lnTo>
                      <a:pt x="150" y="57"/>
                    </a:lnTo>
                    <a:lnTo>
                      <a:pt x="153" y="56"/>
                    </a:lnTo>
                    <a:lnTo>
                      <a:pt x="158" y="52"/>
                    </a:lnTo>
                    <a:lnTo>
                      <a:pt x="161" y="48"/>
                    </a:lnTo>
                    <a:lnTo>
                      <a:pt x="162" y="45"/>
                    </a:lnTo>
                    <a:lnTo>
                      <a:pt x="162" y="41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3"/>
                    </a:lnTo>
                    <a:lnTo>
                      <a:pt x="161" y="10"/>
                    </a:lnTo>
                    <a:lnTo>
                      <a:pt x="158" y="5"/>
                    </a:lnTo>
                    <a:lnTo>
                      <a:pt x="153" y="1"/>
                    </a:lnTo>
                    <a:lnTo>
                      <a:pt x="150" y="1"/>
                    </a:lnTo>
                    <a:lnTo>
                      <a:pt x="146" y="0"/>
                    </a:lnTo>
                    <a:lnTo>
                      <a:pt x="14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4" name="Freeform 27"/>
              <p:cNvSpPr>
                <a:spLocks/>
              </p:cNvSpPr>
              <p:nvPr/>
            </p:nvSpPr>
            <p:spPr bwMode="auto">
              <a:xfrm>
                <a:off x="4341" y="2302"/>
                <a:ext cx="9" cy="28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23 h 28"/>
                  <a:gd name="T4" fmla="*/ 0 w 9"/>
                  <a:gd name="T5" fmla="*/ 23 h 28"/>
                  <a:gd name="T6" fmla="*/ 0 w 9"/>
                  <a:gd name="T7" fmla="*/ 25 h 28"/>
                  <a:gd name="T8" fmla="*/ 1 w 9"/>
                  <a:gd name="T9" fmla="*/ 26 h 28"/>
                  <a:gd name="T10" fmla="*/ 3 w 9"/>
                  <a:gd name="T11" fmla="*/ 27 h 28"/>
                  <a:gd name="T12" fmla="*/ 4 w 9"/>
                  <a:gd name="T13" fmla="*/ 28 h 28"/>
                  <a:gd name="T14" fmla="*/ 4 w 9"/>
                  <a:gd name="T15" fmla="*/ 28 h 28"/>
                  <a:gd name="T16" fmla="*/ 6 w 9"/>
                  <a:gd name="T17" fmla="*/ 27 h 28"/>
                  <a:gd name="T18" fmla="*/ 8 w 9"/>
                  <a:gd name="T19" fmla="*/ 26 h 28"/>
                  <a:gd name="T20" fmla="*/ 9 w 9"/>
                  <a:gd name="T21" fmla="*/ 25 h 28"/>
                  <a:gd name="T22" fmla="*/ 9 w 9"/>
                  <a:gd name="T23" fmla="*/ 23 h 28"/>
                  <a:gd name="T24" fmla="*/ 9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5" name="Freeform 28"/>
              <p:cNvSpPr>
                <a:spLocks/>
              </p:cNvSpPr>
              <p:nvPr/>
            </p:nvSpPr>
            <p:spPr bwMode="auto">
              <a:xfrm>
                <a:off x="4365" y="2299"/>
                <a:ext cx="10" cy="31"/>
              </a:xfrm>
              <a:custGeom>
                <a:avLst/>
                <a:gdLst>
                  <a:gd name="T0" fmla="*/ 0 w 10"/>
                  <a:gd name="T1" fmla="*/ 2 h 31"/>
                  <a:gd name="T2" fmla="*/ 0 w 10"/>
                  <a:gd name="T3" fmla="*/ 26 h 31"/>
                  <a:gd name="T4" fmla="*/ 0 w 10"/>
                  <a:gd name="T5" fmla="*/ 26 h 31"/>
                  <a:gd name="T6" fmla="*/ 0 w 10"/>
                  <a:gd name="T7" fmla="*/ 28 h 31"/>
                  <a:gd name="T8" fmla="*/ 1 w 10"/>
                  <a:gd name="T9" fmla="*/ 29 h 31"/>
                  <a:gd name="T10" fmla="*/ 3 w 10"/>
                  <a:gd name="T11" fmla="*/ 30 h 31"/>
                  <a:gd name="T12" fmla="*/ 4 w 10"/>
                  <a:gd name="T13" fmla="*/ 31 h 31"/>
                  <a:gd name="T14" fmla="*/ 4 w 10"/>
                  <a:gd name="T15" fmla="*/ 31 h 31"/>
                  <a:gd name="T16" fmla="*/ 7 w 10"/>
                  <a:gd name="T17" fmla="*/ 30 h 31"/>
                  <a:gd name="T18" fmla="*/ 9 w 10"/>
                  <a:gd name="T19" fmla="*/ 29 h 31"/>
                  <a:gd name="T20" fmla="*/ 10 w 10"/>
                  <a:gd name="T21" fmla="*/ 28 h 31"/>
                  <a:gd name="T22" fmla="*/ 10 w 10"/>
                  <a:gd name="T23" fmla="*/ 26 h 31"/>
                  <a:gd name="T24" fmla="*/ 10 w 10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31">
                    <a:moveTo>
                      <a:pt x="0" y="2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3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0"/>
                    </a:lnTo>
                    <a:lnTo>
                      <a:pt x="9" y="29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6" name="Freeform 29"/>
              <p:cNvSpPr>
                <a:spLocks noEditPoints="1"/>
              </p:cNvSpPr>
              <p:nvPr/>
            </p:nvSpPr>
            <p:spPr bwMode="auto">
              <a:xfrm>
                <a:off x="4242" y="2116"/>
                <a:ext cx="271" cy="177"/>
              </a:xfrm>
              <a:custGeom>
                <a:avLst/>
                <a:gdLst>
                  <a:gd name="T0" fmla="*/ 271 w 271"/>
                  <a:gd name="T1" fmla="*/ 49 h 177"/>
                  <a:gd name="T2" fmla="*/ 225 w 271"/>
                  <a:gd name="T3" fmla="*/ 31 h 177"/>
                  <a:gd name="T4" fmla="*/ 220 w 271"/>
                  <a:gd name="T5" fmla="*/ 21 h 177"/>
                  <a:gd name="T6" fmla="*/ 213 w 271"/>
                  <a:gd name="T7" fmla="*/ 12 h 177"/>
                  <a:gd name="T8" fmla="*/ 204 w 271"/>
                  <a:gd name="T9" fmla="*/ 6 h 177"/>
                  <a:gd name="T10" fmla="*/ 193 w 271"/>
                  <a:gd name="T11" fmla="*/ 1 h 177"/>
                  <a:gd name="T12" fmla="*/ 185 w 271"/>
                  <a:gd name="T13" fmla="*/ 0 h 177"/>
                  <a:gd name="T14" fmla="*/ 170 w 271"/>
                  <a:gd name="T15" fmla="*/ 0 h 177"/>
                  <a:gd name="T16" fmla="*/ 154 w 271"/>
                  <a:gd name="T17" fmla="*/ 6 h 177"/>
                  <a:gd name="T18" fmla="*/ 141 w 271"/>
                  <a:gd name="T19" fmla="*/ 17 h 177"/>
                  <a:gd name="T20" fmla="*/ 135 w 271"/>
                  <a:gd name="T21" fmla="*/ 24 h 177"/>
                  <a:gd name="T22" fmla="*/ 104 w 271"/>
                  <a:gd name="T23" fmla="*/ 67 h 177"/>
                  <a:gd name="T24" fmla="*/ 86 w 271"/>
                  <a:gd name="T25" fmla="*/ 83 h 177"/>
                  <a:gd name="T26" fmla="*/ 70 w 271"/>
                  <a:gd name="T27" fmla="*/ 96 h 177"/>
                  <a:gd name="T28" fmla="*/ 52 w 271"/>
                  <a:gd name="T29" fmla="*/ 107 h 177"/>
                  <a:gd name="T30" fmla="*/ 35 w 271"/>
                  <a:gd name="T31" fmla="*/ 112 h 177"/>
                  <a:gd name="T32" fmla="*/ 17 w 271"/>
                  <a:gd name="T33" fmla="*/ 113 h 177"/>
                  <a:gd name="T34" fmla="*/ 0 w 271"/>
                  <a:gd name="T35" fmla="*/ 109 h 177"/>
                  <a:gd name="T36" fmla="*/ 6 w 271"/>
                  <a:gd name="T37" fmla="*/ 119 h 177"/>
                  <a:gd name="T38" fmla="*/ 25 w 271"/>
                  <a:gd name="T39" fmla="*/ 143 h 177"/>
                  <a:gd name="T40" fmla="*/ 39 w 271"/>
                  <a:gd name="T41" fmla="*/ 155 h 177"/>
                  <a:gd name="T42" fmla="*/ 58 w 271"/>
                  <a:gd name="T43" fmla="*/ 166 h 177"/>
                  <a:gd name="T44" fmla="*/ 78 w 271"/>
                  <a:gd name="T45" fmla="*/ 174 h 177"/>
                  <a:gd name="T46" fmla="*/ 103 w 271"/>
                  <a:gd name="T47" fmla="*/ 177 h 177"/>
                  <a:gd name="T48" fmla="*/ 116 w 271"/>
                  <a:gd name="T49" fmla="*/ 177 h 177"/>
                  <a:gd name="T50" fmla="*/ 139 w 271"/>
                  <a:gd name="T51" fmla="*/ 172 h 177"/>
                  <a:gd name="T52" fmla="*/ 159 w 271"/>
                  <a:gd name="T53" fmla="*/ 163 h 177"/>
                  <a:gd name="T54" fmla="*/ 177 w 271"/>
                  <a:gd name="T55" fmla="*/ 151 h 177"/>
                  <a:gd name="T56" fmla="*/ 191 w 271"/>
                  <a:gd name="T57" fmla="*/ 137 h 177"/>
                  <a:gd name="T58" fmla="*/ 204 w 271"/>
                  <a:gd name="T59" fmla="*/ 119 h 177"/>
                  <a:gd name="T60" fmla="*/ 214 w 271"/>
                  <a:gd name="T61" fmla="*/ 100 h 177"/>
                  <a:gd name="T62" fmla="*/ 224 w 271"/>
                  <a:gd name="T63" fmla="*/ 69 h 177"/>
                  <a:gd name="T64" fmla="*/ 187 w 271"/>
                  <a:gd name="T65" fmla="*/ 49 h 177"/>
                  <a:gd name="T66" fmla="*/ 183 w 271"/>
                  <a:gd name="T67" fmla="*/ 48 h 177"/>
                  <a:gd name="T68" fmla="*/ 178 w 271"/>
                  <a:gd name="T69" fmla="*/ 43 h 177"/>
                  <a:gd name="T70" fmla="*/ 178 w 271"/>
                  <a:gd name="T71" fmla="*/ 39 h 177"/>
                  <a:gd name="T72" fmla="*/ 180 w 271"/>
                  <a:gd name="T73" fmla="*/ 33 h 177"/>
                  <a:gd name="T74" fmla="*/ 187 w 271"/>
                  <a:gd name="T75" fmla="*/ 30 h 177"/>
                  <a:gd name="T76" fmla="*/ 191 w 271"/>
                  <a:gd name="T77" fmla="*/ 31 h 177"/>
                  <a:gd name="T78" fmla="*/ 196 w 271"/>
                  <a:gd name="T79" fmla="*/ 36 h 177"/>
                  <a:gd name="T80" fmla="*/ 196 w 271"/>
                  <a:gd name="T81" fmla="*/ 39 h 177"/>
                  <a:gd name="T82" fmla="*/ 194 w 271"/>
                  <a:gd name="T83" fmla="*/ 46 h 177"/>
                  <a:gd name="T84" fmla="*/ 187 w 271"/>
                  <a:gd name="T85" fmla="*/ 4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" h="177">
                    <a:moveTo>
                      <a:pt x="224" y="69"/>
                    </a:moveTo>
                    <a:lnTo>
                      <a:pt x="271" y="49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3" y="26"/>
                    </a:lnTo>
                    <a:lnTo>
                      <a:pt x="220" y="21"/>
                    </a:lnTo>
                    <a:lnTo>
                      <a:pt x="217" y="16"/>
                    </a:lnTo>
                    <a:lnTo>
                      <a:pt x="213" y="12"/>
                    </a:lnTo>
                    <a:lnTo>
                      <a:pt x="209" y="9"/>
                    </a:lnTo>
                    <a:lnTo>
                      <a:pt x="204" y="6"/>
                    </a:lnTo>
                    <a:lnTo>
                      <a:pt x="198" y="3"/>
                    </a:lnTo>
                    <a:lnTo>
                      <a:pt x="193" y="1"/>
                    </a:lnTo>
                    <a:lnTo>
                      <a:pt x="193" y="1"/>
                    </a:lnTo>
                    <a:lnTo>
                      <a:pt x="185" y="0"/>
                    </a:lnTo>
                    <a:lnTo>
                      <a:pt x="177" y="0"/>
                    </a:lnTo>
                    <a:lnTo>
                      <a:pt x="170" y="0"/>
                    </a:lnTo>
                    <a:lnTo>
                      <a:pt x="161" y="2"/>
                    </a:lnTo>
                    <a:lnTo>
                      <a:pt x="154" y="6"/>
                    </a:lnTo>
                    <a:lnTo>
                      <a:pt x="147" y="11"/>
                    </a:lnTo>
                    <a:lnTo>
                      <a:pt x="141" y="17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19" y="47"/>
                    </a:lnTo>
                    <a:lnTo>
                      <a:pt x="104" y="67"/>
                    </a:lnTo>
                    <a:lnTo>
                      <a:pt x="95" y="75"/>
                    </a:lnTo>
                    <a:lnTo>
                      <a:pt x="86" y="83"/>
                    </a:lnTo>
                    <a:lnTo>
                      <a:pt x="78" y="90"/>
                    </a:lnTo>
                    <a:lnTo>
                      <a:pt x="70" y="96"/>
                    </a:lnTo>
                    <a:lnTo>
                      <a:pt x="61" y="102"/>
                    </a:lnTo>
                    <a:lnTo>
                      <a:pt x="52" y="107"/>
                    </a:lnTo>
                    <a:lnTo>
                      <a:pt x="43" y="110"/>
                    </a:lnTo>
                    <a:lnTo>
                      <a:pt x="35" y="112"/>
                    </a:lnTo>
                    <a:lnTo>
                      <a:pt x="26" y="113"/>
                    </a:lnTo>
                    <a:lnTo>
                      <a:pt x="17" y="113"/>
                    </a:lnTo>
                    <a:lnTo>
                      <a:pt x="8" y="112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6" y="119"/>
                    </a:lnTo>
                    <a:lnTo>
                      <a:pt x="14" y="130"/>
                    </a:lnTo>
                    <a:lnTo>
                      <a:pt x="25" y="143"/>
                    </a:lnTo>
                    <a:lnTo>
                      <a:pt x="32" y="149"/>
                    </a:lnTo>
                    <a:lnTo>
                      <a:pt x="39" y="155"/>
                    </a:lnTo>
                    <a:lnTo>
                      <a:pt x="48" y="161"/>
                    </a:lnTo>
                    <a:lnTo>
                      <a:pt x="58" y="166"/>
                    </a:lnTo>
                    <a:lnTo>
                      <a:pt x="68" y="171"/>
                    </a:lnTo>
                    <a:lnTo>
                      <a:pt x="78" y="174"/>
                    </a:lnTo>
                    <a:lnTo>
                      <a:pt x="90" y="176"/>
                    </a:lnTo>
                    <a:lnTo>
                      <a:pt x="103" y="177"/>
                    </a:lnTo>
                    <a:lnTo>
                      <a:pt x="103" y="177"/>
                    </a:lnTo>
                    <a:lnTo>
                      <a:pt x="116" y="177"/>
                    </a:lnTo>
                    <a:lnTo>
                      <a:pt x="128" y="175"/>
                    </a:lnTo>
                    <a:lnTo>
                      <a:pt x="139" y="172"/>
                    </a:lnTo>
                    <a:lnTo>
                      <a:pt x="150" y="167"/>
                    </a:lnTo>
                    <a:lnTo>
                      <a:pt x="159" y="163"/>
                    </a:lnTo>
                    <a:lnTo>
                      <a:pt x="169" y="157"/>
                    </a:lnTo>
                    <a:lnTo>
                      <a:pt x="177" y="151"/>
                    </a:lnTo>
                    <a:lnTo>
                      <a:pt x="184" y="144"/>
                    </a:lnTo>
                    <a:lnTo>
                      <a:pt x="191" y="137"/>
                    </a:lnTo>
                    <a:lnTo>
                      <a:pt x="197" y="128"/>
                    </a:lnTo>
                    <a:lnTo>
                      <a:pt x="204" y="119"/>
                    </a:lnTo>
                    <a:lnTo>
                      <a:pt x="209" y="110"/>
                    </a:lnTo>
                    <a:lnTo>
                      <a:pt x="214" y="100"/>
                    </a:lnTo>
                    <a:lnTo>
                      <a:pt x="218" y="89"/>
                    </a:lnTo>
                    <a:lnTo>
                      <a:pt x="224" y="69"/>
                    </a:lnTo>
                    <a:lnTo>
                      <a:pt x="224" y="69"/>
                    </a:lnTo>
                    <a:close/>
                    <a:moveTo>
                      <a:pt x="187" y="49"/>
                    </a:moveTo>
                    <a:lnTo>
                      <a:pt x="187" y="49"/>
                    </a:lnTo>
                    <a:lnTo>
                      <a:pt x="183" y="48"/>
                    </a:lnTo>
                    <a:lnTo>
                      <a:pt x="180" y="46"/>
                    </a:lnTo>
                    <a:lnTo>
                      <a:pt x="178" y="43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6"/>
                    </a:lnTo>
                    <a:lnTo>
                      <a:pt x="180" y="33"/>
                    </a:lnTo>
                    <a:lnTo>
                      <a:pt x="183" y="31"/>
                    </a:lnTo>
                    <a:lnTo>
                      <a:pt x="187" y="30"/>
                    </a:lnTo>
                    <a:lnTo>
                      <a:pt x="187" y="30"/>
                    </a:lnTo>
                    <a:lnTo>
                      <a:pt x="191" y="31"/>
                    </a:lnTo>
                    <a:lnTo>
                      <a:pt x="194" y="33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6" y="39"/>
                    </a:lnTo>
                    <a:lnTo>
                      <a:pt x="196" y="43"/>
                    </a:lnTo>
                    <a:lnTo>
                      <a:pt x="194" y="46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7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7" name="Freeform 30"/>
              <p:cNvSpPr>
                <a:spLocks/>
              </p:cNvSpPr>
              <p:nvPr/>
            </p:nvSpPr>
            <p:spPr bwMode="auto">
              <a:xfrm>
                <a:off x="1093" y="1277"/>
                <a:ext cx="65" cy="63"/>
              </a:xfrm>
              <a:custGeom>
                <a:avLst/>
                <a:gdLst>
                  <a:gd name="T0" fmla="*/ 0 w 65"/>
                  <a:gd name="T1" fmla="*/ 31 h 63"/>
                  <a:gd name="T2" fmla="*/ 0 w 65"/>
                  <a:gd name="T3" fmla="*/ 31 h 63"/>
                  <a:gd name="T4" fmla="*/ 1 w 65"/>
                  <a:gd name="T5" fmla="*/ 25 h 63"/>
                  <a:gd name="T6" fmla="*/ 3 w 65"/>
                  <a:gd name="T7" fmla="*/ 19 h 63"/>
                  <a:gd name="T8" fmla="*/ 6 w 65"/>
                  <a:gd name="T9" fmla="*/ 13 h 63"/>
                  <a:gd name="T10" fmla="*/ 9 w 65"/>
                  <a:gd name="T11" fmla="*/ 9 h 63"/>
                  <a:gd name="T12" fmla="*/ 14 w 65"/>
                  <a:gd name="T13" fmla="*/ 5 h 63"/>
                  <a:gd name="T14" fmla="*/ 19 w 65"/>
                  <a:gd name="T15" fmla="*/ 2 h 63"/>
                  <a:gd name="T16" fmla="*/ 25 w 65"/>
                  <a:gd name="T17" fmla="*/ 0 h 63"/>
                  <a:gd name="T18" fmla="*/ 32 w 65"/>
                  <a:gd name="T19" fmla="*/ 0 h 63"/>
                  <a:gd name="T20" fmla="*/ 32 w 65"/>
                  <a:gd name="T21" fmla="*/ 0 h 63"/>
                  <a:gd name="T22" fmla="*/ 39 w 65"/>
                  <a:gd name="T23" fmla="*/ 0 h 63"/>
                  <a:gd name="T24" fmla="*/ 45 w 65"/>
                  <a:gd name="T25" fmla="*/ 2 h 63"/>
                  <a:gd name="T26" fmla="*/ 50 w 65"/>
                  <a:gd name="T27" fmla="*/ 5 h 63"/>
                  <a:gd name="T28" fmla="*/ 55 w 65"/>
                  <a:gd name="T29" fmla="*/ 9 h 63"/>
                  <a:gd name="T30" fmla="*/ 58 w 65"/>
                  <a:gd name="T31" fmla="*/ 13 h 63"/>
                  <a:gd name="T32" fmla="*/ 61 w 65"/>
                  <a:gd name="T33" fmla="*/ 19 h 63"/>
                  <a:gd name="T34" fmla="*/ 64 w 65"/>
                  <a:gd name="T35" fmla="*/ 25 h 63"/>
                  <a:gd name="T36" fmla="*/ 65 w 65"/>
                  <a:gd name="T37" fmla="*/ 31 h 63"/>
                  <a:gd name="T38" fmla="*/ 65 w 65"/>
                  <a:gd name="T39" fmla="*/ 31 h 63"/>
                  <a:gd name="T40" fmla="*/ 64 w 65"/>
                  <a:gd name="T41" fmla="*/ 38 h 63"/>
                  <a:gd name="T42" fmla="*/ 61 w 65"/>
                  <a:gd name="T43" fmla="*/ 44 h 63"/>
                  <a:gd name="T44" fmla="*/ 58 w 65"/>
                  <a:gd name="T45" fmla="*/ 49 h 63"/>
                  <a:gd name="T46" fmla="*/ 55 w 65"/>
                  <a:gd name="T47" fmla="*/ 54 h 63"/>
                  <a:gd name="T48" fmla="*/ 50 w 65"/>
                  <a:gd name="T49" fmla="*/ 58 h 63"/>
                  <a:gd name="T50" fmla="*/ 45 w 65"/>
                  <a:gd name="T51" fmla="*/ 61 h 63"/>
                  <a:gd name="T52" fmla="*/ 39 w 65"/>
                  <a:gd name="T53" fmla="*/ 63 h 63"/>
                  <a:gd name="T54" fmla="*/ 32 w 65"/>
                  <a:gd name="T55" fmla="*/ 63 h 63"/>
                  <a:gd name="T56" fmla="*/ 32 w 65"/>
                  <a:gd name="T57" fmla="*/ 63 h 63"/>
                  <a:gd name="T58" fmla="*/ 25 w 65"/>
                  <a:gd name="T59" fmla="*/ 63 h 63"/>
                  <a:gd name="T60" fmla="*/ 19 w 65"/>
                  <a:gd name="T61" fmla="*/ 61 h 63"/>
                  <a:gd name="T62" fmla="*/ 14 w 65"/>
                  <a:gd name="T63" fmla="*/ 58 h 63"/>
                  <a:gd name="T64" fmla="*/ 9 w 65"/>
                  <a:gd name="T65" fmla="*/ 54 h 63"/>
                  <a:gd name="T66" fmla="*/ 6 w 65"/>
                  <a:gd name="T67" fmla="*/ 49 h 63"/>
                  <a:gd name="T68" fmla="*/ 3 w 65"/>
                  <a:gd name="T69" fmla="*/ 44 h 63"/>
                  <a:gd name="T70" fmla="*/ 1 w 65"/>
                  <a:gd name="T71" fmla="*/ 38 h 63"/>
                  <a:gd name="T72" fmla="*/ 0 w 65"/>
                  <a:gd name="T73" fmla="*/ 31 h 63"/>
                  <a:gd name="T74" fmla="*/ 0 w 65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3">
                    <a:moveTo>
                      <a:pt x="0" y="31"/>
                    </a:moveTo>
                    <a:lnTo>
                      <a:pt x="0" y="31"/>
                    </a:lnTo>
                    <a:lnTo>
                      <a:pt x="1" y="25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4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2"/>
                    </a:lnTo>
                    <a:lnTo>
                      <a:pt x="50" y="5"/>
                    </a:lnTo>
                    <a:lnTo>
                      <a:pt x="55" y="9"/>
                    </a:lnTo>
                    <a:lnTo>
                      <a:pt x="58" y="13"/>
                    </a:lnTo>
                    <a:lnTo>
                      <a:pt x="61" y="19"/>
                    </a:lnTo>
                    <a:lnTo>
                      <a:pt x="64" y="25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4" y="38"/>
                    </a:lnTo>
                    <a:lnTo>
                      <a:pt x="61" y="44"/>
                    </a:lnTo>
                    <a:lnTo>
                      <a:pt x="58" y="49"/>
                    </a:lnTo>
                    <a:lnTo>
                      <a:pt x="55" y="54"/>
                    </a:lnTo>
                    <a:lnTo>
                      <a:pt x="50" y="58"/>
                    </a:lnTo>
                    <a:lnTo>
                      <a:pt x="45" y="61"/>
                    </a:lnTo>
                    <a:lnTo>
                      <a:pt x="39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25" y="63"/>
                    </a:lnTo>
                    <a:lnTo>
                      <a:pt x="19" y="61"/>
                    </a:lnTo>
                    <a:lnTo>
                      <a:pt x="14" y="58"/>
                    </a:lnTo>
                    <a:lnTo>
                      <a:pt x="9" y="54"/>
                    </a:lnTo>
                    <a:lnTo>
                      <a:pt x="6" y="49"/>
                    </a:lnTo>
                    <a:lnTo>
                      <a:pt x="3" y="44"/>
                    </a:lnTo>
                    <a:lnTo>
                      <a:pt x="1" y="38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8" name="Freeform 31"/>
              <p:cNvSpPr>
                <a:spLocks/>
              </p:cNvSpPr>
              <p:nvPr/>
            </p:nvSpPr>
            <p:spPr bwMode="auto">
              <a:xfrm>
                <a:off x="1045" y="1272"/>
                <a:ext cx="119" cy="230"/>
              </a:xfrm>
              <a:custGeom>
                <a:avLst/>
                <a:gdLst>
                  <a:gd name="T0" fmla="*/ 98 w 119"/>
                  <a:gd name="T1" fmla="*/ 230 h 230"/>
                  <a:gd name="T2" fmla="*/ 98 w 119"/>
                  <a:gd name="T3" fmla="*/ 230 h 230"/>
                  <a:gd name="T4" fmla="*/ 100 w 119"/>
                  <a:gd name="T5" fmla="*/ 218 h 230"/>
                  <a:gd name="T6" fmla="*/ 103 w 119"/>
                  <a:gd name="T7" fmla="*/ 204 h 230"/>
                  <a:gd name="T8" fmla="*/ 107 w 119"/>
                  <a:gd name="T9" fmla="*/ 177 h 230"/>
                  <a:gd name="T10" fmla="*/ 107 w 119"/>
                  <a:gd name="T11" fmla="*/ 177 h 230"/>
                  <a:gd name="T12" fmla="*/ 109 w 119"/>
                  <a:gd name="T13" fmla="*/ 172 h 230"/>
                  <a:gd name="T14" fmla="*/ 112 w 119"/>
                  <a:gd name="T15" fmla="*/ 169 h 230"/>
                  <a:gd name="T16" fmla="*/ 114 w 119"/>
                  <a:gd name="T17" fmla="*/ 166 h 230"/>
                  <a:gd name="T18" fmla="*/ 115 w 119"/>
                  <a:gd name="T19" fmla="*/ 161 h 230"/>
                  <a:gd name="T20" fmla="*/ 115 w 119"/>
                  <a:gd name="T21" fmla="*/ 161 h 230"/>
                  <a:gd name="T22" fmla="*/ 118 w 119"/>
                  <a:gd name="T23" fmla="*/ 134 h 230"/>
                  <a:gd name="T24" fmla="*/ 119 w 119"/>
                  <a:gd name="T25" fmla="*/ 114 h 230"/>
                  <a:gd name="T26" fmla="*/ 119 w 119"/>
                  <a:gd name="T27" fmla="*/ 99 h 230"/>
                  <a:gd name="T28" fmla="*/ 119 w 119"/>
                  <a:gd name="T29" fmla="*/ 94 h 230"/>
                  <a:gd name="T30" fmla="*/ 119 w 119"/>
                  <a:gd name="T31" fmla="*/ 94 h 230"/>
                  <a:gd name="T32" fmla="*/ 118 w 119"/>
                  <a:gd name="T33" fmla="*/ 91 h 230"/>
                  <a:gd name="T34" fmla="*/ 115 w 119"/>
                  <a:gd name="T35" fmla="*/ 88 h 230"/>
                  <a:gd name="T36" fmla="*/ 111 w 119"/>
                  <a:gd name="T37" fmla="*/ 85 h 230"/>
                  <a:gd name="T38" fmla="*/ 105 w 119"/>
                  <a:gd name="T39" fmla="*/ 83 h 230"/>
                  <a:gd name="T40" fmla="*/ 99 w 119"/>
                  <a:gd name="T41" fmla="*/ 81 h 230"/>
                  <a:gd name="T42" fmla="*/ 93 w 119"/>
                  <a:gd name="T43" fmla="*/ 80 h 230"/>
                  <a:gd name="T44" fmla="*/ 85 w 119"/>
                  <a:gd name="T45" fmla="*/ 79 h 230"/>
                  <a:gd name="T46" fmla="*/ 78 w 119"/>
                  <a:gd name="T47" fmla="*/ 79 h 230"/>
                  <a:gd name="T48" fmla="*/ 78 w 119"/>
                  <a:gd name="T49" fmla="*/ 79 h 230"/>
                  <a:gd name="T50" fmla="*/ 59 w 119"/>
                  <a:gd name="T51" fmla="*/ 80 h 230"/>
                  <a:gd name="T52" fmla="*/ 51 w 119"/>
                  <a:gd name="T53" fmla="*/ 79 h 230"/>
                  <a:gd name="T54" fmla="*/ 49 w 119"/>
                  <a:gd name="T55" fmla="*/ 78 h 230"/>
                  <a:gd name="T56" fmla="*/ 47 w 119"/>
                  <a:gd name="T57" fmla="*/ 76 h 230"/>
                  <a:gd name="T58" fmla="*/ 47 w 119"/>
                  <a:gd name="T59" fmla="*/ 76 h 230"/>
                  <a:gd name="T60" fmla="*/ 19 w 119"/>
                  <a:gd name="T61" fmla="*/ 7 h 230"/>
                  <a:gd name="T62" fmla="*/ 19 w 119"/>
                  <a:gd name="T63" fmla="*/ 7 h 230"/>
                  <a:gd name="T64" fmla="*/ 17 w 119"/>
                  <a:gd name="T65" fmla="*/ 4 h 230"/>
                  <a:gd name="T66" fmla="*/ 14 w 119"/>
                  <a:gd name="T67" fmla="*/ 1 h 230"/>
                  <a:gd name="T68" fmla="*/ 11 w 119"/>
                  <a:gd name="T69" fmla="*/ 0 h 230"/>
                  <a:gd name="T70" fmla="*/ 7 w 119"/>
                  <a:gd name="T71" fmla="*/ 1 h 230"/>
                  <a:gd name="T72" fmla="*/ 7 w 119"/>
                  <a:gd name="T73" fmla="*/ 1 h 230"/>
                  <a:gd name="T74" fmla="*/ 4 w 119"/>
                  <a:gd name="T75" fmla="*/ 4 h 230"/>
                  <a:gd name="T76" fmla="*/ 1 w 119"/>
                  <a:gd name="T77" fmla="*/ 7 h 230"/>
                  <a:gd name="T78" fmla="*/ 0 w 119"/>
                  <a:gd name="T79" fmla="*/ 11 h 230"/>
                  <a:gd name="T80" fmla="*/ 1 w 119"/>
                  <a:gd name="T81" fmla="*/ 14 h 230"/>
                  <a:gd name="T82" fmla="*/ 1 w 119"/>
                  <a:gd name="T83" fmla="*/ 14 h 230"/>
                  <a:gd name="T84" fmla="*/ 34 w 119"/>
                  <a:gd name="T85" fmla="*/ 97 h 230"/>
                  <a:gd name="T86" fmla="*/ 34 w 119"/>
                  <a:gd name="T87" fmla="*/ 97 h 230"/>
                  <a:gd name="T88" fmla="*/ 39 w 119"/>
                  <a:gd name="T89" fmla="*/ 109 h 230"/>
                  <a:gd name="T90" fmla="*/ 40 w 119"/>
                  <a:gd name="T91" fmla="*/ 119 h 230"/>
                  <a:gd name="T92" fmla="*/ 40 w 119"/>
                  <a:gd name="T93" fmla="*/ 119 h 230"/>
                  <a:gd name="T94" fmla="*/ 50 w 119"/>
                  <a:gd name="T95" fmla="*/ 185 h 230"/>
                  <a:gd name="T96" fmla="*/ 54 w 119"/>
                  <a:gd name="T97" fmla="*/ 213 h 230"/>
                  <a:gd name="T98" fmla="*/ 57 w 119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" h="230">
                    <a:moveTo>
                      <a:pt x="98" y="230"/>
                    </a:moveTo>
                    <a:lnTo>
                      <a:pt x="98" y="230"/>
                    </a:lnTo>
                    <a:lnTo>
                      <a:pt x="100" y="218"/>
                    </a:lnTo>
                    <a:lnTo>
                      <a:pt x="103" y="204"/>
                    </a:lnTo>
                    <a:lnTo>
                      <a:pt x="107" y="177"/>
                    </a:lnTo>
                    <a:lnTo>
                      <a:pt x="107" y="177"/>
                    </a:lnTo>
                    <a:lnTo>
                      <a:pt x="109" y="172"/>
                    </a:lnTo>
                    <a:lnTo>
                      <a:pt x="112" y="169"/>
                    </a:lnTo>
                    <a:lnTo>
                      <a:pt x="114" y="166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18" y="134"/>
                    </a:lnTo>
                    <a:lnTo>
                      <a:pt x="119" y="114"/>
                    </a:lnTo>
                    <a:lnTo>
                      <a:pt x="119" y="99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1"/>
                    </a:lnTo>
                    <a:lnTo>
                      <a:pt x="115" y="88"/>
                    </a:lnTo>
                    <a:lnTo>
                      <a:pt x="111" y="85"/>
                    </a:lnTo>
                    <a:lnTo>
                      <a:pt x="105" y="83"/>
                    </a:lnTo>
                    <a:lnTo>
                      <a:pt x="99" y="81"/>
                    </a:lnTo>
                    <a:lnTo>
                      <a:pt x="93" y="80"/>
                    </a:lnTo>
                    <a:lnTo>
                      <a:pt x="85" y="79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59" y="80"/>
                    </a:lnTo>
                    <a:lnTo>
                      <a:pt x="51" y="79"/>
                    </a:lnTo>
                    <a:lnTo>
                      <a:pt x="49" y="78"/>
                    </a:lnTo>
                    <a:lnTo>
                      <a:pt x="47" y="76"/>
                    </a:lnTo>
                    <a:lnTo>
                      <a:pt x="47" y="7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9" y="10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50" y="185"/>
                    </a:lnTo>
                    <a:lnTo>
                      <a:pt x="54" y="213"/>
                    </a:lnTo>
                    <a:lnTo>
                      <a:pt x="57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9" name="Freeform 32"/>
              <p:cNvSpPr>
                <a:spLocks/>
              </p:cNvSpPr>
              <p:nvPr/>
            </p:nvSpPr>
            <p:spPr bwMode="auto">
              <a:xfrm>
                <a:off x="1188" y="1277"/>
                <a:ext cx="64" cy="63"/>
              </a:xfrm>
              <a:custGeom>
                <a:avLst/>
                <a:gdLst>
                  <a:gd name="T0" fmla="*/ 64 w 64"/>
                  <a:gd name="T1" fmla="*/ 31 h 63"/>
                  <a:gd name="T2" fmla="*/ 64 w 64"/>
                  <a:gd name="T3" fmla="*/ 31 h 63"/>
                  <a:gd name="T4" fmla="*/ 64 w 64"/>
                  <a:gd name="T5" fmla="*/ 25 h 63"/>
                  <a:gd name="T6" fmla="*/ 62 w 64"/>
                  <a:gd name="T7" fmla="*/ 19 h 63"/>
                  <a:gd name="T8" fmla="*/ 59 w 64"/>
                  <a:gd name="T9" fmla="*/ 13 h 63"/>
                  <a:gd name="T10" fmla="*/ 55 w 64"/>
                  <a:gd name="T11" fmla="*/ 9 h 63"/>
                  <a:gd name="T12" fmla="*/ 51 w 64"/>
                  <a:gd name="T13" fmla="*/ 5 h 63"/>
                  <a:gd name="T14" fmla="*/ 45 w 64"/>
                  <a:gd name="T15" fmla="*/ 2 h 63"/>
                  <a:gd name="T16" fmla="*/ 38 w 64"/>
                  <a:gd name="T17" fmla="*/ 0 h 63"/>
                  <a:gd name="T18" fmla="*/ 32 w 64"/>
                  <a:gd name="T19" fmla="*/ 0 h 63"/>
                  <a:gd name="T20" fmla="*/ 32 w 64"/>
                  <a:gd name="T21" fmla="*/ 0 h 63"/>
                  <a:gd name="T22" fmla="*/ 26 w 64"/>
                  <a:gd name="T23" fmla="*/ 0 h 63"/>
                  <a:gd name="T24" fmla="*/ 20 w 64"/>
                  <a:gd name="T25" fmla="*/ 2 h 63"/>
                  <a:gd name="T26" fmla="*/ 15 w 64"/>
                  <a:gd name="T27" fmla="*/ 5 h 63"/>
                  <a:gd name="T28" fmla="*/ 10 w 64"/>
                  <a:gd name="T29" fmla="*/ 9 h 63"/>
                  <a:gd name="T30" fmla="*/ 6 w 64"/>
                  <a:gd name="T31" fmla="*/ 13 h 63"/>
                  <a:gd name="T32" fmla="*/ 2 w 64"/>
                  <a:gd name="T33" fmla="*/ 19 h 63"/>
                  <a:gd name="T34" fmla="*/ 0 w 64"/>
                  <a:gd name="T35" fmla="*/ 25 h 63"/>
                  <a:gd name="T36" fmla="*/ 0 w 64"/>
                  <a:gd name="T37" fmla="*/ 31 h 63"/>
                  <a:gd name="T38" fmla="*/ 0 w 64"/>
                  <a:gd name="T39" fmla="*/ 31 h 63"/>
                  <a:gd name="T40" fmla="*/ 0 w 64"/>
                  <a:gd name="T41" fmla="*/ 38 h 63"/>
                  <a:gd name="T42" fmla="*/ 2 w 64"/>
                  <a:gd name="T43" fmla="*/ 44 h 63"/>
                  <a:gd name="T44" fmla="*/ 6 w 64"/>
                  <a:gd name="T45" fmla="*/ 49 h 63"/>
                  <a:gd name="T46" fmla="*/ 10 w 64"/>
                  <a:gd name="T47" fmla="*/ 54 h 63"/>
                  <a:gd name="T48" fmla="*/ 15 w 64"/>
                  <a:gd name="T49" fmla="*/ 58 h 63"/>
                  <a:gd name="T50" fmla="*/ 20 w 64"/>
                  <a:gd name="T51" fmla="*/ 61 h 63"/>
                  <a:gd name="T52" fmla="*/ 26 w 64"/>
                  <a:gd name="T53" fmla="*/ 63 h 63"/>
                  <a:gd name="T54" fmla="*/ 32 w 64"/>
                  <a:gd name="T55" fmla="*/ 63 h 63"/>
                  <a:gd name="T56" fmla="*/ 32 w 64"/>
                  <a:gd name="T57" fmla="*/ 63 h 63"/>
                  <a:gd name="T58" fmla="*/ 38 w 64"/>
                  <a:gd name="T59" fmla="*/ 63 h 63"/>
                  <a:gd name="T60" fmla="*/ 45 w 64"/>
                  <a:gd name="T61" fmla="*/ 61 h 63"/>
                  <a:gd name="T62" fmla="*/ 51 w 64"/>
                  <a:gd name="T63" fmla="*/ 58 h 63"/>
                  <a:gd name="T64" fmla="*/ 55 w 64"/>
                  <a:gd name="T65" fmla="*/ 54 h 63"/>
                  <a:gd name="T66" fmla="*/ 59 w 64"/>
                  <a:gd name="T67" fmla="*/ 49 h 63"/>
                  <a:gd name="T68" fmla="*/ 62 w 64"/>
                  <a:gd name="T69" fmla="*/ 44 h 63"/>
                  <a:gd name="T70" fmla="*/ 64 w 64"/>
                  <a:gd name="T71" fmla="*/ 38 h 63"/>
                  <a:gd name="T72" fmla="*/ 64 w 64"/>
                  <a:gd name="T73" fmla="*/ 31 h 63"/>
                  <a:gd name="T74" fmla="*/ 64 w 64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63">
                    <a:moveTo>
                      <a:pt x="64" y="31"/>
                    </a:moveTo>
                    <a:lnTo>
                      <a:pt x="64" y="31"/>
                    </a:lnTo>
                    <a:lnTo>
                      <a:pt x="64" y="25"/>
                    </a:lnTo>
                    <a:lnTo>
                      <a:pt x="62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6" y="49"/>
                    </a:lnTo>
                    <a:lnTo>
                      <a:pt x="10" y="54"/>
                    </a:lnTo>
                    <a:lnTo>
                      <a:pt x="15" y="58"/>
                    </a:lnTo>
                    <a:lnTo>
                      <a:pt x="20" y="61"/>
                    </a:lnTo>
                    <a:lnTo>
                      <a:pt x="26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5" y="61"/>
                    </a:lnTo>
                    <a:lnTo>
                      <a:pt x="51" y="58"/>
                    </a:lnTo>
                    <a:lnTo>
                      <a:pt x="55" y="54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1"/>
                    </a:lnTo>
                    <a:lnTo>
                      <a:pt x="64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0" name="Freeform 33"/>
              <p:cNvSpPr>
                <a:spLocks/>
              </p:cNvSpPr>
              <p:nvPr/>
            </p:nvSpPr>
            <p:spPr bwMode="auto">
              <a:xfrm>
                <a:off x="1181" y="1272"/>
                <a:ext cx="118" cy="230"/>
              </a:xfrm>
              <a:custGeom>
                <a:avLst/>
                <a:gdLst>
                  <a:gd name="T0" fmla="*/ 22 w 118"/>
                  <a:gd name="T1" fmla="*/ 230 h 230"/>
                  <a:gd name="T2" fmla="*/ 22 w 118"/>
                  <a:gd name="T3" fmla="*/ 230 h 230"/>
                  <a:gd name="T4" fmla="*/ 19 w 118"/>
                  <a:gd name="T5" fmla="*/ 218 h 230"/>
                  <a:gd name="T6" fmla="*/ 17 w 118"/>
                  <a:gd name="T7" fmla="*/ 204 h 230"/>
                  <a:gd name="T8" fmla="*/ 12 w 118"/>
                  <a:gd name="T9" fmla="*/ 177 h 230"/>
                  <a:gd name="T10" fmla="*/ 12 w 118"/>
                  <a:gd name="T11" fmla="*/ 177 h 230"/>
                  <a:gd name="T12" fmla="*/ 11 w 118"/>
                  <a:gd name="T13" fmla="*/ 172 h 230"/>
                  <a:gd name="T14" fmla="*/ 8 w 118"/>
                  <a:gd name="T15" fmla="*/ 169 h 230"/>
                  <a:gd name="T16" fmla="*/ 6 w 118"/>
                  <a:gd name="T17" fmla="*/ 166 h 230"/>
                  <a:gd name="T18" fmla="*/ 4 w 118"/>
                  <a:gd name="T19" fmla="*/ 161 h 230"/>
                  <a:gd name="T20" fmla="*/ 4 w 118"/>
                  <a:gd name="T21" fmla="*/ 161 h 230"/>
                  <a:gd name="T22" fmla="*/ 1 w 118"/>
                  <a:gd name="T23" fmla="*/ 134 h 230"/>
                  <a:gd name="T24" fmla="*/ 0 w 118"/>
                  <a:gd name="T25" fmla="*/ 114 h 230"/>
                  <a:gd name="T26" fmla="*/ 1 w 118"/>
                  <a:gd name="T27" fmla="*/ 99 h 230"/>
                  <a:gd name="T28" fmla="*/ 1 w 118"/>
                  <a:gd name="T29" fmla="*/ 94 h 230"/>
                  <a:gd name="T30" fmla="*/ 1 w 118"/>
                  <a:gd name="T31" fmla="*/ 94 h 230"/>
                  <a:gd name="T32" fmla="*/ 2 w 118"/>
                  <a:gd name="T33" fmla="*/ 91 h 230"/>
                  <a:gd name="T34" fmla="*/ 4 w 118"/>
                  <a:gd name="T35" fmla="*/ 88 h 230"/>
                  <a:gd name="T36" fmla="*/ 8 w 118"/>
                  <a:gd name="T37" fmla="*/ 85 h 230"/>
                  <a:gd name="T38" fmla="*/ 14 w 118"/>
                  <a:gd name="T39" fmla="*/ 83 h 230"/>
                  <a:gd name="T40" fmla="*/ 20 w 118"/>
                  <a:gd name="T41" fmla="*/ 81 h 230"/>
                  <a:gd name="T42" fmla="*/ 27 w 118"/>
                  <a:gd name="T43" fmla="*/ 80 h 230"/>
                  <a:gd name="T44" fmla="*/ 34 w 118"/>
                  <a:gd name="T45" fmla="*/ 79 h 230"/>
                  <a:gd name="T46" fmla="*/ 42 w 118"/>
                  <a:gd name="T47" fmla="*/ 79 h 230"/>
                  <a:gd name="T48" fmla="*/ 42 w 118"/>
                  <a:gd name="T49" fmla="*/ 79 h 230"/>
                  <a:gd name="T50" fmla="*/ 60 w 118"/>
                  <a:gd name="T51" fmla="*/ 80 h 230"/>
                  <a:gd name="T52" fmla="*/ 68 w 118"/>
                  <a:gd name="T53" fmla="*/ 79 h 230"/>
                  <a:gd name="T54" fmla="*/ 71 w 118"/>
                  <a:gd name="T55" fmla="*/ 78 h 230"/>
                  <a:gd name="T56" fmla="*/ 73 w 118"/>
                  <a:gd name="T57" fmla="*/ 76 h 230"/>
                  <a:gd name="T58" fmla="*/ 73 w 118"/>
                  <a:gd name="T59" fmla="*/ 76 h 230"/>
                  <a:gd name="T60" fmla="*/ 100 w 118"/>
                  <a:gd name="T61" fmla="*/ 7 h 230"/>
                  <a:gd name="T62" fmla="*/ 100 w 118"/>
                  <a:gd name="T63" fmla="*/ 7 h 230"/>
                  <a:gd name="T64" fmla="*/ 102 w 118"/>
                  <a:gd name="T65" fmla="*/ 4 h 230"/>
                  <a:gd name="T66" fmla="*/ 105 w 118"/>
                  <a:gd name="T67" fmla="*/ 1 h 230"/>
                  <a:gd name="T68" fmla="*/ 109 w 118"/>
                  <a:gd name="T69" fmla="*/ 0 h 230"/>
                  <a:gd name="T70" fmla="*/ 112 w 118"/>
                  <a:gd name="T71" fmla="*/ 1 h 230"/>
                  <a:gd name="T72" fmla="*/ 112 w 118"/>
                  <a:gd name="T73" fmla="*/ 1 h 230"/>
                  <a:gd name="T74" fmla="*/ 115 w 118"/>
                  <a:gd name="T75" fmla="*/ 4 h 230"/>
                  <a:gd name="T76" fmla="*/ 117 w 118"/>
                  <a:gd name="T77" fmla="*/ 7 h 230"/>
                  <a:gd name="T78" fmla="*/ 118 w 118"/>
                  <a:gd name="T79" fmla="*/ 11 h 230"/>
                  <a:gd name="T80" fmla="*/ 117 w 118"/>
                  <a:gd name="T81" fmla="*/ 14 h 230"/>
                  <a:gd name="T82" fmla="*/ 117 w 118"/>
                  <a:gd name="T83" fmla="*/ 14 h 230"/>
                  <a:gd name="T84" fmla="*/ 85 w 118"/>
                  <a:gd name="T85" fmla="*/ 97 h 230"/>
                  <a:gd name="T86" fmla="*/ 85 w 118"/>
                  <a:gd name="T87" fmla="*/ 97 h 230"/>
                  <a:gd name="T88" fmla="*/ 81 w 118"/>
                  <a:gd name="T89" fmla="*/ 109 h 230"/>
                  <a:gd name="T90" fmla="*/ 79 w 118"/>
                  <a:gd name="T91" fmla="*/ 119 h 230"/>
                  <a:gd name="T92" fmla="*/ 79 w 118"/>
                  <a:gd name="T93" fmla="*/ 119 h 230"/>
                  <a:gd name="T94" fmla="*/ 70 w 118"/>
                  <a:gd name="T95" fmla="*/ 185 h 230"/>
                  <a:gd name="T96" fmla="*/ 65 w 118"/>
                  <a:gd name="T97" fmla="*/ 213 h 230"/>
                  <a:gd name="T98" fmla="*/ 62 w 118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230">
                    <a:moveTo>
                      <a:pt x="22" y="230"/>
                    </a:moveTo>
                    <a:lnTo>
                      <a:pt x="22" y="230"/>
                    </a:lnTo>
                    <a:lnTo>
                      <a:pt x="19" y="218"/>
                    </a:lnTo>
                    <a:lnTo>
                      <a:pt x="17" y="204"/>
                    </a:lnTo>
                    <a:lnTo>
                      <a:pt x="12" y="177"/>
                    </a:lnTo>
                    <a:lnTo>
                      <a:pt x="12" y="177"/>
                    </a:lnTo>
                    <a:lnTo>
                      <a:pt x="11" y="172"/>
                    </a:lnTo>
                    <a:lnTo>
                      <a:pt x="8" y="169"/>
                    </a:lnTo>
                    <a:lnTo>
                      <a:pt x="6" y="166"/>
                    </a:lnTo>
                    <a:lnTo>
                      <a:pt x="4" y="161"/>
                    </a:lnTo>
                    <a:lnTo>
                      <a:pt x="4" y="161"/>
                    </a:lnTo>
                    <a:lnTo>
                      <a:pt x="1" y="134"/>
                    </a:lnTo>
                    <a:lnTo>
                      <a:pt x="0" y="114"/>
                    </a:lnTo>
                    <a:lnTo>
                      <a:pt x="1" y="99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4" y="88"/>
                    </a:lnTo>
                    <a:lnTo>
                      <a:pt x="8" y="85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7" y="80"/>
                    </a:lnTo>
                    <a:lnTo>
                      <a:pt x="34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60" y="80"/>
                    </a:lnTo>
                    <a:lnTo>
                      <a:pt x="68" y="79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2" y="4"/>
                    </a:lnTo>
                    <a:lnTo>
                      <a:pt x="105" y="1"/>
                    </a:lnTo>
                    <a:lnTo>
                      <a:pt x="109" y="0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15" y="4"/>
                    </a:lnTo>
                    <a:lnTo>
                      <a:pt x="117" y="7"/>
                    </a:lnTo>
                    <a:lnTo>
                      <a:pt x="118" y="11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1" y="109"/>
                    </a:lnTo>
                    <a:lnTo>
                      <a:pt x="79" y="119"/>
                    </a:lnTo>
                    <a:lnTo>
                      <a:pt x="79" y="119"/>
                    </a:lnTo>
                    <a:lnTo>
                      <a:pt x="70" y="185"/>
                    </a:lnTo>
                    <a:lnTo>
                      <a:pt x="65" y="213"/>
                    </a:lnTo>
                    <a:lnTo>
                      <a:pt x="62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1" name="Freeform 34"/>
              <p:cNvSpPr>
                <a:spLocks/>
              </p:cNvSpPr>
              <p:nvPr/>
            </p:nvSpPr>
            <p:spPr bwMode="auto">
              <a:xfrm>
                <a:off x="782" y="1050"/>
                <a:ext cx="89" cy="90"/>
              </a:xfrm>
              <a:custGeom>
                <a:avLst/>
                <a:gdLst>
                  <a:gd name="T0" fmla="*/ 89 w 89"/>
                  <a:gd name="T1" fmla="*/ 45 h 90"/>
                  <a:gd name="T2" fmla="*/ 89 w 89"/>
                  <a:gd name="T3" fmla="*/ 45 h 90"/>
                  <a:gd name="T4" fmla="*/ 88 w 89"/>
                  <a:gd name="T5" fmla="*/ 36 h 90"/>
                  <a:gd name="T6" fmla="*/ 86 w 89"/>
                  <a:gd name="T7" fmla="*/ 28 h 90"/>
                  <a:gd name="T8" fmla="*/ 81 w 89"/>
                  <a:gd name="T9" fmla="*/ 20 h 90"/>
                  <a:gd name="T10" fmla="*/ 75 w 89"/>
                  <a:gd name="T11" fmla="*/ 14 h 90"/>
                  <a:gd name="T12" fmla="*/ 69 w 89"/>
                  <a:gd name="T13" fmla="*/ 9 h 90"/>
                  <a:gd name="T14" fmla="*/ 62 w 89"/>
                  <a:gd name="T15" fmla="*/ 4 h 90"/>
                  <a:gd name="T16" fmla="*/ 54 w 89"/>
                  <a:gd name="T17" fmla="*/ 1 h 90"/>
                  <a:gd name="T18" fmla="*/ 44 w 89"/>
                  <a:gd name="T19" fmla="*/ 0 h 90"/>
                  <a:gd name="T20" fmla="*/ 44 w 89"/>
                  <a:gd name="T21" fmla="*/ 0 h 90"/>
                  <a:gd name="T22" fmla="*/ 35 w 89"/>
                  <a:gd name="T23" fmla="*/ 1 h 90"/>
                  <a:gd name="T24" fmla="*/ 27 w 89"/>
                  <a:gd name="T25" fmla="*/ 4 h 90"/>
                  <a:gd name="T26" fmla="*/ 20 w 89"/>
                  <a:gd name="T27" fmla="*/ 9 h 90"/>
                  <a:gd name="T28" fmla="*/ 13 w 89"/>
                  <a:gd name="T29" fmla="*/ 14 h 90"/>
                  <a:gd name="T30" fmla="*/ 7 w 89"/>
                  <a:gd name="T31" fmla="*/ 20 h 90"/>
                  <a:gd name="T32" fmla="*/ 3 w 89"/>
                  <a:gd name="T33" fmla="*/ 28 h 90"/>
                  <a:gd name="T34" fmla="*/ 1 w 89"/>
                  <a:gd name="T35" fmla="*/ 36 h 90"/>
                  <a:gd name="T36" fmla="*/ 0 w 89"/>
                  <a:gd name="T37" fmla="*/ 45 h 90"/>
                  <a:gd name="T38" fmla="*/ 0 w 89"/>
                  <a:gd name="T39" fmla="*/ 45 h 90"/>
                  <a:gd name="T40" fmla="*/ 1 w 89"/>
                  <a:gd name="T41" fmla="*/ 54 h 90"/>
                  <a:gd name="T42" fmla="*/ 3 w 89"/>
                  <a:gd name="T43" fmla="*/ 62 h 90"/>
                  <a:gd name="T44" fmla="*/ 7 w 89"/>
                  <a:gd name="T45" fmla="*/ 70 h 90"/>
                  <a:gd name="T46" fmla="*/ 13 w 89"/>
                  <a:gd name="T47" fmla="*/ 76 h 90"/>
                  <a:gd name="T48" fmla="*/ 20 w 89"/>
                  <a:gd name="T49" fmla="*/ 82 h 90"/>
                  <a:gd name="T50" fmla="*/ 27 w 89"/>
                  <a:gd name="T51" fmla="*/ 86 h 90"/>
                  <a:gd name="T52" fmla="*/ 35 w 89"/>
                  <a:gd name="T53" fmla="*/ 89 h 90"/>
                  <a:gd name="T54" fmla="*/ 44 w 89"/>
                  <a:gd name="T55" fmla="*/ 90 h 90"/>
                  <a:gd name="T56" fmla="*/ 44 w 89"/>
                  <a:gd name="T57" fmla="*/ 90 h 90"/>
                  <a:gd name="T58" fmla="*/ 54 w 89"/>
                  <a:gd name="T59" fmla="*/ 89 h 90"/>
                  <a:gd name="T60" fmla="*/ 62 w 89"/>
                  <a:gd name="T61" fmla="*/ 86 h 90"/>
                  <a:gd name="T62" fmla="*/ 69 w 89"/>
                  <a:gd name="T63" fmla="*/ 82 h 90"/>
                  <a:gd name="T64" fmla="*/ 75 w 89"/>
                  <a:gd name="T65" fmla="*/ 76 h 90"/>
                  <a:gd name="T66" fmla="*/ 81 w 89"/>
                  <a:gd name="T67" fmla="*/ 70 h 90"/>
                  <a:gd name="T68" fmla="*/ 86 w 89"/>
                  <a:gd name="T69" fmla="*/ 62 h 90"/>
                  <a:gd name="T70" fmla="*/ 88 w 89"/>
                  <a:gd name="T71" fmla="*/ 54 h 90"/>
                  <a:gd name="T72" fmla="*/ 89 w 89"/>
                  <a:gd name="T73" fmla="*/ 45 h 90"/>
                  <a:gd name="T74" fmla="*/ 89 w 89"/>
                  <a:gd name="T7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90">
                    <a:moveTo>
                      <a:pt x="89" y="45"/>
                    </a:moveTo>
                    <a:lnTo>
                      <a:pt x="89" y="45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1" y="20"/>
                    </a:lnTo>
                    <a:lnTo>
                      <a:pt x="75" y="14"/>
                    </a:lnTo>
                    <a:lnTo>
                      <a:pt x="69" y="9"/>
                    </a:lnTo>
                    <a:lnTo>
                      <a:pt x="62" y="4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5" y="89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54" y="89"/>
                    </a:lnTo>
                    <a:lnTo>
                      <a:pt x="62" y="86"/>
                    </a:lnTo>
                    <a:lnTo>
                      <a:pt x="69" y="82"/>
                    </a:lnTo>
                    <a:lnTo>
                      <a:pt x="75" y="76"/>
                    </a:lnTo>
                    <a:lnTo>
                      <a:pt x="81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9" y="45"/>
                    </a:lnTo>
                    <a:lnTo>
                      <a:pt x="89" y="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2" name="Freeform 35"/>
              <p:cNvSpPr>
                <a:spLocks/>
              </p:cNvSpPr>
              <p:nvPr/>
            </p:nvSpPr>
            <p:spPr bwMode="auto">
              <a:xfrm>
                <a:off x="779" y="1157"/>
                <a:ext cx="108" cy="50"/>
              </a:xfrm>
              <a:custGeom>
                <a:avLst/>
                <a:gdLst>
                  <a:gd name="T0" fmla="*/ 108 w 108"/>
                  <a:gd name="T1" fmla="*/ 50 h 50"/>
                  <a:gd name="T2" fmla="*/ 108 w 108"/>
                  <a:gd name="T3" fmla="*/ 50 h 50"/>
                  <a:gd name="T4" fmla="*/ 107 w 108"/>
                  <a:gd name="T5" fmla="*/ 31 h 50"/>
                  <a:gd name="T6" fmla="*/ 107 w 108"/>
                  <a:gd name="T7" fmla="*/ 25 h 50"/>
                  <a:gd name="T8" fmla="*/ 107 w 108"/>
                  <a:gd name="T9" fmla="*/ 25 h 50"/>
                  <a:gd name="T10" fmla="*/ 106 w 108"/>
                  <a:gd name="T11" fmla="*/ 23 h 50"/>
                  <a:gd name="T12" fmla="*/ 106 w 108"/>
                  <a:gd name="T13" fmla="*/ 20 h 50"/>
                  <a:gd name="T14" fmla="*/ 102 w 108"/>
                  <a:gd name="T15" fmla="*/ 16 h 50"/>
                  <a:gd name="T16" fmla="*/ 96 w 108"/>
                  <a:gd name="T17" fmla="*/ 12 h 50"/>
                  <a:gd name="T18" fmla="*/ 89 w 108"/>
                  <a:gd name="T19" fmla="*/ 7 h 50"/>
                  <a:gd name="T20" fmla="*/ 79 w 108"/>
                  <a:gd name="T21" fmla="*/ 4 h 50"/>
                  <a:gd name="T22" fmla="*/ 69 w 108"/>
                  <a:gd name="T23" fmla="*/ 2 h 50"/>
                  <a:gd name="T24" fmla="*/ 59 w 108"/>
                  <a:gd name="T25" fmla="*/ 1 h 50"/>
                  <a:gd name="T26" fmla="*/ 47 w 108"/>
                  <a:gd name="T27" fmla="*/ 0 h 50"/>
                  <a:gd name="T28" fmla="*/ 47 w 108"/>
                  <a:gd name="T29" fmla="*/ 0 h 50"/>
                  <a:gd name="T30" fmla="*/ 34 w 108"/>
                  <a:gd name="T31" fmla="*/ 1 h 50"/>
                  <a:gd name="T32" fmla="*/ 22 w 108"/>
                  <a:gd name="T33" fmla="*/ 3 h 50"/>
                  <a:gd name="T34" fmla="*/ 10 w 108"/>
                  <a:gd name="T35" fmla="*/ 6 h 50"/>
                  <a:gd name="T36" fmla="*/ 0 w 108"/>
                  <a:gd name="T37" fmla="*/ 1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50">
                    <a:moveTo>
                      <a:pt x="108" y="50"/>
                    </a:moveTo>
                    <a:lnTo>
                      <a:pt x="108" y="50"/>
                    </a:lnTo>
                    <a:lnTo>
                      <a:pt x="107" y="31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6" y="23"/>
                    </a:lnTo>
                    <a:lnTo>
                      <a:pt x="106" y="20"/>
                    </a:lnTo>
                    <a:lnTo>
                      <a:pt x="102" y="16"/>
                    </a:lnTo>
                    <a:lnTo>
                      <a:pt x="96" y="12"/>
                    </a:lnTo>
                    <a:lnTo>
                      <a:pt x="89" y="7"/>
                    </a:lnTo>
                    <a:lnTo>
                      <a:pt x="79" y="4"/>
                    </a:lnTo>
                    <a:lnTo>
                      <a:pt x="69" y="2"/>
                    </a:lnTo>
                    <a:lnTo>
                      <a:pt x="59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4" y="1"/>
                    </a:lnTo>
                    <a:lnTo>
                      <a:pt x="22" y="3"/>
                    </a:lnTo>
                    <a:lnTo>
                      <a:pt x="10" y="6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3" name="Freeform 36"/>
              <p:cNvSpPr>
                <a:spLocks/>
              </p:cNvSpPr>
              <p:nvPr/>
            </p:nvSpPr>
            <p:spPr bwMode="auto">
              <a:xfrm>
                <a:off x="643" y="1019"/>
                <a:ext cx="123" cy="123"/>
              </a:xfrm>
              <a:custGeom>
                <a:avLst/>
                <a:gdLst>
                  <a:gd name="T0" fmla="*/ 123 w 123"/>
                  <a:gd name="T1" fmla="*/ 61 h 123"/>
                  <a:gd name="T2" fmla="*/ 123 w 123"/>
                  <a:gd name="T3" fmla="*/ 61 h 123"/>
                  <a:gd name="T4" fmla="*/ 122 w 123"/>
                  <a:gd name="T5" fmla="*/ 55 h 123"/>
                  <a:gd name="T6" fmla="*/ 121 w 123"/>
                  <a:gd name="T7" fmla="*/ 49 h 123"/>
                  <a:gd name="T8" fmla="*/ 118 w 123"/>
                  <a:gd name="T9" fmla="*/ 37 h 123"/>
                  <a:gd name="T10" fmla="*/ 112 w 123"/>
                  <a:gd name="T11" fmla="*/ 27 h 123"/>
                  <a:gd name="T12" fmla="*/ 104 w 123"/>
                  <a:gd name="T13" fmla="*/ 18 h 123"/>
                  <a:gd name="T14" fmla="*/ 96 w 123"/>
                  <a:gd name="T15" fmla="*/ 11 h 123"/>
                  <a:gd name="T16" fmla="*/ 85 w 123"/>
                  <a:gd name="T17" fmla="*/ 6 h 123"/>
                  <a:gd name="T18" fmla="*/ 73 w 123"/>
                  <a:gd name="T19" fmla="*/ 1 h 123"/>
                  <a:gd name="T20" fmla="*/ 67 w 123"/>
                  <a:gd name="T21" fmla="*/ 0 h 123"/>
                  <a:gd name="T22" fmla="*/ 61 w 123"/>
                  <a:gd name="T23" fmla="*/ 0 h 123"/>
                  <a:gd name="T24" fmla="*/ 61 w 123"/>
                  <a:gd name="T25" fmla="*/ 0 h 123"/>
                  <a:gd name="T26" fmla="*/ 55 w 123"/>
                  <a:gd name="T27" fmla="*/ 0 h 123"/>
                  <a:gd name="T28" fmla="*/ 49 w 123"/>
                  <a:gd name="T29" fmla="*/ 1 h 123"/>
                  <a:gd name="T30" fmla="*/ 37 w 123"/>
                  <a:gd name="T31" fmla="*/ 6 h 123"/>
                  <a:gd name="T32" fmla="*/ 27 w 123"/>
                  <a:gd name="T33" fmla="*/ 11 h 123"/>
                  <a:gd name="T34" fmla="*/ 18 w 123"/>
                  <a:gd name="T35" fmla="*/ 18 h 123"/>
                  <a:gd name="T36" fmla="*/ 11 w 123"/>
                  <a:gd name="T37" fmla="*/ 27 h 123"/>
                  <a:gd name="T38" fmla="*/ 5 w 123"/>
                  <a:gd name="T39" fmla="*/ 37 h 123"/>
                  <a:gd name="T40" fmla="*/ 1 w 123"/>
                  <a:gd name="T41" fmla="*/ 49 h 123"/>
                  <a:gd name="T42" fmla="*/ 0 w 123"/>
                  <a:gd name="T43" fmla="*/ 55 h 123"/>
                  <a:gd name="T44" fmla="*/ 0 w 123"/>
                  <a:gd name="T45" fmla="*/ 61 h 123"/>
                  <a:gd name="T46" fmla="*/ 0 w 123"/>
                  <a:gd name="T47" fmla="*/ 61 h 123"/>
                  <a:gd name="T48" fmla="*/ 0 w 123"/>
                  <a:gd name="T49" fmla="*/ 67 h 123"/>
                  <a:gd name="T50" fmla="*/ 1 w 123"/>
                  <a:gd name="T51" fmla="*/ 73 h 123"/>
                  <a:gd name="T52" fmla="*/ 5 w 123"/>
                  <a:gd name="T53" fmla="*/ 85 h 123"/>
                  <a:gd name="T54" fmla="*/ 11 w 123"/>
                  <a:gd name="T55" fmla="*/ 95 h 123"/>
                  <a:gd name="T56" fmla="*/ 18 w 123"/>
                  <a:gd name="T57" fmla="*/ 104 h 123"/>
                  <a:gd name="T58" fmla="*/ 27 w 123"/>
                  <a:gd name="T59" fmla="*/ 112 h 123"/>
                  <a:gd name="T60" fmla="*/ 37 w 123"/>
                  <a:gd name="T61" fmla="*/ 118 h 123"/>
                  <a:gd name="T62" fmla="*/ 49 w 123"/>
                  <a:gd name="T63" fmla="*/ 121 h 123"/>
                  <a:gd name="T64" fmla="*/ 55 w 123"/>
                  <a:gd name="T65" fmla="*/ 122 h 123"/>
                  <a:gd name="T66" fmla="*/ 61 w 123"/>
                  <a:gd name="T67" fmla="*/ 123 h 123"/>
                  <a:gd name="T68" fmla="*/ 61 w 123"/>
                  <a:gd name="T69" fmla="*/ 123 h 123"/>
                  <a:gd name="T70" fmla="*/ 67 w 123"/>
                  <a:gd name="T71" fmla="*/ 122 h 123"/>
                  <a:gd name="T72" fmla="*/ 73 w 123"/>
                  <a:gd name="T73" fmla="*/ 121 h 123"/>
                  <a:gd name="T74" fmla="*/ 85 w 123"/>
                  <a:gd name="T75" fmla="*/ 118 h 123"/>
                  <a:gd name="T76" fmla="*/ 96 w 123"/>
                  <a:gd name="T77" fmla="*/ 112 h 123"/>
                  <a:gd name="T78" fmla="*/ 104 w 123"/>
                  <a:gd name="T79" fmla="*/ 104 h 123"/>
                  <a:gd name="T80" fmla="*/ 112 w 123"/>
                  <a:gd name="T81" fmla="*/ 95 h 123"/>
                  <a:gd name="T82" fmla="*/ 118 w 123"/>
                  <a:gd name="T83" fmla="*/ 85 h 123"/>
                  <a:gd name="T84" fmla="*/ 121 w 123"/>
                  <a:gd name="T85" fmla="*/ 73 h 123"/>
                  <a:gd name="T86" fmla="*/ 122 w 123"/>
                  <a:gd name="T87" fmla="*/ 67 h 123"/>
                  <a:gd name="T88" fmla="*/ 123 w 123"/>
                  <a:gd name="T89" fmla="*/ 61 h 123"/>
                  <a:gd name="T90" fmla="*/ 123 w 123"/>
                  <a:gd name="T9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3">
                    <a:moveTo>
                      <a:pt x="123" y="61"/>
                    </a:moveTo>
                    <a:lnTo>
                      <a:pt x="123" y="61"/>
                    </a:lnTo>
                    <a:lnTo>
                      <a:pt x="122" y="55"/>
                    </a:lnTo>
                    <a:lnTo>
                      <a:pt x="121" y="49"/>
                    </a:lnTo>
                    <a:lnTo>
                      <a:pt x="118" y="37"/>
                    </a:lnTo>
                    <a:lnTo>
                      <a:pt x="112" y="27"/>
                    </a:lnTo>
                    <a:lnTo>
                      <a:pt x="104" y="18"/>
                    </a:lnTo>
                    <a:lnTo>
                      <a:pt x="96" y="11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1"/>
                    </a:lnTo>
                    <a:lnTo>
                      <a:pt x="37" y="6"/>
                    </a:lnTo>
                    <a:lnTo>
                      <a:pt x="27" y="11"/>
                    </a:lnTo>
                    <a:lnTo>
                      <a:pt x="18" y="18"/>
                    </a:lnTo>
                    <a:lnTo>
                      <a:pt x="11" y="27"/>
                    </a:lnTo>
                    <a:lnTo>
                      <a:pt x="5" y="37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18" y="104"/>
                    </a:lnTo>
                    <a:lnTo>
                      <a:pt x="27" y="112"/>
                    </a:lnTo>
                    <a:lnTo>
                      <a:pt x="37" y="118"/>
                    </a:lnTo>
                    <a:lnTo>
                      <a:pt x="49" y="121"/>
                    </a:lnTo>
                    <a:lnTo>
                      <a:pt x="55" y="122"/>
                    </a:lnTo>
                    <a:lnTo>
                      <a:pt x="61" y="123"/>
                    </a:lnTo>
                    <a:lnTo>
                      <a:pt x="61" y="123"/>
                    </a:lnTo>
                    <a:lnTo>
                      <a:pt x="67" y="122"/>
                    </a:lnTo>
                    <a:lnTo>
                      <a:pt x="73" y="121"/>
                    </a:lnTo>
                    <a:lnTo>
                      <a:pt x="85" y="118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2" y="95"/>
                    </a:lnTo>
                    <a:lnTo>
                      <a:pt x="118" y="85"/>
                    </a:lnTo>
                    <a:lnTo>
                      <a:pt x="121" y="73"/>
                    </a:lnTo>
                    <a:lnTo>
                      <a:pt x="122" y="67"/>
                    </a:lnTo>
                    <a:lnTo>
                      <a:pt x="123" y="61"/>
                    </a:lnTo>
                    <a:lnTo>
                      <a:pt x="123" y="6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4" name="Freeform 37"/>
              <p:cNvSpPr>
                <a:spLocks/>
              </p:cNvSpPr>
              <p:nvPr/>
            </p:nvSpPr>
            <p:spPr bwMode="auto">
              <a:xfrm>
                <a:off x="622" y="1167"/>
                <a:ext cx="165" cy="66"/>
              </a:xfrm>
              <a:custGeom>
                <a:avLst/>
                <a:gdLst>
                  <a:gd name="T0" fmla="*/ 165 w 165"/>
                  <a:gd name="T1" fmla="*/ 66 h 66"/>
                  <a:gd name="T2" fmla="*/ 165 w 165"/>
                  <a:gd name="T3" fmla="*/ 66 h 66"/>
                  <a:gd name="T4" fmla="*/ 164 w 165"/>
                  <a:gd name="T5" fmla="*/ 42 h 66"/>
                  <a:gd name="T6" fmla="*/ 164 w 165"/>
                  <a:gd name="T7" fmla="*/ 33 h 66"/>
                  <a:gd name="T8" fmla="*/ 164 w 165"/>
                  <a:gd name="T9" fmla="*/ 33 h 66"/>
                  <a:gd name="T10" fmla="*/ 163 w 165"/>
                  <a:gd name="T11" fmla="*/ 29 h 66"/>
                  <a:gd name="T12" fmla="*/ 162 w 165"/>
                  <a:gd name="T13" fmla="*/ 26 h 66"/>
                  <a:gd name="T14" fmla="*/ 160 w 165"/>
                  <a:gd name="T15" fmla="*/ 23 h 66"/>
                  <a:gd name="T16" fmla="*/ 157 w 165"/>
                  <a:gd name="T17" fmla="*/ 20 h 66"/>
                  <a:gd name="T18" fmla="*/ 149 w 165"/>
                  <a:gd name="T19" fmla="*/ 14 h 66"/>
                  <a:gd name="T20" fmla="*/ 139 w 165"/>
                  <a:gd name="T21" fmla="*/ 10 h 66"/>
                  <a:gd name="T22" fmla="*/ 126 w 165"/>
                  <a:gd name="T23" fmla="*/ 6 h 66"/>
                  <a:gd name="T24" fmla="*/ 113 w 165"/>
                  <a:gd name="T25" fmla="*/ 3 h 66"/>
                  <a:gd name="T26" fmla="*/ 97 w 165"/>
                  <a:gd name="T27" fmla="*/ 1 h 66"/>
                  <a:gd name="T28" fmla="*/ 82 w 165"/>
                  <a:gd name="T29" fmla="*/ 0 h 66"/>
                  <a:gd name="T30" fmla="*/ 82 w 165"/>
                  <a:gd name="T31" fmla="*/ 0 h 66"/>
                  <a:gd name="T32" fmla="*/ 67 w 165"/>
                  <a:gd name="T33" fmla="*/ 1 h 66"/>
                  <a:gd name="T34" fmla="*/ 52 w 165"/>
                  <a:gd name="T35" fmla="*/ 3 h 66"/>
                  <a:gd name="T36" fmla="*/ 38 w 165"/>
                  <a:gd name="T37" fmla="*/ 6 h 66"/>
                  <a:gd name="T38" fmla="*/ 25 w 165"/>
                  <a:gd name="T39" fmla="*/ 10 h 66"/>
                  <a:gd name="T40" fmla="*/ 15 w 165"/>
                  <a:gd name="T41" fmla="*/ 14 h 66"/>
                  <a:gd name="T42" fmla="*/ 8 w 165"/>
                  <a:gd name="T43" fmla="*/ 20 h 66"/>
                  <a:gd name="T44" fmla="*/ 5 w 165"/>
                  <a:gd name="T45" fmla="*/ 23 h 66"/>
                  <a:gd name="T46" fmla="*/ 3 w 165"/>
                  <a:gd name="T47" fmla="*/ 26 h 66"/>
                  <a:gd name="T48" fmla="*/ 1 w 165"/>
                  <a:gd name="T49" fmla="*/ 29 h 66"/>
                  <a:gd name="T50" fmla="*/ 1 w 165"/>
                  <a:gd name="T51" fmla="*/ 33 h 66"/>
                  <a:gd name="T52" fmla="*/ 1 w 165"/>
                  <a:gd name="T53" fmla="*/ 33 h 66"/>
                  <a:gd name="T54" fmla="*/ 0 w 165"/>
                  <a:gd name="T55" fmla="*/ 42 h 66"/>
                  <a:gd name="T56" fmla="*/ 0 w 165"/>
                  <a:gd name="T5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5" h="66">
                    <a:moveTo>
                      <a:pt x="165" y="66"/>
                    </a:moveTo>
                    <a:lnTo>
                      <a:pt x="165" y="66"/>
                    </a:lnTo>
                    <a:lnTo>
                      <a:pt x="164" y="42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63" y="29"/>
                    </a:lnTo>
                    <a:lnTo>
                      <a:pt x="162" y="26"/>
                    </a:lnTo>
                    <a:lnTo>
                      <a:pt x="160" y="23"/>
                    </a:lnTo>
                    <a:lnTo>
                      <a:pt x="157" y="20"/>
                    </a:lnTo>
                    <a:lnTo>
                      <a:pt x="149" y="14"/>
                    </a:lnTo>
                    <a:lnTo>
                      <a:pt x="139" y="10"/>
                    </a:lnTo>
                    <a:lnTo>
                      <a:pt x="126" y="6"/>
                    </a:lnTo>
                    <a:lnTo>
                      <a:pt x="113" y="3"/>
                    </a:lnTo>
                    <a:lnTo>
                      <a:pt x="97" y="1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7" y="1"/>
                    </a:lnTo>
                    <a:lnTo>
                      <a:pt x="52" y="3"/>
                    </a:lnTo>
                    <a:lnTo>
                      <a:pt x="38" y="6"/>
                    </a:lnTo>
                    <a:lnTo>
                      <a:pt x="25" y="10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1" y="29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0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5" name="Freeform 38"/>
              <p:cNvSpPr>
                <a:spLocks/>
              </p:cNvSpPr>
              <p:nvPr/>
            </p:nvSpPr>
            <p:spPr bwMode="auto">
              <a:xfrm>
                <a:off x="2048" y="438"/>
                <a:ext cx="110" cy="94"/>
              </a:xfrm>
              <a:custGeom>
                <a:avLst/>
                <a:gdLst>
                  <a:gd name="T0" fmla="*/ 0 w 110"/>
                  <a:gd name="T1" fmla="*/ 31 h 94"/>
                  <a:gd name="T2" fmla="*/ 0 w 110"/>
                  <a:gd name="T3" fmla="*/ 31 h 94"/>
                  <a:gd name="T4" fmla="*/ 23 w 110"/>
                  <a:gd name="T5" fmla="*/ 0 h 94"/>
                  <a:gd name="T6" fmla="*/ 110 w 110"/>
                  <a:gd name="T7" fmla="*/ 62 h 94"/>
                  <a:gd name="T8" fmla="*/ 88 w 110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4">
                    <a:moveTo>
                      <a:pt x="0" y="31"/>
                    </a:moveTo>
                    <a:lnTo>
                      <a:pt x="0" y="31"/>
                    </a:lnTo>
                    <a:lnTo>
                      <a:pt x="23" y="0"/>
                    </a:lnTo>
                    <a:lnTo>
                      <a:pt x="110" y="62"/>
                    </a:lnTo>
                    <a:lnTo>
                      <a:pt x="88" y="9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6" name="Freeform 39"/>
              <p:cNvSpPr>
                <a:spLocks/>
              </p:cNvSpPr>
              <p:nvPr/>
            </p:nvSpPr>
            <p:spPr bwMode="auto">
              <a:xfrm>
                <a:off x="2083" y="282"/>
                <a:ext cx="41" cy="154"/>
              </a:xfrm>
              <a:custGeom>
                <a:avLst/>
                <a:gdLst>
                  <a:gd name="T0" fmla="*/ 41 w 41"/>
                  <a:gd name="T1" fmla="*/ 2 h 154"/>
                  <a:gd name="T2" fmla="*/ 41 w 41"/>
                  <a:gd name="T3" fmla="*/ 2 h 154"/>
                  <a:gd name="T4" fmla="*/ 37 w 41"/>
                  <a:gd name="T5" fmla="*/ 0 h 154"/>
                  <a:gd name="T6" fmla="*/ 32 w 41"/>
                  <a:gd name="T7" fmla="*/ 0 h 154"/>
                  <a:gd name="T8" fmla="*/ 32 w 41"/>
                  <a:gd name="T9" fmla="*/ 0 h 154"/>
                  <a:gd name="T10" fmla="*/ 28 w 41"/>
                  <a:gd name="T11" fmla="*/ 1 h 154"/>
                  <a:gd name="T12" fmla="*/ 24 w 41"/>
                  <a:gd name="T13" fmla="*/ 4 h 154"/>
                  <a:gd name="T14" fmla="*/ 22 w 41"/>
                  <a:gd name="T15" fmla="*/ 8 h 154"/>
                  <a:gd name="T16" fmla="*/ 21 w 41"/>
                  <a:gd name="T17" fmla="*/ 13 h 154"/>
                  <a:gd name="T18" fmla="*/ 21 w 41"/>
                  <a:gd name="T19" fmla="*/ 13 h 154"/>
                  <a:gd name="T20" fmla="*/ 21 w 41"/>
                  <a:gd name="T21" fmla="*/ 119 h 154"/>
                  <a:gd name="T22" fmla="*/ 0 w 41"/>
                  <a:gd name="T2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54">
                    <a:moveTo>
                      <a:pt x="41" y="2"/>
                    </a:moveTo>
                    <a:lnTo>
                      <a:pt x="41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19"/>
                    </a:lnTo>
                    <a:lnTo>
                      <a:pt x="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7" name="Freeform 40"/>
              <p:cNvSpPr>
                <a:spLocks/>
              </p:cNvSpPr>
              <p:nvPr/>
            </p:nvSpPr>
            <p:spPr bwMode="auto">
              <a:xfrm>
                <a:off x="2126" y="256"/>
                <a:ext cx="30" cy="90"/>
              </a:xfrm>
              <a:custGeom>
                <a:avLst/>
                <a:gdLst>
                  <a:gd name="T0" fmla="*/ 30 w 30"/>
                  <a:gd name="T1" fmla="*/ 13 h 90"/>
                  <a:gd name="T2" fmla="*/ 30 w 30"/>
                  <a:gd name="T3" fmla="*/ 13 h 90"/>
                  <a:gd name="T4" fmla="*/ 29 w 30"/>
                  <a:gd name="T5" fmla="*/ 8 h 90"/>
                  <a:gd name="T6" fmla="*/ 27 w 30"/>
                  <a:gd name="T7" fmla="*/ 3 h 90"/>
                  <a:gd name="T8" fmla="*/ 23 w 30"/>
                  <a:gd name="T9" fmla="*/ 1 h 90"/>
                  <a:gd name="T10" fmla="*/ 18 w 30"/>
                  <a:gd name="T11" fmla="*/ 0 h 90"/>
                  <a:gd name="T12" fmla="*/ 18 w 30"/>
                  <a:gd name="T13" fmla="*/ 0 h 90"/>
                  <a:gd name="T14" fmla="*/ 13 w 30"/>
                  <a:gd name="T15" fmla="*/ 1 h 90"/>
                  <a:gd name="T16" fmla="*/ 9 w 30"/>
                  <a:gd name="T17" fmla="*/ 4 h 90"/>
                  <a:gd name="T18" fmla="*/ 7 w 30"/>
                  <a:gd name="T19" fmla="*/ 8 h 90"/>
                  <a:gd name="T20" fmla="*/ 6 w 30"/>
                  <a:gd name="T21" fmla="*/ 13 h 90"/>
                  <a:gd name="T22" fmla="*/ 6 w 30"/>
                  <a:gd name="T23" fmla="*/ 13 h 90"/>
                  <a:gd name="T24" fmla="*/ 0 w 30"/>
                  <a:gd name="T2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90">
                    <a:moveTo>
                      <a:pt x="30" y="13"/>
                    </a:moveTo>
                    <a:lnTo>
                      <a:pt x="30" y="13"/>
                    </a:lnTo>
                    <a:lnTo>
                      <a:pt x="29" y="8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0" y="9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8" name="Freeform 41"/>
              <p:cNvSpPr>
                <a:spLocks/>
              </p:cNvSpPr>
              <p:nvPr/>
            </p:nvSpPr>
            <p:spPr bwMode="auto">
              <a:xfrm>
                <a:off x="2146" y="244"/>
                <a:ext cx="109" cy="237"/>
              </a:xfrm>
              <a:custGeom>
                <a:avLst/>
                <a:gdLst>
                  <a:gd name="T0" fmla="*/ 5 w 109"/>
                  <a:gd name="T1" fmla="*/ 223 h 237"/>
                  <a:gd name="T2" fmla="*/ 105 w 109"/>
                  <a:gd name="T3" fmla="*/ 183 h 237"/>
                  <a:gd name="T4" fmla="*/ 108 w 109"/>
                  <a:gd name="T5" fmla="*/ 179 h 237"/>
                  <a:gd name="T6" fmla="*/ 108 w 109"/>
                  <a:gd name="T7" fmla="*/ 170 h 237"/>
                  <a:gd name="T8" fmla="*/ 106 w 109"/>
                  <a:gd name="T9" fmla="*/ 166 h 237"/>
                  <a:gd name="T10" fmla="*/ 97 w 109"/>
                  <a:gd name="T11" fmla="*/ 161 h 237"/>
                  <a:gd name="T12" fmla="*/ 87 w 109"/>
                  <a:gd name="T13" fmla="*/ 165 h 237"/>
                  <a:gd name="T14" fmla="*/ 65 w 109"/>
                  <a:gd name="T15" fmla="*/ 182 h 237"/>
                  <a:gd name="T16" fmla="*/ 59 w 109"/>
                  <a:gd name="T17" fmla="*/ 185 h 237"/>
                  <a:gd name="T18" fmla="*/ 51 w 109"/>
                  <a:gd name="T19" fmla="*/ 186 h 237"/>
                  <a:gd name="T20" fmla="*/ 42 w 109"/>
                  <a:gd name="T21" fmla="*/ 184 h 237"/>
                  <a:gd name="T22" fmla="*/ 34 w 109"/>
                  <a:gd name="T23" fmla="*/ 179 h 237"/>
                  <a:gd name="T24" fmla="*/ 29 w 109"/>
                  <a:gd name="T25" fmla="*/ 171 h 237"/>
                  <a:gd name="T26" fmla="*/ 27 w 109"/>
                  <a:gd name="T27" fmla="*/ 161 h 237"/>
                  <a:gd name="T28" fmla="*/ 27 w 109"/>
                  <a:gd name="T29" fmla="*/ 156 h 237"/>
                  <a:gd name="T30" fmla="*/ 31 w 109"/>
                  <a:gd name="T31" fmla="*/ 148 h 237"/>
                  <a:gd name="T32" fmla="*/ 38 w 109"/>
                  <a:gd name="T33" fmla="*/ 141 h 237"/>
                  <a:gd name="T34" fmla="*/ 46 w 109"/>
                  <a:gd name="T35" fmla="*/ 137 h 237"/>
                  <a:gd name="T36" fmla="*/ 51 w 109"/>
                  <a:gd name="T37" fmla="*/ 137 h 237"/>
                  <a:gd name="T38" fmla="*/ 60 w 109"/>
                  <a:gd name="T39" fmla="*/ 139 h 237"/>
                  <a:gd name="T40" fmla="*/ 68 w 109"/>
                  <a:gd name="T41" fmla="*/ 143 h 237"/>
                  <a:gd name="T42" fmla="*/ 87 w 109"/>
                  <a:gd name="T43" fmla="*/ 157 h 237"/>
                  <a:gd name="T44" fmla="*/ 92 w 109"/>
                  <a:gd name="T45" fmla="*/ 159 h 237"/>
                  <a:gd name="T46" fmla="*/ 102 w 109"/>
                  <a:gd name="T47" fmla="*/ 159 h 237"/>
                  <a:gd name="T48" fmla="*/ 106 w 109"/>
                  <a:gd name="T49" fmla="*/ 156 h 237"/>
                  <a:gd name="T50" fmla="*/ 109 w 109"/>
                  <a:gd name="T51" fmla="*/ 147 h 237"/>
                  <a:gd name="T52" fmla="*/ 105 w 109"/>
                  <a:gd name="T53" fmla="*/ 138 h 237"/>
                  <a:gd name="T54" fmla="*/ 37 w 109"/>
                  <a:gd name="T55" fmla="*/ 102 h 237"/>
                  <a:gd name="T56" fmla="*/ 50 w 109"/>
                  <a:gd name="T57" fmla="*/ 14 h 237"/>
                  <a:gd name="T58" fmla="*/ 50 w 109"/>
                  <a:gd name="T59" fmla="*/ 9 h 237"/>
                  <a:gd name="T60" fmla="*/ 44 w 109"/>
                  <a:gd name="T61" fmla="*/ 2 h 237"/>
                  <a:gd name="T62" fmla="*/ 40 w 109"/>
                  <a:gd name="T63" fmla="*/ 0 h 237"/>
                  <a:gd name="T64" fmla="*/ 31 w 109"/>
                  <a:gd name="T65" fmla="*/ 3 h 237"/>
                  <a:gd name="T66" fmla="*/ 26 w 109"/>
                  <a:gd name="T67" fmla="*/ 11 h 237"/>
                  <a:gd name="T68" fmla="*/ 7 w 109"/>
                  <a:gd name="T69" fmla="*/ 10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237">
                    <a:moveTo>
                      <a:pt x="0" y="237"/>
                    </a:moveTo>
                    <a:lnTo>
                      <a:pt x="5" y="223"/>
                    </a:lnTo>
                    <a:lnTo>
                      <a:pt x="71" y="223"/>
                    </a:lnTo>
                    <a:lnTo>
                      <a:pt x="105" y="183"/>
                    </a:lnTo>
                    <a:lnTo>
                      <a:pt x="105" y="183"/>
                    </a:lnTo>
                    <a:lnTo>
                      <a:pt x="108" y="179"/>
                    </a:lnTo>
                    <a:lnTo>
                      <a:pt x="109" y="174"/>
                    </a:lnTo>
                    <a:lnTo>
                      <a:pt x="108" y="170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02" y="162"/>
                    </a:lnTo>
                    <a:lnTo>
                      <a:pt x="97" y="161"/>
                    </a:lnTo>
                    <a:lnTo>
                      <a:pt x="92" y="161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59" y="185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46" y="186"/>
                    </a:lnTo>
                    <a:lnTo>
                      <a:pt x="42" y="184"/>
                    </a:lnTo>
                    <a:lnTo>
                      <a:pt x="38" y="182"/>
                    </a:lnTo>
                    <a:lnTo>
                      <a:pt x="34" y="179"/>
                    </a:lnTo>
                    <a:lnTo>
                      <a:pt x="31" y="175"/>
                    </a:lnTo>
                    <a:lnTo>
                      <a:pt x="29" y="171"/>
                    </a:lnTo>
                    <a:lnTo>
                      <a:pt x="27" y="167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7" y="156"/>
                    </a:lnTo>
                    <a:lnTo>
                      <a:pt x="29" y="152"/>
                    </a:lnTo>
                    <a:lnTo>
                      <a:pt x="31" y="148"/>
                    </a:lnTo>
                    <a:lnTo>
                      <a:pt x="34" y="144"/>
                    </a:lnTo>
                    <a:lnTo>
                      <a:pt x="38" y="141"/>
                    </a:lnTo>
                    <a:lnTo>
                      <a:pt x="42" y="139"/>
                    </a:lnTo>
                    <a:lnTo>
                      <a:pt x="46" y="137"/>
                    </a:lnTo>
                    <a:lnTo>
                      <a:pt x="51" y="137"/>
                    </a:lnTo>
                    <a:lnTo>
                      <a:pt x="51" y="137"/>
                    </a:lnTo>
                    <a:lnTo>
                      <a:pt x="55" y="137"/>
                    </a:lnTo>
                    <a:lnTo>
                      <a:pt x="60" y="139"/>
                    </a:lnTo>
                    <a:lnTo>
                      <a:pt x="64" y="141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87" y="157"/>
                    </a:lnTo>
                    <a:lnTo>
                      <a:pt x="87" y="157"/>
                    </a:lnTo>
                    <a:lnTo>
                      <a:pt x="92" y="159"/>
                    </a:lnTo>
                    <a:lnTo>
                      <a:pt x="97" y="160"/>
                    </a:lnTo>
                    <a:lnTo>
                      <a:pt x="102" y="159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8" y="152"/>
                    </a:lnTo>
                    <a:lnTo>
                      <a:pt x="109" y="147"/>
                    </a:lnTo>
                    <a:lnTo>
                      <a:pt x="108" y="143"/>
                    </a:lnTo>
                    <a:lnTo>
                      <a:pt x="105" y="138"/>
                    </a:lnTo>
                    <a:lnTo>
                      <a:pt x="74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9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31" y="3"/>
                    </a:lnTo>
                    <a:lnTo>
                      <a:pt x="27" y="6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7" y="102"/>
                    </a:lnTo>
                    <a:lnTo>
                      <a:pt x="3" y="10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9" name="Freeform 42"/>
              <p:cNvSpPr>
                <a:spLocks/>
              </p:cNvSpPr>
              <p:nvPr/>
            </p:nvSpPr>
            <p:spPr bwMode="auto">
              <a:xfrm>
                <a:off x="3511" y="1623"/>
                <a:ext cx="191" cy="261"/>
              </a:xfrm>
              <a:custGeom>
                <a:avLst/>
                <a:gdLst>
                  <a:gd name="T0" fmla="*/ 185 w 191"/>
                  <a:gd name="T1" fmla="*/ 18 h 261"/>
                  <a:gd name="T2" fmla="*/ 185 w 191"/>
                  <a:gd name="T3" fmla="*/ 18 h 261"/>
                  <a:gd name="T4" fmla="*/ 181 w 191"/>
                  <a:gd name="T5" fmla="*/ 11 h 261"/>
                  <a:gd name="T6" fmla="*/ 176 w 191"/>
                  <a:gd name="T7" fmla="*/ 5 h 261"/>
                  <a:gd name="T8" fmla="*/ 168 w 191"/>
                  <a:gd name="T9" fmla="*/ 2 h 261"/>
                  <a:gd name="T10" fmla="*/ 165 w 191"/>
                  <a:gd name="T11" fmla="*/ 1 h 261"/>
                  <a:gd name="T12" fmla="*/ 161 w 191"/>
                  <a:gd name="T13" fmla="*/ 0 h 261"/>
                  <a:gd name="T14" fmla="*/ 9 w 191"/>
                  <a:gd name="T15" fmla="*/ 0 h 261"/>
                  <a:gd name="T16" fmla="*/ 9 w 191"/>
                  <a:gd name="T17" fmla="*/ 0 h 261"/>
                  <a:gd name="T18" fmla="*/ 6 w 191"/>
                  <a:gd name="T19" fmla="*/ 1 h 261"/>
                  <a:gd name="T20" fmla="*/ 3 w 191"/>
                  <a:gd name="T21" fmla="*/ 3 h 261"/>
                  <a:gd name="T22" fmla="*/ 1 w 191"/>
                  <a:gd name="T23" fmla="*/ 6 h 261"/>
                  <a:gd name="T24" fmla="*/ 0 w 191"/>
                  <a:gd name="T25" fmla="*/ 9 h 261"/>
                  <a:gd name="T26" fmla="*/ 0 w 191"/>
                  <a:gd name="T27" fmla="*/ 243 h 261"/>
                  <a:gd name="T28" fmla="*/ 0 w 191"/>
                  <a:gd name="T29" fmla="*/ 243 h 261"/>
                  <a:gd name="T30" fmla="*/ 1 w 191"/>
                  <a:gd name="T31" fmla="*/ 247 h 261"/>
                  <a:gd name="T32" fmla="*/ 2 w 191"/>
                  <a:gd name="T33" fmla="*/ 250 h 261"/>
                  <a:gd name="T34" fmla="*/ 3 w 191"/>
                  <a:gd name="T35" fmla="*/ 253 h 261"/>
                  <a:gd name="T36" fmla="*/ 6 w 191"/>
                  <a:gd name="T37" fmla="*/ 256 h 261"/>
                  <a:gd name="T38" fmla="*/ 8 w 191"/>
                  <a:gd name="T39" fmla="*/ 258 h 261"/>
                  <a:gd name="T40" fmla="*/ 11 w 191"/>
                  <a:gd name="T41" fmla="*/ 259 h 261"/>
                  <a:gd name="T42" fmla="*/ 15 w 191"/>
                  <a:gd name="T43" fmla="*/ 261 h 261"/>
                  <a:gd name="T44" fmla="*/ 18 w 191"/>
                  <a:gd name="T45" fmla="*/ 261 h 261"/>
                  <a:gd name="T46" fmla="*/ 172 w 191"/>
                  <a:gd name="T47" fmla="*/ 261 h 261"/>
                  <a:gd name="T48" fmla="*/ 172 w 191"/>
                  <a:gd name="T49" fmla="*/ 261 h 261"/>
                  <a:gd name="T50" fmla="*/ 177 w 191"/>
                  <a:gd name="T51" fmla="*/ 261 h 261"/>
                  <a:gd name="T52" fmla="*/ 180 w 191"/>
                  <a:gd name="T53" fmla="*/ 259 h 261"/>
                  <a:gd name="T54" fmla="*/ 183 w 191"/>
                  <a:gd name="T55" fmla="*/ 258 h 261"/>
                  <a:gd name="T56" fmla="*/ 186 w 191"/>
                  <a:gd name="T57" fmla="*/ 256 h 261"/>
                  <a:gd name="T58" fmla="*/ 188 w 191"/>
                  <a:gd name="T59" fmla="*/ 253 h 261"/>
                  <a:gd name="T60" fmla="*/ 190 w 191"/>
                  <a:gd name="T61" fmla="*/ 250 h 261"/>
                  <a:gd name="T62" fmla="*/ 191 w 191"/>
                  <a:gd name="T63" fmla="*/ 247 h 261"/>
                  <a:gd name="T64" fmla="*/ 191 w 191"/>
                  <a:gd name="T65" fmla="*/ 243 h 261"/>
                  <a:gd name="T66" fmla="*/ 191 w 191"/>
                  <a:gd name="T67" fmla="*/ 32 h 261"/>
                  <a:gd name="T68" fmla="*/ 191 w 191"/>
                  <a:gd name="T69" fmla="*/ 32 h 261"/>
                  <a:gd name="T70" fmla="*/ 191 w 191"/>
                  <a:gd name="T71" fmla="*/ 28 h 261"/>
                  <a:gd name="T72" fmla="*/ 190 w 191"/>
                  <a:gd name="T73" fmla="*/ 25 h 261"/>
                  <a:gd name="T74" fmla="*/ 187 w 191"/>
                  <a:gd name="T75" fmla="*/ 21 h 261"/>
                  <a:gd name="T76" fmla="*/ 185 w 191"/>
                  <a:gd name="T77" fmla="*/ 18 h 261"/>
                  <a:gd name="T78" fmla="*/ 185 w 191"/>
                  <a:gd name="T79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1" h="261">
                    <a:moveTo>
                      <a:pt x="185" y="18"/>
                    </a:moveTo>
                    <a:lnTo>
                      <a:pt x="185" y="18"/>
                    </a:lnTo>
                    <a:lnTo>
                      <a:pt x="181" y="11"/>
                    </a:lnTo>
                    <a:lnTo>
                      <a:pt x="176" y="5"/>
                    </a:lnTo>
                    <a:lnTo>
                      <a:pt x="168" y="2"/>
                    </a:lnTo>
                    <a:lnTo>
                      <a:pt x="165" y="1"/>
                    </a:lnTo>
                    <a:lnTo>
                      <a:pt x="16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243"/>
                    </a:lnTo>
                    <a:lnTo>
                      <a:pt x="0" y="243"/>
                    </a:lnTo>
                    <a:lnTo>
                      <a:pt x="1" y="247"/>
                    </a:lnTo>
                    <a:lnTo>
                      <a:pt x="2" y="250"/>
                    </a:lnTo>
                    <a:lnTo>
                      <a:pt x="3" y="253"/>
                    </a:lnTo>
                    <a:lnTo>
                      <a:pt x="6" y="256"/>
                    </a:lnTo>
                    <a:lnTo>
                      <a:pt x="8" y="258"/>
                    </a:lnTo>
                    <a:lnTo>
                      <a:pt x="11" y="259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172" y="261"/>
                    </a:lnTo>
                    <a:lnTo>
                      <a:pt x="172" y="261"/>
                    </a:lnTo>
                    <a:lnTo>
                      <a:pt x="177" y="261"/>
                    </a:lnTo>
                    <a:lnTo>
                      <a:pt x="180" y="259"/>
                    </a:lnTo>
                    <a:lnTo>
                      <a:pt x="183" y="258"/>
                    </a:lnTo>
                    <a:lnTo>
                      <a:pt x="186" y="256"/>
                    </a:lnTo>
                    <a:lnTo>
                      <a:pt x="188" y="253"/>
                    </a:lnTo>
                    <a:lnTo>
                      <a:pt x="190" y="250"/>
                    </a:lnTo>
                    <a:lnTo>
                      <a:pt x="191" y="247"/>
                    </a:lnTo>
                    <a:lnTo>
                      <a:pt x="191" y="243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28"/>
                    </a:lnTo>
                    <a:lnTo>
                      <a:pt x="190" y="25"/>
                    </a:lnTo>
                    <a:lnTo>
                      <a:pt x="187" y="21"/>
                    </a:lnTo>
                    <a:lnTo>
                      <a:pt x="185" y="18"/>
                    </a:lnTo>
                    <a:lnTo>
                      <a:pt x="185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0" name="Freeform 43"/>
              <p:cNvSpPr>
                <a:spLocks/>
              </p:cNvSpPr>
              <p:nvPr/>
            </p:nvSpPr>
            <p:spPr bwMode="auto">
              <a:xfrm>
                <a:off x="3568" y="1768"/>
                <a:ext cx="77" cy="31"/>
              </a:xfrm>
              <a:custGeom>
                <a:avLst/>
                <a:gdLst>
                  <a:gd name="T0" fmla="*/ 0 w 77"/>
                  <a:gd name="T1" fmla="*/ 31 h 31"/>
                  <a:gd name="T2" fmla="*/ 0 w 77"/>
                  <a:gd name="T3" fmla="*/ 31 h 31"/>
                  <a:gd name="T4" fmla="*/ 0 w 77"/>
                  <a:gd name="T5" fmla="*/ 16 h 31"/>
                  <a:gd name="T6" fmla="*/ 0 w 77"/>
                  <a:gd name="T7" fmla="*/ 16 h 31"/>
                  <a:gd name="T8" fmla="*/ 1 w 77"/>
                  <a:gd name="T9" fmla="*/ 13 h 31"/>
                  <a:gd name="T10" fmla="*/ 4 w 77"/>
                  <a:gd name="T11" fmla="*/ 9 h 31"/>
                  <a:gd name="T12" fmla="*/ 7 w 77"/>
                  <a:gd name="T13" fmla="*/ 7 h 31"/>
                  <a:gd name="T14" fmla="*/ 13 w 77"/>
                  <a:gd name="T15" fmla="*/ 5 h 31"/>
                  <a:gd name="T16" fmla="*/ 18 w 77"/>
                  <a:gd name="T17" fmla="*/ 3 h 31"/>
                  <a:gd name="T18" fmla="*/ 25 w 77"/>
                  <a:gd name="T19" fmla="*/ 1 h 31"/>
                  <a:gd name="T20" fmla="*/ 31 w 77"/>
                  <a:gd name="T21" fmla="*/ 0 h 31"/>
                  <a:gd name="T22" fmla="*/ 38 w 77"/>
                  <a:gd name="T23" fmla="*/ 0 h 31"/>
                  <a:gd name="T24" fmla="*/ 38 w 77"/>
                  <a:gd name="T25" fmla="*/ 0 h 31"/>
                  <a:gd name="T26" fmla="*/ 46 w 77"/>
                  <a:gd name="T27" fmla="*/ 0 h 31"/>
                  <a:gd name="T28" fmla="*/ 53 w 77"/>
                  <a:gd name="T29" fmla="*/ 1 h 31"/>
                  <a:gd name="T30" fmla="*/ 59 w 77"/>
                  <a:gd name="T31" fmla="*/ 3 h 31"/>
                  <a:gd name="T32" fmla="*/ 65 w 77"/>
                  <a:gd name="T33" fmla="*/ 5 h 31"/>
                  <a:gd name="T34" fmla="*/ 69 w 77"/>
                  <a:gd name="T35" fmla="*/ 7 h 31"/>
                  <a:gd name="T36" fmla="*/ 73 w 77"/>
                  <a:gd name="T37" fmla="*/ 9 h 31"/>
                  <a:gd name="T38" fmla="*/ 75 w 77"/>
                  <a:gd name="T39" fmla="*/ 13 h 31"/>
                  <a:gd name="T40" fmla="*/ 76 w 77"/>
                  <a:gd name="T41" fmla="*/ 16 h 31"/>
                  <a:gd name="T42" fmla="*/ 76 w 77"/>
                  <a:gd name="T43" fmla="*/ 16 h 31"/>
                  <a:gd name="T44" fmla="*/ 77 w 77"/>
                  <a:gd name="T4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7" h="31">
                    <a:moveTo>
                      <a:pt x="0" y="31"/>
                    </a:moveTo>
                    <a:lnTo>
                      <a:pt x="0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5" y="1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5" y="5"/>
                    </a:lnTo>
                    <a:lnTo>
                      <a:pt x="69" y="7"/>
                    </a:lnTo>
                    <a:lnTo>
                      <a:pt x="73" y="9"/>
                    </a:lnTo>
                    <a:lnTo>
                      <a:pt x="75" y="13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7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1" name="Freeform 44"/>
              <p:cNvSpPr>
                <a:spLocks/>
              </p:cNvSpPr>
              <p:nvPr/>
            </p:nvSpPr>
            <p:spPr bwMode="auto">
              <a:xfrm>
                <a:off x="3579" y="1700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0 w 56"/>
                  <a:gd name="T5" fmla="*/ 23 h 57"/>
                  <a:gd name="T6" fmla="*/ 2 w 56"/>
                  <a:gd name="T7" fmla="*/ 18 h 57"/>
                  <a:gd name="T8" fmla="*/ 5 w 56"/>
                  <a:gd name="T9" fmla="*/ 13 h 57"/>
                  <a:gd name="T10" fmla="*/ 8 w 56"/>
                  <a:gd name="T11" fmla="*/ 9 h 57"/>
                  <a:gd name="T12" fmla="*/ 12 w 56"/>
                  <a:gd name="T13" fmla="*/ 4 h 57"/>
                  <a:gd name="T14" fmla="*/ 17 w 56"/>
                  <a:gd name="T15" fmla="*/ 2 h 57"/>
                  <a:gd name="T16" fmla="*/ 22 w 56"/>
                  <a:gd name="T17" fmla="*/ 0 h 57"/>
                  <a:gd name="T18" fmla="*/ 27 w 56"/>
                  <a:gd name="T19" fmla="*/ 0 h 57"/>
                  <a:gd name="T20" fmla="*/ 27 w 56"/>
                  <a:gd name="T21" fmla="*/ 0 h 57"/>
                  <a:gd name="T22" fmla="*/ 33 w 56"/>
                  <a:gd name="T23" fmla="*/ 0 h 57"/>
                  <a:gd name="T24" fmla="*/ 39 w 56"/>
                  <a:gd name="T25" fmla="*/ 2 h 57"/>
                  <a:gd name="T26" fmla="*/ 44 w 56"/>
                  <a:gd name="T27" fmla="*/ 4 h 57"/>
                  <a:gd name="T28" fmla="*/ 48 w 56"/>
                  <a:gd name="T29" fmla="*/ 9 h 57"/>
                  <a:gd name="T30" fmla="*/ 51 w 56"/>
                  <a:gd name="T31" fmla="*/ 13 h 57"/>
                  <a:gd name="T32" fmla="*/ 54 w 56"/>
                  <a:gd name="T33" fmla="*/ 18 h 57"/>
                  <a:gd name="T34" fmla="*/ 55 w 56"/>
                  <a:gd name="T35" fmla="*/ 23 h 57"/>
                  <a:gd name="T36" fmla="*/ 56 w 56"/>
                  <a:gd name="T37" fmla="*/ 28 h 57"/>
                  <a:gd name="T38" fmla="*/ 56 w 56"/>
                  <a:gd name="T39" fmla="*/ 28 h 57"/>
                  <a:gd name="T40" fmla="*/ 55 w 56"/>
                  <a:gd name="T41" fmla="*/ 34 h 57"/>
                  <a:gd name="T42" fmla="*/ 54 w 56"/>
                  <a:gd name="T43" fmla="*/ 39 h 57"/>
                  <a:gd name="T44" fmla="*/ 51 w 56"/>
                  <a:gd name="T45" fmla="*/ 45 h 57"/>
                  <a:gd name="T46" fmla="*/ 48 w 56"/>
                  <a:gd name="T47" fmla="*/ 49 h 57"/>
                  <a:gd name="T48" fmla="*/ 44 w 56"/>
                  <a:gd name="T49" fmla="*/ 52 h 57"/>
                  <a:gd name="T50" fmla="*/ 39 w 56"/>
                  <a:gd name="T51" fmla="*/ 55 h 57"/>
                  <a:gd name="T52" fmla="*/ 33 w 56"/>
                  <a:gd name="T53" fmla="*/ 56 h 57"/>
                  <a:gd name="T54" fmla="*/ 27 w 56"/>
                  <a:gd name="T55" fmla="*/ 57 h 57"/>
                  <a:gd name="T56" fmla="*/ 27 w 56"/>
                  <a:gd name="T57" fmla="*/ 57 h 57"/>
                  <a:gd name="T58" fmla="*/ 22 w 56"/>
                  <a:gd name="T59" fmla="*/ 56 h 57"/>
                  <a:gd name="T60" fmla="*/ 17 w 56"/>
                  <a:gd name="T61" fmla="*/ 55 h 57"/>
                  <a:gd name="T62" fmla="*/ 12 w 56"/>
                  <a:gd name="T63" fmla="*/ 52 h 57"/>
                  <a:gd name="T64" fmla="*/ 8 w 56"/>
                  <a:gd name="T65" fmla="*/ 49 h 57"/>
                  <a:gd name="T66" fmla="*/ 5 w 56"/>
                  <a:gd name="T67" fmla="*/ 45 h 57"/>
                  <a:gd name="T68" fmla="*/ 2 w 56"/>
                  <a:gd name="T69" fmla="*/ 39 h 57"/>
                  <a:gd name="T70" fmla="*/ 0 w 56"/>
                  <a:gd name="T71" fmla="*/ 34 h 57"/>
                  <a:gd name="T72" fmla="*/ 0 w 56"/>
                  <a:gd name="T73" fmla="*/ 28 h 57"/>
                  <a:gd name="T74" fmla="*/ 0 w 56"/>
                  <a:gd name="T7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8" y="9"/>
                    </a:lnTo>
                    <a:lnTo>
                      <a:pt x="51" y="13"/>
                    </a:lnTo>
                    <a:lnTo>
                      <a:pt x="54" y="18"/>
                    </a:lnTo>
                    <a:lnTo>
                      <a:pt x="55" y="23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5" y="34"/>
                    </a:lnTo>
                    <a:lnTo>
                      <a:pt x="54" y="39"/>
                    </a:lnTo>
                    <a:lnTo>
                      <a:pt x="51" y="45"/>
                    </a:lnTo>
                    <a:lnTo>
                      <a:pt x="48" y="49"/>
                    </a:lnTo>
                    <a:lnTo>
                      <a:pt x="44" y="52"/>
                    </a:lnTo>
                    <a:lnTo>
                      <a:pt x="39" y="55"/>
                    </a:lnTo>
                    <a:lnTo>
                      <a:pt x="33" y="56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2" y="56"/>
                    </a:lnTo>
                    <a:lnTo>
                      <a:pt x="17" y="55"/>
                    </a:lnTo>
                    <a:lnTo>
                      <a:pt x="12" y="52"/>
                    </a:lnTo>
                    <a:lnTo>
                      <a:pt x="8" y="49"/>
                    </a:lnTo>
                    <a:lnTo>
                      <a:pt x="5" y="45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2" name="Line 45"/>
              <p:cNvSpPr>
                <a:spLocks noChangeShapeType="1"/>
              </p:cNvSpPr>
              <p:nvPr/>
            </p:nvSpPr>
            <p:spPr bwMode="auto">
              <a:xfrm flipH="1">
                <a:off x="3522" y="1637"/>
                <a:ext cx="16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3" name="Freeform 46"/>
              <p:cNvSpPr>
                <a:spLocks/>
              </p:cNvSpPr>
              <p:nvPr/>
            </p:nvSpPr>
            <p:spPr bwMode="auto">
              <a:xfrm>
                <a:off x="5092" y="2765"/>
                <a:ext cx="50" cy="48"/>
              </a:xfrm>
              <a:custGeom>
                <a:avLst/>
                <a:gdLst>
                  <a:gd name="T0" fmla="*/ 50 w 50"/>
                  <a:gd name="T1" fmla="*/ 24 h 48"/>
                  <a:gd name="T2" fmla="*/ 50 w 50"/>
                  <a:gd name="T3" fmla="*/ 24 h 48"/>
                  <a:gd name="T4" fmla="*/ 49 w 50"/>
                  <a:gd name="T5" fmla="*/ 19 h 48"/>
                  <a:gd name="T6" fmla="*/ 48 w 50"/>
                  <a:gd name="T7" fmla="*/ 14 h 48"/>
                  <a:gd name="T8" fmla="*/ 46 w 50"/>
                  <a:gd name="T9" fmla="*/ 10 h 48"/>
                  <a:gd name="T10" fmla="*/ 43 w 50"/>
                  <a:gd name="T11" fmla="*/ 7 h 48"/>
                  <a:gd name="T12" fmla="*/ 39 w 50"/>
                  <a:gd name="T13" fmla="*/ 4 h 48"/>
                  <a:gd name="T14" fmla="*/ 34 w 50"/>
                  <a:gd name="T15" fmla="*/ 2 h 48"/>
                  <a:gd name="T16" fmla="*/ 30 w 50"/>
                  <a:gd name="T17" fmla="*/ 0 h 48"/>
                  <a:gd name="T18" fmla="*/ 25 w 50"/>
                  <a:gd name="T19" fmla="*/ 0 h 48"/>
                  <a:gd name="T20" fmla="*/ 25 w 50"/>
                  <a:gd name="T21" fmla="*/ 0 h 48"/>
                  <a:gd name="T22" fmla="*/ 20 w 50"/>
                  <a:gd name="T23" fmla="*/ 0 h 48"/>
                  <a:gd name="T24" fmla="*/ 15 w 50"/>
                  <a:gd name="T25" fmla="*/ 2 h 48"/>
                  <a:gd name="T26" fmla="*/ 11 w 50"/>
                  <a:gd name="T27" fmla="*/ 4 h 48"/>
                  <a:gd name="T28" fmla="*/ 8 w 50"/>
                  <a:gd name="T29" fmla="*/ 7 h 48"/>
                  <a:gd name="T30" fmla="*/ 5 w 50"/>
                  <a:gd name="T31" fmla="*/ 10 h 48"/>
                  <a:gd name="T32" fmla="*/ 3 w 50"/>
                  <a:gd name="T33" fmla="*/ 14 h 48"/>
                  <a:gd name="T34" fmla="*/ 0 w 50"/>
                  <a:gd name="T35" fmla="*/ 19 h 48"/>
                  <a:gd name="T36" fmla="*/ 0 w 50"/>
                  <a:gd name="T37" fmla="*/ 24 h 48"/>
                  <a:gd name="T38" fmla="*/ 0 w 50"/>
                  <a:gd name="T39" fmla="*/ 24 h 48"/>
                  <a:gd name="T40" fmla="*/ 0 w 50"/>
                  <a:gd name="T41" fmla="*/ 29 h 48"/>
                  <a:gd name="T42" fmla="*/ 3 w 50"/>
                  <a:gd name="T43" fmla="*/ 34 h 48"/>
                  <a:gd name="T44" fmla="*/ 5 w 50"/>
                  <a:gd name="T45" fmla="*/ 38 h 48"/>
                  <a:gd name="T46" fmla="*/ 8 w 50"/>
                  <a:gd name="T47" fmla="*/ 41 h 48"/>
                  <a:gd name="T48" fmla="*/ 11 w 50"/>
                  <a:gd name="T49" fmla="*/ 44 h 48"/>
                  <a:gd name="T50" fmla="*/ 15 w 50"/>
                  <a:gd name="T51" fmla="*/ 47 h 48"/>
                  <a:gd name="T52" fmla="*/ 20 w 50"/>
                  <a:gd name="T53" fmla="*/ 48 h 48"/>
                  <a:gd name="T54" fmla="*/ 25 w 50"/>
                  <a:gd name="T55" fmla="*/ 48 h 48"/>
                  <a:gd name="T56" fmla="*/ 25 w 50"/>
                  <a:gd name="T57" fmla="*/ 48 h 48"/>
                  <a:gd name="T58" fmla="*/ 30 w 50"/>
                  <a:gd name="T59" fmla="*/ 48 h 48"/>
                  <a:gd name="T60" fmla="*/ 34 w 50"/>
                  <a:gd name="T61" fmla="*/ 47 h 48"/>
                  <a:gd name="T62" fmla="*/ 39 w 50"/>
                  <a:gd name="T63" fmla="*/ 44 h 48"/>
                  <a:gd name="T64" fmla="*/ 43 w 50"/>
                  <a:gd name="T65" fmla="*/ 41 h 48"/>
                  <a:gd name="T66" fmla="*/ 46 w 50"/>
                  <a:gd name="T67" fmla="*/ 38 h 48"/>
                  <a:gd name="T68" fmla="*/ 48 w 50"/>
                  <a:gd name="T69" fmla="*/ 34 h 48"/>
                  <a:gd name="T70" fmla="*/ 49 w 50"/>
                  <a:gd name="T71" fmla="*/ 29 h 48"/>
                  <a:gd name="T72" fmla="*/ 50 w 50"/>
                  <a:gd name="T73" fmla="*/ 24 h 48"/>
                  <a:gd name="T74" fmla="*/ 50 w 50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8">
                    <a:moveTo>
                      <a:pt x="50" y="24"/>
                    </a:moveTo>
                    <a:lnTo>
                      <a:pt x="50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30" y="48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3" y="41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4" name="Freeform 47"/>
              <p:cNvSpPr>
                <a:spLocks/>
              </p:cNvSpPr>
              <p:nvPr/>
            </p:nvSpPr>
            <p:spPr bwMode="auto">
              <a:xfrm>
                <a:off x="5085" y="2821"/>
                <a:ext cx="63" cy="116"/>
              </a:xfrm>
              <a:custGeom>
                <a:avLst/>
                <a:gdLst>
                  <a:gd name="T0" fmla="*/ 48 w 63"/>
                  <a:gd name="T1" fmla="*/ 116 h 116"/>
                  <a:gd name="T2" fmla="*/ 48 w 63"/>
                  <a:gd name="T3" fmla="*/ 116 h 116"/>
                  <a:gd name="T4" fmla="*/ 50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8 w 63"/>
                  <a:gd name="T35" fmla="*/ 5 h 116"/>
                  <a:gd name="T36" fmla="*/ 54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1 w 63"/>
                  <a:gd name="T45" fmla="*/ 1 h 116"/>
                  <a:gd name="T46" fmla="*/ 11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1 w 63"/>
                  <a:gd name="T55" fmla="*/ 12 h 116"/>
                  <a:gd name="T56" fmla="*/ 1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6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3 w 63"/>
                  <a:gd name="T77" fmla="*/ 95 h 116"/>
                  <a:gd name="T78" fmla="*/ 15 w 63"/>
                  <a:gd name="T79" fmla="*/ 106 h 116"/>
                  <a:gd name="T80" fmla="*/ 17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8" y="116"/>
                    </a:moveTo>
                    <a:lnTo>
                      <a:pt x="48" y="116"/>
                    </a:lnTo>
                    <a:lnTo>
                      <a:pt x="50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8" y="5"/>
                    </a:lnTo>
                    <a:lnTo>
                      <a:pt x="54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1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3" y="95"/>
                    </a:lnTo>
                    <a:lnTo>
                      <a:pt x="15" y="106"/>
                    </a:lnTo>
                    <a:lnTo>
                      <a:pt x="17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5" name="Freeform 48"/>
              <p:cNvSpPr>
                <a:spLocks/>
              </p:cNvSpPr>
              <p:nvPr/>
            </p:nvSpPr>
            <p:spPr bwMode="auto">
              <a:xfrm>
                <a:off x="4906" y="2765"/>
                <a:ext cx="49" cy="48"/>
              </a:xfrm>
              <a:custGeom>
                <a:avLst/>
                <a:gdLst>
                  <a:gd name="T0" fmla="*/ 49 w 49"/>
                  <a:gd name="T1" fmla="*/ 24 h 48"/>
                  <a:gd name="T2" fmla="*/ 49 w 49"/>
                  <a:gd name="T3" fmla="*/ 24 h 48"/>
                  <a:gd name="T4" fmla="*/ 49 w 49"/>
                  <a:gd name="T5" fmla="*/ 19 h 48"/>
                  <a:gd name="T6" fmla="*/ 48 w 49"/>
                  <a:gd name="T7" fmla="*/ 14 h 48"/>
                  <a:gd name="T8" fmla="*/ 45 w 49"/>
                  <a:gd name="T9" fmla="*/ 10 h 48"/>
                  <a:gd name="T10" fmla="*/ 41 w 49"/>
                  <a:gd name="T11" fmla="*/ 7 h 48"/>
                  <a:gd name="T12" fmla="*/ 38 w 49"/>
                  <a:gd name="T13" fmla="*/ 4 h 48"/>
                  <a:gd name="T14" fmla="*/ 34 w 49"/>
                  <a:gd name="T15" fmla="*/ 2 h 48"/>
                  <a:gd name="T16" fmla="*/ 29 w 49"/>
                  <a:gd name="T17" fmla="*/ 0 h 48"/>
                  <a:gd name="T18" fmla="*/ 25 w 49"/>
                  <a:gd name="T19" fmla="*/ 0 h 48"/>
                  <a:gd name="T20" fmla="*/ 25 w 49"/>
                  <a:gd name="T21" fmla="*/ 0 h 48"/>
                  <a:gd name="T22" fmla="*/ 20 w 49"/>
                  <a:gd name="T23" fmla="*/ 0 h 48"/>
                  <a:gd name="T24" fmla="*/ 15 w 49"/>
                  <a:gd name="T25" fmla="*/ 2 h 48"/>
                  <a:gd name="T26" fmla="*/ 11 w 49"/>
                  <a:gd name="T27" fmla="*/ 4 h 48"/>
                  <a:gd name="T28" fmla="*/ 8 w 49"/>
                  <a:gd name="T29" fmla="*/ 7 h 48"/>
                  <a:gd name="T30" fmla="*/ 4 w 49"/>
                  <a:gd name="T31" fmla="*/ 10 h 48"/>
                  <a:gd name="T32" fmla="*/ 2 w 49"/>
                  <a:gd name="T33" fmla="*/ 14 h 48"/>
                  <a:gd name="T34" fmla="*/ 0 w 49"/>
                  <a:gd name="T35" fmla="*/ 19 h 48"/>
                  <a:gd name="T36" fmla="*/ 0 w 49"/>
                  <a:gd name="T37" fmla="*/ 24 h 48"/>
                  <a:gd name="T38" fmla="*/ 0 w 49"/>
                  <a:gd name="T39" fmla="*/ 24 h 48"/>
                  <a:gd name="T40" fmla="*/ 0 w 49"/>
                  <a:gd name="T41" fmla="*/ 29 h 48"/>
                  <a:gd name="T42" fmla="*/ 2 w 49"/>
                  <a:gd name="T43" fmla="*/ 34 h 48"/>
                  <a:gd name="T44" fmla="*/ 4 w 49"/>
                  <a:gd name="T45" fmla="*/ 38 h 48"/>
                  <a:gd name="T46" fmla="*/ 8 w 49"/>
                  <a:gd name="T47" fmla="*/ 41 h 48"/>
                  <a:gd name="T48" fmla="*/ 11 w 49"/>
                  <a:gd name="T49" fmla="*/ 44 h 48"/>
                  <a:gd name="T50" fmla="*/ 15 w 49"/>
                  <a:gd name="T51" fmla="*/ 47 h 48"/>
                  <a:gd name="T52" fmla="*/ 20 w 49"/>
                  <a:gd name="T53" fmla="*/ 48 h 48"/>
                  <a:gd name="T54" fmla="*/ 25 w 49"/>
                  <a:gd name="T55" fmla="*/ 48 h 48"/>
                  <a:gd name="T56" fmla="*/ 25 w 49"/>
                  <a:gd name="T57" fmla="*/ 48 h 48"/>
                  <a:gd name="T58" fmla="*/ 29 w 49"/>
                  <a:gd name="T59" fmla="*/ 48 h 48"/>
                  <a:gd name="T60" fmla="*/ 34 w 49"/>
                  <a:gd name="T61" fmla="*/ 47 h 48"/>
                  <a:gd name="T62" fmla="*/ 38 w 49"/>
                  <a:gd name="T63" fmla="*/ 44 h 48"/>
                  <a:gd name="T64" fmla="*/ 41 w 49"/>
                  <a:gd name="T65" fmla="*/ 41 h 48"/>
                  <a:gd name="T66" fmla="*/ 45 w 49"/>
                  <a:gd name="T67" fmla="*/ 38 h 48"/>
                  <a:gd name="T68" fmla="*/ 48 w 49"/>
                  <a:gd name="T69" fmla="*/ 34 h 48"/>
                  <a:gd name="T70" fmla="*/ 49 w 49"/>
                  <a:gd name="T71" fmla="*/ 29 h 48"/>
                  <a:gd name="T72" fmla="*/ 49 w 49"/>
                  <a:gd name="T73" fmla="*/ 24 h 48"/>
                  <a:gd name="T74" fmla="*/ 49 w 49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6" name="Freeform 49"/>
              <p:cNvSpPr>
                <a:spLocks/>
              </p:cNvSpPr>
              <p:nvPr/>
            </p:nvSpPr>
            <p:spPr bwMode="auto">
              <a:xfrm>
                <a:off x="4899" y="2821"/>
                <a:ext cx="63" cy="116"/>
              </a:xfrm>
              <a:custGeom>
                <a:avLst/>
                <a:gdLst>
                  <a:gd name="T0" fmla="*/ 47 w 63"/>
                  <a:gd name="T1" fmla="*/ 116 h 116"/>
                  <a:gd name="T2" fmla="*/ 47 w 63"/>
                  <a:gd name="T3" fmla="*/ 116 h 116"/>
                  <a:gd name="T4" fmla="*/ 49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7 w 63"/>
                  <a:gd name="T35" fmla="*/ 5 h 116"/>
                  <a:gd name="T36" fmla="*/ 53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0 w 63"/>
                  <a:gd name="T45" fmla="*/ 1 h 116"/>
                  <a:gd name="T46" fmla="*/ 10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0 w 63"/>
                  <a:gd name="T55" fmla="*/ 12 h 116"/>
                  <a:gd name="T56" fmla="*/ 0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5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2 w 63"/>
                  <a:gd name="T77" fmla="*/ 95 h 116"/>
                  <a:gd name="T78" fmla="*/ 13 w 63"/>
                  <a:gd name="T79" fmla="*/ 106 h 116"/>
                  <a:gd name="T80" fmla="*/ 16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7" y="116"/>
                    </a:moveTo>
                    <a:lnTo>
                      <a:pt x="47" y="116"/>
                    </a:lnTo>
                    <a:lnTo>
                      <a:pt x="49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7" y="5"/>
                    </a:lnTo>
                    <a:lnTo>
                      <a:pt x="53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5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2" y="95"/>
                    </a:lnTo>
                    <a:lnTo>
                      <a:pt x="13" y="106"/>
                    </a:lnTo>
                    <a:lnTo>
                      <a:pt x="16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7" name="Freeform 50"/>
              <p:cNvSpPr>
                <a:spLocks/>
              </p:cNvSpPr>
              <p:nvPr/>
            </p:nvSpPr>
            <p:spPr bwMode="auto">
              <a:xfrm>
                <a:off x="4989" y="2725"/>
                <a:ext cx="71" cy="71"/>
              </a:xfrm>
              <a:custGeom>
                <a:avLst/>
                <a:gdLst>
                  <a:gd name="T0" fmla="*/ 71 w 71"/>
                  <a:gd name="T1" fmla="*/ 35 h 71"/>
                  <a:gd name="T2" fmla="*/ 71 w 71"/>
                  <a:gd name="T3" fmla="*/ 35 h 71"/>
                  <a:gd name="T4" fmla="*/ 70 w 71"/>
                  <a:gd name="T5" fmla="*/ 27 h 71"/>
                  <a:gd name="T6" fmla="*/ 67 w 71"/>
                  <a:gd name="T7" fmla="*/ 21 h 71"/>
                  <a:gd name="T8" fmla="*/ 64 w 71"/>
                  <a:gd name="T9" fmla="*/ 15 h 71"/>
                  <a:gd name="T10" fmla="*/ 60 w 71"/>
                  <a:gd name="T11" fmla="*/ 10 h 71"/>
                  <a:gd name="T12" fmla="*/ 55 w 71"/>
                  <a:gd name="T13" fmla="*/ 6 h 71"/>
                  <a:gd name="T14" fmla="*/ 49 w 71"/>
                  <a:gd name="T15" fmla="*/ 2 h 71"/>
                  <a:gd name="T16" fmla="*/ 42 w 71"/>
                  <a:gd name="T17" fmla="*/ 0 h 71"/>
                  <a:gd name="T18" fmla="*/ 35 w 71"/>
                  <a:gd name="T19" fmla="*/ 0 h 71"/>
                  <a:gd name="T20" fmla="*/ 35 w 71"/>
                  <a:gd name="T21" fmla="*/ 0 h 71"/>
                  <a:gd name="T22" fmla="*/ 27 w 71"/>
                  <a:gd name="T23" fmla="*/ 0 h 71"/>
                  <a:gd name="T24" fmla="*/ 21 w 71"/>
                  <a:gd name="T25" fmla="*/ 2 h 71"/>
                  <a:gd name="T26" fmla="*/ 15 w 71"/>
                  <a:gd name="T27" fmla="*/ 6 h 71"/>
                  <a:gd name="T28" fmla="*/ 10 w 71"/>
                  <a:gd name="T29" fmla="*/ 10 h 71"/>
                  <a:gd name="T30" fmla="*/ 5 w 71"/>
                  <a:gd name="T31" fmla="*/ 15 h 71"/>
                  <a:gd name="T32" fmla="*/ 2 w 71"/>
                  <a:gd name="T33" fmla="*/ 21 h 71"/>
                  <a:gd name="T34" fmla="*/ 0 w 71"/>
                  <a:gd name="T35" fmla="*/ 27 h 71"/>
                  <a:gd name="T36" fmla="*/ 0 w 71"/>
                  <a:gd name="T37" fmla="*/ 35 h 71"/>
                  <a:gd name="T38" fmla="*/ 0 w 71"/>
                  <a:gd name="T39" fmla="*/ 35 h 71"/>
                  <a:gd name="T40" fmla="*/ 0 w 71"/>
                  <a:gd name="T41" fmla="*/ 42 h 71"/>
                  <a:gd name="T42" fmla="*/ 2 w 71"/>
                  <a:gd name="T43" fmla="*/ 49 h 71"/>
                  <a:gd name="T44" fmla="*/ 5 w 71"/>
                  <a:gd name="T45" fmla="*/ 55 h 71"/>
                  <a:gd name="T46" fmla="*/ 10 w 71"/>
                  <a:gd name="T47" fmla="*/ 60 h 71"/>
                  <a:gd name="T48" fmla="*/ 15 w 71"/>
                  <a:gd name="T49" fmla="*/ 64 h 71"/>
                  <a:gd name="T50" fmla="*/ 21 w 71"/>
                  <a:gd name="T51" fmla="*/ 68 h 71"/>
                  <a:gd name="T52" fmla="*/ 27 w 71"/>
                  <a:gd name="T53" fmla="*/ 70 h 71"/>
                  <a:gd name="T54" fmla="*/ 35 w 71"/>
                  <a:gd name="T55" fmla="*/ 71 h 71"/>
                  <a:gd name="T56" fmla="*/ 35 w 71"/>
                  <a:gd name="T57" fmla="*/ 71 h 71"/>
                  <a:gd name="T58" fmla="*/ 42 w 71"/>
                  <a:gd name="T59" fmla="*/ 70 h 71"/>
                  <a:gd name="T60" fmla="*/ 49 w 71"/>
                  <a:gd name="T61" fmla="*/ 68 h 71"/>
                  <a:gd name="T62" fmla="*/ 55 w 71"/>
                  <a:gd name="T63" fmla="*/ 64 h 71"/>
                  <a:gd name="T64" fmla="*/ 60 w 71"/>
                  <a:gd name="T65" fmla="*/ 60 h 71"/>
                  <a:gd name="T66" fmla="*/ 64 w 71"/>
                  <a:gd name="T67" fmla="*/ 55 h 71"/>
                  <a:gd name="T68" fmla="*/ 67 w 71"/>
                  <a:gd name="T69" fmla="*/ 49 h 71"/>
                  <a:gd name="T70" fmla="*/ 70 w 71"/>
                  <a:gd name="T71" fmla="*/ 42 h 71"/>
                  <a:gd name="T72" fmla="*/ 71 w 71"/>
                  <a:gd name="T73" fmla="*/ 35 h 71"/>
                  <a:gd name="T74" fmla="*/ 71 w 71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35"/>
                    </a:lnTo>
                    <a:lnTo>
                      <a:pt x="70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5" y="55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7" y="70"/>
                    </a:lnTo>
                    <a:lnTo>
                      <a:pt x="35" y="71"/>
                    </a:lnTo>
                    <a:lnTo>
                      <a:pt x="35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70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8" name="Freeform 51"/>
              <p:cNvSpPr>
                <a:spLocks/>
              </p:cNvSpPr>
              <p:nvPr/>
            </p:nvSpPr>
            <p:spPr bwMode="auto">
              <a:xfrm>
                <a:off x="4978" y="2806"/>
                <a:ext cx="92" cy="169"/>
              </a:xfrm>
              <a:custGeom>
                <a:avLst/>
                <a:gdLst>
                  <a:gd name="T0" fmla="*/ 68 w 92"/>
                  <a:gd name="T1" fmla="*/ 169 h 169"/>
                  <a:gd name="T2" fmla="*/ 68 w 92"/>
                  <a:gd name="T3" fmla="*/ 169 h 169"/>
                  <a:gd name="T4" fmla="*/ 71 w 92"/>
                  <a:gd name="T5" fmla="*/ 155 h 169"/>
                  <a:gd name="T6" fmla="*/ 74 w 92"/>
                  <a:gd name="T7" fmla="*/ 139 h 169"/>
                  <a:gd name="T8" fmla="*/ 79 w 92"/>
                  <a:gd name="T9" fmla="*/ 110 h 169"/>
                  <a:gd name="T10" fmla="*/ 79 w 92"/>
                  <a:gd name="T11" fmla="*/ 110 h 169"/>
                  <a:gd name="T12" fmla="*/ 81 w 92"/>
                  <a:gd name="T13" fmla="*/ 104 h 169"/>
                  <a:gd name="T14" fmla="*/ 84 w 92"/>
                  <a:gd name="T15" fmla="*/ 101 h 169"/>
                  <a:gd name="T16" fmla="*/ 86 w 92"/>
                  <a:gd name="T17" fmla="*/ 98 h 169"/>
                  <a:gd name="T18" fmla="*/ 87 w 92"/>
                  <a:gd name="T19" fmla="*/ 92 h 169"/>
                  <a:gd name="T20" fmla="*/ 87 w 92"/>
                  <a:gd name="T21" fmla="*/ 92 h 169"/>
                  <a:gd name="T22" fmla="*/ 89 w 92"/>
                  <a:gd name="T23" fmla="*/ 77 h 169"/>
                  <a:gd name="T24" fmla="*/ 91 w 92"/>
                  <a:gd name="T25" fmla="*/ 63 h 169"/>
                  <a:gd name="T26" fmla="*/ 92 w 92"/>
                  <a:gd name="T27" fmla="*/ 39 h 169"/>
                  <a:gd name="T28" fmla="*/ 91 w 92"/>
                  <a:gd name="T29" fmla="*/ 24 h 169"/>
                  <a:gd name="T30" fmla="*/ 91 w 92"/>
                  <a:gd name="T31" fmla="*/ 17 h 169"/>
                  <a:gd name="T32" fmla="*/ 91 w 92"/>
                  <a:gd name="T33" fmla="*/ 17 h 169"/>
                  <a:gd name="T34" fmla="*/ 90 w 92"/>
                  <a:gd name="T35" fmla="*/ 14 h 169"/>
                  <a:gd name="T36" fmla="*/ 87 w 92"/>
                  <a:gd name="T37" fmla="*/ 11 h 169"/>
                  <a:gd name="T38" fmla="*/ 83 w 92"/>
                  <a:gd name="T39" fmla="*/ 8 h 169"/>
                  <a:gd name="T40" fmla="*/ 77 w 92"/>
                  <a:gd name="T41" fmla="*/ 5 h 169"/>
                  <a:gd name="T42" fmla="*/ 70 w 92"/>
                  <a:gd name="T43" fmla="*/ 3 h 169"/>
                  <a:gd name="T44" fmla="*/ 62 w 92"/>
                  <a:gd name="T45" fmla="*/ 2 h 169"/>
                  <a:gd name="T46" fmla="*/ 54 w 92"/>
                  <a:gd name="T47" fmla="*/ 1 h 169"/>
                  <a:gd name="T48" fmla="*/ 46 w 92"/>
                  <a:gd name="T49" fmla="*/ 0 h 169"/>
                  <a:gd name="T50" fmla="*/ 46 w 92"/>
                  <a:gd name="T51" fmla="*/ 0 h 169"/>
                  <a:gd name="T52" fmla="*/ 37 w 92"/>
                  <a:gd name="T53" fmla="*/ 1 h 169"/>
                  <a:gd name="T54" fmla="*/ 29 w 92"/>
                  <a:gd name="T55" fmla="*/ 2 h 169"/>
                  <a:gd name="T56" fmla="*/ 21 w 92"/>
                  <a:gd name="T57" fmla="*/ 3 h 169"/>
                  <a:gd name="T58" fmla="*/ 15 w 92"/>
                  <a:gd name="T59" fmla="*/ 5 h 169"/>
                  <a:gd name="T60" fmla="*/ 9 w 92"/>
                  <a:gd name="T61" fmla="*/ 8 h 169"/>
                  <a:gd name="T62" fmla="*/ 4 w 92"/>
                  <a:gd name="T63" fmla="*/ 11 h 169"/>
                  <a:gd name="T64" fmla="*/ 1 w 92"/>
                  <a:gd name="T65" fmla="*/ 14 h 169"/>
                  <a:gd name="T66" fmla="*/ 0 w 92"/>
                  <a:gd name="T67" fmla="*/ 17 h 169"/>
                  <a:gd name="T68" fmla="*/ 0 w 92"/>
                  <a:gd name="T69" fmla="*/ 17 h 169"/>
                  <a:gd name="T70" fmla="*/ 0 w 92"/>
                  <a:gd name="T71" fmla="*/ 24 h 169"/>
                  <a:gd name="T72" fmla="*/ 0 w 92"/>
                  <a:gd name="T73" fmla="*/ 39 h 169"/>
                  <a:gd name="T74" fmla="*/ 1 w 92"/>
                  <a:gd name="T75" fmla="*/ 63 h 169"/>
                  <a:gd name="T76" fmla="*/ 2 w 92"/>
                  <a:gd name="T77" fmla="*/ 77 h 169"/>
                  <a:gd name="T78" fmla="*/ 4 w 92"/>
                  <a:gd name="T79" fmla="*/ 92 h 169"/>
                  <a:gd name="T80" fmla="*/ 4 w 92"/>
                  <a:gd name="T81" fmla="*/ 92 h 169"/>
                  <a:gd name="T82" fmla="*/ 5 w 92"/>
                  <a:gd name="T83" fmla="*/ 98 h 169"/>
                  <a:gd name="T84" fmla="*/ 9 w 92"/>
                  <a:gd name="T85" fmla="*/ 101 h 169"/>
                  <a:gd name="T86" fmla="*/ 11 w 92"/>
                  <a:gd name="T87" fmla="*/ 104 h 169"/>
                  <a:gd name="T88" fmla="*/ 13 w 92"/>
                  <a:gd name="T89" fmla="*/ 110 h 169"/>
                  <a:gd name="T90" fmla="*/ 13 w 92"/>
                  <a:gd name="T91" fmla="*/ 110 h 169"/>
                  <a:gd name="T92" fmla="*/ 17 w 92"/>
                  <a:gd name="T93" fmla="*/ 139 h 169"/>
                  <a:gd name="T94" fmla="*/ 20 w 92"/>
                  <a:gd name="T95" fmla="*/ 155 h 169"/>
                  <a:gd name="T96" fmla="*/ 23 w 92"/>
                  <a:gd name="T9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169">
                    <a:moveTo>
                      <a:pt x="68" y="169"/>
                    </a:moveTo>
                    <a:lnTo>
                      <a:pt x="68" y="169"/>
                    </a:lnTo>
                    <a:lnTo>
                      <a:pt x="71" y="155"/>
                    </a:lnTo>
                    <a:lnTo>
                      <a:pt x="74" y="139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1" y="104"/>
                    </a:lnTo>
                    <a:lnTo>
                      <a:pt x="84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7"/>
                    </a:lnTo>
                    <a:lnTo>
                      <a:pt x="91" y="63"/>
                    </a:lnTo>
                    <a:lnTo>
                      <a:pt x="92" y="39"/>
                    </a:lnTo>
                    <a:lnTo>
                      <a:pt x="91" y="24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0" y="14"/>
                    </a:lnTo>
                    <a:lnTo>
                      <a:pt x="87" y="11"/>
                    </a:lnTo>
                    <a:lnTo>
                      <a:pt x="83" y="8"/>
                    </a:lnTo>
                    <a:lnTo>
                      <a:pt x="77" y="5"/>
                    </a:lnTo>
                    <a:lnTo>
                      <a:pt x="70" y="3"/>
                    </a:lnTo>
                    <a:lnTo>
                      <a:pt x="62" y="2"/>
                    </a:lnTo>
                    <a:lnTo>
                      <a:pt x="54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1" y="3"/>
                    </a:lnTo>
                    <a:lnTo>
                      <a:pt x="15" y="5"/>
                    </a:lnTo>
                    <a:lnTo>
                      <a:pt x="9" y="8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2" y="77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5" y="98"/>
                    </a:lnTo>
                    <a:lnTo>
                      <a:pt x="9" y="101"/>
                    </a:lnTo>
                    <a:lnTo>
                      <a:pt x="11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7" y="139"/>
                    </a:lnTo>
                    <a:lnTo>
                      <a:pt x="20" y="155"/>
                    </a:lnTo>
                    <a:lnTo>
                      <a:pt x="23" y="1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9" name="Freeform 52"/>
              <p:cNvSpPr>
                <a:spLocks/>
              </p:cNvSpPr>
              <p:nvPr/>
            </p:nvSpPr>
            <p:spPr bwMode="auto">
              <a:xfrm>
                <a:off x="998" y="1538"/>
                <a:ext cx="123" cy="122"/>
              </a:xfrm>
              <a:custGeom>
                <a:avLst/>
                <a:gdLst>
                  <a:gd name="T0" fmla="*/ 0 w 123"/>
                  <a:gd name="T1" fmla="*/ 62 h 122"/>
                  <a:gd name="T2" fmla="*/ 0 w 123"/>
                  <a:gd name="T3" fmla="*/ 62 h 122"/>
                  <a:gd name="T4" fmla="*/ 0 w 123"/>
                  <a:gd name="T5" fmla="*/ 55 h 122"/>
                  <a:gd name="T6" fmla="*/ 1 w 123"/>
                  <a:gd name="T7" fmla="*/ 49 h 122"/>
                  <a:gd name="T8" fmla="*/ 5 w 123"/>
                  <a:gd name="T9" fmla="*/ 37 h 122"/>
                  <a:gd name="T10" fmla="*/ 10 w 123"/>
                  <a:gd name="T11" fmla="*/ 27 h 122"/>
                  <a:gd name="T12" fmla="*/ 18 w 123"/>
                  <a:gd name="T13" fmla="*/ 17 h 122"/>
                  <a:gd name="T14" fmla="*/ 27 w 123"/>
                  <a:gd name="T15" fmla="*/ 10 h 122"/>
                  <a:gd name="T16" fmla="*/ 37 w 123"/>
                  <a:gd name="T17" fmla="*/ 5 h 122"/>
                  <a:gd name="T18" fmla="*/ 48 w 123"/>
                  <a:gd name="T19" fmla="*/ 1 h 122"/>
                  <a:gd name="T20" fmla="*/ 55 w 123"/>
                  <a:gd name="T21" fmla="*/ 0 h 122"/>
                  <a:gd name="T22" fmla="*/ 61 w 123"/>
                  <a:gd name="T23" fmla="*/ 0 h 122"/>
                  <a:gd name="T24" fmla="*/ 61 w 123"/>
                  <a:gd name="T25" fmla="*/ 0 h 122"/>
                  <a:gd name="T26" fmla="*/ 68 w 123"/>
                  <a:gd name="T27" fmla="*/ 0 h 122"/>
                  <a:gd name="T28" fmla="*/ 73 w 123"/>
                  <a:gd name="T29" fmla="*/ 1 h 122"/>
                  <a:gd name="T30" fmla="*/ 86 w 123"/>
                  <a:gd name="T31" fmla="*/ 5 h 122"/>
                  <a:gd name="T32" fmla="*/ 96 w 123"/>
                  <a:gd name="T33" fmla="*/ 10 h 122"/>
                  <a:gd name="T34" fmla="*/ 105 w 123"/>
                  <a:gd name="T35" fmla="*/ 17 h 122"/>
                  <a:gd name="T36" fmla="*/ 112 w 123"/>
                  <a:gd name="T37" fmla="*/ 27 h 122"/>
                  <a:gd name="T38" fmla="*/ 117 w 123"/>
                  <a:gd name="T39" fmla="*/ 37 h 122"/>
                  <a:gd name="T40" fmla="*/ 122 w 123"/>
                  <a:gd name="T41" fmla="*/ 49 h 122"/>
                  <a:gd name="T42" fmla="*/ 123 w 123"/>
                  <a:gd name="T43" fmla="*/ 55 h 122"/>
                  <a:gd name="T44" fmla="*/ 123 w 123"/>
                  <a:gd name="T45" fmla="*/ 62 h 122"/>
                  <a:gd name="T46" fmla="*/ 123 w 123"/>
                  <a:gd name="T47" fmla="*/ 62 h 122"/>
                  <a:gd name="T48" fmla="*/ 123 w 123"/>
                  <a:gd name="T49" fmla="*/ 68 h 122"/>
                  <a:gd name="T50" fmla="*/ 122 w 123"/>
                  <a:gd name="T51" fmla="*/ 74 h 122"/>
                  <a:gd name="T52" fmla="*/ 117 w 123"/>
                  <a:gd name="T53" fmla="*/ 85 h 122"/>
                  <a:gd name="T54" fmla="*/ 112 w 123"/>
                  <a:gd name="T55" fmla="*/ 95 h 122"/>
                  <a:gd name="T56" fmla="*/ 105 w 123"/>
                  <a:gd name="T57" fmla="*/ 105 h 122"/>
                  <a:gd name="T58" fmla="*/ 96 w 123"/>
                  <a:gd name="T59" fmla="*/ 112 h 122"/>
                  <a:gd name="T60" fmla="*/ 86 w 123"/>
                  <a:gd name="T61" fmla="*/ 117 h 122"/>
                  <a:gd name="T62" fmla="*/ 73 w 123"/>
                  <a:gd name="T63" fmla="*/ 121 h 122"/>
                  <a:gd name="T64" fmla="*/ 68 w 123"/>
                  <a:gd name="T65" fmla="*/ 122 h 122"/>
                  <a:gd name="T66" fmla="*/ 61 w 123"/>
                  <a:gd name="T67" fmla="*/ 122 h 122"/>
                  <a:gd name="T68" fmla="*/ 61 w 123"/>
                  <a:gd name="T69" fmla="*/ 122 h 122"/>
                  <a:gd name="T70" fmla="*/ 55 w 123"/>
                  <a:gd name="T71" fmla="*/ 122 h 122"/>
                  <a:gd name="T72" fmla="*/ 48 w 123"/>
                  <a:gd name="T73" fmla="*/ 121 h 122"/>
                  <a:gd name="T74" fmla="*/ 37 w 123"/>
                  <a:gd name="T75" fmla="*/ 117 h 122"/>
                  <a:gd name="T76" fmla="*/ 27 w 123"/>
                  <a:gd name="T77" fmla="*/ 112 h 122"/>
                  <a:gd name="T78" fmla="*/ 18 w 123"/>
                  <a:gd name="T79" fmla="*/ 105 h 122"/>
                  <a:gd name="T80" fmla="*/ 10 w 123"/>
                  <a:gd name="T81" fmla="*/ 95 h 122"/>
                  <a:gd name="T82" fmla="*/ 5 w 123"/>
                  <a:gd name="T83" fmla="*/ 85 h 122"/>
                  <a:gd name="T84" fmla="*/ 1 w 123"/>
                  <a:gd name="T85" fmla="*/ 74 h 122"/>
                  <a:gd name="T86" fmla="*/ 0 w 123"/>
                  <a:gd name="T87" fmla="*/ 68 h 122"/>
                  <a:gd name="T88" fmla="*/ 0 w 123"/>
                  <a:gd name="T89" fmla="*/ 62 h 122"/>
                  <a:gd name="T90" fmla="*/ 0 w 123"/>
                  <a:gd name="T91" fmla="*/ 6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2">
                    <a:moveTo>
                      <a:pt x="0" y="62"/>
                    </a:moveTo>
                    <a:lnTo>
                      <a:pt x="0" y="62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8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3" y="1"/>
                    </a:lnTo>
                    <a:lnTo>
                      <a:pt x="86" y="5"/>
                    </a:lnTo>
                    <a:lnTo>
                      <a:pt x="96" y="10"/>
                    </a:lnTo>
                    <a:lnTo>
                      <a:pt x="105" y="17"/>
                    </a:lnTo>
                    <a:lnTo>
                      <a:pt x="112" y="27"/>
                    </a:lnTo>
                    <a:lnTo>
                      <a:pt x="117" y="37"/>
                    </a:lnTo>
                    <a:lnTo>
                      <a:pt x="122" y="49"/>
                    </a:lnTo>
                    <a:lnTo>
                      <a:pt x="123" y="5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8"/>
                    </a:lnTo>
                    <a:lnTo>
                      <a:pt x="122" y="74"/>
                    </a:lnTo>
                    <a:lnTo>
                      <a:pt x="117" y="85"/>
                    </a:lnTo>
                    <a:lnTo>
                      <a:pt x="112" y="95"/>
                    </a:lnTo>
                    <a:lnTo>
                      <a:pt x="105" y="105"/>
                    </a:lnTo>
                    <a:lnTo>
                      <a:pt x="96" y="112"/>
                    </a:lnTo>
                    <a:lnTo>
                      <a:pt x="86" y="117"/>
                    </a:lnTo>
                    <a:lnTo>
                      <a:pt x="73" y="121"/>
                    </a:lnTo>
                    <a:lnTo>
                      <a:pt x="68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55" y="122"/>
                    </a:lnTo>
                    <a:lnTo>
                      <a:pt x="48" y="121"/>
                    </a:lnTo>
                    <a:lnTo>
                      <a:pt x="37" y="117"/>
                    </a:lnTo>
                    <a:lnTo>
                      <a:pt x="27" y="112"/>
                    </a:lnTo>
                    <a:lnTo>
                      <a:pt x="18" y="105"/>
                    </a:lnTo>
                    <a:lnTo>
                      <a:pt x="10" y="95"/>
                    </a:lnTo>
                    <a:lnTo>
                      <a:pt x="5" y="85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0" name="Freeform 53"/>
              <p:cNvSpPr>
                <a:spLocks/>
              </p:cNvSpPr>
              <p:nvPr/>
            </p:nvSpPr>
            <p:spPr bwMode="auto">
              <a:xfrm>
                <a:off x="1110" y="1564"/>
                <a:ext cx="61" cy="104"/>
              </a:xfrm>
              <a:custGeom>
                <a:avLst/>
                <a:gdLst>
                  <a:gd name="T0" fmla="*/ 56 w 61"/>
                  <a:gd name="T1" fmla="*/ 62 h 104"/>
                  <a:gd name="T2" fmla="*/ 56 w 61"/>
                  <a:gd name="T3" fmla="*/ 62 h 104"/>
                  <a:gd name="T4" fmla="*/ 53 w 61"/>
                  <a:gd name="T5" fmla="*/ 70 h 104"/>
                  <a:gd name="T6" fmla="*/ 49 w 61"/>
                  <a:gd name="T7" fmla="*/ 78 h 104"/>
                  <a:gd name="T8" fmla="*/ 44 w 61"/>
                  <a:gd name="T9" fmla="*/ 84 h 104"/>
                  <a:gd name="T10" fmla="*/ 39 w 61"/>
                  <a:gd name="T11" fmla="*/ 90 h 104"/>
                  <a:gd name="T12" fmla="*/ 35 w 61"/>
                  <a:gd name="T13" fmla="*/ 95 h 104"/>
                  <a:gd name="T14" fmla="*/ 29 w 61"/>
                  <a:gd name="T15" fmla="*/ 99 h 104"/>
                  <a:gd name="T16" fmla="*/ 24 w 61"/>
                  <a:gd name="T17" fmla="*/ 102 h 104"/>
                  <a:gd name="T18" fmla="*/ 19 w 61"/>
                  <a:gd name="T19" fmla="*/ 104 h 104"/>
                  <a:gd name="T20" fmla="*/ 19 w 61"/>
                  <a:gd name="T21" fmla="*/ 104 h 104"/>
                  <a:gd name="T22" fmla="*/ 12 w 61"/>
                  <a:gd name="T23" fmla="*/ 103 h 104"/>
                  <a:gd name="T24" fmla="*/ 7 w 61"/>
                  <a:gd name="T25" fmla="*/ 102 h 104"/>
                  <a:gd name="T26" fmla="*/ 3 w 61"/>
                  <a:gd name="T27" fmla="*/ 99 h 104"/>
                  <a:gd name="T28" fmla="*/ 0 w 61"/>
                  <a:gd name="T29" fmla="*/ 91 h 104"/>
                  <a:gd name="T30" fmla="*/ 0 w 61"/>
                  <a:gd name="T31" fmla="*/ 91 h 104"/>
                  <a:gd name="T32" fmla="*/ 0 w 61"/>
                  <a:gd name="T33" fmla="*/ 89 h 104"/>
                  <a:gd name="T34" fmla="*/ 0 w 61"/>
                  <a:gd name="T35" fmla="*/ 89 h 104"/>
                  <a:gd name="T36" fmla="*/ 15 w 61"/>
                  <a:gd name="T37" fmla="*/ 76 h 104"/>
                  <a:gd name="T38" fmla="*/ 15 w 61"/>
                  <a:gd name="T39" fmla="*/ 76 h 104"/>
                  <a:gd name="T40" fmla="*/ 17 w 61"/>
                  <a:gd name="T41" fmla="*/ 74 h 104"/>
                  <a:gd name="T42" fmla="*/ 18 w 61"/>
                  <a:gd name="T43" fmla="*/ 75 h 104"/>
                  <a:gd name="T44" fmla="*/ 18 w 61"/>
                  <a:gd name="T45" fmla="*/ 75 h 104"/>
                  <a:gd name="T46" fmla="*/ 28 w 61"/>
                  <a:gd name="T47" fmla="*/ 78 h 104"/>
                  <a:gd name="T48" fmla="*/ 28 w 61"/>
                  <a:gd name="T49" fmla="*/ 78 h 104"/>
                  <a:gd name="T50" fmla="*/ 29 w 61"/>
                  <a:gd name="T51" fmla="*/ 78 h 104"/>
                  <a:gd name="T52" fmla="*/ 30 w 61"/>
                  <a:gd name="T53" fmla="*/ 78 h 104"/>
                  <a:gd name="T54" fmla="*/ 30 w 61"/>
                  <a:gd name="T55" fmla="*/ 78 h 104"/>
                  <a:gd name="T56" fmla="*/ 36 w 61"/>
                  <a:gd name="T57" fmla="*/ 68 h 104"/>
                  <a:gd name="T58" fmla="*/ 39 w 61"/>
                  <a:gd name="T59" fmla="*/ 63 h 104"/>
                  <a:gd name="T60" fmla="*/ 41 w 61"/>
                  <a:gd name="T61" fmla="*/ 57 h 104"/>
                  <a:gd name="T62" fmla="*/ 41 w 61"/>
                  <a:gd name="T63" fmla="*/ 57 h 104"/>
                  <a:gd name="T64" fmla="*/ 43 w 61"/>
                  <a:gd name="T65" fmla="*/ 51 h 104"/>
                  <a:gd name="T66" fmla="*/ 44 w 61"/>
                  <a:gd name="T67" fmla="*/ 46 h 104"/>
                  <a:gd name="T68" fmla="*/ 46 w 61"/>
                  <a:gd name="T69" fmla="*/ 34 h 104"/>
                  <a:gd name="T70" fmla="*/ 46 w 61"/>
                  <a:gd name="T71" fmla="*/ 34 h 104"/>
                  <a:gd name="T72" fmla="*/ 46 w 61"/>
                  <a:gd name="T73" fmla="*/ 33 h 104"/>
                  <a:gd name="T74" fmla="*/ 44 w 61"/>
                  <a:gd name="T75" fmla="*/ 32 h 104"/>
                  <a:gd name="T76" fmla="*/ 44 w 61"/>
                  <a:gd name="T77" fmla="*/ 32 h 104"/>
                  <a:gd name="T78" fmla="*/ 34 w 61"/>
                  <a:gd name="T79" fmla="*/ 29 h 104"/>
                  <a:gd name="T80" fmla="*/ 34 w 61"/>
                  <a:gd name="T81" fmla="*/ 29 h 104"/>
                  <a:gd name="T82" fmla="*/ 33 w 61"/>
                  <a:gd name="T83" fmla="*/ 28 h 104"/>
                  <a:gd name="T84" fmla="*/ 32 w 61"/>
                  <a:gd name="T85" fmla="*/ 26 h 104"/>
                  <a:gd name="T86" fmla="*/ 32 w 61"/>
                  <a:gd name="T87" fmla="*/ 26 h 104"/>
                  <a:gd name="T88" fmla="*/ 30 w 61"/>
                  <a:gd name="T89" fmla="*/ 6 h 104"/>
                  <a:gd name="T90" fmla="*/ 30 w 61"/>
                  <a:gd name="T91" fmla="*/ 6 h 104"/>
                  <a:gd name="T92" fmla="*/ 31 w 61"/>
                  <a:gd name="T93" fmla="*/ 5 h 104"/>
                  <a:gd name="T94" fmla="*/ 39 w 61"/>
                  <a:gd name="T95" fmla="*/ 0 h 104"/>
                  <a:gd name="T96" fmla="*/ 39 w 61"/>
                  <a:gd name="T97" fmla="*/ 0 h 104"/>
                  <a:gd name="T98" fmla="*/ 43 w 61"/>
                  <a:gd name="T99" fmla="*/ 1 h 104"/>
                  <a:gd name="T100" fmla="*/ 48 w 61"/>
                  <a:gd name="T101" fmla="*/ 3 h 104"/>
                  <a:gd name="T102" fmla="*/ 55 w 61"/>
                  <a:gd name="T103" fmla="*/ 7 h 104"/>
                  <a:gd name="T104" fmla="*/ 55 w 61"/>
                  <a:gd name="T105" fmla="*/ 7 h 104"/>
                  <a:gd name="T106" fmla="*/ 57 w 61"/>
                  <a:gd name="T107" fmla="*/ 12 h 104"/>
                  <a:gd name="T108" fmla="*/ 59 w 61"/>
                  <a:gd name="T109" fmla="*/ 17 h 104"/>
                  <a:gd name="T110" fmla="*/ 61 w 61"/>
                  <a:gd name="T111" fmla="*/ 24 h 104"/>
                  <a:gd name="T112" fmla="*/ 61 w 61"/>
                  <a:gd name="T113" fmla="*/ 30 h 104"/>
                  <a:gd name="T114" fmla="*/ 61 w 61"/>
                  <a:gd name="T115" fmla="*/ 39 h 104"/>
                  <a:gd name="T116" fmla="*/ 60 w 61"/>
                  <a:gd name="T117" fmla="*/ 46 h 104"/>
                  <a:gd name="T118" fmla="*/ 59 w 61"/>
                  <a:gd name="T119" fmla="*/ 54 h 104"/>
                  <a:gd name="T120" fmla="*/ 56 w 61"/>
                  <a:gd name="T121" fmla="*/ 62 h 104"/>
                  <a:gd name="T122" fmla="*/ 56 w 61"/>
                  <a:gd name="T123" fmla="*/ 6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04">
                    <a:moveTo>
                      <a:pt x="56" y="62"/>
                    </a:moveTo>
                    <a:lnTo>
                      <a:pt x="56" y="62"/>
                    </a:lnTo>
                    <a:lnTo>
                      <a:pt x="53" y="70"/>
                    </a:lnTo>
                    <a:lnTo>
                      <a:pt x="49" y="78"/>
                    </a:lnTo>
                    <a:lnTo>
                      <a:pt x="44" y="84"/>
                    </a:lnTo>
                    <a:lnTo>
                      <a:pt x="39" y="90"/>
                    </a:lnTo>
                    <a:lnTo>
                      <a:pt x="35" y="95"/>
                    </a:lnTo>
                    <a:lnTo>
                      <a:pt x="29" y="99"/>
                    </a:lnTo>
                    <a:lnTo>
                      <a:pt x="24" y="102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2" y="103"/>
                    </a:lnTo>
                    <a:lnTo>
                      <a:pt x="7" y="102"/>
                    </a:lnTo>
                    <a:lnTo>
                      <a:pt x="3" y="9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6" y="68"/>
                    </a:lnTo>
                    <a:lnTo>
                      <a:pt x="39" y="63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3" y="51"/>
                    </a:lnTo>
                    <a:lnTo>
                      <a:pt x="44" y="46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3" y="28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8" y="3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7" y="12"/>
                    </a:lnTo>
                    <a:lnTo>
                      <a:pt x="59" y="17"/>
                    </a:lnTo>
                    <a:lnTo>
                      <a:pt x="61" y="24"/>
                    </a:lnTo>
                    <a:lnTo>
                      <a:pt x="61" y="30"/>
                    </a:lnTo>
                    <a:lnTo>
                      <a:pt x="61" y="39"/>
                    </a:lnTo>
                    <a:lnTo>
                      <a:pt x="60" y="46"/>
                    </a:lnTo>
                    <a:lnTo>
                      <a:pt x="59" y="54"/>
                    </a:lnTo>
                    <a:lnTo>
                      <a:pt x="56" y="62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1" name="Freeform 54"/>
              <p:cNvSpPr>
                <a:spLocks/>
              </p:cNvSpPr>
              <p:nvPr/>
            </p:nvSpPr>
            <p:spPr bwMode="auto">
              <a:xfrm>
                <a:off x="988" y="1653"/>
                <a:ext cx="243" cy="147"/>
              </a:xfrm>
              <a:custGeom>
                <a:avLst/>
                <a:gdLst>
                  <a:gd name="T0" fmla="*/ 3 w 243"/>
                  <a:gd name="T1" fmla="*/ 146 h 147"/>
                  <a:gd name="T2" fmla="*/ 3 w 243"/>
                  <a:gd name="T3" fmla="*/ 146 h 147"/>
                  <a:gd name="T4" fmla="*/ 1 w 243"/>
                  <a:gd name="T5" fmla="*/ 109 h 147"/>
                  <a:gd name="T6" fmla="*/ 0 w 243"/>
                  <a:gd name="T7" fmla="*/ 79 h 147"/>
                  <a:gd name="T8" fmla="*/ 1 w 243"/>
                  <a:gd name="T9" fmla="*/ 61 h 147"/>
                  <a:gd name="T10" fmla="*/ 1 w 243"/>
                  <a:gd name="T11" fmla="*/ 53 h 147"/>
                  <a:gd name="T12" fmla="*/ 1 w 243"/>
                  <a:gd name="T13" fmla="*/ 53 h 147"/>
                  <a:gd name="T14" fmla="*/ 1 w 243"/>
                  <a:gd name="T15" fmla="*/ 50 h 147"/>
                  <a:gd name="T16" fmla="*/ 2 w 243"/>
                  <a:gd name="T17" fmla="*/ 47 h 147"/>
                  <a:gd name="T18" fmla="*/ 7 w 243"/>
                  <a:gd name="T19" fmla="*/ 42 h 147"/>
                  <a:gd name="T20" fmla="*/ 13 w 243"/>
                  <a:gd name="T21" fmla="*/ 37 h 147"/>
                  <a:gd name="T22" fmla="*/ 22 w 243"/>
                  <a:gd name="T23" fmla="*/ 33 h 147"/>
                  <a:gd name="T24" fmla="*/ 33 w 243"/>
                  <a:gd name="T25" fmla="*/ 30 h 147"/>
                  <a:gd name="T26" fmla="*/ 45 w 243"/>
                  <a:gd name="T27" fmla="*/ 27 h 147"/>
                  <a:gd name="T28" fmla="*/ 58 w 243"/>
                  <a:gd name="T29" fmla="*/ 26 h 147"/>
                  <a:gd name="T30" fmla="*/ 71 w 243"/>
                  <a:gd name="T31" fmla="*/ 25 h 147"/>
                  <a:gd name="T32" fmla="*/ 71 w 243"/>
                  <a:gd name="T33" fmla="*/ 25 h 147"/>
                  <a:gd name="T34" fmla="*/ 84 w 243"/>
                  <a:gd name="T35" fmla="*/ 25 h 147"/>
                  <a:gd name="T36" fmla="*/ 94 w 243"/>
                  <a:gd name="T37" fmla="*/ 27 h 147"/>
                  <a:gd name="T38" fmla="*/ 105 w 243"/>
                  <a:gd name="T39" fmla="*/ 28 h 147"/>
                  <a:gd name="T40" fmla="*/ 113 w 243"/>
                  <a:gd name="T41" fmla="*/ 30 h 147"/>
                  <a:gd name="T42" fmla="*/ 125 w 243"/>
                  <a:gd name="T43" fmla="*/ 35 h 147"/>
                  <a:gd name="T44" fmla="*/ 135 w 243"/>
                  <a:gd name="T45" fmla="*/ 39 h 147"/>
                  <a:gd name="T46" fmla="*/ 178 w 243"/>
                  <a:gd name="T47" fmla="*/ 63 h 147"/>
                  <a:gd name="T48" fmla="*/ 161 w 243"/>
                  <a:gd name="T49" fmla="*/ 30 h 147"/>
                  <a:gd name="T50" fmla="*/ 161 w 243"/>
                  <a:gd name="T51" fmla="*/ 30 h 147"/>
                  <a:gd name="T52" fmla="*/ 160 w 243"/>
                  <a:gd name="T53" fmla="*/ 26 h 147"/>
                  <a:gd name="T54" fmla="*/ 159 w 243"/>
                  <a:gd name="T55" fmla="*/ 22 h 147"/>
                  <a:gd name="T56" fmla="*/ 159 w 243"/>
                  <a:gd name="T57" fmla="*/ 17 h 147"/>
                  <a:gd name="T58" fmla="*/ 160 w 243"/>
                  <a:gd name="T59" fmla="*/ 13 h 147"/>
                  <a:gd name="T60" fmla="*/ 162 w 243"/>
                  <a:gd name="T61" fmla="*/ 10 h 147"/>
                  <a:gd name="T62" fmla="*/ 164 w 243"/>
                  <a:gd name="T63" fmla="*/ 7 h 147"/>
                  <a:gd name="T64" fmla="*/ 168 w 243"/>
                  <a:gd name="T65" fmla="*/ 4 h 147"/>
                  <a:gd name="T66" fmla="*/ 171 w 243"/>
                  <a:gd name="T67" fmla="*/ 2 h 147"/>
                  <a:gd name="T68" fmla="*/ 171 w 243"/>
                  <a:gd name="T69" fmla="*/ 2 h 147"/>
                  <a:gd name="T70" fmla="*/ 175 w 243"/>
                  <a:gd name="T71" fmla="*/ 0 h 147"/>
                  <a:gd name="T72" fmla="*/ 179 w 243"/>
                  <a:gd name="T73" fmla="*/ 0 h 147"/>
                  <a:gd name="T74" fmla="*/ 183 w 243"/>
                  <a:gd name="T75" fmla="*/ 0 h 147"/>
                  <a:gd name="T76" fmla="*/ 187 w 243"/>
                  <a:gd name="T77" fmla="*/ 0 h 147"/>
                  <a:gd name="T78" fmla="*/ 190 w 243"/>
                  <a:gd name="T79" fmla="*/ 2 h 147"/>
                  <a:gd name="T80" fmla="*/ 194 w 243"/>
                  <a:gd name="T81" fmla="*/ 4 h 147"/>
                  <a:gd name="T82" fmla="*/ 196 w 243"/>
                  <a:gd name="T83" fmla="*/ 7 h 147"/>
                  <a:gd name="T84" fmla="*/ 199 w 243"/>
                  <a:gd name="T85" fmla="*/ 11 h 147"/>
                  <a:gd name="T86" fmla="*/ 243 w 243"/>
                  <a:gd name="T87" fmla="*/ 98 h 147"/>
                  <a:gd name="T88" fmla="*/ 204 w 243"/>
                  <a:gd name="T89" fmla="*/ 124 h 147"/>
                  <a:gd name="T90" fmla="*/ 143 w 243"/>
                  <a:gd name="T91" fmla="*/ 92 h 147"/>
                  <a:gd name="T92" fmla="*/ 143 w 243"/>
                  <a:gd name="T93" fmla="*/ 92 h 147"/>
                  <a:gd name="T94" fmla="*/ 142 w 243"/>
                  <a:gd name="T95" fmla="*/ 116 h 147"/>
                  <a:gd name="T96" fmla="*/ 140 w 243"/>
                  <a:gd name="T97" fmla="*/ 147 h 147"/>
                  <a:gd name="T98" fmla="*/ 139 w 243"/>
                  <a:gd name="T9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" h="147">
                    <a:moveTo>
                      <a:pt x="3" y="146"/>
                    </a:moveTo>
                    <a:lnTo>
                      <a:pt x="3" y="146"/>
                    </a:lnTo>
                    <a:lnTo>
                      <a:pt x="1" y="109"/>
                    </a:lnTo>
                    <a:lnTo>
                      <a:pt x="0" y="79"/>
                    </a:lnTo>
                    <a:lnTo>
                      <a:pt x="1" y="61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7" y="42"/>
                    </a:lnTo>
                    <a:lnTo>
                      <a:pt x="13" y="37"/>
                    </a:lnTo>
                    <a:lnTo>
                      <a:pt x="22" y="33"/>
                    </a:lnTo>
                    <a:lnTo>
                      <a:pt x="33" y="30"/>
                    </a:lnTo>
                    <a:lnTo>
                      <a:pt x="45" y="27"/>
                    </a:lnTo>
                    <a:lnTo>
                      <a:pt x="58" y="26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84" y="25"/>
                    </a:lnTo>
                    <a:lnTo>
                      <a:pt x="94" y="27"/>
                    </a:lnTo>
                    <a:lnTo>
                      <a:pt x="105" y="28"/>
                    </a:lnTo>
                    <a:lnTo>
                      <a:pt x="113" y="30"/>
                    </a:lnTo>
                    <a:lnTo>
                      <a:pt x="125" y="35"/>
                    </a:lnTo>
                    <a:lnTo>
                      <a:pt x="135" y="39"/>
                    </a:lnTo>
                    <a:lnTo>
                      <a:pt x="178" y="63"/>
                    </a:lnTo>
                    <a:lnTo>
                      <a:pt x="161" y="30"/>
                    </a:lnTo>
                    <a:lnTo>
                      <a:pt x="161" y="30"/>
                    </a:lnTo>
                    <a:lnTo>
                      <a:pt x="160" y="26"/>
                    </a:lnTo>
                    <a:lnTo>
                      <a:pt x="159" y="22"/>
                    </a:lnTo>
                    <a:lnTo>
                      <a:pt x="159" y="17"/>
                    </a:lnTo>
                    <a:lnTo>
                      <a:pt x="160" y="13"/>
                    </a:lnTo>
                    <a:lnTo>
                      <a:pt x="162" y="10"/>
                    </a:lnTo>
                    <a:lnTo>
                      <a:pt x="164" y="7"/>
                    </a:lnTo>
                    <a:lnTo>
                      <a:pt x="168" y="4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75" y="0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2"/>
                    </a:lnTo>
                    <a:lnTo>
                      <a:pt x="194" y="4"/>
                    </a:lnTo>
                    <a:lnTo>
                      <a:pt x="196" y="7"/>
                    </a:lnTo>
                    <a:lnTo>
                      <a:pt x="199" y="11"/>
                    </a:lnTo>
                    <a:lnTo>
                      <a:pt x="243" y="98"/>
                    </a:lnTo>
                    <a:lnTo>
                      <a:pt x="204" y="124"/>
                    </a:lnTo>
                    <a:lnTo>
                      <a:pt x="143" y="92"/>
                    </a:lnTo>
                    <a:lnTo>
                      <a:pt x="143" y="92"/>
                    </a:lnTo>
                    <a:lnTo>
                      <a:pt x="142" y="116"/>
                    </a:lnTo>
                    <a:lnTo>
                      <a:pt x="140" y="147"/>
                    </a:lnTo>
                    <a:lnTo>
                      <a:pt x="139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2" name="Freeform 55"/>
              <p:cNvSpPr>
                <a:spLocks/>
              </p:cNvSpPr>
              <p:nvPr/>
            </p:nvSpPr>
            <p:spPr bwMode="auto">
              <a:xfrm>
                <a:off x="1560" y="941"/>
                <a:ext cx="77" cy="131"/>
              </a:xfrm>
              <a:custGeom>
                <a:avLst/>
                <a:gdLst>
                  <a:gd name="T0" fmla="*/ 7 w 77"/>
                  <a:gd name="T1" fmla="*/ 78 h 131"/>
                  <a:gd name="T2" fmla="*/ 15 w 77"/>
                  <a:gd name="T3" fmla="*/ 98 h 131"/>
                  <a:gd name="T4" fmla="*/ 26 w 77"/>
                  <a:gd name="T5" fmla="*/ 113 h 131"/>
                  <a:gd name="T6" fmla="*/ 40 w 77"/>
                  <a:gd name="T7" fmla="*/ 125 h 131"/>
                  <a:gd name="T8" fmla="*/ 53 w 77"/>
                  <a:gd name="T9" fmla="*/ 131 h 131"/>
                  <a:gd name="T10" fmla="*/ 62 w 77"/>
                  <a:gd name="T11" fmla="*/ 129 h 131"/>
                  <a:gd name="T12" fmla="*/ 73 w 77"/>
                  <a:gd name="T13" fmla="*/ 125 h 131"/>
                  <a:gd name="T14" fmla="*/ 76 w 77"/>
                  <a:gd name="T15" fmla="*/ 113 h 131"/>
                  <a:gd name="T16" fmla="*/ 76 w 77"/>
                  <a:gd name="T17" fmla="*/ 111 h 131"/>
                  <a:gd name="T18" fmla="*/ 58 w 77"/>
                  <a:gd name="T19" fmla="*/ 94 h 131"/>
                  <a:gd name="T20" fmla="*/ 56 w 77"/>
                  <a:gd name="T21" fmla="*/ 93 h 131"/>
                  <a:gd name="T22" fmla="*/ 53 w 77"/>
                  <a:gd name="T23" fmla="*/ 93 h 131"/>
                  <a:gd name="T24" fmla="*/ 42 w 77"/>
                  <a:gd name="T25" fmla="*/ 97 h 131"/>
                  <a:gd name="T26" fmla="*/ 39 w 77"/>
                  <a:gd name="T27" fmla="*/ 97 h 131"/>
                  <a:gd name="T28" fmla="*/ 35 w 77"/>
                  <a:gd name="T29" fmla="*/ 92 h 131"/>
                  <a:gd name="T30" fmla="*/ 27 w 77"/>
                  <a:gd name="T31" fmla="*/ 79 h 131"/>
                  <a:gd name="T32" fmla="*/ 24 w 77"/>
                  <a:gd name="T33" fmla="*/ 72 h 131"/>
                  <a:gd name="T34" fmla="*/ 20 w 77"/>
                  <a:gd name="T35" fmla="*/ 57 h 131"/>
                  <a:gd name="T36" fmla="*/ 19 w 77"/>
                  <a:gd name="T37" fmla="*/ 43 h 131"/>
                  <a:gd name="T38" fmla="*/ 20 w 77"/>
                  <a:gd name="T39" fmla="*/ 42 h 131"/>
                  <a:gd name="T40" fmla="*/ 21 w 77"/>
                  <a:gd name="T41" fmla="*/ 41 h 131"/>
                  <a:gd name="T42" fmla="*/ 34 w 77"/>
                  <a:gd name="T43" fmla="*/ 37 h 131"/>
                  <a:gd name="T44" fmla="*/ 36 w 77"/>
                  <a:gd name="T45" fmla="*/ 33 h 131"/>
                  <a:gd name="T46" fmla="*/ 38 w 77"/>
                  <a:gd name="T47" fmla="*/ 9 h 131"/>
                  <a:gd name="T48" fmla="*/ 38 w 77"/>
                  <a:gd name="T49" fmla="*/ 7 h 131"/>
                  <a:gd name="T50" fmla="*/ 27 w 77"/>
                  <a:gd name="T51" fmla="*/ 0 h 131"/>
                  <a:gd name="T52" fmla="*/ 21 w 77"/>
                  <a:gd name="T53" fmla="*/ 2 h 131"/>
                  <a:gd name="T54" fmla="*/ 9 w 77"/>
                  <a:gd name="T55" fmla="*/ 9 h 131"/>
                  <a:gd name="T56" fmla="*/ 5 w 77"/>
                  <a:gd name="T57" fmla="*/ 15 h 131"/>
                  <a:gd name="T58" fmla="*/ 1 w 77"/>
                  <a:gd name="T59" fmla="*/ 30 h 131"/>
                  <a:gd name="T60" fmla="*/ 0 w 77"/>
                  <a:gd name="T61" fmla="*/ 49 h 131"/>
                  <a:gd name="T62" fmla="*/ 3 w 77"/>
                  <a:gd name="T63" fmla="*/ 68 h 131"/>
                  <a:gd name="T64" fmla="*/ 7 w 77"/>
                  <a:gd name="T65" fmla="*/ 7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31">
                    <a:moveTo>
                      <a:pt x="7" y="78"/>
                    </a:moveTo>
                    <a:lnTo>
                      <a:pt x="7" y="78"/>
                    </a:lnTo>
                    <a:lnTo>
                      <a:pt x="11" y="89"/>
                    </a:lnTo>
                    <a:lnTo>
                      <a:pt x="15" y="98"/>
                    </a:lnTo>
                    <a:lnTo>
                      <a:pt x="20" y="106"/>
                    </a:lnTo>
                    <a:lnTo>
                      <a:pt x="26" y="113"/>
                    </a:lnTo>
                    <a:lnTo>
                      <a:pt x="33" y="120"/>
                    </a:lnTo>
                    <a:lnTo>
                      <a:pt x="40" y="125"/>
                    </a:lnTo>
                    <a:lnTo>
                      <a:pt x="46" y="128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62" y="129"/>
                    </a:lnTo>
                    <a:lnTo>
                      <a:pt x="68" y="128"/>
                    </a:lnTo>
                    <a:lnTo>
                      <a:pt x="73" y="125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7" y="112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6" y="93"/>
                    </a:lnTo>
                    <a:lnTo>
                      <a:pt x="53" y="93"/>
                    </a:lnTo>
                    <a:lnTo>
                      <a:pt x="53" y="93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0" y="98"/>
                    </a:lnTo>
                    <a:lnTo>
                      <a:pt x="39" y="97"/>
                    </a:lnTo>
                    <a:lnTo>
                      <a:pt x="39" y="97"/>
                    </a:lnTo>
                    <a:lnTo>
                      <a:pt x="35" y="92"/>
                    </a:lnTo>
                    <a:lnTo>
                      <a:pt x="31" y="86"/>
                    </a:lnTo>
                    <a:lnTo>
                      <a:pt x="27" y="79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2" y="65"/>
                    </a:lnTo>
                    <a:lnTo>
                      <a:pt x="20" y="57"/>
                    </a:lnTo>
                    <a:lnTo>
                      <a:pt x="19" y="51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7" y="7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3" name="Freeform 56"/>
              <p:cNvSpPr>
                <a:spLocks/>
              </p:cNvSpPr>
              <p:nvPr/>
            </p:nvSpPr>
            <p:spPr bwMode="auto">
              <a:xfrm>
                <a:off x="1248" y="2107"/>
                <a:ext cx="214" cy="173"/>
              </a:xfrm>
              <a:custGeom>
                <a:avLst/>
                <a:gdLst>
                  <a:gd name="T0" fmla="*/ 214 w 214"/>
                  <a:gd name="T1" fmla="*/ 69 h 173"/>
                  <a:gd name="T2" fmla="*/ 214 w 214"/>
                  <a:gd name="T3" fmla="*/ 69 h 173"/>
                  <a:gd name="T4" fmla="*/ 213 w 214"/>
                  <a:gd name="T5" fmla="*/ 62 h 173"/>
                  <a:gd name="T6" fmla="*/ 210 w 214"/>
                  <a:gd name="T7" fmla="*/ 55 h 173"/>
                  <a:gd name="T8" fmla="*/ 207 w 214"/>
                  <a:gd name="T9" fmla="*/ 49 h 173"/>
                  <a:gd name="T10" fmla="*/ 203 w 214"/>
                  <a:gd name="T11" fmla="*/ 42 h 173"/>
                  <a:gd name="T12" fmla="*/ 199 w 214"/>
                  <a:gd name="T13" fmla="*/ 36 h 173"/>
                  <a:gd name="T14" fmla="*/ 192 w 214"/>
                  <a:gd name="T15" fmla="*/ 30 h 173"/>
                  <a:gd name="T16" fmla="*/ 186 w 214"/>
                  <a:gd name="T17" fmla="*/ 25 h 173"/>
                  <a:gd name="T18" fmla="*/ 180 w 214"/>
                  <a:gd name="T19" fmla="*/ 20 h 173"/>
                  <a:gd name="T20" fmla="*/ 172 w 214"/>
                  <a:gd name="T21" fmla="*/ 15 h 173"/>
                  <a:gd name="T22" fmla="*/ 165 w 214"/>
                  <a:gd name="T23" fmla="*/ 12 h 173"/>
                  <a:gd name="T24" fmla="*/ 155 w 214"/>
                  <a:gd name="T25" fmla="*/ 8 h 173"/>
                  <a:gd name="T26" fmla="*/ 147 w 214"/>
                  <a:gd name="T27" fmla="*/ 5 h 173"/>
                  <a:gd name="T28" fmla="*/ 138 w 214"/>
                  <a:gd name="T29" fmla="*/ 3 h 173"/>
                  <a:gd name="T30" fmla="*/ 128 w 214"/>
                  <a:gd name="T31" fmla="*/ 2 h 173"/>
                  <a:gd name="T32" fmla="*/ 117 w 214"/>
                  <a:gd name="T33" fmla="*/ 1 h 173"/>
                  <a:gd name="T34" fmla="*/ 107 w 214"/>
                  <a:gd name="T35" fmla="*/ 0 h 173"/>
                  <a:gd name="T36" fmla="*/ 107 w 214"/>
                  <a:gd name="T37" fmla="*/ 0 h 173"/>
                  <a:gd name="T38" fmla="*/ 97 w 214"/>
                  <a:gd name="T39" fmla="*/ 1 h 173"/>
                  <a:gd name="T40" fmla="*/ 85 w 214"/>
                  <a:gd name="T41" fmla="*/ 2 h 173"/>
                  <a:gd name="T42" fmla="*/ 75 w 214"/>
                  <a:gd name="T43" fmla="*/ 4 h 173"/>
                  <a:gd name="T44" fmla="*/ 66 w 214"/>
                  <a:gd name="T45" fmla="*/ 6 h 173"/>
                  <a:gd name="T46" fmla="*/ 57 w 214"/>
                  <a:gd name="T47" fmla="*/ 9 h 173"/>
                  <a:gd name="T48" fmla="*/ 47 w 214"/>
                  <a:gd name="T49" fmla="*/ 13 h 173"/>
                  <a:gd name="T50" fmla="*/ 39 w 214"/>
                  <a:gd name="T51" fmla="*/ 17 h 173"/>
                  <a:gd name="T52" fmla="*/ 32 w 214"/>
                  <a:gd name="T53" fmla="*/ 22 h 173"/>
                  <a:gd name="T54" fmla="*/ 25 w 214"/>
                  <a:gd name="T55" fmla="*/ 27 h 173"/>
                  <a:gd name="T56" fmla="*/ 19 w 214"/>
                  <a:gd name="T57" fmla="*/ 33 h 173"/>
                  <a:gd name="T58" fmla="*/ 13 w 214"/>
                  <a:gd name="T59" fmla="*/ 40 h 173"/>
                  <a:gd name="T60" fmla="*/ 8 w 214"/>
                  <a:gd name="T61" fmla="*/ 47 h 173"/>
                  <a:gd name="T62" fmla="*/ 5 w 214"/>
                  <a:gd name="T63" fmla="*/ 54 h 173"/>
                  <a:gd name="T64" fmla="*/ 2 w 214"/>
                  <a:gd name="T65" fmla="*/ 61 h 173"/>
                  <a:gd name="T66" fmla="*/ 1 w 214"/>
                  <a:gd name="T67" fmla="*/ 69 h 173"/>
                  <a:gd name="T68" fmla="*/ 0 w 214"/>
                  <a:gd name="T69" fmla="*/ 77 h 173"/>
                  <a:gd name="T70" fmla="*/ 0 w 214"/>
                  <a:gd name="T71" fmla="*/ 77 h 173"/>
                  <a:gd name="T72" fmla="*/ 1 w 214"/>
                  <a:gd name="T73" fmla="*/ 85 h 173"/>
                  <a:gd name="T74" fmla="*/ 2 w 214"/>
                  <a:gd name="T75" fmla="*/ 92 h 173"/>
                  <a:gd name="T76" fmla="*/ 5 w 214"/>
                  <a:gd name="T77" fmla="*/ 100 h 173"/>
                  <a:gd name="T78" fmla="*/ 8 w 214"/>
                  <a:gd name="T79" fmla="*/ 108 h 173"/>
                  <a:gd name="T80" fmla="*/ 13 w 214"/>
                  <a:gd name="T81" fmla="*/ 114 h 173"/>
                  <a:gd name="T82" fmla="*/ 19 w 214"/>
                  <a:gd name="T83" fmla="*/ 120 h 173"/>
                  <a:gd name="T84" fmla="*/ 25 w 214"/>
                  <a:gd name="T85" fmla="*/ 126 h 173"/>
                  <a:gd name="T86" fmla="*/ 32 w 214"/>
                  <a:gd name="T87" fmla="*/ 132 h 173"/>
                  <a:gd name="T88" fmla="*/ 13 w 214"/>
                  <a:gd name="T89" fmla="*/ 173 h 173"/>
                  <a:gd name="T90" fmla="*/ 63 w 214"/>
                  <a:gd name="T91" fmla="*/ 148 h 173"/>
                  <a:gd name="T92" fmla="*/ 63 w 214"/>
                  <a:gd name="T93" fmla="*/ 148 h 173"/>
                  <a:gd name="T94" fmla="*/ 81 w 214"/>
                  <a:gd name="T95" fmla="*/ 152 h 173"/>
                  <a:gd name="T96" fmla="*/ 91 w 214"/>
                  <a:gd name="T97" fmla="*/ 153 h 173"/>
                  <a:gd name="T98" fmla="*/ 100 w 214"/>
                  <a:gd name="T99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3">
                    <a:moveTo>
                      <a:pt x="214" y="69"/>
                    </a:moveTo>
                    <a:lnTo>
                      <a:pt x="214" y="69"/>
                    </a:lnTo>
                    <a:lnTo>
                      <a:pt x="213" y="62"/>
                    </a:lnTo>
                    <a:lnTo>
                      <a:pt x="210" y="55"/>
                    </a:lnTo>
                    <a:lnTo>
                      <a:pt x="207" y="49"/>
                    </a:lnTo>
                    <a:lnTo>
                      <a:pt x="203" y="42"/>
                    </a:lnTo>
                    <a:lnTo>
                      <a:pt x="199" y="36"/>
                    </a:lnTo>
                    <a:lnTo>
                      <a:pt x="192" y="30"/>
                    </a:lnTo>
                    <a:lnTo>
                      <a:pt x="186" y="25"/>
                    </a:lnTo>
                    <a:lnTo>
                      <a:pt x="180" y="20"/>
                    </a:lnTo>
                    <a:lnTo>
                      <a:pt x="172" y="15"/>
                    </a:lnTo>
                    <a:lnTo>
                      <a:pt x="165" y="12"/>
                    </a:lnTo>
                    <a:lnTo>
                      <a:pt x="155" y="8"/>
                    </a:lnTo>
                    <a:lnTo>
                      <a:pt x="147" y="5"/>
                    </a:lnTo>
                    <a:lnTo>
                      <a:pt x="138" y="3"/>
                    </a:lnTo>
                    <a:lnTo>
                      <a:pt x="128" y="2"/>
                    </a:lnTo>
                    <a:lnTo>
                      <a:pt x="117" y="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5" y="2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9"/>
                    </a:lnTo>
                    <a:lnTo>
                      <a:pt x="47" y="13"/>
                    </a:lnTo>
                    <a:lnTo>
                      <a:pt x="39" y="17"/>
                    </a:lnTo>
                    <a:lnTo>
                      <a:pt x="32" y="22"/>
                    </a:lnTo>
                    <a:lnTo>
                      <a:pt x="25" y="27"/>
                    </a:lnTo>
                    <a:lnTo>
                      <a:pt x="19" y="33"/>
                    </a:lnTo>
                    <a:lnTo>
                      <a:pt x="13" y="40"/>
                    </a:lnTo>
                    <a:lnTo>
                      <a:pt x="8" y="47"/>
                    </a:lnTo>
                    <a:lnTo>
                      <a:pt x="5" y="54"/>
                    </a:lnTo>
                    <a:lnTo>
                      <a:pt x="2" y="61"/>
                    </a:lnTo>
                    <a:lnTo>
                      <a:pt x="1" y="6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" y="85"/>
                    </a:lnTo>
                    <a:lnTo>
                      <a:pt x="2" y="92"/>
                    </a:lnTo>
                    <a:lnTo>
                      <a:pt x="5" y="100"/>
                    </a:lnTo>
                    <a:lnTo>
                      <a:pt x="8" y="108"/>
                    </a:lnTo>
                    <a:lnTo>
                      <a:pt x="13" y="114"/>
                    </a:lnTo>
                    <a:lnTo>
                      <a:pt x="19" y="120"/>
                    </a:lnTo>
                    <a:lnTo>
                      <a:pt x="25" y="126"/>
                    </a:lnTo>
                    <a:lnTo>
                      <a:pt x="32" y="132"/>
                    </a:lnTo>
                    <a:lnTo>
                      <a:pt x="13" y="173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81" y="152"/>
                    </a:lnTo>
                    <a:lnTo>
                      <a:pt x="91" y="153"/>
                    </a:lnTo>
                    <a:lnTo>
                      <a:pt x="10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4" name="Freeform 57"/>
              <p:cNvSpPr>
                <a:spLocks/>
              </p:cNvSpPr>
              <p:nvPr/>
            </p:nvSpPr>
            <p:spPr bwMode="auto">
              <a:xfrm>
                <a:off x="1353" y="2183"/>
                <a:ext cx="163" cy="132"/>
              </a:xfrm>
              <a:custGeom>
                <a:avLst/>
                <a:gdLst>
                  <a:gd name="T0" fmla="*/ 81 w 163"/>
                  <a:gd name="T1" fmla="*/ 0 h 132"/>
                  <a:gd name="T2" fmla="*/ 81 w 163"/>
                  <a:gd name="T3" fmla="*/ 0 h 132"/>
                  <a:gd name="T4" fmla="*/ 98 w 163"/>
                  <a:gd name="T5" fmla="*/ 1 h 132"/>
                  <a:gd name="T6" fmla="*/ 113 w 163"/>
                  <a:gd name="T7" fmla="*/ 4 h 132"/>
                  <a:gd name="T8" fmla="*/ 127 w 163"/>
                  <a:gd name="T9" fmla="*/ 10 h 132"/>
                  <a:gd name="T10" fmla="*/ 140 w 163"/>
                  <a:gd name="T11" fmla="*/ 17 h 132"/>
                  <a:gd name="T12" fmla="*/ 145 w 163"/>
                  <a:gd name="T13" fmla="*/ 21 h 132"/>
                  <a:gd name="T14" fmla="*/ 149 w 163"/>
                  <a:gd name="T15" fmla="*/ 25 h 132"/>
                  <a:gd name="T16" fmla="*/ 153 w 163"/>
                  <a:gd name="T17" fmla="*/ 30 h 132"/>
                  <a:gd name="T18" fmla="*/ 157 w 163"/>
                  <a:gd name="T19" fmla="*/ 36 h 132"/>
                  <a:gd name="T20" fmla="*/ 159 w 163"/>
                  <a:gd name="T21" fmla="*/ 41 h 132"/>
                  <a:gd name="T22" fmla="*/ 161 w 163"/>
                  <a:gd name="T23" fmla="*/ 46 h 132"/>
                  <a:gd name="T24" fmla="*/ 162 w 163"/>
                  <a:gd name="T25" fmla="*/ 52 h 132"/>
                  <a:gd name="T26" fmla="*/ 163 w 163"/>
                  <a:gd name="T27" fmla="*/ 58 h 132"/>
                  <a:gd name="T28" fmla="*/ 163 w 163"/>
                  <a:gd name="T29" fmla="*/ 58 h 132"/>
                  <a:gd name="T30" fmla="*/ 162 w 163"/>
                  <a:gd name="T31" fmla="*/ 64 h 132"/>
                  <a:gd name="T32" fmla="*/ 161 w 163"/>
                  <a:gd name="T33" fmla="*/ 71 h 132"/>
                  <a:gd name="T34" fmla="*/ 159 w 163"/>
                  <a:gd name="T35" fmla="*/ 76 h 132"/>
                  <a:gd name="T36" fmla="*/ 157 w 163"/>
                  <a:gd name="T37" fmla="*/ 81 h 132"/>
                  <a:gd name="T38" fmla="*/ 153 w 163"/>
                  <a:gd name="T39" fmla="*/ 86 h 132"/>
                  <a:gd name="T40" fmla="*/ 149 w 163"/>
                  <a:gd name="T41" fmla="*/ 91 h 132"/>
                  <a:gd name="T42" fmla="*/ 144 w 163"/>
                  <a:gd name="T43" fmla="*/ 96 h 132"/>
                  <a:gd name="T44" fmla="*/ 139 w 163"/>
                  <a:gd name="T45" fmla="*/ 100 h 132"/>
                  <a:gd name="T46" fmla="*/ 153 w 163"/>
                  <a:gd name="T47" fmla="*/ 132 h 132"/>
                  <a:gd name="T48" fmla="*/ 115 w 163"/>
                  <a:gd name="T49" fmla="*/ 112 h 132"/>
                  <a:gd name="T50" fmla="*/ 115 w 163"/>
                  <a:gd name="T51" fmla="*/ 112 h 132"/>
                  <a:gd name="T52" fmla="*/ 107 w 163"/>
                  <a:gd name="T53" fmla="*/ 114 h 132"/>
                  <a:gd name="T54" fmla="*/ 99 w 163"/>
                  <a:gd name="T55" fmla="*/ 116 h 132"/>
                  <a:gd name="T56" fmla="*/ 90 w 163"/>
                  <a:gd name="T57" fmla="*/ 117 h 132"/>
                  <a:gd name="T58" fmla="*/ 81 w 163"/>
                  <a:gd name="T59" fmla="*/ 117 h 132"/>
                  <a:gd name="T60" fmla="*/ 81 w 163"/>
                  <a:gd name="T61" fmla="*/ 117 h 132"/>
                  <a:gd name="T62" fmla="*/ 65 w 163"/>
                  <a:gd name="T63" fmla="*/ 116 h 132"/>
                  <a:gd name="T64" fmla="*/ 49 w 163"/>
                  <a:gd name="T65" fmla="*/ 113 h 132"/>
                  <a:gd name="T66" fmla="*/ 36 w 163"/>
                  <a:gd name="T67" fmla="*/ 107 h 132"/>
                  <a:gd name="T68" fmla="*/ 24 w 163"/>
                  <a:gd name="T69" fmla="*/ 100 h 132"/>
                  <a:gd name="T70" fmla="*/ 18 w 163"/>
                  <a:gd name="T71" fmla="*/ 95 h 132"/>
                  <a:gd name="T72" fmla="*/ 14 w 163"/>
                  <a:gd name="T73" fmla="*/ 91 h 132"/>
                  <a:gd name="T74" fmla="*/ 10 w 163"/>
                  <a:gd name="T75" fmla="*/ 86 h 132"/>
                  <a:gd name="T76" fmla="*/ 6 w 163"/>
                  <a:gd name="T77" fmla="*/ 81 h 132"/>
                  <a:gd name="T78" fmla="*/ 4 w 163"/>
                  <a:gd name="T79" fmla="*/ 76 h 132"/>
                  <a:gd name="T80" fmla="*/ 2 w 163"/>
                  <a:gd name="T81" fmla="*/ 71 h 132"/>
                  <a:gd name="T82" fmla="*/ 0 w 163"/>
                  <a:gd name="T83" fmla="*/ 64 h 132"/>
                  <a:gd name="T84" fmla="*/ 0 w 163"/>
                  <a:gd name="T85" fmla="*/ 58 h 132"/>
                  <a:gd name="T86" fmla="*/ 0 w 163"/>
                  <a:gd name="T87" fmla="*/ 58 h 132"/>
                  <a:gd name="T88" fmla="*/ 0 w 163"/>
                  <a:gd name="T89" fmla="*/ 52 h 132"/>
                  <a:gd name="T90" fmla="*/ 2 w 163"/>
                  <a:gd name="T91" fmla="*/ 46 h 132"/>
                  <a:gd name="T92" fmla="*/ 4 w 163"/>
                  <a:gd name="T93" fmla="*/ 41 h 132"/>
                  <a:gd name="T94" fmla="*/ 6 w 163"/>
                  <a:gd name="T95" fmla="*/ 36 h 132"/>
                  <a:gd name="T96" fmla="*/ 10 w 163"/>
                  <a:gd name="T97" fmla="*/ 30 h 132"/>
                  <a:gd name="T98" fmla="*/ 14 w 163"/>
                  <a:gd name="T99" fmla="*/ 25 h 132"/>
                  <a:gd name="T100" fmla="*/ 18 w 163"/>
                  <a:gd name="T101" fmla="*/ 21 h 132"/>
                  <a:gd name="T102" fmla="*/ 24 w 163"/>
                  <a:gd name="T103" fmla="*/ 17 h 132"/>
                  <a:gd name="T104" fmla="*/ 36 w 163"/>
                  <a:gd name="T105" fmla="*/ 10 h 132"/>
                  <a:gd name="T106" fmla="*/ 49 w 163"/>
                  <a:gd name="T107" fmla="*/ 4 h 132"/>
                  <a:gd name="T108" fmla="*/ 65 w 163"/>
                  <a:gd name="T109" fmla="*/ 1 h 132"/>
                  <a:gd name="T110" fmla="*/ 81 w 163"/>
                  <a:gd name="T111" fmla="*/ 0 h 132"/>
                  <a:gd name="T112" fmla="*/ 81 w 163"/>
                  <a:gd name="T1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81" y="0"/>
                    </a:moveTo>
                    <a:lnTo>
                      <a:pt x="81" y="0"/>
                    </a:lnTo>
                    <a:lnTo>
                      <a:pt x="98" y="1"/>
                    </a:lnTo>
                    <a:lnTo>
                      <a:pt x="113" y="4"/>
                    </a:lnTo>
                    <a:lnTo>
                      <a:pt x="127" y="10"/>
                    </a:lnTo>
                    <a:lnTo>
                      <a:pt x="140" y="17"/>
                    </a:lnTo>
                    <a:lnTo>
                      <a:pt x="145" y="21"/>
                    </a:lnTo>
                    <a:lnTo>
                      <a:pt x="149" y="25"/>
                    </a:lnTo>
                    <a:lnTo>
                      <a:pt x="153" y="30"/>
                    </a:lnTo>
                    <a:lnTo>
                      <a:pt x="157" y="36"/>
                    </a:lnTo>
                    <a:lnTo>
                      <a:pt x="159" y="41"/>
                    </a:lnTo>
                    <a:lnTo>
                      <a:pt x="161" y="46"/>
                    </a:lnTo>
                    <a:lnTo>
                      <a:pt x="162" y="52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2" y="64"/>
                    </a:lnTo>
                    <a:lnTo>
                      <a:pt x="161" y="71"/>
                    </a:lnTo>
                    <a:lnTo>
                      <a:pt x="159" y="76"/>
                    </a:lnTo>
                    <a:lnTo>
                      <a:pt x="157" y="81"/>
                    </a:lnTo>
                    <a:lnTo>
                      <a:pt x="153" y="86"/>
                    </a:lnTo>
                    <a:lnTo>
                      <a:pt x="149" y="91"/>
                    </a:lnTo>
                    <a:lnTo>
                      <a:pt x="144" y="96"/>
                    </a:lnTo>
                    <a:lnTo>
                      <a:pt x="139" y="100"/>
                    </a:lnTo>
                    <a:lnTo>
                      <a:pt x="153" y="132"/>
                    </a:lnTo>
                    <a:lnTo>
                      <a:pt x="115" y="112"/>
                    </a:lnTo>
                    <a:lnTo>
                      <a:pt x="115" y="112"/>
                    </a:lnTo>
                    <a:lnTo>
                      <a:pt x="107" y="114"/>
                    </a:lnTo>
                    <a:lnTo>
                      <a:pt x="99" y="116"/>
                    </a:lnTo>
                    <a:lnTo>
                      <a:pt x="90" y="117"/>
                    </a:lnTo>
                    <a:lnTo>
                      <a:pt x="81" y="117"/>
                    </a:lnTo>
                    <a:lnTo>
                      <a:pt x="81" y="117"/>
                    </a:lnTo>
                    <a:lnTo>
                      <a:pt x="65" y="116"/>
                    </a:lnTo>
                    <a:lnTo>
                      <a:pt x="49" y="113"/>
                    </a:lnTo>
                    <a:lnTo>
                      <a:pt x="36" y="107"/>
                    </a:lnTo>
                    <a:lnTo>
                      <a:pt x="24" y="100"/>
                    </a:lnTo>
                    <a:lnTo>
                      <a:pt x="18" y="95"/>
                    </a:lnTo>
                    <a:lnTo>
                      <a:pt x="14" y="91"/>
                    </a:lnTo>
                    <a:lnTo>
                      <a:pt x="10" y="86"/>
                    </a:lnTo>
                    <a:lnTo>
                      <a:pt x="6" y="81"/>
                    </a:lnTo>
                    <a:lnTo>
                      <a:pt x="4" y="76"/>
                    </a:lnTo>
                    <a:lnTo>
                      <a:pt x="2" y="71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46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10" y="30"/>
                    </a:lnTo>
                    <a:lnTo>
                      <a:pt x="14" y="25"/>
                    </a:lnTo>
                    <a:lnTo>
                      <a:pt x="18" y="21"/>
                    </a:lnTo>
                    <a:lnTo>
                      <a:pt x="24" y="17"/>
                    </a:lnTo>
                    <a:lnTo>
                      <a:pt x="36" y="10"/>
                    </a:lnTo>
                    <a:lnTo>
                      <a:pt x="49" y="4"/>
                    </a:lnTo>
                    <a:lnTo>
                      <a:pt x="65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5" name="Freeform 58"/>
              <p:cNvSpPr>
                <a:spLocks/>
              </p:cNvSpPr>
              <p:nvPr/>
            </p:nvSpPr>
            <p:spPr bwMode="auto">
              <a:xfrm>
                <a:off x="1214" y="42"/>
                <a:ext cx="72" cy="71"/>
              </a:xfrm>
              <a:custGeom>
                <a:avLst/>
                <a:gdLst>
                  <a:gd name="T0" fmla="*/ 0 w 72"/>
                  <a:gd name="T1" fmla="*/ 35 h 71"/>
                  <a:gd name="T2" fmla="*/ 0 w 72"/>
                  <a:gd name="T3" fmla="*/ 35 h 71"/>
                  <a:gd name="T4" fmla="*/ 1 w 72"/>
                  <a:gd name="T5" fmla="*/ 28 h 71"/>
                  <a:gd name="T6" fmla="*/ 3 w 72"/>
                  <a:gd name="T7" fmla="*/ 22 h 71"/>
                  <a:gd name="T8" fmla="*/ 6 w 72"/>
                  <a:gd name="T9" fmla="*/ 16 h 71"/>
                  <a:gd name="T10" fmla="*/ 11 w 72"/>
                  <a:gd name="T11" fmla="*/ 11 h 71"/>
                  <a:gd name="T12" fmla="*/ 17 w 72"/>
                  <a:gd name="T13" fmla="*/ 7 h 71"/>
                  <a:gd name="T14" fmla="*/ 23 w 72"/>
                  <a:gd name="T15" fmla="*/ 3 h 71"/>
                  <a:gd name="T16" fmla="*/ 29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43 w 72"/>
                  <a:gd name="T23" fmla="*/ 1 h 71"/>
                  <a:gd name="T24" fmla="*/ 51 w 72"/>
                  <a:gd name="T25" fmla="*/ 3 h 71"/>
                  <a:gd name="T26" fmla="*/ 56 w 72"/>
                  <a:gd name="T27" fmla="*/ 7 h 71"/>
                  <a:gd name="T28" fmla="*/ 62 w 72"/>
                  <a:gd name="T29" fmla="*/ 11 h 71"/>
                  <a:gd name="T30" fmla="*/ 66 w 72"/>
                  <a:gd name="T31" fmla="*/ 16 h 71"/>
                  <a:gd name="T32" fmla="*/ 69 w 72"/>
                  <a:gd name="T33" fmla="*/ 22 h 71"/>
                  <a:gd name="T34" fmla="*/ 71 w 72"/>
                  <a:gd name="T35" fmla="*/ 28 h 71"/>
                  <a:gd name="T36" fmla="*/ 72 w 72"/>
                  <a:gd name="T37" fmla="*/ 35 h 71"/>
                  <a:gd name="T38" fmla="*/ 72 w 72"/>
                  <a:gd name="T39" fmla="*/ 35 h 71"/>
                  <a:gd name="T40" fmla="*/ 71 w 72"/>
                  <a:gd name="T41" fmla="*/ 43 h 71"/>
                  <a:gd name="T42" fmla="*/ 69 w 72"/>
                  <a:gd name="T43" fmla="*/ 50 h 71"/>
                  <a:gd name="T44" fmla="*/ 66 w 72"/>
                  <a:gd name="T45" fmla="*/ 56 h 71"/>
                  <a:gd name="T46" fmla="*/ 62 w 72"/>
                  <a:gd name="T47" fmla="*/ 61 h 71"/>
                  <a:gd name="T48" fmla="*/ 56 w 72"/>
                  <a:gd name="T49" fmla="*/ 65 h 71"/>
                  <a:gd name="T50" fmla="*/ 51 w 72"/>
                  <a:gd name="T51" fmla="*/ 68 h 71"/>
                  <a:gd name="T52" fmla="*/ 43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29 w 72"/>
                  <a:gd name="T59" fmla="*/ 70 h 71"/>
                  <a:gd name="T60" fmla="*/ 23 w 72"/>
                  <a:gd name="T61" fmla="*/ 68 h 71"/>
                  <a:gd name="T62" fmla="*/ 17 w 72"/>
                  <a:gd name="T63" fmla="*/ 65 h 71"/>
                  <a:gd name="T64" fmla="*/ 11 w 72"/>
                  <a:gd name="T65" fmla="*/ 61 h 71"/>
                  <a:gd name="T66" fmla="*/ 6 w 72"/>
                  <a:gd name="T67" fmla="*/ 56 h 71"/>
                  <a:gd name="T68" fmla="*/ 3 w 72"/>
                  <a:gd name="T69" fmla="*/ 50 h 71"/>
                  <a:gd name="T70" fmla="*/ 1 w 72"/>
                  <a:gd name="T71" fmla="*/ 43 h 71"/>
                  <a:gd name="T72" fmla="*/ 0 w 72"/>
                  <a:gd name="T73" fmla="*/ 35 h 71"/>
                  <a:gd name="T74" fmla="*/ 0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0" y="35"/>
                    </a:move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51" y="3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6" y="16"/>
                    </a:lnTo>
                    <a:lnTo>
                      <a:pt x="69" y="22"/>
                    </a:lnTo>
                    <a:lnTo>
                      <a:pt x="71" y="28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1" y="43"/>
                    </a:lnTo>
                    <a:lnTo>
                      <a:pt x="69" y="50"/>
                    </a:lnTo>
                    <a:lnTo>
                      <a:pt x="66" y="56"/>
                    </a:lnTo>
                    <a:lnTo>
                      <a:pt x="62" y="61"/>
                    </a:lnTo>
                    <a:lnTo>
                      <a:pt x="56" y="65"/>
                    </a:lnTo>
                    <a:lnTo>
                      <a:pt x="51" y="68"/>
                    </a:lnTo>
                    <a:lnTo>
                      <a:pt x="43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29" y="70"/>
                    </a:lnTo>
                    <a:lnTo>
                      <a:pt x="23" y="68"/>
                    </a:lnTo>
                    <a:lnTo>
                      <a:pt x="17" y="65"/>
                    </a:lnTo>
                    <a:lnTo>
                      <a:pt x="11" y="61"/>
                    </a:lnTo>
                    <a:lnTo>
                      <a:pt x="6" y="56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6" name="Freeform 59"/>
              <p:cNvSpPr>
                <a:spLocks/>
              </p:cNvSpPr>
              <p:nvPr/>
            </p:nvSpPr>
            <p:spPr bwMode="auto">
              <a:xfrm>
                <a:off x="1204" y="171"/>
                <a:ext cx="23" cy="121"/>
              </a:xfrm>
              <a:custGeom>
                <a:avLst/>
                <a:gdLst>
                  <a:gd name="T0" fmla="*/ 0 w 23"/>
                  <a:gd name="T1" fmla="*/ 12 h 121"/>
                  <a:gd name="T2" fmla="*/ 11 w 23"/>
                  <a:gd name="T3" fmla="*/ 0 h 121"/>
                  <a:gd name="T4" fmla="*/ 11 w 23"/>
                  <a:gd name="T5" fmla="*/ 0 h 121"/>
                  <a:gd name="T6" fmla="*/ 11 w 23"/>
                  <a:gd name="T7" fmla="*/ 38 h 121"/>
                  <a:gd name="T8" fmla="*/ 12 w 23"/>
                  <a:gd name="T9" fmla="*/ 53 h 121"/>
                  <a:gd name="T10" fmla="*/ 13 w 23"/>
                  <a:gd name="T11" fmla="*/ 63 h 121"/>
                  <a:gd name="T12" fmla="*/ 13 w 23"/>
                  <a:gd name="T13" fmla="*/ 63 h 121"/>
                  <a:gd name="T14" fmla="*/ 17 w 23"/>
                  <a:gd name="T15" fmla="*/ 91 h 121"/>
                  <a:gd name="T16" fmla="*/ 20 w 23"/>
                  <a:gd name="T17" fmla="*/ 108 h 121"/>
                  <a:gd name="T18" fmla="*/ 23 w 23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1">
                    <a:moveTo>
                      <a:pt x="0" y="12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38"/>
                    </a:lnTo>
                    <a:lnTo>
                      <a:pt x="12" y="5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7" y="91"/>
                    </a:lnTo>
                    <a:lnTo>
                      <a:pt x="20" y="108"/>
                    </a:lnTo>
                    <a:lnTo>
                      <a:pt x="23" y="1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7" name="Freeform 60"/>
              <p:cNvSpPr>
                <a:spLocks/>
              </p:cNvSpPr>
              <p:nvPr/>
            </p:nvSpPr>
            <p:spPr bwMode="auto">
              <a:xfrm>
                <a:off x="1190" y="124"/>
                <a:ext cx="106" cy="168"/>
              </a:xfrm>
              <a:custGeom>
                <a:avLst/>
                <a:gdLst>
                  <a:gd name="T0" fmla="*/ 83 w 106"/>
                  <a:gd name="T1" fmla="*/ 168 h 168"/>
                  <a:gd name="T2" fmla="*/ 83 w 106"/>
                  <a:gd name="T3" fmla="*/ 168 h 168"/>
                  <a:gd name="T4" fmla="*/ 86 w 106"/>
                  <a:gd name="T5" fmla="*/ 155 h 168"/>
                  <a:gd name="T6" fmla="*/ 89 w 106"/>
                  <a:gd name="T7" fmla="*/ 138 h 168"/>
                  <a:gd name="T8" fmla="*/ 94 w 106"/>
                  <a:gd name="T9" fmla="*/ 110 h 168"/>
                  <a:gd name="T10" fmla="*/ 94 w 106"/>
                  <a:gd name="T11" fmla="*/ 110 h 168"/>
                  <a:gd name="T12" fmla="*/ 95 w 106"/>
                  <a:gd name="T13" fmla="*/ 104 h 168"/>
                  <a:gd name="T14" fmla="*/ 98 w 106"/>
                  <a:gd name="T15" fmla="*/ 100 h 168"/>
                  <a:gd name="T16" fmla="*/ 100 w 106"/>
                  <a:gd name="T17" fmla="*/ 97 h 168"/>
                  <a:gd name="T18" fmla="*/ 101 w 106"/>
                  <a:gd name="T19" fmla="*/ 92 h 168"/>
                  <a:gd name="T20" fmla="*/ 101 w 106"/>
                  <a:gd name="T21" fmla="*/ 92 h 168"/>
                  <a:gd name="T22" fmla="*/ 103 w 106"/>
                  <a:gd name="T23" fmla="*/ 77 h 168"/>
                  <a:gd name="T24" fmla="*/ 105 w 106"/>
                  <a:gd name="T25" fmla="*/ 62 h 168"/>
                  <a:gd name="T26" fmla="*/ 106 w 106"/>
                  <a:gd name="T27" fmla="*/ 39 h 168"/>
                  <a:gd name="T28" fmla="*/ 105 w 106"/>
                  <a:gd name="T29" fmla="*/ 23 h 168"/>
                  <a:gd name="T30" fmla="*/ 105 w 106"/>
                  <a:gd name="T31" fmla="*/ 18 h 168"/>
                  <a:gd name="T32" fmla="*/ 105 w 106"/>
                  <a:gd name="T33" fmla="*/ 18 h 168"/>
                  <a:gd name="T34" fmla="*/ 104 w 106"/>
                  <a:gd name="T35" fmla="*/ 14 h 168"/>
                  <a:gd name="T36" fmla="*/ 101 w 106"/>
                  <a:gd name="T37" fmla="*/ 11 h 168"/>
                  <a:gd name="T38" fmla="*/ 97 w 106"/>
                  <a:gd name="T39" fmla="*/ 8 h 168"/>
                  <a:gd name="T40" fmla="*/ 91 w 106"/>
                  <a:gd name="T41" fmla="*/ 5 h 168"/>
                  <a:gd name="T42" fmla="*/ 85 w 106"/>
                  <a:gd name="T43" fmla="*/ 3 h 168"/>
                  <a:gd name="T44" fmla="*/ 77 w 106"/>
                  <a:gd name="T45" fmla="*/ 2 h 168"/>
                  <a:gd name="T46" fmla="*/ 68 w 106"/>
                  <a:gd name="T47" fmla="*/ 1 h 168"/>
                  <a:gd name="T48" fmla="*/ 60 w 106"/>
                  <a:gd name="T49" fmla="*/ 0 h 168"/>
                  <a:gd name="T50" fmla="*/ 60 w 106"/>
                  <a:gd name="T51" fmla="*/ 0 h 168"/>
                  <a:gd name="T52" fmla="*/ 48 w 106"/>
                  <a:gd name="T53" fmla="*/ 1 h 168"/>
                  <a:gd name="T54" fmla="*/ 39 w 106"/>
                  <a:gd name="T55" fmla="*/ 4 h 168"/>
                  <a:gd name="T56" fmla="*/ 31 w 106"/>
                  <a:gd name="T57" fmla="*/ 8 h 168"/>
                  <a:gd name="T58" fmla="*/ 26 w 106"/>
                  <a:gd name="T59" fmla="*/ 12 h 168"/>
                  <a:gd name="T60" fmla="*/ 0 w 106"/>
                  <a:gd name="T61" fmla="*/ 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" h="168">
                    <a:moveTo>
                      <a:pt x="83" y="168"/>
                    </a:moveTo>
                    <a:lnTo>
                      <a:pt x="83" y="168"/>
                    </a:lnTo>
                    <a:lnTo>
                      <a:pt x="86" y="155"/>
                    </a:lnTo>
                    <a:lnTo>
                      <a:pt x="89" y="138"/>
                    </a:lnTo>
                    <a:lnTo>
                      <a:pt x="94" y="110"/>
                    </a:lnTo>
                    <a:lnTo>
                      <a:pt x="94" y="110"/>
                    </a:lnTo>
                    <a:lnTo>
                      <a:pt x="95" y="104"/>
                    </a:lnTo>
                    <a:lnTo>
                      <a:pt x="98" y="100"/>
                    </a:lnTo>
                    <a:lnTo>
                      <a:pt x="100" y="97"/>
                    </a:lnTo>
                    <a:lnTo>
                      <a:pt x="101" y="92"/>
                    </a:lnTo>
                    <a:lnTo>
                      <a:pt x="101" y="92"/>
                    </a:lnTo>
                    <a:lnTo>
                      <a:pt x="103" y="77"/>
                    </a:lnTo>
                    <a:lnTo>
                      <a:pt x="105" y="62"/>
                    </a:lnTo>
                    <a:lnTo>
                      <a:pt x="106" y="39"/>
                    </a:lnTo>
                    <a:lnTo>
                      <a:pt x="105" y="23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4" y="14"/>
                    </a:lnTo>
                    <a:lnTo>
                      <a:pt x="101" y="11"/>
                    </a:lnTo>
                    <a:lnTo>
                      <a:pt x="97" y="8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7" y="2"/>
                    </a:lnTo>
                    <a:lnTo>
                      <a:pt x="68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9" y="4"/>
                    </a:lnTo>
                    <a:lnTo>
                      <a:pt x="31" y="8"/>
                    </a:lnTo>
                    <a:lnTo>
                      <a:pt x="26" y="12"/>
                    </a:lnTo>
                    <a:lnTo>
                      <a:pt x="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8" name="Freeform 61"/>
              <p:cNvSpPr>
                <a:spLocks/>
              </p:cNvSpPr>
              <p:nvPr/>
            </p:nvSpPr>
            <p:spPr bwMode="auto">
              <a:xfrm>
                <a:off x="1082" y="42"/>
                <a:ext cx="72" cy="71"/>
              </a:xfrm>
              <a:custGeom>
                <a:avLst/>
                <a:gdLst>
                  <a:gd name="T0" fmla="*/ 72 w 72"/>
                  <a:gd name="T1" fmla="*/ 35 h 71"/>
                  <a:gd name="T2" fmla="*/ 72 w 72"/>
                  <a:gd name="T3" fmla="*/ 35 h 71"/>
                  <a:gd name="T4" fmla="*/ 71 w 72"/>
                  <a:gd name="T5" fmla="*/ 28 h 71"/>
                  <a:gd name="T6" fmla="*/ 69 w 72"/>
                  <a:gd name="T7" fmla="*/ 22 h 71"/>
                  <a:gd name="T8" fmla="*/ 66 w 72"/>
                  <a:gd name="T9" fmla="*/ 16 h 71"/>
                  <a:gd name="T10" fmla="*/ 61 w 72"/>
                  <a:gd name="T11" fmla="*/ 11 h 71"/>
                  <a:gd name="T12" fmla="*/ 56 w 72"/>
                  <a:gd name="T13" fmla="*/ 7 h 71"/>
                  <a:gd name="T14" fmla="*/ 50 w 72"/>
                  <a:gd name="T15" fmla="*/ 3 h 71"/>
                  <a:gd name="T16" fmla="*/ 44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29 w 72"/>
                  <a:gd name="T23" fmla="*/ 1 h 71"/>
                  <a:gd name="T24" fmla="*/ 22 w 72"/>
                  <a:gd name="T25" fmla="*/ 3 h 71"/>
                  <a:gd name="T26" fmla="*/ 17 w 72"/>
                  <a:gd name="T27" fmla="*/ 7 h 71"/>
                  <a:gd name="T28" fmla="*/ 11 w 72"/>
                  <a:gd name="T29" fmla="*/ 11 h 71"/>
                  <a:gd name="T30" fmla="*/ 7 w 72"/>
                  <a:gd name="T31" fmla="*/ 16 h 71"/>
                  <a:gd name="T32" fmla="*/ 4 w 72"/>
                  <a:gd name="T33" fmla="*/ 22 h 71"/>
                  <a:gd name="T34" fmla="*/ 2 w 72"/>
                  <a:gd name="T35" fmla="*/ 28 h 71"/>
                  <a:gd name="T36" fmla="*/ 0 w 72"/>
                  <a:gd name="T37" fmla="*/ 35 h 71"/>
                  <a:gd name="T38" fmla="*/ 0 w 72"/>
                  <a:gd name="T39" fmla="*/ 35 h 71"/>
                  <a:gd name="T40" fmla="*/ 2 w 72"/>
                  <a:gd name="T41" fmla="*/ 43 h 71"/>
                  <a:gd name="T42" fmla="*/ 4 w 72"/>
                  <a:gd name="T43" fmla="*/ 50 h 71"/>
                  <a:gd name="T44" fmla="*/ 7 w 72"/>
                  <a:gd name="T45" fmla="*/ 56 h 71"/>
                  <a:gd name="T46" fmla="*/ 11 w 72"/>
                  <a:gd name="T47" fmla="*/ 61 h 71"/>
                  <a:gd name="T48" fmla="*/ 17 w 72"/>
                  <a:gd name="T49" fmla="*/ 65 h 71"/>
                  <a:gd name="T50" fmla="*/ 22 w 72"/>
                  <a:gd name="T51" fmla="*/ 68 h 71"/>
                  <a:gd name="T52" fmla="*/ 29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44 w 72"/>
                  <a:gd name="T59" fmla="*/ 70 h 71"/>
                  <a:gd name="T60" fmla="*/ 50 w 72"/>
                  <a:gd name="T61" fmla="*/ 68 h 71"/>
                  <a:gd name="T62" fmla="*/ 56 w 72"/>
                  <a:gd name="T63" fmla="*/ 65 h 71"/>
                  <a:gd name="T64" fmla="*/ 61 w 72"/>
                  <a:gd name="T65" fmla="*/ 61 h 71"/>
                  <a:gd name="T66" fmla="*/ 66 w 72"/>
                  <a:gd name="T67" fmla="*/ 56 h 71"/>
                  <a:gd name="T68" fmla="*/ 69 w 72"/>
                  <a:gd name="T69" fmla="*/ 50 h 71"/>
                  <a:gd name="T70" fmla="*/ 71 w 72"/>
                  <a:gd name="T71" fmla="*/ 43 h 71"/>
                  <a:gd name="T72" fmla="*/ 72 w 72"/>
                  <a:gd name="T73" fmla="*/ 35 h 71"/>
                  <a:gd name="T74" fmla="*/ 72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72" y="35"/>
                    </a:moveTo>
                    <a:lnTo>
                      <a:pt x="72" y="35"/>
                    </a:lnTo>
                    <a:lnTo>
                      <a:pt x="71" y="28"/>
                    </a:lnTo>
                    <a:lnTo>
                      <a:pt x="69" y="22"/>
                    </a:lnTo>
                    <a:lnTo>
                      <a:pt x="66" y="16"/>
                    </a:lnTo>
                    <a:lnTo>
                      <a:pt x="61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7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44" y="70"/>
                    </a:lnTo>
                    <a:lnTo>
                      <a:pt x="50" y="68"/>
                    </a:lnTo>
                    <a:lnTo>
                      <a:pt x="56" y="65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5"/>
                    </a:lnTo>
                    <a:lnTo>
                      <a:pt x="72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9" name="Freeform 62"/>
              <p:cNvSpPr>
                <a:spLocks/>
              </p:cNvSpPr>
              <p:nvPr/>
            </p:nvSpPr>
            <p:spPr bwMode="auto">
              <a:xfrm>
                <a:off x="1072" y="124"/>
                <a:ext cx="124" cy="168"/>
              </a:xfrm>
              <a:custGeom>
                <a:avLst/>
                <a:gdLst>
                  <a:gd name="T0" fmla="*/ 69 w 124"/>
                  <a:gd name="T1" fmla="*/ 168 h 168"/>
                  <a:gd name="T2" fmla="*/ 69 w 124"/>
                  <a:gd name="T3" fmla="*/ 168 h 168"/>
                  <a:gd name="T4" fmla="*/ 72 w 124"/>
                  <a:gd name="T5" fmla="*/ 155 h 168"/>
                  <a:gd name="T6" fmla="*/ 75 w 124"/>
                  <a:gd name="T7" fmla="*/ 138 h 168"/>
                  <a:gd name="T8" fmla="*/ 79 w 124"/>
                  <a:gd name="T9" fmla="*/ 110 h 168"/>
                  <a:gd name="T10" fmla="*/ 79 w 124"/>
                  <a:gd name="T11" fmla="*/ 110 h 168"/>
                  <a:gd name="T12" fmla="*/ 80 w 124"/>
                  <a:gd name="T13" fmla="*/ 100 h 168"/>
                  <a:gd name="T14" fmla="*/ 81 w 124"/>
                  <a:gd name="T15" fmla="*/ 85 h 168"/>
                  <a:gd name="T16" fmla="*/ 81 w 124"/>
                  <a:gd name="T17" fmla="*/ 47 h 168"/>
                  <a:gd name="T18" fmla="*/ 104 w 124"/>
                  <a:gd name="T19" fmla="*/ 72 h 168"/>
                  <a:gd name="T20" fmla="*/ 104 w 124"/>
                  <a:gd name="T21" fmla="*/ 72 h 168"/>
                  <a:gd name="T22" fmla="*/ 104 w 124"/>
                  <a:gd name="T23" fmla="*/ 72 h 168"/>
                  <a:gd name="T24" fmla="*/ 104 w 124"/>
                  <a:gd name="T25" fmla="*/ 72 h 168"/>
                  <a:gd name="T26" fmla="*/ 108 w 124"/>
                  <a:gd name="T27" fmla="*/ 75 h 168"/>
                  <a:gd name="T28" fmla="*/ 112 w 124"/>
                  <a:gd name="T29" fmla="*/ 76 h 168"/>
                  <a:gd name="T30" fmla="*/ 116 w 124"/>
                  <a:gd name="T31" fmla="*/ 75 h 168"/>
                  <a:gd name="T32" fmla="*/ 121 w 124"/>
                  <a:gd name="T33" fmla="*/ 73 h 168"/>
                  <a:gd name="T34" fmla="*/ 121 w 124"/>
                  <a:gd name="T35" fmla="*/ 73 h 168"/>
                  <a:gd name="T36" fmla="*/ 123 w 124"/>
                  <a:gd name="T37" fmla="*/ 69 h 168"/>
                  <a:gd name="T38" fmla="*/ 124 w 124"/>
                  <a:gd name="T39" fmla="*/ 64 h 168"/>
                  <a:gd name="T40" fmla="*/ 123 w 124"/>
                  <a:gd name="T41" fmla="*/ 60 h 168"/>
                  <a:gd name="T42" fmla="*/ 121 w 124"/>
                  <a:gd name="T43" fmla="*/ 56 h 168"/>
                  <a:gd name="T44" fmla="*/ 80 w 124"/>
                  <a:gd name="T45" fmla="*/ 12 h 168"/>
                  <a:gd name="T46" fmla="*/ 80 w 124"/>
                  <a:gd name="T47" fmla="*/ 12 h 168"/>
                  <a:gd name="T48" fmla="*/ 75 w 124"/>
                  <a:gd name="T49" fmla="*/ 8 h 168"/>
                  <a:gd name="T50" fmla="*/ 68 w 124"/>
                  <a:gd name="T51" fmla="*/ 4 h 168"/>
                  <a:gd name="T52" fmla="*/ 59 w 124"/>
                  <a:gd name="T53" fmla="*/ 1 h 168"/>
                  <a:gd name="T54" fmla="*/ 46 w 124"/>
                  <a:gd name="T55" fmla="*/ 0 h 168"/>
                  <a:gd name="T56" fmla="*/ 46 w 124"/>
                  <a:gd name="T57" fmla="*/ 0 h 168"/>
                  <a:gd name="T58" fmla="*/ 38 w 124"/>
                  <a:gd name="T59" fmla="*/ 1 h 168"/>
                  <a:gd name="T60" fmla="*/ 30 w 124"/>
                  <a:gd name="T61" fmla="*/ 2 h 168"/>
                  <a:gd name="T62" fmla="*/ 22 w 124"/>
                  <a:gd name="T63" fmla="*/ 3 h 168"/>
                  <a:gd name="T64" fmla="*/ 16 w 124"/>
                  <a:gd name="T65" fmla="*/ 5 h 168"/>
                  <a:gd name="T66" fmla="*/ 9 w 124"/>
                  <a:gd name="T67" fmla="*/ 8 h 168"/>
                  <a:gd name="T68" fmla="*/ 5 w 124"/>
                  <a:gd name="T69" fmla="*/ 11 h 168"/>
                  <a:gd name="T70" fmla="*/ 2 w 124"/>
                  <a:gd name="T71" fmla="*/ 14 h 168"/>
                  <a:gd name="T72" fmla="*/ 1 w 124"/>
                  <a:gd name="T73" fmla="*/ 18 h 168"/>
                  <a:gd name="T74" fmla="*/ 1 w 124"/>
                  <a:gd name="T75" fmla="*/ 18 h 168"/>
                  <a:gd name="T76" fmla="*/ 1 w 124"/>
                  <a:gd name="T77" fmla="*/ 23 h 168"/>
                  <a:gd name="T78" fmla="*/ 0 w 124"/>
                  <a:gd name="T79" fmla="*/ 39 h 168"/>
                  <a:gd name="T80" fmla="*/ 1 w 124"/>
                  <a:gd name="T81" fmla="*/ 62 h 168"/>
                  <a:gd name="T82" fmla="*/ 3 w 124"/>
                  <a:gd name="T83" fmla="*/ 77 h 168"/>
                  <a:gd name="T84" fmla="*/ 5 w 124"/>
                  <a:gd name="T85" fmla="*/ 92 h 168"/>
                  <a:gd name="T86" fmla="*/ 5 w 124"/>
                  <a:gd name="T87" fmla="*/ 92 h 168"/>
                  <a:gd name="T88" fmla="*/ 6 w 124"/>
                  <a:gd name="T89" fmla="*/ 97 h 168"/>
                  <a:gd name="T90" fmla="*/ 8 w 124"/>
                  <a:gd name="T91" fmla="*/ 100 h 168"/>
                  <a:gd name="T92" fmla="*/ 12 w 124"/>
                  <a:gd name="T93" fmla="*/ 104 h 168"/>
                  <a:gd name="T94" fmla="*/ 13 w 124"/>
                  <a:gd name="T95" fmla="*/ 110 h 168"/>
                  <a:gd name="T96" fmla="*/ 13 w 124"/>
                  <a:gd name="T97" fmla="*/ 110 h 168"/>
                  <a:gd name="T98" fmla="*/ 18 w 124"/>
                  <a:gd name="T99" fmla="*/ 138 h 168"/>
                  <a:gd name="T100" fmla="*/ 21 w 124"/>
                  <a:gd name="T101" fmla="*/ 155 h 168"/>
                  <a:gd name="T102" fmla="*/ 24 w 124"/>
                  <a:gd name="T10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168">
                    <a:moveTo>
                      <a:pt x="69" y="168"/>
                    </a:moveTo>
                    <a:lnTo>
                      <a:pt x="69" y="168"/>
                    </a:lnTo>
                    <a:lnTo>
                      <a:pt x="72" y="155"/>
                    </a:lnTo>
                    <a:lnTo>
                      <a:pt x="75" y="138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0" y="100"/>
                    </a:lnTo>
                    <a:lnTo>
                      <a:pt x="81" y="85"/>
                    </a:lnTo>
                    <a:lnTo>
                      <a:pt x="81" y="47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8" y="75"/>
                    </a:lnTo>
                    <a:lnTo>
                      <a:pt x="112" y="76"/>
                    </a:lnTo>
                    <a:lnTo>
                      <a:pt x="116" y="75"/>
                    </a:lnTo>
                    <a:lnTo>
                      <a:pt x="121" y="73"/>
                    </a:lnTo>
                    <a:lnTo>
                      <a:pt x="121" y="73"/>
                    </a:lnTo>
                    <a:lnTo>
                      <a:pt x="123" y="69"/>
                    </a:lnTo>
                    <a:lnTo>
                      <a:pt x="124" y="64"/>
                    </a:lnTo>
                    <a:lnTo>
                      <a:pt x="123" y="60"/>
                    </a:lnTo>
                    <a:lnTo>
                      <a:pt x="121" y="56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5" y="8"/>
                    </a:lnTo>
                    <a:lnTo>
                      <a:pt x="68" y="4"/>
                    </a:lnTo>
                    <a:lnTo>
                      <a:pt x="59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1"/>
                    </a:lnTo>
                    <a:lnTo>
                      <a:pt x="30" y="2"/>
                    </a:lnTo>
                    <a:lnTo>
                      <a:pt x="22" y="3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2"/>
                    </a:lnTo>
                    <a:lnTo>
                      <a:pt x="3" y="77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7"/>
                    </a:lnTo>
                    <a:lnTo>
                      <a:pt x="8" y="100"/>
                    </a:lnTo>
                    <a:lnTo>
                      <a:pt x="12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8" y="138"/>
                    </a:lnTo>
                    <a:lnTo>
                      <a:pt x="21" y="155"/>
                    </a:lnTo>
                    <a:lnTo>
                      <a:pt x="24" y="1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0" name="Freeform 63"/>
              <p:cNvSpPr>
                <a:spLocks/>
              </p:cNvSpPr>
              <p:nvPr/>
            </p:nvSpPr>
            <p:spPr bwMode="auto">
              <a:xfrm>
                <a:off x="937" y="2010"/>
                <a:ext cx="63" cy="143"/>
              </a:xfrm>
              <a:custGeom>
                <a:avLst/>
                <a:gdLst>
                  <a:gd name="T0" fmla="*/ 23 w 63"/>
                  <a:gd name="T1" fmla="*/ 143 h 143"/>
                  <a:gd name="T2" fmla="*/ 63 w 63"/>
                  <a:gd name="T3" fmla="*/ 143 h 143"/>
                  <a:gd name="T4" fmla="*/ 63 w 63"/>
                  <a:gd name="T5" fmla="*/ 0 h 143"/>
                  <a:gd name="T6" fmla="*/ 0 w 63"/>
                  <a:gd name="T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43">
                    <a:moveTo>
                      <a:pt x="23" y="143"/>
                    </a:moveTo>
                    <a:lnTo>
                      <a:pt x="63" y="143"/>
                    </a:lnTo>
                    <a:lnTo>
                      <a:pt x="63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1" name="Freeform 64"/>
              <p:cNvSpPr>
                <a:spLocks/>
              </p:cNvSpPr>
              <p:nvPr/>
            </p:nvSpPr>
            <p:spPr bwMode="auto">
              <a:xfrm>
                <a:off x="971" y="2121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10 w 14"/>
                  <a:gd name="T5" fmla="*/ 0 h 13"/>
                  <a:gd name="T6" fmla="*/ 12 w 14"/>
                  <a:gd name="T7" fmla="*/ 2 h 13"/>
                  <a:gd name="T8" fmla="*/ 14 w 14"/>
                  <a:gd name="T9" fmla="*/ 4 h 13"/>
                  <a:gd name="T10" fmla="*/ 14 w 14"/>
                  <a:gd name="T11" fmla="*/ 6 h 13"/>
                  <a:gd name="T12" fmla="*/ 14 w 14"/>
                  <a:gd name="T13" fmla="*/ 6 h 13"/>
                  <a:gd name="T14" fmla="*/ 14 w 14"/>
                  <a:gd name="T15" fmla="*/ 9 h 13"/>
                  <a:gd name="T16" fmla="*/ 12 w 14"/>
                  <a:gd name="T17" fmla="*/ 11 h 13"/>
                  <a:gd name="T18" fmla="*/ 10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5 w 14"/>
                  <a:gd name="T25" fmla="*/ 13 h 13"/>
                  <a:gd name="T26" fmla="*/ 2 w 14"/>
                  <a:gd name="T27" fmla="*/ 11 h 13"/>
                  <a:gd name="T28" fmla="*/ 0 w 14"/>
                  <a:gd name="T29" fmla="*/ 9 h 13"/>
                  <a:gd name="T30" fmla="*/ 0 w 14"/>
                  <a:gd name="T31" fmla="*/ 6 h 13"/>
                  <a:gd name="T32" fmla="*/ 0 w 14"/>
                  <a:gd name="T33" fmla="*/ 6 h 13"/>
                  <a:gd name="T34" fmla="*/ 0 w 14"/>
                  <a:gd name="T35" fmla="*/ 4 h 13"/>
                  <a:gd name="T36" fmla="*/ 2 w 14"/>
                  <a:gd name="T37" fmla="*/ 2 h 13"/>
                  <a:gd name="T38" fmla="*/ 5 w 14"/>
                  <a:gd name="T39" fmla="*/ 0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2" name="Freeform 65"/>
              <p:cNvSpPr>
                <a:spLocks/>
              </p:cNvSpPr>
              <p:nvPr/>
            </p:nvSpPr>
            <p:spPr bwMode="auto">
              <a:xfrm>
                <a:off x="1010" y="1919"/>
                <a:ext cx="208" cy="234"/>
              </a:xfrm>
              <a:custGeom>
                <a:avLst/>
                <a:gdLst>
                  <a:gd name="T0" fmla="*/ 0 w 208"/>
                  <a:gd name="T1" fmla="*/ 216 h 234"/>
                  <a:gd name="T2" fmla="*/ 11 w 208"/>
                  <a:gd name="T3" fmla="*/ 216 h 234"/>
                  <a:gd name="T4" fmla="*/ 25 w 208"/>
                  <a:gd name="T5" fmla="*/ 219 h 234"/>
                  <a:gd name="T6" fmla="*/ 57 w 208"/>
                  <a:gd name="T7" fmla="*/ 232 h 234"/>
                  <a:gd name="T8" fmla="*/ 71 w 208"/>
                  <a:gd name="T9" fmla="*/ 234 h 234"/>
                  <a:gd name="T10" fmla="*/ 159 w 208"/>
                  <a:gd name="T11" fmla="*/ 234 h 234"/>
                  <a:gd name="T12" fmla="*/ 166 w 208"/>
                  <a:gd name="T13" fmla="*/ 233 h 234"/>
                  <a:gd name="T14" fmla="*/ 171 w 208"/>
                  <a:gd name="T15" fmla="*/ 229 h 234"/>
                  <a:gd name="T16" fmla="*/ 175 w 208"/>
                  <a:gd name="T17" fmla="*/ 224 h 234"/>
                  <a:gd name="T18" fmla="*/ 176 w 208"/>
                  <a:gd name="T19" fmla="*/ 216 h 234"/>
                  <a:gd name="T20" fmla="*/ 176 w 208"/>
                  <a:gd name="T21" fmla="*/ 212 h 234"/>
                  <a:gd name="T22" fmla="*/ 172 w 208"/>
                  <a:gd name="T23" fmla="*/ 205 h 234"/>
                  <a:gd name="T24" fmla="*/ 170 w 208"/>
                  <a:gd name="T25" fmla="*/ 203 h 234"/>
                  <a:gd name="T26" fmla="*/ 168 w 208"/>
                  <a:gd name="T27" fmla="*/ 200 h 234"/>
                  <a:gd name="T28" fmla="*/ 170 w 208"/>
                  <a:gd name="T29" fmla="*/ 199 h 234"/>
                  <a:gd name="T30" fmla="*/ 176 w 208"/>
                  <a:gd name="T31" fmla="*/ 198 h 234"/>
                  <a:gd name="T32" fmla="*/ 183 w 208"/>
                  <a:gd name="T33" fmla="*/ 194 h 234"/>
                  <a:gd name="T34" fmla="*/ 186 w 208"/>
                  <a:gd name="T35" fmla="*/ 189 h 234"/>
                  <a:gd name="T36" fmla="*/ 188 w 208"/>
                  <a:gd name="T37" fmla="*/ 181 h 234"/>
                  <a:gd name="T38" fmla="*/ 187 w 208"/>
                  <a:gd name="T39" fmla="*/ 177 h 234"/>
                  <a:gd name="T40" fmla="*/ 183 w 208"/>
                  <a:gd name="T41" fmla="*/ 170 h 234"/>
                  <a:gd name="T42" fmla="*/ 180 w 208"/>
                  <a:gd name="T43" fmla="*/ 167 h 234"/>
                  <a:gd name="T44" fmla="*/ 179 w 208"/>
                  <a:gd name="T45" fmla="*/ 165 h 234"/>
                  <a:gd name="T46" fmla="*/ 180 w 208"/>
                  <a:gd name="T47" fmla="*/ 164 h 234"/>
                  <a:gd name="T48" fmla="*/ 188 w 208"/>
                  <a:gd name="T49" fmla="*/ 163 h 234"/>
                  <a:gd name="T50" fmla="*/ 193 w 208"/>
                  <a:gd name="T51" fmla="*/ 159 h 234"/>
                  <a:gd name="T52" fmla="*/ 197 w 208"/>
                  <a:gd name="T53" fmla="*/ 154 h 234"/>
                  <a:gd name="T54" fmla="*/ 198 w 208"/>
                  <a:gd name="T55" fmla="*/ 146 h 234"/>
                  <a:gd name="T56" fmla="*/ 197 w 208"/>
                  <a:gd name="T57" fmla="*/ 142 h 234"/>
                  <a:gd name="T58" fmla="*/ 194 w 208"/>
                  <a:gd name="T59" fmla="*/ 135 h 234"/>
                  <a:gd name="T60" fmla="*/ 191 w 208"/>
                  <a:gd name="T61" fmla="*/ 132 h 234"/>
                  <a:gd name="T62" fmla="*/ 190 w 208"/>
                  <a:gd name="T63" fmla="*/ 130 h 234"/>
                  <a:gd name="T64" fmla="*/ 191 w 208"/>
                  <a:gd name="T65" fmla="*/ 129 h 234"/>
                  <a:gd name="T66" fmla="*/ 198 w 208"/>
                  <a:gd name="T67" fmla="*/ 128 h 234"/>
                  <a:gd name="T68" fmla="*/ 203 w 208"/>
                  <a:gd name="T69" fmla="*/ 124 h 234"/>
                  <a:gd name="T70" fmla="*/ 207 w 208"/>
                  <a:gd name="T71" fmla="*/ 119 h 234"/>
                  <a:gd name="T72" fmla="*/ 208 w 208"/>
                  <a:gd name="T73" fmla="*/ 111 h 234"/>
                  <a:gd name="T74" fmla="*/ 208 w 208"/>
                  <a:gd name="T75" fmla="*/ 108 h 234"/>
                  <a:gd name="T76" fmla="*/ 205 w 208"/>
                  <a:gd name="T77" fmla="*/ 101 h 234"/>
                  <a:gd name="T78" fmla="*/ 201 w 208"/>
                  <a:gd name="T79" fmla="*/ 97 h 234"/>
                  <a:gd name="T80" fmla="*/ 195 w 208"/>
                  <a:gd name="T81" fmla="*/ 94 h 234"/>
                  <a:gd name="T82" fmla="*/ 191 w 208"/>
                  <a:gd name="T83" fmla="*/ 94 h 234"/>
                  <a:gd name="T84" fmla="*/ 116 w 208"/>
                  <a:gd name="T85" fmla="*/ 94 h 234"/>
                  <a:gd name="T86" fmla="*/ 111 w 208"/>
                  <a:gd name="T87" fmla="*/ 91 h 234"/>
                  <a:gd name="T88" fmla="*/ 111 w 208"/>
                  <a:gd name="T89" fmla="*/ 85 h 234"/>
                  <a:gd name="T90" fmla="*/ 115 w 208"/>
                  <a:gd name="T91" fmla="*/ 68 h 234"/>
                  <a:gd name="T92" fmla="*/ 117 w 208"/>
                  <a:gd name="T93" fmla="*/ 38 h 234"/>
                  <a:gd name="T94" fmla="*/ 116 w 208"/>
                  <a:gd name="T95" fmla="*/ 27 h 234"/>
                  <a:gd name="T96" fmla="*/ 112 w 208"/>
                  <a:gd name="T97" fmla="*/ 17 h 234"/>
                  <a:gd name="T98" fmla="*/ 105 w 208"/>
                  <a:gd name="T99" fmla="*/ 8 h 234"/>
                  <a:gd name="T100" fmla="*/ 97 w 208"/>
                  <a:gd name="T101" fmla="*/ 2 h 234"/>
                  <a:gd name="T102" fmla="*/ 88 w 208"/>
                  <a:gd name="T103" fmla="*/ 0 h 234"/>
                  <a:gd name="T104" fmla="*/ 84 w 208"/>
                  <a:gd name="T105" fmla="*/ 1 h 234"/>
                  <a:gd name="T106" fmla="*/ 78 w 208"/>
                  <a:gd name="T107" fmla="*/ 3 h 234"/>
                  <a:gd name="T108" fmla="*/ 75 w 208"/>
                  <a:gd name="T109" fmla="*/ 9 h 234"/>
                  <a:gd name="T110" fmla="*/ 74 w 208"/>
                  <a:gd name="T111" fmla="*/ 18 h 234"/>
                  <a:gd name="T112" fmla="*/ 74 w 208"/>
                  <a:gd name="T113" fmla="*/ 41 h 234"/>
                  <a:gd name="T114" fmla="*/ 68 w 208"/>
                  <a:gd name="T115" fmla="*/ 53 h 234"/>
                  <a:gd name="T116" fmla="*/ 42 w 208"/>
                  <a:gd name="T117" fmla="*/ 98 h 234"/>
                  <a:gd name="T118" fmla="*/ 39 w 208"/>
                  <a:gd name="T119" fmla="*/ 101 h 234"/>
                  <a:gd name="T120" fmla="*/ 30 w 208"/>
                  <a:gd name="T121" fmla="*/ 107 h 234"/>
                  <a:gd name="T122" fmla="*/ 22 w 208"/>
                  <a:gd name="T123" fmla="*/ 10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" h="234">
                    <a:moveTo>
                      <a:pt x="0" y="216"/>
                    </a:moveTo>
                    <a:lnTo>
                      <a:pt x="0" y="216"/>
                    </a:lnTo>
                    <a:lnTo>
                      <a:pt x="11" y="216"/>
                    </a:lnTo>
                    <a:lnTo>
                      <a:pt x="11" y="216"/>
                    </a:lnTo>
                    <a:lnTo>
                      <a:pt x="18" y="217"/>
                    </a:lnTo>
                    <a:lnTo>
                      <a:pt x="25" y="219"/>
                    </a:lnTo>
                    <a:lnTo>
                      <a:pt x="42" y="226"/>
                    </a:lnTo>
                    <a:lnTo>
                      <a:pt x="57" y="232"/>
                    </a:lnTo>
                    <a:lnTo>
                      <a:pt x="64" y="234"/>
                    </a:lnTo>
                    <a:lnTo>
                      <a:pt x="71" y="234"/>
                    </a:lnTo>
                    <a:lnTo>
                      <a:pt x="159" y="234"/>
                    </a:lnTo>
                    <a:lnTo>
                      <a:pt x="159" y="234"/>
                    </a:lnTo>
                    <a:lnTo>
                      <a:pt x="163" y="234"/>
                    </a:lnTo>
                    <a:lnTo>
                      <a:pt x="166" y="233"/>
                    </a:lnTo>
                    <a:lnTo>
                      <a:pt x="169" y="231"/>
                    </a:lnTo>
                    <a:lnTo>
                      <a:pt x="171" y="229"/>
                    </a:lnTo>
                    <a:lnTo>
                      <a:pt x="173" y="227"/>
                    </a:lnTo>
                    <a:lnTo>
                      <a:pt x="175" y="224"/>
                    </a:lnTo>
                    <a:lnTo>
                      <a:pt x="176" y="220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6" y="212"/>
                    </a:lnTo>
                    <a:lnTo>
                      <a:pt x="174" y="209"/>
                    </a:lnTo>
                    <a:lnTo>
                      <a:pt x="172" y="205"/>
                    </a:lnTo>
                    <a:lnTo>
                      <a:pt x="170" y="203"/>
                    </a:lnTo>
                    <a:lnTo>
                      <a:pt x="170" y="203"/>
                    </a:lnTo>
                    <a:lnTo>
                      <a:pt x="168" y="201"/>
                    </a:lnTo>
                    <a:lnTo>
                      <a:pt x="168" y="200"/>
                    </a:lnTo>
                    <a:lnTo>
                      <a:pt x="170" y="199"/>
                    </a:lnTo>
                    <a:lnTo>
                      <a:pt x="170" y="199"/>
                    </a:lnTo>
                    <a:lnTo>
                      <a:pt x="173" y="199"/>
                    </a:lnTo>
                    <a:lnTo>
                      <a:pt x="176" y="198"/>
                    </a:lnTo>
                    <a:lnTo>
                      <a:pt x="179" y="196"/>
                    </a:lnTo>
                    <a:lnTo>
                      <a:pt x="183" y="194"/>
                    </a:lnTo>
                    <a:lnTo>
                      <a:pt x="185" y="192"/>
                    </a:lnTo>
                    <a:lnTo>
                      <a:pt x="186" y="189"/>
                    </a:lnTo>
                    <a:lnTo>
                      <a:pt x="187" y="185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7" y="177"/>
                    </a:lnTo>
                    <a:lnTo>
                      <a:pt x="186" y="173"/>
                    </a:lnTo>
                    <a:lnTo>
                      <a:pt x="183" y="170"/>
                    </a:lnTo>
                    <a:lnTo>
                      <a:pt x="180" y="167"/>
                    </a:lnTo>
                    <a:lnTo>
                      <a:pt x="180" y="167"/>
                    </a:lnTo>
                    <a:lnTo>
                      <a:pt x="178" y="166"/>
                    </a:lnTo>
                    <a:lnTo>
                      <a:pt x="179" y="165"/>
                    </a:lnTo>
                    <a:lnTo>
                      <a:pt x="180" y="164"/>
                    </a:lnTo>
                    <a:lnTo>
                      <a:pt x="180" y="164"/>
                    </a:lnTo>
                    <a:lnTo>
                      <a:pt x="184" y="164"/>
                    </a:lnTo>
                    <a:lnTo>
                      <a:pt x="188" y="163"/>
                    </a:lnTo>
                    <a:lnTo>
                      <a:pt x="190" y="161"/>
                    </a:lnTo>
                    <a:lnTo>
                      <a:pt x="193" y="159"/>
                    </a:lnTo>
                    <a:lnTo>
                      <a:pt x="195" y="157"/>
                    </a:lnTo>
                    <a:lnTo>
                      <a:pt x="197" y="154"/>
                    </a:lnTo>
                    <a:lnTo>
                      <a:pt x="198" y="151"/>
                    </a:lnTo>
                    <a:lnTo>
                      <a:pt x="198" y="146"/>
                    </a:lnTo>
                    <a:lnTo>
                      <a:pt x="198" y="146"/>
                    </a:lnTo>
                    <a:lnTo>
                      <a:pt x="197" y="142"/>
                    </a:lnTo>
                    <a:lnTo>
                      <a:pt x="196" y="138"/>
                    </a:lnTo>
                    <a:lnTo>
                      <a:pt x="194" y="135"/>
                    </a:lnTo>
                    <a:lnTo>
                      <a:pt x="191" y="132"/>
                    </a:lnTo>
                    <a:lnTo>
                      <a:pt x="191" y="132"/>
                    </a:lnTo>
                    <a:lnTo>
                      <a:pt x="190" y="131"/>
                    </a:lnTo>
                    <a:lnTo>
                      <a:pt x="190" y="130"/>
                    </a:lnTo>
                    <a:lnTo>
                      <a:pt x="191" y="129"/>
                    </a:lnTo>
                    <a:lnTo>
                      <a:pt x="191" y="129"/>
                    </a:lnTo>
                    <a:lnTo>
                      <a:pt x="195" y="129"/>
                    </a:lnTo>
                    <a:lnTo>
                      <a:pt x="198" y="128"/>
                    </a:lnTo>
                    <a:lnTo>
                      <a:pt x="201" y="126"/>
                    </a:lnTo>
                    <a:lnTo>
                      <a:pt x="203" y="124"/>
                    </a:lnTo>
                    <a:lnTo>
                      <a:pt x="205" y="122"/>
                    </a:lnTo>
                    <a:lnTo>
                      <a:pt x="207" y="119"/>
                    </a:lnTo>
                    <a:lnTo>
                      <a:pt x="208" y="115"/>
                    </a:lnTo>
                    <a:lnTo>
                      <a:pt x="208" y="111"/>
                    </a:lnTo>
                    <a:lnTo>
                      <a:pt x="208" y="111"/>
                    </a:lnTo>
                    <a:lnTo>
                      <a:pt x="208" y="108"/>
                    </a:lnTo>
                    <a:lnTo>
                      <a:pt x="207" y="104"/>
                    </a:lnTo>
                    <a:lnTo>
                      <a:pt x="205" y="101"/>
                    </a:lnTo>
                    <a:lnTo>
                      <a:pt x="203" y="99"/>
                    </a:lnTo>
                    <a:lnTo>
                      <a:pt x="201" y="97"/>
                    </a:lnTo>
                    <a:lnTo>
                      <a:pt x="198" y="95"/>
                    </a:lnTo>
                    <a:lnTo>
                      <a:pt x="195" y="94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11" y="91"/>
                    </a:lnTo>
                    <a:lnTo>
                      <a:pt x="111" y="88"/>
                    </a:lnTo>
                    <a:lnTo>
                      <a:pt x="111" y="85"/>
                    </a:lnTo>
                    <a:lnTo>
                      <a:pt x="111" y="85"/>
                    </a:lnTo>
                    <a:lnTo>
                      <a:pt x="115" y="68"/>
                    </a:lnTo>
                    <a:lnTo>
                      <a:pt x="117" y="53"/>
                    </a:lnTo>
                    <a:lnTo>
                      <a:pt x="117" y="38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4" y="22"/>
                    </a:lnTo>
                    <a:lnTo>
                      <a:pt x="112" y="17"/>
                    </a:lnTo>
                    <a:lnTo>
                      <a:pt x="108" y="12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4" y="1"/>
                    </a:lnTo>
                    <a:lnTo>
                      <a:pt x="81" y="2"/>
                    </a:lnTo>
                    <a:lnTo>
                      <a:pt x="78" y="3"/>
                    </a:lnTo>
                    <a:lnTo>
                      <a:pt x="77" y="5"/>
                    </a:lnTo>
                    <a:lnTo>
                      <a:pt x="75" y="9"/>
                    </a:lnTo>
                    <a:lnTo>
                      <a:pt x="74" y="11"/>
                    </a:lnTo>
                    <a:lnTo>
                      <a:pt x="74" y="18"/>
                    </a:lnTo>
                    <a:lnTo>
                      <a:pt x="74" y="41"/>
                    </a:lnTo>
                    <a:lnTo>
                      <a:pt x="74" y="41"/>
                    </a:lnTo>
                    <a:lnTo>
                      <a:pt x="72" y="46"/>
                    </a:lnTo>
                    <a:lnTo>
                      <a:pt x="68" y="53"/>
                    </a:lnTo>
                    <a:lnTo>
                      <a:pt x="58" y="71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9" y="101"/>
                    </a:lnTo>
                    <a:lnTo>
                      <a:pt x="35" y="104"/>
                    </a:lnTo>
                    <a:lnTo>
                      <a:pt x="30" y="107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0" y="10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3" name="Line 66"/>
              <p:cNvSpPr>
                <a:spLocks noChangeShapeType="1"/>
              </p:cNvSpPr>
              <p:nvPr/>
            </p:nvSpPr>
            <p:spPr bwMode="auto">
              <a:xfrm flipH="1" flipV="1">
                <a:off x="3929" y="2312"/>
                <a:ext cx="51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4" name="Line 67"/>
              <p:cNvSpPr>
                <a:spLocks noChangeShapeType="1"/>
              </p:cNvSpPr>
              <p:nvPr/>
            </p:nvSpPr>
            <p:spPr bwMode="auto">
              <a:xfrm>
                <a:off x="3939" y="2297"/>
                <a:ext cx="49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5" name="Line 68"/>
              <p:cNvSpPr>
                <a:spLocks noChangeShapeType="1"/>
              </p:cNvSpPr>
              <p:nvPr/>
            </p:nvSpPr>
            <p:spPr bwMode="auto">
              <a:xfrm flipV="1">
                <a:off x="3929" y="2366"/>
                <a:ext cx="51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6" name="Line 69"/>
              <p:cNvSpPr>
                <a:spLocks noChangeShapeType="1"/>
              </p:cNvSpPr>
              <p:nvPr/>
            </p:nvSpPr>
            <p:spPr bwMode="auto">
              <a:xfrm flipH="1">
                <a:off x="3939" y="2381"/>
                <a:ext cx="49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7" name="Freeform 70"/>
              <p:cNvSpPr>
                <a:spLocks/>
              </p:cNvSpPr>
              <p:nvPr/>
            </p:nvSpPr>
            <p:spPr bwMode="auto">
              <a:xfrm>
                <a:off x="3986" y="2316"/>
                <a:ext cx="72" cy="73"/>
              </a:xfrm>
              <a:custGeom>
                <a:avLst/>
                <a:gdLst>
                  <a:gd name="T0" fmla="*/ 0 w 72"/>
                  <a:gd name="T1" fmla="*/ 36 h 73"/>
                  <a:gd name="T2" fmla="*/ 0 w 72"/>
                  <a:gd name="T3" fmla="*/ 36 h 73"/>
                  <a:gd name="T4" fmla="*/ 0 w 72"/>
                  <a:gd name="T5" fmla="*/ 44 h 73"/>
                  <a:gd name="T6" fmla="*/ 2 w 72"/>
                  <a:gd name="T7" fmla="*/ 51 h 73"/>
                  <a:gd name="T8" fmla="*/ 6 w 72"/>
                  <a:gd name="T9" fmla="*/ 57 h 73"/>
                  <a:gd name="T10" fmla="*/ 10 w 72"/>
                  <a:gd name="T11" fmla="*/ 62 h 73"/>
                  <a:gd name="T12" fmla="*/ 15 w 72"/>
                  <a:gd name="T13" fmla="*/ 67 h 73"/>
                  <a:gd name="T14" fmla="*/ 21 w 72"/>
                  <a:gd name="T15" fmla="*/ 70 h 73"/>
                  <a:gd name="T16" fmla="*/ 29 w 72"/>
                  <a:gd name="T17" fmla="*/ 72 h 73"/>
                  <a:gd name="T18" fmla="*/ 36 w 72"/>
                  <a:gd name="T19" fmla="*/ 73 h 73"/>
                  <a:gd name="T20" fmla="*/ 36 w 72"/>
                  <a:gd name="T21" fmla="*/ 73 h 73"/>
                  <a:gd name="T22" fmla="*/ 43 w 72"/>
                  <a:gd name="T23" fmla="*/ 72 h 73"/>
                  <a:gd name="T24" fmla="*/ 50 w 72"/>
                  <a:gd name="T25" fmla="*/ 70 h 73"/>
                  <a:gd name="T26" fmla="*/ 56 w 72"/>
                  <a:gd name="T27" fmla="*/ 67 h 73"/>
                  <a:gd name="T28" fmla="*/ 62 w 72"/>
                  <a:gd name="T29" fmla="*/ 62 h 73"/>
                  <a:gd name="T30" fmla="*/ 66 w 72"/>
                  <a:gd name="T31" fmla="*/ 57 h 73"/>
                  <a:gd name="T32" fmla="*/ 70 w 72"/>
                  <a:gd name="T33" fmla="*/ 51 h 73"/>
                  <a:gd name="T34" fmla="*/ 72 w 72"/>
                  <a:gd name="T35" fmla="*/ 44 h 73"/>
                  <a:gd name="T36" fmla="*/ 72 w 72"/>
                  <a:gd name="T37" fmla="*/ 36 h 73"/>
                  <a:gd name="T38" fmla="*/ 72 w 72"/>
                  <a:gd name="T39" fmla="*/ 36 h 73"/>
                  <a:gd name="T40" fmla="*/ 72 w 72"/>
                  <a:gd name="T41" fmla="*/ 29 h 73"/>
                  <a:gd name="T42" fmla="*/ 70 w 72"/>
                  <a:gd name="T43" fmla="*/ 23 h 73"/>
                  <a:gd name="T44" fmla="*/ 66 w 72"/>
                  <a:gd name="T45" fmla="*/ 17 h 73"/>
                  <a:gd name="T46" fmla="*/ 62 w 72"/>
                  <a:gd name="T47" fmla="*/ 11 h 73"/>
                  <a:gd name="T48" fmla="*/ 56 w 72"/>
                  <a:gd name="T49" fmla="*/ 7 h 73"/>
                  <a:gd name="T50" fmla="*/ 50 w 72"/>
                  <a:gd name="T51" fmla="*/ 3 h 73"/>
                  <a:gd name="T52" fmla="*/ 43 w 72"/>
                  <a:gd name="T53" fmla="*/ 1 h 73"/>
                  <a:gd name="T54" fmla="*/ 36 w 72"/>
                  <a:gd name="T55" fmla="*/ 0 h 73"/>
                  <a:gd name="T56" fmla="*/ 36 w 72"/>
                  <a:gd name="T57" fmla="*/ 0 h 73"/>
                  <a:gd name="T58" fmla="*/ 29 w 72"/>
                  <a:gd name="T59" fmla="*/ 1 h 73"/>
                  <a:gd name="T60" fmla="*/ 21 w 72"/>
                  <a:gd name="T61" fmla="*/ 3 h 73"/>
                  <a:gd name="T62" fmla="*/ 15 w 72"/>
                  <a:gd name="T63" fmla="*/ 7 h 73"/>
                  <a:gd name="T64" fmla="*/ 10 w 72"/>
                  <a:gd name="T65" fmla="*/ 11 h 73"/>
                  <a:gd name="T66" fmla="*/ 6 w 72"/>
                  <a:gd name="T67" fmla="*/ 17 h 73"/>
                  <a:gd name="T68" fmla="*/ 2 w 72"/>
                  <a:gd name="T69" fmla="*/ 23 h 73"/>
                  <a:gd name="T70" fmla="*/ 0 w 72"/>
                  <a:gd name="T71" fmla="*/ 29 h 73"/>
                  <a:gd name="T72" fmla="*/ 0 w 72"/>
                  <a:gd name="T73" fmla="*/ 36 h 73"/>
                  <a:gd name="T74" fmla="*/ 0 w 72"/>
                  <a:gd name="T7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3">
                    <a:moveTo>
                      <a:pt x="0" y="36"/>
                    </a:move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2"/>
                    </a:lnTo>
                    <a:lnTo>
                      <a:pt x="15" y="67"/>
                    </a:lnTo>
                    <a:lnTo>
                      <a:pt x="21" y="70"/>
                    </a:lnTo>
                    <a:lnTo>
                      <a:pt x="29" y="72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3" y="72"/>
                    </a:lnTo>
                    <a:lnTo>
                      <a:pt x="50" y="70"/>
                    </a:lnTo>
                    <a:lnTo>
                      <a:pt x="56" y="67"/>
                    </a:lnTo>
                    <a:lnTo>
                      <a:pt x="62" y="62"/>
                    </a:lnTo>
                    <a:lnTo>
                      <a:pt x="66" y="57"/>
                    </a:lnTo>
                    <a:lnTo>
                      <a:pt x="70" y="51"/>
                    </a:lnTo>
                    <a:lnTo>
                      <a:pt x="72" y="44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29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2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8" name="Freeform 71"/>
              <p:cNvSpPr>
                <a:spLocks/>
              </p:cNvSpPr>
              <p:nvPr/>
            </p:nvSpPr>
            <p:spPr bwMode="auto">
              <a:xfrm>
                <a:off x="3859" y="2247"/>
                <a:ext cx="73" cy="73"/>
              </a:xfrm>
              <a:custGeom>
                <a:avLst/>
                <a:gdLst>
                  <a:gd name="T0" fmla="*/ 0 w 73"/>
                  <a:gd name="T1" fmla="*/ 37 h 73"/>
                  <a:gd name="T2" fmla="*/ 0 w 73"/>
                  <a:gd name="T3" fmla="*/ 37 h 73"/>
                  <a:gd name="T4" fmla="*/ 1 w 73"/>
                  <a:gd name="T5" fmla="*/ 45 h 73"/>
                  <a:gd name="T6" fmla="*/ 3 w 73"/>
                  <a:gd name="T7" fmla="*/ 51 h 73"/>
                  <a:gd name="T8" fmla="*/ 7 w 73"/>
                  <a:gd name="T9" fmla="*/ 57 h 73"/>
                  <a:gd name="T10" fmla="*/ 12 w 73"/>
                  <a:gd name="T11" fmla="*/ 63 h 73"/>
                  <a:gd name="T12" fmla="*/ 17 w 73"/>
                  <a:gd name="T13" fmla="*/ 67 h 73"/>
                  <a:gd name="T14" fmla="*/ 23 w 73"/>
                  <a:gd name="T15" fmla="*/ 70 h 73"/>
                  <a:gd name="T16" fmla="*/ 30 w 73"/>
                  <a:gd name="T17" fmla="*/ 72 h 73"/>
                  <a:gd name="T18" fmla="*/ 37 w 73"/>
                  <a:gd name="T19" fmla="*/ 73 h 73"/>
                  <a:gd name="T20" fmla="*/ 37 w 73"/>
                  <a:gd name="T21" fmla="*/ 73 h 73"/>
                  <a:gd name="T22" fmla="*/ 45 w 73"/>
                  <a:gd name="T23" fmla="*/ 72 h 73"/>
                  <a:gd name="T24" fmla="*/ 51 w 73"/>
                  <a:gd name="T25" fmla="*/ 70 h 73"/>
                  <a:gd name="T26" fmla="*/ 57 w 73"/>
                  <a:gd name="T27" fmla="*/ 67 h 73"/>
                  <a:gd name="T28" fmla="*/ 63 w 73"/>
                  <a:gd name="T29" fmla="*/ 63 h 73"/>
                  <a:gd name="T30" fmla="*/ 67 w 73"/>
                  <a:gd name="T31" fmla="*/ 57 h 73"/>
                  <a:gd name="T32" fmla="*/ 70 w 73"/>
                  <a:gd name="T33" fmla="*/ 51 h 73"/>
                  <a:gd name="T34" fmla="*/ 72 w 73"/>
                  <a:gd name="T35" fmla="*/ 45 h 73"/>
                  <a:gd name="T36" fmla="*/ 73 w 73"/>
                  <a:gd name="T37" fmla="*/ 37 h 73"/>
                  <a:gd name="T38" fmla="*/ 73 w 73"/>
                  <a:gd name="T39" fmla="*/ 37 h 73"/>
                  <a:gd name="T40" fmla="*/ 72 w 73"/>
                  <a:gd name="T41" fmla="*/ 30 h 73"/>
                  <a:gd name="T42" fmla="*/ 70 w 73"/>
                  <a:gd name="T43" fmla="*/ 23 h 73"/>
                  <a:gd name="T44" fmla="*/ 67 w 73"/>
                  <a:gd name="T45" fmla="*/ 17 h 73"/>
                  <a:gd name="T46" fmla="*/ 63 w 73"/>
                  <a:gd name="T47" fmla="*/ 12 h 73"/>
                  <a:gd name="T48" fmla="*/ 57 w 73"/>
                  <a:gd name="T49" fmla="*/ 7 h 73"/>
                  <a:gd name="T50" fmla="*/ 51 w 73"/>
                  <a:gd name="T51" fmla="*/ 4 h 73"/>
                  <a:gd name="T52" fmla="*/ 45 w 73"/>
                  <a:gd name="T53" fmla="*/ 1 h 73"/>
                  <a:gd name="T54" fmla="*/ 37 w 73"/>
                  <a:gd name="T55" fmla="*/ 0 h 73"/>
                  <a:gd name="T56" fmla="*/ 37 w 73"/>
                  <a:gd name="T57" fmla="*/ 0 h 73"/>
                  <a:gd name="T58" fmla="*/ 30 w 73"/>
                  <a:gd name="T59" fmla="*/ 1 h 73"/>
                  <a:gd name="T60" fmla="*/ 23 w 73"/>
                  <a:gd name="T61" fmla="*/ 4 h 73"/>
                  <a:gd name="T62" fmla="*/ 17 w 73"/>
                  <a:gd name="T63" fmla="*/ 7 h 73"/>
                  <a:gd name="T64" fmla="*/ 12 w 73"/>
                  <a:gd name="T65" fmla="*/ 12 h 73"/>
                  <a:gd name="T66" fmla="*/ 7 w 73"/>
                  <a:gd name="T67" fmla="*/ 17 h 73"/>
                  <a:gd name="T68" fmla="*/ 3 w 73"/>
                  <a:gd name="T69" fmla="*/ 23 h 73"/>
                  <a:gd name="T70" fmla="*/ 1 w 73"/>
                  <a:gd name="T71" fmla="*/ 30 h 73"/>
                  <a:gd name="T72" fmla="*/ 0 w 73"/>
                  <a:gd name="T73" fmla="*/ 37 h 73"/>
                  <a:gd name="T74" fmla="*/ 0 w 73"/>
                  <a:gd name="T7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3">
                    <a:moveTo>
                      <a:pt x="0" y="37"/>
                    </a:moveTo>
                    <a:lnTo>
                      <a:pt x="0" y="37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5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2" y="30"/>
                    </a:lnTo>
                    <a:lnTo>
                      <a:pt x="70" y="23"/>
                    </a:lnTo>
                    <a:lnTo>
                      <a:pt x="67" y="17"/>
                    </a:lnTo>
                    <a:lnTo>
                      <a:pt x="63" y="12"/>
                    </a:lnTo>
                    <a:lnTo>
                      <a:pt x="57" y="7"/>
                    </a:lnTo>
                    <a:lnTo>
                      <a:pt x="51" y="4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9" name="Freeform 72"/>
              <p:cNvSpPr>
                <a:spLocks/>
              </p:cNvSpPr>
              <p:nvPr/>
            </p:nvSpPr>
            <p:spPr bwMode="auto">
              <a:xfrm>
                <a:off x="3859" y="2385"/>
                <a:ext cx="73" cy="72"/>
              </a:xfrm>
              <a:custGeom>
                <a:avLst/>
                <a:gdLst>
                  <a:gd name="T0" fmla="*/ 0 w 73"/>
                  <a:gd name="T1" fmla="*/ 36 h 72"/>
                  <a:gd name="T2" fmla="*/ 0 w 73"/>
                  <a:gd name="T3" fmla="*/ 36 h 72"/>
                  <a:gd name="T4" fmla="*/ 1 w 73"/>
                  <a:gd name="T5" fmla="*/ 43 h 72"/>
                  <a:gd name="T6" fmla="*/ 3 w 73"/>
                  <a:gd name="T7" fmla="*/ 51 h 72"/>
                  <a:gd name="T8" fmla="*/ 7 w 73"/>
                  <a:gd name="T9" fmla="*/ 57 h 72"/>
                  <a:gd name="T10" fmla="*/ 12 w 73"/>
                  <a:gd name="T11" fmla="*/ 62 h 72"/>
                  <a:gd name="T12" fmla="*/ 17 w 73"/>
                  <a:gd name="T13" fmla="*/ 66 h 72"/>
                  <a:gd name="T14" fmla="*/ 23 w 73"/>
                  <a:gd name="T15" fmla="*/ 70 h 72"/>
                  <a:gd name="T16" fmla="*/ 30 w 73"/>
                  <a:gd name="T17" fmla="*/ 72 h 72"/>
                  <a:gd name="T18" fmla="*/ 37 w 73"/>
                  <a:gd name="T19" fmla="*/ 72 h 72"/>
                  <a:gd name="T20" fmla="*/ 37 w 73"/>
                  <a:gd name="T21" fmla="*/ 72 h 72"/>
                  <a:gd name="T22" fmla="*/ 45 w 73"/>
                  <a:gd name="T23" fmla="*/ 72 h 72"/>
                  <a:gd name="T24" fmla="*/ 51 w 73"/>
                  <a:gd name="T25" fmla="*/ 70 h 72"/>
                  <a:gd name="T26" fmla="*/ 57 w 73"/>
                  <a:gd name="T27" fmla="*/ 66 h 72"/>
                  <a:gd name="T28" fmla="*/ 63 w 73"/>
                  <a:gd name="T29" fmla="*/ 62 h 72"/>
                  <a:gd name="T30" fmla="*/ 67 w 73"/>
                  <a:gd name="T31" fmla="*/ 57 h 72"/>
                  <a:gd name="T32" fmla="*/ 70 w 73"/>
                  <a:gd name="T33" fmla="*/ 51 h 72"/>
                  <a:gd name="T34" fmla="*/ 72 w 73"/>
                  <a:gd name="T35" fmla="*/ 43 h 72"/>
                  <a:gd name="T36" fmla="*/ 73 w 73"/>
                  <a:gd name="T37" fmla="*/ 36 h 72"/>
                  <a:gd name="T38" fmla="*/ 73 w 73"/>
                  <a:gd name="T39" fmla="*/ 36 h 72"/>
                  <a:gd name="T40" fmla="*/ 72 w 73"/>
                  <a:gd name="T41" fmla="*/ 29 h 72"/>
                  <a:gd name="T42" fmla="*/ 70 w 73"/>
                  <a:gd name="T43" fmla="*/ 22 h 72"/>
                  <a:gd name="T44" fmla="*/ 67 w 73"/>
                  <a:gd name="T45" fmla="*/ 16 h 72"/>
                  <a:gd name="T46" fmla="*/ 63 w 73"/>
                  <a:gd name="T47" fmla="*/ 11 h 72"/>
                  <a:gd name="T48" fmla="*/ 57 w 73"/>
                  <a:gd name="T49" fmla="*/ 6 h 72"/>
                  <a:gd name="T50" fmla="*/ 51 w 73"/>
                  <a:gd name="T51" fmla="*/ 2 h 72"/>
                  <a:gd name="T52" fmla="*/ 45 w 73"/>
                  <a:gd name="T53" fmla="*/ 0 h 72"/>
                  <a:gd name="T54" fmla="*/ 37 w 73"/>
                  <a:gd name="T55" fmla="*/ 0 h 72"/>
                  <a:gd name="T56" fmla="*/ 37 w 73"/>
                  <a:gd name="T57" fmla="*/ 0 h 72"/>
                  <a:gd name="T58" fmla="*/ 30 w 73"/>
                  <a:gd name="T59" fmla="*/ 0 h 72"/>
                  <a:gd name="T60" fmla="*/ 23 w 73"/>
                  <a:gd name="T61" fmla="*/ 2 h 72"/>
                  <a:gd name="T62" fmla="*/ 17 w 73"/>
                  <a:gd name="T63" fmla="*/ 6 h 72"/>
                  <a:gd name="T64" fmla="*/ 12 w 73"/>
                  <a:gd name="T65" fmla="*/ 11 h 72"/>
                  <a:gd name="T66" fmla="*/ 7 w 73"/>
                  <a:gd name="T67" fmla="*/ 16 h 72"/>
                  <a:gd name="T68" fmla="*/ 3 w 73"/>
                  <a:gd name="T69" fmla="*/ 22 h 72"/>
                  <a:gd name="T70" fmla="*/ 1 w 73"/>
                  <a:gd name="T71" fmla="*/ 29 h 72"/>
                  <a:gd name="T72" fmla="*/ 0 w 73"/>
                  <a:gd name="T73" fmla="*/ 36 h 72"/>
                  <a:gd name="T74" fmla="*/ 0 w 73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2">
                    <a:moveTo>
                      <a:pt x="0" y="36"/>
                    </a:moveTo>
                    <a:lnTo>
                      <a:pt x="0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2" y="29"/>
                    </a:lnTo>
                    <a:lnTo>
                      <a:pt x="70" y="22"/>
                    </a:lnTo>
                    <a:lnTo>
                      <a:pt x="67" y="16"/>
                    </a:lnTo>
                    <a:lnTo>
                      <a:pt x="63" y="11"/>
                    </a:lnTo>
                    <a:lnTo>
                      <a:pt x="57" y="6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0" name="Freeform 73"/>
              <p:cNvSpPr>
                <a:spLocks/>
              </p:cNvSpPr>
              <p:nvPr/>
            </p:nvSpPr>
            <p:spPr bwMode="auto">
              <a:xfrm>
                <a:off x="636" y="796"/>
                <a:ext cx="14" cy="17"/>
              </a:xfrm>
              <a:custGeom>
                <a:avLst/>
                <a:gdLst>
                  <a:gd name="T0" fmla="*/ 0 w 14"/>
                  <a:gd name="T1" fmla="*/ 8 h 17"/>
                  <a:gd name="T2" fmla="*/ 0 w 14"/>
                  <a:gd name="T3" fmla="*/ 8 h 17"/>
                  <a:gd name="T4" fmla="*/ 1 w 14"/>
                  <a:gd name="T5" fmla="*/ 12 h 17"/>
                  <a:gd name="T6" fmla="*/ 2 w 14"/>
                  <a:gd name="T7" fmla="*/ 14 h 17"/>
                  <a:gd name="T8" fmla="*/ 4 w 14"/>
                  <a:gd name="T9" fmla="*/ 16 h 17"/>
                  <a:gd name="T10" fmla="*/ 7 w 14"/>
                  <a:gd name="T11" fmla="*/ 17 h 17"/>
                  <a:gd name="T12" fmla="*/ 7 w 14"/>
                  <a:gd name="T13" fmla="*/ 17 h 17"/>
                  <a:gd name="T14" fmla="*/ 9 w 14"/>
                  <a:gd name="T15" fmla="*/ 16 h 17"/>
                  <a:gd name="T16" fmla="*/ 11 w 14"/>
                  <a:gd name="T17" fmla="*/ 14 h 17"/>
                  <a:gd name="T18" fmla="*/ 14 w 14"/>
                  <a:gd name="T19" fmla="*/ 12 h 17"/>
                  <a:gd name="T20" fmla="*/ 14 w 14"/>
                  <a:gd name="T21" fmla="*/ 8 h 17"/>
                  <a:gd name="T22" fmla="*/ 14 w 14"/>
                  <a:gd name="T23" fmla="*/ 8 h 17"/>
                  <a:gd name="T24" fmla="*/ 14 w 14"/>
                  <a:gd name="T25" fmla="*/ 5 h 17"/>
                  <a:gd name="T26" fmla="*/ 11 w 14"/>
                  <a:gd name="T27" fmla="*/ 2 h 17"/>
                  <a:gd name="T28" fmla="*/ 9 w 14"/>
                  <a:gd name="T29" fmla="*/ 1 h 17"/>
                  <a:gd name="T30" fmla="*/ 7 w 14"/>
                  <a:gd name="T31" fmla="*/ 0 h 17"/>
                  <a:gd name="T32" fmla="*/ 7 w 14"/>
                  <a:gd name="T33" fmla="*/ 0 h 17"/>
                  <a:gd name="T34" fmla="*/ 4 w 14"/>
                  <a:gd name="T35" fmla="*/ 1 h 17"/>
                  <a:gd name="T36" fmla="*/ 2 w 14"/>
                  <a:gd name="T37" fmla="*/ 2 h 17"/>
                  <a:gd name="T38" fmla="*/ 1 w 14"/>
                  <a:gd name="T39" fmla="*/ 5 h 17"/>
                  <a:gd name="T40" fmla="*/ 0 w 14"/>
                  <a:gd name="T41" fmla="*/ 8 h 17"/>
                  <a:gd name="T42" fmla="*/ 0 w 14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1" name="Freeform 74"/>
              <p:cNvSpPr>
                <a:spLocks/>
              </p:cNvSpPr>
              <p:nvPr/>
            </p:nvSpPr>
            <p:spPr bwMode="auto">
              <a:xfrm>
                <a:off x="521" y="750"/>
                <a:ext cx="48" cy="2"/>
              </a:xfrm>
              <a:custGeom>
                <a:avLst/>
                <a:gdLst>
                  <a:gd name="T0" fmla="*/ 0 w 48"/>
                  <a:gd name="T1" fmla="*/ 2 h 2"/>
                  <a:gd name="T2" fmla="*/ 0 w 48"/>
                  <a:gd name="T3" fmla="*/ 2 h 2"/>
                  <a:gd name="T4" fmla="*/ 12 w 48"/>
                  <a:gd name="T5" fmla="*/ 1 h 2"/>
                  <a:gd name="T6" fmla="*/ 25 w 48"/>
                  <a:gd name="T7" fmla="*/ 0 h 2"/>
                  <a:gd name="T8" fmla="*/ 25 w 48"/>
                  <a:gd name="T9" fmla="*/ 0 h 2"/>
                  <a:gd name="T10" fmla="*/ 36 w 48"/>
                  <a:gd name="T11" fmla="*/ 1 h 2"/>
                  <a:gd name="T12" fmla="*/ 48 w 4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">
                    <a:moveTo>
                      <a:pt x="0" y="2"/>
                    </a:moveTo>
                    <a:lnTo>
                      <a:pt x="0" y="2"/>
                    </a:lnTo>
                    <a:lnTo>
                      <a:pt x="12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6" y="1"/>
                    </a:lnTo>
                    <a:lnTo>
                      <a:pt x="48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2" name="Freeform 75"/>
              <p:cNvSpPr>
                <a:spLocks/>
              </p:cNvSpPr>
              <p:nvPr/>
            </p:nvSpPr>
            <p:spPr bwMode="auto">
              <a:xfrm>
                <a:off x="496" y="909"/>
                <a:ext cx="98" cy="16"/>
              </a:xfrm>
              <a:custGeom>
                <a:avLst/>
                <a:gdLst>
                  <a:gd name="T0" fmla="*/ 98 w 98"/>
                  <a:gd name="T1" fmla="*/ 16 h 16"/>
                  <a:gd name="T2" fmla="*/ 98 w 98"/>
                  <a:gd name="T3" fmla="*/ 16 h 16"/>
                  <a:gd name="T4" fmla="*/ 86 w 98"/>
                  <a:gd name="T5" fmla="*/ 2 h 16"/>
                  <a:gd name="T6" fmla="*/ 86 w 98"/>
                  <a:gd name="T7" fmla="*/ 2 h 16"/>
                  <a:gd name="T8" fmla="*/ 83 w 98"/>
                  <a:gd name="T9" fmla="*/ 1 h 16"/>
                  <a:gd name="T10" fmla="*/ 78 w 98"/>
                  <a:gd name="T11" fmla="*/ 1 h 16"/>
                  <a:gd name="T12" fmla="*/ 78 w 98"/>
                  <a:gd name="T13" fmla="*/ 1 h 16"/>
                  <a:gd name="T14" fmla="*/ 64 w 98"/>
                  <a:gd name="T15" fmla="*/ 2 h 16"/>
                  <a:gd name="T16" fmla="*/ 50 w 98"/>
                  <a:gd name="T17" fmla="*/ 3 h 16"/>
                  <a:gd name="T18" fmla="*/ 50 w 98"/>
                  <a:gd name="T19" fmla="*/ 3 h 16"/>
                  <a:gd name="T20" fmla="*/ 34 w 98"/>
                  <a:gd name="T21" fmla="*/ 2 h 16"/>
                  <a:gd name="T22" fmla="*/ 19 w 98"/>
                  <a:gd name="T23" fmla="*/ 0 h 16"/>
                  <a:gd name="T24" fmla="*/ 19 w 98"/>
                  <a:gd name="T25" fmla="*/ 0 h 16"/>
                  <a:gd name="T26" fmla="*/ 17 w 98"/>
                  <a:gd name="T27" fmla="*/ 0 h 16"/>
                  <a:gd name="T28" fmla="*/ 14 w 98"/>
                  <a:gd name="T29" fmla="*/ 2 h 16"/>
                  <a:gd name="T30" fmla="*/ 14 w 98"/>
                  <a:gd name="T31" fmla="*/ 2 h 16"/>
                  <a:gd name="T32" fmla="*/ 0 w 9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6">
                    <a:moveTo>
                      <a:pt x="98" y="16"/>
                    </a:moveTo>
                    <a:lnTo>
                      <a:pt x="98" y="16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3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64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34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0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3" name="Freeform 76"/>
              <p:cNvSpPr>
                <a:spLocks/>
              </p:cNvSpPr>
              <p:nvPr/>
            </p:nvSpPr>
            <p:spPr bwMode="auto">
              <a:xfrm>
                <a:off x="403" y="729"/>
                <a:ext cx="293" cy="195"/>
              </a:xfrm>
              <a:custGeom>
                <a:avLst/>
                <a:gdLst>
                  <a:gd name="T0" fmla="*/ 49 w 293"/>
                  <a:gd name="T1" fmla="*/ 195 h 195"/>
                  <a:gd name="T2" fmla="*/ 59 w 293"/>
                  <a:gd name="T3" fmla="*/ 163 h 195"/>
                  <a:gd name="T4" fmla="*/ 58 w 293"/>
                  <a:gd name="T5" fmla="*/ 159 h 195"/>
                  <a:gd name="T6" fmla="*/ 50 w 293"/>
                  <a:gd name="T7" fmla="*/ 153 h 195"/>
                  <a:gd name="T8" fmla="*/ 36 w 293"/>
                  <a:gd name="T9" fmla="*/ 138 h 195"/>
                  <a:gd name="T10" fmla="*/ 25 w 293"/>
                  <a:gd name="T11" fmla="*/ 121 h 195"/>
                  <a:gd name="T12" fmla="*/ 20 w 293"/>
                  <a:gd name="T13" fmla="*/ 102 h 195"/>
                  <a:gd name="T14" fmla="*/ 20 w 293"/>
                  <a:gd name="T15" fmla="*/ 93 h 195"/>
                  <a:gd name="T16" fmla="*/ 22 w 293"/>
                  <a:gd name="T17" fmla="*/ 75 h 195"/>
                  <a:gd name="T18" fmla="*/ 28 w 293"/>
                  <a:gd name="T19" fmla="*/ 59 h 195"/>
                  <a:gd name="T20" fmla="*/ 29 w 293"/>
                  <a:gd name="T21" fmla="*/ 58 h 195"/>
                  <a:gd name="T22" fmla="*/ 27 w 293"/>
                  <a:gd name="T23" fmla="*/ 54 h 195"/>
                  <a:gd name="T24" fmla="*/ 25 w 293"/>
                  <a:gd name="T25" fmla="*/ 53 h 195"/>
                  <a:gd name="T26" fmla="*/ 13 w 293"/>
                  <a:gd name="T27" fmla="*/ 44 h 195"/>
                  <a:gd name="T28" fmla="*/ 4 w 293"/>
                  <a:gd name="T29" fmla="*/ 32 h 195"/>
                  <a:gd name="T30" fmla="*/ 2 w 293"/>
                  <a:gd name="T31" fmla="*/ 27 h 195"/>
                  <a:gd name="T32" fmla="*/ 0 w 293"/>
                  <a:gd name="T33" fmla="*/ 16 h 195"/>
                  <a:gd name="T34" fmla="*/ 2 w 293"/>
                  <a:gd name="T35" fmla="*/ 10 h 195"/>
                  <a:gd name="T36" fmla="*/ 7 w 293"/>
                  <a:gd name="T37" fmla="*/ 5 h 195"/>
                  <a:gd name="T38" fmla="*/ 13 w 293"/>
                  <a:gd name="T39" fmla="*/ 2 h 195"/>
                  <a:gd name="T40" fmla="*/ 20 w 293"/>
                  <a:gd name="T41" fmla="*/ 4 h 195"/>
                  <a:gd name="T42" fmla="*/ 25 w 293"/>
                  <a:gd name="T43" fmla="*/ 8 h 195"/>
                  <a:gd name="T44" fmla="*/ 27 w 293"/>
                  <a:gd name="T45" fmla="*/ 11 h 195"/>
                  <a:gd name="T46" fmla="*/ 31 w 293"/>
                  <a:gd name="T47" fmla="*/ 19 h 195"/>
                  <a:gd name="T48" fmla="*/ 31 w 293"/>
                  <a:gd name="T49" fmla="*/ 27 h 195"/>
                  <a:gd name="T50" fmla="*/ 25 w 293"/>
                  <a:gd name="T51" fmla="*/ 39 h 195"/>
                  <a:gd name="T52" fmla="*/ 34 w 293"/>
                  <a:gd name="T53" fmla="*/ 44 h 195"/>
                  <a:gd name="T54" fmla="*/ 36 w 293"/>
                  <a:gd name="T55" fmla="*/ 44 h 195"/>
                  <a:gd name="T56" fmla="*/ 42 w 293"/>
                  <a:gd name="T57" fmla="*/ 42 h 195"/>
                  <a:gd name="T58" fmla="*/ 50 w 293"/>
                  <a:gd name="T59" fmla="*/ 33 h 195"/>
                  <a:gd name="T60" fmla="*/ 72 w 293"/>
                  <a:gd name="T61" fmla="*/ 19 h 195"/>
                  <a:gd name="T62" fmla="*/ 97 w 293"/>
                  <a:gd name="T63" fmla="*/ 9 h 195"/>
                  <a:gd name="T64" fmla="*/ 127 w 293"/>
                  <a:gd name="T65" fmla="*/ 2 h 195"/>
                  <a:gd name="T66" fmla="*/ 143 w 293"/>
                  <a:gd name="T67" fmla="*/ 2 h 195"/>
                  <a:gd name="T68" fmla="*/ 163 w 293"/>
                  <a:gd name="T69" fmla="*/ 4 h 195"/>
                  <a:gd name="T70" fmla="*/ 182 w 293"/>
                  <a:gd name="T71" fmla="*/ 7 h 195"/>
                  <a:gd name="T72" fmla="*/ 200 w 293"/>
                  <a:gd name="T73" fmla="*/ 13 h 195"/>
                  <a:gd name="T74" fmla="*/ 217 w 293"/>
                  <a:gd name="T75" fmla="*/ 21 h 195"/>
                  <a:gd name="T76" fmla="*/ 226 w 293"/>
                  <a:gd name="T77" fmla="*/ 14 h 195"/>
                  <a:gd name="T78" fmla="*/ 249 w 293"/>
                  <a:gd name="T79" fmla="*/ 1 h 195"/>
                  <a:gd name="T80" fmla="*/ 257 w 293"/>
                  <a:gd name="T81" fmla="*/ 0 h 195"/>
                  <a:gd name="T82" fmla="*/ 245 w 293"/>
                  <a:gd name="T83" fmla="*/ 45 h 195"/>
                  <a:gd name="T84" fmla="*/ 255 w 293"/>
                  <a:gd name="T85" fmla="*/ 57 h 195"/>
                  <a:gd name="T86" fmla="*/ 261 w 293"/>
                  <a:gd name="T87" fmla="*/ 70 h 195"/>
                  <a:gd name="T88" fmla="*/ 262 w 293"/>
                  <a:gd name="T89" fmla="*/ 72 h 195"/>
                  <a:gd name="T90" fmla="*/ 264 w 293"/>
                  <a:gd name="T91" fmla="*/ 74 h 195"/>
                  <a:gd name="T92" fmla="*/ 289 w 293"/>
                  <a:gd name="T93" fmla="*/ 83 h 195"/>
                  <a:gd name="T94" fmla="*/ 292 w 293"/>
                  <a:gd name="T95" fmla="*/ 85 h 195"/>
                  <a:gd name="T96" fmla="*/ 292 w 293"/>
                  <a:gd name="T97" fmla="*/ 89 h 195"/>
                  <a:gd name="T98" fmla="*/ 275 w 293"/>
                  <a:gd name="T99" fmla="*/ 130 h 195"/>
                  <a:gd name="T100" fmla="*/ 272 w 293"/>
                  <a:gd name="T101" fmla="*/ 134 h 195"/>
                  <a:gd name="T102" fmla="*/ 267 w 293"/>
                  <a:gd name="T103" fmla="*/ 135 h 195"/>
                  <a:gd name="T104" fmla="*/ 255 w 293"/>
                  <a:gd name="T105" fmla="*/ 135 h 195"/>
                  <a:gd name="T106" fmla="*/ 252 w 293"/>
                  <a:gd name="T107" fmla="*/ 136 h 195"/>
                  <a:gd name="T108" fmla="*/ 248 w 293"/>
                  <a:gd name="T109" fmla="*/ 139 h 195"/>
                  <a:gd name="T110" fmla="*/ 237 w 293"/>
                  <a:gd name="T111" fmla="*/ 150 h 195"/>
                  <a:gd name="T112" fmla="*/ 226 w 293"/>
                  <a:gd name="T113" fmla="*/ 159 h 195"/>
                  <a:gd name="T114" fmla="*/ 225 w 293"/>
                  <a:gd name="T115" fmla="*/ 164 h 195"/>
                  <a:gd name="T116" fmla="*/ 235 w 293"/>
                  <a:gd name="T1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95">
                    <a:moveTo>
                      <a:pt x="49" y="195"/>
                    </a:moveTo>
                    <a:lnTo>
                      <a:pt x="49" y="195"/>
                    </a:lnTo>
                    <a:lnTo>
                      <a:pt x="59" y="163"/>
                    </a:lnTo>
                    <a:lnTo>
                      <a:pt x="59" y="163"/>
                    </a:lnTo>
                    <a:lnTo>
                      <a:pt x="59" y="161"/>
                    </a:lnTo>
                    <a:lnTo>
                      <a:pt x="58" y="159"/>
                    </a:lnTo>
                    <a:lnTo>
                      <a:pt x="58" y="159"/>
                    </a:lnTo>
                    <a:lnTo>
                      <a:pt x="50" y="153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1" y="130"/>
                    </a:lnTo>
                    <a:lnTo>
                      <a:pt x="25" y="121"/>
                    </a:lnTo>
                    <a:lnTo>
                      <a:pt x="22" y="111"/>
                    </a:lnTo>
                    <a:lnTo>
                      <a:pt x="20" y="102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4"/>
                    </a:lnTo>
                    <a:lnTo>
                      <a:pt x="22" y="75"/>
                    </a:lnTo>
                    <a:lnTo>
                      <a:pt x="24" y="67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9" y="58"/>
                    </a:lnTo>
                    <a:lnTo>
                      <a:pt x="28" y="56"/>
                    </a:lnTo>
                    <a:lnTo>
                      <a:pt x="27" y="54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19" y="48"/>
                    </a:lnTo>
                    <a:lnTo>
                      <a:pt x="13" y="44"/>
                    </a:lnTo>
                    <a:lnTo>
                      <a:pt x="9" y="3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1" y="27"/>
                    </a:lnTo>
                    <a:lnTo>
                      <a:pt x="29" y="31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50" y="33"/>
                    </a:lnTo>
                    <a:lnTo>
                      <a:pt x="60" y="25"/>
                    </a:lnTo>
                    <a:lnTo>
                      <a:pt x="72" y="19"/>
                    </a:lnTo>
                    <a:lnTo>
                      <a:pt x="84" y="13"/>
                    </a:lnTo>
                    <a:lnTo>
                      <a:pt x="97" y="9"/>
                    </a:lnTo>
                    <a:lnTo>
                      <a:pt x="112" y="5"/>
                    </a:lnTo>
                    <a:lnTo>
                      <a:pt x="127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53" y="2"/>
                    </a:lnTo>
                    <a:lnTo>
                      <a:pt x="163" y="4"/>
                    </a:lnTo>
                    <a:lnTo>
                      <a:pt x="172" y="5"/>
                    </a:lnTo>
                    <a:lnTo>
                      <a:pt x="182" y="7"/>
                    </a:lnTo>
                    <a:lnTo>
                      <a:pt x="191" y="10"/>
                    </a:lnTo>
                    <a:lnTo>
                      <a:pt x="200" y="13"/>
                    </a:lnTo>
                    <a:lnTo>
                      <a:pt x="208" y="17"/>
                    </a:lnTo>
                    <a:lnTo>
                      <a:pt x="217" y="21"/>
                    </a:lnTo>
                    <a:lnTo>
                      <a:pt x="217" y="21"/>
                    </a:lnTo>
                    <a:lnTo>
                      <a:pt x="226" y="14"/>
                    </a:lnTo>
                    <a:lnTo>
                      <a:pt x="237" y="7"/>
                    </a:lnTo>
                    <a:lnTo>
                      <a:pt x="249" y="1"/>
                    </a:lnTo>
                    <a:lnTo>
                      <a:pt x="253" y="0"/>
                    </a:lnTo>
                    <a:lnTo>
                      <a:pt x="257" y="0"/>
                    </a:lnTo>
                    <a:lnTo>
                      <a:pt x="245" y="45"/>
                    </a:lnTo>
                    <a:lnTo>
                      <a:pt x="245" y="45"/>
                    </a:lnTo>
                    <a:lnTo>
                      <a:pt x="251" y="51"/>
                    </a:lnTo>
                    <a:lnTo>
                      <a:pt x="255" y="57"/>
                    </a:lnTo>
                    <a:lnTo>
                      <a:pt x="258" y="63"/>
                    </a:lnTo>
                    <a:lnTo>
                      <a:pt x="261" y="70"/>
                    </a:lnTo>
                    <a:lnTo>
                      <a:pt x="261" y="70"/>
                    </a:lnTo>
                    <a:lnTo>
                      <a:pt x="262" y="72"/>
                    </a:lnTo>
                    <a:lnTo>
                      <a:pt x="264" y="74"/>
                    </a:lnTo>
                    <a:lnTo>
                      <a:pt x="264" y="74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91" y="84"/>
                    </a:lnTo>
                    <a:lnTo>
                      <a:pt x="292" y="85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75" y="130"/>
                    </a:lnTo>
                    <a:lnTo>
                      <a:pt x="275" y="130"/>
                    </a:lnTo>
                    <a:lnTo>
                      <a:pt x="274" y="132"/>
                    </a:lnTo>
                    <a:lnTo>
                      <a:pt x="272" y="134"/>
                    </a:lnTo>
                    <a:lnTo>
                      <a:pt x="270" y="135"/>
                    </a:lnTo>
                    <a:lnTo>
                      <a:pt x="267" y="135"/>
                    </a:lnTo>
                    <a:lnTo>
                      <a:pt x="267" y="135"/>
                    </a:lnTo>
                    <a:lnTo>
                      <a:pt x="255" y="135"/>
                    </a:lnTo>
                    <a:lnTo>
                      <a:pt x="255" y="135"/>
                    </a:lnTo>
                    <a:lnTo>
                      <a:pt x="252" y="136"/>
                    </a:lnTo>
                    <a:lnTo>
                      <a:pt x="250" y="137"/>
                    </a:lnTo>
                    <a:lnTo>
                      <a:pt x="248" y="139"/>
                    </a:lnTo>
                    <a:lnTo>
                      <a:pt x="248" y="139"/>
                    </a:lnTo>
                    <a:lnTo>
                      <a:pt x="237" y="150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5" y="161"/>
                    </a:lnTo>
                    <a:lnTo>
                      <a:pt x="225" y="164"/>
                    </a:lnTo>
                    <a:lnTo>
                      <a:pt x="225" y="164"/>
                    </a:lnTo>
                    <a:lnTo>
                      <a:pt x="235" y="19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4" name="Line 77"/>
              <p:cNvSpPr>
                <a:spLocks noChangeShapeType="1"/>
              </p:cNvSpPr>
              <p:nvPr/>
            </p:nvSpPr>
            <p:spPr bwMode="auto">
              <a:xfrm>
                <a:off x="425" y="76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5" name="Freeform 78"/>
              <p:cNvSpPr>
                <a:spLocks/>
              </p:cNvSpPr>
              <p:nvPr/>
            </p:nvSpPr>
            <p:spPr bwMode="auto">
              <a:xfrm>
                <a:off x="384" y="774"/>
                <a:ext cx="32" cy="6"/>
              </a:xfrm>
              <a:custGeom>
                <a:avLst/>
                <a:gdLst>
                  <a:gd name="T0" fmla="*/ 0 w 32"/>
                  <a:gd name="T1" fmla="*/ 0 h 6"/>
                  <a:gd name="T2" fmla="*/ 0 w 32"/>
                  <a:gd name="T3" fmla="*/ 0 h 6"/>
                  <a:gd name="T4" fmla="*/ 7 w 32"/>
                  <a:gd name="T5" fmla="*/ 4 h 6"/>
                  <a:gd name="T6" fmla="*/ 16 w 32"/>
                  <a:gd name="T7" fmla="*/ 6 h 6"/>
                  <a:gd name="T8" fmla="*/ 24 w 32"/>
                  <a:gd name="T9" fmla="*/ 6 h 6"/>
                  <a:gd name="T10" fmla="*/ 32 w 3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6">
                    <a:moveTo>
                      <a:pt x="0" y="0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16" y="6"/>
                    </a:lnTo>
                    <a:lnTo>
                      <a:pt x="24" y="6"/>
                    </a:lnTo>
                    <a:lnTo>
                      <a:pt x="32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6" name="Freeform 79"/>
              <p:cNvSpPr>
                <a:spLocks/>
              </p:cNvSpPr>
              <p:nvPr/>
            </p:nvSpPr>
            <p:spPr bwMode="auto">
              <a:xfrm>
                <a:off x="522" y="674"/>
                <a:ext cx="46" cy="46"/>
              </a:xfrm>
              <a:custGeom>
                <a:avLst/>
                <a:gdLst>
                  <a:gd name="T0" fmla="*/ 0 w 46"/>
                  <a:gd name="T1" fmla="*/ 24 h 46"/>
                  <a:gd name="T2" fmla="*/ 0 w 46"/>
                  <a:gd name="T3" fmla="*/ 24 h 46"/>
                  <a:gd name="T4" fmla="*/ 1 w 46"/>
                  <a:gd name="T5" fmla="*/ 28 h 46"/>
                  <a:gd name="T6" fmla="*/ 2 w 46"/>
                  <a:gd name="T7" fmla="*/ 32 h 46"/>
                  <a:gd name="T8" fmla="*/ 4 w 46"/>
                  <a:gd name="T9" fmla="*/ 36 h 46"/>
                  <a:gd name="T10" fmla="*/ 7 w 46"/>
                  <a:gd name="T11" fmla="*/ 39 h 46"/>
                  <a:gd name="T12" fmla="*/ 10 w 46"/>
                  <a:gd name="T13" fmla="*/ 42 h 46"/>
                  <a:gd name="T14" fmla="*/ 14 w 46"/>
                  <a:gd name="T15" fmla="*/ 44 h 46"/>
                  <a:gd name="T16" fmla="*/ 18 w 46"/>
                  <a:gd name="T17" fmla="*/ 46 h 46"/>
                  <a:gd name="T18" fmla="*/ 24 w 46"/>
                  <a:gd name="T19" fmla="*/ 46 h 46"/>
                  <a:gd name="T20" fmla="*/ 24 w 46"/>
                  <a:gd name="T21" fmla="*/ 46 h 46"/>
                  <a:gd name="T22" fmla="*/ 28 w 46"/>
                  <a:gd name="T23" fmla="*/ 46 h 46"/>
                  <a:gd name="T24" fmla="*/ 33 w 46"/>
                  <a:gd name="T25" fmla="*/ 44 h 46"/>
                  <a:gd name="T26" fmla="*/ 36 w 46"/>
                  <a:gd name="T27" fmla="*/ 42 h 46"/>
                  <a:gd name="T28" fmla="*/ 40 w 46"/>
                  <a:gd name="T29" fmla="*/ 39 h 46"/>
                  <a:gd name="T30" fmla="*/ 42 w 46"/>
                  <a:gd name="T31" fmla="*/ 36 h 46"/>
                  <a:gd name="T32" fmla="*/ 45 w 46"/>
                  <a:gd name="T33" fmla="*/ 32 h 46"/>
                  <a:gd name="T34" fmla="*/ 46 w 46"/>
                  <a:gd name="T35" fmla="*/ 28 h 46"/>
                  <a:gd name="T36" fmla="*/ 46 w 46"/>
                  <a:gd name="T37" fmla="*/ 24 h 46"/>
                  <a:gd name="T38" fmla="*/ 46 w 46"/>
                  <a:gd name="T39" fmla="*/ 24 h 46"/>
                  <a:gd name="T40" fmla="*/ 46 w 46"/>
                  <a:gd name="T41" fmla="*/ 18 h 46"/>
                  <a:gd name="T42" fmla="*/ 45 w 46"/>
                  <a:gd name="T43" fmla="*/ 14 h 46"/>
                  <a:gd name="T44" fmla="*/ 42 w 46"/>
                  <a:gd name="T45" fmla="*/ 10 h 46"/>
                  <a:gd name="T46" fmla="*/ 40 w 46"/>
                  <a:gd name="T47" fmla="*/ 7 h 46"/>
                  <a:gd name="T48" fmla="*/ 36 w 46"/>
                  <a:gd name="T49" fmla="*/ 4 h 46"/>
                  <a:gd name="T50" fmla="*/ 33 w 46"/>
                  <a:gd name="T51" fmla="*/ 2 h 46"/>
                  <a:gd name="T52" fmla="*/ 28 w 46"/>
                  <a:gd name="T53" fmla="*/ 1 h 46"/>
                  <a:gd name="T54" fmla="*/ 24 w 46"/>
                  <a:gd name="T55" fmla="*/ 0 h 46"/>
                  <a:gd name="T56" fmla="*/ 24 w 46"/>
                  <a:gd name="T57" fmla="*/ 0 h 46"/>
                  <a:gd name="T58" fmla="*/ 18 w 46"/>
                  <a:gd name="T59" fmla="*/ 1 h 46"/>
                  <a:gd name="T60" fmla="*/ 14 w 46"/>
                  <a:gd name="T61" fmla="*/ 2 h 46"/>
                  <a:gd name="T62" fmla="*/ 10 w 46"/>
                  <a:gd name="T63" fmla="*/ 4 h 46"/>
                  <a:gd name="T64" fmla="*/ 7 w 46"/>
                  <a:gd name="T65" fmla="*/ 7 h 46"/>
                  <a:gd name="T66" fmla="*/ 4 w 46"/>
                  <a:gd name="T67" fmla="*/ 10 h 46"/>
                  <a:gd name="T68" fmla="*/ 2 w 46"/>
                  <a:gd name="T69" fmla="*/ 14 h 46"/>
                  <a:gd name="T70" fmla="*/ 1 w 46"/>
                  <a:gd name="T71" fmla="*/ 18 h 46"/>
                  <a:gd name="T72" fmla="*/ 0 w 46"/>
                  <a:gd name="T73" fmla="*/ 24 h 46"/>
                  <a:gd name="T74" fmla="*/ 0 w 46"/>
                  <a:gd name="T7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46">
                    <a:moveTo>
                      <a:pt x="0" y="24"/>
                    </a:moveTo>
                    <a:lnTo>
                      <a:pt x="0" y="24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9"/>
                    </a:lnTo>
                    <a:lnTo>
                      <a:pt x="42" y="36"/>
                    </a:lnTo>
                    <a:lnTo>
                      <a:pt x="45" y="32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18"/>
                    </a:lnTo>
                    <a:lnTo>
                      <a:pt x="45" y="14"/>
                    </a:lnTo>
                    <a:lnTo>
                      <a:pt x="42" y="10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7" name="Freeform 80"/>
              <p:cNvSpPr>
                <a:spLocks/>
              </p:cNvSpPr>
              <p:nvPr/>
            </p:nvSpPr>
            <p:spPr bwMode="auto">
              <a:xfrm>
                <a:off x="1048" y="404"/>
                <a:ext cx="87" cy="34"/>
              </a:xfrm>
              <a:custGeom>
                <a:avLst/>
                <a:gdLst>
                  <a:gd name="T0" fmla="*/ 70 w 87"/>
                  <a:gd name="T1" fmla="*/ 27 h 34"/>
                  <a:gd name="T2" fmla="*/ 87 w 87"/>
                  <a:gd name="T3" fmla="*/ 0 h 34"/>
                  <a:gd name="T4" fmla="*/ 0 w 87"/>
                  <a:gd name="T5" fmla="*/ 0 h 34"/>
                  <a:gd name="T6" fmla="*/ 0 w 87"/>
                  <a:gd name="T7" fmla="*/ 0 h 34"/>
                  <a:gd name="T8" fmla="*/ 21 w 87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4">
                    <a:moveTo>
                      <a:pt x="70" y="27"/>
                    </a:moveTo>
                    <a:lnTo>
                      <a:pt x="8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8" name="Freeform 81"/>
              <p:cNvSpPr>
                <a:spLocks/>
              </p:cNvSpPr>
              <p:nvPr/>
            </p:nvSpPr>
            <p:spPr bwMode="auto">
              <a:xfrm>
                <a:off x="1062" y="432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73 w 73"/>
                  <a:gd name="T3" fmla="*/ 0 h 18"/>
                  <a:gd name="T4" fmla="*/ 64 w 73"/>
                  <a:gd name="T5" fmla="*/ 4 h 18"/>
                  <a:gd name="T6" fmla="*/ 54 w 73"/>
                  <a:gd name="T7" fmla="*/ 8 h 18"/>
                  <a:gd name="T8" fmla="*/ 38 w 73"/>
                  <a:gd name="T9" fmla="*/ 14 h 18"/>
                  <a:gd name="T10" fmla="*/ 24 w 73"/>
                  <a:gd name="T11" fmla="*/ 16 h 18"/>
                  <a:gd name="T12" fmla="*/ 12 w 73"/>
                  <a:gd name="T13" fmla="*/ 18 h 18"/>
                  <a:gd name="T14" fmla="*/ 0 w 7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73" y="0"/>
                    </a:lnTo>
                    <a:lnTo>
                      <a:pt x="64" y="4"/>
                    </a:lnTo>
                    <a:lnTo>
                      <a:pt x="54" y="8"/>
                    </a:lnTo>
                    <a:lnTo>
                      <a:pt x="38" y="14"/>
                    </a:lnTo>
                    <a:lnTo>
                      <a:pt x="24" y="16"/>
                    </a:lnTo>
                    <a:lnTo>
                      <a:pt x="12" y="18"/>
                    </a:lnTo>
                    <a:lnTo>
                      <a:pt x="0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9" name="Freeform 82"/>
              <p:cNvSpPr>
                <a:spLocks/>
              </p:cNvSpPr>
              <p:nvPr/>
            </p:nvSpPr>
            <p:spPr bwMode="auto">
              <a:xfrm>
                <a:off x="1091" y="453"/>
                <a:ext cx="27" cy="2"/>
              </a:xfrm>
              <a:custGeom>
                <a:avLst/>
                <a:gdLst>
                  <a:gd name="T0" fmla="*/ 27 w 27"/>
                  <a:gd name="T1" fmla="*/ 0 h 2"/>
                  <a:gd name="T2" fmla="*/ 27 w 27"/>
                  <a:gd name="T3" fmla="*/ 0 h 2"/>
                  <a:gd name="T4" fmla="*/ 18 w 27"/>
                  <a:gd name="T5" fmla="*/ 2 h 2"/>
                  <a:gd name="T6" fmla="*/ 11 w 27"/>
                  <a:gd name="T7" fmla="*/ 2 h 2"/>
                  <a:gd name="T8" fmla="*/ 0 w 2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">
                    <a:moveTo>
                      <a:pt x="27" y="0"/>
                    </a:moveTo>
                    <a:lnTo>
                      <a:pt x="27" y="0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0" name="Line 83"/>
              <p:cNvSpPr>
                <a:spLocks noChangeShapeType="1"/>
              </p:cNvSpPr>
              <p:nvPr/>
            </p:nvSpPr>
            <p:spPr bwMode="auto">
              <a:xfrm>
                <a:off x="1137" y="45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1" name="Freeform 84"/>
              <p:cNvSpPr>
                <a:spLocks noEditPoints="1"/>
              </p:cNvSpPr>
              <p:nvPr/>
            </p:nvSpPr>
            <p:spPr bwMode="auto">
              <a:xfrm>
                <a:off x="993" y="465"/>
                <a:ext cx="197" cy="220"/>
              </a:xfrm>
              <a:custGeom>
                <a:avLst/>
                <a:gdLst>
                  <a:gd name="T0" fmla="*/ 188 w 197"/>
                  <a:gd name="T1" fmla="*/ 38 h 220"/>
                  <a:gd name="T2" fmla="*/ 176 w 197"/>
                  <a:gd name="T3" fmla="*/ 24 h 220"/>
                  <a:gd name="T4" fmla="*/ 143 w 197"/>
                  <a:gd name="T5" fmla="*/ 6 h 220"/>
                  <a:gd name="T6" fmla="*/ 82 w 197"/>
                  <a:gd name="T7" fmla="*/ 0 h 220"/>
                  <a:gd name="T8" fmla="*/ 55 w 197"/>
                  <a:gd name="T9" fmla="*/ 6 h 220"/>
                  <a:gd name="T10" fmla="*/ 22 w 197"/>
                  <a:gd name="T11" fmla="*/ 24 h 220"/>
                  <a:gd name="T12" fmla="*/ 9 w 197"/>
                  <a:gd name="T13" fmla="*/ 38 h 220"/>
                  <a:gd name="T14" fmla="*/ 0 w 197"/>
                  <a:gd name="T15" fmla="*/ 187 h 220"/>
                  <a:gd name="T16" fmla="*/ 6 w 197"/>
                  <a:gd name="T17" fmla="*/ 205 h 220"/>
                  <a:gd name="T18" fmla="*/ 21 w 197"/>
                  <a:gd name="T19" fmla="*/ 217 h 220"/>
                  <a:gd name="T20" fmla="*/ 165 w 197"/>
                  <a:gd name="T21" fmla="*/ 220 h 220"/>
                  <a:gd name="T22" fmla="*/ 177 w 197"/>
                  <a:gd name="T23" fmla="*/ 217 h 220"/>
                  <a:gd name="T24" fmla="*/ 191 w 197"/>
                  <a:gd name="T25" fmla="*/ 205 h 220"/>
                  <a:gd name="T26" fmla="*/ 197 w 197"/>
                  <a:gd name="T27" fmla="*/ 187 h 220"/>
                  <a:gd name="T28" fmla="*/ 88 w 197"/>
                  <a:gd name="T29" fmla="*/ 156 h 220"/>
                  <a:gd name="T30" fmla="*/ 71 w 197"/>
                  <a:gd name="T31" fmla="*/ 152 h 220"/>
                  <a:gd name="T32" fmla="*/ 65 w 197"/>
                  <a:gd name="T33" fmla="*/ 149 h 220"/>
                  <a:gd name="T34" fmla="*/ 74 w 197"/>
                  <a:gd name="T35" fmla="*/ 129 h 220"/>
                  <a:gd name="T36" fmla="*/ 89 w 197"/>
                  <a:gd name="T37" fmla="*/ 134 h 220"/>
                  <a:gd name="T38" fmla="*/ 96 w 197"/>
                  <a:gd name="T39" fmla="*/ 135 h 220"/>
                  <a:gd name="T40" fmla="*/ 103 w 197"/>
                  <a:gd name="T41" fmla="*/ 133 h 220"/>
                  <a:gd name="T42" fmla="*/ 106 w 197"/>
                  <a:gd name="T43" fmla="*/ 129 h 220"/>
                  <a:gd name="T44" fmla="*/ 105 w 197"/>
                  <a:gd name="T45" fmla="*/ 127 h 220"/>
                  <a:gd name="T46" fmla="*/ 103 w 197"/>
                  <a:gd name="T47" fmla="*/ 125 h 220"/>
                  <a:gd name="T48" fmla="*/ 93 w 197"/>
                  <a:gd name="T49" fmla="*/ 119 h 220"/>
                  <a:gd name="T50" fmla="*/ 78 w 197"/>
                  <a:gd name="T51" fmla="*/ 113 h 220"/>
                  <a:gd name="T52" fmla="*/ 74 w 197"/>
                  <a:gd name="T53" fmla="*/ 110 h 220"/>
                  <a:gd name="T54" fmla="*/ 67 w 197"/>
                  <a:gd name="T55" fmla="*/ 97 h 220"/>
                  <a:gd name="T56" fmla="*/ 66 w 197"/>
                  <a:gd name="T57" fmla="*/ 92 h 220"/>
                  <a:gd name="T58" fmla="*/ 70 w 197"/>
                  <a:gd name="T59" fmla="*/ 79 h 220"/>
                  <a:gd name="T60" fmla="*/ 80 w 197"/>
                  <a:gd name="T61" fmla="*/ 69 h 220"/>
                  <a:gd name="T62" fmla="*/ 89 w 197"/>
                  <a:gd name="T63" fmla="*/ 65 h 220"/>
                  <a:gd name="T64" fmla="*/ 109 w 197"/>
                  <a:gd name="T65" fmla="*/ 64 h 220"/>
                  <a:gd name="T66" fmla="*/ 127 w 197"/>
                  <a:gd name="T67" fmla="*/ 69 h 220"/>
                  <a:gd name="T68" fmla="*/ 123 w 197"/>
                  <a:gd name="T69" fmla="*/ 91 h 220"/>
                  <a:gd name="T70" fmla="*/ 113 w 197"/>
                  <a:gd name="T71" fmla="*/ 86 h 220"/>
                  <a:gd name="T72" fmla="*/ 102 w 197"/>
                  <a:gd name="T73" fmla="*/ 84 h 220"/>
                  <a:gd name="T74" fmla="*/ 95 w 197"/>
                  <a:gd name="T75" fmla="*/ 86 h 220"/>
                  <a:gd name="T76" fmla="*/ 94 w 197"/>
                  <a:gd name="T77" fmla="*/ 88 h 220"/>
                  <a:gd name="T78" fmla="*/ 93 w 197"/>
                  <a:gd name="T79" fmla="*/ 90 h 220"/>
                  <a:gd name="T80" fmla="*/ 96 w 197"/>
                  <a:gd name="T81" fmla="*/ 94 h 220"/>
                  <a:gd name="T82" fmla="*/ 107 w 197"/>
                  <a:gd name="T83" fmla="*/ 99 h 220"/>
                  <a:gd name="T84" fmla="*/ 113 w 197"/>
                  <a:gd name="T85" fmla="*/ 101 h 220"/>
                  <a:gd name="T86" fmla="*/ 127 w 197"/>
                  <a:gd name="T87" fmla="*/ 110 h 220"/>
                  <a:gd name="T88" fmla="*/ 132 w 197"/>
                  <a:gd name="T89" fmla="*/ 122 h 220"/>
                  <a:gd name="T90" fmla="*/ 133 w 197"/>
                  <a:gd name="T91" fmla="*/ 127 h 220"/>
                  <a:gd name="T92" fmla="*/ 129 w 197"/>
                  <a:gd name="T93" fmla="*/ 141 h 220"/>
                  <a:gd name="T94" fmla="*/ 118 w 197"/>
                  <a:gd name="T95" fmla="*/ 151 h 220"/>
                  <a:gd name="T96" fmla="*/ 108 w 197"/>
                  <a:gd name="T97" fmla="*/ 15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7" h="220">
                    <a:moveTo>
                      <a:pt x="188" y="41"/>
                    </a:moveTo>
                    <a:lnTo>
                      <a:pt x="188" y="41"/>
                    </a:lnTo>
                    <a:lnTo>
                      <a:pt x="188" y="38"/>
                    </a:lnTo>
                    <a:lnTo>
                      <a:pt x="186" y="35"/>
                    </a:lnTo>
                    <a:lnTo>
                      <a:pt x="182" y="30"/>
                    </a:lnTo>
                    <a:lnTo>
                      <a:pt x="176" y="24"/>
                    </a:lnTo>
                    <a:lnTo>
                      <a:pt x="167" y="18"/>
                    </a:lnTo>
                    <a:lnTo>
                      <a:pt x="155" y="11"/>
                    </a:lnTo>
                    <a:lnTo>
                      <a:pt x="143" y="6"/>
                    </a:lnTo>
                    <a:lnTo>
                      <a:pt x="130" y="2"/>
                    </a:lnTo>
                    <a:lnTo>
                      <a:pt x="115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8" y="2"/>
                    </a:lnTo>
                    <a:lnTo>
                      <a:pt x="55" y="6"/>
                    </a:lnTo>
                    <a:lnTo>
                      <a:pt x="42" y="11"/>
                    </a:lnTo>
                    <a:lnTo>
                      <a:pt x="31" y="18"/>
                    </a:lnTo>
                    <a:lnTo>
                      <a:pt x="22" y="24"/>
                    </a:lnTo>
                    <a:lnTo>
                      <a:pt x="15" y="30"/>
                    </a:lnTo>
                    <a:lnTo>
                      <a:pt x="10" y="35"/>
                    </a:lnTo>
                    <a:lnTo>
                      <a:pt x="9" y="38"/>
                    </a:lnTo>
                    <a:lnTo>
                      <a:pt x="9" y="41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3"/>
                    </a:lnTo>
                    <a:lnTo>
                      <a:pt x="3" y="200"/>
                    </a:lnTo>
                    <a:lnTo>
                      <a:pt x="6" y="205"/>
                    </a:lnTo>
                    <a:lnTo>
                      <a:pt x="9" y="210"/>
                    </a:lnTo>
                    <a:lnTo>
                      <a:pt x="14" y="214"/>
                    </a:lnTo>
                    <a:lnTo>
                      <a:pt x="21" y="217"/>
                    </a:lnTo>
                    <a:lnTo>
                      <a:pt x="27" y="219"/>
                    </a:lnTo>
                    <a:lnTo>
                      <a:pt x="33" y="220"/>
                    </a:lnTo>
                    <a:lnTo>
                      <a:pt x="165" y="220"/>
                    </a:lnTo>
                    <a:lnTo>
                      <a:pt x="165" y="220"/>
                    </a:lnTo>
                    <a:lnTo>
                      <a:pt x="171" y="219"/>
                    </a:lnTo>
                    <a:lnTo>
                      <a:pt x="177" y="217"/>
                    </a:lnTo>
                    <a:lnTo>
                      <a:pt x="183" y="214"/>
                    </a:lnTo>
                    <a:lnTo>
                      <a:pt x="187" y="210"/>
                    </a:lnTo>
                    <a:lnTo>
                      <a:pt x="191" y="205"/>
                    </a:lnTo>
                    <a:lnTo>
                      <a:pt x="194" y="200"/>
                    </a:lnTo>
                    <a:lnTo>
                      <a:pt x="196" y="193"/>
                    </a:lnTo>
                    <a:lnTo>
                      <a:pt x="197" y="187"/>
                    </a:lnTo>
                    <a:lnTo>
                      <a:pt x="188" y="41"/>
                    </a:lnTo>
                    <a:close/>
                    <a:moveTo>
                      <a:pt x="88" y="169"/>
                    </a:moveTo>
                    <a:lnTo>
                      <a:pt x="88" y="156"/>
                    </a:lnTo>
                    <a:lnTo>
                      <a:pt x="88" y="156"/>
                    </a:lnTo>
                    <a:lnTo>
                      <a:pt x="76" y="153"/>
                    </a:lnTo>
                    <a:lnTo>
                      <a:pt x="71" y="152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5" y="149"/>
                    </a:lnTo>
                    <a:lnTo>
                      <a:pt x="71" y="128"/>
                    </a:lnTo>
                    <a:lnTo>
                      <a:pt x="74" y="129"/>
                    </a:lnTo>
                    <a:lnTo>
                      <a:pt x="74" y="129"/>
                    </a:lnTo>
                    <a:lnTo>
                      <a:pt x="78" y="131"/>
                    </a:lnTo>
                    <a:lnTo>
                      <a:pt x="83" y="133"/>
                    </a:lnTo>
                    <a:lnTo>
                      <a:pt x="89" y="134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100" y="134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5" y="132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5" y="127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99" y="122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82" y="115"/>
                    </a:lnTo>
                    <a:lnTo>
                      <a:pt x="78" y="113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1" y="106"/>
                    </a:lnTo>
                    <a:lnTo>
                      <a:pt x="68" y="102"/>
                    </a:lnTo>
                    <a:lnTo>
                      <a:pt x="67" y="97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7" y="88"/>
                    </a:lnTo>
                    <a:lnTo>
                      <a:pt x="68" y="82"/>
                    </a:lnTo>
                    <a:lnTo>
                      <a:pt x="70" y="79"/>
                    </a:lnTo>
                    <a:lnTo>
                      <a:pt x="72" y="75"/>
                    </a:lnTo>
                    <a:lnTo>
                      <a:pt x="76" y="72"/>
                    </a:lnTo>
                    <a:lnTo>
                      <a:pt x="80" y="69"/>
                    </a:lnTo>
                    <a:lnTo>
                      <a:pt x="84" y="67"/>
                    </a:lnTo>
                    <a:lnTo>
                      <a:pt x="89" y="65"/>
                    </a:lnTo>
                    <a:lnTo>
                      <a:pt x="89" y="65"/>
                    </a:lnTo>
                    <a:lnTo>
                      <a:pt x="89" y="52"/>
                    </a:lnTo>
                    <a:lnTo>
                      <a:pt x="109" y="52"/>
                    </a:lnTo>
                    <a:lnTo>
                      <a:pt x="109" y="64"/>
                    </a:lnTo>
                    <a:lnTo>
                      <a:pt x="109" y="64"/>
                    </a:lnTo>
                    <a:lnTo>
                      <a:pt x="119" y="66"/>
                    </a:lnTo>
                    <a:lnTo>
                      <a:pt x="127" y="69"/>
                    </a:lnTo>
                    <a:lnTo>
                      <a:pt x="127" y="69"/>
                    </a:lnTo>
                    <a:lnTo>
                      <a:pt x="129" y="70"/>
                    </a:lnTo>
                    <a:lnTo>
                      <a:pt x="123" y="91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13" y="86"/>
                    </a:lnTo>
                    <a:lnTo>
                      <a:pt x="108" y="85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97" y="85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4" y="88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4" y="92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100" y="96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13" y="101"/>
                    </a:lnTo>
                    <a:lnTo>
                      <a:pt x="118" y="104"/>
                    </a:lnTo>
                    <a:lnTo>
                      <a:pt x="122" y="107"/>
                    </a:lnTo>
                    <a:lnTo>
                      <a:pt x="127" y="110"/>
                    </a:lnTo>
                    <a:lnTo>
                      <a:pt x="129" y="113"/>
                    </a:lnTo>
                    <a:lnTo>
                      <a:pt x="131" y="117"/>
                    </a:lnTo>
                    <a:lnTo>
                      <a:pt x="132" y="122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2" y="132"/>
                    </a:lnTo>
                    <a:lnTo>
                      <a:pt x="131" y="137"/>
                    </a:lnTo>
                    <a:lnTo>
                      <a:pt x="129" y="141"/>
                    </a:lnTo>
                    <a:lnTo>
                      <a:pt x="125" y="144"/>
                    </a:lnTo>
                    <a:lnTo>
                      <a:pt x="122" y="148"/>
                    </a:lnTo>
                    <a:lnTo>
                      <a:pt x="118" y="151"/>
                    </a:lnTo>
                    <a:lnTo>
                      <a:pt x="113" y="153"/>
                    </a:lnTo>
                    <a:lnTo>
                      <a:pt x="108" y="154"/>
                    </a:lnTo>
                    <a:lnTo>
                      <a:pt x="108" y="154"/>
                    </a:lnTo>
                    <a:lnTo>
                      <a:pt x="108" y="169"/>
                    </a:lnTo>
                    <a:lnTo>
                      <a:pt x="88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2" name="Freeform 85"/>
              <p:cNvSpPr>
                <a:spLocks/>
              </p:cNvSpPr>
              <p:nvPr/>
            </p:nvSpPr>
            <p:spPr bwMode="auto">
              <a:xfrm>
                <a:off x="1591" y="340"/>
                <a:ext cx="125" cy="228"/>
              </a:xfrm>
              <a:custGeom>
                <a:avLst/>
                <a:gdLst>
                  <a:gd name="T0" fmla="*/ 0 w 125"/>
                  <a:gd name="T1" fmla="*/ 165 h 228"/>
                  <a:gd name="T2" fmla="*/ 0 w 125"/>
                  <a:gd name="T3" fmla="*/ 165 h 228"/>
                  <a:gd name="T4" fmla="*/ 1 w 125"/>
                  <a:gd name="T5" fmla="*/ 154 h 228"/>
                  <a:gd name="T6" fmla="*/ 2 w 125"/>
                  <a:gd name="T7" fmla="*/ 144 h 228"/>
                  <a:gd name="T8" fmla="*/ 5 w 125"/>
                  <a:gd name="T9" fmla="*/ 134 h 228"/>
                  <a:gd name="T10" fmla="*/ 8 w 125"/>
                  <a:gd name="T11" fmla="*/ 124 h 228"/>
                  <a:gd name="T12" fmla="*/ 17 w 125"/>
                  <a:gd name="T13" fmla="*/ 106 h 228"/>
                  <a:gd name="T14" fmla="*/ 27 w 125"/>
                  <a:gd name="T15" fmla="*/ 86 h 228"/>
                  <a:gd name="T16" fmla="*/ 38 w 125"/>
                  <a:gd name="T17" fmla="*/ 66 h 228"/>
                  <a:gd name="T18" fmla="*/ 48 w 125"/>
                  <a:gd name="T19" fmla="*/ 46 h 228"/>
                  <a:gd name="T20" fmla="*/ 53 w 125"/>
                  <a:gd name="T21" fmla="*/ 36 h 228"/>
                  <a:gd name="T22" fmla="*/ 56 w 125"/>
                  <a:gd name="T23" fmla="*/ 24 h 228"/>
                  <a:gd name="T24" fmla="*/ 60 w 125"/>
                  <a:gd name="T25" fmla="*/ 12 h 228"/>
                  <a:gd name="T26" fmla="*/ 62 w 125"/>
                  <a:gd name="T27" fmla="*/ 0 h 228"/>
                  <a:gd name="T28" fmla="*/ 62 w 125"/>
                  <a:gd name="T29" fmla="*/ 0 h 228"/>
                  <a:gd name="T30" fmla="*/ 65 w 125"/>
                  <a:gd name="T31" fmla="*/ 12 h 228"/>
                  <a:gd name="T32" fmla="*/ 68 w 125"/>
                  <a:gd name="T33" fmla="*/ 24 h 228"/>
                  <a:gd name="T34" fmla="*/ 73 w 125"/>
                  <a:gd name="T35" fmla="*/ 36 h 228"/>
                  <a:gd name="T36" fmla="*/ 77 w 125"/>
                  <a:gd name="T37" fmla="*/ 46 h 228"/>
                  <a:gd name="T38" fmla="*/ 87 w 125"/>
                  <a:gd name="T39" fmla="*/ 66 h 228"/>
                  <a:gd name="T40" fmla="*/ 98 w 125"/>
                  <a:gd name="T41" fmla="*/ 86 h 228"/>
                  <a:gd name="T42" fmla="*/ 109 w 125"/>
                  <a:gd name="T43" fmla="*/ 106 h 228"/>
                  <a:gd name="T44" fmla="*/ 117 w 125"/>
                  <a:gd name="T45" fmla="*/ 124 h 228"/>
                  <a:gd name="T46" fmla="*/ 120 w 125"/>
                  <a:gd name="T47" fmla="*/ 134 h 228"/>
                  <a:gd name="T48" fmla="*/ 123 w 125"/>
                  <a:gd name="T49" fmla="*/ 144 h 228"/>
                  <a:gd name="T50" fmla="*/ 125 w 125"/>
                  <a:gd name="T51" fmla="*/ 154 h 228"/>
                  <a:gd name="T52" fmla="*/ 125 w 125"/>
                  <a:gd name="T53" fmla="*/ 165 h 228"/>
                  <a:gd name="T54" fmla="*/ 125 w 125"/>
                  <a:gd name="T55" fmla="*/ 165 h 228"/>
                  <a:gd name="T56" fmla="*/ 125 w 125"/>
                  <a:gd name="T57" fmla="*/ 171 h 228"/>
                  <a:gd name="T58" fmla="*/ 124 w 125"/>
                  <a:gd name="T59" fmla="*/ 178 h 228"/>
                  <a:gd name="T60" fmla="*/ 122 w 125"/>
                  <a:gd name="T61" fmla="*/ 184 h 228"/>
                  <a:gd name="T62" fmla="*/ 120 w 125"/>
                  <a:gd name="T63" fmla="*/ 189 h 228"/>
                  <a:gd name="T64" fmla="*/ 115 w 125"/>
                  <a:gd name="T65" fmla="*/ 200 h 228"/>
                  <a:gd name="T66" fmla="*/ 107 w 125"/>
                  <a:gd name="T67" fmla="*/ 209 h 228"/>
                  <a:gd name="T68" fmla="*/ 97 w 125"/>
                  <a:gd name="T69" fmla="*/ 217 h 228"/>
                  <a:gd name="T70" fmla="*/ 87 w 125"/>
                  <a:gd name="T71" fmla="*/ 223 h 228"/>
                  <a:gd name="T72" fmla="*/ 81 w 125"/>
                  <a:gd name="T73" fmla="*/ 225 h 228"/>
                  <a:gd name="T74" fmla="*/ 75 w 125"/>
                  <a:gd name="T75" fmla="*/ 226 h 228"/>
                  <a:gd name="T76" fmla="*/ 68 w 125"/>
                  <a:gd name="T77" fmla="*/ 227 h 228"/>
                  <a:gd name="T78" fmla="*/ 62 w 125"/>
                  <a:gd name="T79" fmla="*/ 228 h 228"/>
                  <a:gd name="T80" fmla="*/ 62 w 125"/>
                  <a:gd name="T81" fmla="*/ 228 h 228"/>
                  <a:gd name="T82" fmla="*/ 56 w 125"/>
                  <a:gd name="T83" fmla="*/ 227 h 228"/>
                  <a:gd name="T84" fmla="*/ 50 w 125"/>
                  <a:gd name="T85" fmla="*/ 226 h 228"/>
                  <a:gd name="T86" fmla="*/ 44 w 125"/>
                  <a:gd name="T87" fmla="*/ 225 h 228"/>
                  <a:gd name="T88" fmla="*/ 38 w 125"/>
                  <a:gd name="T89" fmla="*/ 223 h 228"/>
                  <a:gd name="T90" fmla="*/ 27 w 125"/>
                  <a:gd name="T91" fmla="*/ 217 h 228"/>
                  <a:gd name="T92" fmla="*/ 18 w 125"/>
                  <a:gd name="T93" fmla="*/ 209 h 228"/>
                  <a:gd name="T94" fmla="*/ 10 w 125"/>
                  <a:gd name="T95" fmla="*/ 200 h 228"/>
                  <a:gd name="T96" fmla="*/ 5 w 125"/>
                  <a:gd name="T97" fmla="*/ 189 h 228"/>
                  <a:gd name="T98" fmla="*/ 3 w 125"/>
                  <a:gd name="T99" fmla="*/ 184 h 228"/>
                  <a:gd name="T100" fmla="*/ 1 w 125"/>
                  <a:gd name="T101" fmla="*/ 178 h 228"/>
                  <a:gd name="T102" fmla="*/ 0 w 125"/>
                  <a:gd name="T103" fmla="*/ 171 h 228"/>
                  <a:gd name="T104" fmla="*/ 0 w 125"/>
                  <a:gd name="T105" fmla="*/ 165 h 228"/>
                  <a:gd name="T106" fmla="*/ 0 w 125"/>
                  <a:gd name="T107" fmla="*/ 16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228">
                    <a:moveTo>
                      <a:pt x="0" y="165"/>
                    </a:moveTo>
                    <a:lnTo>
                      <a:pt x="0" y="165"/>
                    </a:lnTo>
                    <a:lnTo>
                      <a:pt x="1" y="154"/>
                    </a:lnTo>
                    <a:lnTo>
                      <a:pt x="2" y="144"/>
                    </a:lnTo>
                    <a:lnTo>
                      <a:pt x="5" y="134"/>
                    </a:lnTo>
                    <a:lnTo>
                      <a:pt x="8" y="124"/>
                    </a:lnTo>
                    <a:lnTo>
                      <a:pt x="17" y="106"/>
                    </a:lnTo>
                    <a:lnTo>
                      <a:pt x="27" y="86"/>
                    </a:lnTo>
                    <a:lnTo>
                      <a:pt x="38" y="66"/>
                    </a:lnTo>
                    <a:lnTo>
                      <a:pt x="48" y="46"/>
                    </a:lnTo>
                    <a:lnTo>
                      <a:pt x="53" y="36"/>
                    </a:lnTo>
                    <a:lnTo>
                      <a:pt x="56" y="24"/>
                    </a:lnTo>
                    <a:lnTo>
                      <a:pt x="60" y="1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5" y="12"/>
                    </a:lnTo>
                    <a:lnTo>
                      <a:pt x="68" y="24"/>
                    </a:lnTo>
                    <a:lnTo>
                      <a:pt x="73" y="36"/>
                    </a:lnTo>
                    <a:lnTo>
                      <a:pt x="77" y="46"/>
                    </a:lnTo>
                    <a:lnTo>
                      <a:pt x="87" y="66"/>
                    </a:lnTo>
                    <a:lnTo>
                      <a:pt x="98" y="86"/>
                    </a:lnTo>
                    <a:lnTo>
                      <a:pt x="109" y="106"/>
                    </a:lnTo>
                    <a:lnTo>
                      <a:pt x="117" y="124"/>
                    </a:lnTo>
                    <a:lnTo>
                      <a:pt x="120" y="134"/>
                    </a:lnTo>
                    <a:lnTo>
                      <a:pt x="123" y="144"/>
                    </a:lnTo>
                    <a:lnTo>
                      <a:pt x="125" y="154"/>
                    </a:lnTo>
                    <a:lnTo>
                      <a:pt x="125" y="165"/>
                    </a:lnTo>
                    <a:lnTo>
                      <a:pt x="125" y="165"/>
                    </a:lnTo>
                    <a:lnTo>
                      <a:pt x="125" y="171"/>
                    </a:lnTo>
                    <a:lnTo>
                      <a:pt x="124" y="178"/>
                    </a:lnTo>
                    <a:lnTo>
                      <a:pt x="122" y="184"/>
                    </a:lnTo>
                    <a:lnTo>
                      <a:pt x="120" y="189"/>
                    </a:lnTo>
                    <a:lnTo>
                      <a:pt x="115" y="200"/>
                    </a:lnTo>
                    <a:lnTo>
                      <a:pt x="107" y="209"/>
                    </a:lnTo>
                    <a:lnTo>
                      <a:pt x="97" y="217"/>
                    </a:lnTo>
                    <a:lnTo>
                      <a:pt x="87" y="223"/>
                    </a:lnTo>
                    <a:lnTo>
                      <a:pt x="81" y="225"/>
                    </a:lnTo>
                    <a:lnTo>
                      <a:pt x="75" y="226"/>
                    </a:lnTo>
                    <a:lnTo>
                      <a:pt x="68" y="227"/>
                    </a:lnTo>
                    <a:lnTo>
                      <a:pt x="62" y="228"/>
                    </a:lnTo>
                    <a:lnTo>
                      <a:pt x="62" y="228"/>
                    </a:lnTo>
                    <a:lnTo>
                      <a:pt x="56" y="227"/>
                    </a:lnTo>
                    <a:lnTo>
                      <a:pt x="50" y="226"/>
                    </a:lnTo>
                    <a:lnTo>
                      <a:pt x="44" y="225"/>
                    </a:lnTo>
                    <a:lnTo>
                      <a:pt x="38" y="223"/>
                    </a:lnTo>
                    <a:lnTo>
                      <a:pt x="27" y="217"/>
                    </a:lnTo>
                    <a:lnTo>
                      <a:pt x="18" y="209"/>
                    </a:lnTo>
                    <a:lnTo>
                      <a:pt x="10" y="200"/>
                    </a:lnTo>
                    <a:lnTo>
                      <a:pt x="5" y="189"/>
                    </a:lnTo>
                    <a:lnTo>
                      <a:pt x="3" y="184"/>
                    </a:lnTo>
                    <a:lnTo>
                      <a:pt x="1" y="178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0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3" name="Line 86"/>
              <p:cNvSpPr>
                <a:spLocks noChangeShapeType="1"/>
              </p:cNvSpPr>
              <p:nvPr/>
            </p:nvSpPr>
            <p:spPr bwMode="auto">
              <a:xfrm>
                <a:off x="1613" y="505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4" name="Freeform 87"/>
              <p:cNvSpPr>
                <a:spLocks/>
              </p:cNvSpPr>
              <p:nvPr/>
            </p:nvSpPr>
            <p:spPr bwMode="auto">
              <a:xfrm>
                <a:off x="1610" y="433"/>
                <a:ext cx="29" cy="68"/>
              </a:xfrm>
              <a:custGeom>
                <a:avLst/>
                <a:gdLst>
                  <a:gd name="T0" fmla="*/ 29 w 29"/>
                  <a:gd name="T1" fmla="*/ 1 h 68"/>
                  <a:gd name="T2" fmla="*/ 29 w 29"/>
                  <a:gd name="T3" fmla="*/ 1 h 68"/>
                  <a:gd name="T4" fmla="*/ 26 w 29"/>
                  <a:gd name="T5" fmla="*/ 0 h 68"/>
                  <a:gd name="T6" fmla="*/ 24 w 29"/>
                  <a:gd name="T7" fmla="*/ 2 h 68"/>
                  <a:gd name="T8" fmla="*/ 24 w 29"/>
                  <a:gd name="T9" fmla="*/ 2 h 68"/>
                  <a:gd name="T10" fmla="*/ 24 w 29"/>
                  <a:gd name="T11" fmla="*/ 2 h 68"/>
                  <a:gd name="T12" fmla="*/ 14 w 29"/>
                  <a:gd name="T13" fmla="*/ 19 h 68"/>
                  <a:gd name="T14" fmla="*/ 7 w 29"/>
                  <a:gd name="T15" fmla="*/ 35 h 68"/>
                  <a:gd name="T16" fmla="*/ 4 w 29"/>
                  <a:gd name="T17" fmla="*/ 43 h 68"/>
                  <a:gd name="T18" fmla="*/ 1 w 29"/>
                  <a:gd name="T19" fmla="*/ 52 h 68"/>
                  <a:gd name="T20" fmla="*/ 0 w 29"/>
                  <a:gd name="T21" fmla="*/ 60 h 68"/>
                  <a:gd name="T22" fmla="*/ 0 w 29"/>
                  <a:gd name="T23" fmla="*/ 68 h 68"/>
                  <a:gd name="T24" fmla="*/ 0 w 29"/>
                  <a:gd name="T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68">
                    <a:moveTo>
                      <a:pt x="29" y="1"/>
                    </a:moveTo>
                    <a:lnTo>
                      <a:pt x="29" y="1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4" y="19"/>
                    </a:lnTo>
                    <a:lnTo>
                      <a:pt x="7" y="35"/>
                    </a:lnTo>
                    <a:lnTo>
                      <a:pt x="4" y="43"/>
                    </a:lnTo>
                    <a:lnTo>
                      <a:pt x="1" y="52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5" name="Freeform 88"/>
              <p:cNvSpPr>
                <a:spLocks/>
              </p:cNvSpPr>
              <p:nvPr/>
            </p:nvSpPr>
            <p:spPr bwMode="auto">
              <a:xfrm>
                <a:off x="3077" y="1985"/>
                <a:ext cx="88" cy="161"/>
              </a:xfrm>
              <a:custGeom>
                <a:avLst/>
                <a:gdLst>
                  <a:gd name="T0" fmla="*/ 0 w 88"/>
                  <a:gd name="T1" fmla="*/ 116 h 161"/>
                  <a:gd name="T2" fmla="*/ 0 w 88"/>
                  <a:gd name="T3" fmla="*/ 116 h 161"/>
                  <a:gd name="T4" fmla="*/ 0 w 88"/>
                  <a:gd name="T5" fmla="*/ 109 h 161"/>
                  <a:gd name="T6" fmla="*/ 2 w 88"/>
                  <a:gd name="T7" fmla="*/ 102 h 161"/>
                  <a:gd name="T8" fmla="*/ 3 w 88"/>
                  <a:gd name="T9" fmla="*/ 95 h 161"/>
                  <a:gd name="T10" fmla="*/ 6 w 88"/>
                  <a:gd name="T11" fmla="*/ 88 h 161"/>
                  <a:gd name="T12" fmla="*/ 12 w 88"/>
                  <a:gd name="T13" fmla="*/ 74 h 161"/>
                  <a:gd name="T14" fmla="*/ 19 w 88"/>
                  <a:gd name="T15" fmla="*/ 61 h 161"/>
                  <a:gd name="T16" fmla="*/ 26 w 88"/>
                  <a:gd name="T17" fmla="*/ 47 h 161"/>
                  <a:gd name="T18" fmla="*/ 34 w 88"/>
                  <a:gd name="T19" fmla="*/ 33 h 161"/>
                  <a:gd name="T20" fmla="*/ 40 w 88"/>
                  <a:gd name="T21" fmla="*/ 17 h 161"/>
                  <a:gd name="T22" fmla="*/ 43 w 88"/>
                  <a:gd name="T23" fmla="*/ 8 h 161"/>
                  <a:gd name="T24" fmla="*/ 44 w 88"/>
                  <a:gd name="T25" fmla="*/ 0 h 161"/>
                  <a:gd name="T26" fmla="*/ 44 w 88"/>
                  <a:gd name="T27" fmla="*/ 0 h 161"/>
                  <a:gd name="T28" fmla="*/ 46 w 88"/>
                  <a:gd name="T29" fmla="*/ 8 h 161"/>
                  <a:gd name="T30" fmla="*/ 48 w 88"/>
                  <a:gd name="T31" fmla="*/ 17 h 161"/>
                  <a:gd name="T32" fmla="*/ 54 w 88"/>
                  <a:gd name="T33" fmla="*/ 33 h 161"/>
                  <a:gd name="T34" fmla="*/ 61 w 88"/>
                  <a:gd name="T35" fmla="*/ 47 h 161"/>
                  <a:gd name="T36" fmla="*/ 70 w 88"/>
                  <a:gd name="T37" fmla="*/ 61 h 161"/>
                  <a:gd name="T38" fmla="*/ 77 w 88"/>
                  <a:gd name="T39" fmla="*/ 74 h 161"/>
                  <a:gd name="T40" fmla="*/ 83 w 88"/>
                  <a:gd name="T41" fmla="*/ 88 h 161"/>
                  <a:gd name="T42" fmla="*/ 85 w 88"/>
                  <a:gd name="T43" fmla="*/ 95 h 161"/>
                  <a:gd name="T44" fmla="*/ 87 w 88"/>
                  <a:gd name="T45" fmla="*/ 102 h 161"/>
                  <a:gd name="T46" fmla="*/ 88 w 88"/>
                  <a:gd name="T47" fmla="*/ 109 h 161"/>
                  <a:gd name="T48" fmla="*/ 88 w 88"/>
                  <a:gd name="T49" fmla="*/ 116 h 161"/>
                  <a:gd name="T50" fmla="*/ 88 w 88"/>
                  <a:gd name="T51" fmla="*/ 116 h 161"/>
                  <a:gd name="T52" fmla="*/ 88 w 88"/>
                  <a:gd name="T53" fmla="*/ 126 h 161"/>
                  <a:gd name="T54" fmla="*/ 85 w 88"/>
                  <a:gd name="T55" fmla="*/ 134 h 161"/>
                  <a:gd name="T56" fmla="*/ 81 w 88"/>
                  <a:gd name="T57" fmla="*/ 141 h 161"/>
                  <a:gd name="T58" fmla="*/ 76 w 88"/>
                  <a:gd name="T59" fmla="*/ 148 h 161"/>
                  <a:gd name="T60" fmla="*/ 69 w 88"/>
                  <a:gd name="T61" fmla="*/ 153 h 161"/>
                  <a:gd name="T62" fmla="*/ 61 w 88"/>
                  <a:gd name="T63" fmla="*/ 158 h 161"/>
                  <a:gd name="T64" fmla="*/ 53 w 88"/>
                  <a:gd name="T65" fmla="*/ 161 h 161"/>
                  <a:gd name="T66" fmla="*/ 44 w 88"/>
                  <a:gd name="T67" fmla="*/ 161 h 161"/>
                  <a:gd name="T68" fmla="*/ 44 w 88"/>
                  <a:gd name="T69" fmla="*/ 161 h 161"/>
                  <a:gd name="T70" fmla="*/ 36 w 88"/>
                  <a:gd name="T71" fmla="*/ 161 h 161"/>
                  <a:gd name="T72" fmla="*/ 26 w 88"/>
                  <a:gd name="T73" fmla="*/ 158 h 161"/>
                  <a:gd name="T74" fmla="*/ 19 w 88"/>
                  <a:gd name="T75" fmla="*/ 153 h 161"/>
                  <a:gd name="T76" fmla="*/ 13 w 88"/>
                  <a:gd name="T77" fmla="*/ 148 h 161"/>
                  <a:gd name="T78" fmla="*/ 7 w 88"/>
                  <a:gd name="T79" fmla="*/ 141 h 161"/>
                  <a:gd name="T80" fmla="*/ 3 w 88"/>
                  <a:gd name="T81" fmla="*/ 134 h 161"/>
                  <a:gd name="T82" fmla="*/ 1 w 88"/>
                  <a:gd name="T83" fmla="*/ 126 h 161"/>
                  <a:gd name="T84" fmla="*/ 0 w 88"/>
                  <a:gd name="T85" fmla="*/ 116 h 161"/>
                  <a:gd name="T86" fmla="*/ 0 w 88"/>
                  <a:gd name="T87" fmla="*/ 11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61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09"/>
                    </a:lnTo>
                    <a:lnTo>
                      <a:pt x="2" y="102"/>
                    </a:lnTo>
                    <a:lnTo>
                      <a:pt x="3" y="95"/>
                    </a:lnTo>
                    <a:lnTo>
                      <a:pt x="6" y="88"/>
                    </a:lnTo>
                    <a:lnTo>
                      <a:pt x="12" y="74"/>
                    </a:lnTo>
                    <a:lnTo>
                      <a:pt x="19" y="6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40" y="17"/>
                    </a:lnTo>
                    <a:lnTo>
                      <a:pt x="43" y="8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6" y="8"/>
                    </a:lnTo>
                    <a:lnTo>
                      <a:pt x="48" y="17"/>
                    </a:lnTo>
                    <a:lnTo>
                      <a:pt x="54" y="33"/>
                    </a:lnTo>
                    <a:lnTo>
                      <a:pt x="61" y="47"/>
                    </a:lnTo>
                    <a:lnTo>
                      <a:pt x="70" y="61"/>
                    </a:lnTo>
                    <a:lnTo>
                      <a:pt x="77" y="74"/>
                    </a:lnTo>
                    <a:lnTo>
                      <a:pt x="83" y="88"/>
                    </a:lnTo>
                    <a:lnTo>
                      <a:pt x="85" y="95"/>
                    </a:lnTo>
                    <a:lnTo>
                      <a:pt x="87" y="102"/>
                    </a:lnTo>
                    <a:lnTo>
                      <a:pt x="88" y="109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26"/>
                    </a:lnTo>
                    <a:lnTo>
                      <a:pt x="85" y="134"/>
                    </a:lnTo>
                    <a:lnTo>
                      <a:pt x="81" y="141"/>
                    </a:lnTo>
                    <a:lnTo>
                      <a:pt x="76" y="148"/>
                    </a:lnTo>
                    <a:lnTo>
                      <a:pt x="69" y="153"/>
                    </a:lnTo>
                    <a:lnTo>
                      <a:pt x="61" y="158"/>
                    </a:lnTo>
                    <a:lnTo>
                      <a:pt x="53" y="161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36" y="161"/>
                    </a:lnTo>
                    <a:lnTo>
                      <a:pt x="26" y="158"/>
                    </a:lnTo>
                    <a:lnTo>
                      <a:pt x="19" y="153"/>
                    </a:lnTo>
                    <a:lnTo>
                      <a:pt x="13" y="148"/>
                    </a:lnTo>
                    <a:lnTo>
                      <a:pt x="7" y="141"/>
                    </a:lnTo>
                    <a:lnTo>
                      <a:pt x="3" y="134"/>
                    </a:lnTo>
                    <a:lnTo>
                      <a:pt x="1" y="126"/>
                    </a:lnTo>
                    <a:lnTo>
                      <a:pt x="0" y="116"/>
                    </a:lnTo>
                    <a:lnTo>
                      <a:pt x="0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6" name="Line 89"/>
              <p:cNvSpPr>
                <a:spLocks noChangeShapeType="1"/>
              </p:cNvSpPr>
              <p:nvPr/>
            </p:nvSpPr>
            <p:spPr bwMode="auto">
              <a:xfrm>
                <a:off x="3095" y="209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7" name="Line 90"/>
              <p:cNvSpPr>
                <a:spLocks noChangeShapeType="1"/>
              </p:cNvSpPr>
              <p:nvPr/>
            </p:nvSpPr>
            <p:spPr bwMode="auto">
              <a:xfrm>
                <a:off x="3093" y="210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8" name="Freeform 91"/>
              <p:cNvSpPr>
                <a:spLocks/>
              </p:cNvSpPr>
              <p:nvPr/>
            </p:nvSpPr>
            <p:spPr bwMode="auto">
              <a:xfrm>
                <a:off x="3090" y="2051"/>
                <a:ext cx="21" cy="48"/>
              </a:xfrm>
              <a:custGeom>
                <a:avLst/>
                <a:gdLst>
                  <a:gd name="T0" fmla="*/ 21 w 21"/>
                  <a:gd name="T1" fmla="*/ 0 h 48"/>
                  <a:gd name="T2" fmla="*/ 21 w 21"/>
                  <a:gd name="T3" fmla="*/ 0 h 48"/>
                  <a:gd name="T4" fmla="*/ 19 w 21"/>
                  <a:gd name="T5" fmla="*/ 0 h 48"/>
                  <a:gd name="T6" fmla="*/ 18 w 21"/>
                  <a:gd name="T7" fmla="*/ 1 h 48"/>
                  <a:gd name="T8" fmla="*/ 18 w 21"/>
                  <a:gd name="T9" fmla="*/ 1 h 48"/>
                  <a:gd name="T10" fmla="*/ 18 w 21"/>
                  <a:gd name="T11" fmla="*/ 1 h 48"/>
                  <a:gd name="T12" fmla="*/ 11 w 21"/>
                  <a:gd name="T13" fmla="*/ 13 h 48"/>
                  <a:gd name="T14" fmla="*/ 5 w 21"/>
                  <a:gd name="T15" fmla="*/ 25 h 48"/>
                  <a:gd name="T16" fmla="*/ 2 w 21"/>
                  <a:gd name="T17" fmla="*/ 36 h 48"/>
                  <a:gd name="T18" fmla="*/ 0 w 21"/>
                  <a:gd name="T19" fmla="*/ 42 h 48"/>
                  <a:gd name="T20" fmla="*/ 0 w 21"/>
                  <a:gd name="T21" fmla="*/ 48 h 48"/>
                  <a:gd name="T22" fmla="*/ 0 w 21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48">
                    <a:moveTo>
                      <a:pt x="21" y="0"/>
                    </a:moveTo>
                    <a:lnTo>
                      <a:pt x="21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1" y="13"/>
                    </a:lnTo>
                    <a:lnTo>
                      <a:pt x="5" y="25"/>
                    </a:lnTo>
                    <a:lnTo>
                      <a:pt x="2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9" name="Freeform 92"/>
              <p:cNvSpPr>
                <a:spLocks/>
              </p:cNvSpPr>
              <p:nvPr/>
            </p:nvSpPr>
            <p:spPr bwMode="auto">
              <a:xfrm>
                <a:off x="825" y="1624"/>
                <a:ext cx="69" cy="126"/>
              </a:xfrm>
              <a:custGeom>
                <a:avLst/>
                <a:gdLst>
                  <a:gd name="T0" fmla="*/ 0 w 69"/>
                  <a:gd name="T1" fmla="*/ 92 h 126"/>
                  <a:gd name="T2" fmla="*/ 0 w 69"/>
                  <a:gd name="T3" fmla="*/ 92 h 126"/>
                  <a:gd name="T4" fmla="*/ 0 w 69"/>
                  <a:gd name="T5" fmla="*/ 86 h 126"/>
                  <a:gd name="T6" fmla="*/ 1 w 69"/>
                  <a:gd name="T7" fmla="*/ 80 h 126"/>
                  <a:gd name="T8" fmla="*/ 4 w 69"/>
                  <a:gd name="T9" fmla="*/ 69 h 126"/>
                  <a:gd name="T10" fmla="*/ 10 w 69"/>
                  <a:gd name="T11" fmla="*/ 59 h 126"/>
                  <a:gd name="T12" fmla="*/ 15 w 69"/>
                  <a:gd name="T13" fmla="*/ 47 h 126"/>
                  <a:gd name="T14" fmla="*/ 21 w 69"/>
                  <a:gd name="T15" fmla="*/ 37 h 126"/>
                  <a:gd name="T16" fmla="*/ 27 w 69"/>
                  <a:gd name="T17" fmla="*/ 26 h 126"/>
                  <a:gd name="T18" fmla="*/ 31 w 69"/>
                  <a:gd name="T19" fmla="*/ 14 h 126"/>
                  <a:gd name="T20" fmla="*/ 34 w 69"/>
                  <a:gd name="T21" fmla="*/ 0 h 126"/>
                  <a:gd name="T22" fmla="*/ 34 w 69"/>
                  <a:gd name="T23" fmla="*/ 0 h 126"/>
                  <a:gd name="T24" fmla="*/ 37 w 69"/>
                  <a:gd name="T25" fmla="*/ 14 h 126"/>
                  <a:gd name="T26" fmla="*/ 43 w 69"/>
                  <a:gd name="T27" fmla="*/ 26 h 126"/>
                  <a:gd name="T28" fmla="*/ 49 w 69"/>
                  <a:gd name="T29" fmla="*/ 37 h 126"/>
                  <a:gd name="T30" fmla="*/ 54 w 69"/>
                  <a:gd name="T31" fmla="*/ 47 h 126"/>
                  <a:gd name="T32" fmla="*/ 60 w 69"/>
                  <a:gd name="T33" fmla="*/ 59 h 126"/>
                  <a:gd name="T34" fmla="*/ 65 w 69"/>
                  <a:gd name="T35" fmla="*/ 69 h 126"/>
                  <a:gd name="T36" fmla="*/ 68 w 69"/>
                  <a:gd name="T37" fmla="*/ 80 h 126"/>
                  <a:gd name="T38" fmla="*/ 69 w 69"/>
                  <a:gd name="T39" fmla="*/ 86 h 126"/>
                  <a:gd name="T40" fmla="*/ 69 w 69"/>
                  <a:gd name="T41" fmla="*/ 92 h 126"/>
                  <a:gd name="T42" fmla="*/ 69 w 69"/>
                  <a:gd name="T43" fmla="*/ 92 h 126"/>
                  <a:gd name="T44" fmla="*/ 68 w 69"/>
                  <a:gd name="T45" fmla="*/ 99 h 126"/>
                  <a:gd name="T46" fmla="*/ 66 w 69"/>
                  <a:gd name="T47" fmla="*/ 105 h 126"/>
                  <a:gd name="T48" fmla="*/ 63 w 69"/>
                  <a:gd name="T49" fmla="*/ 111 h 126"/>
                  <a:gd name="T50" fmla="*/ 59 w 69"/>
                  <a:gd name="T51" fmla="*/ 116 h 126"/>
                  <a:gd name="T52" fmla="*/ 54 w 69"/>
                  <a:gd name="T53" fmla="*/ 121 h 126"/>
                  <a:gd name="T54" fmla="*/ 49 w 69"/>
                  <a:gd name="T55" fmla="*/ 124 h 126"/>
                  <a:gd name="T56" fmla="*/ 42 w 69"/>
                  <a:gd name="T57" fmla="*/ 126 h 126"/>
                  <a:gd name="T58" fmla="*/ 34 w 69"/>
                  <a:gd name="T59" fmla="*/ 126 h 126"/>
                  <a:gd name="T60" fmla="*/ 34 w 69"/>
                  <a:gd name="T61" fmla="*/ 126 h 126"/>
                  <a:gd name="T62" fmla="*/ 28 w 69"/>
                  <a:gd name="T63" fmla="*/ 126 h 126"/>
                  <a:gd name="T64" fmla="*/ 21 w 69"/>
                  <a:gd name="T65" fmla="*/ 124 h 126"/>
                  <a:gd name="T66" fmla="*/ 15 w 69"/>
                  <a:gd name="T67" fmla="*/ 121 h 126"/>
                  <a:gd name="T68" fmla="*/ 10 w 69"/>
                  <a:gd name="T69" fmla="*/ 116 h 126"/>
                  <a:gd name="T70" fmla="*/ 6 w 69"/>
                  <a:gd name="T71" fmla="*/ 111 h 126"/>
                  <a:gd name="T72" fmla="*/ 2 w 69"/>
                  <a:gd name="T73" fmla="*/ 105 h 126"/>
                  <a:gd name="T74" fmla="*/ 0 w 69"/>
                  <a:gd name="T75" fmla="*/ 99 h 126"/>
                  <a:gd name="T76" fmla="*/ 0 w 69"/>
                  <a:gd name="T77" fmla="*/ 92 h 126"/>
                  <a:gd name="T78" fmla="*/ 0 w 69"/>
                  <a:gd name="T79" fmla="*/ 9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6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0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7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4"/>
                    </a:lnTo>
                    <a:lnTo>
                      <a:pt x="43" y="26"/>
                    </a:lnTo>
                    <a:lnTo>
                      <a:pt x="49" y="37"/>
                    </a:lnTo>
                    <a:lnTo>
                      <a:pt x="54" y="47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0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8" y="99"/>
                    </a:lnTo>
                    <a:lnTo>
                      <a:pt x="66" y="105"/>
                    </a:lnTo>
                    <a:lnTo>
                      <a:pt x="63" y="111"/>
                    </a:lnTo>
                    <a:lnTo>
                      <a:pt x="59" y="116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2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5" y="121"/>
                    </a:lnTo>
                    <a:lnTo>
                      <a:pt x="10" y="116"/>
                    </a:lnTo>
                    <a:lnTo>
                      <a:pt x="6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0" name="Line 93"/>
              <p:cNvSpPr>
                <a:spLocks noChangeShapeType="1"/>
              </p:cNvSpPr>
              <p:nvPr/>
            </p:nvSpPr>
            <p:spPr bwMode="auto">
              <a:xfrm>
                <a:off x="840" y="171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1" name="Line 94"/>
              <p:cNvSpPr>
                <a:spLocks noChangeShapeType="1"/>
              </p:cNvSpPr>
              <p:nvPr/>
            </p:nvSpPr>
            <p:spPr bwMode="auto">
              <a:xfrm>
                <a:off x="838" y="171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2" name="Freeform 95"/>
              <p:cNvSpPr>
                <a:spLocks/>
              </p:cNvSpPr>
              <p:nvPr/>
            </p:nvSpPr>
            <p:spPr bwMode="auto">
              <a:xfrm>
                <a:off x="836" y="1676"/>
                <a:ext cx="16" cy="38"/>
              </a:xfrm>
              <a:custGeom>
                <a:avLst/>
                <a:gdLst>
                  <a:gd name="T0" fmla="*/ 16 w 16"/>
                  <a:gd name="T1" fmla="*/ 1 h 38"/>
                  <a:gd name="T2" fmla="*/ 16 w 16"/>
                  <a:gd name="T3" fmla="*/ 1 h 38"/>
                  <a:gd name="T4" fmla="*/ 14 w 16"/>
                  <a:gd name="T5" fmla="*/ 0 h 38"/>
                  <a:gd name="T6" fmla="*/ 13 w 16"/>
                  <a:gd name="T7" fmla="*/ 1 h 38"/>
                  <a:gd name="T8" fmla="*/ 13 w 16"/>
                  <a:gd name="T9" fmla="*/ 1 h 38"/>
                  <a:gd name="T10" fmla="*/ 13 w 16"/>
                  <a:gd name="T11" fmla="*/ 1 h 38"/>
                  <a:gd name="T12" fmla="*/ 8 w 16"/>
                  <a:gd name="T13" fmla="*/ 10 h 38"/>
                  <a:gd name="T14" fmla="*/ 4 w 16"/>
                  <a:gd name="T15" fmla="*/ 19 h 38"/>
                  <a:gd name="T16" fmla="*/ 1 w 16"/>
                  <a:gd name="T17" fmla="*/ 28 h 38"/>
                  <a:gd name="T18" fmla="*/ 0 w 16"/>
                  <a:gd name="T19" fmla="*/ 38 h 38"/>
                  <a:gd name="T20" fmla="*/ 0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16" y="1"/>
                    </a:moveTo>
                    <a:lnTo>
                      <a:pt x="16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10"/>
                    </a:lnTo>
                    <a:lnTo>
                      <a:pt x="4" y="19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3" name="Freeform 96"/>
              <p:cNvSpPr>
                <a:spLocks/>
              </p:cNvSpPr>
              <p:nvPr/>
            </p:nvSpPr>
            <p:spPr bwMode="auto">
              <a:xfrm>
                <a:off x="4110" y="2206"/>
                <a:ext cx="69" cy="127"/>
              </a:xfrm>
              <a:custGeom>
                <a:avLst/>
                <a:gdLst>
                  <a:gd name="T0" fmla="*/ 0 w 69"/>
                  <a:gd name="T1" fmla="*/ 92 h 127"/>
                  <a:gd name="T2" fmla="*/ 0 w 69"/>
                  <a:gd name="T3" fmla="*/ 92 h 127"/>
                  <a:gd name="T4" fmla="*/ 0 w 69"/>
                  <a:gd name="T5" fmla="*/ 86 h 127"/>
                  <a:gd name="T6" fmla="*/ 1 w 69"/>
                  <a:gd name="T7" fmla="*/ 81 h 127"/>
                  <a:gd name="T8" fmla="*/ 4 w 69"/>
                  <a:gd name="T9" fmla="*/ 69 h 127"/>
                  <a:gd name="T10" fmla="*/ 10 w 69"/>
                  <a:gd name="T11" fmla="*/ 59 h 127"/>
                  <a:gd name="T12" fmla="*/ 15 w 69"/>
                  <a:gd name="T13" fmla="*/ 49 h 127"/>
                  <a:gd name="T14" fmla="*/ 21 w 69"/>
                  <a:gd name="T15" fmla="*/ 37 h 127"/>
                  <a:gd name="T16" fmla="*/ 27 w 69"/>
                  <a:gd name="T17" fmla="*/ 26 h 127"/>
                  <a:gd name="T18" fmla="*/ 31 w 69"/>
                  <a:gd name="T19" fmla="*/ 14 h 127"/>
                  <a:gd name="T20" fmla="*/ 34 w 69"/>
                  <a:gd name="T21" fmla="*/ 0 h 127"/>
                  <a:gd name="T22" fmla="*/ 34 w 69"/>
                  <a:gd name="T23" fmla="*/ 0 h 127"/>
                  <a:gd name="T24" fmla="*/ 38 w 69"/>
                  <a:gd name="T25" fmla="*/ 14 h 127"/>
                  <a:gd name="T26" fmla="*/ 42 w 69"/>
                  <a:gd name="T27" fmla="*/ 26 h 127"/>
                  <a:gd name="T28" fmla="*/ 49 w 69"/>
                  <a:gd name="T29" fmla="*/ 37 h 127"/>
                  <a:gd name="T30" fmla="*/ 55 w 69"/>
                  <a:gd name="T31" fmla="*/ 49 h 127"/>
                  <a:gd name="T32" fmla="*/ 60 w 69"/>
                  <a:gd name="T33" fmla="*/ 59 h 127"/>
                  <a:gd name="T34" fmla="*/ 65 w 69"/>
                  <a:gd name="T35" fmla="*/ 69 h 127"/>
                  <a:gd name="T36" fmla="*/ 68 w 69"/>
                  <a:gd name="T37" fmla="*/ 81 h 127"/>
                  <a:gd name="T38" fmla="*/ 69 w 69"/>
                  <a:gd name="T39" fmla="*/ 86 h 127"/>
                  <a:gd name="T40" fmla="*/ 69 w 69"/>
                  <a:gd name="T41" fmla="*/ 92 h 127"/>
                  <a:gd name="T42" fmla="*/ 69 w 69"/>
                  <a:gd name="T43" fmla="*/ 92 h 127"/>
                  <a:gd name="T44" fmla="*/ 69 w 69"/>
                  <a:gd name="T45" fmla="*/ 99 h 127"/>
                  <a:gd name="T46" fmla="*/ 67 w 69"/>
                  <a:gd name="T47" fmla="*/ 105 h 127"/>
                  <a:gd name="T48" fmla="*/ 63 w 69"/>
                  <a:gd name="T49" fmla="*/ 111 h 127"/>
                  <a:gd name="T50" fmla="*/ 59 w 69"/>
                  <a:gd name="T51" fmla="*/ 117 h 127"/>
                  <a:gd name="T52" fmla="*/ 54 w 69"/>
                  <a:gd name="T53" fmla="*/ 121 h 127"/>
                  <a:gd name="T54" fmla="*/ 49 w 69"/>
                  <a:gd name="T55" fmla="*/ 124 h 127"/>
                  <a:gd name="T56" fmla="*/ 41 w 69"/>
                  <a:gd name="T57" fmla="*/ 126 h 127"/>
                  <a:gd name="T58" fmla="*/ 34 w 69"/>
                  <a:gd name="T59" fmla="*/ 127 h 127"/>
                  <a:gd name="T60" fmla="*/ 34 w 69"/>
                  <a:gd name="T61" fmla="*/ 127 h 127"/>
                  <a:gd name="T62" fmla="*/ 28 w 69"/>
                  <a:gd name="T63" fmla="*/ 126 h 127"/>
                  <a:gd name="T64" fmla="*/ 21 w 69"/>
                  <a:gd name="T65" fmla="*/ 124 h 127"/>
                  <a:gd name="T66" fmla="*/ 16 w 69"/>
                  <a:gd name="T67" fmla="*/ 121 h 127"/>
                  <a:gd name="T68" fmla="*/ 11 w 69"/>
                  <a:gd name="T69" fmla="*/ 117 h 127"/>
                  <a:gd name="T70" fmla="*/ 5 w 69"/>
                  <a:gd name="T71" fmla="*/ 111 h 127"/>
                  <a:gd name="T72" fmla="*/ 2 w 69"/>
                  <a:gd name="T73" fmla="*/ 105 h 127"/>
                  <a:gd name="T74" fmla="*/ 0 w 69"/>
                  <a:gd name="T75" fmla="*/ 99 h 127"/>
                  <a:gd name="T76" fmla="*/ 0 w 69"/>
                  <a:gd name="T77" fmla="*/ 92 h 127"/>
                  <a:gd name="T78" fmla="*/ 0 w 69"/>
                  <a:gd name="T7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7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9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8" y="14"/>
                    </a:lnTo>
                    <a:lnTo>
                      <a:pt x="42" y="26"/>
                    </a:lnTo>
                    <a:lnTo>
                      <a:pt x="49" y="37"/>
                    </a:lnTo>
                    <a:lnTo>
                      <a:pt x="55" y="49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1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9"/>
                    </a:lnTo>
                    <a:lnTo>
                      <a:pt x="67" y="105"/>
                    </a:lnTo>
                    <a:lnTo>
                      <a:pt x="63" y="111"/>
                    </a:lnTo>
                    <a:lnTo>
                      <a:pt x="59" y="117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1" y="126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6" y="121"/>
                    </a:lnTo>
                    <a:lnTo>
                      <a:pt x="11" y="117"/>
                    </a:lnTo>
                    <a:lnTo>
                      <a:pt x="5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4" name="Line 97"/>
              <p:cNvSpPr>
                <a:spLocks noChangeShapeType="1"/>
              </p:cNvSpPr>
              <p:nvPr/>
            </p:nvSpPr>
            <p:spPr bwMode="auto">
              <a:xfrm>
                <a:off x="4125" y="229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5" name="Line 98"/>
              <p:cNvSpPr>
                <a:spLocks noChangeShapeType="1"/>
              </p:cNvSpPr>
              <p:nvPr/>
            </p:nvSpPr>
            <p:spPr bwMode="auto">
              <a:xfrm>
                <a:off x="4123" y="229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6" name="Freeform 99"/>
              <p:cNvSpPr>
                <a:spLocks/>
              </p:cNvSpPr>
              <p:nvPr/>
            </p:nvSpPr>
            <p:spPr bwMode="auto">
              <a:xfrm>
                <a:off x="4121" y="2259"/>
                <a:ext cx="16" cy="37"/>
              </a:xfrm>
              <a:custGeom>
                <a:avLst/>
                <a:gdLst>
                  <a:gd name="T0" fmla="*/ 16 w 16"/>
                  <a:gd name="T1" fmla="*/ 0 h 37"/>
                  <a:gd name="T2" fmla="*/ 16 w 16"/>
                  <a:gd name="T3" fmla="*/ 0 h 37"/>
                  <a:gd name="T4" fmla="*/ 14 w 16"/>
                  <a:gd name="T5" fmla="*/ 0 h 37"/>
                  <a:gd name="T6" fmla="*/ 13 w 16"/>
                  <a:gd name="T7" fmla="*/ 1 h 37"/>
                  <a:gd name="T8" fmla="*/ 13 w 16"/>
                  <a:gd name="T9" fmla="*/ 1 h 37"/>
                  <a:gd name="T10" fmla="*/ 13 w 16"/>
                  <a:gd name="T11" fmla="*/ 1 h 37"/>
                  <a:gd name="T12" fmla="*/ 8 w 16"/>
                  <a:gd name="T13" fmla="*/ 9 h 37"/>
                  <a:gd name="T14" fmla="*/ 4 w 16"/>
                  <a:gd name="T15" fmla="*/ 18 h 37"/>
                  <a:gd name="T16" fmla="*/ 1 w 16"/>
                  <a:gd name="T17" fmla="*/ 28 h 37"/>
                  <a:gd name="T18" fmla="*/ 0 w 16"/>
                  <a:gd name="T19" fmla="*/ 37 h 37"/>
                  <a:gd name="T20" fmla="*/ 0 w 16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7">
                    <a:moveTo>
                      <a:pt x="16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9"/>
                    </a:lnTo>
                    <a:lnTo>
                      <a:pt x="4" y="18"/>
                    </a:lnTo>
                    <a:lnTo>
                      <a:pt x="1" y="28"/>
                    </a:lnTo>
                    <a:lnTo>
                      <a:pt x="0" y="37"/>
                    </a:lnTo>
                    <a:lnTo>
                      <a:pt x="0" y="3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7" name="Freeform 100"/>
              <p:cNvSpPr>
                <a:spLocks/>
              </p:cNvSpPr>
              <p:nvPr/>
            </p:nvSpPr>
            <p:spPr bwMode="auto">
              <a:xfrm>
                <a:off x="5259" y="3082"/>
                <a:ext cx="68" cy="123"/>
              </a:xfrm>
              <a:custGeom>
                <a:avLst/>
                <a:gdLst>
                  <a:gd name="T0" fmla="*/ 0 w 68"/>
                  <a:gd name="T1" fmla="*/ 89 h 123"/>
                  <a:gd name="T2" fmla="*/ 0 w 68"/>
                  <a:gd name="T3" fmla="*/ 89 h 123"/>
                  <a:gd name="T4" fmla="*/ 0 w 68"/>
                  <a:gd name="T5" fmla="*/ 83 h 123"/>
                  <a:gd name="T6" fmla="*/ 1 w 68"/>
                  <a:gd name="T7" fmla="*/ 78 h 123"/>
                  <a:gd name="T8" fmla="*/ 4 w 68"/>
                  <a:gd name="T9" fmla="*/ 67 h 123"/>
                  <a:gd name="T10" fmla="*/ 9 w 68"/>
                  <a:gd name="T11" fmla="*/ 57 h 123"/>
                  <a:gd name="T12" fmla="*/ 14 w 68"/>
                  <a:gd name="T13" fmla="*/ 47 h 123"/>
                  <a:gd name="T14" fmla="*/ 21 w 68"/>
                  <a:gd name="T15" fmla="*/ 36 h 123"/>
                  <a:gd name="T16" fmla="*/ 26 w 68"/>
                  <a:gd name="T17" fmla="*/ 25 h 123"/>
                  <a:gd name="T18" fmla="*/ 31 w 68"/>
                  <a:gd name="T19" fmla="*/ 13 h 123"/>
                  <a:gd name="T20" fmla="*/ 34 w 68"/>
                  <a:gd name="T21" fmla="*/ 0 h 123"/>
                  <a:gd name="T22" fmla="*/ 34 w 68"/>
                  <a:gd name="T23" fmla="*/ 0 h 123"/>
                  <a:gd name="T24" fmla="*/ 37 w 68"/>
                  <a:gd name="T25" fmla="*/ 13 h 123"/>
                  <a:gd name="T26" fmla="*/ 41 w 68"/>
                  <a:gd name="T27" fmla="*/ 25 h 123"/>
                  <a:gd name="T28" fmla="*/ 47 w 68"/>
                  <a:gd name="T29" fmla="*/ 36 h 123"/>
                  <a:gd name="T30" fmla="*/ 53 w 68"/>
                  <a:gd name="T31" fmla="*/ 47 h 123"/>
                  <a:gd name="T32" fmla="*/ 59 w 68"/>
                  <a:gd name="T33" fmla="*/ 57 h 123"/>
                  <a:gd name="T34" fmla="*/ 63 w 68"/>
                  <a:gd name="T35" fmla="*/ 67 h 123"/>
                  <a:gd name="T36" fmla="*/ 67 w 68"/>
                  <a:gd name="T37" fmla="*/ 78 h 123"/>
                  <a:gd name="T38" fmla="*/ 67 w 68"/>
                  <a:gd name="T39" fmla="*/ 83 h 123"/>
                  <a:gd name="T40" fmla="*/ 68 w 68"/>
                  <a:gd name="T41" fmla="*/ 89 h 123"/>
                  <a:gd name="T42" fmla="*/ 68 w 68"/>
                  <a:gd name="T43" fmla="*/ 89 h 123"/>
                  <a:gd name="T44" fmla="*/ 67 w 68"/>
                  <a:gd name="T45" fmla="*/ 95 h 123"/>
                  <a:gd name="T46" fmla="*/ 65 w 68"/>
                  <a:gd name="T47" fmla="*/ 102 h 123"/>
                  <a:gd name="T48" fmla="*/ 62 w 68"/>
                  <a:gd name="T49" fmla="*/ 108 h 123"/>
                  <a:gd name="T50" fmla="*/ 58 w 68"/>
                  <a:gd name="T51" fmla="*/ 113 h 123"/>
                  <a:gd name="T52" fmla="*/ 53 w 68"/>
                  <a:gd name="T53" fmla="*/ 117 h 123"/>
                  <a:gd name="T54" fmla="*/ 47 w 68"/>
                  <a:gd name="T55" fmla="*/ 120 h 123"/>
                  <a:gd name="T56" fmla="*/ 41 w 68"/>
                  <a:gd name="T57" fmla="*/ 122 h 123"/>
                  <a:gd name="T58" fmla="*/ 34 w 68"/>
                  <a:gd name="T59" fmla="*/ 123 h 123"/>
                  <a:gd name="T60" fmla="*/ 34 w 68"/>
                  <a:gd name="T61" fmla="*/ 123 h 123"/>
                  <a:gd name="T62" fmla="*/ 27 w 68"/>
                  <a:gd name="T63" fmla="*/ 122 h 123"/>
                  <a:gd name="T64" fmla="*/ 21 w 68"/>
                  <a:gd name="T65" fmla="*/ 120 h 123"/>
                  <a:gd name="T66" fmla="*/ 15 w 68"/>
                  <a:gd name="T67" fmla="*/ 117 h 123"/>
                  <a:gd name="T68" fmla="*/ 10 w 68"/>
                  <a:gd name="T69" fmla="*/ 113 h 123"/>
                  <a:gd name="T70" fmla="*/ 6 w 68"/>
                  <a:gd name="T71" fmla="*/ 108 h 123"/>
                  <a:gd name="T72" fmla="*/ 3 w 68"/>
                  <a:gd name="T73" fmla="*/ 102 h 123"/>
                  <a:gd name="T74" fmla="*/ 1 w 68"/>
                  <a:gd name="T75" fmla="*/ 95 h 123"/>
                  <a:gd name="T76" fmla="*/ 0 w 68"/>
                  <a:gd name="T77" fmla="*/ 89 h 123"/>
                  <a:gd name="T78" fmla="*/ 0 w 68"/>
                  <a:gd name="T79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8" h="123">
                    <a:moveTo>
                      <a:pt x="0" y="89"/>
                    </a:moveTo>
                    <a:lnTo>
                      <a:pt x="0" y="89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4" y="67"/>
                    </a:lnTo>
                    <a:lnTo>
                      <a:pt x="9" y="57"/>
                    </a:lnTo>
                    <a:lnTo>
                      <a:pt x="14" y="47"/>
                    </a:lnTo>
                    <a:lnTo>
                      <a:pt x="21" y="36"/>
                    </a:lnTo>
                    <a:lnTo>
                      <a:pt x="26" y="25"/>
                    </a:lnTo>
                    <a:lnTo>
                      <a:pt x="31" y="13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3"/>
                    </a:lnTo>
                    <a:lnTo>
                      <a:pt x="41" y="25"/>
                    </a:lnTo>
                    <a:lnTo>
                      <a:pt x="47" y="36"/>
                    </a:lnTo>
                    <a:lnTo>
                      <a:pt x="53" y="47"/>
                    </a:lnTo>
                    <a:lnTo>
                      <a:pt x="59" y="57"/>
                    </a:lnTo>
                    <a:lnTo>
                      <a:pt x="63" y="67"/>
                    </a:lnTo>
                    <a:lnTo>
                      <a:pt x="67" y="78"/>
                    </a:lnTo>
                    <a:lnTo>
                      <a:pt x="67" y="83"/>
                    </a:lnTo>
                    <a:lnTo>
                      <a:pt x="68" y="89"/>
                    </a:lnTo>
                    <a:lnTo>
                      <a:pt x="68" y="89"/>
                    </a:lnTo>
                    <a:lnTo>
                      <a:pt x="67" y="95"/>
                    </a:lnTo>
                    <a:lnTo>
                      <a:pt x="65" y="102"/>
                    </a:lnTo>
                    <a:lnTo>
                      <a:pt x="62" y="108"/>
                    </a:lnTo>
                    <a:lnTo>
                      <a:pt x="58" y="113"/>
                    </a:lnTo>
                    <a:lnTo>
                      <a:pt x="53" y="117"/>
                    </a:lnTo>
                    <a:lnTo>
                      <a:pt x="47" y="120"/>
                    </a:lnTo>
                    <a:lnTo>
                      <a:pt x="41" y="122"/>
                    </a:lnTo>
                    <a:lnTo>
                      <a:pt x="34" y="123"/>
                    </a:lnTo>
                    <a:lnTo>
                      <a:pt x="34" y="123"/>
                    </a:lnTo>
                    <a:lnTo>
                      <a:pt x="27" y="122"/>
                    </a:lnTo>
                    <a:lnTo>
                      <a:pt x="21" y="120"/>
                    </a:lnTo>
                    <a:lnTo>
                      <a:pt x="15" y="117"/>
                    </a:lnTo>
                    <a:lnTo>
                      <a:pt x="10" y="113"/>
                    </a:lnTo>
                    <a:lnTo>
                      <a:pt x="6" y="108"/>
                    </a:lnTo>
                    <a:lnTo>
                      <a:pt x="3" y="102"/>
                    </a:lnTo>
                    <a:lnTo>
                      <a:pt x="1" y="95"/>
                    </a:lnTo>
                    <a:lnTo>
                      <a:pt x="0" y="89"/>
                    </a:lnTo>
                    <a:lnTo>
                      <a:pt x="0" y="8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8" name="Line 101"/>
              <p:cNvSpPr>
                <a:spLocks noChangeShapeType="1"/>
              </p:cNvSpPr>
              <p:nvPr/>
            </p:nvSpPr>
            <p:spPr bwMode="auto">
              <a:xfrm>
                <a:off x="5271" y="317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9" name="Freeform 102"/>
              <p:cNvSpPr>
                <a:spLocks/>
              </p:cNvSpPr>
              <p:nvPr/>
            </p:nvSpPr>
            <p:spPr bwMode="auto">
              <a:xfrm>
                <a:off x="5271" y="3135"/>
                <a:ext cx="14" cy="35"/>
              </a:xfrm>
              <a:custGeom>
                <a:avLst/>
                <a:gdLst>
                  <a:gd name="T0" fmla="*/ 14 w 14"/>
                  <a:gd name="T1" fmla="*/ 0 h 35"/>
                  <a:gd name="T2" fmla="*/ 14 w 14"/>
                  <a:gd name="T3" fmla="*/ 0 h 35"/>
                  <a:gd name="T4" fmla="*/ 14 w 14"/>
                  <a:gd name="T5" fmla="*/ 0 h 35"/>
                  <a:gd name="T6" fmla="*/ 9 w 14"/>
                  <a:gd name="T7" fmla="*/ 8 h 35"/>
                  <a:gd name="T8" fmla="*/ 5 w 14"/>
                  <a:gd name="T9" fmla="*/ 17 h 35"/>
                  <a:gd name="T10" fmla="*/ 1 w 14"/>
                  <a:gd name="T11" fmla="*/ 26 h 35"/>
                  <a:gd name="T12" fmla="*/ 0 w 14"/>
                  <a:gd name="T13" fmla="*/ 35 h 35"/>
                  <a:gd name="T14" fmla="*/ 0 w 1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9" y="8"/>
                    </a:lnTo>
                    <a:lnTo>
                      <a:pt x="5" y="17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0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0" name="Freeform 103"/>
              <p:cNvSpPr>
                <a:spLocks/>
              </p:cNvSpPr>
              <p:nvPr/>
            </p:nvSpPr>
            <p:spPr bwMode="auto">
              <a:xfrm>
                <a:off x="743" y="441"/>
                <a:ext cx="22" cy="9"/>
              </a:xfrm>
              <a:custGeom>
                <a:avLst/>
                <a:gdLst>
                  <a:gd name="T0" fmla="*/ 22 w 22"/>
                  <a:gd name="T1" fmla="*/ 9 h 9"/>
                  <a:gd name="T2" fmla="*/ 22 w 22"/>
                  <a:gd name="T3" fmla="*/ 9 h 9"/>
                  <a:gd name="T4" fmla="*/ 0 w 2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22" y="9"/>
                    </a:moveTo>
                    <a:lnTo>
                      <a:pt x="22" y="9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1" name="Freeform 104"/>
              <p:cNvSpPr>
                <a:spLocks/>
              </p:cNvSpPr>
              <p:nvPr/>
            </p:nvSpPr>
            <p:spPr bwMode="auto">
              <a:xfrm>
                <a:off x="623" y="430"/>
                <a:ext cx="185" cy="203"/>
              </a:xfrm>
              <a:custGeom>
                <a:avLst/>
                <a:gdLst>
                  <a:gd name="T0" fmla="*/ 82 w 185"/>
                  <a:gd name="T1" fmla="*/ 2 h 203"/>
                  <a:gd name="T2" fmla="*/ 82 w 185"/>
                  <a:gd name="T3" fmla="*/ 2 h 203"/>
                  <a:gd name="T4" fmla="*/ 69 w 185"/>
                  <a:gd name="T5" fmla="*/ 0 h 203"/>
                  <a:gd name="T6" fmla="*/ 56 w 185"/>
                  <a:gd name="T7" fmla="*/ 0 h 203"/>
                  <a:gd name="T8" fmla="*/ 56 w 185"/>
                  <a:gd name="T9" fmla="*/ 0 h 203"/>
                  <a:gd name="T10" fmla="*/ 48 w 185"/>
                  <a:gd name="T11" fmla="*/ 0 h 203"/>
                  <a:gd name="T12" fmla="*/ 40 w 185"/>
                  <a:gd name="T13" fmla="*/ 1 h 203"/>
                  <a:gd name="T14" fmla="*/ 33 w 185"/>
                  <a:gd name="T15" fmla="*/ 2 h 203"/>
                  <a:gd name="T16" fmla="*/ 25 w 185"/>
                  <a:gd name="T17" fmla="*/ 4 h 203"/>
                  <a:gd name="T18" fmla="*/ 19 w 185"/>
                  <a:gd name="T19" fmla="*/ 7 h 203"/>
                  <a:gd name="T20" fmla="*/ 14 w 185"/>
                  <a:gd name="T21" fmla="*/ 11 h 203"/>
                  <a:gd name="T22" fmla="*/ 9 w 185"/>
                  <a:gd name="T23" fmla="*/ 17 h 203"/>
                  <a:gd name="T24" fmla="*/ 5 w 185"/>
                  <a:gd name="T25" fmla="*/ 22 h 203"/>
                  <a:gd name="T26" fmla="*/ 5 w 185"/>
                  <a:gd name="T27" fmla="*/ 22 h 203"/>
                  <a:gd name="T28" fmla="*/ 3 w 185"/>
                  <a:gd name="T29" fmla="*/ 27 h 203"/>
                  <a:gd name="T30" fmla="*/ 1 w 185"/>
                  <a:gd name="T31" fmla="*/ 31 h 203"/>
                  <a:gd name="T32" fmla="*/ 0 w 185"/>
                  <a:gd name="T33" fmla="*/ 36 h 203"/>
                  <a:gd name="T34" fmla="*/ 0 w 185"/>
                  <a:gd name="T35" fmla="*/ 41 h 203"/>
                  <a:gd name="T36" fmla="*/ 0 w 185"/>
                  <a:gd name="T37" fmla="*/ 41 h 203"/>
                  <a:gd name="T38" fmla="*/ 1 w 185"/>
                  <a:gd name="T39" fmla="*/ 49 h 203"/>
                  <a:gd name="T40" fmla="*/ 2 w 185"/>
                  <a:gd name="T41" fmla="*/ 58 h 203"/>
                  <a:gd name="T42" fmla="*/ 5 w 185"/>
                  <a:gd name="T43" fmla="*/ 65 h 203"/>
                  <a:gd name="T44" fmla="*/ 9 w 185"/>
                  <a:gd name="T45" fmla="*/ 73 h 203"/>
                  <a:gd name="T46" fmla="*/ 13 w 185"/>
                  <a:gd name="T47" fmla="*/ 81 h 203"/>
                  <a:gd name="T48" fmla="*/ 19 w 185"/>
                  <a:gd name="T49" fmla="*/ 90 h 203"/>
                  <a:gd name="T50" fmla="*/ 33 w 185"/>
                  <a:gd name="T51" fmla="*/ 107 h 203"/>
                  <a:gd name="T52" fmla="*/ 33 w 185"/>
                  <a:gd name="T53" fmla="*/ 107 h 203"/>
                  <a:gd name="T54" fmla="*/ 49 w 185"/>
                  <a:gd name="T55" fmla="*/ 124 h 203"/>
                  <a:gd name="T56" fmla="*/ 69 w 185"/>
                  <a:gd name="T57" fmla="*/ 140 h 203"/>
                  <a:gd name="T58" fmla="*/ 91 w 185"/>
                  <a:gd name="T59" fmla="*/ 156 h 203"/>
                  <a:gd name="T60" fmla="*/ 116 w 185"/>
                  <a:gd name="T61" fmla="*/ 172 h 203"/>
                  <a:gd name="T62" fmla="*/ 116 w 185"/>
                  <a:gd name="T63" fmla="*/ 172 h 203"/>
                  <a:gd name="T64" fmla="*/ 133 w 185"/>
                  <a:gd name="T65" fmla="*/ 181 h 203"/>
                  <a:gd name="T66" fmla="*/ 151 w 185"/>
                  <a:gd name="T67" fmla="*/ 190 h 203"/>
                  <a:gd name="T68" fmla="*/ 168 w 185"/>
                  <a:gd name="T69" fmla="*/ 198 h 203"/>
                  <a:gd name="T70" fmla="*/ 185 w 185"/>
                  <a:gd name="T71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5" h="203">
                    <a:moveTo>
                      <a:pt x="82" y="2"/>
                    </a:moveTo>
                    <a:lnTo>
                      <a:pt x="82" y="2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1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9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9" y="73"/>
                    </a:lnTo>
                    <a:lnTo>
                      <a:pt x="13" y="81"/>
                    </a:lnTo>
                    <a:lnTo>
                      <a:pt x="19" y="90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49" y="124"/>
                    </a:lnTo>
                    <a:lnTo>
                      <a:pt x="69" y="140"/>
                    </a:lnTo>
                    <a:lnTo>
                      <a:pt x="91" y="156"/>
                    </a:lnTo>
                    <a:lnTo>
                      <a:pt x="116" y="172"/>
                    </a:lnTo>
                    <a:lnTo>
                      <a:pt x="116" y="172"/>
                    </a:lnTo>
                    <a:lnTo>
                      <a:pt x="133" y="181"/>
                    </a:lnTo>
                    <a:lnTo>
                      <a:pt x="151" y="190"/>
                    </a:lnTo>
                    <a:lnTo>
                      <a:pt x="168" y="198"/>
                    </a:lnTo>
                    <a:lnTo>
                      <a:pt x="185" y="20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2" name="Freeform 105"/>
              <p:cNvSpPr>
                <a:spLocks/>
              </p:cNvSpPr>
              <p:nvPr/>
            </p:nvSpPr>
            <p:spPr bwMode="auto">
              <a:xfrm>
                <a:off x="847" y="505"/>
                <a:ext cx="81" cy="140"/>
              </a:xfrm>
              <a:custGeom>
                <a:avLst/>
                <a:gdLst>
                  <a:gd name="T0" fmla="*/ 0 w 81"/>
                  <a:gd name="T1" fmla="*/ 138 h 140"/>
                  <a:gd name="T2" fmla="*/ 0 w 81"/>
                  <a:gd name="T3" fmla="*/ 138 h 140"/>
                  <a:gd name="T4" fmla="*/ 12 w 81"/>
                  <a:gd name="T5" fmla="*/ 139 h 140"/>
                  <a:gd name="T6" fmla="*/ 25 w 81"/>
                  <a:gd name="T7" fmla="*/ 140 h 140"/>
                  <a:gd name="T8" fmla="*/ 25 w 81"/>
                  <a:gd name="T9" fmla="*/ 140 h 140"/>
                  <a:gd name="T10" fmla="*/ 33 w 81"/>
                  <a:gd name="T11" fmla="*/ 140 h 140"/>
                  <a:gd name="T12" fmla="*/ 41 w 81"/>
                  <a:gd name="T13" fmla="*/ 139 h 140"/>
                  <a:gd name="T14" fmla="*/ 48 w 81"/>
                  <a:gd name="T15" fmla="*/ 137 h 140"/>
                  <a:gd name="T16" fmla="*/ 56 w 81"/>
                  <a:gd name="T17" fmla="*/ 135 h 140"/>
                  <a:gd name="T18" fmla="*/ 62 w 81"/>
                  <a:gd name="T19" fmla="*/ 132 h 140"/>
                  <a:gd name="T20" fmla="*/ 68 w 81"/>
                  <a:gd name="T21" fmla="*/ 128 h 140"/>
                  <a:gd name="T22" fmla="*/ 72 w 81"/>
                  <a:gd name="T23" fmla="*/ 124 h 140"/>
                  <a:gd name="T24" fmla="*/ 76 w 81"/>
                  <a:gd name="T25" fmla="*/ 117 h 140"/>
                  <a:gd name="T26" fmla="*/ 76 w 81"/>
                  <a:gd name="T27" fmla="*/ 117 h 140"/>
                  <a:gd name="T28" fmla="*/ 79 w 81"/>
                  <a:gd name="T29" fmla="*/ 113 h 140"/>
                  <a:gd name="T30" fmla="*/ 80 w 81"/>
                  <a:gd name="T31" fmla="*/ 108 h 140"/>
                  <a:gd name="T32" fmla="*/ 81 w 81"/>
                  <a:gd name="T33" fmla="*/ 103 h 140"/>
                  <a:gd name="T34" fmla="*/ 81 w 81"/>
                  <a:gd name="T35" fmla="*/ 98 h 140"/>
                  <a:gd name="T36" fmla="*/ 81 w 81"/>
                  <a:gd name="T37" fmla="*/ 98 h 140"/>
                  <a:gd name="T38" fmla="*/ 81 w 81"/>
                  <a:gd name="T39" fmla="*/ 91 h 140"/>
                  <a:gd name="T40" fmla="*/ 79 w 81"/>
                  <a:gd name="T41" fmla="*/ 82 h 140"/>
                  <a:gd name="T42" fmla="*/ 76 w 81"/>
                  <a:gd name="T43" fmla="*/ 74 h 140"/>
                  <a:gd name="T44" fmla="*/ 73 w 81"/>
                  <a:gd name="T45" fmla="*/ 66 h 140"/>
                  <a:gd name="T46" fmla="*/ 68 w 81"/>
                  <a:gd name="T47" fmla="*/ 58 h 140"/>
                  <a:gd name="T48" fmla="*/ 62 w 81"/>
                  <a:gd name="T49" fmla="*/ 50 h 140"/>
                  <a:gd name="T50" fmla="*/ 48 w 81"/>
                  <a:gd name="T51" fmla="*/ 33 h 140"/>
                  <a:gd name="T52" fmla="*/ 48 w 81"/>
                  <a:gd name="T53" fmla="*/ 33 h 140"/>
                  <a:gd name="T54" fmla="*/ 32 w 81"/>
                  <a:gd name="T55" fmla="*/ 17 h 140"/>
                  <a:gd name="T56" fmla="*/ 13 w 81"/>
                  <a:gd name="T5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1" h="140">
                    <a:moveTo>
                      <a:pt x="0" y="138"/>
                    </a:moveTo>
                    <a:lnTo>
                      <a:pt x="0" y="138"/>
                    </a:lnTo>
                    <a:lnTo>
                      <a:pt x="12" y="139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33" y="140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6" y="135"/>
                    </a:lnTo>
                    <a:lnTo>
                      <a:pt x="62" y="132"/>
                    </a:lnTo>
                    <a:lnTo>
                      <a:pt x="68" y="128"/>
                    </a:lnTo>
                    <a:lnTo>
                      <a:pt x="72" y="124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9" y="113"/>
                    </a:lnTo>
                    <a:lnTo>
                      <a:pt x="80" y="108"/>
                    </a:lnTo>
                    <a:lnTo>
                      <a:pt x="81" y="103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1"/>
                    </a:lnTo>
                    <a:lnTo>
                      <a:pt x="79" y="82"/>
                    </a:lnTo>
                    <a:lnTo>
                      <a:pt x="76" y="74"/>
                    </a:lnTo>
                    <a:lnTo>
                      <a:pt x="73" y="66"/>
                    </a:lnTo>
                    <a:lnTo>
                      <a:pt x="68" y="58"/>
                    </a:lnTo>
                    <a:lnTo>
                      <a:pt x="62" y="50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32" y="17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3" name="Freeform 106"/>
              <p:cNvSpPr>
                <a:spLocks/>
              </p:cNvSpPr>
              <p:nvPr/>
            </p:nvSpPr>
            <p:spPr bwMode="auto">
              <a:xfrm>
                <a:off x="810" y="600"/>
                <a:ext cx="6" cy="4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3 w 6"/>
                  <a:gd name="T5" fmla="*/ 2 h 4"/>
                  <a:gd name="T6" fmla="*/ 3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4" name="Freeform 107"/>
              <p:cNvSpPr>
                <a:spLocks/>
              </p:cNvSpPr>
              <p:nvPr/>
            </p:nvSpPr>
            <p:spPr bwMode="auto">
              <a:xfrm>
                <a:off x="743" y="627"/>
                <a:ext cx="19" cy="6"/>
              </a:xfrm>
              <a:custGeom>
                <a:avLst/>
                <a:gdLst>
                  <a:gd name="T0" fmla="*/ 0 w 19"/>
                  <a:gd name="T1" fmla="*/ 6 h 6"/>
                  <a:gd name="T2" fmla="*/ 0 w 19"/>
                  <a:gd name="T3" fmla="*/ 6 h 6"/>
                  <a:gd name="T4" fmla="*/ 19 w 1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lnTo>
                      <a:pt x="0" y="6"/>
                    </a:lnTo>
                    <a:lnTo>
                      <a:pt x="1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5" name="Freeform 108"/>
              <p:cNvSpPr>
                <a:spLocks/>
              </p:cNvSpPr>
              <p:nvPr/>
            </p:nvSpPr>
            <p:spPr bwMode="auto">
              <a:xfrm>
                <a:off x="860" y="557"/>
                <a:ext cx="15" cy="13"/>
              </a:xfrm>
              <a:custGeom>
                <a:avLst/>
                <a:gdLst>
                  <a:gd name="T0" fmla="*/ 0 w 15"/>
                  <a:gd name="T1" fmla="*/ 13 h 13"/>
                  <a:gd name="T2" fmla="*/ 0 w 15"/>
                  <a:gd name="T3" fmla="*/ 13 h 13"/>
                  <a:gd name="T4" fmla="*/ 15 w 15"/>
                  <a:gd name="T5" fmla="*/ 1 h 13"/>
                  <a:gd name="T6" fmla="*/ 15 w 15"/>
                  <a:gd name="T7" fmla="*/ 1 h 13"/>
                  <a:gd name="T8" fmla="*/ 15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lnTo>
                      <a:pt x="0" y="1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6" name="Freeform 109"/>
              <p:cNvSpPr>
                <a:spLocks/>
              </p:cNvSpPr>
              <p:nvPr/>
            </p:nvSpPr>
            <p:spPr bwMode="auto">
              <a:xfrm>
                <a:off x="718" y="517"/>
                <a:ext cx="1" cy="38"/>
              </a:xfrm>
              <a:custGeom>
                <a:avLst/>
                <a:gdLst>
                  <a:gd name="T0" fmla="*/ 0 w 1"/>
                  <a:gd name="T1" fmla="*/ 38 h 38"/>
                  <a:gd name="T2" fmla="*/ 0 w 1"/>
                  <a:gd name="T3" fmla="*/ 38 h 38"/>
                  <a:gd name="T4" fmla="*/ 0 w 1"/>
                  <a:gd name="T5" fmla="*/ 20 h 38"/>
                  <a:gd name="T6" fmla="*/ 0 w 1"/>
                  <a:gd name="T7" fmla="*/ 20 h 38"/>
                  <a:gd name="T8" fmla="*/ 1 w 1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7" name="Freeform 110"/>
              <p:cNvSpPr>
                <a:spLocks/>
              </p:cNvSpPr>
              <p:nvPr/>
            </p:nvSpPr>
            <p:spPr bwMode="auto">
              <a:xfrm>
                <a:off x="725" y="384"/>
                <a:ext cx="90" cy="87"/>
              </a:xfrm>
              <a:custGeom>
                <a:avLst/>
                <a:gdLst>
                  <a:gd name="T0" fmla="*/ 0 w 90"/>
                  <a:gd name="T1" fmla="*/ 87 h 87"/>
                  <a:gd name="T2" fmla="*/ 0 w 90"/>
                  <a:gd name="T3" fmla="*/ 87 h 87"/>
                  <a:gd name="T4" fmla="*/ 5 w 90"/>
                  <a:gd name="T5" fmla="*/ 63 h 87"/>
                  <a:gd name="T6" fmla="*/ 12 w 90"/>
                  <a:gd name="T7" fmla="*/ 42 h 87"/>
                  <a:gd name="T8" fmla="*/ 12 w 90"/>
                  <a:gd name="T9" fmla="*/ 42 h 87"/>
                  <a:gd name="T10" fmla="*/ 16 w 90"/>
                  <a:gd name="T11" fmla="*/ 32 h 87"/>
                  <a:gd name="T12" fmla="*/ 21 w 90"/>
                  <a:gd name="T13" fmla="*/ 24 h 87"/>
                  <a:gd name="T14" fmla="*/ 26 w 90"/>
                  <a:gd name="T15" fmla="*/ 16 h 87"/>
                  <a:gd name="T16" fmla="*/ 31 w 90"/>
                  <a:gd name="T17" fmla="*/ 10 h 87"/>
                  <a:gd name="T18" fmla="*/ 31 w 90"/>
                  <a:gd name="T19" fmla="*/ 10 h 87"/>
                  <a:gd name="T20" fmla="*/ 37 w 90"/>
                  <a:gd name="T21" fmla="*/ 5 h 87"/>
                  <a:gd name="T22" fmla="*/ 42 w 90"/>
                  <a:gd name="T23" fmla="*/ 2 h 87"/>
                  <a:gd name="T24" fmla="*/ 46 w 90"/>
                  <a:gd name="T25" fmla="*/ 1 h 87"/>
                  <a:gd name="T26" fmla="*/ 51 w 90"/>
                  <a:gd name="T27" fmla="*/ 0 h 87"/>
                  <a:gd name="T28" fmla="*/ 51 w 90"/>
                  <a:gd name="T29" fmla="*/ 0 h 87"/>
                  <a:gd name="T30" fmla="*/ 55 w 90"/>
                  <a:gd name="T31" fmla="*/ 1 h 87"/>
                  <a:gd name="T32" fmla="*/ 60 w 90"/>
                  <a:gd name="T33" fmla="*/ 2 h 87"/>
                  <a:gd name="T34" fmla="*/ 65 w 90"/>
                  <a:gd name="T35" fmla="*/ 5 h 87"/>
                  <a:gd name="T36" fmla="*/ 71 w 90"/>
                  <a:gd name="T37" fmla="*/ 10 h 87"/>
                  <a:gd name="T38" fmla="*/ 71 w 90"/>
                  <a:gd name="T39" fmla="*/ 10 h 87"/>
                  <a:gd name="T40" fmla="*/ 76 w 90"/>
                  <a:gd name="T41" fmla="*/ 16 h 87"/>
                  <a:gd name="T42" fmla="*/ 81 w 90"/>
                  <a:gd name="T43" fmla="*/ 25 h 87"/>
                  <a:gd name="T44" fmla="*/ 86 w 90"/>
                  <a:gd name="T45" fmla="*/ 35 h 87"/>
                  <a:gd name="T46" fmla="*/ 90 w 90"/>
                  <a:gd name="T47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87">
                    <a:moveTo>
                      <a:pt x="0" y="87"/>
                    </a:moveTo>
                    <a:lnTo>
                      <a:pt x="0" y="87"/>
                    </a:lnTo>
                    <a:lnTo>
                      <a:pt x="5" y="6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6" y="32"/>
                    </a:lnTo>
                    <a:lnTo>
                      <a:pt x="21" y="24"/>
                    </a:lnTo>
                    <a:lnTo>
                      <a:pt x="26" y="16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60" y="2"/>
                    </a:lnTo>
                    <a:lnTo>
                      <a:pt x="65" y="5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6" y="16"/>
                    </a:lnTo>
                    <a:lnTo>
                      <a:pt x="81" y="25"/>
                    </a:lnTo>
                    <a:lnTo>
                      <a:pt x="86" y="35"/>
                    </a:lnTo>
                    <a:lnTo>
                      <a:pt x="90" y="4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8" name="Freeform 111"/>
              <p:cNvSpPr>
                <a:spLocks/>
              </p:cNvSpPr>
              <p:nvPr/>
            </p:nvSpPr>
            <p:spPr bwMode="auto">
              <a:xfrm>
                <a:off x="676" y="430"/>
                <a:ext cx="252" cy="99"/>
              </a:xfrm>
              <a:custGeom>
                <a:avLst/>
                <a:gdLst>
                  <a:gd name="T0" fmla="*/ 227 w 252"/>
                  <a:gd name="T1" fmla="*/ 99 h 99"/>
                  <a:gd name="T2" fmla="*/ 227 w 252"/>
                  <a:gd name="T3" fmla="*/ 99 h 99"/>
                  <a:gd name="T4" fmla="*/ 237 w 252"/>
                  <a:gd name="T5" fmla="*/ 84 h 99"/>
                  <a:gd name="T6" fmla="*/ 245 w 252"/>
                  <a:gd name="T7" fmla="*/ 69 h 99"/>
                  <a:gd name="T8" fmla="*/ 248 w 252"/>
                  <a:gd name="T9" fmla="*/ 63 h 99"/>
                  <a:gd name="T10" fmla="*/ 250 w 252"/>
                  <a:gd name="T11" fmla="*/ 56 h 99"/>
                  <a:gd name="T12" fmla="*/ 252 w 252"/>
                  <a:gd name="T13" fmla="*/ 48 h 99"/>
                  <a:gd name="T14" fmla="*/ 252 w 252"/>
                  <a:gd name="T15" fmla="*/ 41 h 99"/>
                  <a:gd name="T16" fmla="*/ 252 w 252"/>
                  <a:gd name="T17" fmla="*/ 41 h 99"/>
                  <a:gd name="T18" fmla="*/ 252 w 252"/>
                  <a:gd name="T19" fmla="*/ 36 h 99"/>
                  <a:gd name="T20" fmla="*/ 251 w 252"/>
                  <a:gd name="T21" fmla="*/ 31 h 99"/>
                  <a:gd name="T22" fmla="*/ 250 w 252"/>
                  <a:gd name="T23" fmla="*/ 27 h 99"/>
                  <a:gd name="T24" fmla="*/ 247 w 252"/>
                  <a:gd name="T25" fmla="*/ 22 h 99"/>
                  <a:gd name="T26" fmla="*/ 247 w 252"/>
                  <a:gd name="T27" fmla="*/ 22 h 99"/>
                  <a:gd name="T28" fmla="*/ 242 w 252"/>
                  <a:gd name="T29" fmla="*/ 16 h 99"/>
                  <a:gd name="T30" fmla="*/ 236 w 252"/>
                  <a:gd name="T31" fmla="*/ 9 h 99"/>
                  <a:gd name="T32" fmla="*/ 229 w 252"/>
                  <a:gd name="T33" fmla="*/ 5 h 99"/>
                  <a:gd name="T34" fmla="*/ 220 w 252"/>
                  <a:gd name="T35" fmla="*/ 3 h 99"/>
                  <a:gd name="T36" fmla="*/ 220 w 252"/>
                  <a:gd name="T37" fmla="*/ 3 h 99"/>
                  <a:gd name="T38" fmla="*/ 207 w 252"/>
                  <a:gd name="T39" fmla="*/ 0 h 99"/>
                  <a:gd name="T40" fmla="*/ 196 w 252"/>
                  <a:gd name="T41" fmla="*/ 0 h 99"/>
                  <a:gd name="T42" fmla="*/ 183 w 252"/>
                  <a:gd name="T43" fmla="*/ 0 h 99"/>
                  <a:gd name="T44" fmla="*/ 183 w 252"/>
                  <a:gd name="T45" fmla="*/ 0 h 99"/>
                  <a:gd name="T46" fmla="*/ 170 w 252"/>
                  <a:gd name="T47" fmla="*/ 2 h 99"/>
                  <a:gd name="T48" fmla="*/ 156 w 252"/>
                  <a:gd name="T49" fmla="*/ 4 h 99"/>
                  <a:gd name="T50" fmla="*/ 141 w 252"/>
                  <a:gd name="T51" fmla="*/ 8 h 99"/>
                  <a:gd name="T52" fmla="*/ 126 w 252"/>
                  <a:gd name="T53" fmla="*/ 14 h 99"/>
                  <a:gd name="T54" fmla="*/ 110 w 252"/>
                  <a:gd name="T55" fmla="*/ 20 h 99"/>
                  <a:gd name="T56" fmla="*/ 95 w 252"/>
                  <a:gd name="T57" fmla="*/ 26 h 99"/>
                  <a:gd name="T58" fmla="*/ 78 w 252"/>
                  <a:gd name="T59" fmla="*/ 34 h 99"/>
                  <a:gd name="T60" fmla="*/ 63 w 252"/>
                  <a:gd name="T61" fmla="*/ 43 h 99"/>
                  <a:gd name="T62" fmla="*/ 63 w 252"/>
                  <a:gd name="T63" fmla="*/ 43 h 99"/>
                  <a:gd name="T64" fmla="*/ 45 w 252"/>
                  <a:gd name="T65" fmla="*/ 54 h 99"/>
                  <a:gd name="T66" fmla="*/ 29 w 252"/>
                  <a:gd name="T67" fmla="*/ 65 h 99"/>
                  <a:gd name="T68" fmla="*/ 15 w 252"/>
                  <a:gd name="T69" fmla="*/ 76 h 99"/>
                  <a:gd name="T70" fmla="*/ 0 w 252"/>
                  <a:gd name="T71" fmla="*/ 88 h 99"/>
                  <a:gd name="T72" fmla="*/ 0 w 252"/>
                  <a:gd name="T73" fmla="*/ 88 h 99"/>
                  <a:gd name="T74" fmla="*/ 1 w 252"/>
                  <a:gd name="T75" fmla="*/ 8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99">
                    <a:moveTo>
                      <a:pt x="227" y="99"/>
                    </a:moveTo>
                    <a:lnTo>
                      <a:pt x="227" y="99"/>
                    </a:lnTo>
                    <a:lnTo>
                      <a:pt x="237" y="84"/>
                    </a:lnTo>
                    <a:lnTo>
                      <a:pt x="245" y="69"/>
                    </a:lnTo>
                    <a:lnTo>
                      <a:pt x="248" y="63"/>
                    </a:lnTo>
                    <a:lnTo>
                      <a:pt x="250" y="56"/>
                    </a:lnTo>
                    <a:lnTo>
                      <a:pt x="252" y="48"/>
                    </a:lnTo>
                    <a:lnTo>
                      <a:pt x="252" y="41"/>
                    </a:lnTo>
                    <a:lnTo>
                      <a:pt x="252" y="41"/>
                    </a:lnTo>
                    <a:lnTo>
                      <a:pt x="252" y="36"/>
                    </a:lnTo>
                    <a:lnTo>
                      <a:pt x="251" y="31"/>
                    </a:lnTo>
                    <a:lnTo>
                      <a:pt x="250" y="27"/>
                    </a:lnTo>
                    <a:lnTo>
                      <a:pt x="247" y="22"/>
                    </a:lnTo>
                    <a:lnTo>
                      <a:pt x="247" y="22"/>
                    </a:lnTo>
                    <a:lnTo>
                      <a:pt x="242" y="16"/>
                    </a:lnTo>
                    <a:lnTo>
                      <a:pt x="236" y="9"/>
                    </a:lnTo>
                    <a:lnTo>
                      <a:pt x="229" y="5"/>
                    </a:lnTo>
                    <a:lnTo>
                      <a:pt x="220" y="3"/>
                    </a:lnTo>
                    <a:lnTo>
                      <a:pt x="220" y="3"/>
                    </a:lnTo>
                    <a:lnTo>
                      <a:pt x="207" y="0"/>
                    </a:lnTo>
                    <a:lnTo>
                      <a:pt x="196" y="0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0" y="2"/>
                    </a:lnTo>
                    <a:lnTo>
                      <a:pt x="156" y="4"/>
                    </a:lnTo>
                    <a:lnTo>
                      <a:pt x="141" y="8"/>
                    </a:lnTo>
                    <a:lnTo>
                      <a:pt x="126" y="14"/>
                    </a:lnTo>
                    <a:lnTo>
                      <a:pt x="110" y="20"/>
                    </a:lnTo>
                    <a:lnTo>
                      <a:pt x="95" y="26"/>
                    </a:lnTo>
                    <a:lnTo>
                      <a:pt x="78" y="34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45" y="54"/>
                    </a:lnTo>
                    <a:lnTo>
                      <a:pt x="29" y="65"/>
                    </a:lnTo>
                    <a:lnTo>
                      <a:pt x="15" y="7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" y="8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9" name="Freeform 112"/>
              <p:cNvSpPr>
                <a:spLocks/>
              </p:cNvSpPr>
              <p:nvPr/>
            </p:nvSpPr>
            <p:spPr bwMode="auto">
              <a:xfrm>
                <a:off x="623" y="546"/>
                <a:ext cx="82" cy="99"/>
              </a:xfrm>
              <a:custGeom>
                <a:avLst/>
                <a:gdLst>
                  <a:gd name="T0" fmla="*/ 25 w 82"/>
                  <a:gd name="T1" fmla="*/ 0 h 99"/>
                  <a:gd name="T2" fmla="*/ 25 w 82"/>
                  <a:gd name="T3" fmla="*/ 0 h 99"/>
                  <a:gd name="T4" fmla="*/ 15 w 82"/>
                  <a:gd name="T5" fmla="*/ 15 h 99"/>
                  <a:gd name="T6" fmla="*/ 7 w 82"/>
                  <a:gd name="T7" fmla="*/ 29 h 99"/>
                  <a:gd name="T8" fmla="*/ 4 w 82"/>
                  <a:gd name="T9" fmla="*/ 36 h 99"/>
                  <a:gd name="T10" fmla="*/ 2 w 82"/>
                  <a:gd name="T11" fmla="*/ 44 h 99"/>
                  <a:gd name="T12" fmla="*/ 1 w 82"/>
                  <a:gd name="T13" fmla="*/ 51 h 99"/>
                  <a:gd name="T14" fmla="*/ 0 w 82"/>
                  <a:gd name="T15" fmla="*/ 57 h 99"/>
                  <a:gd name="T16" fmla="*/ 0 w 82"/>
                  <a:gd name="T17" fmla="*/ 57 h 99"/>
                  <a:gd name="T18" fmla="*/ 0 w 82"/>
                  <a:gd name="T19" fmla="*/ 57 h 99"/>
                  <a:gd name="T20" fmla="*/ 0 w 82"/>
                  <a:gd name="T21" fmla="*/ 57 h 99"/>
                  <a:gd name="T22" fmla="*/ 0 w 82"/>
                  <a:gd name="T23" fmla="*/ 57 h 99"/>
                  <a:gd name="T24" fmla="*/ 0 w 82"/>
                  <a:gd name="T25" fmla="*/ 63 h 99"/>
                  <a:gd name="T26" fmla="*/ 2 w 82"/>
                  <a:gd name="T27" fmla="*/ 68 h 99"/>
                  <a:gd name="T28" fmla="*/ 2 w 82"/>
                  <a:gd name="T29" fmla="*/ 68 h 99"/>
                  <a:gd name="T30" fmla="*/ 5 w 82"/>
                  <a:gd name="T31" fmla="*/ 76 h 99"/>
                  <a:gd name="T32" fmla="*/ 5 w 82"/>
                  <a:gd name="T33" fmla="*/ 76 h 99"/>
                  <a:gd name="T34" fmla="*/ 9 w 82"/>
                  <a:gd name="T35" fmla="*/ 83 h 99"/>
                  <a:gd name="T36" fmla="*/ 14 w 82"/>
                  <a:gd name="T37" fmla="*/ 87 h 99"/>
                  <a:gd name="T38" fmla="*/ 19 w 82"/>
                  <a:gd name="T39" fmla="*/ 91 h 99"/>
                  <a:gd name="T40" fmla="*/ 25 w 82"/>
                  <a:gd name="T41" fmla="*/ 94 h 99"/>
                  <a:gd name="T42" fmla="*/ 33 w 82"/>
                  <a:gd name="T43" fmla="*/ 96 h 99"/>
                  <a:gd name="T44" fmla="*/ 40 w 82"/>
                  <a:gd name="T45" fmla="*/ 98 h 99"/>
                  <a:gd name="T46" fmla="*/ 48 w 82"/>
                  <a:gd name="T47" fmla="*/ 99 h 99"/>
                  <a:gd name="T48" fmla="*/ 56 w 82"/>
                  <a:gd name="T49" fmla="*/ 99 h 99"/>
                  <a:gd name="T50" fmla="*/ 56 w 82"/>
                  <a:gd name="T51" fmla="*/ 99 h 99"/>
                  <a:gd name="T52" fmla="*/ 69 w 82"/>
                  <a:gd name="T53" fmla="*/ 98 h 99"/>
                  <a:gd name="T54" fmla="*/ 82 w 82"/>
                  <a:gd name="T5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2" h="99">
                    <a:moveTo>
                      <a:pt x="25" y="0"/>
                    </a:moveTo>
                    <a:lnTo>
                      <a:pt x="25" y="0"/>
                    </a:lnTo>
                    <a:lnTo>
                      <a:pt x="15" y="15"/>
                    </a:lnTo>
                    <a:lnTo>
                      <a:pt x="7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9" y="83"/>
                    </a:lnTo>
                    <a:lnTo>
                      <a:pt x="14" y="87"/>
                    </a:lnTo>
                    <a:lnTo>
                      <a:pt x="19" y="91"/>
                    </a:lnTo>
                    <a:lnTo>
                      <a:pt x="25" y="94"/>
                    </a:lnTo>
                    <a:lnTo>
                      <a:pt x="33" y="96"/>
                    </a:lnTo>
                    <a:lnTo>
                      <a:pt x="40" y="98"/>
                    </a:lnTo>
                    <a:lnTo>
                      <a:pt x="48" y="99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69" y="98"/>
                    </a:lnTo>
                    <a:lnTo>
                      <a:pt x="82" y="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0" name="Freeform 113"/>
              <p:cNvSpPr>
                <a:spLocks/>
              </p:cNvSpPr>
              <p:nvPr/>
            </p:nvSpPr>
            <p:spPr bwMode="auto">
              <a:xfrm>
                <a:off x="725" y="464"/>
                <a:ext cx="108" cy="227"/>
              </a:xfrm>
              <a:custGeom>
                <a:avLst/>
                <a:gdLst>
                  <a:gd name="T0" fmla="*/ 100 w 108"/>
                  <a:gd name="T1" fmla="*/ 0 h 227"/>
                  <a:gd name="T2" fmla="*/ 100 w 108"/>
                  <a:gd name="T3" fmla="*/ 0 h 227"/>
                  <a:gd name="T4" fmla="*/ 101 w 108"/>
                  <a:gd name="T5" fmla="*/ 5 h 227"/>
                  <a:gd name="T6" fmla="*/ 104 w 108"/>
                  <a:gd name="T7" fmla="*/ 22 h 227"/>
                  <a:gd name="T8" fmla="*/ 107 w 108"/>
                  <a:gd name="T9" fmla="*/ 44 h 227"/>
                  <a:gd name="T10" fmla="*/ 108 w 108"/>
                  <a:gd name="T11" fmla="*/ 73 h 227"/>
                  <a:gd name="T12" fmla="*/ 108 w 108"/>
                  <a:gd name="T13" fmla="*/ 73 h 227"/>
                  <a:gd name="T14" fmla="*/ 108 w 108"/>
                  <a:gd name="T15" fmla="*/ 90 h 227"/>
                  <a:gd name="T16" fmla="*/ 107 w 108"/>
                  <a:gd name="T17" fmla="*/ 105 h 227"/>
                  <a:gd name="T18" fmla="*/ 104 w 108"/>
                  <a:gd name="T19" fmla="*/ 120 h 227"/>
                  <a:gd name="T20" fmla="*/ 102 w 108"/>
                  <a:gd name="T21" fmla="*/ 135 h 227"/>
                  <a:gd name="T22" fmla="*/ 100 w 108"/>
                  <a:gd name="T23" fmla="*/ 149 h 227"/>
                  <a:gd name="T24" fmla="*/ 97 w 108"/>
                  <a:gd name="T25" fmla="*/ 162 h 227"/>
                  <a:gd name="T26" fmla="*/ 93 w 108"/>
                  <a:gd name="T27" fmla="*/ 174 h 227"/>
                  <a:gd name="T28" fmla="*/ 89 w 108"/>
                  <a:gd name="T29" fmla="*/ 185 h 227"/>
                  <a:gd name="T30" fmla="*/ 89 w 108"/>
                  <a:gd name="T31" fmla="*/ 185 h 227"/>
                  <a:gd name="T32" fmla="*/ 85 w 108"/>
                  <a:gd name="T33" fmla="*/ 194 h 227"/>
                  <a:gd name="T34" fmla="*/ 80 w 108"/>
                  <a:gd name="T35" fmla="*/ 204 h 227"/>
                  <a:gd name="T36" fmla="*/ 75 w 108"/>
                  <a:gd name="T37" fmla="*/ 211 h 227"/>
                  <a:gd name="T38" fmla="*/ 71 w 108"/>
                  <a:gd name="T39" fmla="*/ 217 h 227"/>
                  <a:gd name="T40" fmla="*/ 71 w 108"/>
                  <a:gd name="T41" fmla="*/ 217 h 227"/>
                  <a:gd name="T42" fmla="*/ 65 w 108"/>
                  <a:gd name="T43" fmla="*/ 221 h 227"/>
                  <a:gd name="T44" fmla="*/ 60 w 108"/>
                  <a:gd name="T45" fmla="*/ 224 h 227"/>
                  <a:gd name="T46" fmla="*/ 55 w 108"/>
                  <a:gd name="T47" fmla="*/ 226 h 227"/>
                  <a:gd name="T48" fmla="*/ 51 w 108"/>
                  <a:gd name="T49" fmla="*/ 227 h 227"/>
                  <a:gd name="T50" fmla="*/ 51 w 108"/>
                  <a:gd name="T51" fmla="*/ 227 h 227"/>
                  <a:gd name="T52" fmla="*/ 46 w 108"/>
                  <a:gd name="T53" fmla="*/ 226 h 227"/>
                  <a:gd name="T54" fmla="*/ 42 w 108"/>
                  <a:gd name="T55" fmla="*/ 224 h 227"/>
                  <a:gd name="T56" fmla="*/ 37 w 108"/>
                  <a:gd name="T57" fmla="*/ 221 h 227"/>
                  <a:gd name="T58" fmla="*/ 31 w 108"/>
                  <a:gd name="T59" fmla="*/ 217 h 227"/>
                  <a:gd name="T60" fmla="*/ 31 w 108"/>
                  <a:gd name="T61" fmla="*/ 217 h 227"/>
                  <a:gd name="T62" fmla="*/ 26 w 108"/>
                  <a:gd name="T63" fmla="*/ 211 h 227"/>
                  <a:gd name="T64" fmla="*/ 22 w 108"/>
                  <a:gd name="T65" fmla="*/ 205 h 227"/>
                  <a:gd name="T66" fmla="*/ 17 w 108"/>
                  <a:gd name="T67" fmla="*/ 197 h 227"/>
                  <a:gd name="T68" fmla="*/ 13 w 108"/>
                  <a:gd name="T69" fmla="*/ 187 h 227"/>
                  <a:gd name="T70" fmla="*/ 6 w 108"/>
                  <a:gd name="T71" fmla="*/ 167 h 227"/>
                  <a:gd name="T72" fmla="*/ 0 w 108"/>
                  <a:gd name="T73" fmla="*/ 14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227">
                    <a:moveTo>
                      <a:pt x="100" y="0"/>
                    </a:moveTo>
                    <a:lnTo>
                      <a:pt x="100" y="0"/>
                    </a:lnTo>
                    <a:lnTo>
                      <a:pt x="101" y="5"/>
                    </a:lnTo>
                    <a:lnTo>
                      <a:pt x="104" y="22"/>
                    </a:lnTo>
                    <a:lnTo>
                      <a:pt x="107" y="44"/>
                    </a:lnTo>
                    <a:lnTo>
                      <a:pt x="108" y="73"/>
                    </a:lnTo>
                    <a:lnTo>
                      <a:pt x="108" y="73"/>
                    </a:lnTo>
                    <a:lnTo>
                      <a:pt x="108" y="90"/>
                    </a:lnTo>
                    <a:lnTo>
                      <a:pt x="107" y="105"/>
                    </a:lnTo>
                    <a:lnTo>
                      <a:pt x="104" y="120"/>
                    </a:lnTo>
                    <a:lnTo>
                      <a:pt x="102" y="135"/>
                    </a:lnTo>
                    <a:lnTo>
                      <a:pt x="100" y="149"/>
                    </a:lnTo>
                    <a:lnTo>
                      <a:pt x="97" y="162"/>
                    </a:lnTo>
                    <a:lnTo>
                      <a:pt x="93" y="174"/>
                    </a:lnTo>
                    <a:lnTo>
                      <a:pt x="89" y="185"/>
                    </a:lnTo>
                    <a:lnTo>
                      <a:pt x="89" y="185"/>
                    </a:lnTo>
                    <a:lnTo>
                      <a:pt x="85" y="194"/>
                    </a:lnTo>
                    <a:lnTo>
                      <a:pt x="80" y="204"/>
                    </a:lnTo>
                    <a:lnTo>
                      <a:pt x="75" y="211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65" y="221"/>
                    </a:lnTo>
                    <a:lnTo>
                      <a:pt x="60" y="224"/>
                    </a:lnTo>
                    <a:lnTo>
                      <a:pt x="55" y="226"/>
                    </a:lnTo>
                    <a:lnTo>
                      <a:pt x="51" y="227"/>
                    </a:lnTo>
                    <a:lnTo>
                      <a:pt x="51" y="227"/>
                    </a:lnTo>
                    <a:lnTo>
                      <a:pt x="46" y="226"/>
                    </a:lnTo>
                    <a:lnTo>
                      <a:pt x="42" y="224"/>
                    </a:lnTo>
                    <a:lnTo>
                      <a:pt x="37" y="221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26" y="211"/>
                    </a:lnTo>
                    <a:lnTo>
                      <a:pt x="22" y="205"/>
                    </a:lnTo>
                    <a:lnTo>
                      <a:pt x="17" y="197"/>
                    </a:lnTo>
                    <a:lnTo>
                      <a:pt x="13" y="187"/>
                    </a:lnTo>
                    <a:lnTo>
                      <a:pt x="6" y="167"/>
                    </a:lnTo>
                    <a:lnTo>
                      <a:pt x="0" y="1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1" name="Freeform 114"/>
              <p:cNvSpPr>
                <a:spLocks/>
              </p:cNvSpPr>
              <p:nvPr/>
            </p:nvSpPr>
            <p:spPr bwMode="auto">
              <a:xfrm>
                <a:off x="807" y="469"/>
                <a:ext cx="9" cy="6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6 w 9"/>
                  <a:gd name="T5" fmla="*/ 4 h 6"/>
                  <a:gd name="T6" fmla="*/ 6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9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2" name="Freeform 115"/>
              <p:cNvSpPr>
                <a:spLocks/>
              </p:cNvSpPr>
              <p:nvPr/>
            </p:nvSpPr>
            <p:spPr bwMode="auto">
              <a:xfrm>
                <a:off x="750" y="511"/>
                <a:ext cx="52" cy="52"/>
              </a:xfrm>
              <a:custGeom>
                <a:avLst/>
                <a:gdLst>
                  <a:gd name="T0" fmla="*/ 52 w 52"/>
                  <a:gd name="T1" fmla="*/ 26 h 52"/>
                  <a:gd name="T2" fmla="*/ 52 w 52"/>
                  <a:gd name="T3" fmla="*/ 26 h 52"/>
                  <a:gd name="T4" fmla="*/ 51 w 52"/>
                  <a:gd name="T5" fmla="*/ 31 h 52"/>
                  <a:gd name="T6" fmla="*/ 50 w 52"/>
                  <a:gd name="T7" fmla="*/ 36 h 52"/>
                  <a:gd name="T8" fmla="*/ 48 w 52"/>
                  <a:gd name="T9" fmla="*/ 40 h 52"/>
                  <a:gd name="T10" fmla="*/ 43 w 52"/>
                  <a:gd name="T11" fmla="*/ 45 h 52"/>
                  <a:gd name="T12" fmla="*/ 40 w 52"/>
                  <a:gd name="T13" fmla="*/ 48 h 52"/>
                  <a:gd name="T14" fmla="*/ 35 w 52"/>
                  <a:gd name="T15" fmla="*/ 50 h 52"/>
                  <a:gd name="T16" fmla="*/ 31 w 52"/>
                  <a:gd name="T17" fmla="*/ 52 h 52"/>
                  <a:gd name="T18" fmla="*/ 26 w 52"/>
                  <a:gd name="T19" fmla="*/ 52 h 52"/>
                  <a:gd name="T20" fmla="*/ 26 w 52"/>
                  <a:gd name="T21" fmla="*/ 52 h 52"/>
                  <a:gd name="T22" fmla="*/ 21 w 52"/>
                  <a:gd name="T23" fmla="*/ 52 h 52"/>
                  <a:gd name="T24" fmla="*/ 16 w 52"/>
                  <a:gd name="T25" fmla="*/ 50 h 52"/>
                  <a:gd name="T26" fmla="*/ 12 w 52"/>
                  <a:gd name="T27" fmla="*/ 48 h 52"/>
                  <a:gd name="T28" fmla="*/ 7 w 52"/>
                  <a:gd name="T29" fmla="*/ 45 h 52"/>
                  <a:gd name="T30" fmla="*/ 4 w 52"/>
                  <a:gd name="T31" fmla="*/ 40 h 52"/>
                  <a:gd name="T32" fmla="*/ 2 w 52"/>
                  <a:gd name="T33" fmla="*/ 36 h 52"/>
                  <a:gd name="T34" fmla="*/ 0 w 52"/>
                  <a:gd name="T35" fmla="*/ 31 h 52"/>
                  <a:gd name="T36" fmla="*/ 0 w 52"/>
                  <a:gd name="T37" fmla="*/ 26 h 52"/>
                  <a:gd name="T38" fmla="*/ 0 w 52"/>
                  <a:gd name="T39" fmla="*/ 26 h 52"/>
                  <a:gd name="T40" fmla="*/ 0 w 52"/>
                  <a:gd name="T41" fmla="*/ 21 h 52"/>
                  <a:gd name="T42" fmla="*/ 2 w 52"/>
                  <a:gd name="T43" fmla="*/ 16 h 52"/>
                  <a:gd name="T44" fmla="*/ 4 w 52"/>
                  <a:gd name="T45" fmla="*/ 12 h 52"/>
                  <a:gd name="T46" fmla="*/ 7 w 52"/>
                  <a:gd name="T47" fmla="*/ 8 h 52"/>
                  <a:gd name="T48" fmla="*/ 12 w 52"/>
                  <a:gd name="T49" fmla="*/ 4 h 52"/>
                  <a:gd name="T50" fmla="*/ 16 w 52"/>
                  <a:gd name="T51" fmla="*/ 2 h 52"/>
                  <a:gd name="T52" fmla="*/ 21 w 52"/>
                  <a:gd name="T53" fmla="*/ 1 h 52"/>
                  <a:gd name="T54" fmla="*/ 26 w 52"/>
                  <a:gd name="T55" fmla="*/ 0 h 52"/>
                  <a:gd name="T56" fmla="*/ 26 w 52"/>
                  <a:gd name="T57" fmla="*/ 0 h 52"/>
                  <a:gd name="T58" fmla="*/ 31 w 52"/>
                  <a:gd name="T59" fmla="*/ 1 h 52"/>
                  <a:gd name="T60" fmla="*/ 35 w 52"/>
                  <a:gd name="T61" fmla="*/ 2 h 52"/>
                  <a:gd name="T62" fmla="*/ 40 w 52"/>
                  <a:gd name="T63" fmla="*/ 4 h 52"/>
                  <a:gd name="T64" fmla="*/ 43 w 52"/>
                  <a:gd name="T65" fmla="*/ 8 h 52"/>
                  <a:gd name="T66" fmla="*/ 48 w 52"/>
                  <a:gd name="T67" fmla="*/ 12 h 52"/>
                  <a:gd name="T68" fmla="*/ 50 w 52"/>
                  <a:gd name="T69" fmla="*/ 16 h 52"/>
                  <a:gd name="T70" fmla="*/ 51 w 52"/>
                  <a:gd name="T71" fmla="*/ 21 h 52"/>
                  <a:gd name="T72" fmla="*/ 52 w 52"/>
                  <a:gd name="T73" fmla="*/ 26 h 52"/>
                  <a:gd name="T74" fmla="*/ 52 w 52"/>
                  <a:gd name="T75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52">
                    <a:moveTo>
                      <a:pt x="52" y="26"/>
                    </a:moveTo>
                    <a:lnTo>
                      <a:pt x="52" y="26"/>
                    </a:lnTo>
                    <a:lnTo>
                      <a:pt x="51" y="31"/>
                    </a:lnTo>
                    <a:lnTo>
                      <a:pt x="50" y="36"/>
                    </a:lnTo>
                    <a:lnTo>
                      <a:pt x="48" y="40"/>
                    </a:lnTo>
                    <a:lnTo>
                      <a:pt x="43" y="45"/>
                    </a:lnTo>
                    <a:lnTo>
                      <a:pt x="40" y="48"/>
                    </a:lnTo>
                    <a:lnTo>
                      <a:pt x="35" y="50"/>
                    </a:lnTo>
                    <a:lnTo>
                      <a:pt x="31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1" y="52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7" y="45"/>
                    </a:lnTo>
                    <a:lnTo>
                      <a:pt x="4" y="40"/>
                    </a:lnTo>
                    <a:lnTo>
                      <a:pt x="2" y="36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8"/>
                    </a:lnTo>
                    <a:lnTo>
                      <a:pt x="48" y="12"/>
                    </a:lnTo>
                    <a:lnTo>
                      <a:pt x="50" y="16"/>
                    </a:lnTo>
                    <a:lnTo>
                      <a:pt x="51" y="21"/>
                    </a:lnTo>
                    <a:lnTo>
                      <a:pt x="52" y="26"/>
                    </a:lnTo>
                    <a:lnTo>
                      <a:pt x="52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3" name="Freeform 116"/>
              <p:cNvSpPr>
                <a:spLocks/>
              </p:cNvSpPr>
              <p:nvPr/>
            </p:nvSpPr>
            <p:spPr bwMode="auto">
              <a:xfrm>
                <a:off x="1286" y="343"/>
                <a:ext cx="200" cy="230"/>
              </a:xfrm>
              <a:custGeom>
                <a:avLst/>
                <a:gdLst>
                  <a:gd name="T0" fmla="*/ 62 w 200"/>
                  <a:gd name="T1" fmla="*/ 207 h 230"/>
                  <a:gd name="T2" fmla="*/ 33 w 200"/>
                  <a:gd name="T3" fmla="*/ 207 h 230"/>
                  <a:gd name="T4" fmla="*/ 25 w 200"/>
                  <a:gd name="T5" fmla="*/ 203 h 230"/>
                  <a:gd name="T6" fmla="*/ 21 w 200"/>
                  <a:gd name="T7" fmla="*/ 195 h 230"/>
                  <a:gd name="T8" fmla="*/ 45 w 200"/>
                  <a:gd name="T9" fmla="*/ 179 h 230"/>
                  <a:gd name="T10" fmla="*/ 49 w 200"/>
                  <a:gd name="T11" fmla="*/ 178 h 230"/>
                  <a:gd name="T12" fmla="*/ 55 w 200"/>
                  <a:gd name="T13" fmla="*/ 172 h 230"/>
                  <a:gd name="T14" fmla="*/ 56 w 200"/>
                  <a:gd name="T15" fmla="*/ 168 h 230"/>
                  <a:gd name="T16" fmla="*/ 53 w 200"/>
                  <a:gd name="T17" fmla="*/ 161 h 230"/>
                  <a:gd name="T18" fmla="*/ 45 w 200"/>
                  <a:gd name="T19" fmla="*/ 158 h 230"/>
                  <a:gd name="T20" fmla="*/ 21 w 200"/>
                  <a:gd name="T21" fmla="*/ 141 h 230"/>
                  <a:gd name="T22" fmla="*/ 0 w 200"/>
                  <a:gd name="T23" fmla="*/ 141 h 230"/>
                  <a:gd name="T24" fmla="*/ 15 w 200"/>
                  <a:gd name="T25" fmla="*/ 69 h 230"/>
                  <a:gd name="T26" fmla="*/ 18 w 200"/>
                  <a:gd name="T27" fmla="*/ 61 h 230"/>
                  <a:gd name="T28" fmla="*/ 28 w 200"/>
                  <a:gd name="T29" fmla="*/ 41 h 230"/>
                  <a:gd name="T30" fmla="*/ 47 w 200"/>
                  <a:gd name="T31" fmla="*/ 19 h 230"/>
                  <a:gd name="T32" fmla="*/ 67 w 200"/>
                  <a:gd name="T33" fmla="*/ 8 h 230"/>
                  <a:gd name="T34" fmla="*/ 81 w 200"/>
                  <a:gd name="T35" fmla="*/ 3 h 230"/>
                  <a:gd name="T36" fmla="*/ 97 w 200"/>
                  <a:gd name="T37" fmla="*/ 0 h 230"/>
                  <a:gd name="T38" fmla="*/ 105 w 200"/>
                  <a:gd name="T39" fmla="*/ 0 h 230"/>
                  <a:gd name="T40" fmla="*/ 125 w 200"/>
                  <a:gd name="T41" fmla="*/ 2 h 230"/>
                  <a:gd name="T42" fmla="*/ 142 w 200"/>
                  <a:gd name="T43" fmla="*/ 7 h 230"/>
                  <a:gd name="T44" fmla="*/ 157 w 200"/>
                  <a:gd name="T45" fmla="*/ 16 h 230"/>
                  <a:gd name="T46" fmla="*/ 172 w 200"/>
                  <a:gd name="T47" fmla="*/ 27 h 230"/>
                  <a:gd name="T48" fmla="*/ 183 w 200"/>
                  <a:gd name="T49" fmla="*/ 41 h 230"/>
                  <a:gd name="T50" fmla="*/ 191 w 200"/>
                  <a:gd name="T51" fmla="*/ 57 h 230"/>
                  <a:gd name="T52" fmla="*/ 198 w 200"/>
                  <a:gd name="T53" fmla="*/ 75 h 230"/>
                  <a:gd name="T54" fmla="*/ 200 w 200"/>
                  <a:gd name="T55" fmla="*/ 94 h 230"/>
                  <a:gd name="T56" fmla="*/ 199 w 200"/>
                  <a:gd name="T57" fmla="*/ 106 h 230"/>
                  <a:gd name="T58" fmla="*/ 192 w 200"/>
                  <a:gd name="T59" fmla="*/ 128 h 230"/>
                  <a:gd name="T60" fmla="*/ 182 w 200"/>
                  <a:gd name="T61" fmla="*/ 148 h 230"/>
                  <a:gd name="T62" fmla="*/ 168 w 200"/>
                  <a:gd name="T63" fmla="*/ 164 h 230"/>
                  <a:gd name="T64" fmla="*/ 159 w 200"/>
                  <a:gd name="T65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230">
                    <a:moveTo>
                      <a:pt x="62" y="230"/>
                    </a:moveTo>
                    <a:lnTo>
                      <a:pt x="62" y="207"/>
                    </a:lnTo>
                    <a:lnTo>
                      <a:pt x="33" y="207"/>
                    </a:lnTo>
                    <a:lnTo>
                      <a:pt x="33" y="207"/>
                    </a:lnTo>
                    <a:lnTo>
                      <a:pt x="28" y="206"/>
                    </a:lnTo>
                    <a:lnTo>
                      <a:pt x="25" y="203"/>
                    </a:lnTo>
                    <a:lnTo>
                      <a:pt x="22" y="200"/>
                    </a:lnTo>
                    <a:lnTo>
                      <a:pt x="21" y="195"/>
                    </a:lnTo>
                    <a:lnTo>
                      <a:pt x="21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9" y="178"/>
                    </a:lnTo>
                    <a:lnTo>
                      <a:pt x="53" y="176"/>
                    </a:lnTo>
                    <a:lnTo>
                      <a:pt x="55" y="172"/>
                    </a:lnTo>
                    <a:lnTo>
                      <a:pt x="56" y="168"/>
                    </a:lnTo>
                    <a:lnTo>
                      <a:pt x="56" y="168"/>
                    </a:lnTo>
                    <a:lnTo>
                      <a:pt x="55" y="164"/>
                    </a:lnTo>
                    <a:lnTo>
                      <a:pt x="53" y="161"/>
                    </a:lnTo>
                    <a:lnTo>
                      <a:pt x="49" y="159"/>
                    </a:lnTo>
                    <a:lnTo>
                      <a:pt x="45" y="158"/>
                    </a:lnTo>
                    <a:lnTo>
                      <a:pt x="21" y="158"/>
                    </a:lnTo>
                    <a:lnTo>
                      <a:pt x="21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6" y="110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8" y="61"/>
                    </a:lnTo>
                    <a:lnTo>
                      <a:pt x="20" y="54"/>
                    </a:lnTo>
                    <a:lnTo>
                      <a:pt x="28" y="41"/>
                    </a:lnTo>
                    <a:lnTo>
                      <a:pt x="37" y="30"/>
                    </a:lnTo>
                    <a:lnTo>
                      <a:pt x="47" y="19"/>
                    </a:lnTo>
                    <a:lnTo>
                      <a:pt x="61" y="11"/>
                    </a:lnTo>
                    <a:lnTo>
                      <a:pt x="67" y="8"/>
                    </a:lnTo>
                    <a:lnTo>
                      <a:pt x="74" y="5"/>
                    </a:lnTo>
                    <a:lnTo>
                      <a:pt x="81" y="3"/>
                    </a:lnTo>
                    <a:lnTo>
                      <a:pt x="90" y="1"/>
                    </a:lnTo>
                    <a:lnTo>
                      <a:pt x="97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15" y="1"/>
                    </a:lnTo>
                    <a:lnTo>
                      <a:pt x="125" y="2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5" y="21"/>
                    </a:lnTo>
                    <a:lnTo>
                      <a:pt x="172" y="27"/>
                    </a:lnTo>
                    <a:lnTo>
                      <a:pt x="178" y="34"/>
                    </a:lnTo>
                    <a:lnTo>
                      <a:pt x="183" y="41"/>
                    </a:lnTo>
                    <a:lnTo>
                      <a:pt x="188" y="49"/>
                    </a:lnTo>
                    <a:lnTo>
                      <a:pt x="191" y="57"/>
                    </a:lnTo>
                    <a:lnTo>
                      <a:pt x="196" y="66"/>
                    </a:lnTo>
                    <a:lnTo>
                      <a:pt x="198" y="75"/>
                    </a:lnTo>
                    <a:lnTo>
                      <a:pt x="199" y="84"/>
                    </a:lnTo>
                    <a:lnTo>
                      <a:pt x="200" y="94"/>
                    </a:lnTo>
                    <a:lnTo>
                      <a:pt x="200" y="94"/>
                    </a:lnTo>
                    <a:lnTo>
                      <a:pt x="199" y="106"/>
                    </a:lnTo>
                    <a:lnTo>
                      <a:pt x="197" y="117"/>
                    </a:lnTo>
                    <a:lnTo>
                      <a:pt x="192" y="128"/>
                    </a:lnTo>
                    <a:lnTo>
                      <a:pt x="188" y="139"/>
                    </a:lnTo>
                    <a:lnTo>
                      <a:pt x="182" y="148"/>
                    </a:lnTo>
                    <a:lnTo>
                      <a:pt x="175" y="156"/>
                    </a:lnTo>
                    <a:lnTo>
                      <a:pt x="168" y="164"/>
                    </a:lnTo>
                    <a:lnTo>
                      <a:pt x="159" y="171"/>
                    </a:lnTo>
                    <a:lnTo>
                      <a:pt x="159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4" name="Freeform 117"/>
              <p:cNvSpPr>
                <a:spLocks/>
              </p:cNvSpPr>
              <p:nvPr/>
            </p:nvSpPr>
            <p:spPr bwMode="auto">
              <a:xfrm>
                <a:off x="1322" y="426"/>
                <a:ext cx="23" cy="23"/>
              </a:xfrm>
              <a:custGeom>
                <a:avLst/>
                <a:gdLst>
                  <a:gd name="T0" fmla="*/ 0 w 23"/>
                  <a:gd name="T1" fmla="*/ 11 h 23"/>
                  <a:gd name="T2" fmla="*/ 0 w 23"/>
                  <a:gd name="T3" fmla="*/ 11 h 23"/>
                  <a:gd name="T4" fmla="*/ 1 w 23"/>
                  <a:gd name="T5" fmla="*/ 15 h 23"/>
                  <a:gd name="T6" fmla="*/ 3 w 23"/>
                  <a:gd name="T7" fmla="*/ 20 h 23"/>
                  <a:gd name="T8" fmla="*/ 7 w 23"/>
                  <a:gd name="T9" fmla="*/ 22 h 23"/>
                  <a:gd name="T10" fmla="*/ 11 w 23"/>
                  <a:gd name="T11" fmla="*/ 23 h 23"/>
                  <a:gd name="T12" fmla="*/ 11 w 23"/>
                  <a:gd name="T13" fmla="*/ 23 h 23"/>
                  <a:gd name="T14" fmla="*/ 16 w 23"/>
                  <a:gd name="T15" fmla="*/ 22 h 23"/>
                  <a:gd name="T16" fmla="*/ 20 w 23"/>
                  <a:gd name="T17" fmla="*/ 20 h 23"/>
                  <a:gd name="T18" fmla="*/ 22 w 23"/>
                  <a:gd name="T19" fmla="*/ 15 h 23"/>
                  <a:gd name="T20" fmla="*/ 23 w 23"/>
                  <a:gd name="T21" fmla="*/ 11 h 23"/>
                  <a:gd name="T22" fmla="*/ 23 w 23"/>
                  <a:gd name="T23" fmla="*/ 11 h 23"/>
                  <a:gd name="T24" fmla="*/ 22 w 23"/>
                  <a:gd name="T25" fmla="*/ 7 h 23"/>
                  <a:gd name="T26" fmla="*/ 20 w 23"/>
                  <a:gd name="T27" fmla="*/ 3 h 23"/>
                  <a:gd name="T28" fmla="*/ 16 w 23"/>
                  <a:gd name="T29" fmla="*/ 1 h 23"/>
                  <a:gd name="T30" fmla="*/ 11 w 23"/>
                  <a:gd name="T31" fmla="*/ 0 h 23"/>
                  <a:gd name="T32" fmla="*/ 11 w 23"/>
                  <a:gd name="T33" fmla="*/ 0 h 23"/>
                  <a:gd name="T34" fmla="*/ 7 w 23"/>
                  <a:gd name="T35" fmla="*/ 1 h 23"/>
                  <a:gd name="T36" fmla="*/ 3 w 23"/>
                  <a:gd name="T37" fmla="*/ 3 h 23"/>
                  <a:gd name="T38" fmla="*/ 1 w 23"/>
                  <a:gd name="T39" fmla="*/ 7 h 23"/>
                  <a:gd name="T40" fmla="*/ 0 w 23"/>
                  <a:gd name="T41" fmla="*/ 11 h 23"/>
                  <a:gd name="T42" fmla="*/ 0 w 23"/>
                  <a:gd name="T4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6" y="22"/>
                    </a:lnTo>
                    <a:lnTo>
                      <a:pt x="20" y="20"/>
                    </a:lnTo>
                    <a:lnTo>
                      <a:pt x="22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7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5" name="Freeform 118"/>
              <p:cNvSpPr>
                <a:spLocks/>
              </p:cNvSpPr>
              <p:nvPr/>
            </p:nvSpPr>
            <p:spPr bwMode="auto">
              <a:xfrm>
                <a:off x="1286" y="504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0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0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6 w 13"/>
                  <a:gd name="T21" fmla="*/ 14 h 14"/>
                  <a:gd name="T22" fmla="*/ 6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6 w 13"/>
                  <a:gd name="T41" fmla="*/ 0 h 14"/>
                  <a:gd name="T42" fmla="*/ 6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6" name="Freeform 119"/>
              <p:cNvSpPr>
                <a:spLocks/>
              </p:cNvSpPr>
              <p:nvPr/>
            </p:nvSpPr>
            <p:spPr bwMode="auto">
              <a:xfrm>
                <a:off x="1261" y="515"/>
                <a:ext cx="14" cy="14"/>
              </a:xfrm>
              <a:custGeom>
                <a:avLst/>
                <a:gdLst>
                  <a:gd name="T0" fmla="*/ 8 w 14"/>
                  <a:gd name="T1" fmla="*/ 0 h 14"/>
                  <a:gd name="T2" fmla="*/ 8 w 14"/>
                  <a:gd name="T3" fmla="*/ 0 h 14"/>
                  <a:gd name="T4" fmla="*/ 5 w 14"/>
                  <a:gd name="T5" fmla="*/ 2 h 14"/>
                  <a:gd name="T6" fmla="*/ 2 w 14"/>
                  <a:gd name="T7" fmla="*/ 3 h 14"/>
                  <a:gd name="T8" fmla="*/ 1 w 14"/>
                  <a:gd name="T9" fmla="*/ 5 h 14"/>
                  <a:gd name="T10" fmla="*/ 0 w 14"/>
                  <a:gd name="T11" fmla="*/ 8 h 14"/>
                  <a:gd name="T12" fmla="*/ 0 w 14"/>
                  <a:gd name="T13" fmla="*/ 8 h 14"/>
                  <a:gd name="T14" fmla="*/ 1 w 14"/>
                  <a:gd name="T15" fmla="*/ 10 h 14"/>
                  <a:gd name="T16" fmla="*/ 2 w 14"/>
                  <a:gd name="T17" fmla="*/ 12 h 14"/>
                  <a:gd name="T18" fmla="*/ 5 w 14"/>
                  <a:gd name="T19" fmla="*/ 14 h 14"/>
                  <a:gd name="T20" fmla="*/ 8 w 14"/>
                  <a:gd name="T21" fmla="*/ 14 h 14"/>
                  <a:gd name="T22" fmla="*/ 8 w 14"/>
                  <a:gd name="T23" fmla="*/ 14 h 14"/>
                  <a:gd name="T24" fmla="*/ 10 w 14"/>
                  <a:gd name="T25" fmla="*/ 14 h 14"/>
                  <a:gd name="T26" fmla="*/ 12 w 14"/>
                  <a:gd name="T27" fmla="*/ 12 h 14"/>
                  <a:gd name="T28" fmla="*/ 14 w 14"/>
                  <a:gd name="T29" fmla="*/ 10 h 14"/>
                  <a:gd name="T30" fmla="*/ 14 w 14"/>
                  <a:gd name="T31" fmla="*/ 8 h 14"/>
                  <a:gd name="T32" fmla="*/ 14 w 14"/>
                  <a:gd name="T33" fmla="*/ 8 h 14"/>
                  <a:gd name="T34" fmla="*/ 14 w 14"/>
                  <a:gd name="T35" fmla="*/ 5 h 14"/>
                  <a:gd name="T36" fmla="*/ 12 w 14"/>
                  <a:gd name="T37" fmla="*/ 3 h 14"/>
                  <a:gd name="T38" fmla="*/ 10 w 14"/>
                  <a:gd name="T39" fmla="*/ 2 h 14"/>
                  <a:gd name="T40" fmla="*/ 8 w 14"/>
                  <a:gd name="T41" fmla="*/ 0 h 14"/>
                  <a:gd name="T42" fmla="*/ 8 w 14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7" name="Freeform 120"/>
              <p:cNvSpPr>
                <a:spLocks/>
              </p:cNvSpPr>
              <p:nvPr/>
            </p:nvSpPr>
            <p:spPr bwMode="auto">
              <a:xfrm>
                <a:off x="1261" y="493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5 w 14"/>
                  <a:gd name="T5" fmla="*/ 1 h 13"/>
                  <a:gd name="T6" fmla="*/ 2 w 14"/>
                  <a:gd name="T7" fmla="*/ 2 h 13"/>
                  <a:gd name="T8" fmla="*/ 1 w 14"/>
                  <a:gd name="T9" fmla="*/ 4 h 13"/>
                  <a:gd name="T10" fmla="*/ 0 w 14"/>
                  <a:gd name="T11" fmla="*/ 7 h 13"/>
                  <a:gd name="T12" fmla="*/ 0 w 14"/>
                  <a:gd name="T13" fmla="*/ 7 h 13"/>
                  <a:gd name="T14" fmla="*/ 1 w 14"/>
                  <a:gd name="T15" fmla="*/ 9 h 13"/>
                  <a:gd name="T16" fmla="*/ 2 w 14"/>
                  <a:gd name="T17" fmla="*/ 11 h 13"/>
                  <a:gd name="T18" fmla="*/ 5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10 w 14"/>
                  <a:gd name="T25" fmla="*/ 13 h 13"/>
                  <a:gd name="T26" fmla="*/ 12 w 14"/>
                  <a:gd name="T27" fmla="*/ 11 h 13"/>
                  <a:gd name="T28" fmla="*/ 14 w 14"/>
                  <a:gd name="T29" fmla="*/ 9 h 13"/>
                  <a:gd name="T30" fmla="*/ 14 w 14"/>
                  <a:gd name="T31" fmla="*/ 7 h 13"/>
                  <a:gd name="T32" fmla="*/ 14 w 14"/>
                  <a:gd name="T33" fmla="*/ 7 h 13"/>
                  <a:gd name="T34" fmla="*/ 14 w 14"/>
                  <a:gd name="T35" fmla="*/ 4 h 13"/>
                  <a:gd name="T36" fmla="*/ 12 w 14"/>
                  <a:gd name="T37" fmla="*/ 2 h 13"/>
                  <a:gd name="T38" fmla="*/ 10 w 14"/>
                  <a:gd name="T39" fmla="*/ 1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8" name="Freeform 121"/>
              <p:cNvSpPr>
                <a:spLocks/>
              </p:cNvSpPr>
              <p:nvPr/>
            </p:nvSpPr>
            <p:spPr bwMode="auto">
              <a:xfrm>
                <a:off x="1238" y="52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9" name="Freeform 122"/>
              <p:cNvSpPr>
                <a:spLocks/>
              </p:cNvSpPr>
              <p:nvPr/>
            </p:nvSpPr>
            <p:spPr bwMode="auto">
              <a:xfrm>
                <a:off x="1238" y="504"/>
                <a:ext cx="13" cy="14"/>
              </a:xfrm>
              <a:custGeom>
                <a:avLst/>
                <a:gdLst>
                  <a:gd name="T0" fmla="*/ 7 w 13"/>
                  <a:gd name="T1" fmla="*/ 0 h 14"/>
                  <a:gd name="T2" fmla="*/ 7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1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1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7 w 13"/>
                  <a:gd name="T21" fmla="*/ 14 h 14"/>
                  <a:gd name="T22" fmla="*/ 7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7 w 13"/>
                  <a:gd name="T41" fmla="*/ 0 h 14"/>
                  <a:gd name="T42" fmla="*/ 7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0" name="Freeform 123"/>
              <p:cNvSpPr>
                <a:spLocks/>
              </p:cNvSpPr>
              <p:nvPr/>
            </p:nvSpPr>
            <p:spPr bwMode="auto">
              <a:xfrm>
                <a:off x="1238" y="4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1" name="Freeform 124"/>
              <p:cNvSpPr>
                <a:spLocks/>
              </p:cNvSpPr>
              <p:nvPr/>
            </p:nvSpPr>
            <p:spPr bwMode="auto">
              <a:xfrm>
                <a:off x="1521" y="145"/>
                <a:ext cx="44" cy="44"/>
              </a:xfrm>
              <a:custGeom>
                <a:avLst/>
                <a:gdLst>
                  <a:gd name="T0" fmla="*/ 0 w 44"/>
                  <a:gd name="T1" fmla="*/ 44 h 44"/>
                  <a:gd name="T2" fmla="*/ 0 w 44"/>
                  <a:gd name="T3" fmla="*/ 44 h 44"/>
                  <a:gd name="T4" fmla="*/ 0 w 44"/>
                  <a:gd name="T5" fmla="*/ 36 h 44"/>
                  <a:gd name="T6" fmla="*/ 3 w 44"/>
                  <a:gd name="T7" fmla="*/ 28 h 44"/>
                  <a:gd name="T8" fmla="*/ 7 w 44"/>
                  <a:gd name="T9" fmla="*/ 20 h 44"/>
                  <a:gd name="T10" fmla="*/ 12 w 44"/>
                  <a:gd name="T11" fmla="*/ 14 h 44"/>
                  <a:gd name="T12" fmla="*/ 19 w 44"/>
                  <a:gd name="T13" fmla="*/ 8 h 44"/>
                  <a:gd name="T14" fmla="*/ 26 w 44"/>
                  <a:gd name="T15" fmla="*/ 4 h 44"/>
                  <a:gd name="T16" fmla="*/ 35 w 44"/>
                  <a:gd name="T17" fmla="*/ 1 h 44"/>
                  <a:gd name="T18" fmla="*/ 44 w 44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lnTo>
                      <a:pt x="0" y="44"/>
                    </a:lnTo>
                    <a:lnTo>
                      <a:pt x="0" y="36"/>
                    </a:lnTo>
                    <a:lnTo>
                      <a:pt x="3" y="28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5" y="1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2" name="Freeform 125"/>
              <p:cNvSpPr>
                <a:spLocks/>
              </p:cNvSpPr>
              <p:nvPr/>
            </p:nvSpPr>
            <p:spPr bwMode="auto">
              <a:xfrm>
                <a:off x="1396" y="39"/>
                <a:ext cx="341" cy="309"/>
              </a:xfrm>
              <a:custGeom>
                <a:avLst/>
                <a:gdLst>
                  <a:gd name="T0" fmla="*/ 262 w 341"/>
                  <a:gd name="T1" fmla="*/ 229 h 309"/>
                  <a:gd name="T2" fmla="*/ 170 w 341"/>
                  <a:gd name="T3" fmla="*/ 309 h 309"/>
                  <a:gd name="T4" fmla="*/ 126 w 341"/>
                  <a:gd name="T5" fmla="*/ 212 h 309"/>
                  <a:gd name="T6" fmla="*/ 145 w 341"/>
                  <a:gd name="T7" fmla="*/ 222 h 309"/>
                  <a:gd name="T8" fmla="*/ 169 w 341"/>
                  <a:gd name="T9" fmla="*/ 226 h 309"/>
                  <a:gd name="T10" fmla="*/ 190 w 341"/>
                  <a:gd name="T11" fmla="*/ 222 h 309"/>
                  <a:gd name="T12" fmla="*/ 210 w 341"/>
                  <a:gd name="T13" fmla="*/ 213 h 309"/>
                  <a:gd name="T14" fmla="*/ 226 w 341"/>
                  <a:gd name="T15" fmla="*/ 199 h 309"/>
                  <a:gd name="T16" fmla="*/ 238 w 341"/>
                  <a:gd name="T17" fmla="*/ 180 h 309"/>
                  <a:gd name="T18" fmla="*/ 243 w 341"/>
                  <a:gd name="T19" fmla="*/ 159 h 309"/>
                  <a:gd name="T20" fmla="*/ 243 w 341"/>
                  <a:gd name="T21" fmla="*/ 143 h 309"/>
                  <a:gd name="T22" fmla="*/ 238 w 341"/>
                  <a:gd name="T23" fmla="*/ 122 h 309"/>
                  <a:gd name="T24" fmla="*/ 226 w 341"/>
                  <a:gd name="T25" fmla="*/ 103 h 309"/>
                  <a:gd name="T26" fmla="*/ 210 w 341"/>
                  <a:gd name="T27" fmla="*/ 89 h 309"/>
                  <a:gd name="T28" fmla="*/ 190 w 341"/>
                  <a:gd name="T29" fmla="*/ 80 h 309"/>
                  <a:gd name="T30" fmla="*/ 169 w 341"/>
                  <a:gd name="T31" fmla="*/ 76 h 309"/>
                  <a:gd name="T32" fmla="*/ 153 w 341"/>
                  <a:gd name="T33" fmla="*/ 77 h 309"/>
                  <a:gd name="T34" fmla="*/ 133 w 341"/>
                  <a:gd name="T35" fmla="*/ 85 h 309"/>
                  <a:gd name="T36" fmla="*/ 115 w 341"/>
                  <a:gd name="T37" fmla="*/ 98 h 309"/>
                  <a:gd name="T38" fmla="*/ 103 w 341"/>
                  <a:gd name="T39" fmla="*/ 116 h 309"/>
                  <a:gd name="T40" fmla="*/ 95 w 341"/>
                  <a:gd name="T41" fmla="*/ 136 h 309"/>
                  <a:gd name="T42" fmla="*/ 94 w 341"/>
                  <a:gd name="T43" fmla="*/ 150 h 309"/>
                  <a:gd name="T44" fmla="*/ 101 w 341"/>
                  <a:gd name="T45" fmla="*/ 183 h 309"/>
                  <a:gd name="T46" fmla="*/ 74 w 341"/>
                  <a:gd name="T47" fmla="*/ 223 h 309"/>
                  <a:gd name="T48" fmla="*/ 32 w 341"/>
                  <a:gd name="T49" fmla="*/ 183 h 309"/>
                  <a:gd name="T50" fmla="*/ 11 w 341"/>
                  <a:gd name="T51" fmla="*/ 151 h 309"/>
                  <a:gd name="T52" fmla="*/ 1 w 341"/>
                  <a:gd name="T53" fmla="*/ 120 h 309"/>
                  <a:gd name="T54" fmla="*/ 0 w 341"/>
                  <a:gd name="T55" fmla="*/ 89 h 309"/>
                  <a:gd name="T56" fmla="*/ 8 w 341"/>
                  <a:gd name="T57" fmla="*/ 60 h 309"/>
                  <a:gd name="T58" fmla="*/ 23 w 341"/>
                  <a:gd name="T59" fmla="*/ 35 h 309"/>
                  <a:gd name="T60" fmla="*/ 42 w 341"/>
                  <a:gd name="T61" fmla="*/ 17 h 309"/>
                  <a:gd name="T62" fmla="*/ 68 w 341"/>
                  <a:gd name="T63" fmla="*/ 4 h 309"/>
                  <a:gd name="T64" fmla="*/ 97 w 341"/>
                  <a:gd name="T65" fmla="*/ 0 h 309"/>
                  <a:gd name="T66" fmla="*/ 128 w 341"/>
                  <a:gd name="T67" fmla="*/ 6 h 309"/>
                  <a:gd name="T68" fmla="*/ 160 w 341"/>
                  <a:gd name="T69" fmla="*/ 23 h 309"/>
                  <a:gd name="T70" fmla="*/ 181 w 341"/>
                  <a:gd name="T71" fmla="*/ 23 h 309"/>
                  <a:gd name="T72" fmla="*/ 213 w 341"/>
                  <a:gd name="T73" fmla="*/ 6 h 309"/>
                  <a:gd name="T74" fmla="*/ 244 w 341"/>
                  <a:gd name="T75" fmla="*/ 0 h 309"/>
                  <a:gd name="T76" fmla="*/ 273 w 341"/>
                  <a:gd name="T77" fmla="*/ 4 h 309"/>
                  <a:gd name="T78" fmla="*/ 297 w 341"/>
                  <a:gd name="T79" fmla="*/ 17 h 309"/>
                  <a:gd name="T80" fmla="*/ 318 w 341"/>
                  <a:gd name="T81" fmla="*/ 35 h 309"/>
                  <a:gd name="T82" fmla="*/ 332 w 341"/>
                  <a:gd name="T83" fmla="*/ 60 h 309"/>
                  <a:gd name="T84" fmla="*/ 341 w 341"/>
                  <a:gd name="T85" fmla="*/ 89 h 309"/>
                  <a:gd name="T86" fmla="*/ 340 w 341"/>
                  <a:gd name="T87" fmla="*/ 120 h 309"/>
                  <a:gd name="T88" fmla="*/ 329 w 341"/>
                  <a:gd name="T89" fmla="*/ 151 h 309"/>
                  <a:gd name="T90" fmla="*/ 309 w 341"/>
                  <a:gd name="T91" fmla="*/ 18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1" h="309">
                    <a:moveTo>
                      <a:pt x="299" y="194"/>
                    </a:moveTo>
                    <a:lnTo>
                      <a:pt x="299" y="194"/>
                    </a:lnTo>
                    <a:lnTo>
                      <a:pt x="262" y="229"/>
                    </a:lnTo>
                    <a:lnTo>
                      <a:pt x="220" y="267"/>
                    </a:lnTo>
                    <a:lnTo>
                      <a:pt x="170" y="309"/>
                    </a:lnTo>
                    <a:lnTo>
                      <a:pt x="170" y="309"/>
                    </a:lnTo>
                    <a:lnTo>
                      <a:pt x="147" y="289"/>
                    </a:lnTo>
                    <a:lnTo>
                      <a:pt x="96" y="244"/>
                    </a:lnTo>
                    <a:lnTo>
                      <a:pt x="126" y="212"/>
                    </a:lnTo>
                    <a:lnTo>
                      <a:pt x="126" y="212"/>
                    </a:lnTo>
                    <a:lnTo>
                      <a:pt x="135" y="218"/>
                    </a:lnTo>
                    <a:lnTo>
                      <a:pt x="145" y="222"/>
                    </a:lnTo>
                    <a:lnTo>
                      <a:pt x="156" y="225"/>
                    </a:lnTo>
                    <a:lnTo>
                      <a:pt x="169" y="226"/>
                    </a:lnTo>
                    <a:lnTo>
                      <a:pt x="169" y="226"/>
                    </a:lnTo>
                    <a:lnTo>
                      <a:pt x="176" y="226"/>
                    </a:lnTo>
                    <a:lnTo>
                      <a:pt x="183" y="225"/>
                    </a:lnTo>
                    <a:lnTo>
                      <a:pt x="190" y="222"/>
                    </a:lnTo>
                    <a:lnTo>
                      <a:pt x="198" y="219"/>
                    </a:lnTo>
                    <a:lnTo>
                      <a:pt x="204" y="216"/>
                    </a:lnTo>
                    <a:lnTo>
                      <a:pt x="210" y="213"/>
                    </a:lnTo>
                    <a:lnTo>
                      <a:pt x="216" y="209"/>
                    </a:lnTo>
                    <a:lnTo>
                      <a:pt x="221" y="204"/>
                    </a:lnTo>
                    <a:lnTo>
                      <a:pt x="226" y="199"/>
                    </a:lnTo>
                    <a:lnTo>
                      <a:pt x="231" y="193"/>
                    </a:lnTo>
                    <a:lnTo>
                      <a:pt x="235" y="186"/>
                    </a:lnTo>
                    <a:lnTo>
                      <a:pt x="238" y="180"/>
                    </a:lnTo>
                    <a:lnTo>
                      <a:pt x="240" y="173"/>
                    </a:lnTo>
                    <a:lnTo>
                      <a:pt x="242" y="166"/>
                    </a:lnTo>
                    <a:lnTo>
                      <a:pt x="243" y="159"/>
                    </a:lnTo>
                    <a:lnTo>
                      <a:pt x="243" y="150"/>
                    </a:lnTo>
                    <a:lnTo>
                      <a:pt x="243" y="150"/>
                    </a:lnTo>
                    <a:lnTo>
                      <a:pt x="243" y="143"/>
                    </a:lnTo>
                    <a:lnTo>
                      <a:pt x="242" y="136"/>
                    </a:lnTo>
                    <a:lnTo>
                      <a:pt x="240" y="129"/>
                    </a:lnTo>
                    <a:lnTo>
                      <a:pt x="238" y="122"/>
                    </a:lnTo>
                    <a:lnTo>
                      <a:pt x="235" y="116"/>
                    </a:lnTo>
                    <a:lnTo>
                      <a:pt x="231" y="109"/>
                    </a:lnTo>
                    <a:lnTo>
                      <a:pt x="226" y="103"/>
                    </a:lnTo>
                    <a:lnTo>
                      <a:pt x="221" y="98"/>
                    </a:lnTo>
                    <a:lnTo>
                      <a:pt x="216" y="93"/>
                    </a:lnTo>
                    <a:lnTo>
                      <a:pt x="210" y="89"/>
                    </a:lnTo>
                    <a:lnTo>
                      <a:pt x="204" y="85"/>
                    </a:lnTo>
                    <a:lnTo>
                      <a:pt x="198" y="82"/>
                    </a:lnTo>
                    <a:lnTo>
                      <a:pt x="190" y="80"/>
                    </a:lnTo>
                    <a:lnTo>
                      <a:pt x="183" y="77"/>
                    </a:lnTo>
                    <a:lnTo>
                      <a:pt x="176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1" y="76"/>
                    </a:lnTo>
                    <a:lnTo>
                      <a:pt x="153" y="77"/>
                    </a:lnTo>
                    <a:lnTo>
                      <a:pt x="146" y="80"/>
                    </a:lnTo>
                    <a:lnTo>
                      <a:pt x="139" y="82"/>
                    </a:lnTo>
                    <a:lnTo>
                      <a:pt x="133" y="85"/>
                    </a:lnTo>
                    <a:lnTo>
                      <a:pt x="127" y="89"/>
                    </a:lnTo>
                    <a:lnTo>
                      <a:pt x="120" y="93"/>
                    </a:lnTo>
                    <a:lnTo>
                      <a:pt x="115" y="98"/>
                    </a:lnTo>
                    <a:lnTo>
                      <a:pt x="110" y="103"/>
                    </a:lnTo>
                    <a:lnTo>
                      <a:pt x="106" y="109"/>
                    </a:lnTo>
                    <a:lnTo>
                      <a:pt x="103" y="116"/>
                    </a:lnTo>
                    <a:lnTo>
                      <a:pt x="99" y="122"/>
                    </a:lnTo>
                    <a:lnTo>
                      <a:pt x="97" y="129"/>
                    </a:lnTo>
                    <a:lnTo>
                      <a:pt x="95" y="136"/>
                    </a:lnTo>
                    <a:lnTo>
                      <a:pt x="94" y="143"/>
                    </a:lnTo>
                    <a:lnTo>
                      <a:pt x="94" y="150"/>
                    </a:lnTo>
                    <a:lnTo>
                      <a:pt x="94" y="150"/>
                    </a:lnTo>
                    <a:lnTo>
                      <a:pt x="95" y="163"/>
                    </a:lnTo>
                    <a:lnTo>
                      <a:pt x="97" y="173"/>
                    </a:lnTo>
                    <a:lnTo>
                      <a:pt x="101" y="183"/>
                    </a:lnTo>
                    <a:lnTo>
                      <a:pt x="107" y="194"/>
                    </a:lnTo>
                    <a:lnTo>
                      <a:pt x="74" y="223"/>
                    </a:lnTo>
                    <a:lnTo>
                      <a:pt x="74" y="223"/>
                    </a:lnTo>
                    <a:lnTo>
                      <a:pt x="41" y="194"/>
                    </a:lnTo>
                    <a:lnTo>
                      <a:pt x="41" y="194"/>
                    </a:lnTo>
                    <a:lnTo>
                      <a:pt x="32" y="183"/>
                    </a:lnTo>
                    <a:lnTo>
                      <a:pt x="24" y="173"/>
                    </a:lnTo>
                    <a:lnTo>
                      <a:pt x="18" y="162"/>
                    </a:lnTo>
                    <a:lnTo>
                      <a:pt x="11" y="151"/>
                    </a:lnTo>
                    <a:lnTo>
                      <a:pt x="7" y="141"/>
                    </a:lnTo>
                    <a:lnTo>
                      <a:pt x="3" y="130"/>
                    </a:lnTo>
                    <a:lnTo>
                      <a:pt x="1" y="120"/>
                    </a:lnTo>
                    <a:lnTo>
                      <a:pt x="0" y="109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2" y="78"/>
                    </a:lnTo>
                    <a:lnTo>
                      <a:pt x="4" y="69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17" y="44"/>
                    </a:lnTo>
                    <a:lnTo>
                      <a:pt x="23" y="35"/>
                    </a:lnTo>
                    <a:lnTo>
                      <a:pt x="29" y="28"/>
                    </a:lnTo>
                    <a:lnTo>
                      <a:pt x="35" y="22"/>
                    </a:lnTo>
                    <a:lnTo>
                      <a:pt x="42" y="17"/>
                    </a:lnTo>
                    <a:lnTo>
                      <a:pt x="51" y="12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6" y="1"/>
                    </a:lnTo>
                    <a:lnTo>
                      <a:pt x="117" y="3"/>
                    </a:lnTo>
                    <a:lnTo>
                      <a:pt x="128" y="6"/>
                    </a:lnTo>
                    <a:lnTo>
                      <a:pt x="138" y="11"/>
                    </a:lnTo>
                    <a:lnTo>
                      <a:pt x="149" y="16"/>
                    </a:lnTo>
                    <a:lnTo>
                      <a:pt x="160" y="23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1" y="23"/>
                    </a:lnTo>
                    <a:lnTo>
                      <a:pt x="191" y="16"/>
                    </a:lnTo>
                    <a:lnTo>
                      <a:pt x="203" y="11"/>
                    </a:lnTo>
                    <a:lnTo>
                      <a:pt x="213" y="6"/>
                    </a:lnTo>
                    <a:lnTo>
                      <a:pt x="223" y="3"/>
                    </a:lnTo>
                    <a:lnTo>
                      <a:pt x="235" y="1"/>
                    </a:lnTo>
                    <a:lnTo>
                      <a:pt x="244" y="0"/>
                    </a:lnTo>
                    <a:lnTo>
                      <a:pt x="254" y="0"/>
                    </a:lnTo>
                    <a:lnTo>
                      <a:pt x="263" y="1"/>
                    </a:lnTo>
                    <a:lnTo>
                      <a:pt x="273" y="4"/>
                    </a:lnTo>
                    <a:lnTo>
                      <a:pt x="282" y="8"/>
                    </a:lnTo>
                    <a:lnTo>
                      <a:pt x="290" y="12"/>
                    </a:lnTo>
                    <a:lnTo>
                      <a:pt x="297" y="17"/>
                    </a:lnTo>
                    <a:lnTo>
                      <a:pt x="306" y="22"/>
                    </a:lnTo>
                    <a:lnTo>
                      <a:pt x="312" y="28"/>
                    </a:lnTo>
                    <a:lnTo>
                      <a:pt x="318" y="35"/>
                    </a:lnTo>
                    <a:lnTo>
                      <a:pt x="324" y="44"/>
                    </a:lnTo>
                    <a:lnTo>
                      <a:pt x="328" y="52"/>
                    </a:lnTo>
                    <a:lnTo>
                      <a:pt x="332" y="60"/>
                    </a:lnTo>
                    <a:lnTo>
                      <a:pt x="336" y="69"/>
                    </a:lnTo>
                    <a:lnTo>
                      <a:pt x="339" y="78"/>
                    </a:lnTo>
                    <a:lnTo>
                      <a:pt x="341" y="89"/>
                    </a:lnTo>
                    <a:lnTo>
                      <a:pt x="341" y="98"/>
                    </a:lnTo>
                    <a:lnTo>
                      <a:pt x="341" y="109"/>
                    </a:lnTo>
                    <a:lnTo>
                      <a:pt x="340" y="120"/>
                    </a:lnTo>
                    <a:lnTo>
                      <a:pt x="338" y="130"/>
                    </a:lnTo>
                    <a:lnTo>
                      <a:pt x="333" y="141"/>
                    </a:lnTo>
                    <a:lnTo>
                      <a:pt x="329" y="151"/>
                    </a:lnTo>
                    <a:lnTo>
                      <a:pt x="323" y="162"/>
                    </a:lnTo>
                    <a:lnTo>
                      <a:pt x="317" y="173"/>
                    </a:lnTo>
                    <a:lnTo>
                      <a:pt x="309" y="183"/>
                    </a:lnTo>
                    <a:lnTo>
                      <a:pt x="299" y="194"/>
                    </a:lnTo>
                    <a:lnTo>
                      <a:pt x="299" y="19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3" name="Freeform 126"/>
              <p:cNvSpPr>
                <a:spLocks/>
              </p:cNvSpPr>
              <p:nvPr/>
            </p:nvSpPr>
            <p:spPr bwMode="auto">
              <a:xfrm>
                <a:off x="4537" y="2635"/>
                <a:ext cx="94" cy="110"/>
              </a:xfrm>
              <a:custGeom>
                <a:avLst/>
                <a:gdLst>
                  <a:gd name="T0" fmla="*/ 26 w 94"/>
                  <a:gd name="T1" fmla="*/ 0 h 110"/>
                  <a:gd name="T2" fmla="*/ 0 w 94"/>
                  <a:gd name="T3" fmla="*/ 0 h 110"/>
                  <a:gd name="T4" fmla="*/ 18 w 94"/>
                  <a:gd name="T5" fmla="*/ 110 h 110"/>
                  <a:gd name="T6" fmla="*/ 76 w 94"/>
                  <a:gd name="T7" fmla="*/ 110 h 110"/>
                  <a:gd name="T8" fmla="*/ 94 w 94"/>
                  <a:gd name="T9" fmla="*/ 0 h 110"/>
                  <a:gd name="T10" fmla="*/ 58 w 94"/>
                  <a:gd name="T11" fmla="*/ 0 h 110"/>
                  <a:gd name="T12" fmla="*/ 58 w 94"/>
                  <a:gd name="T13" fmla="*/ 0 h 110"/>
                  <a:gd name="T14" fmla="*/ 58 w 94"/>
                  <a:gd name="T15" fmla="*/ 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10">
                    <a:moveTo>
                      <a:pt x="26" y="0"/>
                    </a:moveTo>
                    <a:lnTo>
                      <a:pt x="0" y="0"/>
                    </a:lnTo>
                    <a:lnTo>
                      <a:pt x="18" y="110"/>
                    </a:lnTo>
                    <a:lnTo>
                      <a:pt x="76" y="110"/>
                    </a:lnTo>
                    <a:lnTo>
                      <a:pt x="9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4" name="Freeform 127"/>
              <p:cNvSpPr>
                <a:spLocks/>
              </p:cNvSpPr>
              <p:nvPr/>
            </p:nvSpPr>
            <p:spPr bwMode="auto">
              <a:xfrm>
                <a:off x="4597" y="2381"/>
                <a:ext cx="232" cy="207"/>
              </a:xfrm>
              <a:custGeom>
                <a:avLst/>
                <a:gdLst>
                  <a:gd name="T0" fmla="*/ 0 w 232"/>
                  <a:gd name="T1" fmla="*/ 198 h 207"/>
                  <a:gd name="T2" fmla="*/ 5 w 232"/>
                  <a:gd name="T3" fmla="*/ 205 h 207"/>
                  <a:gd name="T4" fmla="*/ 5 w 232"/>
                  <a:gd name="T5" fmla="*/ 205 h 207"/>
                  <a:gd name="T6" fmla="*/ 7 w 232"/>
                  <a:gd name="T7" fmla="*/ 207 h 207"/>
                  <a:gd name="T8" fmla="*/ 9 w 232"/>
                  <a:gd name="T9" fmla="*/ 207 h 207"/>
                  <a:gd name="T10" fmla="*/ 11 w 232"/>
                  <a:gd name="T11" fmla="*/ 207 h 207"/>
                  <a:gd name="T12" fmla="*/ 13 w 232"/>
                  <a:gd name="T13" fmla="*/ 207 h 207"/>
                  <a:gd name="T14" fmla="*/ 30 w 232"/>
                  <a:gd name="T15" fmla="*/ 195 h 207"/>
                  <a:gd name="T16" fmla="*/ 30 w 232"/>
                  <a:gd name="T17" fmla="*/ 195 h 207"/>
                  <a:gd name="T18" fmla="*/ 30 w 232"/>
                  <a:gd name="T19" fmla="*/ 195 h 207"/>
                  <a:gd name="T20" fmla="*/ 31 w 232"/>
                  <a:gd name="T21" fmla="*/ 196 h 207"/>
                  <a:gd name="T22" fmla="*/ 33 w 232"/>
                  <a:gd name="T23" fmla="*/ 196 h 207"/>
                  <a:gd name="T24" fmla="*/ 35 w 232"/>
                  <a:gd name="T25" fmla="*/ 196 h 207"/>
                  <a:gd name="T26" fmla="*/ 37 w 232"/>
                  <a:gd name="T27" fmla="*/ 195 h 207"/>
                  <a:gd name="T28" fmla="*/ 37 w 232"/>
                  <a:gd name="T29" fmla="*/ 195 h 207"/>
                  <a:gd name="T30" fmla="*/ 39 w 232"/>
                  <a:gd name="T31" fmla="*/ 193 h 207"/>
                  <a:gd name="T32" fmla="*/ 40 w 232"/>
                  <a:gd name="T33" fmla="*/ 191 h 207"/>
                  <a:gd name="T34" fmla="*/ 40 w 232"/>
                  <a:gd name="T35" fmla="*/ 189 h 207"/>
                  <a:gd name="T36" fmla="*/ 39 w 232"/>
                  <a:gd name="T37" fmla="*/ 188 h 207"/>
                  <a:gd name="T38" fmla="*/ 41 w 232"/>
                  <a:gd name="T39" fmla="*/ 186 h 207"/>
                  <a:gd name="T40" fmla="*/ 41 w 232"/>
                  <a:gd name="T41" fmla="*/ 186 h 207"/>
                  <a:gd name="T42" fmla="*/ 46 w 232"/>
                  <a:gd name="T43" fmla="*/ 184 h 207"/>
                  <a:gd name="T44" fmla="*/ 50 w 232"/>
                  <a:gd name="T45" fmla="*/ 183 h 207"/>
                  <a:gd name="T46" fmla="*/ 59 w 232"/>
                  <a:gd name="T47" fmla="*/ 183 h 207"/>
                  <a:gd name="T48" fmla="*/ 78 w 232"/>
                  <a:gd name="T49" fmla="*/ 184 h 207"/>
                  <a:gd name="T50" fmla="*/ 89 w 232"/>
                  <a:gd name="T51" fmla="*/ 183 h 207"/>
                  <a:gd name="T52" fmla="*/ 95 w 232"/>
                  <a:gd name="T53" fmla="*/ 182 h 207"/>
                  <a:gd name="T54" fmla="*/ 103 w 232"/>
                  <a:gd name="T55" fmla="*/ 180 h 207"/>
                  <a:gd name="T56" fmla="*/ 110 w 232"/>
                  <a:gd name="T57" fmla="*/ 177 h 207"/>
                  <a:gd name="T58" fmla="*/ 118 w 232"/>
                  <a:gd name="T59" fmla="*/ 173 h 207"/>
                  <a:gd name="T60" fmla="*/ 127 w 232"/>
                  <a:gd name="T61" fmla="*/ 168 h 207"/>
                  <a:gd name="T62" fmla="*/ 138 w 232"/>
                  <a:gd name="T63" fmla="*/ 161 h 207"/>
                  <a:gd name="T64" fmla="*/ 224 w 232"/>
                  <a:gd name="T65" fmla="*/ 101 h 207"/>
                  <a:gd name="T66" fmla="*/ 224 w 232"/>
                  <a:gd name="T67" fmla="*/ 101 h 207"/>
                  <a:gd name="T68" fmla="*/ 228 w 232"/>
                  <a:gd name="T69" fmla="*/ 98 h 207"/>
                  <a:gd name="T70" fmla="*/ 230 w 232"/>
                  <a:gd name="T71" fmla="*/ 94 h 207"/>
                  <a:gd name="T72" fmla="*/ 232 w 232"/>
                  <a:gd name="T73" fmla="*/ 91 h 207"/>
                  <a:gd name="T74" fmla="*/ 232 w 232"/>
                  <a:gd name="T75" fmla="*/ 87 h 207"/>
                  <a:gd name="T76" fmla="*/ 231 w 232"/>
                  <a:gd name="T77" fmla="*/ 82 h 207"/>
                  <a:gd name="T78" fmla="*/ 230 w 232"/>
                  <a:gd name="T79" fmla="*/ 78 h 207"/>
                  <a:gd name="T80" fmla="*/ 224 w 232"/>
                  <a:gd name="T81" fmla="*/ 69 h 207"/>
                  <a:gd name="T82" fmla="*/ 186 w 232"/>
                  <a:gd name="T83" fmla="*/ 15 h 207"/>
                  <a:gd name="T84" fmla="*/ 186 w 232"/>
                  <a:gd name="T85" fmla="*/ 15 h 207"/>
                  <a:gd name="T86" fmla="*/ 179 w 232"/>
                  <a:gd name="T87" fmla="*/ 6 h 207"/>
                  <a:gd name="T88" fmla="*/ 176 w 232"/>
                  <a:gd name="T89" fmla="*/ 3 h 207"/>
                  <a:gd name="T90" fmla="*/ 173 w 232"/>
                  <a:gd name="T91" fmla="*/ 1 h 207"/>
                  <a:gd name="T92" fmla="*/ 168 w 232"/>
                  <a:gd name="T93" fmla="*/ 0 h 207"/>
                  <a:gd name="T94" fmla="*/ 165 w 232"/>
                  <a:gd name="T95" fmla="*/ 0 h 207"/>
                  <a:gd name="T96" fmla="*/ 161 w 232"/>
                  <a:gd name="T97" fmla="*/ 2 h 207"/>
                  <a:gd name="T98" fmla="*/ 156 w 232"/>
                  <a:gd name="T99" fmla="*/ 4 h 207"/>
                  <a:gd name="T100" fmla="*/ 71 w 232"/>
                  <a:gd name="T101" fmla="*/ 65 h 207"/>
                  <a:gd name="T102" fmla="*/ 71 w 232"/>
                  <a:gd name="T103" fmla="*/ 65 h 207"/>
                  <a:gd name="T104" fmla="*/ 53 w 232"/>
                  <a:gd name="T105" fmla="*/ 77 h 207"/>
                  <a:gd name="T106" fmla="*/ 42 w 232"/>
                  <a:gd name="T107" fmla="*/ 90 h 207"/>
                  <a:gd name="T108" fmla="*/ 34 w 232"/>
                  <a:gd name="T109" fmla="*/ 100 h 207"/>
                  <a:gd name="T110" fmla="*/ 30 w 232"/>
                  <a:gd name="T111" fmla="*/ 109 h 207"/>
                  <a:gd name="T112" fmla="*/ 26 w 232"/>
                  <a:gd name="T113" fmla="*/ 118 h 207"/>
                  <a:gd name="T114" fmla="*/ 24 w 232"/>
                  <a:gd name="T115" fmla="*/ 127 h 207"/>
                  <a:gd name="T116" fmla="*/ 21 w 232"/>
                  <a:gd name="T117" fmla="*/ 134 h 207"/>
                  <a:gd name="T118" fmla="*/ 17 w 232"/>
                  <a:gd name="T119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2" h="207">
                    <a:moveTo>
                      <a:pt x="0" y="198"/>
                    </a:moveTo>
                    <a:lnTo>
                      <a:pt x="5" y="205"/>
                    </a:lnTo>
                    <a:lnTo>
                      <a:pt x="5" y="205"/>
                    </a:lnTo>
                    <a:lnTo>
                      <a:pt x="7" y="207"/>
                    </a:lnTo>
                    <a:lnTo>
                      <a:pt x="9" y="207"/>
                    </a:lnTo>
                    <a:lnTo>
                      <a:pt x="11" y="207"/>
                    </a:lnTo>
                    <a:lnTo>
                      <a:pt x="13" y="207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1" y="196"/>
                    </a:lnTo>
                    <a:lnTo>
                      <a:pt x="33" y="196"/>
                    </a:lnTo>
                    <a:lnTo>
                      <a:pt x="35" y="196"/>
                    </a:lnTo>
                    <a:lnTo>
                      <a:pt x="37" y="195"/>
                    </a:lnTo>
                    <a:lnTo>
                      <a:pt x="37" y="195"/>
                    </a:lnTo>
                    <a:lnTo>
                      <a:pt x="39" y="193"/>
                    </a:lnTo>
                    <a:lnTo>
                      <a:pt x="40" y="191"/>
                    </a:lnTo>
                    <a:lnTo>
                      <a:pt x="40" y="189"/>
                    </a:lnTo>
                    <a:lnTo>
                      <a:pt x="39" y="188"/>
                    </a:lnTo>
                    <a:lnTo>
                      <a:pt x="41" y="186"/>
                    </a:lnTo>
                    <a:lnTo>
                      <a:pt x="41" y="186"/>
                    </a:lnTo>
                    <a:lnTo>
                      <a:pt x="46" y="184"/>
                    </a:lnTo>
                    <a:lnTo>
                      <a:pt x="50" y="183"/>
                    </a:lnTo>
                    <a:lnTo>
                      <a:pt x="59" y="183"/>
                    </a:lnTo>
                    <a:lnTo>
                      <a:pt x="78" y="184"/>
                    </a:lnTo>
                    <a:lnTo>
                      <a:pt x="89" y="183"/>
                    </a:lnTo>
                    <a:lnTo>
                      <a:pt x="95" y="182"/>
                    </a:lnTo>
                    <a:lnTo>
                      <a:pt x="103" y="180"/>
                    </a:lnTo>
                    <a:lnTo>
                      <a:pt x="110" y="177"/>
                    </a:lnTo>
                    <a:lnTo>
                      <a:pt x="118" y="173"/>
                    </a:lnTo>
                    <a:lnTo>
                      <a:pt x="127" y="168"/>
                    </a:lnTo>
                    <a:lnTo>
                      <a:pt x="138" y="161"/>
                    </a:lnTo>
                    <a:lnTo>
                      <a:pt x="224" y="101"/>
                    </a:lnTo>
                    <a:lnTo>
                      <a:pt x="224" y="101"/>
                    </a:lnTo>
                    <a:lnTo>
                      <a:pt x="228" y="98"/>
                    </a:lnTo>
                    <a:lnTo>
                      <a:pt x="230" y="94"/>
                    </a:lnTo>
                    <a:lnTo>
                      <a:pt x="232" y="91"/>
                    </a:lnTo>
                    <a:lnTo>
                      <a:pt x="232" y="87"/>
                    </a:lnTo>
                    <a:lnTo>
                      <a:pt x="231" y="82"/>
                    </a:lnTo>
                    <a:lnTo>
                      <a:pt x="230" y="78"/>
                    </a:lnTo>
                    <a:lnTo>
                      <a:pt x="224" y="69"/>
                    </a:lnTo>
                    <a:lnTo>
                      <a:pt x="186" y="15"/>
                    </a:lnTo>
                    <a:lnTo>
                      <a:pt x="186" y="15"/>
                    </a:lnTo>
                    <a:lnTo>
                      <a:pt x="179" y="6"/>
                    </a:lnTo>
                    <a:lnTo>
                      <a:pt x="176" y="3"/>
                    </a:lnTo>
                    <a:lnTo>
                      <a:pt x="173" y="1"/>
                    </a:lnTo>
                    <a:lnTo>
                      <a:pt x="168" y="0"/>
                    </a:lnTo>
                    <a:lnTo>
                      <a:pt x="165" y="0"/>
                    </a:lnTo>
                    <a:lnTo>
                      <a:pt x="161" y="2"/>
                    </a:lnTo>
                    <a:lnTo>
                      <a:pt x="156" y="4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53" y="77"/>
                    </a:lnTo>
                    <a:lnTo>
                      <a:pt x="42" y="90"/>
                    </a:lnTo>
                    <a:lnTo>
                      <a:pt x="34" y="100"/>
                    </a:lnTo>
                    <a:lnTo>
                      <a:pt x="30" y="109"/>
                    </a:lnTo>
                    <a:lnTo>
                      <a:pt x="26" y="118"/>
                    </a:lnTo>
                    <a:lnTo>
                      <a:pt x="24" y="127"/>
                    </a:lnTo>
                    <a:lnTo>
                      <a:pt x="21" y="134"/>
                    </a:lnTo>
                    <a:lnTo>
                      <a:pt x="17" y="1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5" name="Freeform 128"/>
              <p:cNvSpPr>
                <a:spLocks/>
              </p:cNvSpPr>
              <p:nvPr/>
            </p:nvSpPr>
            <p:spPr bwMode="auto">
              <a:xfrm>
                <a:off x="4564" y="2674"/>
                <a:ext cx="39" cy="51"/>
              </a:xfrm>
              <a:custGeom>
                <a:avLst/>
                <a:gdLst>
                  <a:gd name="T0" fmla="*/ 0 w 39"/>
                  <a:gd name="T1" fmla="*/ 0 h 51"/>
                  <a:gd name="T2" fmla="*/ 0 w 39"/>
                  <a:gd name="T3" fmla="*/ 0 h 51"/>
                  <a:gd name="T4" fmla="*/ 8 w 39"/>
                  <a:gd name="T5" fmla="*/ 51 h 51"/>
                  <a:gd name="T6" fmla="*/ 31 w 39"/>
                  <a:gd name="T7" fmla="*/ 51 h 51"/>
                  <a:gd name="T8" fmla="*/ 31 w 39"/>
                  <a:gd name="T9" fmla="*/ 51 h 51"/>
                  <a:gd name="T10" fmla="*/ 39 w 39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1">
                    <a:moveTo>
                      <a:pt x="0" y="0"/>
                    </a:moveTo>
                    <a:lnTo>
                      <a:pt x="0" y="0"/>
                    </a:lnTo>
                    <a:lnTo>
                      <a:pt x="8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6" name="Freeform 129"/>
              <p:cNvSpPr>
                <a:spLocks/>
              </p:cNvSpPr>
              <p:nvPr/>
            </p:nvSpPr>
            <p:spPr bwMode="auto">
              <a:xfrm>
                <a:off x="4579" y="2527"/>
                <a:ext cx="39" cy="147"/>
              </a:xfrm>
              <a:custGeom>
                <a:avLst/>
                <a:gdLst>
                  <a:gd name="T0" fmla="*/ 39 w 39"/>
                  <a:gd name="T1" fmla="*/ 16 h 147"/>
                  <a:gd name="T2" fmla="*/ 39 w 39"/>
                  <a:gd name="T3" fmla="*/ 16 h 147"/>
                  <a:gd name="T4" fmla="*/ 37 w 39"/>
                  <a:gd name="T5" fmla="*/ 15 h 147"/>
                  <a:gd name="T6" fmla="*/ 29 w 39"/>
                  <a:gd name="T7" fmla="*/ 2 h 147"/>
                  <a:gd name="T8" fmla="*/ 29 w 39"/>
                  <a:gd name="T9" fmla="*/ 2 h 147"/>
                  <a:gd name="T10" fmla="*/ 28 w 39"/>
                  <a:gd name="T11" fmla="*/ 1 h 147"/>
                  <a:gd name="T12" fmla="*/ 26 w 39"/>
                  <a:gd name="T13" fmla="*/ 0 h 147"/>
                  <a:gd name="T14" fmla="*/ 24 w 39"/>
                  <a:gd name="T15" fmla="*/ 1 h 147"/>
                  <a:gd name="T16" fmla="*/ 22 w 39"/>
                  <a:gd name="T17" fmla="*/ 2 h 147"/>
                  <a:gd name="T18" fmla="*/ 22 w 39"/>
                  <a:gd name="T19" fmla="*/ 2 h 147"/>
                  <a:gd name="T20" fmla="*/ 21 w 39"/>
                  <a:gd name="T21" fmla="*/ 3 h 147"/>
                  <a:gd name="T22" fmla="*/ 20 w 39"/>
                  <a:gd name="T23" fmla="*/ 5 h 147"/>
                  <a:gd name="T24" fmla="*/ 19 w 39"/>
                  <a:gd name="T25" fmla="*/ 7 h 147"/>
                  <a:gd name="T26" fmla="*/ 20 w 39"/>
                  <a:gd name="T27" fmla="*/ 8 h 147"/>
                  <a:gd name="T28" fmla="*/ 2 w 39"/>
                  <a:gd name="T29" fmla="*/ 21 h 147"/>
                  <a:gd name="T30" fmla="*/ 2 w 39"/>
                  <a:gd name="T31" fmla="*/ 21 h 147"/>
                  <a:gd name="T32" fmla="*/ 1 w 39"/>
                  <a:gd name="T33" fmla="*/ 22 h 147"/>
                  <a:gd name="T34" fmla="*/ 0 w 39"/>
                  <a:gd name="T35" fmla="*/ 24 h 147"/>
                  <a:gd name="T36" fmla="*/ 0 w 39"/>
                  <a:gd name="T37" fmla="*/ 26 h 147"/>
                  <a:gd name="T38" fmla="*/ 1 w 39"/>
                  <a:gd name="T39" fmla="*/ 28 h 147"/>
                  <a:gd name="T40" fmla="*/ 12 w 39"/>
                  <a:gd name="T41" fmla="*/ 42 h 147"/>
                  <a:gd name="T42" fmla="*/ 12 w 39"/>
                  <a:gd name="T43" fmla="*/ 42 h 147"/>
                  <a:gd name="T44" fmla="*/ 6 w 39"/>
                  <a:gd name="T45" fmla="*/ 51 h 147"/>
                  <a:gd name="T46" fmla="*/ 4 w 39"/>
                  <a:gd name="T47" fmla="*/ 59 h 147"/>
                  <a:gd name="T48" fmla="*/ 4 w 39"/>
                  <a:gd name="T49" fmla="*/ 59 h 147"/>
                  <a:gd name="T50" fmla="*/ 2 w 39"/>
                  <a:gd name="T51" fmla="*/ 65 h 147"/>
                  <a:gd name="T52" fmla="*/ 1 w 39"/>
                  <a:gd name="T53" fmla="*/ 72 h 147"/>
                  <a:gd name="T54" fmla="*/ 1 w 39"/>
                  <a:gd name="T55" fmla="*/ 90 h 147"/>
                  <a:gd name="T56" fmla="*/ 1 w 39"/>
                  <a:gd name="T57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47">
                    <a:moveTo>
                      <a:pt x="39" y="16"/>
                    </a:moveTo>
                    <a:lnTo>
                      <a:pt x="39" y="16"/>
                    </a:lnTo>
                    <a:lnTo>
                      <a:pt x="37" y="15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6" y="51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1" y="72"/>
                    </a:lnTo>
                    <a:lnTo>
                      <a:pt x="1" y="90"/>
                    </a:lnTo>
                    <a:lnTo>
                      <a:pt x="1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7" name="Freeform 130"/>
              <p:cNvSpPr>
                <a:spLocks/>
              </p:cNvSpPr>
              <p:nvPr/>
            </p:nvSpPr>
            <p:spPr bwMode="auto">
              <a:xfrm>
                <a:off x="4684" y="2427"/>
                <a:ext cx="54" cy="92"/>
              </a:xfrm>
              <a:custGeom>
                <a:avLst/>
                <a:gdLst>
                  <a:gd name="T0" fmla="*/ 38 w 54"/>
                  <a:gd name="T1" fmla="*/ 92 h 92"/>
                  <a:gd name="T2" fmla="*/ 0 w 54"/>
                  <a:gd name="T3" fmla="*/ 38 h 92"/>
                  <a:gd name="T4" fmla="*/ 54 w 54"/>
                  <a:gd name="T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2">
                    <a:moveTo>
                      <a:pt x="38" y="92"/>
                    </a:moveTo>
                    <a:lnTo>
                      <a:pt x="0" y="38"/>
                    </a:lnTo>
                    <a:lnTo>
                      <a:pt x="5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8" name="Freeform 131"/>
              <p:cNvSpPr>
                <a:spLocks/>
              </p:cNvSpPr>
              <p:nvPr/>
            </p:nvSpPr>
            <p:spPr bwMode="auto">
              <a:xfrm>
                <a:off x="2105" y="1352"/>
                <a:ext cx="50" cy="27"/>
              </a:xfrm>
              <a:custGeom>
                <a:avLst/>
                <a:gdLst>
                  <a:gd name="T0" fmla="*/ 50 w 50"/>
                  <a:gd name="T1" fmla="*/ 27 h 27"/>
                  <a:gd name="T2" fmla="*/ 50 w 50"/>
                  <a:gd name="T3" fmla="*/ 27 h 27"/>
                  <a:gd name="T4" fmla="*/ 48 w 50"/>
                  <a:gd name="T5" fmla="*/ 26 h 27"/>
                  <a:gd name="T6" fmla="*/ 47 w 50"/>
                  <a:gd name="T7" fmla="*/ 24 h 27"/>
                  <a:gd name="T8" fmla="*/ 47 w 50"/>
                  <a:gd name="T9" fmla="*/ 24 h 27"/>
                  <a:gd name="T10" fmla="*/ 47 w 50"/>
                  <a:gd name="T11" fmla="*/ 19 h 27"/>
                  <a:gd name="T12" fmla="*/ 45 w 50"/>
                  <a:gd name="T13" fmla="*/ 15 h 27"/>
                  <a:gd name="T14" fmla="*/ 43 w 50"/>
                  <a:gd name="T15" fmla="*/ 11 h 27"/>
                  <a:gd name="T16" fmla="*/ 40 w 50"/>
                  <a:gd name="T17" fmla="*/ 7 h 27"/>
                  <a:gd name="T18" fmla="*/ 40 w 50"/>
                  <a:gd name="T19" fmla="*/ 7 h 27"/>
                  <a:gd name="T20" fmla="*/ 36 w 50"/>
                  <a:gd name="T21" fmla="*/ 4 h 27"/>
                  <a:gd name="T22" fmla="*/ 32 w 50"/>
                  <a:gd name="T23" fmla="*/ 2 h 27"/>
                  <a:gd name="T24" fmla="*/ 27 w 50"/>
                  <a:gd name="T25" fmla="*/ 0 h 27"/>
                  <a:gd name="T26" fmla="*/ 21 w 50"/>
                  <a:gd name="T27" fmla="*/ 0 h 27"/>
                  <a:gd name="T28" fmla="*/ 21 w 50"/>
                  <a:gd name="T29" fmla="*/ 0 h 27"/>
                  <a:gd name="T30" fmla="*/ 16 w 50"/>
                  <a:gd name="T31" fmla="*/ 0 h 27"/>
                  <a:gd name="T32" fmla="*/ 12 w 50"/>
                  <a:gd name="T33" fmla="*/ 2 h 27"/>
                  <a:gd name="T34" fmla="*/ 8 w 50"/>
                  <a:gd name="T35" fmla="*/ 4 h 27"/>
                  <a:gd name="T36" fmla="*/ 4 w 50"/>
                  <a:gd name="T37" fmla="*/ 7 h 27"/>
                  <a:gd name="T38" fmla="*/ 4 w 50"/>
                  <a:gd name="T39" fmla="*/ 7 h 27"/>
                  <a:gd name="T40" fmla="*/ 4 w 50"/>
                  <a:gd name="T41" fmla="*/ 7 h 27"/>
                  <a:gd name="T42" fmla="*/ 2 w 50"/>
                  <a:gd name="T43" fmla="*/ 8 h 27"/>
                  <a:gd name="T44" fmla="*/ 0 w 50"/>
                  <a:gd name="T4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27">
                    <a:moveTo>
                      <a:pt x="50" y="27"/>
                    </a:moveTo>
                    <a:lnTo>
                      <a:pt x="50" y="27"/>
                    </a:lnTo>
                    <a:lnTo>
                      <a:pt x="48" y="26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19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9" name="Freeform 132"/>
              <p:cNvSpPr>
                <a:spLocks/>
              </p:cNvSpPr>
              <p:nvPr/>
            </p:nvSpPr>
            <p:spPr bwMode="auto">
              <a:xfrm>
                <a:off x="2044" y="1372"/>
                <a:ext cx="208" cy="199"/>
              </a:xfrm>
              <a:custGeom>
                <a:avLst/>
                <a:gdLst>
                  <a:gd name="T0" fmla="*/ 61 w 208"/>
                  <a:gd name="T1" fmla="*/ 176 h 199"/>
                  <a:gd name="T2" fmla="*/ 11 w 208"/>
                  <a:gd name="T3" fmla="*/ 176 h 199"/>
                  <a:gd name="T4" fmla="*/ 11 w 208"/>
                  <a:gd name="T5" fmla="*/ 176 h 199"/>
                  <a:gd name="T6" fmla="*/ 7 w 208"/>
                  <a:gd name="T7" fmla="*/ 177 h 199"/>
                  <a:gd name="T8" fmla="*/ 4 w 208"/>
                  <a:gd name="T9" fmla="*/ 179 h 199"/>
                  <a:gd name="T10" fmla="*/ 1 w 208"/>
                  <a:gd name="T11" fmla="*/ 182 h 199"/>
                  <a:gd name="T12" fmla="*/ 0 w 208"/>
                  <a:gd name="T13" fmla="*/ 187 h 199"/>
                  <a:gd name="T14" fmla="*/ 0 w 208"/>
                  <a:gd name="T15" fmla="*/ 187 h 199"/>
                  <a:gd name="T16" fmla="*/ 1 w 208"/>
                  <a:gd name="T17" fmla="*/ 192 h 199"/>
                  <a:gd name="T18" fmla="*/ 4 w 208"/>
                  <a:gd name="T19" fmla="*/ 196 h 199"/>
                  <a:gd name="T20" fmla="*/ 7 w 208"/>
                  <a:gd name="T21" fmla="*/ 198 h 199"/>
                  <a:gd name="T22" fmla="*/ 11 w 208"/>
                  <a:gd name="T23" fmla="*/ 199 h 199"/>
                  <a:gd name="T24" fmla="*/ 197 w 208"/>
                  <a:gd name="T25" fmla="*/ 199 h 199"/>
                  <a:gd name="T26" fmla="*/ 197 w 208"/>
                  <a:gd name="T27" fmla="*/ 199 h 199"/>
                  <a:gd name="T28" fmla="*/ 201 w 208"/>
                  <a:gd name="T29" fmla="*/ 198 h 199"/>
                  <a:gd name="T30" fmla="*/ 205 w 208"/>
                  <a:gd name="T31" fmla="*/ 196 h 199"/>
                  <a:gd name="T32" fmla="*/ 207 w 208"/>
                  <a:gd name="T33" fmla="*/ 192 h 199"/>
                  <a:gd name="T34" fmla="*/ 208 w 208"/>
                  <a:gd name="T35" fmla="*/ 187 h 199"/>
                  <a:gd name="T36" fmla="*/ 208 w 208"/>
                  <a:gd name="T37" fmla="*/ 187 h 199"/>
                  <a:gd name="T38" fmla="*/ 207 w 208"/>
                  <a:gd name="T39" fmla="*/ 182 h 199"/>
                  <a:gd name="T40" fmla="*/ 205 w 208"/>
                  <a:gd name="T41" fmla="*/ 179 h 199"/>
                  <a:gd name="T42" fmla="*/ 201 w 208"/>
                  <a:gd name="T43" fmla="*/ 177 h 199"/>
                  <a:gd name="T44" fmla="*/ 197 w 208"/>
                  <a:gd name="T45" fmla="*/ 176 h 199"/>
                  <a:gd name="T46" fmla="*/ 188 w 208"/>
                  <a:gd name="T47" fmla="*/ 176 h 199"/>
                  <a:gd name="T48" fmla="*/ 188 w 208"/>
                  <a:gd name="T49" fmla="*/ 176 h 199"/>
                  <a:gd name="T50" fmla="*/ 185 w 208"/>
                  <a:gd name="T51" fmla="*/ 167 h 199"/>
                  <a:gd name="T52" fmla="*/ 182 w 208"/>
                  <a:gd name="T53" fmla="*/ 159 h 199"/>
                  <a:gd name="T54" fmla="*/ 178 w 208"/>
                  <a:gd name="T55" fmla="*/ 151 h 199"/>
                  <a:gd name="T56" fmla="*/ 174 w 208"/>
                  <a:gd name="T57" fmla="*/ 145 h 199"/>
                  <a:gd name="T58" fmla="*/ 166 w 208"/>
                  <a:gd name="T59" fmla="*/ 134 h 199"/>
                  <a:gd name="T60" fmla="*/ 157 w 208"/>
                  <a:gd name="T61" fmla="*/ 126 h 199"/>
                  <a:gd name="T62" fmla="*/ 157 w 208"/>
                  <a:gd name="T63" fmla="*/ 126 h 199"/>
                  <a:gd name="T64" fmla="*/ 160 w 208"/>
                  <a:gd name="T65" fmla="*/ 112 h 199"/>
                  <a:gd name="T66" fmla="*/ 161 w 208"/>
                  <a:gd name="T67" fmla="*/ 100 h 199"/>
                  <a:gd name="T68" fmla="*/ 161 w 208"/>
                  <a:gd name="T69" fmla="*/ 89 h 199"/>
                  <a:gd name="T70" fmla="*/ 161 w 208"/>
                  <a:gd name="T71" fmla="*/ 77 h 199"/>
                  <a:gd name="T72" fmla="*/ 160 w 208"/>
                  <a:gd name="T73" fmla="*/ 68 h 199"/>
                  <a:gd name="T74" fmla="*/ 157 w 208"/>
                  <a:gd name="T75" fmla="*/ 59 h 199"/>
                  <a:gd name="T76" fmla="*/ 155 w 208"/>
                  <a:gd name="T77" fmla="*/ 51 h 199"/>
                  <a:gd name="T78" fmla="*/ 152 w 208"/>
                  <a:gd name="T79" fmla="*/ 42 h 199"/>
                  <a:gd name="T80" fmla="*/ 149 w 208"/>
                  <a:gd name="T81" fmla="*/ 35 h 199"/>
                  <a:gd name="T82" fmla="*/ 145 w 208"/>
                  <a:gd name="T83" fmla="*/ 29 h 199"/>
                  <a:gd name="T84" fmla="*/ 141 w 208"/>
                  <a:gd name="T85" fmla="*/ 23 h 199"/>
                  <a:gd name="T86" fmla="*/ 136 w 208"/>
                  <a:gd name="T87" fmla="*/ 17 h 199"/>
                  <a:gd name="T88" fmla="*/ 126 w 208"/>
                  <a:gd name="T89" fmla="*/ 7 h 199"/>
                  <a:gd name="T90" fmla="*/ 113 w 208"/>
                  <a:gd name="T9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8" h="199">
                    <a:moveTo>
                      <a:pt x="61" y="176"/>
                    </a:moveTo>
                    <a:lnTo>
                      <a:pt x="11" y="176"/>
                    </a:lnTo>
                    <a:lnTo>
                      <a:pt x="11" y="176"/>
                    </a:lnTo>
                    <a:lnTo>
                      <a:pt x="7" y="177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2"/>
                    </a:lnTo>
                    <a:lnTo>
                      <a:pt x="4" y="196"/>
                    </a:lnTo>
                    <a:lnTo>
                      <a:pt x="7" y="198"/>
                    </a:lnTo>
                    <a:lnTo>
                      <a:pt x="11" y="199"/>
                    </a:lnTo>
                    <a:lnTo>
                      <a:pt x="197" y="199"/>
                    </a:lnTo>
                    <a:lnTo>
                      <a:pt x="197" y="199"/>
                    </a:lnTo>
                    <a:lnTo>
                      <a:pt x="201" y="198"/>
                    </a:lnTo>
                    <a:lnTo>
                      <a:pt x="205" y="196"/>
                    </a:lnTo>
                    <a:lnTo>
                      <a:pt x="207" y="192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7" y="182"/>
                    </a:lnTo>
                    <a:lnTo>
                      <a:pt x="205" y="179"/>
                    </a:lnTo>
                    <a:lnTo>
                      <a:pt x="201" y="177"/>
                    </a:lnTo>
                    <a:lnTo>
                      <a:pt x="197" y="176"/>
                    </a:lnTo>
                    <a:lnTo>
                      <a:pt x="188" y="176"/>
                    </a:lnTo>
                    <a:lnTo>
                      <a:pt x="188" y="176"/>
                    </a:lnTo>
                    <a:lnTo>
                      <a:pt x="185" y="167"/>
                    </a:lnTo>
                    <a:lnTo>
                      <a:pt x="182" y="159"/>
                    </a:lnTo>
                    <a:lnTo>
                      <a:pt x="178" y="151"/>
                    </a:lnTo>
                    <a:lnTo>
                      <a:pt x="174" y="145"/>
                    </a:lnTo>
                    <a:lnTo>
                      <a:pt x="166" y="134"/>
                    </a:lnTo>
                    <a:lnTo>
                      <a:pt x="157" y="126"/>
                    </a:lnTo>
                    <a:lnTo>
                      <a:pt x="157" y="126"/>
                    </a:lnTo>
                    <a:lnTo>
                      <a:pt x="160" y="112"/>
                    </a:lnTo>
                    <a:lnTo>
                      <a:pt x="161" y="100"/>
                    </a:lnTo>
                    <a:lnTo>
                      <a:pt x="161" y="89"/>
                    </a:lnTo>
                    <a:lnTo>
                      <a:pt x="161" y="77"/>
                    </a:lnTo>
                    <a:lnTo>
                      <a:pt x="160" y="68"/>
                    </a:lnTo>
                    <a:lnTo>
                      <a:pt x="157" y="59"/>
                    </a:lnTo>
                    <a:lnTo>
                      <a:pt x="155" y="51"/>
                    </a:lnTo>
                    <a:lnTo>
                      <a:pt x="152" y="42"/>
                    </a:lnTo>
                    <a:lnTo>
                      <a:pt x="149" y="35"/>
                    </a:lnTo>
                    <a:lnTo>
                      <a:pt x="145" y="29"/>
                    </a:lnTo>
                    <a:lnTo>
                      <a:pt x="141" y="23"/>
                    </a:lnTo>
                    <a:lnTo>
                      <a:pt x="136" y="17"/>
                    </a:lnTo>
                    <a:lnTo>
                      <a:pt x="126" y="7"/>
                    </a:lnTo>
                    <a:lnTo>
                      <a:pt x="1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0" name="Freeform 133"/>
              <p:cNvSpPr>
                <a:spLocks/>
              </p:cNvSpPr>
              <p:nvPr/>
            </p:nvSpPr>
            <p:spPr bwMode="auto">
              <a:xfrm>
                <a:off x="2046" y="1403"/>
                <a:ext cx="106" cy="139"/>
              </a:xfrm>
              <a:custGeom>
                <a:avLst/>
                <a:gdLst>
                  <a:gd name="T0" fmla="*/ 27 w 106"/>
                  <a:gd name="T1" fmla="*/ 19 h 139"/>
                  <a:gd name="T2" fmla="*/ 27 w 106"/>
                  <a:gd name="T3" fmla="*/ 19 h 139"/>
                  <a:gd name="T4" fmla="*/ 26 w 106"/>
                  <a:gd name="T5" fmla="*/ 20 h 139"/>
                  <a:gd name="T6" fmla="*/ 25 w 106"/>
                  <a:gd name="T7" fmla="*/ 20 h 139"/>
                  <a:gd name="T8" fmla="*/ 25 w 106"/>
                  <a:gd name="T9" fmla="*/ 20 h 139"/>
                  <a:gd name="T10" fmla="*/ 24 w 106"/>
                  <a:gd name="T11" fmla="*/ 20 h 139"/>
                  <a:gd name="T12" fmla="*/ 17 w 106"/>
                  <a:gd name="T13" fmla="*/ 17 h 139"/>
                  <a:gd name="T14" fmla="*/ 17 w 106"/>
                  <a:gd name="T15" fmla="*/ 17 h 139"/>
                  <a:gd name="T16" fmla="*/ 17 w 106"/>
                  <a:gd name="T17" fmla="*/ 17 h 139"/>
                  <a:gd name="T18" fmla="*/ 17 w 106"/>
                  <a:gd name="T19" fmla="*/ 17 h 139"/>
                  <a:gd name="T20" fmla="*/ 15 w 106"/>
                  <a:gd name="T21" fmla="*/ 17 h 139"/>
                  <a:gd name="T22" fmla="*/ 12 w 106"/>
                  <a:gd name="T23" fmla="*/ 17 h 139"/>
                  <a:gd name="T24" fmla="*/ 11 w 106"/>
                  <a:gd name="T25" fmla="*/ 18 h 139"/>
                  <a:gd name="T26" fmla="*/ 9 w 106"/>
                  <a:gd name="T27" fmla="*/ 20 h 139"/>
                  <a:gd name="T28" fmla="*/ 9 w 106"/>
                  <a:gd name="T29" fmla="*/ 20 h 139"/>
                  <a:gd name="T30" fmla="*/ 9 w 106"/>
                  <a:gd name="T31" fmla="*/ 21 h 139"/>
                  <a:gd name="T32" fmla="*/ 9 w 106"/>
                  <a:gd name="T33" fmla="*/ 23 h 139"/>
                  <a:gd name="T34" fmla="*/ 10 w 106"/>
                  <a:gd name="T35" fmla="*/ 25 h 139"/>
                  <a:gd name="T36" fmla="*/ 12 w 106"/>
                  <a:gd name="T37" fmla="*/ 26 h 139"/>
                  <a:gd name="T38" fmla="*/ 16 w 106"/>
                  <a:gd name="T39" fmla="*/ 28 h 139"/>
                  <a:gd name="T40" fmla="*/ 24 w 106"/>
                  <a:gd name="T41" fmla="*/ 49 h 139"/>
                  <a:gd name="T42" fmla="*/ 24 w 106"/>
                  <a:gd name="T43" fmla="*/ 49 h 139"/>
                  <a:gd name="T44" fmla="*/ 25 w 106"/>
                  <a:gd name="T45" fmla="*/ 51 h 139"/>
                  <a:gd name="T46" fmla="*/ 26 w 106"/>
                  <a:gd name="T47" fmla="*/ 53 h 139"/>
                  <a:gd name="T48" fmla="*/ 28 w 106"/>
                  <a:gd name="T49" fmla="*/ 53 h 139"/>
                  <a:gd name="T50" fmla="*/ 30 w 106"/>
                  <a:gd name="T51" fmla="*/ 53 h 139"/>
                  <a:gd name="T52" fmla="*/ 52 w 106"/>
                  <a:gd name="T53" fmla="*/ 44 h 139"/>
                  <a:gd name="T54" fmla="*/ 55 w 106"/>
                  <a:gd name="T55" fmla="*/ 46 h 139"/>
                  <a:gd name="T56" fmla="*/ 55 w 106"/>
                  <a:gd name="T57" fmla="*/ 46 h 139"/>
                  <a:gd name="T58" fmla="*/ 58 w 106"/>
                  <a:gd name="T59" fmla="*/ 46 h 139"/>
                  <a:gd name="T60" fmla="*/ 58 w 106"/>
                  <a:gd name="T61" fmla="*/ 46 h 139"/>
                  <a:gd name="T62" fmla="*/ 60 w 106"/>
                  <a:gd name="T63" fmla="*/ 45 h 139"/>
                  <a:gd name="T64" fmla="*/ 62 w 106"/>
                  <a:gd name="T65" fmla="*/ 43 h 139"/>
                  <a:gd name="T66" fmla="*/ 62 w 106"/>
                  <a:gd name="T67" fmla="*/ 43 h 139"/>
                  <a:gd name="T68" fmla="*/ 63 w 106"/>
                  <a:gd name="T69" fmla="*/ 41 h 139"/>
                  <a:gd name="T70" fmla="*/ 62 w 106"/>
                  <a:gd name="T71" fmla="*/ 39 h 139"/>
                  <a:gd name="T72" fmla="*/ 61 w 106"/>
                  <a:gd name="T73" fmla="*/ 38 h 139"/>
                  <a:gd name="T74" fmla="*/ 60 w 106"/>
                  <a:gd name="T75" fmla="*/ 37 h 139"/>
                  <a:gd name="T76" fmla="*/ 76 w 106"/>
                  <a:gd name="T77" fmla="*/ 1 h 139"/>
                  <a:gd name="T78" fmla="*/ 76 w 106"/>
                  <a:gd name="T79" fmla="*/ 1 h 139"/>
                  <a:gd name="T80" fmla="*/ 80 w 106"/>
                  <a:gd name="T81" fmla="*/ 2 h 139"/>
                  <a:gd name="T82" fmla="*/ 80 w 106"/>
                  <a:gd name="T83" fmla="*/ 2 h 139"/>
                  <a:gd name="T84" fmla="*/ 87 w 106"/>
                  <a:gd name="T85" fmla="*/ 1 h 139"/>
                  <a:gd name="T86" fmla="*/ 92 w 106"/>
                  <a:gd name="T87" fmla="*/ 0 h 139"/>
                  <a:gd name="T88" fmla="*/ 92 w 106"/>
                  <a:gd name="T89" fmla="*/ 0 h 139"/>
                  <a:gd name="T90" fmla="*/ 97 w 106"/>
                  <a:gd name="T91" fmla="*/ 7 h 139"/>
                  <a:gd name="T92" fmla="*/ 101 w 106"/>
                  <a:gd name="T93" fmla="*/ 18 h 139"/>
                  <a:gd name="T94" fmla="*/ 104 w 106"/>
                  <a:gd name="T95" fmla="*/ 28 h 139"/>
                  <a:gd name="T96" fmla="*/ 106 w 106"/>
                  <a:gd name="T97" fmla="*/ 39 h 139"/>
                  <a:gd name="T98" fmla="*/ 106 w 106"/>
                  <a:gd name="T99" fmla="*/ 51 h 139"/>
                  <a:gd name="T100" fmla="*/ 105 w 106"/>
                  <a:gd name="T101" fmla="*/ 64 h 139"/>
                  <a:gd name="T102" fmla="*/ 102 w 106"/>
                  <a:gd name="T103" fmla="*/ 76 h 139"/>
                  <a:gd name="T104" fmla="*/ 97 w 106"/>
                  <a:gd name="T105" fmla="*/ 87 h 139"/>
                  <a:gd name="T106" fmla="*/ 0 w 106"/>
                  <a:gd name="T107" fmla="*/ 87 h 139"/>
                  <a:gd name="T108" fmla="*/ 31 w 106"/>
                  <a:gd name="T109" fmla="*/ 127 h 139"/>
                  <a:gd name="T110" fmla="*/ 31 w 106"/>
                  <a:gd name="T111" fmla="*/ 127 h 139"/>
                  <a:gd name="T112" fmla="*/ 28 w 106"/>
                  <a:gd name="T113" fmla="*/ 133 h 139"/>
                  <a:gd name="T114" fmla="*/ 25 w 106"/>
                  <a:gd name="T1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6" h="139">
                    <a:moveTo>
                      <a:pt x="27" y="19"/>
                    </a:moveTo>
                    <a:lnTo>
                      <a:pt x="27" y="19"/>
                    </a:lnTo>
                    <a:lnTo>
                      <a:pt x="26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2" y="17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6" y="2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5" y="51"/>
                    </a:lnTo>
                    <a:lnTo>
                      <a:pt x="26" y="53"/>
                    </a:lnTo>
                    <a:lnTo>
                      <a:pt x="28" y="53"/>
                    </a:lnTo>
                    <a:lnTo>
                      <a:pt x="30" y="53"/>
                    </a:lnTo>
                    <a:lnTo>
                      <a:pt x="52" y="44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60" y="45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3" y="41"/>
                    </a:lnTo>
                    <a:lnTo>
                      <a:pt x="62" y="39"/>
                    </a:lnTo>
                    <a:lnTo>
                      <a:pt x="61" y="38"/>
                    </a:lnTo>
                    <a:lnTo>
                      <a:pt x="60" y="37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7" y="7"/>
                    </a:lnTo>
                    <a:lnTo>
                      <a:pt x="101" y="18"/>
                    </a:lnTo>
                    <a:lnTo>
                      <a:pt x="104" y="28"/>
                    </a:lnTo>
                    <a:lnTo>
                      <a:pt x="106" y="39"/>
                    </a:lnTo>
                    <a:lnTo>
                      <a:pt x="106" y="51"/>
                    </a:lnTo>
                    <a:lnTo>
                      <a:pt x="105" y="64"/>
                    </a:lnTo>
                    <a:lnTo>
                      <a:pt x="102" y="76"/>
                    </a:lnTo>
                    <a:lnTo>
                      <a:pt x="97" y="87"/>
                    </a:lnTo>
                    <a:lnTo>
                      <a:pt x="0" y="8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28" y="133"/>
                    </a:lnTo>
                    <a:lnTo>
                      <a:pt x="2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1" name="Freeform 134"/>
              <p:cNvSpPr>
                <a:spLocks/>
              </p:cNvSpPr>
              <p:nvPr/>
            </p:nvSpPr>
            <p:spPr bwMode="auto">
              <a:xfrm>
                <a:off x="2065" y="1281"/>
                <a:ext cx="69" cy="133"/>
              </a:xfrm>
              <a:custGeom>
                <a:avLst/>
                <a:gdLst>
                  <a:gd name="T0" fmla="*/ 69 w 69"/>
                  <a:gd name="T1" fmla="*/ 0 h 133"/>
                  <a:gd name="T2" fmla="*/ 53 w 69"/>
                  <a:gd name="T3" fmla="*/ 33 h 133"/>
                  <a:gd name="T4" fmla="*/ 48 w 69"/>
                  <a:gd name="T5" fmla="*/ 31 h 133"/>
                  <a:gd name="T6" fmla="*/ 48 w 69"/>
                  <a:gd name="T7" fmla="*/ 31 h 133"/>
                  <a:gd name="T8" fmla="*/ 46 w 69"/>
                  <a:gd name="T9" fmla="*/ 30 h 133"/>
                  <a:gd name="T10" fmla="*/ 44 w 69"/>
                  <a:gd name="T11" fmla="*/ 30 h 133"/>
                  <a:gd name="T12" fmla="*/ 43 w 69"/>
                  <a:gd name="T13" fmla="*/ 31 h 133"/>
                  <a:gd name="T14" fmla="*/ 42 w 69"/>
                  <a:gd name="T15" fmla="*/ 33 h 133"/>
                  <a:gd name="T16" fmla="*/ 42 w 69"/>
                  <a:gd name="T17" fmla="*/ 33 h 133"/>
                  <a:gd name="T18" fmla="*/ 41 w 69"/>
                  <a:gd name="T19" fmla="*/ 35 h 133"/>
                  <a:gd name="T20" fmla="*/ 41 w 69"/>
                  <a:gd name="T21" fmla="*/ 37 h 133"/>
                  <a:gd name="T22" fmla="*/ 42 w 69"/>
                  <a:gd name="T23" fmla="*/ 38 h 133"/>
                  <a:gd name="T24" fmla="*/ 44 w 69"/>
                  <a:gd name="T25" fmla="*/ 40 h 133"/>
                  <a:gd name="T26" fmla="*/ 0 w 69"/>
                  <a:gd name="T2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33">
                    <a:moveTo>
                      <a:pt x="69" y="0"/>
                    </a:moveTo>
                    <a:lnTo>
                      <a:pt x="53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3" y="31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1" y="35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0" y="1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2" name="Line 135"/>
              <p:cNvSpPr>
                <a:spLocks noChangeShapeType="1"/>
              </p:cNvSpPr>
              <p:nvPr/>
            </p:nvSpPr>
            <p:spPr bwMode="auto">
              <a:xfrm flipH="1" flipV="1">
                <a:off x="2135" y="1272"/>
                <a:ext cx="37" cy="1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3" name="Freeform 136"/>
              <p:cNvSpPr>
                <a:spLocks/>
              </p:cNvSpPr>
              <p:nvPr/>
            </p:nvSpPr>
            <p:spPr bwMode="auto">
              <a:xfrm>
                <a:off x="2146" y="1296"/>
                <a:ext cx="23" cy="57"/>
              </a:xfrm>
              <a:custGeom>
                <a:avLst/>
                <a:gdLst>
                  <a:gd name="T0" fmla="*/ 0 w 23"/>
                  <a:gd name="T1" fmla="*/ 57 h 57"/>
                  <a:gd name="T2" fmla="*/ 6 w 23"/>
                  <a:gd name="T3" fmla="*/ 44 h 57"/>
                  <a:gd name="T4" fmla="*/ 6 w 23"/>
                  <a:gd name="T5" fmla="*/ 44 h 57"/>
                  <a:gd name="T6" fmla="*/ 8 w 23"/>
                  <a:gd name="T7" fmla="*/ 45 h 57"/>
                  <a:gd name="T8" fmla="*/ 8 w 23"/>
                  <a:gd name="T9" fmla="*/ 45 h 57"/>
                  <a:gd name="T10" fmla="*/ 11 w 23"/>
                  <a:gd name="T11" fmla="*/ 44 h 57"/>
                  <a:gd name="T12" fmla="*/ 12 w 23"/>
                  <a:gd name="T13" fmla="*/ 42 h 57"/>
                  <a:gd name="T14" fmla="*/ 12 w 23"/>
                  <a:gd name="T15" fmla="*/ 42 h 57"/>
                  <a:gd name="T16" fmla="*/ 13 w 23"/>
                  <a:gd name="T17" fmla="*/ 40 h 57"/>
                  <a:gd name="T18" fmla="*/ 13 w 23"/>
                  <a:gd name="T19" fmla="*/ 38 h 57"/>
                  <a:gd name="T20" fmla="*/ 12 w 23"/>
                  <a:gd name="T21" fmla="*/ 36 h 57"/>
                  <a:gd name="T22" fmla="*/ 10 w 23"/>
                  <a:gd name="T23" fmla="*/ 35 h 57"/>
                  <a:gd name="T24" fmla="*/ 5 w 23"/>
                  <a:gd name="T25" fmla="*/ 33 h 57"/>
                  <a:gd name="T26" fmla="*/ 20 w 23"/>
                  <a:gd name="T27" fmla="*/ 0 h 57"/>
                  <a:gd name="T28" fmla="*/ 23 w 23"/>
                  <a:gd name="T2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7">
                    <a:moveTo>
                      <a:pt x="0" y="57"/>
                    </a:moveTo>
                    <a:lnTo>
                      <a:pt x="6" y="44"/>
                    </a:lnTo>
                    <a:lnTo>
                      <a:pt x="6" y="44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2" y="36"/>
                    </a:lnTo>
                    <a:lnTo>
                      <a:pt x="10" y="35"/>
                    </a:lnTo>
                    <a:lnTo>
                      <a:pt x="5" y="33"/>
                    </a:lnTo>
                    <a:lnTo>
                      <a:pt x="20" y="0"/>
                    </a:lnTo>
                    <a:lnTo>
                      <a:pt x="23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4" name="Freeform 137"/>
              <p:cNvSpPr>
                <a:spLocks/>
              </p:cNvSpPr>
              <p:nvPr/>
            </p:nvSpPr>
            <p:spPr bwMode="auto">
              <a:xfrm>
                <a:off x="2118" y="1368"/>
                <a:ext cx="18" cy="18"/>
              </a:xfrm>
              <a:custGeom>
                <a:avLst/>
                <a:gdLst>
                  <a:gd name="T0" fmla="*/ 8 w 18"/>
                  <a:gd name="T1" fmla="*/ 18 h 18"/>
                  <a:gd name="T2" fmla="*/ 8 w 18"/>
                  <a:gd name="T3" fmla="*/ 18 h 18"/>
                  <a:gd name="T4" fmla="*/ 5 w 18"/>
                  <a:gd name="T5" fmla="*/ 18 h 18"/>
                  <a:gd name="T6" fmla="*/ 2 w 18"/>
                  <a:gd name="T7" fmla="*/ 16 h 18"/>
                  <a:gd name="T8" fmla="*/ 0 w 18"/>
                  <a:gd name="T9" fmla="*/ 12 h 18"/>
                  <a:gd name="T10" fmla="*/ 0 w 18"/>
                  <a:gd name="T11" fmla="*/ 8 h 18"/>
                  <a:gd name="T12" fmla="*/ 0 w 18"/>
                  <a:gd name="T13" fmla="*/ 8 h 18"/>
                  <a:gd name="T14" fmla="*/ 0 w 18"/>
                  <a:gd name="T15" fmla="*/ 5 h 18"/>
                  <a:gd name="T16" fmla="*/ 2 w 18"/>
                  <a:gd name="T17" fmla="*/ 2 h 18"/>
                  <a:gd name="T18" fmla="*/ 5 w 18"/>
                  <a:gd name="T19" fmla="*/ 0 h 18"/>
                  <a:gd name="T20" fmla="*/ 8 w 18"/>
                  <a:gd name="T21" fmla="*/ 0 h 18"/>
                  <a:gd name="T22" fmla="*/ 8 w 18"/>
                  <a:gd name="T23" fmla="*/ 0 h 18"/>
                  <a:gd name="T24" fmla="*/ 12 w 18"/>
                  <a:gd name="T25" fmla="*/ 0 h 18"/>
                  <a:gd name="T26" fmla="*/ 16 w 18"/>
                  <a:gd name="T27" fmla="*/ 2 h 18"/>
                  <a:gd name="T28" fmla="*/ 18 w 18"/>
                  <a:gd name="T29" fmla="*/ 5 h 18"/>
                  <a:gd name="T30" fmla="*/ 18 w 18"/>
                  <a:gd name="T31" fmla="*/ 8 h 18"/>
                  <a:gd name="T32" fmla="*/ 18 w 18"/>
                  <a:gd name="T33" fmla="*/ 8 h 18"/>
                  <a:gd name="T34" fmla="*/ 18 w 18"/>
                  <a:gd name="T35" fmla="*/ 12 h 18"/>
                  <a:gd name="T36" fmla="*/ 16 w 18"/>
                  <a:gd name="T37" fmla="*/ 16 h 18"/>
                  <a:gd name="T38" fmla="*/ 12 w 18"/>
                  <a:gd name="T39" fmla="*/ 18 h 18"/>
                  <a:gd name="T40" fmla="*/ 8 w 18"/>
                  <a:gd name="T41" fmla="*/ 18 h 18"/>
                  <a:gd name="T42" fmla="*/ 8 w 18"/>
                  <a:gd name="T4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lnTo>
                      <a:pt x="8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5" name="Freeform 138"/>
              <p:cNvSpPr>
                <a:spLocks/>
              </p:cNvSpPr>
              <p:nvPr/>
            </p:nvSpPr>
            <p:spPr bwMode="auto">
              <a:xfrm>
                <a:off x="2020" y="1471"/>
                <a:ext cx="98" cy="13"/>
              </a:xfrm>
              <a:custGeom>
                <a:avLst/>
                <a:gdLst>
                  <a:gd name="T0" fmla="*/ 98 w 98"/>
                  <a:gd name="T1" fmla="*/ 13 h 13"/>
                  <a:gd name="T2" fmla="*/ 98 w 98"/>
                  <a:gd name="T3" fmla="*/ 0 h 13"/>
                  <a:gd name="T4" fmla="*/ 0 w 98"/>
                  <a:gd name="T5" fmla="*/ 0 h 13"/>
                  <a:gd name="T6" fmla="*/ 0 w 9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98" y="1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6" name="Freeform 139"/>
              <p:cNvSpPr>
                <a:spLocks/>
              </p:cNvSpPr>
              <p:nvPr/>
            </p:nvSpPr>
            <p:spPr bwMode="auto">
              <a:xfrm>
                <a:off x="3322" y="1702"/>
                <a:ext cx="25" cy="20"/>
              </a:xfrm>
              <a:custGeom>
                <a:avLst/>
                <a:gdLst>
                  <a:gd name="T0" fmla="*/ 0 w 25"/>
                  <a:gd name="T1" fmla="*/ 0 h 20"/>
                  <a:gd name="T2" fmla="*/ 21 w 25"/>
                  <a:gd name="T3" fmla="*/ 20 h 20"/>
                  <a:gd name="T4" fmla="*/ 21 w 25"/>
                  <a:gd name="T5" fmla="*/ 20 h 20"/>
                  <a:gd name="T6" fmla="*/ 23 w 25"/>
                  <a:gd name="T7" fmla="*/ 13 h 20"/>
                  <a:gd name="T8" fmla="*/ 25 w 25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0" y="0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23" y="13"/>
                    </a:lnTo>
                    <a:lnTo>
                      <a:pt x="2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7" name="Freeform 140"/>
              <p:cNvSpPr>
                <a:spLocks/>
              </p:cNvSpPr>
              <p:nvPr/>
            </p:nvSpPr>
            <p:spPr bwMode="auto">
              <a:xfrm>
                <a:off x="3506" y="1513"/>
                <a:ext cx="38" cy="26"/>
              </a:xfrm>
              <a:custGeom>
                <a:avLst/>
                <a:gdLst>
                  <a:gd name="T0" fmla="*/ 0 w 38"/>
                  <a:gd name="T1" fmla="*/ 0 h 26"/>
                  <a:gd name="T2" fmla="*/ 26 w 38"/>
                  <a:gd name="T3" fmla="*/ 26 h 26"/>
                  <a:gd name="T4" fmla="*/ 26 w 38"/>
                  <a:gd name="T5" fmla="*/ 26 h 26"/>
                  <a:gd name="T6" fmla="*/ 32 w 38"/>
                  <a:gd name="T7" fmla="*/ 22 h 26"/>
                  <a:gd name="T8" fmla="*/ 38 w 38"/>
                  <a:gd name="T9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6">
                    <a:moveTo>
                      <a:pt x="0" y="0"/>
                    </a:moveTo>
                    <a:lnTo>
                      <a:pt x="26" y="26"/>
                    </a:lnTo>
                    <a:lnTo>
                      <a:pt x="26" y="26"/>
                    </a:lnTo>
                    <a:lnTo>
                      <a:pt x="32" y="22"/>
                    </a:lnTo>
                    <a:lnTo>
                      <a:pt x="38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8" name="Freeform 141"/>
              <p:cNvSpPr>
                <a:spLocks/>
              </p:cNvSpPr>
              <p:nvPr/>
            </p:nvSpPr>
            <p:spPr bwMode="auto">
              <a:xfrm>
                <a:off x="3495" y="1541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10 w 26"/>
                  <a:gd name="T3" fmla="*/ 8 h 8"/>
                  <a:gd name="T4" fmla="*/ 10 w 26"/>
                  <a:gd name="T5" fmla="*/ 8 h 8"/>
                  <a:gd name="T6" fmla="*/ 18 w 26"/>
                  <a:gd name="T7" fmla="*/ 6 h 8"/>
                  <a:gd name="T8" fmla="*/ 26 w 2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6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9" name="Freeform 142"/>
              <p:cNvSpPr>
                <a:spLocks/>
              </p:cNvSpPr>
              <p:nvPr/>
            </p:nvSpPr>
            <p:spPr bwMode="auto">
              <a:xfrm>
                <a:off x="3299" y="1717"/>
                <a:ext cx="39" cy="29"/>
              </a:xfrm>
              <a:custGeom>
                <a:avLst/>
                <a:gdLst>
                  <a:gd name="T0" fmla="*/ 0 w 39"/>
                  <a:gd name="T1" fmla="*/ 0 h 29"/>
                  <a:gd name="T2" fmla="*/ 30 w 39"/>
                  <a:gd name="T3" fmla="*/ 29 h 29"/>
                  <a:gd name="T4" fmla="*/ 30 w 39"/>
                  <a:gd name="T5" fmla="*/ 29 h 29"/>
                  <a:gd name="T6" fmla="*/ 35 w 39"/>
                  <a:gd name="T7" fmla="*/ 22 h 29"/>
                  <a:gd name="T8" fmla="*/ 39 w 39"/>
                  <a:gd name="T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0" y="0"/>
                    </a:moveTo>
                    <a:lnTo>
                      <a:pt x="30" y="29"/>
                    </a:lnTo>
                    <a:lnTo>
                      <a:pt x="30" y="29"/>
                    </a:lnTo>
                    <a:lnTo>
                      <a:pt x="35" y="22"/>
                    </a:lnTo>
                    <a:lnTo>
                      <a:pt x="39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0" name="Freeform 143"/>
              <p:cNvSpPr>
                <a:spLocks/>
              </p:cNvSpPr>
              <p:nvPr/>
            </p:nvSpPr>
            <p:spPr bwMode="auto">
              <a:xfrm>
                <a:off x="3435" y="1590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20 w 22"/>
                  <a:gd name="T3" fmla="*/ 20 h 20"/>
                  <a:gd name="T4" fmla="*/ 20 w 22"/>
                  <a:gd name="T5" fmla="*/ 20 h 20"/>
                  <a:gd name="T6" fmla="*/ 22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1" name="Freeform 144"/>
              <p:cNvSpPr>
                <a:spLocks/>
              </p:cNvSpPr>
              <p:nvPr/>
            </p:nvSpPr>
            <p:spPr bwMode="auto">
              <a:xfrm>
                <a:off x="3408" y="1602"/>
                <a:ext cx="43" cy="35"/>
              </a:xfrm>
              <a:custGeom>
                <a:avLst/>
                <a:gdLst>
                  <a:gd name="T0" fmla="*/ 0 w 43"/>
                  <a:gd name="T1" fmla="*/ 0 h 35"/>
                  <a:gd name="T2" fmla="*/ 36 w 43"/>
                  <a:gd name="T3" fmla="*/ 35 h 35"/>
                  <a:gd name="T4" fmla="*/ 36 w 43"/>
                  <a:gd name="T5" fmla="*/ 35 h 35"/>
                  <a:gd name="T6" fmla="*/ 40 w 43"/>
                  <a:gd name="T7" fmla="*/ 28 h 35"/>
                  <a:gd name="T8" fmla="*/ 43 w 43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5">
                    <a:moveTo>
                      <a:pt x="0" y="0"/>
                    </a:moveTo>
                    <a:lnTo>
                      <a:pt x="36" y="35"/>
                    </a:lnTo>
                    <a:lnTo>
                      <a:pt x="36" y="35"/>
                    </a:lnTo>
                    <a:lnTo>
                      <a:pt x="40" y="28"/>
                    </a:lnTo>
                    <a:lnTo>
                      <a:pt x="43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2" name="Freeform 145"/>
              <p:cNvSpPr>
                <a:spLocks/>
              </p:cNvSpPr>
              <p:nvPr/>
            </p:nvSpPr>
            <p:spPr bwMode="auto">
              <a:xfrm>
                <a:off x="3385" y="1654"/>
                <a:ext cx="24" cy="5"/>
              </a:xfrm>
              <a:custGeom>
                <a:avLst/>
                <a:gdLst>
                  <a:gd name="T0" fmla="*/ 0 w 24"/>
                  <a:gd name="T1" fmla="*/ 0 h 5"/>
                  <a:gd name="T2" fmla="*/ 5 w 24"/>
                  <a:gd name="T3" fmla="*/ 5 h 5"/>
                  <a:gd name="T4" fmla="*/ 5 w 24"/>
                  <a:gd name="T5" fmla="*/ 5 h 5"/>
                  <a:gd name="T6" fmla="*/ 24 w 2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3" name="Freeform 146"/>
              <p:cNvSpPr>
                <a:spLocks/>
              </p:cNvSpPr>
              <p:nvPr/>
            </p:nvSpPr>
            <p:spPr bwMode="auto">
              <a:xfrm>
                <a:off x="3392" y="1623"/>
                <a:ext cx="43" cy="30"/>
              </a:xfrm>
              <a:custGeom>
                <a:avLst/>
                <a:gdLst>
                  <a:gd name="T0" fmla="*/ 0 w 43"/>
                  <a:gd name="T1" fmla="*/ 0 h 30"/>
                  <a:gd name="T2" fmla="*/ 29 w 43"/>
                  <a:gd name="T3" fmla="*/ 30 h 30"/>
                  <a:gd name="T4" fmla="*/ 29 w 43"/>
                  <a:gd name="T5" fmla="*/ 30 h 30"/>
                  <a:gd name="T6" fmla="*/ 36 w 43"/>
                  <a:gd name="T7" fmla="*/ 26 h 30"/>
                  <a:gd name="T8" fmla="*/ 43 w 43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0" y="0"/>
                    </a:moveTo>
                    <a:lnTo>
                      <a:pt x="29" y="30"/>
                    </a:lnTo>
                    <a:lnTo>
                      <a:pt x="29" y="30"/>
                    </a:lnTo>
                    <a:lnTo>
                      <a:pt x="36" y="26"/>
                    </a:lnTo>
                    <a:lnTo>
                      <a:pt x="4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4" name="Freeform 147"/>
              <p:cNvSpPr>
                <a:spLocks/>
              </p:cNvSpPr>
              <p:nvPr/>
            </p:nvSpPr>
            <p:spPr bwMode="auto">
              <a:xfrm>
                <a:off x="3373" y="1578"/>
                <a:ext cx="86" cy="83"/>
              </a:xfrm>
              <a:custGeom>
                <a:avLst/>
                <a:gdLst>
                  <a:gd name="T0" fmla="*/ 0 w 86"/>
                  <a:gd name="T1" fmla="*/ 83 h 83"/>
                  <a:gd name="T2" fmla="*/ 0 w 86"/>
                  <a:gd name="T3" fmla="*/ 83 h 83"/>
                  <a:gd name="T4" fmla="*/ 3 w 86"/>
                  <a:gd name="T5" fmla="*/ 83 h 83"/>
                  <a:gd name="T6" fmla="*/ 3 w 86"/>
                  <a:gd name="T7" fmla="*/ 83 h 83"/>
                  <a:gd name="T8" fmla="*/ 5 w 86"/>
                  <a:gd name="T9" fmla="*/ 65 h 83"/>
                  <a:gd name="T10" fmla="*/ 9 w 86"/>
                  <a:gd name="T11" fmla="*/ 48 h 83"/>
                  <a:gd name="T12" fmla="*/ 11 w 86"/>
                  <a:gd name="T13" fmla="*/ 41 h 83"/>
                  <a:gd name="T14" fmla="*/ 15 w 86"/>
                  <a:gd name="T15" fmla="*/ 34 h 83"/>
                  <a:gd name="T16" fmla="*/ 19 w 86"/>
                  <a:gd name="T17" fmla="*/ 27 h 83"/>
                  <a:gd name="T18" fmla="*/ 25 w 86"/>
                  <a:gd name="T19" fmla="*/ 22 h 83"/>
                  <a:gd name="T20" fmla="*/ 25 w 86"/>
                  <a:gd name="T21" fmla="*/ 22 h 83"/>
                  <a:gd name="T22" fmla="*/ 31 w 86"/>
                  <a:gd name="T23" fmla="*/ 15 h 83"/>
                  <a:gd name="T24" fmla="*/ 37 w 86"/>
                  <a:gd name="T25" fmla="*/ 11 h 83"/>
                  <a:gd name="T26" fmla="*/ 44 w 86"/>
                  <a:gd name="T27" fmla="*/ 8 h 83"/>
                  <a:gd name="T28" fmla="*/ 52 w 86"/>
                  <a:gd name="T29" fmla="*/ 5 h 83"/>
                  <a:gd name="T30" fmla="*/ 69 w 86"/>
                  <a:gd name="T31" fmla="*/ 2 h 83"/>
                  <a:gd name="T32" fmla="*/ 86 w 8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3">
                    <a:moveTo>
                      <a:pt x="0" y="83"/>
                    </a:moveTo>
                    <a:lnTo>
                      <a:pt x="0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5" y="65"/>
                    </a:lnTo>
                    <a:lnTo>
                      <a:pt x="9" y="48"/>
                    </a:lnTo>
                    <a:lnTo>
                      <a:pt x="11" y="41"/>
                    </a:lnTo>
                    <a:lnTo>
                      <a:pt x="15" y="34"/>
                    </a:lnTo>
                    <a:lnTo>
                      <a:pt x="19" y="27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31" y="15"/>
                    </a:lnTo>
                    <a:lnTo>
                      <a:pt x="37" y="11"/>
                    </a:lnTo>
                    <a:lnTo>
                      <a:pt x="44" y="8"/>
                    </a:lnTo>
                    <a:lnTo>
                      <a:pt x="52" y="5"/>
                    </a:lnTo>
                    <a:lnTo>
                      <a:pt x="69" y="2"/>
                    </a:lnTo>
                    <a:lnTo>
                      <a:pt x="8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5" name="Freeform 148"/>
              <p:cNvSpPr>
                <a:spLocks/>
              </p:cNvSpPr>
              <p:nvPr/>
            </p:nvSpPr>
            <p:spPr bwMode="auto">
              <a:xfrm>
                <a:off x="3491" y="1546"/>
                <a:ext cx="70" cy="29"/>
              </a:xfrm>
              <a:custGeom>
                <a:avLst/>
                <a:gdLst>
                  <a:gd name="T0" fmla="*/ 0 w 70"/>
                  <a:gd name="T1" fmla="*/ 29 h 29"/>
                  <a:gd name="T2" fmla="*/ 0 w 70"/>
                  <a:gd name="T3" fmla="*/ 29 h 29"/>
                  <a:gd name="T4" fmla="*/ 19 w 70"/>
                  <a:gd name="T5" fmla="*/ 26 h 29"/>
                  <a:gd name="T6" fmla="*/ 28 w 70"/>
                  <a:gd name="T7" fmla="*/ 24 h 29"/>
                  <a:gd name="T8" fmla="*/ 37 w 70"/>
                  <a:gd name="T9" fmla="*/ 21 h 29"/>
                  <a:gd name="T10" fmla="*/ 46 w 70"/>
                  <a:gd name="T11" fmla="*/ 16 h 29"/>
                  <a:gd name="T12" fmla="*/ 55 w 70"/>
                  <a:gd name="T13" fmla="*/ 12 h 29"/>
                  <a:gd name="T14" fmla="*/ 63 w 70"/>
                  <a:gd name="T15" fmla="*/ 6 h 29"/>
                  <a:gd name="T16" fmla="*/ 70 w 70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9">
                    <a:moveTo>
                      <a:pt x="0" y="29"/>
                    </a:moveTo>
                    <a:lnTo>
                      <a:pt x="0" y="29"/>
                    </a:lnTo>
                    <a:lnTo>
                      <a:pt x="19" y="26"/>
                    </a:lnTo>
                    <a:lnTo>
                      <a:pt x="28" y="24"/>
                    </a:lnTo>
                    <a:lnTo>
                      <a:pt x="37" y="21"/>
                    </a:lnTo>
                    <a:lnTo>
                      <a:pt x="46" y="16"/>
                    </a:lnTo>
                    <a:lnTo>
                      <a:pt x="55" y="12"/>
                    </a:lnTo>
                    <a:lnTo>
                      <a:pt x="63" y="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6" name="Freeform 149"/>
              <p:cNvSpPr>
                <a:spLocks/>
              </p:cNvSpPr>
              <p:nvPr/>
            </p:nvSpPr>
            <p:spPr bwMode="auto">
              <a:xfrm>
                <a:off x="3344" y="1693"/>
                <a:ext cx="29" cy="70"/>
              </a:xfrm>
              <a:custGeom>
                <a:avLst/>
                <a:gdLst>
                  <a:gd name="T0" fmla="*/ 0 w 29"/>
                  <a:gd name="T1" fmla="*/ 70 h 70"/>
                  <a:gd name="T2" fmla="*/ 0 w 29"/>
                  <a:gd name="T3" fmla="*/ 70 h 70"/>
                  <a:gd name="T4" fmla="*/ 7 w 29"/>
                  <a:gd name="T5" fmla="*/ 62 h 70"/>
                  <a:gd name="T6" fmla="*/ 12 w 29"/>
                  <a:gd name="T7" fmla="*/ 55 h 70"/>
                  <a:gd name="T8" fmla="*/ 18 w 29"/>
                  <a:gd name="T9" fmla="*/ 45 h 70"/>
                  <a:gd name="T10" fmla="*/ 21 w 29"/>
                  <a:gd name="T11" fmla="*/ 37 h 70"/>
                  <a:gd name="T12" fmla="*/ 24 w 29"/>
                  <a:gd name="T13" fmla="*/ 28 h 70"/>
                  <a:gd name="T14" fmla="*/ 26 w 29"/>
                  <a:gd name="T15" fmla="*/ 19 h 70"/>
                  <a:gd name="T16" fmla="*/ 29 w 29"/>
                  <a:gd name="T1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0">
                    <a:moveTo>
                      <a:pt x="0" y="70"/>
                    </a:moveTo>
                    <a:lnTo>
                      <a:pt x="0" y="70"/>
                    </a:lnTo>
                    <a:lnTo>
                      <a:pt x="7" y="62"/>
                    </a:lnTo>
                    <a:lnTo>
                      <a:pt x="12" y="55"/>
                    </a:lnTo>
                    <a:lnTo>
                      <a:pt x="18" y="45"/>
                    </a:lnTo>
                    <a:lnTo>
                      <a:pt x="21" y="37"/>
                    </a:lnTo>
                    <a:lnTo>
                      <a:pt x="24" y="28"/>
                    </a:lnTo>
                    <a:lnTo>
                      <a:pt x="26" y="19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7" name="Freeform 150"/>
              <p:cNvSpPr>
                <a:spLocks/>
              </p:cNvSpPr>
              <p:nvPr/>
            </p:nvSpPr>
            <p:spPr bwMode="auto">
              <a:xfrm>
                <a:off x="3289" y="1490"/>
                <a:ext cx="217" cy="217"/>
              </a:xfrm>
              <a:custGeom>
                <a:avLst/>
                <a:gdLst>
                  <a:gd name="T0" fmla="*/ 217 w 217"/>
                  <a:gd name="T1" fmla="*/ 0 h 217"/>
                  <a:gd name="T2" fmla="*/ 217 w 217"/>
                  <a:gd name="T3" fmla="*/ 0 h 217"/>
                  <a:gd name="T4" fmla="*/ 208 w 217"/>
                  <a:gd name="T5" fmla="*/ 11 h 217"/>
                  <a:gd name="T6" fmla="*/ 202 w 217"/>
                  <a:gd name="T7" fmla="*/ 21 h 217"/>
                  <a:gd name="T8" fmla="*/ 197 w 217"/>
                  <a:gd name="T9" fmla="*/ 32 h 217"/>
                  <a:gd name="T10" fmla="*/ 193 w 217"/>
                  <a:gd name="T11" fmla="*/ 44 h 217"/>
                  <a:gd name="T12" fmla="*/ 190 w 217"/>
                  <a:gd name="T13" fmla="*/ 56 h 217"/>
                  <a:gd name="T14" fmla="*/ 189 w 217"/>
                  <a:gd name="T15" fmla="*/ 67 h 217"/>
                  <a:gd name="T16" fmla="*/ 186 w 217"/>
                  <a:gd name="T17" fmla="*/ 92 h 217"/>
                  <a:gd name="T18" fmla="*/ 186 w 217"/>
                  <a:gd name="T19" fmla="*/ 92 h 217"/>
                  <a:gd name="T20" fmla="*/ 184 w 217"/>
                  <a:gd name="T21" fmla="*/ 113 h 217"/>
                  <a:gd name="T22" fmla="*/ 183 w 217"/>
                  <a:gd name="T23" fmla="*/ 123 h 217"/>
                  <a:gd name="T24" fmla="*/ 181 w 217"/>
                  <a:gd name="T25" fmla="*/ 132 h 217"/>
                  <a:gd name="T26" fmla="*/ 177 w 217"/>
                  <a:gd name="T27" fmla="*/ 141 h 217"/>
                  <a:gd name="T28" fmla="*/ 174 w 217"/>
                  <a:gd name="T29" fmla="*/ 150 h 217"/>
                  <a:gd name="T30" fmla="*/ 169 w 217"/>
                  <a:gd name="T31" fmla="*/ 158 h 217"/>
                  <a:gd name="T32" fmla="*/ 164 w 217"/>
                  <a:gd name="T33" fmla="*/ 164 h 217"/>
                  <a:gd name="T34" fmla="*/ 164 w 217"/>
                  <a:gd name="T35" fmla="*/ 164 h 217"/>
                  <a:gd name="T36" fmla="*/ 157 w 217"/>
                  <a:gd name="T37" fmla="*/ 170 h 217"/>
                  <a:gd name="T38" fmla="*/ 149 w 217"/>
                  <a:gd name="T39" fmla="*/ 175 h 217"/>
                  <a:gd name="T40" fmla="*/ 140 w 217"/>
                  <a:gd name="T41" fmla="*/ 178 h 217"/>
                  <a:gd name="T42" fmla="*/ 131 w 217"/>
                  <a:gd name="T43" fmla="*/ 181 h 217"/>
                  <a:gd name="T44" fmla="*/ 122 w 217"/>
                  <a:gd name="T45" fmla="*/ 184 h 217"/>
                  <a:gd name="T46" fmla="*/ 112 w 217"/>
                  <a:gd name="T47" fmla="*/ 185 h 217"/>
                  <a:gd name="T48" fmla="*/ 91 w 217"/>
                  <a:gd name="T49" fmla="*/ 187 h 217"/>
                  <a:gd name="T50" fmla="*/ 91 w 217"/>
                  <a:gd name="T51" fmla="*/ 187 h 217"/>
                  <a:gd name="T52" fmla="*/ 67 w 217"/>
                  <a:gd name="T53" fmla="*/ 189 h 217"/>
                  <a:gd name="T54" fmla="*/ 55 w 217"/>
                  <a:gd name="T55" fmla="*/ 191 h 217"/>
                  <a:gd name="T56" fmla="*/ 43 w 217"/>
                  <a:gd name="T57" fmla="*/ 194 h 217"/>
                  <a:gd name="T58" fmla="*/ 31 w 217"/>
                  <a:gd name="T59" fmla="*/ 197 h 217"/>
                  <a:gd name="T60" fmla="*/ 20 w 217"/>
                  <a:gd name="T61" fmla="*/ 202 h 217"/>
                  <a:gd name="T62" fmla="*/ 10 w 217"/>
                  <a:gd name="T63" fmla="*/ 209 h 217"/>
                  <a:gd name="T64" fmla="*/ 0 w 217"/>
                  <a:gd name="T6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7">
                    <a:moveTo>
                      <a:pt x="217" y="0"/>
                    </a:moveTo>
                    <a:lnTo>
                      <a:pt x="217" y="0"/>
                    </a:lnTo>
                    <a:lnTo>
                      <a:pt x="208" y="11"/>
                    </a:lnTo>
                    <a:lnTo>
                      <a:pt x="202" y="21"/>
                    </a:lnTo>
                    <a:lnTo>
                      <a:pt x="197" y="32"/>
                    </a:lnTo>
                    <a:lnTo>
                      <a:pt x="193" y="44"/>
                    </a:lnTo>
                    <a:lnTo>
                      <a:pt x="190" y="56"/>
                    </a:lnTo>
                    <a:lnTo>
                      <a:pt x="189" y="67"/>
                    </a:lnTo>
                    <a:lnTo>
                      <a:pt x="186" y="92"/>
                    </a:lnTo>
                    <a:lnTo>
                      <a:pt x="186" y="92"/>
                    </a:lnTo>
                    <a:lnTo>
                      <a:pt x="184" y="113"/>
                    </a:lnTo>
                    <a:lnTo>
                      <a:pt x="183" y="123"/>
                    </a:lnTo>
                    <a:lnTo>
                      <a:pt x="181" y="132"/>
                    </a:lnTo>
                    <a:lnTo>
                      <a:pt x="177" y="141"/>
                    </a:lnTo>
                    <a:lnTo>
                      <a:pt x="174" y="150"/>
                    </a:lnTo>
                    <a:lnTo>
                      <a:pt x="169" y="158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57" y="170"/>
                    </a:lnTo>
                    <a:lnTo>
                      <a:pt x="149" y="175"/>
                    </a:lnTo>
                    <a:lnTo>
                      <a:pt x="140" y="178"/>
                    </a:lnTo>
                    <a:lnTo>
                      <a:pt x="131" y="181"/>
                    </a:lnTo>
                    <a:lnTo>
                      <a:pt x="122" y="184"/>
                    </a:lnTo>
                    <a:lnTo>
                      <a:pt x="112" y="185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67" y="189"/>
                    </a:lnTo>
                    <a:lnTo>
                      <a:pt x="55" y="191"/>
                    </a:lnTo>
                    <a:lnTo>
                      <a:pt x="43" y="194"/>
                    </a:lnTo>
                    <a:lnTo>
                      <a:pt x="31" y="197"/>
                    </a:lnTo>
                    <a:lnTo>
                      <a:pt x="20" y="202"/>
                    </a:lnTo>
                    <a:lnTo>
                      <a:pt x="10" y="209"/>
                    </a:lnTo>
                    <a:lnTo>
                      <a:pt x="0" y="2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8" name="Freeform 151"/>
              <p:cNvSpPr>
                <a:spLocks noEditPoints="1"/>
              </p:cNvSpPr>
              <p:nvPr/>
            </p:nvSpPr>
            <p:spPr bwMode="auto">
              <a:xfrm>
                <a:off x="2111" y="880"/>
                <a:ext cx="163" cy="212"/>
              </a:xfrm>
              <a:custGeom>
                <a:avLst/>
                <a:gdLst>
                  <a:gd name="T0" fmla="*/ 78 w 163"/>
                  <a:gd name="T1" fmla="*/ 6 h 212"/>
                  <a:gd name="T2" fmla="*/ 67 w 163"/>
                  <a:gd name="T3" fmla="*/ 16 h 212"/>
                  <a:gd name="T4" fmla="*/ 47 w 163"/>
                  <a:gd name="T5" fmla="*/ 54 h 212"/>
                  <a:gd name="T6" fmla="*/ 36 w 163"/>
                  <a:gd name="T7" fmla="*/ 72 h 212"/>
                  <a:gd name="T8" fmla="*/ 16 w 163"/>
                  <a:gd name="T9" fmla="*/ 94 h 212"/>
                  <a:gd name="T10" fmla="*/ 4 w 163"/>
                  <a:gd name="T11" fmla="*/ 116 h 212"/>
                  <a:gd name="T12" fmla="*/ 0 w 163"/>
                  <a:gd name="T13" fmla="*/ 136 h 212"/>
                  <a:gd name="T14" fmla="*/ 1 w 163"/>
                  <a:gd name="T15" fmla="*/ 155 h 212"/>
                  <a:gd name="T16" fmla="*/ 17 w 163"/>
                  <a:gd name="T17" fmla="*/ 187 h 212"/>
                  <a:gd name="T18" fmla="*/ 46 w 163"/>
                  <a:gd name="T19" fmla="*/ 206 h 212"/>
                  <a:gd name="T20" fmla="*/ 78 w 163"/>
                  <a:gd name="T21" fmla="*/ 212 h 212"/>
                  <a:gd name="T22" fmla="*/ 98 w 163"/>
                  <a:gd name="T23" fmla="*/ 207 h 212"/>
                  <a:gd name="T24" fmla="*/ 121 w 163"/>
                  <a:gd name="T25" fmla="*/ 194 h 212"/>
                  <a:gd name="T26" fmla="*/ 140 w 163"/>
                  <a:gd name="T27" fmla="*/ 175 h 212"/>
                  <a:gd name="T28" fmla="*/ 152 w 163"/>
                  <a:gd name="T29" fmla="*/ 152 h 212"/>
                  <a:gd name="T30" fmla="*/ 163 w 163"/>
                  <a:gd name="T31" fmla="*/ 99 h 212"/>
                  <a:gd name="T32" fmla="*/ 161 w 163"/>
                  <a:gd name="T33" fmla="*/ 70 h 212"/>
                  <a:gd name="T34" fmla="*/ 151 w 163"/>
                  <a:gd name="T35" fmla="*/ 36 h 212"/>
                  <a:gd name="T36" fmla="*/ 134 w 163"/>
                  <a:gd name="T37" fmla="*/ 14 h 212"/>
                  <a:gd name="T38" fmla="*/ 114 w 163"/>
                  <a:gd name="T39" fmla="*/ 3 h 212"/>
                  <a:gd name="T40" fmla="*/ 95 w 163"/>
                  <a:gd name="T41" fmla="*/ 1 h 212"/>
                  <a:gd name="T42" fmla="*/ 82 w 163"/>
                  <a:gd name="T43" fmla="*/ 4 h 212"/>
                  <a:gd name="T44" fmla="*/ 60 w 163"/>
                  <a:gd name="T45" fmla="*/ 164 h 212"/>
                  <a:gd name="T46" fmla="*/ 48 w 163"/>
                  <a:gd name="T47" fmla="*/ 159 h 212"/>
                  <a:gd name="T48" fmla="*/ 42 w 163"/>
                  <a:gd name="T49" fmla="*/ 148 h 212"/>
                  <a:gd name="T50" fmla="*/ 42 w 163"/>
                  <a:gd name="T51" fmla="*/ 138 h 212"/>
                  <a:gd name="T52" fmla="*/ 48 w 163"/>
                  <a:gd name="T53" fmla="*/ 127 h 212"/>
                  <a:gd name="T54" fmla="*/ 60 w 163"/>
                  <a:gd name="T55" fmla="*/ 122 h 212"/>
                  <a:gd name="T56" fmla="*/ 69 w 163"/>
                  <a:gd name="T57" fmla="*/ 122 h 212"/>
                  <a:gd name="T58" fmla="*/ 79 w 163"/>
                  <a:gd name="T59" fmla="*/ 127 h 212"/>
                  <a:gd name="T60" fmla="*/ 85 w 163"/>
                  <a:gd name="T61" fmla="*/ 138 h 212"/>
                  <a:gd name="T62" fmla="*/ 85 w 163"/>
                  <a:gd name="T63" fmla="*/ 148 h 212"/>
                  <a:gd name="T64" fmla="*/ 79 w 163"/>
                  <a:gd name="T65" fmla="*/ 159 h 212"/>
                  <a:gd name="T66" fmla="*/ 69 w 163"/>
                  <a:gd name="T67" fmla="*/ 164 h 212"/>
                  <a:gd name="T68" fmla="*/ 88 w 163"/>
                  <a:gd name="T69" fmla="*/ 65 h 212"/>
                  <a:gd name="T70" fmla="*/ 81 w 163"/>
                  <a:gd name="T71" fmla="*/ 63 h 212"/>
                  <a:gd name="T72" fmla="*/ 78 w 163"/>
                  <a:gd name="T73" fmla="*/ 56 h 212"/>
                  <a:gd name="T74" fmla="*/ 84 w 163"/>
                  <a:gd name="T75" fmla="*/ 47 h 212"/>
                  <a:gd name="T76" fmla="*/ 93 w 163"/>
                  <a:gd name="T77" fmla="*/ 47 h 212"/>
                  <a:gd name="T78" fmla="*/ 99 w 163"/>
                  <a:gd name="T79" fmla="*/ 56 h 212"/>
                  <a:gd name="T80" fmla="*/ 96 w 163"/>
                  <a:gd name="T81" fmla="*/ 63 h 212"/>
                  <a:gd name="T82" fmla="*/ 88 w 163"/>
                  <a:gd name="T83" fmla="*/ 65 h 212"/>
                  <a:gd name="T84" fmla="*/ 111 w 163"/>
                  <a:gd name="T85" fmla="*/ 111 h 212"/>
                  <a:gd name="T86" fmla="*/ 103 w 163"/>
                  <a:gd name="T87" fmla="*/ 97 h 212"/>
                  <a:gd name="T88" fmla="*/ 107 w 163"/>
                  <a:gd name="T89" fmla="*/ 88 h 212"/>
                  <a:gd name="T90" fmla="*/ 116 w 163"/>
                  <a:gd name="T91" fmla="*/ 84 h 212"/>
                  <a:gd name="T92" fmla="*/ 130 w 163"/>
                  <a:gd name="T93" fmla="*/ 92 h 212"/>
                  <a:gd name="T94" fmla="*/ 130 w 163"/>
                  <a:gd name="T95" fmla="*/ 103 h 212"/>
                  <a:gd name="T96" fmla="*/ 116 w 163"/>
                  <a:gd name="T97" fmla="*/ 1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3" h="212">
                    <a:moveTo>
                      <a:pt x="82" y="4"/>
                    </a:moveTo>
                    <a:lnTo>
                      <a:pt x="82" y="4"/>
                    </a:lnTo>
                    <a:lnTo>
                      <a:pt x="78" y="6"/>
                    </a:lnTo>
                    <a:lnTo>
                      <a:pt x="74" y="9"/>
                    </a:lnTo>
                    <a:lnTo>
                      <a:pt x="70" y="13"/>
                    </a:lnTo>
                    <a:lnTo>
                      <a:pt x="67" y="16"/>
                    </a:lnTo>
                    <a:lnTo>
                      <a:pt x="61" y="25"/>
                    </a:lnTo>
                    <a:lnTo>
                      <a:pt x="57" y="35"/>
                    </a:lnTo>
                    <a:lnTo>
                      <a:pt x="47" y="54"/>
                    </a:lnTo>
                    <a:lnTo>
                      <a:pt x="42" y="63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29" y="79"/>
                    </a:lnTo>
                    <a:lnTo>
                      <a:pt x="22" y="86"/>
                    </a:lnTo>
                    <a:lnTo>
                      <a:pt x="16" y="94"/>
                    </a:lnTo>
                    <a:lnTo>
                      <a:pt x="11" y="101"/>
                    </a:lnTo>
                    <a:lnTo>
                      <a:pt x="7" y="109"/>
                    </a:lnTo>
                    <a:lnTo>
                      <a:pt x="4" y="116"/>
                    </a:lnTo>
                    <a:lnTo>
                      <a:pt x="2" y="123"/>
                    </a:lnTo>
                    <a:lnTo>
                      <a:pt x="1" y="130"/>
                    </a:lnTo>
                    <a:lnTo>
                      <a:pt x="0" y="136"/>
                    </a:lnTo>
                    <a:lnTo>
                      <a:pt x="0" y="143"/>
                    </a:lnTo>
                    <a:lnTo>
                      <a:pt x="0" y="149"/>
                    </a:lnTo>
                    <a:lnTo>
                      <a:pt x="1" y="155"/>
                    </a:lnTo>
                    <a:lnTo>
                      <a:pt x="5" y="166"/>
                    </a:lnTo>
                    <a:lnTo>
                      <a:pt x="10" y="177"/>
                    </a:lnTo>
                    <a:lnTo>
                      <a:pt x="17" y="187"/>
                    </a:lnTo>
                    <a:lnTo>
                      <a:pt x="26" y="194"/>
                    </a:lnTo>
                    <a:lnTo>
                      <a:pt x="36" y="201"/>
                    </a:lnTo>
                    <a:lnTo>
                      <a:pt x="46" y="206"/>
                    </a:lnTo>
                    <a:lnTo>
                      <a:pt x="57" y="210"/>
                    </a:lnTo>
                    <a:lnTo>
                      <a:pt x="67" y="211"/>
                    </a:lnTo>
                    <a:lnTo>
                      <a:pt x="78" y="212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8" y="207"/>
                    </a:lnTo>
                    <a:lnTo>
                      <a:pt x="106" y="204"/>
                    </a:lnTo>
                    <a:lnTo>
                      <a:pt x="114" y="199"/>
                    </a:lnTo>
                    <a:lnTo>
                      <a:pt x="121" y="194"/>
                    </a:lnTo>
                    <a:lnTo>
                      <a:pt x="129" y="188"/>
                    </a:lnTo>
                    <a:lnTo>
                      <a:pt x="134" y="182"/>
                    </a:lnTo>
                    <a:lnTo>
                      <a:pt x="140" y="175"/>
                    </a:lnTo>
                    <a:lnTo>
                      <a:pt x="145" y="168"/>
                    </a:lnTo>
                    <a:lnTo>
                      <a:pt x="149" y="160"/>
                    </a:lnTo>
                    <a:lnTo>
                      <a:pt x="152" y="152"/>
                    </a:lnTo>
                    <a:lnTo>
                      <a:pt x="158" y="135"/>
                    </a:lnTo>
                    <a:lnTo>
                      <a:pt x="161" y="118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2" y="84"/>
                    </a:lnTo>
                    <a:lnTo>
                      <a:pt x="161" y="70"/>
                    </a:lnTo>
                    <a:lnTo>
                      <a:pt x="158" y="57"/>
                    </a:lnTo>
                    <a:lnTo>
                      <a:pt x="155" y="46"/>
                    </a:lnTo>
                    <a:lnTo>
                      <a:pt x="151" y="36"/>
                    </a:lnTo>
                    <a:lnTo>
                      <a:pt x="146" y="27"/>
                    </a:lnTo>
                    <a:lnTo>
                      <a:pt x="140" y="20"/>
                    </a:lnTo>
                    <a:lnTo>
                      <a:pt x="134" y="14"/>
                    </a:lnTo>
                    <a:lnTo>
                      <a:pt x="127" y="9"/>
                    </a:lnTo>
                    <a:lnTo>
                      <a:pt x="120" y="5"/>
                    </a:lnTo>
                    <a:lnTo>
                      <a:pt x="114" y="3"/>
                    </a:lnTo>
                    <a:lnTo>
                      <a:pt x="107" y="1"/>
                    </a:lnTo>
                    <a:lnTo>
                      <a:pt x="101" y="0"/>
                    </a:lnTo>
                    <a:lnTo>
                      <a:pt x="95" y="1"/>
                    </a:lnTo>
                    <a:lnTo>
                      <a:pt x="88" y="2"/>
                    </a:lnTo>
                    <a:lnTo>
                      <a:pt x="82" y="4"/>
                    </a:lnTo>
                    <a:lnTo>
                      <a:pt x="82" y="4"/>
                    </a:lnTo>
                    <a:close/>
                    <a:moveTo>
                      <a:pt x="64" y="165"/>
                    </a:moveTo>
                    <a:lnTo>
                      <a:pt x="64" y="165"/>
                    </a:lnTo>
                    <a:lnTo>
                      <a:pt x="60" y="164"/>
                    </a:lnTo>
                    <a:lnTo>
                      <a:pt x="55" y="163"/>
                    </a:lnTo>
                    <a:lnTo>
                      <a:pt x="51" y="161"/>
                    </a:lnTo>
                    <a:lnTo>
                      <a:pt x="48" y="159"/>
                    </a:lnTo>
                    <a:lnTo>
                      <a:pt x="46" y="155"/>
                    </a:lnTo>
                    <a:lnTo>
                      <a:pt x="44" y="152"/>
                    </a:lnTo>
                    <a:lnTo>
                      <a:pt x="42" y="148"/>
                    </a:lnTo>
                    <a:lnTo>
                      <a:pt x="42" y="144"/>
                    </a:lnTo>
                    <a:lnTo>
                      <a:pt x="42" y="144"/>
                    </a:lnTo>
                    <a:lnTo>
                      <a:pt x="42" y="138"/>
                    </a:lnTo>
                    <a:lnTo>
                      <a:pt x="44" y="134"/>
                    </a:lnTo>
                    <a:lnTo>
                      <a:pt x="46" y="131"/>
                    </a:lnTo>
                    <a:lnTo>
                      <a:pt x="48" y="127"/>
                    </a:lnTo>
                    <a:lnTo>
                      <a:pt x="51" y="125"/>
                    </a:lnTo>
                    <a:lnTo>
                      <a:pt x="55" y="123"/>
                    </a:lnTo>
                    <a:lnTo>
                      <a:pt x="60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9" y="122"/>
                    </a:lnTo>
                    <a:lnTo>
                      <a:pt x="73" y="123"/>
                    </a:lnTo>
                    <a:lnTo>
                      <a:pt x="76" y="125"/>
                    </a:lnTo>
                    <a:lnTo>
                      <a:pt x="79" y="127"/>
                    </a:lnTo>
                    <a:lnTo>
                      <a:pt x="82" y="131"/>
                    </a:lnTo>
                    <a:lnTo>
                      <a:pt x="84" y="134"/>
                    </a:lnTo>
                    <a:lnTo>
                      <a:pt x="85" y="138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5" y="148"/>
                    </a:lnTo>
                    <a:lnTo>
                      <a:pt x="84" y="152"/>
                    </a:lnTo>
                    <a:lnTo>
                      <a:pt x="82" y="155"/>
                    </a:lnTo>
                    <a:lnTo>
                      <a:pt x="79" y="159"/>
                    </a:lnTo>
                    <a:lnTo>
                      <a:pt x="76" y="161"/>
                    </a:lnTo>
                    <a:lnTo>
                      <a:pt x="73" y="163"/>
                    </a:lnTo>
                    <a:lnTo>
                      <a:pt x="69" y="164"/>
                    </a:lnTo>
                    <a:lnTo>
                      <a:pt x="64" y="165"/>
                    </a:lnTo>
                    <a:lnTo>
                      <a:pt x="64" y="165"/>
                    </a:lnTo>
                    <a:close/>
                    <a:moveTo>
                      <a:pt x="88" y="65"/>
                    </a:moveTo>
                    <a:lnTo>
                      <a:pt x="88" y="65"/>
                    </a:lnTo>
                    <a:lnTo>
                      <a:pt x="84" y="65"/>
                    </a:lnTo>
                    <a:lnTo>
                      <a:pt x="81" y="63"/>
                    </a:lnTo>
                    <a:lnTo>
                      <a:pt x="79" y="60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9" y="52"/>
                    </a:lnTo>
                    <a:lnTo>
                      <a:pt x="81" y="49"/>
                    </a:lnTo>
                    <a:lnTo>
                      <a:pt x="84" y="47"/>
                    </a:lnTo>
                    <a:lnTo>
                      <a:pt x="88" y="46"/>
                    </a:lnTo>
                    <a:lnTo>
                      <a:pt x="88" y="46"/>
                    </a:lnTo>
                    <a:lnTo>
                      <a:pt x="93" y="47"/>
                    </a:lnTo>
                    <a:lnTo>
                      <a:pt x="96" y="49"/>
                    </a:lnTo>
                    <a:lnTo>
                      <a:pt x="98" y="52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98" y="60"/>
                    </a:lnTo>
                    <a:lnTo>
                      <a:pt x="96" y="63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5"/>
                    </a:lnTo>
                    <a:close/>
                    <a:moveTo>
                      <a:pt x="116" y="112"/>
                    </a:moveTo>
                    <a:lnTo>
                      <a:pt x="116" y="112"/>
                    </a:lnTo>
                    <a:lnTo>
                      <a:pt x="111" y="111"/>
                    </a:lnTo>
                    <a:lnTo>
                      <a:pt x="107" y="108"/>
                    </a:lnTo>
                    <a:lnTo>
                      <a:pt x="104" y="103"/>
                    </a:lnTo>
                    <a:lnTo>
                      <a:pt x="103" y="97"/>
                    </a:lnTo>
                    <a:lnTo>
                      <a:pt x="103" y="97"/>
                    </a:lnTo>
                    <a:lnTo>
                      <a:pt x="104" y="92"/>
                    </a:lnTo>
                    <a:lnTo>
                      <a:pt x="107" y="88"/>
                    </a:lnTo>
                    <a:lnTo>
                      <a:pt x="111" y="85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22" y="85"/>
                    </a:lnTo>
                    <a:lnTo>
                      <a:pt x="126" y="88"/>
                    </a:lnTo>
                    <a:lnTo>
                      <a:pt x="130" y="92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0" y="103"/>
                    </a:lnTo>
                    <a:lnTo>
                      <a:pt x="126" y="108"/>
                    </a:lnTo>
                    <a:lnTo>
                      <a:pt x="122" y="111"/>
                    </a:lnTo>
                    <a:lnTo>
                      <a:pt x="116" y="112"/>
                    </a:lnTo>
                    <a:lnTo>
                      <a:pt x="116" y="11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9" name="Freeform 152"/>
              <p:cNvSpPr>
                <a:spLocks/>
              </p:cNvSpPr>
              <p:nvPr/>
            </p:nvSpPr>
            <p:spPr bwMode="auto">
              <a:xfrm>
                <a:off x="2087" y="928"/>
                <a:ext cx="43" cy="31"/>
              </a:xfrm>
              <a:custGeom>
                <a:avLst/>
                <a:gdLst>
                  <a:gd name="T0" fmla="*/ 43 w 43"/>
                  <a:gd name="T1" fmla="*/ 25 h 31"/>
                  <a:gd name="T2" fmla="*/ 30 w 43"/>
                  <a:gd name="T3" fmla="*/ 18 h 31"/>
                  <a:gd name="T4" fmla="*/ 30 w 43"/>
                  <a:gd name="T5" fmla="*/ 18 h 31"/>
                  <a:gd name="T6" fmla="*/ 31 w 43"/>
                  <a:gd name="T7" fmla="*/ 15 h 31"/>
                  <a:gd name="T8" fmla="*/ 31 w 43"/>
                  <a:gd name="T9" fmla="*/ 15 h 31"/>
                  <a:gd name="T10" fmla="*/ 30 w 43"/>
                  <a:gd name="T11" fmla="*/ 12 h 31"/>
                  <a:gd name="T12" fmla="*/ 29 w 43"/>
                  <a:gd name="T13" fmla="*/ 9 h 31"/>
                  <a:gd name="T14" fmla="*/ 26 w 43"/>
                  <a:gd name="T15" fmla="*/ 5 h 31"/>
                  <a:gd name="T16" fmla="*/ 21 w 43"/>
                  <a:gd name="T17" fmla="*/ 1 h 31"/>
                  <a:gd name="T18" fmla="*/ 19 w 43"/>
                  <a:gd name="T19" fmla="*/ 0 h 31"/>
                  <a:gd name="T20" fmla="*/ 16 w 43"/>
                  <a:gd name="T21" fmla="*/ 0 h 31"/>
                  <a:gd name="T22" fmla="*/ 16 w 43"/>
                  <a:gd name="T23" fmla="*/ 0 h 31"/>
                  <a:gd name="T24" fmla="*/ 13 w 43"/>
                  <a:gd name="T25" fmla="*/ 0 h 31"/>
                  <a:gd name="T26" fmla="*/ 10 w 43"/>
                  <a:gd name="T27" fmla="*/ 1 h 31"/>
                  <a:gd name="T28" fmla="*/ 4 w 43"/>
                  <a:gd name="T29" fmla="*/ 5 h 31"/>
                  <a:gd name="T30" fmla="*/ 1 w 43"/>
                  <a:gd name="T31" fmla="*/ 9 h 31"/>
                  <a:gd name="T32" fmla="*/ 0 w 43"/>
                  <a:gd name="T33" fmla="*/ 12 h 31"/>
                  <a:gd name="T34" fmla="*/ 0 w 43"/>
                  <a:gd name="T35" fmla="*/ 15 h 31"/>
                  <a:gd name="T36" fmla="*/ 0 w 43"/>
                  <a:gd name="T37" fmla="*/ 15 h 31"/>
                  <a:gd name="T38" fmla="*/ 0 w 43"/>
                  <a:gd name="T39" fmla="*/ 18 h 31"/>
                  <a:gd name="T40" fmla="*/ 1 w 43"/>
                  <a:gd name="T41" fmla="*/ 22 h 31"/>
                  <a:gd name="T42" fmla="*/ 4 w 43"/>
                  <a:gd name="T43" fmla="*/ 27 h 31"/>
                  <a:gd name="T44" fmla="*/ 10 w 43"/>
                  <a:gd name="T45" fmla="*/ 30 h 31"/>
                  <a:gd name="T46" fmla="*/ 13 w 43"/>
                  <a:gd name="T47" fmla="*/ 31 h 31"/>
                  <a:gd name="T48" fmla="*/ 16 w 43"/>
                  <a:gd name="T4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31">
                    <a:moveTo>
                      <a:pt x="43" y="25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9"/>
                    </a:lnTo>
                    <a:lnTo>
                      <a:pt x="26" y="5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10" y="30"/>
                    </a:lnTo>
                    <a:lnTo>
                      <a:pt x="13" y="31"/>
                    </a:lnTo>
                    <a:lnTo>
                      <a:pt x="16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0" name="Freeform 153"/>
              <p:cNvSpPr>
                <a:spLocks/>
              </p:cNvSpPr>
              <p:nvPr/>
            </p:nvSpPr>
            <p:spPr bwMode="auto">
              <a:xfrm>
                <a:off x="2122" y="881"/>
                <a:ext cx="35" cy="37"/>
              </a:xfrm>
              <a:custGeom>
                <a:avLst/>
                <a:gdLst>
                  <a:gd name="T0" fmla="*/ 33 w 35"/>
                  <a:gd name="T1" fmla="*/ 37 h 37"/>
                  <a:gd name="T2" fmla="*/ 33 w 35"/>
                  <a:gd name="T3" fmla="*/ 37 h 37"/>
                  <a:gd name="T4" fmla="*/ 35 w 35"/>
                  <a:gd name="T5" fmla="*/ 30 h 37"/>
                  <a:gd name="T6" fmla="*/ 29 w 35"/>
                  <a:gd name="T7" fmla="*/ 23 h 37"/>
                  <a:gd name="T8" fmla="*/ 29 w 35"/>
                  <a:gd name="T9" fmla="*/ 23 h 37"/>
                  <a:gd name="T10" fmla="*/ 30 w 35"/>
                  <a:gd name="T11" fmla="*/ 21 h 37"/>
                  <a:gd name="T12" fmla="*/ 30 w 35"/>
                  <a:gd name="T13" fmla="*/ 21 h 37"/>
                  <a:gd name="T14" fmla="*/ 31 w 35"/>
                  <a:gd name="T15" fmla="*/ 18 h 37"/>
                  <a:gd name="T16" fmla="*/ 31 w 35"/>
                  <a:gd name="T17" fmla="*/ 15 h 37"/>
                  <a:gd name="T18" fmla="*/ 30 w 35"/>
                  <a:gd name="T19" fmla="*/ 9 h 37"/>
                  <a:gd name="T20" fmla="*/ 27 w 35"/>
                  <a:gd name="T21" fmla="*/ 4 h 37"/>
                  <a:gd name="T22" fmla="*/ 24 w 35"/>
                  <a:gd name="T23" fmla="*/ 3 h 37"/>
                  <a:gd name="T24" fmla="*/ 22 w 35"/>
                  <a:gd name="T25" fmla="*/ 1 h 37"/>
                  <a:gd name="T26" fmla="*/ 22 w 35"/>
                  <a:gd name="T27" fmla="*/ 1 h 37"/>
                  <a:gd name="T28" fmla="*/ 19 w 35"/>
                  <a:gd name="T29" fmla="*/ 0 h 37"/>
                  <a:gd name="T30" fmla="*/ 16 w 35"/>
                  <a:gd name="T31" fmla="*/ 0 h 37"/>
                  <a:gd name="T32" fmla="*/ 10 w 35"/>
                  <a:gd name="T33" fmla="*/ 1 h 37"/>
                  <a:gd name="T34" fmla="*/ 5 w 35"/>
                  <a:gd name="T35" fmla="*/ 4 h 37"/>
                  <a:gd name="T36" fmla="*/ 3 w 35"/>
                  <a:gd name="T37" fmla="*/ 7 h 37"/>
                  <a:gd name="T38" fmla="*/ 1 w 35"/>
                  <a:gd name="T39" fmla="*/ 9 h 37"/>
                  <a:gd name="T40" fmla="*/ 1 w 35"/>
                  <a:gd name="T41" fmla="*/ 9 h 37"/>
                  <a:gd name="T42" fmla="*/ 0 w 35"/>
                  <a:gd name="T43" fmla="*/ 12 h 37"/>
                  <a:gd name="T44" fmla="*/ 0 w 35"/>
                  <a:gd name="T45" fmla="*/ 15 h 37"/>
                  <a:gd name="T46" fmla="*/ 1 w 35"/>
                  <a:gd name="T47" fmla="*/ 21 h 37"/>
                  <a:gd name="T48" fmla="*/ 5 w 35"/>
                  <a:gd name="T49" fmla="*/ 26 h 37"/>
                  <a:gd name="T50" fmla="*/ 7 w 35"/>
                  <a:gd name="T51" fmla="*/ 27 h 37"/>
                  <a:gd name="T52" fmla="*/ 10 w 35"/>
                  <a:gd name="T5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37">
                    <a:moveTo>
                      <a:pt x="33" y="37"/>
                    </a:moveTo>
                    <a:lnTo>
                      <a:pt x="33" y="37"/>
                    </a:lnTo>
                    <a:lnTo>
                      <a:pt x="35" y="30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0" y="9"/>
                    </a:lnTo>
                    <a:lnTo>
                      <a:pt x="27" y="4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1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1" name="Freeform 154"/>
              <p:cNvSpPr>
                <a:spLocks/>
              </p:cNvSpPr>
              <p:nvPr/>
            </p:nvSpPr>
            <p:spPr bwMode="auto">
              <a:xfrm>
                <a:off x="2163" y="826"/>
                <a:ext cx="31" cy="47"/>
              </a:xfrm>
              <a:custGeom>
                <a:avLst/>
                <a:gdLst>
                  <a:gd name="T0" fmla="*/ 26 w 31"/>
                  <a:gd name="T1" fmla="*/ 47 h 47"/>
                  <a:gd name="T2" fmla="*/ 26 w 31"/>
                  <a:gd name="T3" fmla="*/ 47 h 47"/>
                  <a:gd name="T4" fmla="*/ 29 w 31"/>
                  <a:gd name="T5" fmla="*/ 46 h 47"/>
                  <a:gd name="T6" fmla="*/ 24 w 31"/>
                  <a:gd name="T7" fmla="*/ 28 h 47"/>
                  <a:gd name="T8" fmla="*/ 24 w 31"/>
                  <a:gd name="T9" fmla="*/ 28 h 47"/>
                  <a:gd name="T10" fmla="*/ 26 w 31"/>
                  <a:gd name="T11" fmla="*/ 27 h 47"/>
                  <a:gd name="T12" fmla="*/ 26 w 31"/>
                  <a:gd name="T13" fmla="*/ 27 h 47"/>
                  <a:gd name="T14" fmla="*/ 28 w 31"/>
                  <a:gd name="T15" fmla="*/ 24 h 47"/>
                  <a:gd name="T16" fmla="*/ 30 w 31"/>
                  <a:gd name="T17" fmla="*/ 22 h 47"/>
                  <a:gd name="T18" fmla="*/ 31 w 31"/>
                  <a:gd name="T19" fmla="*/ 16 h 47"/>
                  <a:gd name="T20" fmla="*/ 30 w 31"/>
                  <a:gd name="T21" fmla="*/ 10 h 47"/>
                  <a:gd name="T22" fmla="*/ 29 w 31"/>
                  <a:gd name="T23" fmla="*/ 7 h 47"/>
                  <a:gd name="T24" fmla="*/ 27 w 31"/>
                  <a:gd name="T25" fmla="*/ 5 h 47"/>
                  <a:gd name="T26" fmla="*/ 27 w 31"/>
                  <a:gd name="T27" fmla="*/ 5 h 47"/>
                  <a:gd name="T28" fmla="*/ 25 w 31"/>
                  <a:gd name="T29" fmla="*/ 3 h 47"/>
                  <a:gd name="T30" fmla="*/ 22 w 31"/>
                  <a:gd name="T31" fmla="*/ 1 h 47"/>
                  <a:gd name="T32" fmla="*/ 17 w 31"/>
                  <a:gd name="T33" fmla="*/ 0 h 47"/>
                  <a:gd name="T34" fmla="*/ 11 w 31"/>
                  <a:gd name="T35" fmla="*/ 1 h 47"/>
                  <a:gd name="T36" fmla="*/ 8 w 31"/>
                  <a:gd name="T37" fmla="*/ 2 h 47"/>
                  <a:gd name="T38" fmla="*/ 6 w 31"/>
                  <a:gd name="T39" fmla="*/ 4 h 47"/>
                  <a:gd name="T40" fmla="*/ 6 w 31"/>
                  <a:gd name="T41" fmla="*/ 4 h 47"/>
                  <a:gd name="T42" fmla="*/ 3 w 31"/>
                  <a:gd name="T43" fmla="*/ 6 h 47"/>
                  <a:gd name="T44" fmla="*/ 1 w 31"/>
                  <a:gd name="T45" fmla="*/ 9 h 47"/>
                  <a:gd name="T46" fmla="*/ 0 w 31"/>
                  <a:gd name="T47" fmla="*/ 14 h 47"/>
                  <a:gd name="T48" fmla="*/ 1 w 31"/>
                  <a:gd name="T49" fmla="*/ 21 h 47"/>
                  <a:gd name="T50" fmla="*/ 2 w 31"/>
                  <a:gd name="T51" fmla="*/ 24 h 47"/>
                  <a:gd name="T52" fmla="*/ 5 w 31"/>
                  <a:gd name="T5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47">
                    <a:moveTo>
                      <a:pt x="26" y="47"/>
                    </a:moveTo>
                    <a:lnTo>
                      <a:pt x="26" y="47"/>
                    </a:lnTo>
                    <a:lnTo>
                      <a:pt x="29" y="46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1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5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2" name="Freeform 155"/>
              <p:cNvSpPr>
                <a:spLocks/>
              </p:cNvSpPr>
              <p:nvPr/>
            </p:nvSpPr>
            <p:spPr bwMode="auto">
              <a:xfrm>
                <a:off x="2245" y="822"/>
                <a:ext cx="30" cy="61"/>
              </a:xfrm>
              <a:custGeom>
                <a:avLst/>
                <a:gdLst>
                  <a:gd name="T0" fmla="*/ 0 w 30"/>
                  <a:gd name="T1" fmla="*/ 59 h 61"/>
                  <a:gd name="T2" fmla="*/ 0 w 30"/>
                  <a:gd name="T3" fmla="*/ 59 h 61"/>
                  <a:gd name="T4" fmla="*/ 3 w 30"/>
                  <a:gd name="T5" fmla="*/ 61 h 61"/>
                  <a:gd name="T6" fmla="*/ 14 w 30"/>
                  <a:gd name="T7" fmla="*/ 31 h 61"/>
                  <a:gd name="T8" fmla="*/ 14 w 30"/>
                  <a:gd name="T9" fmla="*/ 31 h 61"/>
                  <a:gd name="T10" fmla="*/ 17 w 30"/>
                  <a:gd name="T11" fmla="*/ 31 h 61"/>
                  <a:gd name="T12" fmla="*/ 17 w 30"/>
                  <a:gd name="T13" fmla="*/ 31 h 61"/>
                  <a:gd name="T14" fmla="*/ 20 w 30"/>
                  <a:gd name="T15" fmla="*/ 30 h 61"/>
                  <a:gd name="T16" fmla="*/ 22 w 30"/>
                  <a:gd name="T17" fmla="*/ 29 h 61"/>
                  <a:gd name="T18" fmla="*/ 27 w 30"/>
                  <a:gd name="T19" fmla="*/ 25 h 61"/>
                  <a:gd name="T20" fmla="*/ 29 w 30"/>
                  <a:gd name="T21" fmla="*/ 20 h 61"/>
                  <a:gd name="T22" fmla="*/ 30 w 30"/>
                  <a:gd name="T23" fmla="*/ 16 h 61"/>
                  <a:gd name="T24" fmla="*/ 30 w 30"/>
                  <a:gd name="T25" fmla="*/ 13 h 61"/>
                  <a:gd name="T26" fmla="*/ 30 w 30"/>
                  <a:gd name="T27" fmla="*/ 13 h 61"/>
                  <a:gd name="T28" fmla="*/ 29 w 30"/>
                  <a:gd name="T29" fmla="*/ 10 h 61"/>
                  <a:gd name="T30" fmla="*/ 28 w 30"/>
                  <a:gd name="T31" fmla="*/ 7 h 61"/>
                  <a:gd name="T32" fmla="*/ 24 w 30"/>
                  <a:gd name="T33" fmla="*/ 3 h 61"/>
                  <a:gd name="T34" fmla="*/ 19 w 30"/>
                  <a:gd name="T35" fmla="*/ 1 h 61"/>
                  <a:gd name="T36" fmla="*/ 16 w 30"/>
                  <a:gd name="T37" fmla="*/ 0 h 61"/>
                  <a:gd name="T38" fmla="*/ 13 w 30"/>
                  <a:gd name="T39" fmla="*/ 0 h 61"/>
                  <a:gd name="T40" fmla="*/ 13 w 30"/>
                  <a:gd name="T41" fmla="*/ 0 h 61"/>
                  <a:gd name="T42" fmla="*/ 10 w 30"/>
                  <a:gd name="T43" fmla="*/ 1 h 61"/>
                  <a:gd name="T44" fmla="*/ 7 w 30"/>
                  <a:gd name="T45" fmla="*/ 2 h 61"/>
                  <a:gd name="T46" fmla="*/ 3 w 30"/>
                  <a:gd name="T47" fmla="*/ 6 h 61"/>
                  <a:gd name="T48" fmla="*/ 0 w 30"/>
                  <a:gd name="T49" fmla="*/ 11 h 61"/>
                  <a:gd name="T50" fmla="*/ 0 w 30"/>
                  <a:gd name="T51" fmla="*/ 14 h 61"/>
                  <a:gd name="T52" fmla="*/ 0 w 30"/>
                  <a:gd name="T53" fmla="*/ 1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61">
                    <a:moveTo>
                      <a:pt x="0" y="59"/>
                    </a:moveTo>
                    <a:lnTo>
                      <a:pt x="0" y="59"/>
                    </a:lnTo>
                    <a:lnTo>
                      <a:pt x="3" y="6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7" y="25"/>
                    </a:lnTo>
                    <a:lnTo>
                      <a:pt x="29" y="20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0"/>
                    </a:lnTo>
                    <a:lnTo>
                      <a:pt x="28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3" name="Freeform 156"/>
              <p:cNvSpPr>
                <a:spLocks/>
              </p:cNvSpPr>
              <p:nvPr/>
            </p:nvSpPr>
            <p:spPr bwMode="auto">
              <a:xfrm>
                <a:off x="2051" y="977"/>
                <a:ext cx="54" cy="31"/>
              </a:xfrm>
              <a:custGeom>
                <a:avLst/>
                <a:gdLst>
                  <a:gd name="T0" fmla="*/ 54 w 54"/>
                  <a:gd name="T1" fmla="*/ 18 h 31"/>
                  <a:gd name="T2" fmla="*/ 31 w 54"/>
                  <a:gd name="T3" fmla="*/ 14 h 31"/>
                  <a:gd name="T4" fmla="*/ 31 w 54"/>
                  <a:gd name="T5" fmla="*/ 14 h 31"/>
                  <a:gd name="T6" fmla="*/ 30 w 54"/>
                  <a:gd name="T7" fmla="*/ 11 h 31"/>
                  <a:gd name="T8" fmla="*/ 30 w 54"/>
                  <a:gd name="T9" fmla="*/ 11 h 31"/>
                  <a:gd name="T10" fmla="*/ 29 w 54"/>
                  <a:gd name="T11" fmla="*/ 9 h 31"/>
                  <a:gd name="T12" fmla="*/ 27 w 54"/>
                  <a:gd name="T13" fmla="*/ 5 h 31"/>
                  <a:gd name="T14" fmla="*/ 23 w 54"/>
                  <a:gd name="T15" fmla="*/ 2 h 31"/>
                  <a:gd name="T16" fmla="*/ 17 w 54"/>
                  <a:gd name="T17" fmla="*/ 0 h 31"/>
                  <a:gd name="T18" fmla="*/ 14 w 54"/>
                  <a:gd name="T19" fmla="*/ 0 h 31"/>
                  <a:gd name="T20" fmla="*/ 12 w 54"/>
                  <a:gd name="T21" fmla="*/ 1 h 31"/>
                  <a:gd name="T22" fmla="*/ 12 w 54"/>
                  <a:gd name="T23" fmla="*/ 1 h 31"/>
                  <a:gd name="T24" fmla="*/ 9 w 54"/>
                  <a:gd name="T25" fmla="*/ 2 h 31"/>
                  <a:gd name="T26" fmla="*/ 5 w 54"/>
                  <a:gd name="T27" fmla="*/ 4 h 31"/>
                  <a:gd name="T28" fmla="*/ 2 w 54"/>
                  <a:gd name="T29" fmla="*/ 10 h 31"/>
                  <a:gd name="T30" fmla="*/ 0 w 54"/>
                  <a:gd name="T31" fmla="*/ 15 h 31"/>
                  <a:gd name="T32" fmla="*/ 0 w 54"/>
                  <a:gd name="T33" fmla="*/ 18 h 31"/>
                  <a:gd name="T34" fmla="*/ 1 w 54"/>
                  <a:gd name="T35" fmla="*/ 21 h 31"/>
                  <a:gd name="T36" fmla="*/ 1 w 54"/>
                  <a:gd name="T37" fmla="*/ 21 h 31"/>
                  <a:gd name="T38" fmla="*/ 2 w 54"/>
                  <a:gd name="T39" fmla="*/ 24 h 31"/>
                  <a:gd name="T40" fmla="*/ 4 w 54"/>
                  <a:gd name="T41" fmla="*/ 26 h 31"/>
                  <a:gd name="T42" fmla="*/ 10 w 54"/>
                  <a:gd name="T43" fmla="*/ 30 h 31"/>
                  <a:gd name="T44" fmla="*/ 15 w 54"/>
                  <a:gd name="T45" fmla="*/ 31 h 31"/>
                  <a:gd name="T46" fmla="*/ 18 w 54"/>
                  <a:gd name="T47" fmla="*/ 31 h 31"/>
                  <a:gd name="T48" fmla="*/ 21 w 54"/>
                  <a:gd name="T4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" h="31">
                    <a:moveTo>
                      <a:pt x="54" y="18"/>
                    </a:moveTo>
                    <a:lnTo>
                      <a:pt x="31" y="14"/>
                    </a:lnTo>
                    <a:lnTo>
                      <a:pt x="31" y="14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8" y="31"/>
                    </a:lnTo>
                    <a:lnTo>
                      <a:pt x="21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4" name="Freeform 157"/>
              <p:cNvSpPr>
                <a:spLocks/>
              </p:cNvSpPr>
              <p:nvPr/>
            </p:nvSpPr>
            <p:spPr bwMode="auto">
              <a:xfrm>
                <a:off x="2270" y="1033"/>
                <a:ext cx="50" cy="31"/>
              </a:xfrm>
              <a:custGeom>
                <a:avLst/>
                <a:gdLst>
                  <a:gd name="T0" fmla="*/ 0 w 50"/>
                  <a:gd name="T1" fmla="*/ 9 h 31"/>
                  <a:gd name="T2" fmla="*/ 20 w 50"/>
                  <a:gd name="T3" fmla="*/ 15 h 31"/>
                  <a:gd name="T4" fmla="*/ 20 w 50"/>
                  <a:gd name="T5" fmla="*/ 15 h 31"/>
                  <a:gd name="T6" fmla="*/ 21 w 50"/>
                  <a:gd name="T7" fmla="*/ 21 h 31"/>
                  <a:gd name="T8" fmla="*/ 22 w 50"/>
                  <a:gd name="T9" fmla="*/ 23 h 31"/>
                  <a:gd name="T10" fmla="*/ 24 w 50"/>
                  <a:gd name="T11" fmla="*/ 27 h 31"/>
                  <a:gd name="T12" fmla="*/ 24 w 50"/>
                  <a:gd name="T13" fmla="*/ 27 h 31"/>
                  <a:gd name="T14" fmla="*/ 26 w 50"/>
                  <a:gd name="T15" fmla="*/ 29 h 31"/>
                  <a:gd name="T16" fmla="*/ 29 w 50"/>
                  <a:gd name="T17" fmla="*/ 30 h 31"/>
                  <a:gd name="T18" fmla="*/ 34 w 50"/>
                  <a:gd name="T19" fmla="*/ 31 h 31"/>
                  <a:gd name="T20" fmla="*/ 40 w 50"/>
                  <a:gd name="T21" fmla="*/ 30 h 31"/>
                  <a:gd name="T22" fmla="*/ 44 w 50"/>
                  <a:gd name="T23" fmla="*/ 29 h 31"/>
                  <a:gd name="T24" fmla="*/ 46 w 50"/>
                  <a:gd name="T25" fmla="*/ 27 h 31"/>
                  <a:gd name="T26" fmla="*/ 46 w 50"/>
                  <a:gd name="T27" fmla="*/ 27 h 31"/>
                  <a:gd name="T28" fmla="*/ 48 w 50"/>
                  <a:gd name="T29" fmla="*/ 24 h 31"/>
                  <a:gd name="T30" fmla="*/ 49 w 50"/>
                  <a:gd name="T31" fmla="*/ 21 h 31"/>
                  <a:gd name="T32" fmla="*/ 50 w 50"/>
                  <a:gd name="T33" fmla="*/ 16 h 31"/>
                  <a:gd name="T34" fmla="*/ 50 w 50"/>
                  <a:gd name="T35" fmla="*/ 10 h 31"/>
                  <a:gd name="T36" fmla="*/ 48 w 50"/>
                  <a:gd name="T37" fmla="*/ 7 h 31"/>
                  <a:gd name="T38" fmla="*/ 46 w 50"/>
                  <a:gd name="T39" fmla="*/ 5 h 31"/>
                  <a:gd name="T40" fmla="*/ 46 w 50"/>
                  <a:gd name="T41" fmla="*/ 5 h 31"/>
                  <a:gd name="T42" fmla="*/ 44 w 50"/>
                  <a:gd name="T43" fmla="*/ 3 h 31"/>
                  <a:gd name="T44" fmla="*/ 40 w 50"/>
                  <a:gd name="T45" fmla="*/ 2 h 31"/>
                  <a:gd name="T46" fmla="*/ 35 w 50"/>
                  <a:gd name="T47" fmla="*/ 0 h 31"/>
                  <a:gd name="T48" fmla="*/ 29 w 50"/>
                  <a:gd name="T49" fmla="*/ 1 h 31"/>
                  <a:gd name="T50" fmla="*/ 27 w 50"/>
                  <a:gd name="T51" fmla="*/ 3 h 31"/>
                  <a:gd name="T52" fmla="*/ 24 w 50"/>
                  <a:gd name="T53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31">
                    <a:moveTo>
                      <a:pt x="0" y="9"/>
                    </a:moveTo>
                    <a:lnTo>
                      <a:pt x="20" y="15"/>
                    </a:lnTo>
                    <a:lnTo>
                      <a:pt x="20" y="15"/>
                    </a:lnTo>
                    <a:lnTo>
                      <a:pt x="21" y="21"/>
                    </a:lnTo>
                    <a:lnTo>
                      <a:pt x="22" y="23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6" y="29"/>
                    </a:lnTo>
                    <a:lnTo>
                      <a:pt x="29" y="30"/>
                    </a:lnTo>
                    <a:lnTo>
                      <a:pt x="34" y="31"/>
                    </a:lnTo>
                    <a:lnTo>
                      <a:pt x="40" y="30"/>
                    </a:lnTo>
                    <a:lnTo>
                      <a:pt x="44" y="29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8" y="24"/>
                    </a:lnTo>
                    <a:lnTo>
                      <a:pt x="49" y="21"/>
                    </a:lnTo>
                    <a:lnTo>
                      <a:pt x="50" y="16"/>
                    </a:lnTo>
                    <a:lnTo>
                      <a:pt x="50" y="10"/>
                    </a:lnTo>
                    <a:lnTo>
                      <a:pt x="48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7" y="3"/>
                    </a:lnTo>
                    <a:lnTo>
                      <a:pt x="24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5" name="Freeform 158"/>
              <p:cNvSpPr>
                <a:spLocks/>
              </p:cNvSpPr>
              <p:nvPr/>
            </p:nvSpPr>
            <p:spPr bwMode="auto">
              <a:xfrm>
                <a:off x="2285" y="964"/>
                <a:ext cx="56" cy="30"/>
              </a:xfrm>
              <a:custGeom>
                <a:avLst/>
                <a:gdLst>
                  <a:gd name="T0" fmla="*/ 0 w 56"/>
                  <a:gd name="T1" fmla="*/ 16 h 30"/>
                  <a:gd name="T2" fmla="*/ 0 w 56"/>
                  <a:gd name="T3" fmla="*/ 16 h 30"/>
                  <a:gd name="T4" fmla="*/ 0 w 56"/>
                  <a:gd name="T5" fmla="*/ 19 h 30"/>
                  <a:gd name="T6" fmla="*/ 26 w 56"/>
                  <a:gd name="T7" fmla="*/ 19 h 30"/>
                  <a:gd name="T8" fmla="*/ 26 w 56"/>
                  <a:gd name="T9" fmla="*/ 19 h 30"/>
                  <a:gd name="T10" fmla="*/ 29 w 56"/>
                  <a:gd name="T11" fmla="*/ 25 h 30"/>
                  <a:gd name="T12" fmla="*/ 31 w 56"/>
                  <a:gd name="T13" fmla="*/ 27 h 30"/>
                  <a:gd name="T14" fmla="*/ 34 w 56"/>
                  <a:gd name="T15" fmla="*/ 29 h 30"/>
                  <a:gd name="T16" fmla="*/ 34 w 56"/>
                  <a:gd name="T17" fmla="*/ 29 h 30"/>
                  <a:gd name="T18" fmla="*/ 37 w 56"/>
                  <a:gd name="T19" fmla="*/ 30 h 30"/>
                  <a:gd name="T20" fmla="*/ 39 w 56"/>
                  <a:gd name="T21" fmla="*/ 30 h 30"/>
                  <a:gd name="T22" fmla="*/ 45 w 56"/>
                  <a:gd name="T23" fmla="*/ 30 h 30"/>
                  <a:gd name="T24" fmla="*/ 50 w 56"/>
                  <a:gd name="T25" fmla="*/ 27 h 30"/>
                  <a:gd name="T26" fmla="*/ 52 w 56"/>
                  <a:gd name="T27" fmla="*/ 25 h 30"/>
                  <a:gd name="T28" fmla="*/ 54 w 56"/>
                  <a:gd name="T29" fmla="*/ 22 h 30"/>
                  <a:gd name="T30" fmla="*/ 54 w 56"/>
                  <a:gd name="T31" fmla="*/ 22 h 30"/>
                  <a:gd name="T32" fmla="*/ 55 w 56"/>
                  <a:gd name="T33" fmla="*/ 18 h 30"/>
                  <a:gd name="T34" fmla="*/ 56 w 56"/>
                  <a:gd name="T35" fmla="*/ 16 h 30"/>
                  <a:gd name="T36" fmla="*/ 55 w 56"/>
                  <a:gd name="T37" fmla="*/ 10 h 30"/>
                  <a:gd name="T38" fmla="*/ 52 w 56"/>
                  <a:gd name="T39" fmla="*/ 5 h 30"/>
                  <a:gd name="T40" fmla="*/ 50 w 56"/>
                  <a:gd name="T41" fmla="*/ 3 h 30"/>
                  <a:gd name="T42" fmla="*/ 48 w 56"/>
                  <a:gd name="T43" fmla="*/ 1 h 30"/>
                  <a:gd name="T44" fmla="*/ 48 w 56"/>
                  <a:gd name="T45" fmla="*/ 1 h 30"/>
                  <a:gd name="T46" fmla="*/ 45 w 56"/>
                  <a:gd name="T47" fmla="*/ 0 h 30"/>
                  <a:gd name="T48" fmla="*/ 42 w 56"/>
                  <a:gd name="T49" fmla="*/ 0 h 30"/>
                  <a:gd name="T50" fmla="*/ 36 w 56"/>
                  <a:gd name="T51" fmla="*/ 0 h 30"/>
                  <a:gd name="T52" fmla="*/ 31 w 56"/>
                  <a:gd name="T53" fmla="*/ 3 h 30"/>
                  <a:gd name="T54" fmla="*/ 29 w 56"/>
                  <a:gd name="T55" fmla="*/ 5 h 30"/>
                  <a:gd name="T56" fmla="*/ 28 w 56"/>
                  <a:gd name="T5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30">
                    <a:moveTo>
                      <a:pt x="0" y="16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9" y="25"/>
                    </a:lnTo>
                    <a:lnTo>
                      <a:pt x="31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7" y="30"/>
                    </a:lnTo>
                    <a:lnTo>
                      <a:pt x="39" y="30"/>
                    </a:lnTo>
                    <a:lnTo>
                      <a:pt x="45" y="30"/>
                    </a:lnTo>
                    <a:lnTo>
                      <a:pt x="50" y="27"/>
                    </a:lnTo>
                    <a:lnTo>
                      <a:pt x="52" y="25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5" y="18"/>
                    </a:lnTo>
                    <a:lnTo>
                      <a:pt x="56" y="16"/>
                    </a:lnTo>
                    <a:lnTo>
                      <a:pt x="55" y="10"/>
                    </a:lnTo>
                    <a:lnTo>
                      <a:pt x="52" y="5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8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6" name="Freeform 159"/>
              <p:cNvSpPr>
                <a:spLocks/>
              </p:cNvSpPr>
              <p:nvPr/>
            </p:nvSpPr>
            <p:spPr bwMode="auto">
              <a:xfrm>
                <a:off x="2278" y="887"/>
                <a:ext cx="48" cy="39"/>
              </a:xfrm>
              <a:custGeom>
                <a:avLst/>
                <a:gdLst>
                  <a:gd name="T0" fmla="*/ 0 w 48"/>
                  <a:gd name="T1" fmla="*/ 39 h 39"/>
                  <a:gd name="T2" fmla="*/ 22 w 48"/>
                  <a:gd name="T3" fmla="*/ 27 h 39"/>
                  <a:gd name="T4" fmla="*/ 22 w 48"/>
                  <a:gd name="T5" fmla="*/ 27 h 39"/>
                  <a:gd name="T6" fmla="*/ 26 w 48"/>
                  <a:gd name="T7" fmla="*/ 30 h 39"/>
                  <a:gd name="T8" fmla="*/ 29 w 48"/>
                  <a:gd name="T9" fmla="*/ 31 h 39"/>
                  <a:gd name="T10" fmla="*/ 32 w 48"/>
                  <a:gd name="T11" fmla="*/ 31 h 39"/>
                  <a:gd name="T12" fmla="*/ 32 w 48"/>
                  <a:gd name="T13" fmla="*/ 31 h 39"/>
                  <a:gd name="T14" fmla="*/ 36 w 48"/>
                  <a:gd name="T15" fmla="*/ 30 h 39"/>
                  <a:gd name="T16" fmla="*/ 39 w 48"/>
                  <a:gd name="T17" fmla="*/ 30 h 39"/>
                  <a:gd name="T18" fmla="*/ 44 w 48"/>
                  <a:gd name="T19" fmla="*/ 25 h 39"/>
                  <a:gd name="T20" fmla="*/ 47 w 48"/>
                  <a:gd name="T21" fmla="*/ 20 h 39"/>
                  <a:gd name="T22" fmla="*/ 47 w 48"/>
                  <a:gd name="T23" fmla="*/ 18 h 39"/>
                  <a:gd name="T24" fmla="*/ 48 w 48"/>
                  <a:gd name="T25" fmla="*/ 15 h 39"/>
                  <a:gd name="T26" fmla="*/ 48 w 48"/>
                  <a:gd name="T27" fmla="*/ 15 h 39"/>
                  <a:gd name="T28" fmla="*/ 47 w 48"/>
                  <a:gd name="T29" fmla="*/ 12 h 39"/>
                  <a:gd name="T30" fmla="*/ 46 w 48"/>
                  <a:gd name="T31" fmla="*/ 9 h 39"/>
                  <a:gd name="T32" fmla="*/ 43 w 48"/>
                  <a:gd name="T33" fmla="*/ 4 h 39"/>
                  <a:gd name="T34" fmla="*/ 38 w 48"/>
                  <a:gd name="T35" fmla="*/ 1 h 39"/>
                  <a:gd name="T36" fmla="*/ 35 w 48"/>
                  <a:gd name="T37" fmla="*/ 0 h 39"/>
                  <a:gd name="T38" fmla="*/ 31 w 48"/>
                  <a:gd name="T39" fmla="*/ 0 h 39"/>
                  <a:gd name="T40" fmla="*/ 31 w 48"/>
                  <a:gd name="T41" fmla="*/ 0 h 39"/>
                  <a:gd name="T42" fmla="*/ 28 w 48"/>
                  <a:gd name="T43" fmla="*/ 0 h 39"/>
                  <a:gd name="T44" fmla="*/ 26 w 48"/>
                  <a:gd name="T45" fmla="*/ 1 h 39"/>
                  <a:gd name="T46" fmla="*/ 21 w 48"/>
                  <a:gd name="T47" fmla="*/ 5 h 39"/>
                  <a:gd name="T48" fmla="*/ 18 w 48"/>
                  <a:gd name="T49" fmla="*/ 10 h 39"/>
                  <a:gd name="T50" fmla="*/ 17 w 48"/>
                  <a:gd name="T51" fmla="*/ 12 h 39"/>
                  <a:gd name="T52" fmla="*/ 17 w 48"/>
                  <a:gd name="T53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lnTo>
                      <a:pt x="22" y="27"/>
                    </a:lnTo>
                    <a:lnTo>
                      <a:pt x="22" y="27"/>
                    </a:lnTo>
                    <a:lnTo>
                      <a:pt x="26" y="30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39" y="30"/>
                    </a:lnTo>
                    <a:lnTo>
                      <a:pt x="44" y="25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7" y="12"/>
                    </a:lnTo>
                    <a:lnTo>
                      <a:pt x="46" y="9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7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7" name="Freeform 160"/>
              <p:cNvSpPr>
                <a:spLocks/>
              </p:cNvSpPr>
              <p:nvPr/>
            </p:nvSpPr>
            <p:spPr bwMode="auto">
              <a:xfrm>
                <a:off x="2237" y="1083"/>
                <a:ext cx="43" cy="39"/>
              </a:xfrm>
              <a:custGeom>
                <a:avLst/>
                <a:gdLst>
                  <a:gd name="T0" fmla="*/ 0 w 43"/>
                  <a:gd name="T1" fmla="*/ 0 h 39"/>
                  <a:gd name="T2" fmla="*/ 15 w 43"/>
                  <a:gd name="T3" fmla="*/ 16 h 39"/>
                  <a:gd name="T4" fmla="*/ 15 w 43"/>
                  <a:gd name="T5" fmla="*/ 16 h 39"/>
                  <a:gd name="T6" fmla="*/ 13 w 43"/>
                  <a:gd name="T7" fmla="*/ 22 h 39"/>
                  <a:gd name="T8" fmla="*/ 13 w 43"/>
                  <a:gd name="T9" fmla="*/ 25 h 39"/>
                  <a:gd name="T10" fmla="*/ 13 w 43"/>
                  <a:gd name="T11" fmla="*/ 27 h 39"/>
                  <a:gd name="T12" fmla="*/ 13 w 43"/>
                  <a:gd name="T13" fmla="*/ 27 h 39"/>
                  <a:gd name="T14" fmla="*/ 14 w 43"/>
                  <a:gd name="T15" fmla="*/ 30 h 39"/>
                  <a:gd name="T16" fmla="*/ 16 w 43"/>
                  <a:gd name="T17" fmla="*/ 33 h 39"/>
                  <a:gd name="T18" fmla="*/ 20 w 43"/>
                  <a:gd name="T19" fmla="*/ 37 h 39"/>
                  <a:gd name="T20" fmla="*/ 25 w 43"/>
                  <a:gd name="T21" fmla="*/ 38 h 39"/>
                  <a:gd name="T22" fmla="*/ 28 w 43"/>
                  <a:gd name="T23" fmla="*/ 39 h 39"/>
                  <a:gd name="T24" fmla="*/ 31 w 43"/>
                  <a:gd name="T25" fmla="*/ 38 h 39"/>
                  <a:gd name="T26" fmla="*/ 31 w 43"/>
                  <a:gd name="T27" fmla="*/ 38 h 39"/>
                  <a:gd name="T28" fmla="*/ 34 w 43"/>
                  <a:gd name="T29" fmla="*/ 37 h 39"/>
                  <a:gd name="T30" fmla="*/ 37 w 43"/>
                  <a:gd name="T31" fmla="*/ 36 h 39"/>
                  <a:gd name="T32" fmla="*/ 41 w 43"/>
                  <a:gd name="T33" fmla="*/ 31 h 39"/>
                  <a:gd name="T34" fmla="*/ 43 w 43"/>
                  <a:gd name="T35" fmla="*/ 26 h 39"/>
                  <a:gd name="T36" fmla="*/ 43 w 43"/>
                  <a:gd name="T37" fmla="*/ 23 h 39"/>
                  <a:gd name="T38" fmla="*/ 43 w 43"/>
                  <a:gd name="T39" fmla="*/ 20 h 39"/>
                  <a:gd name="T40" fmla="*/ 43 w 43"/>
                  <a:gd name="T41" fmla="*/ 20 h 39"/>
                  <a:gd name="T42" fmla="*/ 42 w 43"/>
                  <a:gd name="T43" fmla="*/ 17 h 39"/>
                  <a:gd name="T44" fmla="*/ 40 w 43"/>
                  <a:gd name="T45" fmla="*/ 15 h 39"/>
                  <a:gd name="T46" fmla="*/ 35 w 43"/>
                  <a:gd name="T47" fmla="*/ 10 h 39"/>
                  <a:gd name="T48" fmla="*/ 30 w 43"/>
                  <a:gd name="T49" fmla="*/ 8 h 39"/>
                  <a:gd name="T50" fmla="*/ 27 w 43"/>
                  <a:gd name="T51" fmla="*/ 8 h 39"/>
                  <a:gd name="T52" fmla="*/ 24 w 43"/>
                  <a:gd name="T5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39">
                    <a:moveTo>
                      <a:pt x="0" y="0"/>
                    </a:moveTo>
                    <a:lnTo>
                      <a:pt x="15" y="16"/>
                    </a:lnTo>
                    <a:lnTo>
                      <a:pt x="15" y="16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20" y="37"/>
                    </a:lnTo>
                    <a:lnTo>
                      <a:pt x="25" y="38"/>
                    </a:lnTo>
                    <a:lnTo>
                      <a:pt x="28" y="39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4" y="37"/>
                    </a:lnTo>
                    <a:lnTo>
                      <a:pt x="37" y="36"/>
                    </a:lnTo>
                    <a:lnTo>
                      <a:pt x="41" y="31"/>
                    </a:lnTo>
                    <a:lnTo>
                      <a:pt x="43" y="26"/>
                    </a:lnTo>
                    <a:lnTo>
                      <a:pt x="43" y="23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2" y="17"/>
                    </a:lnTo>
                    <a:lnTo>
                      <a:pt x="40" y="15"/>
                    </a:lnTo>
                    <a:lnTo>
                      <a:pt x="35" y="10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8" name="Freeform 161"/>
              <p:cNvSpPr>
                <a:spLocks/>
              </p:cNvSpPr>
              <p:nvPr/>
            </p:nvSpPr>
            <p:spPr bwMode="auto">
              <a:xfrm>
                <a:off x="2186" y="1103"/>
                <a:ext cx="31" cy="65"/>
              </a:xfrm>
              <a:custGeom>
                <a:avLst/>
                <a:gdLst>
                  <a:gd name="T0" fmla="*/ 5 w 31"/>
                  <a:gd name="T1" fmla="*/ 0 h 65"/>
                  <a:gd name="T2" fmla="*/ 9 w 31"/>
                  <a:gd name="T3" fmla="*/ 35 h 65"/>
                  <a:gd name="T4" fmla="*/ 9 w 31"/>
                  <a:gd name="T5" fmla="*/ 35 h 65"/>
                  <a:gd name="T6" fmla="*/ 4 w 31"/>
                  <a:gd name="T7" fmla="*/ 39 h 65"/>
                  <a:gd name="T8" fmla="*/ 2 w 31"/>
                  <a:gd name="T9" fmla="*/ 41 h 65"/>
                  <a:gd name="T10" fmla="*/ 1 w 31"/>
                  <a:gd name="T11" fmla="*/ 44 h 65"/>
                  <a:gd name="T12" fmla="*/ 1 w 31"/>
                  <a:gd name="T13" fmla="*/ 44 h 65"/>
                  <a:gd name="T14" fmla="*/ 0 w 31"/>
                  <a:gd name="T15" fmla="*/ 47 h 65"/>
                  <a:gd name="T16" fmla="*/ 0 w 31"/>
                  <a:gd name="T17" fmla="*/ 50 h 65"/>
                  <a:gd name="T18" fmla="*/ 1 w 31"/>
                  <a:gd name="T19" fmla="*/ 55 h 65"/>
                  <a:gd name="T20" fmla="*/ 5 w 31"/>
                  <a:gd name="T21" fmla="*/ 60 h 65"/>
                  <a:gd name="T22" fmla="*/ 7 w 31"/>
                  <a:gd name="T23" fmla="*/ 62 h 65"/>
                  <a:gd name="T24" fmla="*/ 10 w 31"/>
                  <a:gd name="T25" fmla="*/ 64 h 65"/>
                  <a:gd name="T26" fmla="*/ 10 w 31"/>
                  <a:gd name="T27" fmla="*/ 64 h 65"/>
                  <a:gd name="T28" fmla="*/ 13 w 31"/>
                  <a:gd name="T29" fmla="*/ 65 h 65"/>
                  <a:gd name="T30" fmla="*/ 16 w 31"/>
                  <a:gd name="T31" fmla="*/ 65 h 65"/>
                  <a:gd name="T32" fmla="*/ 22 w 31"/>
                  <a:gd name="T33" fmla="*/ 62 h 65"/>
                  <a:gd name="T34" fmla="*/ 27 w 31"/>
                  <a:gd name="T35" fmla="*/ 59 h 65"/>
                  <a:gd name="T36" fmla="*/ 28 w 31"/>
                  <a:gd name="T37" fmla="*/ 57 h 65"/>
                  <a:gd name="T38" fmla="*/ 30 w 31"/>
                  <a:gd name="T39" fmla="*/ 54 h 65"/>
                  <a:gd name="T40" fmla="*/ 30 w 31"/>
                  <a:gd name="T41" fmla="*/ 54 h 65"/>
                  <a:gd name="T42" fmla="*/ 30 w 31"/>
                  <a:gd name="T43" fmla="*/ 51 h 65"/>
                  <a:gd name="T44" fmla="*/ 31 w 31"/>
                  <a:gd name="T45" fmla="*/ 48 h 65"/>
                  <a:gd name="T46" fmla="*/ 29 w 31"/>
                  <a:gd name="T47" fmla="*/ 42 h 65"/>
                  <a:gd name="T48" fmla="*/ 26 w 31"/>
                  <a:gd name="T49" fmla="*/ 38 h 65"/>
                  <a:gd name="T50" fmla="*/ 23 w 31"/>
                  <a:gd name="T51" fmla="*/ 36 h 65"/>
                  <a:gd name="T52" fmla="*/ 21 w 31"/>
                  <a:gd name="T53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65">
                    <a:moveTo>
                      <a:pt x="5" y="0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4" y="39"/>
                    </a:lnTo>
                    <a:lnTo>
                      <a:pt x="2" y="41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5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2" y="62"/>
                    </a:lnTo>
                    <a:lnTo>
                      <a:pt x="27" y="59"/>
                    </a:lnTo>
                    <a:lnTo>
                      <a:pt x="28" y="57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29" y="42"/>
                    </a:lnTo>
                    <a:lnTo>
                      <a:pt x="26" y="38"/>
                    </a:lnTo>
                    <a:lnTo>
                      <a:pt x="23" y="36"/>
                    </a:lnTo>
                    <a:lnTo>
                      <a:pt x="21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9" name="Freeform 162"/>
              <p:cNvSpPr>
                <a:spLocks/>
              </p:cNvSpPr>
              <p:nvPr/>
            </p:nvSpPr>
            <p:spPr bwMode="auto">
              <a:xfrm>
                <a:off x="2064" y="1048"/>
                <a:ext cx="41" cy="32"/>
              </a:xfrm>
              <a:custGeom>
                <a:avLst/>
                <a:gdLst>
                  <a:gd name="T0" fmla="*/ 41 w 41"/>
                  <a:gd name="T1" fmla="*/ 0 h 32"/>
                  <a:gd name="T2" fmla="*/ 26 w 41"/>
                  <a:gd name="T3" fmla="*/ 6 h 32"/>
                  <a:gd name="T4" fmla="*/ 26 w 41"/>
                  <a:gd name="T5" fmla="*/ 6 h 32"/>
                  <a:gd name="T6" fmla="*/ 24 w 41"/>
                  <a:gd name="T7" fmla="*/ 5 h 32"/>
                  <a:gd name="T8" fmla="*/ 24 w 41"/>
                  <a:gd name="T9" fmla="*/ 5 h 32"/>
                  <a:gd name="T10" fmla="*/ 22 w 41"/>
                  <a:gd name="T11" fmla="*/ 3 h 32"/>
                  <a:gd name="T12" fmla="*/ 19 w 41"/>
                  <a:gd name="T13" fmla="*/ 2 h 32"/>
                  <a:gd name="T14" fmla="*/ 13 w 41"/>
                  <a:gd name="T15" fmla="*/ 1 h 32"/>
                  <a:gd name="T16" fmla="*/ 8 w 41"/>
                  <a:gd name="T17" fmla="*/ 3 h 32"/>
                  <a:gd name="T18" fmla="*/ 5 w 41"/>
                  <a:gd name="T19" fmla="*/ 5 h 32"/>
                  <a:gd name="T20" fmla="*/ 3 w 41"/>
                  <a:gd name="T21" fmla="*/ 7 h 32"/>
                  <a:gd name="T22" fmla="*/ 3 w 41"/>
                  <a:gd name="T23" fmla="*/ 7 h 32"/>
                  <a:gd name="T24" fmla="*/ 2 w 41"/>
                  <a:gd name="T25" fmla="*/ 9 h 32"/>
                  <a:gd name="T26" fmla="*/ 0 w 41"/>
                  <a:gd name="T27" fmla="*/ 13 h 32"/>
                  <a:gd name="T28" fmla="*/ 0 w 41"/>
                  <a:gd name="T29" fmla="*/ 19 h 32"/>
                  <a:gd name="T30" fmla="*/ 2 w 41"/>
                  <a:gd name="T31" fmla="*/ 24 h 32"/>
                  <a:gd name="T32" fmla="*/ 3 w 41"/>
                  <a:gd name="T33" fmla="*/ 27 h 32"/>
                  <a:gd name="T34" fmla="*/ 5 w 41"/>
                  <a:gd name="T35" fmla="*/ 29 h 32"/>
                  <a:gd name="T36" fmla="*/ 5 w 41"/>
                  <a:gd name="T37" fmla="*/ 29 h 32"/>
                  <a:gd name="T38" fmla="*/ 8 w 41"/>
                  <a:gd name="T39" fmla="*/ 31 h 32"/>
                  <a:gd name="T40" fmla="*/ 11 w 41"/>
                  <a:gd name="T41" fmla="*/ 32 h 32"/>
                  <a:gd name="T42" fmla="*/ 16 w 41"/>
                  <a:gd name="T43" fmla="*/ 32 h 32"/>
                  <a:gd name="T44" fmla="*/ 22 w 41"/>
                  <a:gd name="T45" fmla="*/ 30 h 32"/>
                  <a:gd name="T46" fmla="*/ 24 w 41"/>
                  <a:gd name="T47" fmla="*/ 29 h 32"/>
                  <a:gd name="T48" fmla="*/ 26 w 41"/>
                  <a:gd name="T4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2">
                    <a:moveTo>
                      <a:pt x="41" y="0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19" y="2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8" y="31"/>
                    </a:lnTo>
                    <a:lnTo>
                      <a:pt x="11" y="32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4" y="29"/>
                    </a:lnTo>
                    <a:lnTo>
                      <a:pt x="26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0" name="Freeform 163"/>
              <p:cNvSpPr>
                <a:spLocks/>
              </p:cNvSpPr>
              <p:nvPr/>
            </p:nvSpPr>
            <p:spPr bwMode="auto">
              <a:xfrm>
                <a:off x="2109" y="1088"/>
                <a:ext cx="30" cy="52"/>
              </a:xfrm>
              <a:custGeom>
                <a:avLst/>
                <a:gdLst>
                  <a:gd name="T0" fmla="*/ 29 w 30"/>
                  <a:gd name="T1" fmla="*/ 0 h 52"/>
                  <a:gd name="T2" fmla="*/ 17 w 30"/>
                  <a:gd name="T3" fmla="*/ 21 h 52"/>
                  <a:gd name="T4" fmla="*/ 17 w 30"/>
                  <a:gd name="T5" fmla="*/ 21 h 52"/>
                  <a:gd name="T6" fmla="*/ 15 w 30"/>
                  <a:gd name="T7" fmla="*/ 21 h 52"/>
                  <a:gd name="T8" fmla="*/ 15 w 30"/>
                  <a:gd name="T9" fmla="*/ 21 h 52"/>
                  <a:gd name="T10" fmla="*/ 12 w 30"/>
                  <a:gd name="T11" fmla="*/ 21 h 52"/>
                  <a:gd name="T12" fmla="*/ 9 w 30"/>
                  <a:gd name="T13" fmla="*/ 22 h 52"/>
                  <a:gd name="T14" fmla="*/ 4 w 30"/>
                  <a:gd name="T15" fmla="*/ 25 h 52"/>
                  <a:gd name="T16" fmla="*/ 1 w 30"/>
                  <a:gd name="T17" fmla="*/ 30 h 52"/>
                  <a:gd name="T18" fmla="*/ 0 w 30"/>
                  <a:gd name="T19" fmla="*/ 33 h 52"/>
                  <a:gd name="T20" fmla="*/ 0 w 30"/>
                  <a:gd name="T21" fmla="*/ 36 h 52"/>
                  <a:gd name="T22" fmla="*/ 0 w 30"/>
                  <a:gd name="T23" fmla="*/ 36 h 52"/>
                  <a:gd name="T24" fmla="*/ 0 w 30"/>
                  <a:gd name="T25" fmla="*/ 39 h 52"/>
                  <a:gd name="T26" fmla="*/ 1 w 30"/>
                  <a:gd name="T27" fmla="*/ 43 h 52"/>
                  <a:gd name="T28" fmla="*/ 4 w 30"/>
                  <a:gd name="T29" fmla="*/ 47 h 52"/>
                  <a:gd name="T30" fmla="*/ 9 w 30"/>
                  <a:gd name="T31" fmla="*/ 51 h 52"/>
                  <a:gd name="T32" fmla="*/ 11 w 30"/>
                  <a:gd name="T33" fmla="*/ 51 h 52"/>
                  <a:gd name="T34" fmla="*/ 14 w 30"/>
                  <a:gd name="T35" fmla="*/ 52 h 52"/>
                  <a:gd name="T36" fmla="*/ 14 w 30"/>
                  <a:gd name="T37" fmla="*/ 52 h 52"/>
                  <a:gd name="T38" fmla="*/ 17 w 30"/>
                  <a:gd name="T39" fmla="*/ 52 h 52"/>
                  <a:gd name="T40" fmla="*/ 20 w 30"/>
                  <a:gd name="T41" fmla="*/ 51 h 52"/>
                  <a:gd name="T42" fmla="*/ 26 w 30"/>
                  <a:gd name="T43" fmla="*/ 48 h 52"/>
                  <a:gd name="T44" fmla="*/ 29 w 30"/>
                  <a:gd name="T45" fmla="*/ 43 h 52"/>
                  <a:gd name="T46" fmla="*/ 30 w 30"/>
                  <a:gd name="T47" fmla="*/ 39 h 52"/>
                  <a:gd name="T48" fmla="*/ 30 w 30"/>
                  <a:gd name="T49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52">
                    <a:moveTo>
                      <a:pt x="29" y="0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2" y="21"/>
                    </a:lnTo>
                    <a:lnTo>
                      <a:pt x="9" y="22"/>
                    </a:lnTo>
                    <a:lnTo>
                      <a:pt x="4" y="25"/>
                    </a:lnTo>
                    <a:lnTo>
                      <a:pt x="1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3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0" y="51"/>
                    </a:lnTo>
                    <a:lnTo>
                      <a:pt x="26" y="48"/>
                    </a:lnTo>
                    <a:lnTo>
                      <a:pt x="29" y="43"/>
                    </a:lnTo>
                    <a:lnTo>
                      <a:pt x="30" y="39"/>
                    </a:lnTo>
                    <a:lnTo>
                      <a:pt x="3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1" name="Freeform 164"/>
              <p:cNvSpPr>
                <a:spLocks/>
              </p:cNvSpPr>
              <p:nvPr/>
            </p:nvSpPr>
            <p:spPr bwMode="auto">
              <a:xfrm>
                <a:off x="2913" y="1206"/>
                <a:ext cx="175" cy="117"/>
              </a:xfrm>
              <a:custGeom>
                <a:avLst/>
                <a:gdLst>
                  <a:gd name="T0" fmla="*/ 171 w 175"/>
                  <a:gd name="T1" fmla="*/ 69 h 117"/>
                  <a:gd name="T2" fmla="*/ 144 w 175"/>
                  <a:gd name="T3" fmla="*/ 7 h 117"/>
                  <a:gd name="T4" fmla="*/ 144 w 175"/>
                  <a:gd name="T5" fmla="*/ 7 h 117"/>
                  <a:gd name="T6" fmla="*/ 142 w 175"/>
                  <a:gd name="T7" fmla="*/ 4 h 117"/>
                  <a:gd name="T8" fmla="*/ 140 w 175"/>
                  <a:gd name="T9" fmla="*/ 2 h 117"/>
                  <a:gd name="T10" fmla="*/ 137 w 175"/>
                  <a:gd name="T11" fmla="*/ 1 h 117"/>
                  <a:gd name="T12" fmla="*/ 134 w 175"/>
                  <a:gd name="T13" fmla="*/ 0 h 117"/>
                  <a:gd name="T14" fmla="*/ 41 w 175"/>
                  <a:gd name="T15" fmla="*/ 0 h 117"/>
                  <a:gd name="T16" fmla="*/ 41 w 175"/>
                  <a:gd name="T17" fmla="*/ 0 h 117"/>
                  <a:gd name="T18" fmla="*/ 41 w 175"/>
                  <a:gd name="T19" fmla="*/ 0 h 117"/>
                  <a:gd name="T20" fmla="*/ 41 w 175"/>
                  <a:gd name="T21" fmla="*/ 0 h 117"/>
                  <a:gd name="T22" fmla="*/ 38 w 175"/>
                  <a:gd name="T23" fmla="*/ 1 h 117"/>
                  <a:gd name="T24" fmla="*/ 35 w 175"/>
                  <a:gd name="T25" fmla="*/ 2 h 117"/>
                  <a:gd name="T26" fmla="*/ 33 w 175"/>
                  <a:gd name="T27" fmla="*/ 4 h 117"/>
                  <a:gd name="T28" fmla="*/ 31 w 175"/>
                  <a:gd name="T29" fmla="*/ 7 h 117"/>
                  <a:gd name="T30" fmla="*/ 4 w 175"/>
                  <a:gd name="T31" fmla="*/ 69 h 117"/>
                  <a:gd name="T32" fmla="*/ 4 w 175"/>
                  <a:gd name="T33" fmla="*/ 69 h 117"/>
                  <a:gd name="T34" fmla="*/ 2 w 175"/>
                  <a:gd name="T35" fmla="*/ 76 h 117"/>
                  <a:gd name="T36" fmla="*/ 0 w 175"/>
                  <a:gd name="T37" fmla="*/ 85 h 117"/>
                  <a:gd name="T38" fmla="*/ 0 w 175"/>
                  <a:gd name="T39" fmla="*/ 85 h 117"/>
                  <a:gd name="T40" fmla="*/ 0 w 175"/>
                  <a:gd name="T41" fmla="*/ 85 h 117"/>
                  <a:gd name="T42" fmla="*/ 0 w 175"/>
                  <a:gd name="T43" fmla="*/ 85 h 117"/>
                  <a:gd name="T44" fmla="*/ 0 w 175"/>
                  <a:gd name="T45" fmla="*/ 110 h 117"/>
                  <a:gd name="T46" fmla="*/ 0 w 175"/>
                  <a:gd name="T47" fmla="*/ 110 h 117"/>
                  <a:gd name="T48" fmla="*/ 1 w 175"/>
                  <a:gd name="T49" fmla="*/ 113 h 117"/>
                  <a:gd name="T50" fmla="*/ 2 w 175"/>
                  <a:gd name="T51" fmla="*/ 115 h 117"/>
                  <a:gd name="T52" fmla="*/ 4 w 175"/>
                  <a:gd name="T53" fmla="*/ 116 h 117"/>
                  <a:gd name="T54" fmla="*/ 6 w 175"/>
                  <a:gd name="T55" fmla="*/ 117 h 117"/>
                  <a:gd name="T56" fmla="*/ 6 w 175"/>
                  <a:gd name="T57" fmla="*/ 117 h 117"/>
                  <a:gd name="T58" fmla="*/ 7 w 175"/>
                  <a:gd name="T59" fmla="*/ 117 h 117"/>
                  <a:gd name="T60" fmla="*/ 169 w 175"/>
                  <a:gd name="T61" fmla="*/ 117 h 117"/>
                  <a:gd name="T62" fmla="*/ 169 w 175"/>
                  <a:gd name="T63" fmla="*/ 117 h 117"/>
                  <a:gd name="T64" fmla="*/ 171 w 175"/>
                  <a:gd name="T65" fmla="*/ 116 h 117"/>
                  <a:gd name="T66" fmla="*/ 173 w 175"/>
                  <a:gd name="T67" fmla="*/ 115 h 117"/>
                  <a:gd name="T68" fmla="*/ 174 w 175"/>
                  <a:gd name="T69" fmla="*/ 113 h 117"/>
                  <a:gd name="T70" fmla="*/ 175 w 175"/>
                  <a:gd name="T71" fmla="*/ 110 h 117"/>
                  <a:gd name="T72" fmla="*/ 175 w 175"/>
                  <a:gd name="T73" fmla="*/ 85 h 117"/>
                  <a:gd name="T74" fmla="*/ 175 w 175"/>
                  <a:gd name="T75" fmla="*/ 85 h 117"/>
                  <a:gd name="T76" fmla="*/ 174 w 175"/>
                  <a:gd name="T77" fmla="*/ 77 h 117"/>
                  <a:gd name="T78" fmla="*/ 171 w 175"/>
                  <a:gd name="T79" fmla="*/ 69 h 117"/>
                  <a:gd name="T80" fmla="*/ 171 w 175"/>
                  <a:gd name="T81" fmla="*/ 6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17">
                    <a:moveTo>
                      <a:pt x="171" y="69"/>
                    </a:moveTo>
                    <a:lnTo>
                      <a:pt x="144" y="7"/>
                    </a:lnTo>
                    <a:lnTo>
                      <a:pt x="144" y="7"/>
                    </a:lnTo>
                    <a:lnTo>
                      <a:pt x="142" y="4"/>
                    </a:lnTo>
                    <a:lnTo>
                      <a:pt x="140" y="2"/>
                    </a:lnTo>
                    <a:lnTo>
                      <a:pt x="137" y="1"/>
                    </a:lnTo>
                    <a:lnTo>
                      <a:pt x="13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2" y="76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2" y="115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7" y="117"/>
                    </a:lnTo>
                    <a:lnTo>
                      <a:pt x="169" y="117"/>
                    </a:lnTo>
                    <a:lnTo>
                      <a:pt x="169" y="117"/>
                    </a:lnTo>
                    <a:lnTo>
                      <a:pt x="171" y="116"/>
                    </a:lnTo>
                    <a:lnTo>
                      <a:pt x="173" y="115"/>
                    </a:lnTo>
                    <a:lnTo>
                      <a:pt x="174" y="113"/>
                    </a:lnTo>
                    <a:lnTo>
                      <a:pt x="175" y="110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4" y="77"/>
                    </a:lnTo>
                    <a:lnTo>
                      <a:pt x="171" y="69"/>
                    </a:lnTo>
                    <a:lnTo>
                      <a:pt x="171" y="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2" name="Freeform 165"/>
              <p:cNvSpPr>
                <a:spLocks/>
              </p:cNvSpPr>
              <p:nvPr/>
            </p:nvSpPr>
            <p:spPr bwMode="auto">
              <a:xfrm>
                <a:off x="2986" y="1224"/>
                <a:ext cx="14" cy="7"/>
              </a:xfrm>
              <a:custGeom>
                <a:avLst/>
                <a:gdLst>
                  <a:gd name="T0" fmla="*/ 0 w 14"/>
                  <a:gd name="T1" fmla="*/ 7 h 7"/>
                  <a:gd name="T2" fmla="*/ 0 w 14"/>
                  <a:gd name="T3" fmla="*/ 0 h 7"/>
                  <a:gd name="T4" fmla="*/ 14 w 1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3" name="Freeform 166"/>
              <p:cNvSpPr>
                <a:spLocks/>
              </p:cNvSpPr>
              <p:nvPr/>
            </p:nvSpPr>
            <p:spPr bwMode="auto">
              <a:xfrm>
                <a:off x="2984" y="1239"/>
                <a:ext cx="16" cy="8"/>
              </a:xfrm>
              <a:custGeom>
                <a:avLst/>
                <a:gdLst>
                  <a:gd name="T0" fmla="*/ 0 w 16"/>
                  <a:gd name="T1" fmla="*/ 8 h 8"/>
                  <a:gd name="T2" fmla="*/ 1 w 16"/>
                  <a:gd name="T3" fmla="*/ 0 h 8"/>
                  <a:gd name="T4" fmla="*/ 16 w 1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lnTo>
                      <a:pt x="1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4" name="Freeform 167"/>
              <p:cNvSpPr>
                <a:spLocks/>
              </p:cNvSpPr>
              <p:nvPr/>
            </p:nvSpPr>
            <p:spPr bwMode="auto">
              <a:xfrm>
                <a:off x="2946" y="1224"/>
                <a:ext cx="29" cy="42"/>
              </a:xfrm>
              <a:custGeom>
                <a:avLst/>
                <a:gdLst>
                  <a:gd name="T0" fmla="*/ 0 w 29"/>
                  <a:gd name="T1" fmla="*/ 42 h 42"/>
                  <a:gd name="T2" fmla="*/ 10 w 29"/>
                  <a:gd name="T3" fmla="*/ 0 h 42"/>
                  <a:gd name="T4" fmla="*/ 29 w 29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42">
                    <a:moveTo>
                      <a:pt x="0" y="42"/>
                    </a:moveTo>
                    <a:lnTo>
                      <a:pt x="10" y="0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5" name="Freeform 168"/>
              <p:cNvSpPr>
                <a:spLocks/>
              </p:cNvSpPr>
              <p:nvPr/>
            </p:nvSpPr>
            <p:spPr bwMode="auto">
              <a:xfrm>
                <a:off x="2983" y="1256"/>
                <a:ext cx="17" cy="10"/>
              </a:xfrm>
              <a:custGeom>
                <a:avLst/>
                <a:gdLst>
                  <a:gd name="T0" fmla="*/ 0 w 17"/>
                  <a:gd name="T1" fmla="*/ 10 h 10"/>
                  <a:gd name="T2" fmla="*/ 1 w 17"/>
                  <a:gd name="T3" fmla="*/ 0 h 10"/>
                  <a:gd name="T4" fmla="*/ 17 w 1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lnTo>
                      <a:pt x="1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6" name="Freeform 169"/>
              <p:cNvSpPr>
                <a:spLocks/>
              </p:cNvSpPr>
              <p:nvPr/>
            </p:nvSpPr>
            <p:spPr bwMode="auto">
              <a:xfrm>
                <a:off x="3010" y="1224"/>
                <a:ext cx="12" cy="7"/>
              </a:xfrm>
              <a:custGeom>
                <a:avLst/>
                <a:gdLst>
                  <a:gd name="T0" fmla="*/ 0 w 12"/>
                  <a:gd name="T1" fmla="*/ 7 h 7"/>
                  <a:gd name="T2" fmla="*/ 0 w 12"/>
                  <a:gd name="T3" fmla="*/ 0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lnTo>
                      <a:pt x="0" y="0"/>
                    </a:lnTo>
                    <a:lnTo>
                      <a:pt x="12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7" name="Freeform 170"/>
              <p:cNvSpPr>
                <a:spLocks/>
              </p:cNvSpPr>
              <p:nvPr/>
            </p:nvSpPr>
            <p:spPr bwMode="auto">
              <a:xfrm>
                <a:off x="3010" y="1239"/>
                <a:ext cx="14" cy="8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8" name="Freeform 171"/>
              <p:cNvSpPr>
                <a:spLocks/>
              </p:cNvSpPr>
              <p:nvPr/>
            </p:nvSpPr>
            <p:spPr bwMode="auto">
              <a:xfrm>
                <a:off x="3011" y="1256"/>
                <a:ext cx="15" cy="10"/>
              </a:xfrm>
              <a:custGeom>
                <a:avLst/>
                <a:gdLst>
                  <a:gd name="T0" fmla="*/ 0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9" name="Freeform 172"/>
              <p:cNvSpPr>
                <a:spLocks/>
              </p:cNvSpPr>
              <p:nvPr/>
            </p:nvSpPr>
            <p:spPr bwMode="auto">
              <a:xfrm>
                <a:off x="3032" y="1224"/>
                <a:ext cx="13" cy="7"/>
              </a:xfrm>
              <a:custGeom>
                <a:avLst/>
                <a:gdLst>
                  <a:gd name="T0" fmla="*/ 1 w 13"/>
                  <a:gd name="T1" fmla="*/ 7 h 7"/>
                  <a:gd name="T2" fmla="*/ 0 w 13"/>
                  <a:gd name="T3" fmla="*/ 0 h 7"/>
                  <a:gd name="T4" fmla="*/ 13 w 1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1" y="7"/>
                    </a:moveTo>
                    <a:lnTo>
                      <a:pt x="0" y="0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0" name="Freeform 173"/>
              <p:cNvSpPr>
                <a:spLocks/>
              </p:cNvSpPr>
              <p:nvPr/>
            </p:nvSpPr>
            <p:spPr bwMode="auto">
              <a:xfrm>
                <a:off x="3035" y="1239"/>
                <a:ext cx="14" cy="8"/>
              </a:xfrm>
              <a:custGeom>
                <a:avLst/>
                <a:gdLst>
                  <a:gd name="T0" fmla="*/ 1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1" name="Freeform 174"/>
              <p:cNvSpPr>
                <a:spLocks/>
              </p:cNvSpPr>
              <p:nvPr/>
            </p:nvSpPr>
            <p:spPr bwMode="auto">
              <a:xfrm>
                <a:off x="3038" y="1256"/>
                <a:ext cx="15" cy="10"/>
              </a:xfrm>
              <a:custGeom>
                <a:avLst/>
                <a:gdLst>
                  <a:gd name="T0" fmla="*/ 1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1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2" name="Freeform 175"/>
              <p:cNvSpPr>
                <a:spLocks/>
              </p:cNvSpPr>
              <p:nvPr/>
            </p:nvSpPr>
            <p:spPr bwMode="auto">
              <a:xfrm>
                <a:off x="2869" y="1245"/>
                <a:ext cx="33" cy="50"/>
              </a:xfrm>
              <a:custGeom>
                <a:avLst/>
                <a:gdLst>
                  <a:gd name="T0" fmla="*/ 10 w 33"/>
                  <a:gd name="T1" fmla="*/ 0 h 50"/>
                  <a:gd name="T2" fmla="*/ 10 w 33"/>
                  <a:gd name="T3" fmla="*/ 0 h 50"/>
                  <a:gd name="T4" fmla="*/ 6 w 33"/>
                  <a:gd name="T5" fmla="*/ 4 h 50"/>
                  <a:gd name="T6" fmla="*/ 3 w 33"/>
                  <a:gd name="T7" fmla="*/ 8 h 50"/>
                  <a:gd name="T8" fmla="*/ 1 w 33"/>
                  <a:gd name="T9" fmla="*/ 13 h 50"/>
                  <a:gd name="T10" fmla="*/ 0 w 33"/>
                  <a:gd name="T11" fmla="*/ 18 h 50"/>
                  <a:gd name="T12" fmla="*/ 0 w 33"/>
                  <a:gd name="T13" fmla="*/ 18 h 50"/>
                  <a:gd name="T14" fmla="*/ 1 w 33"/>
                  <a:gd name="T15" fmla="*/ 23 h 50"/>
                  <a:gd name="T16" fmla="*/ 3 w 33"/>
                  <a:gd name="T17" fmla="*/ 28 h 50"/>
                  <a:gd name="T18" fmla="*/ 6 w 33"/>
                  <a:gd name="T19" fmla="*/ 33 h 50"/>
                  <a:gd name="T20" fmla="*/ 10 w 33"/>
                  <a:gd name="T21" fmla="*/ 37 h 50"/>
                  <a:gd name="T22" fmla="*/ 10 w 33"/>
                  <a:gd name="T23" fmla="*/ 37 h 50"/>
                  <a:gd name="T24" fmla="*/ 20 w 33"/>
                  <a:gd name="T25" fmla="*/ 44 h 50"/>
                  <a:gd name="T26" fmla="*/ 33 w 33"/>
                  <a:gd name="T2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50">
                    <a:moveTo>
                      <a:pt x="10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3" y="28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20" y="44"/>
                    </a:lnTo>
                    <a:lnTo>
                      <a:pt x="33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3" name="Freeform 176"/>
              <p:cNvSpPr>
                <a:spLocks/>
              </p:cNvSpPr>
              <p:nvPr/>
            </p:nvSpPr>
            <p:spPr bwMode="auto">
              <a:xfrm>
                <a:off x="2888" y="1174"/>
                <a:ext cx="227" cy="66"/>
              </a:xfrm>
              <a:custGeom>
                <a:avLst/>
                <a:gdLst>
                  <a:gd name="T0" fmla="*/ 39 w 227"/>
                  <a:gd name="T1" fmla="*/ 66 h 66"/>
                  <a:gd name="T2" fmla="*/ 39 w 227"/>
                  <a:gd name="T3" fmla="*/ 66 h 66"/>
                  <a:gd name="T4" fmla="*/ 3 w 227"/>
                  <a:gd name="T5" fmla="*/ 66 h 66"/>
                  <a:gd name="T6" fmla="*/ 3 w 227"/>
                  <a:gd name="T7" fmla="*/ 66 h 66"/>
                  <a:gd name="T8" fmla="*/ 0 w 227"/>
                  <a:gd name="T9" fmla="*/ 57 h 66"/>
                  <a:gd name="T10" fmla="*/ 0 w 227"/>
                  <a:gd name="T11" fmla="*/ 49 h 66"/>
                  <a:gd name="T12" fmla="*/ 3 w 227"/>
                  <a:gd name="T13" fmla="*/ 41 h 66"/>
                  <a:gd name="T14" fmla="*/ 4 w 227"/>
                  <a:gd name="T15" fmla="*/ 34 h 66"/>
                  <a:gd name="T16" fmla="*/ 4 w 227"/>
                  <a:gd name="T17" fmla="*/ 34 h 66"/>
                  <a:gd name="T18" fmla="*/ 8 w 227"/>
                  <a:gd name="T19" fmla="*/ 30 h 66"/>
                  <a:gd name="T20" fmla="*/ 12 w 227"/>
                  <a:gd name="T21" fmla="*/ 25 h 66"/>
                  <a:gd name="T22" fmla="*/ 22 w 227"/>
                  <a:gd name="T23" fmla="*/ 18 h 66"/>
                  <a:gd name="T24" fmla="*/ 34 w 227"/>
                  <a:gd name="T25" fmla="*/ 12 h 66"/>
                  <a:gd name="T26" fmla="*/ 48 w 227"/>
                  <a:gd name="T27" fmla="*/ 8 h 66"/>
                  <a:gd name="T28" fmla="*/ 63 w 227"/>
                  <a:gd name="T29" fmla="*/ 4 h 66"/>
                  <a:gd name="T30" fmla="*/ 79 w 227"/>
                  <a:gd name="T31" fmla="*/ 2 h 66"/>
                  <a:gd name="T32" fmla="*/ 96 w 227"/>
                  <a:gd name="T33" fmla="*/ 1 h 66"/>
                  <a:gd name="T34" fmla="*/ 114 w 227"/>
                  <a:gd name="T35" fmla="*/ 0 h 66"/>
                  <a:gd name="T36" fmla="*/ 114 w 227"/>
                  <a:gd name="T37" fmla="*/ 0 h 66"/>
                  <a:gd name="T38" fmla="*/ 131 w 227"/>
                  <a:gd name="T39" fmla="*/ 1 h 66"/>
                  <a:gd name="T40" fmla="*/ 148 w 227"/>
                  <a:gd name="T41" fmla="*/ 2 h 66"/>
                  <a:gd name="T42" fmla="*/ 164 w 227"/>
                  <a:gd name="T43" fmla="*/ 4 h 66"/>
                  <a:gd name="T44" fmla="*/ 179 w 227"/>
                  <a:gd name="T45" fmla="*/ 8 h 66"/>
                  <a:gd name="T46" fmla="*/ 193 w 227"/>
                  <a:gd name="T47" fmla="*/ 12 h 66"/>
                  <a:gd name="T48" fmla="*/ 205 w 227"/>
                  <a:gd name="T49" fmla="*/ 18 h 66"/>
                  <a:gd name="T50" fmla="*/ 215 w 227"/>
                  <a:gd name="T51" fmla="*/ 25 h 66"/>
                  <a:gd name="T52" fmla="*/ 220 w 227"/>
                  <a:gd name="T53" fmla="*/ 30 h 66"/>
                  <a:gd name="T54" fmla="*/ 223 w 227"/>
                  <a:gd name="T55" fmla="*/ 34 h 66"/>
                  <a:gd name="T56" fmla="*/ 223 w 227"/>
                  <a:gd name="T57" fmla="*/ 34 h 66"/>
                  <a:gd name="T58" fmla="*/ 225 w 227"/>
                  <a:gd name="T59" fmla="*/ 41 h 66"/>
                  <a:gd name="T60" fmla="*/ 226 w 227"/>
                  <a:gd name="T61" fmla="*/ 49 h 66"/>
                  <a:gd name="T62" fmla="*/ 227 w 227"/>
                  <a:gd name="T63" fmla="*/ 57 h 66"/>
                  <a:gd name="T64" fmla="*/ 225 w 227"/>
                  <a:gd name="T65" fmla="*/ 66 h 66"/>
                  <a:gd name="T66" fmla="*/ 225 w 227"/>
                  <a:gd name="T67" fmla="*/ 66 h 66"/>
                  <a:gd name="T68" fmla="*/ 188 w 227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7" h="66">
                    <a:moveTo>
                      <a:pt x="39" y="66"/>
                    </a:moveTo>
                    <a:lnTo>
                      <a:pt x="39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0" y="57"/>
                    </a:lnTo>
                    <a:lnTo>
                      <a:pt x="0" y="49"/>
                    </a:lnTo>
                    <a:lnTo>
                      <a:pt x="3" y="41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8" y="30"/>
                    </a:lnTo>
                    <a:lnTo>
                      <a:pt x="12" y="25"/>
                    </a:lnTo>
                    <a:lnTo>
                      <a:pt x="22" y="18"/>
                    </a:lnTo>
                    <a:lnTo>
                      <a:pt x="34" y="12"/>
                    </a:lnTo>
                    <a:lnTo>
                      <a:pt x="48" y="8"/>
                    </a:lnTo>
                    <a:lnTo>
                      <a:pt x="63" y="4"/>
                    </a:lnTo>
                    <a:lnTo>
                      <a:pt x="79" y="2"/>
                    </a:lnTo>
                    <a:lnTo>
                      <a:pt x="96" y="1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4" y="4"/>
                    </a:lnTo>
                    <a:lnTo>
                      <a:pt x="179" y="8"/>
                    </a:lnTo>
                    <a:lnTo>
                      <a:pt x="193" y="12"/>
                    </a:lnTo>
                    <a:lnTo>
                      <a:pt x="205" y="18"/>
                    </a:lnTo>
                    <a:lnTo>
                      <a:pt x="215" y="25"/>
                    </a:lnTo>
                    <a:lnTo>
                      <a:pt x="220" y="30"/>
                    </a:lnTo>
                    <a:lnTo>
                      <a:pt x="223" y="34"/>
                    </a:lnTo>
                    <a:lnTo>
                      <a:pt x="223" y="34"/>
                    </a:lnTo>
                    <a:lnTo>
                      <a:pt x="225" y="41"/>
                    </a:lnTo>
                    <a:lnTo>
                      <a:pt x="226" y="49"/>
                    </a:lnTo>
                    <a:lnTo>
                      <a:pt x="227" y="57"/>
                    </a:lnTo>
                    <a:lnTo>
                      <a:pt x="225" y="66"/>
                    </a:lnTo>
                    <a:lnTo>
                      <a:pt x="225" y="66"/>
                    </a:lnTo>
                    <a:lnTo>
                      <a:pt x="188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4" name="Freeform 177"/>
              <p:cNvSpPr>
                <a:spLocks/>
              </p:cNvSpPr>
              <p:nvPr/>
            </p:nvSpPr>
            <p:spPr bwMode="auto">
              <a:xfrm>
                <a:off x="4704" y="2660"/>
                <a:ext cx="118" cy="30"/>
              </a:xfrm>
              <a:custGeom>
                <a:avLst/>
                <a:gdLst>
                  <a:gd name="T0" fmla="*/ 118 w 118"/>
                  <a:gd name="T1" fmla="*/ 30 h 30"/>
                  <a:gd name="T2" fmla="*/ 118 w 118"/>
                  <a:gd name="T3" fmla="*/ 30 h 30"/>
                  <a:gd name="T4" fmla="*/ 107 w 118"/>
                  <a:gd name="T5" fmla="*/ 17 h 30"/>
                  <a:gd name="T6" fmla="*/ 102 w 118"/>
                  <a:gd name="T7" fmla="*/ 11 h 30"/>
                  <a:gd name="T8" fmla="*/ 102 w 118"/>
                  <a:gd name="T9" fmla="*/ 11 h 30"/>
                  <a:gd name="T10" fmla="*/ 98 w 118"/>
                  <a:gd name="T11" fmla="*/ 9 h 30"/>
                  <a:gd name="T12" fmla="*/ 94 w 118"/>
                  <a:gd name="T13" fmla="*/ 7 h 30"/>
                  <a:gd name="T14" fmla="*/ 84 w 118"/>
                  <a:gd name="T15" fmla="*/ 3 h 30"/>
                  <a:gd name="T16" fmla="*/ 72 w 118"/>
                  <a:gd name="T17" fmla="*/ 1 h 30"/>
                  <a:gd name="T18" fmla="*/ 59 w 118"/>
                  <a:gd name="T19" fmla="*/ 0 h 30"/>
                  <a:gd name="T20" fmla="*/ 59 w 118"/>
                  <a:gd name="T21" fmla="*/ 0 h 30"/>
                  <a:gd name="T22" fmla="*/ 46 w 118"/>
                  <a:gd name="T23" fmla="*/ 1 h 30"/>
                  <a:gd name="T24" fmla="*/ 35 w 118"/>
                  <a:gd name="T25" fmla="*/ 3 h 30"/>
                  <a:gd name="T26" fmla="*/ 24 w 118"/>
                  <a:gd name="T27" fmla="*/ 7 h 30"/>
                  <a:gd name="T28" fmla="*/ 20 w 118"/>
                  <a:gd name="T29" fmla="*/ 9 h 30"/>
                  <a:gd name="T30" fmla="*/ 17 w 118"/>
                  <a:gd name="T31" fmla="*/ 11 h 30"/>
                  <a:gd name="T32" fmla="*/ 17 w 118"/>
                  <a:gd name="T33" fmla="*/ 11 h 30"/>
                  <a:gd name="T34" fmla="*/ 11 w 118"/>
                  <a:gd name="T35" fmla="*/ 17 h 30"/>
                  <a:gd name="T36" fmla="*/ 0 w 118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0">
                    <a:moveTo>
                      <a:pt x="118" y="30"/>
                    </a:moveTo>
                    <a:lnTo>
                      <a:pt x="118" y="30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98" y="9"/>
                    </a:lnTo>
                    <a:lnTo>
                      <a:pt x="94" y="7"/>
                    </a:lnTo>
                    <a:lnTo>
                      <a:pt x="84" y="3"/>
                    </a:lnTo>
                    <a:lnTo>
                      <a:pt x="72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6" y="1"/>
                    </a:lnTo>
                    <a:lnTo>
                      <a:pt x="35" y="3"/>
                    </a:lnTo>
                    <a:lnTo>
                      <a:pt x="24" y="7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1" y="17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5" name="Freeform 178"/>
              <p:cNvSpPr>
                <a:spLocks/>
              </p:cNvSpPr>
              <p:nvPr/>
            </p:nvSpPr>
            <p:spPr bwMode="auto">
              <a:xfrm>
                <a:off x="4727" y="2580"/>
                <a:ext cx="72" cy="72"/>
              </a:xfrm>
              <a:custGeom>
                <a:avLst/>
                <a:gdLst>
                  <a:gd name="T0" fmla="*/ 36 w 72"/>
                  <a:gd name="T1" fmla="*/ 72 h 72"/>
                  <a:gd name="T2" fmla="*/ 36 w 72"/>
                  <a:gd name="T3" fmla="*/ 72 h 72"/>
                  <a:gd name="T4" fmla="*/ 44 w 72"/>
                  <a:gd name="T5" fmla="*/ 72 h 72"/>
                  <a:gd name="T6" fmla="*/ 50 w 72"/>
                  <a:gd name="T7" fmla="*/ 69 h 72"/>
                  <a:gd name="T8" fmla="*/ 56 w 72"/>
                  <a:gd name="T9" fmla="*/ 65 h 72"/>
                  <a:gd name="T10" fmla="*/ 62 w 72"/>
                  <a:gd name="T11" fmla="*/ 61 h 72"/>
                  <a:gd name="T12" fmla="*/ 66 w 72"/>
                  <a:gd name="T13" fmla="*/ 56 h 72"/>
                  <a:gd name="T14" fmla="*/ 69 w 72"/>
                  <a:gd name="T15" fmla="*/ 50 h 72"/>
                  <a:gd name="T16" fmla="*/ 71 w 72"/>
                  <a:gd name="T17" fmla="*/ 43 h 72"/>
                  <a:gd name="T18" fmla="*/ 72 w 72"/>
                  <a:gd name="T19" fmla="*/ 36 h 72"/>
                  <a:gd name="T20" fmla="*/ 72 w 72"/>
                  <a:gd name="T21" fmla="*/ 36 h 72"/>
                  <a:gd name="T22" fmla="*/ 71 w 72"/>
                  <a:gd name="T23" fmla="*/ 28 h 72"/>
                  <a:gd name="T24" fmla="*/ 69 w 72"/>
                  <a:gd name="T25" fmla="*/ 21 h 72"/>
                  <a:gd name="T26" fmla="*/ 66 w 72"/>
                  <a:gd name="T27" fmla="*/ 15 h 72"/>
                  <a:gd name="T28" fmla="*/ 62 w 72"/>
                  <a:gd name="T29" fmla="*/ 10 h 72"/>
                  <a:gd name="T30" fmla="*/ 56 w 72"/>
                  <a:gd name="T31" fmla="*/ 6 h 72"/>
                  <a:gd name="T32" fmla="*/ 50 w 72"/>
                  <a:gd name="T33" fmla="*/ 3 h 72"/>
                  <a:gd name="T34" fmla="*/ 44 w 72"/>
                  <a:gd name="T35" fmla="*/ 1 h 72"/>
                  <a:gd name="T36" fmla="*/ 36 w 72"/>
                  <a:gd name="T37" fmla="*/ 0 h 72"/>
                  <a:gd name="T38" fmla="*/ 36 w 72"/>
                  <a:gd name="T39" fmla="*/ 0 h 72"/>
                  <a:gd name="T40" fmla="*/ 29 w 72"/>
                  <a:gd name="T41" fmla="*/ 1 h 72"/>
                  <a:gd name="T42" fmla="*/ 22 w 72"/>
                  <a:gd name="T43" fmla="*/ 3 h 72"/>
                  <a:gd name="T44" fmla="*/ 16 w 72"/>
                  <a:gd name="T45" fmla="*/ 6 h 72"/>
                  <a:gd name="T46" fmla="*/ 11 w 72"/>
                  <a:gd name="T47" fmla="*/ 10 h 72"/>
                  <a:gd name="T48" fmla="*/ 7 w 72"/>
                  <a:gd name="T49" fmla="*/ 15 h 72"/>
                  <a:gd name="T50" fmla="*/ 2 w 72"/>
                  <a:gd name="T51" fmla="*/ 21 h 72"/>
                  <a:gd name="T52" fmla="*/ 0 w 72"/>
                  <a:gd name="T53" fmla="*/ 28 h 72"/>
                  <a:gd name="T54" fmla="*/ 0 w 72"/>
                  <a:gd name="T55" fmla="*/ 36 h 72"/>
                  <a:gd name="T56" fmla="*/ 0 w 72"/>
                  <a:gd name="T57" fmla="*/ 36 h 72"/>
                  <a:gd name="T58" fmla="*/ 0 w 72"/>
                  <a:gd name="T59" fmla="*/ 43 h 72"/>
                  <a:gd name="T60" fmla="*/ 2 w 72"/>
                  <a:gd name="T61" fmla="*/ 50 h 72"/>
                  <a:gd name="T62" fmla="*/ 7 w 72"/>
                  <a:gd name="T63" fmla="*/ 56 h 72"/>
                  <a:gd name="T64" fmla="*/ 11 w 72"/>
                  <a:gd name="T65" fmla="*/ 61 h 72"/>
                  <a:gd name="T66" fmla="*/ 16 w 72"/>
                  <a:gd name="T67" fmla="*/ 65 h 72"/>
                  <a:gd name="T68" fmla="*/ 22 w 72"/>
                  <a:gd name="T69" fmla="*/ 69 h 72"/>
                  <a:gd name="T70" fmla="*/ 29 w 72"/>
                  <a:gd name="T71" fmla="*/ 72 h 72"/>
                  <a:gd name="T72" fmla="*/ 36 w 72"/>
                  <a:gd name="T73" fmla="*/ 72 h 72"/>
                  <a:gd name="T74" fmla="*/ 36 w 72"/>
                  <a:gd name="T7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44" y="72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1" y="28"/>
                    </a:lnTo>
                    <a:lnTo>
                      <a:pt x="69" y="21"/>
                    </a:lnTo>
                    <a:lnTo>
                      <a:pt x="66" y="15"/>
                    </a:lnTo>
                    <a:lnTo>
                      <a:pt x="62" y="10"/>
                    </a:lnTo>
                    <a:lnTo>
                      <a:pt x="56" y="6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36" y="7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6" name="Freeform 179"/>
              <p:cNvSpPr>
                <a:spLocks/>
              </p:cNvSpPr>
              <p:nvPr/>
            </p:nvSpPr>
            <p:spPr bwMode="auto">
              <a:xfrm>
                <a:off x="4665" y="2668"/>
                <a:ext cx="243" cy="125"/>
              </a:xfrm>
              <a:custGeom>
                <a:avLst/>
                <a:gdLst>
                  <a:gd name="T0" fmla="*/ 175 w 243"/>
                  <a:gd name="T1" fmla="*/ 3 h 125"/>
                  <a:gd name="T2" fmla="*/ 175 w 243"/>
                  <a:gd name="T3" fmla="*/ 3 h 125"/>
                  <a:gd name="T4" fmla="*/ 172 w 243"/>
                  <a:gd name="T5" fmla="*/ 1 h 125"/>
                  <a:gd name="T6" fmla="*/ 170 w 243"/>
                  <a:gd name="T7" fmla="*/ 0 h 125"/>
                  <a:gd name="T8" fmla="*/ 168 w 243"/>
                  <a:gd name="T9" fmla="*/ 0 h 125"/>
                  <a:gd name="T10" fmla="*/ 166 w 243"/>
                  <a:gd name="T11" fmla="*/ 1 h 125"/>
                  <a:gd name="T12" fmla="*/ 165 w 243"/>
                  <a:gd name="T13" fmla="*/ 3 h 125"/>
                  <a:gd name="T14" fmla="*/ 165 w 243"/>
                  <a:gd name="T15" fmla="*/ 6 h 125"/>
                  <a:gd name="T16" fmla="*/ 164 w 243"/>
                  <a:gd name="T17" fmla="*/ 9 h 125"/>
                  <a:gd name="T18" fmla="*/ 165 w 243"/>
                  <a:gd name="T19" fmla="*/ 12 h 125"/>
                  <a:gd name="T20" fmla="*/ 170 w 243"/>
                  <a:gd name="T21" fmla="*/ 32 h 125"/>
                  <a:gd name="T22" fmla="*/ 0 w 243"/>
                  <a:gd name="T23" fmla="*/ 32 h 125"/>
                  <a:gd name="T24" fmla="*/ 0 w 243"/>
                  <a:gd name="T25" fmla="*/ 93 h 125"/>
                  <a:gd name="T26" fmla="*/ 170 w 243"/>
                  <a:gd name="T27" fmla="*/ 93 h 125"/>
                  <a:gd name="T28" fmla="*/ 165 w 243"/>
                  <a:gd name="T29" fmla="*/ 112 h 125"/>
                  <a:gd name="T30" fmla="*/ 165 w 243"/>
                  <a:gd name="T31" fmla="*/ 112 h 125"/>
                  <a:gd name="T32" fmla="*/ 164 w 243"/>
                  <a:gd name="T33" fmla="*/ 115 h 125"/>
                  <a:gd name="T34" fmla="*/ 165 w 243"/>
                  <a:gd name="T35" fmla="*/ 118 h 125"/>
                  <a:gd name="T36" fmla="*/ 165 w 243"/>
                  <a:gd name="T37" fmla="*/ 121 h 125"/>
                  <a:gd name="T38" fmla="*/ 166 w 243"/>
                  <a:gd name="T39" fmla="*/ 122 h 125"/>
                  <a:gd name="T40" fmla="*/ 168 w 243"/>
                  <a:gd name="T41" fmla="*/ 125 h 125"/>
                  <a:gd name="T42" fmla="*/ 170 w 243"/>
                  <a:gd name="T43" fmla="*/ 125 h 125"/>
                  <a:gd name="T44" fmla="*/ 172 w 243"/>
                  <a:gd name="T45" fmla="*/ 123 h 125"/>
                  <a:gd name="T46" fmla="*/ 175 w 243"/>
                  <a:gd name="T47" fmla="*/ 121 h 125"/>
                  <a:gd name="T48" fmla="*/ 175 w 243"/>
                  <a:gd name="T49" fmla="*/ 121 h 125"/>
                  <a:gd name="T50" fmla="*/ 243 w 243"/>
                  <a:gd name="T51" fmla="*/ 62 h 125"/>
                  <a:gd name="T52" fmla="*/ 243 w 243"/>
                  <a:gd name="T53" fmla="*/ 62 h 125"/>
                  <a:gd name="T54" fmla="*/ 175 w 243"/>
                  <a:gd name="T55" fmla="*/ 3 h 125"/>
                  <a:gd name="T56" fmla="*/ 175 w 243"/>
                  <a:gd name="T57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3" h="125">
                    <a:moveTo>
                      <a:pt x="175" y="3"/>
                    </a:moveTo>
                    <a:lnTo>
                      <a:pt x="175" y="3"/>
                    </a:lnTo>
                    <a:lnTo>
                      <a:pt x="172" y="1"/>
                    </a:lnTo>
                    <a:lnTo>
                      <a:pt x="170" y="0"/>
                    </a:lnTo>
                    <a:lnTo>
                      <a:pt x="168" y="0"/>
                    </a:lnTo>
                    <a:lnTo>
                      <a:pt x="166" y="1"/>
                    </a:lnTo>
                    <a:lnTo>
                      <a:pt x="165" y="3"/>
                    </a:lnTo>
                    <a:lnTo>
                      <a:pt x="165" y="6"/>
                    </a:lnTo>
                    <a:lnTo>
                      <a:pt x="164" y="9"/>
                    </a:lnTo>
                    <a:lnTo>
                      <a:pt x="165" y="12"/>
                    </a:lnTo>
                    <a:lnTo>
                      <a:pt x="170" y="32"/>
                    </a:lnTo>
                    <a:lnTo>
                      <a:pt x="0" y="32"/>
                    </a:lnTo>
                    <a:lnTo>
                      <a:pt x="0" y="93"/>
                    </a:lnTo>
                    <a:lnTo>
                      <a:pt x="170" y="93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4" y="115"/>
                    </a:lnTo>
                    <a:lnTo>
                      <a:pt x="165" y="118"/>
                    </a:lnTo>
                    <a:lnTo>
                      <a:pt x="165" y="121"/>
                    </a:lnTo>
                    <a:lnTo>
                      <a:pt x="166" y="122"/>
                    </a:lnTo>
                    <a:lnTo>
                      <a:pt x="168" y="125"/>
                    </a:lnTo>
                    <a:lnTo>
                      <a:pt x="170" y="125"/>
                    </a:lnTo>
                    <a:lnTo>
                      <a:pt x="172" y="123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243" y="62"/>
                    </a:lnTo>
                    <a:lnTo>
                      <a:pt x="243" y="62"/>
                    </a:lnTo>
                    <a:lnTo>
                      <a:pt x="175" y="3"/>
                    </a:lnTo>
                    <a:lnTo>
                      <a:pt x="175" y="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7" name="Freeform 180"/>
              <p:cNvSpPr>
                <a:spLocks/>
              </p:cNvSpPr>
              <p:nvPr/>
            </p:nvSpPr>
            <p:spPr bwMode="auto">
              <a:xfrm>
                <a:off x="4729" y="2769"/>
                <a:ext cx="68" cy="77"/>
              </a:xfrm>
              <a:custGeom>
                <a:avLst/>
                <a:gdLst>
                  <a:gd name="T0" fmla="*/ 0 w 68"/>
                  <a:gd name="T1" fmla="*/ 0 h 77"/>
                  <a:gd name="T2" fmla="*/ 0 w 68"/>
                  <a:gd name="T3" fmla="*/ 0 h 77"/>
                  <a:gd name="T4" fmla="*/ 7 w 68"/>
                  <a:gd name="T5" fmla="*/ 43 h 77"/>
                  <a:gd name="T6" fmla="*/ 12 w 68"/>
                  <a:gd name="T7" fmla="*/ 68 h 77"/>
                  <a:gd name="T8" fmla="*/ 12 w 68"/>
                  <a:gd name="T9" fmla="*/ 68 h 77"/>
                  <a:gd name="T10" fmla="*/ 13 w 68"/>
                  <a:gd name="T11" fmla="*/ 73 h 77"/>
                  <a:gd name="T12" fmla="*/ 14 w 68"/>
                  <a:gd name="T13" fmla="*/ 75 h 77"/>
                  <a:gd name="T14" fmla="*/ 16 w 68"/>
                  <a:gd name="T15" fmla="*/ 76 h 77"/>
                  <a:gd name="T16" fmla="*/ 18 w 68"/>
                  <a:gd name="T17" fmla="*/ 77 h 77"/>
                  <a:gd name="T18" fmla="*/ 50 w 68"/>
                  <a:gd name="T19" fmla="*/ 77 h 77"/>
                  <a:gd name="T20" fmla="*/ 50 w 68"/>
                  <a:gd name="T21" fmla="*/ 77 h 77"/>
                  <a:gd name="T22" fmla="*/ 53 w 68"/>
                  <a:gd name="T23" fmla="*/ 76 h 77"/>
                  <a:gd name="T24" fmla="*/ 54 w 68"/>
                  <a:gd name="T25" fmla="*/ 75 h 77"/>
                  <a:gd name="T26" fmla="*/ 56 w 68"/>
                  <a:gd name="T27" fmla="*/ 73 h 77"/>
                  <a:gd name="T28" fmla="*/ 57 w 68"/>
                  <a:gd name="T29" fmla="*/ 68 h 77"/>
                  <a:gd name="T30" fmla="*/ 57 w 68"/>
                  <a:gd name="T31" fmla="*/ 68 h 77"/>
                  <a:gd name="T32" fmla="*/ 62 w 68"/>
                  <a:gd name="T33" fmla="*/ 39 h 77"/>
                  <a:gd name="T34" fmla="*/ 68 w 68"/>
                  <a:gd name="T3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7">
                    <a:moveTo>
                      <a:pt x="0" y="0"/>
                    </a:moveTo>
                    <a:lnTo>
                      <a:pt x="0" y="0"/>
                    </a:lnTo>
                    <a:lnTo>
                      <a:pt x="7" y="43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3" y="73"/>
                    </a:lnTo>
                    <a:lnTo>
                      <a:pt x="14" y="75"/>
                    </a:lnTo>
                    <a:lnTo>
                      <a:pt x="16" y="76"/>
                    </a:lnTo>
                    <a:lnTo>
                      <a:pt x="18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3" y="76"/>
                    </a:lnTo>
                    <a:lnTo>
                      <a:pt x="54" y="75"/>
                    </a:lnTo>
                    <a:lnTo>
                      <a:pt x="56" y="73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62" y="39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8" name="Rectangle 181"/>
              <p:cNvSpPr>
                <a:spLocks noChangeArrowheads="1"/>
              </p:cNvSpPr>
              <p:nvPr/>
            </p:nvSpPr>
            <p:spPr bwMode="auto">
              <a:xfrm>
                <a:off x="908" y="1538"/>
                <a:ext cx="1" cy="1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9" name="Freeform 182"/>
              <p:cNvSpPr>
                <a:spLocks noEditPoints="1"/>
              </p:cNvSpPr>
              <p:nvPr/>
            </p:nvSpPr>
            <p:spPr bwMode="auto">
              <a:xfrm>
                <a:off x="825" y="1244"/>
                <a:ext cx="166" cy="165"/>
              </a:xfrm>
              <a:custGeom>
                <a:avLst/>
                <a:gdLst>
                  <a:gd name="T0" fmla="*/ 83 w 166"/>
                  <a:gd name="T1" fmla="*/ 165 h 165"/>
                  <a:gd name="T2" fmla="*/ 95 w 166"/>
                  <a:gd name="T3" fmla="*/ 158 h 165"/>
                  <a:gd name="T4" fmla="*/ 108 w 166"/>
                  <a:gd name="T5" fmla="*/ 144 h 165"/>
                  <a:gd name="T6" fmla="*/ 122 w 166"/>
                  <a:gd name="T7" fmla="*/ 142 h 165"/>
                  <a:gd name="T8" fmla="*/ 133 w 166"/>
                  <a:gd name="T9" fmla="*/ 148 h 165"/>
                  <a:gd name="T10" fmla="*/ 148 w 166"/>
                  <a:gd name="T11" fmla="*/ 132 h 165"/>
                  <a:gd name="T12" fmla="*/ 142 w 166"/>
                  <a:gd name="T13" fmla="*/ 114 h 165"/>
                  <a:gd name="T14" fmla="*/ 147 w 166"/>
                  <a:gd name="T15" fmla="*/ 101 h 165"/>
                  <a:gd name="T16" fmla="*/ 165 w 166"/>
                  <a:gd name="T17" fmla="*/ 92 h 165"/>
                  <a:gd name="T18" fmla="*/ 165 w 166"/>
                  <a:gd name="T19" fmla="*/ 72 h 165"/>
                  <a:gd name="T20" fmla="*/ 153 w 166"/>
                  <a:gd name="T21" fmla="*/ 67 h 165"/>
                  <a:gd name="T22" fmla="*/ 144 w 166"/>
                  <a:gd name="T23" fmla="*/ 56 h 165"/>
                  <a:gd name="T24" fmla="*/ 144 w 166"/>
                  <a:gd name="T25" fmla="*/ 37 h 165"/>
                  <a:gd name="T26" fmla="*/ 141 w 166"/>
                  <a:gd name="T27" fmla="*/ 23 h 165"/>
                  <a:gd name="T28" fmla="*/ 128 w 166"/>
                  <a:gd name="T29" fmla="*/ 20 h 165"/>
                  <a:gd name="T30" fmla="*/ 108 w 166"/>
                  <a:gd name="T31" fmla="*/ 20 h 165"/>
                  <a:gd name="T32" fmla="*/ 98 w 166"/>
                  <a:gd name="T33" fmla="*/ 12 h 165"/>
                  <a:gd name="T34" fmla="*/ 93 w 166"/>
                  <a:gd name="T35" fmla="*/ 0 h 165"/>
                  <a:gd name="T36" fmla="*/ 72 w 166"/>
                  <a:gd name="T37" fmla="*/ 0 h 165"/>
                  <a:gd name="T38" fmla="*/ 63 w 166"/>
                  <a:gd name="T39" fmla="*/ 17 h 165"/>
                  <a:gd name="T40" fmla="*/ 51 w 166"/>
                  <a:gd name="T41" fmla="*/ 22 h 165"/>
                  <a:gd name="T42" fmla="*/ 32 w 166"/>
                  <a:gd name="T43" fmla="*/ 16 h 165"/>
                  <a:gd name="T44" fmla="*/ 18 w 166"/>
                  <a:gd name="T45" fmla="*/ 32 h 165"/>
                  <a:gd name="T46" fmla="*/ 23 w 166"/>
                  <a:gd name="T47" fmla="*/ 43 h 165"/>
                  <a:gd name="T48" fmla="*/ 21 w 166"/>
                  <a:gd name="T49" fmla="*/ 56 h 165"/>
                  <a:gd name="T50" fmla="*/ 8 w 166"/>
                  <a:gd name="T51" fmla="*/ 70 h 165"/>
                  <a:gd name="T52" fmla="*/ 0 w 166"/>
                  <a:gd name="T53" fmla="*/ 82 h 165"/>
                  <a:gd name="T54" fmla="*/ 8 w 166"/>
                  <a:gd name="T55" fmla="*/ 94 h 165"/>
                  <a:gd name="T56" fmla="*/ 21 w 166"/>
                  <a:gd name="T57" fmla="*/ 108 h 165"/>
                  <a:gd name="T58" fmla="*/ 23 w 166"/>
                  <a:gd name="T59" fmla="*/ 121 h 165"/>
                  <a:gd name="T60" fmla="*/ 18 w 166"/>
                  <a:gd name="T61" fmla="*/ 132 h 165"/>
                  <a:gd name="T62" fmla="*/ 32 w 166"/>
                  <a:gd name="T63" fmla="*/ 148 h 165"/>
                  <a:gd name="T64" fmla="*/ 51 w 166"/>
                  <a:gd name="T65" fmla="*/ 142 h 165"/>
                  <a:gd name="T66" fmla="*/ 63 w 166"/>
                  <a:gd name="T67" fmla="*/ 147 h 165"/>
                  <a:gd name="T68" fmla="*/ 72 w 166"/>
                  <a:gd name="T69" fmla="*/ 164 h 165"/>
                  <a:gd name="T70" fmla="*/ 58 w 166"/>
                  <a:gd name="T71" fmla="*/ 82 h 165"/>
                  <a:gd name="T72" fmla="*/ 63 w 166"/>
                  <a:gd name="T73" fmla="*/ 69 h 165"/>
                  <a:gd name="T74" fmla="*/ 73 w 166"/>
                  <a:gd name="T75" fmla="*/ 59 h 165"/>
                  <a:gd name="T76" fmla="*/ 83 w 166"/>
                  <a:gd name="T77" fmla="*/ 57 h 165"/>
                  <a:gd name="T78" fmla="*/ 97 w 166"/>
                  <a:gd name="T79" fmla="*/ 61 h 165"/>
                  <a:gd name="T80" fmla="*/ 105 w 166"/>
                  <a:gd name="T81" fmla="*/ 73 h 165"/>
                  <a:gd name="T82" fmla="*/ 107 w 166"/>
                  <a:gd name="T83" fmla="*/ 82 h 165"/>
                  <a:gd name="T84" fmla="*/ 103 w 166"/>
                  <a:gd name="T85" fmla="*/ 95 h 165"/>
                  <a:gd name="T86" fmla="*/ 93 w 166"/>
                  <a:gd name="T87" fmla="*/ 105 h 165"/>
                  <a:gd name="T88" fmla="*/ 83 w 166"/>
                  <a:gd name="T89" fmla="*/ 107 h 165"/>
                  <a:gd name="T90" fmla="*/ 69 w 166"/>
                  <a:gd name="T91" fmla="*/ 102 h 165"/>
                  <a:gd name="T92" fmla="*/ 60 w 166"/>
                  <a:gd name="T93" fmla="*/ 91 h 165"/>
                  <a:gd name="T94" fmla="*/ 58 w 166"/>
                  <a:gd name="T9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165">
                    <a:moveTo>
                      <a:pt x="72" y="164"/>
                    </a:moveTo>
                    <a:lnTo>
                      <a:pt x="72" y="164"/>
                    </a:lnTo>
                    <a:lnTo>
                      <a:pt x="83" y="165"/>
                    </a:lnTo>
                    <a:lnTo>
                      <a:pt x="93" y="164"/>
                    </a:lnTo>
                    <a:lnTo>
                      <a:pt x="93" y="164"/>
                    </a:lnTo>
                    <a:lnTo>
                      <a:pt x="95" y="158"/>
                    </a:lnTo>
                    <a:lnTo>
                      <a:pt x="98" y="152"/>
                    </a:lnTo>
                    <a:lnTo>
                      <a:pt x="102" y="147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15" y="142"/>
                    </a:lnTo>
                    <a:lnTo>
                      <a:pt x="122" y="142"/>
                    </a:lnTo>
                    <a:lnTo>
                      <a:pt x="128" y="144"/>
                    </a:lnTo>
                    <a:lnTo>
                      <a:pt x="133" y="148"/>
                    </a:lnTo>
                    <a:lnTo>
                      <a:pt x="133" y="148"/>
                    </a:lnTo>
                    <a:lnTo>
                      <a:pt x="141" y="141"/>
                    </a:lnTo>
                    <a:lnTo>
                      <a:pt x="148" y="132"/>
                    </a:lnTo>
                    <a:lnTo>
                      <a:pt x="148" y="132"/>
                    </a:lnTo>
                    <a:lnTo>
                      <a:pt x="144" y="127"/>
                    </a:lnTo>
                    <a:lnTo>
                      <a:pt x="143" y="121"/>
                    </a:lnTo>
                    <a:lnTo>
                      <a:pt x="142" y="114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7" y="101"/>
                    </a:lnTo>
                    <a:lnTo>
                      <a:pt x="153" y="97"/>
                    </a:lnTo>
                    <a:lnTo>
                      <a:pt x="159" y="94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6" y="82"/>
                    </a:lnTo>
                    <a:lnTo>
                      <a:pt x="165" y="72"/>
                    </a:lnTo>
                    <a:lnTo>
                      <a:pt x="165" y="72"/>
                    </a:lnTo>
                    <a:lnTo>
                      <a:pt x="159" y="70"/>
                    </a:lnTo>
                    <a:lnTo>
                      <a:pt x="153" y="67"/>
                    </a:lnTo>
                    <a:lnTo>
                      <a:pt x="147" y="62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2" y="50"/>
                    </a:lnTo>
                    <a:lnTo>
                      <a:pt x="143" y="43"/>
                    </a:lnTo>
                    <a:lnTo>
                      <a:pt x="144" y="37"/>
                    </a:lnTo>
                    <a:lnTo>
                      <a:pt x="148" y="32"/>
                    </a:lnTo>
                    <a:lnTo>
                      <a:pt x="148" y="32"/>
                    </a:lnTo>
                    <a:lnTo>
                      <a:pt x="141" y="23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28" y="20"/>
                    </a:lnTo>
                    <a:lnTo>
                      <a:pt x="122" y="22"/>
                    </a:lnTo>
                    <a:lnTo>
                      <a:pt x="115" y="22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2" y="17"/>
                    </a:lnTo>
                    <a:lnTo>
                      <a:pt x="98" y="12"/>
                    </a:lnTo>
                    <a:lnTo>
                      <a:pt x="95" y="6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1" y="6"/>
                    </a:lnTo>
                    <a:lnTo>
                      <a:pt x="68" y="12"/>
                    </a:lnTo>
                    <a:lnTo>
                      <a:pt x="63" y="17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1" y="22"/>
                    </a:lnTo>
                    <a:lnTo>
                      <a:pt x="44" y="22"/>
                    </a:lnTo>
                    <a:lnTo>
                      <a:pt x="37" y="20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4" y="2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1" y="37"/>
                    </a:lnTo>
                    <a:lnTo>
                      <a:pt x="23" y="43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18" y="62"/>
                    </a:lnTo>
                    <a:lnTo>
                      <a:pt x="13" y="67"/>
                    </a:lnTo>
                    <a:lnTo>
                      <a:pt x="8" y="7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8" y="94"/>
                    </a:lnTo>
                    <a:lnTo>
                      <a:pt x="13" y="97"/>
                    </a:lnTo>
                    <a:lnTo>
                      <a:pt x="18" y="101"/>
                    </a:lnTo>
                    <a:lnTo>
                      <a:pt x="21" y="108"/>
                    </a:lnTo>
                    <a:lnTo>
                      <a:pt x="21" y="108"/>
                    </a:lnTo>
                    <a:lnTo>
                      <a:pt x="23" y="114"/>
                    </a:lnTo>
                    <a:lnTo>
                      <a:pt x="23" y="121"/>
                    </a:lnTo>
                    <a:lnTo>
                      <a:pt x="21" y="127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24" y="141"/>
                    </a:lnTo>
                    <a:lnTo>
                      <a:pt x="32" y="148"/>
                    </a:lnTo>
                    <a:lnTo>
                      <a:pt x="32" y="148"/>
                    </a:lnTo>
                    <a:lnTo>
                      <a:pt x="37" y="144"/>
                    </a:lnTo>
                    <a:lnTo>
                      <a:pt x="44" y="142"/>
                    </a:lnTo>
                    <a:lnTo>
                      <a:pt x="51" y="142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63" y="147"/>
                    </a:lnTo>
                    <a:lnTo>
                      <a:pt x="68" y="152"/>
                    </a:lnTo>
                    <a:lnTo>
                      <a:pt x="71" y="158"/>
                    </a:lnTo>
                    <a:lnTo>
                      <a:pt x="72" y="164"/>
                    </a:lnTo>
                    <a:lnTo>
                      <a:pt x="72" y="164"/>
                    </a:lnTo>
                    <a:close/>
                    <a:moveTo>
                      <a:pt x="58" y="82"/>
                    </a:moveTo>
                    <a:lnTo>
                      <a:pt x="58" y="82"/>
                    </a:lnTo>
                    <a:lnTo>
                      <a:pt x="59" y="77"/>
                    </a:lnTo>
                    <a:lnTo>
                      <a:pt x="60" y="73"/>
                    </a:lnTo>
                    <a:lnTo>
                      <a:pt x="63" y="69"/>
                    </a:lnTo>
                    <a:lnTo>
                      <a:pt x="65" y="64"/>
                    </a:lnTo>
                    <a:lnTo>
                      <a:pt x="69" y="61"/>
                    </a:lnTo>
                    <a:lnTo>
                      <a:pt x="73" y="59"/>
                    </a:lnTo>
                    <a:lnTo>
                      <a:pt x="78" y="58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8" y="58"/>
                    </a:lnTo>
                    <a:lnTo>
                      <a:pt x="93" y="59"/>
                    </a:lnTo>
                    <a:lnTo>
                      <a:pt x="97" y="61"/>
                    </a:lnTo>
                    <a:lnTo>
                      <a:pt x="100" y="64"/>
                    </a:lnTo>
                    <a:lnTo>
                      <a:pt x="103" y="69"/>
                    </a:lnTo>
                    <a:lnTo>
                      <a:pt x="105" y="73"/>
                    </a:lnTo>
                    <a:lnTo>
                      <a:pt x="107" y="77"/>
                    </a:lnTo>
                    <a:lnTo>
                      <a:pt x="107" y="82"/>
                    </a:lnTo>
                    <a:lnTo>
                      <a:pt x="107" y="82"/>
                    </a:lnTo>
                    <a:lnTo>
                      <a:pt x="107" y="87"/>
                    </a:lnTo>
                    <a:lnTo>
                      <a:pt x="105" y="91"/>
                    </a:lnTo>
                    <a:lnTo>
                      <a:pt x="103" y="95"/>
                    </a:lnTo>
                    <a:lnTo>
                      <a:pt x="100" y="99"/>
                    </a:lnTo>
                    <a:lnTo>
                      <a:pt x="97" y="102"/>
                    </a:lnTo>
                    <a:lnTo>
                      <a:pt x="93" y="105"/>
                    </a:lnTo>
                    <a:lnTo>
                      <a:pt x="88" y="106"/>
                    </a:lnTo>
                    <a:lnTo>
                      <a:pt x="83" y="107"/>
                    </a:lnTo>
                    <a:lnTo>
                      <a:pt x="83" y="107"/>
                    </a:lnTo>
                    <a:lnTo>
                      <a:pt x="78" y="106"/>
                    </a:lnTo>
                    <a:lnTo>
                      <a:pt x="73" y="105"/>
                    </a:lnTo>
                    <a:lnTo>
                      <a:pt x="69" y="102"/>
                    </a:lnTo>
                    <a:lnTo>
                      <a:pt x="65" y="99"/>
                    </a:lnTo>
                    <a:lnTo>
                      <a:pt x="63" y="95"/>
                    </a:lnTo>
                    <a:lnTo>
                      <a:pt x="60" y="91"/>
                    </a:lnTo>
                    <a:lnTo>
                      <a:pt x="59" y="87"/>
                    </a:lnTo>
                    <a:lnTo>
                      <a:pt x="58" y="82"/>
                    </a:lnTo>
                    <a:lnTo>
                      <a:pt x="58" y="8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0" name="Freeform 183"/>
              <p:cNvSpPr>
                <a:spLocks/>
              </p:cNvSpPr>
              <p:nvPr/>
            </p:nvSpPr>
            <p:spPr bwMode="auto">
              <a:xfrm>
                <a:off x="898" y="1402"/>
                <a:ext cx="115" cy="138"/>
              </a:xfrm>
              <a:custGeom>
                <a:avLst/>
                <a:gdLst>
                  <a:gd name="T0" fmla="*/ 0 w 115"/>
                  <a:gd name="T1" fmla="*/ 132 h 138"/>
                  <a:gd name="T2" fmla="*/ 10 w 115"/>
                  <a:gd name="T3" fmla="*/ 136 h 138"/>
                  <a:gd name="T4" fmla="*/ 10 w 115"/>
                  <a:gd name="T5" fmla="*/ 136 h 138"/>
                  <a:gd name="T6" fmla="*/ 13 w 115"/>
                  <a:gd name="T7" fmla="*/ 131 h 138"/>
                  <a:gd name="T8" fmla="*/ 17 w 115"/>
                  <a:gd name="T9" fmla="*/ 128 h 138"/>
                  <a:gd name="T10" fmla="*/ 22 w 115"/>
                  <a:gd name="T11" fmla="*/ 124 h 138"/>
                  <a:gd name="T12" fmla="*/ 27 w 115"/>
                  <a:gd name="T13" fmla="*/ 123 h 138"/>
                  <a:gd name="T14" fmla="*/ 27 w 115"/>
                  <a:gd name="T15" fmla="*/ 123 h 138"/>
                  <a:gd name="T16" fmla="*/ 28 w 115"/>
                  <a:gd name="T17" fmla="*/ 123 h 138"/>
                  <a:gd name="T18" fmla="*/ 28 w 115"/>
                  <a:gd name="T19" fmla="*/ 123 h 138"/>
                  <a:gd name="T20" fmla="*/ 34 w 115"/>
                  <a:gd name="T21" fmla="*/ 124 h 138"/>
                  <a:gd name="T22" fmla="*/ 38 w 115"/>
                  <a:gd name="T23" fmla="*/ 127 h 138"/>
                  <a:gd name="T24" fmla="*/ 43 w 115"/>
                  <a:gd name="T25" fmla="*/ 130 h 138"/>
                  <a:gd name="T26" fmla="*/ 47 w 115"/>
                  <a:gd name="T27" fmla="*/ 134 h 138"/>
                  <a:gd name="T28" fmla="*/ 49 w 115"/>
                  <a:gd name="T29" fmla="*/ 138 h 138"/>
                  <a:gd name="T30" fmla="*/ 52 w 115"/>
                  <a:gd name="T31" fmla="*/ 137 h 138"/>
                  <a:gd name="T32" fmla="*/ 52 w 115"/>
                  <a:gd name="T33" fmla="*/ 137 h 138"/>
                  <a:gd name="T34" fmla="*/ 63 w 115"/>
                  <a:gd name="T35" fmla="*/ 132 h 138"/>
                  <a:gd name="T36" fmla="*/ 73 w 115"/>
                  <a:gd name="T37" fmla="*/ 127 h 138"/>
                  <a:gd name="T38" fmla="*/ 76 w 115"/>
                  <a:gd name="T39" fmla="*/ 124 h 138"/>
                  <a:gd name="T40" fmla="*/ 75 w 115"/>
                  <a:gd name="T41" fmla="*/ 120 h 138"/>
                  <a:gd name="T42" fmla="*/ 75 w 115"/>
                  <a:gd name="T43" fmla="*/ 120 h 138"/>
                  <a:gd name="T44" fmla="*/ 74 w 115"/>
                  <a:gd name="T45" fmla="*/ 117 h 138"/>
                  <a:gd name="T46" fmla="*/ 74 w 115"/>
                  <a:gd name="T47" fmla="*/ 113 h 138"/>
                  <a:gd name="T48" fmla="*/ 74 w 115"/>
                  <a:gd name="T49" fmla="*/ 113 h 138"/>
                  <a:gd name="T50" fmla="*/ 74 w 115"/>
                  <a:gd name="T51" fmla="*/ 110 h 138"/>
                  <a:gd name="T52" fmla="*/ 75 w 115"/>
                  <a:gd name="T53" fmla="*/ 106 h 138"/>
                  <a:gd name="T54" fmla="*/ 78 w 115"/>
                  <a:gd name="T55" fmla="*/ 103 h 138"/>
                  <a:gd name="T56" fmla="*/ 80 w 115"/>
                  <a:gd name="T57" fmla="*/ 100 h 138"/>
                  <a:gd name="T58" fmla="*/ 80 w 115"/>
                  <a:gd name="T59" fmla="*/ 100 h 138"/>
                  <a:gd name="T60" fmla="*/ 83 w 115"/>
                  <a:gd name="T61" fmla="*/ 97 h 138"/>
                  <a:gd name="T62" fmla="*/ 87 w 115"/>
                  <a:gd name="T63" fmla="*/ 95 h 138"/>
                  <a:gd name="T64" fmla="*/ 90 w 115"/>
                  <a:gd name="T65" fmla="*/ 94 h 138"/>
                  <a:gd name="T66" fmla="*/ 95 w 115"/>
                  <a:gd name="T67" fmla="*/ 93 h 138"/>
                  <a:gd name="T68" fmla="*/ 95 w 115"/>
                  <a:gd name="T69" fmla="*/ 93 h 138"/>
                  <a:gd name="T70" fmla="*/ 100 w 115"/>
                  <a:gd name="T71" fmla="*/ 94 h 138"/>
                  <a:gd name="T72" fmla="*/ 104 w 115"/>
                  <a:gd name="T73" fmla="*/ 95 h 138"/>
                  <a:gd name="T74" fmla="*/ 105 w 115"/>
                  <a:gd name="T75" fmla="*/ 91 h 138"/>
                  <a:gd name="T76" fmla="*/ 105 w 115"/>
                  <a:gd name="T77" fmla="*/ 91 h 138"/>
                  <a:gd name="T78" fmla="*/ 110 w 115"/>
                  <a:gd name="T79" fmla="*/ 80 h 138"/>
                  <a:gd name="T80" fmla="*/ 114 w 115"/>
                  <a:gd name="T81" fmla="*/ 69 h 138"/>
                  <a:gd name="T82" fmla="*/ 115 w 115"/>
                  <a:gd name="T83" fmla="*/ 65 h 138"/>
                  <a:gd name="T84" fmla="*/ 110 w 115"/>
                  <a:gd name="T85" fmla="*/ 64 h 138"/>
                  <a:gd name="T86" fmla="*/ 110 w 115"/>
                  <a:gd name="T87" fmla="*/ 64 h 138"/>
                  <a:gd name="T88" fmla="*/ 106 w 115"/>
                  <a:gd name="T89" fmla="*/ 61 h 138"/>
                  <a:gd name="T90" fmla="*/ 102 w 115"/>
                  <a:gd name="T91" fmla="*/ 57 h 138"/>
                  <a:gd name="T92" fmla="*/ 100 w 115"/>
                  <a:gd name="T93" fmla="*/ 51 h 138"/>
                  <a:gd name="T94" fmla="*/ 99 w 115"/>
                  <a:gd name="T95" fmla="*/ 45 h 138"/>
                  <a:gd name="T96" fmla="*/ 99 w 115"/>
                  <a:gd name="T97" fmla="*/ 45 h 138"/>
                  <a:gd name="T98" fmla="*/ 99 w 115"/>
                  <a:gd name="T99" fmla="*/ 44 h 138"/>
                  <a:gd name="T100" fmla="*/ 99 w 115"/>
                  <a:gd name="T101" fmla="*/ 44 h 138"/>
                  <a:gd name="T102" fmla="*/ 99 w 115"/>
                  <a:gd name="T103" fmla="*/ 39 h 138"/>
                  <a:gd name="T104" fmla="*/ 101 w 115"/>
                  <a:gd name="T105" fmla="*/ 34 h 138"/>
                  <a:gd name="T106" fmla="*/ 105 w 115"/>
                  <a:gd name="T107" fmla="*/ 30 h 138"/>
                  <a:gd name="T108" fmla="*/ 109 w 115"/>
                  <a:gd name="T109" fmla="*/ 27 h 138"/>
                  <a:gd name="T110" fmla="*/ 112 w 115"/>
                  <a:gd name="T111" fmla="*/ 25 h 138"/>
                  <a:gd name="T112" fmla="*/ 111 w 115"/>
                  <a:gd name="T113" fmla="*/ 21 h 138"/>
                  <a:gd name="T114" fmla="*/ 111 w 115"/>
                  <a:gd name="T115" fmla="*/ 21 h 138"/>
                  <a:gd name="T116" fmla="*/ 107 w 115"/>
                  <a:gd name="T117" fmla="*/ 10 h 138"/>
                  <a:gd name="T118" fmla="*/ 101 w 115"/>
                  <a:gd name="T11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138">
                    <a:moveTo>
                      <a:pt x="0" y="132"/>
                    </a:moveTo>
                    <a:lnTo>
                      <a:pt x="10" y="136"/>
                    </a:lnTo>
                    <a:lnTo>
                      <a:pt x="10" y="136"/>
                    </a:lnTo>
                    <a:lnTo>
                      <a:pt x="13" y="131"/>
                    </a:lnTo>
                    <a:lnTo>
                      <a:pt x="17" y="128"/>
                    </a:lnTo>
                    <a:lnTo>
                      <a:pt x="22" y="12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8" y="123"/>
                    </a:lnTo>
                    <a:lnTo>
                      <a:pt x="28" y="123"/>
                    </a:lnTo>
                    <a:lnTo>
                      <a:pt x="34" y="124"/>
                    </a:lnTo>
                    <a:lnTo>
                      <a:pt x="38" y="127"/>
                    </a:lnTo>
                    <a:lnTo>
                      <a:pt x="43" y="130"/>
                    </a:lnTo>
                    <a:lnTo>
                      <a:pt x="47" y="134"/>
                    </a:lnTo>
                    <a:lnTo>
                      <a:pt x="49" y="138"/>
                    </a:lnTo>
                    <a:lnTo>
                      <a:pt x="52" y="137"/>
                    </a:lnTo>
                    <a:lnTo>
                      <a:pt x="52" y="137"/>
                    </a:lnTo>
                    <a:lnTo>
                      <a:pt x="63" y="132"/>
                    </a:lnTo>
                    <a:lnTo>
                      <a:pt x="73" y="127"/>
                    </a:lnTo>
                    <a:lnTo>
                      <a:pt x="76" y="124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4" y="117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0"/>
                    </a:lnTo>
                    <a:lnTo>
                      <a:pt x="75" y="106"/>
                    </a:lnTo>
                    <a:lnTo>
                      <a:pt x="78" y="103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3" y="97"/>
                    </a:lnTo>
                    <a:lnTo>
                      <a:pt x="87" y="95"/>
                    </a:lnTo>
                    <a:lnTo>
                      <a:pt x="90" y="94"/>
                    </a:lnTo>
                    <a:lnTo>
                      <a:pt x="95" y="93"/>
                    </a:lnTo>
                    <a:lnTo>
                      <a:pt x="95" y="93"/>
                    </a:lnTo>
                    <a:lnTo>
                      <a:pt x="100" y="94"/>
                    </a:lnTo>
                    <a:lnTo>
                      <a:pt x="104" y="95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5" y="65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1"/>
                    </a:lnTo>
                    <a:lnTo>
                      <a:pt x="102" y="57"/>
                    </a:lnTo>
                    <a:lnTo>
                      <a:pt x="100" y="51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9" y="39"/>
                    </a:lnTo>
                    <a:lnTo>
                      <a:pt x="101" y="34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5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07" y="10"/>
                    </a:lnTo>
                    <a:lnTo>
                      <a:pt x="10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1" name="Line 184"/>
              <p:cNvSpPr>
                <a:spLocks noChangeShapeType="1"/>
              </p:cNvSpPr>
              <p:nvPr/>
            </p:nvSpPr>
            <p:spPr bwMode="auto">
              <a:xfrm>
                <a:off x="987" y="144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2" name="Freeform 185"/>
              <p:cNvSpPr>
                <a:spLocks/>
              </p:cNvSpPr>
              <p:nvPr/>
            </p:nvSpPr>
            <p:spPr bwMode="auto">
              <a:xfrm>
                <a:off x="888" y="1414"/>
                <a:ext cx="75" cy="75"/>
              </a:xfrm>
              <a:custGeom>
                <a:avLst/>
                <a:gdLst>
                  <a:gd name="T0" fmla="*/ 0 w 75"/>
                  <a:gd name="T1" fmla="*/ 36 h 75"/>
                  <a:gd name="T2" fmla="*/ 0 w 75"/>
                  <a:gd name="T3" fmla="*/ 36 h 75"/>
                  <a:gd name="T4" fmla="*/ 0 w 75"/>
                  <a:gd name="T5" fmla="*/ 38 h 75"/>
                  <a:gd name="T6" fmla="*/ 0 w 75"/>
                  <a:gd name="T7" fmla="*/ 38 h 75"/>
                  <a:gd name="T8" fmla="*/ 1 w 75"/>
                  <a:gd name="T9" fmla="*/ 46 h 75"/>
                  <a:gd name="T10" fmla="*/ 3 w 75"/>
                  <a:gd name="T11" fmla="*/ 53 h 75"/>
                  <a:gd name="T12" fmla="*/ 7 w 75"/>
                  <a:gd name="T13" fmla="*/ 59 h 75"/>
                  <a:gd name="T14" fmla="*/ 11 w 75"/>
                  <a:gd name="T15" fmla="*/ 64 h 75"/>
                  <a:gd name="T16" fmla="*/ 17 w 75"/>
                  <a:gd name="T17" fmla="*/ 69 h 75"/>
                  <a:gd name="T18" fmla="*/ 24 w 75"/>
                  <a:gd name="T19" fmla="*/ 72 h 75"/>
                  <a:gd name="T20" fmla="*/ 30 w 75"/>
                  <a:gd name="T21" fmla="*/ 74 h 75"/>
                  <a:gd name="T22" fmla="*/ 38 w 75"/>
                  <a:gd name="T23" fmla="*/ 75 h 75"/>
                  <a:gd name="T24" fmla="*/ 38 w 75"/>
                  <a:gd name="T25" fmla="*/ 75 h 75"/>
                  <a:gd name="T26" fmla="*/ 45 w 75"/>
                  <a:gd name="T27" fmla="*/ 74 h 75"/>
                  <a:gd name="T28" fmla="*/ 53 w 75"/>
                  <a:gd name="T29" fmla="*/ 72 h 75"/>
                  <a:gd name="T30" fmla="*/ 59 w 75"/>
                  <a:gd name="T31" fmla="*/ 69 h 75"/>
                  <a:gd name="T32" fmla="*/ 64 w 75"/>
                  <a:gd name="T33" fmla="*/ 64 h 75"/>
                  <a:gd name="T34" fmla="*/ 69 w 75"/>
                  <a:gd name="T35" fmla="*/ 59 h 75"/>
                  <a:gd name="T36" fmla="*/ 72 w 75"/>
                  <a:gd name="T37" fmla="*/ 53 h 75"/>
                  <a:gd name="T38" fmla="*/ 74 w 75"/>
                  <a:gd name="T39" fmla="*/ 46 h 75"/>
                  <a:gd name="T40" fmla="*/ 75 w 75"/>
                  <a:gd name="T41" fmla="*/ 38 h 75"/>
                  <a:gd name="T42" fmla="*/ 75 w 75"/>
                  <a:gd name="T43" fmla="*/ 38 h 75"/>
                  <a:gd name="T44" fmla="*/ 74 w 75"/>
                  <a:gd name="T45" fmla="*/ 30 h 75"/>
                  <a:gd name="T46" fmla="*/ 72 w 75"/>
                  <a:gd name="T47" fmla="*/ 24 h 75"/>
                  <a:gd name="T48" fmla="*/ 69 w 75"/>
                  <a:gd name="T49" fmla="*/ 18 h 75"/>
                  <a:gd name="T50" fmla="*/ 65 w 75"/>
                  <a:gd name="T51" fmla="*/ 12 h 75"/>
                  <a:gd name="T52" fmla="*/ 60 w 75"/>
                  <a:gd name="T53" fmla="*/ 8 h 75"/>
                  <a:gd name="T54" fmla="*/ 54 w 75"/>
                  <a:gd name="T55" fmla="*/ 3 h 75"/>
                  <a:gd name="T56" fmla="*/ 46 w 75"/>
                  <a:gd name="T57" fmla="*/ 1 h 75"/>
                  <a:gd name="T58" fmla="*/ 39 w 75"/>
                  <a:gd name="T5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" h="75">
                    <a:moveTo>
                      <a:pt x="0" y="36"/>
                    </a:move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7" y="69"/>
                    </a:lnTo>
                    <a:lnTo>
                      <a:pt x="24" y="72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45" y="74"/>
                    </a:lnTo>
                    <a:lnTo>
                      <a:pt x="53" y="72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9" y="59"/>
                    </a:lnTo>
                    <a:lnTo>
                      <a:pt x="72" y="53"/>
                    </a:lnTo>
                    <a:lnTo>
                      <a:pt x="74" y="46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4" y="30"/>
                    </a:lnTo>
                    <a:lnTo>
                      <a:pt x="72" y="24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4" y="3"/>
                    </a:lnTo>
                    <a:lnTo>
                      <a:pt x="46" y="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3" name="Line 186"/>
              <p:cNvSpPr>
                <a:spLocks noChangeShapeType="1"/>
              </p:cNvSpPr>
              <p:nvPr/>
            </p:nvSpPr>
            <p:spPr bwMode="auto">
              <a:xfrm>
                <a:off x="898" y="14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4" name="Freeform 187"/>
              <p:cNvSpPr>
                <a:spLocks noEditPoints="1"/>
              </p:cNvSpPr>
              <p:nvPr/>
            </p:nvSpPr>
            <p:spPr bwMode="auto">
              <a:xfrm>
                <a:off x="658" y="1356"/>
                <a:ext cx="222" cy="222"/>
              </a:xfrm>
              <a:custGeom>
                <a:avLst/>
                <a:gdLst>
                  <a:gd name="T0" fmla="*/ 217 w 222"/>
                  <a:gd name="T1" fmla="*/ 67 h 222"/>
                  <a:gd name="T2" fmla="*/ 201 w 222"/>
                  <a:gd name="T3" fmla="*/ 55 h 222"/>
                  <a:gd name="T4" fmla="*/ 184 w 222"/>
                  <a:gd name="T5" fmla="*/ 51 h 222"/>
                  <a:gd name="T6" fmla="*/ 176 w 222"/>
                  <a:gd name="T7" fmla="*/ 46 h 222"/>
                  <a:gd name="T8" fmla="*/ 168 w 222"/>
                  <a:gd name="T9" fmla="*/ 34 h 222"/>
                  <a:gd name="T10" fmla="*/ 167 w 222"/>
                  <a:gd name="T11" fmla="*/ 11 h 222"/>
                  <a:gd name="T12" fmla="*/ 141 w 222"/>
                  <a:gd name="T13" fmla="*/ 0 h 222"/>
                  <a:gd name="T14" fmla="*/ 128 w 222"/>
                  <a:gd name="T15" fmla="*/ 13 h 222"/>
                  <a:gd name="T16" fmla="*/ 116 w 222"/>
                  <a:gd name="T17" fmla="*/ 18 h 222"/>
                  <a:gd name="T18" fmla="*/ 106 w 222"/>
                  <a:gd name="T19" fmla="*/ 18 h 222"/>
                  <a:gd name="T20" fmla="*/ 92 w 222"/>
                  <a:gd name="T21" fmla="*/ 13 h 222"/>
                  <a:gd name="T22" fmla="*/ 81 w 222"/>
                  <a:gd name="T23" fmla="*/ 0 h 222"/>
                  <a:gd name="T24" fmla="*/ 53 w 222"/>
                  <a:gd name="T25" fmla="*/ 11 h 222"/>
                  <a:gd name="T26" fmla="*/ 53 w 222"/>
                  <a:gd name="T27" fmla="*/ 34 h 222"/>
                  <a:gd name="T28" fmla="*/ 45 w 222"/>
                  <a:gd name="T29" fmla="*/ 46 h 222"/>
                  <a:gd name="T30" fmla="*/ 38 w 222"/>
                  <a:gd name="T31" fmla="*/ 51 h 222"/>
                  <a:gd name="T32" fmla="*/ 20 w 222"/>
                  <a:gd name="T33" fmla="*/ 55 h 222"/>
                  <a:gd name="T34" fmla="*/ 5 w 222"/>
                  <a:gd name="T35" fmla="*/ 67 h 222"/>
                  <a:gd name="T36" fmla="*/ 4 w 222"/>
                  <a:gd name="T37" fmla="*/ 83 h 222"/>
                  <a:gd name="T38" fmla="*/ 15 w 222"/>
                  <a:gd name="T39" fmla="*/ 97 h 222"/>
                  <a:gd name="T40" fmla="*/ 18 w 222"/>
                  <a:gd name="T41" fmla="*/ 111 h 222"/>
                  <a:gd name="T42" fmla="*/ 17 w 222"/>
                  <a:gd name="T43" fmla="*/ 120 h 222"/>
                  <a:gd name="T44" fmla="*/ 7 w 222"/>
                  <a:gd name="T45" fmla="*/ 136 h 222"/>
                  <a:gd name="T46" fmla="*/ 0 w 222"/>
                  <a:gd name="T47" fmla="*/ 141 h 222"/>
                  <a:gd name="T48" fmla="*/ 11 w 222"/>
                  <a:gd name="T49" fmla="*/ 167 h 222"/>
                  <a:gd name="T50" fmla="*/ 34 w 222"/>
                  <a:gd name="T51" fmla="*/ 168 h 222"/>
                  <a:gd name="T52" fmla="*/ 45 w 222"/>
                  <a:gd name="T53" fmla="*/ 177 h 222"/>
                  <a:gd name="T54" fmla="*/ 51 w 222"/>
                  <a:gd name="T55" fmla="*/ 184 h 222"/>
                  <a:gd name="T56" fmla="*/ 55 w 222"/>
                  <a:gd name="T57" fmla="*/ 201 h 222"/>
                  <a:gd name="T58" fmla="*/ 67 w 222"/>
                  <a:gd name="T59" fmla="*/ 217 h 222"/>
                  <a:gd name="T60" fmla="*/ 83 w 222"/>
                  <a:gd name="T61" fmla="*/ 218 h 222"/>
                  <a:gd name="T62" fmla="*/ 96 w 222"/>
                  <a:gd name="T63" fmla="*/ 206 h 222"/>
                  <a:gd name="T64" fmla="*/ 111 w 222"/>
                  <a:gd name="T65" fmla="*/ 203 h 222"/>
                  <a:gd name="T66" fmla="*/ 120 w 222"/>
                  <a:gd name="T67" fmla="*/ 204 h 222"/>
                  <a:gd name="T68" fmla="*/ 135 w 222"/>
                  <a:gd name="T69" fmla="*/ 214 h 222"/>
                  <a:gd name="T70" fmla="*/ 155 w 222"/>
                  <a:gd name="T71" fmla="*/ 217 h 222"/>
                  <a:gd name="T72" fmla="*/ 166 w 222"/>
                  <a:gd name="T73" fmla="*/ 201 h 222"/>
                  <a:gd name="T74" fmla="*/ 170 w 222"/>
                  <a:gd name="T75" fmla="*/ 184 h 222"/>
                  <a:gd name="T76" fmla="*/ 176 w 222"/>
                  <a:gd name="T77" fmla="*/ 177 h 222"/>
                  <a:gd name="T78" fmla="*/ 188 w 222"/>
                  <a:gd name="T79" fmla="*/ 168 h 222"/>
                  <a:gd name="T80" fmla="*/ 211 w 222"/>
                  <a:gd name="T81" fmla="*/ 167 h 222"/>
                  <a:gd name="T82" fmla="*/ 222 w 222"/>
                  <a:gd name="T83" fmla="*/ 141 h 222"/>
                  <a:gd name="T84" fmla="*/ 209 w 222"/>
                  <a:gd name="T85" fmla="*/ 128 h 222"/>
                  <a:gd name="T86" fmla="*/ 203 w 222"/>
                  <a:gd name="T87" fmla="*/ 116 h 222"/>
                  <a:gd name="T88" fmla="*/ 203 w 222"/>
                  <a:gd name="T89" fmla="*/ 106 h 222"/>
                  <a:gd name="T90" fmla="*/ 209 w 222"/>
                  <a:gd name="T91" fmla="*/ 93 h 222"/>
                  <a:gd name="T92" fmla="*/ 222 w 222"/>
                  <a:gd name="T93" fmla="*/ 81 h 222"/>
                  <a:gd name="T94" fmla="*/ 104 w 222"/>
                  <a:gd name="T95" fmla="*/ 144 h 222"/>
                  <a:gd name="T96" fmla="*/ 87 w 222"/>
                  <a:gd name="T97" fmla="*/ 134 h 222"/>
                  <a:gd name="T98" fmla="*/ 78 w 222"/>
                  <a:gd name="T99" fmla="*/ 118 h 222"/>
                  <a:gd name="T100" fmla="*/ 78 w 222"/>
                  <a:gd name="T101" fmla="*/ 104 h 222"/>
                  <a:gd name="T102" fmla="*/ 87 w 222"/>
                  <a:gd name="T103" fmla="*/ 87 h 222"/>
                  <a:gd name="T104" fmla="*/ 104 w 222"/>
                  <a:gd name="T105" fmla="*/ 78 h 222"/>
                  <a:gd name="T106" fmla="*/ 117 w 222"/>
                  <a:gd name="T107" fmla="*/ 78 h 222"/>
                  <a:gd name="T108" fmla="*/ 134 w 222"/>
                  <a:gd name="T109" fmla="*/ 87 h 222"/>
                  <a:gd name="T110" fmla="*/ 144 w 222"/>
                  <a:gd name="T111" fmla="*/ 104 h 222"/>
                  <a:gd name="T112" fmla="*/ 144 w 222"/>
                  <a:gd name="T113" fmla="*/ 118 h 222"/>
                  <a:gd name="T114" fmla="*/ 134 w 222"/>
                  <a:gd name="T115" fmla="*/ 134 h 222"/>
                  <a:gd name="T116" fmla="*/ 117 w 222"/>
                  <a:gd name="T117" fmla="*/ 144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22">
                    <a:moveTo>
                      <a:pt x="222" y="81"/>
                    </a:moveTo>
                    <a:lnTo>
                      <a:pt x="222" y="81"/>
                    </a:lnTo>
                    <a:lnTo>
                      <a:pt x="217" y="67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01" y="55"/>
                    </a:lnTo>
                    <a:lnTo>
                      <a:pt x="192" y="54"/>
                    </a:lnTo>
                    <a:lnTo>
                      <a:pt x="188" y="53"/>
                    </a:lnTo>
                    <a:lnTo>
                      <a:pt x="184" y="51"/>
                    </a:lnTo>
                    <a:lnTo>
                      <a:pt x="180" y="49"/>
                    </a:lnTo>
                    <a:lnTo>
                      <a:pt x="176" y="46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0" y="38"/>
                    </a:lnTo>
                    <a:lnTo>
                      <a:pt x="168" y="34"/>
                    </a:lnTo>
                    <a:lnTo>
                      <a:pt x="167" y="30"/>
                    </a:lnTo>
                    <a:lnTo>
                      <a:pt x="166" y="20"/>
                    </a:lnTo>
                    <a:lnTo>
                      <a:pt x="167" y="11"/>
                    </a:lnTo>
                    <a:lnTo>
                      <a:pt x="167" y="11"/>
                    </a:lnTo>
                    <a:lnTo>
                      <a:pt x="155" y="5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5" y="8"/>
                    </a:lnTo>
                    <a:lnTo>
                      <a:pt x="128" y="13"/>
                    </a:lnTo>
                    <a:lnTo>
                      <a:pt x="124" y="15"/>
                    </a:lnTo>
                    <a:lnTo>
                      <a:pt x="120" y="17"/>
                    </a:lnTo>
                    <a:lnTo>
                      <a:pt x="116" y="18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6" y="15"/>
                    </a:lnTo>
                    <a:lnTo>
                      <a:pt x="92" y="13"/>
                    </a:lnTo>
                    <a:lnTo>
                      <a:pt x="86" y="8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7" y="5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5" y="20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1" y="38"/>
                    </a:lnTo>
                    <a:lnTo>
                      <a:pt x="48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2" y="49"/>
                    </a:lnTo>
                    <a:lnTo>
                      <a:pt x="38" y="51"/>
                    </a:lnTo>
                    <a:lnTo>
                      <a:pt x="34" y="53"/>
                    </a:lnTo>
                    <a:lnTo>
                      <a:pt x="30" y="54"/>
                    </a:lnTo>
                    <a:lnTo>
                      <a:pt x="20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83"/>
                    </a:lnTo>
                    <a:lnTo>
                      <a:pt x="7" y="86"/>
                    </a:lnTo>
                    <a:lnTo>
                      <a:pt x="13" y="93"/>
                    </a:lnTo>
                    <a:lnTo>
                      <a:pt x="15" y="97"/>
                    </a:lnTo>
                    <a:lnTo>
                      <a:pt x="17" y="102"/>
                    </a:lnTo>
                    <a:lnTo>
                      <a:pt x="18" y="106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6"/>
                    </a:lnTo>
                    <a:lnTo>
                      <a:pt x="17" y="120"/>
                    </a:lnTo>
                    <a:lnTo>
                      <a:pt x="15" y="124"/>
                    </a:lnTo>
                    <a:lnTo>
                      <a:pt x="13" y="128"/>
                    </a:lnTo>
                    <a:lnTo>
                      <a:pt x="7" y="136"/>
                    </a:lnTo>
                    <a:lnTo>
                      <a:pt x="4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5" y="155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20" y="166"/>
                    </a:lnTo>
                    <a:lnTo>
                      <a:pt x="30" y="167"/>
                    </a:lnTo>
                    <a:lnTo>
                      <a:pt x="34" y="168"/>
                    </a:lnTo>
                    <a:lnTo>
                      <a:pt x="38" y="170"/>
                    </a:lnTo>
                    <a:lnTo>
                      <a:pt x="42" y="173"/>
                    </a:lnTo>
                    <a:lnTo>
                      <a:pt x="45" y="177"/>
                    </a:lnTo>
                    <a:lnTo>
                      <a:pt x="45" y="177"/>
                    </a:lnTo>
                    <a:lnTo>
                      <a:pt x="48" y="180"/>
                    </a:lnTo>
                    <a:lnTo>
                      <a:pt x="51" y="184"/>
                    </a:lnTo>
                    <a:lnTo>
                      <a:pt x="53" y="188"/>
                    </a:lnTo>
                    <a:lnTo>
                      <a:pt x="54" y="192"/>
                    </a:lnTo>
                    <a:lnTo>
                      <a:pt x="55" y="201"/>
                    </a:lnTo>
                    <a:lnTo>
                      <a:pt x="53" y="211"/>
                    </a:lnTo>
                    <a:lnTo>
                      <a:pt x="53" y="211"/>
                    </a:lnTo>
                    <a:lnTo>
                      <a:pt x="67" y="217"/>
                    </a:lnTo>
                    <a:lnTo>
                      <a:pt x="81" y="222"/>
                    </a:lnTo>
                    <a:lnTo>
                      <a:pt x="81" y="222"/>
                    </a:lnTo>
                    <a:lnTo>
                      <a:pt x="83" y="218"/>
                    </a:lnTo>
                    <a:lnTo>
                      <a:pt x="86" y="214"/>
                    </a:lnTo>
                    <a:lnTo>
                      <a:pt x="92" y="209"/>
                    </a:lnTo>
                    <a:lnTo>
                      <a:pt x="96" y="206"/>
                    </a:lnTo>
                    <a:lnTo>
                      <a:pt x="102" y="204"/>
                    </a:lnTo>
                    <a:lnTo>
                      <a:pt x="106" y="203"/>
                    </a:lnTo>
                    <a:lnTo>
                      <a:pt x="111" y="203"/>
                    </a:lnTo>
                    <a:lnTo>
                      <a:pt x="111" y="203"/>
                    </a:lnTo>
                    <a:lnTo>
                      <a:pt x="116" y="203"/>
                    </a:lnTo>
                    <a:lnTo>
                      <a:pt x="120" y="204"/>
                    </a:lnTo>
                    <a:lnTo>
                      <a:pt x="124" y="206"/>
                    </a:lnTo>
                    <a:lnTo>
                      <a:pt x="128" y="209"/>
                    </a:lnTo>
                    <a:lnTo>
                      <a:pt x="135" y="214"/>
                    </a:lnTo>
                    <a:lnTo>
                      <a:pt x="141" y="222"/>
                    </a:lnTo>
                    <a:lnTo>
                      <a:pt x="141" y="222"/>
                    </a:lnTo>
                    <a:lnTo>
                      <a:pt x="155" y="217"/>
                    </a:lnTo>
                    <a:lnTo>
                      <a:pt x="167" y="211"/>
                    </a:lnTo>
                    <a:lnTo>
                      <a:pt x="167" y="211"/>
                    </a:lnTo>
                    <a:lnTo>
                      <a:pt x="166" y="201"/>
                    </a:lnTo>
                    <a:lnTo>
                      <a:pt x="167" y="192"/>
                    </a:lnTo>
                    <a:lnTo>
                      <a:pt x="168" y="188"/>
                    </a:lnTo>
                    <a:lnTo>
                      <a:pt x="170" y="184"/>
                    </a:lnTo>
                    <a:lnTo>
                      <a:pt x="173" y="180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80" y="173"/>
                    </a:lnTo>
                    <a:lnTo>
                      <a:pt x="184" y="170"/>
                    </a:lnTo>
                    <a:lnTo>
                      <a:pt x="188" y="168"/>
                    </a:lnTo>
                    <a:lnTo>
                      <a:pt x="192" y="167"/>
                    </a:lnTo>
                    <a:lnTo>
                      <a:pt x="201" y="166"/>
                    </a:lnTo>
                    <a:lnTo>
                      <a:pt x="211" y="167"/>
                    </a:lnTo>
                    <a:lnTo>
                      <a:pt x="211" y="167"/>
                    </a:lnTo>
                    <a:lnTo>
                      <a:pt x="217" y="155"/>
                    </a:lnTo>
                    <a:lnTo>
                      <a:pt x="222" y="141"/>
                    </a:lnTo>
                    <a:lnTo>
                      <a:pt x="222" y="141"/>
                    </a:lnTo>
                    <a:lnTo>
                      <a:pt x="214" y="136"/>
                    </a:lnTo>
                    <a:lnTo>
                      <a:pt x="209" y="128"/>
                    </a:lnTo>
                    <a:lnTo>
                      <a:pt x="206" y="124"/>
                    </a:lnTo>
                    <a:lnTo>
                      <a:pt x="204" y="120"/>
                    </a:lnTo>
                    <a:lnTo>
                      <a:pt x="203" y="116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3" y="106"/>
                    </a:lnTo>
                    <a:lnTo>
                      <a:pt x="204" y="102"/>
                    </a:lnTo>
                    <a:lnTo>
                      <a:pt x="206" y="97"/>
                    </a:lnTo>
                    <a:lnTo>
                      <a:pt x="209" y="93"/>
                    </a:lnTo>
                    <a:lnTo>
                      <a:pt x="214" y="86"/>
                    </a:lnTo>
                    <a:lnTo>
                      <a:pt x="222" y="81"/>
                    </a:lnTo>
                    <a:lnTo>
                      <a:pt x="222" y="81"/>
                    </a:lnTo>
                    <a:close/>
                    <a:moveTo>
                      <a:pt x="111" y="145"/>
                    </a:moveTo>
                    <a:lnTo>
                      <a:pt x="111" y="145"/>
                    </a:lnTo>
                    <a:lnTo>
                      <a:pt x="104" y="144"/>
                    </a:lnTo>
                    <a:lnTo>
                      <a:pt x="97" y="142"/>
                    </a:lnTo>
                    <a:lnTo>
                      <a:pt x="91" y="139"/>
                    </a:lnTo>
                    <a:lnTo>
                      <a:pt x="87" y="134"/>
                    </a:lnTo>
                    <a:lnTo>
                      <a:pt x="82" y="129"/>
                    </a:lnTo>
                    <a:lnTo>
                      <a:pt x="79" y="124"/>
                    </a:lnTo>
                    <a:lnTo>
                      <a:pt x="78" y="118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8" y="104"/>
                    </a:lnTo>
                    <a:lnTo>
                      <a:pt x="79" y="97"/>
                    </a:lnTo>
                    <a:lnTo>
                      <a:pt x="82" y="92"/>
                    </a:lnTo>
                    <a:lnTo>
                      <a:pt x="87" y="87"/>
                    </a:lnTo>
                    <a:lnTo>
                      <a:pt x="91" y="83"/>
                    </a:lnTo>
                    <a:lnTo>
                      <a:pt x="97" y="80"/>
                    </a:lnTo>
                    <a:lnTo>
                      <a:pt x="104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7" y="78"/>
                    </a:lnTo>
                    <a:lnTo>
                      <a:pt x="124" y="80"/>
                    </a:lnTo>
                    <a:lnTo>
                      <a:pt x="129" y="83"/>
                    </a:lnTo>
                    <a:lnTo>
                      <a:pt x="134" y="87"/>
                    </a:lnTo>
                    <a:lnTo>
                      <a:pt x="139" y="92"/>
                    </a:lnTo>
                    <a:lnTo>
                      <a:pt x="142" y="97"/>
                    </a:lnTo>
                    <a:lnTo>
                      <a:pt x="144" y="104"/>
                    </a:lnTo>
                    <a:lnTo>
                      <a:pt x="145" y="111"/>
                    </a:lnTo>
                    <a:lnTo>
                      <a:pt x="145" y="111"/>
                    </a:lnTo>
                    <a:lnTo>
                      <a:pt x="144" y="118"/>
                    </a:lnTo>
                    <a:lnTo>
                      <a:pt x="142" y="124"/>
                    </a:lnTo>
                    <a:lnTo>
                      <a:pt x="139" y="129"/>
                    </a:lnTo>
                    <a:lnTo>
                      <a:pt x="134" y="134"/>
                    </a:lnTo>
                    <a:lnTo>
                      <a:pt x="129" y="139"/>
                    </a:lnTo>
                    <a:lnTo>
                      <a:pt x="124" y="142"/>
                    </a:lnTo>
                    <a:lnTo>
                      <a:pt x="117" y="144"/>
                    </a:lnTo>
                    <a:lnTo>
                      <a:pt x="111" y="145"/>
                    </a:lnTo>
                    <a:lnTo>
                      <a:pt x="111" y="1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5" name="Freeform 188"/>
              <p:cNvSpPr>
                <a:spLocks noEditPoints="1"/>
              </p:cNvSpPr>
              <p:nvPr/>
            </p:nvSpPr>
            <p:spPr bwMode="auto">
              <a:xfrm>
                <a:off x="5072" y="2983"/>
                <a:ext cx="76" cy="76"/>
              </a:xfrm>
              <a:custGeom>
                <a:avLst/>
                <a:gdLst>
                  <a:gd name="T0" fmla="*/ 74 w 76"/>
                  <a:gd name="T1" fmla="*/ 22 h 76"/>
                  <a:gd name="T2" fmla="*/ 69 w 76"/>
                  <a:gd name="T3" fmla="*/ 18 h 76"/>
                  <a:gd name="T4" fmla="*/ 61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8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2 h 76"/>
                  <a:gd name="T28" fmla="*/ 3 w 76"/>
                  <a:gd name="T29" fmla="*/ 30 h 76"/>
                  <a:gd name="T30" fmla="*/ 6 w 76"/>
                  <a:gd name="T31" fmla="*/ 38 h 76"/>
                  <a:gd name="T32" fmla="*/ 5 w 76"/>
                  <a:gd name="T33" fmla="*/ 44 h 76"/>
                  <a:gd name="T34" fmla="*/ 0 w 76"/>
                  <a:gd name="T35" fmla="*/ 48 h 76"/>
                  <a:gd name="T36" fmla="*/ 4 w 76"/>
                  <a:gd name="T37" fmla="*/ 57 h 76"/>
                  <a:gd name="T38" fmla="*/ 13 w 76"/>
                  <a:gd name="T39" fmla="*/ 58 h 76"/>
                  <a:gd name="T40" fmla="*/ 17 w 76"/>
                  <a:gd name="T41" fmla="*/ 63 h 76"/>
                  <a:gd name="T42" fmla="*/ 18 w 76"/>
                  <a:gd name="T43" fmla="*/ 72 h 76"/>
                  <a:gd name="T44" fmla="*/ 28 w 76"/>
                  <a:gd name="T45" fmla="*/ 76 h 76"/>
                  <a:gd name="T46" fmla="*/ 32 w 76"/>
                  <a:gd name="T47" fmla="*/ 71 h 76"/>
                  <a:gd name="T48" fmla="*/ 38 w 76"/>
                  <a:gd name="T49" fmla="*/ 70 h 76"/>
                  <a:gd name="T50" fmla="*/ 46 w 76"/>
                  <a:gd name="T51" fmla="*/ 73 h 76"/>
                  <a:gd name="T52" fmla="*/ 53 w 76"/>
                  <a:gd name="T53" fmla="*/ 74 h 76"/>
                  <a:gd name="T54" fmla="*/ 56 w 76"/>
                  <a:gd name="T55" fmla="*/ 69 h 76"/>
                  <a:gd name="T56" fmla="*/ 61 w 76"/>
                  <a:gd name="T57" fmla="*/ 60 h 76"/>
                  <a:gd name="T58" fmla="*/ 66 w 76"/>
                  <a:gd name="T59" fmla="*/ 57 h 76"/>
                  <a:gd name="T60" fmla="*/ 72 w 76"/>
                  <a:gd name="T61" fmla="*/ 57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8 w 76"/>
                  <a:gd name="T73" fmla="*/ 42 h 76"/>
                  <a:gd name="T74" fmla="*/ 28 w 76"/>
                  <a:gd name="T75" fmla="*/ 33 h 76"/>
                  <a:gd name="T76" fmla="*/ 38 w 76"/>
                  <a:gd name="T77" fmla="*/ 27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2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6" y="18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3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5" y="44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7" y="56"/>
                    </a:lnTo>
                    <a:lnTo>
                      <a:pt x="10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9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3" y="74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30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70"/>
                    </a:lnTo>
                    <a:lnTo>
                      <a:pt x="38" y="70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9" y="63"/>
                    </a:lnTo>
                    <a:lnTo>
                      <a:pt x="61" y="60"/>
                    </a:lnTo>
                    <a:lnTo>
                      <a:pt x="61" y="60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69" y="56"/>
                    </a:lnTo>
                    <a:lnTo>
                      <a:pt x="72" y="57"/>
                    </a:lnTo>
                    <a:lnTo>
                      <a:pt x="72" y="57"/>
                    </a:lnTo>
                    <a:lnTo>
                      <a:pt x="74" y="53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30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4" y="48"/>
                    </a:lnTo>
                    <a:lnTo>
                      <a:pt x="30" y="46"/>
                    </a:lnTo>
                    <a:lnTo>
                      <a:pt x="28" y="42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6" name="Freeform 189"/>
              <p:cNvSpPr>
                <a:spLocks noEditPoints="1"/>
              </p:cNvSpPr>
              <p:nvPr/>
            </p:nvSpPr>
            <p:spPr bwMode="auto">
              <a:xfrm>
                <a:off x="5172" y="2844"/>
                <a:ext cx="76" cy="76"/>
              </a:xfrm>
              <a:custGeom>
                <a:avLst/>
                <a:gdLst>
                  <a:gd name="T0" fmla="*/ 74 w 76"/>
                  <a:gd name="T1" fmla="*/ 23 h 76"/>
                  <a:gd name="T2" fmla="*/ 69 w 76"/>
                  <a:gd name="T3" fmla="*/ 18 h 76"/>
                  <a:gd name="T4" fmla="*/ 60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7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3 h 76"/>
                  <a:gd name="T28" fmla="*/ 2 w 76"/>
                  <a:gd name="T29" fmla="*/ 29 h 76"/>
                  <a:gd name="T30" fmla="*/ 6 w 76"/>
                  <a:gd name="T31" fmla="*/ 38 h 76"/>
                  <a:gd name="T32" fmla="*/ 4 w 76"/>
                  <a:gd name="T33" fmla="*/ 44 h 76"/>
                  <a:gd name="T34" fmla="*/ 0 w 76"/>
                  <a:gd name="T35" fmla="*/ 48 h 76"/>
                  <a:gd name="T36" fmla="*/ 4 w 76"/>
                  <a:gd name="T37" fmla="*/ 58 h 76"/>
                  <a:gd name="T38" fmla="*/ 13 w 76"/>
                  <a:gd name="T39" fmla="*/ 59 h 76"/>
                  <a:gd name="T40" fmla="*/ 17 w 76"/>
                  <a:gd name="T41" fmla="*/ 63 h 76"/>
                  <a:gd name="T42" fmla="*/ 18 w 76"/>
                  <a:gd name="T43" fmla="*/ 72 h 76"/>
                  <a:gd name="T44" fmla="*/ 27 w 76"/>
                  <a:gd name="T45" fmla="*/ 76 h 76"/>
                  <a:gd name="T46" fmla="*/ 32 w 76"/>
                  <a:gd name="T47" fmla="*/ 71 h 76"/>
                  <a:gd name="T48" fmla="*/ 38 w 76"/>
                  <a:gd name="T49" fmla="*/ 69 h 76"/>
                  <a:gd name="T50" fmla="*/ 46 w 76"/>
                  <a:gd name="T51" fmla="*/ 73 h 76"/>
                  <a:gd name="T52" fmla="*/ 52 w 76"/>
                  <a:gd name="T53" fmla="*/ 74 h 76"/>
                  <a:gd name="T54" fmla="*/ 56 w 76"/>
                  <a:gd name="T55" fmla="*/ 69 h 76"/>
                  <a:gd name="T56" fmla="*/ 60 w 76"/>
                  <a:gd name="T57" fmla="*/ 60 h 76"/>
                  <a:gd name="T58" fmla="*/ 65 w 76"/>
                  <a:gd name="T59" fmla="*/ 57 h 76"/>
                  <a:gd name="T60" fmla="*/ 72 w 76"/>
                  <a:gd name="T61" fmla="*/ 58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6 w 76"/>
                  <a:gd name="T73" fmla="*/ 42 h 76"/>
                  <a:gd name="T74" fmla="*/ 26 w 76"/>
                  <a:gd name="T75" fmla="*/ 33 h 76"/>
                  <a:gd name="T76" fmla="*/ 38 w 76"/>
                  <a:gd name="T77" fmla="*/ 26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3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5" y="18"/>
                    </a:lnTo>
                    <a:lnTo>
                      <a:pt x="62" y="17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58" y="12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9"/>
                    </a:lnTo>
                    <a:lnTo>
                      <a:pt x="4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4" y="44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8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2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8" y="63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2" y="59"/>
                    </a:lnTo>
                    <a:lnTo>
                      <a:pt x="65" y="57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74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29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3" y="48"/>
                    </a:lnTo>
                    <a:lnTo>
                      <a:pt x="29" y="46"/>
                    </a:lnTo>
                    <a:lnTo>
                      <a:pt x="26" y="42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3"/>
                    </a:lnTo>
                    <a:lnTo>
                      <a:pt x="29" y="30"/>
                    </a:lnTo>
                    <a:lnTo>
                      <a:pt x="33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7" name="Freeform 190"/>
              <p:cNvSpPr>
                <a:spLocks/>
              </p:cNvSpPr>
              <p:nvPr/>
            </p:nvSpPr>
            <p:spPr bwMode="auto">
              <a:xfrm>
                <a:off x="477" y="44"/>
                <a:ext cx="111" cy="36"/>
              </a:xfrm>
              <a:custGeom>
                <a:avLst/>
                <a:gdLst>
                  <a:gd name="T0" fmla="*/ 111 w 111"/>
                  <a:gd name="T1" fmla="*/ 36 h 36"/>
                  <a:gd name="T2" fmla="*/ 109 w 111"/>
                  <a:gd name="T3" fmla="*/ 27 h 36"/>
                  <a:gd name="T4" fmla="*/ 109 w 111"/>
                  <a:gd name="T5" fmla="*/ 27 h 36"/>
                  <a:gd name="T6" fmla="*/ 106 w 111"/>
                  <a:gd name="T7" fmla="*/ 19 h 36"/>
                  <a:gd name="T8" fmla="*/ 104 w 111"/>
                  <a:gd name="T9" fmla="*/ 16 h 36"/>
                  <a:gd name="T10" fmla="*/ 102 w 111"/>
                  <a:gd name="T11" fmla="*/ 13 h 36"/>
                  <a:gd name="T12" fmla="*/ 102 w 111"/>
                  <a:gd name="T13" fmla="*/ 13 h 36"/>
                  <a:gd name="T14" fmla="*/ 101 w 111"/>
                  <a:gd name="T15" fmla="*/ 9 h 36"/>
                  <a:gd name="T16" fmla="*/ 97 w 111"/>
                  <a:gd name="T17" fmla="*/ 5 h 36"/>
                  <a:gd name="T18" fmla="*/ 93 w 111"/>
                  <a:gd name="T19" fmla="*/ 1 h 36"/>
                  <a:gd name="T20" fmla="*/ 88 w 111"/>
                  <a:gd name="T21" fmla="*/ 0 h 36"/>
                  <a:gd name="T22" fmla="*/ 23 w 111"/>
                  <a:gd name="T23" fmla="*/ 0 h 36"/>
                  <a:gd name="T24" fmla="*/ 23 w 111"/>
                  <a:gd name="T25" fmla="*/ 0 h 36"/>
                  <a:gd name="T26" fmla="*/ 18 w 111"/>
                  <a:gd name="T27" fmla="*/ 1 h 36"/>
                  <a:gd name="T28" fmla="*/ 14 w 111"/>
                  <a:gd name="T29" fmla="*/ 5 h 36"/>
                  <a:gd name="T30" fmla="*/ 11 w 111"/>
                  <a:gd name="T31" fmla="*/ 8 h 36"/>
                  <a:gd name="T32" fmla="*/ 10 w 111"/>
                  <a:gd name="T33" fmla="*/ 13 h 36"/>
                  <a:gd name="T34" fmla="*/ 10 w 111"/>
                  <a:gd name="T35" fmla="*/ 13 h 36"/>
                  <a:gd name="T36" fmla="*/ 8 w 111"/>
                  <a:gd name="T37" fmla="*/ 15 h 36"/>
                  <a:gd name="T38" fmla="*/ 5 w 111"/>
                  <a:gd name="T39" fmla="*/ 18 h 36"/>
                  <a:gd name="T40" fmla="*/ 4 w 111"/>
                  <a:gd name="T41" fmla="*/ 22 h 36"/>
                  <a:gd name="T42" fmla="*/ 3 w 111"/>
                  <a:gd name="T43" fmla="*/ 27 h 36"/>
                  <a:gd name="T44" fmla="*/ 0 w 111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36">
                    <a:moveTo>
                      <a:pt x="111" y="36"/>
                    </a:moveTo>
                    <a:lnTo>
                      <a:pt x="109" y="27"/>
                    </a:lnTo>
                    <a:lnTo>
                      <a:pt x="109" y="27"/>
                    </a:lnTo>
                    <a:lnTo>
                      <a:pt x="106" y="19"/>
                    </a:lnTo>
                    <a:lnTo>
                      <a:pt x="104" y="16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1" y="9"/>
                    </a:lnTo>
                    <a:lnTo>
                      <a:pt x="97" y="5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3" y="27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8" name="Freeform 191"/>
              <p:cNvSpPr>
                <a:spLocks/>
              </p:cNvSpPr>
              <p:nvPr/>
            </p:nvSpPr>
            <p:spPr bwMode="auto">
              <a:xfrm>
                <a:off x="488" y="68"/>
                <a:ext cx="88" cy="12"/>
              </a:xfrm>
              <a:custGeom>
                <a:avLst/>
                <a:gdLst>
                  <a:gd name="T0" fmla="*/ 0 w 88"/>
                  <a:gd name="T1" fmla="*/ 12 h 12"/>
                  <a:gd name="T2" fmla="*/ 2 w 88"/>
                  <a:gd name="T3" fmla="*/ 6 h 12"/>
                  <a:gd name="T4" fmla="*/ 2 w 88"/>
                  <a:gd name="T5" fmla="*/ 6 h 12"/>
                  <a:gd name="T6" fmla="*/ 3 w 88"/>
                  <a:gd name="T7" fmla="*/ 2 h 12"/>
                  <a:gd name="T8" fmla="*/ 4 w 88"/>
                  <a:gd name="T9" fmla="*/ 0 h 12"/>
                  <a:gd name="T10" fmla="*/ 4 w 88"/>
                  <a:gd name="T11" fmla="*/ 0 h 12"/>
                  <a:gd name="T12" fmla="*/ 8 w 88"/>
                  <a:gd name="T13" fmla="*/ 2 h 12"/>
                  <a:gd name="T14" fmla="*/ 12 w 88"/>
                  <a:gd name="T15" fmla="*/ 3 h 12"/>
                  <a:gd name="T16" fmla="*/ 77 w 88"/>
                  <a:gd name="T17" fmla="*/ 3 h 12"/>
                  <a:gd name="T18" fmla="*/ 77 w 88"/>
                  <a:gd name="T19" fmla="*/ 3 h 12"/>
                  <a:gd name="T20" fmla="*/ 81 w 88"/>
                  <a:gd name="T21" fmla="*/ 2 h 12"/>
                  <a:gd name="T22" fmla="*/ 85 w 88"/>
                  <a:gd name="T23" fmla="*/ 0 h 12"/>
                  <a:gd name="T24" fmla="*/ 85 w 88"/>
                  <a:gd name="T25" fmla="*/ 0 h 12"/>
                  <a:gd name="T26" fmla="*/ 86 w 88"/>
                  <a:gd name="T27" fmla="*/ 6 h 12"/>
                  <a:gd name="T28" fmla="*/ 88 w 8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12">
                    <a:moveTo>
                      <a:pt x="0" y="12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81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6" y="6"/>
                    </a:lnTo>
                    <a:lnTo>
                      <a:pt x="88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9" name="Freeform 192"/>
              <p:cNvSpPr>
                <a:spLocks/>
              </p:cNvSpPr>
              <p:nvPr/>
            </p:nvSpPr>
            <p:spPr bwMode="auto">
              <a:xfrm>
                <a:off x="392" y="88"/>
                <a:ext cx="281" cy="95"/>
              </a:xfrm>
              <a:custGeom>
                <a:avLst/>
                <a:gdLst>
                  <a:gd name="T0" fmla="*/ 262 w 281"/>
                  <a:gd name="T1" fmla="*/ 0 h 95"/>
                  <a:gd name="T2" fmla="*/ 19 w 281"/>
                  <a:gd name="T3" fmla="*/ 0 h 95"/>
                  <a:gd name="T4" fmla="*/ 19 w 281"/>
                  <a:gd name="T5" fmla="*/ 0 h 95"/>
                  <a:gd name="T6" fmla="*/ 16 w 281"/>
                  <a:gd name="T7" fmla="*/ 1 h 95"/>
                  <a:gd name="T8" fmla="*/ 12 w 281"/>
                  <a:gd name="T9" fmla="*/ 2 h 95"/>
                  <a:gd name="T10" fmla="*/ 9 w 281"/>
                  <a:gd name="T11" fmla="*/ 4 h 95"/>
                  <a:gd name="T12" fmla="*/ 6 w 281"/>
                  <a:gd name="T13" fmla="*/ 6 h 95"/>
                  <a:gd name="T14" fmla="*/ 3 w 281"/>
                  <a:gd name="T15" fmla="*/ 9 h 95"/>
                  <a:gd name="T16" fmla="*/ 1 w 281"/>
                  <a:gd name="T17" fmla="*/ 12 h 95"/>
                  <a:gd name="T18" fmla="*/ 0 w 281"/>
                  <a:gd name="T19" fmla="*/ 15 h 95"/>
                  <a:gd name="T20" fmla="*/ 0 w 281"/>
                  <a:gd name="T21" fmla="*/ 19 h 95"/>
                  <a:gd name="T22" fmla="*/ 0 w 281"/>
                  <a:gd name="T23" fmla="*/ 42 h 95"/>
                  <a:gd name="T24" fmla="*/ 0 w 281"/>
                  <a:gd name="T25" fmla="*/ 42 h 95"/>
                  <a:gd name="T26" fmla="*/ 0 w 281"/>
                  <a:gd name="T27" fmla="*/ 49 h 95"/>
                  <a:gd name="T28" fmla="*/ 1 w 281"/>
                  <a:gd name="T29" fmla="*/ 55 h 95"/>
                  <a:gd name="T30" fmla="*/ 1 w 281"/>
                  <a:gd name="T31" fmla="*/ 55 h 95"/>
                  <a:gd name="T32" fmla="*/ 2 w 281"/>
                  <a:gd name="T33" fmla="*/ 56 h 95"/>
                  <a:gd name="T34" fmla="*/ 2 w 281"/>
                  <a:gd name="T35" fmla="*/ 56 h 95"/>
                  <a:gd name="T36" fmla="*/ 5 w 281"/>
                  <a:gd name="T37" fmla="*/ 57 h 95"/>
                  <a:gd name="T38" fmla="*/ 9 w 281"/>
                  <a:gd name="T39" fmla="*/ 59 h 95"/>
                  <a:gd name="T40" fmla="*/ 20 w 281"/>
                  <a:gd name="T41" fmla="*/ 62 h 95"/>
                  <a:gd name="T42" fmla="*/ 124 w 281"/>
                  <a:gd name="T43" fmla="*/ 94 h 95"/>
                  <a:gd name="T44" fmla="*/ 124 w 281"/>
                  <a:gd name="T45" fmla="*/ 94 h 95"/>
                  <a:gd name="T46" fmla="*/ 127 w 281"/>
                  <a:gd name="T47" fmla="*/ 95 h 95"/>
                  <a:gd name="T48" fmla="*/ 127 w 281"/>
                  <a:gd name="T49" fmla="*/ 92 h 95"/>
                  <a:gd name="T50" fmla="*/ 127 w 281"/>
                  <a:gd name="T51" fmla="*/ 92 h 95"/>
                  <a:gd name="T52" fmla="*/ 128 w 281"/>
                  <a:gd name="T53" fmla="*/ 87 h 95"/>
                  <a:gd name="T54" fmla="*/ 131 w 281"/>
                  <a:gd name="T55" fmla="*/ 82 h 95"/>
                  <a:gd name="T56" fmla="*/ 135 w 281"/>
                  <a:gd name="T57" fmla="*/ 79 h 95"/>
                  <a:gd name="T58" fmla="*/ 140 w 281"/>
                  <a:gd name="T59" fmla="*/ 78 h 95"/>
                  <a:gd name="T60" fmla="*/ 140 w 281"/>
                  <a:gd name="T61" fmla="*/ 78 h 95"/>
                  <a:gd name="T62" fmla="*/ 146 w 281"/>
                  <a:gd name="T63" fmla="*/ 79 h 95"/>
                  <a:gd name="T64" fmla="*/ 151 w 281"/>
                  <a:gd name="T65" fmla="*/ 82 h 95"/>
                  <a:gd name="T66" fmla="*/ 154 w 281"/>
                  <a:gd name="T67" fmla="*/ 87 h 95"/>
                  <a:gd name="T68" fmla="*/ 155 w 281"/>
                  <a:gd name="T69" fmla="*/ 92 h 95"/>
                  <a:gd name="T70" fmla="*/ 155 w 281"/>
                  <a:gd name="T71" fmla="*/ 95 h 95"/>
                  <a:gd name="T72" fmla="*/ 155 w 281"/>
                  <a:gd name="T73" fmla="*/ 95 h 95"/>
                  <a:gd name="T74" fmla="*/ 158 w 281"/>
                  <a:gd name="T75" fmla="*/ 94 h 95"/>
                  <a:gd name="T76" fmla="*/ 262 w 281"/>
                  <a:gd name="T77" fmla="*/ 62 h 95"/>
                  <a:gd name="T78" fmla="*/ 262 w 281"/>
                  <a:gd name="T79" fmla="*/ 62 h 95"/>
                  <a:gd name="T80" fmla="*/ 273 w 281"/>
                  <a:gd name="T81" fmla="*/ 59 h 95"/>
                  <a:gd name="T82" fmla="*/ 276 w 281"/>
                  <a:gd name="T83" fmla="*/ 57 h 95"/>
                  <a:gd name="T84" fmla="*/ 279 w 281"/>
                  <a:gd name="T85" fmla="*/ 56 h 95"/>
                  <a:gd name="T86" fmla="*/ 279 w 281"/>
                  <a:gd name="T87" fmla="*/ 56 h 95"/>
                  <a:gd name="T88" fmla="*/ 280 w 281"/>
                  <a:gd name="T89" fmla="*/ 55 h 95"/>
                  <a:gd name="T90" fmla="*/ 280 w 281"/>
                  <a:gd name="T91" fmla="*/ 55 h 95"/>
                  <a:gd name="T92" fmla="*/ 281 w 281"/>
                  <a:gd name="T93" fmla="*/ 49 h 95"/>
                  <a:gd name="T94" fmla="*/ 281 w 281"/>
                  <a:gd name="T95" fmla="*/ 42 h 95"/>
                  <a:gd name="T96" fmla="*/ 281 w 281"/>
                  <a:gd name="T97" fmla="*/ 19 h 95"/>
                  <a:gd name="T98" fmla="*/ 281 w 281"/>
                  <a:gd name="T99" fmla="*/ 19 h 95"/>
                  <a:gd name="T100" fmla="*/ 281 w 281"/>
                  <a:gd name="T101" fmla="*/ 15 h 95"/>
                  <a:gd name="T102" fmla="*/ 280 w 281"/>
                  <a:gd name="T103" fmla="*/ 12 h 95"/>
                  <a:gd name="T104" fmla="*/ 278 w 281"/>
                  <a:gd name="T105" fmla="*/ 9 h 95"/>
                  <a:gd name="T106" fmla="*/ 276 w 281"/>
                  <a:gd name="T107" fmla="*/ 6 h 95"/>
                  <a:gd name="T108" fmla="*/ 273 w 281"/>
                  <a:gd name="T109" fmla="*/ 4 h 95"/>
                  <a:gd name="T110" fmla="*/ 270 w 281"/>
                  <a:gd name="T111" fmla="*/ 2 h 95"/>
                  <a:gd name="T112" fmla="*/ 266 w 281"/>
                  <a:gd name="T113" fmla="*/ 1 h 95"/>
                  <a:gd name="T114" fmla="*/ 262 w 281"/>
                  <a:gd name="T115" fmla="*/ 0 h 95"/>
                  <a:gd name="T116" fmla="*/ 262 w 281"/>
                  <a:gd name="T1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1" h="95">
                    <a:moveTo>
                      <a:pt x="262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5" y="57"/>
                    </a:lnTo>
                    <a:lnTo>
                      <a:pt x="9" y="59"/>
                    </a:lnTo>
                    <a:lnTo>
                      <a:pt x="20" y="62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7" y="95"/>
                    </a:lnTo>
                    <a:lnTo>
                      <a:pt x="127" y="92"/>
                    </a:lnTo>
                    <a:lnTo>
                      <a:pt x="127" y="92"/>
                    </a:lnTo>
                    <a:lnTo>
                      <a:pt x="128" y="87"/>
                    </a:lnTo>
                    <a:lnTo>
                      <a:pt x="131" y="82"/>
                    </a:lnTo>
                    <a:lnTo>
                      <a:pt x="135" y="79"/>
                    </a:lnTo>
                    <a:lnTo>
                      <a:pt x="140" y="78"/>
                    </a:lnTo>
                    <a:lnTo>
                      <a:pt x="140" y="78"/>
                    </a:lnTo>
                    <a:lnTo>
                      <a:pt x="146" y="79"/>
                    </a:lnTo>
                    <a:lnTo>
                      <a:pt x="151" y="82"/>
                    </a:lnTo>
                    <a:lnTo>
                      <a:pt x="154" y="87"/>
                    </a:lnTo>
                    <a:lnTo>
                      <a:pt x="155" y="92"/>
                    </a:lnTo>
                    <a:lnTo>
                      <a:pt x="155" y="95"/>
                    </a:lnTo>
                    <a:lnTo>
                      <a:pt x="155" y="95"/>
                    </a:lnTo>
                    <a:lnTo>
                      <a:pt x="158" y="94"/>
                    </a:lnTo>
                    <a:lnTo>
                      <a:pt x="262" y="62"/>
                    </a:lnTo>
                    <a:lnTo>
                      <a:pt x="262" y="62"/>
                    </a:lnTo>
                    <a:lnTo>
                      <a:pt x="273" y="59"/>
                    </a:lnTo>
                    <a:lnTo>
                      <a:pt x="276" y="57"/>
                    </a:lnTo>
                    <a:lnTo>
                      <a:pt x="279" y="56"/>
                    </a:lnTo>
                    <a:lnTo>
                      <a:pt x="279" y="56"/>
                    </a:lnTo>
                    <a:lnTo>
                      <a:pt x="280" y="55"/>
                    </a:lnTo>
                    <a:lnTo>
                      <a:pt x="280" y="55"/>
                    </a:lnTo>
                    <a:lnTo>
                      <a:pt x="281" y="49"/>
                    </a:lnTo>
                    <a:lnTo>
                      <a:pt x="281" y="42"/>
                    </a:lnTo>
                    <a:lnTo>
                      <a:pt x="281" y="19"/>
                    </a:lnTo>
                    <a:lnTo>
                      <a:pt x="281" y="19"/>
                    </a:lnTo>
                    <a:lnTo>
                      <a:pt x="281" y="15"/>
                    </a:lnTo>
                    <a:lnTo>
                      <a:pt x="280" y="12"/>
                    </a:lnTo>
                    <a:lnTo>
                      <a:pt x="278" y="9"/>
                    </a:lnTo>
                    <a:lnTo>
                      <a:pt x="276" y="6"/>
                    </a:lnTo>
                    <a:lnTo>
                      <a:pt x="273" y="4"/>
                    </a:lnTo>
                    <a:lnTo>
                      <a:pt x="270" y="2"/>
                    </a:lnTo>
                    <a:lnTo>
                      <a:pt x="266" y="1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0" name="Freeform 193"/>
              <p:cNvSpPr>
                <a:spLocks/>
              </p:cNvSpPr>
              <p:nvPr/>
            </p:nvSpPr>
            <p:spPr bwMode="auto">
              <a:xfrm>
                <a:off x="519" y="192"/>
                <a:ext cx="28" cy="20"/>
              </a:xfrm>
              <a:custGeom>
                <a:avLst/>
                <a:gdLst>
                  <a:gd name="T0" fmla="*/ 28 w 28"/>
                  <a:gd name="T1" fmla="*/ 0 h 20"/>
                  <a:gd name="T2" fmla="*/ 28 w 28"/>
                  <a:gd name="T3" fmla="*/ 7 h 20"/>
                  <a:gd name="T4" fmla="*/ 28 w 28"/>
                  <a:gd name="T5" fmla="*/ 7 h 20"/>
                  <a:gd name="T6" fmla="*/ 27 w 28"/>
                  <a:gd name="T7" fmla="*/ 12 h 20"/>
                  <a:gd name="T8" fmla="*/ 24 w 28"/>
                  <a:gd name="T9" fmla="*/ 16 h 20"/>
                  <a:gd name="T10" fmla="*/ 19 w 28"/>
                  <a:gd name="T11" fmla="*/ 19 h 20"/>
                  <a:gd name="T12" fmla="*/ 13 w 28"/>
                  <a:gd name="T13" fmla="*/ 20 h 20"/>
                  <a:gd name="T14" fmla="*/ 13 w 28"/>
                  <a:gd name="T15" fmla="*/ 20 h 20"/>
                  <a:gd name="T16" fmla="*/ 8 w 28"/>
                  <a:gd name="T17" fmla="*/ 19 h 20"/>
                  <a:gd name="T18" fmla="*/ 4 w 28"/>
                  <a:gd name="T19" fmla="*/ 16 h 20"/>
                  <a:gd name="T20" fmla="*/ 1 w 28"/>
                  <a:gd name="T21" fmla="*/ 12 h 20"/>
                  <a:gd name="T22" fmla="*/ 0 w 28"/>
                  <a:gd name="T23" fmla="*/ 7 h 20"/>
                  <a:gd name="T24" fmla="*/ 0 w 28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lnTo>
                      <a:pt x="28" y="7"/>
                    </a:lnTo>
                    <a:lnTo>
                      <a:pt x="28" y="7"/>
                    </a:lnTo>
                    <a:lnTo>
                      <a:pt x="27" y="12"/>
                    </a:lnTo>
                    <a:lnTo>
                      <a:pt x="24" y="16"/>
                    </a:lnTo>
                    <a:lnTo>
                      <a:pt x="19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8" y="19"/>
                    </a:lnTo>
                    <a:lnTo>
                      <a:pt x="4" y="16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1" name="Freeform 194"/>
              <p:cNvSpPr>
                <a:spLocks/>
              </p:cNvSpPr>
              <p:nvPr/>
            </p:nvSpPr>
            <p:spPr bwMode="auto">
              <a:xfrm>
                <a:off x="394" y="153"/>
                <a:ext cx="277" cy="138"/>
              </a:xfrm>
              <a:custGeom>
                <a:avLst/>
                <a:gdLst>
                  <a:gd name="T0" fmla="*/ 0 w 277"/>
                  <a:gd name="T1" fmla="*/ 0 h 138"/>
                  <a:gd name="T2" fmla="*/ 0 w 277"/>
                  <a:gd name="T3" fmla="*/ 119 h 138"/>
                  <a:gd name="T4" fmla="*/ 0 w 277"/>
                  <a:gd name="T5" fmla="*/ 119 h 138"/>
                  <a:gd name="T6" fmla="*/ 0 w 277"/>
                  <a:gd name="T7" fmla="*/ 123 h 138"/>
                  <a:gd name="T8" fmla="*/ 1 w 277"/>
                  <a:gd name="T9" fmla="*/ 126 h 138"/>
                  <a:gd name="T10" fmla="*/ 4 w 277"/>
                  <a:gd name="T11" fmla="*/ 129 h 138"/>
                  <a:gd name="T12" fmla="*/ 6 w 277"/>
                  <a:gd name="T13" fmla="*/ 132 h 138"/>
                  <a:gd name="T14" fmla="*/ 9 w 277"/>
                  <a:gd name="T15" fmla="*/ 134 h 138"/>
                  <a:gd name="T16" fmla="*/ 12 w 277"/>
                  <a:gd name="T17" fmla="*/ 136 h 138"/>
                  <a:gd name="T18" fmla="*/ 16 w 277"/>
                  <a:gd name="T19" fmla="*/ 137 h 138"/>
                  <a:gd name="T20" fmla="*/ 20 w 277"/>
                  <a:gd name="T21" fmla="*/ 138 h 138"/>
                  <a:gd name="T22" fmla="*/ 258 w 277"/>
                  <a:gd name="T23" fmla="*/ 138 h 138"/>
                  <a:gd name="T24" fmla="*/ 258 w 277"/>
                  <a:gd name="T25" fmla="*/ 138 h 138"/>
                  <a:gd name="T26" fmla="*/ 262 w 277"/>
                  <a:gd name="T27" fmla="*/ 137 h 138"/>
                  <a:gd name="T28" fmla="*/ 265 w 277"/>
                  <a:gd name="T29" fmla="*/ 136 h 138"/>
                  <a:gd name="T30" fmla="*/ 269 w 277"/>
                  <a:gd name="T31" fmla="*/ 134 h 138"/>
                  <a:gd name="T32" fmla="*/ 271 w 277"/>
                  <a:gd name="T33" fmla="*/ 132 h 138"/>
                  <a:gd name="T34" fmla="*/ 274 w 277"/>
                  <a:gd name="T35" fmla="*/ 129 h 138"/>
                  <a:gd name="T36" fmla="*/ 275 w 277"/>
                  <a:gd name="T37" fmla="*/ 126 h 138"/>
                  <a:gd name="T38" fmla="*/ 276 w 277"/>
                  <a:gd name="T39" fmla="*/ 123 h 138"/>
                  <a:gd name="T40" fmla="*/ 277 w 277"/>
                  <a:gd name="T41" fmla="*/ 119 h 138"/>
                  <a:gd name="T42" fmla="*/ 277 w 277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7" h="138">
                    <a:moveTo>
                      <a:pt x="0" y="0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4" y="129"/>
                    </a:lnTo>
                    <a:lnTo>
                      <a:pt x="6" y="132"/>
                    </a:lnTo>
                    <a:lnTo>
                      <a:pt x="9" y="134"/>
                    </a:lnTo>
                    <a:lnTo>
                      <a:pt x="12" y="136"/>
                    </a:lnTo>
                    <a:lnTo>
                      <a:pt x="16" y="137"/>
                    </a:lnTo>
                    <a:lnTo>
                      <a:pt x="20" y="138"/>
                    </a:lnTo>
                    <a:lnTo>
                      <a:pt x="258" y="138"/>
                    </a:lnTo>
                    <a:lnTo>
                      <a:pt x="258" y="138"/>
                    </a:lnTo>
                    <a:lnTo>
                      <a:pt x="262" y="137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32"/>
                    </a:lnTo>
                    <a:lnTo>
                      <a:pt x="274" y="129"/>
                    </a:lnTo>
                    <a:lnTo>
                      <a:pt x="275" y="126"/>
                    </a:lnTo>
                    <a:lnTo>
                      <a:pt x="276" y="123"/>
                    </a:lnTo>
                    <a:lnTo>
                      <a:pt x="277" y="119"/>
                    </a:lnTo>
                    <a:lnTo>
                      <a:pt x="27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2" name="Freeform 195"/>
              <p:cNvSpPr>
                <a:spLocks/>
              </p:cNvSpPr>
              <p:nvPr/>
            </p:nvSpPr>
            <p:spPr bwMode="auto">
              <a:xfrm>
                <a:off x="191" y="799"/>
                <a:ext cx="89" cy="90"/>
              </a:xfrm>
              <a:custGeom>
                <a:avLst/>
                <a:gdLst>
                  <a:gd name="T0" fmla="*/ 89 w 89"/>
                  <a:gd name="T1" fmla="*/ 3 h 90"/>
                  <a:gd name="T2" fmla="*/ 89 w 89"/>
                  <a:gd name="T3" fmla="*/ 3 h 90"/>
                  <a:gd name="T4" fmla="*/ 84 w 89"/>
                  <a:gd name="T5" fmla="*/ 14 h 90"/>
                  <a:gd name="T6" fmla="*/ 79 w 89"/>
                  <a:gd name="T7" fmla="*/ 25 h 90"/>
                  <a:gd name="T8" fmla="*/ 76 w 89"/>
                  <a:gd name="T9" fmla="*/ 38 h 90"/>
                  <a:gd name="T10" fmla="*/ 75 w 89"/>
                  <a:gd name="T11" fmla="*/ 53 h 90"/>
                  <a:gd name="T12" fmla="*/ 75 w 89"/>
                  <a:gd name="T13" fmla="*/ 53 h 90"/>
                  <a:gd name="T14" fmla="*/ 76 w 89"/>
                  <a:gd name="T15" fmla="*/ 66 h 90"/>
                  <a:gd name="T16" fmla="*/ 77 w 89"/>
                  <a:gd name="T17" fmla="*/ 75 h 90"/>
                  <a:gd name="T18" fmla="*/ 77 w 89"/>
                  <a:gd name="T19" fmla="*/ 75 h 90"/>
                  <a:gd name="T20" fmla="*/ 77 w 89"/>
                  <a:gd name="T21" fmla="*/ 82 h 90"/>
                  <a:gd name="T22" fmla="*/ 74 w 89"/>
                  <a:gd name="T23" fmla="*/ 86 h 90"/>
                  <a:gd name="T24" fmla="*/ 70 w 89"/>
                  <a:gd name="T25" fmla="*/ 89 h 90"/>
                  <a:gd name="T26" fmla="*/ 65 w 89"/>
                  <a:gd name="T27" fmla="*/ 90 h 90"/>
                  <a:gd name="T28" fmla="*/ 26 w 89"/>
                  <a:gd name="T29" fmla="*/ 90 h 90"/>
                  <a:gd name="T30" fmla="*/ 26 w 89"/>
                  <a:gd name="T31" fmla="*/ 90 h 90"/>
                  <a:gd name="T32" fmla="*/ 20 w 89"/>
                  <a:gd name="T33" fmla="*/ 89 h 90"/>
                  <a:gd name="T34" fmla="*/ 16 w 89"/>
                  <a:gd name="T35" fmla="*/ 86 h 90"/>
                  <a:gd name="T36" fmla="*/ 14 w 89"/>
                  <a:gd name="T37" fmla="*/ 82 h 90"/>
                  <a:gd name="T38" fmla="*/ 14 w 89"/>
                  <a:gd name="T39" fmla="*/ 75 h 90"/>
                  <a:gd name="T40" fmla="*/ 14 w 89"/>
                  <a:gd name="T41" fmla="*/ 75 h 90"/>
                  <a:gd name="T42" fmla="*/ 16 w 89"/>
                  <a:gd name="T43" fmla="*/ 51 h 90"/>
                  <a:gd name="T44" fmla="*/ 16 w 89"/>
                  <a:gd name="T45" fmla="*/ 51 h 90"/>
                  <a:gd name="T46" fmla="*/ 5 w 89"/>
                  <a:gd name="T47" fmla="*/ 46 h 90"/>
                  <a:gd name="T48" fmla="*/ 0 w 89"/>
                  <a:gd name="T49" fmla="*/ 43 h 90"/>
                  <a:gd name="T50" fmla="*/ 0 w 89"/>
                  <a:gd name="T51" fmla="*/ 43 h 90"/>
                  <a:gd name="T52" fmla="*/ 6 w 89"/>
                  <a:gd name="T53" fmla="*/ 33 h 90"/>
                  <a:gd name="T54" fmla="*/ 12 w 89"/>
                  <a:gd name="T55" fmla="*/ 23 h 90"/>
                  <a:gd name="T56" fmla="*/ 17 w 89"/>
                  <a:gd name="T57" fmla="*/ 12 h 90"/>
                  <a:gd name="T58" fmla="*/ 20 w 89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9" h="90">
                    <a:moveTo>
                      <a:pt x="89" y="3"/>
                    </a:moveTo>
                    <a:lnTo>
                      <a:pt x="89" y="3"/>
                    </a:lnTo>
                    <a:lnTo>
                      <a:pt x="84" y="14"/>
                    </a:lnTo>
                    <a:lnTo>
                      <a:pt x="79" y="25"/>
                    </a:lnTo>
                    <a:lnTo>
                      <a:pt x="76" y="38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6" y="66"/>
                    </a:lnTo>
                    <a:lnTo>
                      <a:pt x="77" y="75"/>
                    </a:lnTo>
                    <a:lnTo>
                      <a:pt x="77" y="75"/>
                    </a:lnTo>
                    <a:lnTo>
                      <a:pt x="77" y="82"/>
                    </a:lnTo>
                    <a:lnTo>
                      <a:pt x="74" y="86"/>
                    </a:lnTo>
                    <a:lnTo>
                      <a:pt x="70" y="89"/>
                    </a:lnTo>
                    <a:lnTo>
                      <a:pt x="65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0" y="89"/>
                    </a:lnTo>
                    <a:lnTo>
                      <a:pt x="16" y="86"/>
                    </a:lnTo>
                    <a:lnTo>
                      <a:pt x="14" y="82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6" y="33"/>
                    </a:lnTo>
                    <a:lnTo>
                      <a:pt x="12" y="23"/>
                    </a:lnTo>
                    <a:lnTo>
                      <a:pt x="17" y="1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3" name="Freeform 196"/>
              <p:cNvSpPr>
                <a:spLocks/>
              </p:cNvSpPr>
              <p:nvPr/>
            </p:nvSpPr>
            <p:spPr bwMode="auto">
              <a:xfrm>
                <a:off x="40" y="714"/>
                <a:ext cx="30" cy="56"/>
              </a:xfrm>
              <a:custGeom>
                <a:avLst/>
                <a:gdLst>
                  <a:gd name="T0" fmla="*/ 30 w 30"/>
                  <a:gd name="T1" fmla="*/ 56 h 56"/>
                  <a:gd name="T2" fmla="*/ 0 w 30"/>
                  <a:gd name="T3" fmla="*/ 49 h 56"/>
                  <a:gd name="T4" fmla="*/ 0 w 30"/>
                  <a:gd name="T5" fmla="*/ 7 h 56"/>
                  <a:gd name="T6" fmla="*/ 30 w 30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lnTo>
                      <a:pt x="0" y="49"/>
                    </a:lnTo>
                    <a:lnTo>
                      <a:pt x="0" y="7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4" name="Freeform 197"/>
              <p:cNvSpPr>
                <a:spLocks/>
              </p:cNvSpPr>
              <p:nvPr/>
            </p:nvSpPr>
            <p:spPr bwMode="auto">
              <a:xfrm>
                <a:off x="117" y="692"/>
                <a:ext cx="217" cy="128"/>
              </a:xfrm>
              <a:custGeom>
                <a:avLst/>
                <a:gdLst>
                  <a:gd name="T0" fmla="*/ 112 w 217"/>
                  <a:gd name="T1" fmla="*/ 6 h 128"/>
                  <a:gd name="T2" fmla="*/ 112 w 217"/>
                  <a:gd name="T3" fmla="*/ 6 h 128"/>
                  <a:gd name="T4" fmla="*/ 112 w 217"/>
                  <a:gd name="T5" fmla="*/ 6 h 128"/>
                  <a:gd name="T6" fmla="*/ 112 w 217"/>
                  <a:gd name="T7" fmla="*/ 6 h 128"/>
                  <a:gd name="T8" fmla="*/ 115 w 217"/>
                  <a:gd name="T9" fmla="*/ 3 h 128"/>
                  <a:gd name="T10" fmla="*/ 118 w 217"/>
                  <a:gd name="T11" fmla="*/ 1 h 128"/>
                  <a:gd name="T12" fmla="*/ 121 w 217"/>
                  <a:gd name="T13" fmla="*/ 0 h 128"/>
                  <a:gd name="T14" fmla="*/ 125 w 217"/>
                  <a:gd name="T15" fmla="*/ 0 h 128"/>
                  <a:gd name="T16" fmla="*/ 186 w 217"/>
                  <a:gd name="T17" fmla="*/ 0 h 128"/>
                  <a:gd name="T18" fmla="*/ 186 w 217"/>
                  <a:gd name="T19" fmla="*/ 0 h 128"/>
                  <a:gd name="T20" fmla="*/ 190 w 217"/>
                  <a:gd name="T21" fmla="*/ 0 h 128"/>
                  <a:gd name="T22" fmla="*/ 194 w 217"/>
                  <a:gd name="T23" fmla="*/ 1 h 128"/>
                  <a:gd name="T24" fmla="*/ 197 w 217"/>
                  <a:gd name="T25" fmla="*/ 3 h 128"/>
                  <a:gd name="T26" fmla="*/ 200 w 217"/>
                  <a:gd name="T27" fmla="*/ 6 h 128"/>
                  <a:gd name="T28" fmla="*/ 203 w 217"/>
                  <a:gd name="T29" fmla="*/ 9 h 128"/>
                  <a:gd name="T30" fmla="*/ 205 w 217"/>
                  <a:gd name="T31" fmla="*/ 13 h 128"/>
                  <a:gd name="T32" fmla="*/ 206 w 217"/>
                  <a:gd name="T33" fmla="*/ 16 h 128"/>
                  <a:gd name="T34" fmla="*/ 206 w 217"/>
                  <a:gd name="T35" fmla="*/ 20 h 128"/>
                  <a:gd name="T36" fmla="*/ 206 w 217"/>
                  <a:gd name="T37" fmla="*/ 33 h 128"/>
                  <a:gd name="T38" fmla="*/ 206 w 217"/>
                  <a:gd name="T39" fmla="*/ 35 h 128"/>
                  <a:gd name="T40" fmla="*/ 206 w 217"/>
                  <a:gd name="T41" fmla="*/ 35 h 128"/>
                  <a:gd name="T42" fmla="*/ 211 w 217"/>
                  <a:gd name="T43" fmla="*/ 37 h 128"/>
                  <a:gd name="T44" fmla="*/ 214 w 217"/>
                  <a:gd name="T45" fmla="*/ 42 h 128"/>
                  <a:gd name="T46" fmla="*/ 216 w 217"/>
                  <a:gd name="T47" fmla="*/ 46 h 128"/>
                  <a:gd name="T48" fmla="*/ 217 w 217"/>
                  <a:gd name="T49" fmla="*/ 50 h 128"/>
                  <a:gd name="T50" fmla="*/ 217 w 217"/>
                  <a:gd name="T51" fmla="*/ 50 h 128"/>
                  <a:gd name="T52" fmla="*/ 216 w 217"/>
                  <a:gd name="T53" fmla="*/ 55 h 128"/>
                  <a:gd name="T54" fmla="*/ 214 w 217"/>
                  <a:gd name="T55" fmla="*/ 59 h 128"/>
                  <a:gd name="T56" fmla="*/ 211 w 217"/>
                  <a:gd name="T57" fmla="*/ 63 h 128"/>
                  <a:gd name="T58" fmla="*/ 206 w 217"/>
                  <a:gd name="T59" fmla="*/ 65 h 128"/>
                  <a:gd name="T60" fmla="*/ 206 w 217"/>
                  <a:gd name="T61" fmla="*/ 67 h 128"/>
                  <a:gd name="T62" fmla="*/ 206 w 217"/>
                  <a:gd name="T63" fmla="*/ 81 h 128"/>
                  <a:gd name="T64" fmla="*/ 206 w 217"/>
                  <a:gd name="T65" fmla="*/ 81 h 128"/>
                  <a:gd name="T66" fmla="*/ 206 w 217"/>
                  <a:gd name="T67" fmla="*/ 85 h 128"/>
                  <a:gd name="T68" fmla="*/ 205 w 217"/>
                  <a:gd name="T69" fmla="*/ 89 h 128"/>
                  <a:gd name="T70" fmla="*/ 203 w 217"/>
                  <a:gd name="T71" fmla="*/ 92 h 128"/>
                  <a:gd name="T72" fmla="*/ 200 w 217"/>
                  <a:gd name="T73" fmla="*/ 95 h 128"/>
                  <a:gd name="T74" fmla="*/ 197 w 217"/>
                  <a:gd name="T75" fmla="*/ 97 h 128"/>
                  <a:gd name="T76" fmla="*/ 194 w 217"/>
                  <a:gd name="T77" fmla="*/ 99 h 128"/>
                  <a:gd name="T78" fmla="*/ 190 w 217"/>
                  <a:gd name="T79" fmla="*/ 100 h 128"/>
                  <a:gd name="T80" fmla="*/ 186 w 217"/>
                  <a:gd name="T81" fmla="*/ 101 h 128"/>
                  <a:gd name="T82" fmla="*/ 125 w 217"/>
                  <a:gd name="T83" fmla="*/ 101 h 128"/>
                  <a:gd name="T84" fmla="*/ 125 w 217"/>
                  <a:gd name="T85" fmla="*/ 101 h 128"/>
                  <a:gd name="T86" fmla="*/ 121 w 217"/>
                  <a:gd name="T87" fmla="*/ 100 h 128"/>
                  <a:gd name="T88" fmla="*/ 118 w 217"/>
                  <a:gd name="T89" fmla="*/ 99 h 128"/>
                  <a:gd name="T90" fmla="*/ 115 w 217"/>
                  <a:gd name="T91" fmla="*/ 98 h 128"/>
                  <a:gd name="T92" fmla="*/ 112 w 217"/>
                  <a:gd name="T93" fmla="*/ 95 h 128"/>
                  <a:gd name="T94" fmla="*/ 112 w 217"/>
                  <a:gd name="T95" fmla="*/ 95 h 128"/>
                  <a:gd name="T96" fmla="*/ 83 w 217"/>
                  <a:gd name="T97" fmla="*/ 100 h 128"/>
                  <a:gd name="T98" fmla="*/ 68 w 217"/>
                  <a:gd name="T99" fmla="*/ 103 h 128"/>
                  <a:gd name="T100" fmla="*/ 53 w 217"/>
                  <a:gd name="T101" fmla="*/ 106 h 128"/>
                  <a:gd name="T102" fmla="*/ 40 w 217"/>
                  <a:gd name="T103" fmla="*/ 110 h 128"/>
                  <a:gd name="T104" fmla="*/ 25 w 217"/>
                  <a:gd name="T105" fmla="*/ 116 h 128"/>
                  <a:gd name="T106" fmla="*/ 13 w 217"/>
                  <a:gd name="T107" fmla="*/ 122 h 128"/>
                  <a:gd name="T108" fmla="*/ 0 w 217"/>
                  <a:gd name="T10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7" h="128">
                    <a:moveTo>
                      <a:pt x="112" y="6"/>
                    </a:moveTo>
                    <a:lnTo>
                      <a:pt x="112" y="6"/>
                    </a:lnTo>
                    <a:lnTo>
                      <a:pt x="112" y="6"/>
                    </a:lnTo>
                    <a:lnTo>
                      <a:pt x="112" y="6"/>
                    </a:lnTo>
                    <a:lnTo>
                      <a:pt x="115" y="3"/>
                    </a:lnTo>
                    <a:lnTo>
                      <a:pt x="118" y="1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4" y="1"/>
                    </a:lnTo>
                    <a:lnTo>
                      <a:pt x="197" y="3"/>
                    </a:lnTo>
                    <a:lnTo>
                      <a:pt x="200" y="6"/>
                    </a:lnTo>
                    <a:lnTo>
                      <a:pt x="203" y="9"/>
                    </a:lnTo>
                    <a:lnTo>
                      <a:pt x="205" y="13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206" y="33"/>
                    </a:lnTo>
                    <a:lnTo>
                      <a:pt x="206" y="35"/>
                    </a:lnTo>
                    <a:lnTo>
                      <a:pt x="206" y="35"/>
                    </a:lnTo>
                    <a:lnTo>
                      <a:pt x="211" y="37"/>
                    </a:lnTo>
                    <a:lnTo>
                      <a:pt x="214" y="42"/>
                    </a:lnTo>
                    <a:lnTo>
                      <a:pt x="216" y="46"/>
                    </a:lnTo>
                    <a:lnTo>
                      <a:pt x="217" y="50"/>
                    </a:lnTo>
                    <a:lnTo>
                      <a:pt x="217" y="50"/>
                    </a:lnTo>
                    <a:lnTo>
                      <a:pt x="216" y="55"/>
                    </a:lnTo>
                    <a:lnTo>
                      <a:pt x="214" y="59"/>
                    </a:lnTo>
                    <a:lnTo>
                      <a:pt x="211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5"/>
                    </a:lnTo>
                    <a:lnTo>
                      <a:pt x="205" y="89"/>
                    </a:lnTo>
                    <a:lnTo>
                      <a:pt x="203" y="92"/>
                    </a:lnTo>
                    <a:lnTo>
                      <a:pt x="200" y="95"/>
                    </a:lnTo>
                    <a:lnTo>
                      <a:pt x="197" y="97"/>
                    </a:lnTo>
                    <a:lnTo>
                      <a:pt x="194" y="99"/>
                    </a:lnTo>
                    <a:lnTo>
                      <a:pt x="190" y="100"/>
                    </a:lnTo>
                    <a:lnTo>
                      <a:pt x="186" y="101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1" y="100"/>
                    </a:lnTo>
                    <a:lnTo>
                      <a:pt x="118" y="99"/>
                    </a:lnTo>
                    <a:lnTo>
                      <a:pt x="115" y="98"/>
                    </a:lnTo>
                    <a:lnTo>
                      <a:pt x="112" y="95"/>
                    </a:lnTo>
                    <a:lnTo>
                      <a:pt x="112" y="95"/>
                    </a:lnTo>
                    <a:lnTo>
                      <a:pt x="83" y="100"/>
                    </a:lnTo>
                    <a:lnTo>
                      <a:pt x="68" y="103"/>
                    </a:lnTo>
                    <a:lnTo>
                      <a:pt x="53" y="106"/>
                    </a:lnTo>
                    <a:lnTo>
                      <a:pt x="40" y="110"/>
                    </a:lnTo>
                    <a:lnTo>
                      <a:pt x="25" y="116"/>
                    </a:lnTo>
                    <a:lnTo>
                      <a:pt x="13" y="122"/>
                    </a:lnTo>
                    <a:lnTo>
                      <a:pt x="0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5" name="Freeform 198"/>
              <p:cNvSpPr>
                <a:spLocks/>
              </p:cNvSpPr>
              <p:nvPr/>
            </p:nvSpPr>
            <p:spPr bwMode="auto">
              <a:xfrm>
                <a:off x="117" y="665"/>
                <a:ext cx="103" cy="57"/>
              </a:xfrm>
              <a:custGeom>
                <a:avLst/>
                <a:gdLst>
                  <a:gd name="T0" fmla="*/ 0 w 103"/>
                  <a:gd name="T1" fmla="*/ 0 h 57"/>
                  <a:gd name="T2" fmla="*/ 0 w 103"/>
                  <a:gd name="T3" fmla="*/ 0 h 57"/>
                  <a:gd name="T4" fmla="*/ 12 w 103"/>
                  <a:gd name="T5" fmla="*/ 6 h 57"/>
                  <a:gd name="T6" fmla="*/ 23 w 103"/>
                  <a:gd name="T7" fmla="*/ 11 h 57"/>
                  <a:gd name="T8" fmla="*/ 36 w 103"/>
                  <a:gd name="T9" fmla="*/ 16 h 57"/>
                  <a:gd name="T10" fmla="*/ 49 w 103"/>
                  <a:gd name="T11" fmla="*/ 20 h 57"/>
                  <a:gd name="T12" fmla="*/ 76 w 103"/>
                  <a:gd name="T13" fmla="*/ 26 h 57"/>
                  <a:gd name="T14" fmla="*/ 103 w 103"/>
                  <a:gd name="T15" fmla="*/ 32 h 57"/>
                  <a:gd name="T16" fmla="*/ 103 w 103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7">
                    <a:moveTo>
                      <a:pt x="0" y="0"/>
                    </a:moveTo>
                    <a:lnTo>
                      <a:pt x="0" y="0"/>
                    </a:lnTo>
                    <a:lnTo>
                      <a:pt x="12" y="6"/>
                    </a:lnTo>
                    <a:lnTo>
                      <a:pt x="23" y="11"/>
                    </a:lnTo>
                    <a:lnTo>
                      <a:pt x="36" y="16"/>
                    </a:lnTo>
                    <a:lnTo>
                      <a:pt x="49" y="20"/>
                    </a:lnTo>
                    <a:lnTo>
                      <a:pt x="76" y="26"/>
                    </a:lnTo>
                    <a:lnTo>
                      <a:pt x="103" y="32"/>
                    </a:lnTo>
                    <a:lnTo>
                      <a:pt x="103" y="5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6" name="Rectangle 199"/>
              <p:cNvSpPr>
                <a:spLocks noChangeArrowheads="1"/>
              </p:cNvSpPr>
              <p:nvPr/>
            </p:nvSpPr>
            <p:spPr bwMode="auto">
              <a:xfrm>
                <a:off x="78" y="646"/>
                <a:ext cx="32" cy="192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7" name="Freeform 200"/>
              <p:cNvSpPr>
                <a:spLocks/>
              </p:cNvSpPr>
              <p:nvPr/>
            </p:nvSpPr>
            <p:spPr bwMode="auto">
              <a:xfrm>
                <a:off x="4366" y="2469"/>
                <a:ext cx="82" cy="95"/>
              </a:xfrm>
              <a:custGeom>
                <a:avLst/>
                <a:gdLst>
                  <a:gd name="T0" fmla="*/ 0 w 82"/>
                  <a:gd name="T1" fmla="*/ 23 h 95"/>
                  <a:gd name="T2" fmla="*/ 0 w 82"/>
                  <a:gd name="T3" fmla="*/ 23 h 95"/>
                  <a:gd name="T4" fmla="*/ 24 w 82"/>
                  <a:gd name="T5" fmla="*/ 57 h 95"/>
                  <a:gd name="T6" fmla="*/ 34 w 82"/>
                  <a:gd name="T7" fmla="*/ 73 h 95"/>
                  <a:gd name="T8" fmla="*/ 45 w 82"/>
                  <a:gd name="T9" fmla="*/ 85 h 95"/>
                  <a:gd name="T10" fmla="*/ 45 w 82"/>
                  <a:gd name="T11" fmla="*/ 85 h 95"/>
                  <a:gd name="T12" fmla="*/ 49 w 82"/>
                  <a:gd name="T13" fmla="*/ 89 h 95"/>
                  <a:gd name="T14" fmla="*/ 53 w 82"/>
                  <a:gd name="T15" fmla="*/ 92 h 95"/>
                  <a:gd name="T16" fmla="*/ 57 w 82"/>
                  <a:gd name="T17" fmla="*/ 94 h 95"/>
                  <a:gd name="T18" fmla="*/ 61 w 82"/>
                  <a:gd name="T19" fmla="*/ 95 h 95"/>
                  <a:gd name="T20" fmla="*/ 65 w 82"/>
                  <a:gd name="T21" fmla="*/ 95 h 95"/>
                  <a:gd name="T22" fmla="*/ 69 w 82"/>
                  <a:gd name="T23" fmla="*/ 94 h 95"/>
                  <a:gd name="T24" fmla="*/ 72 w 82"/>
                  <a:gd name="T25" fmla="*/ 93 h 95"/>
                  <a:gd name="T26" fmla="*/ 75 w 82"/>
                  <a:gd name="T27" fmla="*/ 91 h 95"/>
                  <a:gd name="T28" fmla="*/ 75 w 82"/>
                  <a:gd name="T29" fmla="*/ 91 h 95"/>
                  <a:gd name="T30" fmla="*/ 77 w 82"/>
                  <a:gd name="T31" fmla="*/ 88 h 95"/>
                  <a:gd name="T32" fmla="*/ 80 w 82"/>
                  <a:gd name="T33" fmla="*/ 85 h 95"/>
                  <a:gd name="T34" fmla="*/ 82 w 82"/>
                  <a:gd name="T35" fmla="*/ 81 h 95"/>
                  <a:gd name="T36" fmla="*/ 82 w 82"/>
                  <a:gd name="T37" fmla="*/ 77 h 95"/>
                  <a:gd name="T38" fmla="*/ 82 w 82"/>
                  <a:gd name="T39" fmla="*/ 73 h 95"/>
                  <a:gd name="T40" fmla="*/ 81 w 82"/>
                  <a:gd name="T41" fmla="*/ 68 h 95"/>
                  <a:gd name="T42" fmla="*/ 79 w 82"/>
                  <a:gd name="T43" fmla="*/ 63 h 95"/>
                  <a:gd name="T44" fmla="*/ 75 w 82"/>
                  <a:gd name="T45" fmla="*/ 59 h 95"/>
                  <a:gd name="T46" fmla="*/ 75 w 82"/>
                  <a:gd name="T47" fmla="*/ 59 h 95"/>
                  <a:gd name="T48" fmla="*/ 63 w 82"/>
                  <a:gd name="T49" fmla="*/ 46 h 95"/>
                  <a:gd name="T50" fmla="*/ 50 w 82"/>
                  <a:gd name="T51" fmla="*/ 31 h 95"/>
                  <a:gd name="T52" fmla="*/ 17 w 82"/>
                  <a:gd name="T5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95">
                    <a:moveTo>
                      <a:pt x="0" y="23"/>
                    </a:moveTo>
                    <a:lnTo>
                      <a:pt x="0" y="23"/>
                    </a:lnTo>
                    <a:lnTo>
                      <a:pt x="24" y="57"/>
                    </a:lnTo>
                    <a:lnTo>
                      <a:pt x="34" y="73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9" y="89"/>
                    </a:lnTo>
                    <a:lnTo>
                      <a:pt x="53" y="92"/>
                    </a:lnTo>
                    <a:lnTo>
                      <a:pt x="57" y="94"/>
                    </a:lnTo>
                    <a:lnTo>
                      <a:pt x="61" y="95"/>
                    </a:lnTo>
                    <a:lnTo>
                      <a:pt x="65" y="95"/>
                    </a:lnTo>
                    <a:lnTo>
                      <a:pt x="69" y="94"/>
                    </a:lnTo>
                    <a:lnTo>
                      <a:pt x="72" y="9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7" y="88"/>
                    </a:lnTo>
                    <a:lnTo>
                      <a:pt x="80" y="85"/>
                    </a:lnTo>
                    <a:lnTo>
                      <a:pt x="82" y="81"/>
                    </a:lnTo>
                    <a:lnTo>
                      <a:pt x="82" y="77"/>
                    </a:lnTo>
                    <a:lnTo>
                      <a:pt x="82" y="73"/>
                    </a:lnTo>
                    <a:lnTo>
                      <a:pt x="81" y="68"/>
                    </a:lnTo>
                    <a:lnTo>
                      <a:pt x="79" y="63"/>
                    </a:lnTo>
                    <a:lnTo>
                      <a:pt x="75" y="59"/>
                    </a:lnTo>
                    <a:lnTo>
                      <a:pt x="75" y="59"/>
                    </a:lnTo>
                    <a:lnTo>
                      <a:pt x="63" y="46"/>
                    </a:lnTo>
                    <a:lnTo>
                      <a:pt x="50" y="31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8" name="Freeform 201"/>
              <p:cNvSpPr>
                <a:spLocks/>
              </p:cNvSpPr>
              <p:nvPr/>
            </p:nvSpPr>
            <p:spPr bwMode="auto">
              <a:xfrm>
                <a:off x="4245" y="2331"/>
                <a:ext cx="110" cy="124"/>
              </a:xfrm>
              <a:custGeom>
                <a:avLst/>
                <a:gdLst>
                  <a:gd name="T0" fmla="*/ 110 w 110"/>
                  <a:gd name="T1" fmla="*/ 110 h 124"/>
                  <a:gd name="T2" fmla="*/ 110 w 110"/>
                  <a:gd name="T3" fmla="*/ 110 h 124"/>
                  <a:gd name="T4" fmla="*/ 95 w 110"/>
                  <a:gd name="T5" fmla="*/ 95 h 124"/>
                  <a:gd name="T6" fmla="*/ 95 w 110"/>
                  <a:gd name="T7" fmla="*/ 95 h 124"/>
                  <a:gd name="T8" fmla="*/ 97 w 110"/>
                  <a:gd name="T9" fmla="*/ 86 h 124"/>
                  <a:gd name="T10" fmla="*/ 98 w 110"/>
                  <a:gd name="T11" fmla="*/ 79 h 124"/>
                  <a:gd name="T12" fmla="*/ 98 w 110"/>
                  <a:gd name="T13" fmla="*/ 71 h 124"/>
                  <a:gd name="T14" fmla="*/ 97 w 110"/>
                  <a:gd name="T15" fmla="*/ 64 h 124"/>
                  <a:gd name="T16" fmla="*/ 95 w 110"/>
                  <a:gd name="T17" fmla="*/ 56 h 124"/>
                  <a:gd name="T18" fmla="*/ 92 w 110"/>
                  <a:gd name="T19" fmla="*/ 49 h 124"/>
                  <a:gd name="T20" fmla="*/ 86 w 110"/>
                  <a:gd name="T21" fmla="*/ 41 h 124"/>
                  <a:gd name="T22" fmla="*/ 80 w 110"/>
                  <a:gd name="T23" fmla="*/ 33 h 124"/>
                  <a:gd name="T24" fmla="*/ 80 w 110"/>
                  <a:gd name="T25" fmla="*/ 33 h 124"/>
                  <a:gd name="T26" fmla="*/ 71 w 110"/>
                  <a:gd name="T27" fmla="*/ 23 h 124"/>
                  <a:gd name="T28" fmla="*/ 62 w 110"/>
                  <a:gd name="T29" fmla="*/ 15 h 124"/>
                  <a:gd name="T30" fmla="*/ 51 w 110"/>
                  <a:gd name="T31" fmla="*/ 8 h 124"/>
                  <a:gd name="T32" fmla="*/ 41 w 110"/>
                  <a:gd name="T33" fmla="*/ 3 h 124"/>
                  <a:gd name="T34" fmla="*/ 32 w 110"/>
                  <a:gd name="T35" fmla="*/ 0 h 124"/>
                  <a:gd name="T36" fmla="*/ 23 w 110"/>
                  <a:gd name="T37" fmla="*/ 0 h 124"/>
                  <a:gd name="T38" fmla="*/ 19 w 110"/>
                  <a:gd name="T39" fmla="*/ 0 h 124"/>
                  <a:gd name="T40" fmla="*/ 14 w 110"/>
                  <a:gd name="T41" fmla="*/ 1 h 124"/>
                  <a:gd name="T42" fmla="*/ 11 w 110"/>
                  <a:gd name="T43" fmla="*/ 2 h 124"/>
                  <a:gd name="T44" fmla="*/ 8 w 110"/>
                  <a:gd name="T45" fmla="*/ 4 h 124"/>
                  <a:gd name="T46" fmla="*/ 8 w 110"/>
                  <a:gd name="T47" fmla="*/ 4 h 124"/>
                  <a:gd name="T48" fmla="*/ 5 w 110"/>
                  <a:gd name="T49" fmla="*/ 7 h 124"/>
                  <a:gd name="T50" fmla="*/ 3 w 110"/>
                  <a:gd name="T51" fmla="*/ 10 h 124"/>
                  <a:gd name="T52" fmla="*/ 2 w 110"/>
                  <a:gd name="T53" fmla="*/ 14 h 124"/>
                  <a:gd name="T54" fmla="*/ 1 w 110"/>
                  <a:gd name="T55" fmla="*/ 17 h 124"/>
                  <a:gd name="T56" fmla="*/ 0 w 110"/>
                  <a:gd name="T57" fmla="*/ 26 h 124"/>
                  <a:gd name="T58" fmla="*/ 1 w 110"/>
                  <a:gd name="T59" fmla="*/ 37 h 124"/>
                  <a:gd name="T60" fmla="*/ 4 w 110"/>
                  <a:gd name="T61" fmla="*/ 47 h 124"/>
                  <a:gd name="T62" fmla="*/ 9 w 110"/>
                  <a:gd name="T63" fmla="*/ 58 h 124"/>
                  <a:gd name="T64" fmla="*/ 15 w 110"/>
                  <a:gd name="T65" fmla="*/ 70 h 124"/>
                  <a:gd name="T66" fmla="*/ 24 w 110"/>
                  <a:gd name="T67" fmla="*/ 80 h 124"/>
                  <a:gd name="T68" fmla="*/ 24 w 110"/>
                  <a:gd name="T69" fmla="*/ 80 h 124"/>
                  <a:gd name="T70" fmla="*/ 31 w 110"/>
                  <a:gd name="T71" fmla="*/ 88 h 124"/>
                  <a:gd name="T72" fmla="*/ 38 w 110"/>
                  <a:gd name="T73" fmla="*/ 94 h 124"/>
                  <a:gd name="T74" fmla="*/ 44 w 110"/>
                  <a:gd name="T75" fmla="*/ 98 h 124"/>
                  <a:gd name="T76" fmla="*/ 51 w 110"/>
                  <a:gd name="T77" fmla="*/ 102 h 124"/>
                  <a:gd name="T78" fmla="*/ 59 w 110"/>
                  <a:gd name="T79" fmla="*/ 104 h 124"/>
                  <a:gd name="T80" fmla="*/ 66 w 110"/>
                  <a:gd name="T81" fmla="*/ 105 h 124"/>
                  <a:gd name="T82" fmla="*/ 74 w 110"/>
                  <a:gd name="T83" fmla="*/ 106 h 124"/>
                  <a:gd name="T84" fmla="*/ 82 w 110"/>
                  <a:gd name="T85" fmla="*/ 106 h 124"/>
                  <a:gd name="T86" fmla="*/ 82 w 110"/>
                  <a:gd name="T87" fmla="*/ 106 h 124"/>
                  <a:gd name="T88" fmla="*/ 96 w 110"/>
                  <a:gd name="T8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24">
                    <a:moveTo>
                      <a:pt x="110" y="110"/>
                    </a:moveTo>
                    <a:lnTo>
                      <a:pt x="110" y="110"/>
                    </a:lnTo>
                    <a:lnTo>
                      <a:pt x="95" y="95"/>
                    </a:lnTo>
                    <a:lnTo>
                      <a:pt x="95" y="95"/>
                    </a:lnTo>
                    <a:lnTo>
                      <a:pt x="97" y="86"/>
                    </a:lnTo>
                    <a:lnTo>
                      <a:pt x="98" y="79"/>
                    </a:lnTo>
                    <a:lnTo>
                      <a:pt x="98" y="71"/>
                    </a:lnTo>
                    <a:lnTo>
                      <a:pt x="97" y="64"/>
                    </a:lnTo>
                    <a:lnTo>
                      <a:pt x="95" y="56"/>
                    </a:lnTo>
                    <a:lnTo>
                      <a:pt x="92" y="49"/>
                    </a:lnTo>
                    <a:lnTo>
                      <a:pt x="86" y="41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71" y="23"/>
                    </a:lnTo>
                    <a:lnTo>
                      <a:pt x="62" y="15"/>
                    </a:lnTo>
                    <a:lnTo>
                      <a:pt x="51" y="8"/>
                    </a:lnTo>
                    <a:lnTo>
                      <a:pt x="41" y="3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1" y="37"/>
                    </a:lnTo>
                    <a:lnTo>
                      <a:pt x="4" y="47"/>
                    </a:lnTo>
                    <a:lnTo>
                      <a:pt x="9" y="58"/>
                    </a:lnTo>
                    <a:lnTo>
                      <a:pt x="15" y="7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31" y="88"/>
                    </a:lnTo>
                    <a:lnTo>
                      <a:pt x="38" y="94"/>
                    </a:lnTo>
                    <a:lnTo>
                      <a:pt x="44" y="98"/>
                    </a:lnTo>
                    <a:lnTo>
                      <a:pt x="51" y="102"/>
                    </a:lnTo>
                    <a:lnTo>
                      <a:pt x="59" y="104"/>
                    </a:lnTo>
                    <a:lnTo>
                      <a:pt x="66" y="105"/>
                    </a:lnTo>
                    <a:lnTo>
                      <a:pt x="74" y="106"/>
                    </a:lnTo>
                    <a:lnTo>
                      <a:pt x="82" y="106"/>
                    </a:lnTo>
                    <a:lnTo>
                      <a:pt x="82" y="106"/>
                    </a:lnTo>
                    <a:lnTo>
                      <a:pt x="96" y="1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9" name="Freeform 202"/>
              <p:cNvSpPr>
                <a:spLocks/>
              </p:cNvSpPr>
              <p:nvPr/>
            </p:nvSpPr>
            <p:spPr bwMode="auto">
              <a:xfrm>
                <a:off x="4405" y="2335"/>
                <a:ext cx="57" cy="55"/>
              </a:xfrm>
              <a:custGeom>
                <a:avLst/>
                <a:gdLst>
                  <a:gd name="T0" fmla="*/ 57 w 57"/>
                  <a:gd name="T1" fmla="*/ 3 h 55"/>
                  <a:gd name="T2" fmla="*/ 57 w 57"/>
                  <a:gd name="T3" fmla="*/ 3 h 55"/>
                  <a:gd name="T4" fmla="*/ 57 w 57"/>
                  <a:gd name="T5" fmla="*/ 2 h 55"/>
                  <a:gd name="T6" fmla="*/ 56 w 57"/>
                  <a:gd name="T7" fmla="*/ 1 h 55"/>
                  <a:gd name="T8" fmla="*/ 56 w 57"/>
                  <a:gd name="T9" fmla="*/ 1 h 55"/>
                  <a:gd name="T10" fmla="*/ 55 w 57"/>
                  <a:gd name="T11" fmla="*/ 0 h 55"/>
                  <a:gd name="T12" fmla="*/ 54 w 57"/>
                  <a:gd name="T13" fmla="*/ 1 h 55"/>
                  <a:gd name="T14" fmla="*/ 5 w 57"/>
                  <a:gd name="T15" fmla="*/ 55 h 55"/>
                  <a:gd name="T16" fmla="*/ 5 w 57"/>
                  <a:gd name="T17" fmla="*/ 55 h 55"/>
                  <a:gd name="T18" fmla="*/ 2 w 57"/>
                  <a:gd name="T19" fmla="*/ 55 h 55"/>
                  <a:gd name="T20" fmla="*/ 1 w 57"/>
                  <a:gd name="T21" fmla="*/ 55 h 55"/>
                  <a:gd name="T22" fmla="*/ 1 w 57"/>
                  <a:gd name="T23" fmla="*/ 55 h 55"/>
                  <a:gd name="T24" fmla="*/ 0 w 57"/>
                  <a:gd name="T25" fmla="*/ 54 h 55"/>
                  <a:gd name="T26" fmla="*/ 0 w 57"/>
                  <a:gd name="T2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5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0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0" name="Freeform 203"/>
              <p:cNvSpPr>
                <a:spLocks/>
              </p:cNvSpPr>
              <p:nvPr/>
            </p:nvSpPr>
            <p:spPr bwMode="auto">
              <a:xfrm>
                <a:off x="4416" y="2344"/>
                <a:ext cx="56" cy="56"/>
              </a:xfrm>
              <a:custGeom>
                <a:avLst/>
                <a:gdLst>
                  <a:gd name="T0" fmla="*/ 56 w 56"/>
                  <a:gd name="T1" fmla="*/ 3 h 56"/>
                  <a:gd name="T2" fmla="*/ 56 w 56"/>
                  <a:gd name="T3" fmla="*/ 3 h 56"/>
                  <a:gd name="T4" fmla="*/ 56 w 56"/>
                  <a:gd name="T5" fmla="*/ 2 h 56"/>
                  <a:gd name="T6" fmla="*/ 55 w 56"/>
                  <a:gd name="T7" fmla="*/ 0 h 56"/>
                  <a:gd name="T8" fmla="*/ 55 w 56"/>
                  <a:gd name="T9" fmla="*/ 0 h 56"/>
                  <a:gd name="T10" fmla="*/ 54 w 56"/>
                  <a:gd name="T11" fmla="*/ 0 h 56"/>
                  <a:gd name="T12" fmla="*/ 53 w 56"/>
                  <a:gd name="T13" fmla="*/ 0 h 56"/>
                  <a:gd name="T14" fmla="*/ 4 w 56"/>
                  <a:gd name="T15" fmla="*/ 55 h 56"/>
                  <a:gd name="T16" fmla="*/ 4 w 56"/>
                  <a:gd name="T17" fmla="*/ 55 h 56"/>
                  <a:gd name="T18" fmla="*/ 2 w 56"/>
                  <a:gd name="T19" fmla="*/ 56 h 56"/>
                  <a:gd name="T20" fmla="*/ 1 w 56"/>
                  <a:gd name="T21" fmla="*/ 55 h 56"/>
                  <a:gd name="T22" fmla="*/ 1 w 56"/>
                  <a:gd name="T23" fmla="*/ 55 h 56"/>
                  <a:gd name="T24" fmla="*/ 0 w 56"/>
                  <a:gd name="T25" fmla="*/ 54 h 56"/>
                  <a:gd name="T26" fmla="*/ 1 w 56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6" y="3"/>
                    </a:move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1" name="Freeform 204"/>
              <p:cNvSpPr>
                <a:spLocks/>
              </p:cNvSpPr>
              <p:nvPr/>
            </p:nvSpPr>
            <p:spPr bwMode="auto">
              <a:xfrm>
                <a:off x="4426" y="2352"/>
                <a:ext cx="57" cy="56"/>
              </a:xfrm>
              <a:custGeom>
                <a:avLst/>
                <a:gdLst>
                  <a:gd name="T0" fmla="*/ 57 w 57"/>
                  <a:gd name="T1" fmla="*/ 3 h 56"/>
                  <a:gd name="T2" fmla="*/ 57 w 57"/>
                  <a:gd name="T3" fmla="*/ 3 h 56"/>
                  <a:gd name="T4" fmla="*/ 57 w 57"/>
                  <a:gd name="T5" fmla="*/ 2 h 56"/>
                  <a:gd name="T6" fmla="*/ 56 w 57"/>
                  <a:gd name="T7" fmla="*/ 1 h 56"/>
                  <a:gd name="T8" fmla="*/ 56 w 57"/>
                  <a:gd name="T9" fmla="*/ 1 h 56"/>
                  <a:gd name="T10" fmla="*/ 55 w 57"/>
                  <a:gd name="T11" fmla="*/ 0 h 56"/>
                  <a:gd name="T12" fmla="*/ 53 w 57"/>
                  <a:gd name="T13" fmla="*/ 1 h 56"/>
                  <a:gd name="T14" fmla="*/ 4 w 57"/>
                  <a:gd name="T15" fmla="*/ 56 h 56"/>
                  <a:gd name="T16" fmla="*/ 4 w 57"/>
                  <a:gd name="T17" fmla="*/ 56 h 56"/>
                  <a:gd name="T18" fmla="*/ 3 w 57"/>
                  <a:gd name="T19" fmla="*/ 56 h 56"/>
                  <a:gd name="T20" fmla="*/ 1 w 57"/>
                  <a:gd name="T21" fmla="*/ 56 h 56"/>
                  <a:gd name="T22" fmla="*/ 1 w 57"/>
                  <a:gd name="T23" fmla="*/ 56 h 56"/>
                  <a:gd name="T24" fmla="*/ 0 w 57"/>
                  <a:gd name="T25" fmla="*/ 55 h 56"/>
                  <a:gd name="T26" fmla="*/ 1 w 57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6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grpSp>
          <p:nvGrpSpPr>
            <p:cNvPr id="371" name="Group 406"/>
            <p:cNvGrpSpPr>
              <a:grpSpLocks/>
            </p:cNvGrpSpPr>
            <p:nvPr/>
          </p:nvGrpSpPr>
          <p:grpSpPr bwMode="auto">
            <a:xfrm>
              <a:off x="30163" y="49213"/>
              <a:ext cx="8328025" cy="4886325"/>
              <a:chOff x="19" y="31"/>
              <a:chExt cx="5246" cy="3078"/>
            </a:xfrm>
          </p:grpSpPr>
          <p:sp>
            <p:nvSpPr>
              <p:cNvPr id="471" name="Freeform 206"/>
              <p:cNvSpPr>
                <a:spLocks/>
              </p:cNvSpPr>
              <p:nvPr/>
            </p:nvSpPr>
            <p:spPr bwMode="auto">
              <a:xfrm>
                <a:off x="4272" y="2327"/>
                <a:ext cx="180" cy="239"/>
              </a:xfrm>
              <a:custGeom>
                <a:avLst/>
                <a:gdLst>
                  <a:gd name="T0" fmla="*/ 179 w 180"/>
                  <a:gd name="T1" fmla="*/ 3 h 239"/>
                  <a:gd name="T2" fmla="*/ 179 w 180"/>
                  <a:gd name="T3" fmla="*/ 3 h 239"/>
                  <a:gd name="T4" fmla="*/ 180 w 180"/>
                  <a:gd name="T5" fmla="*/ 1 h 239"/>
                  <a:gd name="T6" fmla="*/ 179 w 180"/>
                  <a:gd name="T7" fmla="*/ 0 h 239"/>
                  <a:gd name="T8" fmla="*/ 179 w 180"/>
                  <a:gd name="T9" fmla="*/ 0 h 239"/>
                  <a:gd name="T10" fmla="*/ 177 w 180"/>
                  <a:gd name="T11" fmla="*/ 0 h 239"/>
                  <a:gd name="T12" fmla="*/ 176 w 180"/>
                  <a:gd name="T13" fmla="*/ 0 h 239"/>
                  <a:gd name="T14" fmla="*/ 127 w 180"/>
                  <a:gd name="T15" fmla="*/ 47 h 239"/>
                  <a:gd name="T16" fmla="*/ 127 w 180"/>
                  <a:gd name="T17" fmla="*/ 47 h 239"/>
                  <a:gd name="T18" fmla="*/ 121 w 180"/>
                  <a:gd name="T19" fmla="*/ 54 h 239"/>
                  <a:gd name="T20" fmla="*/ 117 w 180"/>
                  <a:gd name="T21" fmla="*/ 61 h 239"/>
                  <a:gd name="T22" fmla="*/ 113 w 180"/>
                  <a:gd name="T23" fmla="*/ 68 h 239"/>
                  <a:gd name="T24" fmla="*/ 111 w 180"/>
                  <a:gd name="T25" fmla="*/ 75 h 239"/>
                  <a:gd name="T26" fmla="*/ 110 w 180"/>
                  <a:gd name="T27" fmla="*/ 81 h 239"/>
                  <a:gd name="T28" fmla="*/ 109 w 180"/>
                  <a:gd name="T29" fmla="*/ 87 h 239"/>
                  <a:gd name="T30" fmla="*/ 110 w 180"/>
                  <a:gd name="T31" fmla="*/ 99 h 239"/>
                  <a:gd name="T32" fmla="*/ 110 w 180"/>
                  <a:gd name="T33" fmla="*/ 99 h 239"/>
                  <a:gd name="T34" fmla="*/ 81 w 180"/>
                  <a:gd name="T35" fmla="*/ 128 h 239"/>
                  <a:gd name="T36" fmla="*/ 52 w 180"/>
                  <a:gd name="T37" fmla="*/ 156 h 239"/>
                  <a:gd name="T38" fmla="*/ 26 w 180"/>
                  <a:gd name="T39" fmla="*/ 182 h 239"/>
                  <a:gd name="T40" fmla="*/ 7 w 180"/>
                  <a:gd name="T41" fmla="*/ 203 h 239"/>
                  <a:gd name="T42" fmla="*/ 7 w 180"/>
                  <a:gd name="T43" fmla="*/ 203 h 239"/>
                  <a:gd name="T44" fmla="*/ 4 w 180"/>
                  <a:gd name="T45" fmla="*/ 208 h 239"/>
                  <a:gd name="T46" fmla="*/ 1 w 180"/>
                  <a:gd name="T47" fmla="*/ 213 h 239"/>
                  <a:gd name="T48" fmla="*/ 0 w 180"/>
                  <a:gd name="T49" fmla="*/ 218 h 239"/>
                  <a:gd name="T50" fmla="*/ 0 w 180"/>
                  <a:gd name="T51" fmla="*/ 222 h 239"/>
                  <a:gd name="T52" fmla="*/ 1 w 180"/>
                  <a:gd name="T53" fmla="*/ 226 h 239"/>
                  <a:gd name="T54" fmla="*/ 2 w 180"/>
                  <a:gd name="T55" fmla="*/ 229 h 239"/>
                  <a:gd name="T56" fmla="*/ 4 w 180"/>
                  <a:gd name="T57" fmla="*/ 232 h 239"/>
                  <a:gd name="T58" fmla="*/ 6 w 180"/>
                  <a:gd name="T59" fmla="*/ 235 h 239"/>
                  <a:gd name="T60" fmla="*/ 6 w 180"/>
                  <a:gd name="T61" fmla="*/ 235 h 239"/>
                  <a:gd name="T62" fmla="*/ 9 w 180"/>
                  <a:gd name="T63" fmla="*/ 237 h 239"/>
                  <a:gd name="T64" fmla="*/ 13 w 180"/>
                  <a:gd name="T65" fmla="*/ 238 h 239"/>
                  <a:gd name="T66" fmla="*/ 16 w 180"/>
                  <a:gd name="T67" fmla="*/ 239 h 239"/>
                  <a:gd name="T68" fmla="*/ 20 w 180"/>
                  <a:gd name="T69" fmla="*/ 239 h 239"/>
                  <a:gd name="T70" fmla="*/ 25 w 180"/>
                  <a:gd name="T71" fmla="*/ 238 h 239"/>
                  <a:gd name="T72" fmla="*/ 30 w 180"/>
                  <a:gd name="T73" fmla="*/ 236 h 239"/>
                  <a:gd name="T74" fmla="*/ 34 w 180"/>
                  <a:gd name="T75" fmla="*/ 233 h 239"/>
                  <a:gd name="T76" fmla="*/ 38 w 180"/>
                  <a:gd name="T77" fmla="*/ 229 h 239"/>
                  <a:gd name="T78" fmla="*/ 38 w 180"/>
                  <a:gd name="T79" fmla="*/ 229 h 239"/>
                  <a:gd name="T80" fmla="*/ 55 w 180"/>
                  <a:gd name="T81" fmla="*/ 206 h 239"/>
                  <a:gd name="T82" fmla="*/ 76 w 180"/>
                  <a:gd name="T83" fmla="*/ 177 h 239"/>
                  <a:gd name="T84" fmla="*/ 97 w 180"/>
                  <a:gd name="T85" fmla="*/ 145 h 239"/>
                  <a:gd name="T86" fmla="*/ 121 w 180"/>
                  <a:gd name="T87" fmla="*/ 112 h 239"/>
                  <a:gd name="T88" fmla="*/ 121 w 180"/>
                  <a:gd name="T89" fmla="*/ 112 h 239"/>
                  <a:gd name="T90" fmla="*/ 134 w 180"/>
                  <a:gd name="T91" fmla="*/ 110 h 239"/>
                  <a:gd name="T92" fmla="*/ 141 w 180"/>
                  <a:gd name="T93" fmla="*/ 109 h 239"/>
                  <a:gd name="T94" fmla="*/ 147 w 180"/>
                  <a:gd name="T95" fmla="*/ 107 h 239"/>
                  <a:gd name="T96" fmla="*/ 153 w 180"/>
                  <a:gd name="T97" fmla="*/ 102 h 239"/>
                  <a:gd name="T98" fmla="*/ 159 w 180"/>
                  <a:gd name="T99" fmla="*/ 98 h 239"/>
                  <a:gd name="T100" fmla="*/ 166 w 180"/>
                  <a:gd name="T101" fmla="*/ 92 h 239"/>
                  <a:gd name="T102" fmla="*/ 173 w 180"/>
                  <a:gd name="T103" fmla="*/ 8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0" h="239">
                    <a:moveTo>
                      <a:pt x="179" y="3"/>
                    </a:moveTo>
                    <a:lnTo>
                      <a:pt x="179" y="3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27" y="47"/>
                    </a:lnTo>
                    <a:lnTo>
                      <a:pt x="127" y="47"/>
                    </a:lnTo>
                    <a:lnTo>
                      <a:pt x="121" y="54"/>
                    </a:lnTo>
                    <a:lnTo>
                      <a:pt x="117" y="61"/>
                    </a:lnTo>
                    <a:lnTo>
                      <a:pt x="113" y="68"/>
                    </a:lnTo>
                    <a:lnTo>
                      <a:pt x="111" y="75"/>
                    </a:lnTo>
                    <a:lnTo>
                      <a:pt x="110" y="81"/>
                    </a:lnTo>
                    <a:lnTo>
                      <a:pt x="109" y="87"/>
                    </a:lnTo>
                    <a:lnTo>
                      <a:pt x="110" y="99"/>
                    </a:lnTo>
                    <a:lnTo>
                      <a:pt x="110" y="99"/>
                    </a:lnTo>
                    <a:lnTo>
                      <a:pt x="81" y="128"/>
                    </a:lnTo>
                    <a:lnTo>
                      <a:pt x="52" y="156"/>
                    </a:lnTo>
                    <a:lnTo>
                      <a:pt x="26" y="182"/>
                    </a:lnTo>
                    <a:lnTo>
                      <a:pt x="7" y="203"/>
                    </a:lnTo>
                    <a:lnTo>
                      <a:pt x="7" y="203"/>
                    </a:lnTo>
                    <a:lnTo>
                      <a:pt x="4" y="208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1" y="226"/>
                    </a:lnTo>
                    <a:lnTo>
                      <a:pt x="2" y="229"/>
                    </a:lnTo>
                    <a:lnTo>
                      <a:pt x="4" y="232"/>
                    </a:lnTo>
                    <a:lnTo>
                      <a:pt x="6" y="235"/>
                    </a:lnTo>
                    <a:lnTo>
                      <a:pt x="6" y="235"/>
                    </a:lnTo>
                    <a:lnTo>
                      <a:pt x="9" y="237"/>
                    </a:lnTo>
                    <a:lnTo>
                      <a:pt x="13" y="238"/>
                    </a:lnTo>
                    <a:lnTo>
                      <a:pt x="16" y="239"/>
                    </a:lnTo>
                    <a:lnTo>
                      <a:pt x="20" y="239"/>
                    </a:lnTo>
                    <a:lnTo>
                      <a:pt x="25" y="238"/>
                    </a:lnTo>
                    <a:lnTo>
                      <a:pt x="30" y="236"/>
                    </a:lnTo>
                    <a:lnTo>
                      <a:pt x="34" y="233"/>
                    </a:lnTo>
                    <a:lnTo>
                      <a:pt x="38" y="229"/>
                    </a:lnTo>
                    <a:lnTo>
                      <a:pt x="38" y="229"/>
                    </a:lnTo>
                    <a:lnTo>
                      <a:pt x="55" y="206"/>
                    </a:lnTo>
                    <a:lnTo>
                      <a:pt x="76" y="177"/>
                    </a:lnTo>
                    <a:lnTo>
                      <a:pt x="97" y="145"/>
                    </a:lnTo>
                    <a:lnTo>
                      <a:pt x="121" y="112"/>
                    </a:lnTo>
                    <a:lnTo>
                      <a:pt x="121" y="112"/>
                    </a:lnTo>
                    <a:lnTo>
                      <a:pt x="134" y="110"/>
                    </a:lnTo>
                    <a:lnTo>
                      <a:pt x="141" y="109"/>
                    </a:lnTo>
                    <a:lnTo>
                      <a:pt x="147" y="107"/>
                    </a:lnTo>
                    <a:lnTo>
                      <a:pt x="153" y="102"/>
                    </a:lnTo>
                    <a:lnTo>
                      <a:pt x="159" y="98"/>
                    </a:lnTo>
                    <a:lnTo>
                      <a:pt x="166" y="92"/>
                    </a:lnTo>
                    <a:lnTo>
                      <a:pt x="173" y="8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2" name="Freeform 207"/>
              <p:cNvSpPr>
                <a:spLocks/>
              </p:cNvSpPr>
              <p:nvPr/>
            </p:nvSpPr>
            <p:spPr bwMode="auto">
              <a:xfrm>
                <a:off x="714" y="1864"/>
                <a:ext cx="195" cy="173"/>
              </a:xfrm>
              <a:custGeom>
                <a:avLst/>
                <a:gdLst>
                  <a:gd name="T0" fmla="*/ 172 w 195"/>
                  <a:gd name="T1" fmla="*/ 21 h 173"/>
                  <a:gd name="T2" fmla="*/ 172 w 195"/>
                  <a:gd name="T3" fmla="*/ 0 h 173"/>
                  <a:gd name="T4" fmla="*/ 158 w 195"/>
                  <a:gd name="T5" fmla="*/ 10 h 173"/>
                  <a:gd name="T6" fmla="*/ 158 w 195"/>
                  <a:gd name="T7" fmla="*/ 10 h 173"/>
                  <a:gd name="T8" fmla="*/ 151 w 195"/>
                  <a:gd name="T9" fmla="*/ 12 h 173"/>
                  <a:gd name="T10" fmla="*/ 145 w 195"/>
                  <a:gd name="T11" fmla="*/ 14 h 173"/>
                  <a:gd name="T12" fmla="*/ 131 w 195"/>
                  <a:gd name="T13" fmla="*/ 16 h 173"/>
                  <a:gd name="T14" fmla="*/ 97 w 195"/>
                  <a:gd name="T15" fmla="*/ 17 h 173"/>
                  <a:gd name="T16" fmla="*/ 79 w 195"/>
                  <a:gd name="T17" fmla="*/ 19 h 173"/>
                  <a:gd name="T18" fmla="*/ 63 w 195"/>
                  <a:gd name="T19" fmla="*/ 22 h 173"/>
                  <a:gd name="T20" fmla="*/ 55 w 195"/>
                  <a:gd name="T21" fmla="*/ 25 h 173"/>
                  <a:gd name="T22" fmla="*/ 47 w 195"/>
                  <a:gd name="T23" fmla="*/ 27 h 173"/>
                  <a:gd name="T24" fmla="*/ 39 w 195"/>
                  <a:gd name="T25" fmla="*/ 31 h 173"/>
                  <a:gd name="T26" fmla="*/ 33 w 195"/>
                  <a:gd name="T27" fmla="*/ 35 h 173"/>
                  <a:gd name="T28" fmla="*/ 33 w 195"/>
                  <a:gd name="T29" fmla="*/ 35 h 173"/>
                  <a:gd name="T30" fmla="*/ 27 w 195"/>
                  <a:gd name="T31" fmla="*/ 39 h 173"/>
                  <a:gd name="T32" fmla="*/ 21 w 195"/>
                  <a:gd name="T33" fmla="*/ 44 h 173"/>
                  <a:gd name="T34" fmla="*/ 17 w 195"/>
                  <a:gd name="T35" fmla="*/ 50 h 173"/>
                  <a:gd name="T36" fmla="*/ 13 w 195"/>
                  <a:gd name="T37" fmla="*/ 56 h 173"/>
                  <a:gd name="T38" fmla="*/ 9 w 195"/>
                  <a:gd name="T39" fmla="*/ 63 h 173"/>
                  <a:gd name="T40" fmla="*/ 5 w 195"/>
                  <a:gd name="T41" fmla="*/ 70 h 173"/>
                  <a:gd name="T42" fmla="*/ 3 w 195"/>
                  <a:gd name="T43" fmla="*/ 76 h 173"/>
                  <a:gd name="T44" fmla="*/ 1 w 195"/>
                  <a:gd name="T45" fmla="*/ 83 h 173"/>
                  <a:gd name="T46" fmla="*/ 1 w 195"/>
                  <a:gd name="T47" fmla="*/ 90 h 173"/>
                  <a:gd name="T48" fmla="*/ 0 w 195"/>
                  <a:gd name="T49" fmla="*/ 98 h 173"/>
                  <a:gd name="T50" fmla="*/ 1 w 195"/>
                  <a:gd name="T51" fmla="*/ 105 h 173"/>
                  <a:gd name="T52" fmla="*/ 2 w 195"/>
                  <a:gd name="T53" fmla="*/ 112 h 173"/>
                  <a:gd name="T54" fmla="*/ 4 w 195"/>
                  <a:gd name="T55" fmla="*/ 119 h 173"/>
                  <a:gd name="T56" fmla="*/ 6 w 195"/>
                  <a:gd name="T57" fmla="*/ 126 h 173"/>
                  <a:gd name="T58" fmla="*/ 11 w 195"/>
                  <a:gd name="T59" fmla="*/ 134 h 173"/>
                  <a:gd name="T60" fmla="*/ 15 w 195"/>
                  <a:gd name="T61" fmla="*/ 140 h 173"/>
                  <a:gd name="T62" fmla="*/ 15 w 195"/>
                  <a:gd name="T63" fmla="*/ 140 h 173"/>
                  <a:gd name="T64" fmla="*/ 19 w 195"/>
                  <a:gd name="T65" fmla="*/ 146 h 173"/>
                  <a:gd name="T66" fmla="*/ 24 w 195"/>
                  <a:gd name="T67" fmla="*/ 152 h 173"/>
                  <a:gd name="T68" fmla="*/ 30 w 195"/>
                  <a:gd name="T69" fmla="*/ 156 h 173"/>
                  <a:gd name="T70" fmla="*/ 36 w 195"/>
                  <a:gd name="T71" fmla="*/ 160 h 173"/>
                  <a:gd name="T72" fmla="*/ 42 w 195"/>
                  <a:gd name="T73" fmla="*/ 164 h 173"/>
                  <a:gd name="T74" fmla="*/ 50 w 195"/>
                  <a:gd name="T75" fmla="*/ 167 h 173"/>
                  <a:gd name="T76" fmla="*/ 56 w 195"/>
                  <a:gd name="T77" fmla="*/ 170 h 173"/>
                  <a:gd name="T78" fmla="*/ 63 w 195"/>
                  <a:gd name="T79" fmla="*/ 172 h 173"/>
                  <a:gd name="T80" fmla="*/ 70 w 195"/>
                  <a:gd name="T81" fmla="*/ 172 h 173"/>
                  <a:gd name="T82" fmla="*/ 77 w 195"/>
                  <a:gd name="T83" fmla="*/ 173 h 173"/>
                  <a:gd name="T84" fmla="*/ 85 w 195"/>
                  <a:gd name="T85" fmla="*/ 172 h 173"/>
                  <a:gd name="T86" fmla="*/ 93 w 195"/>
                  <a:gd name="T87" fmla="*/ 171 h 173"/>
                  <a:gd name="T88" fmla="*/ 99 w 195"/>
                  <a:gd name="T89" fmla="*/ 168 h 173"/>
                  <a:gd name="T90" fmla="*/ 106 w 195"/>
                  <a:gd name="T91" fmla="*/ 166 h 173"/>
                  <a:gd name="T92" fmla="*/ 113 w 195"/>
                  <a:gd name="T93" fmla="*/ 162 h 173"/>
                  <a:gd name="T94" fmla="*/ 120 w 195"/>
                  <a:gd name="T95" fmla="*/ 158 h 173"/>
                  <a:gd name="T96" fmla="*/ 120 w 195"/>
                  <a:gd name="T97" fmla="*/ 158 h 173"/>
                  <a:gd name="T98" fmla="*/ 127 w 195"/>
                  <a:gd name="T99" fmla="*/ 153 h 173"/>
                  <a:gd name="T100" fmla="*/ 132 w 195"/>
                  <a:gd name="T101" fmla="*/ 148 h 173"/>
                  <a:gd name="T102" fmla="*/ 138 w 195"/>
                  <a:gd name="T103" fmla="*/ 141 h 173"/>
                  <a:gd name="T104" fmla="*/ 142 w 195"/>
                  <a:gd name="T105" fmla="*/ 134 h 173"/>
                  <a:gd name="T106" fmla="*/ 151 w 195"/>
                  <a:gd name="T107" fmla="*/ 118 h 173"/>
                  <a:gd name="T108" fmla="*/ 159 w 195"/>
                  <a:gd name="T109" fmla="*/ 102 h 173"/>
                  <a:gd name="T110" fmla="*/ 166 w 195"/>
                  <a:gd name="T111" fmla="*/ 85 h 173"/>
                  <a:gd name="T112" fmla="*/ 172 w 195"/>
                  <a:gd name="T113" fmla="*/ 70 h 173"/>
                  <a:gd name="T114" fmla="*/ 180 w 195"/>
                  <a:gd name="T115" fmla="*/ 56 h 173"/>
                  <a:gd name="T116" fmla="*/ 184 w 195"/>
                  <a:gd name="T117" fmla="*/ 51 h 173"/>
                  <a:gd name="T118" fmla="*/ 189 w 195"/>
                  <a:gd name="T119" fmla="*/ 47 h 173"/>
                  <a:gd name="T120" fmla="*/ 195 w 195"/>
                  <a:gd name="T121" fmla="*/ 21 h 173"/>
                  <a:gd name="T122" fmla="*/ 172 w 195"/>
                  <a:gd name="T123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173">
                    <a:moveTo>
                      <a:pt x="172" y="21"/>
                    </a:moveTo>
                    <a:lnTo>
                      <a:pt x="172" y="0"/>
                    </a:lnTo>
                    <a:lnTo>
                      <a:pt x="158" y="10"/>
                    </a:lnTo>
                    <a:lnTo>
                      <a:pt x="158" y="10"/>
                    </a:lnTo>
                    <a:lnTo>
                      <a:pt x="151" y="12"/>
                    </a:lnTo>
                    <a:lnTo>
                      <a:pt x="145" y="14"/>
                    </a:lnTo>
                    <a:lnTo>
                      <a:pt x="131" y="16"/>
                    </a:lnTo>
                    <a:lnTo>
                      <a:pt x="97" y="17"/>
                    </a:lnTo>
                    <a:lnTo>
                      <a:pt x="79" y="19"/>
                    </a:lnTo>
                    <a:lnTo>
                      <a:pt x="63" y="22"/>
                    </a:lnTo>
                    <a:lnTo>
                      <a:pt x="55" y="25"/>
                    </a:lnTo>
                    <a:lnTo>
                      <a:pt x="47" y="27"/>
                    </a:lnTo>
                    <a:lnTo>
                      <a:pt x="39" y="31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27" y="39"/>
                    </a:lnTo>
                    <a:lnTo>
                      <a:pt x="21" y="44"/>
                    </a:lnTo>
                    <a:lnTo>
                      <a:pt x="17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5" y="70"/>
                    </a:lnTo>
                    <a:lnTo>
                      <a:pt x="3" y="76"/>
                    </a:lnTo>
                    <a:lnTo>
                      <a:pt x="1" y="83"/>
                    </a:lnTo>
                    <a:lnTo>
                      <a:pt x="1" y="90"/>
                    </a:lnTo>
                    <a:lnTo>
                      <a:pt x="0" y="98"/>
                    </a:lnTo>
                    <a:lnTo>
                      <a:pt x="1" y="105"/>
                    </a:lnTo>
                    <a:lnTo>
                      <a:pt x="2" y="112"/>
                    </a:lnTo>
                    <a:lnTo>
                      <a:pt x="4" y="119"/>
                    </a:lnTo>
                    <a:lnTo>
                      <a:pt x="6" y="126"/>
                    </a:lnTo>
                    <a:lnTo>
                      <a:pt x="11" y="134"/>
                    </a:lnTo>
                    <a:lnTo>
                      <a:pt x="15" y="140"/>
                    </a:lnTo>
                    <a:lnTo>
                      <a:pt x="15" y="140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6"/>
                    </a:lnTo>
                    <a:lnTo>
                      <a:pt x="36" y="160"/>
                    </a:lnTo>
                    <a:lnTo>
                      <a:pt x="42" y="164"/>
                    </a:lnTo>
                    <a:lnTo>
                      <a:pt x="50" y="167"/>
                    </a:lnTo>
                    <a:lnTo>
                      <a:pt x="56" y="170"/>
                    </a:lnTo>
                    <a:lnTo>
                      <a:pt x="63" y="172"/>
                    </a:lnTo>
                    <a:lnTo>
                      <a:pt x="70" y="172"/>
                    </a:lnTo>
                    <a:lnTo>
                      <a:pt x="77" y="173"/>
                    </a:lnTo>
                    <a:lnTo>
                      <a:pt x="85" y="172"/>
                    </a:lnTo>
                    <a:lnTo>
                      <a:pt x="93" y="171"/>
                    </a:lnTo>
                    <a:lnTo>
                      <a:pt x="99" y="168"/>
                    </a:lnTo>
                    <a:lnTo>
                      <a:pt x="106" y="166"/>
                    </a:lnTo>
                    <a:lnTo>
                      <a:pt x="113" y="162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7" y="153"/>
                    </a:lnTo>
                    <a:lnTo>
                      <a:pt x="132" y="148"/>
                    </a:lnTo>
                    <a:lnTo>
                      <a:pt x="138" y="141"/>
                    </a:lnTo>
                    <a:lnTo>
                      <a:pt x="142" y="134"/>
                    </a:lnTo>
                    <a:lnTo>
                      <a:pt x="151" y="118"/>
                    </a:lnTo>
                    <a:lnTo>
                      <a:pt x="159" y="102"/>
                    </a:lnTo>
                    <a:lnTo>
                      <a:pt x="166" y="85"/>
                    </a:lnTo>
                    <a:lnTo>
                      <a:pt x="172" y="70"/>
                    </a:lnTo>
                    <a:lnTo>
                      <a:pt x="180" y="56"/>
                    </a:lnTo>
                    <a:lnTo>
                      <a:pt x="184" y="51"/>
                    </a:lnTo>
                    <a:lnTo>
                      <a:pt x="189" y="47"/>
                    </a:lnTo>
                    <a:lnTo>
                      <a:pt x="195" y="21"/>
                    </a:lnTo>
                    <a:lnTo>
                      <a:pt x="172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3" name="Freeform 208"/>
              <p:cNvSpPr>
                <a:spLocks/>
              </p:cNvSpPr>
              <p:nvPr/>
            </p:nvSpPr>
            <p:spPr bwMode="auto">
              <a:xfrm>
                <a:off x="739" y="1903"/>
                <a:ext cx="49" cy="33"/>
              </a:xfrm>
              <a:custGeom>
                <a:avLst/>
                <a:gdLst>
                  <a:gd name="T0" fmla="*/ 0 w 49"/>
                  <a:gd name="T1" fmla="*/ 33 h 33"/>
                  <a:gd name="T2" fmla="*/ 0 w 49"/>
                  <a:gd name="T3" fmla="*/ 33 h 33"/>
                  <a:gd name="T4" fmla="*/ 3 w 49"/>
                  <a:gd name="T5" fmla="*/ 27 h 33"/>
                  <a:gd name="T6" fmla="*/ 7 w 49"/>
                  <a:gd name="T7" fmla="*/ 20 h 33"/>
                  <a:gd name="T8" fmla="*/ 12 w 49"/>
                  <a:gd name="T9" fmla="*/ 15 h 33"/>
                  <a:gd name="T10" fmla="*/ 18 w 49"/>
                  <a:gd name="T11" fmla="*/ 11 h 33"/>
                  <a:gd name="T12" fmla="*/ 25 w 49"/>
                  <a:gd name="T13" fmla="*/ 7 h 33"/>
                  <a:gd name="T14" fmla="*/ 32 w 49"/>
                  <a:gd name="T15" fmla="*/ 4 h 33"/>
                  <a:gd name="T16" fmla="*/ 40 w 49"/>
                  <a:gd name="T17" fmla="*/ 1 h 33"/>
                  <a:gd name="T18" fmla="*/ 49 w 49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0" y="33"/>
                    </a:moveTo>
                    <a:lnTo>
                      <a:pt x="0" y="33"/>
                    </a:lnTo>
                    <a:lnTo>
                      <a:pt x="3" y="27"/>
                    </a:lnTo>
                    <a:lnTo>
                      <a:pt x="7" y="20"/>
                    </a:lnTo>
                    <a:lnTo>
                      <a:pt x="12" y="15"/>
                    </a:lnTo>
                    <a:lnTo>
                      <a:pt x="18" y="11"/>
                    </a:lnTo>
                    <a:lnTo>
                      <a:pt x="25" y="7"/>
                    </a:lnTo>
                    <a:lnTo>
                      <a:pt x="32" y="4"/>
                    </a:lnTo>
                    <a:lnTo>
                      <a:pt x="40" y="1"/>
                    </a:lnTo>
                    <a:lnTo>
                      <a:pt x="4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4" name="Line 209"/>
              <p:cNvSpPr>
                <a:spLocks noChangeShapeType="1"/>
              </p:cNvSpPr>
              <p:nvPr/>
            </p:nvSpPr>
            <p:spPr bwMode="auto">
              <a:xfrm>
                <a:off x="745" y="193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5" name="Freeform 210"/>
              <p:cNvSpPr>
                <a:spLocks/>
              </p:cNvSpPr>
              <p:nvPr/>
            </p:nvSpPr>
            <p:spPr bwMode="auto">
              <a:xfrm>
                <a:off x="894" y="1817"/>
                <a:ext cx="88" cy="87"/>
              </a:xfrm>
              <a:custGeom>
                <a:avLst/>
                <a:gdLst>
                  <a:gd name="T0" fmla="*/ 19 w 88"/>
                  <a:gd name="T1" fmla="*/ 87 h 87"/>
                  <a:gd name="T2" fmla="*/ 42 w 88"/>
                  <a:gd name="T3" fmla="*/ 69 h 87"/>
                  <a:gd name="T4" fmla="*/ 42 w 88"/>
                  <a:gd name="T5" fmla="*/ 69 h 87"/>
                  <a:gd name="T6" fmla="*/ 42 w 88"/>
                  <a:gd name="T7" fmla="*/ 69 h 87"/>
                  <a:gd name="T8" fmla="*/ 42 w 88"/>
                  <a:gd name="T9" fmla="*/ 69 h 87"/>
                  <a:gd name="T10" fmla="*/ 47 w 88"/>
                  <a:gd name="T11" fmla="*/ 72 h 87"/>
                  <a:gd name="T12" fmla="*/ 51 w 88"/>
                  <a:gd name="T13" fmla="*/ 74 h 87"/>
                  <a:gd name="T14" fmla="*/ 55 w 88"/>
                  <a:gd name="T15" fmla="*/ 75 h 87"/>
                  <a:gd name="T16" fmla="*/ 59 w 88"/>
                  <a:gd name="T17" fmla="*/ 75 h 87"/>
                  <a:gd name="T18" fmla="*/ 59 w 88"/>
                  <a:gd name="T19" fmla="*/ 75 h 87"/>
                  <a:gd name="T20" fmla="*/ 64 w 88"/>
                  <a:gd name="T21" fmla="*/ 75 h 87"/>
                  <a:gd name="T22" fmla="*/ 68 w 88"/>
                  <a:gd name="T23" fmla="*/ 74 h 87"/>
                  <a:gd name="T24" fmla="*/ 72 w 88"/>
                  <a:gd name="T25" fmla="*/ 73 h 87"/>
                  <a:gd name="T26" fmla="*/ 75 w 88"/>
                  <a:gd name="T27" fmla="*/ 70 h 87"/>
                  <a:gd name="T28" fmla="*/ 75 w 88"/>
                  <a:gd name="T29" fmla="*/ 70 h 87"/>
                  <a:gd name="T30" fmla="*/ 79 w 88"/>
                  <a:gd name="T31" fmla="*/ 66 h 87"/>
                  <a:gd name="T32" fmla="*/ 84 w 88"/>
                  <a:gd name="T33" fmla="*/ 62 h 87"/>
                  <a:gd name="T34" fmla="*/ 86 w 88"/>
                  <a:gd name="T35" fmla="*/ 57 h 87"/>
                  <a:gd name="T36" fmla="*/ 88 w 88"/>
                  <a:gd name="T37" fmla="*/ 52 h 87"/>
                  <a:gd name="T38" fmla="*/ 88 w 88"/>
                  <a:gd name="T39" fmla="*/ 52 h 87"/>
                  <a:gd name="T40" fmla="*/ 88 w 88"/>
                  <a:gd name="T41" fmla="*/ 46 h 87"/>
                  <a:gd name="T42" fmla="*/ 87 w 88"/>
                  <a:gd name="T43" fmla="*/ 41 h 87"/>
                  <a:gd name="T44" fmla="*/ 86 w 88"/>
                  <a:gd name="T45" fmla="*/ 36 h 87"/>
                  <a:gd name="T46" fmla="*/ 83 w 88"/>
                  <a:gd name="T47" fmla="*/ 30 h 87"/>
                  <a:gd name="T48" fmla="*/ 83 w 88"/>
                  <a:gd name="T49" fmla="*/ 30 h 87"/>
                  <a:gd name="T50" fmla="*/ 78 w 88"/>
                  <a:gd name="T51" fmla="*/ 26 h 87"/>
                  <a:gd name="T52" fmla="*/ 74 w 88"/>
                  <a:gd name="T53" fmla="*/ 23 h 87"/>
                  <a:gd name="T54" fmla="*/ 69 w 88"/>
                  <a:gd name="T55" fmla="*/ 20 h 87"/>
                  <a:gd name="T56" fmla="*/ 64 w 88"/>
                  <a:gd name="T57" fmla="*/ 19 h 87"/>
                  <a:gd name="T58" fmla="*/ 64 w 88"/>
                  <a:gd name="T59" fmla="*/ 19 h 87"/>
                  <a:gd name="T60" fmla="*/ 62 w 88"/>
                  <a:gd name="T61" fmla="*/ 14 h 87"/>
                  <a:gd name="T62" fmla="*/ 60 w 88"/>
                  <a:gd name="T63" fmla="*/ 10 h 87"/>
                  <a:gd name="T64" fmla="*/ 60 w 88"/>
                  <a:gd name="T65" fmla="*/ 10 h 87"/>
                  <a:gd name="T66" fmla="*/ 56 w 88"/>
                  <a:gd name="T67" fmla="*/ 6 h 87"/>
                  <a:gd name="T68" fmla="*/ 51 w 88"/>
                  <a:gd name="T69" fmla="*/ 3 h 87"/>
                  <a:gd name="T70" fmla="*/ 46 w 88"/>
                  <a:gd name="T71" fmla="*/ 1 h 87"/>
                  <a:gd name="T72" fmla="*/ 39 w 88"/>
                  <a:gd name="T73" fmla="*/ 0 h 87"/>
                  <a:gd name="T74" fmla="*/ 39 w 88"/>
                  <a:gd name="T75" fmla="*/ 0 h 87"/>
                  <a:gd name="T76" fmla="*/ 32 w 88"/>
                  <a:gd name="T77" fmla="*/ 1 h 87"/>
                  <a:gd name="T78" fmla="*/ 25 w 88"/>
                  <a:gd name="T79" fmla="*/ 4 h 87"/>
                  <a:gd name="T80" fmla="*/ 25 w 88"/>
                  <a:gd name="T81" fmla="*/ 4 h 87"/>
                  <a:gd name="T82" fmla="*/ 20 w 88"/>
                  <a:gd name="T83" fmla="*/ 9 h 87"/>
                  <a:gd name="T84" fmla="*/ 16 w 88"/>
                  <a:gd name="T85" fmla="*/ 16 h 87"/>
                  <a:gd name="T86" fmla="*/ 15 w 88"/>
                  <a:gd name="T87" fmla="*/ 23 h 87"/>
                  <a:gd name="T88" fmla="*/ 16 w 88"/>
                  <a:gd name="T89" fmla="*/ 30 h 87"/>
                  <a:gd name="T90" fmla="*/ 0 w 88"/>
                  <a:gd name="T91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" h="87">
                    <a:moveTo>
                      <a:pt x="19" y="87"/>
                    </a:move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7" y="72"/>
                    </a:lnTo>
                    <a:lnTo>
                      <a:pt x="51" y="74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59" y="75"/>
                    </a:lnTo>
                    <a:lnTo>
                      <a:pt x="64" y="75"/>
                    </a:lnTo>
                    <a:lnTo>
                      <a:pt x="68" y="74"/>
                    </a:lnTo>
                    <a:lnTo>
                      <a:pt x="72" y="73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9" y="66"/>
                    </a:lnTo>
                    <a:lnTo>
                      <a:pt x="84" y="62"/>
                    </a:lnTo>
                    <a:lnTo>
                      <a:pt x="86" y="57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46"/>
                    </a:lnTo>
                    <a:lnTo>
                      <a:pt x="87" y="41"/>
                    </a:lnTo>
                    <a:lnTo>
                      <a:pt x="86" y="36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78" y="26"/>
                    </a:lnTo>
                    <a:lnTo>
                      <a:pt x="74" y="23"/>
                    </a:lnTo>
                    <a:lnTo>
                      <a:pt x="69" y="20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2" y="14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51" y="3"/>
                    </a:lnTo>
                    <a:lnTo>
                      <a:pt x="46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6" y="16"/>
                    </a:lnTo>
                    <a:lnTo>
                      <a:pt x="15" y="23"/>
                    </a:lnTo>
                    <a:lnTo>
                      <a:pt x="16" y="30"/>
                    </a:lnTo>
                    <a:lnTo>
                      <a:pt x="0" y="4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6" name="Line 211"/>
              <p:cNvSpPr>
                <a:spLocks noChangeShapeType="1"/>
              </p:cNvSpPr>
              <p:nvPr/>
            </p:nvSpPr>
            <p:spPr bwMode="auto">
              <a:xfrm>
                <a:off x="919" y="185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7" name="Freeform 212"/>
              <p:cNvSpPr>
                <a:spLocks/>
              </p:cNvSpPr>
              <p:nvPr/>
            </p:nvSpPr>
            <p:spPr bwMode="auto">
              <a:xfrm>
                <a:off x="3132" y="2464"/>
                <a:ext cx="295" cy="141"/>
              </a:xfrm>
              <a:custGeom>
                <a:avLst/>
                <a:gdLst>
                  <a:gd name="T0" fmla="*/ 229 w 295"/>
                  <a:gd name="T1" fmla="*/ 30 h 141"/>
                  <a:gd name="T2" fmla="*/ 238 w 295"/>
                  <a:gd name="T3" fmla="*/ 53 h 141"/>
                  <a:gd name="T4" fmla="*/ 240 w 295"/>
                  <a:gd name="T5" fmla="*/ 66 h 141"/>
                  <a:gd name="T6" fmla="*/ 236 w 295"/>
                  <a:gd name="T7" fmla="*/ 71 h 141"/>
                  <a:gd name="T8" fmla="*/ 232 w 295"/>
                  <a:gd name="T9" fmla="*/ 71 h 141"/>
                  <a:gd name="T10" fmla="*/ 229 w 295"/>
                  <a:gd name="T11" fmla="*/ 66 h 141"/>
                  <a:gd name="T12" fmla="*/ 226 w 295"/>
                  <a:gd name="T13" fmla="*/ 53 h 141"/>
                  <a:gd name="T14" fmla="*/ 218 w 295"/>
                  <a:gd name="T15" fmla="*/ 35 h 141"/>
                  <a:gd name="T16" fmla="*/ 204 w 295"/>
                  <a:gd name="T17" fmla="*/ 21 h 141"/>
                  <a:gd name="T18" fmla="*/ 204 w 295"/>
                  <a:gd name="T19" fmla="*/ 20 h 141"/>
                  <a:gd name="T20" fmla="*/ 183 w 295"/>
                  <a:gd name="T21" fmla="*/ 9 h 141"/>
                  <a:gd name="T22" fmla="*/ 160 w 295"/>
                  <a:gd name="T23" fmla="*/ 3 h 141"/>
                  <a:gd name="T24" fmla="*/ 141 w 295"/>
                  <a:gd name="T25" fmla="*/ 0 h 141"/>
                  <a:gd name="T26" fmla="*/ 115 w 295"/>
                  <a:gd name="T27" fmla="*/ 4 h 141"/>
                  <a:gd name="T28" fmla="*/ 117 w 295"/>
                  <a:gd name="T29" fmla="*/ 9 h 141"/>
                  <a:gd name="T30" fmla="*/ 144 w 295"/>
                  <a:gd name="T31" fmla="*/ 22 h 141"/>
                  <a:gd name="T32" fmla="*/ 154 w 295"/>
                  <a:gd name="T33" fmla="*/ 31 h 141"/>
                  <a:gd name="T34" fmla="*/ 167 w 295"/>
                  <a:gd name="T35" fmla="*/ 48 h 141"/>
                  <a:gd name="T36" fmla="*/ 172 w 295"/>
                  <a:gd name="T37" fmla="*/ 66 h 141"/>
                  <a:gd name="T38" fmla="*/ 171 w 295"/>
                  <a:gd name="T39" fmla="*/ 70 h 141"/>
                  <a:gd name="T40" fmla="*/ 167 w 295"/>
                  <a:gd name="T41" fmla="*/ 72 h 141"/>
                  <a:gd name="T42" fmla="*/ 165 w 295"/>
                  <a:gd name="T43" fmla="*/ 72 h 141"/>
                  <a:gd name="T44" fmla="*/ 161 w 295"/>
                  <a:gd name="T45" fmla="*/ 68 h 141"/>
                  <a:gd name="T46" fmla="*/ 159 w 295"/>
                  <a:gd name="T47" fmla="*/ 57 h 141"/>
                  <a:gd name="T48" fmla="*/ 138 w 295"/>
                  <a:gd name="T49" fmla="*/ 30 h 141"/>
                  <a:gd name="T50" fmla="*/ 114 w 295"/>
                  <a:gd name="T51" fmla="*/ 19 h 141"/>
                  <a:gd name="T52" fmla="*/ 87 w 295"/>
                  <a:gd name="T53" fmla="*/ 15 h 141"/>
                  <a:gd name="T54" fmla="*/ 81 w 295"/>
                  <a:gd name="T55" fmla="*/ 15 h 141"/>
                  <a:gd name="T56" fmla="*/ 65 w 295"/>
                  <a:gd name="T57" fmla="*/ 16 h 141"/>
                  <a:gd name="T58" fmla="*/ 42 w 295"/>
                  <a:gd name="T59" fmla="*/ 22 h 141"/>
                  <a:gd name="T60" fmla="*/ 24 w 295"/>
                  <a:gd name="T61" fmla="*/ 33 h 141"/>
                  <a:gd name="T62" fmla="*/ 10 w 295"/>
                  <a:gd name="T63" fmla="*/ 48 h 141"/>
                  <a:gd name="T64" fmla="*/ 2 w 295"/>
                  <a:gd name="T65" fmla="*/ 65 h 141"/>
                  <a:gd name="T66" fmla="*/ 0 w 295"/>
                  <a:gd name="T67" fmla="*/ 78 h 141"/>
                  <a:gd name="T68" fmla="*/ 4 w 295"/>
                  <a:gd name="T69" fmla="*/ 97 h 141"/>
                  <a:gd name="T70" fmla="*/ 14 w 295"/>
                  <a:gd name="T71" fmla="*/ 114 h 141"/>
                  <a:gd name="T72" fmla="*/ 30 w 295"/>
                  <a:gd name="T73" fmla="*/ 127 h 141"/>
                  <a:gd name="T74" fmla="*/ 50 w 295"/>
                  <a:gd name="T75" fmla="*/ 136 h 141"/>
                  <a:gd name="T76" fmla="*/ 73 w 295"/>
                  <a:gd name="T77" fmla="*/ 140 h 141"/>
                  <a:gd name="T78" fmla="*/ 225 w 295"/>
                  <a:gd name="T79" fmla="*/ 141 h 141"/>
                  <a:gd name="T80" fmla="*/ 240 w 295"/>
                  <a:gd name="T81" fmla="*/ 139 h 141"/>
                  <a:gd name="T82" fmla="*/ 266 w 295"/>
                  <a:gd name="T83" fmla="*/ 130 h 141"/>
                  <a:gd name="T84" fmla="*/ 290 w 295"/>
                  <a:gd name="T85" fmla="*/ 103 h 141"/>
                  <a:gd name="T86" fmla="*/ 295 w 295"/>
                  <a:gd name="T87" fmla="*/ 87 h 141"/>
                  <a:gd name="T88" fmla="*/ 295 w 295"/>
                  <a:gd name="T89" fmla="*/ 74 h 141"/>
                  <a:gd name="T90" fmla="*/ 289 w 295"/>
                  <a:gd name="T91" fmla="*/ 57 h 141"/>
                  <a:gd name="T92" fmla="*/ 274 w 295"/>
                  <a:gd name="T93" fmla="*/ 38 h 141"/>
                  <a:gd name="T94" fmla="*/ 236 w 295"/>
                  <a:gd name="T95" fmla="*/ 2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5" h="141">
                    <a:moveTo>
                      <a:pt x="220" y="20"/>
                    </a:moveTo>
                    <a:lnTo>
                      <a:pt x="220" y="20"/>
                    </a:lnTo>
                    <a:lnTo>
                      <a:pt x="229" y="30"/>
                    </a:lnTo>
                    <a:lnTo>
                      <a:pt x="235" y="41"/>
                    </a:lnTo>
                    <a:lnTo>
                      <a:pt x="237" y="47"/>
                    </a:lnTo>
                    <a:lnTo>
                      <a:pt x="238" y="53"/>
                    </a:lnTo>
                    <a:lnTo>
                      <a:pt x="239" y="59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9" y="68"/>
                    </a:lnTo>
                    <a:lnTo>
                      <a:pt x="238" y="70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2" y="71"/>
                    </a:lnTo>
                    <a:lnTo>
                      <a:pt x="231" y="70"/>
                    </a:lnTo>
                    <a:lnTo>
                      <a:pt x="229" y="68"/>
                    </a:lnTo>
                    <a:lnTo>
                      <a:pt x="229" y="66"/>
                    </a:lnTo>
                    <a:lnTo>
                      <a:pt x="229" y="66"/>
                    </a:lnTo>
                    <a:lnTo>
                      <a:pt x="227" y="59"/>
                    </a:lnTo>
                    <a:lnTo>
                      <a:pt x="226" y="53"/>
                    </a:lnTo>
                    <a:lnTo>
                      <a:pt x="224" y="47"/>
                    </a:lnTo>
                    <a:lnTo>
                      <a:pt x="222" y="42"/>
                    </a:lnTo>
                    <a:lnTo>
                      <a:pt x="218" y="35"/>
                    </a:lnTo>
                    <a:lnTo>
                      <a:pt x="214" y="30"/>
                    </a:lnTo>
                    <a:lnTo>
                      <a:pt x="210" y="25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04" y="20"/>
                    </a:lnTo>
                    <a:lnTo>
                      <a:pt x="204" y="20"/>
                    </a:lnTo>
                    <a:lnTo>
                      <a:pt x="198" y="16"/>
                    </a:lnTo>
                    <a:lnTo>
                      <a:pt x="190" y="12"/>
                    </a:lnTo>
                    <a:lnTo>
                      <a:pt x="183" y="9"/>
                    </a:lnTo>
                    <a:lnTo>
                      <a:pt x="176" y="6"/>
                    </a:lnTo>
                    <a:lnTo>
                      <a:pt x="168" y="4"/>
                    </a:lnTo>
                    <a:lnTo>
                      <a:pt x="160" y="3"/>
                    </a:lnTo>
                    <a:lnTo>
                      <a:pt x="150" y="1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3" y="1"/>
                    </a:lnTo>
                    <a:lnTo>
                      <a:pt x="124" y="3"/>
                    </a:lnTo>
                    <a:lnTo>
                      <a:pt x="115" y="4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17" y="9"/>
                    </a:lnTo>
                    <a:lnTo>
                      <a:pt x="127" y="12"/>
                    </a:lnTo>
                    <a:lnTo>
                      <a:pt x="136" y="17"/>
                    </a:lnTo>
                    <a:lnTo>
                      <a:pt x="144" y="22"/>
                    </a:lnTo>
                    <a:lnTo>
                      <a:pt x="144" y="22"/>
                    </a:lnTo>
                    <a:lnTo>
                      <a:pt x="149" y="26"/>
                    </a:lnTo>
                    <a:lnTo>
                      <a:pt x="154" y="31"/>
                    </a:lnTo>
                    <a:lnTo>
                      <a:pt x="160" y="36"/>
                    </a:lnTo>
                    <a:lnTo>
                      <a:pt x="164" y="42"/>
                    </a:lnTo>
                    <a:lnTo>
                      <a:pt x="167" y="48"/>
                    </a:lnTo>
                    <a:lnTo>
                      <a:pt x="169" y="54"/>
                    </a:lnTo>
                    <a:lnTo>
                      <a:pt x="171" y="60"/>
                    </a:lnTo>
                    <a:lnTo>
                      <a:pt x="172" y="66"/>
                    </a:lnTo>
                    <a:lnTo>
                      <a:pt x="172" y="66"/>
                    </a:lnTo>
                    <a:lnTo>
                      <a:pt x="172" y="69"/>
                    </a:lnTo>
                    <a:lnTo>
                      <a:pt x="171" y="70"/>
                    </a:lnTo>
                    <a:lnTo>
                      <a:pt x="170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5" y="72"/>
                    </a:lnTo>
                    <a:lnTo>
                      <a:pt x="163" y="71"/>
                    </a:lnTo>
                    <a:lnTo>
                      <a:pt x="162" y="70"/>
                    </a:lnTo>
                    <a:lnTo>
                      <a:pt x="161" y="68"/>
                    </a:lnTo>
                    <a:lnTo>
                      <a:pt x="161" y="68"/>
                    </a:lnTo>
                    <a:lnTo>
                      <a:pt x="161" y="62"/>
                    </a:lnTo>
                    <a:lnTo>
                      <a:pt x="159" y="57"/>
                    </a:lnTo>
                    <a:lnTo>
                      <a:pt x="153" y="48"/>
                    </a:lnTo>
                    <a:lnTo>
                      <a:pt x="147" y="38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27" y="24"/>
                    </a:lnTo>
                    <a:lnTo>
                      <a:pt x="114" y="19"/>
                    </a:lnTo>
                    <a:lnTo>
                      <a:pt x="101" y="16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73" y="15"/>
                    </a:lnTo>
                    <a:lnTo>
                      <a:pt x="65" y="16"/>
                    </a:lnTo>
                    <a:lnTo>
                      <a:pt x="57" y="18"/>
                    </a:lnTo>
                    <a:lnTo>
                      <a:pt x="50" y="20"/>
                    </a:lnTo>
                    <a:lnTo>
                      <a:pt x="42" y="22"/>
                    </a:lnTo>
                    <a:lnTo>
                      <a:pt x="36" y="26"/>
                    </a:lnTo>
                    <a:lnTo>
                      <a:pt x="30" y="29"/>
                    </a:lnTo>
                    <a:lnTo>
                      <a:pt x="24" y="33"/>
                    </a:lnTo>
                    <a:lnTo>
                      <a:pt x="19" y="37"/>
                    </a:lnTo>
                    <a:lnTo>
                      <a:pt x="14" y="43"/>
                    </a:lnTo>
                    <a:lnTo>
                      <a:pt x="10" y="48"/>
                    </a:lnTo>
                    <a:lnTo>
                      <a:pt x="6" y="54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7"/>
                    </a:lnTo>
                    <a:lnTo>
                      <a:pt x="6" y="102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9" y="118"/>
                    </a:lnTo>
                    <a:lnTo>
                      <a:pt x="24" y="123"/>
                    </a:lnTo>
                    <a:lnTo>
                      <a:pt x="30" y="127"/>
                    </a:lnTo>
                    <a:lnTo>
                      <a:pt x="36" y="130"/>
                    </a:lnTo>
                    <a:lnTo>
                      <a:pt x="42" y="133"/>
                    </a:lnTo>
                    <a:lnTo>
                      <a:pt x="50" y="136"/>
                    </a:lnTo>
                    <a:lnTo>
                      <a:pt x="57" y="138"/>
                    </a:lnTo>
                    <a:lnTo>
                      <a:pt x="65" y="140"/>
                    </a:lnTo>
                    <a:lnTo>
                      <a:pt x="73" y="140"/>
                    </a:lnTo>
                    <a:lnTo>
                      <a:pt x="81" y="141"/>
                    </a:lnTo>
                    <a:lnTo>
                      <a:pt x="81" y="141"/>
                    </a:lnTo>
                    <a:lnTo>
                      <a:pt x="225" y="141"/>
                    </a:lnTo>
                    <a:lnTo>
                      <a:pt x="225" y="141"/>
                    </a:lnTo>
                    <a:lnTo>
                      <a:pt x="234" y="140"/>
                    </a:lnTo>
                    <a:lnTo>
                      <a:pt x="240" y="139"/>
                    </a:lnTo>
                    <a:lnTo>
                      <a:pt x="247" y="138"/>
                    </a:lnTo>
                    <a:lnTo>
                      <a:pt x="253" y="136"/>
                    </a:lnTo>
                    <a:lnTo>
                      <a:pt x="266" y="130"/>
                    </a:lnTo>
                    <a:lnTo>
                      <a:pt x="276" y="123"/>
                    </a:lnTo>
                    <a:lnTo>
                      <a:pt x="284" y="114"/>
                    </a:lnTo>
                    <a:lnTo>
                      <a:pt x="290" y="103"/>
                    </a:lnTo>
                    <a:lnTo>
                      <a:pt x="292" y="98"/>
                    </a:lnTo>
                    <a:lnTo>
                      <a:pt x="294" y="92"/>
                    </a:lnTo>
                    <a:lnTo>
                      <a:pt x="295" y="87"/>
                    </a:lnTo>
                    <a:lnTo>
                      <a:pt x="295" y="81"/>
                    </a:lnTo>
                    <a:lnTo>
                      <a:pt x="295" y="81"/>
                    </a:lnTo>
                    <a:lnTo>
                      <a:pt x="295" y="74"/>
                    </a:lnTo>
                    <a:lnTo>
                      <a:pt x="293" y="68"/>
                    </a:lnTo>
                    <a:lnTo>
                      <a:pt x="292" y="63"/>
                    </a:lnTo>
                    <a:lnTo>
                      <a:pt x="289" y="57"/>
                    </a:lnTo>
                    <a:lnTo>
                      <a:pt x="286" y="52"/>
                    </a:lnTo>
                    <a:lnTo>
                      <a:pt x="282" y="47"/>
                    </a:lnTo>
                    <a:lnTo>
                      <a:pt x="274" y="38"/>
                    </a:lnTo>
                    <a:lnTo>
                      <a:pt x="262" y="31"/>
                    </a:lnTo>
                    <a:lnTo>
                      <a:pt x="249" y="25"/>
                    </a:lnTo>
                    <a:lnTo>
                      <a:pt x="236" y="21"/>
                    </a:lnTo>
                    <a:lnTo>
                      <a:pt x="220" y="20"/>
                    </a:lnTo>
                    <a:lnTo>
                      <a:pt x="220" y="2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8" name="Freeform 213"/>
              <p:cNvSpPr>
                <a:spLocks/>
              </p:cNvSpPr>
              <p:nvPr/>
            </p:nvSpPr>
            <p:spPr bwMode="auto">
              <a:xfrm>
                <a:off x="3261" y="2349"/>
                <a:ext cx="29" cy="99"/>
              </a:xfrm>
              <a:custGeom>
                <a:avLst/>
                <a:gdLst>
                  <a:gd name="T0" fmla="*/ 13 w 29"/>
                  <a:gd name="T1" fmla="*/ 99 h 99"/>
                  <a:gd name="T2" fmla="*/ 13 w 29"/>
                  <a:gd name="T3" fmla="*/ 99 h 99"/>
                  <a:gd name="T4" fmla="*/ 8 w 29"/>
                  <a:gd name="T5" fmla="*/ 94 h 99"/>
                  <a:gd name="T6" fmla="*/ 4 w 29"/>
                  <a:gd name="T7" fmla="*/ 89 h 99"/>
                  <a:gd name="T8" fmla="*/ 1 w 29"/>
                  <a:gd name="T9" fmla="*/ 83 h 99"/>
                  <a:gd name="T10" fmla="*/ 0 w 29"/>
                  <a:gd name="T11" fmla="*/ 75 h 99"/>
                  <a:gd name="T12" fmla="*/ 1 w 29"/>
                  <a:gd name="T13" fmla="*/ 68 h 99"/>
                  <a:gd name="T14" fmla="*/ 4 w 29"/>
                  <a:gd name="T15" fmla="*/ 61 h 99"/>
                  <a:gd name="T16" fmla="*/ 8 w 29"/>
                  <a:gd name="T17" fmla="*/ 54 h 99"/>
                  <a:gd name="T18" fmla="*/ 14 w 29"/>
                  <a:gd name="T19" fmla="*/ 46 h 99"/>
                  <a:gd name="T20" fmla="*/ 14 w 29"/>
                  <a:gd name="T21" fmla="*/ 46 h 99"/>
                  <a:gd name="T22" fmla="*/ 19 w 29"/>
                  <a:gd name="T23" fmla="*/ 38 h 99"/>
                  <a:gd name="T24" fmla="*/ 23 w 29"/>
                  <a:gd name="T25" fmla="*/ 31 h 99"/>
                  <a:gd name="T26" fmla="*/ 27 w 29"/>
                  <a:gd name="T27" fmla="*/ 25 h 99"/>
                  <a:gd name="T28" fmla="*/ 28 w 29"/>
                  <a:gd name="T29" fmla="*/ 20 h 99"/>
                  <a:gd name="T30" fmla="*/ 29 w 29"/>
                  <a:gd name="T31" fmla="*/ 15 h 99"/>
                  <a:gd name="T32" fmla="*/ 28 w 29"/>
                  <a:gd name="T33" fmla="*/ 10 h 99"/>
                  <a:gd name="T34" fmla="*/ 25 w 29"/>
                  <a:gd name="T3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9">
                    <a:moveTo>
                      <a:pt x="13" y="99"/>
                    </a:moveTo>
                    <a:lnTo>
                      <a:pt x="13" y="99"/>
                    </a:lnTo>
                    <a:lnTo>
                      <a:pt x="8" y="94"/>
                    </a:lnTo>
                    <a:lnTo>
                      <a:pt x="4" y="89"/>
                    </a:lnTo>
                    <a:lnTo>
                      <a:pt x="1" y="83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4" y="61"/>
                    </a:lnTo>
                    <a:lnTo>
                      <a:pt x="8" y="5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9" y="38"/>
                    </a:lnTo>
                    <a:lnTo>
                      <a:pt x="23" y="31"/>
                    </a:lnTo>
                    <a:lnTo>
                      <a:pt x="27" y="25"/>
                    </a:lnTo>
                    <a:lnTo>
                      <a:pt x="28" y="20"/>
                    </a:lnTo>
                    <a:lnTo>
                      <a:pt x="29" y="15"/>
                    </a:lnTo>
                    <a:lnTo>
                      <a:pt x="28" y="10"/>
                    </a:lnTo>
                    <a:lnTo>
                      <a:pt x="2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9" name="Freeform 214"/>
              <p:cNvSpPr>
                <a:spLocks/>
              </p:cNvSpPr>
              <p:nvPr/>
            </p:nvSpPr>
            <p:spPr bwMode="auto">
              <a:xfrm>
                <a:off x="3290" y="2364"/>
                <a:ext cx="25" cy="90"/>
              </a:xfrm>
              <a:custGeom>
                <a:avLst/>
                <a:gdLst>
                  <a:gd name="T0" fmla="*/ 12 w 25"/>
                  <a:gd name="T1" fmla="*/ 90 h 90"/>
                  <a:gd name="T2" fmla="*/ 12 w 25"/>
                  <a:gd name="T3" fmla="*/ 90 h 90"/>
                  <a:gd name="T4" fmla="*/ 7 w 25"/>
                  <a:gd name="T5" fmla="*/ 85 h 90"/>
                  <a:gd name="T6" fmla="*/ 3 w 25"/>
                  <a:gd name="T7" fmla="*/ 80 h 90"/>
                  <a:gd name="T8" fmla="*/ 1 w 25"/>
                  <a:gd name="T9" fmla="*/ 75 h 90"/>
                  <a:gd name="T10" fmla="*/ 0 w 25"/>
                  <a:gd name="T11" fmla="*/ 69 h 90"/>
                  <a:gd name="T12" fmla="*/ 1 w 25"/>
                  <a:gd name="T13" fmla="*/ 62 h 90"/>
                  <a:gd name="T14" fmla="*/ 3 w 25"/>
                  <a:gd name="T15" fmla="*/ 55 h 90"/>
                  <a:gd name="T16" fmla="*/ 7 w 25"/>
                  <a:gd name="T17" fmla="*/ 48 h 90"/>
                  <a:gd name="T18" fmla="*/ 13 w 25"/>
                  <a:gd name="T19" fmla="*/ 41 h 90"/>
                  <a:gd name="T20" fmla="*/ 13 w 25"/>
                  <a:gd name="T21" fmla="*/ 41 h 90"/>
                  <a:gd name="T22" fmla="*/ 18 w 25"/>
                  <a:gd name="T23" fmla="*/ 34 h 90"/>
                  <a:gd name="T24" fmla="*/ 21 w 25"/>
                  <a:gd name="T25" fmla="*/ 28 h 90"/>
                  <a:gd name="T26" fmla="*/ 24 w 25"/>
                  <a:gd name="T27" fmla="*/ 22 h 90"/>
                  <a:gd name="T28" fmla="*/ 25 w 25"/>
                  <a:gd name="T29" fmla="*/ 17 h 90"/>
                  <a:gd name="T30" fmla="*/ 25 w 25"/>
                  <a:gd name="T31" fmla="*/ 12 h 90"/>
                  <a:gd name="T32" fmla="*/ 25 w 25"/>
                  <a:gd name="T33" fmla="*/ 8 h 90"/>
                  <a:gd name="T34" fmla="*/ 23 w 2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90">
                    <a:moveTo>
                      <a:pt x="12" y="90"/>
                    </a:moveTo>
                    <a:lnTo>
                      <a:pt x="12" y="90"/>
                    </a:lnTo>
                    <a:lnTo>
                      <a:pt x="7" y="85"/>
                    </a:lnTo>
                    <a:lnTo>
                      <a:pt x="3" y="80"/>
                    </a:lnTo>
                    <a:lnTo>
                      <a:pt x="1" y="75"/>
                    </a:lnTo>
                    <a:lnTo>
                      <a:pt x="0" y="69"/>
                    </a:lnTo>
                    <a:lnTo>
                      <a:pt x="1" y="62"/>
                    </a:lnTo>
                    <a:lnTo>
                      <a:pt x="3" y="55"/>
                    </a:lnTo>
                    <a:lnTo>
                      <a:pt x="7" y="48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8" y="34"/>
                    </a:lnTo>
                    <a:lnTo>
                      <a:pt x="21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5" y="12"/>
                    </a:lnTo>
                    <a:lnTo>
                      <a:pt x="25" y="8"/>
                    </a:lnTo>
                    <a:lnTo>
                      <a:pt x="2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0" name="Freeform 215"/>
              <p:cNvSpPr>
                <a:spLocks noEditPoints="1"/>
              </p:cNvSpPr>
              <p:nvPr/>
            </p:nvSpPr>
            <p:spPr bwMode="auto">
              <a:xfrm>
                <a:off x="3776" y="1991"/>
                <a:ext cx="96" cy="99"/>
              </a:xfrm>
              <a:custGeom>
                <a:avLst/>
                <a:gdLst>
                  <a:gd name="T0" fmla="*/ 55 w 96"/>
                  <a:gd name="T1" fmla="*/ 14 h 99"/>
                  <a:gd name="T2" fmla="*/ 46 w 96"/>
                  <a:gd name="T3" fmla="*/ 16 h 99"/>
                  <a:gd name="T4" fmla="*/ 41 w 96"/>
                  <a:gd name="T5" fmla="*/ 9 h 99"/>
                  <a:gd name="T6" fmla="*/ 49 w 96"/>
                  <a:gd name="T7" fmla="*/ 0 h 99"/>
                  <a:gd name="T8" fmla="*/ 57 w 96"/>
                  <a:gd name="T9" fmla="*/ 5 h 99"/>
                  <a:gd name="T10" fmla="*/ 34 w 96"/>
                  <a:gd name="T11" fmla="*/ 11 h 99"/>
                  <a:gd name="T12" fmla="*/ 31 w 96"/>
                  <a:gd name="T13" fmla="*/ 21 h 99"/>
                  <a:gd name="T14" fmla="*/ 24 w 96"/>
                  <a:gd name="T15" fmla="*/ 20 h 99"/>
                  <a:gd name="T16" fmla="*/ 21 w 96"/>
                  <a:gd name="T17" fmla="*/ 13 h 99"/>
                  <a:gd name="T18" fmla="*/ 27 w 96"/>
                  <a:gd name="T19" fmla="*/ 8 h 99"/>
                  <a:gd name="T20" fmla="*/ 34 w 96"/>
                  <a:gd name="T21" fmla="*/ 11 h 99"/>
                  <a:gd name="T22" fmla="*/ 18 w 96"/>
                  <a:gd name="T23" fmla="*/ 28 h 99"/>
                  <a:gd name="T24" fmla="*/ 15 w 96"/>
                  <a:gd name="T25" fmla="*/ 35 h 99"/>
                  <a:gd name="T26" fmla="*/ 8 w 96"/>
                  <a:gd name="T27" fmla="*/ 35 h 99"/>
                  <a:gd name="T28" fmla="*/ 6 w 96"/>
                  <a:gd name="T29" fmla="*/ 27 h 99"/>
                  <a:gd name="T30" fmla="*/ 12 w 96"/>
                  <a:gd name="T31" fmla="*/ 24 h 99"/>
                  <a:gd name="T32" fmla="*/ 6 w 96"/>
                  <a:gd name="T33" fmla="*/ 46 h 99"/>
                  <a:gd name="T34" fmla="*/ 11 w 96"/>
                  <a:gd name="T35" fmla="*/ 52 h 99"/>
                  <a:gd name="T36" fmla="*/ 8 w 96"/>
                  <a:gd name="T37" fmla="*/ 57 h 99"/>
                  <a:gd name="T38" fmla="*/ 2 w 96"/>
                  <a:gd name="T39" fmla="*/ 56 h 99"/>
                  <a:gd name="T40" fmla="*/ 0 w 96"/>
                  <a:gd name="T41" fmla="*/ 50 h 99"/>
                  <a:gd name="T42" fmla="*/ 6 w 96"/>
                  <a:gd name="T43" fmla="*/ 46 h 99"/>
                  <a:gd name="T44" fmla="*/ 13 w 96"/>
                  <a:gd name="T45" fmla="*/ 68 h 99"/>
                  <a:gd name="T46" fmla="*/ 16 w 96"/>
                  <a:gd name="T47" fmla="*/ 73 h 99"/>
                  <a:gd name="T48" fmla="*/ 14 w 96"/>
                  <a:gd name="T49" fmla="*/ 79 h 99"/>
                  <a:gd name="T50" fmla="*/ 7 w 96"/>
                  <a:gd name="T51" fmla="*/ 76 h 99"/>
                  <a:gd name="T52" fmla="*/ 7 w 96"/>
                  <a:gd name="T53" fmla="*/ 70 h 99"/>
                  <a:gd name="T54" fmla="*/ 24 w 96"/>
                  <a:gd name="T55" fmla="*/ 87 h 99"/>
                  <a:gd name="T56" fmla="*/ 30 w 96"/>
                  <a:gd name="T57" fmla="*/ 86 h 99"/>
                  <a:gd name="T58" fmla="*/ 32 w 96"/>
                  <a:gd name="T59" fmla="*/ 90 h 99"/>
                  <a:gd name="T60" fmla="*/ 29 w 96"/>
                  <a:gd name="T61" fmla="*/ 94 h 99"/>
                  <a:gd name="T62" fmla="*/ 24 w 96"/>
                  <a:gd name="T63" fmla="*/ 92 h 99"/>
                  <a:gd name="T64" fmla="*/ 24 w 96"/>
                  <a:gd name="T65" fmla="*/ 87 h 99"/>
                  <a:gd name="T66" fmla="*/ 46 w 96"/>
                  <a:gd name="T67" fmla="*/ 92 h 99"/>
                  <a:gd name="T68" fmla="*/ 50 w 96"/>
                  <a:gd name="T69" fmla="*/ 91 h 99"/>
                  <a:gd name="T70" fmla="*/ 54 w 96"/>
                  <a:gd name="T71" fmla="*/ 95 h 99"/>
                  <a:gd name="T72" fmla="*/ 49 w 96"/>
                  <a:gd name="T73" fmla="*/ 99 h 99"/>
                  <a:gd name="T74" fmla="*/ 45 w 96"/>
                  <a:gd name="T75" fmla="*/ 97 h 99"/>
                  <a:gd name="T76" fmla="*/ 68 w 96"/>
                  <a:gd name="T77" fmla="*/ 91 h 99"/>
                  <a:gd name="T78" fmla="*/ 72 w 96"/>
                  <a:gd name="T79" fmla="*/ 86 h 99"/>
                  <a:gd name="T80" fmla="*/ 73 w 96"/>
                  <a:gd name="T81" fmla="*/ 93 h 99"/>
                  <a:gd name="T82" fmla="*/ 68 w 96"/>
                  <a:gd name="T83" fmla="*/ 91 h 99"/>
                  <a:gd name="T84" fmla="*/ 83 w 96"/>
                  <a:gd name="T85" fmla="*/ 71 h 99"/>
                  <a:gd name="T86" fmla="*/ 88 w 96"/>
                  <a:gd name="T87" fmla="*/ 70 h 99"/>
                  <a:gd name="T88" fmla="*/ 87 w 96"/>
                  <a:gd name="T89" fmla="*/ 76 h 99"/>
                  <a:gd name="T90" fmla="*/ 93 w 96"/>
                  <a:gd name="T91" fmla="*/ 55 h 99"/>
                  <a:gd name="T92" fmla="*/ 91 w 96"/>
                  <a:gd name="T93" fmla="*/ 50 h 99"/>
                  <a:gd name="T94" fmla="*/ 96 w 96"/>
                  <a:gd name="T95" fmla="*/ 52 h 99"/>
                  <a:gd name="T96" fmla="*/ 93 w 96"/>
                  <a:gd name="T97" fmla="*/ 55 h 99"/>
                  <a:gd name="T98" fmla="*/ 84 w 96"/>
                  <a:gd name="T99" fmla="*/ 31 h 99"/>
                  <a:gd name="T100" fmla="*/ 85 w 96"/>
                  <a:gd name="T101" fmla="*/ 28 h 99"/>
                  <a:gd name="T102" fmla="*/ 90 w 96"/>
                  <a:gd name="T103" fmla="*/ 31 h 99"/>
                  <a:gd name="T104" fmla="*/ 73 w 96"/>
                  <a:gd name="T105" fmla="*/ 16 h 99"/>
                  <a:gd name="T106" fmla="*/ 69 w 96"/>
                  <a:gd name="T107" fmla="*/ 15 h 99"/>
                  <a:gd name="T108" fmla="*/ 72 w 96"/>
                  <a:gd name="T109" fmla="*/ 13 h 99"/>
                  <a:gd name="T110" fmla="*/ 73 w 96"/>
                  <a:gd name="T111" fmla="*/ 1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" h="99">
                    <a:moveTo>
                      <a:pt x="58" y="9"/>
                    </a:moveTo>
                    <a:lnTo>
                      <a:pt x="58" y="9"/>
                    </a:lnTo>
                    <a:lnTo>
                      <a:pt x="57" y="12"/>
                    </a:lnTo>
                    <a:lnTo>
                      <a:pt x="55" y="14"/>
                    </a:lnTo>
                    <a:lnTo>
                      <a:pt x="52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6" y="16"/>
                    </a:lnTo>
                    <a:lnTo>
                      <a:pt x="43" y="14"/>
                    </a:lnTo>
                    <a:lnTo>
                      <a:pt x="42" y="1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46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  <a:moveTo>
                      <a:pt x="34" y="11"/>
                    </a:moveTo>
                    <a:lnTo>
                      <a:pt x="34" y="11"/>
                    </a:lnTo>
                    <a:lnTo>
                      <a:pt x="35" y="14"/>
                    </a:lnTo>
                    <a:lnTo>
                      <a:pt x="34" y="16"/>
                    </a:lnTo>
                    <a:lnTo>
                      <a:pt x="33" y="19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4" y="20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8"/>
                    </a:lnTo>
                    <a:lnTo>
                      <a:pt x="30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close/>
                    <a:moveTo>
                      <a:pt x="14" y="25"/>
                    </a:moveTo>
                    <a:lnTo>
                      <a:pt x="14" y="25"/>
                    </a:lnTo>
                    <a:lnTo>
                      <a:pt x="16" y="26"/>
                    </a:lnTo>
                    <a:lnTo>
                      <a:pt x="18" y="28"/>
                    </a:lnTo>
                    <a:lnTo>
                      <a:pt x="19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5" y="35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6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5"/>
                    </a:lnTo>
                    <a:lnTo>
                      <a:pt x="14" y="25"/>
                    </a:lnTo>
                    <a:close/>
                    <a:moveTo>
                      <a:pt x="6" y="46"/>
                    </a:moveTo>
                    <a:lnTo>
                      <a:pt x="6" y="46"/>
                    </a:lnTo>
                    <a:lnTo>
                      <a:pt x="8" y="47"/>
                    </a:lnTo>
                    <a:lnTo>
                      <a:pt x="10" y="48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7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3" y="57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6" y="46"/>
                    </a:lnTo>
                    <a:close/>
                    <a:moveTo>
                      <a:pt x="9" y="69"/>
                    </a:moveTo>
                    <a:lnTo>
                      <a:pt x="9" y="69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6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8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close/>
                    <a:moveTo>
                      <a:pt x="24" y="87"/>
                    </a:moveTo>
                    <a:lnTo>
                      <a:pt x="24" y="87"/>
                    </a:lnTo>
                    <a:lnTo>
                      <a:pt x="25" y="86"/>
                    </a:lnTo>
                    <a:lnTo>
                      <a:pt x="27" y="85"/>
                    </a:lnTo>
                    <a:lnTo>
                      <a:pt x="28" y="85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1" y="87"/>
                    </a:lnTo>
                    <a:lnTo>
                      <a:pt x="32" y="88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0" y="93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4" y="92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4" y="87"/>
                    </a:lnTo>
                    <a:lnTo>
                      <a:pt x="24" y="87"/>
                    </a:lnTo>
                    <a:close/>
                    <a:moveTo>
                      <a:pt x="45" y="95"/>
                    </a:moveTo>
                    <a:lnTo>
                      <a:pt x="45" y="95"/>
                    </a:lnTo>
                    <a:lnTo>
                      <a:pt x="45" y="94"/>
                    </a:lnTo>
                    <a:lnTo>
                      <a:pt x="46" y="92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50" y="91"/>
                    </a:lnTo>
                    <a:lnTo>
                      <a:pt x="52" y="92"/>
                    </a:lnTo>
                    <a:lnTo>
                      <a:pt x="54" y="94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2" y="98"/>
                    </a:lnTo>
                    <a:lnTo>
                      <a:pt x="50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7" y="99"/>
                    </a:lnTo>
                    <a:lnTo>
                      <a:pt x="46" y="98"/>
                    </a:lnTo>
                    <a:lnTo>
                      <a:pt x="45" y="97"/>
                    </a:lnTo>
                    <a:lnTo>
                      <a:pt x="45" y="95"/>
                    </a:lnTo>
                    <a:lnTo>
                      <a:pt x="45" y="95"/>
                    </a:lnTo>
                    <a:close/>
                    <a:moveTo>
                      <a:pt x="68" y="91"/>
                    </a:moveTo>
                    <a:lnTo>
                      <a:pt x="68" y="91"/>
                    </a:lnTo>
                    <a:lnTo>
                      <a:pt x="67" y="89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72" y="86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91"/>
                    </a:lnTo>
                    <a:lnTo>
                      <a:pt x="73" y="93"/>
                    </a:lnTo>
                    <a:lnTo>
                      <a:pt x="73" y="93"/>
                    </a:lnTo>
                    <a:lnTo>
                      <a:pt x="70" y="93"/>
                    </a:lnTo>
                    <a:lnTo>
                      <a:pt x="68" y="91"/>
                    </a:lnTo>
                    <a:lnTo>
                      <a:pt x="68" y="91"/>
                    </a:lnTo>
                    <a:close/>
                    <a:moveTo>
                      <a:pt x="85" y="76"/>
                    </a:moveTo>
                    <a:lnTo>
                      <a:pt x="85" y="76"/>
                    </a:lnTo>
                    <a:lnTo>
                      <a:pt x="83" y="74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5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0" y="72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87" y="76"/>
                    </a:lnTo>
                    <a:lnTo>
                      <a:pt x="85" y="76"/>
                    </a:lnTo>
                    <a:lnTo>
                      <a:pt x="85" y="76"/>
                    </a:lnTo>
                    <a:close/>
                    <a:moveTo>
                      <a:pt x="93" y="55"/>
                    </a:moveTo>
                    <a:lnTo>
                      <a:pt x="93" y="55"/>
                    </a:lnTo>
                    <a:lnTo>
                      <a:pt x="91" y="54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1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5" y="50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5" y="54"/>
                    </a:lnTo>
                    <a:lnTo>
                      <a:pt x="93" y="55"/>
                    </a:lnTo>
                    <a:lnTo>
                      <a:pt x="93" y="55"/>
                    </a:lnTo>
                    <a:close/>
                    <a:moveTo>
                      <a:pt x="88" y="32"/>
                    </a:moveTo>
                    <a:lnTo>
                      <a:pt x="88" y="32"/>
                    </a:lnTo>
                    <a:lnTo>
                      <a:pt x="86" y="33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73" y="16"/>
                    </a:moveTo>
                    <a:lnTo>
                      <a:pt x="73" y="16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70" y="12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3" y="1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1" name="Freeform 216"/>
              <p:cNvSpPr>
                <a:spLocks/>
              </p:cNvSpPr>
              <p:nvPr/>
            </p:nvSpPr>
            <p:spPr bwMode="auto">
              <a:xfrm>
                <a:off x="3720" y="2144"/>
                <a:ext cx="64" cy="47"/>
              </a:xfrm>
              <a:custGeom>
                <a:avLst/>
                <a:gdLst>
                  <a:gd name="T0" fmla="*/ 64 w 64"/>
                  <a:gd name="T1" fmla="*/ 0 h 47"/>
                  <a:gd name="T2" fmla="*/ 63 w 64"/>
                  <a:gd name="T3" fmla="*/ 20 h 47"/>
                  <a:gd name="T4" fmla="*/ 0 w 64"/>
                  <a:gd name="T5" fmla="*/ 34 h 47"/>
                  <a:gd name="T6" fmla="*/ 0 w 64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47">
                    <a:moveTo>
                      <a:pt x="64" y="0"/>
                    </a:moveTo>
                    <a:lnTo>
                      <a:pt x="63" y="20"/>
                    </a:lnTo>
                    <a:lnTo>
                      <a:pt x="0" y="34"/>
                    </a:lnTo>
                    <a:lnTo>
                      <a:pt x="0" y="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2" name="Freeform 217"/>
              <p:cNvSpPr>
                <a:spLocks/>
              </p:cNvSpPr>
              <p:nvPr/>
            </p:nvSpPr>
            <p:spPr bwMode="auto">
              <a:xfrm>
                <a:off x="3692" y="1957"/>
                <a:ext cx="264" cy="234"/>
              </a:xfrm>
              <a:custGeom>
                <a:avLst/>
                <a:gdLst>
                  <a:gd name="T0" fmla="*/ 235 w 264"/>
                  <a:gd name="T1" fmla="*/ 234 h 234"/>
                  <a:gd name="T2" fmla="*/ 235 w 264"/>
                  <a:gd name="T3" fmla="*/ 221 h 234"/>
                  <a:gd name="T4" fmla="*/ 172 w 264"/>
                  <a:gd name="T5" fmla="*/ 207 h 234"/>
                  <a:gd name="T6" fmla="*/ 170 w 264"/>
                  <a:gd name="T7" fmla="*/ 179 h 234"/>
                  <a:gd name="T8" fmla="*/ 245 w 264"/>
                  <a:gd name="T9" fmla="*/ 179 h 234"/>
                  <a:gd name="T10" fmla="*/ 245 w 264"/>
                  <a:gd name="T11" fmla="*/ 179 h 234"/>
                  <a:gd name="T12" fmla="*/ 249 w 264"/>
                  <a:gd name="T13" fmla="*/ 179 h 234"/>
                  <a:gd name="T14" fmla="*/ 253 w 264"/>
                  <a:gd name="T15" fmla="*/ 178 h 234"/>
                  <a:gd name="T16" fmla="*/ 256 w 264"/>
                  <a:gd name="T17" fmla="*/ 176 h 234"/>
                  <a:gd name="T18" fmla="*/ 259 w 264"/>
                  <a:gd name="T19" fmla="*/ 174 h 234"/>
                  <a:gd name="T20" fmla="*/ 261 w 264"/>
                  <a:gd name="T21" fmla="*/ 171 h 234"/>
                  <a:gd name="T22" fmla="*/ 262 w 264"/>
                  <a:gd name="T23" fmla="*/ 168 h 234"/>
                  <a:gd name="T24" fmla="*/ 264 w 264"/>
                  <a:gd name="T25" fmla="*/ 165 h 234"/>
                  <a:gd name="T26" fmla="*/ 264 w 264"/>
                  <a:gd name="T27" fmla="*/ 161 h 234"/>
                  <a:gd name="T28" fmla="*/ 264 w 264"/>
                  <a:gd name="T29" fmla="*/ 19 h 234"/>
                  <a:gd name="T30" fmla="*/ 264 w 264"/>
                  <a:gd name="T31" fmla="*/ 19 h 234"/>
                  <a:gd name="T32" fmla="*/ 264 w 264"/>
                  <a:gd name="T33" fmla="*/ 15 h 234"/>
                  <a:gd name="T34" fmla="*/ 262 w 264"/>
                  <a:gd name="T35" fmla="*/ 12 h 234"/>
                  <a:gd name="T36" fmla="*/ 261 w 264"/>
                  <a:gd name="T37" fmla="*/ 9 h 234"/>
                  <a:gd name="T38" fmla="*/ 259 w 264"/>
                  <a:gd name="T39" fmla="*/ 6 h 234"/>
                  <a:gd name="T40" fmla="*/ 256 w 264"/>
                  <a:gd name="T41" fmla="*/ 3 h 234"/>
                  <a:gd name="T42" fmla="*/ 253 w 264"/>
                  <a:gd name="T43" fmla="*/ 1 h 234"/>
                  <a:gd name="T44" fmla="*/ 249 w 264"/>
                  <a:gd name="T45" fmla="*/ 0 h 234"/>
                  <a:gd name="T46" fmla="*/ 245 w 264"/>
                  <a:gd name="T47" fmla="*/ 0 h 234"/>
                  <a:gd name="T48" fmla="*/ 18 w 264"/>
                  <a:gd name="T49" fmla="*/ 0 h 234"/>
                  <a:gd name="T50" fmla="*/ 18 w 264"/>
                  <a:gd name="T51" fmla="*/ 0 h 234"/>
                  <a:gd name="T52" fmla="*/ 14 w 264"/>
                  <a:gd name="T53" fmla="*/ 0 h 234"/>
                  <a:gd name="T54" fmla="*/ 11 w 264"/>
                  <a:gd name="T55" fmla="*/ 1 h 234"/>
                  <a:gd name="T56" fmla="*/ 8 w 264"/>
                  <a:gd name="T57" fmla="*/ 3 h 234"/>
                  <a:gd name="T58" fmla="*/ 5 w 264"/>
                  <a:gd name="T59" fmla="*/ 6 h 234"/>
                  <a:gd name="T60" fmla="*/ 3 w 264"/>
                  <a:gd name="T61" fmla="*/ 9 h 234"/>
                  <a:gd name="T62" fmla="*/ 1 w 264"/>
                  <a:gd name="T63" fmla="*/ 12 h 234"/>
                  <a:gd name="T64" fmla="*/ 0 w 264"/>
                  <a:gd name="T65" fmla="*/ 15 h 234"/>
                  <a:gd name="T66" fmla="*/ 0 w 264"/>
                  <a:gd name="T67" fmla="*/ 19 h 234"/>
                  <a:gd name="T68" fmla="*/ 0 w 264"/>
                  <a:gd name="T69" fmla="*/ 161 h 234"/>
                  <a:gd name="T70" fmla="*/ 0 w 264"/>
                  <a:gd name="T71" fmla="*/ 161 h 234"/>
                  <a:gd name="T72" fmla="*/ 0 w 264"/>
                  <a:gd name="T73" fmla="*/ 165 h 234"/>
                  <a:gd name="T74" fmla="*/ 1 w 264"/>
                  <a:gd name="T75" fmla="*/ 168 h 234"/>
                  <a:gd name="T76" fmla="*/ 3 w 264"/>
                  <a:gd name="T77" fmla="*/ 171 h 234"/>
                  <a:gd name="T78" fmla="*/ 5 w 264"/>
                  <a:gd name="T79" fmla="*/ 174 h 234"/>
                  <a:gd name="T80" fmla="*/ 8 w 264"/>
                  <a:gd name="T81" fmla="*/ 176 h 234"/>
                  <a:gd name="T82" fmla="*/ 11 w 264"/>
                  <a:gd name="T83" fmla="*/ 178 h 234"/>
                  <a:gd name="T84" fmla="*/ 14 w 264"/>
                  <a:gd name="T85" fmla="*/ 179 h 234"/>
                  <a:gd name="T86" fmla="*/ 18 w 264"/>
                  <a:gd name="T87" fmla="*/ 179 h 234"/>
                  <a:gd name="T88" fmla="*/ 111 w 264"/>
                  <a:gd name="T8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4" h="234">
                    <a:moveTo>
                      <a:pt x="235" y="234"/>
                    </a:moveTo>
                    <a:lnTo>
                      <a:pt x="235" y="221"/>
                    </a:lnTo>
                    <a:lnTo>
                      <a:pt x="172" y="207"/>
                    </a:lnTo>
                    <a:lnTo>
                      <a:pt x="170" y="179"/>
                    </a:lnTo>
                    <a:lnTo>
                      <a:pt x="245" y="179"/>
                    </a:lnTo>
                    <a:lnTo>
                      <a:pt x="245" y="179"/>
                    </a:lnTo>
                    <a:lnTo>
                      <a:pt x="249" y="179"/>
                    </a:lnTo>
                    <a:lnTo>
                      <a:pt x="253" y="178"/>
                    </a:lnTo>
                    <a:lnTo>
                      <a:pt x="256" y="176"/>
                    </a:lnTo>
                    <a:lnTo>
                      <a:pt x="259" y="174"/>
                    </a:lnTo>
                    <a:lnTo>
                      <a:pt x="261" y="171"/>
                    </a:lnTo>
                    <a:lnTo>
                      <a:pt x="262" y="168"/>
                    </a:lnTo>
                    <a:lnTo>
                      <a:pt x="264" y="165"/>
                    </a:lnTo>
                    <a:lnTo>
                      <a:pt x="264" y="16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5"/>
                    </a:lnTo>
                    <a:lnTo>
                      <a:pt x="262" y="12"/>
                    </a:lnTo>
                    <a:lnTo>
                      <a:pt x="261" y="9"/>
                    </a:lnTo>
                    <a:lnTo>
                      <a:pt x="259" y="6"/>
                    </a:lnTo>
                    <a:lnTo>
                      <a:pt x="256" y="3"/>
                    </a:lnTo>
                    <a:lnTo>
                      <a:pt x="253" y="1"/>
                    </a:lnTo>
                    <a:lnTo>
                      <a:pt x="249" y="0"/>
                    </a:lnTo>
                    <a:lnTo>
                      <a:pt x="24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5"/>
                    </a:lnTo>
                    <a:lnTo>
                      <a:pt x="1" y="168"/>
                    </a:lnTo>
                    <a:lnTo>
                      <a:pt x="3" y="171"/>
                    </a:lnTo>
                    <a:lnTo>
                      <a:pt x="5" y="174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14" y="179"/>
                    </a:lnTo>
                    <a:lnTo>
                      <a:pt x="18" y="179"/>
                    </a:lnTo>
                    <a:lnTo>
                      <a:pt x="111" y="1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3" name="Freeform 218"/>
              <p:cNvSpPr>
                <a:spLocks/>
              </p:cNvSpPr>
              <p:nvPr/>
            </p:nvSpPr>
            <p:spPr bwMode="auto">
              <a:xfrm>
                <a:off x="3706" y="1972"/>
                <a:ext cx="236" cy="140"/>
              </a:xfrm>
              <a:custGeom>
                <a:avLst/>
                <a:gdLst>
                  <a:gd name="T0" fmla="*/ 236 w 236"/>
                  <a:gd name="T1" fmla="*/ 140 h 140"/>
                  <a:gd name="T2" fmla="*/ 0 w 236"/>
                  <a:gd name="T3" fmla="*/ 140 h 140"/>
                  <a:gd name="T4" fmla="*/ 0 w 236"/>
                  <a:gd name="T5" fmla="*/ 4 h 140"/>
                  <a:gd name="T6" fmla="*/ 0 w 236"/>
                  <a:gd name="T7" fmla="*/ 4 h 140"/>
                  <a:gd name="T8" fmla="*/ 0 w 236"/>
                  <a:gd name="T9" fmla="*/ 2 h 140"/>
                  <a:gd name="T10" fmla="*/ 1 w 236"/>
                  <a:gd name="T11" fmla="*/ 1 h 140"/>
                  <a:gd name="T12" fmla="*/ 3 w 236"/>
                  <a:gd name="T13" fmla="*/ 0 h 140"/>
                  <a:gd name="T14" fmla="*/ 4 w 236"/>
                  <a:gd name="T15" fmla="*/ 0 h 140"/>
                  <a:gd name="T16" fmla="*/ 231 w 236"/>
                  <a:gd name="T17" fmla="*/ 0 h 140"/>
                  <a:gd name="T18" fmla="*/ 231 w 236"/>
                  <a:gd name="T19" fmla="*/ 0 h 140"/>
                  <a:gd name="T20" fmla="*/ 233 w 236"/>
                  <a:gd name="T21" fmla="*/ 0 h 140"/>
                  <a:gd name="T22" fmla="*/ 235 w 236"/>
                  <a:gd name="T23" fmla="*/ 1 h 140"/>
                  <a:gd name="T24" fmla="*/ 236 w 236"/>
                  <a:gd name="T25" fmla="*/ 2 h 140"/>
                  <a:gd name="T26" fmla="*/ 236 w 236"/>
                  <a:gd name="T27" fmla="*/ 4 h 140"/>
                  <a:gd name="T28" fmla="*/ 236 w 236"/>
                  <a:gd name="T2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6" h="140">
                    <a:moveTo>
                      <a:pt x="236" y="140"/>
                    </a:moveTo>
                    <a:lnTo>
                      <a:pt x="0" y="14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1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1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4" name="Freeform 219"/>
              <p:cNvSpPr>
                <a:spLocks/>
              </p:cNvSpPr>
              <p:nvPr/>
            </p:nvSpPr>
            <p:spPr bwMode="auto">
              <a:xfrm>
                <a:off x="3002" y="1329"/>
                <a:ext cx="376" cy="304"/>
              </a:xfrm>
              <a:custGeom>
                <a:avLst/>
                <a:gdLst>
                  <a:gd name="T0" fmla="*/ 376 w 376"/>
                  <a:gd name="T1" fmla="*/ 128 h 304"/>
                  <a:gd name="T2" fmla="*/ 372 w 376"/>
                  <a:gd name="T3" fmla="*/ 154 h 304"/>
                  <a:gd name="T4" fmla="*/ 362 w 376"/>
                  <a:gd name="T5" fmla="*/ 178 h 304"/>
                  <a:gd name="T6" fmla="*/ 344 w 376"/>
                  <a:gd name="T7" fmla="*/ 200 h 304"/>
                  <a:gd name="T8" fmla="*/ 322 w 376"/>
                  <a:gd name="T9" fmla="*/ 219 h 304"/>
                  <a:gd name="T10" fmla="*/ 293 w 376"/>
                  <a:gd name="T11" fmla="*/ 235 h 304"/>
                  <a:gd name="T12" fmla="*/ 261 w 376"/>
                  <a:gd name="T13" fmla="*/ 246 h 304"/>
                  <a:gd name="T14" fmla="*/ 226 w 376"/>
                  <a:gd name="T15" fmla="*/ 254 h 304"/>
                  <a:gd name="T16" fmla="*/ 188 w 376"/>
                  <a:gd name="T17" fmla="*/ 256 h 304"/>
                  <a:gd name="T18" fmla="*/ 167 w 376"/>
                  <a:gd name="T19" fmla="*/ 255 h 304"/>
                  <a:gd name="T20" fmla="*/ 64 w 376"/>
                  <a:gd name="T21" fmla="*/ 304 h 304"/>
                  <a:gd name="T22" fmla="*/ 86 w 376"/>
                  <a:gd name="T23" fmla="*/ 236 h 304"/>
                  <a:gd name="T24" fmla="*/ 50 w 376"/>
                  <a:gd name="T25" fmla="*/ 216 h 304"/>
                  <a:gd name="T26" fmla="*/ 29 w 376"/>
                  <a:gd name="T27" fmla="*/ 196 h 304"/>
                  <a:gd name="T28" fmla="*/ 18 w 376"/>
                  <a:gd name="T29" fmla="*/ 183 h 304"/>
                  <a:gd name="T30" fmla="*/ 9 w 376"/>
                  <a:gd name="T31" fmla="*/ 169 h 304"/>
                  <a:gd name="T32" fmla="*/ 3 w 376"/>
                  <a:gd name="T33" fmla="*/ 152 h 304"/>
                  <a:gd name="T34" fmla="*/ 0 w 376"/>
                  <a:gd name="T35" fmla="*/ 137 h 304"/>
                  <a:gd name="T36" fmla="*/ 0 w 376"/>
                  <a:gd name="T37" fmla="*/ 128 h 304"/>
                  <a:gd name="T38" fmla="*/ 4 w 376"/>
                  <a:gd name="T39" fmla="*/ 102 h 304"/>
                  <a:gd name="T40" fmla="*/ 14 w 376"/>
                  <a:gd name="T41" fmla="*/ 78 h 304"/>
                  <a:gd name="T42" fmla="*/ 31 w 376"/>
                  <a:gd name="T43" fmla="*/ 57 h 304"/>
                  <a:gd name="T44" fmla="*/ 55 w 376"/>
                  <a:gd name="T45" fmla="*/ 37 h 304"/>
                  <a:gd name="T46" fmla="*/ 83 w 376"/>
                  <a:gd name="T47" fmla="*/ 22 h 304"/>
                  <a:gd name="T48" fmla="*/ 115 w 376"/>
                  <a:gd name="T49" fmla="*/ 9 h 304"/>
                  <a:gd name="T50" fmla="*/ 150 w 376"/>
                  <a:gd name="T51" fmla="*/ 2 h 304"/>
                  <a:gd name="T52" fmla="*/ 188 w 376"/>
                  <a:gd name="T53" fmla="*/ 0 h 304"/>
                  <a:gd name="T54" fmla="*/ 207 w 376"/>
                  <a:gd name="T55" fmla="*/ 0 h 304"/>
                  <a:gd name="T56" fmla="*/ 244 w 376"/>
                  <a:gd name="T57" fmla="*/ 5 h 304"/>
                  <a:gd name="T58" fmla="*/ 277 w 376"/>
                  <a:gd name="T59" fmla="*/ 15 h 304"/>
                  <a:gd name="T60" fmla="*/ 308 w 376"/>
                  <a:gd name="T61" fmla="*/ 29 h 304"/>
                  <a:gd name="T62" fmla="*/ 333 w 376"/>
                  <a:gd name="T63" fmla="*/ 46 h 304"/>
                  <a:gd name="T64" fmla="*/ 353 w 376"/>
                  <a:gd name="T65" fmla="*/ 67 h 304"/>
                  <a:gd name="T66" fmla="*/ 368 w 376"/>
                  <a:gd name="T67" fmla="*/ 89 h 304"/>
                  <a:gd name="T68" fmla="*/ 375 w 376"/>
                  <a:gd name="T69" fmla="*/ 115 h 304"/>
                  <a:gd name="T70" fmla="*/ 376 w 376"/>
                  <a:gd name="T71" fmla="*/ 1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6" h="304">
                    <a:moveTo>
                      <a:pt x="376" y="128"/>
                    </a:moveTo>
                    <a:lnTo>
                      <a:pt x="376" y="128"/>
                    </a:lnTo>
                    <a:lnTo>
                      <a:pt x="375" y="141"/>
                    </a:lnTo>
                    <a:lnTo>
                      <a:pt x="372" y="154"/>
                    </a:lnTo>
                    <a:lnTo>
                      <a:pt x="368" y="166"/>
                    </a:lnTo>
                    <a:lnTo>
                      <a:pt x="362" y="178"/>
                    </a:lnTo>
                    <a:lnTo>
                      <a:pt x="353" y="189"/>
                    </a:lnTo>
                    <a:lnTo>
                      <a:pt x="344" y="200"/>
                    </a:lnTo>
                    <a:lnTo>
                      <a:pt x="333" y="210"/>
                    </a:lnTo>
                    <a:lnTo>
                      <a:pt x="322" y="219"/>
                    </a:lnTo>
                    <a:lnTo>
                      <a:pt x="308" y="227"/>
                    </a:lnTo>
                    <a:lnTo>
                      <a:pt x="293" y="235"/>
                    </a:lnTo>
                    <a:lnTo>
                      <a:pt x="277" y="241"/>
                    </a:lnTo>
                    <a:lnTo>
                      <a:pt x="261" y="246"/>
                    </a:lnTo>
                    <a:lnTo>
                      <a:pt x="244" y="250"/>
                    </a:lnTo>
                    <a:lnTo>
                      <a:pt x="226" y="254"/>
                    </a:lnTo>
                    <a:lnTo>
                      <a:pt x="207" y="255"/>
                    </a:lnTo>
                    <a:lnTo>
                      <a:pt x="188" y="256"/>
                    </a:lnTo>
                    <a:lnTo>
                      <a:pt x="188" y="256"/>
                    </a:lnTo>
                    <a:lnTo>
                      <a:pt x="167" y="255"/>
                    </a:lnTo>
                    <a:lnTo>
                      <a:pt x="149" y="253"/>
                    </a:lnTo>
                    <a:lnTo>
                      <a:pt x="64" y="304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67" y="226"/>
                    </a:lnTo>
                    <a:lnTo>
                      <a:pt x="50" y="216"/>
                    </a:lnTo>
                    <a:lnTo>
                      <a:pt x="36" y="204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8" y="183"/>
                    </a:lnTo>
                    <a:lnTo>
                      <a:pt x="13" y="176"/>
                    </a:lnTo>
                    <a:lnTo>
                      <a:pt x="9" y="169"/>
                    </a:lnTo>
                    <a:lnTo>
                      <a:pt x="6" y="160"/>
                    </a:lnTo>
                    <a:lnTo>
                      <a:pt x="3" y="152"/>
                    </a:lnTo>
                    <a:lnTo>
                      <a:pt x="1" y="145"/>
                    </a:lnTo>
                    <a:lnTo>
                      <a:pt x="0" y="13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1" y="115"/>
                    </a:lnTo>
                    <a:lnTo>
                      <a:pt x="4" y="102"/>
                    </a:lnTo>
                    <a:lnTo>
                      <a:pt x="8" y="89"/>
                    </a:lnTo>
                    <a:lnTo>
                      <a:pt x="14" y="78"/>
                    </a:lnTo>
                    <a:lnTo>
                      <a:pt x="22" y="67"/>
                    </a:lnTo>
                    <a:lnTo>
                      <a:pt x="31" y="57"/>
                    </a:lnTo>
                    <a:lnTo>
                      <a:pt x="43" y="46"/>
                    </a:lnTo>
                    <a:lnTo>
                      <a:pt x="55" y="37"/>
                    </a:lnTo>
                    <a:lnTo>
                      <a:pt x="69" y="29"/>
                    </a:lnTo>
                    <a:lnTo>
                      <a:pt x="83" y="22"/>
                    </a:lnTo>
                    <a:lnTo>
                      <a:pt x="98" y="15"/>
                    </a:lnTo>
                    <a:lnTo>
                      <a:pt x="115" y="9"/>
                    </a:lnTo>
                    <a:lnTo>
                      <a:pt x="132" y="5"/>
                    </a:lnTo>
                    <a:lnTo>
                      <a:pt x="150" y="2"/>
                    </a:lnTo>
                    <a:lnTo>
                      <a:pt x="168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207" y="0"/>
                    </a:lnTo>
                    <a:lnTo>
                      <a:pt x="226" y="2"/>
                    </a:lnTo>
                    <a:lnTo>
                      <a:pt x="244" y="5"/>
                    </a:lnTo>
                    <a:lnTo>
                      <a:pt x="261" y="9"/>
                    </a:lnTo>
                    <a:lnTo>
                      <a:pt x="277" y="15"/>
                    </a:lnTo>
                    <a:lnTo>
                      <a:pt x="293" y="22"/>
                    </a:lnTo>
                    <a:lnTo>
                      <a:pt x="308" y="29"/>
                    </a:lnTo>
                    <a:lnTo>
                      <a:pt x="322" y="37"/>
                    </a:lnTo>
                    <a:lnTo>
                      <a:pt x="333" y="46"/>
                    </a:lnTo>
                    <a:lnTo>
                      <a:pt x="344" y="57"/>
                    </a:lnTo>
                    <a:lnTo>
                      <a:pt x="353" y="67"/>
                    </a:lnTo>
                    <a:lnTo>
                      <a:pt x="362" y="78"/>
                    </a:lnTo>
                    <a:lnTo>
                      <a:pt x="368" y="89"/>
                    </a:lnTo>
                    <a:lnTo>
                      <a:pt x="372" y="102"/>
                    </a:lnTo>
                    <a:lnTo>
                      <a:pt x="375" y="115"/>
                    </a:lnTo>
                    <a:lnTo>
                      <a:pt x="376" y="128"/>
                    </a:lnTo>
                    <a:lnTo>
                      <a:pt x="37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5" name="Freeform 220"/>
              <p:cNvSpPr>
                <a:spLocks/>
              </p:cNvSpPr>
              <p:nvPr/>
            </p:nvSpPr>
            <p:spPr bwMode="auto">
              <a:xfrm>
                <a:off x="3146" y="1364"/>
                <a:ext cx="88" cy="87"/>
              </a:xfrm>
              <a:custGeom>
                <a:avLst/>
                <a:gdLst>
                  <a:gd name="T0" fmla="*/ 44 w 88"/>
                  <a:gd name="T1" fmla="*/ 0 h 87"/>
                  <a:gd name="T2" fmla="*/ 44 w 88"/>
                  <a:gd name="T3" fmla="*/ 0 h 87"/>
                  <a:gd name="T4" fmla="*/ 35 w 88"/>
                  <a:gd name="T5" fmla="*/ 1 h 87"/>
                  <a:gd name="T6" fmla="*/ 26 w 88"/>
                  <a:gd name="T7" fmla="*/ 3 h 87"/>
                  <a:gd name="T8" fmla="*/ 19 w 88"/>
                  <a:gd name="T9" fmla="*/ 7 h 87"/>
                  <a:gd name="T10" fmla="*/ 13 w 88"/>
                  <a:gd name="T11" fmla="*/ 12 h 87"/>
                  <a:gd name="T12" fmla="*/ 8 w 88"/>
                  <a:gd name="T13" fmla="*/ 20 h 87"/>
                  <a:gd name="T14" fmla="*/ 4 w 88"/>
                  <a:gd name="T15" fmla="*/ 27 h 87"/>
                  <a:gd name="T16" fmla="*/ 1 w 88"/>
                  <a:gd name="T17" fmla="*/ 35 h 87"/>
                  <a:gd name="T18" fmla="*/ 0 w 88"/>
                  <a:gd name="T19" fmla="*/ 44 h 87"/>
                  <a:gd name="T20" fmla="*/ 0 w 88"/>
                  <a:gd name="T21" fmla="*/ 44 h 87"/>
                  <a:gd name="T22" fmla="*/ 1 w 88"/>
                  <a:gd name="T23" fmla="*/ 52 h 87"/>
                  <a:gd name="T24" fmla="*/ 4 w 88"/>
                  <a:gd name="T25" fmla="*/ 61 h 87"/>
                  <a:gd name="T26" fmla="*/ 8 w 88"/>
                  <a:gd name="T27" fmla="*/ 68 h 87"/>
                  <a:gd name="T28" fmla="*/ 13 w 88"/>
                  <a:gd name="T29" fmla="*/ 75 h 87"/>
                  <a:gd name="T30" fmla="*/ 19 w 88"/>
                  <a:gd name="T31" fmla="*/ 80 h 87"/>
                  <a:gd name="T32" fmla="*/ 26 w 88"/>
                  <a:gd name="T33" fmla="*/ 84 h 87"/>
                  <a:gd name="T34" fmla="*/ 35 w 88"/>
                  <a:gd name="T35" fmla="*/ 86 h 87"/>
                  <a:gd name="T36" fmla="*/ 44 w 88"/>
                  <a:gd name="T37" fmla="*/ 87 h 87"/>
                  <a:gd name="T38" fmla="*/ 44 w 88"/>
                  <a:gd name="T39" fmla="*/ 87 h 87"/>
                  <a:gd name="T40" fmla="*/ 53 w 88"/>
                  <a:gd name="T41" fmla="*/ 86 h 87"/>
                  <a:gd name="T42" fmla="*/ 61 w 88"/>
                  <a:gd name="T43" fmla="*/ 84 h 87"/>
                  <a:gd name="T44" fmla="*/ 68 w 88"/>
                  <a:gd name="T45" fmla="*/ 80 h 87"/>
                  <a:gd name="T46" fmla="*/ 75 w 88"/>
                  <a:gd name="T47" fmla="*/ 75 h 87"/>
                  <a:gd name="T48" fmla="*/ 80 w 88"/>
                  <a:gd name="T49" fmla="*/ 68 h 87"/>
                  <a:gd name="T50" fmla="*/ 84 w 88"/>
                  <a:gd name="T51" fmla="*/ 61 h 87"/>
                  <a:gd name="T52" fmla="*/ 87 w 88"/>
                  <a:gd name="T53" fmla="*/ 52 h 87"/>
                  <a:gd name="T54" fmla="*/ 88 w 88"/>
                  <a:gd name="T55" fmla="*/ 44 h 87"/>
                  <a:gd name="T56" fmla="*/ 88 w 88"/>
                  <a:gd name="T57" fmla="*/ 44 h 87"/>
                  <a:gd name="T58" fmla="*/ 87 w 88"/>
                  <a:gd name="T59" fmla="*/ 35 h 87"/>
                  <a:gd name="T60" fmla="*/ 84 w 88"/>
                  <a:gd name="T61" fmla="*/ 27 h 87"/>
                  <a:gd name="T62" fmla="*/ 80 w 88"/>
                  <a:gd name="T63" fmla="*/ 20 h 87"/>
                  <a:gd name="T64" fmla="*/ 75 w 88"/>
                  <a:gd name="T65" fmla="*/ 12 h 87"/>
                  <a:gd name="T66" fmla="*/ 68 w 88"/>
                  <a:gd name="T67" fmla="*/ 7 h 87"/>
                  <a:gd name="T68" fmla="*/ 61 w 88"/>
                  <a:gd name="T69" fmla="*/ 3 h 87"/>
                  <a:gd name="T70" fmla="*/ 53 w 88"/>
                  <a:gd name="T71" fmla="*/ 1 h 87"/>
                  <a:gd name="T72" fmla="*/ 44 w 88"/>
                  <a:gd name="T73" fmla="*/ 0 h 87"/>
                  <a:gd name="T74" fmla="*/ 44 w 88"/>
                  <a:gd name="T7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87">
                    <a:moveTo>
                      <a:pt x="44" y="0"/>
                    </a:moveTo>
                    <a:lnTo>
                      <a:pt x="44" y="0"/>
                    </a:lnTo>
                    <a:lnTo>
                      <a:pt x="35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2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1"/>
                    </a:lnTo>
                    <a:lnTo>
                      <a:pt x="8" y="68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5" y="86"/>
                    </a:lnTo>
                    <a:lnTo>
                      <a:pt x="44" y="87"/>
                    </a:lnTo>
                    <a:lnTo>
                      <a:pt x="44" y="87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0" y="68"/>
                    </a:lnTo>
                    <a:lnTo>
                      <a:pt x="84" y="61"/>
                    </a:lnTo>
                    <a:lnTo>
                      <a:pt x="87" y="52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2"/>
                    </a:lnTo>
                    <a:lnTo>
                      <a:pt x="68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6" name="Freeform 221"/>
              <p:cNvSpPr>
                <a:spLocks/>
              </p:cNvSpPr>
              <p:nvPr/>
            </p:nvSpPr>
            <p:spPr bwMode="auto">
              <a:xfrm>
                <a:off x="3114" y="1468"/>
                <a:ext cx="153" cy="50"/>
              </a:xfrm>
              <a:custGeom>
                <a:avLst/>
                <a:gdLst>
                  <a:gd name="T0" fmla="*/ 153 w 153"/>
                  <a:gd name="T1" fmla="*/ 50 h 50"/>
                  <a:gd name="T2" fmla="*/ 153 w 153"/>
                  <a:gd name="T3" fmla="*/ 28 h 50"/>
                  <a:gd name="T4" fmla="*/ 153 w 153"/>
                  <a:gd name="T5" fmla="*/ 28 h 50"/>
                  <a:gd name="T6" fmla="*/ 152 w 153"/>
                  <a:gd name="T7" fmla="*/ 22 h 50"/>
                  <a:gd name="T8" fmla="*/ 150 w 153"/>
                  <a:gd name="T9" fmla="*/ 17 h 50"/>
                  <a:gd name="T10" fmla="*/ 147 w 153"/>
                  <a:gd name="T11" fmla="*/ 12 h 50"/>
                  <a:gd name="T12" fmla="*/ 143 w 153"/>
                  <a:gd name="T13" fmla="*/ 8 h 50"/>
                  <a:gd name="T14" fmla="*/ 138 w 153"/>
                  <a:gd name="T15" fmla="*/ 4 h 50"/>
                  <a:gd name="T16" fmla="*/ 131 w 153"/>
                  <a:gd name="T17" fmla="*/ 2 h 50"/>
                  <a:gd name="T18" fmla="*/ 125 w 153"/>
                  <a:gd name="T19" fmla="*/ 0 h 50"/>
                  <a:gd name="T20" fmla="*/ 119 w 153"/>
                  <a:gd name="T21" fmla="*/ 0 h 50"/>
                  <a:gd name="T22" fmla="*/ 33 w 153"/>
                  <a:gd name="T23" fmla="*/ 0 h 50"/>
                  <a:gd name="T24" fmla="*/ 33 w 153"/>
                  <a:gd name="T25" fmla="*/ 0 h 50"/>
                  <a:gd name="T26" fmla="*/ 26 w 153"/>
                  <a:gd name="T27" fmla="*/ 0 h 50"/>
                  <a:gd name="T28" fmla="*/ 20 w 153"/>
                  <a:gd name="T29" fmla="*/ 2 h 50"/>
                  <a:gd name="T30" fmla="*/ 14 w 153"/>
                  <a:gd name="T31" fmla="*/ 4 h 50"/>
                  <a:gd name="T32" fmla="*/ 9 w 153"/>
                  <a:gd name="T33" fmla="*/ 8 h 50"/>
                  <a:gd name="T34" fmla="*/ 5 w 153"/>
                  <a:gd name="T35" fmla="*/ 12 h 50"/>
                  <a:gd name="T36" fmla="*/ 2 w 153"/>
                  <a:gd name="T37" fmla="*/ 17 h 50"/>
                  <a:gd name="T38" fmla="*/ 0 w 153"/>
                  <a:gd name="T39" fmla="*/ 22 h 50"/>
                  <a:gd name="T40" fmla="*/ 0 w 153"/>
                  <a:gd name="T41" fmla="*/ 28 h 50"/>
                  <a:gd name="T42" fmla="*/ 0 w 153"/>
                  <a:gd name="T4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50">
                    <a:moveTo>
                      <a:pt x="153" y="50"/>
                    </a:moveTo>
                    <a:lnTo>
                      <a:pt x="153" y="28"/>
                    </a:lnTo>
                    <a:lnTo>
                      <a:pt x="153" y="28"/>
                    </a:lnTo>
                    <a:lnTo>
                      <a:pt x="152" y="22"/>
                    </a:lnTo>
                    <a:lnTo>
                      <a:pt x="150" y="17"/>
                    </a:lnTo>
                    <a:lnTo>
                      <a:pt x="147" y="12"/>
                    </a:lnTo>
                    <a:lnTo>
                      <a:pt x="143" y="8"/>
                    </a:lnTo>
                    <a:lnTo>
                      <a:pt x="138" y="4"/>
                    </a:lnTo>
                    <a:lnTo>
                      <a:pt x="131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9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7" name="Freeform 222"/>
              <p:cNvSpPr>
                <a:spLocks/>
              </p:cNvSpPr>
              <p:nvPr/>
            </p:nvSpPr>
            <p:spPr bwMode="auto">
              <a:xfrm>
                <a:off x="2360" y="2246"/>
                <a:ext cx="217" cy="302"/>
              </a:xfrm>
              <a:custGeom>
                <a:avLst/>
                <a:gdLst>
                  <a:gd name="T0" fmla="*/ 34 w 217"/>
                  <a:gd name="T1" fmla="*/ 196 h 302"/>
                  <a:gd name="T2" fmla="*/ 64 w 217"/>
                  <a:gd name="T3" fmla="*/ 238 h 302"/>
                  <a:gd name="T4" fmla="*/ 98 w 217"/>
                  <a:gd name="T5" fmla="*/ 270 h 302"/>
                  <a:gd name="T6" fmla="*/ 124 w 217"/>
                  <a:gd name="T7" fmla="*/ 287 h 302"/>
                  <a:gd name="T8" fmla="*/ 142 w 217"/>
                  <a:gd name="T9" fmla="*/ 296 h 302"/>
                  <a:gd name="T10" fmla="*/ 159 w 217"/>
                  <a:gd name="T11" fmla="*/ 301 h 302"/>
                  <a:gd name="T12" fmla="*/ 169 w 217"/>
                  <a:gd name="T13" fmla="*/ 302 h 302"/>
                  <a:gd name="T14" fmla="*/ 190 w 217"/>
                  <a:gd name="T15" fmla="*/ 295 h 302"/>
                  <a:gd name="T16" fmla="*/ 207 w 217"/>
                  <a:gd name="T17" fmla="*/ 284 h 302"/>
                  <a:gd name="T18" fmla="*/ 217 w 217"/>
                  <a:gd name="T19" fmla="*/ 250 h 302"/>
                  <a:gd name="T20" fmla="*/ 217 w 217"/>
                  <a:gd name="T21" fmla="*/ 248 h 302"/>
                  <a:gd name="T22" fmla="*/ 215 w 217"/>
                  <a:gd name="T23" fmla="*/ 246 h 302"/>
                  <a:gd name="T24" fmla="*/ 164 w 217"/>
                  <a:gd name="T25" fmla="*/ 212 h 302"/>
                  <a:gd name="T26" fmla="*/ 159 w 217"/>
                  <a:gd name="T27" fmla="*/ 209 h 302"/>
                  <a:gd name="T28" fmla="*/ 153 w 217"/>
                  <a:gd name="T29" fmla="*/ 211 h 302"/>
                  <a:gd name="T30" fmla="*/ 127 w 217"/>
                  <a:gd name="T31" fmla="*/ 227 h 302"/>
                  <a:gd name="T32" fmla="*/ 123 w 217"/>
                  <a:gd name="T33" fmla="*/ 228 h 302"/>
                  <a:gd name="T34" fmla="*/ 120 w 217"/>
                  <a:gd name="T35" fmla="*/ 227 h 302"/>
                  <a:gd name="T36" fmla="*/ 108 w 217"/>
                  <a:gd name="T37" fmla="*/ 215 h 302"/>
                  <a:gd name="T38" fmla="*/ 84 w 217"/>
                  <a:gd name="T39" fmla="*/ 189 h 302"/>
                  <a:gd name="T40" fmla="*/ 74 w 217"/>
                  <a:gd name="T41" fmla="*/ 173 h 302"/>
                  <a:gd name="T42" fmla="*/ 58 w 217"/>
                  <a:gd name="T43" fmla="*/ 139 h 302"/>
                  <a:gd name="T44" fmla="*/ 51 w 217"/>
                  <a:gd name="T45" fmla="*/ 106 h 302"/>
                  <a:gd name="T46" fmla="*/ 51 w 217"/>
                  <a:gd name="T47" fmla="*/ 104 h 302"/>
                  <a:gd name="T48" fmla="*/ 54 w 217"/>
                  <a:gd name="T49" fmla="*/ 100 h 302"/>
                  <a:gd name="T50" fmla="*/ 81 w 217"/>
                  <a:gd name="T51" fmla="*/ 85 h 302"/>
                  <a:gd name="T52" fmla="*/ 83 w 217"/>
                  <a:gd name="T53" fmla="*/ 83 h 302"/>
                  <a:gd name="T54" fmla="*/ 85 w 217"/>
                  <a:gd name="T55" fmla="*/ 79 h 302"/>
                  <a:gd name="T56" fmla="*/ 85 w 217"/>
                  <a:gd name="T57" fmla="*/ 74 h 302"/>
                  <a:gd name="T58" fmla="*/ 81 w 217"/>
                  <a:gd name="T59" fmla="*/ 14 h 302"/>
                  <a:gd name="T60" fmla="*/ 78 w 217"/>
                  <a:gd name="T61" fmla="*/ 11 h 302"/>
                  <a:gd name="T62" fmla="*/ 51 w 217"/>
                  <a:gd name="T63" fmla="*/ 0 h 302"/>
                  <a:gd name="T64" fmla="*/ 38 w 217"/>
                  <a:gd name="T65" fmla="*/ 6 h 302"/>
                  <a:gd name="T66" fmla="*/ 17 w 217"/>
                  <a:gd name="T67" fmla="*/ 20 h 302"/>
                  <a:gd name="T68" fmla="*/ 10 w 217"/>
                  <a:gd name="T69" fmla="*/ 27 h 302"/>
                  <a:gd name="T70" fmla="*/ 4 w 217"/>
                  <a:gd name="T71" fmla="*/ 44 h 302"/>
                  <a:gd name="T72" fmla="*/ 1 w 217"/>
                  <a:gd name="T73" fmla="*/ 62 h 302"/>
                  <a:gd name="T74" fmla="*/ 0 w 217"/>
                  <a:gd name="T75" fmla="*/ 83 h 302"/>
                  <a:gd name="T76" fmla="*/ 6 w 217"/>
                  <a:gd name="T77" fmla="*/ 127 h 302"/>
                  <a:gd name="T78" fmla="*/ 22 w 217"/>
                  <a:gd name="T79" fmla="*/ 173 h 302"/>
                  <a:gd name="T80" fmla="*/ 34 w 217"/>
                  <a:gd name="T81" fmla="*/ 196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7" h="302">
                    <a:moveTo>
                      <a:pt x="34" y="196"/>
                    </a:moveTo>
                    <a:lnTo>
                      <a:pt x="34" y="196"/>
                    </a:lnTo>
                    <a:lnTo>
                      <a:pt x="48" y="218"/>
                    </a:lnTo>
                    <a:lnTo>
                      <a:pt x="64" y="238"/>
                    </a:lnTo>
                    <a:lnTo>
                      <a:pt x="80" y="255"/>
                    </a:lnTo>
                    <a:lnTo>
                      <a:pt x="98" y="270"/>
                    </a:lnTo>
                    <a:lnTo>
                      <a:pt x="115" y="282"/>
                    </a:lnTo>
                    <a:lnTo>
                      <a:pt x="124" y="287"/>
                    </a:lnTo>
                    <a:lnTo>
                      <a:pt x="133" y="291"/>
                    </a:lnTo>
                    <a:lnTo>
                      <a:pt x="142" y="296"/>
                    </a:lnTo>
                    <a:lnTo>
                      <a:pt x="151" y="299"/>
                    </a:lnTo>
                    <a:lnTo>
                      <a:pt x="159" y="301"/>
                    </a:lnTo>
                    <a:lnTo>
                      <a:pt x="169" y="302"/>
                    </a:lnTo>
                    <a:lnTo>
                      <a:pt x="169" y="302"/>
                    </a:lnTo>
                    <a:lnTo>
                      <a:pt x="179" y="299"/>
                    </a:lnTo>
                    <a:lnTo>
                      <a:pt x="190" y="295"/>
                    </a:lnTo>
                    <a:lnTo>
                      <a:pt x="201" y="288"/>
                    </a:lnTo>
                    <a:lnTo>
                      <a:pt x="207" y="284"/>
                    </a:lnTo>
                    <a:lnTo>
                      <a:pt x="212" y="279"/>
                    </a:lnTo>
                    <a:lnTo>
                      <a:pt x="217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5" y="246"/>
                    </a:lnTo>
                    <a:lnTo>
                      <a:pt x="215" y="246"/>
                    </a:lnTo>
                    <a:lnTo>
                      <a:pt x="164" y="212"/>
                    </a:lnTo>
                    <a:lnTo>
                      <a:pt x="164" y="212"/>
                    </a:lnTo>
                    <a:lnTo>
                      <a:pt x="161" y="210"/>
                    </a:lnTo>
                    <a:lnTo>
                      <a:pt x="159" y="209"/>
                    </a:lnTo>
                    <a:lnTo>
                      <a:pt x="157" y="209"/>
                    </a:lnTo>
                    <a:lnTo>
                      <a:pt x="153" y="211"/>
                    </a:lnTo>
                    <a:lnTo>
                      <a:pt x="153" y="211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23" y="228"/>
                    </a:lnTo>
                    <a:lnTo>
                      <a:pt x="122" y="227"/>
                    </a:lnTo>
                    <a:lnTo>
                      <a:pt x="120" y="227"/>
                    </a:lnTo>
                    <a:lnTo>
                      <a:pt x="120" y="227"/>
                    </a:lnTo>
                    <a:lnTo>
                      <a:pt x="108" y="215"/>
                    </a:lnTo>
                    <a:lnTo>
                      <a:pt x="95" y="203"/>
                    </a:lnTo>
                    <a:lnTo>
                      <a:pt x="84" y="189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66" y="156"/>
                    </a:lnTo>
                    <a:lnTo>
                      <a:pt x="58" y="139"/>
                    </a:lnTo>
                    <a:lnTo>
                      <a:pt x="54" y="122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3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3" y="83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0" y="12"/>
                    </a:lnTo>
                    <a:lnTo>
                      <a:pt x="78" y="1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8" y="6"/>
                    </a:lnTo>
                    <a:lnTo>
                      <a:pt x="28" y="12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7" y="35"/>
                    </a:lnTo>
                    <a:lnTo>
                      <a:pt x="4" y="44"/>
                    </a:lnTo>
                    <a:lnTo>
                      <a:pt x="2" y="53"/>
                    </a:lnTo>
                    <a:lnTo>
                      <a:pt x="1" y="62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2" y="104"/>
                    </a:lnTo>
                    <a:lnTo>
                      <a:pt x="6" y="127"/>
                    </a:lnTo>
                    <a:lnTo>
                      <a:pt x="12" y="150"/>
                    </a:lnTo>
                    <a:lnTo>
                      <a:pt x="22" y="173"/>
                    </a:lnTo>
                    <a:lnTo>
                      <a:pt x="34" y="196"/>
                    </a:lnTo>
                    <a:lnTo>
                      <a:pt x="34" y="19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8" name="Freeform 223"/>
              <p:cNvSpPr>
                <a:spLocks/>
              </p:cNvSpPr>
              <p:nvPr/>
            </p:nvSpPr>
            <p:spPr bwMode="auto">
              <a:xfrm>
                <a:off x="2472" y="2317"/>
                <a:ext cx="121" cy="96"/>
              </a:xfrm>
              <a:custGeom>
                <a:avLst/>
                <a:gdLst>
                  <a:gd name="T0" fmla="*/ 36 w 121"/>
                  <a:gd name="T1" fmla="*/ 0 h 96"/>
                  <a:gd name="T2" fmla="*/ 36 w 121"/>
                  <a:gd name="T3" fmla="*/ 0 h 96"/>
                  <a:gd name="T4" fmla="*/ 31 w 121"/>
                  <a:gd name="T5" fmla="*/ 1 h 96"/>
                  <a:gd name="T6" fmla="*/ 27 w 121"/>
                  <a:gd name="T7" fmla="*/ 2 h 96"/>
                  <a:gd name="T8" fmla="*/ 24 w 121"/>
                  <a:gd name="T9" fmla="*/ 3 h 96"/>
                  <a:gd name="T10" fmla="*/ 23 w 121"/>
                  <a:gd name="T11" fmla="*/ 6 h 96"/>
                  <a:gd name="T12" fmla="*/ 23 w 121"/>
                  <a:gd name="T13" fmla="*/ 9 h 96"/>
                  <a:gd name="T14" fmla="*/ 24 w 121"/>
                  <a:gd name="T15" fmla="*/ 12 h 96"/>
                  <a:gd name="T16" fmla="*/ 26 w 121"/>
                  <a:gd name="T17" fmla="*/ 15 h 96"/>
                  <a:gd name="T18" fmla="*/ 30 w 121"/>
                  <a:gd name="T19" fmla="*/ 19 h 96"/>
                  <a:gd name="T20" fmla="*/ 39 w 121"/>
                  <a:gd name="T21" fmla="*/ 27 h 96"/>
                  <a:gd name="T22" fmla="*/ 39 w 121"/>
                  <a:gd name="T23" fmla="*/ 27 h 96"/>
                  <a:gd name="T24" fmla="*/ 46 w 121"/>
                  <a:gd name="T25" fmla="*/ 32 h 96"/>
                  <a:gd name="T26" fmla="*/ 0 w 121"/>
                  <a:gd name="T27" fmla="*/ 66 h 96"/>
                  <a:gd name="T28" fmla="*/ 22 w 121"/>
                  <a:gd name="T29" fmla="*/ 96 h 96"/>
                  <a:gd name="T30" fmla="*/ 68 w 121"/>
                  <a:gd name="T31" fmla="*/ 63 h 96"/>
                  <a:gd name="T32" fmla="*/ 68 w 121"/>
                  <a:gd name="T33" fmla="*/ 63 h 96"/>
                  <a:gd name="T34" fmla="*/ 71 w 121"/>
                  <a:gd name="T35" fmla="*/ 70 h 96"/>
                  <a:gd name="T36" fmla="*/ 76 w 121"/>
                  <a:gd name="T37" fmla="*/ 83 h 96"/>
                  <a:gd name="T38" fmla="*/ 76 w 121"/>
                  <a:gd name="T39" fmla="*/ 83 h 96"/>
                  <a:gd name="T40" fmla="*/ 78 w 121"/>
                  <a:gd name="T41" fmla="*/ 87 h 96"/>
                  <a:gd name="T42" fmla="*/ 81 w 121"/>
                  <a:gd name="T43" fmla="*/ 91 h 96"/>
                  <a:gd name="T44" fmla="*/ 83 w 121"/>
                  <a:gd name="T45" fmla="*/ 93 h 96"/>
                  <a:gd name="T46" fmla="*/ 86 w 121"/>
                  <a:gd name="T47" fmla="*/ 93 h 96"/>
                  <a:gd name="T48" fmla="*/ 88 w 121"/>
                  <a:gd name="T49" fmla="*/ 92 h 96"/>
                  <a:gd name="T50" fmla="*/ 90 w 121"/>
                  <a:gd name="T51" fmla="*/ 90 h 96"/>
                  <a:gd name="T52" fmla="*/ 94 w 121"/>
                  <a:gd name="T53" fmla="*/ 87 h 96"/>
                  <a:gd name="T54" fmla="*/ 95 w 121"/>
                  <a:gd name="T55" fmla="*/ 82 h 96"/>
                  <a:gd name="T56" fmla="*/ 121 w 121"/>
                  <a:gd name="T57" fmla="*/ 0 h 96"/>
                  <a:gd name="T58" fmla="*/ 36 w 121"/>
                  <a:gd name="T5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96">
                    <a:moveTo>
                      <a:pt x="36" y="0"/>
                    </a:moveTo>
                    <a:lnTo>
                      <a:pt x="36" y="0"/>
                    </a:lnTo>
                    <a:lnTo>
                      <a:pt x="31" y="1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4" y="12"/>
                    </a:lnTo>
                    <a:lnTo>
                      <a:pt x="26" y="15"/>
                    </a:lnTo>
                    <a:lnTo>
                      <a:pt x="30" y="19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6" y="32"/>
                    </a:lnTo>
                    <a:lnTo>
                      <a:pt x="0" y="66"/>
                    </a:lnTo>
                    <a:lnTo>
                      <a:pt x="22" y="96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71" y="70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3" y="93"/>
                    </a:lnTo>
                    <a:lnTo>
                      <a:pt x="86" y="93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94" y="87"/>
                    </a:lnTo>
                    <a:lnTo>
                      <a:pt x="95" y="82"/>
                    </a:lnTo>
                    <a:lnTo>
                      <a:pt x="121" y="0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9" name="Freeform 224"/>
              <p:cNvSpPr>
                <a:spLocks/>
              </p:cNvSpPr>
              <p:nvPr/>
            </p:nvSpPr>
            <p:spPr bwMode="auto">
              <a:xfrm>
                <a:off x="2596" y="1144"/>
                <a:ext cx="101" cy="140"/>
              </a:xfrm>
              <a:custGeom>
                <a:avLst/>
                <a:gdLst>
                  <a:gd name="T0" fmla="*/ 6 w 101"/>
                  <a:gd name="T1" fmla="*/ 13 h 140"/>
                  <a:gd name="T2" fmla="*/ 14 w 101"/>
                  <a:gd name="T3" fmla="*/ 6 h 140"/>
                  <a:gd name="T4" fmla="*/ 24 w 101"/>
                  <a:gd name="T5" fmla="*/ 0 h 140"/>
                  <a:gd name="T6" fmla="*/ 37 w 101"/>
                  <a:gd name="T7" fmla="*/ 5 h 140"/>
                  <a:gd name="T8" fmla="*/ 38 w 101"/>
                  <a:gd name="T9" fmla="*/ 7 h 140"/>
                  <a:gd name="T10" fmla="*/ 40 w 101"/>
                  <a:gd name="T11" fmla="*/ 35 h 140"/>
                  <a:gd name="T12" fmla="*/ 40 w 101"/>
                  <a:gd name="T13" fmla="*/ 38 h 140"/>
                  <a:gd name="T14" fmla="*/ 38 w 101"/>
                  <a:gd name="T15" fmla="*/ 40 h 140"/>
                  <a:gd name="T16" fmla="*/ 26 w 101"/>
                  <a:gd name="T17" fmla="*/ 46 h 140"/>
                  <a:gd name="T18" fmla="*/ 24 w 101"/>
                  <a:gd name="T19" fmla="*/ 49 h 140"/>
                  <a:gd name="T20" fmla="*/ 26 w 101"/>
                  <a:gd name="T21" fmla="*/ 56 h 140"/>
                  <a:gd name="T22" fmla="*/ 31 w 101"/>
                  <a:gd name="T23" fmla="*/ 72 h 140"/>
                  <a:gd name="T24" fmla="*/ 35 w 101"/>
                  <a:gd name="T25" fmla="*/ 80 h 140"/>
                  <a:gd name="T26" fmla="*/ 46 w 101"/>
                  <a:gd name="T27" fmla="*/ 95 h 140"/>
                  <a:gd name="T28" fmla="*/ 57 w 101"/>
                  <a:gd name="T29" fmla="*/ 105 h 140"/>
                  <a:gd name="T30" fmla="*/ 58 w 101"/>
                  <a:gd name="T31" fmla="*/ 106 h 140"/>
                  <a:gd name="T32" fmla="*/ 60 w 101"/>
                  <a:gd name="T33" fmla="*/ 105 h 140"/>
                  <a:gd name="T34" fmla="*/ 72 w 101"/>
                  <a:gd name="T35" fmla="*/ 98 h 140"/>
                  <a:gd name="T36" fmla="*/ 78 w 101"/>
                  <a:gd name="T37" fmla="*/ 99 h 140"/>
                  <a:gd name="T38" fmla="*/ 100 w 101"/>
                  <a:gd name="T39" fmla="*/ 114 h 140"/>
                  <a:gd name="T40" fmla="*/ 101 w 101"/>
                  <a:gd name="T41" fmla="*/ 115 h 140"/>
                  <a:gd name="T42" fmla="*/ 99 w 101"/>
                  <a:gd name="T43" fmla="*/ 129 h 140"/>
                  <a:gd name="T44" fmla="*/ 94 w 101"/>
                  <a:gd name="T45" fmla="*/ 134 h 140"/>
                  <a:gd name="T46" fmla="*/ 84 w 101"/>
                  <a:gd name="T47" fmla="*/ 139 h 140"/>
                  <a:gd name="T48" fmla="*/ 79 w 101"/>
                  <a:gd name="T49" fmla="*/ 140 h 140"/>
                  <a:gd name="T50" fmla="*/ 62 w 101"/>
                  <a:gd name="T51" fmla="*/ 135 h 140"/>
                  <a:gd name="T52" fmla="*/ 46 w 101"/>
                  <a:gd name="T53" fmla="*/ 125 h 140"/>
                  <a:gd name="T54" fmla="*/ 30 w 101"/>
                  <a:gd name="T55" fmla="*/ 110 h 140"/>
                  <a:gd name="T56" fmla="*/ 17 w 101"/>
                  <a:gd name="T57" fmla="*/ 90 h 140"/>
                  <a:gd name="T58" fmla="*/ 11 w 101"/>
                  <a:gd name="T59" fmla="*/ 80 h 140"/>
                  <a:gd name="T60" fmla="*/ 3 w 101"/>
                  <a:gd name="T61" fmla="*/ 59 h 140"/>
                  <a:gd name="T62" fmla="*/ 0 w 101"/>
                  <a:gd name="T63" fmla="*/ 38 h 140"/>
                  <a:gd name="T64" fmla="*/ 2 w 101"/>
                  <a:gd name="T65" fmla="*/ 20 h 140"/>
                  <a:gd name="T66" fmla="*/ 6 w 101"/>
                  <a:gd name="T67" fmla="*/ 1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" h="140">
                    <a:moveTo>
                      <a:pt x="6" y="13"/>
                    </a:moveTo>
                    <a:lnTo>
                      <a:pt x="6" y="13"/>
                    </a:lnTo>
                    <a:lnTo>
                      <a:pt x="9" y="9"/>
                    </a:lnTo>
                    <a:lnTo>
                      <a:pt x="14" y="6"/>
                    </a:lnTo>
                    <a:lnTo>
                      <a:pt x="19" y="3"/>
                    </a:lnTo>
                    <a:lnTo>
                      <a:pt x="24" y="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0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5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6" y="56"/>
                    </a:lnTo>
                    <a:lnTo>
                      <a:pt x="28" y="65"/>
                    </a:lnTo>
                    <a:lnTo>
                      <a:pt x="31" y="72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9" y="87"/>
                    </a:lnTo>
                    <a:lnTo>
                      <a:pt x="46" y="95"/>
                    </a:lnTo>
                    <a:lnTo>
                      <a:pt x="51" y="100"/>
                    </a:lnTo>
                    <a:lnTo>
                      <a:pt x="57" y="105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60" y="105"/>
                    </a:lnTo>
                    <a:lnTo>
                      <a:pt x="60" y="105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4" y="97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100" y="114"/>
                    </a:lnTo>
                    <a:lnTo>
                      <a:pt x="100" y="114"/>
                    </a:lnTo>
                    <a:lnTo>
                      <a:pt x="101" y="115"/>
                    </a:lnTo>
                    <a:lnTo>
                      <a:pt x="101" y="116"/>
                    </a:lnTo>
                    <a:lnTo>
                      <a:pt x="99" y="129"/>
                    </a:lnTo>
                    <a:lnTo>
                      <a:pt x="99" y="129"/>
                    </a:lnTo>
                    <a:lnTo>
                      <a:pt x="94" y="134"/>
                    </a:lnTo>
                    <a:lnTo>
                      <a:pt x="89" y="137"/>
                    </a:lnTo>
                    <a:lnTo>
                      <a:pt x="84" y="139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70" y="138"/>
                    </a:lnTo>
                    <a:lnTo>
                      <a:pt x="62" y="135"/>
                    </a:lnTo>
                    <a:lnTo>
                      <a:pt x="54" y="131"/>
                    </a:lnTo>
                    <a:lnTo>
                      <a:pt x="46" y="125"/>
                    </a:lnTo>
                    <a:lnTo>
                      <a:pt x="37" y="118"/>
                    </a:lnTo>
                    <a:lnTo>
                      <a:pt x="30" y="110"/>
                    </a:lnTo>
                    <a:lnTo>
                      <a:pt x="23" y="101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1" y="80"/>
                    </a:lnTo>
                    <a:lnTo>
                      <a:pt x="7" y="70"/>
                    </a:lnTo>
                    <a:lnTo>
                      <a:pt x="3" y="59"/>
                    </a:lnTo>
                    <a:lnTo>
                      <a:pt x="1" y="48"/>
                    </a:lnTo>
                    <a:lnTo>
                      <a:pt x="0" y="38"/>
                    </a:lnTo>
                    <a:lnTo>
                      <a:pt x="1" y="29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0" name="Freeform 225"/>
              <p:cNvSpPr>
                <a:spLocks noEditPoints="1"/>
              </p:cNvSpPr>
              <p:nvPr/>
            </p:nvSpPr>
            <p:spPr bwMode="auto">
              <a:xfrm>
                <a:off x="2654" y="1008"/>
                <a:ext cx="274" cy="221"/>
              </a:xfrm>
              <a:custGeom>
                <a:avLst/>
                <a:gdLst>
                  <a:gd name="T0" fmla="*/ 137 w 274"/>
                  <a:gd name="T1" fmla="*/ 0 h 221"/>
                  <a:gd name="T2" fmla="*/ 109 w 274"/>
                  <a:gd name="T3" fmla="*/ 2 h 221"/>
                  <a:gd name="T4" fmla="*/ 83 w 274"/>
                  <a:gd name="T5" fmla="*/ 7 h 221"/>
                  <a:gd name="T6" fmla="*/ 60 w 274"/>
                  <a:gd name="T7" fmla="*/ 16 h 221"/>
                  <a:gd name="T8" fmla="*/ 40 w 274"/>
                  <a:gd name="T9" fmla="*/ 27 h 221"/>
                  <a:gd name="T10" fmla="*/ 23 w 274"/>
                  <a:gd name="T11" fmla="*/ 41 h 221"/>
                  <a:gd name="T12" fmla="*/ 10 w 274"/>
                  <a:gd name="T13" fmla="*/ 57 h 221"/>
                  <a:gd name="T14" fmla="*/ 2 w 274"/>
                  <a:gd name="T15" fmla="*/ 74 h 221"/>
                  <a:gd name="T16" fmla="*/ 0 w 274"/>
                  <a:gd name="T17" fmla="*/ 93 h 221"/>
                  <a:gd name="T18" fmla="*/ 1 w 274"/>
                  <a:gd name="T19" fmla="*/ 105 h 221"/>
                  <a:gd name="T20" fmla="*/ 9 w 274"/>
                  <a:gd name="T21" fmla="*/ 128 h 221"/>
                  <a:gd name="T22" fmla="*/ 26 w 274"/>
                  <a:gd name="T23" fmla="*/ 148 h 221"/>
                  <a:gd name="T24" fmla="*/ 48 w 274"/>
                  <a:gd name="T25" fmla="*/ 165 h 221"/>
                  <a:gd name="T26" fmla="*/ 46 w 274"/>
                  <a:gd name="T27" fmla="*/ 221 h 221"/>
                  <a:gd name="T28" fmla="*/ 108 w 274"/>
                  <a:gd name="T29" fmla="*/ 184 h 221"/>
                  <a:gd name="T30" fmla="*/ 137 w 274"/>
                  <a:gd name="T31" fmla="*/ 186 h 221"/>
                  <a:gd name="T32" fmla="*/ 150 w 274"/>
                  <a:gd name="T33" fmla="*/ 186 h 221"/>
                  <a:gd name="T34" fmla="*/ 177 w 274"/>
                  <a:gd name="T35" fmla="*/ 182 h 221"/>
                  <a:gd name="T36" fmla="*/ 202 w 274"/>
                  <a:gd name="T37" fmla="*/ 175 h 221"/>
                  <a:gd name="T38" fmla="*/ 223 w 274"/>
                  <a:gd name="T39" fmla="*/ 165 h 221"/>
                  <a:gd name="T40" fmla="*/ 242 w 274"/>
                  <a:gd name="T41" fmla="*/ 152 h 221"/>
                  <a:gd name="T42" fmla="*/ 257 w 274"/>
                  <a:gd name="T43" fmla="*/ 138 h 221"/>
                  <a:gd name="T44" fmla="*/ 267 w 274"/>
                  <a:gd name="T45" fmla="*/ 120 h 221"/>
                  <a:gd name="T46" fmla="*/ 273 w 274"/>
                  <a:gd name="T47" fmla="*/ 103 h 221"/>
                  <a:gd name="T48" fmla="*/ 274 w 274"/>
                  <a:gd name="T49" fmla="*/ 93 h 221"/>
                  <a:gd name="T50" fmla="*/ 270 w 274"/>
                  <a:gd name="T51" fmla="*/ 74 h 221"/>
                  <a:gd name="T52" fmla="*/ 262 w 274"/>
                  <a:gd name="T53" fmla="*/ 57 h 221"/>
                  <a:gd name="T54" fmla="*/ 250 w 274"/>
                  <a:gd name="T55" fmla="*/ 41 h 221"/>
                  <a:gd name="T56" fmla="*/ 233 w 274"/>
                  <a:gd name="T57" fmla="*/ 27 h 221"/>
                  <a:gd name="T58" fmla="*/ 213 w 274"/>
                  <a:gd name="T59" fmla="*/ 16 h 221"/>
                  <a:gd name="T60" fmla="*/ 189 w 274"/>
                  <a:gd name="T61" fmla="*/ 7 h 221"/>
                  <a:gd name="T62" fmla="*/ 163 w 274"/>
                  <a:gd name="T63" fmla="*/ 2 h 221"/>
                  <a:gd name="T64" fmla="*/ 137 w 274"/>
                  <a:gd name="T65" fmla="*/ 0 h 221"/>
                  <a:gd name="T66" fmla="*/ 62 w 274"/>
                  <a:gd name="T67" fmla="*/ 79 h 221"/>
                  <a:gd name="T68" fmla="*/ 60 w 274"/>
                  <a:gd name="T69" fmla="*/ 78 h 221"/>
                  <a:gd name="T70" fmla="*/ 56 w 274"/>
                  <a:gd name="T71" fmla="*/ 74 h 221"/>
                  <a:gd name="T72" fmla="*/ 54 w 274"/>
                  <a:gd name="T73" fmla="*/ 71 h 221"/>
                  <a:gd name="T74" fmla="*/ 56 w 274"/>
                  <a:gd name="T75" fmla="*/ 69 h 221"/>
                  <a:gd name="T76" fmla="*/ 60 w 274"/>
                  <a:gd name="T77" fmla="*/ 65 h 221"/>
                  <a:gd name="T78" fmla="*/ 62 w 274"/>
                  <a:gd name="T79" fmla="*/ 64 h 221"/>
                  <a:gd name="T80" fmla="*/ 210 w 274"/>
                  <a:gd name="T81" fmla="*/ 64 h 221"/>
                  <a:gd name="T82" fmla="*/ 215 w 274"/>
                  <a:gd name="T83" fmla="*/ 66 h 221"/>
                  <a:gd name="T84" fmla="*/ 217 w 274"/>
                  <a:gd name="T85" fmla="*/ 71 h 221"/>
                  <a:gd name="T86" fmla="*/ 217 w 274"/>
                  <a:gd name="T87" fmla="*/ 71 h 221"/>
                  <a:gd name="T88" fmla="*/ 215 w 274"/>
                  <a:gd name="T89" fmla="*/ 76 h 221"/>
                  <a:gd name="T90" fmla="*/ 210 w 274"/>
                  <a:gd name="T91" fmla="*/ 79 h 221"/>
                  <a:gd name="T92" fmla="*/ 62 w 274"/>
                  <a:gd name="T93" fmla="*/ 79 h 221"/>
                  <a:gd name="T94" fmla="*/ 62 w 274"/>
                  <a:gd name="T95" fmla="*/ 124 h 221"/>
                  <a:gd name="T96" fmla="*/ 60 w 274"/>
                  <a:gd name="T97" fmla="*/ 124 h 221"/>
                  <a:gd name="T98" fmla="*/ 56 w 274"/>
                  <a:gd name="T99" fmla="*/ 119 h 221"/>
                  <a:gd name="T100" fmla="*/ 54 w 274"/>
                  <a:gd name="T101" fmla="*/ 116 h 221"/>
                  <a:gd name="T102" fmla="*/ 56 w 274"/>
                  <a:gd name="T103" fmla="*/ 113 h 221"/>
                  <a:gd name="T104" fmla="*/ 60 w 274"/>
                  <a:gd name="T105" fmla="*/ 110 h 221"/>
                  <a:gd name="T106" fmla="*/ 62 w 274"/>
                  <a:gd name="T107" fmla="*/ 109 h 221"/>
                  <a:gd name="T108" fmla="*/ 155 w 274"/>
                  <a:gd name="T109" fmla="*/ 109 h 221"/>
                  <a:gd name="T110" fmla="*/ 160 w 274"/>
                  <a:gd name="T111" fmla="*/ 111 h 221"/>
                  <a:gd name="T112" fmla="*/ 162 w 274"/>
                  <a:gd name="T113" fmla="*/ 116 h 221"/>
                  <a:gd name="T114" fmla="*/ 162 w 274"/>
                  <a:gd name="T115" fmla="*/ 116 h 221"/>
                  <a:gd name="T116" fmla="*/ 160 w 274"/>
                  <a:gd name="T117" fmla="*/ 121 h 221"/>
                  <a:gd name="T118" fmla="*/ 155 w 274"/>
                  <a:gd name="T119" fmla="*/ 124 h 221"/>
                  <a:gd name="T120" fmla="*/ 62 w 274"/>
                  <a:gd name="T121" fmla="*/ 12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4" h="221">
                    <a:moveTo>
                      <a:pt x="137" y="0"/>
                    </a:moveTo>
                    <a:lnTo>
                      <a:pt x="137" y="0"/>
                    </a:lnTo>
                    <a:lnTo>
                      <a:pt x="122" y="0"/>
                    </a:lnTo>
                    <a:lnTo>
                      <a:pt x="109" y="2"/>
                    </a:lnTo>
                    <a:lnTo>
                      <a:pt x="96" y="4"/>
                    </a:lnTo>
                    <a:lnTo>
                      <a:pt x="83" y="7"/>
                    </a:lnTo>
                    <a:lnTo>
                      <a:pt x="71" y="11"/>
                    </a:lnTo>
                    <a:lnTo>
                      <a:pt x="60" y="16"/>
                    </a:lnTo>
                    <a:lnTo>
                      <a:pt x="49" y="21"/>
                    </a:lnTo>
                    <a:lnTo>
                      <a:pt x="40" y="27"/>
                    </a:lnTo>
                    <a:lnTo>
                      <a:pt x="31" y="34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7"/>
                    </a:lnTo>
                    <a:lnTo>
                      <a:pt x="5" y="65"/>
                    </a:lnTo>
                    <a:lnTo>
                      <a:pt x="2" y="74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4" y="117"/>
                    </a:lnTo>
                    <a:lnTo>
                      <a:pt x="9" y="128"/>
                    </a:lnTo>
                    <a:lnTo>
                      <a:pt x="16" y="138"/>
                    </a:lnTo>
                    <a:lnTo>
                      <a:pt x="26" y="148"/>
                    </a:lnTo>
                    <a:lnTo>
                      <a:pt x="36" y="156"/>
                    </a:lnTo>
                    <a:lnTo>
                      <a:pt x="48" y="165"/>
                    </a:lnTo>
                    <a:lnTo>
                      <a:pt x="62" y="172"/>
                    </a:lnTo>
                    <a:lnTo>
                      <a:pt x="46" y="221"/>
                    </a:lnTo>
                    <a:lnTo>
                      <a:pt x="108" y="184"/>
                    </a:lnTo>
                    <a:lnTo>
                      <a:pt x="108" y="184"/>
                    </a:lnTo>
                    <a:lnTo>
                      <a:pt x="121" y="186"/>
                    </a:lnTo>
                    <a:lnTo>
                      <a:pt x="137" y="186"/>
                    </a:lnTo>
                    <a:lnTo>
                      <a:pt x="137" y="186"/>
                    </a:lnTo>
                    <a:lnTo>
                      <a:pt x="150" y="186"/>
                    </a:lnTo>
                    <a:lnTo>
                      <a:pt x="163" y="184"/>
                    </a:lnTo>
                    <a:lnTo>
                      <a:pt x="177" y="182"/>
                    </a:lnTo>
                    <a:lnTo>
                      <a:pt x="189" y="179"/>
                    </a:lnTo>
                    <a:lnTo>
                      <a:pt x="202" y="175"/>
                    </a:lnTo>
                    <a:lnTo>
                      <a:pt x="213" y="171"/>
                    </a:lnTo>
                    <a:lnTo>
                      <a:pt x="223" y="165"/>
                    </a:lnTo>
                    <a:lnTo>
                      <a:pt x="233" y="160"/>
                    </a:lnTo>
                    <a:lnTo>
                      <a:pt x="242" y="152"/>
                    </a:lnTo>
                    <a:lnTo>
                      <a:pt x="250" y="145"/>
                    </a:lnTo>
                    <a:lnTo>
                      <a:pt x="257" y="138"/>
                    </a:lnTo>
                    <a:lnTo>
                      <a:pt x="262" y="130"/>
                    </a:lnTo>
                    <a:lnTo>
                      <a:pt x="267" y="120"/>
                    </a:lnTo>
                    <a:lnTo>
                      <a:pt x="270" y="112"/>
                    </a:lnTo>
                    <a:lnTo>
                      <a:pt x="273" y="103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73" y="83"/>
                    </a:lnTo>
                    <a:lnTo>
                      <a:pt x="270" y="74"/>
                    </a:lnTo>
                    <a:lnTo>
                      <a:pt x="267" y="65"/>
                    </a:lnTo>
                    <a:lnTo>
                      <a:pt x="262" y="57"/>
                    </a:lnTo>
                    <a:lnTo>
                      <a:pt x="257" y="48"/>
                    </a:lnTo>
                    <a:lnTo>
                      <a:pt x="250" y="41"/>
                    </a:lnTo>
                    <a:lnTo>
                      <a:pt x="242" y="34"/>
                    </a:lnTo>
                    <a:lnTo>
                      <a:pt x="233" y="27"/>
                    </a:lnTo>
                    <a:lnTo>
                      <a:pt x="223" y="21"/>
                    </a:lnTo>
                    <a:lnTo>
                      <a:pt x="213" y="16"/>
                    </a:lnTo>
                    <a:lnTo>
                      <a:pt x="202" y="11"/>
                    </a:lnTo>
                    <a:lnTo>
                      <a:pt x="189" y="7"/>
                    </a:lnTo>
                    <a:lnTo>
                      <a:pt x="177" y="4"/>
                    </a:lnTo>
                    <a:lnTo>
                      <a:pt x="163" y="2"/>
                    </a:lnTo>
                    <a:lnTo>
                      <a:pt x="150" y="0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62" y="79"/>
                    </a:moveTo>
                    <a:lnTo>
                      <a:pt x="62" y="79"/>
                    </a:lnTo>
                    <a:lnTo>
                      <a:pt x="60" y="78"/>
                    </a:lnTo>
                    <a:lnTo>
                      <a:pt x="57" y="76"/>
                    </a:lnTo>
                    <a:lnTo>
                      <a:pt x="56" y="74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60" y="65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210" y="64"/>
                    </a:lnTo>
                    <a:lnTo>
                      <a:pt x="210" y="64"/>
                    </a:lnTo>
                    <a:lnTo>
                      <a:pt x="213" y="65"/>
                    </a:lnTo>
                    <a:lnTo>
                      <a:pt x="215" y="66"/>
                    </a:lnTo>
                    <a:lnTo>
                      <a:pt x="217" y="69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4"/>
                    </a:lnTo>
                    <a:lnTo>
                      <a:pt x="215" y="76"/>
                    </a:lnTo>
                    <a:lnTo>
                      <a:pt x="213" y="78"/>
                    </a:lnTo>
                    <a:lnTo>
                      <a:pt x="210" y="79"/>
                    </a:lnTo>
                    <a:lnTo>
                      <a:pt x="210" y="79"/>
                    </a:lnTo>
                    <a:lnTo>
                      <a:pt x="62" y="79"/>
                    </a:lnTo>
                    <a:lnTo>
                      <a:pt x="62" y="79"/>
                    </a:lnTo>
                    <a:close/>
                    <a:moveTo>
                      <a:pt x="62" y="124"/>
                    </a:moveTo>
                    <a:lnTo>
                      <a:pt x="62" y="124"/>
                    </a:lnTo>
                    <a:lnTo>
                      <a:pt x="60" y="124"/>
                    </a:lnTo>
                    <a:lnTo>
                      <a:pt x="57" y="121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7" y="111"/>
                    </a:lnTo>
                    <a:lnTo>
                      <a:pt x="60" y="110"/>
                    </a:lnTo>
                    <a:lnTo>
                      <a:pt x="62" y="109"/>
                    </a:lnTo>
                    <a:lnTo>
                      <a:pt x="62" y="109"/>
                    </a:lnTo>
                    <a:lnTo>
                      <a:pt x="155" y="109"/>
                    </a:lnTo>
                    <a:lnTo>
                      <a:pt x="155" y="109"/>
                    </a:lnTo>
                    <a:lnTo>
                      <a:pt x="158" y="110"/>
                    </a:lnTo>
                    <a:lnTo>
                      <a:pt x="160" y="111"/>
                    </a:lnTo>
                    <a:lnTo>
                      <a:pt x="161" y="113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1" y="119"/>
                    </a:lnTo>
                    <a:lnTo>
                      <a:pt x="160" y="121"/>
                    </a:lnTo>
                    <a:lnTo>
                      <a:pt x="158" y="124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62" y="124"/>
                    </a:lnTo>
                    <a:lnTo>
                      <a:pt x="62" y="1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1" name="Freeform 226"/>
              <p:cNvSpPr>
                <a:spLocks/>
              </p:cNvSpPr>
              <p:nvPr/>
            </p:nvSpPr>
            <p:spPr bwMode="auto">
              <a:xfrm>
                <a:off x="409" y="1591"/>
                <a:ext cx="233" cy="212"/>
              </a:xfrm>
              <a:custGeom>
                <a:avLst/>
                <a:gdLst>
                  <a:gd name="T0" fmla="*/ 131 w 233"/>
                  <a:gd name="T1" fmla="*/ 158 h 212"/>
                  <a:gd name="T2" fmla="*/ 110 w 233"/>
                  <a:gd name="T3" fmla="*/ 158 h 212"/>
                  <a:gd name="T4" fmla="*/ 47 w 233"/>
                  <a:gd name="T5" fmla="*/ 212 h 212"/>
                  <a:gd name="T6" fmla="*/ 53 w 233"/>
                  <a:gd name="T7" fmla="*/ 158 h 212"/>
                  <a:gd name="T8" fmla="*/ 40 w 233"/>
                  <a:gd name="T9" fmla="*/ 158 h 212"/>
                  <a:gd name="T10" fmla="*/ 40 w 233"/>
                  <a:gd name="T11" fmla="*/ 158 h 212"/>
                  <a:gd name="T12" fmla="*/ 32 w 233"/>
                  <a:gd name="T13" fmla="*/ 158 h 212"/>
                  <a:gd name="T14" fmla="*/ 25 w 233"/>
                  <a:gd name="T15" fmla="*/ 155 h 212"/>
                  <a:gd name="T16" fmla="*/ 17 w 233"/>
                  <a:gd name="T17" fmla="*/ 151 h 212"/>
                  <a:gd name="T18" fmla="*/ 12 w 233"/>
                  <a:gd name="T19" fmla="*/ 146 h 212"/>
                  <a:gd name="T20" fmla="*/ 7 w 233"/>
                  <a:gd name="T21" fmla="*/ 140 h 212"/>
                  <a:gd name="T22" fmla="*/ 3 w 233"/>
                  <a:gd name="T23" fmla="*/ 133 h 212"/>
                  <a:gd name="T24" fmla="*/ 1 w 233"/>
                  <a:gd name="T25" fmla="*/ 126 h 212"/>
                  <a:gd name="T26" fmla="*/ 0 w 233"/>
                  <a:gd name="T27" fmla="*/ 118 h 212"/>
                  <a:gd name="T28" fmla="*/ 0 w 233"/>
                  <a:gd name="T29" fmla="*/ 41 h 212"/>
                  <a:gd name="T30" fmla="*/ 0 w 233"/>
                  <a:gd name="T31" fmla="*/ 41 h 212"/>
                  <a:gd name="T32" fmla="*/ 1 w 233"/>
                  <a:gd name="T33" fmla="*/ 33 h 212"/>
                  <a:gd name="T34" fmla="*/ 3 w 233"/>
                  <a:gd name="T35" fmla="*/ 25 h 212"/>
                  <a:gd name="T36" fmla="*/ 7 w 233"/>
                  <a:gd name="T37" fmla="*/ 19 h 212"/>
                  <a:gd name="T38" fmla="*/ 12 w 233"/>
                  <a:gd name="T39" fmla="*/ 13 h 212"/>
                  <a:gd name="T40" fmla="*/ 17 w 233"/>
                  <a:gd name="T41" fmla="*/ 7 h 212"/>
                  <a:gd name="T42" fmla="*/ 25 w 233"/>
                  <a:gd name="T43" fmla="*/ 3 h 212"/>
                  <a:gd name="T44" fmla="*/ 32 w 233"/>
                  <a:gd name="T45" fmla="*/ 1 h 212"/>
                  <a:gd name="T46" fmla="*/ 40 w 233"/>
                  <a:gd name="T47" fmla="*/ 0 h 212"/>
                  <a:gd name="T48" fmla="*/ 192 w 233"/>
                  <a:gd name="T49" fmla="*/ 0 h 212"/>
                  <a:gd name="T50" fmla="*/ 192 w 233"/>
                  <a:gd name="T51" fmla="*/ 0 h 212"/>
                  <a:gd name="T52" fmla="*/ 200 w 233"/>
                  <a:gd name="T53" fmla="*/ 1 h 212"/>
                  <a:gd name="T54" fmla="*/ 209 w 233"/>
                  <a:gd name="T55" fmla="*/ 3 h 212"/>
                  <a:gd name="T56" fmla="*/ 215 w 233"/>
                  <a:gd name="T57" fmla="*/ 7 h 212"/>
                  <a:gd name="T58" fmla="*/ 221 w 233"/>
                  <a:gd name="T59" fmla="*/ 13 h 212"/>
                  <a:gd name="T60" fmla="*/ 226 w 233"/>
                  <a:gd name="T61" fmla="*/ 19 h 212"/>
                  <a:gd name="T62" fmla="*/ 230 w 233"/>
                  <a:gd name="T63" fmla="*/ 25 h 212"/>
                  <a:gd name="T64" fmla="*/ 232 w 233"/>
                  <a:gd name="T65" fmla="*/ 33 h 212"/>
                  <a:gd name="T66" fmla="*/ 233 w 233"/>
                  <a:gd name="T67" fmla="*/ 41 h 212"/>
                  <a:gd name="T68" fmla="*/ 233 w 233"/>
                  <a:gd name="T69" fmla="*/ 8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212">
                    <a:moveTo>
                      <a:pt x="131" y="158"/>
                    </a:moveTo>
                    <a:lnTo>
                      <a:pt x="110" y="158"/>
                    </a:lnTo>
                    <a:lnTo>
                      <a:pt x="47" y="212"/>
                    </a:lnTo>
                    <a:lnTo>
                      <a:pt x="53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32" y="158"/>
                    </a:lnTo>
                    <a:lnTo>
                      <a:pt x="25" y="155"/>
                    </a:lnTo>
                    <a:lnTo>
                      <a:pt x="17" y="151"/>
                    </a:lnTo>
                    <a:lnTo>
                      <a:pt x="12" y="146"/>
                    </a:lnTo>
                    <a:lnTo>
                      <a:pt x="7" y="140"/>
                    </a:lnTo>
                    <a:lnTo>
                      <a:pt x="3" y="133"/>
                    </a:lnTo>
                    <a:lnTo>
                      <a:pt x="1" y="126"/>
                    </a:lnTo>
                    <a:lnTo>
                      <a:pt x="0" y="11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2" y="1"/>
                    </a:lnTo>
                    <a:lnTo>
                      <a:pt x="40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200" y="1"/>
                    </a:lnTo>
                    <a:lnTo>
                      <a:pt x="209" y="3"/>
                    </a:lnTo>
                    <a:lnTo>
                      <a:pt x="215" y="7"/>
                    </a:lnTo>
                    <a:lnTo>
                      <a:pt x="221" y="13"/>
                    </a:lnTo>
                    <a:lnTo>
                      <a:pt x="226" y="19"/>
                    </a:lnTo>
                    <a:lnTo>
                      <a:pt x="230" y="25"/>
                    </a:lnTo>
                    <a:lnTo>
                      <a:pt x="232" y="33"/>
                    </a:lnTo>
                    <a:lnTo>
                      <a:pt x="233" y="41"/>
                    </a:lnTo>
                    <a:lnTo>
                      <a:pt x="233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2" name="Line 227"/>
              <p:cNvSpPr>
                <a:spLocks noChangeShapeType="1"/>
              </p:cNvSpPr>
              <p:nvPr/>
            </p:nvSpPr>
            <p:spPr bwMode="auto">
              <a:xfrm flipH="1">
                <a:off x="460" y="1634"/>
                <a:ext cx="13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3" name="Line 228"/>
              <p:cNvSpPr>
                <a:spLocks noChangeShapeType="1"/>
              </p:cNvSpPr>
              <p:nvPr/>
            </p:nvSpPr>
            <p:spPr bwMode="auto">
              <a:xfrm flipH="1">
                <a:off x="460" y="1679"/>
                <a:ext cx="6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4" name="Freeform 229"/>
              <p:cNvSpPr>
                <a:spLocks/>
              </p:cNvSpPr>
              <p:nvPr/>
            </p:nvSpPr>
            <p:spPr bwMode="auto">
              <a:xfrm>
                <a:off x="552" y="1685"/>
                <a:ext cx="200" cy="181"/>
              </a:xfrm>
              <a:custGeom>
                <a:avLst/>
                <a:gdLst>
                  <a:gd name="T0" fmla="*/ 35 w 200"/>
                  <a:gd name="T1" fmla="*/ 0 h 181"/>
                  <a:gd name="T2" fmla="*/ 165 w 200"/>
                  <a:gd name="T3" fmla="*/ 0 h 181"/>
                  <a:gd name="T4" fmla="*/ 165 w 200"/>
                  <a:gd name="T5" fmla="*/ 0 h 181"/>
                  <a:gd name="T6" fmla="*/ 173 w 200"/>
                  <a:gd name="T7" fmla="*/ 1 h 181"/>
                  <a:gd name="T8" fmla="*/ 179 w 200"/>
                  <a:gd name="T9" fmla="*/ 3 h 181"/>
                  <a:gd name="T10" fmla="*/ 185 w 200"/>
                  <a:gd name="T11" fmla="*/ 6 h 181"/>
                  <a:gd name="T12" fmla="*/ 190 w 200"/>
                  <a:gd name="T13" fmla="*/ 10 h 181"/>
                  <a:gd name="T14" fmla="*/ 194 w 200"/>
                  <a:gd name="T15" fmla="*/ 15 h 181"/>
                  <a:gd name="T16" fmla="*/ 197 w 200"/>
                  <a:gd name="T17" fmla="*/ 21 h 181"/>
                  <a:gd name="T18" fmla="*/ 199 w 200"/>
                  <a:gd name="T19" fmla="*/ 29 h 181"/>
                  <a:gd name="T20" fmla="*/ 200 w 200"/>
                  <a:gd name="T21" fmla="*/ 35 h 181"/>
                  <a:gd name="T22" fmla="*/ 200 w 200"/>
                  <a:gd name="T23" fmla="*/ 101 h 181"/>
                  <a:gd name="T24" fmla="*/ 200 w 200"/>
                  <a:gd name="T25" fmla="*/ 101 h 181"/>
                  <a:gd name="T26" fmla="*/ 199 w 200"/>
                  <a:gd name="T27" fmla="*/ 108 h 181"/>
                  <a:gd name="T28" fmla="*/ 197 w 200"/>
                  <a:gd name="T29" fmla="*/ 114 h 181"/>
                  <a:gd name="T30" fmla="*/ 194 w 200"/>
                  <a:gd name="T31" fmla="*/ 120 h 181"/>
                  <a:gd name="T32" fmla="*/ 190 w 200"/>
                  <a:gd name="T33" fmla="*/ 125 h 181"/>
                  <a:gd name="T34" fmla="*/ 185 w 200"/>
                  <a:gd name="T35" fmla="*/ 129 h 181"/>
                  <a:gd name="T36" fmla="*/ 179 w 200"/>
                  <a:gd name="T37" fmla="*/ 133 h 181"/>
                  <a:gd name="T38" fmla="*/ 173 w 200"/>
                  <a:gd name="T39" fmla="*/ 135 h 181"/>
                  <a:gd name="T40" fmla="*/ 165 w 200"/>
                  <a:gd name="T41" fmla="*/ 136 h 181"/>
                  <a:gd name="T42" fmla="*/ 146 w 200"/>
                  <a:gd name="T43" fmla="*/ 136 h 181"/>
                  <a:gd name="T44" fmla="*/ 151 w 200"/>
                  <a:gd name="T45" fmla="*/ 181 h 181"/>
                  <a:gd name="T46" fmla="*/ 98 w 200"/>
                  <a:gd name="T47" fmla="*/ 136 h 181"/>
                  <a:gd name="T48" fmla="*/ 35 w 200"/>
                  <a:gd name="T49" fmla="*/ 136 h 181"/>
                  <a:gd name="T50" fmla="*/ 35 w 200"/>
                  <a:gd name="T51" fmla="*/ 136 h 181"/>
                  <a:gd name="T52" fmla="*/ 28 w 200"/>
                  <a:gd name="T53" fmla="*/ 135 h 181"/>
                  <a:gd name="T54" fmla="*/ 21 w 200"/>
                  <a:gd name="T55" fmla="*/ 133 h 181"/>
                  <a:gd name="T56" fmla="*/ 15 w 200"/>
                  <a:gd name="T57" fmla="*/ 129 h 181"/>
                  <a:gd name="T58" fmla="*/ 10 w 200"/>
                  <a:gd name="T59" fmla="*/ 125 h 181"/>
                  <a:gd name="T60" fmla="*/ 6 w 200"/>
                  <a:gd name="T61" fmla="*/ 120 h 181"/>
                  <a:gd name="T62" fmla="*/ 3 w 200"/>
                  <a:gd name="T63" fmla="*/ 114 h 181"/>
                  <a:gd name="T64" fmla="*/ 1 w 200"/>
                  <a:gd name="T65" fmla="*/ 108 h 181"/>
                  <a:gd name="T66" fmla="*/ 0 w 200"/>
                  <a:gd name="T67" fmla="*/ 101 h 181"/>
                  <a:gd name="T68" fmla="*/ 0 w 200"/>
                  <a:gd name="T69" fmla="*/ 35 h 181"/>
                  <a:gd name="T70" fmla="*/ 0 w 200"/>
                  <a:gd name="T71" fmla="*/ 35 h 181"/>
                  <a:gd name="T72" fmla="*/ 1 w 200"/>
                  <a:gd name="T73" fmla="*/ 29 h 181"/>
                  <a:gd name="T74" fmla="*/ 3 w 200"/>
                  <a:gd name="T75" fmla="*/ 21 h 181"/>
                  <a:gd name="T76" fmla="*/ 6 w 200"/>
                  <a:gd name="T77" fmla="*/ 15 h 181"/>
                  <a:gd name="T78" fmla="*/ 10 w 200"/>
                  <a:gd name="T79" fmla="*/ 10 h 181"/>
                  <a:gd name="T80" fmla="*/ 15 w 200"/>
                  <a:gd name="T81" fmla="*/ 6 h 181"/>
                  <a:gd name="T82" fmla="*/ 21 w 200"/>
                  <a:gd name="T83" fmla="*/ 3 h 181"/>
                  <a:gd name="T84" fmla="*/ 28 w 200"/>
                  <a:gd name="T85" fmla="*/ 1 h 181"/>
                  <a:gd name="T86" fmla="*/ 35 w 200"/>
                  <a:gd name="T87" fmla="*/ 0 h 181"/>
                  <a:gd name="T88" fmla="*/ 35 w 200"/>
                  <a:gd name="T8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81">
                    <a:moveTo>
                      <a:pt x="35" y="0"/>
                    </a:moveTo>
                    <a:lnTo>
                      <a:pt x="165" y="0"/>
                    </a:lnTo>
                    <a:lnTo>
                      <a:pt x="165" y="0"/>
                    </a:lnTo>
                    <a:lnTo>
                      <a:pt x="173" y="1"/>
                    </a:lnTo>
                    <a:lnTo>
                      <a:pt x="179" y="3"/>
                    </a:lnTo>
                    <a:lnTo>
                      <a:pt x="185" y="6"/>
                    </a:lnTo>
                    <a:lnTo>
                      <a:pt x="190" y="10"/>
                    </a:lnTo>
                    <a:lnTo>
                      <a:pt x="194" y="15"/>
                    </a:lnTo>
                    <a:lnTo>
                      <a:pt x="197" y="21"/>
                    </a:lnTo>
                    <a:lnTo>
                      <a:pt x="199" y="29"/>
                    </a:lnTo>
                    <a:lnTo>
                      <a:pt x="200" y="35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199" y="108"/>
                    </a:lnTo>
                    <a:lnTo>
                      <a:pt x="197" y="114"/>
                    </a:lnTo>
                    <a:lnTo>
                      <a:pt x="194" y="120"/>
                    </a:lnTo>
                    <a:lnTo>
                      <a:pt x="190" y="125"/>
                    </a:lnTo>
                    <a:lnTo>
                      <a:pt x="185" y="129"/>
                    </a:lnTo>
                    <a:lnTo>
                      <a:pt x="179" y="133"/>
                    </a:lnTo>
                    <a:lnTo>
                      <a:pt x="173" y="135"/>
                    </a:lnTo>
                    <a:lnTo>
                      <a:pt x="165" y="136"/>
                    </a:lnTo>
                    <a:lnTo>
                      <a:pt x="146" y="136"/>
                    </a:lnTo>
                    <a:lnTo>
                      <a:pt x="151" y="181"/>
                    </a:lnTo>
                    <a:lnTo>
                      <a:pt x="98" y="136"/>
                    </a:lnTo>
                    <a:lnTo>
                      <a:pt x="35" y="136"/>
                    </a:lnTo>
                    <a:lnTo>
                      <a:pt x="35" y="136"/>
                    </a:lnTo>
                    <a:lnTo>
                      <a:pt x="28" y="135"/>
                    </a:lnTo>
                    <a:lnTo>
                      <a:pt x="21" y="133"/>
                    </a:lnTo>
                    <a:lnTo>
                      <a:pt x="15" y="129"/>
                    </a:lnTo>
                    <a:lnTo>
                      <a:pt x="10" y="125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5" name="Line 230"/>
              <p:cNvSpPr>
                <a:spLocks noChangeShapeType="1"/>
              </p:cNvSpPr>
              <p:nvPr/>
            </p:nvSpPr>
            <p:spPr bwMode="auto">
              <a:xfrm flipH="1">
                <a:off x="587" y="1727"/>
                <a:ext cx="13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6" name="Line 231"/>
              <p:cNvSpPr>
                <a:spLocks noChangeShapeType="1"/>
              </p:cNvSpPr>
              <p:nvPr/>
            </p:nvSpPr>
            <p:spPr bwMode="auto">
              <a:xfrm flipH="1">
                <a:off x="587" y="1766"/>
                <a:ext cx="69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7" name="Freeform 232"/>
              <p:cNvSpPr>
                <a:spLocks/>
              </p:cNvSpPr>
              <p:nvPr/>
            </p:nvSpPr>
            <p:spPr bwMode="auto">
              <a:xfrm>
                <a:off x="5173" y="3053"/>
                <a:ext cx="89" cy="56"/>
              </a:xfrm>
              <a:custGeom>
                <a:avLst/>
                <a:gdLst>
                  <a:gd name="T0" fmla="*/ 0 w 89"/>
                  <a:gd name="T1" fmla="*/ 0 h 56"/>
                  <a:gd name="T2" fmla="*/ 1 w 89"/>
                  <a:gd name="T3" fmla="*/ 26 h 56"/>
                  <a:gd name="T4" fmla="*/ 1 w 89"/>
                  <a:gd name="T5" fmla="*/ 26 h 56"/>
                  <a:gd name="T6" fmla="*/ 2 w 89"/>
                  <a:gd name="T7" fmla="*/ 33 h 56"/>
                  <a:gd name="T8" fmla="*/ 4 w 89"/>
                  <a:gd name="T9" fmla="*/ 39 h 56"/>
                  <a:gd name="T10" fmla="*/ 7 w 89"/>
                  <a:gd name="T11" fmla="*/ 44 h 56"/>
                  <a:gd name="T12" fmla="*/ 11 w 89"/>
                  <a:gd name="T13" fmla="*/ 48 h 56"/>
                  <a:gd name="T14" fmla="*/ 15 w 89"/>
                  <a:gd name="T15" fmla="*/ 51 h 56"/>
                  <a:gd name="T16" fmla="*/ 20 w 89"/>
                  <a:gd name="T17" fmla="*/ 54 h 56"/>
                  <a:gd name="T18" fmla="*/ 26 w 89"/>
                  <a:gd name="T19" fmla="*/ 56 h 56"/>
                  <a:gd name="T20" fmla="*/ 32 w 89"/>
                  <a:gd name="T21" fmla="*/ 56 h 56"/>
                  <a:gd name="T22" fmla="*/ 56 w 89"/>
                  <a:gd name="T23" fmla="*/ 56 h 56"/>
                  <a:gd name="T24" fmla="*/ 56 w 89"/>
                  <a:gd name="T25" fmla="*/ 56 h 56"/>
                  <a:gd name="T26" fmla="*/ 62 w 89"/>
                  <a:gd name="T27" fmla="*/ 56 h 56"/>
                  <a:gd name="T28" fmla="*/ 68 w 89"/>
                  <a:gd name="T29" fmla="*/ 54 h 56"/>
                  <a:gd name="T30" fmla="*/ 73 w 89"/>
                  <a:gd name="T31" fmla="*/ 51 h 56"/>
                  <a:gd name="T32" fmla="*/ 78 w 89"/>
                  <a:gd name="T33" fmla="*/ 48 h 56"/>
                  <a:gd name="T34" fmla="*/ 82 w 89"/>
                  <a:gd name="T35" fmla="*/ 44 h 56"/>
                  <a:gd name="T36" fmla="*/ 85 w 89"/>
                  <a:gd name="T37" fmla="*/ 39 h 56"/>
                  <a:gd name="T38" fmla="*/ 86 w 89"/>
                  <a:gd name="T39" fmla="*/ 33 h 56"/>
                  <a:gd name="T40" fmla="*/ 87 w 89"/>
                  <a:gd name="T41" fmla="*/ 26 h 56"/>
                  <a:gd name="T42" fmla="*/ 89 w 8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56">
                    <a:moveTo>
                      <a:pt x="0" y="0"/>
                    </a:moveTo>
                    <a:lnTo>
                      <a:pt x="1" y="26"/>
                    </a:lnTo>
                    <a:lnTo>
                      <a:pt x="1" y="26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1"/>
                    </a:lnTo>
                    <a:lnTo>
                      <a:pt x="20" y="54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62" y="56"/>
                    </a:lnTo>
                    <a:lnTo>
                      <a:pt x="68" y="54"/>
                    </a:lnTo>
                    <a:lnTo>
                      <a:pt x="73" y="51"/>
                    </a:lnTo>
                    <a:lnTo>
                      <a:pt x="78" y="48"/>
                    </a:lnTo>
                    <a:lnTo>
                      <a:pt x="82" y="44"/>
                    </a:lnTo>
                    <a:lnTo>
                      <a:pt x="85" y="39"/>
                    </a:lnTo>
                    <a:lnTo>
                      <a:pt x="86" y="33"/>
                    </a:lnTo>
                    <a:lnTo>
                      <a:pt x="87" y="26"/>
                    </a:lnTo>
                    <a:lnTo>
                      <a:pt x="8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8" name="Line 233"/>
              <p:cNvSpPr>
                <a:spLocks noChangeShapeType="1"/>
              </p:cNvSpPr>
              <p:nvPr/>
            </p:nvSpPr>
            <p:spPr bwMode="auto">
              <a:xfrm>
                <a:off x="5206" y="3089"/>
                <a:ext cx="2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9" name="Freeform 234"/>
              <p:cNvSpPr>
                <a:spLocks noEditPoints="1"/>
              </p:cNvSpPr>
              <p:nvPr/>
            </p:nvSpPr>
            <p:spPr bwMode="auto">
              <a:xfrm>
                <a:off x="5170" y="2940"/>
                <a:ext cx="95" cy="125"/>
              </a:xfrm>
              <a:custGeom>
                <a:avLst/>
                <a:gdLst>
                  <a:gd name="T0" fmla="*/ 92 w 95"/>
                  <a:gd name="T1" fmla="*/ 102 h 125"/>
                  <a:gd name="T2" fmla="*/ 92 w 95"/>
                  <a:gd name="T3" fmla="*/ 102 h 125"/>
                  <a:gd name="T4" fmla="*/ 83 w 95"/>
                  <a:gd name="T5" fmla="*/ 112 h 125"/>
                  <a:gd name="T6" fmla="*/ 73 w 95"/>
                  <a:gd name="T7" fmla="*/ 119 h 125"/>
                  <a:gd name="T8" fmla="*/ 60 w 95"/>
                  <a:gd name="T9" fmla="*/ 123 h 125"/>
                  <a:gd name="T10" fmla="*/ 47 w 95"/>
                  <a:gd name="T11" fmla="*/ 125 h 125"/>
                  <a:gd name="T12" fmla="*/ 41 w 95"/>
                  <a:gd name="T13" fmla="*/ 124 h 125"/>
                  <a:gd name="T14" fmla="*/ 27 w 95"/>
                  <a:gd name="T15" fmla="*/ 121 h 125"/>
                  <a:gd name="T16" fmla="*/ 16 w 95"/>
                  <a:gd name="T17" fmla="*/ 116 h 125"/>
                  <a:gd name="T18" fmla="*/ 7 w 95"/>
                  <a:gd name="T19" fmla="*/ 108 h 125"/>
                  <a:gd name="T20" fmla="*/ 3 w 95"/>
                  <a:gd name="T21" fmla="*/ 102 h 125"/>
                  <a:gd name="T22" fmla="*/ 0 w 95"/>
                  <a:gd name="T23" fmla="*/ 39 h 125"/>
                  <a:gd name="T24" fmla="*/ 2 w 95"/>
                  <a:gd name="T25" fmla="*/ 27 h 125"/>
                  <a:gd name="T26" fmla="*/ 7 w 95"/>
                  <a:gd name="T27" fmla="*/ 18 h 125"/>
                  <a:gd name="T28" fmla="*/ 16 w 95"/>
                  <a:gd name="T29" fmla="*/ 12 h 125"/>
                  <a:gd name="T30" fmla="*/ 28 w 95"/>
                  <a:gd name="T31" fmla="*/ 9 h 125"/>
                  <a:gd name="T32" fmla="*/ 62 w 95"/>
                  <a:gd name="T33" fmla="*/ 6 h 125"/>
                  <a:gd name="T34" fmla="*/ 62 w 95"/>
                  <a:gd name="T35" fmla="*/ 4 h 125"/>
                  <a:gd name="T36" fmla="*/ 66 w 95"/>
                  <a:gd name="T37" fmla="*/ 1 h 125"/>
                  <a:gd name="T38" fmla="*/ 68 w 95"/>
                  <a:gd name="T39" fmla="*/ 0 h 125"/>
                  <a:gd name="T40" fmla="*/ 73 w 95"/>
                  <a:gd name="T41" fmla="*/ 2 h 125"/>
                  <a:gd name="T42" fmla="*/ 75 w 95"/>
                  <a:gd name="T43" fmla="*/ 6 h 125"/>
                  <a:gd name="T44" fmla="*/ 75 w 95"/>
                  <a:gd name="T45" fmla="*/ 10 h 125"/>
                  <a:gd name="T46" fmla="*/ 83 w 95"/>
                  <a:gd name="T47" fmla="*/ 14 h 125"/>
                  <a:gd name="T48" fmla="*/ 90 w 95"/>
                  <a:gd name="T49" fmla="*/ 21 h 125"/>
                  <a:gd name="T50" fmla="*/ 94 w 95"/>
                  <a:gd name="T51" fmla="*/ 29 h 125"/>
                  <a:gd name="T52" fmla="*/ 95 w 95"/>
                  <a:gd name="T53" fmla="*/ 39 h 125"/>
                  <a:gd name="T54" fmla="*/ 66 w 95"/>
                  <a:gd name="T55" fmla="*/ 99 h 125"/>
                  <a:gd name="T56" fmla="*/ 71 w 95"/>
                  <a:gd name="T57" fmla="*/ 99 h 125"/>
                  <a:gd name="T58" fmla="*/ 76 w 95"/>
                  <a:gd name="T59" fmla="*/ 94 h 125"/>
                  <a:gd name="T60" fmla="*/ 77 w 95"/>
                  <a:gd name="T61" fmla="*/ 89 h 125"/>
                  <a:gd name="T62" fmla="*/ 79 w 95"/>
                  <a:gd name="T63" fmla="*/ 44 h 125"/>
                  <a:gd name="T64" fmla="*/ 76 w 95"/>
                  <a:gd name="T65" fmla="*/ 35 h 125"/>
                  <a:gd name="T66" fmla="*/ 72 w 95"/>
                  <a:gd name="T67" fmla="*/ 31 h 125"/>
                  <a:gd name="T68" fmla="*/ 28 w 95"/>
                  <a:gd name="T69" fmla="*/ 30 h 125"/>
                  <a:gd name="T70" fmla="*/ 23 w 95"/>
                  <a:gd name="T71" fmla="*/ 31 h 125"/>
                  <a:gd name="T72" fmla="*/ 19 w 95"/>
                  <a:gd name="T73" fmla="*/ 35 h 125"/>
                  <a:gd name="T74" fmla="*/ 15 w 95"/>
                  <a:gd name="T75" fmla="*/ 44 h 125"/>
                  <a:gd name="T76" fmla="*/ 17 w 95"/>
                  <a:gd name="T77" fmla="*/ 89 h 125"/>
                  <a:gd name="T78" fmla="*/ 18 w 95"/>
                  <a:gd name="T79" fmla="*/ 94 h 125"/>
                  <a:gd name="T80" fmla="*/ 23 w 95"/>
                  <a:gd name="T81" fmla="*/ 99 h 125"/>
                  <a:gd name="T82" fmla="*/ 66 w 95"/>
                  <a:gd name="T83" fmla="*/ 9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125">
                    <a:moveTo>
                      <a:pt x="95" y="39"/>
                    </a:moveTo>
                    <a:lnTo>
                      <a:pt x="92" y="102"/>
                    </a:lnTo>
                    <a:lnTo>
                      <a:pt x="92" y="102"/>
                    </a:lnTo>
                    <a:lnTo>
                      <a:pt x="92" y="102"/>
                    </a:lnTo>
                    <a:lnTo>
                      <a:pt x="88" y="108"/>
                    </a:lnTo>
                    <a:lnTo>
                      <a:pt x="83" y="112"/>
                    </a:lnTo>
                    <a:lnTo>
                      <a:pt x="78" y="116"/>
                    </a:lnTo>
                    <a:lnTo>
                      <a:pt x="73" y="119"/>
                    </a:lnTo>
                    <a:lnTo>
                      <a:pt x="66" y="121"/>
                    </a:lnTo>
                    <a:lnTo>
                      <a:pt x="60" y="123"/>
                    </a:lnTo>
                    <a:lnTo>
                      <a:pt x="54" y="124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1" y="124"/>
                    </a:lnTo>
                    <a:lnTo>
                      <a:pt x="34" y="123"/>
                    </a:lnTo>
                    <a:lnTo>
                      <a:pt x="27" y="121"/>
                    </a:lnTo>
                    <a:lnTo>
                      <a:pt x="22" y="119"/>
                    </a:lnTo>
                    <a:lnTo>
                      <a:pt x="16" y="116"/>
                    </a:lnTo>
                    <a:lnTo>
                      <a:pt x="11" y="112"/>
                    </a:lnTo>
                    <a:lnTo>
                      <a:pt x="7" y="108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7" y="18"/>
                    </a:lnTo>
                    <a:lnTo>
                      <a:pt x="12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9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3" y="2"/>
                    </a:lnTo>
                    <a:lnTo>
                      <a:pt x="74" y="4"/>
                    </a:lnTo>
                    <a:lnTo>
                      <a:pt x="75" y="6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9" y="12"/>
                    </a:lnTo>
                    <a:lnTo>
                      <a:pt x="83" y="14"/>
                    </a:lnTo>
                    <a:lnTo>
                      <a:pt x="87" y="17"/>
                    </a:lnTo>
                    <a:lnTo>
                      <a:pt x="90" y="21"/>
                    </a:lnTo>
                    <a:lnTo>
                      <a:pt x="92" y="25"/>
                    </a:lnTo>
                    <a:lnTo>
                      <a:pt x="94" y="29"/>
                    </a:lnTo>
                    <a:lnTo>
                      <a:pt x="95" y="35"/>
                    </a:lnTo>
                    <a:lnTo>
                      <a:pt x="95" y="39"/>
                    </a:lnTo>
                    <a:lnTo>
                      <a:pt x="95" y="39"/>
                    </a:lnTo>
                    <a:close/>
                    <a:moveTo>
                      <a:pt x="66" y="99"/>
                    </a:moveTo>
                    <a:lnTo>
                      <a:pt x="66" y="99"/>
                    </a:lnTo>
                    <a:lnTo>
                      <a:pt x="71" y="99"/>
                    </a:lnTo>
                    <a:lnTo>
                      <a:pt x="74" y="97"/>
                    </a:lnTo>
                    <a:lnTo>
                      <a:pt x="76" y="94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8" y="39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2" y="31"/>
                    </a:lnTo>
                    <a:lnTo>
                      <a:pt x="66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94"/>
                    </a:lnTo>
                    <a:lnTo>
                      <a:pt x="20" y="97"/>
                    </a:lnTo>
                    <a:lnTo>
                      <a:pt x="23" y="99"/>
                    </a:lnTo>
                    <a:lnTo>
                      <a:pt x="28" y="99"/>
                    </a:lnTo>
                    <a:lnTo>
                      <a:pt x="66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0" name="Freeform 235"/>
              <p:cNvSpPr>
                <a:spLocks/>
              </p:cNvSpPr>
              <p:nvPr/>
            </p:nvSpPr>
            <p:spPr bwMode="auto">
              <a:xfrm>
                <a:off x="2027" y="57"/>
                <a:ext cx="79" cy="80"/>
              </a:xfrm>
              <a:custGeom>
                <a:avLst/>
                <a:gdLst>
                  <a:gd name="T0" fmla="*/ 0 w 79"/>
                  <a:gd name="T1" fmla="*/ 40 h 80"/>
                  <a:gd name="T2" fmla="*/ 0 w 79"/>
                  <a:gd name="T3" fmla="*/ 40 h 80"/>
                  <a:gd name="T4" fmla="*/ 0 w 79"/>
                  <a:gd name="T5" fmla="*/ 32 h 80"/>
                  <a:gd name="T6" fmla="*/ 3 w 79"/>
                  <a:gd name="T7" fmla="*/ 24 h 80"/>
                  <a:gd name="T8" fmla="*/ 6 w 79"/>
                  <a:gd name="T9" fmla="*/ 17 h 80"/>
                  <a:gd name="T10" fmla="*/ 11 w 79"/>
                  <a:gd name="T11" fmla="*/ 11 h 80"/>
                  <a:gd name="T12" fmla="*/ 17 w 79"/>
                  <a:gd name="T13" fmla="*/ 6 h 80"/>
                  <a:gd name="T14" fmla="*/ 23 w 79"/>
                  <a:gd name="T15" fmla="*/ 3 h 80"/>
                  <a:gd name="T16" fmla="*/ 31 w 79"/>
                  <a:gd name="T17" fmla="*/ 1 h 80"/>
                  <a:gd name="T18" fmla="*/ 40 w 79"/>
                  <a:gd name="T19" fmla="*/ 0 h 80"/>
                  <a:gd name="T20" fmla="*/ 40 w 79"/>
                  <a:gd name="T21" fmla="*/ 0 h 80"/>
                  <a:gd name="T22" fmla="*/ 47 w 79"/>
                  <a:gd name="T23" fmla="*/ 1 h 80"/>
                  <a:gd name="T24" fmla="*/ 55 w 79"/>
                  <a:gd name="T25" fmla="*/ 3 h 80"/>
                  <a:gd name="T26" fmla="*/ 61 w 79"/>
                  <a:gd name="T27" fmla="*/ 6 h 80"/>
                  <a:gd name="T28" fmla="*/ 67 w 79"/>
                  <a:gd name="T29" fmla="*/ 11 h 80"/>
                  <a:gd name="T30" fmla="*/ 73 w 79"/>
                  <a:gd name="T31" fmla="*/ 17 h 80"/>
                  <a:gd name="T32" fmla="*/ 76 w 79"/>
                  <a:gd name="T33" fmla="*/ 24 h 80"/>
                  <a:gd name="T34" fmla="*/ 79 w 79"/>
                  <a:gd name="T35" fmla="*/ 32 h 80"/>
                  <a:gd name="T36" fmla="*/ 79 w 79"/>
                  <a:gd name="T37" fmla="*/ 40 h 80"/>
                  <a:gd name="T38" fmla="*/ 79 w 79"/>
                  <a:gd name="T39" fmla="*/ 40 h 80"/>
                  <a:gd name="T40" fmla="*/ 79 w 79"/>
                  <a:gd name="T41" fmla="*/ 48 h 80"/>
                  <a:gd name="T42" fmla="*/ 76 w 79"/>
                  <a:gd name="T43" fmla="*/ 55 h 80"/>
                  <a:gd name="T44" fmla="*/ 73 w 79"/>
                  <a:gd name="T45" fmla="*/ 63 h 80"/>
                  <a:gd name="T46" fmla="*/ 67 w 79"/>
                  <a:gd name="T47" fmla="*/ 68 h 80"/>
                  <a:gd name="T48" fmla="*/ 61 w 79"/>
                  <a:gd name="T49" fmla="*/ 73 h 80"/>
                  <a:gd name="T50" fmla="*/ 55 w 79"/>
                  <a:gd name="T51" fmla="*/ 77 h 80"/>
                  <a:gd name="T52" fmla="*/ 47 w 79"/>
                  <a:gd name="T53" fmla="*/ 79 h 80"/>
                  <a:gd name="T54" fmla="*/ 40 w 79"/>
                  <a:gd name="T55" fmla="*/ 80 h 80"/>
                  <a:gd name="T56" fmla="*/ 40 w 79"/>
                  <a:gd name="T57" fmla="*/ 80 h 80"/>
                  <a:gd name="T58" fmla="*/ 31 w 79"/>
                  <a:gd name="T59" fmla="*/ 79 h 80"/>
                  <a:gd name="T60" fmla="*/ 23 w 79"/>
                  <a:gd name="T61" fmla="*/ 77 h 80"/>
                  <a:gd name="T62" fmla="*/ 17 w 79"/>
                  <a:gd name="T63" fmla="*/ 73 h 80"/>
                  <a:gd name="T64" fmla="*/ 11 w 79"/>
                  <a:gd name="T65" fmla="*/ 68 h 80"/>
                  <a:gd name="T66" fmla="*/ 6 w 79"/>
                  <a:gd name="T67" fmla="*/ 63 h 80"/>
                  <a:gd name="T68" fmla="*/ 3 w 79"/>
                  <a:gd name="T69" fmla="*/ 55 h 80"/>
                  <a:gd name="T70" fmla="*/ 0 w 79"/>
                  <a:gd name="T71" fmla="*/ 48 h 80"/>
                  <a:gd name="T72" fmla="*/ 0 w 79"/>
                  <a:gd name="T73" fmla="*/ 40 h 80"/>
                  <a:gd name="T74" fmla="*/ 0 w 79"/>
                  <a:gd name="T7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9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11" y="11"/>
                    </a:lnTo>
                    <a:lnTo>
                      <a:pt x="17" y="6"/>
                    </a:lnTo>
                    <a:lnTo>
                      <a:pt x="23" y="3"/>
                    </a:lnTo>
                    <a:lnTo>
                      <a:pt x="31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7" y="1"/>
                    </a:lnTo>
                    <a:lnTo>
                      <a:pt x="55" y="3"/>
                    </a:lnTo>
                    <a:lnTo>
                      <a:pt x="61" y="6"/>
                    </a:lnTo>
                    <a:lnTo>
                      <a:pt x="67" y="11"/>
                    </a:lnTo>
                    <a:lnTo>
                      <a:pt x="73" y="17"/>
                    </a:lnTo>
                    <a:lnTo>
                      <a:pt x="76" y="24"/>
                    </a:lnTo>
                    <a:lnTo>
                      <a:pt x="79" y="32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79" y="48"/>
                    </a:lnTo>
                    <a:lnTo>
                      <a:pt x="76" y="55"/>
                    </a:lnTo>
                    <a:lnTo>
                      <a:pt x="73" y="63"/>
                    </a:lnTo>
                    <a:lnTo>
                      <a:pt x="67" y="68"/>
                    </a:lnTo>
                    <a:lnTo>
                      <a:pt x="61" y="73"/>
                    </a:lnTo>
                    <a:lnTo>
                      <a:pt x="55" y="77"/>
                    </a:lnTo>
                    <a:lnTo>
                      <a:pt x="47" y="79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31" y="79"/>
                    </a:lnTo>
                    <a:lnTo>
                      <a:pt x="23" y="77"/>
                    </a:lnTo>
                    <a:lnTo>
                      <a:pt x="17" y="73"/>
                    </a:lnTo>
                    <a:lnTo>
                      <a:pt x="11" y="68"/>
                    </a:lnTo>
                    <a:lnTo>
                      <a:pt x="6" y="63"/>
                    </a:lnTo>
                    <a:lnTo>
                      <a:pt x="3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1" name="Freeform 236"/>
              <p:cNvSpPr>
                <a:spLocks/>
              </p:cNvSpPr>
              <p:nvPr/>
            </p:nvSpPr>
            <p:spPr bwMode="auto">
              <a:xfrm>
                <a:off x="1991" y="148"/>
                <a:ext cx="161" cy="54"/>
              </a:xfrm>
              <a:custGeom>
                <a:avLst/>
                <a:gdLst>
                  <a:gd name="T0" fmla="*/ 161 w 161"/>
                  <a:gd name="T1" fmla="*/ 54 h 54"/>
                  <a:gd name="T2" fmla="*/ 126 w 161"/>
                  <a:gd name="T3" fmla="*/ 54 h 54"/>
                  <a:gd name="T4" fmla="*/ 126 w 161"/>
                  <a:gd name="T5" fmla="*/ 54 h 54"/>
                  <a:gd name="T6" fmla="*/ 126 w 161"/>
                  <a:gd name="T7" fmla="*/ 30 h 54"/>
                  <a:gd name="T8" fmla="*/ 126 w 161"/>
                  <a:gd name="T9" fmla="*/ 21 h 54"/>
                  <a:gd name="T10" fmla="*/ 126 w 161"/>
                  <a:gd name="T11" fmla="*/ 21 h 54"/>
                  <a:gd name="T12" fmla="*/ 125 w 161"/>
                  <a:gd name="T13" fmla="*/ 17 h 54"/>
                  <a:gd name="T14" fmla="*/ 122 w 161"/>
                  <a:gd name="T15" fmla="*/ 13 h 54"/>
                  <a:gd name="T16" fmla="*/ 117 w 161"/>
                  <a:gd name="T17" fmla="*/ 10 h 54"/>
                  <a:gd name="T18" fmla="*/ 111 w 161"/>
                  <a:gd name="T19" fmla="*/ 7 h 54"/>
                  <a:gd name="T20" fmla="*/ 102 w 161"/>
                  <a:gd name="T21" fmla="*/ 4 h 54"/>
                  <a:gd name="T22" fmla="*/ 94 w 161"/>
                  <a:gd name="T23" fmla="*/ 2 h 54"/>
                  <a:gd name="T24" fmla="*/ 85 w 161"/>
                  <a:gd name="T25" fmla="*/ 1 h 54"/>
                  <a:gd name="T26" fmla="*/ 76 w 161"/>
                  <a:gd name="T27" fmla="*/ 0 h 54"/>
                  <a:gd name="T28" fmla="*/ 76 w 161"/>
                  <a:gd name="T29" fmla="*/ 0 h 54"/>
                  <a:gd name="T30" fmla="*/ 65 w 161"/>
                  <a:gd name="T31" fmla="*/ 1 h 54"/>
                  <a:gd name="T32" fmla="*/ 56 w 161"/>
                  <a:gd name="T33" fmla="*/ 2 h 54"/>
                  <a:gd name="T34" fmla="*/ 48 w 161"/>
                  <a:gd name="T35" fmla="*/ 4 h 54"/>
                  <a:gd name="T36" fmla="*/ 40 w 161"/>
                  <a:gd name="T37" fmla="*/ 7 h 54"/>
                  <a:gd name="T38" fmla="*/ 34 w 161"/>
                  <a:gd name="T39" fmla="*/ 10 h 54"/>
                  <a:gd name="T40" fmla="*/ 28 w 161"/>
                  <a:gd name="T41" fmla="*/ 13 h 54"/>
                  <a:gd name="T42" fmla="*/ 25 w 161"/>
                  <a:gd name="T43" fmla="*/ 17 h 54"/>
                  <a:gd name="T44" fmla="*/ 24 w 161"/>
                  <a:gd name="T45" fmla="*/ 21 h 54"/>
                  <a:gd name="T46" fmla="*/ 24 w 161"/>
                  <a:gd name="T47" fmla="*/ 21 h 54"/>
                  <a:gd name="T48" fmla="*/ 24 w 161"/>
                  <a:gd name="T49" fmla="*/ 30 h 54"/>
                  <a:gd name="T50" fmla="*/ 24 w 161"/>
                  <a:gd name="T51" fmla="*/ 54 h 54"/>
                  <a:gd name="T52" fmla="*/ 0 w 161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54">
                    <a:moveTo>
                      <a:pt x="161" y="54"/>
                    </a:move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30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5" y="17"/>
                    </a:lnTo>
                    <a:lnTo>
                      <a:pt x="122" y="13"/>
                    </a:lnTo>
                    <a:lnTo>
                      <a:pt x="117" y="10"/>
                    </a:lnTo>
                    <a:lnTo>
                      <a:pt x="111" y="7"/>
                    </a:lnTo>
                    <a:lnTo>
                      <a:pt x="102" y="4"/>
                    </a:lnTo>
                    <a:lnTo>
                      <a:pt x="94" y="2"/>
                    </a:lnTo>
                    <a:lnTo>
                      <a:pt x="85" y="1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65" y="1"/>
                    </a:lnTo>
                    <a:lnTo>
                      <a:pt x="56" y="2"/>
                    </a:lnTo>
                    <a:lnTo>
                      <a:pt x="48" y="4"/>
                    </a:lnTo>
                    <a:lnTo>
                      <a:pt x="40" y="7"/>
                    </a:lnTo>
                    <a:lnTo>
                      <a:pt x="34" y="10"/>
                    </a:lnTo>
                    <a:lnTo>
                      <a:pt x="28" y="13"/>
                    </a:lnTo>
                    <a:lnTo>
                      <a:pt x="25" y="17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30"/>
                    </a:lnTo>
                    <a:lnTo>
                      <a:pt x="24" y="54"/>
                    </a:lnTo>
                    <a:lnTo>
                      <a:pt x="0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2" name="Line 237"/>
              <p:cNvSpPr>
                <a:spLocks noChangeShapeType="1"/>
              </p:cNvSpPr>
              <p:nvPr/>
            </p:nvSpPr>
            <p:spPr bwMode="auto">
              <a:xfrm flipH="1">
                <a:off x="1821" y="202"/>
                <a:ext cx="2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3" name="Freeform 238"/>
              <p:cNvSpPr>
                <a:spLocks/>
              </p:cNvSpPr>
              <p:nvPr/>
            </p:nvSpPr>
            <p:spPr bwMode="auto">
              <a:xfrm>
                <a:off x="1873" y="31"/>
                <a:ext cx="92" cy="92"/>
              </a:xfrm>
              <a:custGeom>
                <a:avLst/>
                <a:gdLst>
                  <a:gd name="T0" fmla="*/ 0 w 92"/>
                  <a:gd name="T1" fmla="*/ 46 h 92"/>
                  <a:gd name="T2" fmla="*/ 0 w 92"/>
                  <a:gd name="T3" fmla="*/ 46 h 92"/>
                  <a:gd name="T4" fmla="*/ 1 w 92"/>
                  <a:gd name="T5" fmla="*/ 36 h 92"/>
                  <a:gd name="T6" fmla="*/ 3 w 92"/>
                  <a:gd name="T7" fmla="*/ 28 h 92"/>
                  <a:gd name="T8" fmla="*/ 9 w 92"/>
                  <a:gd name="T9" fmla="*/ 20 h 92"/>
                  <a:gd name="T10" fmla="*/ 14 w 92"/>
                  <a:gd name="T11" fmla="*/ 13 h 92"/>
                  <a:gd name="T12" fmla="*/ 21 w 92"/>
                  <a:gd name="T13" fmla="*/ 7 h 92"/>
                  <a:gd name="T14" fmla="*/ 28 w 92"/>
                  <a:gd name="T15" fmla="*/ 3 h 92"/>
                  <a:gd name="T16" fmla="*/ 37 w 92"/>
                  <a:gd name="T17" fmla="*/ 1 h 92"/>
                  <a:gd name="T18" fmla="*/ 47 w 92"/>
                  <a:gd name="T19" fmla="*/ 0 h 92"/>
                  <a:gd name="T20" fmla="*/ 47 w 92"/>
                  <a:gd name="T21" fmla="*/ 0 h 92"/>
                  <a:gd name="T22" fmla="*/ 56 w 92"/>
                  <a:gd name="T23" fmla="*/ 1 h 92"/>
                  <a:gd name="T24" fmla="*/ 64 w 92"/>
                  <a:gd name="T25" fmla="*/ 3 h 92"/>
                  <a:gd name="T26" fmla="*/ 72 w 92"/>
                  <a:gd name="T27" fmla="*/ 7 h 92"/>
                  <a:gd name="T28" fmla="*/ 79 w 92"/>
                  <a:gd name="T29" fmla="*/ 13 h 92"/>
                  <a:gd name="T30" fmla="*/ 85 w 92"/>
                  <a:gd name="T31" fmla="*/ 20 h 92"/>
                  <a:gd name="T32" fmla="*/ 89 w 92"/>
                  <a:gd name="T33" fmla="*/ 28 h 92"/>
                  <a:gd name="T34" fmla="*/ 92 w 92"/>
                  <a:gd name="T35" fmla="*/ 36 h 92"/>
                  <a:gd name="T36" fmla="*/ 92 w 92"/>
                  <a:gd name="T37" fmla="*/ 46 h 92"/>
                  <a:gd name="T38" fmla="*/ 92 w 92"/>
                  <a:gd name="T39" fmla="*/ 46 h 92"/>
                  <a:gd name="T40" fmla="*/ 92 w 92"/>
                  <a:gd name="T41" fmla="*/ 56 h 92"/>
                  <a:gd name="T42" fmla="*/ 89 w 92"/>
                  <a:gd name="T43" fmla="*/ 64 h 92"/>
                  <a:gd name="T44" fmla="*/ 85 w 92"/>
                  <a:gd name="T45" fmla="*/ 72 h 92"/>
                  <a:gd name="T46" fmla="*/ 79 w 92"/>
                  <a:gd name="T47" fmla="*/ 78 h 92"/>
                  <a:gd name="T48" fmla="*/ 72 w 92"/>
                  <a:gd name="T49" fmla="*/ 84 h 92"/>
                  <a:gd name="T50" fmla="*/ 64 w 92"/>
                  <a:gd name="T51" fmla="*/ 89 h 92"/>
                  <a:gd name="T52" fmla="*/ 56 w 92"/>
                  <a:gd name="T53" fmla="*/ 91 h 92"/>
                  <a:gd name="T54" fmla="*/ 47 w 92"/>
                  <a:gd name="T55" fmla="*/ 92 h 92"/>
                  <a:gd name="T56" fmla="*/ 47 w 92"/>
                  <a:gd name="T57" fmla="*/ 92 h 92"/>
                  <a:gd name="T58" fmla="*/ 37 w 92"/>
                  <a:gd name="T59" fmla="*/ 91 h 92"/>
                  <a:gd name="T60" fmla="*/ 28 w 92"/>
                  <a:gd name="T61" fmla="*/ 89 h 92"/>
                  <a:gd name="T62" fmla="*/ 21 w 92"/>
                  <a:gd name="T63" fmla="*/ 84 h 92"/>
                  <a:gd name="T64" fmla="*/ 14 w 92"/>
                  <a:gd name="T65" fmla="*/ 78 h 92"/>
                  <a:gd name="T66" fmla="*/ 9 w 92"/>
                  <a:gd name="T67" fmla="*/ 72 h 92"/>
                  <a:gd name="T68" fmla="*/ 3 w 92"/>
                  <a:gd name="T69" fmla="*/ 64 h 92"/>
                  <a:gd name="T70" fmla="*/ 1 w 92"/>
                  <a:gd name="T71" fmla="*/ 56 h 92"/>
                  <a:gd name="T72" fmla="*/ 0 w 92"/>
                  <a:gd name="T73" fmla="*/ 46 h 92"/>
                  <a:gd name="T74" fmla="*/ 0 w 92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2">
                    <a:moveTo>
                      <a:pt x="0" y="46"/>
                    </a:moveTo>
                    <a:lnTo>
                      <a:pt x="0" y="46"/>
                    </a:lnTo>
                    <a:lnTo>
                      <a:pt x="1" y="36"/>
                    </a:lnTo>
                    <a:lnTo>
                      <a:pt x="3" y="28"/>
                    </a:lnTo>
                    <a:lnTo>
                      <a:pt x="9" y="20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6" y="1"/>
                    </a:lnTo>
                    <a:lnTo>
                      <a:pt x="64" y="3"/>
                    </a:lnTo>
                    <a:lnTo>
                      <a:pt x="72" y="7"/>
                    </a:lnTo>
                    <a:lnTo>
                      <a:pt x="79" y="13"/>
                    </a:lnTo>
                    <a:lnTo>
                      <a:pt x="85" y="20"/>
                    </a:lnTo>
                    <a:lnTo>
                      <a:pt x="89" y="28"/>
                    </a:lnTo>
                    <a:lnTo>
                      <a:pt x="92" y="3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56"/>
                    </a:lnTo>
                    <a:lnTo>
                      <a:pt x="89" y="64"/>
                    </a:lnTo>
                    <a:lnTo>
                      <a:pt x="85" y="72"/>
                    </a:lnTo>
                    <a:lnTo>
                      <a:pt x="79" y="78"/>
                    </a:lnTo>
                    <a:lnTo>
                      <a:pt x="72" y="84"/>
                    </a:lnTo>
                    <a:lnTo>
                      <a:pt x="64" y="89"/>
                    </a:lnTo>
                    <a:lnTo>
                      <a:pt x="56" y="91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37" y="91"/>
                    </a:lnTo>
                    <a:lnTo>
                      <a:pt x="28" y="89"/>
                    </a:lnTo>
                    <a:lnTo>
                      <a:pt x="21" y="84"/>
                    </a:lnTo>
                    <a:lnTo>
                      <a:pt x="14" y="78"/>
                    </a:lnTo>
                    <a:lnTo>
                      <a:pt x="9" y="72"/>
                    </a:lnTo>
                    <a:lnTo>
                      <a:pt x="3" y="64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4" name="Freeform 239"/>
              <p:cNvSpPr>
                <a:spLocks/>
              </p:cNvSpPr>
              <p:nvPr/>
            </p:nvSpPr>
            <p:spPr bwMode="auto">
              <a:xfrm>
                <a:off x="1860" y="137"/>
                <a:ext cx="118" cy="228"/>
              </a:xfrm>
              <a:custGeom>
                <a:avLst/>
                <a:gdLst>
                  <a:gd name="T0" fmla="*/ 39 w 118"/>
                  <a:gd name="T1" fmla="*/ 228 h 228"/>
                  <a:gd name="T2" fmla="*/ 34 w 118"/>
                  <a:gd name="T3" fmla="*/ 226 h 228"/>
                  <a:gd name="T4" fmla="*/ 30 w 118"/>
                  <a:gd name="T5" fmla="*/ 217 h 228"/>
                  <a:gd name="T6" fmla="*/ 26 w 118"/>
                  <a:gd name="T7" fmla="*/ 201 h 228"/>
                  <a:gd name="T8" fmla="*/ 16 w 118"/>
                  <a:gd name="T9" fmla="*/ 141 h 228"/>
                  <a:gd name="T10" fmla="*/ 15 w 118"/>
                  <a:gd name="T11" fmla="*/ 137 h 228"/>
                  <a:gd name="T12" fmla="*/ 10 w 118"/>
                  <a:gd name="T13" fmla="*/ 130 h 228"/>
                  <a:gd name="T14" fmla="*/ 6 w 118"/>
                  <a:gd name="T15" fmla="*/ 122 h 228"/>
                  <a:gd name="T16" fmla="*/ 6 w 118"/>
                  <a:gd name="T17" fmla="*/ 118 h 228"/>
                  <a:gd name="T18" fmla="*/ 1 w 118"/>
                  <a:gd name="T19" fmla="*/ 80 h 228"/>
                  <a:gd name="T20" fmla="*/ 0 w 118"/>
                  <a:gd name="T21" fmla="*/ 30 h 228"/>
                  <a:gd name="T22" fmla="*/ 1 w 118"/>
                  <a:gd name="T23" fmla="*/ 23 h 228"/>
                  <a:gd name="T24" fmla="*/ 2 w 118"/>
                  <a:gd name="T25" fmla="*/ 19 h 228"/>
                  <a:gd name="T26" fmla="*/ 11 w 118"/>
                  <a:gd name="T27" fmla="*/ 10 h 228"/>
                  <a:gd name="T28" fmla="*/ 28 w 118"/>
                  <a:gd name="T29" fmla="*/ 4 h 228"/>
                  <a:gd name="T30" fmla="*/ 48 w 118"/>
                  <a:gd name="T31" fmla="*/ 0 h 228"/>
                  <a:gd name="T32" fmla="*/ 60 w 118"/>
                  <a:gd name="T33" fmla="*/ 0 h 228"/>
                  <a:gd name="T34" fmla="*/ 81 w 118"/>
                  <a:gd name="T35" fmla="*/ 1 h 228"/>
                  <a:gd name="T36" fmla="*/ 100 w 118"/>
                  <a:gd name="T37" fmla="*/ 6 h 228"/>
                  <a:gd name="T38" fmla="*/ 113 w 118"/>
                  <a:gd name="T39" fmla="*/ 13 h 228"/>
                  <a:gd name="T40" fmla="*/ 117 w 118"/>
                  <a:gd name="T41" fmla="*/ 21 h 228"/>
                  <a:gd name="T42" fmla="*/ 118 w 118"/>
                  <a:gd name="T43" fmla="*/ 23 h 228"/>
                  <a:gd name="T44" fmla="*/ 118 w 118"/>
                  <a:gd name="T45" fmla="*/ 50 h 228"/>
                  <a:gd name="T46" fmla="*/ 115 w 118"/>
                  <a:gd name="T47" fmla="*/ 99 h 228"/>
                  <a:gd name="T48" fmla="*/ 113 w 118"/>
                  <a:gd name="T49" fmla="*/ 118 h 228"/>
                  <a:gd name="T50" fmla="*/ 111 w 118"/>
                  <a:gd name="T51" fmla="*/ 125 h 228"/>
                  <a:gd name="T52" fmla="*/ 105 w 118"/>
                  <a:gd name="T53" fmla="*/ 134 h 228"/>
                  <a:gd name="T54" fmla="*/ 103 w 118"/>
                  <a:gd name="T55" fmla="*/ 141 h 228"/>
                  <a:gd name="T56" fmla="*/ 97 w 118"/>
                  <a:gd name="T57" fmla="*/ 179 h 228"/>
                  <a:gd name="T58" fmla="*/ 88 w 118"/>
                  <a:gd name="T59" fmla="*/ 217 h 228"/>
                  <a:gd name="T60" fmla="*/ 86 w 118"/>
                  <a:gd name="T61" fmla="*/ 223 h 228"/>
                  <a:gd name="T62" fmla="*/ 82 w 118"/>
                  <a:gd name="T63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228">
                    <a:moveTo>
                      <a:pt x="39" y="228"/>
                    </a:moveTo>
                    <a:lnTo>
                      <a:pt x="39" y="228"/>
                    </a:lnTo>
                    <a:lnTo>
                      <a:pt x="36" y="228"/>
                    </a:lnTo>
                    <a:lnTo>
                      <a:pt x="34" y="226"/>
                    </a:lnTo>
                    <a:lnTo>
                      <a:pt x="32" y="223"/>
                    </a:lnTo>
                    <a:lnTo>
                      <a:pt x="30" y="217"/>
                    </a:lnTo>
                    <a:lnTo>
                      <a:pt x="30" y="217"/>
                    </a:lnTo>
                    <a:lnTo>
                      <a:pt x="26" y="201"/>
                    </a:lnTo>
                    <a:lnTo>
                      <a:pt x="23" y="179"/>
                    </a:lnTo>
                    <a:lnTo>
                      <a:pt x="16" y="141"/>
                    </a:lnTo>
                    <a:lnTo>
                      <a:pt x="16" y="141"/>
                    </a:lnTo>
                    <a:lnTo>
                      <a:pt x="15" y="137"/>
                    </a:lnTo>
                    <a:lnTo>
                      <a:pt x="13" y="134"/>
                    </a:lnTo>
                    <a:lnTo>
                      <a:pt x="10" y="130"/>
                    </a:lnTo>
                    <a:lnTo>
                      <a:pt x="8" y="125"/>
                    </a:lnTo>
                    <a:lnTo>
                      <a:pt x="6" y="122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3" y="99"/>
                    </a:lnTo>
                    <a:lnTo>
                      <a:pt x="1" y="80"/>
                    </a:lnTo>
                    <a:lnTo>
                      <a:pt x="0" y="50"/>
                    </a:lnTo>
                    <a:lnTo>
                      <a:pt x="0" y="30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6" y="13"/>
                    </a:lnTo>
                    <a:lnTo>
                      <a:pt x="11" y="10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81" y="1"/>
                    </a:lnTo>
                    <a:lnTo>
                      <a:pt x="91" y="4"/>
                    </a:lnTo>
                    <a:lnTo>
                      <a:pt x="100" y="6"/>
                    </a:lnTo>
                    <a:lnTo>
                      <a:pt x="107" y="10"/>
                    </a:lnTo>
                    <a:lnTo>
                      <a:pt x="113" y="13"/>
                    </a:lnTo>
                    <a:lnTo>
                      <a:pt x="116" y="19"/>
                    </a:lnTo>
                    <a:lnTo>
                      <a:pt x="117" y="21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30"/>
                    </a:lnTo>
                    <a:lnTo>
                      <a:pt x="118" y="50"/>
                    </a:lnTo>
                    <a:lnTo>
                      <a:pt x="117" y="80"/>
                    </a:lnTo>
                    <a:lnTo>
                      <a:pt x="115" y="99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2" y="122"/>
                    </a:lnTo>
                    <a:lnTo>
                      <a:pt x="111" y="125"/>
                    </a:lnTo>
                    <a:lnTo>
                      <a:pt x="108" y="130"/>
                    </a:lnTo>
                    <a:lnTo>
                      <a:pt x="105" y="134"/>
                    </a:lnTo>
                    <a:lnTo>
                      <a:pt x="104" y="137"/>
                    </a:lnTo>
                    <a:lnTo>
                      <a:pt x="103" y="141"/>
                    </a:lnTo>
                    <a:lnTo>
                      <a:pt x="103" y="141"/>
                    </a:lnTo>
                    <a:lnTo>
                      <a:pt x="97" y="179"/>
                    </a:lnTo>
                    <a:lnTo>
                      <a:pt x="93" y="201"/>
                    </a:lnTo>
                    <a:lnTo>
                      <a:pt x="88" y="217"/>
                    </a:lnTo>
                    <a:lnTo>
                      <a:pt x="88" y="217"/>
                    </a:lnTo>
                    <a:lnTo>
                      <a:pt x="86" y="223"/>
                    </a:lnTo>
                    <a:lnTo>
                      <a:pt x="85" y="226"/>
                    </a:lnTo>
                    <a:lnTo>
                      <a:pt x="82" y="228"/>
                    </a:lnTo>
                    <a:lnTo>
                      <a:pt x="79" y="2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5" name="Freeform 240"/>
              <p:cNvSpPr>
                <a:spLocks noEditPoints="1"/>
              </p:cNvSpPr>
              <p:nvPr/>
            </p:nvSpPr>
            <p:spPr bwMode="auto">
              <a:xfrm>
                <a:off x="151" y="1193"/>
                <a:ext cx="143" cy="129"/>
              </a:xfrm>
              <a:custGeom>
                <a:avLst/>
                <a:gdLst>
                  <a:gd name="T0" fmla="*/ 143 w 143"/>
                  <a:gd name="T1" fmla="*/ 33 h 129"/>
                  <a:gd name="T2" fmla="*/ 143 w 143"/>
                  <a:gd name="T3" fmla="*/ 121 h 129"/>
                  <a:gd name="T4" fmla="*/ 143 w 143"/>
                  <a:gd name="T5" fmla="*/ 121 h 129"/>
                  <a:gd name="T6" fmla="*/ 142 w 143"/>
                  <a:gd name="T7" fmla="*/ 124 h 129"/>
                  <a:gd name="T8" fmla="*/ 141 w 143"/>
                  <a:gd name="T9" fmla="*/ 127 h 129"/>
                  <a:gd name="T10" fmla="*/ 138 w 143"/>
                  <a:gd name="T11" fmla="*/ 129 h 129"/>
                  <a:gd name="T12" fmla="*/ 134 w 143"/>
                  <a:gd name="T13" fmla="*/ 129 h 129"/>
                  <a:gd name="T14" fmla="*/ 8 w 143"/>
                  <a:gd name="T15" fmla="*/ 129 h 129"/>
                  <a:gd name="T16" fmla="*/ 8 w 143"/>
                  <a:gd name="T17" fmla="*/ 129 h 129"/>
                  <a:gd name="T18" fmla="*/ 5 w 143"/>
                  <a:gd name="T19" fmla="*/ 129 h 129"/>
                  <a:gd name="T20" fmla="*/ 3 w 143"/>
                  <a:gd name="T21" fmla="*/ 127 h 129"/>
                  <a:gd name="T22" fmla="*/ 1 w 143"/>
                  <a:gd name="T23" fmla="*/ 124 h 129"/>
                  <a:gd name="T24" fmla="*/ 0 w 143"/>
                  <a:gd name="T25" fmla="*/ 121 h 129"/>
                  <a:gd name="T26" fmla="*/ 0 w 143"/>
                  <a:gd name="T27" fmla="*/ 33 h 129"/>
                  <a:gd name="T28" fmla="*/ 0 w 143"/>
                  <a:gd name="T29" fmla="*/ 33 h 129"/>
                  <a:gd name="T30" fmla="*/ 1 w 143"/>
                  <a:gd name="T31" fmla="*/ 29 h 129"/>
                  <a:gd name="T32" fmla="*/ 3 w 143"/>
                  <a:gd name="T33" fmla="*/ 27 h 129"/>
                  <a:gd name="T34" fmla="*/ 5 w 143"/>
                  <a:gd name="T35" fmla="*/ 25 h 129"/>
                  <a:gd name="T36" fmla="*/ 8 w 143"/>
                  <a:gd name="T37" fmla="*/ 25 h 129"/>
                  <a:gd name="T38" fmla="*/ 41 w 143"/>
                  <a:gd name="T39" fmla="*/ 25 h 129"/>
                  <a:gd name="T40" fmla="*/ 41 w 143"/>
                  <a:gd name="T41" fmla="*/ 21 h 129"/>
                  <a:gd name="T42" fmla="*/ 41 w 143"/>
                  <a:gd name="T43" fmla="*/ 21 h 129"/>
                  <a:gd name="T44" fmla="*/ 42 w 143"/>
                  <a:gd name="T45" fmla="*/ 17 h 129"/>
                  <a:gd name="T46" fmla="*/ 43 w 143"/>
                  <a:gd name="T47" fmla="*/ 13 h 129"/>
                  <a:gd name="T48" fmla="*/ 45 w 143"/>
                  <a:gd name="T49" fmla="*/ 10 h 129"/>
                  <a:gd name="T50" fmla="*/ 47 w 143"/>
                  <a:gd name="T51" fmla="*/ 6 h 129"/>
                  <a:gd name="T52" fmla="*/ 50 w 143"/>
                  <a:gd name="T53" fmla="*/ 3 h 129"/>
                  <a:gd name="T54" fmla="*/ 54 w 143"/>
                  <a:gd name="T55" fmla="*/ 1 h 129"/>
                  <a:gd name="T56" fmla="*/ 58 w 143"/>
                  <a:gd name="T57" fmla="*/ 0 h 129"/>
                  <a:gd name="T58" fmla="*/ 62 w 143"/>
                  <a:gd name="T59" fmla="*/ 0 h 129"/>
                  <a:gd name="T60" fmla="*/ 81 w 143"/>
                  <a:gd name="T61" fmla="*/ 0 h 129"/>
                  <a:gd name="T62" fmla="*/ 81 w 143"/>
                  <a:gd name="T63" fmla="*/ 0 h 129"/>
                  <a:gd name="T64" fmla="*/ 85 w 143"/>
                  <a:gd name="T65" fmla="*/ 0 h 129"/>
                  <a:gd name="T66" fmla="*/ 88 w 143"/>
                  <a:gd name="T67" fmla="*/ 1 h 129"/>
                  <a:gd name="T68" fmla="*/ 92 w 143"/>
                  <a:gd name="T69" fmla="*/ 3 h 129"/>
                  <a:gd name="T70" fmla="*/ 95 w 143"/>
                  <a:gd name="T71" fmla="*/ 6 h 129"/>
                  <a:gd name="T72" fmla="*/ 97 w 143"/>
                  <a:gd name="T73" fmla="*/ 10 h 129"/>
                  <a:gd name="T74" fmla="*/ 99 w 143"/>
                  <a:gd name="T75" fmla="*/ 13 h 129"/>
                  <a:gd name="T76" fmla="*/ 100 w 143"/>
                  <a:gd name="T77" fmla="*/ 17 h 129"/>
                  <a:gd name="T78" fmla="*/ 102 w 143"/>
                  <a:gd name="T79" fmla="*/ 21 h 129"/>
                  <a:gd name="T80" fmla="*/ 102 w 143"/>
                  <a:gd name="T81" fmla="*/ 25 h 129"/>
                  <a:gd name="T82" fmla="*/ 134 w 143"/>
                  <a:gd name="T83" fmla="*/ 25 h 129"/>
                  <a:gd name="T84" fmla="*/ 134 w 143"/>
                  <a:gd name="T85" fmla="*/ 25 h 129"/>
                  <a:gd name="T86" fmla="*/ 138 w 143"/>
                  <a:gd name="T87" fmla="*/ 25 h 129"/>
                  <a:gd name="T88" fmla="*/ 141 w 143"/>
                  <a:gd name="T89" fmla="*/ 27 h 129"/>
                  <a:gd name="T90" fmla="*/ 142 w 143"/>
                  <a:gd name="T91" fmla="*/ 29 h 129"/>
                  <a:gd name="T92" fmla="*/ 143 w 143"/>
                  <a:gd name="T93" fmla="*/ 33 h 129"/>
                  <a:gd name="T94" fmla="*/ 143 w 143"/>
                  <a:gd name="T95" fmla="*/ 33 h 129"/>
                  <a:gd name="T96" fmla="*/ 54 w 143"/>
                  <a:gd name="T97" fmla="*/ 25 h 129"/>
                  <a:gd name="T98" fmla="*/ 88 w 143"/>
                  <a:gd name="T99" fmla="*/ 25 h 129"/>
                  <a:gd name="T100" fmla="*/ 88 w 143"/>
                  <a:gd name="T101" fmla="*/ 21 h 129"/>
                  <a:gd name="T102" fmla="*/ 88 w 143"/>
                  <a:gd name="T103" fmla="*/ 21 h 129"/>
                  <a:gd name="T104" fmla="*/ 88 w 143"/>
                  <a:gd name="T105" fmla="*/ 18 h 129"/>
                  <a:gd name="T106" fmla="*/ 86 w 143"/>
                  <a:gd name="T107" fmla="*/ 15 h 129"/>
                  <a:gd name="T108" fmla="*/ 84 w 143"/>
                  <a:gd name="T109" fmla="*/ 14 h 129"/>
                  <a:gd name="T110" fmla="*/ 81 w 143"/>
                  <a:gd name="T111" fmla="*/ 13 h 129"/>
                  <a:gd name="T112" fmla="*/ 62 w 143"/>
                  <a:gd name="T113" fmla="*/ 13 h 129"/>
                  <a:gd name="T114" fmla="*/ 62 w 143"/>
                  <a:gd name="T115" fmla="*/ 13 h 129"/>
                  <a:gd name="T116" fmla="*/ 59 w 143"/>
                  <a:gd name="T117" fmla="*/ 14 h 129"/>
                  <a:gd name="T118" fmla="*/ 56 w 143"/>
                  <a:gd name="T119" fmla="*/ 15 h 129"/>
                  <a:gd name="T120" fmla="*/ 55 w 143"/>
                  <a:gd name="T121" fmla="*/ 18 h 129"/>
                  <a:gd name="T122" fmla="*/ 54 w 143"/>
                  <a:gd name="T123" fmla="*/ 21 h 129"/>
                  <a:gd name="T124" fmla="*/ 54 w 143"/>
                  <a:gd name="T125" fmla="*/ 2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" h="129">
                    <a:moveTo>
                      <a:pt x="143" y="33"/>
                    </a:moveTo>
                    <a:lnTo>
                      <a:pt x="143" y="121"/>
                    </a:lnTo>
                    <a:lnTo>
                      <a:pt x="143" y="121"/>
                    </a:lnTo>
                    <a:lnTo>
                      <a:pt x="142" y="124"/>
                    </a:lnTo>
                    <a:lnTo>
                      <a:pt x="141" y="127"/>
                    </a:lnTo>
                    <a:lnTo>
                      <a:pt x="138" y="129"/>
                    </a:lnTo>
                    <a:lnTo>
                      <a:pt x="134" y="129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5" y="129"/>
                    </a:lnTo>
                    <a:lnTo>
                      <a:pt x="3" y="127"/>
                    </a:lnTo>
                    <a:lnTo>
                      <a:pt x="1" y="124"/>
                    </a:lnTo>
                    <a:lnTo>
                      <a:pt x="0" y="12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9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2" y="17"/>
                    </a:lnTo>
                    <a:lnTo>
                      <a:pt x="43" y="13"/>
                    </a:lnTo>
                    <a:lnTo>
                      <a:pt x="45" y="10"/>
                    </a:lnTo>
                    <a:lnTo>
                      <a:pt x="47" y="6"/>
                    </a:lnTo>
                    <a:lnTo>
                      <a:pt x="50" y="3"/>
                    </a:lnTo>
                    <a:lnTo>
                      <a:pt x="54" y="1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92" y="3"/>
                    </a:lnTo>
                    <a:lnTo>
                      <a:pt x="95" y="6"/>
                    </a:lnTo>
                    <a:lnTo>
                      <a:pt x="97" y="10"/>
                    </a:lnTo>
                    <a:lnTo>
                      <a:pt x="99" y="13"/>
                    </a:lnTo>
                    <a:lnTo>
                      <a:pt x="100" y="17"/>
                    </a:lnTo>
                    <a:lnTo>
                      <a:pt x="102" y="21"/>
                    </a:lnTo>
                    <a:lnTo>
                      <a:pt x="102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2" y="29"/>
                    </a:lnTo>
                    <a:lnTo>
                      <a:pt x="143" y="33"/>
                    </a:lnTo>
                    <a:lnTo>
                      <a:pt x="143" y="33"/>
                    </a:lnTo>
                    <a:close/>
                    <a:moveTo>
                      <a:pt x="54" y="25"/>
                    </a:moveTo>
                    <a:lnTo>
                      <a:pt x="88" y="25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8" y="18"/>
                    </a:lnTo>
                    <a:lnTo>
                      <a:pt x="86" y="15"/>
                    </a:lnTo>
                    <a:lnTo>
                      <a:pt x="84" y="14"/>
                    </a:lnTo>
                    <a:lnTo>
                      <a:pt x="8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59" y="14"/>
                    </a:lnTo>
                    <a:lnTo>
                      <a:pt x="56" y="15"/>
                    </a:lnTo>
                    <a:lnTo>
                      <a:pt x="55" y="18"/>
                    </a:lnTo>
                    <a:lnTo>
                      <a:pt x="54" y="21"/>
                    </a:lnTo>
                    <a:lnTo>
                      <a:pt x="54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6" name="Freeform 241"/>
              <p:cNvSpPr>
                <a:spLocks/>
              </p:cNvSpPr>
              <p:nvPr/>
            </p:nvSpPr>
            <p:spPr bwMode="auto">
              <a:xfrm>
                <a:off x="19" y="986"/>
                <a:ext cx="168" cy="336"/>
              </a:xfrm>
              <a:custGeom>
                <a:avLst/>
                <a:gdLst>
                  <a:gd name="T0" fmla="*/ 121 w 168"/>
                  <a:gd name="T1" fmla="*/ 336 h 336"/>
                  <a:gd name="T2" fmla="*/ 87 w 168"/>
                  <a:gd name="T3" fmla="*/ 336 h 336"/>
                  <a:gd name="T4" fmla="*/ 87 w 168"/>
                  <a:gd name="T5" fmla="*/ 336 h 336"/>
                  <a:gd name="T6" fmla="*/ 84 w 168"/>
                  <a:gd name="T7" fmla="*/ 336 h 336"/>
                  <a:gd name="T8" fmla="*/ 82 w 168"/>
                  <a:gd name="T9" fmla="*/ 334 h 336"/>
                  <a:gd name="T10" fmla="*/ 80 w 168"/>
                  <a:gd name="T11" fmla="*/ 331 h 336"/>
                  <a:gd name="T12" fmla="*/ 78 w 168"/>
                  <a:gd name="T13" fmla="*/ 325 h 336"/>
                  <a:gd name="T14" fmla="*/ 78 w 168"/>
                  <a:gd name="T15" fmla="*/ 325 h 336"/>
                  <a:gd name="T16" fmla="*/ 75 w 168"/>
                  <a:gd name="T17" fmla="*/ 308 h 336"/>
                  <a:gd name="T18" fmla="*/ 71 w 168"/>
                  <a:gd name="T19" fmla="*/ 286 h 336"/>
                  <a:gd name="T20" fmla="*/ 65 w 168"/>
                  <a:gd name="T21" fmla="*/ 248 h 336"/>
                  <a:gd name="T22" fmla="*/ 65 w 168"/>
                  <a:gd name="T23" fmla="*/ 248 h 336"/>
                  <a:gd name="T24" fmla="*/ 59 w 168"/>
                  <a:gd name="T25" fmla="*/ 209 h 336"/>
                  <a:gd name="T26" fmla="*/ 53 w 168"/>
                  <a:gd name="T27" fmla="*/ 153 h 336"/>
                  <a:gd name="T28" fmla="*/ 53 w 168"/>
                  <a:gd name="T29" fmla="*/ 153 h 336"/>
                  <a:gd name="T30" fmla="*/ 20 w 168"/>
                  <a:gd name="T31" fmla="*/ 66 h 336"/>
                  <a:gd name="T32" fmla="*/ 1 w 168"/>
                  <a:gd name="T33" fmla="*/ 17 h 336"/>
                  <a:gd name="T34" fmla="*/ 1 w 168"/>
                  <a:gd name="T35" fmla="*/ 17 h 336"/>
                  <a:gd name="T36" fmla="*/ 0 w 168"/>
                  <a:gd name="T37" fmla="*/ 12 h 336"/>
                  <a:gd name="T38" fmla="*/ 1 w 168"/>
                  <a:gd name="T39" fmla="*/ 7 h 336"/>
                  <a:gd name="T40" fmla="*/ 4 w 168"/>
                  <a:gd name="T41" fmla="*/ 3 h 336"/>
                  <a:gd name="T42" fmla="*/ 9 w 168"/>
                  <a:gd name="T43" fmla="*/ 1 h 336"/>
                  <a:gd name="T44" fmla="*/ 9 w 168"/>
                  <a:gd name="T45" fmla="*/ 1 h 336"/>
                  <a:gd name="T46" fmla="*/ 13 w 168"/>
                  <a:gd name="T47" fmla="*/ 0 h 336"/>
                  <a:gd name="T48" fmla="*/ 19 w 168"/>
                  <a:gd name="T49" fmla="*/ 1 h 336"/>
                  <a:gd name="T50" fmla="*/ 23 w 168"/>
                  <a:gd name="T51" fmla="*/ 4 h 336"/>
                  <a:gd name="T52" fmla="*/ 25 w 168"/>
                  <a:gd name="T53" fmla="*/ 9 h 336"/>
                  <a:gd name="T54" fmla="*/ 74 w 168"/>
                  <a:gd name="T55" fmla="*/ 112 h 336"/>
                  <a:gd name="T56" fmla="*/ 74 w 168"/>
                  <a:gd name="T57" fmla="*/ 112 h 336"/>
                  <a:gd name="T58" fmla="*/ 91 w 168"/>
                  <a:gd name="T59" fmla="*/ 109 h 336"/>
                  <a:gd name="T60" fmla="*/ 108 w 168"/>
                  <a:gd name="T61" fmla="*/ 107 h 336"/>
                  <a:gd name="T62" fmla="*/ 108 w 168"/>
                  <a:gd name="T63" fmla="*/ 107 h 336"/>
                  <a:gd name="T64" fmla="*/ 119 w 168"/>
                  <a:gd name="T65" fmla="*/ 107 h 336"/>
                  <a:gd name="T66" fmla="*/ 130 w 168"/>
                  <a:gd name="T67" fmla="*/ 110 h 336"/>
                  <a:gd name="T68" fmla="*/ 140 w 168"/>
                  <a:gd name="T69" fmla="*/ 112 h 336"/>
                  <a:gd name="T70" fmla="*/ 148 w 168"/>
                  <a:gd name="T71" fmla="*/ 114 h 336"/>
                  <a:gd name="T72" fmla="*/ 155 w 168"/>
                  <a:gd name="T73" fmla="*/ 118 h 336"/>
                  <a:gd name="T74" fmla="*/ 162 w 168"/>
                  <a:gd name="T75" fmla="*/ 121 h 336"/>
                  <a:gd name="T76" fmla="*/ 166 w 168"/>
                  <a:gd name="T77" fmla="*/ 126 h 336"/>
                  <a:gd name="T78" fmla="*/ 166 w 168"/>
                  <a:gd name="T79" fmla="*/ 128 h 336"/>
                  <a:gd name="T80" fmla="*/ 167 w 168"/>
                  <a:gd name="T81" fmla="*/ 130 h 336"/>
                  <a:gd name="T82" fmla="*/ 167 w 168"/>
                  <a:gd name="T83" fmla="*/ 130 h 336"/>
                  <a:gd name="T84" fmla="*/ 167 w 168"/>
                  <a:gd name="T85" fmla="*/ 137 h 336"/>
                  <a:gd name="T86" fmla="*/ 168 w 168"/>
                  <a:gd name="T87" fmla="*/ 156 h 336"/>
                  <a:gd name="T88" fmla="*/ 167 w 168"/>
                  <a:gd name="T89" fmla="*/ 184 h 336"/>
                  <a:gd name="T90" fmla="*/ 165 w 168"/>
                  <a:gd name="T91" fmla="*/ 200 h 336"/>
                  <a:gd name="T92" fmla="*/ 163 w 168"/>
                  <a:gd name="T93" fmla="*/ 21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8" h="336">
                    <a:moveTo>
                      <a:pt x="121" y="336"/>
                    </a:moveTo>
                    <a:lnTo>
                      <a:pt x="87" y="336"/>
                    </a:lnTo>
                    <a:lnTo>
                      <a:pt x="87" y="336"/>
                    </a:lnTo>
                    <a:lnTo>
                      <a:pt x="84" y="336"/>
                    </a:lnTo>
                    <a:lnTo>
                      <a:pt x="82" y="334"/>
                    </a:lnTo>
                    <a:lnTo>
                      <a:pt x="80" y="331"/>
                    </a:lnTo>
                    <a:lnTo>
                      <a:pt x="78" y="325"/>
                    </a:lnTo>
                    <a:lnTo>
                      <a:pt x="78" y="325"/>
                    </a:lnTo>
                    <a:lnTo>
                      <a:pt x="75" y="308"/>
                    </a:lnTo>
                    <a:lnTo>
                      <a:pt x="71" y="286"/>
                    </a:lnTo>
                    <a:lnTo>
                      <a:pt x="65" y="248"/>
                    </a:lnTo>
                    <a:lnTo>
                      <a:pt x="65" y="248"/>
                    </a:lnTo>
                    <a:lnTo>
                      <a:pt x="59" y="209"/>
                    </a:lnTo>
                    <a:lnTo>
                      <a:pt x="53" y="153"/>
                    </a:lnTo>
                    <a:lnTo>
                      <a:pt x="53" y="153"/>
                    </a:lnTo>
                    <a:lnTo>
                      <a:pt x="20" y="6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3" y="4"/>
                    </a:lnTo>
                    <a:lnTo>
                      <a:pt x="25" y="9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91" y="109"/>
                    </a:lnTo>
                    <a:lnTo>
                      <a:pt x="108" y="107"/>
                    </a:lnTo>
                    <a:lnTo>
                      <a:pt x="108" y="107"/>
                    </a:lnTo>
                    <a:lnTo>
                      <a:pt x="119" y="107"/>
                    </a:lnTo>
                    <a:lnTo>
                      <a:pt x="130" y="110"/>
                    </a:lnTo>
                    <a:lnTo>
                      <a:pt x="140" y="112"/>
                    </a:lnTo>
                    <a:lnTo>
                      <a:pt x="148" y="114"/>
                    </a:lnTo>
                    <a:lnTo>
                      <a:pt x="155" y="118"/>
                    </a:lnTo>
                    <a:lnTo>
                      <a:pt x="162" y="121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7" y="137"/>
                    </a:lnTo>
                    <a:lnTo>
                      <a:pt x="168" y="156"/>
                    </a:lnTo>
                    <a:lnTo>
                      <a:pt x="167" y="184"/>
                    </a:lnTo>
                    <a:lnTo>
                      <a:pt x="165" y="200"/>
                    </a:lnTo>
                    <a:lnTo>
                      <a:pt x="163" y="21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7" name="Freeform 242"/>
              <p:cNvSpPr>
                <a:spLocks/>
              </p:cNvSpPr>
              <p:nvPr/>
            </p:nvSpPr>
            <p:spPr bwMode="auto">
              <a:xfrm>
                <a:off x="86" y="988"/>
                <a:ext cx="92" cy="91"/>
              </a:xfrm>
              <a:custGeom>
                <a:avLst/>
                <a:gdLst>
                  <a:gd name="T0" fmla="*/ 92 w 92"/>
                  <a:gd name="T1" fmla="*/ 46 h 91"/>
                  <a:gd name="T2" fmla="*/ 92 w 92"/>
                  <a:gd name="T3" fmla="*/ 46 h 91"/>
                  <a:gd name="T4" fmla="*/ 91 w 92"/>
                  <a:gd name="T5" fmla="*/ 37 h 91"/>
                  <a:gd name="T6" fmla="*/ 88 w 92"/>
                  <a:gd name="T7" fmla="*/ 27 h 91"/>
                  <a:gd name="T8" fmla="*/ 84 w 92"/>
                  <a:gd name="T9" fmla="*/ 19 h 91"/>
                  <a:gd name="T10" fmla="*/ 78 w 92"/>
                  <a:gd name="T11" fmla="*/ 13 h 91"/>
                  <a:gd name="T12" fmla="*/ 72 w 92"/>
                  <a:gd name="T13" fmla="*/ 7 h 91"/>
                  <a:gd name="T14" fmla="*/ 64 w 92"/>
                  <a:gd name="T15" fmla="*/ 3 h 91"/>
                  <a:gd name="T16" fmla="*/ 55 w 92"/>
                  <a:gd name="T17" fmla="*/ 1 h 91"/>
                  <a:gd name="T18" fmla="*/ 46 w 92"/>
                  <a:gd name="T19" fmla="*/ 0 h 91"/>
                  <a:gd name="T20" fmla="*/ 46 w 92"/>
                  <a:gd name="T21" fmla="*/ 0 h 91"/>
                  <a:gd name="T22" fmla="*/ 37 w 92"/>
                  <a:gd name="T23" fmla="*/ 1 h 91"/>
                  <a:gd name="T24" fmla="*/ 28 w 92"/>
                  <a:gd name="T25" fmla="*/ 3 h 91"/>
                  <a:gd name="T26" fmla="*/ 20 w 92"/>
                  <a:gd name="T27" fmla="*/ 7 h 91"/>
                  <a:gd name="T28" fmla="*/ 13 w 92"/>
                  <a:gd name="T29" fmla="*/ 13 h 91"/>
                  <a:gd name="T30" fmla="*/ 8 w 92"/>
                  <a:gd name="T31" fmla="*/ 19 h 91"/>
                  <a:gd name="T32" fmla="*/ 4 w 92"/>
                  <a:gd name="T33" fmla="*/ 27 h 91"/>
                  <a:gd name="T34" fmla="*/ 1 w 92"/>
                  <a:gd name="T35" fmla="*/ 37 h 91"/>
                  <a:gd name="T36" fmla="*/ 0 w 92"/>
                  <a:gd name="T37" fmla="*/ 46 h 91"/>
                  <a:gd name="T38" fmla="*/ 0 w 92"/>
                  <a:gd name="T39" fmla="*/ 46 h 91"/>
                  <a:gd name="T40" fmla="*/ 1 w 92"/>
                  <a:gd name="T41" fmla="*/ 55 h 91"/>
                  <a:gd name="T42" fmla="*/ 4 w 92"/>
                  <a:gd name="T43" fmla="*/ 63 h 91"/>
                  <a:gd name="T44" fmla="*/ 8 w 92"/>
                  <a:gd name="T45" fmla="*/ 72 h 91"/>
                  <a:gd name="T46" fmla="*/ 13 w 92"/>
                  <a:gd name="T47" fmla="*/ 78 h 91"/>
                  <a:gd name="T48" fmla="*/ 20 w 92"/>
                  <a:gd name="T49" fmla="*/ 84 h 91"/>
                  <a:gd name="T50" fmla="*/ 28 w 92"/>
                  <a:gd name="T51" fmla="*/ 88 h 91"/>
                  <a:gd name="T52" fmla="*/ 37 w 92"/>
                  <a:gd name="T53" fmla="*/ 90 h 91"/>
                  <a:gd name="T54" fmla="*/ 46 w 92"/>
                  <a:gd name="T55" fmla="*/ 91 h 91"/>
                  <a:gd name="T56" fmla="*/ 46 w 92"/>
                  <a:gd name="T57" fmla="*/ 91 h 91"/>
                  <a:gd name="T58" fmla="*/ 55 w 92"/>
                  <a:gd name="T59" fmla="*/ 90 h 91"/>
                  <a:gd name="T60" fmla="*/ 64 w 92"/>
                  <a:gd name="T61" fmla="*/ 88 h 91"/>
                  <a:gd name="T62" fmla="*/ 72 w 92"/>
                  <a:gd name="T63" fmla="*/ 84 h 91"/>
                  <a:gd name="T64" fmla="*/ 78 w 92"/>
                  <a:gd name="T65" fmla="*/ 78 h 91"/>
                  <a:gd name="T66" fmla="*/ 84 w 92"/>
                  <a:gd name="T67" fmla="*/ 72 h 91"/>
                  <a:gd name="T68" fmla="*/ 88 w 92"/>
                  <a:gd name="T69" fmla="*/ 63 h 91"/>
                  <a:gd name="T70" fmla="*/ 91 w 92"/>
                  <a:gd name="T71" fmla="*/ 55 h 91"/>
                  <a:gd name="T72" fmla="*/ 92 w 92"/>
                  <a:gd name="T73" fmla="*/ 46 h 91"/>
                  <a:gd name="T74" fmla="*/ 92 w 92"/>
                  <a:gd name="T75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1">
                    <a:moveTo>
                      <a:pt x="92" y="46"/>
                    </a:moveTo>
                    <a:lnTo>
                      <a:pt x="92" y="46"/>
                    </a:lnTo>
                    <a:lnTo>
                      <a:pt x="91" y="37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0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0" y="84"/>
                    </a:lnTo>
                    <a:lnTo>
                      <a:pt x="28" y="88"/>
                    </a:lnTo>
                    <a:lnTo>
                      <a:pt x="37" y="90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55" y="90"/>
                    </a:lnTo>
                    <a:lnTo>
                      <a:pt x="64" y="88"/>
                    </a:lnTo>
                    <a:lnTo>
                      <a:pt x="72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1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8" name="Freeform 243"/>
              <p:cNvSpPr>
                <a:spLocks/>
              </p:cNvSpPr>
              <p:nvPr/>
            </p:nvSpPr>
            <p:spPr bwMode="auto">
              <a:xfrm>
                <a:off x="1461" y="1628"/>
                <a:ext cx="173" cy="24"/>
              </a:xfrm>
              <a:custGeom>
                <a:avLst/>
                <a:gdLst>
                  <a:gd name="T0" fmla="*/ 161 w 173"/>
                  <a:gd name="T1" fmla="*/ 0 h 24"/>
                  <a:gd name="T2" fmla="*/ 11 w 173"/>
                  <a:gd name="T3" fmla="*/ 0 h 24"/>
                  <a:gd name="T4" fmla="*/ 11 w 173"/>
                  <a:gd name="T5" fmla="*/ 0 h 24"/>
                  <a:gd name="T6" fmla="*/ 7 w 173"/>
                  <a:gd name="T7" fmla="*/ 1 h 24"/>
                  <a:gd name="T8" fmla="*/ 3 w 173"/>
                  <a:gd name="T9" fmla="*/ 3 h 24"/>
                  <a:gd name="T10" fmla="*/ 0 w 173"/>
                  <a:gd name="T11" fmla="*/ 7 h 24"/>
                  <a:gd name="T12" fmla="*/ 0 w 173"/>
                  <a:gd name="T13" fmla="*/ 12 h 24"/>
                  <a:gd name="T14" fmla="*/ 0 w 173"/>
                  <a:gd name="T15" fmla="*/ 12 h 24"/>
                  <a:gd name="T16" fmla="*/ 0 w 173"/>
                  <a:gd name="T17" fmla="*/ 17 h 24"/>
                  <a:gd name="T18" fmla="*/ 3 w 173"/>
                  <a:gd name="T19" fmla="*/ 21 h 24"/>
                  <a:gd name="T20" fmla="*/ 7 w 173"/>
                  <a:gd name="T21" fmla="*/ 23 h 24"/>
                  <a:gd name="T22" fmla="*/ 11 w 173"/>
                  <a:gd name="T23" fmla="*/ 24 h 24"/>
                  <a:gd name="T24" fmla="*/ 161 w 173"/>
                  <a:gd name="T25" fmla="*/ 24 h 24"/>
                  <a:gd name="T26" fmla="*/ 161 w 173"/>
                  <a:gd name="T27" fmla="*/ 24 h 24"/>
                  <a:gd name="T28" fmla="*/ 166 w 173"/>
                  <a:gd name="T29" fmla="*/ 23 h 24"/>
                  <a:gd name="T30" fmla="*/ 170 w 173"/>
                  <a:gd name="T31" fmla="*/ 21 h 24"/>
                  <a:gd name="T32" fmla="*/ 172 w 173"/>
                  <a:gd name="T33" fmla="*/ 17 h 24"/>
                  <a:gd name="T34" fmla="*/ 173 w 173"/>
                  <a:gd name="T35" fmla="*/ 12 h 24"/>
                  <a:gd name="T36" fmla="*/ 173 w 173"/>
                  <a:gd name="T37" fmla="*/ 12 h 24"/>
                  <a:gd name="T38" fmla="*/ 172 w 173"/>
                  <a:gd name="T39" fmla="*/ 7 h 24"/>
                  <a:gd name="T40" fmla="*/ 170 w 173"/>
                  <a:gd name="T41" fmla="*/ 3 h 24"/>
                  <a:gd name="T42" fmla="*/ 166 w 173"/>
                  <a:gd name="T43" fmla="*/ 1 h 24"/>
                  <a:gd name="T44" fmla="*/ 161 w 173"/>
                  <a:gd name="T45" fmla="*/ 0 h 24"/>
                  <a:gd name="T46" fmla="*/ 161 w 173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3" h="24">
                    <a:moveTo>
                      <a:pt x="16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4"/>
                    </a:lnTo>
                    <a:lnTo>
                      <a:pt x="161" y="24"/>
                    </a:lnTo>
                    <a:lnTo>
                      <a:pt x="161" y="24"/>
                    </a:lnTo>
                    <a:lnTo>
                      <a:pt x="166" y="23"/>
                    </a:lnTo>
                    <a:lnTo>
                      <a:pt x="170" y="21"/>
                    </a:lnTo>
                    <a:lnTo>
                      <a:pt x="172" y="17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2" y="7"/>
                    </a:lnTo>
                    <a:lnTo>
                      <a:pt x="170" y="3"/>
                    </a:lnTo>
                    <a:lnTo>
                      <a:pt x="166" y="1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9" name="Freeform 244"/>
              <p:cNvSpPr>
                <a:spLocks noEditPoints="1"/>
              </p:cNvSpPr>
              <p:nvPr/>
            </p:nvSpPr>
            <p:spPr bwMode="auto">
              <a:xfrm>
                <a:off x="1332" y="1456"/>
                <a:ext cx="307" cy="156"/>
              </a:xfrm>
              <a:custGeom>
                <a:avLst/>
                <a:gdLst>
                  <a:gd name="T0" fmla="*/ 206 w 307"/>
                  <a:gd name="T1" fmla="*/ 7 h 156"/>
                  <a:gd name="T2" fmla="*/ 204 w 307"/>
                  <a:gd name="T3" fmla="*/ 2 h 156"/>
                  <a:gd name="T4" fmla="*/ 199 w 307"/>
                  <a:gd name="T5" fmla="*/ 0 h 156"/>
                  <a:gd name="T6" fmla="*/ 193 w 307"/>
                  <a:gd name="T7" fmla="*/ 5 h 156"/>
                  <a:gd name="T8" fmla="*/ 192 w 307"/>
                  <a:gd name="T9" fmla="*/ 47 h 156"/>
                  <a:gd name="T10" fmla="*/ 57 w 307"/>
                  <a:gd name="T11" fmla="*/ 43 h 156"/>
                  <a:gd name="T12" fmla="*/ 48 w 307"/>
                  <a:gd name="T13" fmla="*/ 32 h 156"/>
                  <a:gd name="T14" fmla="*/ 35 w 307"/>
                  <a:gd name="T15" fmla="*/ 27 h 156"/>
                  <a:gd name="T16" fmla="*/ 24 w 307"/>
                  <a:gd name="T17" fmla="*/ 27 h 156"/>
                  <a:gd name="T18" fmla="*/ 10 w 307"/>
                  <a:gd name="T19" fmla="*/ 36 h 156"/>
                  <a:gd name="T20" fmla="*/ 1 w 307"/>
                  <a:gd name="T21" fmla="*/ 50 h 156"/>
                  <a:gd name="T22" fmla="*/ 1 w 307"/>
                  <a:gd name="T23" fmla="*/ 62 h 156"/>
                  <a:gd name="T24" fmla="*/ 10 w 307"/>
                  <a:gd name="T25" fmla="*/ 78 h 156"/>
                  <a:gd name="T26" fmla="*/ 24 w 307"/>
                  <a:gd name="T27" fmla="*/ 86 h 156"/>
                  <a:gd name="T28" fmla="*/ 38 w 307"/>
                  <a:gd name="T29" fmla="*/ 85 h 156"/>
                  <a:gd name="T30" fmla="*/ 56 w 307"/>
                  <a:gd name="T31" fmla="*/ 73 h 156"/>
                  <a:gd name="T32" fmla="*/ 90 w 307"/>
                  <a:gd name="T33" fmla="*/ 85 h 156"/>
                  <a:gd name="T34" fmla="*/ 127 w 307"/>
                  <a:gd name="T35" fmla="*/ 110 h 156"/>
                  <a:gd name="T36" fmla="*/ 140 w 307"/>
                  <a:gd name="T37" fmla="*/ 137 h 156"/>
                  <a:gd name="T38" fmla="*/ 163 w 307"/>
                  <a:gd name="T39" fmla="*/ 155 h 156"/>
                  <a:gd name="T40" fmla="*/ 172 w 307"/>
                  <a:gd name="T41" fmla="*/ 156 h 156"/>
                  <a:gd name="T42" fmla="*/ 253 w 307"/>
                  <a:gd name="T43" fmla="*/ 155 h 156"/>
                  <a:gd name="T44" fmla="*/ 288 w 307"/>
                  <a:gd name="T45" fmla="*/ 144 h 156"/>
                  <a:gd name="T46" fmla="*/ 306 w 307"/>
                  <a:gd name="T47" fmla="*/ 122 h 156"/>
                  <a:gd name="T48" fmla="*/ 307 w 307"/>
                  <a:gd name="T49" fmla="*/ 114 h 156"/>
                  <a:gd name="T50" fmla="*/ 302 w 307"/>
                  <a:gd name="T51" fmla="*/ 99 h 156"/>
                  <a:gd name="T52" fmla="*/ 278 w 307"/>
                  <a:gd name="T53" fmla="*/ 72 h 156"/>
                  <a:gd name="T54" fmla="*/ 242 w 307"/>
                  <a:gd name="T55" fmla="*/ 51 h 156"/>
                  <a:gd name="T56" fmla="*/ 219 w 307"/>
                  <a:gd name="T57" fmla="*/ 47 h 156"/>
                  <a:gd name="T58" fmla="*/ 30 w 307"/>
                  <a:gd name="T59" fmla="*/ 78 h 156"/>
                  <a:gd name="T60" fmla="*/ 19 w 307"/>
                  <a:gd name="T61" fmla="*/ 74 h 156"/>
                  <a:gd name="T62" fmla="*/ 11 w 307"/>
                  <a:gd name="T63" fmla="*/ 64 h 156"/>
                  <a:gd name="T64" fmla="*/ 10 w 307"/>
                  <a:gd name="T65" fmla="*/ 56 h 156"/>
                  <a:gd name="T66" fmla="*/ 13 w 307"/>
                  <a:gd name="T67" fmla="*/ 45 h 156"/>
                  <a:gd name="T68" fmla="*/ 22 w 307"/>
                  <a:gd name="T69" fmla="*/ 37 h 156"/>
                  <a:gd name="T70" fmla="*/ 30 w 307"/>
                  <a:gd name="T71" fmla="*/ 36 h 156"/>
                  <a:gd name="T72" fmla="*/ 46 w 307"/>
                  <a:gd name="T73" fmla="*/ 43 h 156"/>
                  <a:gd name="T74" fmla="*/ 30 w 307"/>
                  <a:gd name="T75" fmla="*/ 47 h 156"/>
                  <a:gd name="T76" fmla="*/ 30 w 307"/>
                  <a:gd name="T77" fmla="*/ 47 h 156"/>
                  <a:gd name="T78" fmla="*/ 23 w 307"/>
                  <a:gd name="T79" fmla="*/ 53 h 156"/>
                  <a:gd name="T80" fmla="*/ 23 w 307"/>
                  <a:gd name="T81" fmla="*/ 58 h 156"/>
                  <a:gd name="T82" fmla="*/ 28 w 307"/>
                  <a:gd name="T83" fmla="*/ 63 h 156"/>
                  <a:gd name="T84" fmla="*/ 47 w 307"/>
                  <a:gd name="T85" fmla="*/ 69 h 156"/>
                  <a:gd name="T86" fmla="*/ 35 w 307"/>
                  <a:gd name="T87" fmla="*/ 77 h 156"/>
                  <a:gd name="T88" fmla="*/ 215 w 307"/>
                  <a:gd name="T89" fmla="*/ 99 h 156"/>
                  <a:gd name="T90" fmla="*/ 219 w 307"/>
                  <a:gd name="T91" fmla="*/ 60 h 156"/>
                  <a:gd name="T92" fmla="*/ 238 w 307"/>
                  <a:gd name="T93" fmla="*/ 64 h 156"/>
                  <a:gd name="T94" fmla="*/ 266 w 307"/>
                  <a:gd name="T95" fmla="*/ 80 h 156"/>
                  <a:gd name="T96" fmla="*/ 285 w 307"/>
                  <a:gd name="T97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7" h="156">
                    <a:moveTo>
                      <a:pt x="219" y="47"/>
                    </a:moveTo>
                    <a:lnTo>
                      <a:pt x="206" y="47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06" y="5"/>
                    </a:lnTo>
                    <a:lnTo>
                      <a:pt x="204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6" y="1"/>
                    </a:lnTo>
                    <a:lnTo>
                      <a:pt x="194" y="2"/>
                    </a:lnTo>
                    <a:lnTo>
                      <a:pt x="193" y="5"/>
                    </a:lnTo>
                    <a:lnTo>
                      <a:pt x="192" y="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7" y="43"/>
                    </a:lnTo>
                    <a:lnTo>
                      <a:pt x="55" y="39"/>
                    </a:lnTo>
                    <a:lnTo>
                      <a:pt x="52" y="36"/>
                    </a:lnTo>
                    <a:lnTo>
                      <a:pt x="48" y="32"/>
                    </a:lnTo>
                    <a:lnTo>
                      <a:pt x="45" y="30"/>
                    </a:lnTo>
                    <a:lnTo>
                      <a:pt x="39" y="28"/>
                    </a:lnTo>
                    <a:lnTo>
                      <a:pt x="35" y="27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4" y="27"/>
                    </a:lnTo>
                    <a:lnTo>
                      <a:pt x="19" y="29"/>
                    </a:lnTo>
                    <a:lnTo>
                      <a:pt x="14" y="31"/>
                    </a:lnTo>
                    <a:lnTo>
                      <a:pt x="10" y="36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2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10" y="78"/>
                    </a:lnTo>
                    <a:lnTo>
                      <a:pt x="14" y="81"/>
                    </a:lnTo>
                    <a:lnTo>
                      <a:pt x="19" y="84"/>
                    </a:lnTo>
                    <a:lnTo>
                      <a:pt x="24" y="86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8" y="85"/>
                    </a:lnTo>
                    <a:lnTo>
                      <a:pt x="45" y="82"/>
                    </a:lnTo>
                    <a:lnTo>
                      <a:pt x="51" y="78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72" y="78"/>
                    </a:lnTo>
                    <a:lnTo>
                      <a:pt x="90" y="85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7" y="110"/>
                    </a:lnTo>
                    <a:lnTo>
                      <a:pt x="129" y="119"/>
                    </a:lnTo>
                    <a:lnTo>
                      <a:pt x="134" y="129"/>
                    </a:lnTo>
                    <a:lnTo>
                      <a:pt x="140" y="137"/>
                    </a:lnTo>
                    <a:lnTo>
                      <a:pt x="146" y="146"/>
                    </a:lnTo>
                    <a:lnTo>
                      <a:pt x="155" y="151"/>
                    </a:lnTo>
                    <a:lnTo>
                      <a:pt x="163" y="155"/>
                    </a:lnTo>
                    <a:lnTo>
                      <a:pt x="167" y="156"/>
                    </a:lnTo>
                    <a:lnTo>
                      <a:pt x="172" y="156"/>
                    </a:lnTo>
                    <a:lnTo>
                      <a:pt x="172" y="156"/>
                    </a:lnTo>
                    <a:lnTo>
                      <a:pt x="238" y="156"/>
                    </a:lnTo>
                    <a:lnTo>
                      <a:pt x="238" y="156"/>
                    </a:lnTo>
                    <a:lnTo>
                      <a:pt x="253" y="155"/>
                    </a:lnTo>
                    <a:lnTo>
                      <a:pt x="267" y="153"/>
                    </a:lnTo>
                    <a:lnTo>
                      <a:pt x="278" y="149"/>
                    </a:lnTo>
                    <a:lnTo>
                      <a:pt x="288" y="144"/>
                    </a:lnTo>
                    <a:lnTo>
                      <a:pt x="297" y="137"/>
                    </a:lnTo>
                    <a:lnTo>
                      <a:pt x="302" y="130"/>
                    </a:lnTo>
                    <a:lnTo>
                      <a:pt x="306" y="122"/>
                    </a:lnTo>
                    <a:lnTo>
                      <a:pt x="307" y="118"/>
                    </a:lnTo>
                    <a:lnTo>
                      <a:pt x="307" y="114"/>
                    </a:lnTo>
                    <a:lnTo>
                      <a:pt x="307" y="114"/>
                    </a:lnTo>
                    <a:lnTo>
                      <a:pt x="306" y="110"/>
                    </a:lnTo>
                    <a:lnTo>
                      <a:pt x="305" y="104"/>
                    </a:lnTo>
                    <a:lnTo>
                      <a:pt x="302" y="99"/>
                    </a:lnTo>
                    <a:lnTo>
                      <a:pt x="299" y="93"/>
                    </a:lnTo>
                    <a:lnTo>
                      <a:pt x="289" y="83"/>
                    </a:lnTo>
                    <a:lnTo>
                      <a:pt x="278" y="72"/>
                    </a:lnTo>
                    <a:lnTo>
                      <a:pt x="265" y="62"/>
                    </a:lnTo>
                    <a:lnTo>
                      <a:pt x="249" y="54"/>
                    </a:lnTo>
                    <a:lnTo>
                      <a:pt x="242" y="51"/>
                    </a:lnTo>
                    <a:lnTo>
                      <a:pt x="234" y="49"/>
                    </a:lnTo>
                    <a:lnTo>
                      <a:pt x="227" y="48"/>
                    </a:lnTo>
                    <a:lnTo>
                      <a:pt x="219" y="47"/>
                    </a:lnTo>
                    <a:lnTo>
                      <a:pt x="219" y="47"/>
                    </a:lnTo>
                    <a:close/>
                    <a:moveTo>
                      <a:pt x="30" y="78"/>
                    </a:moveTo>
                    <a:lnTo>
                      <a:pt x="30" y="78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19" y="74"/>
                    </a:lnTo>
                    <a:lnTo>
                      <a:pt x="16" y="72"/>
                    </a:lnTo>
                    <a:lnTo>
                      <a:pt x="13" y="68"/>
                    </a:lnTo>
                    <a:lnTo>
                      <a:pt x="11" y="64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3" y="45"/>
                    </a:lnTo>
                    <a:lnTo>
                      <a:pt x="16" y="42"/>
                    </a:lnTo>
                    <a:lnTo>
                      <a:pt x="19" y="39"/>
                    </a:lnTo>
                    <a:lnTo>
                      <a:pt x="22" y="37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6" y="37"/>
                    </a:lnTo>
                    <a:lnTo>
                      <a:pt x="42" y="39"/>
                    </a:lnTo>
                    <a:lnTo>
                      <a:pt x="46" y="43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7" y="48"/>
                    </a:lnTo>
                    <a:lnTo>
                      <a:pt x="24" y="50"/>
                    </a:lnTo>
                    <a:lnTo>
                      <a:pt x="23" y="53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3" y="58"/>
                    </a:lnTo>
                    <a:lnTo>
                      <a:pt x="24" y="60"/>
                    </a:lnTo>
                    <a:lnTo>
                      <a:pt x="25" y="62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4" y="73"/>
                    </a:lnTo>
                    <a:lnTo>
                      <a:pt x="39" y="76"/>
                    </a:lnTo>
                    <a:lnTo>
                      <a:pt x="35" y="77"/>
                    </a:lnTo>
                    <a:lnTo>
                      <a:pt x="30" y="78"/>
                    </a:lnTo>
                    <a:lnTo>
                      <a:pt x="30" y="78"/>
                    </a:lnTo>
                    <a:close/>
                    <a:moveTo>
                      <a:pt x="215" y="99"/>
                    </a:moveTo>
                    <a:lnTo>
                      <a:pt x="201" y="60"/>
                    </a:lnTo>
                    <a:lnTo>
                      <a:pt x="201" y="60"/>
                    </a:lnTo>
                    <a:lnTo>
                      <a:pt x="219" y="60"/>
                    </a:lnTo>
                    <a:lnTo>
                      <a:pt x="219" y="60"/>
                    </a:lnTo>
                    <a:lnTo>
                      <a:pt x="229" y="61"/>
                    </a:lnTo>
                    <a:lnTo>
                      <a:pt x="238" y="64"/>
                    </a:lnTo>
                    <a:lnTo>
                      <a:pt x="248" y="68"/>
                    </a:lnTo>
                    <a:lnTo>
                      <a:pt x="256" y="74"/>
                    </a:lnTo>
                    <a:lnTo>
                      <a:pt x="266" y="80"/>
                    </a:lnTo>
                    <a:lnTo>
                      <a:pt x="273" y="86"/>
                    </a:lnTo>
                    <a:lnTo>
                      <a:pt x="280" y="93"/>
                    </a:lnTo>
                    <a:lnTo>
                      <a:pt x="285" y="99"/>
                    </a:lnTo>
                    <a:lnTo>
                      <a:pt x="215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0" name="Freeform 245"/>
              <p:cNvSpPr>
                <a:spLocks/>
              </p:cNvSpPr>
              <p:nvPr/>
            </p:nvSpPr>
            <p:spPr bwMode="auto">
              <a:xfrm>
                <a:off x="1401" y="1469"/>
                <a:ext cx="111" cy="12"/>
              </a:xfrm>
              <a:custGeom>
                <a:avLst/>
                <a:gdLst>
                  <a:gd name="T0" fmla="*/ 111 w 111"/>
                  <a:gd name="T1" fmla="*/ 12 h 12"/>
                  <a:gd name="T2" fmla="*/ 111 w 111"/>
                  <a:gd name="T3" fmla="*/ 12 h 12"/>
                  <a:gd name="T4" fmla="*/ 5 w 111"/>
                  <a:gd name="T5" fmla="*/ 12 h 12"/>
                  <a:gd name="T6" fmla="*/ 5 w 111"/>
                  <a:gd name="T7" fmla="*/ 12 h 12"/>
                  <a:gd name="T8" fmla="*/ 5 w 111"/>
                  <a:gd name="T9" fmla="*/ 12 h 12"/>
                  <a:gd name="T10" fmla="*/ 3 w 111"/>
                  <a:gd name="T11" fmla="*/ 11 h 12"/>
                  <a:gd name="T12" fmla="*/ 1 w 111"/>
                  <a:gd name="T13" fmla="*/ 10 h 12"/>
                  <a:gd name="T14" fmla="*/ 0 w 111"/>
                  <a:gd name="T15" fmla="*/ 8 h 12"/>
                  <a:gd name="T16" fmla="*/ 0 w 111"/>
                  <a:gd name="T17" fmla="*/ 6 h 12"/>
                  <a:gd name="T18" fmla="*/ 0 w 111"/>
                  <a:gd name="T19" fmla="*/ 6 h 12"/>
                  <a:gd name="T20" fmla="*/ 0 w 111"/>
                  <a:gd name="T21" fmla="*/ 6 h 12"/>
                  <a:gd name="T22" fmla="*/ 0 w 111"/>
                  <a:gd name="T23" fmla="*/ 4 h 12"/>
                  <a:gd name="T24" fmla="*/ 1 w 111"/>
                  <a:gd name="T25" fmla="*/ 2 h 12"/>
                  <a:gd name="T26" fmla="*/ 3 w 111"/>
                  <a:gd name="T27" fmla="*/ 1 h 12"/>
                  <a:gd name="T28" fmla="*/ 5 w 111"/>
                  <a:gd name="T29" fmla="*/ 0 h 12"/>
                  <a:gd name="T30" fmla="*/ 5 w 111"/>
                  <a:gd name="T31" fmla="*/ 0 h 12"/>
                  <a:gd name="T32" fmla="*/ 111 w 111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2">
                    <a:moveTo>
                      <a:pt x="111" y="12"/>
                    </a:moveTo>
                    <a:lnTo>
                      <a:pt x="111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1" name="Freeform 246"/>
              <p:cNvSpPr>
                <a:spLocks/>
              </p:cNvSpPr>
              <p:nvPr/>
            </p:nvSpPr>
            <p:spPr bwMode="auto">
              <a:xfrm>
                <a:off x="1549" y="1469"/>
                <a:ext cx="113" cy="12"/>
              </a:xfrm>
              <a:custGeom>
                <a:avLst/>
                <a:gdLst>
                  <a:gd name="T0" fmla="*/ 0 w 113"/>
                  <a:gd name="T1" fmla="*/ 0 h 12"/>
                  <a:gd name="T2" fmla="*/ 0 w 113"/>
                  <a:gd name="T3" fmla="*/ 0 h 12"/>
                  <a:gd name="T4" fmla="*/ 106 w 113"/>
                  <a:gd name="T5" fmla="*/ 0 h 12"/>
                  <a:gd name="T6" fmla="*/ 106 w 113"/>
                  <a:gd name="T7" fmla="*/ 0 h 12"/>
                  <a:gd name="T8" fmla="*/ 108 w 113"/>
                  <a:gd name="T9" fmla="*/ 1 h 12"/>
                  <a:gd name="T10" fmla="*/ 110 w 113"/>
                  <a:gd name="T11" fmla="*/ 2 h 12"/>
                  <a:gd name="T12" fmla="*/ 113 w 113"/>
                  <a:gd name="T13" fmla="*/ 4 h 12"/>
                  <a:gd name="T14" fmla="*/ 113 w 113"/>
                  <a:gd name="T15" fmla="*/ 6 h 12"/>
                  <a:gd name="T16" fmla="*/ 113 w 113"/>
                  <a:gd name="T17" fmla="*/ 6 h 12"/>
                  <a:gd name="T18" fmla="*/ 113 w 113"/>
                  <a:gd name="T19" fmla="*/ 6 h 12"/>
                  <a:gd name="T20" fmla="*/ 113 w 113"/>
                  <a:gd name="T21" fmla="*/ 8 h 12"/>
                  <a:gd name="T22" fmla="*/ 110 w 113"/>
                  <a:gd name="T23" fmla="*/ 10 h 12"/>
                  <a:gd name="T24" fmla="*/ 108 w 113"/>
                  <a:gd name="T25" fmla="*/ 11 h 12"/>
                  <a:gd name="T26" fmla="*/ 106 w 113"/>
                  <a:gd name="T27" fmla="*/ 12 h 12"/>
                  <a:gd name="T28" fmla="*/ 106 w 113"/>
                  <a:gd name="T29" fmla="*/ 12 h 12"/>
                  <a:gd name="T30" fmla="*/ 0 w 113"/>
                  <a:gd name="T31" fmla="*/ 12 h 12"/>
                  <a:gd name="T32" fmla="*/ 0 w 113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2">
                    <a:moveTo>
                      <a:pt x="0" y="0"/>
                    </a:moveTo>
                    <a:lnTo>
                      <a:pt x="0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1"/>
                    </a:lnTo>
                    <a:lnTo>
                      <a:pt x="110" y="2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0" y="10"/>
                    </a:lnTo>
                    <a:lnTo>
                      <a:pt x="108" y="11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2" name="Freeform 247"/>
              <p:cNvSpPr>
                <a:spLocks noEditPoints="1"/>
              </p:cNvSpPr>
              <p:nvPr/>
            </p:nvSpPr>
            <p:spPr bwMode="auto">
              <a:xfrm>
                <a:off x="1081" y="760"/>
                <a:ext cx="229" cy="224"/>
              </a:xfrm>
              <a:custGeom>
                <a:avLst/>
                <a:gdLst>
                  <a:gd name="T0" fmla="*/ 10 w 229"/>
                  <a:gd name="T1" fmla="*/ 223 h 224"/>
                  <a:gd name="T2" fmla="*/ 1 w 229"/>
                  <a:gd name="T3" fmla="*/ 209 h 224"/>
                  <a:gd name="T4" fmla="*/ 0 w 229"/>
                  <a:gd name="T5" fmla="*/ 42 h 224"/>
                  <a:gd name="T6" fmla="*/ 3 w 229"/>
                  <a:gd name="T7" fmla="*/ 33 h 224"/>
                  <a:gd name="T8" fmla="*/ 13 w 229"/>
                  <a:gd name="T9" fmla="*/ 22 h 224"/>
                  <a:gd name="T10" fmla="*/ 34 w 229"/>
                  <a:gd name="T11" fmla="*/ 10 h 224"/>
                  <a:gd name="T12" fmla="*/ 76 w 229"/>
                  <a:gd name="T13" fmla="*/ 2 h 224"/>
                  <a:gd name="T14" fmla="*/ 115 w 229"/>
                  <a:gd name="T15" fmla="*/ 0 h 224"/>
                  <a:gd name="T16" fmla="*/ 170 w 229"/>
                  <a:gd name="T17" fmla="*/ 4 h 224"/>
                  <a:gd name="T18" fmla="*/ 204 w 229"/>
                  <a:gd name="T19" fmla="*/ 14 h 224"/>
                  <a:gd name="T20" fmla="*/ 222 w 229"/>
                  <a:gd name="T21" fmla="*/ 25 h 224"/>
                  <a:gd name="T22" fmla="*/ 228 w 229"/>
                  <a:gd name="T23" fmla="*/ 36 h 224"/>
                  <a:gd name="T24" fmla="*/ 229 w 229"/>
                  <a:gd name="T25" fmla="*/ 200 h 224"/>
                  <a:gd name="T26" fmla="*/ 226 w 229"/>
                  <a:gd name="T27" fmla="*/ 216 h 224"/>
                  <a:gd name="T28" fmla="*/ 217 w 229"/>
                  <a:gd name="T29" fmla="*/ 224 h 224"/>
                  <a:gd name="T30" fmla="*/ 12 w 229"/>
                  <a:gd name="T31" fmla="*/ 224 h 224"/>
                  <a:gd name="T32" fmla="*/ 211 w 229"/>
                  <a:gd name="T33" fmla="*/ 42 h 224"/>
                  <a:gd name="T34" fmla="*/ 204 w 229"/>
                  <a:gd name="T35" fmla="*/ 38 h 224"/>
                  <a:gd name="T36" fmla="*/ 23 w 229"/>
                  <a:gd name="T37" fmla="*/ 38 h 224"/>
                  <a:gd name="T38" fmla="*/ 18 w 229"/>
                  <a:gd name="T39" fmla="*/ 46 h 224"/>
                  <a:gd name="T40" fmla="*/ 19 w 229"/>
                  <a:gd name="T41" fmla="*/ 133 h 224"/>
                  <a:gd name="T42" fmla="*/ 26 w 229"/>
                  <a:gd name="T43" fmla="*/ 138 h 224"/>
                  <a:gd name="T44" fmla="*/ 207 w 229"/>
                  <a:gd name="T45" fmla="*/ 137 h 224"/>
                  <a:gd name="T46" fmla="*/ 211 w 229"/>
                  <a:gd name="T47" fmla="*/ 130 h 224"/>
                  <a:gd name="T48" fmla="*/ 33 w 229"/>
                  <a:gd name="T49" fmla="*/ 174 h 224"/>
                  <a:gd name="T50" fmla="*/ 24 w 229"/>
                  <a:gd name="T51" fmla="*/ 180 h 224"/>
                  <a:gd name="T52" fmla="*/ 24 w 229"/>
                  <a:gd name="T53" fmla="*/ 188 h 224"/>
                  <a:gd name="T54" fmla="*/ 33 w 229"/>
                  <a:gd name="T55" fmla="*/ 195 h 224"/>
                  <a:gd name="T56" fmla="*/ 41 w 229"/>
                  <a:gd name="T57" fmla="*/ 192 h 224"/>
                  <a:gd name="T58" fmla="*/ 44 w 229"/>
                  <a:gd name="T59" fmla="*/ 184 h 224"/>
                  <a:gd name="T60" fmla="*/ 37 w 229"/>
                  <a:gd name="T61" fmla="*/ 175 h 224"/>
                  <a:gd name="T62" fmla="*/ 196 w 229"/>
                  <a:gd name="T63" fmla="*/ 174 h 224"/>
                  <a:gd name="T64" fmla="*/ 189 w 229"/>
                  <a:gd name="T65" fmla="*/ 177 h 224"/>
                  <a:gd name="T66" fmla="*/ 186 w 229"/>
                  <a:gd name="T67" fmla="*/ 184 h 224"/>
                  <a:gd name="T68" fmla="*/ 192 w 229"/>
                  <a:gd name="T69" fmla="*/ 195 h 224"/>
                  <a:gd name="T70" fmla="*/ 200 w 229"/>
                  <a:gd name="T71" fmla="*/ 195 h 224"/>
                  <a:gd name="T72" fmla="*/ 206 w 229"/>
                  <a:gd name="T73" fmla="*/ 184 h 224"/>
                  <a:gd name="T74" fmla="*/ 203 w 229"/>
                  <a:gd name="T75" fmla="*/ 177 h 224"/>
                  <a:gd name="T76" fmla="*/ 196 w 229"/>
                  <a:gd name="T77" fmla="*/ 174 h 224"/>
                  <a:gd name="T78" fmla="*/ 149 w 229"/>
                  <a:gd name="T79" fmla="*/ 26 h 224"/>
                  <a:gd name="T80" fmla="*/ 152 w 229"/>
                  <a:gd name="T81" fmla="*/ 25 h 224"/>
                  <a:gd name="T82" fmla="*/ 154 w 229"/>
                  <a:gd name="T83" fmla="*/ 21 h 224"/>
                  <a:gd name="T84" fmla="*/ 152 w 229"/>
                  <a:gd name="T85" fmla="*/ 18 h 224"/>
                  <a:gd name="T86" fmla="*/ 86 w 229"/>
                  <a:gd name="T87" fmla="*/ 16 h 224"/>
                  <a:gd name="T88" fmla="*/ 84 w 229"/>
                  <a:gd name="T89" fmla="*/ 17 h 224"/>
                  <a:gd name="T90" fmla="*/ 81 w 229"/>
                  <a:gd name="T91" fmla="*/ 21 h 224"/>
                  <a:gd name="T92" fmla="*/ 81 w 229"/>
                  <a:gd name="T93" fmla="*/ 23 h 224"/>
                  <a:gd name="T94" fmla="*/ 86 w 229"/>
                  <a:gd name="T95" fmla="*/ 2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24">
                    <a:moveTo>
                      <a:pt x="12" y="224"/>
                    </a:moveTo>
                    <a:lnTo>
                      <a:pt x="12" y="224"/>
                    </a:lnTo>
                    <a:lnTo>
                      <a:pt x="10" y="223"/>
                    </a:lnTo>
                    <a:lnTo>
                      <a:pt x="8" y="222"/>
                    </a:lnTo>
                    <a:lnTo>
                      <a:pt x="4" y="216"/>
                    </a:lnTo>
                    <a:lnTo>
                      <a:pt x="1" y="209"/>
                    </a:lnTo>
                    <a:lnTo>
                      <a:pt x="0" y="20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3" y="33"/>
                    </a:lnTo>
                    <a:lnTo>
                      <a:pt x="5" y="29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25" y="14"/>
                    </a:lnTo>
                    <a:lnTo>
                      <a:pt x="34" y="10"/>
                    </a:lnTo>
                    <a:lnTo>
                      <a:pt x="46" y="6"/>
                    </a:lnTo>
                    <a:lnTo>
                      <a:pt x="59" y="4"/>
                    </a:lnTo>
                    <a:lnTo>
                      <a:pt x="76" y="2"/>
                    </a:lnTo>
                    <a:lnTo>
                      <a:pt x="93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5" y="2"/>
                    </a:lnTo>
                    <a:lnTo>
                      <a:pt x="170" y="4"/>
                    </a:lnTo>
                    <a:lnTo>
                      <a:pt x="184" y="6"/>
                    </a:lnTo>
                    <a:lnTo>
                      <a:pt x="195" y="10"/>
                    </a:lnTo>
                    <a:lnTo>
                      <a:pt x="204" y="14"/>
                    </a:lnTo>
                    <a:lnTo>
                      <a:pt x="211" y="18"/>
                    </a:lnTo>
                    <a:lnTo>
                      <a:pt x="217" y="22"/>
                    </a:lnTo>
                    <a:lnTo>
                      <a:pt x="222" y="25"/>
                    </a:lnTo>
                    <a:lnTo>
                      <a:pt x="225" y="29"/>
                    </a:lnTo>
                    <a:lnTo>
                      <a:pt x="227" y="33"/>
                    </a:lnTo>
                    <a:lnTo>
                      <a:pt x="228" y="36"/>
                    </a:lnTo>
                    <a:lnTo>
                      <a:pt x="229" y="41"/>
                    </a:lnTo>
                    <a:lnTo>
                      <a:pt x="229" y="42"/>
                    </a:lnTo>
                    <a:lnTo>
                      <a:pt x="229" y="200"/>
                    </a:lnTo>
                    <a:lnTo>
                      <a:pt x="229" y="200"/>
                    </a:lnTo>
                    <a:lnTo>
                      <a:pt x="228" y="209"/>
                    </a:lnTo>
                    <a:lnTo>
                      <a:pt x="226" y="216"/>
                    </a:lnTo>
                    <a:lnTo>
                      <a:pt x="223" y="222"/>
                    </a:lnTo>
                    <a:lnTo>
                      <a:pt x="221" y="223"/>
                    </a:lnTo>
                    <a:lnTo>
                      <a:pt x="217" y="224"/>
                    </a:lnTo>
                    <a:lnTo>
                      <a:pt x="217" y="224"/>
                    </a:lnTo>
                    <a:lnTo>
                      <a:pt x="12" y="224"/>
                    </a:lnTo>
                    <a:lnTo>
                      <a:pt x="12" y="224"/>
                    </a:lnTo>
                    <a:close/>
                    <a:moveTo>
                      <a:pt x="211" y="46"/>
                    </a:moveTo>
                    <a:lnTo>
                      <a:pt x="211" y="46"/>
                    </a:lnTo>
                    <a:lnTo>
                      <a:pt x="211" y="42"/>
                    </a:lnTo>
                    <a:lnTo>
                      <a:pt x="209" y="40"/>
                    </a:lnTo>
                    <a:lnTo>
                      <a:pt x="207" y="38"/>
                    </a:lnTo>
                    <a:lnTo>
                      <a:pt x="204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3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6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9" y="133"/>
                    </a:lnTo>
                    <a:lnTo>
                      <a:pt x="20" y="135"/>
                    </a:lnTo>
                    <a:lnTo>
                      <a:pt x="23" y="137"/>
                    </a:lnTo>
                    <a:lnTo>
                      <a:pt x="26" y="138"/>
                    </a:lnTo>
                    <a:lnTo>
                      <a:pt x="204" y="138"/>
                    </a:lnTo>
                    <a:lnTo>
                      <a:pt x="204" y="138"/>
                    </a:lnTo>
                    <a:lnTo>
                      <a:pt x="207" y="137"/>
                    </a:lnTo>
                    <a:lnTo>
                      <a:pt x="209" y="135"/>
                    </a:lnTo>
                    <a:lnTo>
                      <a:pt x="211" y="133"/>
                    </a:lnTo>
                    <a:lnTo>
                      <a:pt x="211" y="130"/>
                    </a:lnTo>
                    <a:lnTo>
                      <a:pt x="211" y="46"/>
                    </a:lnTo>
                    <a:close/>
                    <a:moveTo>
                      <a:pt x="33" y="174"/>
                    </a:moveTo>
                    <a:lnTo>
                      <a:pt x="33" y="174"/>
                    </a:lnTo>
                    <a:lnTo>
                      <a:pt x="29" y="175"/>
                    </a:lnTo>
                    <a:lnTo>
                      <a:pt x="26" y="177"/>
                    </a:lnTo>
                    <a:lnTo>
                      <a:pt x="24" y="180"/>
                    </a:lnTo>
                    <a:lnTo>
                      <a:pt x="23" y="184"/>
                    </a:lnTo>
                    <a:lnTo>
                      <a:pt x="23" y="184"/>
                    </a:lnTo>
                    <a:lnTo>
                      <a:pt x="24" y="188"/>
                    </a:lnTo>
                    <a:lnTo>
                      <a:pt x="26" y="192"/>
                    </a:lnTo>
                    <a:lnTo>
                      <a:pt x="29" y="195"/>
                    </a:lnTo>
                    <a:lnTo>
                      <a:pt x="33" y="195"/>
                    </a:lnTo>
                    <a:lnTo>
                      <a:pt x="33" y="195"/>
                    </a:lnTo>
                    <a:lnTo>
                      <a:pt x="37" y="195"/>
                    </a:lnTo>
                    <a:lnTo>
                      <a:pt x="41" y="192"/>
                    </a:lnTo>
                    <a:lnTo>
                      <a:pt x="43" y="188"/>
                    </a:lnTo>
                    <a:lnTo>
                      <a:pt x="44" y="184"/>
                    </a:lnTo>
                    <a:lnTo>
                      <a:pt x="44" y="184"/>
                    </a:lnTo>
                    <a:lnTo>
                      <a:pt x="43" y="180"/>
                    </a:lnTo>
                    <a:lnTo>
                      <a:pt x="41" y="177"/>
                    </a:lnTo>
                    <a:lnTo>
                      <a:pt x="37" y="175"/>
                    </a:lnTo>
                    <a:lnTo>
                      <a:pt x="33" y="174"/>
                    </a:lnTo>
                    <a:lnTo>
                      <a:pt x="33" y="174"/>
                    </a:lnTo>
                    <a:close/>
                    <a:moveTo>
                      <a:pt x="196" y="174"/>
                    </a:moveTo>
                    <a:lnTo>
                      <a:pt x="196" y="174"/>
                    </a:lnTo>
                    <a:lnTo>
                      <a:pt x="192" y="175"/>
                    </a:lnTo>
                    <a:lnTo>
                      <a:pt x="189" y="177"/>
                    </a:lnTo>
                    <a:lnTo>
                      <a:pt x="187" y="180"/>
                    </a:lnTo>
                    <a:lnTo>
                      <a:pt x="186" y="184"/>
                    </a:lnTo>
                    <a:lnTo>
                      <a:pt x="186" y="184"/>
                    </a:lnTo>
                    <a:lnTo>
                      <a:pt x="187" y="188"/>
                    </a:lnTo>
                    <a:lnTo>
                      <a:pt x="189" y="192"/>
                    </a:lnTo>
                    <a:lnTo>
                      <a:pt x="192" y="195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200" y="195"/>
                    </a:lnTo>
                    <a:lnTo>
                      <a:pt x="203" y="192"/>
                    </a:lnTo>
                    <a:lnTo>
                      <a:pt x="205" y="188"/>
                    </a:lnTo>
                    <a:lnTo>
                      <a:pt x="206" y="184"/>
                    </a:lnTo>
                    <a:lnTo>
                      <a:pt x="206" y="184"/>
                    </a:lnTo>
                    <a:lnTo>
                      <a:pt x="205" y="180"/>
                    </a:lnTo>
                    <a:lnTo>
                      <a:pt x="203" y="177"/>
                    </a:lnTo>
                    <a:lnTo>
                      <a:pt x="200" y="175"/>
                    </a:lnTo>
                    <a:lnTo>
                      <a:pt x="196" y="174"/>
                    </a:lnTo>
                    <a:lnTo>
                      <a:pt x="196" y="174"/>
                    </a:lnTo>
                    <a:close/>
                    <a:moveTo>
                      <a:pt x="86" y="26"/>
                    </a:moveTo>
                    <a:lnTo>
                      <a:pt x="149" y="26"/>
                    </a:lnTo>
                    <a:lnTo>
                      <a:pt x="149" y="26"/>
                    </a:lnTo>
                    <a:lnTo>
                      <a:pt x="149" y="26"/>
                    </a:lnTo>
                    <a:lnTo>
                      <a:pt x="151" y="26"/>
                    </a:lnTo>
                    <a:lnTo>
                      <a:pt x="152" y="25"/>
                    </a:lnTo>
                    <a:lnTo>
                      <a:pt x="153" y="23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3" y="19"/>
                    </a:lnTo>
                    <a:lnTo>
                      <a:pt x="152" y="18"/>
                    </a:lnTo>
                    <a:lnTo>
                      <a:pt x="151" y="17"/>
                    </a:lnTo>
                    <a:lnTo>
                      <a:pt x="149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7"/>
                    </a:lnTo>
                    <a:lnTo>
                      <a:pt x="82" y="18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2" y="25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3" name="Freeform 248"/>
              <p:cNvSpPr>
                <a:spLocks/>
              </p:cNvSpPr>
              <p:nvPr/>
            </p:nvSpPr>
            <p:spPr bwMode="auto">
              <a:xfrm>
                <a:off x="1091" y="995"/>
                <a:ext cx="38" cy="32"/>
              </a:xfrm>
              <a:custGeom>
                <a:avLst/>
                <a:gdLst>
                  <a:gd name="T0" fmla="*/ 38 w 38"/>
                  <a:gd name="T1" fmla="*/ 0 h 32"/>
                  <a:gd name="T2" fmla="*/ 38 w 38"/>
                  <a:gd name="T3" fmla="*/ 27 h 32"/>
                  <a:gd name="T4" fmla="*/ 38 w 38"/>
                  <a:gd name="T5" fmla="*/ 27 h 32"/>
                  <a:gd name="T6" fmla="*/ 37 w 38"/>
                  <a:gd name="T7" fmla="*/ 29 h 32"/>
                  <a:gd name="T8" fmla="*/ 36 w 38"/>
                  <a:gd name="T9" fmla="*/ 31 h 32"/>
                  <a:gd name="T10" fmla="*/ 34 w 38"/>
                  <a:gd name="T11" fmla="*/ 32 h 32"/>
                  <a:gd name="T12" fmla="*/ 32 w 38"/>
                  <a:gd name="T13" fmla="*/ 32 h 32"/>
                  <a:gd name="T14" fmla="*/ 5 w 38"/>
                  <a:gd name="T15" fmla="*/ 32 h 32"/>
                  <a:gd name="T16" fmla="*/ 5 w 38"/>
                  <a:gd name="T17" fmla="*/ 32 h 32"/>
                  <a:gd name="T18" fmla="*/ 3 w 38"/>
                  <a:gd name="T19" fmla="*/ 32 h 32"/>
                  <a:gd name="T20" fmla="*/ 1 w 38"/>
                  <a:gd name="T21" fmla="*/ 31 h 32"/>
                  <a:gd name="T22" fmla="*/ 0 w 38"/>
                  <a:gd name="T23" fmla="*/ 29 h 32"/>
                  <a:gd name="T24" fmla="*/ 0 w 38"/>
                  <a:gd name="T25" fmla="*/ 27 h 32"/>
                  <a:gd name="T26" fmla="*/ 0 w 38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2">
                    <a:moveTo>
                      <a:pt x="38" y="0"/>
                    </a:moveTo>
                    <a:lnTo>
                      <a:pt x="38" y="27"/>
                    </a:lnTo>
                    <a:lnTo>
                      <a:pt x="38" y="27"/>
                    </a:lnTo>
                    <a:lnTo>
                      <a:pt x="37" y="29"/>
                    </a:lnTo>
                    <a:lnTo>
                      <a:pt x="36" y="31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4" name="Freeform 249"/>
              <p:cNvSpPr>
                <a:spLocks/>
              </p:cNvSpPr>
              <p:nvPr/>
            </p:nvSpPr>
            <p:spPr bwMode="auto">
              <a:xfrm>
                <a:off x="1263" y="995"/>
                <a:ext cx="39" cy="32"/>
              </a:xfrm>
              <a:custGeom>
                <a:avLst/>
                <a:gdLst>
                  <a:gd name="T0" fmla="*/ 39 w 39"/>
                  <a:gd name="T1" fmla="*/ 0 h 32"/>
                  <a:gd name="T2" fmla="*/ 39 w 39"/>
                  <a:gd name="T3" fmla="*/ 27 h 32"/>
                  <a:gd name="T4" fmla="*/ 39 w 39"/>
                  <a:gd name="T5" fmla="*/ 27 h 32"/>
                  <a:gd name="T6" fmla="*/ 38 w 39"/>
                  <a:gd name="T7" fmla="*/ 29 h 32"/>
                  <a:gd name="T8" fmla="*/ 36 w 39"/>
                  <a:gd name="T9" fmla="*/ 31 h 32"/>
                  <a:gd name="T10" fmla="*/ 35 w 39"/>
                  <a:gd name="T11" fmla="*/ 32 h 32"/>
                  <a:gd name="T12" fmla="*/ 33 w 39"/>
                  <a:gd name="T13" fmla="*/ 32 h 32"/>
                  <a:gd name="T14" fmla="*/ 6 w 39"/>
                  <a:gd name="T15" fmla="*/ 32 h 32"/>
                  <a:gd name="T16" fmla="*/ 6 w 39"/>
                  <a:gd name="T17" fmla="*/ 32 h 32"/>
                  <a:gd name="T18" fmla="*/ 4 w 39"/>
                  <a:gd name="T19" fmla="*/ 32 h 32"/>
                  <a:gd name="T20" fmla="*/ 2 w 39"/>
                  <a:gd name="T21" fmla="*/ 31 h 32"/>
                  <a:gd name="T22" fmla="*/ 0 w 39"/>
                  <a:gd name="T23" fmla="*/ 29 h 32"/>
                  <a:gd name="T24" fmla="*/ 0 w 39"/>
                  <a:gd name="T25" fmla="*/ 27 h 32"/>
                  <a:gd name="T26" fmla="*/ 0 w 39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2">
                    <a:moveTo>
                      <a:pt x="39" y="0"/>
                    </a:moveTo>
                    <a:lnTo>
                      <a:pt x="39" y="27"/>
                    </a:lnTo>
                    <a:lnTo>
                      <a:pt x="39" y="27"/>
                    </a:lnTo>
                    <a:lnTo>
                      <a:pt x="38" y="29"/>
                    </a:lnTo>
                    <a:lnTo>
                      <a:pt x="36" y="31"/>
                    </a:lnTo>
                    <a:lnTo>
                      <a:pt x="35" y="32"/>
                    </a:lnTo>
                    <a:lnTo>
                      <a:pt x="33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5" name="Freeform 250"/>
              <p:cNvSpPr>
                <a:spLocks/>
              </p:cNvSpPr>
              <p:nvPr/>
            </p:nvSpPr>
            <p:spPr bwMode="auto">
              <a:xfrm>
                <a:off x="1272" y="1092"/>
                <a:ext cx="148" cy="129"/>
              </a:xfrm>
              <a:custGeom>
                <a:avLst/>
                <a:gdLst>
                  <a:gd name="T0" fmla="*/ 148 w 148"/>
                  <a:gd name="T1" fmla="*/ 0 h 129"/>
                  <a:gd name="T2" fmla="*/ 0 w 148"/>
                  <a:gd name="T3" fmla="*/ 107 h 129"/>
                  <a:gd name="T4" fmla="*/ 0 w 148"/>
                  <a:gd name="T5" fmla="*/ 129 h 129"/>
                  <a:gd name="T6" fmla="*/ 148 w 148"/>
                  <a:gd name="T7" fmla="*/ 7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129">
                    <a:moveTo>
                      <a:pt x="148" y="0"/>
                    </a:moveTo>
                    <a:lnTo>
                      <a:pt x="0" y="107"/>
                    </a:lnTo>
                    <a:lnTo>
                      <a:pt x="0" y="129"/>
                    </a:lnTo>
                    <a:lnTo>
                      <a:pt x="148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6" name="Freeform 251"/>
              <p:cNvSpPr>
                <a:spLocks/>
              </p:cNvSpPr>
              <p:nvPr/>
            </p:nvSpPr>
            <p:spPr bwMode="auto">
              <a:xfrm>
                <a:off x="1497" y="1095"/>
                <a:ext cx="146" cy="126"/>
              </a:xfrm>
              <a:custGeom>
                <a:avLst/>
                <a:gdLst>
                  <a:gd name="T0" fmla="*/ 0 w 146"/>
                  <a:gd name="T1" fmla="*/ 73 h 126"/>
                  <a:gd name="T2" fmla="*/ 146 w 146"/>
                  <a:gd name="T3" fmla="*/ 126 h 126"/>
                  <a:gd name="T4" fmla="*/ 146 w 146"/>
                  <a:gd name="T5" fmla="*/ 104 h 126"/>
                  <a:gd name="T6" fmla="*/ 0 w 146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26">
                    <a:moveTo>
                      <a:pt x="0" y="73"/>
                    </a:moveTo>
                    <a:lnTo>
                      <a:pt x="146" y="126"/>
                    </a:lnTo>
                    <a:lnTo>
                      <a:pt x="146" y="10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7" name="Freeform 252"/>
              <p:cNvSpPr>
                <a:spLocks/>
              </p:cNvSpPr>
              <p:nvPr/>
            </p:nvSpPr>
            <p:spPr bwMode="auto">
              <a:xfrm>
                <a:off x="1361" y="944"/>
                <a:ext cx="193" cy="390"/>
              </a:xfrm>
              <a:custGeom>
                <a:avLst/>
                <a:gdLst>
                  <a:gd name="T0" fmla="*/ 126 w 193"/>
                  <a:gd name="T1" fmla="*/ 39 h 390"/>
                  <a:gd name="T2" fmla="*/ 126 w 193"/>
                  <a:gd name="T3" fmla="*/ 39 h 390"/>
                  <a:gd name="T4" fmla="*/ 125 w 193"/>
                  <a:gd name="T5" fmla="*/ 34 h 390"/>
                  <a:gd name="T6" fmla="*/ 124 w 193"/>
                  <a:gd name="T7" fmla="*/ 28 h 390"/>
                  <a:gd name="T8" fmla="*/ 121 w 193"/>
                  <a:gd name="T9" fmla="*/ 22 h 390"/>
                  <a:gd name="T10" fmla="*/ 117 w 193"/>
                  <a:gd name="T11" fmla="*/ 16 h 390"/>
                  <a:gd name="T12" fmla="*/ 113 w 193"/>
                  <a:gd name="T13" fmla="*/ 10 h 390"/>
                  <a:gd name="T14" fmla="*/ 108 w 193"/>
                  <a:gd name="T15" fmla="*/ 6 h 390"/>
                  <a:gd name="T16" fmla="*/ 103 w 193"/>
                  <a:gd name="T17" fmla="*/ 2 h 390"/>
                  <a:gd name="T18" fmla="*/ 98 w 193"/>
                  <a:gd name="T19" fmla="*/ 0 h 390"/>
                  <a:gd name="T20" fmla="*/ 98 w 193"/>
                  <a:gd name="T21" fmla="*/ 0 h 390"/>
                  <a:gd name="T22" fmla="*/ 92 w 193"/>
                  <a:gd name="T23" fmla="*/ 2 h 390"/>
                  <a:gd name="T24" fmla="*/ 87 w 193"/>
                  <a:gd name="T25" fmla="*/ 6 h 390"/>
                  <a:gd name="T26" fmla="*/ 81 w 193"/>
                  <a:gd name="T27" fmla="*/ 10 h 390"/>
                  <a:gd name="T28" fmla="*/ 77 w 193"/>
                  <a:gd name="T29" fmla="*/ 16 h 390"/>
                  <a:gd name="T30" fmla="*/ 74 w 193"/>
                  <a:gd name="T31" fmla="*/ 22 h 390"/>
                  <a:gd name="T32" fmla="*/ 71 w 193"/>
                  <a:gd name="T33" fmla="*/ 28 h 390"/>
                  <a:gd name="T34" fmla="*/ 70 w 193"/>
                  <a:gd name="T35" fmla="*/ 34 h 390"/>
                  <a:gd name="T36" fmla="*/ 69 w 193"/>
                  <a:gd name="T37" fmla="*/ 39 h 390"/>
                  <a:gd name="T38" fmla="*/ 69 w 193"/>
                  <a:gd name="T39" fmla="*/ 282 h 390"/>
                  <a:gd name="T40" fmla="*/ 69 w 193"/>
                  <a:gd name="T41" fmla="*/ 282 h 390"/>
                  <a:gd name="T42" fmla="*/ 70 w 193"/>
                  <a:gd name="T43" fmla="*/ 304 h 390"/>
                  <a:gd name="T44" fmla="*/ 71 w 193"/>
                  <a:gd name="T45" fmla="*/ 323 h 390"/>
                  <a:gd name="T46" fmla="*/ 0 w 193"/>
                  <a:gd name="T47" fmla="*/ 371 h 390"/>
                  <a:gd name="T48" fmla="*/ 0 w 193"/>
                  <a:gd name="T49" fmla="*/ 390 h 390"/>
                  <a:gd name="T50" fmla="*/ 97 w 193"/>
                  <a:gd name="T51" fmla="*/ 357 h 390"/>
                  <a:gd name="T52" fmla="*/ 193 w 193"/>
                  <a:gd name="T53" fmla="*/ 390 h 390"/>
                  <a:gd name="T54" fmla="*/ 193 w 193"/>
                  <a:gd name="T55" fmla="*/ 371 h 390"/>
                  <a:gd name="T56" fmla="*/ 124 w 193"/>
                  <a:gd name="T57" fmla="*/ 324 h 390"/>
                  <a:gd name="T58" fmla="*/ 124 w 193"/>
                  <a:gd name="T59" fmla="*/ 324 h 390"/>
                  <a:gd name="T60" fmla="*/ 126 w 193"/>
                  <a:gd name="T61" fmla="*/ 305 h 390"/>
                  <a:gd name="T62" fmla="*/ 126 w 193"/>
                  <a:gd name="T63" fmla="*/ 282 h 390"/>
                  <a:gd name="T64" fmla="*/ 126 w 193"/>
                  <a:gd name="T65" fmla="*/ 3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3" h="390">
                    <a:moveTo>
                      <a:pt x="126" y="39"/>
                    </a:moveTo>
                    <a:lnTo>
                      <a:pt x="126" y="39"/>
                    </a:lnTo>
                    <a:lnTo>
                      <a:pt x="125" y="34"/>
                    </a:lnTo>
                    <a:lnTo>
                      <a:pt x="124" y="28"/>
                    </a:lnTo>
                    <a:lnTo>
                      <a:pt x="121" y="22"/>
                    </a:lnTo>
                    <a:lnTo>
                      <a:pt x="117" y="16"/>
                    </a:lnTo>
                    <a:lnTo>
                      <a:pt x="113" y="10"/>
                    </a:lnTo>
                    <a:lnTo>
                      <a:pt x="108" y="6"/>
                    </a:lnTo>
                    <a:lnTo>
                      <a:pt x="103" y="2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2" y="2"/>
                    </a:lnTo>
                    <a:lnTo>
                      <a:pt x="87" y="6"/>
                    </a:lnTo>
                    <a:lnTo>
                      <a:pt x="81" y="10"/>
                    </a:lnTo>
                    <a:lnTo>
                      <a:pt x="77" y="16"/>
                    </a:lnTo>
                    <a:lnTo>
                      <a:pt x="74" y="22"/>
                    </a:lnTo>
                    <a:lnTo>
                      <a:pt x="71" y="28"/>
                    </a:lnTo>
                    <a:lnTo>
                      <a:pt x="70" y="34"/>
                    </a:lnTo>
                    <a:lnTo>
                      <a:pt x="69" y="39"/>
                    </a:lnTo>
                    <a:lnTo>
                      <a:pt x="69" y="282"/>
                    </a:lnTo>
                    <a:lnTo>
                      <a:pt x="69" y="282"/>
                    </a:lnTo>
                    <a:lnTo>
                      <a:pt x="70" y="304"/>
                    </a:lnTo>
                    <a:lnTo>
                      <a:pt x="71" y="323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97" y="357"/>
                    </a:lnTo>
                    <a:lnTo>
                      <a:pt x="193" y="390"/>
                    </a:lnTo>
                    <a:lnTo>
                      <a:pt x="193" y="371"/>
                    </a:lnTo>
                    <a:lnTo>
                      <a:pt x="124" y="324"/>
                    </a:lnTo>
                    <a:lnTo>
                      <a:pt x="124" y="324"/>
                    </a:lnTo>
                    <a:lnTo>
                      <a:pt x="126" y="305"/>
                    </a:lnTo>
                    <a:lnTo>
                      <a:pt x="126" y="282"/>
                    </a:lnTo>
                    <a:lnTo>
                      <a:pt x="126" y="3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8" name="Freeform 253"/>
              <p:cNvSpPr>
                <a:spLocks/>
              </p:cNvSpPr>
              <p:nvPr/>
            </p:nvSpPr>
            <p:spPr bwMode="auto">
              <a:xfrm>
                <a:off x="1462" y="632"/>
                <a:ext cx="113" cy="47"/>
              </a:xfrm>
              <a:custGeom>
                <a:avLst/>
                <a:gdLst>
                  <a:gd name="T0" fmla="*/ 113 w 113"/>
                  <a:gd name="T1" fmla="*/ 47 h 47"/>
                  <a:gd name="T2" fmla="*/ 113 w 113"/>
                  <a:gd name="T3" fmla="*/ 39 h 47"/>
                  <a:gd name="T4" fmla="*/ 113 w 113"/>
                  <a:gd name="T5" fmla="*/ 39 h 47"/>
                  <a:gd name="T6" fmla="*/ 113 w 113"/>
                  <a:gd name="T7" fmla="*/ 32 h 47"/>
                  <a:gd name="T8" fmla="*/ 110 w 113"/>
                  <a:gd name="T9" fmla="*/ 23 h 47"/>
                  <a:gd name="T10" fmla="*/ 107 w 113"/>
                  <a:gd name="T11" fmla="*/ 17 h 47"/>
                  <a:gd name="T12" fmla="*/ 102 w 113"/>
                  <a:gd name="T13" fmla="*/ 11 h 47"/>
                  <a:gd name="T14" fmla="*/ 97 w 113"/>
                  <a:gd name="T15" fmla="*/ 7 h 47"/>
                  <a:gd name="T16" fmla="*/ 89 w 113"/>
                  <a:gd name="T17" fmla="*/ 3 h 47"/>
                  <a:gd name="T18" fmla="*/ 82 w 113"/>
                  <a:gd name="T19" fmla="*/ 1 h 47"/>
                  <a:gd name="T20" fmla="*/ 74 w 113"/>
                  <a:gd name="T21" fmla="*/ 0 h 47"/>
                  <a:gd name="T22" fmla="*/ 39 w 113"/>
                  <a:gd name="T23" fmla="*/ 0 h 47"/>
                  <a:gd name="T24" fmla="*/ 39 w 113"/>
                  <a:gd name="T25" fmla="*/ 0 h 47"/>
                  <a:gd name="T26" fmla="*/ 32 w 113"/>
                  <a:gd name="T27" fmla="*/ 1 h 47"/>
                  <a:gd name="T28" fmla="*/ 24 w 113"/>
                  <a:gd name="T29" fmla="*/ 3 h 47"/>
                  <a:gd name="T30" fmla="*/ 17 w 113"/>
                  <a:gd name="T31" fmla="*/ 7 h 47"/>
                  <a:gd name="T32" fmla="*/ 11 w 113"/>
                  <a:gd name="T33" fmla="*/ 11 h 47"/>
                  <a:gd name="T34" fmla="*/ 7 w 113"/>
                  <a:gd name="T35" fmla="*/ 17 h 47"/>
                  <a:gd name="T36" fmla="*/ 3 w 113"/>
                  <a:gd name="T37" fmla="*/ 23 h 47"/>
                  <a:gd name="T38" fmla="*/ 1 w 113"/>
                  <a:gd name="T39" fmla="*/ 32 h 47"/>
                  <a:gd name="T40" fmla="*/ 0 w 113"/>
                  <a:gd name="T41" fmla="*/ 39 h 47"/>
                  <a:gd name="T42" fmla="*/ 0 w 113"/>
                  <a:gd name="T43" fmla="*/ 47 h 47"/>
                  <a:gd name="T44" fmla="*/ 25 w 113"/>
                  <a:gd name="T45" fmla="*/ 47 h 47"/>
                  <a:gd name="T46" fmla="*/ 25 w 113"/>
                  <a:gd name="T47" fmla="*/ 39 h 47"/>
                  <a:gd name="T48" fmla="*/ 25 w 113"/>
                  <a:gd name="T49" fmla="*/ 39 h 47"/>
                  <a:gd name="T50" fmla="*/ 26 w 113"/>
                  <a:gd name="T51" fmla="*/ 34 h 47"/>
                  <a:gd name="T52" fmla="*/ 29 w 113"/>
                  <a:gd name="T53" fmla="*/ 29 h 47"/>
                  <a:gd name="T54" fmla="*/ 34 w 113"/>
                  <a:gd name="T55" fmla="*/ 25 h 47"/>
                  <a:gd name="T56" fmla="*/ 39 w 113"/>
                  <a:gd name="T57" fmla="*/ 24 h 47"/>
                  <a:gd name="T58" fmla="*/ 74 w 113"/>
                  <a:gd name="T59" fmla="*/ 24 h 47"/>
                  <a:gd name="T60" fmla="*/ 74 w 113"/>
                  <a:gd name="T61" fmla="*/ 24 h 47"/>
                  <a:gd name="T62" fmla="*/ 80 w 113"/>
                  <a:gd name="T63" fmla="*/ 25 h 47"/>
                  <a:gd name="T64" fmla="*/ 84 w 113"/>
                  <a:gd name="T65" fmla="*/ 29 h 47"/>
                  <a:gd name="T66" fmla="*/ 88 w 113"/>
                  <a:gd name="T67" fmla="*/ 34 h 47"/>
                  <a:gd name="T68" fmla="*/ 89 w 113"/>
                  <a:gd name="T69" fmla="*/ 39 h 47"/>
                  <a:gd name="T70" fmla="*/ 89 w 113"/>
                  <a:gd name="T71" fmla="*/ 47 h 47"/>
                  <a:gd name="T72" fmla="*/ 113 w 113"/>
                  <a:gd name="T7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47">
                    <a:moveTo>
                      <a:pt x="113" y="47"/>
                    </a:move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2"/>
                    </a:lnTo>
                    <a:lnTo>
                      <a:pt x="110" y="23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97" y="7"/>
                    </a:lnTo>
                    <a:lnTo>
                      <a:pt x="89" y="3"/>
                    </a:lnTo>
                    <a:lnTo>
                      <a:pt x="82" y="1"/>
                    </a:lnTo>
                    <a:lnTo>
                      <a:pt x="74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5" y="47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34"/>
                    </a:lnTo>
                    <a:lnTo>
                      <a:pt x="29" y="29"/>
                    </a:lnTo>
                    <a:lnTo>
                      <a:pt x="34" y="25"/>
                    </a:lnTo>
                    <a:lnTo>
                      <a:pt x="39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80" y="25"/>
                    </a:lnTo>
                    <a:lnTo>
                      <a:pt x="84" y="29"/>
                    </a:lnTo>
                    <a:lnTo>
                      <a:pt x="88" y="34"/>
                    </a:lnTo>
                    <a:lnTo>
                      <a:pt x="89" y="39"/>
                    </a:lnTo>
                    <a:lnTo>
                      <a:pt x="89" y="47"/>
                    </a:lnTo>
                    <a:lnTo>
                      <a:pt x="113" y="4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9" name="Freeform 254"/>
              <p:cNvSpPr>
                <a:spLocks/>
              </p:cNvSpPr>
              <p:nvPr/>
            </p:nvSpPr>
            <p:spPr bwMode="auto">
              <a:xfrm>
                <a:off x="1384" y="688"/>
                <a:ext cx="36" cy="197"/>
              </a:xfrm>
              <a:custGeom>
                <a:avLst/>
                <a:gdLst>
                  <a:gd name="T0" fmla="*/ 36 w 36"/>
                  <a:gd name="T1" fmla="*/ 0 h 197"/>
                  <a:gd name="T2" fmla="*/ 15 w 36"/>
                  <a:gd name="T3" fmla="*/ 0 h 197"/>
                  <a:gd name="T4" fmla="*/ 15 w 36"/>
                  <a:gd name="T5" fmla="*/ 0 h 197"/>
                  <a:gd name="T6" fmla="*/ 12 w 36"/>
                  <a:gd name="T7" fmla="*/ 0 h 197"/>
                  <a:gd name="T8" fmla="*/ 9 w 36"/>
                  <a:gd name="T9" fmla="*/ 1 h 197"/>
                  <a:gd name="T10" fmla="*/ 5 w 36"/>
                  <a:gd name="T11" fmla="*/ 4 h 197"/>
                  <a:gd name="T12" fmla="*/ 2 w 36"/>
                  <a:gd name="T13" fmla="*/ 10 h 197"/>
                  <a:gd name="T14" fmla="*/ 1 w 36"/>
                  <a:gd name="T15" fmla="*/ 13 h 197"/>
                  <a:gd name="T16" fmla="*/ 0 w 36"/>
                  <a:gd name="T17" fmla="*/ 16 h 197"/>
                  <a:gd name="T18" fmla="*/ 0 w 36"/>
                  <a:gd name="T19" fmla="*/ 182 h 197"/>
                  <a:gd name="T20" fmla="*/ 0 w 36"/>
                  <a:gd name="T21" fmla="*/ 182 h 197"/>
                  <a:gd name="T22" fmla="*/ 1 w 36"/>
                  <a:gd name="T23" fmla="*/ 184 h 197"/>
                  <a:gd name="T24" fmla="*/ 2 w 36"/>
                  <a:gd name="T25" fmla="*/ 187 h 197"/>
                  <a:gd name="T26" fmla="*/ 5 w 36"/>
                  <a:gd name="T27" fmla="*/ 193 h 197"/>
                  <a:gd name="T28" fmla="*/ 9 w 36"/>
                  <a:gd name="T29" fmla="*/ 196 h 197"/>
                  <a:gd name="T30" fmla="*/ 12 w 36"/>
                  <a:gd name="T31" fmla="*/ 197 h 197"/>
                  <a:gd name="T32" fmla="*/ 15 w 36"/>
                  <a:gd name="T33" fmla="*/ 197 h 197"/>
                  <a:gd name="T34" fmla="*/ 36 w 36"/>
                  <a:gd name="T3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97">
                    <a:moveTo>
                      <a:pt x="36" y="0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1" y="184"/>
                    </a:lnTo>
                    <a:lnTo>
                      <a:pt x="2" y="187"/>
                    </a:lnTo>
                    <a:lnTo>
                      <a:pt x="5" y="193"/>
                    </a:lnTo>
                    <a:lnTo>
                      <a:pt x="9" y="196"/>
                    </a:lnTo>
                    <a:lnTo>
                      <a:pt x="12" y="197"/>
                    </a:lnTo>
                    <a:lnTo>
                      <a:pt x="15" y="197"/>
                    </a:lnTo>
                    <a:lnTo>
                      <a:pt x="36" y="1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0" name="Rectangle 255"/>
              <p:cNvSpPr>
                <a:spLocks noChangeArrowheads="1"/>
              </p:cNvSpPr>
              <p:nvPr/>
            </p:nvSpPr>
            <p:spPr bwMode="auto">
              <a:xfrm>
                <a:off x="1440" y="688"/>
                <a:ext cx="157" cy="19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1" name="Freeform 256"/>
              <p:cNvSpPr>
                <a:spLocks/>
              </p:cNvSpPr>
              <p:nvPr/>
            </p:nvSpPr>
            <p:spPr bwMode="auto">
              <a:xfrm>
                <a:off x="1618" y="688"/>
                <a:ext cx="35" cy="197"/>
              </a:xfrm>
              <a:custGeom>
                <a:avLst/>
                <a:gdLst>
                  <a:gd name="T0" fmla="*/ 0 w 35"/>
                  <a:gd name="T1" fmla="*/ 197 h 197"/>
                  <a:gd name="T2" fmla="*/ 20 w 35"/>
                  <a:gd name="T3" fmla="*/ 197 h 197"/>
                  <a:gd name="T4" fmla="*/ 20 w 35"/>
                  <a:gd name="T5" fmla="*/ 197 h 197"/>
                  <a:gd name="T6" fmla="*/ 23 w 35"/>
                  <a:gd name="T7" fmla="*/ 197 h 197"/>
                  <a:gd name="T8" fmla="*/ 26 w 35"/>
                  <a:gd name="T9" fmla="*/ 196 h 197"/>
                  <a:gd name="T10" fmla="*/ 31 w 35"/>
                  <a:gd name="T11" fmla="*/ 193 h 197"/>
                  <a:gd name="T12" fmla="*/ 34 w 35"/>
                  <a:gd name="T13" fmla="*/ 187 h 197"/>
                  <a:gd name="T14" fmla="*/ 35 w 35"/>
                  <a:gd name="T15" fmla="*/ 184 h 197"/>
                  <a:gd name="T16" fmla="*/ 35 w 35"/>
                  <a:gd name="T17" fmla="*/ 182 h 197"/>
                  <a:gd name="T18" fmla="*/ 35 w 35"/>
                  <a:gd name="T19" fmla="*/ 16 h 197"/>
                  <a:gd name="T20" fmla="*/ 35 w 35"/>
                  <a:gd name="T21" fmla="*/ 16 h 197"/>
                  <a:gd name="T22" fmla="*/ 35 w 35"/>
                  <a:gd name="T23" fmla="*/ 13 h 197"/>
                  <a:gd name="T24" fmla="*/ 34 w 35"/>
                  <a:gd name="T25" fmla="*/ 10 h 197"/>
                  <a:gd name="T26" fmla="*/ 31 w 35"/>
                  <a:gd name="T27" fmla="*/ 4 h 197"/>
                  <a:gd name="T28" fmla="*/ 26 w 35"/>
                  <a:gd name="T29" fmla="*/ 1 h 197"/>
                  <a:gd name="T30" fmla="*/ 23 w 35"/>
                  <a:gd name="T31" fmla="*/ 0 h 197"/>
                  <a:gd name="T32" fmla="*/ 20 w 35"/>
                  <a:gd name="T33" fmla="*/ 0 h 197"/>
                  <a:gd name="T34" fmla="*/ 0 w 35"/>
                  <a:gd name="T3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97">
                    <a:moveTo>
                      <a:pt x="0" y="197"/>
                    </a:moveTo>
                    <a:lnTo>
                      <a:pt x="20" y="197"/>
                    </a:lnTo>
                    <a:lnTo>
                      <a:pt x="20" y="197"/>
                    </a:lnTo>
                    <a:lnTo>
                      <a:pt x="23" y="197"/>
                    </a:lnTo>
                    <a:lnTo>
                      <a:pt x="26" y="196"/>
                    </a:lnTo>
                    <a:lnTo>
                      <a:pt x="31" y="193"/>
                    </a:lnTo>
                    <a:lnTo>
                      <a:pt x="34" y="187"/>
                    </a:lnTo>
                    <a:lnTo>
                      <a:pt x="35" y="184"/>
                    </a:lnTo>
                    <a:lnTo>
                      <a:pt x="35" y="18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3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2" name="Freeform 257"/>
              <p:cNvSpPr>
                <a:spLocks/>
              </p:cNvSpPr>
              <p:nvPr/>
            </p:nvSpPr>
            <p:spPr bwMode="auto">
              <a:xfrm>
                <a:off x="267" y="969"/>
                <a:ext cx="294" cy="267"/>
              </a:xfrm>
              <a:custGeom>
                <a:avLst/>
                <a:gdLst>
                  <a:gd name="T0" fmla="*/ 205 w 294"/>
                  <a:gd name="T1" fmla="*/ 115 h 267"/>
                  <a:gd name="T2" fmla="*/ 210 w 294"/>
                  <a:gd name="T3" fmla="*/ 109 h 267"/>
                  <a:gd name="T4" fmla="*/ 218 w 294"/>
                  <a:gd name="T5" fmla="*/ 106 h 267"/>
                  <a:gd name="T6" fmla="*/ 223 w 294"/>
                  <a:gd name="T7" fmla="*/ 107 h 267"/>
                  <a:gd name="T8" fmla="*/ 231 w 294"/>
                  <a:gd name="T9" fmla="*/ 115 h 267"/>
                  <a:gd name="T10" fmla="*/ 232 w 294"/>
                  <a:gd name="T11" fmla="*/ 120 h 267"/>
                  <a:gd name="T12" fmla="*/ 228 w 294"/>
                  <a:gd name="T13" fmla="*/ 131 h 267"/>
                  <a:gd name="T14" fmla="*/ 218 w 294"/>
                  <a:gd name="T15" fmla="*/ 135 h 267"/>
                  <a:gd name="T16" fmla="*/ 214 w 294"/>
                  <a:gd name="T17" fmla="*/ 135 h 267"/>
                  <a:gd name="T18" fmla="*/ 207 w 294"/>
                  <a:gd name="T19" fmla="*/ 131 h 267"/>
                  <a:gd name="T20" fmla="*/ 185 w 294"/>
                  <a:gd name="T21" fmla="*/ 127 h 267"/>
                  <a:gd name="T22" fmla="*/ 154 w 294"/>
                  <a:gd name="T23" fmla="*/ 116 h 267"/>
                  <a:gd name="T24" fmla="*/ 101 w 294"/>
                  <a:gd name="T25" fmla="*/ 78 h 267"/>
                  <a:gd name="T26" fmla="*/ 63 w 294"/>
                  <a:gd name="T27" fmla="*/ 123 h 267"/>
                  <a:gd name="T28" fmla="*/ 13 w 294"/>
                  <a:gd name="T29" fmla="*/ 137 h 267"/>
                  <a:gd name="T30" fmla="*/ 17 w 294"/>
                  <a:gd name="T31" fmla="*/ 145 h 267"/>
                  <a:gd name="T32" fmla="*/ 29 w 294"/>
                  <a:gd name="T33" fmla="*/ 159 h 267"/>
                  <a:gd name="T34" fmla="*/ 36 w 294"/>
                  <a:gd name="T35" fmla="*/ 167 h 267"/>
                  <a:gd name="T36" fmla="*/ 105 w 294"/>
                  <a:gd name="T37" fmla="*/ 230 h 267"/>
                  <a:gd name="T38" fmla="*/ 147 w 294"/>
                  <a:gd name="T39" fmla="*/ 267 h 267"/>
                  <a:gd name="T40" fmla="*/ 226 w 294"/>
                  <a:gd name="T41" fmla="*/ 198 h 267"/>
                  <a:gd name="T42" fmla="*/ 258 w 294"/>
                  <a:gd name="T43" fmla="*/ 167 h 267"/>
                  <a:gd name="T44" fmla="*/ 273 w 294"/>
                  <a:gd name="T45" fmla="*/ 149 h 267"/>
                  <a:gd name="T46" fmla="*/ 285 w 294"/>
                  <a:gd name="T47" fmla="*/ 131 h 267"/>
                  <a:gd name="T48" fmla="*/ 291 w 294"/>
                  <a:gd name="T49" fmla="*/ 112 h 267"/>
                  <a:gd name="T50" fmla="*/ 294 w 294"/>
                  <a:gd name="T51" fmla="*/ 94 h 267"/>
                  <a:gd name="T52" fmla="*/ 294 w 294"/>
                  <a:gd name="T53" fmla="*/ 76 h 267"/>
                  <a:gd name="T54" fmla="*/ 290 w 294"/>
                  <a:gd name="T55" fmla="*/ 60 h 267"/>
                  <a:gd name="T56" fmla="*/ 284 w 294"/>
                  <a:gd name="T57" fmla="*/ 44 h 267"/>
                  <a:gd name="T58" fmla="*/ 275 w 294"/>
                  <a:gd name="T59" fmla="*/ 31 h 267"/>
                  <a:gd name="T60" fmla="*/ 263 w 294"/>
                  <a:gd name="T61" fmla="*/ 19 h 267"/>
                  <a:gd name="T62" fmla="*/ 251 w 294"/>
                  <a:gd name="T63" fmla="*/ 10 h 267"/>
                  <a:gd name="T64" fmla="*/ 235 w 294"/>
                  <a:gd name="T65" fmla="*/ 3 h 267"/>
                  <a:gd name="T66" fmla="*/ 220 w 294"/>
                  <a:gd name="T67" fmla="*/ 0 h 267"/>
                  <a:gd name="T68" fmla="*/ 203 w 294"/>
                  <a:gd name="T69" fmla="*/ 1 h 267"/>
                  <a:gd name="T70" fmla="*/ 184 w 294"/>
                  <a:gd name="T71" fmla="*/ 5 h 267"/>
                  <a:gd name="T72" fmla="*/ 165 w 294"/>
                  <a:gd name="T73" fmla="*/ 14 h 267"/>
                  <a:gd name="T74" fmla="*/ 147 w 294"/>
                  <a:gd name="T75" fmla="*/ 28 h 267"/>
                  <a:gd name="T76" fmla="*/ 139 w 294"/>
                  <a:gd name="T77" fmla="*/ 21 h 267"/>
                  <a:gd name="T78" fmla="*/ 123 w 294"/>
                  <a:gd name="T79" fmla="*/ 11 h 267"/>
                  <a:gd name="T80" fmla="*/ 108 w 294"/>
                  <a:gd name="T81" fmla="*/ 4 h 267"/>
                  <a:gd name="T82" fmla="*/ 92 w 294"/>
                  <a:gd name="T83" fmla="*/ 1 h 267"/>
                  <a:gd name="T84" fmla="*/ 77 w 294"/>
                  <a:gd name="T85" fmla="*/ 0 h 267"/>
                  <a:gd name="T86" fmla="*/ 64 w 294"/>
                  <a:gd name="T87" fmla="*/ 2 h 267"/>
                  <a:gd name="T88" fmla="*/ 50 w 294"/>
                  <a:gd name="T89" fmla="*/ 7 h 267"/>
                  <a:gd name="T90" fmla="*/ 33 w 294"/>
                  <a:gd name="T91" fmla="*/ 18 h 267"/>
                  <a:gd name="T92" fmla="*/ 14 w 294"/>
                  <a:gd name="T93" fmla="*/ 38 h 267"/>
                  <a:gd name="T94" fmla="*/ 3 w 294"/>
                  <a:gd name="T95" fmla="*/ 64 h 267"/>
                  <a:gd name="T96" fmla="*/ 0 w 294"/>
                  <a:gd name="T97" fmla="*/ 94 h 267"/>
                  <a:gd name="T98" fmla="*/ 3 w 294"/>
                  <a:gd name="T99" fmla="*/ 109 h 267"/>
                  <a:gd name="T100" fmla="*/ 7 w 294"/>
                  <a:gd name="T101" fmla="*/ 12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4" h="267">
                    <a:moveTo>
                      <a:pt x="205" y="115"/>
                    </a:moveTo>
                    <a:lnTo>
                      <a:pt x="205" y="115"/>
                    </a:lnTo>
                    <a:lnTo>
                      <a:pt x="207" y="111"/>
                    </a:lnTo>
                    <a:lnTo>
                      <a:pt x="210" y="109"/>
                    </a:lnTo>
                    <a:lnTo>
                      <a:pt x="214" y="107"/>
                    </a:lnTo>
                    <a:lnTo>
                      <a:pt x="218" y="106"/>
                    </a:lnTo>
                    <a:lnTo>
                      <a:pt x="218" y="106"/>
                    </a:lnTo>
                    <a:lnTo>
                      <a:pt x="223" y="107"/>
                    </a:lnTo>
                    <a:lnTo>
                      <a:pt x="228" y="110"/>
                    </a:lnTo>
                    <a:lnTo>
                      <a:pt x="231" y="115"/>
                    </a:lnTo>
                    <a:lnTo>
                      <a:pt x="232" y="120"/>
                    </a:lnTo>
                    <a:lnTo>
                      <a:pt x="232" y="120"/>
                    </a:lnTo>
                    <a:lnTo>
                      <a:pt x="231" y="127"/>
                    </a:lnTo>
                    <a:lnTo>
                      <a:pt x="228" y="131"/>
                    </a:lnTo>
                    <a:lnTo>
                      <a:pt x="223" y="134"/>
                    </a:lnTo>
                    <a:lnTo>
                      <a:pt x="218" y="135"/>
                    </a:lnTo>
                    <a:lnTo>
                      <a:pt x="218" y="135"/>
                    </a:lnTo>
                    <a:lnTo>
                      <a:pt x="214" y="135"/>
                    </a:lnTo>
                    <a:lnTo>
                      <a:pt x="210" y="133"/>
                    </a:lnTo>
                    <a:lnTo>
                      <a:pt x="207" y="131"/>
                    </a:lnTo>
                    <a:lnTo>
                      <a:pt x="205" y="127"/>
                    </a:lnTo>
                    <a:lnTo>
                      <a:pt x="185" y="127"/>
                    </a:lnTo>
                    <a:lnTo>
                      <a:pt x="163" y="163"/>
                    </a:lnTo>
                    <a:lnTo>
                      <a:pt x="154" y="116"/>
                    </a:lnTo>
                    <a:lnTo>
                      <a:pt x="127" y="211"/>
                    </a:lnTo>
                    <a:lnTo>
                      <a:pt x="101" y="78"/>
                    </a:lnTo>
                    <a:lnTo>
                      <a:pt x="84" y="155"/>
                    </a:lnTo>
                    <a:lnTo>
                      <a:pt x="63" y="123"/>
                    </a:lnTo>
                    <a:lnTo>
                      <a:pt x="53" y="137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7" y="145"/>
                    </a:lnTo>
                    <a:lnTo>
                      <a:pt x="24" y="152"/>
                    </a:lnTo>
                    <a:lnTo>
                      <a:pt x="29" y="159"/>
                    </a:lnTo>
                    <a:lnTo>
                      <a:pt x="36" y="167"/>
                    </a:lnTo>
                    <a:lnTo>
                      <a:pt x="36" y="167"/>
                    </a:lnTo>
                    <a:lnTo>
                      <a:pt x="68" y="198"/>
                    </a:lnTo>
                    <a:lnTo>
                      <a:pt x="105" y="230"/>
                    </a:lnTo>
                    <a:lnTo>
                      <a:pt x="147" y="267"/>
                    </a:lnTo>
                    <a:lnTo>
                      <a:pt x="147" y="267"/>
                    </a:lnTo>
                    <a:lnTo>
                      <a:pt x="190" y="230"/>
                    </a:lnTo>
                    <a:lnTo>
                      <a:pt x="226" y="198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66" y="158"/>
                    </a:lnTo>
                    <a:lnTo>
                      <a:pt x="273" y="149"/>
                    </a:lnTo>
                    <a:lnTo>
                      <a:pt x="280" y="140"/>
                    </a:lnTo>
                    <a:lnTo>
                      <a:pt x="285" y="131"/>
                    </a:lnTo>
                    <a:lnTo>
                      <a:pt x="288" y="121"/>
                    </a:lnTo>
                    <a:lnTo>
                      <a:pt x="291" y="112"/>
                    </a:lnTo>
                    <a:lnTo>
                      <a:pt x="293" y="103"/>
                    </a:lnTo>
                    <a:lnTo>
                      <a:pt x="294" y="94"/>
                    </a:lnTo>
                    <a:lnTo>
                      <a:pt x="294" y="85"/>
                    </a:lnTo>
                    <a:lnTo>
                      <a:pt x="294" y="76"/>
                    </a:lnTo>
                    <a:lnTo>
                      <a:pt x="292" y="68"/>
                    </a:lnTo>
                    <a:lnTo>
                      <a:pt x="290" y="60"/>
                    </a:lnTo>
                    <a:lnTo>
                      <a:pt x="288" y="51"/>
                    </a:lnTo>
                    <a:lnTo>
                      <a:pt x="284" y="44"/>
                    </a:lnTo>
                    <a:lnTo>
                      <a:pt x="280" y="37"/>
                    </a:lnTo>
                    <a:lnTo>
                      <a:pt x="275" y="31"/>
                    </a:lnTo>
                    <a:lnTo>
                      <a:pt x="269" y="25"/>
                    </a:lnTo>
                    <a:lnTo>
                      <a:pt x="263" y="19"/>
                    </a:lnTo>
                    <a:lnTo>
                      <a:pt x="257" y="14"/>
                    </a:lnTo>
                    <a:lnTo>
                      <a:pt x="251" y="10"/>
                    </a:lnTo>
                    <a:lnTo>
                      <a:pt x="244" y="6"/>
                    </a:lnTo>
                    <a:lnTo>
                      <a:pt x="235" y="3"/>
                    </a:lnTo>
                    <a:lnTo>
                      <a:pt x="228" y="2"/>
                    </a:lnTo>
                    <a:lnTo>
                      <a:pt x="220" y="0"/>
                    </a:lnTo>
                    <a:lnTo>
                      <a:pt x="211" y="0"/>
                    </a:lnTo>
                    <a:lnTo>
                      <a:pt x="203" y="1"/>
                    </a:lnTo>
                    <a:lnTo>
                      <a:pt x="193" y="2"/>
                    </a:lnTo>
                    <a:lnTo>
                      <a:pt x="184" y="5"/>
                    </a:lnTo>
                    <a:lnTo>
                      <a:pt x="175" y="9"/>
                    </a:lnTo>
                    <a:lnTo>
                      <a:pt x="165" y="14"/>
                    </a:lnTo>
                    <a:lnTo>
                      <a:pt x="156" y="20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39" y="21"/>
                    </a:lnTo>
                    <a:lnTo>
                      <a:pt x="132" y="15"/>
                    </a:lnTo>
                    <a:lnTo>
                      <a:pt x="123" y="11"/>
                    </a:lnTo>
                    <a:lnTo>
                      <a:pt x="115" y="7"/>
                    </a:lnTo>
                    <a:lnTo>
                      <a:pt x="108" y="4"/>
                    </a:lnTo>
                    <a:lnTo>
                      <a:pt x="100" y="2"/>
                    </a:lnTo>
                    <a:lnTo>
                      <a:pt x="92" y="1"/>
                    </a:lnTo>
                    <a:lnTo>
                      <a:pt x="84" y="0"/>
                    </a:lnTo>
                    <a:lnTo>
                      <a:pt x="77" y="0"/>
                    </a:lnTo>
                    <a:lnTo>
                      <a:pt x="70" y="1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50" y="7"/>
                    </a:lnTo>
                    <a:lnTo>
                      <a:pt x="44" y="9"/>
                    </a:lnTo>
                    <a:lnTo>
                      <a:pt x="33" y="18"/>
                    </a:lnTo>
                    <a:lnTo>
                      <a:pt x="23" y="27"/>
                    </a:lnTo>
                    <a:lnTo>
                      <a:pt x="14" y="38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0" y="78"/>
                    </a:lnTo>
                    <a:lnTo>
                      <a:pt x="0" y="94"/>
                    </a:lnTo>
                    <a:lnTo>
                      <a:pt x="1" y="102"/>
                    </a:lnTo>
                    <a:lnTo>
                      <a:pt x="3" y="109"/>
                    </a:lnTo>
                    <a:lnTo>
                      <a:pt x="5" y="117"/>
                    </a:lnTo>
                    <a:lnTo>
                      <a:pt x="7" y="1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3" name="Freeform 258"/>
              <p:cNvSpPr>
                <a:spLocks/>
              </p:cNvSpPr>
              <p:nvPr/>
            </p:nvSpPr>
            <p:spPr bwMode="auto">
              <a:xfrm>
                <a:off x="1173" y="1701"/>
                <a:ext cx="291" cy="267"/>
              </a:xfrm>
              <a:custGeom>
                <a:avLst/>
                <a:gdLst>
                  <a:gd name="T0" fmla="*/ 141 w 291"/>
                  <a:gd name="T1" fmla="*/ 32 h 267"/>
                  <a:gd name="T2" fmla="*/ 141 w 291"/>
                  <a:gd name="T3" fmla="*/ 32 h 267"/>
                  <a:gd name="T4" fmla="*/ 140 w 291"/>
                  <a:gd name="T5" fmla="*/ 32 h 267"/>
                  <a:gd name="T6" fmla="*/ 140 w 291"/>
                  <a:gd name="T7" fmla="*/ 32 h 267"/>
                  <a:gd name="T8" fmla="*/ 13 w 291"/>
                  <a:gd name="T9" fmla="*/ 160 h 267"/>
                  <a:gd name="T10" fmla="*/ 13 w 291"/>
                  <a:gd name="T11" fmla="*/ 160 h 267"/>
                  <a:gd name="T12" fmla="*/ 7 w 291"/>
                  <a:gd name="T13" fmla="*/ 167 h 267"/>
                  <a:gd name="T14" fmla="*/ 3 w 291"/>
                  <a:gd name="T15" fmla="*/ 175 h 267"/>
                  <a:gd name="T16" fmla="*/ 1 w 291"/>
                  <a:gd name="T17" fmla="*/ 183 h 267"/>
                  <a:gd name="T18" fmla="*/ 0 w 291"/>
                  <a:gd name="T19" fmla="*/ 192 h 267"/>
                  <a:gd name="T20" fmla="*/ 1 w 291"/>
                  <a:gd name="T21" fmla="*/ 201 h 267"/>
                  <a:gd name="T22" fmla="*/ 3 w 291"/>
                  <a:gd name="T23" fmla="*/ 209 h 267"/>
                  <a:gd name="T24" fmla="*/ 7 w 291"/>
                  <a:gd name="T25" fmla="*/ 217 h 267"/>
                  <a:gd name="T26" fmla="*/ 13 w 291"/>
                  <a:gd name="T27" fmla="*/ 225 h 267"/>
                  <a:gd name="T28" fmla="*/ 42 w 291"/>
                  <a:gd name="T29" fmla="*/ 253 h 267"/>
                  <a:gd name="T30" fmla="*/ 42 w 291"/>
                  <a:gd name="T31" fmla="*/ 253 h 267"/>
                  <a:gd name="T32" fmla="*/ 49 w 291"/>
                  <a:gd name="T33" fmla="*/ 259 h 267"/>
                  <a:gd name="T34" fmla="*/ 58 w 291"/>
                  <a:gd name="T35" fmla="*/ 264 h 267"/>
                  <a:gd name="T36" fmla="*/ 66 w 291"/>
                  <a:gd name="T37" fmla="*/ 266 h 267"/>
                  <a:gd name="T38" fmla="*/ 74 w 291"/>
                  <a:gd name="T39" fmla="*/ 267 h 267"/>
                  <a:gd name="T40" fmla="*/ 83 w 291"/>
                  <a:gd name="T41" fmla="*/ 266 h 267"/>
                  <a:gd name="T42" fmla="*/ 92 w 291"/>
                  <a:gd name="T43" fmla="*/ 264 h 267"/>
                  <a:gd name="T44" fmla="*/ 100 w 291"/>
                  <a:gd name="T45" fmla="*/ 259 h 267"/>
                  <a:gd name="T46" fmla="*/ 107 w 291"/>
                  <a:gd name="T47" fmla="*/ 253 h 267"/>
                  <a:gd name="T48" fmla="*/ 278 w 291"/>
                  <a:gd name="T49" fmla="*/ 83 h 267"/>
                  <a:gd name="T50" fmla="*/ 278 w 291"/>
                  <a:gd name="T51" fmla="*/ 83 h 267"/>
                  <a:gd name="T52" fmla="*/ 284 w 291"/>
                  <a:gd name="T53" fmla="*/ 75 h 267"/>
                  <a:gd name="T54" fmla="*/ 288 w 291"/>
                  <a:gd name="T55" fmla="*/ 67 h 267"/>
                  <a:gd name="T56" fmla="*/ 290 w 291"/>
                  <a:gd name="T57" fmla="*/ 59 h 267"/>
                  <a:gd name="T58" fmla="*/ 291 w 291"/>
                  <a:gd name="T59" fmla="*/ 50 h 267"/>
                  <a:gd name="T60" fmla="*/ 290 w 291"/>
                  <a:gd name="T61" fmla="*/ 41 h 267"/>
                  <a:gd name="T62" fmla="*/ 288 w 291"/>
                  <a:gd name="T63" fmla="*/ 33 h 267"/>
                  <a:gd name="T64" fmla="*/ 284 w 291"/>
                  <a:gd name="T65" fmla="*/ 25 h 267"/>
                  <a:gd name="T66" fmla="*/ 278 w 291"/>
                  <a:gd name="T67" fmla="*/ 18 h 267"/>
                  <a:gd name="T68" fmla="*/ 278 w 291"/>
                  <a:gd name="T69" fmla="*/ 18 h 267"/>
                  <a:gd name="T70" fmla="*/ 262 w 291"/>
                  <a:gd name="T71" fmla="*/ 2 h 267"/>
                  <a:gd name="T72" fmla="*/ 262 w 291"/>
                  <a:gd name="T73" fmla="*/ 2 h 267"/>
                  <a:gd name="T74" fmla="*/ 260 w 291"/>
                  <a:gd name="T7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267">
                    <a:moveTo>
                      <a:pt x="141" y="32"/>
                    </a:moveTo>
                    <a:lnTo>
                      <a:pt x="141" y="32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7" y="167"/>
                    </a:lnTo>
                    <a:lnTo>
                      <a:pt x="3" y="175"/>
                    </a:lnTo>
                    <a:lnTo>
                      <a:pt x="1" y="183"/>
                    </a:lnTo>
                    <a:lnTo>
                      <a:pt x="0" y="192"/>
                    </a:lnTo>
                    <a:lnTo>
                      <a:pt x="1" y="201"/>
                    </a:lnTo>
                    <a:lnTo>
                      <a:pt x="3" y="209"/>
                    </a:lnTo>
                    <a:lnTo>
                      <a:pt x="7" y="217"/>
                    </a:lnTo>
                    <a:lnTo>
                      <a:pt x="13" y="225"/>
                    </a:lnTo>
                    <a:lnTo>
                      <a:pt x="42" y="253"/>
                    </a:lnTo>
                    <a:lnTo>
                      <a:pt x="42" y="253"/>
                    </a:lnTo>
                    <a:lnTo>
                      <a:pt x="49" y="259"/>
                    </a:lnTo>
                    <a:lnTo>
                      <a:pt x="58" y="264"/>
                    </a:lnTo>
                    <a:lnTo>
                      <a:pt x="66" y="266"/>
                    </a:lnTo>
                    <a:lnTo>
                      <a:pt x="74" y="267"/>
                    </a:lnTo>
                    <a:lnTo>
                      <a:pt x="83" y="266"/>
                    </a:lnTo>
                    <a:lnTo>
                      <a:pt x="92" y="264"/>
                    </a:lnTo>
                    <a:lnTo>
                      <a:pt x="100" y="259"/>
                    </a:lnTo>
                    <a:lnTo>
                      <a:pt x="107" y="253"/>
                    </a:lnTo>
                    <a:lnTo>
                      <a:pt x="278" y="83"/>
                    </a:lnTo>
                    <a:lnTo>
                      <a:pt x="278" y="83"/>
                    </a:lnTo>
                    <a:lnTo>
                      <a:pt x="284" y="75"/>
                    </a:lnTo>
                    <a:lnTo>
                      <a:pt x="288" y="67"/>
                    </a:lnTo>
                    <a:lnTo>
                      <a:pt x="290" y="59"/>
                    </a:lnTo>
                    <a:lnTo>
                      <a:pt x="291" y="50"/>
                    </a:lnTo>
                    <a:lnTo>
                      <a:pt x="290" y="41"/>
                    </a:lnTo>
                    <a:lnTo>
                      <a:pt x="288" y="33"/>
                    </a:lnTo>
                    <a:lnTo>
                      <a:pt x="284" y="25"/>
                    </a:lnTo>
                    <a:lnTo>
                      <a:pt x="278" y="18"/>
                    </a:lnTo>
                    <a:lnTo>
                      <a:pt x="278" y="18"/>
                    </a:lnTo>
                    <a:lnTo>
                      <a:pt x="262" y="2"/>
                    </a:lnTo>
                    <a:lnTo>
                      <a:pt x="262" y="2"/>
                    </a:lnTo>
                    <a:lnTo>
                      <a:pt x="26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4" name="Freeform 259"/>
              <p:cNvSpPr>
                <a:spLocks/>
              </p:cNvSpPr>
              <p:nvPr/>
            </p:nvSpPr>
            <p:spPr bwMode="auto">
              <a:xfrm>
                <a:off x="1259" y="1812"/>
                <a:ext cx="19" cy="20"/>
              </a:xfrm>
              <a:custGeom>
                <a:avLst/>
                <a:gdLst>
                  <a:gd name="T0" fmla="*/ 17 w 19"/>
                  <a:gd name="T1" fmla="*/ 17 h 20"/>
                  <a:gd name="T2" fmla="*/ 17 w 19"/>
                  <a:gd name="T3" fmla="*/ 17 h 20"/>
                  <a:gd name="T4" fmla="*/ 14 w 19"/>
                  <a:gd name="T5" fmla="*/ 19 h 20"/>
                  <a:gd name="T6" fmla="*/ 10 w 19"/>
                  <a:gd name="T7" fmla="*/ 20 h 20"/>
                  <a:gd name="T8" fmla="*/ 7 w 19"/>
                  <a:gd name="T9" fmla="*/ 19 h 20"/>
                  <a:gd name="T10" fmla="*/ 3 w 19"/>
                  <a:gd name="T11" fmla="*/ 17 h 20"/>
                  <a:gd name="T12" fmla="*/ 3 w 19"/>
                  <a:gd name="T13" fmla="*/ 17 h 20"/>
                  <a:gd name="T14" fmla="*/ 1 w 19"/>
                  <a:gd name="T15" fmla="*/ 14 h 20"/>
                  <a:gd name="T16" fmla="*/ 0 w 19"/>
                  <a:gd name="T17" fmla="*/ 10 h 20"/>
                  <a:gd name="T18" fmla="*/ 1 w 19"/>
                  <a:gd name="T19" fmla="*/ 7 h 20"/>
                  <a:gd name="T20" fmla="*/ 3 w 19"/>
                  <a:gd name="T21" fmla="*/ 3 h 20"/>
                  <a:gd name="T22" fmla="*/ 3 w 19"/>
                  <a:gd name="T23" fmla="*/ 3 h 20"/>
                  <a:gd name="T24" fmla="*/ 7 w 19"/>
                  <a:gd name="T25" fmla="*/ 1 h 20"/>
                  <a:gd name="T26" fmla="*/ 10 w 19"/>
                  <a:gd name="T27" fmla="*/ 0 h 20"/>
                  <a:gd name="T28" fmla="*/ 14 w 19"/>
                  <a:gd name="T29" fmla="*/ 1 h 20"/>
                  <a:gd name="T30" fmla="*/ 17 w 19"/>
                  <a:gd name="T31" fmla="*/ 3 h 20"/>
                  <a:gd name="T32" fmla="*/ 17 w 19"/>
                  <a:gd name="T33" fmla="*/ 3 h 20"/>
                  <a:gd name="T34" fmla="*/ 19 w 19"/>
                  <a:gd name="T35" fmla="*/ 7 h 20"/>
                  <a:gd name="T36" fmla="*/ 19 w 19"/>
                  <a:gd name="T37" fmla="*/ 10 h 20"/>
                  <a:gd name="T38" fmla="*/ 19 w 19"/>
                  <a:gd name="T39" fmla="*/ 14 h 20"/>
                  <a:gd name="T40" fmla="*/ 17 w 19"/>
                  <a:gd name="T41" fmla="*/ 17 h 20"/>
                  <a:gd name="T42" fmla="*/ 17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5" name="Freeform 260"/>
              <p:cNvSpPr>
                <a:spLocks/>
              </p:cNvSpPr>
              <p:nvPr/>
            </p:nvSpPr>
            <p:spPr bwMode="auto">
              <a:xfrm>
                <a:off x="1309" y="1763"/>
                <a:ext cx="19" cy="19"/>
              </a:xfrm>
              <a:custGeom>
                <a:avLst/>
                <a:gdLst>
                  <a:gd name="T0" fmla="*/ 3 w 19"/>
                  <a:gd name="T1" fmla="*/ 3 h 19"/>
                  <a:gd name="T2" fmla="*/ 3 w 19"/>
                  <a:gd name="T3" fmla="*/ 3 h 19"/>
                  <a:gd name="T4" fmla="*/ 6 w 19"/>
                  <a:gd name="T5" fmla="*/ 1 h 19"/>
                  <a:gd name="T6" fmla="*/ 9 w 19"/>
                  <a:gd name="T7" fmla="*/ 0 h 19"/>
                  <a:gd name="T8" fmla="*/ 13 w 19"/>
                  <a:gd name="T9" fmla="*/ 1 h 19"/>
                  <a:gd name="T10" fmla="*/ 16 w 19"/>
                  <a:gd name="T11" fmla="*/ 3 h 19"/>
                  <a:gd name="T12" fmla="*/ 16 w 19"/>
                  <a:gd name="T13" fmla="*/ 3 h 19"/>
                  <a:gd name="T14" fmla="*/ 18 w 19"/>
                  <a:gd name="T15" fmla="*/ 6 h 19"/>
                  <a:gd name="T16" fmla="*/ 19 w 19"/>
                  <a:gd name="T17" fmla="*/ 9 h 19"/>
                  <a:gd name="T18" fmla="*/ 18 w 19"/>
                  <a:gd name="T19" fmla="*/ 13 h 19"/>
                  <a:gd name="T20" fmla="*/ 16 w 19"/>
                  <a:gd name="T21" fmla="*/ 16 h 19"/>
                  <a:gd name="T22" fmla="*/ 16 w 19"/>
                  <a:gd name="T23" fmla="*/ 16 h 19"/>
                  <a:gd name="T24" fmla="*/ 13 w 19"/>
                  <a:gd name="T25" fmla="*/ 19 h 19"/>
                  <a:gd name="T26" fmla="*/ 9 w 19"/>
                  <a:gd name="T27" fmla="*/ 19 h 19"/>
                  <a:gd name="T28" fmla="*/ 6 w 19"/>
                  <a:gd name="T29" fmla="*/ 19 h 19"/>
                  <a:gd name="T30" fmla="*/ 3 w 19"/>
                  <a:gd name="T31" fmla="*/ 16 h 19"/>
                  <a:gd name="T32" fmla="*/ 3 w 19"/>
                  <a:gd name="T33" fmla="*/ 16 h 19"/>
                  <a:gd name="T34" fmla="*/ 1 w 19"/>
                  <a:gd name="T35" fmla="*/ 13 h 19"/>
                  <a:gd name="T36" fmla="*/ 0 w 19"/>
                  <a:gd name="T37" fmla="*/ 9 h 19"/>
                  <a:gd name="T38" fmla="*/ 1 w 19"/>
                  <a:gd name="T39" fmla="*/ 6 h 19"/>
                  <a:gd name="T40" fmla="*/ 3 w 19"/>
                  <a:gd name="T41" fmla="*/ 3 h 19"/>
                  <a:gd name="T42" fmla="*/ 3 w 19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9"/>
                    </a:lnTo>
                    <a:lnTo>
                      <a:pt x="9" y="19"/>
                    </a:lnTo>
                    <a:lnTo>
                      <a:pt x="6" y="19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6" name="Freeform 261"/>
              <p:cNvSpPr>
                <a:spLocks/>
              </p:cNvSpPr>
              <p:nvPr/>
            </p:nvSpPr>
            <p:spPr bwMode="auto">
              <a:xfrm>
                <a:off x="1284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3 w 20"/>
                  <a:gd name="T5" fmla="*/ 19 h 20"/>
                  <a:gd name="T6" fmla="*/ 9 w 20"/>
                  <a:gd name="T7" fmla="*/ 20 h 20"/>
                  <a:gd name="T8" fmla="*/ 6 w 20"/>
                  <a:gd name="T9" fmla="*/ 19 h 20"/>
                  <a:gd name="T10" fmla="*/ 3 w 20"/>
                  <a:gd name="T11" fmla="*/ 17 h 20"/>
                  <a:gd name="T12" fmla="*/ 3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3 w 20"/>
                  <a:gd name="T21" fmla="*/ 3 h 20"/>
                  <a:gd name="T22" fmla="*/ 3 w 20"/>
                  <a:gd name="T23" fmla="*/ 3 h 20"/>
                  <a:gd name="T24" fmla="*/ 6 w 20"/>
                  <a:gd name="T25" fmla="*/ 1 h 20"/>
                  <a:gd name="T26" fmla="*/ 9 w 20"/>
                  <a:gd name="T27" fmla="*/ 0 h 20"/>
                  <a:gd name="T28" fmla="*/ 13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7" name="Freeform 262"/>
              <p:cNvSpPr>
                <a:spLocks/>
              </p:cNvSpPr>
              <p:nvPr/>
            </p:nvSpPr>
            <p:spPr bwMode="auto">
              <a:xfrm>
                <a:off x="1284" y="1788"/>
                <a:ext cx="20" cy="18"/>
              </a:xfrm>
              <a:custGeom>
                <a:avLst/>
                <a:gdLst>
                  <a:gd name="T0" fmla="*/ 17 w 20"/>
                  <a:gd name="T1" fmla="*/ 16 h 18"/>
                  <a:gd name="T2" fmla="*/ 17 w 20"/>
                  <a:gd name="T3" fmla="*/ 16 h 18"/>
                  <a:gd name="T4" fmla="*/ 13 w 20"/>
                  <a:gd name="T5" fmla="*/ 18 h 18"/>
                  <a:gd name="T6" fmla="*/ 9 w 20"/>
                  <a:gd name="T7" fmla="*/ 18 h 18"/>
                  <a:gd name="T8" fmla="*/ 6 w 20"/>
                  <a:gd name="T9" fmla="*/ 18 h 18"/>
                  <a:gd name="T10" fmla="*/ 3 w 20"/>
                  <a:gd name="T11" fmla="*/ 16 h 18"/>
                  <a:gd name="T12" fmla="*/ 3 w 20"/>
                  <a:gd name="T13" fmla="*/ 16 h 18"/>
                  <a:gd name="T14" fmla="*/ 1 w 20"/>
                  <a:gd name="T15" fmla="*/ 13 h 18"/>
                  <a:gd name="T16" fmla="*/ 0 w 20"/>
                  <a:gd name="T17" fmla="*/ 9 h 18"/>
                  <a:gd name="T18" fmla="*/ 1 w 20"/>
                  <a:gd name="T19" fmla="*/ 6 h 18"/>
                  <a:gd name="T20" fmla="*/ 3 w 20"/>
                  <a:gd name="T21" fmla="*/ 3 h 18"/>
                  <a:gd name="T22" fmla="*/ 3 w 20"/>
                  <a:gd name="T23" fmla="*/ 3 h 18"/>
                  <a:gd name="T24" fmla="*/ 6 w 20"/>
                  <a:gd name="T25" fmla="*/ 1 h 18"/>
                  <a:gd name="T26" fmla="*/ 9 w 20"/>
                  <a:gd name="T27" fmla="*/ 0 h 18"/>
                  <a:gd name="T28" fmla="*/ 13 w 20"/>
                  <a:gd name="T29" fmla="*/ 1 h 18"/>
                  <a:gd name="T30" fmla="*/ 17 w 20"/>
                  <a:gd name="T31" fmla="*/ 3 h 18"/>
                  <a:gd name="T32" fmla="*/ 17 w 20"/>
                  <a:gd name="T33" fmla="*/ 3 h 18"/>
                  <a:gd name="T34" fmla="*/ 19 w 20"/>
                  <a:gd name="T35" fmla="*/ 6 h 18"/>
                  <a:gd name="T36" fmla="*/ 20 w 20"/>
                  <a:gd name="T37" fmla="*/ 9 h 18"/>
                  <a:gd name="T38" fmla="*/ 19 w 20"/>
                  <a:gd name="T39" fmla="*/ 13 h 18"/>
                  <a:gd name="T40" fmla="*/ 17 w 20"/>
                  <a:gd name="T41" fmla="*/ 16 h 18"/>
                  <a:gd name="T42" fmla="*/ 17 w 20"/>
                  <a:gd name="T4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7" y="16"/>
                    </a:moveTo>
                    <a:lnTo>
                      <a:pt x="17" y="16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8" name="Freeform 263"/>
              <p:cNvSpPr>
                <a:spLocks/>
              </p:cNvSpPr>
              <p:nvPr/>
            </p:nvSpPr>
            <p:spPr bwMode="auto">
              <a:xfrm>
                <a:off x="1309" y="1812"/>
                <a:ext cx="19" cy="20"/>
              </a:xfrm>
              <a:custGeom>
                <a:avLst/>
                <a:gdLst>
                  <a:gd name="T0" fmla="*/ 3 w 19"/>
                  <a:gd name="T1" fmla="*/ 3 h 20"/>
                  <a:gd name="T2" fmla="*/ 3 w 19"/>
                  <a:gd name="T3" fmla="*/ 3 h 20"/>
                  <a:gd name="T4" fmla="*/ 6 w 19"/>
                  <a:gd name="T5" fmla="*/ 1 h 20"/>
                  <a:gd name="T6" fmla="*/ 9 w 19"/>
                  <a:gd name="T7" fmla="*/ 0 h 20"/>
                  <a:gd name="T8" fmla="*/ 13 w 19"/>
                  <a:gd name="T9" fmla="*/ 1 h 20"/>
                  <a:gd name="T10" fmla="*/ 16 w 19"/>
                  <a:gd name="T11" fmla="*/ 3 h 20"/>
                  <a:gd name="T12" fmla="*/ 16 w 19"/>
                  <a:gd name="T13" fmla="*/ 3 h 20"/>
                  <a:gd name="T14" fmla="*/ 18 w 19"/>
                  <a:gd name="T15" fmla="*/ 7 h 20"/>
                  <a:gd name="T16" fmla="*/ 19 w 19"/>
                  <a:gd name="T17" fmla="*/ 10 h 20"/>
                  <a:gd name="T18" fmla="*/ 18 w 19"/>
                  <a:gd name="T19" fmla="*/ 14 h 20"/>
                  <a:gd name="T20" fmla="*/ 16 w 19"/>
                  <a:gd name="T21" fmla="*/ 17 h 20"/>
                  <a:gd name="T22" fmla="*/ 16 w 19"/>
                  <a:gd name="T23" fmla="*/ 17 h 20"/>
                  <a:gd name="T24" fmla="*/ 13 w 19"/>
                  <a:gd name="T25" fmla="*/ 19 h 20"/>
                  <a:gd name="T26" fmla="*/ 9 w 19"/>
                  <a:gd name="T27" fmla="*/ 20 h 20"/>
                  <a:gd name="T28" fmla="*/ 6 w 19"/>
                  <a:gd name="T29" fmla="*/ 19 h 20"/>
                  <a:gd name="T30" fmla="*/ 3 w 19"/>
                  <a:gd name="T31" fmla="*/ 17 h 20"/>
                  <a:gd name="T32" fmla="*/ 3 w 19"/>
                  <a:gd name="T33" fmla="*/ 17 h 20"/>
                  <a:gd name="T34" fmla="*/ 1 w 19"/>
                  <a:gd name="T35" fmla="*/ 14 h 20"/>
                  <a:gd name="T36" fmla="*/ 0 w 19"/>
                  <a:gd name="T37" fmla="*/ 10 h 20"/>
                  <a:gd name="T38" fmla="*/ 1 w 19"/>
                  <a:gd name="T39" fmla="*/ 7 h 20"/>
                  <a:gd name="T40" fmla="*/ 3 w 19"/>
                  <a:gd name="T41" fmla="*/ 3 h 20"/>
                  <a:gd name="T42" fmla="*/ 3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9" name="Freeform 264"/>
              <p:cNvSpPr>
                <a:spLocks/>
              </p:cNvSpPr>
              <p:nvPr/>
            </p:nvSpPr>
            <p:spPr bwMode="auto">
              <a:xfrm>
                <a:off x="1309" y="1863"/>
                <a:ext cx="19" cy="18"/>
              </a:xfrm>
              <a:custGeom>
                <a:avLst/>
                <a:gdLst>
                  <a:gd name="T0" fmla="*/ 16 w 19"/>
                  <a:gd name="T1" fmla="*/ 15 h 18"/>
                  <a:gd name="T2" fmla="*/ 16 w 19"/>
                  <a:gd name="T3" fmla="*/ 15 h 18"/>
                  <a:gd name="T4" fmla="*/ 13 w 19"/>
                  <a:gd name="T5" fmla="*/ 17 h 18"/>
                  <a:gd name="T6" fmla="*/ 9 w 19"/>
                  <a:gd name="T7" fmla="*/ 18 h 18"/>
                  <a:gd name="T8" fmla="*/ 6 w 19"/>
                  <a:gd name="T9" fmla="*/ 17 h 18"/>
                  <a:gd name="T10" fmla="*/ 3 w 19"/>
                  <a:gd name="T11" fmla="*/ 15 h 18"/>
                  <a:gd name="T12" fmla="*/ 3 w 19"/>
                  <a:gd name="T13" fmla="*/ 15 h 18"/>
                  <a:gd name="T14" fmla="*/ 1 w 19"/>
                  <a:gd name="T15" fmla="*/ 12 h 18"/>
                  <a:gd name="T16" fmla="*/ 0 w 19"/>
                  <a:gd name="T17" fmla="*/ 9 h 18"/>
                  <a:gd name="T18" fmla="*/ 1 w 19"/>
                  <a:gd name="T19" fmla="*/ 5 h 18"/>
                  <a:gd name="T20" fmla="*/ 3 w 19"/>
                  <a:gd name="T21" fmla="*/ 2 h 18"/>
                  <a:gd name="T22" fmla="*/ 3 w 19"/>
                  <a:gd name="T23" fmla="*/ 2 h 18"/>
                  <a:gd name="T24" fmla="*/ 6 w 19"/>
                  <a:gd name="T25" fmla="*/ 0 h 18"/>
                  <a:gd name="T26" fmla="*/ 9 w 19"/>
                  <a:gd name="T27" fmla="*/ 0 h 18"/>
                  <a:gd name="T28" fmla="*/ 13 w 19"/>
                  <a:gd name="T29" fmla="*/ 0 h 18"/>
                  <a:gd name="T30" fmla="*/ 16 w 19"/>
                  <a:gd name="T31" fmla="*/ 2 h 18"/>
                  <a:gd name="T32" fmla="*/ 16 w 19"/>
                  <a:gd name="T33" fmla="*/ 2 h 18"/>
                  <a:gd name="T34" fmla="*/ 18 w 19"/>
                  <a:gd name="T35" fmla="*/ 5 h 18"/>
                  <a:gd name="T36" fmla="*/ 19 w 19"/>
                  <a:gd name="T37" fmla="*/ 9 h 18"/>
                  <a:gd name="T38" fmla="*/ 18 w 19"/>
                  <a:gd name="T39" fmla="*/ 12 h 18"/>
                  <a:gd name="T40" fmla="*/ 16 w 19"/>
                  <a:gd name="T41" fmla="*/ 15 h 18"/>
                  <a:gd name="T42" fmla="*/ 16 w 19"/>
                  <a:gd name="T4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6" y="15"/>
                    </a:moveTo>
                    <a:lnTo>
                      <a:pt x="16" y="15"/>
                    </a:lnTo>
                    <a:lnTo>
                      <a:pt x="13" y="17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6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0" name="Freeform 265"/>
              <p:cNvSpPr>
                <a:spLocks/>
              </p:cNvSpPr>
              <p:nvPr/>
            </p:nvSpPr>
            <p:spPr bwMode="auto">
              <a:xfrm>
                <a:off x="1333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4 w 20"/>
                  <a:gd name="T5" fmla="*/ 19 h 20"/>
                  <a:gd name="T6" fmla="*/ 11 w 20"/>
                  <a:gd name="T7" fmla="*/ 20 h 20"/>
                  <a:gd name="T8" fmla="*/ 7 w 20"/>
                  <a:gd name="T9" fmla="*/ 19 h 20"/>
                  <a:gd name="T10" fmla="*/ 4 w 20"/>
                  <a:gd name="T11" fmla="*/ 17 h 20"/>
                  <a:gd name="T12" fmla="*/ 4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4 w 20"/>
                  <a:gd name="T21" fmla="*/ 3 h 20"/>
                  <a:gd name="T22" fmla="*/ 4 w 20"/>
                  <a:gd name="T23" fmla="*/ 3 h 20"/>
                  <a:gd name="T24" fmla="*/ 7 w 20"/>
                  <a:gd name="T25" fmla="*/ 1 h 20"/>
                  <a:gd name="T26" fmla="*/ 11 w 20"/>
                  <a:gd name="T27" fmla="*/ 0 h 20"/>
                  <a:gd name="T28" fmla="*/ 14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1" y="20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1" name="Freeform 266"/>
              <p:cNvSpPr>
                <a:spLocks/>
              </p:cNvSpPr>
              <p:nvPr/>
            </p:nvSpPr>
            <p:spPr bwMode="auto">
              <a:xfrm>
                <a:off x="1333" y="1788"/>
                <a:ext cx="20" cy="19"/>
              </a:xfrm>
              <a:custGeom>
                <a:avLst/>
                <a:gdLst>
                  <a:gd name="T0" fmla="*/ 17 w 20"/>
                  <a:gd name="T1" fmla="*/ 16 h 19"/>
                  <a:gd name="T2" fmla="*/ 17 w 20"/>
                  <a:gd name="T3" fmla="*/ 16 h 19"/>
                  <a:gd name="T4" fmla="*/ 14 w 20"/>
                  <a:gd name="T5" fmla="*/ 18 h 19"/>
                  <a:gd name="T6" fmla="*/ 11 w 20"/>
                  <a:gd name="T7" fmla="*/ 19 h 19"/>
                  <a:gd name="T8" fmla="*/ 7 w 20"/>
                  <a:gd name="T9" fmla="*/ 18 h 19"/>
                  <a:gd name="T10" fmla="*/ 4 w 20"/>
                  <a:gd name="T11" fmla="*/ 16 h 19"/>
                  <a:gd name="T12" fmla="*/ 4 w 20"/>
                  <a:gd name="T13" fmla="*/ 16 h 19"/>
                  <a:gd name="T14" fmla="*/ 1 w 20"/>
                  <a:gd name="T15" fmla="*/ 13 h 19"/>
                  <a:gd name="T16" fmla="*/ 0 w 20"/>
                  <a:gd name="T17" fmla="*/ 9 h 19"/>
                  <a:gd name="T18" fmla="*/ 1 w 20"/>
                  <a:gd name="T19" fmla="*/ 6 h 19"/>
                  <a:gd name="T20" fmla="*/ 4 w 20"/>
                  <a:gd name="T21" fmla="*/ 3 h 19"/>
                  <a:gd name="T22" fmla="*/ 4 w 20"/>
                  <a:gd name="T23" fmla="*/ 3 h 19"/>
                  <a:gd name="T24" fmla="*/ 7 w 20"/>
                  <a:gd name="T25" fmla="*/ 1 h 19"/>
                  <a:gd name="T26" fmla="*/ 11 w 20"/>
                  <a:gd name="T27" fmla="*/ 0 h 19"/>
                  <a:gd name="T28" fmla="*/ 14 w 20"/>
                  <a:gd name="T29" fmla="*/ 1 h 19"/>
                  <a:gd name="T30" fmla="*/ 17 w 20"/>
                  <a:gd name="T31" fmla="*/ 3 h 19"/>
                  <a:gd name="T32" fmla="*/ 17 w 20"/>
                  <a:gd name="T33" fmla="*/ 3 h 19"/>
                  <a:gd name="T34" fmla="*/ 19 w 20"/>
                  <a:gd name="T35" fmla="*/ 6 h 19"/>
                  <a:gd name="T36" fmla="*/ 20 w 20"/>
                  <a:gd name="T37" fmla="*/ 9 h 19"/>
                  <a:gd name="T38" fmla="*/ 19 w 20"/>
                  <a:gd name="T39" fmla="*/ 13 h 19"/>
                  <a:gd name="T40" fmla="*/ 17 w 20"/>
                  <a:gd name="T41" fmla="*/ 16 h 19"/>
                  <a:gd name="T42" fmla="*/ 17 w 20"/>
                  <a:gd name="T4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9">
                    <a:moveTo>
                      <a:pt x="17" y="16"/>
                    </a:moveTo>
                    <a:lnTo>
                      <a:pt x="17" y="16"/>
                    </a:lnTo>
                    <a:lnTo>
                      <a:pt x="14" y="18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2" name="Freeform 267"/>
              <p:cNvSpPr>
                <a:spLocks/>
              </p:cNvSpPr>
              <p:nvPr/>
            </p:nvSpPr>
            <p:spPr bwMode="auto">
              <a:xfrm>
                <a:off x="1359" y="1812"/>
                <a:ext cx="19" cy="20"/>
              </a:xfrm>
              <a:custGeom>
                <a:avLst/>
                <a:gdLst>
                  <a:gd name="T0" fmla="*/ 16 w 19"/>
                  <a:gd name="T1" fmla="*/ 17 h 20"/>
                  <a:gd name="T2" fmla="*/ 16 w 19"/>
                  <a:gd name="T3" fmla="*/ 17 h 20"/>
                  <a:gd name="T4" fmla="*/ 12 w 19"/>
                  <a:gd name="T5" fmla="*/ 19 h 20"/>
                  <a:gd name="T6" fmla="*/ 9 w 19"/>
                  <a:gd name="T7" fmla="*/ 20 h 20"/>
                  <a:gd name="T8" fmla="*/ 5 w 19"/>
                  <a:gd name="T9" fmla="*/ 19 h 20"/>
                  <a:gd name="T10" fmla="*/ 2 w 19"/>
                  <a:gd name="T11" fmla="*/ 17 h 20"/>
                  <a:gd name="T12" fmla="*/ 2 w 19"/>
                  <a:gd name="T13" fmla="*/ 17 h 20"/>
                  <a:gd name="T14" fmla="*/ 0 w 19"/>
                  <a:gd name="T15" fmla="*/ 14 h 20"/>
                  <a:gd name="T16" fmla="*/ 0 w 19"/>
                  <a:gd name="T17" fmla="*/ 10 h 20"/>
                  <a:gd name="T18" fmla="*/ 0 w 19"/>
                  <a:gd name="T19" fmla="*/ 7 h 20"/>
                  <a:gd name="T20" fmla="*/ 2 w 19"/>
                  <a:gd name="T21" fmla="*/ 3 h 20"/>
                  <a:gd name="T22" fmla="*/ 2 w 19"/>
                  <a:gd name="T23" fmla="*/ 3 h 20"/>
                  <a:gd name="T24" fmla="*/ 5 w 19"/>
                  <a:gd name="T25" fmla="*/ 1 h 20"/>
                  <a:gd name="T26" fmla="*/ 9 w 19"/>
                  <a:gd name="T27" fmla="*/ 0 h 20"/>
                  <a:gd name="T28" fmla="*/ 12 w 19"/>
                  <a:gd name="T29" fmla="*/ 1 h 20"/>
                  <a:gd name="T30" fmla="*/ 16 w 19"/>
                  <a:gd name="T31" fmla="*/ 3 h 20"/>
                  <a:gd name="T32" fmla="*/ 16 w 19"/>
                  <a:gd name="T33" fmla="*/ 3 h 20"/>
                  <a:gd name="T34" fmla="*/ 18 w 19"/>
                  <a:gd name="T35" fmla="*/ 7 h 20"/>
                  <a:gd name="T36" fmla="*/ 19 w 19"/>
                  <a:gd name="T37" fmla="*/ 10 h 20"/>
                  <a:gd name="T38" fmla="*/ 18 w 19"/>
                  <a:gd name="T39" fmla="*/ 14 h 20"/>
                  <a:gd name="T40" fmla="*/ 16 w 19"/>
                  <a:gd name="T41" fmla="*/ 17 h 20"/>
                  <a:gd name="T42" fmla="*/ 16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6" y="17"/>
                    </a:moveTo>
                    <a:lnTo>
                      <a:pt x="16" y="17"/>
                    </a:lnTo>
                    <a:lnTo>
                      <a:pt x="12" y="19"/>
                    </a:lnTo>
                    <a:lnTo>
                      <a:pt x="9" y="20"/>
                    </a:lnTo>
                    <a:lnTo>
                      <a:pt x="5" y="1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3" name="Freeform 268"/>
              <p:cNvSpPr>
                <a:spLocks/>
              </p:cNvSpPr>
              <p:nvPr/>
            </p:nvSpPr>
            <p:spPr bwMode="auto">
              <a:xfrm>
                <a:off x="1327" y="1701"/>
                <a:ext cx="97" cy="37"/>
              </a:xfrm>
              <a:custGeom>
                <a:avLst/>
                <a:gdLst>
                  <a:gd name="T0" fmla="*/ 95 w 97"/>
                  <a:gd name="T1" fmla="*/ 5 h 37"/>
                  <a:gd name="T2" fmla="*/ 95 w 97"/>
                  <a:gd name="T3" fmla="*/ 5 h 37"/>
                  <a:gd name="T4" fmla="*/ 97 w 97"/>
                  <a:gd name="T5" fmla="*/ 0 h 37"/>
                  <a:gd name="T6" fmla="*/ 0 w 97"/>
                  <a:gd name="T7" fmla="*/ 26 h 37"/>
                  <a:gd name="T8" fmla="*/ 46 w 97"/>
                  <a:gd name="T9" fmla="*/ 36 h 37"/>
                  <a:gd name="T10" fmla="*/ 46 w 97"/>
                  <a:gd name="T11" fmla="*/ 36 h 37"/>
                  <a:gd name="T12" fmla="*/ 54 w 97"/>
                  <a:gd name="T13" fmla="*/ 37 h 37"/>
                  <a:gd name="T14" fmla="*/ 62 w 97"/>
                  <a:gd name="T15" fmla="*/ 37 h 37"/>
                  <a:gd name="T16" fmla="*/ 70 w 97"/>
                  <a:gd name="T17" fmla="*/ 35 h 37"/>
                  <a:gd name="T18" fmla="*/ 76 w 97"/>
                  <a:gd name="T19" fmla="*/ 31 h 37"/>
                  <a:gd name="T20" fmla="*/ 84 w 97"/>
                  <a:gd name="T21" fmla="*/ 26 h 37"/>
                  <a:gd name="T22" fmla="*/ 89 w 97"/>
                  <a:gd name="T23" fmla="*/ 21 h 37"/>
                  <a:gd name="T24" fmla="*/ 93 w 97"/>
                  <a:gd name="T25" fmla="*/ 14 h 37"/>
                  <a:gd name="T26" fmla="*/ 95 w 97"/>
                  <a:gd name="T27" fmla="*/ 5 h 37"/>
                  <a:gd name="T28" fmla="*/ 95 w 97"/>
                  <a:gd name="T2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37">
                    <a:moveTo>
                      <a:pt x="95" y="5"/>
                    </a:moveTo>
                    <a:lnTo>
                      <a:pt x="95" y="5"/>
                    </a:lnTo>
                    <a:lnTo>
                      <a:pt x="97" y="0"/>
                    </a:lnTo>
                    <a:lnTo>
                      <a:pt x="0" y="2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54" y="37"/>
                    </a:lnTo>
                    <a:lnTo>
                      <a:pt x="62" y="37"/>
                    </a:lnTo>
                    <a:lnTo>
                      <a:pt x="70" y="35"/>
                    </a:lnTo>
                    <a:lnTo>
                      <a:pt x="76" y="31"/>
                    </a:lnTo>
                    <a:lnTo>
                      <a:pt x="84" y="26"/>
                    </a:lnTo>
                    <a:lnTo>
                      <a:pt x="89" y="21"/>
                    </a:lnTo>
                    <a:lnTo>
                      <a:pt x="93" y="14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4" name="Freeform 269"/>
              <p:cNvSpPr>
                <a:spLocks/>
              </p:cNvSpPr>
              <p:nvPr/>
            </p:nvSpPr>
            <p:spPr bwMode="auto">
              <a:xfrm>
                <a:off x="2558" y="964"/>
                <a:ext cx="38" cy="22"/>
              </a:xfrm>
              <a:custGeom>
                <a:avLst/>
                <a:gdLst>
                  <a:gd name="T0" fmla="*/ 0 w 38"/>
                  <a:gd name="T1" fmla="*/ 3 h 22"/>
                  <a:gd name="T2" fmla="*/ 22 w 38"/>
                  <a:gd name="T3" fmla="*/ 12 h 22"/>
                  <a:gd name="T4" fmla="*/ 22 w 38"/>
                  <a:gd name="T5" fmla="*/ 12 h 22"/>
                  <a:gd name="T6" fmla="*/ 21 w 38"/>
                  <a:gd name="T7" fmla="*/ 14 h 22"/>
                  <a:gd name="T8" fmla="*/ 21 w 38"/>
                  <a:gd name="T9" fmla="*/ 17 h 22"/>
                  <a:gd name="T10" fmla="*/ 23 w 38"/>
                  <a:gd name="T11" fmla="*/ 19 h 22"/>
                  <a:gd name="T12" fmla="*/ 24 w 38"/>
                  <a:gd name="T13" fmla="*/ 20 h 22"/>
                  <a:gd name="T14" fmla="*/ 24 w 38"/>
                  <a:gd name="T15" fmla="*/ 20 h 22"/>
                  <a:gd name="T16" fmla="*/ 27 w 38"/>
                  <a:gd name="T17" fmla="*/ 22 h 22"/>
                  <a:gd name="T18" fmla="*/ 30 w 38"/>
                  <a:gd name="T19" fmla="*/ 22 h 22"/>
                  <a:gd name="T20" fmla="*/ 32 w 38"/>
                  <a:gd name="T21" fmla="*/ 20 h 22"/>
                  <a:gd name="T22" fmla="*/ 34 w 38"/>
                  <a:gd name="T23" fmla="*/ 18 h 22"/>
                  <a:gd name="T24" fmla="*/ 34 w 38"/>
                  <a:gd name="T25" fmla="*/ 18 h 22"/>
                  <a:gd name="T26" fmla="*/ 35 w 38"/>
                  <a:gd name="T27" fmla="*/ 15 h 22"/>
                  <a:gd name="T28" fmla="*/ 34 w 38"/>
                  <a:gd name="T29" fmla="*/ 13 h 22"/>
                  <a:gd name="T30" fmla="*/ 34 w 38"/>
                  <a:gd name="T31" fmla="*/ 13 h 22"/>
                  <a:gd name="T32" fmla="*/ 36 w 38"/>
                  <a:gd name="T33" fmla="*/ 11 h 22"/>
                  <a:gd name="T34" fmla="*/ 37 w 38"/>
                  <a:gd name="T35" fmla="*/ 10 h 22"/>
                  <a:gd name="T36" fmla="*/ 37 w 38"/>
                  <a:gd name="T37" fmla="*/ 10 h 22"/>
                  <a:gd name="T38" fmla="*/ 38 w 38"/>
                  <a:gd name="T39" fmla="*/ 7 h 22"/>
                  <a:gd name="T40" fmla="*/ 38 w 38"/>
                  <a:gd name="T41" fmla="*/ 5 h 22"/>
                  <a:gd name="T42" fmla="*/ 37 w 38"/>
                  <a:gd name="T43" fmla="*/ 2 h 22"/>
                  <a:gd name="T44" fmla="*/ 35 w 38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22">
                    <a:moveTo>
                      <a:pt x="0" y="3"/>
                    </a:moveTo>
                    <a:lnTo>
                      <a:pt x="22" y="12"/>
                    </a:lnTo>
                    <a:lnTo>
                      <a:pt x="22" y="12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7" y="22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5" y="15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5" name="Freeform 270"/>
              <p:cNvSpPr>
                <a:spLocks/>
              </p:cNvSpPr>
              <p:nvPr/>
            </p:nvSpPr>
            <p:spPr bwMode="auto">
              <a:xfrm>
                <a:off x="2513" y="936"/>
                <a:ext cx="83" cy="48"/>
              </a:xfrm>
              <a:custGeom>
                <a:avLst/>
                <a:gdLst>
                  <a:gd name="T0" fmla="*/ 13 w 83"/>
                  <a:gd name="T1" fmla="*/ 31 h 48"/>
                  <a:gd name="T2" fmla="*/ 13 w 83"/>
                  <a:gd name="T3" fmla="*/ 30 h 48"/>
                  <a:gd name="T4" fmla="*/ 11 w 83"/>
                  <a:gd name="T5" fmla="*/ 28 h 48"/>
                  <a:gd name="T6" fmla="*/ 6 w 83"/>
                  <a:gd name="T7" fmla="*/ 27 h 48"/>
                  <a:gd name="T8" fmla="*/ 3 w 83"/>
                  <a:gd name="T9" fmla="*/ 28 h 48"/>
                  <a:gd name="T10" fmla="*/ 0 w 83"/>
                  <a:gd name="T11" fmla="*/ 32 h 48"/>
                  <a:gd name="T12" fmla="*/ 1 w 83"/>
                  <a:gd name="T13" fmla="*/ 37 h 48"/>
                  <a:gd name="T14" fmla="*/ 2 w 83"/>
                  <a:gd name="T15" fmla="*/ 39 h 48"/>
                  <a:gd name="T16" fmla="*/ 4 w 83"/>
                  <a:gd name="T17" fmla="*/ 40 h 48"/>
                  <a:gd name="T18" fmla="*/ 5 w 83"/>
                  <a:gd name="T19" fmla="*/ 45 h 48"/>
                  <a:gd name="T20" fmla="*/ 7 w 83"/>
                  <a:gd name="T21" fmla="*/ 47 h 48"/>
                  <a:gd name="T22" fmla="*/ 11 w 83"/>
                  <a:gd name="T23" fmla="*/ 48 h 48"/>
                  <a:gd name="T24" fmla="*/ 14 w 83"/>
                  <a:gd name="T25" fmla="*/ 47 h 48"/>
                  <a:gd name="T26" fmla="*/ 18 w 83"/>
                  <a:gd name="T27" fmla="*/ 44 h 48"/>
                  <a:gd name="T28" fmla="*/ 18 w 83"/>
                  <a:gd name="T29" fmla="*/ 39 h 48"/>
                  <a:gd name="T30" fmla="*/ 70 w 83"/>
                  <a:gd name="T31" fmla="*/ 18 h 48"/>
                  <a:gd name="T32" fmla="*/ 71 w 83"/>
                  <a:gd name="T33" fmla="*/ 19 h 48"/>
                  <a:gd name="T34" fmla="*/ 75 w 83"/>
                  <a:gd name="T35" fmla="*/ 22 h 48"/>
                  <a:gd name="T36" fmla="*/ 80 w 83"/>
                  <a:gd name="T37" fmla="*/ 21 h 48"/>
                  <a:gd name="T38" fmla="*/ 82 w 83"/>
                  <a:gd name="T39" fmla="*/ 19 h 48"/>
                  <a:gd name="T40" fmla="*/ 83 w 83"/>
                  <a:gd name="T41" fmla="*/ 14 h 48"/>
                  <a:gd name="T42" fmla="*/ 82 w 83"/>
                  <a:gd name="T43" fmla="*/ 11 h 48"/>
                  <a:gd name="T44" fmla="*/ 79 w 83"/>
                  <a:gd name="T45" fmla="*/ 8 h 48"/>
                  <a:gd name="T46" fmla="*/ 80 w 83"/>
                  <a:gd name="T47" fmla="*/ 6 h 48"/>
                  <a:gd name="T48" fmla="*/ 79 w 83"/>
                  <a:gd name="T49" fmla="*/ 3 h 48"/>
                  <a:gd name="T50" fmla="*/ 75 w 83"/>
                  <a:gd name="T51" fmla="*/ 0 h 48"/>
                  <a:gd name="T52" fmla="*/ 69 w 83"/>
                  <a:gd name="T53" fmla="*/ 0 h 48"/>
                  <a:gd name="T54" fmla="*/ 68 w 83"/>
                  <a:gd name="T55" fmla="*/ 2 h 48"/>
                  <a:gd name="T56" fmla="*/ 66 w 83"/>
                  <a:gd name="T57" fmla="*/ 6 h 48"/>
                  <a:gd name="T58" fmla="*/ 41 w 83"/>
                  <a:gd name="T59" fmla="*/ 20 h 48"/>
                  <a:gd name="T60" fmla="*/ 18 w 83"/>
                  <a:gd name="T61" fmla="*/ 10 h 48"/>
                  <a:gd name="T62" fmla="*/ 18 w 83"/>
                  <a:gd name="T63" fmla="*/ 5 h 48"/>
                  <a:gd name="T64" fmla="*/ 14 w 83"/>
                  <a:gd name="T65" fmla="*/ 1 h 48"/>
                  <a:gd name="T66" fmla="*/ 11 w 83"/>
                  <a:gd name="T67" fmla="*/ 0 h 48"/>
                  <a:gd name="T68" fmla="*/ 7 w 83"/>
                  <a:gd name="T69" fmla="*/ 2 h 48"/>
                  <a:gd name="T70" fmla="*/ 5 w 83"/>
                  <a:gd name="T71" fmla="*/ 4 h 48"/>
                  <a:gd name="T72" fmla="*/ 4 w 83"/>
                  <a:gd name="T73" fmla="*/ 9 h 48"/>
                  <a:gd name="T74" fmla="*/ 2 w 83"/>
                  <a:gd name="T75" fmla="*/ 10 h 48"/>
                  <a:gd name="T76" fmla="*/ 1 w 83"/>
                  <a:gd name="T77" fmla="*/ 12 h 48"/>
                  <a:gd name="T78" fmla="*/ 0 w 83"/>
                  <a:gd name="T79" fmla="*/ 18 h 48"/>
                  <a:gd name="T80" fmla="*/ 3 w 83"/>
                  <a:gd name="T81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48">
                    <a:moveTo>
                      <a:pt x="28" y="25"/>
                    </a:move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7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2" y="21"/>
                    </a:lnTo>
                    <a:lnTo>
                      <a:pt x="75" y="22"/>
                    </a:lnTo>
                    <a:lnTo>
                      <a:pt x="77" y="22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2" y="19"/>
                    </a:lnTo>
                    <a:lnTo>
                      <a:pt x="83" y="17"/>
                    </a:lnTo>
                    <a:lnTo>
                      <a:pt x="83" y="14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1" y="9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0" y="6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7" y="9"/>
                    </a:lnTo>
                    <a:lnTo>
                      <a:pt x="41" y="2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6" name="Freeform 271"/>
              <p:cNvSpPr>
                <a:spLocks/>
              </p:cNvSpPr>
              <p:nvPr/>
            </p:nvSpPr>
            <p:spPr bwMode="auto">
              <a:xfrm>
                <a:off x="2477" y="748"/>
                <a:ext cx="156" cy="291"/>
              </a:xfrm>
              <a:custGeom>
                <a:avLst/>
                <a:gdLst>
                  <a:gd name="T0" fmla="*/ 46 w 156"/>
                  <a:gd name="T1" fmla="*/ 49 h 291"/>
                  <a:gd name="T2" fmla="*/ 43 w 156"/>
                  <a:gd name="T3" fmla="*/ 59 h 291"/>
                  <a:gd name="T4" fmla="*/ 31 w 156"/>
                  <a:gd name="T5" fmla="*/ 73 h 291"/>
                  <a:gd name="T6" fmla="*/ 26 w 156"/>
                  <a:gd name="T7" fmla="*/ 77 h 291"/>
                  <a:gd name="T8" fmla="*/ 16 w 156"/>
                  <a:gd name="T9" fmla="*/ 86 h 291"/>
                  <a:gd name="T10" fmla="*/ 7 w 156"/>
                  <a:gd name="T11" fmla="*/ 98 h 291"/>
                  <a:gd name="T12" fmla="*/ 1 w 156"/>
                  <a:gd name="T13" fmla="*/ 111 h 291"/>
                  <a:gd name="T14" fmla="*/ 0 w 156"/>
                  <a:gd name="T15" fmla="*/ 126 h 291"/>
                  <a:gd name="T16" fmla="*/ 0 w 156"/>
                  <a:gd name="T17" fmla="*/ 233 h 291"/>
                  <a:gd name="T18" fmla="*/ 1 w 156"/>
                  <a:gd name="T19" fmla="*/ 267 h 291"/>
                  <a:gd name="T20" fmla="*/ 4 w 156"/>
                  <a:gd name="T21" fmla="*/ 280 h 291"/>
                  <a:gd name="T22" fmla="*/ 10 w 156"/>
                  <a:gd name="T23" fmla="*/ 285 h 291"/>
                  <a:gd name="T24" fmla="*/ 18 w 156"/>
                  <a:gd name="T25" fmla="*/ 289 h 291"/>
                  <a:gd name="T26" fmla="*/ 36 w 156"/>
                  <a:gd name="T27" fmla="*/ 291 h 291"/>
                  <a:gd name="T28" fmla="*/ 119 w 156"/>
                  <a:gd name="T29" fmla="*/ 291 h 291"/>
                  <a:gd name="T30" fmla="*/ 138 w 156"/>
                  <a:gd name="T31" fmla="*/ 289 h 291"/>
                  <a:gd name="T32" fmla="*/ 146 w 156"/>
                  <a:gd name="T33" fmla="*/ 285 h 291"/>
                  <a:gd name="T34" fmla="*/ 151 w 156"/>
                  <a:gd name="T35" fmla="*/ 280 h 291"/>
                  <a:gd name="T36" fmla="*/ 155 w 156"/>
                  <a:gd name="T37" fmla="*/ 267 h 291"/>
                  <a:gd name="T38" fmla="*/ 156 w 156"/>
                  <a:gd name="T39" fmla="*/ 233 h 291"/>
                  <a:gd name="T40" fmla="*/ 156 w 156"/>
                  <a:gd name="T41" fmla="*/ 126 h 291"/>
                  <a:gd name="T42" fmla="*/ 154 w 156"/>
                  <a:gd name="T43" fmla="*/ 111 h 291"/>
                  <a:gd name="T44" fmla="*/ 149 w 156"/>
                  <a:gd name="T45" fmla="*/ 98 h 291"/>
                  <a:gd name="T46" fmla="*/ 141 w 156"/>
                  <a:gd name="T47" fmla="*/ 86 h 291"/>
                  <a:gd name="T48" fmla="*/ 130 w 156"/>
                  <a:gd name="T49" fmla="*/ 77 h 291"/>
                  <a:gd name="T50" fmla="*/ 125 w 156"/>
                  <a:gd name="T51" fmla="*/ 73 h 291"/>
                  <a:gd name="T52" fmla="*/ 114 w 156"/>
                  <a:gd name="T53" fmla="*/ 62 h 291"/>
                  <a:gd name="T54" fmla="*/ 110 w 156"/>
                  <a:gd name="T55" fmla="*/ 52 h 291"/>
                  <a:gd name="T56" fmla="*/ 109 w 156"/>
                  <a:gd name="T57" fmla="*/ 41 h 291"/>
                  <a:gd name="T58" fmla="*/ 114 w 156"/>
                  <a:gd name="T59" fmla="*/ 41 h 291"/>
                  <a:gd name="T60" fmla="*/ 117 w 156"/>
                  <a:gd name="T61" fmla="*/ 39 h 291"/>
                  <a:gd name="T62" fmla="*/ 118 w 156"/>
                  <a:gd name="T63" fmla="*/ 36 h 291"/>
                  <a:gd name="T64" fmla="*/ 118 w 156"/>
                  <a:gd name="T65" fmla="*/ 4 h 291"/>
                  <a:gd name="T66" fmla="*/ 117 w 156"/>
                  <a:gd name="T67" fmla="*/ 1 h 291"/>
                  <a:gd name="T68" fmla="*/ 114 w 156"/>
                  <a:gd name="T69" fmla="*/ 0 h 291"/>
                  <a:gd name="T70" fmla="*/ 42 w 156"/>
                  <a:gd name="T71" fmla="*/ 0 h 291"/>
                  <a:gd name="T72" fmla="*/ 39 w 156"/>
                  <a:gd name="T73" fmla="*/ 1 h 291"/>
                  <a:gd name="T74" fmla="*/ 38 w 156"/>
                  <a:gd name="T75" fmla="*/ 4 h 291"/>
                  <a:gd name="T76" fmla="*/ 38 w 156"/>
                  <a:gd name="T77" fmla="*/ 36 h 291"/>
                  <a:gd name="T78" fmla="*/ 39 w 156"/>
                  <a:gd name="T79" fmla="*/ 39 h 291"/>
                  <a:gd name="T80" fmla="*/ 42 w 156"/>
                  <a:gd name="T81" fmla="*/ 4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6" h="291">
                    <a:moveTo>
                      <a:pt x="46" y="49"/>
                    </a:moveTo>
                    <a:lnTo>
                      <a:pt x="46" y="49"/>
                    </a:lnTo>
                    <a:lnTo>
                      <a:pt x="45" y="53"/>
                    </a:lnTo>
                    <a:lnTo>
                      <a:pt x="43" y="59"/>
                    </a:lnTo>
                    <a:lnTo>
                      <a:pt x="38" y="67"/>
                    </a:lnTo>
                    <a:lnTo>
                      <a:pt x="31" y="73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1" y="82"/>
                    </a:lnTo>
                    <a:lnTo>
                      <a:pt x="16" y="86"/>
                    </a:lnTo>
                    <a:lnTo>
                      <a:pt x="10" y="92"/>
                    </a:lnTo>
                    <a:lnTo>
                      <a:pt x="7" y="98"/>
                    </a:lnTo>
                    <a:lnTo>
                      <a:pt x="4" y="105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58"/>
                    </a:lnTo>
                    <a:lnTo>
                      <a:pt x="1" y="267"/>
                    </a:lnTo>
                    <a:lnTo>
                      <a:pt x="3" y="276"/>
                    </a:lnTo>
                    <a:lnTo>
                      <a:pt x="4" y="280"/>
                    </a:lnTo>
                    <a:lnTo>
                      <a:pt x="7" y="283"/>
                    </a:lnTo>
                    <a:lnTo>
                      <a:pt x="10" y="285"/>
                    </a:lnTo>
                    <a:lnTo>
                      <a:pt x="13" y="287"/>
                    </a:lnTo>
                    <a:lnTo>
                      <a:pt x="18" y="289"/>
                    </a:lnTo>
                    <a:lnTo>
                      <a:pt x="23" y="290"/>
                    </a:lnTo>
                    <a:lnTo>
                      <a:pt x="36" y="291"/>
                    </a:lnTo>
                    <a:lnTo>
                      <a:pt x="119" y="291"/>
                    </a:lnTo>
                    <a:lnTo>
                      <a:pt x="119" y="291"/>
                    </a:lnTo>
                    <a:lnTo>
                      <a:pt x="133" y="290"/>
                    </a:lnTo>
                    <a:lnTo>
                      <a:pt x="138" y="289"/>
                    </a:lnTo>
                    <a:lnTo>
                      <a:pt x="142" y="287"/>
                    </a:lnTo>
                    <a:lnTo>
                      <a:pt x="146" y="285"/>
                    </a:lnTo>
                    <a:lnTo>
                      <a:pt x="149" y="283"/>
                    </a:lnTo>
                    <a:lnTo>
                      <a:pt x="151" y="280"/>
                    </a:lnTo>
                    <a:lnTo>
                      <a:pt x="153" y="276"/>
                    </a:lnTo>
                    <a:lnTo>
                      <a:pt x="155" y="267"/>
                    </a:lnTo>
                    <a:lnTo>
                      <a:pt x="156" y="258"/>
                    </a:lnTo>
                    <a:lnTo>
                      <a:pt x="156" y="233"/>
                    </a:lnTo>
                    <a:lnTo>
                      <a:pt x="156" y="126"/>
                    </a:lnTo>
                    <a:lnTo>
                      <a:pt x="156" y="126"/>
                    </a:lnTo>
                    <a:lnTo>
                      <a:pt x="155" y="118"/>
                    </a:lnTo>
                    <a:lnTo>
                      <a:pt x="154" y="111"/>
                    </a:lnTo>
                    <a:lnTo>
                      <a:pt x="152" y="105"/>
                    </a:lnTo>
                    <a:lnTo>
                      <a:pt x="149" y="98"/>
                    </a:lnTo>
                    <a:lnTo>
                      <a:pt x="145" y="92"/>
                    </a:lnTo>
                    <a:lnTo>
                      <a:pt x="141" y="86"/>
                    </a:lnTo>
                    <a:lnTo>
                      <a:pt x="136" y="82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25" y="73"/>
                    </a:lnTo>
                    <a:lnTo>
                      <a:pt x="117" y="66"/>
                    </a:lnTo>
                    <a:lnTo>
                      <a:pt x="114" y="62"/>
                    </a:lnTo>
                    <a:lnTo>
                      <a:pt x="111" y="58"/>
                    </a:lnTo>
                    <a:lnTo>
                      <a:pt x="110" y="52"/>
                    </a:lnTo>
                    <a:lnTo>
                      <a:pt x="109" y="47"/>
                    </a:lnTo>
                    <a:lnTo>
                      <a:pt x="109" y="41"/>
                    </a:lnTo>
                    <a:lnTo>
                      <a:pt x="114" y="41"/>
                    </a:lnTo>
                    <a:lnTo>
                      <a:pt x="114" y="41"/>
                    </a:lnTo>
                    <a:lnTo>
                      <a:pt x="115" y="40"/>
                    </a:lnTo>
                    <a:lnTo>
                      <a:pt x="117" y="39"/>
                    </a:lnTo>
                    <a:lnTo>
                      <a:pt x="117" y="38"/>
                    </a:lnTo>
                    <a:lnTo>
                      <a:pt x="118" y="36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7" y="3"/>
                    </a:lnTo>
                    <a:lnTo>
                      <a:pt x="117" y="1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2" y="41"/>
                    </a:lnTo>
                    <a:lnTo>
                      <a:pt x="77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7" name="Freeform 272"/>
              <p:cNvSpPr>
                <a:spLocks/>
              </p:cNvSpPr>
              <p:nvPr/>
            </p:nvSpPr>
            <p:spPr bwMode="auto">
              <a:xfrm>
                <a:off x="2500" y="857"/>
                <a:ext cx="111" cy="151"/>
              </a:xfrm>
              <a:custGeom>
                <a:avLst/>
                <a:gdLst>
                  <a:gd name="T0" fmla="*/ 111 w 111"/>
                  <a:gd name="T1" fmla="*/ 129 h 151"/>
                  <a:gd name="T2" fmla="*/ 111 w 111"/>
                  <a:gd name="T3" fmla="*/ 129 h 151"/>
                  <a:gd name="T4" fmla="*/ 110 w 111"/>
                  <a:gd name="T5" fmla="*/ 135 h 151"/>
                  <a:gd name="T6" fmla="*/ 110 w 111"/>
                  <a:gd name="T7" fmla="*/ 139 h 151"/>
                  <a:gd name="T8" fmla="*/ 108 w 111"/>
                  <a:gd name="T9" fmla="*/ 143 h 151"/>
                  <a:gd name="T10" fmla="*/ 106 w 111"/>
                  <a:gd name="T11" fmla="*/ 146 h 151"/>
                  <a:gd name="T12" fmla="*/ 103 w 111"/>
                  <a:gd name="T13" fmla="*/ 148 h 151"/>
                  <a:gd name="T14" fmla="*/ 98 w 111"/>
                  <a:gd name="T15" fmla="*/ 150 h 151"/>
                  <a:gd name="T16" fmla="*/ 93 w 111"/>
                  <a:gd name="T17" fmla="*/ 151 h 151"/>
                  <a:gd name="T18" fmla="*/ 88 w 111"/>
                  <a:gd name="T19" fmla="*/ 151 h 151"/>
                  <a:gd name="T20" fmla="*/ 22 w 111"/>
                  <a:gd name="T21" fmla="*/ 151 h 151"/>
                  <a:gd name="T22" fmla="*/ 22 w 111"/>
                  <a:gd name="T23" fmla="*/ 151 h 151"/>
                  <a:gd name="T24" fmla="*/ 16 w 111"/>
                  <a:gd name="T25" fmla="*/ 151 h 151"/>
                  <a:gd name="T26" fmla="*/ 12 w 111"/>
                  <a:gd name="T27" fmla="*/ 150 h 151"/>
                  <a:gd name="T28" fmla="*/ 8 w 111"/>
                  <a:gd name="T29" fmla="*/ 148 h 151"/>
                  <a:gd name="T30" fmla="*/ 5 w 111"/>
                  <a:gd name="T31" fmla="*/ 146 h 151"/>
                  <a:gd name="T32" fmla="*/ 2 w 111"/>
                  <a:gd name="T33" fmla="*/ 143 h 151"/>
                  <a:gd name="T34" fmla="*/ 1 w 111"/>
                  <a:gd name="T35" fmla="*/ 139 h 151"/>
                  <a:gd name="T36" fmla="*/ 0 w 111"/>
                  <a:gd name="T37" fmla="*/ 135 h 151"/>
                  <a:gd name="T38" fmla="*/ 0 w 111"/>
                  <a:gd name="T39" fmla="*/ 129 h 151"/>
                  <a:gd name="T40" fmla="*/ 0 w 111"/>
                  <a:gd name="T41" fmla="*/ 23 h 151"/>
                  <a:gd name="T42" fmla="*/ 0 w 111"/>
                  <a:gd name="T43" fmla="*/ 23 h 151"/>
                  <a:gd name="T44" fmla="*/ 0 w 111"/>
                  <a:gd name="T45" fmla="*/ 16 h 151"/>
                  <a:gd name="T46" fmla="*/ 1 w 111"/>
                  <a:gd name="T47" fmla="*/ 12 h 151"/>
                  <a:gd name="T48" fmla="*/ 2 w 111"/>
                  <a:gd name="T49" fmla="*/ 8 h 151"/>
                  <a:gd name="T50" fmla="*/ 5 w 111"/>
                  <a:gd name="T51" fmla="*/ 5 h 151"/>
                  <a:gd name="T52" fmla="*/ 8 w 111"/>
                  <a:gd name="T53" fmla="*/ 2 h 151"/>
                  <a:gd name="T54" fmla="*/ 12 w 111"/>
                  <a:gd name="T55" fmla="*/ 1 h 151"/>
                  <a:gd name="T56" fmla="*/ 16 w 111"/>
                  <a:gd name="T57" fmla="*/ 0 h 151"/>
                  <a:gd name="T58" fmla="*/ 22 w 111"/>
                  <a:gd name="T59" fmla="*/ 0 h 151"/>
                  <a:gd name="T60" fmla="*/ 88 w 111"/>
                  <a:gd name="T61" fmla="*/ 0 h 151"/>
                  <a:gd name="T62" fmla="*/ 88 w 111"/>
                  <a:gd name="T63" fmla="*/ 0 h 151"/>
                  <a:gd name="T64" fmla="*/ 93 w 111"/>
                  <a:gd name="T65" fmla="*/ 0 h 151"/>
                  <a:gd name="T66" fmla="*/ 98 w 111"/>
                  <a:gd name="T67" fmla="*/ 1 h 151"/>
                  <a:gd name="T68" fmla="*/ 103 w 111"/>
                  <a:gd name="T69" fmla="*/ 2 h 151"/>
                  <a:gd name="T70" fmla="*/ 106 w 111"/>
                  <a:gd name="T71" fmla="*/ 5 h 151"/>
                  <a:gd name="T72" fmla="*/ 108 w 111"/>
                  <a:gd name="T73" fmla="*/ 8 h 151"/>
                  <a:gd name="T74" fmla="*/ 110 w 111"/>
                  <a:gd name="T75" fmla="*/ 12 h 151"/>
                  <a:gd name="T76" fmla="*/ 110 w 111"/>
                  <a:gd name="T77" fmla="*/ 16 h 151"/>
                  <a:gd name="T78" fmla="*/ 111 w 111"/>
                  <a:gd name="T79" fmla="*/ 23 h 151"/>
                  <a:gd name="T80" fmla="*/ 111 w 111"/>
                  <a:gd name="T81" fmla="*/ 12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1" h="151">
                    <a:moveTo>
                      <a:pt x="111" y="129"/>
                    </a:moveTo>
                    <a:lnTo>
                      <a:pt x="111" y="129"/>
                    </a:lnTo>
                    <a:lnTo>
                      <a:pt x="110" y="135"/>
                    </a:lnTo>
                    <a:lnTo>
                      <a:pt x="110" y="139"/>
                    </a:lnTo>
                    <a:lnTo>
                      <a:pt x="108" y="143"/>
                    </a:lnTo>
                    <a:lnTo>
                      <a:pt x="106" y="146"/>
                    </a:lnTo>
                    <a:lnTo>
                      <a:pt x="103" y="148"/>
                    </a:lnTo>
                    <a:lnTo>
                      <a:pt x="98" y="150"/>
                    </a:lnTo>
                    <a:lnTo>
                      <a:pt x="93" y="151"/>
                    </a:lnTo>
                    <a:lnTo>
                      <a:pt x="88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16" y="151"/>
                    </a:lnTo>
                    <a:lnTo>
                      <a:pt x="12" y="150"/>
                    </a:lnTo>
                    <a:lnTo>
                      <a:pt x="8" y="148"/>
                    </a:lnTo>
                    <a:lnTo>
                      <a:pt x="5" y="146"/>
                    </a:lnTo>
                    <a:lnTo>
                      <a:pt x="2" y="143"/>
                    </a:lnTo>
                    <a:lnTo>
                      <a:pt x="1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3" y="2"/>
                    </a:lnTo>
                    <a:lnTo>
                      <a:pt x="106" y="5"/>
                    </a:lnTo>
                    <a:lnTo>
                      <a:pt x="108" y="8"/>
                    </a:lnTo>
                    <a:lnTo>
                      <a:pt x="110" y="12"/>
                    </a:lnTo>
                    <a:lnTo>
                      <a:pt x="110" y="16"/>
                    </a:lnTo>
                    <a:lnTo>
                      <a:pt x="111" y="23"/>
                    </a:lnTo>
                    <a:lnTo>
                      <a:pt x="111" y="1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8" name="Freeform 273"/>
              <p:cNvSpPr>
                <a:spLocks/>
              </p:cNvSpPr>
              <p:nvPr/>
            </p:nvSpPr>
            <p:spPr bwMode="auto">
              <a:xfrm>
                <a:off x="2523" y="874"/>
                <a:ext cx="64" cy="62"/>
              </a:xfrm>
              <a:custGeom>
                <a:avLst/>
                <a:gdLst>
                  <a:gd name="T0" fmla="*/ 50 w 64"/>
                  <a:gd name="T1" fmla="*/ 62 h 62"/>
                  <a:gd name="T2" fmla="*/ 50 w 64"/>
                  <a:gd name="T3" fmla="*/ 62 h 62"/>
                  <a:gd name="T4" fmla="*/ 51 w 64"/>
                  <a:gd name="T5" fmla="*/ 55 h 62"/>
                  <a:gd name="T6" fmla="*/ 51 w 64"/>
                  <a:gd name="T7" fmla="*/ 55 h 62"/>
                  <a:gd name="T8" fmla="*/ 52 w 64"/>
                  <a:gd name="T9" fmla="*/ 53 h 62"/>
                  <a:gd name="T10" fmla="*/ 54 w 64"/>
                  <a:gd name="T11" fmla="*/ 51 h 62"/>
                  <a:gd name="T12" fmla="*/ 54 w 64"/>
                  <a:gd name="T13" fmla="*/ 51 h 62"/>
                  <a:gd name="T14" fmla="*/ 63 w 64"/>
                  <a:gd name="T15" fmla="*/ 45 h 62"/>
                  <a:gd name="T16" fmla="*/ 63 w 64"/>
                  <a:gd name="T17" fmla="*/ 45 h 62"/>
                  <a:gd name="T18" fmla="*/ 64 w 64"/>
                  <a:gd name="T19" fmla="*/ 27 h 62"/>
                  <a:gd name="T20" fmla="*/ 64 w 64"/>
                  <a:gd name="T21" fmla="*/ 27 h 62"/>
                  <a:gd name="T22" fmla="*/ 63 w 64"/>
                  <a:gd name="T23" fmla="*/ 22 h 62"/>
                  <a:gd name="T24" fmla="*/ 61 w 64"/>
                  <a:gd name="T25" fmla="*/ 17 h 62"/>
                  <a:gd name="T26" fmla="*/ 58 w 64"/>
                  <a:gd name="T27" fmla="*/ 12 h 62"/>
                  <a:gd name="T28" fmla="*/ 54 w 64"/>
                  <a:gd name="T29" fmla="*/ 8 h 62"/>
                  <a:gd name="T30" fmla="*/ 50 w 64"/>
                  <a:gd name="T31" fmla="*/ 5 h 62"/>
                  <a:gd name="T32" fmla="*/ 45 w 64"/>
                  <a:gd name="T33" fmla="*/ 2 h 62"/>
                  <a:gd name="T34" fmla="*/ 38 w 64"/>
                  <a:gd name="T35" fmla="*/ 0 h 62"/>
                  <a:gd name="T36" fmla="*/ 32 w 64"/>
                  <a:gd name="T37" fmla="*/ 0 h 62"/>
                  <a:gd name="T38" fmla="*/ 32 w 64"/>
                  <a:gd name="T39" fmla="*/ 0 h 62"/>
                  <a:gd name="T40" fmla="*/ 26 w 64"/>
                  <a:gd name="T41" fmla="*/ 0 h 62"/>
                  <a:gd name="T42" fmla="*/ 20 w 64"/>
                  <a:gd name="T43" fmla="*/ 2 h 62"/>
                  <a:gd name="T44" fmla="*/ 15 w 64"/>
                  <a:gd name="T45" fmla="*/ 5 h 62"/>
                  <a:gd name="T46" fmla="*/ 10 w 64"/>
                  <a:gd name="T47" fmla="*/ 8 h 62"/>
                  <a:gd name="T48" fmla="*/ 6 w 64"/>
                  <a:gd name="T49" fmla="*/ 12 h 62"/>
                  <a:gd name="T50" fmla="*/ 2 w 64"/>
                  <a:gd name="T51" fmla="*/ 17 h 62"/>
                  <a:gd name="T52" fmla="*/ 0 w 64"/>
                  <a:gd name="T53" fmla="*/ 22 h 62"/>
                  <a:gd name="T54" fmla="*/ 0 w 64"/>
                  <a:gd name="T55" fmla="*/ 27 h 62"/>
                  <a:gd name="T56" fmla="*/ 0 w 64"/>
                  <a:gd name="T57" fmla="*/ 27 h 62"/>
                  <a:gd name="T58" fmla="*/ 1 w 64"/>
                  <a:gd name="T59" fmla="*/ 45 h 62"/>
                  <a:gd name="T60" fmla="*/ 1 w 64"/>
                  <a:gd name="T61" fmla="*/ 45 h 62"/>
                  <a:gd name="T62" fmla="*/ 10 w 64"/>
                  <a:gd name="T63" fmla="*/ 51 h 62"/>
                  <a:gd name="T64" fmla="*/ 10 w 64"/>
                  <a:gd name="T65" fmla="*/ 51 h 62"/>
                  <a:gd name="T66" fmla="*/ 12 w 64"/>
                  <a:gd name="T67" fmla="*/ 53 h 62"/>
                  <a:gd name="T68" fmla="*/ 13 w 64"/>
                  <a:gd name="T69" fmla="*/ 55 h 62"/>
                  <a:gd name="T70" fmla="*/ 13 w 64"/>
                  <a:gd name="T71" fmla="*/ 55 h 62"/>
                  <a:gd name="T72" fmla="*/ 14 w 64"/>
                  <a:gd name="T7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62">
                    <a:moveTo>
                      <a:pt x="50" y="62"/>
                    </a:moveTo>
                    <a:lnTo>
                      <a:pt x="50" y="62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2" y="53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63" y="45"/>
                    </a:lnTo>
                    <a:lnTo>
                      <a:pt x="63" y="45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3" y="22"/>
                    </a:lnTo>
                    <a:lnTo>
                      <a:pt x="61" y="17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2" y="53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4" y="6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9" name="Freeform 274"/>
              <p:cNvSpPr>
                <a:spLocks/>
              </p:cNvSpPr>
              <p:nvPr/>
            </p:nvSpPr>
            <p:spPr bwMode="auto">
              <a:xfrm>
                <a:off x="2535" y="901"/>
                <a:ext cx="13" cy="14"/>
              </a:xfrm>
              <a:custGeom>
                <a:avLst/>
                <a:gdLst>
                  <a:gd name="T0" fmla="*/ 6 w 13"/>
                  <a:gd name="T1" fmla="*/ 14 h 14"/>
                  <a:gd name="T2" fmla="*/ 6 w 13"/>
                  <a:gd name="T3" fmla="*/ 14 h 14"/>
                  <a:gd name="T4" fmla="*/ 4 w 13"/>
                  <a:gd name="T5" fmla="*/ 13 h 14"/>
                  <a:gd name="T6" fmla="*/ 1 w 13"/>
                  <a:gd name="T7" fmla="*/ 11 h 14"/>
                  <a:gd name="T8" fmla="*/ 0 w 13"/>
                  <a:gd name="T9" fmla="*/ 9 h 14"/>
                  <a:gd name="T10" fmla="*/ 0 w 13"/>
                  <a:gd name="T11" fmla="*/ 6 h 14"/>
                  <a:gd name="T12" fmla="*/ 0 w 13"/>
                  <a:gd name="T13" fmla="*/ 6 h 14"/>
                  <a:gd name="T14" fmla="*/ 0 w 13"/>
                  <a:gd name="T15" fmla="*/ 4 h 14"/>
                  <a:gd name="T16" fmla="*/ 1 w 13"/>
                  <a:gd name="T17" fmla="*/ 2 h 14"/>
                  <a:gd name="T18" fmla="*/ 4 w 13"/>
                  <a:gd name="T19" fmla="*/ 0 h 14"/>
                  <a:gd name="T20" fmla="*/ 6 w 13"/>
                  <a:gd name="T21" fmla="*/ 0 h 14"/>
                  <a:gd name="T22" fmla="*/ 6 w 13"/>
                  <a:gd name="T23" fmla="*/ 0 h 14"/>
                  <a:gd name="T24" fmla="*/ 9 w 13"/>
                  <a:gd name="T25" fmla="*/ 0 h 14"/>
                  <a:gd name="T26" fmla="*/ 11 w 13"/>
                  <a:gd name="T27" fmla="*/ 2 h 14"/>
                  <a:gd name="T28" fmla="*/ 12 w 13"/>
                  <a:gd name="T29" fmla="*/ 4 h 14"/>
                  <a:gd name="T30" fmla="*/ 13 w 13"/>
                  <a:gd name="T31" fmla="*/ 6 h 14"/>
                  <a:gd name="T32" fmla="*/ 13 w 13"/>
                  <a:gd name="T33" fmla="*/ 6 h 14"/>
                  <a:gd name="T34" fmla="*/ 12 w 13"/>
                  <a:gd name="T35" fmla="*/ 9 h 14"/>
                  <a:gd name="T36" fmla="*/ 11 w 13"/>
                  <a:gd name="T37" fmla="*/ 11 h 14"/>
                  <a:gd name="T38" fmla="*/ 9 w 13"/>
                  <a:gd name="T39" fmla="*/ 13 h 14"/>
                  <a:gd name="T40" fmla="*/ 6 w 13"/>
                  <a:gd name="T41" fmla="*/ 14 h 14"/>
                  <a:gd name="T42" fmla="*/ 6 w 13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14"/>
                    </a:moveTo>
                    <a:lnTo>
                      <a:pt x="6" y="14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6" y="14"/>
                    </a:lnTo>
                    <a:lnTo>
                      <a:pt x="6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0" name="Freeform 275"/>
              <p:cNvSpPr>
                <a:spLocks/>
              </p:cNvSpPr>
              <p:nvPr/>
            </p:nvSpPr>
            <p:spPr bwMode="auto">
              <a:xfrm>
                <a:off x="2562" y="901"/>
                <a:ext cx="14" cy="14"/>
              </a:xfrm>
              <a:custGeom>
                <a:avLst/>
                <a:gdLst>
                  <a:gd name="T0" fmla="*/ 7 w 14"/>
                  <a:gd name="T1" fmla="*/ 14 h 14"/>
                  <a:gd name="T2" fmla="*/ 7 w 14"/>
                  <a:gd name="T3" fmla="*/ 14 h 14"/>
                  <a:gd name="T4" fmla="*/ 5 w 14"/>
                  <a:gd name="T5" fmla="*/ 13 h 14"/>
                  <a:gd name="T6" fmla="*/ 2 w 14"/>
                  <a:gd name="T7" fmla="*/ 11 h 14"/>
                  <a:gd name="T8" fmla="*/ 0 w 14"/>
                  <a:gd name="T9" fmla="*/ 9 h 14"/>
                  <a:gd name="T10" fmla="*/ 0 w 14"/>
                  <a:gd name="T11" fmla="*/ 6 h 14"/>
                  <a:gd name="T12" fmla="*/ 0 w 14"/>
                  <a:gd name="T13" fmla="*/ 6 h 14"/>
                  <a:gd name="T14" fmla="*/ 0 w 14"/>
                  <a:gd name="T15" fmla="*/ 4 h 14"/>
                  <a:gd name="T16" fmla="*/ 2 w 14"/>
                  <a:gd name="T17" fmla="*/ 2 h 14"/>
                  <a:gd name="T18" fmla="*/ 5 w 14"/>
                  <a:gd name="T19" fmla="*/ 0 h 14"/>
                  <a:gd name="T20" fmla="*/ 7 w 14"/>
                  <a:gd name="T21" fmla="*/ 0 h 14"/>
                  <a:gd name="T22" fmla="*/ 7 w 14"/>
                  <a:gd name="T23" fmla="*/ 0 h 14"/>
                  <a:gd name="T24" fmla="*/ 10 w 14"/>
                  <a:gd name="T25" fmla="*/ 0 h 14"/>
                  <a:gd name="T26" fmla="*/ 12 w 14"/>
                  <a:gd name="T27" fmla="*/ 2 h 14"/>
                  <a:gd name="T28" fmla="*/ 13 w 14"/>
                  <a:gd name="T29" fmla="*/ 4 h 14"/>
                  <a:gd name="T30" fmla="*/ 14 w 14"/>
                  <a:gd name="T31" fmla="*/ 6 h 14"/>
                  <a:gd name="T32" fmla="*/ 14 w 14"/>
                  <a:gd name="T33" fmla="*/ 6 h 14"/>
                  <a:gd name="T34" fmla="*/ 13 w 14"/>
                  <a:gd name="T35" fmla="*/ 9 h 14"/>
                  <a:gd name="T36" fmla="*/ 12 w 14"/>
                  <a:gd name="T37" fmla="*/ 11 h 14"/>
                  <a:gd name="T38" fmla="*/ 10 w 14"/>
                  <a:gd name="T39" fmla="*/ 13 h 14"/>
                  <a:gd name="T40" fmla="*/ 7 w 14"/>
                  <a:gd name="T41" fmla="*/ 14 h 14"/>
                  <a:gd name="T42" fmla="*/ 7 w 14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lnTo>
                      <a:pt x="7" y="14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7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1" name="Freeform 276"/>
              <p:cNvSpPr>
                <a:spLocks/>
              </p:cNvSpPr>
              <p:nvPr/>
            </p:nvSpPr>
            <p:spPr bwMode="auto">
              <a:xfrm>
                <a:off x="2337" y="510"/>
                <a:ext cx="70" cy="70"/>
              </a:xfrm>
              <a:custGeom>
                <a:avLst/>
                <a:gdLst>
                  <a:gd name="T0" fmla="*/ 35 w 70"/>
                  <a:gd name="T1" fmla="*/ 70 h 70"/>
                  <a:gd name="T2" fmla="*/ 35 w 70"/>
                  <a:gd name="T3" fmla="*/ 70 h 70"/>
                  <a:gd name="T4" fmla="*/ 28 w 70"/>
                  <a:gd name="T5" fmla="*/ 70 h 70"/>
                  <a:gd name="T6" fmla="*/ 22 w 70"/>
                  <a:gd name="T7" fmla="*/ 68 h 70"/>
                  <a:gd name="T8" fmla="*/ 16 w 70"/>
                  <a:gd name="T9" fmla="*/ 64 h 70"/>
                  <a:gd name="T10" fmla="*/ 10 w 70"/>
                  <a:gd name="T11" fmla="*/ 60 h 70"/>
                  <a:gd name="T12" fmla="*/ 6 w 70"/>
                  <a:gd name="T13" fmla="*/ 55 h 70"/>
                  <a:gd name="T14" fmla="*/ 3 w 70"/>
                  <a:gd name="T15" fmla="*/ 50 h 70"/>
                  <a:gd name="T16" fmla="*/ 1 w 70"/>
                  <a:gd name="T17" fmla="*/ 43 h 70"/>
                  <a:gd name="T18" fmla="*/ 0 w 70"/>
                  <a:gd name="T19" fmla="*/ 35 h 70"/>
                  <a:gd name="T20" fmla="*/ 0 w 70"/>
                  <a:gd name="T21" fmla="*/ 35 h 70"/>
                  <a:gd name="T22" fmla="*/ 1 w 70"/>
                  <a:gd name="T23" fmla="*/ 28 h 70"/>
                  <a:gd name="T24" fmla="*/ 3 w 70"/>
                  <a:gd name="T25" fmla="*/ 22 h 70"/>
                  <a:gd name="T26" fmla="*/ 6 w 70"/>
                  <a:gd name="T27" fmla="*/ 16 h 70"/>
                  <a:gd name="T28" fmla="*/ 10 w 70"/>
                  <a:gd name="T29" fmla="*/ 11 h 70"/>
                  <a:gd name="T30" fmla="*/ 16 w 70"/>
                  <a:gd name="T31" fmla="*/ 7 h 70"/>
                  <a:gd name="T32" fmla="*/ 22 w 70"/>
                  <a:gd name="T33" fmla="*/ 3 h 70"/>
                  <a:gd name="T34" fmla="*/ 28 w 70"/>
                  <a:gd name="T35" fmla="*/ 1 h 70"/>
                  <a:gd name="T36" fmla="*/ 35 w 70"/>
                  <a:gd name="T37" fmla="*/ 0 h 70"/>
                  <a:gd name="T38" fmla="*/ 35 w 70"/>
                  <a:gd name="T39" fmla="*/ 0 h 70"/>
                  <a:gd name="T40" fmla="*/ 42 w 70"/>
                  <a:gd name="T41" fmla="*/ 1 h 70"/>
                  <a:gd name="T42" fmla="*/ 49 w 70"/>
                  <a:gd name="T43" fmla="*/ 3 h 70"/>
                  <a:gd name="T44" fmla="*/ 55 w 70"/>
                  <a:gd name="T45" fmla="*/ 7 h 70"/>
                  <a:gd name="T46" fmla="*/ 60 w 70"/>
                  <a:gd name="T47" fmla="*/ 11 h 70"/>
                  <a:gd name="T48" fmla="*/ 64 w 70"/>
                  <a:gd name="T49" fmla="*/ 16 h 70"/>
                  <a:gd name="T50" fmla="*/ 67 w 70"/>
                  <a:gd name="T51" fmla="*/ 22 h 70"/>
                  <a:gd name="T52" fmla="*/ 69 w 70"/>
                  <a:gd name="T53" fmla="*/ 28 h 70"/>
                  <a:gd name="T54" fmla="*/ 70 w 70"/>
                  <a:gd name="T55" fmla="*/ 35 h 70"/>
                  <a:gd name="T56" fmla="*/ 70 w 70"/>
                  <a:gd name="T57" fmla="*/ 35 h 70"/>
                  <a:gd name="T58" fmla="*/ 69 w 70"/>
                  <a:gd name="T59" fmla="*/ 43 h 70"/>
                  <a:gd name="T60" fmla="*/ 67 w 70"/>
                  <a:gd name="T61" fmla="*/ 50 h 70"/>
                  <a:gd name="T62" fmla="*/ 64 w 70"/>
                  <a:gd name="T63" fmla="*/ 55 h 70"/>
                  <a:gd name="T64" fmla="*/ 60 w 70"/>
                  <a:gd name="T65" fmla="*/ 60 h 70"/>
                  <a:gd name="T66" fmla="*/ 55 w 70"/>
                  <a:gd name="T67" fmla="*/ 64 h 70"/>
                  <a:gd name="T68" fmla="*/ 49 w 70"/>
                  <a:gd name="T69" fmla="*/ 68 h 70"/>
                  <a:gd name="T70" fmla="*/ 42 w 70"/>
                  <a:gd name="T71" fmla="*/ 70 h 70"/>
                  <a:gd name="T72" fmla="*/ 35 w 70"/>
                  <a:gd name="T73" fmla="*/ 70 h 70"/>
                  <a:gd name="T74" fmla="*/ 35 w 70"/>
                  <a:gd name="T7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0">
                    <a:moveTo>
                      <a:pt x="35" y="70"/>
                    </a:moveTo>
                    <a:lnTo>
                      <a:pt x="35" y="70"/>
                    </a:lnTo>
                    <a:lnTo>
                      <a:pt x="28" y="70"/>
                    </a:lnTo>
                    <a:lnTo>
                      <a:pt x="22" y="68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9" y="3"/>
                    </a:lnTo>
                    <a:lnTo>
                      <a:pt x="55" y="7"/>
                    </a:lnTo>
                    <a:lnTo>
                      <a:pt x="60" y="11"/>
                    </a:lnTo>
                    <a:lnTo>
                      <a:pt x="64" y="16"/>
                    </a:lnTo>
                    <a:lnTo>
                      <a:pt x="67" y="22"/>
                    </a:lnTo>
                    <a:lnTo>
                      <a:pt x="69" y="28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69" y="43"/>
                    </a:lnTo>
                    <a:lnTo>
                      <a:pt x="67" y="50"/>
                    </a:lnTo>
                    <a:lnTo>
                      <a:pt x="64" y="55"/>
                    </a:lnTo>
                    <a:lnTo>
                      <a:pt x="60" y="60"/>
                    </a:lnTo>
                    <a:lnTo>
                      <a:pt x="55" y="64"/>
                    </a:lnTo>
                    <a:lnTo>
                      <a:pt x="49" y="68"/>
                    </a:lnTo>
                    <a:lnTo>
                      <a:pt x="42" y="70"/>
                    </a:lnTo>
                    <a:lnTo>
                      <a:pt x="35" y="70"/>
                    </a:lnTo>
                    <a:lnTo>
                      <a:pt x="35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2" name="Freeform 277"/>
              <p:cNvSpPr>
                <a:spLocks/>
              </p:cNvSpPr>
              <p:nvPr/>
            </p:nvSpPr>
            <p:spPr bwMode="auto">
              <a:xfrm>
                <a:off x="2327" y="591"/>
                <a:ext cx="90" cy="165"/>
              </a:xfrm>
              <a:custGeom>
                <a:avLst/>
                <a:gdLst>
                  <a:gd name="T0" fmla="*/ 68 w 90"/>
                  <a:gd name="T1" fmla="*/ 165 h 165"/>
                  <a:gd name="T2" fmla="*/ 68 w 90"/>
                  <a:gd name="T3" fmla="*/ 165 h 165"/>
                  <a:gd name="T4" fmla="*/ 71 w 90"/>
                  <a:gd name="T5" fmla="*/ 152 h 165"/>
                  <a:gd name="T6" fmla="*/ 73 w 90"/>
                  <a:gd name="T7" fmla="*/ 136 h 165"/>
                  <a:gd name="T8" fmla="*/ 78 w 90"/>
                  <a:gd name="T9" fmla="*/ 108 h 165"/>
                  <a:gd name="T10" fmla="*/ 78 w 90"/>
                  <a:gd name="T11" fmla="*/ 108 h 165"/>
                  <a:gd name="T12" fmla="*/ 80 w 90"/>
                  <a:gd name="T13" fmla="*/ 101 h 165"/>
                  <a:gd name="T14" fmla="*/ 82 w 90"/>
                  <a:gd name="T15" fmla="*/ 98 h 165"/>
                  <a:gd name="T16" fmla="*/ 84 w 90"/>
                  <a:gd name="T17" fmla="*/ 95 h 165"/>
                  <a:gd name="T18" fmla="*/ 86 w 90"/>
                  <a:gd name="T19" fmla="*/ 90 h 165"/>
                  <a:gd name="T20" fmla="*/ 86 w 90"/>
                  <a:gd name="T21" fmla="*/ 90 h 165"/>
                  <a:gd name="T22" fmla="*/ 88 w 90"/>
                  <a:gd name="T23" fmla="*/ 76 h 165"/>
                  <a:gd name="T24" fmla="*/ 89 w 90"/>
                  <a:gd name="T25" fmla="*/ 61 h 165"/>
                  <a:gd name="T26" fmla="*/ 90 w 90"/>
                  <a:gd name="T27" fmla="*/ 39 h 165"/>
                  <a:gd name="T28" fmla="*/ 90 w 90"/>
                  <a:gd name="T29" fmla="*/ 23 h 165"/>
                  <a:gd name="T30" fmla="*/ 89 w 90"/>
                  <a:gd name="T31" fmla="*/ 17 h 165"/>
                  <a:gd name="T32" fmla="*/ 89 w 90"/>
                  <a:gd name="T33" fmla="*/ 17 h 165"/>
                  <a:gd name="T34" fmla="*/ 88 w 90"/>
                  <a:gd name="T35" fmla="*/ 14 h 165"/>
                  <a:gd name="T36" fmla="*/ 86 w 90"/>
                  <a:gd name="T37" fmla="*/ 11 h 165"/>
                  <a:gd name="T38" fmla="*/ 81 w 90"/>
                  <a:gd name="T39" fmla="*/ 8 h 165"/>
                  <a:gd name="T40" fmla="*/ 76 w 90"/>
                  <a:gd name="T41" fmla="*/ 5 h 165"/>
                  <a:gd name="T42" fmla="*/ 69 w 90"/>
                  <a:gd name="T43" fmla="*/ 3 h 165"/>
                  <a:gd name="T44" fmla="*/ 62 w 90"/>
                  <a:gd name="T45" fmla="*/ 2 h 165"/>
                  <a:gd name="T46" fmla="*/ 53 w 90"/>
                  <a:gd name="T47" fmla="*/ 1 h 165"/>
                  <a:gd name="T48" fmla="*/ 45 w 90"/>
                  <a:gd name="T49" fmla="*/ 0 h 165"/>
                  <a:gd name="T50" fmla="*/ 45 w 90"/>
                  <a:gd name="T51" fmla="*/ 0 h 165"/>
                  <a:gd name="T52" fmla="*/ 37 w 90"/>
                  <a:gd name="T53" fmla="*/ 1 h 165"/>
                  <a:gd name="T54" fmla="*/ 29 w 90"/>
                  <a:gd name="T55" fmla="*/ 2 h 165"/>
                  <a:gd name="T56" fmla="*/ 22 w 90"/>
                  <a:gd name="T57" fmla="*/ 3 h 165"/>
                  <a:gd name="T58" fmla="*/ 14 w 90"/>
                  <a:gd name="T59" fmla="*/ 5 h 165"/>
                  <a:gd name="T60" fmla="*/ 9 w 90"/>
                  <a:gd name="T61" fmla="*/ 8 h 165"/>
                  <a:gd name="T62" fmla="*/ 5 w 90"/>
                  <a:gd name="T63" fmla="*/ 11 h 165"/>
                  <a:gd name="T64" fmla="*/ 2 w 90"/>
                  <a:gd name="T65" fmla="*/ 14 h 165"/>
                  <a:gd name="T66" fmla="*/ 1 w 90"/>
                  <a:gd name="T67" fmla="*/ 17 h 165"/>
                  <a:gd name="T68" fmla="*/ 1 w 90"/>
                  <a:gd name="T69" fmla="*/ 17 h 165"/>
                  <a:gd name="T70" fmla="*/ 1 w 90"/>
                  <a:gd name="T71" fmla="*/ 23 h 165"/>
                  <a:gd name="T72" fmla="*/ 0 w 90"/>
                  <a:gd name="T73" fmla="*/ 39 h 165"/>
                  <a:gd name="T74" fmla="*/ 1 w 90"/>
                  <a:gd name="T75" fmla="*/ 61 h 165"/>
                  <a:gd name="T76" fmla="*/ 3 w 90"/>
                  <a:gd name="T77" fmla="*/ 76 h 165"/>
                  <a:gd name="T78" fmla="*/ 5 w 90"/>
                  <a:gd name="T79" fmla="*/ 90 h 165"/>
                  <a:gd name="T80" fmla="*/ 5 w 90"/>
                  <a:gd name="T81" fmla="*/ 90 h 165"/>
                  <a:gd name="T82" fmla="*/ 6 w 90"/>
                  <a:gd name="T83" fmla="*/ 95 h 165"/>
                  <a:gd name="T84" fmla="*/ 8 w 90"/>
                  <a:gd name="T85" fmla="*/ 98 h 165"/>
                  <a:gd name="T86" fmla="*/ 10 w 90"/>
                  <a:gd name="T87" fmla="*/ 101 h 165"/>
                  <a:gd name="T88" fmla="*/ 12 w 90"/>
                  <a:gd name="T89" fmla="*/ 108 h 165"/>
                  <a:gd name="T90" fmla="*/ 12 w 90"/>
                  <a:gd name="T91" fmla="*/ 108 h 165"/>
                  <a:gd name="T92" fmla="*/ 17 w 90"/>
                  <a:gd name="T93" fmla="*/ 136 h 165"/>
                  <a:gd name="T94" fmla="*/ 20 w 90"/>
                  <a:gd name="T95" fmla="*/ 152 h 165"/>
                  <a:gd name="T96" fmla="*/ 24 w 90"/>
                  <a:gd name="T9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0" h="165">
                    <a:moveTo>
                      <a:pt x="68" y="165"/>
                    </a:moveTo>
                    <a:lnTo>
                      <a:pt x="68" y="165"/>
                    </a:lnTo>
                    <a:lnTo>
                      <a:pt x="71" y="152"/>
                    </a:lnTo>
                    <a:lnTo>
                      <a:pt x="73" y="136"/>
                    </a:lnTo>
                    <a:lnTo>
                      <a:pt x="78" y="108"/>
                    </a:lnTo>
                    <a:lnTo>
                      <a:pt x="78" y="108"/>
                    </a:lnTo>
                    <a:lnTo>
                      <a:pt x="80" y="101"/>
                    </a:lnTo>
                    <a:lnTo>
                      <a:pt x="82" y="98"/>
                    </a:lnTo>
                    <a:lnTo>
                      <a:pt x="84" y="95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8" y="76"/>
                    </a:lnTo>
                    <a:lnTo>
                      <a:pt x="89" y="61"/>
                    </a:lnTo>
                    <a:lnTo>
                      <a:pt x="90" y="39"/>
                    </a:lnTo>
                    <a:lnTo>
                      <a:pt x="90" y="23"/>
                    </a:lnTo>
                    <a:lnTo>
                      <a:pt x="89" y="17"/>
                    </a:lnTo>
                    <a:lnTo>
                      <a:pt x="89" y="17"/>
                    </a:lnTo>
                    <a:lnTo>
                      <a:pt x="88" y="14"/>
                    </a:lnTo>
                    <a:lnTo>
                      <a:pt x="86" y="11"/>
                    </a:lnTo>
                    <a:lnTo>
                      <a:pt x="81" y="8"/>
                    </a:lnTo>
                    <a:lnTo>
                      <a:pt x="76" y="5"/>
                    </a:lnTo>
                    <a:lnTo>
                      <a:pt x="69" y="3"/>
                    </a:lnTo>
                    <a:lnTo>
                      <a:pt x="62" y="2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2" y="3"/>
                    </a:lnTo>
                    <a:lnTo>
                      <a:pt x="14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1"/>
                    </a:lnTo>
                    <a:lnTo>
                      <a:pt x="3" y="76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6" y="95"/>
                    </a:lnTo>
                    <a:lnTo>
                      <a:pt x="8" y="98"/>
                    </a:lnTo>
                    <a:lnTo>
                      <a:pt x="10" y="101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7" y="136"/>
                    </a:lnTo>
                    <a:lnTo>
                      <a:pt x="20" y="152"/>
                    </a:lnTo>
                    <a:lnTo>
                      <a:pt x="24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3" name="Freeform 278"/>
              <p:cNvSpPr>
                <a:spLocks/>
              </p:cNvSpPr>
              <p:nvPr/>
            </p:nvSpPr>
            <p:spPr bwMode="auto">
              <a:xfrm>
                <a:off x="2221" y="514"/>
                <a:ext cx="67" cy="66"/>
              </a:xfrm>
              <a:custGeom>
                <a:avLst/>
                <a:gdLst>
                  <a:gd name="T0" fmla="*/ 33 w 67"/>
                  <a:gd name="T1" fmla="*/ 66 h 66"/>
                  <a:gd name="T2" fmla="*/ 33 w 67"/>
                  <a:gd name="T3" fmla="*/ 66 h 66"/>
                  <a:gd name="T4" fmla="*/ 40 w 67"/>
                  <a:gd name="T5" fmla="*/ 66 h 66"/>
                  <a:gd name="T6" fmla="*/ 46 w 67"/>
                  <a:gd name="T7" fmla="*/ 64 h 66"/>
                  <a:gd name="T8" fmla="*/ 51 w 67"/>
                  <a:gd name="T9" fmla="*/ 61 h 66"/>
                  <a:gd name="T10" fmla="*/ 57 w 67"/>
                  <a:gd name="T11" fmla="*/ 57 h 66"/>
                  <a:gd name="T12" fmla="*/ 61 w 67"/>
                  <a:gd name="T13" fmla="*/ 52 h 66"/>
                  <a:gd name="T14" fmla="*/ 64 w 67"/>
                  <a:gd name="T15" fmla="*/ 47 h 66"/>
                  <a:gd name="T16" fmla="*/ 66 w 67"/>
                  <a:gd name="T17" fmla="*/ 41 h 66"/>
                  <a:gd name="T18" fmla="*/ 67 w 67"/>
                  <a:gd name="T19" fmla="*/ 33 h 66"/>
                  <a:gd name="T20" fmla="*/ 67 w 67"/>
                  <a:gd name="T21" fmla="*/ 33 h 66"/>
                  <a:gd name="T22" fmla="*/ 66 w 67"/>
                  <a:gd name="T23" fmla="*/ 26 h 66"/>
                  <a:gd name="T24" fmla="*/ 64 w 67"/>
                  <a:gd name="T25" fmla="*/ 20 h 66"/>
                  <a:gd name="T26" fmla="*/ 61 w 67"/>
                  <a:gd name="T27" fmla="*/ 15 h 66"/>
                  <a:gd name="T28" fmla="*/ 57 w 67"/>
                  <a:gd name="T29" fmla="*/ 10 h 66"/>
                  <a:gd name="T30" fmla="*/ 51 w 67"/>
                  <a:gd name="T31" fmla="*/ 6 h 66"/>
                  <a:gd name="T32" fmla="*/ 46 w 67"/>
                  <a:gd name="T33" fmla="*/ 3 h 66"/>
                  <a:gd name="T34" fmla="*/ 40 w 67"/>
                  <a:gd name="T35" fmla="*/ 0 h 66"/>
                  <a:gd name="T36" fmla="*/ 33 w 67"/>
                  <a:gd name="T37" fmla="*/ 0 h 66"/>
                  <a:gd name="T38" fmla="*/ 33 w 67"/>
                  <a:gd name="T39" fmla="*/ 0 h 66"/>
                  <a:gd name="T40" fmla="*/ 27 w 67"/>
                  <a:gd name="T41" fmla="*/ 0 h 66"/>
                  <a:gd name="T42" fmla="*/ 21 w 67"/>
                  <a:gd name="T43" fmla="*/ 3 h 66"/>
                  <a:gd name="T44" fmla="*/ 14 w 67"/>
                  <a:gd name="T45" fmla="*/ 6 h 66"/>
                  <a:gd name="T46" fmla="*/ 10 w 67"/>
                  <a:gd name="T47" fmla="*/ 10 h 66"/>
                  <a:gd name="T48" fmla="*/ 6 w 67"/>
                  <a:gd name="T49" fmla="*/ 15 h 66"/>
                  <a:gd name="T50" fmla="*/ 3 w 67"/>
                  <a:gd name="T51" fmla="*/ 20 h 66"/>
                  <a:gd name="T52" fmla="*/ 1 w 67"/>
                  <a:gd name="T53" fmla="*/ 26 h 66"/>
                  <a:gd name="T54" fmla="*/ 0 w 67"/>
                  <a:gd name="T55" fmla="*/ 33 h 66"/>
                  <a:gd name="T56" fmla="*/ 0 w 67"/>
                  <a:gd name="T57" fmla="*/ 33 h 66"/>
                  <a:gd name="T58" fmla="*/ 1 w 67"/>
                  <a:gd name="T59" fmla="*/ 41 h 66"/>
                  <a:gd name="T60" fmla="*/ 3 w 67"/>
                  <a:gd name="T61" fmla="*/ 47 h 66"/>
                  <a:gd name="T62" fmla="*/ 6 w 67"/>
                  <a:gd name="T63" fmla="*/ 52 h 66"/>
                  <a:gd name="T64" fmla="*/ 10 w 67"/>
                  <a:gd name="T65" fmla="*/ 57 h 66"/>
                  <a:gd name="T66" fmla="*/ 14 w 67"/>
                  <a:gd name="T67" fmla="*/ 61 h 66"/>
                  <a:gd name="T68" fmla="*/ 21 w 67"/>
                  <a:gd name="T69" fmla="*/ 64 h 66"/>
                  <a:gd name="T70" fmla="*/ 27 w 67"/>
                  <a:gd name="T71" fmla="*/ 66 h 66"/>
                  <a:gd name="T72" fmla="*/ 33 w 67"/>
                  <a:gd name="T73" fmla="*/ 66 h 66"/>
                  <a:gd name="T74" fmla="*/ 33 w 67"/>
                  <a:gd name="T7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66">
                    <a:moveTo>
                      <a:pt x="33" y="66"/>
                    </a:moveTo>
                    <a:lnTo>
                      <a:pt x="33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1"/>
                    </a:lnTo>
                    <a:lnTo>
                      <a:pt x="57" y="57"/>
                    </a:lnTo>
                    <a:lnTo>
                      <a:pt x="61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6" y="26"/>
                    </a:lnTo>
                    <a:lnTo>
                      <a:pt x="64" y="20"/>
                    </a:lnTo>
                    <a:lnTo>
                      <a:pt x="61" y="15"/>
                    </a:lnTo>
                    <a:lnTo>
                      <a:pt x="57" y="10"/>
                    </a:lnTo>
                    <a:lnTo>
                      <a:pt x="51" y="6"/>
                    </a:lnTo>
                    <a:lnTo>
                      <a:pt x="46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6" y="52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3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4" name="Freeform 279"/>
              <p:cNvSpPr>
                <a:spLocks/>
              </p:cNvSpPr>
              <p:nvPr/>
            </p:nvSpPr>
            <p:spPr bwMode="auto">
              <a:xfrm>
                <a:off x="2196" y="591"/>
                <a:ext cx="107" cy="164"/>
              </a:xfrm>
              <a:custGeom>
                <a:avLst/>
                <a:gdLst>
                  <a:gd name="T0" fmla="*/ 72 w 107"/>
                  <a:gd name="T1" fmla="*/ 164 h 164"/>
                  <a:gd name="T2" fmla="*/ 77 w 107"/>
                  <a:gd name="T3" fmla="*/ 138 h 164"/>
                  <a:gd name="T4" fmla="*/ 107 w 107"/>
                  <a:gd name="T5" fmla="*/ 138 h 164"/>
                  <a:gd name="T6" fmla="*/ 88 w 107"/>
                  <a:gd name="T7" fmla="*/ 77 h 164"/>
                  <a:gd name="T8" fmla="*/ 88 w 107"/>
                  <a:gd name="T9" fmla="*/ 77 h 164"/>
                  <a:gd name="T10" fmla="*/ 96 w 107"/>
                  <a:gd name="T11" fmla="*/ 71 h 164"/>
                  <a:gd name="T12" fmla="*/ 102 w 107"/>
                  <a:gd name="T13" fmla="*/ 66 h 164"/>
                  <a:gd name="T14" fmla="*/ 106 w 107"/>
                  <a:gd name="T15" fmla="*/ 62 h 164"/>
                  <a:gd name="T16" fmla="*/ 96 w 107"/>
                  <a:gd name="T17" fmla="*/ 14 h 164"/>
                  <a:gd name="T18" fmla="*/ 96 w 107"/>
                  <a:gd name="T19" fmla="*/ 14 h 164"/>
                  <a:gd name="T20" fmla="*/ 94 w 107"/>
                  <a:gd name="T21" fmla="*/ 12 h 164"/>
                  <a:gd name="T22" fmla="*/ 91 w 107"/>
                  <a:gd name="T23" fmla="*/ 9 h 164"/>
                  <a:gd name="T24" fmla="*/ 87 w 107"/>
                  <a:gd name="T25" fmla="*/ 7 h 164"/>
                  <a:gd name="T26" fmla="*/ 83 w 107"/>
                  <a:gd name="T27" fmla="*/ 5 h 164"/>
                  <a:gd name="T28" fmla="*/ 71 w 107"/>
                  <a:gd name="T29" fmla="*/ 2 h 164"/>
                  <a:gd name="T30" fmla="*/ 65 w 107"/>
                  <a:gd name="T31" fmla="*/ 1 h 164"/>
                  <a:gd name="T32" fmla="*/ 58 w 107"/>
                  <a:gd name="T33" fmla="*/ 0 h 164"/>
                  <a:gd name="T34" fmla="*/ 58 w 107"/>
                  <a:gd name="T35" fmla="*/ 0 h 164"/>
                  <a:gd name="T36" fmla="*/ 48 w 107"/>
                  <a:gd name="T37" fmla="*/ 1 h 164"/>
                  <a:gd name="T38" fmla="*/ 37 w 107"/>
                  <a:gd name="T39" fmla="*/ 4 h 164"/>
                  <a:gd name="T40" fmla="*/ 29 w 107"/>
                  <a:gd name="T41" fmla="*/ 7 h 164"/>
                  <a:gd name="T42" fmla="*/ 24 w 107"/>
                  <a:gd name="T43" fmla="*/ 11 h 164"/>
                  <a:gd name="T44" fmla="*/ 24 w 107"/>
                  <a:gd name="T45" fmla="*/ 11 h 164"/>
                  <a:gd name="T46" fmla="*/ 21 w 107"/>
                  <a:gd name="T47" fmla="*/ 14 h 164"/>
                  <a:gd name="T48" fmla="*/ 21 w 107"/>
                  <a:gd name="T49" fmla="*/ 14 h 164"/>
                  <a:gd name="T50" fmla="*/ 0 w 107"/>
                  <a:gd name="T51" fmla="*/ 63 h 164"/>
                  <a:gd name="T52" fmla="*/ 0 w 107"/>
                  <a:gd name="T53" fmla="*/ 63 h 164"/>
                  <a:gd name="T54" fmla="*/ 9 w 107"/>
                  <a:gd name="T55" fmla="*/ 68 h 164"/>
                  <a:gd name="T56" fmla="*/ 18 w 107"/>
                  <a:gd name="T57" fmla="*/ 73 h 164"/>
                  <a:gd name="T58" fmla="*/ 28 w 107"/>
                  <a:gd name="T59" fmla="*/ 77 h 164"/>
                  <a:gd name="T60" fmla="*/ 9 w 107"/>
                  <a:gd name="T61" fmla="*/ 138 h 164"/>
                  <a:gd name="T62" fmla="*/ 39 w 107"/>
                  <a:gd name="T63" fmla="*/ 138 h 164"/>
                  <a:gd name="T64" fmla="*/ 45 w 107"/>
                  <a:gd name="T6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4">
                    <a:moveTo>
                      <a:pt x="72" y="164"/>
                    </a:moveTo>
                    <a:lnTo>
                      <a:pt x="77" y="138"/>
                    </a:lnTo>
                    <a:lnTo>
                      <a:pt x="107" y="13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96" y="71"/>
                    </a:lnTo>
                    <a:lnTo>
                      <a:pt x="102" y="66"/>
                    </a:lnTo>
                    <a:lnTo>
                      <a:pt x="106" y="62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5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9" y="68"/>
                    </a:lnTo>
                    <a:lnTo>
                      <a:pt x="18" y="73"/>
                    </a:lnTo>
                    <a:lnTo>
                      <a:pt x="28" y="77"/>
                    </a:lnTo>
                    <a:lnTo>
                      <a:pt x="9" y="138"/>
                    </a:lnTo>
                    <a:lnTo>
                      <a:pt x="39" y="138"/>
                    </a:lnTo>
                    <a:lnTo>
                      <a:pt x="45" y="16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5" name="Freeform 280"/>
              <p:cNvSpPr>
                <a:spLocks/>
              </p:cNvSpPr>
              <p:nvPr/>
            </p:nvSpPr>
            <p:spPr bwMode="auto">
              <a:xfrm>
                <a:off x="2219" y="625"/>
                <a:ext cx="24" cy="22"/>
              </a:xfrm>
              <a:custGeom>
                <a:avLst/>
                <a:gdLst>
                  <a:gd name="T0" fmla="*/ 23 w 24"/>
                  <a:gd name="T1" fmla="*/ 16 h 22"/>
                  <a:gd name="T2" fmla="*/ 23 w 24"/>
                  <a:gd name="T3" fmla="*/ 16 h 22"/>
                  <a:gd name="T4" fmla="*/ 19 w 24"/>
                  <a:gd name="T5" fmla="*/ 19 h 22"/>
                  <a:gd name="T6" fmla="*/ 15 w 24"/>
                  <a:gd name="T7" fmla="*/ 21 h 22"/>
                  <a:gd name="T8" fmla="*/ 11 w 24"/>
                  <a:gd name="T9" fmla="*/ 22 h 22"/>
                  <a:gd name="T10" fmla="*/ 7 w 24"/>
                  <a:gd name="T11" fmla="*/ 21 h 22"/>
                  <a:gd name="T12" fmla="*/ 7 w 24"/>
                  <a:gd name="T13" fmla="*/ 21 h 22"/>
                  <a:gd name="T14" fmla="*/ 3 w 24"/>
                  <a:gd name="T15" fmla="*/ 18 h 22"/>
                  <a:gd name="T16" fmla="*/ 1 w 24"/>
                  <a:gd name="T17" fmla="*/ 14 h 22"/>
                  <a:gd name="T18" fmla="*/ 0 w 24"/>
                  <a:gd name="T19" fmla="*/ 10 h 22"/>
                  <a:gd name="T20" fmla="*/ 2 w 24"/>
                  <a:gd name="T21" fmla="*/ 6 h 22"/>
                  <a:gd name="T22" fmla="*/ 2 w 24"/>
                  <a:gd name="T23" fmla="*/ 6 h 22"/>
                  <a:gd name="T24" fmla="*/ 4 w 24"/>
                  <a:gd name="T25" fmla="*/ 2 h 22"/>
                  <a:gd name="T26" fmla="*/ 8 w 24"/>
                  <a:gd name="T27" fmla="*/ 0 h 22"/>
                  <a:gd name="T28" fmla="*/ 12 w 24"/>
                  <a:gd name="T29" fmla="*/ 0 h 22"/>
                  <a:gd name="T30" fmla="*/ 17 w 24"/>
                  <a:gd name="T31" fmla="*/ 1 h 22"/>
                  <a:gd name="T32" fmla="*/ 17 w 24"/>
                  <a:gd name="T33" fmla="*/ 1 h 22"/>
                  <a:gd name="T34" fmla="*/ 21 w 24"/>
                  <a:gd name="T35" fmla="*/ 3 h 22"/>
                  <a:gd name="T36" fmla="*/ 23 w 24"/>
                  <a:gd name="T37" fmla="*/ 7 h 22"/>
                  <a:gd name="T38" fmla="*/ 24 w 24"/>
                  <a:gd name="T39" fmla="*/ 11 h 22"/>
                  <a:gd name="T40" fmla="*/ 23 w 24"/>
                  <a:gd name="T41" fmla="*/ 16 h 22"/>
                  <a:gd name="T42" fmla="*/ 23 w 24"/>
                  <a:gd name="T4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23" y="16"/>
                    </a:moveTo>
                    <a:lnTo>
                      <a:pt x="23" y="16"/>
                    </a:lnTo>
                    <a:lnTo>
                      <a:pt x="19" y="19"/>
                    </a:lnTo>
                    <a:lnTo>
                      <a:pt x="15" y="21"/>
                    </a:lnTo>
                    <a:lnTo>
                      <a:pt x="11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3" y="16"/>
                    </a:lnTo>
                    <a:lnTo>
                      <a:pt x="23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6" name="Freeform 281"/>
              <p:cNvSpPr>
                <a:spLocks/>
              </p:cNvSpPr>
              <p:nvPr/>
            </p:nvSpPr>
            <p:spPr bwMode="auto">
              <a:xfrm>
                <a:off x="2245" y="637"/>
                <a:ext cx="35" cy="24"/>
              </a:xfrm>
              <a:custGeom>
                <a:avLst/>
                <a:gdLst>
                  <a:gd name="T0" fmla="*/ 32 w 35"/>
                  <a:gd name="T1" fmla="*/ 14 h 24"/>
                  <a:gd name="T2" fmla="*/ 32 w 35"/>
                  <a:gd name="T3" fmla="*/ 14 h 24"/>
                  <a:gd name="T4" fmla="*/ 30 w 35"/>
                  <a:gd name="T5" fmla="*/ 14 h 24"/>
                  <a:gd name="T6" fmla="*/ 30 w 35"/>
                  <a:gd name="T7" fmla="*/ 14 h 24"/>
                  <a:gd name="T8" fmla="*/ 24 w 35"/>
                  <a:gd name="T9" fmla="*/ 18 h 24"/>
                  <a:gd name="T10" fmla="*/ 19 w 35"/>
                  <a:gd name="T11" fmla="*/ 21 h 24"/>
                  <a:gd name="T12" fmla="*/ 12 w 35"/>
                  <a:gd name="T13" fmla="*/ 24 h 24"/>
                  <a:gd name="T14" fmla="*/ 7 w 35"/>
                  <a:gd name="T15" fmla="*/ 21 h 24"/>
                  <a:gd name="T16" fmla="*/ 7 w 35"/>
                  <a:gd name="T17" fmla="*/ 21 h 24"/>
                  <a:gd name="T18" fmla="*/ 3 w 35"/>
                  <a:gd name="T19" fmla="*/ 18 h 24"/>
                  <a:gd name="T20" fmla="*/ 1 w 35"/>
                  <a:gd name="T21" fmla="*/ 15 h 24"/>
                  <a:gd name="T22" fmla="*/ 0 w 35"/>
                  <a:gd name="T23" fmla="*/ 10 h 24"/>
                  <a:gd name="T24" fmla="*/ 2 w 35"/>
                  <a:gd name="T25" fmla="*/ 6 h 24"/>
                  <a:gd name="T26" fmla="*/ 2 w 35"/>
                  <a:gd name="T27" fmla="*/ 6 h 24"/>
                  <a:gd name="T28" fmla="*/ 4 w 35"/>
                  <a:gd name="T29" fmla="*/ 2 h 24"/>
                  <a:gd name="T30" fmla="*/ 8 w 35"/>
                  <a:gd name="T31" fmla="*/ 0 h 24"/>
                  <a:gd name="T32" fmla="*/ 12 w 35"/>
                  <a:gd name="T33" fmla="*/ 0 h 24"/>
                  <a:gd name="T34" fmla="*/ 17 w 35"/>
                  <a:gd name="T35" fmla="*/ 1 h 24"/>
                  <a:gd name="T36" fmla="*/ 30 w 35"/>
                  <a:gd name="T37" fmla="*/ 7 h 24"/>
                  <a:gd name="T38" fmla="*/ 30 w 35"/>
                  <a:gd name="T39" fmla="*/ 7 h 24"/>
                  <a:gd name="T40" fmla="*/ 33 w 35"/>
                  <a:gd name="T41" fmla="*/ 9 h 24"/>
                  <a:gd name="T42" fmla="*/ 35 w 35"/>
                  <a:gd name="T43" fmla="*/ 12 h 24"/>
                  <a:gd name="T44" fmla="*/ 35 w 35"/>
                  <a:gd name="T45" fmla="*/ 12 h 24"/>
                  <a:gd name="T46" fmla="*/ 32 w 35"/>
                  <a:gd name="T47" fmla="*/ 14 h 24"/>
                  <a:gd name="T48" fmla="*/ 32 w 35"/>
                  <a:gd name="T4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24">
                    <a:moveTo>
                      <a:pt x="32" y="14"/>
                    </a:moveTo>
                    <a:lnTo>
                      <a:pt x="32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4" y="18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3" y="9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2" y="14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7" name="Freeform 282"/>
              <p:cNvSpPr>
                <a:spLocks noEditPoints="1"/>
              </p:cNvSpPr>
              <p:nvPr/>
            </p:nvSpPr>
            <p:spPr bwMode="auto">
              <a:xfrm>
                <a:off x="1979" y="2281"/>
                <a:ext cx="314" cy="206"/>
              </a:xfrm>
              <a:custGeom>
                <a:avLst/>
                <a:gdLst>
                  <a:gd name="T0" fmla="*/ 272 w 314"/>
                  <a:gd name="T1" fmla="*/ 156 h 206"/>
                  <a:gd name="T2" fmla="*/ 279 w 314"/>
                  <a:gd name="T3" fmla="*/ 159 h 206"/>
                  <a:gd name="T4" fmla="*/ 287 w 314"/>
                  <a:gd name="T5" fmla="*/ 168 h 206"/>
                  <a:gd name="T6" fmla="*/ 290 w 314"/>
                  <a:gd name="T7" fmla="*/ 180 h 206"/>
                  <a:gd name="T8" fmla="*/ 288 w 314"/>
                  <a:gd name="T9" fmla="*/ 191 h 206"/>
                  <a:gd name="T10" fmla="*/ 279 w 314"/>
                  <a:gd name="T11" fmla="*/ 202 h 206"/>
                  <a:gd name="T12" fmla="*/ 264 w 314"/>
                  <a:gd name="T13" fmla="*/ 206 h 206"/>
                  <a:gd name="T14" fmla="*/ 254 w 314"/>
                  <a:gd name="T15" fmla="*/ 204 h 206"/>
                  <a:gd name="T16" fmla="*/ 242 w 314"/>
                  <a:gd name="T17" fmla="*/ 195 h 206"/>
                  <a:gd name="T18" fmla="*/ 238 w 314"/>
                  <a:gd name="T19" fmla="*/ 180 h 206"/>
                  <a:gd name="T20" fmla="*/ 239 w 314"/>
                  <a:gd name="T21" fmla="*/ 172 h 206"/>
                  <a:gd name="T22" fmla="*/ 246 w 314"/>
                  <a:gd name="T23" fmla="*/ 162 h 206"/>
                  <a:gd name="T24" fmla="*/ 256 w 314"/>
                  <a:gd name="T25" fmla="*/ 156 h 206"/>
                  <a:gd name="T26" fmla="*/ 55 w 314"/>
                  <a:gd name="T27" fmla="*/ 156 h 206"/>
                  <a:gd name="T28" fmla="*/ 62 w 314"/>
                  <a:gd name="T29" fmla="*/ 159 h 206"/>
                  <a:gd name="T30" fmla="*/ 70 w 314"/>
                  <a:gd name="T31" fmla="*/ 168 h 206"/>
                  <a:gd name="T32" fmla="*/ 73 w 314"/>
                  <a:gd name="T33" fmla="*/ 180 h 206"/>
                  <a:gd name="T34" fmla="*/ 71 w 314"/>
                  <a:gd name="T35" fmla="*/ 191 h 206"/>
                  <a:gd name="T36" fmla="*/ 62 w 314"/>
                  <a:gd name="T37" fmla="*/ 202 h 206"/>
                  <a:gd name="T38" fmla="*/ 48 w 314"/>
                  <a:gd name="T39" fmla="*/ 206 h 206"/>
                  <a:gd name="T40" fmla="*/ 37 w 314"/>
                  <a:gd name="T41" fmla="*/ 204 h 206"/>
                  <a:gd name="T42" fmla="*/ 26 w 314"/>
                  <a:gd name="T43" fmla="*/ 195 h 206"/>
                  <a:gd name="T44" fmla="*/ 21 w 314"/>
                  <a:gd name="T45" fmla="*/ 180 h 206"/>
                  <a:gd name="T46" fmla="*/ 23 w 314"/>
                  <a:gd name="T47" fmla="*/ 172 h 206"/>
                  <a:gd name="T48" fmla="*/ 29 w 314"/>
                  <a:gd name="T49" fmla="*/ 162 h 206"/>
                  <a:gd name="T50" fmla="*/ 39 w 314"/>
                  <a:gd name="T51" fmla="*/ 156 h 206"/>
                  <a:gd name="T52" fmla="*/ 4 w 314"/>
                  <a:gd name="T53" fmla="*/ 21 h 206"/>
                  <a:gd name="T54" fmla="*/ 0 w 314"/>
                  <a:gd name="T55" fmla="*/ 13 h 206"/>
                  <a:gd name="T56" fmla="*/ 2 w 314"/>
                  <a:gd name="T57" fmla="*/ 4 h 206"/>
                  <a:gd name="T58" fmla="*/ 15 w 314"/>
                  <a:gd name="T59" fmla="*/ 0 h 206"/>
                  <a:gd name="T60" fmla="*/ 299 w 314"/>
                  <a:gd name="T61" fmla="*/ 49 h 206"/>
                  <a:gd name="T62" fmla="*/ 307 w 314"/>
                  <a:gd name="T63" fmla="*/ 49 h 206"/>
                  <a:gd name="T64" fmla="*/ 314 w 314"/>
                  <a:gd name="T65" fmla="*/ 54 h 206"/>
                  <a:gd name="T66" fmla="*/ 311 w 314"/>
                  <a:gd name="T67" fmla="*/ 66 h 206"/>
                  <a:gd name="T68" fmla="*/ 48 w 314"/>
                  <a:gd name="T69" fmla="*/ 169 h 206"/>
                  <a:gd name="T70" fmla="*/ 39 w 314"/>
                  <a:gd name="T71" fmla="*/ 172 h 206"/>
                  <a:gd name="T72" fmla="*/ 36 w 314"/>
                  <a:gd name="T73" fmla="*/ 180 h 206"/>
                  <a:gd name="T74" fmla="*/ 43 w 314"/>
                  <a:gd name="T75" fmla="*/ 191 h 206"/>
                  <a:gd name="T76" fmla="*/ 52 w 314"/>
                  <a:gd name="T77" fmla="*/ 191 h 206"/>
                  <a:gd name="T78" fmla="*/ 58 w 314"/>
                  <a:gd name="T79" fmla="*/ 180 h 206"/>
                  <a:gd name="T80" fmla="*/ 55 w 314"/>
                  <a:gd name="T81" fmla="*/ 172 h 206"/>
                  <a:gd name="T82" fmla="*/ 48 w 314"/>
                  <a:gd name="T83" fmla="*/ 169 h 206"/>
                  <a:gd name="T84" fmla="*/ 259 w 314"/>
                  <a:gd name="T85" fmla="*/ 170 h 206"/>
                  <a:gd name="T86" fmla="*/ 253 w 314"/>
                  <a:gd name="T87" fmla="*/ 180 h 206"/>
                  <a:gd name="T88" fmla="*/ 256 w 314"/>
                  <a:gd name="T89" fmla="*/ 189 h 206"/>
                  <a:gd name="T90" fmla="*/ 264 w 314"/>
                  <a:gd name="T91" fmla="*/ 192 h 206"/>
                  <a:gd name="T92" fmla="*/ 274 w 314"/>
                  <a:gd name="T93" fmla="*/ 184 h 206"/>
                  <a:gd name="T94" fmla="*/ 274 w 314"/>
                  <a:gd name="T95" fmla="*/ 176 h 206"/>
                  <a:gd name="T96" fmla="*/ 264 w 314"/>
                  <a:gd name="T97" fmla="*/ 16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4" h="206">
                    <a:moveTo>
                      <a:pt x="308" y="69"/>
                    </a:moveTo>
                    <a:lnTo>
                      <a:pt x="272" y="85"/>
                    </a:lnTo>
                    <a:lnTo>
                      <a:pt x="272" y="156"/>
                    </a:lnTo>
                    <a:lnTo>
                      <a:pt x="272" y="156"/>
                    </a:lnTo>
                    <a:lnTo>
                      <a:pt x="276" y="157"/>
                    </a:lnTo>
                    <a:lnTo>
                      <a:pt x="279" y="159"/>
                    </a:lnTo>
                    <a:lnTo>
                      <a:pt x="282" y="162"/>
                    </a:lnTo>
                    <a:lnTo>
                      <a:pt x="285" y="165"/>
                    </a:lnTo>
                    <a:lnTo>
                      <a:pt x="287" y="168"/>
                    </a:lnTo>
                    <a:lnTo>
                      <a:pt x="289" y="172"/>
                    </a:lnTo>
                    <a:lnTo>
                      <a:pt x="290" y="176"/>
                    </a:lnTo>
                    <a:lnTo>
                      <a:pt x="290" y="180"/>
                    </a:lnTo>
                    <a:lnTo>
                      <a:pt x="290" y="180"/>
                    </a:lnTo>
                    <a:lnTo>
                      <a:pt x="289" y="186"/>
                    </a:lnTo>
                    <a:lnTo>
                      <a:pt x="288" y="191"/>
                    </a:lnTo>
                    <a:lnTo>
                      <a:pt x="286" y="195"/>
                    </a:lnTo>
                    <a:lnTo>
                      <a:pt x="282" y="199"/>
                    </a:lnTo>
                    <a:lnTo>
                      <a:pt x="279" y="202"/>
                    </a:lnTo>
                    <a:lnTo>
                      <a:pt x="274" y="204"/>
                    </a:lnTo>
                    <a:lnTo>
                      <a:pt x="270" y="206"/>
                    </a:lnTo>
                    <a:lnTo>
                      <a:pt x="264" y="206"/>
                    </a:lnTo>
                    <a:lnTo>
                      <a:pt x="264" y="206"/>
                    </a:lnTo>
                    <a:lnTo>
                      <a:pt x="258" y="206"/>
                    </a:lnTo>
                    <a:lnTo>
                      <a:pt x="254" y="204"/>
                    </a:lnTo>
                    <a:lnTo>
                      <a:pt x="249" y="202"/>
                    </a:lnTo>
                    <a:lnTo>
                      <a:pt x="245" y="199"/>
                    </a:lnTo>
                    <a:lnTo>
                      <a:pt x="242" y="195"/>
                    </a:lnTo>
                    <a:lnTo>
                      <a:pt x="240" y="191"/>
                    </a:lnTo>
                    <a:lnTo>
                      <a:pt x="238" y="186"/>
                    </a:lnTo>
                    <a:lnTo>
                      <a:pt x="238" y="180"/>
                    </a:lnTo>
                    <a:lnTo>
                      <a:pt x="238" y="180"/>
                    </a:lnTo>
                    <a:lnTo>
                      <a:pt x="238" y="176"/>
                    </a:lnTo>
                    <a:lnTo>
                      <a:pt x="239" y="172"/>
                    </a:lnTo>
                    <a:lnTo>
                      <a:pt x="241" y="168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9" y="159"/>
                    </a:lnTo>
                    <a:lnTo>
                      <a:pt x="252" y="157"/>
                    </a:lnTo>
                    <a:lnTo>
                      <a:pt x="256" y="156"/>
                    </a:lnTo>
                    <a:lnTo>
                      <a:pt x="256" y="147"/>
                    </a:lnTo>
                    <a:lnTo>
                      <a:pt x="55" y="147"/>
                    </a:lnTo>
                    <a:lnTo>
                      <a:pt x="55" y="156"/>
                    </a:lnTo>
                    <a:lnTo>
                      <a:pt x="55" y="156"/>
                    </a:lnTo>
                    <a:lnTo>
                      <a:pt x="59" y="157"/>
                    </a:lnTo>
                    <a:lnTo>
                      <a:pt x="62" y="159"/>
                    </a:lnTo>
                    <a:lnTo>
                      <a:pt x="65" y="162"/>
                    </a:lnTo>
                    <a:lnTo>
                      <a:pt x="68" y="165"/>
                    </a:lnTo>
                    <a:lnTo>
                      <a:pt x="70" y="168"/>
                    </a:lnTo>
                    <a:lnTo>
                      <a:pt x="72" y="172"/>
                    </a:lnTo>
                    <a:lnTo>
                      <a:pt x="73" y="176"/>
                    </a:lnTo>
                    <a:lnTo>
                      <a:pt x="73" y="180"/>
                    </a:lnTo>
                    <a:lnTo>
                      <a:pt x="73" y="180"/>
                    </a:lnTo>
                    <a:lnTo>
                      <a:pt x="73" y="186"/>
                    </a:lnTo>
                    <a:lnTo>
                      <a:pt x="71" y="191"/>
                    </a:lnTo>
                    <a:lnTo>
                      <a:pt x="69" y="195"/>
                    </a:lnTo>
                    <a:lnTo>
                      <a:pt x="66" y="199"/>
                    </a:lnTo>
                    <a:lnTo>
                      <a:pt x="62" y="202"/>
                    </a:lnTo>
                    <a:lnTo>
                      <a:pt x="58" y="204"/>
                    </a:lnTo>
                    <a:lnTo>
                      <a:pt x="53" y="206"/>
                    </a:lnTo>
                    <a:lnTo>
                      <a:pt x="48" y="206"/>
                    </a:lnTo>
                    <a:lnTo>
                      <a:pt x="48" y="206"/>
                    </a:lnTo>
                    <a:lnTo>
                      <a:pt x="42" y="206"/>
                    </a:lnTo>
                    <a:lnTo>
                      <a:pt x="37" y="204"/>
                    </a:lnTo>
                    <a:lnTo>
                      <a:pt x="32" y="202"/>
                    </a:lnTo>
                    <a:lnTo>
                      <a:pt x="29" y="199"/>
                    </a:lnTo>
                    <a:lnTo>
                      <a:pt x="26" y="195"/>
                    </a:lnTo>
                    <a:lnTo>
                      <a:pt x="23" y="191"/>
                    </a:lnTo>
                    <a:lnTo>
                      <a:pt x="22" y="186"/>
                    </a:lnTo>
                    <a:lnTo>
                      <a:pt x="21" y="180"/>
                    </a:lnTo>
                    <a:lnTo>
                      <a:pt x="21" y="180"/>
                    </a:lnTo>
                    <a:lnTo>
                      <a:pt x="22" y="176"/>
                    </a:lnTo>
                    <a:lnTo>
                      <a:pt x="23" y="172"/>
                    </a:lnTo>
                    <a:lnTo>
                      <a:pt x="24" y="168"/>
                    </a:lnTo>
                    <a:lnTo>
                      <a:pt x="26" y="165"/>
                    </a:lnTo>
                    <a:lnTo>
                      <a:pt x="29" y="162"/>
                    </a:lnTo>
                    <a:lnTo>
                      <a:pt x="32" y="159"/>
                    </a:lnTo>
                    <a:lnTo>
                      <a:pt x="36" y="157"/>
                    </a:lnTo>
                    <a:lnTo>
                      <a:pt x="39" y="156"/>
                    </a:lnTo>
                    <a:lnTo>
                      <a:pt x="39" y="48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158" y="109"/>
                    </a:lnTo>
                    <a:lnTo>
                      <a:pt x="299" y="49"/>
                    </a:lnTo>
                    <a:lnTo>
                      <a:pt x="299" y="49"/>
                    </a:lnTo>
                    <a:lnTo>
                      <a:pt x="303" y="48"/>
                    </a:lnTo>
                    <a:lnTo>
                      <a:pt x="307" y="49"/>
                    </a:lnTo>
                    <a:lnTo>
                      <a:pt x="311" y="51"/>
                    </a:lnTo>
                    <a:lnTo>
                      <a:pt x="314" y="54"/>
                    </a:lnTo>
                    <a:lnTo>
                      <a:pt x="314" y="54"/>
                    </a:lnTo>
                    <a:lnTo>
                      <a:pt x="314" y="59"/>
                    </a:lnTo>
                    <a:lnTo>
                      <a:pt x="314" y="63"/>
                    </a:lnTo>
                    <a:lnTo>
                      <a:pt x="311" y="66"/>
                    </a:lnTo>
                    <a:lnTo>
                      <a:pt x="308" y="69"/>
                    </a:lnTo>
                    <a:lnTo>
                      <a:pt x="308" y="69"/>
                    </a:lnTo>
                    <a:close/>
                    <a:moveTo>
                      <a:pt x="48" y="169"/>
                    </a:moveTo>
                    <a:lnTo>
                      <a:pt x="48" y="169"/>
                    </a:lnTo>
                    <a:lnTo>
                      <a:pt x="43" y="170"/>
                    </a:lnTo>
                    <a:lnTo>
                      <a:pt x="39" y="172"/>
                    </a:lnTo>
                    <a:lnTo>
                      <a:pt x="37" y="176"/>
                    </a:lnTo>
                    <a:lnTo>
                      <a:pt x="36" y="180"/>
                    </a:lnTo>
                    <a:lnTo>
                      <a:pt x="36" y="180"/>
                    </a:lnTo>
                    <a:lnTo>
                      <a:pt x="37" y="184"/>
                    </a:lnTo>
                    <a:lnTo>
                      <a:pt x="39" y="189"/>
                    </a:lnTo>
                    <a:lnTo>
                      <a:pt x="43" y="191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52" y="191"/>
                    </a:lnTo>
                    <a:lnTo>
                      <a:pt x="55" y="189"/>
                    </a:lnTo>
                    <a:lnTo>
                      <a:pt x="58" y="184"/>
                    </a:lnTo>
                    <a:lnTo>
                      <a:pt x="58" y="180"/>
                    </a:lnTo>
                    <a:lnTo>
                      <a:pt x="58" y="180"/>
                    </a:lnTo>
                    <a:lnTo>
                      <a:pt x="58" y="176"/>
                    </a:lnTo>
                    <a:lnTo>
                      <a:pt x="55" y="172"/>
                    </a:lnTo>
                    <a:lnTo>
                      <a:pt x="52" y="170"/>
                    </a:lnTo>
                    <a:lnTo>
                      <a:pt x="48" y="169"/>
                    </a:lnTo>
                    <a:lnTo>
                      <a:pt x="48" y="169"/>
                    </a:lnTo>
                    <a:close/>
                    <a:moveTo>
                      <a:pt x="264" y="169"/>
                    </a:moveTo>
                    <a:lnTo>
                      <a:pt x="264" y="169"/>
                    </a:lnTo>
                    <a:lnTo>
                      <a:pt x="259" y="170"/>
                    </a:lnTo>
                    <a:lnTo>
                      <a:pt x="256" y="172"/>
                    </a:lnTo>
                    <a:lnTo>
                      <a:pt x="253" y="176"/>
                    </a:lnTo>
                    <a:lnTo>
                      <a:pt x="253" y="180"/>
                    </a:lnTo>
                    <a:lnTo>
                      <a:pt x="253" y="180"/>
                    </a:lnTo>
                    <a:lnTo>
                      <a:pt x="253" y="184"/>
                    </a:lnTo>
                    <a:lnTo>
                      <a:pt x="256" y="189"/>
                    </a:lnTo>
                    <a:lnTo>
                      <a:pt x="259" y="191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9" y="191"/>
                    </a:lnTo>
                    <a:lnTo>
                      <a:pt x="272" y="189"/>
                    </a:lnTo>
                    <a:lnTo>
                      <a:pt x="274" y="184"/>
                    </a:lnTo>
                    <a:lnTo>
                      <a:pt x="275" y="180"/>
                    </a:lnTo>
                    <a:lnTo>
                      <a:pt x="275" y="180"/>
                    </a:lnTo>
                    <a:lnTo>
                      <a:pt x="274" y="176"/>
                    </a:lnTo>
                    <a:lnTo>
                      <a:pt x="272" y="172"/>
                    </a:lnTo>
                    <a:lnTo>
                      <a:pt x="269" y="170"/>
                    </a:lnTo>
                    <a:lnTo>
                      <a:pt x="264" y="169"/>
                    </a:lnTo>
                    <a:lnTo>
                      <a:pt x="264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8" name="Freeform 283"/>
              <p:cNvSpPr>
                <a:spLocks/>
              </p:cNvSpPr>
              <p:nvPr/>
            </p:nvSpPr>
            <p:spPr bwMode="auto">
              <a:xfrm>
                <a:off x="2009" y="2237"/>
                <a:ext cx="49" cy="50"/>
              </a:xfrm>
              <a:custGeom>
                <a:avLst/>
                <a:gdLst>
                  <a:gd name="T0" fmla="*/ 49 w 49"/>
                  <a:gd name="T1" fmla="*/ 25 h 50"/>
                  <a:gd name="T2" fmla="*/ 49 w 49"/>
                  <a:gd name="T3" fmla="*/ 25 h 50"/>
                  <a:gd name="T4" fmla="*/ 49 w 49"/>
                  <a:gd name="T5" fmla="*/ 30 h 50"/>
                  <a:gd name="T6" fmla="*/ 48 w 49"/>
                  <a:gd name="T7" fmla="*/ 34 h 50"/>
                  <a:gd name="T8" fmla="*/ 45 w 49"/>
                  <a:gd name="T9" fmla="*/ 39 h 50"/>
                  <a:gd name="T10" fmla="*/ 42 w 49"/>
                  <a:gd name="T11" fmla="*/ 42 h 50"/>
                  <a:gd name="T12" fmla="*/ 39 w 49"/>
                  <a:gd name="T13" fmla="*/ 45 h 50"/>
                  <a:gd name="T14" fmla="*/ 35 w 49"/>
                  <a:gd name="T15" fmla="*/ 47 h 50"/>
                  <a:gd name="T16" fmla="*/ 30 w 49"/>
                  <a:gd name="T17" fmla="*/ 50 h 50"/>
                  <a:gd name="T18" fmla="*/ 25 w 49"/>
                  <a:gd name="T19" fmla="*/ 50 h 50"/>
                  <a:gd name="T20" fmla="*/ 25 w 49"/>
                  <a:gd name="T21" fmla="*/ 50 h 50"/>
                  <a:gd name="T22" fmla="*/ 20 w 49"/>
                  <a:gd name="T23" fmla="*/ 50 h 50"/>
                  <a:gd name="T24" fmla="*/ 15 w 49"/>
                  <a:gd name="T25" fmla="*/ 47 h 50"/>
                  <a:gd name="T26" fmla="*/ 10 w 49"/>
                  <a:gd name="T27" fmla="*/ 45 h 50"/>
                  <a:gd name="T28" fmla="*/ 7 w 49"/>
                  <a:gd name="T29" fmla="*/ 42 h 50"/>
                  <a:gd name="T30" fmla="*/ 4 w 49"/>
                  <a:gd name="T31" fmla="*/ 39 h 50"/>
                  <a:gd name="T32" fmla="*/ 1 w 49"/>
                  <a:gd name="T33" fmla="*/ 34 h 50"/>
                  <a:gd name="T34" fmla="*/ 0 w 49"/>
                  <a:gd name="T35" fmla="*/ 30 h 50"/>
                  <a:gd name="T36" fmla="*/ 0 w 49"/>
                  <a:gd name="T37" fmla="*/ 25 h 50"/>
                  <a:gd name="T38" fmla="*/ 0 w 49"/>
                  <a:gd name="T39" fmla="*/ 25 h 50"/>
                  <a:gd name="T40" fmla="*/ 0 w 49"/>
                  <a:gd name="T41" fmla="*/ 20 h 50"/>
                  <a:gd name="T42" fmla="*/ 1 w 49"/>
                  <a:gd name="T43" fmla="*/ 15 h 50"/>
                  <a:gd name="T44" fmla="*/ 4 w 49"/>
                  <a:gd name="T45" fmla="*/ 10 h 50"/>
                  <a:gd name="T46" fmla="*/ 7 w 49"/>
                  <a:gd name="T47" fmla="*/ 7 h 50"/>
                  <a:gd name="T48" fmla="*/ 10 w 49"/>
                  <a:gd name="T49" fmla="*/ 4 h 50"/>
                  <a:gd name="T50" fmla="*/ 15 w 49"/>
                  <a:gd name="T51" fmla="*/ 1 h 50"/>
                  <a:gd name="T52" fmla="*/ 20 w 49"/>
                  <a:gd name="T53" fmla="*/ 0 h 50"/>
                  <a:gd name="T54" fmla="*/ 25 w 49"/>
                  <a:gd name="T55" fmla="*/ 0 h 50"/>
                  <a:gd name="T56" fmla="*/ 25 w 49"/>
                  <a:gd name="T57" fmla="*/ 0 h 50"/>
                  <a:gd name="T58" fmla="*/ 30 w 49"/>
                  <a:gd name="T59" fmla="*/ 0 h 50"/>
                  <a:gd name="T60" fmla="*/ 35 w 49"/>
                  <a:gd name="T61" fmla="*/ 1 h 50"/>
                  <a:gd name="T62" fmla="*/ 39 w 49"/>
                  <a:gd name="T63" fmla="*/ 4 h 50"/>
                  <a:gd name="T64" fmla="*/ 42 w 49"/>
                  <a:gd name="T65" fmla="*/ 7 h 50"/>
                  <a:gd name="T66" fmla="*/ 45 w 49"/>
                  <a:gd name="T67" fmla="*/ 10 h 50"/>
                  <a:gd name="T68" fmla="*/ 48 w 49"/>
                  <a:gd name="T69" fmla="*/ 15 h 50"/>
                  <a:gd name="T70" fmla="*/ 49 w 49"/>
                  <a:gd name="T71" fmla="*/ 20 h 50"/>
                  <a:gd name="T72" fmla="*/ 49 w 49"/>
                  <a:gd name="T73" fmla="*/ 25 h 50"/>
                  <a:gd name="T74" fmla="*/ 49 w 49"/>
                  <a:gd name="T7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50">
                    <a:moveTo>
                      <a:pt x="49" y="25"/>
                    </a:moveTo>
                    <a:lnTo>
                      <a:pt x="49" y="25"/>
                    </a:lnTo>
                    <a:lnTo>
                      <a:pt x="49" y="30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2" y="42"/>
                    </a:lnTo>
                    <a:lnTo>
                      <a:pt x="39" y="45"/>
                    </a:lnTo>
                    <a:lnTo>
                      <a:pt x="35" y="47"/>
                    </a:lnTo>
                    <a:lnTo>
                      <a:pt x="30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0" y="50"/>
                    </a:lnTo>
                    <a:lnTo>
                      <a:pt x="15" y="47"/>
                    </a:lnTo>
                    <a:lnTo>
                      <a:pt x="10" y="45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49" y="20"/>
                    </a:lnTo>
                    <a:lnTo>
                      <a:pt x="49" y="25"/>
                    </a:lnTo>
                    <a:lnTo>
                      <a:pt x="49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9" name="Freeform 284"/>
              <p:cNvSpPr>
                <a:spLocks/>
              </p:cNvSpPr>
              <p:nvPr/>
            </p:nvSpPr>
            <p:spPr bwMode="auto">
              <a:xfrm>
                <a:off x="2054" y="2278"/>
                <a:ext cx="204" cy="57"/>
              </a:xfrm>
              <a:custGeom>
                <a:avLst/>
                <a:gdLst>
                  <a:gd name="T0" fmla="*/ 196 w 204"/>
                  <a:gd name="T1" fmla="*/ 48 h 57"/>
                  <a:gd name="T2" fmla="*/ 196 w 204"/>
                  <a:gd name="T3" fmla="*/ 48 h 57"/>
                  <a:gd name="T4" fmla="*/ 198 w 204"/>
                  <a:gd name="T5" fmla="*/ 47 h 57"/>
                  <a:gd name="T6" fmla="*/ 200 w 204"/>
                  <a:gd name="T7" fmla="*/ 45 h 57"/>
                  <a:gd name="T8" fmla="*/ 203 w 204"/>
                  <a:gd name="T9" fmla="*/ 39 h 57"/>
                  <a:gd name="T10" fmla="*/ 204 w 204"/>
                  <a:gd name="T11" fmla="*/ 34 h 57"/>
                  <a:gd name="T12" fmla="*/ 204 w 204"/>
                  <a:gd name="T13" fmla="*/ 31 h 57"/>
                  <a:gd name="T14" fmla="*/ 203 w 204"/>
                  <a:gd name="T15" fmla="*/ 28 h 57"/>
                  <a:gd name="T16" fmla="*/ 203 w 204"/>
                  <a:gd name="T17" fmla="*/ 28 h 57"/>
                  <a:gd name="T18" fmla="*/ 202 w 204"/>
                  <a:gd name="T19" fmla="*/ 25 h 57"/>
                  <a:gd name="T20" fmla="*/ 200 w 204"/>
                  <a:gd name="T21" fmla="*/ 23 h 57"/>
                  <a:gd name="T22" fmla="*/ 195 w 204"/>
                  <a:gd name="T23" fmla="*/ 20 h 57"/>
                  <a:gd name="T24" fmla="*/ 189 w 204"/>
                  <a:gd name="T25" fmla="*/ 19 h 57"/>
                  <a:gd name="T26" fmla="*/ 186 w 204"/>
                  <a:gd name="T27" fmla="*/ 20 h 57"/>
                  <a:gd name="T28" fmla="*/ 183 w 204"/>
                  <a:gd name="T29" fmla="*/ 20 h 57"/>
                  <a:gd name="T30" fmla="*/ 101 w 204"/>
                  <a:gd name="T31" fmla="*/ 57 h 57"/>
                  <a:gd name="T32" fmla="*/ 101 w 204"/>
                  <a:gd name="T33" fmla="*/ 57 h 57"/>
                  <a:gd name="T34" fmla="*/ 31 w 204"/>
                  <a:gd name="T35" fmla="*/ 4 h 57"/>
                  <a:gd name="T36" fmla="*/ 31 w 204"/>
                  <a:gd name="T37" fmla="*/ 4 h 57"/>
                  <a:gd name="T38" fmla="*/ 28 w 204"/>
                  <a:gd name="T39" fmla="*/ 2 h 57"/>
                  <a:gd name="T40" fmla="*/ 24 w 204"/>
                  <a:gd name="T41" fmla="*/ 0 h 57"/>
                  <a:gd name="T42" fmla="*/ 21 w 204"/>
                  <a:gd name="T43" fmla="*/ 0 h 57"/>
                  <a:gd name="T44" fmla="*/ 17 w 204"/>
                  <a:gd name="T45" fmla="*/ 0 h 57"/>
                  <a:gd name="T46" fmla="*/ 14 w 204"/>
                  <a:gd name="T47" fmla="*/ 1 h 57"/>
                  <a:gd name="T48" fmla="*/ 10 w 204"/>
                  <a:gd name="T49" fmla="*/ 2 h 57"/>
                  <a:gd name="T50" fmla="*/ 8 w 204"/>
                  <a:gd name="T51" fmla="*/ 4 h 57"/>
                  <a:gd name="T52" fmla="*/ 4 w 204"/>
                  <a:gd name="T53" fmla="*/ 7 h 57"/>
                  <a:gd name="T54" fmla="*/ 4 w 204"/>
                  <a:gd name="T55" fmla="*/ 7 h 57"/>
                  <a:gd name="T56" fmla="*/ 2 w 204"/>
                  <a:gd name="T57" fmla="*/ 11 h 57"/>
                  <a:gd name="T58" fmla="*/ 1 w 204"/>
                  <a:gd name="T59" fmla="*/ 15 h 57"/>
                  <a:gd name="T60" fmla="*/ 0 w 204"/>
                  <a:gd name="T61" fmla="*/ 18 h 57"/>
                  <a:gd name="T62" fmla="*/ 0 w 204"/>
                  <a:gd name="T63" fmla="*/ 22 h 57"/>
                  <a:gd name="T64" fmla="*/ 1 w 204"/>
                  <a:gd name="T65" fmla="*/ 25 h 57"/>
                  <a:gd name="T66" fmla="*/ 3 w 204"/>
                  <a:gd name="T67" fmla="*/ 28 h 57"/>
                  <a:gd name="T68" fmla="*/ 6 w 204"/>
                  <a:gd name="T69" fmla="*/ 31 h 57"/>
                  <a:gd name="T70" fmla="*/ 9 w 204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4" h="57">
                    <a:moveTo>
                      <a:pt x="196" y="48"/>
                    </a:moveTo>
                    <a:lnTo>
                      <a:pt x="196" y="48"/>
                    </a:lnTo>
                    <a:lnTo>
                      <a:pt x="198" y="47"/>
                    </a:lnTo>
                    <a:lnTo>
                      <a:pt x="200" y="45"/>
                    </a:lnTo>
                    <a:lnTo>
                      <a:pt x="203" y="39"/>
                    </a:lnTo>
                    <a:lnTo>
                      <a:pt x="204" y="34"/>
                    </a:lnTo>
                    <a:lnTo>
                      <a:pt x="204" y="31"/>
                    </a:lnTo>
                    <a:lnTo>
                      <a:pt x="203" y="28"/>
                    </a:lnTo>
                    <a:lnTo>
                      <a:pt x="203" y="28"/>
                    </a:lnTo>
                    <a:lnTo>
                      <a:pt x="202" y="25"/>
                    </a:lnTo>
                    <a:lnTo>
                      <a:pt x="200" y="23"/>
                    </a:lnTo>
                    <a:lnTo>
                      <a:pt x="195" y="20"/>
                    </a:lnTo>
                    <a:lnTo>
                      <a:pt x="189" y="19"/>
                    </a:lnTo>
                    <a:lnTo>
                      <a:pt x="186" y="20"/>
                    </a:lnTo>
                    <a:lnTo>
                      <a:pt x="183" y="20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8"/>
                    </a:lnTo>
                    <a:lnTo>
                      <a:pt x="6" y="31"/>
                    </a:lnTo>
                    <a:lnTo>
                      <a:pt x="9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0" name="Freeform 285"/>
              <p:cNvSpPr>
                <a:spLocks noEditPoints="1"/>
              </p:cNvSpPr>
              <p:nvPr/>
            </p:nvSpPr>
            <p:spPr bwMode="auto">
              <a:xfrm>
                <a:off x="96" y="250"/>
                <a:ext cx="187" cy="261"/>
              </a:xfrm>
              <a:custGeom>
                <a:avLst/>
                <a:gdLst>
                  <a:gd name="T0" fmla="*/ 124 w 187"/>
                  <a:gd name="T1" fmla="*/ 27 h 261"/>
                  <a:gd name="T2" fmla="*/ 122 w 187"/>
                  <a:gd name="T3" fmla="*/ 37 h 261"/>
                  <a:gd name="T4" fmla="*/ 115 w 187"/>
                  <a:gd name="T5" fmla="*/ 45 h 261"/>
                  <a:gd name="T6" fmla="*/ 107 w 187"/>
                  <a:gd name="T7" fmla="*/ 52 h 261"/>
                  <a:gd name="T8" fmla="*/ 97 w 187"/>
                  <a:gd name="T9" fmla="*/ 54 h 261"/>
                  <a:gd name="T10" fmla="*/ 92 w 187"/>
                  <a:gd name="T11" fmla="*/ 53 h 261"/>
                  <a:gd name="T12" fmla="*/ 82 w 187"/>
                  <a:gd name="T13" fmla="*/ 48 h 261"/>
                  <a:gd name="T14" fmla="*/ 75 w 187"/>
                  <a:gd name="T15" fmla="*/ 41 h 261"/>
                  <a:gd name="T16" fmla="*/ 71 w 187"/>
                  <a:gd name="T17" fmla="*/ 32 h 261"/>
                  <a:gd name="T18" fmla="*/ 70 w 187"/>
                  <a:gd name="T19" fmla="*/ 27 h 261"/>
                  <a:gd name="T20" fmla="*/ 72 w 187"/>
                  <a:gd name="T21" fmla="*/ 17 h 261"/>
                  <a:gd name="T22" fmla="*/ 78 w 187"/>
                  <a:gd name="T23" fmla="*/ 8 h 261"/>
                  <a:gd name="T24" fmla="*/ 87 w 187"/>
                  <a:gd name="T25" fmla="*/ 2 h 261"/>
                  <a:gd name="T26" fmla="*/ 97 w 187"/>
                  <a:gd name="T27" fmla="*/ 0 h 261"/>
                  <a:gd name="T28" fmla="*/ 102 w 187"/>
                  <a:gd name="T29" fmla="*/ 1 h 261"/>
                  <a:gd name="T30" fmla="*/ 112 w 187"/>
                  <a:gd name="T31" fmla="*/ 4 h 261"/>
                  <a:gd name="T32" fmla="*/ 119 w 187"/>
                  <a:gd name="T33" fmla="*/ 11 h 261"/>
                  <a:gd name="T34" fmla="*/ 123 w 187"/>
                  <a:gd name="T35" fmla="*/ 22 h 261"/>
                  <a:gd name="T36" fmla="*/ 124 w 187"/>
                  <a:gd name="T37" fmla="*/ 27 h 261"/>
                  <a:gd name="T38" fmla="*/ 187 w 187"/>
                  <a:gd name="T39" fmla="*/ 243 h 261"/>
                  <a:gd name="T40" fmla="*/ 146 w 187"/>
                  <a:gd name="T41" fmla="*/ 152 h 261"/>
                  <a:gd name="T42" fmla="*/ 97 w 187"/>
                  <a:gd name="T43" fmla="*/ 88 h 261"/>
                  <a:gd name="T44" fmla="*/ 97 w 187"/>
                  <a:gd name="T45" fmla="*/ 79 h 261"/>
                  <a:gd name="T46" fmla="*/ 92 w 187"/>
                  <a:gd name="T47" fmla="*/ 69 h 261"/>
                  <a:gd name="T48" fmla="*/ 81 w 187"/>
                  <a:gd name="T49" fmla="*/ 63 h 261"/>
                  <a:gd name="T50" fmla="*/ 68 w 187"/>
                  <a:gd name="T51" fmla="*/ 63 h 261"/>
                  <a:gd name="T52" fmla="*/ 62 w 187"/>
                  <a:gd name="T53" fmla="*/ 65 h 261"/>
                  <a:gd name="T54" fmla="*/ 2 w 187"/>
                  <a:gd name="T55" fmla="*/ 162 h 261"/>
                  <a:gd name="T56" fmla="*/ 3 w 187"/>
                  <a:gd name="T57" fmla="*/ 166 h 261"/>
                  <a:gd name="T58" fmla="*/ 9 w 187"/>
                  <a:gd name="T59" fmla="*/ 172 h 261"/>
                  <a:gd name="T60" fmla="*/ 15 w 187"/>
                  <a:gd name="T61" fmla="*/ 173 h 261"/>
                  <a:gd name="T62" fmla="*/ 15 w 187"/>
                  <a:gd name="T63" fmla="*/ 173 h 261"/>
                  <a:gd name="T64" fmla="*/ 23 w 187"/>
                  <a:gd name="T65" fmla="*/ 170 h 261"/>
                  <a:gd name="T66" fmla="*/ 27 w 187"/>
                  <a:gd name="T67" fmla="*/ 161 h 261"/>
                  <a:gd name="T68" fmla="*/ 25 w 187"/>
                  <a:gd name="T69" fmla="*/ 107 h 261"/>
                  <a:gd name="T70" fmla="*/ 37 w 187"/>
                  <a:gd name="T71" fmla="*/ 159 h 261"/>
                  <a:gd name="T72" fmla="*/ 37 w 187"/>
                  <a:gd name="T73" fmla="*/ 164 h 261"/>
                  <a:gd name="T74" fmla="*/ 39 w 187"/>
                  <a:gd name="T75" fmla="*/ 174 h 261"/>
                  <a:gd name="T76" fmla="*/ 45 w 187"/>
                  <a:gd name="T77" fmla="*/ 181 h 261"/>
                  <a:gd name="T78" fmla="*/ 54 w 187"/>
                  <a:gd name="T79" fmla="*/ 185 h 261"/>
                  <a:gd name="T80" fmla="*/ 125 w 187"/>
                  <a:gd name="T81" fmla="*/ 185 h 261"/>
                  <a:gd name="T82" fmla="*/ 155 w 187"/>
                  <a:gd name="T83" fmla="*/ 252 h 261"/>
                  <a:gd name="T84" fmla="*/ 158 w 187"/>
                  <a:gd name="T85" fmla="*/ 255 h 261"/>
                  <a:gd name="T86" fmla="*/ 162 w 187"/>
                  <a:gd name="T87" fmla="*/ 259 h 261"/>
                  <a:gd name="T88" fmla="*/ 168 w 187"/>
                  <a:gd name="T89" fmla="*/ 261 h 261"/>
                  <a:gd name="T90" fmla="*/ 175 w 187"/>
                  <a:gd name="T91" fmla="*/ 261 h 261"/>
                  <a:gd name="T92" fmla="*/ 178 w 187"/>
                  <a:gd name="T93" fmla="*/ 260 h 261"/>
                  <a:gd name="T94" fmla="*/ 185 w 187"/>
                  <a:gd name="T95" fmla="*/ 253 h 261"/>
                  <a:gd name="T96" fmla="*/ 187 w 187"/>
                  <a:gd name="T97" fmla="*/ 24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7" h="261">
                    <a:moveTo>
                      <a:pt x="124" y="27"/>
                    </a:moveTo>
                    <a:lnTo>
                      <a:pt x="124" y="27"/>
                    </a:lnTo>
                    <a:lnTo>
                      <a:pt x="123" y="32"/>
                    </a:lnTo>
                    <a:lnTo>
                      <a:pt x="122" y="37"/>
                    </a:lnTo>
                    <a:lnTo>
                      <a:pt x="119" y="41"/>
                    </a:lnTo>
                    <a:lnTo>
                      <a:pt x="115" y="45"/>
                    </a:lnTo>
                    <a:lnTo>
                      <a:pt x="112" y="48"/>
                    </a:lnTo>
                    <a:lnTo>
                      <a:pt x="107" y="52"/>
                    </a:lnTo>
                    <a:lnTo>
                      <a:pt x="102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2" y="53"/>
                    </a:lnTo>
                    <a:lnTo>
                      <a:pt x="87" y="52"/>
                    </a:lnTo>
                    <a:lnTo>
                      <a:pt x="82" y="48"/>
                    </a:lnTo>
                    <a:lnTo>
                      <a:pt x="78" y="45"/>
                    </a:lnTo>
                    <a:lnTo>
                      <a:pt x="75" y="41"/>
                    </a:lnTo>
                    <a:lnTo>
                      <a:pt x="72" y="37"/>
                    </a:lnTo>
                    <a:lnTo>
                      <a:pt x="71" y="32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1" y="22"/>
                    </a:lnTo>
                    <a:lnTo>
                      <a:pt x="72" y="17"/>
                    </a:lnTo>
                    <a:lnTo>
                      <a:pt x="75" y="11"/>
                    </a:lnTo>
                    <a:lnTo>
                      <a:pt x="78" y="8"/>
                    </a:lnTo>
                    <a:lnTo>
                      <a:pt x="82" y="4"/>
                    </a:lnTo>
                    <a:lnTo>
                      <a:pt x="87" y="2"/>
                    </a:lnTo>
                    <a:lnTo>
                      <a:pt x="92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102" y="1"/>
                    </a:lnTo>
                    <a:lnTo>
                      <a:pt x="107" y="2"/>
                    </a:lnTo>
                    <a:lnTo>
                      <a:pt x="112" y="4"/>
                    </a:lnTo>
                    <a:lnTo>
                      <a:pt x="115" y="8"/>
                    </a:lnTo>
                    <a:lnTo>
                      <a:pt x="119" y="11"/>
                    </a:lnTo>
                    <a:lnTo>
                      <a:pt x="122" y="17"/>
                    </a:lnTo>
                    <a:lnTo>
                      <a:pt x="123" y="22"/>
                    </a:lnTo>
                    <a:lnTo>
                      <a:pt x="124" y="27"/>
                    </a:lnTo>
                    <a:lnTo>
                      <a:pt x="124" y="27"/>
                    </a:lnTo>
                    <a:close/>
                    <a:moveTo>
                      <a:pt x="187" y="243"/>
                    </a:moveTo>
                    <a:lnTo>
                      <a:pt x="187" y="243"/>
                    </a:lnTo>
                    <a:lnTo>
                      <a:pt x="186" y="238"/>
                    </a:lnTo>
                    <a:lnTo>
                      <a:pt x="146" y="152"/>
                    </a:lnTo>
                    <a:lnTo>
                      <a:pt x="85" y="152"/>
                    </a:lnTo>
                    <a:lnTo>
                      <a:pt x="97" y="88"/>
                    </a:lnTo>
                    <a:lnTo>
                      <a:pt x="97" y="88"/>
                    </a:lnTo>
                    <a:lnTo>
                      <a:pt x="97" y="79"/>
                    </a:lnTo>
                    <a:lnTo>
                      <a:pt x="96" y="73"/>
                    </a:lnTo>
                    <a:lnTo>
                      <a:pt x="92" y="69"/>
                    </a:lnTo>
                    <a:lnTo>
                      <a:pt x="88" y="65"/>
                    </a:lnTo>
                    <a:lnTo>
                      <a:pt x="81" y="63"/>
                    </a:lnTo>
                    <a:lnTo>
                      <a:pt x="75" y="63"/>
                    </a:lnTo>
                    <a:lnTo>
                      <a:pt x="68" y="63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0" y="91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3" y="166"/>
                    </a:lnTo>
                    <a:lnTo>
                      <a:pt x="6" y="170"/>
                    </a:lnTo>
                    <a:lnTo>
                      <a:pt x="9" y="172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20" y="172"/>
                    </a:lnTo>
                    <a:lnTo>
                      <a:pt x="23" y="170"/>
                    </a:lnTo>
                    <a:lnTo>
                      <a:pt x="26" y="166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5" y="107"/>
                    </a:lnTo>
                    <a:lnTo>
                      <a:pt x="50" y="97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37" y="164"/>
                    </a:lnTo>
                    <a:lnTo>
                      <a:pt x="38" y="169"/>
                    </a:lnTo>
                    <a:lnTo>
                      <a:pt x="39" y="174"/>
                    </a:lnTo>
                    <a:lnTo>
                      <a:pt x="42" y="178"/>
                    </a:lnTo>
                    <a:lnTo>
                      <a:pt x="45" y="181"/>
                    </a:lnTo>
                    <a:lnTo>
                      <a:pt x="50" y="183"/>
                    </a:lnTo>
                    <a:lnTo>
                      <a:pt x="54" y="185"/>
                    </a:lnTo>
                    <a:lnTo>
                      <a:pt x="60" y="185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55" y="252"/>
                    </a:lnTo>
                    <a:lnTo>
                      <a:pt x="155" y="252"/>
                    </a:lnTo>
                    <a:lnTo>
                      <a:pt x="158" y="255"/>
                    </a:lnTo>
                    <a:lnTo>
                      <a:pt x="160" y="257"/>
                    </a:lnTo>
                    <a:lnTo>
                      <a:pt x="162" y="259"/>
                    </a:lnTo>
                    <a:lnTo>
                      <a:pt x="165" y="260"/>
                    </a:lnTo>
                    <a:lnTo>
                      <a:pt x="168" y="261"/>
                    </a:lnTo>
                    <a:lnTo>
                      <a:pt x="171" y="261"/>
                    </a:lnTo>
                    <a:lnTo>
                      <a:pt x="175" y="261"/>
                    </a:lnTo>
                    <a:lnTo>
                      <a:pt x="178" y="260"/>
                    </a:lnTo>
                    <a:lnTo>
                      <a:pt x="178" y="260"/>
                    </a:lnTo>
                    <a:lnTo>
                      <a:pt x="182" y="257"/>
                    </a:lnTo>
                    <a:lnTo>
                      <a:pt x="185" y="253"/>
                    </a:lnTo>
                    <a:lnTo>
                      <a:pt x="187" y="248"/>
                    </a:lnTo>
                    <a:lnTo>
                      <a:pt x="187" y="243"/>
                    </a:lnTo>
                    <a:lnTo>
                      <a:pt x="187" y="24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1" name="Freeform 286"/>
              <p:cNvSpPr>
                <a:spLocks/>
              </p:cNvSpPr>
              <p:nvPr/>
            </p:nvSpPr>
            <p:spPr bwMode="auto">
              <a:xfrm>
                <a:off x="92" y="432"/>
                <a:ext cx="138" cy="103"/>
              </a:xfrm>
              <a:custGeom>
                <a:avLst/>
                <a:gdLst>
                  <a:gd name="T0" fmla="*/ 138 w 138"/>
                  <a:gd name="T1" fmla="*/ 50 h 103"/>
                  <a:gd name="T2" fmla="*/ 138 w 138"/>
                  <a:gd name="T3" fmla="*/ 50 h 103"/>
                  <a:gd name="T4" fmla="*/ 135 w 138"/>
                  <a:gd name="T5" fmla="*/ 59 h 103"/>
                  <a:gd name="T6" fmla="*/ 131 w 138"/>
                  <a:gd name="T7" fmla="*/ 68 h 103"/>
                  <a:gd name="T8" fmla="*/ 126 w 138"/>
                  <a:gd name="T9" fmla="*/ 75 h 103"/>
                  <a:gd name="T10" fmla="*/ 119 w 138"/>
                  <a:gd name="T11" fmla="*/ 82 h 103"/>
                  <a:gd name="T12" fmla="*/ 119 w 138"/>
                  <a:gd name="T13" fmla="*/ 82 h 103"/>
                  <a:gd name="T14" fmla="*/ 114 w 138"/>
                  <a:gd name="T15" fmla="*/ 88 h 103"/>
                  <a:gd name="T16" fmla="*/ 109 w 138"/>
                  <a:gd name="T17" fmla="*/ 92 h 103"/>
                  <a:gd name="T18" fmla="*/ 104 w 138"/>
                  <a:gd name="T19" fmla="*/ 95 h 103"/>
                  <a:gd name="T20" fmla="*/ 98 w 138"/>
                  <a:gd name="T21" fmla="*/ 98 h 103"/>
                  <a:gd name="T22" fmla="*/ 91 w 138"/>
                  <a:gd name="T23" fmla="*/ 100 h 103"/>
                  <a:gd name="T24" fmla="*/ 84 w 138"/>
                  <a:gd name="T25" fmla="*/ 102 h 103"/>
                  <a:gd name="T26" fmla="*/ 77 w 138"/>
                  <a:gd name="T27" fmla="*/ 103 h 103"/>
                  <a:gd name="T28" fmla="*/ 70 w 138"/>
                  <a:gd name="T29" fmla="*/ 103 h 103"/>
                  <a:gd name="T30" fmla="*/ 70 w 138"/>
                  <a:gd name="T31" fmla="*/ 103 h 103"/>
                  <a:gd name="T32" fmla="*/ 63 w 138"/>
                  <a:gd name="T33" fmla="*/ 103 h 103"/>
                  <a:gd name="T34" fmla="*/ 56 w 138"/>
                  <a:gd name="T35" fmla="*/ 102 h 103"/>
                  <a:gd name="T36" fmla="*/ 49 w 138"/>
                  <a:gd name="T37" fmla="*/ 100 h 103"/>
                  <a:gd name="T38" fmla="*/ 43 w 138"/>
                  <a:gd name="T39" fmla="*/ 98 h 103"/>
                  <a:gd name="T40" fmla="*/ 37 w 138"/>
                  <a:gd name="T41" fmla="*/ 95 h 103"/>
                  <a:gd name="T42" fmla="*/ 31 w 138"/>
                  <a:gd name="T43" fmla="*/ 92 h 103"/>
                  <a:gd name="T44" fmla="*/ 26 w 138"/>
                  <a:gd name="T45" fmla="*/ 88 h 103"/>
                  <a:gd name="T46" fmla="*/ 21 w 138"/>
                  <a:gd name="T47" fmla="*/ 82 h 103"/>
                  <a:gd name="T48" fmla="*/ 21 w 138"/>
                  <a:gd name="T49" fmla="*/ 82 h 103"/>
                  <a:gd name="T50" fmla="*/ 17 w 138"/>
                  <a:gd name="T51" fmla="*/ 77 h 103"/>
                  <a:gd name="T52" fmla="*/ 12 w 138"/>
                  <a:gd name="T53" fmla="*/ 72 h 103"/>
                  <a:gd name="T54" fmla="*/ 8 w 138"/>
                  <a:gd name="T55" fmla="*/ 67 h 103"/>
                  <a:gd name="T56" fmla="*/ 6 w 138"/>
                  <a:gd name="T57" fmla="*/ 61 h 103"/>
                  <a:gd name="T58" fmla="*/ 3 w 138"/>
                  <a:gd name="T59" fmla="*/ 54 h 103"/>
                  <a:gd name="T60" fmla="*/ 2 w 138"/>
                  <a:gd name="T61" fmla="*/ 47 h 103"/>
                  <a:gd name="T62" fmla="*/ 1 w 138"/>
                  <a:gd name="T63" fmla="*/ 40 h 103"/>
                  <a:gd name="T64" fmla="*/ 0 w 138"/>
                  <a:gd name="T65" fmla="*/ 33 h 103"/>
                  <a:gd name="T66" fmla="*/ 0 w 138"/>
                  <a:gd name="T67" fmla="*/ 33 h 103"/>
                  <a:gd name="T68" fmla="*/ 1 w 138"/>
                  <a:gd name="T69" fmla="*/ 25 h 103"/>
                  <a:gd name="T70" fmla="*/ 2 w 138"/>
                  <a:gd name="T71" fmla="*/ 16 h 103"/>
                  <a:gd name="T72" fmla="*/ 5 w 138"/>
                  <a:gd name="T73" fmla="*/ 8 h 103"/>
                  <a:gd name="T74" fmla="*/ 8 w 138"/>
                  <a:gd name="T7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" h="103">
                    <a:moveTo>
                      <a:pt x="138" y="50"/>
                    </a:moveTo>
                    <a:lnTo>
                      <a:pt x="138" y="50"/>
                    </a:lnTo>
                    <a:lnTo>
                      <a:pt x="135" y="59"/>
                    </a:lnTo>
                    <a:lnTo>
                      <a:pt x="131" y="68"/>
                    </a:lnTo>
                    <a:lnTo>
                      <a:pt x="126" y="75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4" y="88"/>
                    </a:lnTo>
                    <a:lnTo>
                      <a:pt x="109" y="92"/>
                    </a:lnTo>
                    <a:lnTo>
                      <a:pt x="104" y="95"/>
                    </a:lnTo>
                    <a:lnTo>
                      <a:pt x="98" y="98"/>
                    </a:lnTo>
                    <a:lnTo>
                      <a:pt x="91" y="100"/>
                    </a:lnTo>
                    <a:lnTo>
                      <a:pt x="84" y="102"/>
                    </a:lnTo>
                    <a:lnTo>
                      <a:pt x="77" y="103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63" y="103"/>
                    </a:lnTo>
                    <a:lnTo>
                      <a:pt x="56" y="102"/>
                    </a:lnTo>
                    <a:lnTo>
                      <a:pt x="49" y="100"/>
                    </a:lnTo>
                    <a:lnTo>
                      <a:pt x="43" y="98"/>
                    </a:lnTo>
                    <a:lnTo>
                      <a:pt x="37" y="95"/>
                    </a:lnTo>
                    <a:lnTo>
                      <a:pt x="31" y="92"/>
                    </a:lnTo>
                    <a:lnTo>
                      <a:pt x="26" y="88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17" y="77"/>
                    </a:lnTo>
                    <a:lnTo>
                      <a:pt x="12" y="72"/>
                    </a:lnTo>
                    <a:lnTo>
                      <a:pt x="8" y="67"/>
                    </a:lnTo>
                    <a:lnTo>
                      <a:pt x="6" y="61"/>
                    </a:lnTo>
                    <a:lnTo>
                      <a:pt x="3" y="54"/>
                    </a:lnTo>
                    <a:lnTo>
                      <a:pt x="2" y="47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5"/>
                    </a:lnTo>
                    <a:lnTo>
                      <a:pt x="2" y="16"/>
                    </a:lnTo>
                    <a:lnTo>
                      <a:pt x="5" y="8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2" name="Freeform 287"/>
              <p:cNvSpPr>
                <a:spLocks/>
              </p:cNvSpPr>
              <p:nvPr/>
            </p:nvSpPr>
            <p:spPr bwMode="auto">
              <a:xfrm>
                <a:off x="69" y="412"/>
                <a:ext cx="174" cy="146"/>
              </a:xfrm>
              <a:custGeom>
                <a:avLst/>
                <a:gdLst>
                  <a:gd name="T0" fmla="*/ 18 w 174"/>
                  <a:gd name="T1" fmla="*/ 0 h 146"/>
                  <a:gd name="T2" fmla="*/ 18 w 174"/>
                  <a:gd name="T3" fmla="*/ 0 h 146"/>
                  <a:gd name="T4" fmla="*/ 18 w 174"/>
                  <a:gd name="T5" fmla="*/ 0 h 146"/>
                  <a:gd name="T6" fmla="*/ 18 w 174"/>
                  <a:gd name="T7" fmla="*/ 0 h 146"/>
                  <a:gd name="T8" fmla="*/ 11 w 174"/>
                  <a:gd name="T9" fmla="*/ 11 h 146"/>
                  <a:gd name="T10" fmla="*/ 6 w 174"/>
                  <a:gd name="T11" fmla="*/ 24 h 146"/>
                  <a:gd name="T12" fmla="*/ 1 w 174"/>
                  <a:gd name="T13" fmla="*/ 39 h 146"/>
                  <a:gd name="T14" fmla="*/ 0 w 174"/>
                  <a:gd name="T15" fmla="*/ 53 h 146"/>
                  <a:gd name="T16" fmla="*/ 0 w 174"/>
                  <a:gd name="T17" fmla="*/ 53 h 146"/>
                  <a:gd name="T18" fmla="*/ 1 w 174"/>
                  <a:gd name="T19" fmla="*/ 62 h 146"/>
                  <a:gd name="T20" fmla="*/ 3 w 174"/>
                  <a:gd name="T21" fmla="*/ 72 h 146"/>
                  <a:gd name="T22" fmla="*/ 5 w 174"/>
                  <a:gd name="T23" fmla="*/ 81 h 146"/>
                  <a:gd name="T24" fmla="*/ 8 w 174"/>
                  <a:gd name="T25" fmla="*/ 89 h 146"/>
                  <a:gd name="T26" fmla="*/ 12 w 174"/>
                  <a:gd name="T27" fmla="*/ 97 h 146"/>
                  <a:gd name="T28" fmla="*/ 17 w 174"/>
                  <a:gd name="T29" fmla="*/ 106 h 146"/>
                  <a:gd name="T30" fmla="*/ 22 w 174"/>
                  <a:gd name="T31" fmla="*/ 112 h 146"/>
                  <a:gd name="T32" fmla="*/ 28 w 174"/>
                  <a:gd name="T33" fmla="*/ 119 h 146"/>
                  <a:gd name="T34" fmla="*/ 34 w 174"/>
                  <a:gd name="T35" fmla="*/ 125 h 146"/>
                  <a:gd name="T36" fmla="*/ 42 w 174"/>
                  <a:gd name="T37" fmla="*/ 130 h 146"/>
                  <a:gd name="T38" fmla="*/ 49 w 174"/>
                  <a:gd name="T39" fmla="*/ 134 h 146"/>
                  <a:gd name="T40" fmla="*/ 57 w 174"/>
                  <a:gd name="T41" fmla="*/ 138 h 146"/>
                  <a:gd name="T42" fmla="*/ 65 w 174"/>
                  <a:gd name="T43" fmla="*/ 142 h 146"/>
                  <a:gd name="T44" fmla="*/ 75 w 174"/>
                  <a:gd name="T45" fmla="*/ 144 h 146"/>
                  <a:gd name="T46" fmla="*/ 84 w 174"/>
                  <a:gd name="T47" fmla="*/ 146 h 146"/>
                  <a:gd name="T48" fmla="*/ 93 w 174"/>
                  <a:gd name="T49" fmla="*/ 146 h 146"/>
                  <a:gd name="T50" fmla="*/ 93 w 174"/>
                  <a:gd name="T51" fmla="*/ 146 h 146"/>
                  <a:gd name="T52" fmla="*/ 106 w 174"/>
                  <a:gd name="T53" fmla="*/ 145 h 146"/>
                  <a:gd name="T54" fmla="*/ 119 w 174"/>
                  <a:gd name="T55" fmla="*/ 143 h 146"/>
                  <a:gd name="T56" fmla="*/ 130 w 174"/>
                  <a:gd name="T57" fmla="*/ 138 h 146"/>
                  <a:gd name="T58" fmla="*/ 140 w 174"/>
                  <a:gd name="T59" fmla="*/ 132 h 146"/>
                  <a:gd name="T60" fmla="*/ 151 w 174"/>
                  <a:gd name="T61" fmla="*/ 126 h 146"/>
                  <a:gd name="T62" fmla="*/ 160 w 174"/>
                  <a:gd name="T63" fmla="*/ 118 h 146"/>
                  <a:gd name="T64" fmla="*/ 167 w 174"/>
                  <a:gd name="T65" fmla="*/ 109 h 146"/>
                  <a:gd name="T66" fmla="*/ 174 w 174"/>
                  <a:gd name="T67" fmla="*/ 9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6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1"/>
                    </a:lnTo>
                    <a:lnTo>
                      <a:pt x="6" y="24"/>
                    </a:lnTo>
                    <a:lnTo>
                      <a:pt x="1" y="39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3" y="72"/>
                    </a:lnTo>
                    <a:lnTo>
                      <a:pt x="5" y="81"/>
                    </a:lnTo>
                    <a:lnTo>
                      <a:pt x="8" y="89"/>
                    </a:lnTo>
                    <a:lnTo>
                      <a:pt x="12" y="97"/>
                    </a:lnTo>
                    <a:lnTo>
                      <a:pt x="17" y="106"/>
                    </a:lnTo>
                    <a:lnTo>
                      <a:pt x="22" y="112"/>
                    </a:lnTo>
                    <a:lnTo>
                      <a:pt x="28" y="119"/>
                    </a:lnTo>
                    <a:lnTo>
                      <a:pt x="34" y="125"/>
                    </a:lnTo>
                    <a:lnTo>
                      <a:pt x="42" y="130"/>
                    </a:lnTo>
                    <a:lnTo>
                      <a:pt x="49" y="134"/>
                    </a:lnTo>
                    <a:lnTo>
                      <a:pt x="57" y="138"/>
                    </a:lnTo>
                    <a:lnTo>
                      <a:pt x="65" y="142"/>
                    </a:lnTo>
                    <a:lnTo>
                      <a:pt x="75" y="144"/>
                    </a:lnTo>
                    <a:lnTo>
                      <a:pt x="84" y="146"/>
                    </a:lnTo>
                    <a:lnTo>
                      <a:pt x="93" y="146"/>
                    </a:lnTo>
                    <a:lnTo>
                      <a:pt x="93" y="146"/>
                    </a:lnTo>
                    <a:lnTo>
                      <a:pt x="106" y="145"/>
                    </a:lnTo>
                    <a:lnTo>
                      <a:pt x="119" y="143"/>
                    </a:lnTo>
                    <a:lnTo>
                      <a:pt x="130" y="138"/>
                    </a:lnTo>
                    <a:lnTo>
                      <a:pt x="140" y="132"/>
                    </a:lnTo>
                    <a:lnTo>
                      <a:pt x="151" y="126"/>
                    </a:lnTo>
                    <a:lnTo>
                      <a:pt x="160" y="118"/>
                    </a:lnTo>
                    <a:lnTo>
                      <a:pt x="167" y="109"/>
                    </a:lnTo>
                    <a:lnTo>
                      <a:pt x="174" y="9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3" name="Freeform 288"/>
              <p:cNvSpPr>
                <a:spLocks noEditPoints="1"/>
              </p:cNvSpPr>
              <p:nvPr/>
            </p:nvSpPr>
            <p:spPr bwMode="auto">
              <a:xfrm>
                <a:off x="1790" y="471"/>
                <a:ext cx="200" cy="147"/>
              </a:xfrm>
              <a:custGeom>
                <a:avLst/>
                <a:gdLst>
                  <a:gd name="T0" fmla="*/ 21 w 200"/>
                  <a:gd name="T1" fmla="*/ 0 h 147"/>
                  <a:gd name="T2" fmla="*/ 21 w 200"/>
                  <a:gd name="T3" fmla="*/ 0 h 147"/>
                  <a:gd name="T4" fmla="*/ 17 w 200"/>
                  <a:gd name="T5" fmla="*/ 1 h 147"/>
                  <a:gd name="T6" fmla="*/ 12 w 200"/>
                  <a:gd name="T7" fmla="*/ 2 h 147"/>
                  <a:gd name="T8" fmla="*/ 9 w 200"/>
                  <a:gd name="T9" fmla="*/ 4 h 147"/>
                  <a:gd name="T10" fmla="*/ 6 w 200"/>
                  <a:gd name="T11" fmla="*/ 6 h 147"/>
                  <a:gd name="T12" fmla="*/ 3 w 200"/>
                  <a:gd name="T13" fmla="*/ 10 h 147"/>
                  <a:gd name="T14" fmla="*/ 2 w 200"/>
                  <a:gd name="T15" fmla="*/ 13 h 147"/>
                  <a:gd name="T16" fmla="*/ 0 w 200"/>
                  <a:gd name="T17" fmla="*/ 17 h 147"/>
                  <a:gd name="T18" fmla="*/ 0 w 200"/>
                  <a:gd name="T19" fmla="*/ 21 h 147"/>
                  <a:gd name="T20" fmla="*/ 0 w 200"/>
                  <a:gd name="T21" fmla="*/ 127 h 147"/>
                  <a:gd name="T22" fmla="*/ 0 w 200"/>
                  <a:gd name="T23" fmla="*/ 127 h 147"/>
                  <a:gd name="T24" fmla="*/ 0 w 200"/>
                  <a:gd name="T25" fmla="*/ 131 h 147"/>
                  <a:gd name="T26" fmla="*/ 2 w 200"/>
                  <a:gd name="T27" fmla="*/ 135 h 147"/>
                  <a:gd name="T28" fmla="*/ 3 w 200"/>
                  <a:gd name="T29" fmla="*/ 138 h 147"/>
                  <a:gd name="T30" fmla="*/ 6 w 200"/>
                  <a:gd name="T31" fmla="*/ 141 h 147"/>
                  <a:gd name="T32" fmla="*/ 9 w 200"/>
                  <a:gd name="T33" fmla="*/ 143 h 147"/>
                  <a:gd name="T34" fmla="*/ 12 w 200"/>
                  <a:gd name="T35" fmla="*/ 145 h 147"/>
                  <a:gd name="T36" fmla="*/ 17 w 200"/>
                  <a:gd name="T37" fmla="*/ 146 h 147"/>
                  <a:gd name="T38" fmla="*/ 21 w 200"/>
                  <a:gd name="T39" fmla="*/ 147 h 147"/>
                  <a:gd name="T40" fmla="*/ 179 w 200"/>
                  <a:gd name="T41" fmla="*/ 147 h 147"/>
                  <a:gd name="T42" fmla="*/ 179 w 200"/>
                  <a:gd name="T43" fmla="*/ 147 h 147"/>
                  <a:gd name="T44" fmla="*/ 183 w 200"/>
                  <a:gd name="T45" fmla="*/ 146 h 147"/>
                  <a:gd name="T46" fmla="*/ 187 w 200"/>
                  <a:gd name="T47" fmla="*/ 145 h 147"/>
                  <a:gd name="T48" fmla="*/ 190 w 200"/>
                  <a:gd name="T49" fmla="*/ 143 h 147"/>
                  <a:gd name="T50" fmla="*/ 193 w 200"/>
                  <a:gd name="T51" fmla="*/ 141 h 147"/>
                  <a:gd name="T52" fmla="*/ 195 w 200"/>
                  <a:gd name="T53" fmla="*/ 138 h 147"/>
                  <a:gd name="T54" fmla="*/ 198 w 200"/>
                  <a:gd name="T55" fmla="*/ 135 h 147"/>
                  <a:gd name="T56" fmla="*/ 199 w 200"/>
                  <a:gd name="T57" fmla="*/ 131 h 147"/>
                  <a:gd name="T58" fmla="*/ 200 w 200"/>
                  <a:gd name="T59" fmla="*/ 127 h 147"/>
                  <a:gd name="T60" fmla="*/ 200 w 200"/>
                  <a:gd name="T61" fmla="*/ 21 h 147"/>
                  <a:gd name="T62" fmla="*/ 200 w 200"/>
                  <a:gd name="T63" fmla="*/ 21 h 147"/>
                  <a:gd name="T64" fmla="*/ 199 w 200"/>
                  <a:gd name="T65" fmla="*/ 17 h 147"/>
                  <a:gd name="T66" fmla="*/ 198 w 200"/>
                  <a:gd name="T67" fmla="*/ 13 h 147"/>
                  <a:gd name="T68" fmla="*/ 195 w 200"/>
                  <a:gd name="T69" fmla="*/ 10 h 147"/>
                  <a:gd name="T70" fmla="*/ 193 w 200"/>
                  <a:gd name="T71" fmla="*/ 6 h 147"/>
                  <a:gd name="T72" fmla="*/ 190 w 200"/>
                  <a:gd name="T73" fmla="*/ 4 h 147"/>
                  <a:gd name="T74" fmla="*/ 187 w 200"/>
                  <a:gd name="T75" fmla="*/ 2 h 147"/>
                  <a:gd name="T76" fmla="*/ 183 w 200"/>
                  <a:gd name="T77" fmla="*/ 1 h 147"/>
                  <a:gd name="T78" fmla="*/ 179 w 200"/>
                  <a:gd name="T79" fmla="*/ 0 h 147"/>
                  <a:gd name="T80" fmla="*/ 21 w 200"/>
                  <a:gd name="T81" fmla="*/ 0 h 147"/>
                  <a:gd name="T82" fmla="*/ 135 w 200"/>
                  <a:gd name="T83" fmla="*/ 89 h 147"/>
                  <a:gd name="T84" fmla="*/ 113 w 200"/>
                  <a:gd name="T85" fmla="*/ 89 h 147"/>
                  <a:gd name="T86" fmla="*/ 113 w 200"/>
                  <a:gd name="T87" fmla="*/ 110 h 147"/>
                  <a:gd name="T88" fmla="*/ 86 w 200"/>
                  <a:gd name="T89" fmla="*/ 110 h 147"/>
                  <a:gd name="T90" fmla="*/ 86 w 200"/>
                  <a:gd name="T91" fmla="*/ 89 h 147"/>
                  <a:gd name="T92" fmla="*/ 64 w 200"/>
                  <a:gd name="T93" fmla="*/ 89 h 147"/>
                  <a:gd name="T94" fmla="*/ 64 w 200"/>
                  <a:gd name="T95" fmla="*/ 62 h 147"/>
                  <a:gd name="T96" fmla="*/ 86 w 200"/>
                  <a:gd name="T97" fmla="*/ 62 h 147"/>
                  <a:gd name="T98" fmla="*/ 86 w 200"/>
                  <a:gd name="T99" fmla="*/ 39 h 147"/>
                  <a:gd name="T100" fmla="*/ 113 w 200"/>
                  <a:gd name="T101" fmla="*/ 39 h 147"/>
                  <a:gd name="T102" fmla="*/ 113 w 200"/>
                  <a:gd name="T103" fmla="*/ 62 h 147"/>
                  <a:gd name="T104" fmla="*/ 135 w 200"/>
                  <a:gd name="T105" fmla="*/ 62 h 147"/>
                  <a:gd name="T106" fmla="*/ 135 w 200"/>
                  <a:gd name="T107" fmla="*/ 8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0" h="147">
                    <a:moveTo>
                      <a:pt x="21" y="0"/>
                    </a:moveTo>
                    <a:lnTo>
                      <a:pt x="21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2" y="135"/>
                    </a:lnTo>
                    <a:lnTo>
                      <a:pt x="3" y="138"/>
                    </a:lnTo>
                    <a:lnTo>
                      <a:pt x="6" y="141"/>
                    </a:lnTo>
                    <a:lnTo>
                      <a:pt x="9" y="143"/>
                    </a:lnTo>
                    <a:lnTo>
                      <a:pt x="12" y="145"/>
                    </a:lnTo>
                    <a:lnTo>
                      <a:pt x="17" y="146"/>
                    </a:lnTo>
                    <a:lnTo>
                      <a:pt x="21" y="147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83" y="146"/>
                    </a:lnTo>
                    <a:lnTo>
                      <a:pt x="187" y="145"/>
                    </a:lnTo>
                    <a:lnTo>
                      <a:pt x="190" y="143"/>
                    </a:lnTo>
                    <a:lnTo>
                      <a:pt x="193" y="141"/>
                    </a:lnTo>
                    <a:lnTo>
                      <a:pt x="195" y="138"/>
                    </a:lnTo>
                    <a:lnTo>
                      <a:pt x="198" y="135"/>
                    </a:lnTo>
                    <a:lnTo>
                      <a:pt x="199" y="131"/>
                    </a:lnTo>
                    <a:lnTo>
                      <a:pt x="200" y="127"/>
                    </a:lnTo>
                    <a:lnTo>
                      <a:pt x="200" y="21"/>
                    </a:lnTo>
                    <a:lnTo>
                      <a:pt x="200" y="21"/>
                    </a:lnTo>
                    <a:lnTo>
                      <a:pt x="199" y="17"/>
                    </a:lnTo>
                    <a:lnTo>
                      <a:pt x="198" y="13"/>
                    </a:lnTo>
                    <a:lnTo>
                      <a:pt x="195" y="10"/>
                    </a:lnTo>
                    <a:lnTo>
                      <a:pt x="193" y="6"/>
                    </a:lnTo>
                    <a:lnTo>
                      <a:pt x="190" y="4"/>
                    </a:lnTo>
                    <a:lnTo>
                      <a:pt x="187" y="2"/>
                    </a:lnTo>
                    <a:lnTo>
                      <a:pt x="183" y="1"/>
                    </a:lnTo>
                    <a:lnTo>
                      <a:pt x="179" y="0"/>
                    </a:lnTo>
                    <a:lnTo>
                      <a:pt x="21" y="0"/>
                    </a:lnTo>
                    <a:close/>
                    <a:moveTo>
                      <a:pt x="135" y="89"/>
                    </a:moveTo>
                    <a:lnTo>
                      <a:pt x="113" y="89"/>
                    </a:lnTo>
                    <a:lnTo>
                      <a:pt x="113" y="110"/>
                    </a:lnTo>
                    <a:lnTo>
                      <a:pt x="86" y="110"/>
                    </a:lnTo>
                    <a:lnTo>
                      <a:pt x="86" y="89"/>
                    </a:lnTo>
                    <a:lnTo>
                      <a:pt x="64" y="89"/>
                    </a:lnTo>
                    <a:lnTo>
                      <a:pt x="64" y="62"/>
                    </a:lnTo>
                    <a:lnTo>
                      <a:pt x="86" y="62"/>
                    </a:lnTo>
                    <a:lnTo>
                      <a:pt x="86" y="39"/>
                    </a:lnTo>
                    <a:lnTo>
                      <a:pt x="113" y="39"/>
                    </a:lnTo>
                    <a:lnTo>
                      <a:pt x="113" y="62"/>
                    </a:lnTo>
                    <a:lnTo>
                      <a:pt x="135" y="62"/>
                    </a:lnTo>
                    <a:lnTo>
                      <a:pt x="135" y="8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4" name="Freeform 289"/>
              <p:cNvSpPr>
                <a:spLocks/>
              </p:cNvSpPr>
              <p:nvPr/>
            </p:nvSpPr>
            <p:spPr bwMode="auto">
              <a:xfrm>
                <a:off x="1841" y="423"/>
                <a:ext cx="97" cy="36"/>
              </a:xfrm>
              <a:custGeom>
                <a:avLst/>
                <a:gdLst>
                  <a:gd name="T0" fmla="*/ 97 w 97"/>
                  <a:gd name="T1" fmla="*/ 36 h 36"/>
                  <a:gd name="T2" fmla="*/ 97 w 97"/>
                  <a:gd name="T3" fmla="*/ 36 h 36"/>
                  <a:gd name="T4" fmla="*/ 96 w 97"/>
                  <a:gd name="T5" fmla="*/ 33 h 36"/>
                  <a:gd name="T6" fmla="*/ 95 w 97"/>
                  <a:gd name="T7" fmla="*/ 31 h 36"/>
                  <a:gd name="T8" fmla="*/ 93 w 97"/>
                  <a:gd name="T9" fmla="*/ 29 h 36"/>
                  <a:gd name="T10" fmla="*/ 90 w 97"/>
                  <a:gd name="T11" fmla="*/ 28 h 36"/>
                  <a:gd name="T12" fmla="*/ 90 w 97"/>
                  <a:gd name="T13" fmla="*/ 26 h 36"/>
                  <a:gd name="T14" fmla="*/ 90 w 97"/>
                  <a:gd name="T15" fmla="*/ 26 h 36"/>
                  <a:gd name="T16" fmla="*/ 90 w 97"/>
                  <a:gd name="T17" fmla="*/ 21 h 36"/>
                  <a:gd name="T18" fmla="*/ 88 w 97"/>
                  <a:gd name="T19" fmla="*/ 15 h 36"/>
                  <a:gd name="T20" fmla="*/ 86 w 97"/>
                  <a:gd name="T21" fmla="*/ 11 h 36"/>
                  <a:gd name="T22" fmla="*/ 83 w 97"/>
                  <a:gd name="T23" fmla="*/ 7 h 36"/>
                  <a:gd name="T24" fmla="*/ 79 w 97"/>
                  <a:gd name="T25" fmla="*/ 4 h 36"/>
                  <a:gd name="T26" fmla="*/ 75 w 97"/>
                  <a:gd name="T27" fmla="*/ 2 h 36"/>
                  <a:gd name="T28" fmla="*/ 69 w 97"/>
                  <a:gd name="T29" fmla="*/ 0 h 36"/>
                  <a:gd name="T30" fmla="*/ 64 w 97"/>
                  <a:gd name="T31" fmla="*/ 0 h 36"/>
                  <a:gd name="T32" fmla="*/ 32 w 97"/>
                  <a:gd name="T33" fmla="*/ 0 h 36"/>
                  <a:gd name="T34" fmla="*/ 32 w 97"/>
                  <a:gd name="T35" fmla="*/ 0 h 36"/>
                  <a:gd name="T36" fmla="*/ 27 w 97"/>
                  <a:gd name="T37" fmla="*/ 0 h 36"/>
                  <a:gd name="T38" fmla="*/ 23 w 97"/>
                  <a:gd name="T39" fmla="*/ 2 h 36"/>
                  <a:gd name="T40" fmla="*/ 19 w 97"/>
                  <a:gd name="T41" fmla="*/ 4 h 36"/>
                  <a:gd name="T42" fmla="*/ 15 w 97"/>
                  <a:gd name="T43" fmla="*/ 7 h 36"/>
                  <a:gd name="T44" fmla="*/ 12 w 97"/>
                  <a:gd name="T45" fmla="*/ 11 h 36"/>
                  <a:gd name="T46" fmla="*/ 10 w 97"/>
                  <a:gd name="T47" fmla="*/ 15 h 36"/>
                  <a:gd name="T48" fmla="*/ 8 w 97"/>
                  <a:gd name="T49" fmla="*/ 21 h 36"/>
                  <a:gd name="T50" fmla="*/ 8 w 97"/>
                  <a:gd name="T51" fmla="*/ 26 h 36"/>
                  <a:gd name="T52" fmla="*/ 8 w 97"/>
                  <a:gd name="T53" fmla="*/ 28 h 36"/>
                  <a:gd name="T54" fmla="*/ 8 w 97"/>
                  <a:gd name="T55" fmla="*/ 28 h 36"/>
                  <a:gd name="T56" fmla="*/ 5 w 97"/>
                  <a:gd name="T57" fmla="*/ 29 h 36"/>
                  <a:gd name="T58" fmla="*/ 3 w 97"/>
                  <a:gd name="T59" fmla="*/ 31 h 36"/>
                  <a:gd name="T60" fmla="*/ 0 w 97"/>
                  <a:gd name="T61" fmla="*/ 33 h 36"/>
                  <a:gd name="T62" fmla="*/ 0 w 97"/>
                  <a:gd name="T6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36">
                    <a:moveTo>
                      <a:pt x="97" y="36"/>
                    </a:moveTo>
                    <a:lnTo>
                      <a:pt x="97" y="36"/>
                    </a:lnTo>
                    <a:lnTo>
                      <a:pt x="96" y="33"/>
                    </a:lnTo>
                    <a:lnTo>
                      <a:pt x="95" y="31"/>
                    </a:lnTo>
                    <a:lnTo>
                      <a:pt x="93" y="29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1"/>
                    </a:lnTo>
                    <a:lnTo>
                      <a:pt x="88" y="15"/>
                    </a:lnTo>
                    <a:lnTo>
                      <a:pt x="86" y="11"/>
                    </a:lnTo>
                    <a:lnTo>
                      <a:pt x="83" y="7"/>
                    </a:lnTo>
                    <a:lnTo>
                      <a:pt x="79" y="4"/>
                    </a:lnTo>
                    <a:lnTo>
                      <a:pt x="75" y="2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5" y="29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5" name="Freeform 290"/>
              <p:cNvSpPr>
                <a:spLocks/>
              </p:cNvSpPr>
              <p:nvPr/>
            </p:nvSpPr>
            <p:spPr bwMode="auto">
              <a:xfrm>
                <a:off x="1859" y="433"/>
                <a:ext cx="62" cy="26"/>
              </a:xfrm>
              <a:custGeom>
                <a:avLst/>
                <a:gdLst>
                  <a:gd name="T0" fmla="*/ 7 w 62"/>
                  <a:gd name="T1" fmla="*/ 26 h 26"/>
                  <a:gd name="T2" fmla="*/ 7 w 62"/>
                  <a:gd name="T3" fmla="*/ 26 h 26"/>
                  <a:gd name="T4" fmla="*/ 6 w 62"/>
                  <a:gd name="T5" fmla="*/ 23 h 26"/>
                  <a:gd name="T6" fmla="*/ 4 w 62"/>
                  <a:gd name="T7" fmla="*/ 21 h 26"/>
                  <a:gd name="T8" fmla="*/ 2 w 62"/>
                  <a:gd name="T9" fmla="*/ 19 h 26"/>
                  <a:gd name="T10" fmla="*/ 0 w 62"/>
                  <a:gd name="T11" fmla="*/ 18 h 26"/>
                  <a:gd name="T12" fmla="*/ 0 w 62"/>
                  <a:gd name="T13" fmla="*/ 16 h 26"/>
                  <a:gd name="T14" fmla="*/ 0 w 62"/>
                  <a:gd name="T15" fmla="*/ 16 h 26"/>
                  <a:gd name="T16" fmla="*/ 0 w 62"/>
                  <a:gd name="T17" fmla="*/ 13 h 26"/>
                  <a:gd name="T18" fmla="*/ 1 w 62"/>
                  <a:gd name="T19" fmla="*/ 9 h 26"/>
                  <a:gd name="T20" fmla="*/ 4 w 62"/>
                  <a:gd name="T21" fmla="*/ 4 h 26"/>
                  <a:gd name="T22" fmla="*/ 9 w 62"/>
                  <a:gd name="T23" fmla="*/ 1 h 26"/>
                  <a:gd name="T24" fmla="*/ 11 w 62"/>
                  <a:gd name="T25" fmla="*/ 0 h 26"/>
                  <a:gd name="T26" fmla="*/ 14 w 62"/>
                  <a:gd name="T27" fmla="*/ 0 h 26"/>
                  <a:gd name="T28" fmla="*/ 46 w 62"/>
                  <a:gd name="T29" fmla="*/ 0 h 26"/>
                  <a:gd name="T30" fmla="*/ 46 w 62"/>
                  <a:gd name="T31" fmla="*/ 0 h 26"/>
                  <a:gd name="T32" fmla="*/ 49 w 62"/>
                  <a:gd name="T33" fmla="*/ 0 h 26"/>
                  <a:gd name="T34" fmla="*/ 52 w 62"/>
                  <a:gd name="T35" fmla="*/ 1 h 26"/>
                  <a:gd name="T36" fmla="*/ 58 w 62"/>
                  <a:gd name="T37" fmla="*/ 4 h 26"/>
                  <a:gd name="T38" fmla="*/ 61 w 62"/>
                  <a:gd name="T39" fmla="*/ 9 h 26"/>
                  <a:gd name="T40" fmla="*/ 62 w 62"/>
                  <a:gd name="T41" fmla="*/ 13 h 26"/>
                  <a:gd name="T42" fmla="*/ 62 w 62"/>
                  <a:gd name="T43" fmla="*/ 16 h 26"/>
                  <a:gd name="T44" fmla="*/ 62 w 62"/>
                  <a:gd name="T45" fmla="*/ 18 h 26"/>
                  <a:gd name="T46" fmla="*/ 62 w 62"/>
                  <a:gd name="T47" fmla="*/ 18 h 26"/>
                  <a:gd name="T48" fmla="*/ 60 w 62"/>
                  <a:gd name="T49" fmla="*/ 19 h 26"/>
                  <a:gd name="T50" fmla="*/ 58 w 62"/>
                  <a:gd name="T51" fmla="*/ 21 h 26"/>
                  <a:gd name="T52" fmla="*/ 56 w 62"/>
                  <a:gd name="T53" fmla="*/ 23 h 26"/>
                  <a:gd name="T54" fmla="*/ 54 w 62"/>
                  <a:gd name="T5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" h="26">
                    <a:moveTo>
                      <a:pt x="7" y="26"/>
                    </a:moveTo>
                    <a:lnTo>
                      <a:pt x="7" y="26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2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4" y="4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9"/>
                    </a:lnTo>
                    <a:lnTo>
                      <a:pt x="62" y="13"/>
                    </a:lnTo>
                    <a:lnTo>
                      <a:pt x="62" y="16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6" y="23"/>
                    </a:lnTo>
                    <a:lnTo>
                      <a:pt x="54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6" name="Freeform 291"/>
              <p:cNvSpPr>
                <a:spLocks noEditPoints="1"/>
              </p:cNvSpPr>
              <p:nvPr/>
            </p:nvSpPr>
            <p:spPr bwMode="auto">
              <a:xfrm>
                <a:off x="184" y="1380"/>
                <a:ext cx="250" cy="164"/>
              </a:xfrm>
              <a:custGeom>
                <a:avLst/>
                <a:gdLst>
                  <a:gd name="T0" fmla="*/ 7 w 250"/>
                  <a:gd name="T1" fmla="*/ 0 h 164"/>
                  <a:gd name="T2" fmla="*/ 0 w 250"/>
                  <a:gd name="T3" fmla="*/ 123 h 164"/>
                  <a:gd name="T4" fmla="*/ 29 w 250"/>
                  <a:gd name="T5" fmla="*/ 136 h 164"/>
                  <a:gd name="T6" fmla="*/ 33 w 250"/>
                  <a:gd name="T7" fmla="*/ 148 h 164"/>
                  <a:gd name="T8" fmla="*/ 44 w 250"/>
                  <a:gd name="T9" fmla="*/ 160 h 164"/>
                  <a:gd name="T10" fmla="*/ 60 w 250"/>
                  <a:gd name="T11" fmla="*/ 164 h 164"/>
                  <a:gd name="T12" fmla="*/ 73 w 250"/>
                  <a:gd name="T13" fmla="*/ 162 h 164"/>
                  <a:gd name="T14" fmla="*/ 86 w 250"/>
                  <a:gd name="T15" fmla="*/ 152 h 164"/>
                  <a:gd name="T16" fmla="*/ 92 w 250"/>
                  <a:gd name="T17" fmla="*/ 136 h 164"/>
                  <a:gd name="T18" fmla="*/ 179 w 250"/>
                  <a:gd name="T19" fmla="*/ 142 h 164"/>
                  <a:gd name="T20" fmla="*/ 188 w 250"/>
                  <a:gd name="T21" fmla="*/ 156 h 164"/>
                  <a:gd name="T22" fmla="*/ 203 w 250"/>
                  <a:gd name="T23" fmla="*/ 164 h 164"/>
                  <a:gd name="T24" fmla="*/ 216 w 250"/>
                  <a:gd name="T25" fmla="*/ 164 h 164"/>
                  <a:gd name="T26" fmla="*/ 230 w 250"/>
                  <a:gd name="T27" fmla="*/ 156 h 164"/>
                  <a:gd name="T28" fmla="*/ 239 w 250"/>
                  <a:gd name="T29" fmla="*/ 142 h 164"/>
                  <a:gd name="T30" fmla="*/ 250 w 250"/>
                  <a:gd name="T31" fmla="*/ 126 h 164"/>
                  <a:gd name="T32" fmla="*/ 224 w 250"/>
                  <a:gd name="T33" fmla="*/ 68 h 164"/>
                  <a:gd name="T34" fmla="*/ 202 w 250"/>
                  <a:gd name="T35" fmla="*/ 22 h 164"/>
                  <a:gd name="T36" fmla="*/ 190 w 250"/>
                  <a:gd name="T37" fmla="*/ 17 h 164"/>
                  <a:gd name="T38" fmla="*/ 60 w 250"/>
                  <a:gd name="T39" fmla="*/ 149 h 164"/>
                  <a:gd name="T40" fmla="*/ 49 w 250"/>
                  <a:gd name="T41" fmla="*/ 143 h 164"/>
                  <a:gd name="T42" fmla="*/ 45 w 250"/>
                  <a:gd name="T43" fmla="*/ 132 h 164"/>
                  <a:gd name="T44" fmla="*/ 46 w 250"/>
                  <a:gd name="T45" fmla="*/ 126 h 164"/>
                  <a:gd name="T46" fmla="*/ 57 w 250"/>
                  <a:gd name="T47" fmla="*/ 117 h 164"/>
                  <a:gd name="T48" fmla="*/ 64 w 250"/>
                  <a:gd name="T49" fmla="*/ 117 h 164"/>
                  <a:gd name="T50" fmla="*/ 76 w 250"/>
                  <a:gd name="T51" fmla="*/ 126 h 164"/>
                  <a:gd name="T52" fmla="*/ 77 w 250"/>
                  <a:gd name="T53" fmla="*/ 132 h 164"/>
                  <a:gd name="T54" fmla="*/ 73 w 250"/>
                  <a:gd name="T55" fmla="*/ 143 h 164"/>
                  <a:gd name="T56" fmla="*/ 60 w 250"/>
                  <a:gd name="T57" fmla="*/ 149 h 164"/>
                  <a:gd name="T58" fmla="*/ 128 w 250"/>
                  <a:gd name="T59" fmla="*/ 87 h 164"/>
                  <a:gd name="T60" fmla="*/ 122 w 250"/>
                  <a:gd name="T61" fmla="*/ 97 h 164"/>
                  <a:gd name="T62" fmla="*/ 53 w 250"/>
                  <a:gd name="T63" fmla="*/ 97 h 164"/>
                  <a:gd name="T64" fmla="*/ 44 w 250"/>
                  <a:gd name="T65" fmla="*/ 91 h 164"/>
                  <a:gd name="T66" fmla="*/ 43 w 250"/>
                  <a:gd name="T67" fmla="*/ 23 h 164"/>
                  <a:gd name="T68" fmla="*/ 49 w 250"/>
                  <a:gd name="T69" fmla="*/ 14 h 164"/>
                  <a:gd name="T70" fmla="*/ 118 w 250"/>
                  <a:gd name="T71" fmla="*/ 13 h 164"/>
                  <a:gd name="T72" fmla="*/ 127 w 250"/>
                  <a:gd name="T73" fmla="*/ 19 h 164"/>
                  <a:gd name="T74" fmla="*/ 163 w 250"/>
                  <a:gd name="T75" fmla="*/ 63 h 164"/>
                  <a:gd name="T76" fmla="*/ 190 w 250"/>
                  <a:gd name="T77" fmla="*/ 27 h 164"/>
                  <a:gd name="T78" fmla="*/ 209 w 250"/>
                  <a:gd name="T79" fmla="*/ 63 h 164"/>
                  <a:gd name="T80" fmla="*/ 209 w 250"/>
                  <a:gd name="T81" fmla="*/ 149 h 164"/>
                  <a:gd name="T82" fmla="*/ 198 w 250"/>
                  <a:gd name="T83" fmla="*/ 143 h 164"/>
                  <a:gd name="T84" fmla="*/ 193 w 250"/>
                  <a:gd name="T85" fmla="*/ 132 h 164"/>
                  <a:gd name="T86" fmla="*/ 194 w 250"/>
                  <a:gd name="T87" fmla="*/ 126 h 164"/>
                  <a:gd name="T88" fmla="*/ 206 w 250"/>
                  <a:gd name="T89" fmla="*/ 117 h 164"/>
                  <a:gd name="T90" fmla="*/ 213 w 250"/>
                  <a:gd name="T91" fmla="*/ 117 h 164"/>
                  <a:gd name="T92" fmla="*/ 224 w 250"/>
                  <a:gd name="T93" fmla="*/ 126 h 164"/>
                  <a:gd name="T94" fmla="*/ 226 w 250"/>
                  <a:gd name="T95" fmla="*/ 132 h 164"/>
                  <a:gd name="T96" fmla="*/ 221 w 250"/>
                  <a:gd name="T97" fmla="*/ 143 h 164"/>
                  <a:gd name="T98" fmla="*/ 209 w 250"/>
                  <a:gd name="T99" fmla="*/ 14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0" h="164">
                    <a:moveTo>
                      <a:pt x="163" y="17"/>
                    </a:moveTo>
                    <a:lnTo>
                      <a:pt x="163" y="0"/>
                    </a:lnTo>
                    <a:lnTo>
                      <a:pt x="7" y="0"/>
                    </a:lnTo>
                    <a:lnTo>
                      <a:pt x="7" y="110"/>
                    </a:lnTo>
                    <a:lnTo>
                      <a:pt x="0" y="110"/>
                    </a:lnTo>
                    <a:lnTo>
                      <a:pt x="0" y="123"/>
                    </a:lnTo>
                    <a:lnTo>
                      <a:pt x="18" y="123"/>
                    </a:lnTo>
                    <a:lnTo>
                      <a:pt x="26" y="136"/>
                    </a:lnTo>
                    <a:lnTo>
                      <a:pt x="29" y="136"/>
                    </a:lnTo>
                    <a:lnTo>
                      <a:pt x="29" y="136"/>
                    </a:lnTo>
                    <a:lnTo>
                      <a:pt x="30" y="142"/>
                    </a:lnTo>
                    <a:lnTo>
                      <a:pt x="33" y="148"/>
                    </a:lnTo>
                    <a:lnTo>
                      <a:pt x="36" y="152"/>
                    </a:lnTo>
                    <a:lnTo>
                      <a:pt x="40" y="156"/>
                    </a:lnTo>
                    <a:lnTo>
                      <a:pt x="44" y="160"/>
                    </a:lnTo>
                    <a:lnTo>
                      <a:pt x="49" y="162"/>
                    </a:lnTo>
                    <a:lnTo>
                      <a:pt x="55" y="164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66" y="164"/>
                    </a:lnTo>
                    <a:lnTo>
                      <a:pt x="73" y="162"/>
                    </a:lnTo>
                    <a:lnTo>
                      <a:pt x="78" y="160"/>
                    </a:lnTo>
                    <a:lnTo>
                      <a:pt x="82" y="156"/>
                    </a:lnTo>
                    <a:lnTo>
                      <a:pt x="86" y="152"/>
                    </a:lnTo>
                    <a:lnTo>
                      <a:pt x="89" y="148"/>
                    </a:lnTo>
                    <a:lnTo>
                      <a:pt x="91" y="142"/>
                    </a:lnTo>
                    <a:lnTo>
                      <a:pt x="92" y="136"/>
                    </a:lnTo>
                    <a:lnTo>
                      <a:pt x="178" y="136"/>
                    </a:lnTo>
                    <a:lnTo>
                      <a:pt x="178" y="136"/>
                    </a:lnTo>
                    <a:lnTo>
                      <a:pt x="179" y="142"/>
                    </a:lnTo>
                    <a:lnTo>
                      <a:pt x="181" y="148"/>
                    </a:lnTo>
                    <a:lnTo>
                      <a:pt x="184" y="152"/>
                    </a:lnTo>
                    <a:lnTo>
                      <a:pt x="188" y="156"/>
                    </a:lnTo>
                    <a:lnTo>
                      <a:pt x="193" y="160"/>
                    </a:lnTo>
                    <a:lnTo>
                      <a:pt x="198" y="162"/>
                    </a:lnTo>
                    <a:lnTo>
                      <a:pt x="203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1" y="162"/>
                    </a:lnTo>
                    <a:lnTo>
                      <a:pt x="226" y="160"/>
                    </a:lnTo>
                    <a:lnTo>
                      <a:pt x="230" y="156"/>
                    </a:lnTo>
                    <a:lnTo>
                      <a:pt x="234" y="152"/>
                    </a:lnTo>
                    <a:lnTo>
                      <a:pt x="237" y="148"/>
                    </a:lnTo>
                    <a:lnTo>
                      <a:pt x="239" y="142"/>
                    </a:lnTo>
                    <a:lnTo>
                      <a:pt x="241" y="136"/>
                    </a:lnTo>
                    <a:lnTo>
                      <a:pt x="250" y="136"/>
                    </a:lnTo>
                    <a:lnTo>
                      <a:pt x="250" y="126"/>
                    </a:lnTo>
                    <a:lnTo>
                      <a:pt x="248" y="126"/>
                    </a:lnTo>
                    <a:lnTo>
                      <a:pt x="248" y="85"/>
                    </a:lnTo>
                    <a:lnTo>
                      <a:pt x="224" y="68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2" y="22"/>
                    </a:lnTo>
                    <a:lnTo>
                      <a:pt x="198" y="19"/>
                    </a:lnTo>
                    <a:lnTo>
                      <a:pt x="194" y="17"/>
                    </a:lnTo>
                    <a:lnTo>
                      <a:pt x="190" y="17"/>
                    </a:lnTo>
                    <a:lnTo>
                      <a:pt x="163" y="17"/>
                    </a:lnTo>
                    <a:close/>
                    <a:moveTo>
                      <a:pt x="60" y="149"/>
                    </a:moveTo>
                    <a:lnTo>
                      <a:pt x="60" y="149"/>
                    </a:lnTo>
                    <a:lnTo>
                      <a:pt x="57" y="149"/>
                    </a:lnTo>
                    <a:lnTo>
                      <a:pt x="54" y="148"/>
                    </a:lnTo>
                    <a:lnTo>
                      <a:pt x="49" y="143"/>
                    </a:lnTo>
                    <a:lnTo>
                      <a:pt x="46" y="138"/>
                    </a:lnTo>
                    <a:lnTo>
                      <a:pt x="45" y="136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29"/>
                    </a:lnTo>
                    <a:lnTo>
                      <a:pt x="46" y="126"/>
                    </a:lnTo>
                    <a:lnTo>
                      <a:pt x="49" y="121"/>
                    </a:lnTo>
                    <a:lnTo>
                      <a:pt x="54" y="118"/>
                    </a:lnTo>
                    <a:lnTo>
                      <a:pt x="57" y="117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64" y="117"/>
                    </a:lnTo>
                    <a:lnTo>
                      <a:pt x="67" y="118"/>
                    </a:lnTo>
                    <a:lnTo>
                      <a:pt x="73" y="121"/>
                    </a:lnTo>
                    <a:lnTo>
                      <a:pt x="76" y="126"/>
                    </a:lnTo>
                    <a:lnTo>
                      <a:pt x="77" y="129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7" y="136"/>
                    </a:lnTo>
                    <a:lnTo>
                      <a:pt x="76" y="138"/>
                    </a:lnTo>
                    <a:lnTo>
                      <a:pt x="73" y="143"/>
                    </a:lnTo>
                    <a:lnTo>
                      <a:pt x="67" y="148"/>
                    </a:lnTo>
                    <a:lnTo>
                      <a:pt x="64" y="149"/>
                    </a:lnTo>
                    <a:lnTo>
                      <a:pt x="60" y="149"/>
                    </a:lnTo>
                    <a:lnTo>
                      <a:pt x="60" y="149"/>
                    </a:lnTo>
                    <a:close/>
                    <a:moveTo>
                      <a:pt x="128" y="87"/>
                    </a:moveTo>
                    <a:lnTo>
                      <a:pt x="128" y="87"/>
                    </a:lnTo>
                    <a:lnTo>
                      <a:pt x="127" y="91"/>
                    </a:lnTo>
                    <a:lnTo>
                      <a:pt x="125" y="94"/>
                    </a:lnTo>
                    <a:lnTo>
                      <a:pt x="122" y="97"/>
                    </a:lnTo>
                    <a:lnTo>
                      <a:pt x="118" y="97"/>
                    </a:lnTo>
                    <a:lnTo>
                      <a:pt x="53" y="97"/>
                    </a:lnTo>
                    <a:lnTo>
                      <a:pt x="53" y="97"/>
                    </a:lnTo>
                    <a:lnTo>
                      <a:pt x="49" y="97"/>
                    </a:lnTo>
                    <a:lnTo>
                      <a:pt x="46" y="94"/>
                    </a:lnTo>
                    <a:lnTo>
                      <a:pt x="44" y="91"/>
                    </a:lnTo>
                    <a:lnTo>
                      <a:pt x="43" y="87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19"/>
                    </a:lnTo>
                    <a:lnTo>
                      <a:pt x="46" y="16"/>
                    </a:lnTo>
                    <a:lnTo>
                      <a:pt x="49" y="14"/>
                    </a:lnTo>
                    <a:lnTo>
                      <a:pt x="53" y="13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22" y="14"/>
                    </a:lnTo>
                    <a:lnTo>
                      <a:pt x="125" y="16"/>
                    </a:lnTo>
                    <a:lnTo>
                      <a:pt x="127" y="19"/>
                    </a:lnTo>
                    <a:lnTo>
                      <a:pt x="128" y="23"/>
                    </a:lnTo>
                    <a:lnTo>
                      <a:pt x="128" y="87"/>
                    </a:lnTo>
                    <a:close/>
                    <a:moveTo>
                      <a:pt x="163" y="63"/>
                    </a:moveTo>
                    <a:lnTo>
                      <a:pt x="163" y="27"/>
                    </a:lnTo>
                    <a:lnTo>
                      <a:pt x="190" y="27"/>
                    </a:lnTo>
                    <a:lnTo>
                      <a:pt x="190" y="27"/>
                    </a:lnTo>
                    <a:lnTo>
                      <a:pt x="193" y="28"/>
                    </a:lnTo>
                    <a:lnTo>
                      <a:pt x="195" y="30"/>
                    </a:lnTo>
                    <a:lnTo>
                      <a:pt x="209" y="63"/>
                    </a:lnTo>
                    <a:lnTo>
                      <a:pt x="163" y="63"/>
                    </a:lnTo>
                    <a:close/>
                    <a:moveTo>
                      <a:pt x="209" y="149"/>
                    </a:moveTo>
                    <a:lnTo>
                      <a:pt x="209" y="149"/>
                    </a:lnTo>
                    <a:lnTo>
                      <a:pt x="206" y="149"/>
                    </a:lnTo>
                    <a:lnTo>
                      <a:pt x="203" y="148"/>
                    </a:lnTo>
                    <a:lnTo>
                      <a:pt x="198" y="143"/>
                    </a:lnTo>
                    <a:lnTo>
                      <a:pt x="194" y="138"/>
                    </a:lnTo>
                    <a:lnTo>
                      <a:pt x="193" y="136"/>
                    </a:lnTo>
                    <a:lnTo>
                      <a:pt x="193" y="132"/>
                    </a:lnTo>
                    <a:lnTo>
                      <a:pt x="193" y="132"/>
                    </a:lnTo>
                    <a:lnTo>
                      <a:pt x="193" y="129"/>
                    </a:lnTo>
                    <a:lnTo>
                      <a:pt x="194" y="126"/>
                    </a:lnTo>
                    <a:lnTo>
                      <a:pt x="198" y="121"/>
                    </a:lnTo>
                    <a:lnTo>
                      <a:pt x="203" y="118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17"/>
                    </a:lnTo>
                    <a:lnTo>
                      <a:pt x="213" y="117"/>
                    </a:lnTo>
                    <a:lnTo>
                      <a:pt x="216" y="118"/>
                    </a:lnTo>
                    <a:lnTo>
                      <a:pt x="221" y="121"/>
                    </a:lnTo>
                    <a:lnTo>
                      <a:pt x="224" y="126"/>
                    </a:lnTo>
                    <a:lnTo>
                      <a:pt x="225" y="129"/>
                    </a:lnTo>
                    <a:lnTo>
                      <a:pt x="226" y="132"/>
                    </a:lnTo>
                    <a:lnTo>
                      <a:pt x="226" y="132"/>
                    </a:lnTo>
                    <a:lnTo>
                      <a:pt x="225" y="136"/>
                    </a:lnTo>
                    <a:lnTo>
                      <a:pt x="224" y="138"/>
                    </a:lnTo>
                    <a:lnTo>
                      <a:pt x="221" y="143"/>
                    </a:lnTo>
                    <a:lnTo>
                      <a:pt x="216" y="148"/>
                    </a:lnTo>
                    <a:lnTo>
                      <a:pt x="213" y="149"/>
                    </a:lnTo>
                    <a:lnTo>
                      <a:pt x="209" y="149"/>
                    </a:lnTo>
                    <a:lnTo>
                      <a:pt x="209" y="1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7" name="Freeform 292"/>
              <p:cNvSpPr>
                <a:spLocks/>
              </p:cNvSpPr>
              <p:nvPr/>
            </p:nvSpPr>
            <p:spPr bwMode="auto">
              <a:xfrm>
                <a:off x="245" y="1410"/>
                <a:ext cx="50" cy="50"/>
              </a:xfrm>
              <a:custGeom>
                <a:avLst/>
                <a:gdLst>
                  <a:gd name="T0" fmla="*/ 50 w 50"/>
                  <a:gd name="T1" fmla="*/ 34 h 50"/>
                  <a:gd name="T2" fmla="*/ 33 w 50"/>
                  <a:gd name="T3" fmla="*/ 34 h 50"/>
                  <a:gd name="T4" fmla="*/ 33 w 50"/>
                  <a:gd name="T5" fmla="*/ 50 h 50"/>
                  <a:gd name="T6" fmla="*/ 16 w 50"/>
                  <a:gd name="T7" fmla="*/ 50 h 50"/>
                  <a:gd name="T8" fmla="*/ 16 w 50"/>
                  <a:gd name="T9" fmla="*/ 34 h 50"/>
                  <a:gd name="T10" fmla="*/ 0 w 50"/>
                  <a:gd name="T11" fmla="*/ 34 h 50"/>
                  <a:gd name="T12" fmla="*/ 0 w 50"/>
                  <a:gd name="T13" fmla="*/ 16 h 50"/>
                  <a:gd name="T14" fmla="*/ 16 w 50"/>
                  <a:gd name="T15" fmla="*/ 16 h 50"/>
                  <a:gd name="T16" fmla="*/ 16 w 50"/>
                  <a:gd name="T17" fmla="*/ 0 h 50"/>
                  <a:gd name="T18" fmla="*/ 33 w 50"/>
                  <a:gd name="T19" fmla="*/ 0 h 50"/>
                  <a:gd name="T20" fmla="*/ 33 w 50"/>
                  <a:gd name="T21" fmla="*/ 16 h 50"/>
                  <a:gd name="T22" fmla="*/ 50 w 50"/>
                  <a:gd name="T23" fmla="*/ 16 h 50"/>
                  <a:gd name="T24" fmla="*/ 50 w 50"/>
                  <a:gd name="T25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50">
                    <a:moveTo>
                      <a:pt x="50" y="34"/>
                    </a:moveTo>
                    <a:lnTo>
                      <a:pt x="33" y="34"/>
                    </a:lnTo>
                    <a:lnTo>
                      <a:pt x="33" y="50"/>
                    </a:lnTo>
                    <a:lnTo>
                      <a:pt x="16" y="50"/>
                    </a:lnTo>
                    <a:lnTo>
                      <a:pt x="16" y="34"/>
                    </a:lnTo>
                    <a:lnTo>
                      <a:pt x="0" y="34"/>
                    </a:lnTo>
                    <a:lnTo>
                      <a:pt x="0" y="16"/>
                    </a:lnTo>
                    <a:lnTo>
                      <a:pt x="16" y="16"/>
                    </a:lnTo>
                    <a:lnTo>
                      <a:pt x="16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50" y="16"/>
                    </a:lnTo>
                    <a:lnTo>
                      <a:pt x="50" y="3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8" name="Freeform 293"/>
              <p:cNvSpPr>
                <a:spLocks/>
              </p:cNvSpPr>
              <p:nvPr/>
            </p:nvSpPr>
            <p:spPr bwMode="auto">
              <a:xfrm>
                <a:off x="355" y="1380"/>
                <a:ext cx="18" cy="12"/>
              </a:xfrm>
              <a:custGeom>
                <a:avLst/>
                <a:gdLst>
                  <a:gd name="T0" fmla="*/ 18 w 18"/>
                  <a:gd name="T1" fmla="*/ 12 h 12"/>
                  <a:gd name="T2" fmla="*/ 18 w 18"/>
                  <a:gd name="T3" fmla="*/ 9 h 12"/>
                  <a:gd name="T4" fmla="*/ 18 w 18"/>
                  <a:gd name="T5" fmla="*/ 9 h 12"/>
                  <a:gd name="T6" fmla="*/ 17 w 18"/>
                  <a:gd name="T7" fmla="*/ 6 h 12"/>
                  <a:gd name="T8" fmla="*/ 16 w 18"/>
                  <a:gd name="T9" fmla="*/ 2 h 12"/>
                  <a:gd name="T10" fmla="*/ 13 w 18"/>
                  <a:gd name="T11" fmla="*/ 1 h 12"/>
                  <a:gd name="T12" fmla="*/ 10 w 18"/>
                  <a:gd name="T13" fmla="*/ 0 h 12"/>
                  <a:gd name="T14" fmla="*/ 10 w 18"/>
                  <a:gd name="T15" fmla="*/ 0 h 12"/>
                  <a:gd name="T16" fmla="*/ 6 w 18"/>
                  <a:gd name="T17" fmla="*/ 1 h 12"/>
                  <a:gd name="T18" fmla="*/ 3 w 18"/>
                  <a:gd name="T19" fmla="*/ 2 h 12"/>
                  <a:gd name="T20" fmla="*/ 1 w 18"/>
                  <a:gd name="T21" fmla="*/ 6 h 12"/>
                  <a:gd name="T22" fmla="*/ 0 w 18"/>
                  <a:gd name="T23" fmla="*/ 9 h 12"/>
                  <a:gd name="T24" fmla="*/ 0 w 1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2">
                    <a:moveTo>
                      <a:pt x="18" y="12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9" name="Freeform 294"/>
              <p:cNvSpPr>
                <a:spLocks/>
              </p:cNvSpPr>
              <p:nvPr/>
            </p:nvSpPr>
            <p:spPr bwMode="auto">
              <a:xfrm>
                <a:off x="3569" y="2401"/>
                <a:ext cx="271" cy="231"/>
              </a:xfrm>
              <a:custGeom>
                <a:avLst/>
                <a:gdLst>
                  <a:gd name="T0" fmla="*/ 136 w 271"/>
                  <a:gd name="T1" fmla="*/ 0 h 231"/>
                  <a:gd name="T2" fmla="*/ 0 w 271"/>
                  <a:gd name="T3" fmla="*/ 127 h 231"/>
                  <a:gd name="T4" fmla="*/ 16 w 271"/>
                  <a:gd name="T5" fmla="*/ 145 h 231"/>
                  <a:gd name="T6" fmla="*/ 23 w 271"/>
                  <a:gd name="T7" fmla="*/ 139 h 231"/>
                  <a:gd name="T8" fmla="*/ 23 w 271"/>
                  <a:gd name="T9" fmla="*/ 231 h 231"/>
                  <a:gd name="T10" fmla="*/ 248 w 271"/>
                  <a:gd name="T11" fmla="*/ 231 h 231"/>
                  <a:gd name="T12" fmla="*/ 248 w 271"/>
                  <a:gd name="T13" fmla="*/ 139 h 231"/>
                  <a:gd name="T14" fmla="*/ 255 w 271"/>
                  <a:gd name="T15" fmla="*/ 145 h 231"/>
                  <a:gd name="T16" fmla="*/ 271 w 271"/>
                  <a:gd name="T17" fmla="*/ 127 h 231"/>
                  <a:gd name="T18" fmla="*/ 136 w 271"/>
                  <a:gd name="T1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31">
                    <a:moveTo>
                      <a:pt x="136" y="0"/>
                    </a:moveTo>
                    <a:lnTo>
                      <a:pt x="0" y="127"/>
                    </a:lnTo>
                    <a:lnTo>
                      <a:pt x="16" y="145"/>
                    </a:lnTo>
                    <a:lnTo>
                      <a:pt x="23" y="139"/>
                    </a:lnTo>
                    <a:lnTo>
                      <a:pt x="23" y="231"/>
                    </a:lnTo>
                    <a:lnTo>
                      <a:pt x="248" y="231"/>
                    </a:lnTo>
                    <a:lnTo>
                      <a:pt x="248" y="139"/>
                    </a:lnTo>
                    <a:lnTo>
                      <a:pt x="255" y="145"/>
                    </a:lnTo>
                    <a:lnTo>
                      <a:pt x="271" y="127"/>
                    </a:lnTo>
                    <a:lnTo>
                      <a:pt x="1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0" name="Freeform 295"/>
              <p:cNvSpPr>
                <a:spLocks/>
              </p:cNvSpPr>
              <p:nvPr/>
            </p:nvSpPr>
            <p:spPr bwMode="auto">
              <a:xfrm>
                <a:off x="3774" y="2532"/>
                <a:ext cx="23" cy="23"/>
              </a:xfrm>
              <a:custGeom>
                <a:avLst/>
                <a:gdLst>
                  <a:gd name="T0" fmla="*/ 11 w 23"/>
                  <a:gd name="T1" fmla="*/ 0 h 23"/>
                  <a:gd name="T2" fmla="*/ 11 w 23"/>
                  <a:gd name="T3" fmla="*/ 0 h 23"/>
                  <a:gd name="T4" fmla="*/ 15 w 23"/>
                  <a:gd name="T5" fmla="*/ 1 h 23"/>
                  <a:gd name="T6" fmla="*/ 20 w 23"/>
                  <a:gd name="T7" fmla="*/ 3 h 23"/>
                  <a:gd name="T8" fmla="*/ 22 w 23"/>
                  <a:gd name="T9" fmla="*/ 8 h 23"/>
                  <a:gd name="T10" fmla="*/ 23 w 23"/>
                  <a:gd name="T11" fmla="*/ 12 h 23"/>
                  <a:gd name="T12" fmla="*/ 23 w 23"/>
                  <a:gd name="T13" fmla="*/ 12 h 23"/>
                  <a:gd name="T14" fmla="*/ 22 w 23"/>
                  <a:gd name="T15" fmla="*/ 16 h 23"/>
                  <a:gd name="T16" fmla="*/ 20 w 23"/>
                  <a:gd name="T17" fmla="*/ 19 h 23"/>
                  <a:gd name="T18" fmla="*/ 15 w 23"/>
                  <a:gd name="T19" fmla="*/ 22 h 23"/>
                  <a:gd name="T20" fmla="*/ 11 w 23"/>
                  <a:gd name="T21" fmla="*/ 23 h 23"/>
                  <a:gd name="T22" fmla="*/ 11 w 23"/>
                  <a:gd name="T23" fmla="*/ 23 h 23"/>
                  <a:gd name="T24" fmla="*/ 7 w 23"/>
                  <a:gd name="T25" fmla="*/ 22 h 23"/>
                  <a:gd name="T26" fmla="*/ 3 w 23"/>
                  <a:gd name="T27" fmla="*/ 19 h 23"/>
                  <a:gd name="T28" fmla="*/ 1 w 23"/>
                  <a:gd name="T29" fmla="*/ 16 h 23"/>
                  <a:gd name="T30" fmla="*/ 0 w 23"/>
                  <a:gd name="T31" fmla="*/ 12 h 23"/>
                  <a:gd name="T32" fmla="*/ 0 w 23"/>
                  <a:gd name="T33" fmla="*/ 12 h 23"/>
                  <a:gd name="T34" fmla="*/ 1 w 23"/>
                  <a:gd name="T35" fmla="*/ 8 h 23"/>
                  <a:gd name="T36" fmla="*/ 3 w 23"/>
                  <a:gd name="T37" fmla="*/ 3 h 23"/>
                  <a:gd name="T38" fmla="*/ 7 w 23"/>
                  <a:gd name="T39" fmla="*/ 1 h 23"/>
                  <a:gd name="T40" fmla="*/ 11 w 23"/>
                  <a:gd name="T41" fmla="*/ 0 h 23"/>
                  <a:gd name="T42" fmla="*/ 11 w 23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2" y="8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7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1" name="Freeform 296"/>
              <p:cNvSpPr>
                <a:spLocks/>
              </p:cNvSpPr>
              <p:nvPr/>
            </p:nvSpPr>
            <p:spPr bwMode="auto">
              <a:xfrm>
                <a:off x="3724" y="2491"/>
                <a:ext cx="34" cy="34"/>
              </a:xfrm>
              <a:custGeom>
                <a:avLst/>
                <a:gdLst>
                  <a:gd name="T0" fmla="*/ 17 w 34"/>
                  <a:gd name="T1" fmla="*/ 0 h 34"/>
                  <a:gd name="T2" fmla="*/ 17 w 34"/>
                  <a:gd name="T3" fmla="*/ 0 h 34"/>
                  <a:gd name="T4" fmla="*/ 20 w 34"/>
                  <a:gd name="T5" fmla="*/ 0 h 34"/>
                  <a:gd name="T6" fmla="*/ 23 w 34"/>
                  <a:gd name="T7" fmla="*/ 1 h 34"/>
                  <a:gd name="T8" fmla="*/ 26 w 34"/>
                  <a:gd name="T9" fmla="*/ 3 h 34"/>
                  <a:gd name="T10" fmla="*/ 28 w 34"/>
                  <a:gd name="T11" fmla="*/ 5 h 34"/>
                  <a:gd name="T12" fmla="*/ 30 w 34"/>
                  <a:gd name="T13" fmla="*/ 7 h 34"/>
                  <a:gd name="T14" fmla="*/ 32 w 34"/>
                  <a:gd name="T15" fmla="*/ 10 h 34"/>
                  <a:gd name="T16" fmla="*/ 34 w 34"/>
                  <a:gd name="T17" fmla="*/ 14 h 34"/>
                  <a:gd name="T18" fmla="*/ 34 w 34"/>
                  <a:gd name="T19" fmla="*/ 17 h 34"/>
                  <a:gd name="T20" fmla="*/ 34 w 34"/>
                  <a:gd name="T21" fmla="*/ 17 h 34"/>
                  <a:gd name="T22" fmla="*/ 34 w 34"/>
                  <a:gd name="T23" fmla="*/ 21 h 34"/>
                  <a:gd name="T24" fmla="*/ 32 w 34"/>
                  <a:gd name="T25" fmla="*/ 24 h 34"/>
                  <a:gd name="T26" fmla="*/ 30 w 34"/>
                  <a:gd name="T27" fmla="*/ 26 h 34"/>
                  <a:gd name="T28" fmla="*/ 28 w 34"/>
                  <a:gd name="T29" fmla="*/ 29 h 34"/>
                  <a:gd name="T30" fmla="*/ 26 w 34"/>
                  <a:gd name="T31" fmla="*/ 31 h 34"/>
                  <a:gd name="T32" fmla="*/ 23 w 34"/>
                  <a:gd name="T33" fmla="*/ 32 h 34"/>
                  <a:gd name="T34" fmla="*/ 20 w 34"/>
                  <a:gd name="T35" fmla="*/ 33 h 34"/>
                  <a:gd name="T36" fmla="*/ 17 w 34"/>
                  <a:gd name="T37" fmla="*/ 34 h 34"/>
                  <a:gd name="T38" fmla="*/ 17 w 34"/>
                  <a:gd name="T39" fmla="*/ 34 h 34"/>
                  <a:gd name="T40" fmla="*/ 13 w 34"/>
                  <a:gd name="T41" fmla="*/ 33 h 34"/>
                  <a:gd name="T42" fmla="*/ 10 w 34"/>
                  <a:gd name="T43" fmla="*/ 32 h 34"/>
                  <a:gd name="T44" fmla="*/ 8 w 34"/>
                  <a:gd name="T45" fmla="*/ 31 h 34"/>
                  <a:gd name="T46" fmla="*/ 5 w 34"/>
                  <a:gd name="T47" fmla="*/ 29 h 34"/>
                  <a:gd name="T48" fmla="*/ 3 w 34"/>
                  <a:gd name="T49" fmla="*/ 26 h 34"/>
                  <a:gd name="T50" fmla="*/ 2 w 34"/>
                  <a:gd name="T51" fmla="*/ 24 h 34"/>
                  <a:gd name="T52" fmla="*/ 1 w 34"/>
                  <a:gd name="T53" fmla="*/ 21 h 34"/>
                  <a:gd name="T54" fmla="*/ 0 w 34"/>
                  <a:gd name="T55" fmla="*/ 17 h 34"/>
                  <a:gd name="T56" fmla="*/ 0 w 34"/>
                  <a:gd name="T57" fmla="*/ 17 h 34"/>
                  <a:gd name="T58" fmla="*/ 1 w 34"/>
                  <a:gd name="T59" fmla="*/ 14 h 34"/>
                  <a:gd name="T60" fmla="*/ 2 w 34"/>
                  <a:gd name="T61" fmla="*/ 10 h 34"/>
                  <a:gd name="T62" fmla="*/ 3 w 34"/>
                  <a:gd name="T63" fmla="*/ 7 h 34"/>
                  <a:gd name="T64" fmla="*/ 5 w 34"/>
                  <a:gd name="T65" fmla="*/ 5 h 34"/>
                  <a:gd name="T66" fmla="*/ 8 w 34"/>
                  <a:gd name="T67" fmla="*/ 3 h 34"/>
                  <a:gd name="T68" fmla="*/ 10 w 34"/>
                  <a:gd name="T69" fmla="*/ 1 h 34"/>
                  <a:gd name="T70" fmla="*/ 13 w 34"/>
                  <a:gd name="T71" fmla="*/ 0 h 34"/>
                  <a:gd name="T72" fmla="*/ 17 w 34"/>
                  <a:gd name="T73" fmla="*/ 0 h 34"/>
                  <a:gd name="T74" fmla="*/ 17 w 34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30" y="26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2" name="Freeform 297"/>
              <p:cNvSpPr>
                <a:spLocks/>
              </p:cNvSpPr>
              <p:nvPr/>
            </p:nvSpPr>
            <p:spPr bwMode="auto">
              <a:xfrm>
                <a:off x="3666" y="2491"/>
                <a:ext cx="33" cy="34"/>
              </a:xfrm>
              <a:custGeom>
                <a:avLst/>
                <a:gdLst>
                  <a:gd name="T0" fmla="*/ 16 w 33"/>
                  <a:gd name="T1" fmla="*/ 0 h 34"/>
                  <a:gd name="T2" fmla="*/ 16 w 33"/>
                  <a:gd name="T3" fmla="*/ 0 h 34"/>
                  <a:gd name="T4" fmla="*/ 20 w 33"/>
                  <a:gd name="T5" fmla="*/ 0 h 34"/>
                  <a:gd name="T6" fmla="*/ 23 w 33"/>
                  <a:gd name="T7" fmla="*/ 1 h 34"/>
                  <a:gd name="T8" fmla="*/ 26 w 33"/>
                  <a:gd name="T9" fmla="*/ 3 h 34"/>
                  <a:gd name="T10" fmla="*/ 29 w 33"/>
                  <a:gd name="T11" fmla="*/ 5 h 34"/>
                  <a:gd name="T12" fmla="*/ 31 w 33"/>
                  <a:gd name="T13" fmla="*/ 7 h 34"/>
                  <a:gd name="T14" fmla="*/ 32 w 33"/>
                  <a:gd name="T15" fmla="*/ 10 h 34"/>
                  <a:gd name="T16" fmla="*/ 33 w 33"/>
                  <a:gd name="T17" fmla="*/ 14 h 34"/>
                  <a:gd name="T18" fmla="*/ 33 w 33"/>
                  <a:gd name="T19" fmla="*/ 17 h 34"/>
                  <a:gd name="T20" fmla="*/ 33 w 33"/>
                  <a:gd name="T21" fmla="*/ 17 h 34"/>
                  <a:gd name="T22" fmla="*/ 33 w 33"/>
                  <a:gd name="T23" fmla="*/ 21 h 34"/>
                  <a:gd name="T24" fmla="*/ 32 w 33"/>
                  <a:gd name="T25" fmla="*/ 24 h 34"/>
                  <a:gd name="T26" fmla="*/ 31 w 33"/>
                  <a:gd name="T27" fmla="*/ 26 h 34"/>
                  <a:gd name="T28" fmla="*/ 29 w 33"/>
                  <a:gd name="T29" fmla="*/ 29 h 34"/>
                  <a:gd name="T30" fmla="*/ 26 w 33"/>
                  <a:gd name="T31" fmla="*/ 31 h 34"/>
                  <a:gd name="T32" fmla="*/ 23 w 33"/>
                  <a:gd name="T33" fmla="*/ 32 h 34"/>
                  <a:gd name="T34" fmla="*/ 20 w 33"/>
                  <a:gd name="T35" fmla="*/ 33 h 34"/>
                  <a:gd name="T36" fmla="*/ 16 w 33"/>
                  <a:gd name="T37" fmla="*/ 34 h 34"/>
                  <a:gd name="T38" fmla="*/ 16 w 33"/>
                  <a:gd name="T39" fmla="*/ 34 h 34"/>
                  <a:gd name="T40" fmla="*/ 13 w 33"/>
                  <a:gd name="T41" fmla="*/ 33 h 34"/>
                  <a:gd name="T42" fmla="*/ 10 w 33"/>
                  <a:gd name="T43" fmla="*/ 32 h 34"/>
                  <a:gd name="T44" fmla="*/ 7 w 33"/>
                  <a:gd name="T45" fmla="*/ 31 h 34"/>
                  <a:gd name="T46" fmla="*/ 5 w 33"/>
                  <a:gd name="T47" fmla="*/ 29 h 34"/>
                  <a:gd name="T48" fmla="*/ 3 w 33"/>
                  <a:gd name="T49" fmla="*/ 26 h 34"/>
                  <a:gd name="T50" fmla="*/ 1 w 33"/>
                  <a:gd name="T51" fmla="*/ 24 h 34"/>
                  <a:gd name="T52" fmla="*/ 0 w 33"/>
                  <a:gd name="T53" fmla="*/ 21 h 34"/>
                  <a:gd name="T54" fmla="*/ 0 w 33"/>
                  <a:gd name="T55" fmla="*/ 17 h 34"/>
                  <a:gd name="T56" fmla="*/ 0 w 33"/>
                  <a:gd name="T57" fmla="*/ 17 h 34"/>
                  <a:gd name="T58" fmla="*/ 0 w 33"/>
                  <a:gd name="T59" fmla="*/ 14 h 34"/>
                  <a:gd name="T60" fmla="*/ 1 w 33"/>
                  <a:gd name="T61" fmla="*/ 10 h 34"/>
                  <a:gd name="T62" fmla="*/ 3 w 33"/>
                  <a:gd name="T63" fmla="*/ 7 h 34"/>
                  <a:gd name="T64" fmla="*/ 5 w 33"/>
                  <a:gd name="T65" fmla="*/ 5 h 34"/>
                  <a:gd name="T66" fmla="*/ 7 w 33"/>
                  <a:gd name="T67" fmla="*/ 3 h 34"/>
                  <a:gd name="T68" fmla="*/ 10 w 33"/>
                  <a:gd name="T69" fmla="*/ 1 h 34"/>
                  <a:gd name="T70" fmla="*/ 13 w 33"/>
                  <a:gd name="T71" fmla="*/ 0 h 34"/>
                  <a:gd name="T72" fmla="*/ 16 w 33"/>
                  <a:gd name="T73" fmla="*/ 0 h 34"/>
                  <a:gd name="T74" fmla="*/ 16 w 33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34">
                    <a:moveTo>
                      <a:pt x="16" y="0"/>
                    </a:move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10"/>
                    </a:lnTo>
                    <a:lnTo>
                      <a:pt x="33" y="14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6"/>
                    </a:lnTo>
                    <a:lnTo>
                      <a:pt x="29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3" name="Freeform 298"/>
              <p:cNvSpPr>
                <a:spLocks/>
              </p:cNvSpPr>
              <p:nvPr/>
            </p:nvSpPr>
            <p:spPr bwMode="auto">
              <a:xfrm>
                <a:off x="3619" y="2532"/>
                <a:ext cx="21" cy="23"/>
              </a:xfrm>
              <a:custGeom>
                <a:avLst/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5 w 21"/>
                  <a:gd name="T5" fmla="*/ 1 h 23"/>
                  <a:gd name="T6" fmla="*/ 18 w 21"/>
                  <a:gd name="T7" fmla="*/ 3 h 23"/>
                  <a:gd name="T8" fmla="*/ 21 w 21"/>
                  <a:gd name="T9" fmla="*/ 8 h 23"/>
                  <a:gd name="T10" fmla="*/ 21 w 21"/>
                  <a:gd name="T11" fmla="*/ 12 h 23"/>
                  <a:gd name="T12" fmla="*/ 21 w 21"/>
                  <a:gd name="T13" fmla="*/ 12 h 23"/>
                  <a:gd name="T14" fmla="*/ 21 w 21"/>
                  <a:gd name="T15" fmla="*/ 16 h 23"/>
                  <a:gd name="T16" fmla="*/ 18 w 21"/>
                  <a:gd name="T17" fmla="*/ 19 h 23"/>
                  <a:gd name="T18" fmla="*/ 15 w 21"/>
                  <a:gd name="T19" fmla="*/ 22 h 23"/>
                  <a:gd name="T20" fmla="*/ 11 w 21"/>
                  <a:gd name="T21" fmla="*/ 23 h 23"/>
                  <a:gd name="T22" fmla="*/ 11 w 21"/>
                  <a:gd name="T23" fmla="*/ 23 h 23"/>
                  <a:gd name="T24" fmla="*/ 6 w 21"/>
                  <a:gd name="T25" fmla="*/ 22 h 23"/>
                  <a:gd name="T26" fmla="*/ 3 w 21"/>
                  <a:gd name="T27" fmla="*/ 19 h 23"/>
                  <a:gd name="T28" fmla="*/ 1 w 21"/>
                  <a:gd name="T29" fmla="*/ 16 h 23"/>
                  <a:gd name="T30" fmla="*/ 0 w 21"/>
                  <a:gd name="T31" fmla="*/ 12 h 23"/>
                  <a:gd name="T32" fmla="*/ 0 w 21"/>
                  <a:gd name="T33" fmla="*/ 12 h 23"/>
                  <a:gd name="T34" fmla="*/ 1 w 21"/>
                  <a:gd name="T35" fmla="*/ 8 h 23"/>
                  <a:gd name="T36" fmla="*/ 3 w 21"/>
                  <a:gd name="T37" fmla="*/ 3 h 23"/>
                  <a:gd name="T38" fmla="*/ 6 w 21"/>
                  <a:gd name="T39" fmla="*/ 1 h 23"/>
                  <a:gd name="T40" fmla="*/ 11 w 21"/>
                  <a:gd name="T41" fmla="*/ 0 h 23"/>
                  <a:gd name="T42" fmla="*/ 11 w 21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1" y="8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4" name="Freeform 299"/>
              <p:cNvSpPr>
                <a:spLocks/>
              </p:cNvSpPr>
              <p:nvPr/>
            </p:nvSpPr>
            <p:spPr bwMode="auto">
              <a:xfrm>
                <a:off x="3636" y="2581"/>
                <a:ext cx="8" cy="32"/>
              </a:xfrm>
              <a:custGeom>
                <a:avLst/>
                <a:gdLst>
                  <a:gd name="T0" fmla="*/ 2 w 8"/>
                  <a:gd name="T1" fmla="*/ 0 h 32"/>
                  <a:gd name="T2" fmla="*/ 8 w 8"/>
                  <a:gd name="T3" fmla="*/ 18 h 32"/>
                  <a:gd name="T4" fmla="*/ 1 w 8"/>
                  <a:gd name="T5" fmla="*/ 18 h 32"/>
                  <a:gd name="T6" fmla="*/ 1 w 8"/>
                  <a:gd name="T7" fmla="*/ 18 h 32"/>
                  <a:gd name="T8" fmla="*/ 0 w 8"/>
                  <a:gd name="T9" fmla="*/ 27 h 32"/>
                  <a:gd name="T10" fmla="*/ 0 w 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2">
                    <a:moveTo>
                      <a:pt x="2" y="0"/>
                    </a:moveTo>
                    <a:lnTo>
                      <a:pt x="8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27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5" name="Freeform 300"/>
              <p:cNvSpPr>
                <a:spLocks/>
              </p:cNvSpPr>
              <p:nvPr/>
            </p:nvSpPr>
            <p:spPr bwMode="auto">
              <a:xfrm>
                <a:off x="3610" y="2558"/>
                <a:ext cx="38" cy="28"/>
              </a:xfrm>
              <a:custGeom>
                <a:avLst/>
                <a:gdLst>
                  <a:gd name="T0" fmla="*/ 7 w 38"/>
                  <a:gd name="T1" fmla="*/ 26 h 28"/>
                  <a:gd name="T2" fmla="*/ 7 w 38"/>
                  <a:gd name="T3" fmla="*/ 26 h 28"/>
                  <a:gd name="T4" fmla="*/ 6 w 38"/>
                  <a:gd name="T5" fmla="*/ 27 h 28"/>
                  <a:gd name="T6" fmla="*/ 4 w 38"/>
                  <a:gd name="T7" fmla="*/ 28 h 28"/>
                  <a:gd name="T8" fmla="*/ 4 w 38"/>
                  <a:gd name="T9" fmla="*/ 28 h 28"/>
                  <a:gd name="T10" fmla="*/ 2 w 38"/>
                  <a:gd name="T11" fmla="*/ 28 h 28"/>
                  <a:gd name="T12" fmla="*/ 2 w 38"/>
                  <a:gd name="T13" fmla="*/ 28 h 28"/>
                  <a:gd name="T14" fmla="*/ 0 w 38"/>
                  <a:gd name="T15" fmla="*/ 26 h 28"/>
                  <a:gd name="T16" fmla="*/ 0 w 38"/>
                  <a:gd name="T17" fmla="*/ 24 h 28"/>
                  <a:gd name="T18" fmla="*/ 8 w 38"/>
                  <a:gd name="T19" fmla="*/ 4 h 28"/>
                  <a:gd name="T20" fmla="*/ 8 w 38"/>
                  <a:gd name="T21" fmla="*/ 4 h 28"/>
                  <a:gd name="T22" fmla="*/ 10 w 38"/>
                  <a:gd name="T23" fmla="*/ 3 h 28"/>
                  <a:gd name="T24" fmla="*/ 12 w 38"/>
                  <a:gd name="T25" fmla="*/ 1 h 28"/>
                  <a:gd name="T26" fmla="*/ 16 w 38"/>
                  <a:gd name="T27" fmla="*/ 0 h 28"/>
                  <a:gd name="T28" fmla="*/ 20 w 38"/>
                  <a:gd name="T29" fmla="*/ 0 h 28"/>
                  <a:gd name="T30" fmla="*/ 20 w 38"/>
                  <a:gd name="T31" fmla="*/ 0 h 28"/>
                  <a:gd name="T32" fmla="*/ 24 w 38"/>
                  <a:gd name="T33" fmla="*/ 0 h 28"/>
                  <a:gd name="T34" fmla="*/ 27 w 38"/>
                  <a:gd name="T35" fmla="*/ 1 h 28"/>
                  <a:gd name="T36" fmla="*/ 30 w 38"/>
                  <a:gd name="T37" fmla="*/ 3 h 28"/>
                  <a:gd name="T38" fmla="*/ 31 w 38"/>
                  <a:gd name="T39" fmla="*/ 4 h 28"/>
                  <a:gd name="T40" fmla="*/ 38 w 38"/>
                  <a:gd name="T41" fmla="*/ 24 h 28"/>
                  <a:gd name="T42" fmla="*/ 38 w 38"/>
                  <a:gd name="T43" fmla="*/ 24 h 28"/>
                  <a:gd name="T44" fmla="*/ 38 w 38"/>
                  <a:gd name="T45" fmla="*/ 26 h 28"/>
                  <a:gd name="T46" fmla="*/ 36 w 38"/>
                  <a:gd name="T47" fmla="*/ 28 h 28"/>
                  <a:gd name="T48" fmla="*/ 36 w 38"/>
                  <a:gd name="T49" fmla="*/ 28 h 28"/>
                  <a:gd name="T50" fmla="*/ 35 w 38"/>
                  <a:gd name="T51" fmla="*/ 28 h 28"/>
                  <a:gd name="T52" fmla="*/ 35 w 38"/>
                  <a:gd name="T53" fmla="*/ 28 h 28"/>
                  <a:gd name="T54" fmla="*/ 33 w 38"/>
                  <a:gd name="T55" fmla="*/ 27 h 28"/>
                  <a:gd name="T56" fmla="*/ 32 w 38"/>
                  <a:gd name="T5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28">
                    <a:moveTo>
                      <a:pt x="7" y="26"/>
                    </a:moveTo>
                    <a:lnTo>
                      <a:pt x="7" y="26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3" y="27"/>
                    </a:lnTo>
                    <a:lnTo>
                      <a:pt x="32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6" name="Freeform 301"/>
              <p:cNvSpPr>
                <a:spLocks/>
              </p:cNvSpPr>
              <p:nvPr/>
            </p:nvSpPr>
            <p:spPr bwMode="auto">
              <a:xfrm>
                <a:off x="3615" y="2581"/>
                <a:ext cx="9" cy="32"/>
              </a:xfrm>
              <a:custGeom>
                <a:avLst/>
                <a:gdLst>
                  <a:gd name="T0" fmla="*/ 9 w 9"/>
                  <a:gd name="T1" fmla="*/ 32 h 32"/>
                  <a:gd name="T2" fmla="*/ 9 w 9"/>
                  <a:gd name="T3" fmla="*/ 32 h 32"/>
                  <a:gd name="T4" fmla="*/ 8 w 9"/>
                  <a:gd name="T5" fmla="*/ 27 h 32"/>
                  <a:gd name="T6" fmla="*/ 7 w 9"/>
                  <a:gd name="T7" fmla="*/ 18 h 32"/>
                  <a:gd name="T8" fmla="*/ 0 w 9"/>
                  <a:gd name="T9" fmla="*/ 18 h 32"/>
                  <a:gd name="T10" fmla="*/ 7 w 9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2">
                    <a:moveTo>
                      <a:pt x="9" y="32"/>
                    </a:moveTo>
                    <a:lnTo>
                      <a:pt x="9" y="32"/>
                    </a:lnTo>
                    <a:lnTo>
                      <a:pt x="8" y="2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7" name="Freeform 302"/>
              <p:cNvSpPr>
                <a:spLocks/>
              </p:cNvSpPr>
              <p:nvPr/>
            </p:nvSpPr>
            <p:spPr bwMode="auto">
              <a:xfrm>
                <a:off x="3692" y="2564"/>
                <a:ext cx="13" cy="49"/>
              </a:xfrm>
              <a:custGeom>
                <a:avLst/>
                <a:gdLst>
                  <a:gd name="T0" fmla="*/ 3 w 13"/>
                  <a:gd name="T1" fmla="*/ 0 h 49"/>
                  <a:gd name="T2" fmla="*/ 13 w 13"/>
                  <a:gd name="T3" fmla="*/ 28 h 49"/>
                  <a:gd name="T4" fmla="*/ 3 w 13"/>
                  <a:gd name="T5" fmla="*/ 28 h 49"/>
                  <a:gd name="T6" fmla="*/ 3 w 13"/>
                  <a:gd name="T7" fmla="*/ 28 h 49"/>
                  <a:gd name="T8" fmla="*/ 2 w 13"/>
                  <a:gd name="T9" fmla="*/ 41 h 49"/>
                  <a:gd name="T10" fmla="*/ 1 w 13"/>
                  <a:gd name="T11" fmla="*/ 46 h 49"/>
                  <a:gd name="T12" fmla="*/ 0 w 13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3" y="0"/>
                    </a:moveTo>
                    <a:lnTo>
                      <a:pt x="1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41"/>
                    </a:lnTo>
                    <a:lnTo>
                      <a:pt x="1" y="46"/>
                    </a:lnTo>
                    <a:lnTo>
                      <a:pt x="0" y="4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8" name="Freeform 303"/>
              <p:cNvSpPr>
                <a:spLocks/>
              </p:cNvSpPr>
              <p:nvPr/>
            </p:nvSpPr>
            <p:spPr bwMode="auto">
              <a:xfrm>
                <a:off x="3654" y="2529"/>
                <a:ext cx="57" cy="42"/>
              </a:xfrm>
              <a:custGeom>
                <a:avLst/>
                <a:gdLst>
                  <a:gd name="T0" fmla="*/ 9 w 57"/>
                  <a:gd name="T1" fmla="*/ 39 h 42"/>
                  <a:gd name="T2" fmla="*/ 9 w 57"/>
                  <a:gd name="T3" fmla="*/ 39 h 42"/>
                  <a:gd name="T4" fmla="*/ 7 w 57"/>
                  <a:gd name="T5" fmla="*/ 42 h 42"/>
                  <a:gd name="T6" fmla="*/ 5 w 57"/>
                  <a:gd name="T7" fmla="*/ 42 h 42"/>
                  <a:gd name="T8" fmla="*/ 5 w 57"/>
                  <a:gd name="T9" fmla="*/ 42 h 42"/>
                  <a:gd name="T10" fmla="*/ 3 w 57"/>
                  <a:gd name="T11" fmla="*/ 42 h 42"/>
                  <a:gd name="T12" fmla="*/ 3 w 57"/>
                  <a:gd name="T13" fmla="*/ 42 h 42"/>
                  <a:gd name="T14" fmla="*/ 2 w 57"/>
                  <a:gd name="T15" fmla="*/ 41 h 42"/>
                  <a:gd name="T16" fmla="*/ 1 w 57"/>
                  <a:gd name="T17" fmla="*/ 40 h 42"/>
                  <a:gd name="T18" fmla="*/ 0 w 57"/>
                  <a:gd name="T19" fmla="*/ 38 h 42"/>
                  <a:gd name="T20" fmla="*/ 0 w 57"/>
                  <a:gd name="T21" fmla="*/ 36 h 42"/>
                  <a:gd name="T22" fmla="*/ 11 w 57"/>
                  <a:gd name="T23" fmla="*/ 7 h 42"/>
                  <a:gd name="T24" fmla="*/ 11 w 57"/>
                  <a:gd name="T25" fmla="*/ 7 h 42"/>
                  <a:gd name="T26" fmla="*/ 13 w 57"/>
                  <a:gd name="T27" fmla="*/ 5 h 42"/>
                  <a:gd name="T28" fmla="*/ 17 w 57"/>
                  <a:gd name="T29" fmla="*/ 2 h 42"/>
                  <a:gd name="T30" fmla="*/ 22 w 57"/>
                  <a:gd name="T31" fmla="*/ 1 h 42"/>
                  <a:gd name="T32" fmla="*/ 28 w 57"/>
                  <a:gd name="T33" fmla="*/ 0 h 42"/>
                  <a:gd name="T34" fmla="*/ 28 w 57"/>
                  <a:gd name="T35" fmla="*/ 0 h 42"/>
                  <a:gd name="T36" fmla="*/ 35 w 57"/>
                  <a:gd name="T37" fmla="*/ 1 h 42"/>
                  <a:gd name="T38" fmla="*/ 40 w 57"/>
                  <a:gd name="T39" fmla="*/ 2 h 42"/>
                  <a:gd name="T40" fmla="*/ 44 w 57"/>
                  <a:gd name="T41" fmla="*/ 5 h 42"/>
                  <a:gd name="T42" fmla="*/ 46 w 57"/>
                  <a:gd name="T43" fmla="*/ 7 h 42"/>
                  <a:gd name="T44" fmla="*/ 57 w 57"/>
                  <a:gd name="T45" fmla="*/ 36 h 42"/>
                  <a:gd name="T46" fmla="*/ 57 w 57"/>
                  <a:gd name="T47" fmla="*/ 36 h 42"/>
                  <a:gd name="T48" fmla="*/ 57 w 57"/>
                  <a:gd name="T49" fmla="*/ 38 h 42"/>
                  <a:gd name="T50" fmla="*/ 57 w 57"/>
                  <a:gd name="T51" fmla="*/ 40 h 42"/>
                  <a:gd name="T52" fmla="*/ 56 w 57"/>
                  <a:gd name="T53" fmla="*/ 41 h 42"/>
                  <a:gd name="T54" fmla="*/ 54 w 57"/>
                  <a:gd name="T55" fmla="*/ 42 h 42"/>
                  <a:gd name="T56" fmla="*/ 54 w 57"/>
                  <a:gd name="T57" fmla="*/ 42 h 42"/>
                  <a:gd name="T58" fmla="*/ 53 w 57"/>
                  <a:gd name="T59" fmla="*/ 42 h 42"/>
                  <a:gd name="T60" fmla="*/ 53 w 57"/>
                  <a:gd name="T61" fmla="*/ 42 h 42"/>
                  <a:gd name="T62" fmla="*/ 50 w 57"/>
                  <a:gd name="T63" fmla="*/ 42 h 42"/>
                  <a:gd name="T64" fmla="*/ 48 w 57"/>
                  <a:gd name="T65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42">
                    <a:moveTo>
                      <a:pt x="9" y="39"/>
                    </a:moveTo>
                    <a:lnTo>
                      <a:pt x="9" y="39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2" y="41"/>
                    </a:lnTo>
                    <a:lnTo>
                      <a:pt x="1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0" y="2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40"/>
                    </a:lnTo>
                    <a:lnTo>
                      <a:pt x="56" y="41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0" y="42"/>
                    </a:lnTo>
                    <a:lnTo>
                      <a:pt x="48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9" name="Freeform 304"/>
              <p:cNvSpPr>
                <a:spLocks/>
              </p:cNvSpPr>
              <p:nvPr/>
            </p:nvSpPr>
            <p:spPr bwMode="auto">
              <a:xfrm>
                <a:off x="3660" y="2564"/>
                <a:ext cx="13" cy="49"/>
              </a:xfrm>
              <a:custGeom>
                <a:avLst/>
                <a:gdLst>
                  <a:gd name="T0" fmla="*/ 13 w 13"/>
                  <a:gd name="T1" fmla="*/ 49 h 49"/>
                  <a:gd name="T2" fmla="*/ 13 w 13"/>
                  <a:gd name="T3" fmla="*/ 49 h 49"/>
                  <a:gd name="T4" fmla="*/ 12 w 13"/>
                  <a:gd name="T5" fmla="*/ 46 h 49"/>
                  <a:gd name="T6" fmla="*/ 12 w 13"/>
                  <a:gd name="T7" fmla="*/ 41 h 49"/>
                  <a:gd name="T8" fmla="*/ 11 w 13"/>
                  <a:gd name="T9" fmla="*/ 28 h 49"/>
                  <a:gd name="T10" fmla="*/ 0 w 13"/>
                  <a:gd name="T11" fmla="*/ 28 h 49"/>
                  <a:gd name="T12" fmla="*/ 10 w 13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3" y="49"/>
                    </a:moveTo>
                    <a:lnTo>
                      <a:pt x="13" y="49"/>
                    </a:lnTo>
                    <a:lnTo>
                      <a:pt x="12" y="46"/>
                    </a:lnTo>
                    <a:lnTo>
                      <a:pt x="12" y="41"/>
                    </a:lnTo>
                    <a:lnTo>
                      <a:pt x="11" y="28"/>
                    </a:lnTo>
                    <a:lnTo>
                      <a:pt x="0" y="28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0" name="Freeform 305"/>
              <p:cNvSpPr>
                <a:spLocks/>
              </p:cNvSpPr>
              <p:nvPr/>
            </p:nvSpPr>
            <p:spPr bwMode="auto">
              <a:xfrm>
                <a:off x="3719" y="2529"/>
                <a:ext cx="44" cy="79"/>
              </a:xfrm>
              <a:custGeom>
                <a:avLst/>
                <a:gdLst>
                  <a:gd name="T0" fmla="*/ 11 w 44"/>
                  <a:gd name="T1" fmla="*/ 79 h 79"/>
                  <a:gd name="T2" fmla="*/ 11 w 44"/>
                  <a:gd name="T3" fmla="*/ 79 h 79"/>
                  <a:gd name="T4" fmla="*/ 9 w 44"/>
                  <a:gd name="T5" fmla="*/ 66 h 79"/>
                  <a:gd name="T6" fmla="*/ 6 w 44"/>
                  <a:gd name="T7" fmla="*/ 52 h 79"/>
                  <a:gd name="T8" fmla="*/ 6 w 44"/>
                  <a:gd name="T9" fmla="*/ 52 h 79"/>
                  <a:gd name="T10" fmla="*/ 5 w 44"/>
                  <a:gd name="T11" fmla="*/ 50 h 79"/>
                  <a:gd name="T12" fmla="*/ 4 w 44"/>
                  <a:gd name="T13" fmla="*/ 48 h 79"/>
                  <a:gd name="T14" fmla="*/ 3 w 44"/>
                  <a:gd name="T15" fmla="*/ 47 h 79"/>
                  <a:gd name="T16" fmla="*/ 3 w 44"/>
                  <a:gd name="T17" fmla="*/ 43 h 79"/>
                  <a:gd name="T18" fmla="*/ 3 w 44"/>
                  <a:gd name="T19" fmla="*/ 43 h 79"/>
                  <a:gd name="T20" fmla="*/ 0 w 44"/>
                  <a:gd name="T21" fmla="*/ 30 h 79"/>
                  <a:gd name="T22" fmla="*/ 0 w 44"/>
                  <a:gd name="T23" fmla="*/ 19 h 79"/>
                  <a:gd name="T24" fmla="*/ 0 w 44"/>
                  <a:gd name="T25" fmla="*/ 9 h 79"/>
                  <a:gd name="T26" fmla="*/ 0 w 44"/>
                  <a:gd name="T27" fmla="*/ 9 h 79"/>
                  <a:gd name="T28" fmla="*/ 0 w 44"/>
                  <a:gd name="T29" fmla="*/ 7 h 79"/>
                  <a:gd name="T30" fmla="*/ 3 w 44"/>
                  <a:gd name="T31" fmla="*/ 5 h 79"/>
                  <a:gd name="T32" fmla="*/ 7 w 44"/>
                  <a:gd name="T33" fmla="*/ 3 h 79"/>
                  <a:gd name="T34" fmla="*/ 14 w 44"/>
                  <a:gd name="T35" fmla="*/ 1 h 79"/>
                  <a:gd name="T36" fmla="*/ 22 w 44"/>
                  <a:gd name="T37" fmla="*/ 0 h 79"/>
                  <a:gd name="T38" fmla="*/ 22 w 44"/>
                  <a:gd name="T39" fmla="*/ 0 h 79"/>
                  <a:gd name="T40" fmla="*/ 29 w 44"/>
                  <a:gd name="T41" fmla="*/ 1 h 79"/>
                  <a:gd name="T42" fmla="*/ 36 w 44"/>
                  <a:gd name="T43" fmla="*/ 3 h 79"/>
                  <a:gd name="T44" fmla="*/ 42 w 44"/>
                  <a:gd name="T45" fmla="*/ 5 h 79"/>
                  <a:gd name="T46" fmla="*/ 43 w 44"/>
                  <a:gd name="T47" fmla="*/ 7 h 79"/>
                  <a:gd name="T48" fmla="*/ 43 w 44"/>
                  <a:gd name="T49" fmla="*/ 9 h 79"/>
                  <a:gd name="T50" fmla="*/ 43 w 44"/>
                  <a:gd name="T51" fmla="*/ 9 h 79"/>
                  <a:gd name="T52" fmla="*/ 44 w 44"/>
                  <a:gd name="T53" fmla="*/ 19 h 79"/>
                  <a:gd name="T54" fmla="*/ 43 w 44"/>
                  <a:gd name="T55" fmla="*/ 30 h 79"/>
                  <a:gd name="T56" fmla="*/ 42 w 44"/>
                  <a:gd name="T57" fmla="*/ 43 h 79"/>
                  <a:gd name="T58" fmla="*/ 42 w 44"/>
                  <a:gd name="T59" fmla="*/ 43 h 79"/>
                  <a:gd name="T60" fmla="*/ 41 w 44"/>
                  <a:gd name="T61" fmla="*/ 47 h 79"/>
                  <a:gd name="T62" fmla="*/ 40 w 44"/>
                  <a:gd name="T63" fmla="*/ 48 h 79"/>
                  <a:gd name="T64" fmla="*/ 39 w 44"/>
                  <a:gd name="T65" fmla="*/ 50 h 79"/>
                  <a:gd name="T66" fmla="*/ 37 w 44"/>
                  <a:gd name="T67" fmla="*/ 52 h 79"/>
                  <a:gd name="T68" fmla="*/ 37 w 44"/>
                  <a:gd name="T69" fmla="*/ 52 h 79"/>
                  <a:gd name="T70" fmla="*/ 35 w 44"/>
                  <a:gd name="T71" fmla="*/ 66 h 79"/>
                  <a:gd name="T72" fmla="*/ 32 w 44"/>
                  <a:gd name="T7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79">
                    <a:moveTo>
                      <a:pt x="11" y="79"/>
                    </a:moveTo>
                    <a:lnTo>
                      <a:pt x="11" y="79"/>
                    </a:lnTo>
                    <a:lnTo>
                      <a:pt x="9" y="66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0"/>
                    </a:lnTo>
                    <a:lnTo>
                      <a:pt x="4" y="48"/>
                    </a:lnTo>
                    <a:lnTo>
                      <a:pt x="3" y="47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19"/>
                    </a:lnTo>
                    <a:lnTo>
                      <a:pt x="43" y="3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1" y="47"/>
                    </a:lnTo>
                    <a:lnTo>
                      <a:pt x="40" y="48"/>
                    </a:lnTo>
                    <a:lnTo>
                      <a:pt x="39" y="50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5" y="66"/>
                    </a:lnTo>
                    <a:lnTo>
                      <a:pt x="32" y="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1" name="Freeform 306"/>
              <p:cNvSpPr>
                <a:spLocks/>
              </p:cNvSpPr>
              <p:nvPr/>
            </p:nvSpPr>
            <p:spPr bwMode="auto">
              <a:xfrm>
                <a:off x="3771" y="2558"/>
                <a:ext cx="29" cy="52"/>
              </a:xfrm>
              <a:custGeom>
                <a:avLst/>
                <a:gdLst>
                  <a:gd name="T0" fmla="*/ 7 w 29"/>
                  <a:gd name="T1" fmla="*/ 52 h 52"/>
                  <a:gd name="T2" fmla="*/ 7 w 29"/>
                  <a:gd name="T3" fmla="*/ 52 h 52"/>
                  <a:gd name="T4" fmla="*/ 5 w 29"/>
                  <a:gd name="T5" fmla="*/ 43 h 52"/>
                  <a:gd name="T6" fmla="*/ 4 w 29"/>
                  <a:gd name="T7" fmla="*/ 34 h 52"/>
                  <a:gd name="T8" fmla="*/ 4 w 29"/>
                  <a:gd name="T9" fmla="*/ 34 h 52"/>
                  <a:gd name="T10" fmla="*/ 3 w 29"/>
                  <a:gd name="T11" fmla="*/ 31 h 52"/>
                  <a:gd name="T12" fmla="*/ 2 w 29"/>
                  <a:gd name="T13" fmla="*/ 29 h 52"/>
                  <a:gd name="T14" fmla="*/ 2 w 29"/>
                  <a:gd name="T15" fmla="*/ 29 h 52"/>
                  <a:gd name="T16" fmla="*/ 0 w 29"/>
                  <a:gd name="T17" fmla="*/ 20 h 52"/>
                  <a:gd name="T18" fmla="*/ 0 w 29"/>
                  <a:gd name="T19" fmla="*/ 12 h 52"/>
                  <a:gd name="T20" fmla="*/ 0 w 29"/>
                  <a:gd name="T21" fmla="*/ 5 h 52"/>
                  <a:gd name="T22" fmla="*/ 0 w 29"/>
                  <a:gd name="T23" fmla="*/ 5 h 52"/>
                  <a:gd name="T24" fmla="*/ 2 w 29"/>
                  <a:gd name="T25" fmla="*/ 3 h 52"/>
                  <a:gd name="T26" fmla="*/ 5 w 29"/>
                  <a:gd name="T27" fmla="*/ 1 h 52"/>
                  <a:gd name="T28" fmla="*/ 9 w 29"/>
                  <a:gd name="T29" fmla="*/ 0 h 52"/>
                  <a:gd name="T30" fmla="*/ 14 w 29"/>
                  <a:gd name="T31" fmla="*/ 0 h 52"/>
                  <a:gd name="T32" fmla="*/ 14 w 29"/>
                  <a:gd name="T33" fmla="*/ 0 h 52"/>
                  <a:gd name="T34" fmla="*/ 19 w 29"/>
                  <a:gd name="T35" fmla="*/ 0 h 52"/>
                  <a:gd name="T36" fmla="*/ 24 w 29"/>
                  <a:gd name="T37" fmla="*/ 1 h 52"/>
                  <a:gd name="T38" fmla="*/ 28 w 29"/>
                  <a:gd name="T39" fmla="*/ 3 h 52"/>
                  <a:gd name="T40" fmla="*/ 29 w 29"/>
                  <a:gd name="T41" fmla="*/ 5 h 52"/>
                  <a:gd name="T42" fmla="*/ 29 w 29"/>
                  <a:gd name="T43" fmla="*/ 5 h 52"/>
                  <a:gd name="T44" fmla="*/ 29 w 29"/>
                  <a:gd name="T45" fmla="*/ 12 h 52"/>
                  <a:gd name="T46" fmla="*/ 29 w 29"/>
                  <a:gd name="T47" fmla="*/ 20 h 52"/>
                  <a:gd name="T48" fmla="*/ 28 w 29"/>
                  <a:gd name="T49" fmla="*/ 29 h 52"/>
                  <a:gd name="T50" fmla="*/ 28 w 29"/>
                  <a:gd name="T51" fmla="*/ 29 h 52"/>
                  <a:gd name="T52" fmla="*/ 26 w 29"/>
                  <a:gd name="T53" fmla="*/ 31 h 52"/>
                  <a:gd name="T54" fmla="*/ 25 w 29"/>
                  <a:gd name="T55" fmla="*/ 34 h 52"/>
                  <a:gd name="T56" fmla="*/ 25 w 29"/>
                  <a:gd name="T57" fmla="*/ 34 h 52"/>
                  <a:gd name="T58" fmla="*/ 24 w 29"/>
                  <a:gd name="T59" fmla="*/ 43 h 52"/>
                  <a:gd name="T60" fmla="*/ 21 w 29"/>
                  <a:gd name="T6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52">
                    <a:moveTo>
                      <a:pt x="7" y="52"/>
                    </a:moveTo>
                    <a:lnTo>
                      <a:pt x="7" y="52"/>
                    </a:lnTo>
                    <a:lnTo>
                      <a:pt x="5" y="4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12"/>
                    </a:lnTo>
                    <a:lnTo>
                      <a:pt x="29" y="20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4" y="43"/>
                    </a:lnTo>
                    <a:lnTo>
                      <a:pt x="21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2" name="Freeform 307"/>
              <p:cNvSpPr>
                <a:spLocks/>
              </p:cNvSpPr>
              <p:nvPr/>
            </p:nvSpPr>
            <p:spPr bwMode="auto">
              <a:xfrm>
                <a:off x="3760" y="2429"/>
                <a:ext cx="37" cy="48"/>
              </a:xfrm>
              <a:custGeom>
                <a:avLst/>
                <a:gdLst>
                  <a:gd name="T0" fmla="*/ 37 w 37"/>
                  <a:gd name="T1" fmla="*/ 48 h 48"/>
                  <a:gd name="T2" fmla="*/ 37 w 37"/>
                  <a:gd name="T3" fmla="*/ 0 h 48"/>
                  <a:gd name="T4" fmla="*/ 0 w 37"/>
                  <a:gd name="T5" fmla="*/ 0 h 48"/>
                  <a:gd name="T6" fmla="*/ 0 w 37"/>
                  <a:gd name="T7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lnTo>
                      <a:pt x="37" y="0"/>
                    </a:lnTo>
                    <a:lnTo>
                      <a:pt x="0" y="0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3" name="Freeform 308"/>
              <p:cNvSpPr>
                <a:spLocks/>
              </p:cNvSpPr>
              <p:nvPr/>
            </p:nvSpPr>
            <p:spPr bwMode="auto">
              <a:xfrm>
                <a:off x="357" y="356"/>
                <a:ext cx="212" cy="175"/>
              </a:xfrm>
              <a:custGeom>
                <a:avLst/>
                <a:gdLst>
                  <a:gd name="T0" fmla="*/ 75 w 212"/>
                  <a:gd name="T1" fmla="*/ 148 h 175"/>
                  <a:gd name="T2" fmla="*/ 41 w 212"/>
                  <a:gd name="T3" fmla="*/ 144 h 175"/>
                  <a:gd name="T4" fmla="*/ 35 w 212"/>
                  <a:gd name="T5" fmla="*/ 140 h 175"/>
                  <a:gd name="T6" fmla="*/ 32 w 212"/>
                  <a:gd name="T7" fmla="*/ 120 h 175"/>
                  <a:gd name="T8" fmla="*/ 40 w 212"/>
                  <a:gd name="T9" fmla="*/ 115 h 175"/>
                  <a:gd name="T10" fmla="*/ 40 w 212"/>
                  <a:gd name="T11" fmla="*/ 109 h 175"/>
                  <a:gd name="T12" fmla="*/ 32 w 212"/>
                  <a:gd name="T13" fmla="*/ 105 h 175"/>
                  <a:gd name="T14" fmla="*/ 6 w 212"/>
                  <a:gd name="T15" fmla="*/ 105 h 175"/>
                  <a:gd name="T16" fmla="*/ 0 w 212"/>
                  <a:gd name="T17" fmla="*/ 112 h 175"/>
                  <a:gd name="T18" fmla="*/ 4 w 212"/>
                  <a:gd name="T19" fmla="*/ 118 h 175"/>
                  <a:gd name="T20" fmla="*/ 19 w 212"/>
                  <a:gd name="T21" fmla="*/ 120 h 175"/>
                  <a:gd name="T22" fmla="*/ 25 w 212"/>
                  <a:gd name="T23" fmla="*/ 142 h 175"/>
                  <a:gd name="T24" fmla="*/ 32 w 212"/>
                  <a:gd name="T25" fmla="*/ 151 h 175"/>
                  <a:gd name="T26" fmla="*/ 34 w 212"/>
                  <a:gd name="T27" fmla="*/ 155 h 175"/>
                  <a:gd name="T28" fmla="*/ 33 w 212"/>
                  <a:gd name="T29" fmla="*/ 162 h 175"/>
                  <a:gd name="T30" fmla="*/ 40 w 212"/>
                  <a:gd name="T31" fmla="*/ 168 h 175"/>
                  <a:gd name="T32" fmla="*/ 72 w 212"/>
                  <a:gd name="T33" fmla="*/ 173 h 175"/>
                  <a:gd name="T34" fmla="*/ 123 w 212"/>
                  <a:gd name="T35" fmla="*/ 174 h 175"/>
                  <a:gd name="T36" fmla="*/ 173 w 212"/>
                  <a:gd name="T37" fmla="*/ 168 h 175"/>
                  <a:gd name="T38" fmla="*/ 178 w 212"/>
                  <a:gd name="T39" fmla="*/ 165 h 175"/>
                  <a:gd name="T40" fmla="*/ 179 w 212"/>
                  <a:gd name="T41" fmla="*/ 158 h 175"/>
                  <a:gd name="T42" fmla="*/ 176 w 212"/>
                  <a:gd name="T43" fmla="*/ 153 h 175"/>
                  <a:gd name="T44" fmla="*/ 187 w 212"/>
                  <a:gd name="T45" fmla="*/ 146 h 175"/>
                  <a:gd name="T46" fmla="*/ 194 w 212"/>
                  <a:gd name="T47" fmla="*/ 120 h 175"/>
                  <a:gd name="T48" fmla="*/ 207 w 212"/>
                  <a:gd name="T49" fmla="*/ 119 h 175"/>
                  <a:gd name="T50" fmla="*/ 212 w 212"/>
                  <a:gd name="T51" fmla="*/ 112 h 175"/>
                  <a:gd name="T52" fmla="*/ 210 w 212"/>
                  <a:gd name="T53" fmla="*/ 107 h 175"/>
                  <a:gd name="T54" fmla="*/ 181 w 212"/>
                  <a:gd name="T55" fmla="*/ 105 h 175"/>
                  <a:gd name="T56" fmla="*/ 175 w 212"/>
                  <a:gd name="T57" fmla="*/ 107 h 175"/>
                  <a:gd name="T58" fmla="*/ 173 w 212"/>
                  <a:gd name="T59" fmla="*/ 112 h 175"/>
                  <a:gd name="T60" fmla="*/ 178 w 212"/>
                  <a:gd name="T61" fmla="*/ 119 h 175"/>
                  <a:gd name="T62" fmla="*/ 182 w 212"/>
                  <a:gd name="T63" fmla="*/ 120 h 175"/>
                  <a:gd name="T64" fmla="*/ 176 w 212"/>
                  <a:gd name="T65" fmla="*/ 142 h 175"/>
                  <a:gd name="T66" fmla="*/ 158 w 212"/>
                  <a:gd name="T67" fmla="*/ 143 h 175"/>
                  <a:gd name="T68" fmla="*/ 161 w 212"/>
                  <a:gd name="T69" fmla="*/ 122 h 175"/>
                  <a:gd name="T70" fmla="*/ 174 w 212"/>
                  <a:gd name="T71" fmla="*/ 76 h 175"/>
                  <a:gd name="T72" fmla="*/ 176 w 212"/>
                  <a:gd name="T73" fmla="*/ 49 h 175"/>
                  <a:gd name="T74" fmla="*/ 173 w 212"/>
                  <a:gd name="T75" fmla="*/ 29 h 175"/>
                  <a:gd name="T76" fmla="*/ 163 w 212"/>
                  <a:gd name="T77" fmla="*/ 14 h 175"/>
                  <a:gd name="T78" fmla="*/ 145 w 212"/>
                  <a:gd name="T79" fmla="*/ 5 h 175"/>
                  <a:gd name="T80" fmla="*/ 118 w 212"/>
                  <a:gd name="T81" fmla="*/ 0 h 175"/>
                  <a:gd name="T82" fmla="*/ 95 w 212"/>
                  <a:gd name="T83" fmla="*/ 1 h 175"/>
                  <a:gd name="T84" fmla="*/ 67 w 212"/>
                  <a:gd name="T85" fmla="*/ 5 h 175"/>
                  <a:gd name="T86" fmla="*/ 50 w 212"/>
                  <a:gd name="T87" fmla="*/ 16 h 175"/>
                  <a:gd name="T88" fmla="*/ 41 w 212"/>
                  <a:gd name="T89" fmla="*/ 31 h 175"/>
                  <a:gd name="T90" fmla="*/ 37 w 212"/>
                  <a:gd name="T91" fmla="*/ 59 h 175"/>
                  <a:gd name="T92" fmla="*/ 43 w 212"/>
                  <a:gd name="T93" fmla="*/ 91 h 175"/>
                  <a:gd name="T94" fmla="*/ 55 w 212"/>
                  <a:gd name="T95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2" h="175">
                    <a:moveTo>
                      <a:pt x="95" y="149"/>
                    </a:moveTo>
                    <a:lnTo>
                      <a:pt x="95" y="149"/>
                    </a:lnTo>
                    <a:lnTo>
                      <a:pt x="75" y="148"/>
                    </a:lnTo>
                    <a:lnTo>
                      <a:pt x="59" y="146"/>
                    </a:lnTo>
                    <a:lnTo>
                      <a:pt x="41" y="144"/>
                    </a:lnTo>
                    <a:lnTo>
                      <a:pt x="41" y="144"/>
                    </a:lnTo>
                    <a:lnTo>
                      <a:pt x="37" y="142"/>
                    </a:lnTo>
                    <a:lnTo>
                      <a:pt x="35" y="140"/>
                    </a:lnTo>
                    <a:lnTo>
                      <a:pt x="35" y="14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5" y="119"/>
                    </a:lnTo>
                    <a:lnTo>
                      <a:pt x="37" y="118"/>
                    </a:lnTo>
                    <a:lnTo>
                      <a:pt x="40" y="115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40" y="109"/>
                    </a:lnTo>
                    <a:lnTo>
                      <a:pt x="37" y="107"/>
                    </a:lnTo>
                    <a:lnTo>
                      <a:pt x="35" y="105"/>
                    </a:lnTo>
                    <a:lnTo>
                      <a:pt x="32" y="10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6" y="105"/>
                    </a:lnTo>
                    <a:lnTo>
                      <a:pt x="4" y="107"/>
                    </a:lnTo>
                    <a:lnTo>
                      <a:pt x="1" y="109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1" y="115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6" y="146"/>
                    </a:lnTo>
                    <a:lnTo>
                      <a:pt x="29" y="149"/>
                    </a:lnTo>
                    <a:lnTo>
                      <a:pt x="32" y="151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4" y="155"/>
                    </a:lnTo>
                    <a:lnTo>
                      <a:pt x="33" y="158"/>
                    </a:lnTo>
                    <a:lnTo>
                      <a:pt x="33" y="158"/>
                    </a:lnTo>
                    <a:lnTo>
                      <a:pt x="33" y="162"/>
                    </a:lnTo>
                    <a:lnTo>
                      <a:pt x="34" y="165"/>
                    </a:lnTo>
                    <a:lnTo>
                      <a:pt x="37" y="167"/>
                    </a:lnTo>
                    <a:lnTo>
                      <a:pt x="40" y="168"/>
                    </a:lnTo>
                    <a:lnTo>
                      <a:pt x="40" y="168"/>
                    </a:lnTo>
                    <a:lnTo>
                      <a:pt x="56" y="171"/>
                    </a:lnTo>
                    <a:lnTo>
                      <a:pt x="72" y="173"/>
                    </a:lnTo>
                    <a:lnTo>
                      <a:pt x="90" y="174"/>
                    </a:lnTo>
                    <a:lnTo>
                      <a:pt x="106" y="175"/>
                    </a:lnTo>
                    <a:lnTo>
                      <a:pt x="123" y="174"/>
                    </a:lnTo>
                    <a:lnTo>
                      <a:pt x="140" y="173"/>
                    </a:lnTo>
                    <a:lnTo>
                      <a:pt x="157" y="171"/>
                    </a:lnTo>
                    <a:lnTo>
                      <a:pt x="173" y="168"/>
                    </a:lnTo>
                    <a:lnTo>
                      <a:pt x="173" y="168"/>
                    </a:lnTo>
                    <a:lnTo>
                      <a:pt x="176" y="167"/>
                    </a:lnTo>
                    <a:lnTo>
                      <a:pt x="178" y="165"/>
                    </a:lnTo>
                    <a:lnTo>
                      <a:pt x="179" y="162"/>
                    </a:lnTo>
                    <a:lnTo>
                      <a:pt x="179" y="158"/>
                    </a:lnTo>
                    <a:lnTo>
                      <a:pt x="179" y="158"/>
                    </a:lnTo>
                    <a:lnTo>
                      <a:pt x="178" y="156"/>
                    </a:lnTo>
                    <a:lnTo>
                      <a:pt x="176" y="153"/>
                    </a:lnTo>
                    <a:lnTo>
                      <a:pt x="176" y="153"/>
                    </a:lnTo>
                    <a:lnTo>
                      <a:pt x="180" y="151"/>
                    </a:lnTo>
                    <a:lnTo>
                      <a:pt x="185" y="149"/>
                    </a:lnTo>
                    <a:lnTo>
                      <a:pt x="187" y="146"/>
                    </a:lnTo>
                    <a:lnTo>
                      <a:pt x="189" y="142"/>
                    </a:lnTo>
                    <a:lnTo>
                      <a:pt x="189" y="142"/>
                    </a:lnTo>
                    <a:lnTo>
                      <a:pt x="194" y="120"/>
                    </a:lnTo>
                    <a:lnTo>
                      <a:pt x="204" y="120"/>
                    </a:lnTo>
                    <a:lnTo>
                      <a:pt x="204" y="120"/>
                    </a:lnTo>
                    <a:lnTo>
                      <a:pt x="207" y="119"/>
                    </a:lnTo>
                    <a:lnTo>
                      <a:pt x="210" y="118"/>
                    </a:lnTo>
                    <a:lnTo>
                      <a:pt x="211" y="115"/>
                    </a:lnTo>
                    <a:lnTo>
                      <a:pt x="212" y="112"/>
                    </a:lnTo>
                    <a:lnTo>
                      <a:pt x="212" y="112"/>
                    </a:lnTo>
                    <a:lnTo>
                      <a:pt x="211" y="109"/>
                    </a:lnTo>
                    <a:lnTo>
                      <a:pt x="210" y="107"/>
                    </a:lnTo>
                    <a:lnTo>
                      <a:pt x="207" y="105"/>
                    </a:lnTo>
                    <a:lnTo>
                      <a:pt x="204" y="105"/>
                    </a:lnTo>
                    <a:lnTo>
                      <a:pt x="181" y="105"/>
                    </a:lnTo>
                    <a:lnTo>
                      <a:pt x="181" y="105"/>
                    </a:lnTo>
                    <a:lnTo>
                      <a:pt x="178" y="105"/>
                    </a:lnTo>
                    <a:lnTo>
                      <a:pt x="175" y="107"/>
                    </a:lnTo>
                    <a:lnTo>
                      <a:pt x="174" y="109"/>
                    </a:lnTo>
                    <a:lnTo>
                      <a:pt x="173" y="112"/>
                    </a:lnTo>
                    <a:lnTo>
                      <a:pt x="173" y="112"/>
                    </a:lnTo>
                    <a:lnTo>
                      <a:pt x="174" y="115"/>
                    </a:lnTo>
                    <a:lnTo>
                      <a:pt x="175" y="118"/>
                    </a:lnTo>
                    <a:lnTo>
                      <a:pt x="178" y="119"/>
                    </a:lnTo>
                    <a:lnTo>
                      <a:pt x="181" y="120"/>
                    </a:lnTo>
                    <a:lnTo>
                      <a:pt x="182" y="120"/>
                    </a:lnTo>
                    <a:lnTo>
                      <a:pt x="182" y="120"/>
                    </a:lnTo>
                    <a:lnTo>
                      <a:pt x="177" y="140"/>
                    </a:lnTo>
                    <a:lnTo>
                      <a:pt x="177" y="140"/>
                    </a:lnTo>
                    <a:lnTo>
                      <a:pt x="176" y="142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58" y="143"/>
                    </a:lnTo>
                    <a:lnTo>
                      <a:pt x="158" y="143"/>
                    </a:lnTo>
                    <a:lnTo>
                      <a:pt x="159" y="133"/>
                    </a:lnTo>
                    <a:lnTo>
                      <a:pt x="161" y="122"/>
                    </a:lnTo>
                    <a:lnTo>
                      <a:pt x="165" y="106"/>
                    </a:lnTo>
                    <a:lnTo>
                      <a:pt x="170" y="91"/>
                    </a:lnTo>
                    <a:lnTo>
                      <a:pt x="174" y="76"/>
                    </a:lnTo>
                    <a:lnTo>
                      <a:pt x="174" y="76"/>
                    </a:lnTo>
                    <a:lnTo>
                      <a:pt x="176" y="58"/>
                    </a:lnTo>
                    <a:lnTo>
                      <a:pt x="176" y="49"/>
                    </a:lnTo>
                    <a:lnTo>
                      <a:pt x="175" y="42"/>
                    </a:lnTo>
                    <a:lnTo>
                      <a:pt x="174" y="35"/>
                    </a:lnTo>
                    <a:lnTo>
                      <a:pt x="173" y="29"/>
                    </a:lnTo>
                    <a:lnTo>
                      <a:pt x="170" y="24"/>
                    </a:lnTo>
                    <a:lnTo>
                      <a:pt x="167" y="19"/>
                    </a:lnTo>
                    <a:lnTo>
                      <a:pt x="163" y="14"/>
                    </a:lnTo>
                    <a:lnTo>
                      <a:pt x="158" y="10"/>
                    </a:lnTo>
                    <a:lnTo>
                      <a:pt x="152" y="7"/>
                    </a:lnTo>
                    <a:lnTo>
                      <a:pt x="145" y="5"/>
                    </a:lnTo>
                    <a:lnTo>
                      <a:pt x="137" y="3"/>
                    </a:lnTo>
                    <a:lnTo>
                      <a:pt x="128" y="1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5" y="3"/>
                    </a:lnTo>
                    <a:lnTo>
                      <a:pt x="67" y="5"/>
                    </a:lnTo>
                    <a:lnTo>
                      <a:pt x="61" y="8"/>
                    </a:lnTo>
                    <a:lnTo>
                      <a:pt x="55" y="11"/>
                    </a:lnTo>
                    <a:lnTo>
                      <a:pt x="50" y="16"/>
                    </a:lnTo>
                    <a:lnTo>
                      <a:pt x="46" y="21"/>
                    </a:lnTo>
                    <a:lnTo>
                      <a:pt x="43" y="25"/>
                    </a:lnTo>
                    <a:lnTo>
                      <a:pt x="41" y="31"/>
                    </a:lnTo>
                    <a:lnTo>
                      <a:pt x="38" y="37"/>
                    </a:lnTo>
                    <a:lnTo>
                      <a:pt x="37" y="44"/>
                    </a:lnTo>
                    <a:lnTo>
                      <a:pt x="37" y="59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3" y="91"/>
                    </a:lnTo>
                    <a:lnTo>
                      <a:pt x="47" y="105"/>
                    </a:lnTo>
                    <a:lnTo>
                      <a:pt x="52" y="120"/>
                    </a:lnTo>
                    <a:lnTo>
                      <a:pt x="5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4" name="Freeform 309"/>
              <p:cNvSpPr>
                <a:spLocks/>
              </p:cNvSpPr>
              <p:nvPr/>
            </p:nvSpPr>
            <p:spPr bwMode="auto">
              <a:xfrm>
                <a:off x="378" y="537"/>
                <a:ext cx="172" cy="76"/>
              </a:xfrm>
              <a:custGeom>
                <a:avLst/>
                <a:gdLst>
                  <a:gd name="T0" fmla="*/ 172 w 172"/>
                  <a:gd name="T1" fmla="*/ 76 h 76"/>
                  <a:gd name="T2" fmla="*/ 172 w 172"/>
                  <a:gd name="T3" fmla="*/ 47 h 76"/>
                  <a:gd name="T4" fmla="*/ 166 w 172"/>
                  <a:gd name="T5" fmla="*/ 47 h 76"/>
                  <a:gd name="T6" fmla="*/ 166 w 172"/>
                  <a:gd name="T7" fmla="*/ 47 h 76"/>
                  <a:gd name="T8" fmla="*/ 157 w 172"/>
                  <a:gd name="T9" fmla="*/ 41 h 76"/>
                  <a:gd name="T10" fmla="*/ 143 w 172"/>
                  <a:gd name="T11" fmla="*/ 32 h 76"/>
                  <a:gd name="T12" fmla="*/ 134 w 172"/>
                  <a:gd name="T13" fmla="*/ 28 h 76"/>
                  <a:gd name="T14" fmla="*/ 123 w 172"/>
                  <a:gd name="T15" fmla="*/ 24 h 76"/>
                  <a:gd name="T16" fmla="*/ 112 w 172"/>
                  <a:gd name="T17" fmla="*/ 21 h 76"/>
                  <a:gd name="T18" fmla="*/ 101 w 172"/>
                  <a:gd name="T19" fmla="*/ 19 h 76"/>
                  <a:gd name="T20" fmla="*/ 101 w 172"/>
                  <a:gd name="T21" fmla="*/ 19 h 76"/>
                  <a:gd name="T22" fmla="*/ 101 w 172"/>
                  <a:gd name="T23" fmla="*/ 18 h 76"/>
                  <a:gd name="T24" fmla="*/ 101 w 172"/>
                  <a:gd name="T25" fmla="*/ 18 h 76"/>
                  <a:gd name="T26" fmla="*/ 100 w 172"/>
                  <a:gd name="T27" fmla="*/ 13 h 76"/>
                  <a:gd name="T28" fmla="*/ 98 w 172"/>
                  <a:gd name="T29" fmla="*/ 9 h 76"/>
                  <a:gd name="T30" fmla="*/ 96 w 172"/>
                  <a:gd name="T31" fmla="*/ 6 h 76"/>
                  <a:gd name="T32" fmla="*/ 92 w 172"/>
                  <a:gd name="T33" fmla="*/ 4 h 76"/>
                  <a:gd name="T34" fmla="*/ 92 w 172"/>
                  <a:gd name="T35" fmla="*/ 0 h 76"/>
                  <a:gd name="T36" fmla="*/ 79 w 172"/>
                  <a:gd name="T37" fmla="*/ 0 h 76"/>
                  <a:gd name="T38" fmla="*/ 79 w 172"/>
                  <a:gd name="T39" fmla="*/ 4 h 76"/>
                  <a:gd name="T40" fmla="*/ 79 w 172"/>
                  <a:gd name="T41" fmla="*/ 4 h 76"/>
                  <a:gd name="T42" fmla="*/ 77 w 172"/>
                  <a:gd name="T43" fmla="*/ 6 h 76"/>
                  <a:gd name="T44" fmla="*/ 74 w 172"/>
                  <a:gd name="T45" fmla="*/ 8 h 76"/>
                  <a:gd name="T46" fmla="*/ 73 w 172"/>
                  <a:gd name="T47" fmla="*/ 10 h 76"/>
                  <a:gd name="T48" fmla="*/ 71 w 172"/>
                  <a:gd name="T49" fmla="*/ 13 h 76"/>
                  <a:gd name="T50" fmla="*/ 71 w 172"/>
                  <a:gd name="T51" fmla="*/ 13 h 76"/>
                  <a:gd name="T52" fmla="*/ 78 w 172"/>
                  <a:gd name="T53" fmla="*/ 13 h 76"/>
                  <a:gd name="T54" fmla="*/ 78 w 172"/>
                  <a:gd name="T55" fmla="*/ 13 h 76"/>
                  <a:gd name="T56" fmla="*/ 80 w 172"/>
                  <a:gd name="T57" fmla="*/ 13 h 76"/>
                  <a:gd name="T58" fmla="*/ 80 w 172"/>
                  <a:gd name="T59" fmla="*/ 16 h 76"/>
                  <a:gd name="T60" fmla="*/ 80 w 172"/>
                  <a:gd name="T61" fmla="*/ 16 h 76"/>
                  <a:gd name="T62" fmla="*/ 80 w 172"/>
                  <a:gd name="T63" fmla="*/ 18 h 76"/>
                  <a:gd name="T64" fmla="*/ 78 w 172"/>
                  <a:gd name="T65" fmla="*/ 19 h 76"/>
                  <a:gd name="T66" fmla="*/ 78 w 172"/>
                  <a:gd name="T67" fmla="*/ 19 h 76"/>
                  <a:gd name="T68" fmla="*/ 70 w 172"/>
                  <a:gd name="T69" fmla="*/ 19 h 76"/>
                  <a:gd name="T70" fmla="*/ 70 w 172"/>
                  <a:gd name="T71" fmla="*/ 19 h 76"/>
                  <a:gd name="T72" fmla="*/ 59 w 172"/>
                  <a:gd name="T73" fmla="*/ 21 h 76"/>
                  <a:gd name="T74" fmla="*/ 48 w 172"/>
                  <a:gd name="T75" fmla="*/ 24 h 76"/>
                  <a:gd name="T76" fmla="*/ 38 w 172"/>
                  <a:gd name="T77" fmla="*/ 28 h 76"/>
                  <a:gd name="T78" fmla="*/ 29 w 172"/>
                  <a:gd name="T79" fmla="*/ 32 h 76"/>
                  <a:gd name="T80" fmla="*/ 13 w 172"/>
                  <a:gd name="T81" fmla="*/ 41 h 76"/>
                  <a:gd name="T82" fmla="*/ 6 w 172"/>
                  <a:gd name="T83" fmla="*/ 47 h 76"/>
                  <a:gd name="T84" fmla="*/ 0 w 172"/>
                  <a:gd name="T85" fmla="*/ 47 h 76"/>
                  <a:gd name="T86" fmla="*/ 0 w 172"/>
                  <a:gd name="T8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2" h="76">
                    <a:moveTo>
                      <a:pt x="172" y="76"/>
                    </a:moveTo>
                    <a:lnTo>
                      <a:pt x="172" y="47"/>
                    </a:lnTo>
                    <a:lnTo>
                      <a:pt x="166" y="47"/>
                    </a:lnTo>
                    <a:lnTo>
                      <a:pt x="166" y="47"/>
                    </a:lnTo>
                    <a:lnTo>
                      <a:pt x="157" y="41"/>
                    </a:lnTo>
                    <a:lnTo>
                      <a:pt x="143" y="32"/>
                    </a:lnTo>
                    <a:lnTo>
                      <a:pt x="134" y="28"/>
                    </a:lnTo>
                    <a:lnTo>
                      <a:pt x="123" y="24"/>
                    </a:lnTo>
                    <a:lnTo>
                      <a:pt x="112" y="21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0" y="13"/>
                    </a:lnTo>
                    <a:lnTo>
                      <a:pt x="98" y="9"/>
                    </a:lnTo>
                    <a:lnTo>
                      <a:pt x="96" y="6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79" y="0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7" y="6"/>
                    </a:lnTo>
                    <a:lnTo>
                      <a:pt x="74" y="8"/>
                    </a:lnTo>
                    <a:lnTo>
                      <a:pt x="73" y="10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59" y="21"/>
                    </a:lnTo>
                    <a:lnTo>
                      <a:pt x="48" y="24"/>
                    </a:lnTo>
                    <a:lnTo>
                      <a:pt x="38" y="28"/>
                    </a:lnTo>
                    <a:lnTo>
                      <a:pt x="29" y="32"/>
                    </a:lnTo>
                    <a:lnTo>
                      <a:pt x="13" y="41"/>
                    </a:lnTo>
                    <a:lnTo>
                      <a:pt x="6" y="47"/>
                    </a:lnTo>
                    <a:lnTo>
                      <a:pt x="0" y="47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5" name="Freeform 310"/>
              <p:cNvSpPr>
                <a:spLocks/>
              </p:cNvSpPr>
              <p:nvPr/>
            </p:nvSpPr>
            <p:spPr bwMode="auto">
              <a:xfrm>
                <a:off x="470" y="572"/>
                <a:ext cx="60" cy="41"/>
              </a:xfrm>
              <a:custGeom>
                <a:avLst/>
                <a:gdLst>
                  <a:gd name="T0" fmla="*/ 3 w 60"/>
                  <a:gd name="T1" fmla="*/ 41 h 41"/>
                  <a:gd name="T2" fmla="*/ 3 w 60"/>
                  <a:gd name="T3" fmla="*/ 12 h 41"/>
                  <a:gd name="T4" fmla="*/ 0 w 60"/>
                  <a:gd name="T5" fmla="*/ 12 h 41"/>
                  <a:gd name="T6" fmla="*/ 0 w 60"/>
                  <a:gd name="T7" fmla="*/ 0 h 41"/>
                  <a:gd name="T8" fmla="*/ 0 w 60"/>
                  <a:gd name="T9" fmla="*/ 0 h 41"/>
                  <a:gd name="T10" fmla="*/ 1 w 60"/>
                  <a:gd name="T11" fmla="*/ 0 h 41"/>
                  <a:gd name="T12" fmla="*/ 1 w 60"/>
                  <a:gd name="T13" fmla="*/ 0 h 41"/>
                  <a:gd name="T14" fmla="*/ 12 w 60"/>
                  <a:gd name="T15" fmla="*/ 1 h 41"/>
                  <a:gd name="T16" fmla="*/ 22 w 60"/>
                  <a:gd name="T17" fmla="*/ 2 h 41"/>
                  <a:gd name="T18" fmla="*/ 31 w 60"/>
                  <a:gd name="T19" fmla="*/ 3 h 41"/>
                  <a:gd name="T20" fmla="*/ 39 w 60"/>
                  <a:gd name="T21" fmla="*/ 5 h 41"/>
                  <a:gd name="T22" fmla="*/ 51 w 60"/>
                  <a:gd name="T23" fmla="*/ 9 h 41"/>
                  <a:gd name="T24" fmla="*/ 60 w 60"/>
                  <a:gd name="T25" fmla="*/ 14 h 41"/>
                  <a:gd name="T26" fmla="*/ 60 w 60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41">
                    <a:moveTo>
                      <a:pt x="3" y="41"/>
                    </a:moveTo>
                    <a:lnTo>
                      <a:pt x="3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2" y="1"/>
                    </a:lnTo>
                    <a:lnTo>
                      <a:pt x="22" y="2"/>
                    </a:lnTo>
                    <a:lnTo>
                      <a:pt x="31" y="3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60" y="14"/>
                    </a:lnTo>
                    <a:lnTo>
                      <a:pt x="6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6" name="Freeform 311"/>
              <p:cNvSpPr>
                <a:spLocks/>
              </p:cNvSpPr>
              <p:nvPr/>
            </p:nvSpPr>
            <p:spPr bwMode="auto">
              <a:xfrm>
                <a:off x="398" y="572"/>
                <a:ext cx="59" cy="41"/>
              </a:xfrm>
              <a:custGeom>
                <a:avLst/>
                <a:gdLst>
                  <a:gd name="T0" fmla="*/ 0 w 59"/>
                  <a:gd name="T1" fmla="*/ 41 h 41"/>
                  <a:gd name="T2" fmla="*/ 0 w 59"/>
                  <a:gd name="T3" fmla="*/ 14 h 41"/>
                  <a:gd name="T4" fmla="*/ 0 w 59"/>
                  <a:gd name="T5" fmla="*/ 14 h 41"/>
                  <a:gd name="T6" fmla="*/ 8 w 59"/>
                  <a:gd name="T7" fmla="*/ 9 h 41"/>
                  <a:gd name="T8" fmla="*/ 20 w 59"/>
                  <a:gd name="T9" fmla="*/ 5 h 41"/>
                  <a:gd name="T10" fmla="*/ 28 w 59"/>
                  <a:gd name="T11" fmla="*/ 3 h 41"/>
                  <a:gd name="T12" fmla="*/ 38 w 59"/>
                  <a:gd name="T13" fmla="*/ 2 h 41"/>
                  <a:gd name="T14" fmla="*/ 47 w 59"/>
                  <a:gd name="T15" fmla="*/ 1 h 41"/>
                  <a:gd name="T16" fmla="*/ 58 w 59"/>
                  <a:gd name="T17" fmla="*/ 0 h 41"/>
                  <a:gd name="T18" fmla="*/ 58 w 59"/>
                  <a:gd name="T19" fmla="*/ 0 h 41"/>
                  <a:gd name="T20" fmla="*/ 59 w 59"/>
                  <a:gd name="T21" fmla="*/ 0 h 41"/>
                  <a:gd name="T22" fmla="*/ 59 w 59"/>
                  <a:gd name="T23" fmla="*/ 12 h 41"/>
                  <a:gd name="T24" fmla="*/ 56 w 59"/>
                  <a:gd name="T25" fmla="*/ 12 h 41"/>
                  <a:gd name="T26" fmla="*/ 56 w 59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41">
                    <a:moveTo>
                      <a:pt x="0" y="41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8" y="9"/>
                    </a:lnTo>
                    <a:lnTo>
                      <a:pt x="20" y="5"/>
                    </a:lnTo>
                    <a:lnTo>
                      <a:pt x="28" y="3"/>
                    </a:lnTo>
                    <a:lnTo>
                      <a:pt x="38" y="2"/>
                    </a:lnTo>
                    <a:lnTo>
                      <a:pt x="47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12"/>
                    </a:lnTo>
                    <a:lnTo>
                      <a:pt x="56" y="12"/>
                    </a:lnTo>
                    <a:lnTo>
                      <a:pt x="56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7" name="Freeform 312"/>
              <p:cNvSpPr>
                <a:spLocks noEditPoints="1"/>
              </p:cNvSpPr>
              <p:nvPr/>
            </p:nvSpPr>
            <p:spPr bwMode="auto">
              <a:xfrm>
                <a:off x="463" y="1297"/>
                <a:ext cx="187" cy="91"/>
              </a:xfrm>
              <a:custGeom>
                <a:avLst/>
                <a:gdLst>
                  <a:gd name="T0" fmla="*/ 162 w 187"/>
                  <a:gd name="T1" fmla="*/ 23 h 91"/>
                  <a:gd name="T2" fmla="*/ 159 w 187"/>
                  <a:gd name="T3" fmla="*/ 27 h 91"/>
                  <a:gd name="T4" fmla="*/ 155 w 187"/>
                  <a:gd name="T5" fmla="*/ 30 h 91"/>
                  <a:gd name="T6" fmla="*/ 148 w 187"/>
                  <a:gd name="T7" fmla="*/ 26 h 91"/>
                  <a:gd name="T8" fmla="*/ 146 w 187"/>
                  <a:gd name="T9" fmla="*/ 23 h 91"/>
                  <a:gd name="T10" fmla="*/ 142 w 187"/>
                  <a:gd name="T11" fmla="*/ 24 h 91"/>
                  <a:gd name="T12" fmla="*/ 136 w 187"/>
                  <a:gd name="T13" fmla="*/ 32 h 91"/>
                  <a:gd name="T14" fmla="*/ 130 w 187"/>
                  <a:gd name="T15" fmla="*/ 34 h 91"/>
                  <a:gd name="T16" fmla="*/ 125 w 187"/>
                  <a:gd name="T17" fmla="*/ 28 h 91"/>
                  <a:gd name="T18" fmla="*/ 120 w 187"/>
                  <a:gd name="T19" fmla="*/ 23 h 91"/>
                  <a:gd name="T20" fmla="*/ 116 w 187"/>
                  <a:gd name="T21" fmla="*/ 25 h 91"/>
                  <a:gd name="T22" fmla="*/ 111 w 187"/>
                  <a:gd name="T23" fmla="*/ 29 h 91"/>
                  <a:gd name="T24" fmla="*/ 105 w 187"/>
                  <a:gd name="T25" fmla="*/ 27 h 91"/>
                  <a:gd name="T26" fmla="*/ 101 w 187"/>
                  <a:gd name="T27" fmla="*/ 23 h 91"/>
                  <a:gd name="T28" fmla="*/ 90 w 187"/>
                  <a:gd name="T29" fmla="*/ 23 h 91"/>
                  <a:gd name="T30" fmla="*/ 88 w 187"/>
                  <a:gd name="T31" fmla="*/ 21 h 91"/>
                  <a:gd name="T32" fmla="*/ 84 w 187"/>
                  <a:gd name="T33" fmla="*/ 16 h 91"/>
                  <a:gd name="T34" fmla="*/ 79 w 187"/>
                  <a:gd name="T35" fmla="*/ 14 h 91"/>
                  <a:gd name="T36" fmla="*/ 64 w 187"/>
                  <a:gd name="T37" fmla="*/ 3 h 91"/>
                  <a:gd name="T38" fmla="*/ 47 w 187"/>
                  <a:gd name="T39" fmla="*/ 0 h 91"/>
                  <a:gd name="T40" fmla="*/ 21 w 187"/>
                  <a:gd name="T41" fmla="*/ 7 h 91"/>
                  <a:gd name="T42" fmla="*/ 4 w 187"/>
                  <a:gd name="T43" fmla="*/ 28 h 91"/>
                  <a:gd name="T44" fmla="*/ 0 w 187"/>
                  <a:gd name="T45" fmla="*/ 45 h 91"/>
                  <a:gd name="T46" fmla="*/ 9 w 187"/>
                  <a:gd name="T47" fmla="*/ 71 h 91"/>
                  <a:gd name="T48" fmla="*/ 28 w 187"/>
                  <a:gd name="T49" fmla="*/ 88 h 91"/>
                  <a:gd name="T50" fmla="*/ 47 w 187"/>
                  <a:gd name="T51" fmla="*/ 91 h 91"/>
                  <a:gd name="T52" fmla="*/ 72 w 187"/>
                  <a:gd name="T53" fmla="*/ 82 h 91"/>
                  <a:gd name="T54" fmla="*/ 81 w 187"/>
                  <a:gd name="T55" fmla="*/ 76 h 91"/>
                  <a:gd name="T56" fmla="*/ 85 w 187"/>
                  <a:gd name="T57" fmla="*/ 74 h 91"/>
                  <a:gd name="T58" fmla="*/ 88 w 187"/>
                  <a:gd name="T59" fmla="*/ 70 h 91"/>
                  <a:gd name="T60" fmla="*/ 164 w 187"/>
                  <a:gd name="T61" fmla="*/ 69 h 91"/>
                  <a:gd name="T62" fmla="*/ 172 w 187"/>
                  <a:gd name="T63" fmla="*/ 67 h 91"/>
                  <a:gd name="T64" fmla="*/ 182 w 187"/>
                  <a:gd name="T65" fmla="*/ 60 h 91"/>
                  <a:gd name="T66" fmla="*/ 187 w 187"/>
                  <a:gd name="T67" fmla="*/ 45 h 91"/>
                  <a:gd name="T68" fmla="*/ 184 w 187"/>
                  <a:gd name="T69" fmla="*/ 37 h 91"/>
                  <a:gd name="T70" fmla="*/ 177 w 187"/>
                  <a:gd name="T71" fmla="*/ 27 h 91"/>
                  <a:gd name="T72" fmla="*/ 165 w 187"/>
                  <a:gd name="T73" fmla="*/ 23 h 91"/>
                  <a:gd name="T74" fmla="*/ 19 w 187"/>
                  <a:gd name="T75" fmla="*/ 54 h 91"/>
                  <a:gd name="T76" fmla="*/ 12 w 187"/>
                  <a:gd name="T77" fmla="*/ 48 h 91"/>
                  <a:gd name="T78" fmla="*/ 12 w 187"/>
                  <a:gd name="T79" fmla="*/ 42 h 91"/>
                  <a:gd name="T80" fmla="*/ 19 w 187"/>
                  <a:gd name="T81" fmla="*/ 37 h 91"/>
                  <a:gd name="T82" fmla="*/ 25 w 187"/>
                  <a:gd name="T83" fmla="*/ 39 h 91"/>
                  <a:gd name="T84" fmla="*/ 27 w 187"/>
                  <a:gd name="T85" fmla="*/ 45 h 91"/>
                  <a:gd name="T86" fmla="*/ 22 w 187"/>
                  <a:gd name="T87" fmla="*/ 5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91">
                    <a:moveTo>
                      <a:pt x="165" y="23"/>
                    </a:moveTo>
                    <a:lnTo>
                      <a:pt x="165" y="23"/>
                    </a:lnTo>
                    <a:lnTo>
                      <a:pt x="162" y="23"/>
                    </a:lnTo>
                    <a:lnTo>
                      <a:pt x="161" y="25"/>
                    </a:lnTo>
                    <a:lnTo>
                      <a:pt x="161" y="25"/>
                    </a:lnTo>
                    <a:lnTo>
                      <a:pt x="159" y="27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5" y="30"/>
                    </a:lnTo>
                    <a:lnTo>
                      <a:pt x="152" y="29"/>
                    </a:lnTo>
                    <a:lnTo>
                      <a:pt x="149" y="27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7" y="24"/>
                    </a:lnTo>
                    <a:lnTo>
                      <a:pt x="146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2" y="24"/>
                    </a:lnTo>
                    <a:lnTo>
                      <a:pt x="140" y="26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0" y="34"/>
                    </a:lnTo>
                    <a:lnTo>
                      <a:pt x="128" y="32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2" y="24"/>
                    </a:lnTo>
                    <a:lnTo>
                      <a:pt x="121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17" y="23"/>
                    </a:lnTo>
                    <a:lnTo>
                      <a:pt x="116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1" y="29"/>
                    </a:lnTo>
                    <a:lnTo>
                      <a:pt x="109" y="30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9" y="23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9" y="20"/>
                    </a:lnTo>
                    <a:lnTo>
                      <a:pt x="4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4" y="77"/>
                    </a:lnTo>
                    <a:lnTo>
                      <a:pt x="21" y="83"/>
                    </a:lnTo>
                    <a:lnTo>
                      <a:pt x="28" y="88"/>
                    </a:lnTo>
                    <a:lnTo>
                      <a:pt x="37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56" y="90"/>
                    </a:lnTo>
                    <a:lnTo>
                      <a:pt x="64" y="88"/>
                    </a:lnTo>
                    <a:lnTo>
                      <a:pt x="72" y="82"/>
                    </a:lnTo>
                    <a:lnTo>
                      <a:pt x="79" y="77"/>
                    </a:lnTo>
                    <a:lnTo>
                      <a:pt x="79" y="77"/>
                    </a:lnTo>
                    <a:lnTo>
                      <a:pt x="81" y="76"/>
                    </a:lnTo>
                    <a:lnTo>
                      <a:pt x="81" y="76"/>
                    </a:lnTo>
                    <a:lnTo>
                      <a:pt x="84" y="75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90" y="69"/>
                    </a:lnTo>
                    <a:lnTo>
                      <a:pt x="164" y="69"/>
                    </a:lnTo>
                    <a:lnTo>
                      <a:pt x="164" y="69"/>
                    </a:lnTo>
                    <a:lnTo>
                      <a:pt x="168" y="68"/>
                    </a:lnTo>
                    <a:lnTo>
                      <a:pt x="172" y="67"/>
                    </a:lnTo>
                    <a:lnTo>
                      <a:pt x="176" y="65"/>
                    </a:lnTo>
                    <a:lnTo>
                      <a:pt x="179" y="63"/>
                    </a:lnTo>
                    <a:lnTo>
                      <a:pt x="182" y="60"/>
                    </a:lnTo>
                    <a:lnTo>
                      <a:pt x="184" y="56"/>
                    </a:lnTo>
                    <a:lnTo>
                      <a:pt x="187" y="51"/>
                    </a:lnTo>
                    <a:lnTo>
                      <a:pt x="187" y="45"/>
                    </a:lnTo>
                    <a:lnTo>
                      <a:pt x="187" y="45"/>
                    </a:lnTo>
                    <a:lnTo>
                      <a:pt x="187" y="41"/>
                    </a:lnTo>
                    <a:lnTo>
                      <a:pt x="184" y="37"/>
                    </a:lnTo>
                    <a:lnTo>
                      <a:pt x="182" y="33"/>
                    </a:lnTo>
                    <a:lnTo>
                      <a:pt x="180" y="30"/>
                    </a:lnTo>
                    <a:lnTo>
                      <a:pt x="177" y="27"/>
                    </a:lnTo>
                    <a:lnTo>
                      <a:pt x="173" y="25"/>
                    </a:lnTo>
                    <a:lnTo>
                      <a:pt x="169" y="23"/>
                    </a:lnTo>
                    <a:lnTo>
                      <a:pt x="165" y="23"/>
                    </a:lnTo>
                    <a:lnTo>
                      <a:pt x="165" y="23"/>
                    </a:lnTo>
                    <a:close/>
                    <a:moveTo>
                      <a:pt x="19" y="54"/>
                    </a:moveTo>
                    <a:lnTo>
                      <a:pt x="19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2" y="42"/>
                    </a:lnTo>
                    <a:lnTo>
                      <a:pt x="14" y="39"/>
                    </a:lnTo>
                    <a:lnTo>
                      <a:pt x="16" y="3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25" y="39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8"/>
                    </a:lnTo>
                    <a:lnTo>
                      <a:pt x="25" y="52"/>
                    </a:lnTo>
                    <a:lnTo>
                      <a:pt x="22" y="53"/>
                    </a:lnTo>
                    <a:lnTo>
                      <a:pt x="19" y="54"/>
                    </a:lnTo>
                    <a:lnTo>
                      <a:pt x="19" y="5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8" name="Freeform 313"/>
              <p:cNvSpPr>
                <a:spLocks/>
              </p:cNvSpPr>
              <p:nvPr/>
            </p:nvSpPr>
            <p:spPr bwMode="auto">
              <a:xfrm>
                <a:off x="492" y="1470"/>
                <a:ext cx="120" cy="54"/>
              </a:xfrm>
              <a:custGeom>
                <a:avLst/>
                <a:gdLst>
                  <a:gd name="T0" fmla="*/ 0 w 120"/>
                  <a:gd name="T1" fmla="*/ 5 h 54"/>
                  <a:gd name="T2" fmla="*/ 0 w 120"/>
                  <a:gd name="T3" fmla="*/ 54 h 54"/>
                  <a:gd name="T4" fmla="*/ 27 w 120"/>
                  <a:gd name="T5" fmla="*/ 54 h 54"/>
                  <a:gd name="T6" fmla="*/ 27 w 120"/>
                  <a:gd name="T7" fmla="*/ 0 h 54"/>
                  <a:gd name="T8" fmla="*/ 58 w 120"/>
                  <a:gd name="T9" fmla="*/ 0 h 54"/>
                  <a:gd name="T10" fmla="*/ 58 w 120"/>
                  <a:gd name="T11" fmla="*/ 54 h 54"/>
                  <a:gd name="T12" fmla="*/ 120 w 120"/>
                  <a:gd name="T13" fmla="*/ 54 h 54"/>
                  <a:gd name="T14" fmla="*/ 120 w 120"/>
                  <a:gd name="T1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54">
                    <a:moveTo>
                      <a:pt x="0" y="5"/>
                    </a:moveTo>
                    <a:lnTo>
                      <a:pt x="0" y="54"/>
                    </a:lnTo>
                    <a:lnTo>
                      <a:pt x="27" y="54"/>
                    </a:lnTo>
                    <a:lnTo>
                      <a:pt x="27" y="0"/>
                    </a:lnTo>
                    <a:lnTo>
                      <a:pt x="58" y="0"/>
                    </a:lnTo>
                    <a:lnTo>
                      <a:pt x="58" y="54"/>
                    </a:lnTo>
                    <a:lnTo>
                      <a:pt x="120" y="54"/>
                    </a:lnTo>
                    <a:lnTo>
                      <a:pt x="120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9" name="Freeform 314"/>
              <p:cNvSpPr>
                <a:spLocks/>
              </p:cNvSpPr>
              <p:nvPr/>
            </p:nvSpPr>
            <p:spPr bwMode="auto">
              <a:xfrm>
                <a:off x="480" y="1401"/>
                <a:ext cx="144" cy="68"/>
              </a:xfrm>
              <a:custGeom>
                <a:avLst/>
                <a:gdLst>
                  <a:gd name="T0" fmla="*/ 144 w 144"/>
                  <a:gd name="T1" fmla="*/ 68 h 68"/>
                  <a:gd name="T2" fmla="*/ 121 w 144"/>
                  <a:gd name="T3" fmla="*/ 46 h 68"/>
                  <a:gd name="T4" fmla="*/ 121 w 144"/>
                  <a:gd name="T5" fmla="*/ 15 h 68"/>
                  <a:gd name="T6" fmla="*/ 102 w 144"/>
                  <a:gd name="T7" fmla="*/ 15 h 68"/>
                  <a:gd name="T8" fmla="*/ 102 w 144"/>
                  <a:gd name="T9" fmla="*/ 28 h 68"/>
                  <a:gd name="T10" fmla="*/ 72 w 144"/>
                  <a:gd name="T11" fmla="*/ 0 h 68"/>
                  <a:gd name="T12" fmla="*/ 0 w 14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68">
                    <a:moveTo>
                      <a:pt x="144" y="68"/>
                    </a:moveTo>
                    <a:lnTo>
                      <a:pt x="121" y="46"/>
                    </a:lnTo>
                    <a:lnTo>
                      <a:pt x="121" y="15"/>
                    </a:lnTo>
                    <a:lnTo>
                      <a:pt x="102" y="15"/>
                    </a:lnTo>
                    <a:lnTo>
                      <a:pt x="102" y="28"/>
                    </a:lnTo>
                    <a:lnTo>
                      <a:pt x="72" y="0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0" name="Rectangle 315"/>
              <p:cNvSpPr>
                <a:spLocks noChangeArrowheads="1"/>
              </p:cNvSpPr>
              <p:nvPr/>
            </p:nvSpPr>
            <p:spPr bwMode="auto">
              <a:xfrm>
                <a:off x="565" y="1470"/>
                <a:ext cx="22" cy="24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1" name="Freeform 316"/>
              <p:cNvSpPr>
                <a:spLocks/>
              </p:cNvSpPr>
              <p:nvPr/>
            </p:nvSpPr>
            <p:spPr bwMode="auto">
              <a:xfrm>
                <a:off x="811" y="802"/>
                <a:ext cx="136" cy="61"/>
              </a:xfrm>
              <a:custGeom>
                <a:avLst/>
                <a:gdLst>
                  <a:gd name="T0" fmla="*/ 0 w 136"/>
                  <a:gd name="T1" fmla="*/ 6 h 61"/>
                  <a:gd name="T2" fmla="*/ 0 w 136"/>
                  <a:gd name="T3" fmla="*/ 61 h 61"/>
                  <a:gd name="T4" fmla="*/ 31 w 136"/>
                  <a:gd name="T5" fmla="*/ 61 h 61"/>
                  <a:gd name="T6" fmla="*/ 31 w 136"/>
                  <a:gd name="T7" fmla="*/ 0 h 61"/>
                  <a:gd name="T8" fmla="*/ 65 w 136"/>
                  <a:gd name="T9" fmla="*/ 0 h 61"/>
                  <a:gd name="T10" fmla="*/ 65 w 136"/>
                  <a:gd name="T11" fmla="*/ 61 h 61"/>
                  <a:gd name="T12" fmla="*/ 136 w 136"/>
                  <a:gd name="T13" fmla="*/ 61 h 61"/>
                  <a:gd name="T14" fmla="*/ 136 w 136"/>
                  <a:gd name="T15" fmla="*/ 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61">
                    <a:moveTo>
                      <a:pt x="0" y="6"/>
                    </a:moveTo>
                    <a:lnTo>
                      <a:pt x="0" y="61"/>
                    </a:lnTo>
                    <a:lnTo>
                      <a:pt x="31" y="61"/>
                    </a:lnTo>
                    <a:lnTo>
                      <a:pt x="31" y="0"/>
                    </a:lnTo>
                    <a:lnTo>
                      <a:pt x="65" y="0"/>
                    </a:lnTo>
                    <a:lnTo>
                      <a:pt x="65" y="61"/>
                    </a:lnTo>
                    <a:lnTo>
                      <a:pt x="136" y="61"/>
                    </a:lnTo>
                    <a:lnTo>
                      <a:pt x="136" y="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2" name="Freeform 317"/>
              <p:cNvSpPr>
                <a:spLocks/>
              </p:cNvSpPr>
              <p:nvPr/>
            </p:nvSpPr>
            <p:spPr bwMode="auto">
              <a:xfrm>
                <a:off x="799" y="725"/>
                <a:ext cx="160" cy="76"/>
              </a:xfrm>
              <a:custGeom>
                <a:avLst/>
                <a:gdLst>
                  <a:gd name="T0" fmla="*/ 160 w 160"/>
                  <a:gd name="T1" fmla="*/ 76 h 76"/>
                  <a:gd name="T2" fmla="*/ 134 w 160"/>
                  <a:gd name="T3" fmla="*/ 52 h 76"/>
                  <a:gd name="T4" fmla="*/ 134 w 160"/>
                  <a:gd name="T5" fmla="*/ 17 h 76"/>
                  <a:gd name="T6" fmla="*/ 113 w 160"/>
                  <a:gd name="T7" fmla="*/ 17 h 76"/>
                  <a:gd name="T8" fmla="*/ 113 w 160"/>
                  <a:gd name="T9" fmla="*/ 31 h 76"/>
                  <a:gd name="T10" fmla="*/ 80 w 160"/>
                  <a:gd name="T11" fmla="*/ 0 h 76"/>
                  <a:gd name="T12" fmla="*/ 0 w 160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76">
                    <a:moveTo>
                      <a:pt x="160" y="76"/>
                    </a:moveTo>
                    <a:lnTo>
                      <a:pt x="134" y="52"/>
                    </a:lnTo>
                    <a:lnTo>
                      <a:pt x="134" y="17"/>
                    </a:lnTo>
                    <a:lnTo>
                      <a:pt x="113" y="17"/>
                    </a:lnTo>
                    <a:lnTo>
                      <a:pt x="113" y="31"/>
                    </a:lnTo>
                    <a:lnTo>
                      <a:pt x="80" y="0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3" name="Rectangle 318"/>
              <p:cNvSpPr>
                <a:spLocks noChangeArrowheads="1"/>
              </p:cNvSpPr>
              <p:nvPr/>
            </p:nvSpPr>
            <p:spPr bwMode="auto">
              <a:xfrm>
                <a:off x="893" y="801"/>
                <a:ext cx="25" cy="2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4" name="Line 319"/>
              <p:cNvSpPr>
                <a:spLocks noChangeShapeType="1"/>
              </p:cNvSpPr>
              <p:nvPr/>
            </p:nvSpPr>
            <p:spPr bwMode="auto">
              <a:xfrm>
                <a:off x="824" y="93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5" name="Freeform 320"/>
              <p:cNvSpPr>
                <a:spLocks/>
              </p:cNvSpPr>
              <p:nvPr/>
            </p:nvSpPr>
            <p:spPr bwMode="auto">
              <a:xfrm>
                <a:off x="766" y="887"/>
                <a:ext cx="59" cy="41"/>
              </a:xfrm>
              <a:custGeom>
                <a:avLst/>
                <a:gdLst>
                  <a:gd name="T0" fmla="*/ 0 w 59"/>
                  <a:gd name="T1" fmla="*/ 6 h 41"/>
                  <a:gd name="T2" fmla="*/ 0 w 59"/>
                  <a:gd name="T3" fmla="*/ 6 h 41"/>
                  <a:gd name="T4" fmla="*/ 1 w 59"/>
                  <a:gd name="T5" fmla="*/ 4 h 41"/>
                  <a:gd name="T6" fmla="*/ 3 w 59"/>
                  <a:gd name="T7" fmla="*/ 2 h 41"/>
                  <a:gd name="T8" fmla="*/ 3 w 59"/>
                  <a:gd name="T9" fmla="*/ 2 h 41"/>
                  <a:gd name="T10" fmla="*/ 6 w 59"/>
                  <a:gd name="T11" fmla="*/ 0 h 41"/>
                  <a:gd name="T12" fmla="*/ 10 w 59"/>
                  <a:gd name="T13" fmla="*/ 0 h 41"/>
                  <a:gd name="T14" fmla="*/ 14 w 59"/>
                  <a:gd name="T15" fmla="*/ 0 h 41"/>
                  <a:gd name="T16" fmla="*/ 17 w 59"/>
                  <a:gd name="T17" fmla="*/ 3 h 41"/>
                  <a:gd name="T18" fmla="*/ 17 w 59"/>
                  <a:gd name="T19" fmla="*/ 3 h 41"/>
                  <a:gd name="T20" fmla="*/ 59 w 59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1">
                    <a:moveTo>
                      <a:pt x="0" y="6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59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6" name="Freeform 321"/>
              <p:cNvSpPr>
                <a:spLocks/>
              </p:cNvSpPr>
              <p:nvPr/>
            </p:nvSpPr>
            <p:spPr bwMode="auto">
              <a:xfrm>
                <a:off x="797" y="891"/>
                <a:ext cx="49" cy="34"/>
              </a:xfrm>
              <a:custGeom>
                <a:avLst/>
                <a:gdLst>
                  <a:gd name="T0" fmla="*/ 49 w 49"/>
                  <a:gd name="T1" fmla="*/ 34 h 34"/>
                  <a:gd name="T2" fmla="*/ 49 w 49"/>
                  <a:gd name="T3" fmla="*/ 34 h 34"/>
                  <a:gd name="T4" fmla="*/ 15 w 49"/>
                  <a:gd name="T5" fmla="*/ 3 h 34"/>
                  <a:gd name="T6" fmla="*/ 15 w 49"/>
                  <a:gd name="T7" fmla="*/ 3 h 34"/>
                  <a:gd name="T8" fmla="*/ 11 w 49"/>
                  <a:gd name="T9" fmla="*/ 1 h 34"/>
                  <a:gd name="T10" fmla="*/ 7 w 49"/>
                  <a:gd name="T11" fmla="*/ 0 h 34"/>
                  <a:gd name="T12" fmla="*/ 4 w 49"/>
                  <a:gd name="T13" fmla="*/ 0 h 34"/>
                  <a:gd name="T14" fmla="*/ 0 w 49"/>
                  <a:gd name="T1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4">
                    <a:moveTo>
                      <a:pt x="49" y="34"/>
                    </a:moveTo>
                    <a:lnTo>
                      <a:pt x="49" y="3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7" name="Freeform 322"/>
              <p:cNvSpPr>
                <a:spLocks/>
              </p:cNvSpPr>
              <p:nvPr/>
            </p:nvSpPr>
            <p:spPr bwMode="auto">
              <a:xfrm>
                <a:off x="852" y="901"/>
                <a:ext cx="151" cy="92"/>
              </a:xfrm>
              <a:custGeom>
                <a:avLst/>
                <a:gdLst>
                  <a:gd name="T0" fmla="*/ 151 w 151"/>
                  <a:gd name="T1" fmla="*/ 92 h 92"/>
                  <a:gd name="T2" fmla="*/ 151 w 151"/>
                  <a:gd name="T3" fmla="*/ 92 h 92"/>
                  <a:gd name="T4" fmla="*/ 119 w 151"/>
                  <a:gd name="T5" fmla="*/ 35 h 92"/>
                  <a:gd name="T6" fmla="*/ 119 w 151"/>
                  <a:gd name="T7" fmla="*/ 35 h 92"/>
                  <a:gd name="T8" fmla="*/ 114 w 151"/>
                  <a:gd name="T9" fmla="*/ 25 h 92"/>
                  <a:gd name="T10" fmla="*/ 107 w 151"/>
                  <a:gd name="T11" fmla="*/ 18 h 92"/>
                  <a:gd name="T12" fmla="*/ 101 w 151"/>
                  <a:gd name="T13" fmla="*/ 11 h 92"/>
                  <a:gd name="T14" fmla="*/ 94 w 151"/>
                  <a:gd name="T15" fmla="*/ 7 h 92"/>
                  <a:gd name="T16" fmla="*/ 88 w 151"/>
                  <a:gd name="T17" fmla="*/ 4 h 92"/>
                  <a:gd name="T18" fmla="*/ 80 w 151"/>
                  <a:gd name="T19" fmla="*/ 2 h 92"/>
                  <a:gd name="T20" fmla="*/ 73 w 151"/>
                  <a:gd name="T21" fmla="*/ 1 h 92"/>
                  <a:gd name="T22" fmla="*/ 66 w 151"/>
                  <a:gd name="T23" fmla="*/ 0 h 92"/>
                  <a:gd name="T24" fmla="*/ 66 w 151"/>
                  <a:gd name="T25" fmla="*/ 0 h 92"/>
                  <a:gd name="T26" fmla="*/ 11 w 151"/>
                  <a:gd name="T27" fmla="*/ 4 h 92"/>
                  <a:gd name="T28" fmla="*/ 11 w 151"/>
                  <a:gd name="T29" fmla="*/ 4 h 92"/>
                  <a:gd name="T30" fmla="*/ 7 w 151"/>
                  <a:gd name="T31" fmla="*/ 5 h 92"/>
                  <a:gd name="T32" fmla="*/ 4 w 151"/>
                  <a:gd name="T33" fmla="*/ 7 h 92"/>
                  <a:gd name="T34" fmla="*/ 1 w 151"/>
                  <a:gd name="T35" fmla="*/ 10 h 92"/>
                  <a:gd name="T36" fmla="*/ 0 w 151"/>
                  <a:gd name="T37" fmla="*/ 16 h 92"/>
                  <a:gd name="T38" fmla="*/ 0 w 151"/>
                  <a:gd name="T39" fmla="*/ 16 h 92"/>
                  <a:gd name="T40" fmla="*/ 1 w 151"/>
                  <a:gd name="T41" fmla="*/ 20 h 92"/>
                  <a:gd name="T42" fmla="*/ 3 w 151"/>
                  <a:gd name="T43" fmla="*/ 23 h 92"/>
                  <a:gd name="T44" fmla="*/ 7 w 151"/>
                  <a:gd name="T45" fmla="*/ 26 h 92"/>
                  <a:gd name="T46" fmla="*/ 11 w 151"/>
                  <a:gd name="T47" fmla="*/ 2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1" h="92">
                    <a:moveTo>
                      <a:pt x="151" y="92"/>
                    </a:moveTo>
                    <a:lnTo>
                      <a:pt x="151" y="92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4" y="25"/>
                    </a:lnTo>
                    <a:lnTo>
                      <a:pt x="107" y="18"/>
                    </a:lnTo>
                    <a:lnTo>
                      <a:pt x="101" y="11"/>
                    </a:lnTo>
                    <a:lnTo>
                      <a:pt x="94" y="7"/>
                    </a:lnTo>
                    <a:lnTo>
                      <a:pt x="88" y="4"/>
                    </a:lnTo>
                    <a:lnTo>
                      <a:pt x="80" y="2"/>
                    </a:lnTo>
                    <a:lnTo>
                      <a:pt x="73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7" y="26"/>
                    </a:lnTo>
                    <a:lnTo>
                      <a:pt x="11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8" name="Freeform 323"/>
              <p:cNvSpPr>
                <a:spLocks/>
              </p:cNvSpPr>
              <p:nvPr/>
            </p:nvSpPr>
            <p:spPr bwMode="auto">
              <a:xfrm>
                <a:off x="754" y="897"/>
                <a:ext cx="172" cy="96"/>
              </a:xfrm>
              <a:custGeom>
                <a:avLst/>
                <a:gdLst>
                  <a:gd name="T0" fmla="*/ 146 w 172"/>
                  <a:gd name="T1" fmla="*/ 38 h 96"/>
                  <a:gd name="T2" fmla="*/ 146 w 172"/>
                  <a:gd name="T3" fmla="*/ 38 h 96"/>
                  <a:gd name="T4" fmla="*/ 70 w 172"/>
                  <a:gd name="T5" fmla="*/ 38 h 96"/>
                  <a:gd name="T6" fmla="*/ 70 w 172"/>
                  <a:gd name="T7" fmla="*/ 38 h 96"/>
                  <a:gd name="T8" fmla="*/ 63 w 172"/>
                  <a:gd name="T9" fmla="*/ 37 h 96"/>
                  <a:gd name="T10" fmla="*/ 57 w 172"/>
                  <a:gd name="T11" fmla="*/ 36 h 96"/>
                  <a:gd name="T12" fmla="*/ 52 w 172"/>
                  <a:gd name="T13" fmla="*/ 35 h 96"/>
                  <a:gd name="T14" fmla="*/ 49 w 172"/>
                  <a:gd name="T15" fmla="*/ 32 h 96"/>
                  <a:gd name="T16" fmla="*/ 49 w 172"/>
                  <a:gd name="T17" fmla="*/ 32 h 96"/>
                  <a:gd name="T18" fmla="*/ 18 w 172"/>
                  <a:gd name="T19" fmla="*/ 4 h 96"/>
                  <a:gd name="T20" fmla="*/ 18 w 172"/>
                  <a:gd name="T21" fmla="*/ 4 h 96"/>
                  <a:gd name="T22" fmla="*/ 15 w 172"/>
                  <a:gd name="T23" fmla="*/ 1 h 96"/>
                  <a:gd name="T24" fmla="*/ 11 w 172"/>
                  <a:gd name="T25" fmla="*/ 0 h 96"/>
                  <a:gd name="T26" fmla="*/ 7 w 172"/>
                  <a:gd name="T27" fmla="*/ 1 h 96"/>
                  <a:gd name="T28" fmla="*/ 3 w 172"/>
                  <a:gd name="T29" fmla="*/ 3 h 96"/>
                  <a:gd name="T30" fmla="*/ 3 w 172"/>
                  <a:gd name="T31" fmla="*/ 3 h 96"/>
                  <a:gd name="T32" fmla="*/ 1 w 172"/>
                  <a:gd name="T33" fmla="*/ 6 h 96"/>
                  <a:gd name="T34" fmla="*/ 0 w 172"/>
                  <a:gd name="T35" fmla="*/ 10 h 96"/>
                  <a:gd name="T36" fmla="*/ 0 w 172"/>
                  <a:gd name="T37" fmla="*/ 14 h 96"/>
                  <a:gd name="T38" fmla="*/ 2 w 172"/>
                  <a:gd name="T39" fmla="*/ 18 h 96"/>
                  <a:gd name="T40" fmla="*/ 2 w 172"/>
                  <a:gd name="T41" fmla="*/ 18 h 96"/>
                  <a:gd name="T42" fmla="*/ 15 w 172"/>
                  <a:gd name="T43" fmla="*/ 31 h 96"/>
                  <a:gd name="T44" fmla="*/ 36 w 172"/>
                  <a:gd name="T45" fmla="*/ 55 h 96"/>
                  <a:gd name="T46" fmla="*/ 36 w 172"/>
                  <a:gd name="T47" fmla="*/ 55 h 96"/>
                  <a:gd name="T48" fmla="*/ 42 w 172"/>
                  <a:gd name="T49" fmla="*/ 61 h 96"/>
                  <a:gd name="T50" fmla="*/ 45 w 172"/>
                  <a:gd name="T51" fmla="*/ 64 h 96"/>
                  <a:gd name="T52" fmla="*/ 49 w 172"/>
                  <a:gd name="T53" fmla="*/ 66 h 96"/>
                  <a:gd name="T54" fmla="*/ 53 w 172"/>
                  <a:gd name="T55" fmla="*/ 68 h 96"/>
                  <a:gd name="T56" fmla="*/ 59 w 172"/>
                  <a:gd name="T57" fmla="*/ 69 h 96"/>
                  <a:gd name="T58" fmla="*/ 74 w 172"/>
                  <a:gd name="T59" fmla="*/ 70 h 96"/>
                  <a:gd name="T60" fmla="*/ 141 w 172"/>
                  <a:gd name="T61" fmla="*/ 70 h 96"/>
                  <a:gd name="T62" fmla="*/ 141 w 172"/>
                  <a:gd name="T63" fmla="*/ 70 h 96"/>
                  <a:gd name="T64" fmla="*/ 149 w 172"/>
                  <a:gd name="T65" fmla="*/ 70 h 96"/>
                  <a:gd name="T66" fmla="*/ 154 w 172"/>
                  <a:gd name="T67" fmla="*/ 71 h 96"/>
                  <a:gd name="T68" fmla="*/ 158 w 172"/>
                  <a:gd name="T69" fmla="*/ 73 h 96"/>
                  <a:gd name="T70" fmla="*/ 160 w 172"/>
                  <a:gd name="T71" fmla="*/ 76 h 96"/>
                  <a:gd name="T72" fmla="*/ 160 w 172"/>
                  <a:gd name="T73" fmla="*/ 76 h 96"/>
                  <a:gd name="T74" fmla="*/ 172 w 172"/>
                  <a:gd name="T7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96">
                    <a:moveTo>
                      <a:pt x="146" y="38"/>
                    </a:moveTo>
                    <a:lnTo>
                      <a:pt x="146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63" y="37"/>
                    </a:lnTo>
                    <a:lnTo>
                      <a:pt x="57" y="36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5" y="31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2" y="61"/>
                    </a:lnTo>
                    <a:lnTo>
                      <a:pt x="45" y="64"/>
                    </a:lnTo>
                    <a:lnTo>
                      <a:pt x="49" y="66"/>
                    </a:lnTo>
                    <a:lnTo>
                      <a:pt x="53" y="68"/>
                    </a:lnTo>
                    <a:lnTo>
                      <a:pt x="59" y="69"/>
                    </a:lnTo>
                    <a:lnTo>
                      <a:pt x="74" y="70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49" y="70"/>
                    </a:lnTo>
                    <a:lnTo>
                      <a:pt x="154" y="71"/>
                    </a:lnTo>
                    <a:lnTo>
                      <a:pt x="158" y="73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72" y="9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9" name="Freeform 324"/>
              <p:cNvSpPr>
                <a:spLocks/>
              </p:cNvSpPr>
              <p:nvPr/>
            </p:nvSpPr>
            <p:spPr bwMode="auto">
              <a:xfrm>
                <a:off x="4536" y="2413"/>
                <a:ext cx="70" cy="33"/>
              </a:xfrm>
              <a:custGeom>
                <a:avLst/>
                <a:gdLst>
                  <a:gd name="T0" fmla="*/ 0 w 70"/>
                  <a:gd name="T1" fmla="*/ 0 h 33"/>
                  <a:gd name="T2" fmla="*/ 0 w 70"/>
                  <a:gd name="T3" fmla="*/ 13 h 33"/>
                  <a:gd name="T4" fmla="*/ 0 w 70"/>
                  <a:gd name="T5" fmla="*/ 13 h 33"/>
                  <a:gd name="T6" fmla="*/ 1 w 70"/>
                  <a:gd name="T7" fmla="*/ 18 h 33"/>
                  <a:gd name="T8" fmla="*/ 3 w 70"/>
                  <a:gd name="T9" fmla="*/ 23 h 33"/>
                  <a:gd name="T10" fmla="*/ 7 w 70"/>
                  <a:gd name="T11" fmla="*/ 29 h 33"/>
                  <a:gd name="T12" fmla="*/ 7 w 70"/>
                  <a:gd name="T13" fmla="*/ 29 h 33"/>
                  <a:gd name="T14" fmla="*/ 9 w 70"/>
                  <a:gd name="T15" fmla="*/ 30 h 33"/>
                  <a:gd name="T16" fmla="*/ 11 w 70"/>
                  <a:gd name="T17" fmla="*/ 32 h 33"/>
                  <a:gd name="T18" fmla="*/ 17 w 70"/>
                  <a:gd name="T19" fmla="*/ 33 h 33"/>
                  <a:gd name="T20" fmla="*/ 17 w 70"/>
                  <a:gd name="T21" fmla="*/ 33 h 33"/>
                  <a:gd name="T22" fmla="*/ 54 w 70"/>
                  <a:gd name="T23" fmla="*/ 33 h 33"/>
                  <a:gd name="T24" fmla="*/ 54 w 70"/>
                  <a:gd name="T25" fmla="*/ 33 h 33"/>
                  <a:gd name="T26" fmla="*/ 59 w 70"/>
                  <a:gd name="T27" fmla="*/ 32 h 33"/>
                  <a:gd name="T28" fmla="*/ 63 w 70"/>
                  <a:gd name="T29" fmla="*/ 29 h 33"/>
                  <a:gd name="T30" fmla="*/ 67 w 70"/>
                  <a:gd name="T31" fmla="*/ 23 h 33"/>
                  <a:gd name="T32" fmla="*/ 67 w 70"/>
                  <a:gd name="T33" fmla="*/ 23 h 33"/>
                  <a:gd name="T34" fmla="*/ 69 w 70"/>
                  <a:gd name="T35" fmla="*/ 18 h 33"/>
                  <a:gd name="T36" fmla="*/ 70 w 70"/>
                  <a:gd name="T37" fmla="*/ 13 h 33"/>
                  <a:gd name="T38" fmla="*/ 70 w 70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33">
                    <a:moveTo>
                      <a:pt x="0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9" y="32"/>
                    </a:lnTo>
                    <a:lnTo>
                      <a:pt x="63" y="29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9" y="18"/>
                    </a:lnTo>
                    <a:lnTo>
                      <a:pt x="70" y="13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0" name="Line 325"/>
              <p:cNvSpPr>
                <a:spLocks noChangeShapeType="1"/>
              </p:cNvSpPr>
              <p:nvPr/>
            </p:nvSpPr>
            <p:spPr bwMode="auto">
              <a:xfrm>
                <a:off x="4548" y="2425"/>
                <a:ext cx="14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1" name="Freeform 326"/>
              <p:cNvSpPr>
                <a:spLocks/>
              </p:cNvSpPr>
              <p:nvPr/>
            </p:nvSpPr>
            <p:spPr bwMode="auto">
              <a:xfrm>
                <a:off x="4501" y="2231"/>
                <a:ext cx="140" cy="175"/>
              </a:xfrm>
              <a:custGeom>
                <a:avLst/>
                <a:gdLst>
                  <a:gd name="T0" fmla="*/ 35 w 140"/>
                  <a:gd name="T1" fmla="*/ 154 h 175"/>
                  <a:gd name="T2" fmla="*/ 35 w 140"/>
                  <a:gd name="T3" fmla="*/ 154 h 175"/>
                  <a:gd name="T4" fmla="*/ 34 w 140"/>
                  <a:gd name="T5" fmla="*/ 147 h 175"/>
                  <a:gd name="T6" fmla="*/ 30 w 140"/>
                  <a:gd name="T7" fmla="*/ 139 h 175"/>
                  <a:gd name="T8" fmla="*/ 18 w 140"/>
                  <a:gd name="T9" fmla="*/ 116 h 175"/>
                  <a:gd name="T10" fmla="*/ 11 w 140"/>
                  <a:gd name="T11" fmla="*/ 104 h 175"/>
                  <a:gd name="T12" fmla="*/ 6 w 140"/>
                  <a:gd name="T13" fmla="*/ 92 h 175"/>
                  <a:gd name="T14" fmla="*/ 2 w 140"/>
                  <a:gd name="T15" fmla="*/ 80 h 175"/>
                  <a:gd name="T16" fmla="*/ 1 w 140"/>
                  <a:gd name="T17" fmla="*/ 75 h 175"/>
                  <a:gd name="T18" fmla="*/ 0 w 140"/>
                  <a:gd name="T19" fmla="*/ 70 h 175"/>
                  <a:gd name="T20" fmla="*/ 0 w 140"/>
                  <a:gd name="T21" fmla="*/ 70 h 175"/>
                  <a:gd name="T22" fmla="*/ 1 w 140"/>
                  <a:gd name="T23" fmla="*/ 63 h 175"/>
                  <a:gd name="T24" fmla="*/ 2 w 140"/>
                  <a:gd name="T25" fmla="*/ 56 h 175"/>
                  <a:gd name="T26" fmla="*/ 3 w 140"/>
                  <a:gd name="T27" fmla="*/ 49 h 175"/>
                  <a:gd name="T28" fmla="*/ 6 w 140"/>
                  <a:gd name="T29" fmla="*/ 43 h 175"/>
                  <a:gd name="T30" fmla="*/ 8 w 140"/>
                  <a:gd name="T31" fmla="*/ 37 h 175"/>
                  <a:gd name="T32" fmla="*/ 12 w 140"/>
                  <a:gd name="T33" fmla="*/ 31 h 175"/>
                  <a:gd name="T34" fmla="*/ 17 w 140"/>
                  <a:gd name="T35" fmla="*/ 26 h 175"/>
                  <a:gd name="T36" fmla="*/ 21 w 140"/>
                  <a:gd name="T37" fmla="*/ 21 h 175"/>
                  <a:gd name="T38" fmla="*/ 26 w 140"/>
                  <a:gd name="T39" fmla="*/ 16 h 175"/>
                  <a:gd name="T40" fmla="*/ 31 w 140"/>
                  <a:gd name="T41" fmla="*/ 12 h 175"/>
                  <a:gd name="T42" fmla="*/ 37 w 140"/>
                  <a:gd name="T43" fmla="*/ 8 h 175"/>
                  <a:gd name="T44" fmla="*/ 43 w 140"/>
                  <a:gd name="T45" fmla="*/ 5 h 175"/>
                  <a:gd name="T46" fmla="*/ 49 w 140"/>
                  <a:gd name="T47" fmla="*/ 3 h 175"/>
                  <a:gd name="T48" fmla="*/ 56 w 140"/>
                  <a:gd name="T49" fmla="*/ 1 h 175"/>
                  <a:gd name="T50" fmla="*/ 63 w 140"/>
                  <a:gd name="T51" fmla="*/ 0 h 175"/>
                  <a:gd name="T52" fmla="*/ 70 w 140"/>
                  <a:gd name="T53" fmla="*/ 0 h 175"/>
                  <a:gd name="T54" fmla="*/ 70 w 140"/>
                  <a:gd name="T55" fmla="*/ 0 h 175"/>
                  <a:gd name="T56" fmla="*/ 77 w 140"/>
                  <a:gd name="T57" fmla="*/ 0 h 175"/>
                  <a:gd name="T58" fmla="*/ 84 w 140"/>
                  <a:gd name="T59" fmla="*/ 1 h 175"/>
                  <a:gd name="T60" fmla="*/ 91 w 140"/>
                  <a:gd name="T61" fmla="*/ 3 h 175"/>
                  <a:gd name="T62" fmla="*/ 98 w 140"/>
                  <a:gd name="T63" fmla="*/ 5 h 175"/>
                  <a:gd name="T64" fmla="*/ 103 w 140"/>
                  <a:gd name="T65" fmla="*/ 8 h 175"/>
                  <a:gd name="T66" fmla="*/ 109 w 140"/>
                  <a:gd name="T67" fmla="*/ 12 h 175"/>
                  <a:gd name="T68" fmla="*/ 114 w 140"/>
                  <a:gd name="T69" fmla="*/ 16 h 175"/>
                  <a:gd name="T70" fmla="*/ 119 w 140"/>
                  <a:gd name="T71" fmla="*/ 21 h 175"/>
                  <a:gd name="T72" fmla="*/ 125 w 140"/>
                  <a:gd name="T73" fmla="*/ 26 h 175"/>
                  <a:gd name="T74" fmla="*/ 128 w 140"/>
                  <a:gd name="T75" fmla="*/ 31 h 175"/>
                  <a:gd name="T76" fmla="*/ 132 w 140"/>
                  <a:gd name="T77" fmla="*/ 37 h 175"/>
                  <a:gd name="T78" fmla="*/ 135 w 140"/>
                  <a:gd name="T79" fmla="*/ 43 h 175"/>
                  <a:gd name="T80" fmla="*/ 137 w 140"/>
                  <a:gd name="T81" fmla="*/ 49 h 175"/>
                  <a:gd name="T82" fmla="*/ 139 w 140"/>
                  <a:gd name="T83" fmla="*/ 56 h 175"/>
                  <a:gd name="T84" fmla="*/ 140 w 140"/>
                  <a:gd name="T85" fmla="*/ 63 h 175"/>
                  <a:gd name="T86" fmla="*/ 140 w 140"/>
                  <a:gd name="T87" fmla="*/ 70 h 175"/>
                  <a:gd name="T88" fmla="*/ 140 w 140"/>
                  <a:gd name="T89" fmla="*/ 70 h 175"/>
                  <a:gd name="T90" fmla="*/ 140 w 140"/>
                  <a:gd name="T91" fmla="*/ 75 h 175"/>
                  <a:gd name="T92" fmla="*/ 139 w 140"/>
                  <a:gd name="T93" fmla="*/ 80 h 175"/>
                  <a:gd name="T94" fmla="*/ 135 w 140"/>
                  <a:gd name="T95" fmla="*/ 93 h 175"/>
                  <a:gd name="T96" fmla="*/ 129 w 140"/>
                  <a:gd name="T97" fmla="*/ 106 h 175"/>
                  <a:gd name="T98" fmla="*/ 122 w 140"/>
                  <a:gd name="T99" fmla="*/ 118 h 175"/>
                  <a:gd name="T100" fmla="*/ 110 w 140"/>
                  <a:gd name="T101" fmla="*/ 142 h 175"/>
                  <a:gd name="T102" fmla="*/ 106 w 140"/>
                  <a:gd name="T103" fmla="*/ 151 h 175"/>
                  <a:gd name="T104" fmla="*/ 105 w 140"/>
                  <a:gd name="T105" fmla="*/ 157 h 175"/>
                  <a:gd name="T106" fmla="*/ 105 w 140"/>
                  <a:gd name="T107" fmla="*/ 157 h 175"/>
                  <a:gd name="T108" fmla="*/ 105 w 140"/>
                  <a:gd name="T109" fmla="*/ 175 h 175"/>
                  <a:gd name="T110" fmla="*/ 35 w 140"/>
                  <a:gd name="T111" fmla="*/ 175 h 175"/>
                  <a:gd name="T112" fmla="*/ 35 w 140"/>
                  <a:gd name="T113" fmla="*/ 175 h 175"/>
                  <a:gd name="T114" fmla="*/ 35 w 140"/>
                  <a:gd name="T115" fmla="*/ 154 h 175"/>
                  <a:gd name="T116" fmla="*/ 35 w 140"/>
                  <a:gd name="T11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0" h="175">
                    <a:moveTo>
                      <a:pt x="35" y="154"/>
                    </a:moveTo>
                    <a:lnTo>
                      <a:pt x="35" y="154"/>
                    </a:lnTo>
                    <a:lnTo>
                      <a:pt x="34" y="147"/>
                    </a:lnTo>
                    <a:lnTo>
                      <a:pt x="30" y="139"/>
                    </a:lnTo>
                    <a:lnTo>
                      <a:pt x="18" y="116"/>
                    </a:lnTo>
                    <a:lnTo>
                      <a:pt x="11" y="104"/>
                    </a:lnTo>
                    <a:lnTo>
                      <a:pt x="6" y="92"/>
                    </a:lnTo>
                    <a:lnTo>
                      <a:pt x="2" y="80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8" y="37"/>
                    </a:lnTo>
                    <a:lnTo>
                      <a:pt x="12" y="31"/>
                    </a:lnTo>
                    <a:lnTo>
                      <a:pt x="17" y="26"/>
                    </a:lnTo>
                    <a:lnTo>
                      <a:pt x="21" y="21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43" y="5"/>
                    </a:lnTo>
                    <a:lnTo>
                      <a:pt x="49" y="3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4" y="1"/>
                    </a:lnTo>
                    <a:lnTo>
                      <a:pt x="91" y="3"/>
                    </a:lnTo>
                    <a:lnTo>
                      <a:pt x="98" y="5"/>
                    </a:lnTo>
                    <a:lnTo>
                      <a:pt x="103" y="8"/>
                    </a:lnTo>
                    <a:lnTo>
                      <a:pt x="109" y="12"/>
                    </a:lnTo>
                    <a:lnTo>
                      <a:pt x="114" y="16"/>
                    </a:lnTo>
                    <a:lnTo>
                      <a:pt x="119" y="21"/>
                    </a:lnTo>
                    <a:lnTo>
                      <a:pt x="125" y="26"/>
                    </a:lnTo>
                    <a:lnTo>
                      <a:pt x="128" y="31"/>
                    </a:lnTo>
                    <a:lnTo>
                      <a:pt x="132" y="37"/>
                    </a:lnTo>
                    <a:lnTo>
                      <a:pt x="135" y="43"/>
                    </a:lnTo>
                    <a:lnTo>
                      <a:pt x="137" y="49"/>
                    </a:lnTo>
                    <a:lnTo>
                      <a:pt x="139" y="56"/>
                    </a:lnTo>
                    <a:lnTo>
                      <a:pt x="140" y="63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75"/>
                    </a:lnTo>
                    <a:lnTo>
                      <a:pt x="139" y="80"/>
                    </a:lnTo>
                    <a:lnTo>
                      <a:pt x="135" y="93"/>
                    </a:lnTo>
                    <a:lnTo>
                      <a:pt x="129" y="106"/>
                    </a:lnTo>
                    <a:lnTo>
                      <a:pt x="122" y="118"/>
                    </a:lnTo>
                    <a:lnTo>
                      <a:pt x="110" y="142"/>
                    </a:lnTo>
                    <a:lnTo>
                      <a:pt x="106" y="151"/>
                    </a:lnTo>
                    <a:lnTo>
                      <a:pt x="105" y="157"/>
                    </a:lnTo>
                    <a:lnTo>
                      <a:pt x="105" y="157"/>
                    </a:lnTo>
                    <a:lnTo>
                      <a:pt x="105" y="175"/>
                    </a:lnTo>
                    <a:lnTo>
                      <a:pt x="35" y="175"/>
                    </a:lnTo>
                    <a:lnTo>
                      <a:pt x="35" y="175"/>
                    </a:lnTo>
                    <a:lnTo>
                      <a:pt x="35" y="154"/>
                    </a:lnTo>
                    <a:lnTo>
                      <a:pt x="35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2" name="Freeform 327"/>
              <p:cNvSpPr>
                <a:spLocks/>
              </p:cNvSpPr>
              <p:nvPr/>
            </p:nvSpPr>
            <p:spPr bwMode="auto">
              <a:xfrm>
                <a:off x="4545" y="2265"/>
                <a:ext cx="52" cy="125"/>
              </a:xfrm>
              <a:custGeom>
                <a:avLst/>
                <a:gdLst>
                  <a:gd name="T0" fmla="*/ 24 w 52"/>
                  <a:gd name="T1" fmla="*/ 36 h 125"/>
                  <a:gd name="T2" fmla="*/ 24 w 52"/>
                  <a:gd name="T3" fmla="*/ 97 h 125"/>
                  <a:gd name="T4" fmla="*/ 24 w 52"/>
                  <a:gd name="T5" fmla="*/ 97 h 125"/>
                  <a:gd name="T6" fmla="*/ 23 w 52"/>
                  <a:gd name="T7" fmla="*/ 103 h 125"/>
                  <a:gd name="T8" fmla="*/ 22 w 52"/>
                  <a:gd name="T9" fmla="*/ 109 h 125"/>
                  <a:gd name="T10" fmla="*/ 20 w 52"/>
                  <a:gd name="T11" fmla="*/ 113 h 125"/>
                  <a:gd name="T12" fmla="*/ 18 w 52"/>
                  <a:gd name="T13" fmla="*/ 117 h 125"/>
                  <a:gd name="T14" fmla="*/ 18 w 52"/>
                  <a:gd name="T15" fmla="*/ 117 h 125"/>
                  <a:gd name="T16" fmla="*/ 17 w 52"/>
                  <a:gd name="T17" fmla="*/ 119 h 125"/>
                  <a:gd name="T18" fmla="*/ 17 w 52"/>
                  <a:gd name="T19" fmla="*/ 120 h 125"/>
                  <a:gd name="T20" fmla="*/ 17 w 52"/>
                  <a:gd name="T21" fmla="*/ 122 h 125"/>
                  <a:gd name="T22" fmla="*/ 18 w 52"/>
                  <a:gd name="T23" fmla="*/ 124 h 125"/>
                  <a:gd name="T24" fmla="*/ 18 w 52"/>
                  <a:gd name="T25" fmla="*/ 124 h 125"/>
                  <a:gd name="T26" fmla="*/ 20 w 52"/>
                  <a:gd name="T27" fmla="*/ 125 h 125"/>
                  <a:gd name="T28" fmla="*/ 21 w 52"/>
                  <a:gd name="T29" fmla="*/ 125 h 125"/>
                  <a:gd name="T30" fmla="*/ 21 w 52"/>
                  <a:gd name="T31" fmla="*/ 125 h 125"/>
                  <a:gd name="T32" fmla="*/ 23 w 52"/>
                  <a:gd name="T33" fmla="*/ 125 h 125"/>
                  <a:gd name="T34" fmla="*/ 25 w 52"/>
                  <a:gd name="T35" fmla="*/ 123 h 125"/>
                  <a:gd name="T36" fmla="*/ 25 w 52"/>
                  <a:gd name="T37" fmla="*/ 123 h 125"/>
                  <a:gd name="T38" fmla="*/ 28 w 52"/>
                  <a:gd name="T39" fmla="*/ 118 h 125"/>
                  <a:gd name="T40" fmla="*/ 31 w 52"/>
                  <a:gd name="T41" fmla="*/ 112 h 125"/>
                  <a:gd name="T42" fmla="*/ 33 w 52"/>
                  <a:gd name="T43" fmla="*/ 105 h 125"/>
                  <a:gd name="T44" fmla="*/ 33 w 52"/>
                  <a:gd name="T45" fmla="*/ 97 h 125"/>
                  <a:gd name="T46" fmla="*/ 33 w 52"/>
                  <a:gd name="T47" fmla="*/ 83 h 125"/>
                  <a:gd name="T48" fmla="*/ 33 w 52"/>
                  <a:gd name="T49" fmla="*/ 83 h 125"/>
                  <a:gd name="T50" fmla="*/ 37 w 52"/>
                  <a:gd name="T51" fmla="*/ 81 h 125"/>
                  <a:gd name="T52" fmla="*/ 40 w 52"/>
                  <a:gd name="T53" fmla="*/ 78 h 125"/>
                  <a:gd name="T54" fmla="*/ 44 w 52"/>
                  <a:gd name="T55" fmla="*/ 75 h 125"/>
                  <a:gd name="T56" fmla="*/ 47 w 52"/>
                  <a:gd name="T57" fmla="*/ 71 h 125"/>
                  <a:gd name="T58" fmla="*/ 49 w 52"/>
                  <a:gd name="T59" fmla="*/ 67 h 125"/>
                  <a:gd name="T60" fmla="*/ 51 w 52"/>
                  <a:gd name="T61" fmla="*/ 62 h 125"/>
                  <a:gd name="T62" fmla="*/ 52 w 52"/>
                  <a:gd name="T63" fmla="*/ 56 h 125"/>
                  <a:gd name="T64" fmla="*/ 52 w 52"/>
                  <a:gd name="T65" fmla="*/ 51 h 125"/>
                  <a:gd name="T66" fmla="*/ 52 w 52"/>
                  <a:gd name="T67" fmla="*/ 51 h 125"/>
                  <a:gd name="T68" fmla="*/ 51 w 52"/>
                  <a:gd name="T69" fmla="*/ 45 h 125"/>
                  <a:gd name="T70" fmla="*/ 49 w 52"/>
                  <a:gd name="T71" fmla="*/ 38 h 125"/>
                  <a:gd name="T72" fmla="*/ 46 w 52"/>
                  <a:gd name="T73" fmla="*/ 32 h 125"/>
                  <a:gd name="T74" fmla="*/ 42 w 52"/>
                  <a:gd name="T75" fmla="*/ 25 h 125"/>
                  <a:gd name="T76" fmla="*/ 35 w 52"/>
                  <a:gd name="T77" fmla="*/ 12 h 125"/>
                  <a:gd name="T78" fmla="*/ 32 w 52"/>
                  <a:gd name="T79" fmla="*/ 6 h 125"/>
                  <a:gd name="T80" fmla="*/ 30 w 52"/>
                  <a:gd name="T81" fmla="*/ 0 h 125"/>
                  <a:gd name="T82" fmla="*/ 30 w 52"/>
                  <a:gd name="T83" fmla="*/ 0 h 125"/>
                  <a:gd name="T84" fmla="*/ 25 w 52"/>
                  <a:gd name="T85" fmla="*/ 4 h 125"/>
                  <a:gd name="T86" fmla="*/ 20 w 52"/>
                  <a:gd name="T87" fmla="*/ 9 h 125"/>
                  <a:gd name="T88" fmla="*/ 15 w 52"/>
                  <a:gd name="T89" fmla="*/ 15 h 125"/>
                  <a:gd name="T90" fmla="*/ 10 w 52"/>
                  <a:gd name="T91" fmla="*/ 22 h 125"/>
                  <a:gd name="T92" fmla="*/ 6 w 52"/>
                  <a:gd name="T93" fmla="*/ 30 h 125"/>
                  <a:gd name="T94" fmla="*/ 3 w 52"/>
                  <a:gd name="T95" fmla="*/ 37 h 125"/>
                  <a:gd name="T96" fmla="*/ 1 w 52"/>
                  <a:gd name="T97" fmla="*/ 44 h 125"/>
                  <a:gd name="T98" fmla="*/ 0 w 52"/>
                  <a:gd name="T99" fmla="*/ 51 h 125"/>
                  <a:gd name="T100" fmla="*/ 0 w 52"/>
                  <a:gd name="T101" fmla="*/ 51 h 125"/>
                  <a:gd name="T102" fmla="*/ 1 w 52"/>
                  <a:gd name="T103" fmla="*/ 56 h 125"/>
                  <a:gd name="T104" fmla="*/ 2 w 52"/>
                  <a:gd name="T105" fmla="*/ 62 h 125"/>
                  <a:gd name="T106" fmla="*/ 3 w 52"/>
                  <a:gd name="T107" fmla="*/ 67 h 125"/>
                  <a:gd name="T108" fmla="*/ 5 w 52"/>
                  <a:gd name="T109" fmla="*/ 71 h 125"/>
                  <a:gd name="T110" fmla="*/ 9 w 52"/>
                  <a:gd name="T111" fmla="*/ 75 h 125"/>
                  <a:gd name="T112" fmla="*/ 12 w 52"/>
                  <a:gd name="T113" fmla="*/ 78 h 125"/>
                  <a:gd name="T114" fmla="*/ 15 w 52"/>
                  <a:gd name="T115" fmla="*/ 81 h 125"/>
                  <a:gd name="T116" fmla="*/ 19 w 52"/>
                  <a:gd name="T117" fmla="*/ 8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125">
                    <a:moveTo>
                      <a:pt x="24" y="36"/>
                    </a:moveTo>
                    <a:lnTo>
                      <a:pt x="24" y="97"/>
                    </a:lnTo>
                    <a:lnTo>
                      <a:pt x="24" y="97"/>
                    </a:lnTo>
                    <a:lnTo>
                      <a:pt x="23" y="103"/>
                    </a:lnTo>
                    <a:lnTo>
                      <a:pt x="22" y="109"/>
                    </a:lnTo>
                    <a:lnTo>
                      <a:pt x="20" y="113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7" y="119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5" y="123"/>
                    </a:lnTo>
                    <a:lnTo>
                      <a:pt x="25" y="123"/>
                    </a:lnTo>
                    <a:lnTo>
                      <a:pt x="28" y="118"/>
                    </a:lnTo>
                    <a:lnTo>
                      <a:pt x="31" y="112"/>
                    </a:lnTo>
                    <a:lnTo>
                      <a:pt x="33" y="105"/>
                    </a:lnTo>
                    <a:lnTo>
                      <a:pt x="33" y="97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7" y="81"/>
                    </a:lnTo>
                    <a:lnTo>
                      <a:pt x="40" y="78"/>
                    </a:lnTo>
                    <a:lnTo>
                      <a:pt x="44" y="75"/>
                    </a:lnTo>
                    <a:lnTo>
                      <a:pt x="47" y="71"/>
                    </a:lnTo>
                    <a:lnTo>
                      <a:pt x="49" y="67"/>
                    </a:lnTo>
                    <a:lnTo>
                      <a:pt x="51" y="62"/>
                    </a:lnTo>
                    <a:lnTo>
                      <a:pt x="52" y="56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1" y="45"/>
                    </a:lnTo>
                    <a:lnTo>
                      <a:pt x="49" y="38"/>
                    </a:lnTo>
                    <a:lnTo>
                      <a:pt x="46" y="32"/>
                    </a:lnTo>
                    <a:lnTo>
                      <a:pt x="42" y="25"/>
                    </a:lnTo>
                    <a:lnTo>
                      <a:pt x="35" y="12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5" y="15"/>
                    </a:lnTo>
                    <a:lnTo>
                      <a:pt x="10" y="22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6"/>
                    </a:lnTo>
                    <a:lnTo>
                      <a:pt x="2" y="62"/>
                    </a:lnTo>
                    <a:lnTo>
                      <a:pt x="3" y="67"/>
                    </a:lnTo>
                    <a:lnTo>
                      <a:pt x="5" y="71"/>
                    </a:lnTo>
                    <a:lnTo>
                      <a:pt x="9" y="75"/>
                    </a:lnTo>
                    <a:lnTo>
                      <a:pt x="12" y="78"/>
                    </a:lnTo>
                    <a:lnTo>
                      <a:pt x="15" y="81"/>
                    </a:lnTo>
                    <a:lnTo>
                      <a:pt x="19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3" name="Freeform 328"/>
              <p:cNvSpPr>
                <a:spLocks/>
              </p:cNvSpPr>
              <p:nvPr/>
            </p:nvSpPr>
            <p:spPr bwMode="auto">
              <a:xfrm>
                <a:off x="4559" y="245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0 h 9"/>
                  <a:gd name="T4" fmla="*/ 24 w 25"/>
                  <a:gd name="T5" fmla="*/ 2 h 9"/>
                  <a:gd name="T6" fmla="*/ 22 w 25"/>
                  <a:gd name="T7" fmla="*/ 5 h 9"/>
                  <a:gd name="T8" fmla="*/ 17 w 25"/>
                  <a:gd name="T9" fmla="*/ 8 h 9"/>
                  <a:gd name="T10" fmla="*/ 15 w 25"/>
                  <a:gd name="T11" fmla="*/ 9 h 9"/>
                  <a:gd name="T12" fmla="*/ 12 w 25"/>
                  <a:gd name="T13" fmla="*/ 9 h 9"/>
                  <a:gd name="T14" fmla="*/ 12 w 25"/>
                  <a:gd name="T15" fmla="*/ 9 h 9"/>
                  <a:gd name="T16" fmla="*/ 9 w 25"/>
                  <a:gd name="T17" fmla="*/ 9 h 9"/>
                  <a:gd name="T18" fmla="*/ 7 w 25"/>
                  <a:gd name="T19" fmla="*/ 8 h 9"/>
                  <a:gd name="T20" fmla="*/ 3 w 25"/>
                  <a:gd name="T21" fmla="*/ 5 h 9"/>
                  <a:gd name="T22" fmla="*/ 0 w 25"/>
                  <a:gd name="T23" fmla="*/ 2 h 9"/>
                  <a:gd name="T24" fmla="*/ 0 w 2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4" name="Freeform 329"/>
              <p:cNvSpPr>
                <a:spLocks/>
              </p:cNvSpPr>
              <p:nvPr/>
            </p:nvSpPr>
            <p:spPr bwMode="auto">
              <a:xfrm>
                <a:off x="3959" y="2454"/>
                <a:ext cx="271" cy="232"/>
              </a:xfrm>
              <a:custGeom>
                <a:avLst/>
                <a:gdLst>
                  <a:gd name="T0" fmla="*/ 135 w 271"/>
                  <a:gd name="T1" fmla="*/ 0 h 232"/>
                  <a:gd name="T2" fmla="*/ 0 w 271"/>
                  <a:gd name="T3" fmla="*/ 129 h 232"/>
                  <a:gd name="T4" fmla="*/ 16 w 271"/>
                  <a:gd name="T5" fmla="*/ 145 h 232"/>
                  <a:gd name="T6" fmla="*/ 22 w 271"/>
                  <a:gd name="T7" fmla="*/ 139 h 232"/>
                  <a:gd name="T8" fmla="*/ 22 w 271"/>
                  <a:gd name="T9" fmla="*/ 232 h 232"/>
                  <a:gd name="T10" fmla="*/ 30 w 271"/>
                  <a:gd name="T11" fmla="*/ 232 h 232"/>
                  <a:gd name="T12" fmla="*/ 84 w 271"/>
                  <a:gd name="T13" fmla="*/ 179 h 232"/>
                  <a:gd name="T14" fmla="*/ 84 w 271"/>
                  <a:gd name="T15" fmla="*/ 179 h 232"/>
                  <a:gd name="T16" fmla="*/ 80 w 271"/>
                  <a:gd name="T17" fmla="*/ 171 h 232"/>
                  <a:gd name="T18" fmla="*/ 76 w 271"/>
                  <a:gd name="T19" fmla="*/ 163 h 232"/>
                  <a:gd name="T20" fmla="*/ 74 w 271"/>
                  <a:gd name="T21" fmla="*/ 153 h 232"/>
                  <a:gd name="T22" fmla="*/ 74 w 271"/>
                  <a:gd name="T23" fmla="*/ 144 h 232"/>
                  <a:gd name="T24" fmla="*/ 74 w 271"/>
                  <a:gd name="T25" fmla="*/ 144 h 232"/>
                  <a:gd name="T26" fmla="*/ 74 w 271"/>
                  <a:gd name="T27" fmla="*/ 138 h 232"/>
                  <a:gd name="T28" fmla="*/ 75 w 271"/>
                  <a:gd name="T29" fmla="*/ 132 h 232"/>
                  <a:gd name="T30" fmla="*/ 78 w 271"/>
                  <a:gd name="T31" fmla="*/ 120 h 232"/>
                  <a:gd name="T32" fmla="*/ 84 w 271"/>
                  <a:gd name="T33" fmla="*/ 109 h 232"/>
                  <a:gd name="T34" fmla="*/ 92 w 271"/>
                  <a:gd name="T35" fmla="*/ 101 h 232"/>
                  <a:gd name="T36" fmla="*/ 101 w 271"/>
                  <a:gd name="T37" fmla="*/ 93 h 232"/>
                  <a:gd name="T38" fmla="*/ 111 w 271"/>
                  <a:gd name="T39" fmla="*/ 88 h 232"/>
                  <a:gd name="T40" fmla="*/ 122 w 271"/>
                  <a:gd name="T41" fmla="*/ 83 h 232"/>
                  <a:gd name="T42" fmla="*/ 129 w 271"/>
                  <a:gd name="T43" fmla="*/ 82 h 232"/>
                  <a:gd name="T44" fmla="*/ 135 w 271"/>
                  <a:gd name="T45" fmla="*/ 82 h 232"/>
                  <a:gd name="T46" fmla="*/ 135 w 271"/>
                  <a:gd name="T47" fmla="*/ 82 h 232"/>
                  <a:gd name="T48" fmla="*/ 141 w 271"/>
                  <a:gd name="T49" fmla="*/ 82 h 232"/>
                  <a:gd name="T50" fmla="*/ 147 w 271"/>
                  <a:gd name="T51" fmla="*/ 83 h 232"/>
                  <a:gd name="T52" fmla="*/ 160 w 271"/>
                  <a:gd name="T53" fmla="*/ 88 h 232"/>
                  <a:gd name="T54" fmla="*/ 170 w 271"/>
                  <a:gd name="T55" fmla="*/ 93 h 232"/>
                  <a:gd name="T56" fmla="*/ 179 w 271"/>
                  <a:gd name="T57" fmla="*/ 101 h 232"/>
                  <a:gd name="T58" fmla="*/ 186 w 271"/>
                  <a:gd name="T59" fmla="*/ 109 h 232"/>
                  <a:gd name="T60" fmla="*/ 191 w 271"/>
                  <a:gd name="T61" fmla="*/ 120 h 232"/>
                  <a:gd name="T62" fmla="*/ 195 w 271"/>
                  <a:gd name="T63" fmla="*/ 132 h 232"/>
                  <a:gd name="T64" fmla="*/ 197 w 271"/>
                  <a:gd name="T65" fmla="*/ 138 h 232"/>
                  <a:gd name="T66" fmla="*/ 197 w 271"/>
                  <a:gd name="T67" fmla="*/ 144 h 232"/>
                  <a:gd name="T68" fmla="*/ 197 w 271"/>
                  <a:gd name="T69" fmla="*/ 144 h 232"/>
                  <a:gd name="T70" fmla="*/ 197 w 271"/>
                  <a:gd name="T71" fmla="*/ 150 h 232"/>
                  <a:gd name="T72" fmla="*/ 195 w 271"/>
                  <a:gd name="T73" fmla="*/ 156 h 232"/>
                  <a:gd name="T74" fmla="*/ 191 w 271"/>
                  <a:gd name="T75" fmla="*/ 168 h 232"/>
                  <a:gd name="T76" fmla="*/ 186 w 271"/>
                  <a:gd name="T77" fmla="*/ 178 h 232"/>
                  <a:gd name="T78" fmla="*/ 179 w 271"/>
                  <a:gd name="T79" fmla="*/ 187 h 232"/>
                  <a:gd name="T80" fmla="*/ 170 w 271"/>
                  <a:gd name="T81" fmla="*/ 195 h 232"/>
                  <a:gd name="T82" fmla="*/ 160 w 271"/>
                  <a:gd name="T83" fmla="*/ 201 h 232"/>
                  <a:gd name="T84" fmla="*/ 147 w 271"/>
                  <a:gd name="T85" fmla="*/ 204 h 232"/>
                  <a:gd name="T86" fmla="*/ 141 w 271"/>
                  <a:gd name="T87" fmla="*/ 205 h 232"/>
                  <a:gd name="T88" fmla="*/ 135 w 271"/>
                  <a:gd name="T89" fmla="*/ 206 h 232"/>
                  <a:gd name="T90" fmla="*/ 135 w 271"/>
                  <a:gd name="T91" fmla="*/ 206 h 232"/>
                  <a:gd name="T92" fmla="*/ 126 w 271"/>
                  <a:gd name="T93" fmla="*/ 205 h 232"/>
                  <a:gd name="T94" fmla="*/ 116 w 271"/>
                  <a:gd name="T95" fmla="*/ 203 h 232"/>
                  <a:gd name="T96" fmla="*/ 108 w 271"/>
                  <a:gd name="T97" fmla="*/ 200 h 232"/>
                  <a:gd name="T98" fmla="*/ 100 w 271"/>
                  <a:gd name="T99" fmla="*/ 195 h 232"/>
                  <a:gd name="T100" fmla="*/ 64 w 271"/>
                  <a:gd name="T101" fmla="*/ 232 h 232"/>
                  <a:gd name="T102" fmla="*/ 248 w 271"/>
                  <a:gd name="T103" fmla="*/ 232 h 232"/>
                  <a:gd name="T104" fmla="*/ 248 w 271"/>
                  <a:gd name="T105" fmla="*/ 139 h 232"/>
                  <a:gd name="T106" fmla="*/ 254 w 271"/>
                  <a:gd name="T107" fmla="*/ 145 h 232"/>
                  <a:gd name="T108" fmla="*/ 271 w 271"/>
                  <a:gd name="T109" fmla="*/ 129 h 232"/>
                  <a:gd name="T110" fmla="*/ 135 w 271"/>
                  <a:gd name="T1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" h="232">
                    <a:moveTo>
                      <a:pt x="135" y="0"/>
                    </a:moveTo>
                    <a:lnTo>
                      <a:pt x="0" y="129"/>
                    </a:lnTo>
                    <a:lnTo>
                      <a:pt x="16" y="145"/>
                    </a:lnTo>
                    <a:lnTo>
                      <a:pt x="22" y="139"/>
                    </a:lnTo>
                    <a:lnTo>
                      <a:pt x="22" y="232"/>
                    </a:lnTo>
                    <a:lnTo>
                      <a:pt x="30" y="232"/>
                    </a:lnTo>
                    <a:lnTo>
                      <a:pt x="84" y="179"/>
                    </a:lnTo>
                    <a:lnTo>
                      <a:pt x="84" y="179"/>
                    </a:lnTo>
                    <a:lnTo>
                      <a:pt x="80" y="171"/>
                    </a:lnTo>
                    <a:lnTo>
                      <a:pt x="76" y="163"/>
                    </a:lnTo>
                    <a:lnTo>
                      <a:pt x="74" y="153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4" y="138"/>
                    </a:lnTo>
                    <a:lnTo>
                      <a:pt x="75" y="132"/>
                    </a:lnTo>
                    <a:lnTo>
                      <a:pt x="78" y="120"/>
                    </a:lnTo>
                    <a:lnTo>
                      <a:pt x="84" y="109"/>
                    </a:lnTo>
                    <a:lnTo>
                      <a:pt x="92" y="101"/>
                    </a:lnTo>
                    <a:lnTo>
                      <a:pt x="101" y="93"/>
                    </a:lnTo>
                    <a:lnTo>
                      <a:pt x="111" y="88"/>
                    </a:lnTo>
                    <a:lnTo>
                      <a:pt x="122" y="83"/>
                    </a:lnTo>
                    <a:lnTo>
                      <a:pt x="129" y="82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41" y="82"/>
                    </a:lnTo>
                    <a:lnTo>
                      <a:pt x="147" y="83"/>
                    </a:lnTo>
                    <a:lnTo>
                      <a:pt x="160" y="88"/>
                    </a:lnTo>
                    <a:lnTo>
                      <a:pt x="170" y="93"/>
                    </a:lnTo>
                    <a:lnTo>
                      <a:pt x="179" y="101"/>
                    </a:lnTo>
                    <a:lnTo>
                      <a:pt x="186" y="109"/>
                    </a:lnTo>
                    <a:lnTo>
                      <a:pt x="191" y="120"/>
                    </a:lnTo>
                    <a:lnTo>
                      <a:pt x="195" y="132"/>
                    </a:lnTo>
                    <a:lnTo>
                      <a:pt x="197" y="138"/>
                    </a:lnTo>
                    <a:lnTo>
                      <a:pt x="197" y="144"/>
                    </a:lnTo>
                    <a:lnTo>
                      <a:pt x="197" y="144"/>
                    </a:lnTo>
                    <a:lnTo>
                      <a:pt x="197" y="150"/>
                    </a:lnTo>
                    <a:lnTo>
                      <a:pt x="195" y="156"/>
                    </a:lnTo>
                    <a:lnTo>
                      <a:pt x="191" y="168"/>
                    </a:lnTo>
                    <a:lnTo>
                      <a:pt x="186" y="178"/>
                    </a:lnTo>
                    <a:lnTo>
                      <a:pt x="179" y="187"/>
                    </a:lnTo>
                    <a:lnTo>
                      <a:pt x="170" y="195"/>
                    </a:lnTo>
                    <a:lnTo>
                      <a:pt x="160" y="201"/>
                    </a:lnTo>
                    <a:lnTo>
                      <a:pt x="147" y="204"/>
                    </a:lnTo>
                    <a:lnTo>
                      <a:pt x="141" y="205"/>
                    </a:lnTo>
                    <a:lnTo>
                      <a:pt x="135" y="206"/>
                    </a:lnTo>
                    <a:lnTo>
                      <a:pt x="135" y="206"/>
                    </a:lnTo>
                    <a:lnTo>
                      <a:pt x="126" y="205"/>
                    </a:lnTo>
                    <a:lnTo>
                      <a:pt x="116" y="203"/>
                    </a:lnTo>
                    <a:lnTo>
                      <a:pt x="108" y="200"/>
                    </a:lnTo>
                    <a:lnTo>
                      <a:pt x="100" y="195"/>
                    </a:lnTo>
                    <a:lnTo>
                      <a:pt x="64" y="232"/>
                    </a:lnTo>
                    <a:lnTo>
                      <a:pt x="248" y="232"/>
                    </a:lnTo>
                    <a:lnTo>
                      <a:pt x="248" y="139"/>
                    </a:lnTo>
                    <a:lnTo>
                      <a:pt x="254" y="145"/>
                    </a:lnTo>
                    <a:lnTo>
                      <a:pt x="271" y="129"/>
                    </a:lnTo>
                    <a:lnTo>
                      <a:pt x="135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5" name="Freeform 330"/>
              <p:cNvSpPr>
                <a:spLocks/>
              </p:cNvSpPr>
              <p:nvPr/>
            </p:nvSpPr>
            <p:spPr bwMode="auto">
              <a:xfrm>
                <a:off x="4148" y="2483"/>
                <a:ext cx="38" cy="47"/>
              </a:xfrm>
              <a:custGeom>
                <a:avLst/>
                <a:gdLst>
                  <a:gd name="T0" fmla="*/ 38 w 38"/>
                  <a:gd name="T1" fmla="*/ 47 h 47"/>
                  <a:gd name="T2" fmla="*/ 38 w 38"/>
                  <a:gd name="T3" fmla="*/ 0 h 47"/>
                  <a:gd name="T4" fmla="*/ 0 w 38"/>
                  <a:gd name="T5" fmla="*/ 0 h 47"/>
                  <a:gd name="T6" fmla="*/ 0 w 38"/>
                  <a:gd name="T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6" name="Freeform 331"/>
              <p:cNvSpPr>
                <a:spLocks/>
              </p:cNvSpPr>
              <p:nvPr/>
            </p:nvSpPr>
            <p:spPr bwMode="auto">
              <a:xfrm>
                <a:off x="4058" y="2562"/>
                <a:ext cx="36" cy="36"/>
              </a:xfrm>
              <a:custGeom>
                <a:avLst/>
                <a:gdLst>
                  <a:gd name="T0" fmla="*/ 0 w 36"/>
                  <a:gd name="T1" fmla="*/ 36 h 36"/>
                  <a:gd name="T2" fmla="*/ 0 w 36"/>
                  <a:gd name="T3" fmla="*/ 36 h 36"/>
                  <a:gd name="T4" fmla="*/ 1 w 36"/>
                  <a:gd name="T5" fmla="*/ 29 h 36"/>
                  <a:gd name="T6" fmla="*/ 3 w 36"/>
                  <a:gd name="T7" fmla="*/ 22 h 36"/>
                  <a:gd name="T8" fmla="*/ 6 w 36"/>
                  <a:gd name="T9" fmla="*/ 16 h 36"/>
                  <a:gd name="T10" fmla="*/ 10 w 36"/>
                  <a:gd name="T11" fmla="*/ 10 h 36"/>
                  <a:gd name="T12" fmla="*/ 16 w 36"/>
                  <a:gd name="T13" fmla="*/ 6 h 36"/>
                  <a:gd name="T14" fmla="*/ 22 w 36"/>
                  <a:gd name="T15" fmla="*/ 2 h 36"/>
                  <a:gd name="T16" fmla="*/ 29 w 36"/>
                  <a:gd name="T17" fmla="*/ 0 h 36"/>
                  <a:gd name="T18" fmla="*/ 36 w 36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lnTo>
                      <a:pt x="0" y="36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7" name="Freeform 332"/>
              <p:cNvSpPr>
                <a:spLocks/>
              </p:cNvSpPr>
              <p:nvPr/>
            </p:nvSpPr>
            <p:spPr bwMode="auto">
              <a:xfrm>
                <a:off x="2734" y="2403"/>
                <a:ext cx="204" cy="32"/>
              </a:xfrm>
              <a:custGeom>
                <a:avLst/>
                <a:gdLst>
                  <a:gd name="T0" fmla="*/ 0 w 204"/>
                  <a:gd name="T1" fmla="*/ 32 h 32"/>
                  <a:gd name="T2" fmla="*/ 0 w 204"/>
                  <a:gd name="T3" fmla="*/ 32 h 32"/>
                  <a:gd name="T4" fmla="*/ 7 w 204"/>
                  <a:gd name="T5" fmla="*/ 24 h 32"/>
                  <a:gd name="T6" fmla="*/ 18 w 204"/>
                  <a:gd name="T7" fmla="*/ 18 h 32"/>
                  <a:gd name="T8" fmla="*/ 29 w 204"/>
                  <a:gd name="T9" fmla="*/ 13 h 32"/>
                  <a:gd name="T10" fmla="*/ 41 w 204"/>
                  <a:gd name="T11" fmla="*/ 8 h 32"/>
                  <a:gd name="T12" fmla="*/ 55 w 204"/>
                  <a:gd name="T13" fmla="*/ 5 h 32"/>
                  <a:gd name="T14" fmla="*/ 70 w 204"/>
                  <a:gd name="T15" fmla="*/ 2 h 32"/>
                  <a:gd name="T16" fmla="*/ 86 w 204"/>
                  <a:gd name="T17" fmla="*/ 0 h 32"/>
                  <a:gd name="T18" fmla="*/ 102 w 204"/>
                  <a:gd name="T19" fmla="*/ 0 h 32"/>
                  <a:gd name="T20" fmla="*/ 102 w 204"/>
                  <a:gd name="T21" fmla="*/ 0 h 32"/>
                  <a:gd name="T22" fmla="*/ 118 w 204"/>
                  <a:gd name="T23" fmla="*/ 0 h 32"/>
                  <a:gd name="T24" fmla="*/ 134 w 204"/>
                  <a:gd name="T25" fmla="*/ 2 h 32"/>
                  <a:gd name="T26" fmla="*/ 149 w 204"/>
                  <a:gd name="T27" fmla="*/ 5 h 32"/>
                  <a:gd name="T28" fmla="*/ 163 w 204"/>
                  <a:gd name="T29" fmla="*/ 8 h 32"/>
                  <a:gd name="T30" fmla="*/ 175 w 204"/>
                  <a:gd name="T31" fmla="*/ 13 h 32"/>
                  <a:gd name="T32" fmla="*/ 186 w 204"/>
                  <a:gd name="T33" fmla="*/ 18 h 32"/>
                  <a:gd name="T34" fmla="*/ 196 w 204"/>
                  <a:gd name="T35" fmla="*/ 24 h 32"/>
                  <a:gd name="T36" fmla="*/ 204 w 204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2">
                    <a:moveTo>
                      <a:pt x="0" y="32"/>
                    </a:moveTo>
                    <a:lnTo>
                      <a:pt x="0" y="32"/>
                    </a:lnTo>
                    <a:lnTo>
                      <a:pt x="7" y="24"/>
                    </a:lnTo>
                    <a:lnTo>
                      <a:pt x="18" y="18"/>
                    </a:lnTo>
                    <a:lnTo>
                      <a:pt x="29" y="13"/>
                    </a:lnTo>
                    <a:lnTo>
                      <a:pt x="41" y="8"/>
                    </a:lnTo>
                    <a:lnTo>
                      <a:pt x="55" y="5"/>
                    </a:lnTo>
                    <a:lnTo>
                      <a:pt x="70" y="2"/>
                    </a:lnTo>
                    <a:lnTo>
                      <a:pt x="8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18" y="0"/>
                    </a:lnTo>
                    <a:lnTo>
                      <a:pt x="134" y="2"/>
                    </a:lnTo>
                    <a:lnTo>
                      <a:pt x="149" y="5"/>
                    </a:lnTo>
                    <a:lnTo>
                      <a:pt x="163" y="8"/>
                    </a:lnTo>
                    <a:lnTo>
                      <a:pt x="175" y="13"/>
                    </a:lnTo>
                    <a:lnTo>
                      <a:pt x="186" y="18"/>
                    </a:lnTo>
                    <a:lnTo>
                      <a:pt x="196" y="24"/>
                    </a:lnTo>
                    <a:lnTo>
                      <a:pt x="204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8" name="Freeform 333"/>
              <p:cNvSpPr>
                <a:spLocks/>
              </p:cNvSpPr>
              <p:nvPr/>
            </p:nvSpPr>
            <p:spPr bwMode="auto">
              <a:xfrm>
                <a:off x="2692" y="2437"/>
                <a:ext cx="288" cy="127"/>
              </a:xfrm>
              <a:custGeom>
                <a:avLst/>
                <a:gdLst>
                  <a:gd name="T0" fmla="*/ 288 w 288"/>
                  <a:gd name="T1" fmla="*/ 22 h 127"/>
                  <a:gd name="T2" fmla="*/ 286 w 288"/>
                  <a:gd name="T3" fmla="*/ 13 h 127"/>
                  <a:gd name="T4" fmla="*/ 281 w 288"/>
                  <a:gd name="T5" fmla="*/ 6 h 127"/>
                  <a:gd name="T6" fmla="*/ 274 w 288"/>
                  <a:gd name="T7" fmla="*/ 2 h 127"/>
                  <a:gd name="T8" fmla="*/ 265 w 288"/>
                  <a:gd name="T9" fmla="*/ 0 h 127"/>
                  <a:gd name="T10" fmla="*/ 258 w 288"/>
                  <a:gd name="T11" fmla="*/ 1 h 127"/>
                  <a:gd name="T12" fmla="*/ 246 w 288"/>
                  <a:gd name="T13" fmla="*/ 6 h 127"/>
                  <a:gd name="T14" fmla="*/ 238 w 288"/>
                  <a:gd name="T15" fmla="*/ 19 h 127"/>
                  <a:gd name="T16" fmla="*/ 233 w 288"/>
                  <a:gd name="T17" fmla="*/ 40 h 127"/>
                  <a:gd name="T18" fmla="*/ 232 w 288"/>
                  <a:gd name="T19" fmla="*/ 53 h 127"/>
                  <a:gd name="T20" fmla="*/ 232 w 288"/>
                  <a:gd name="T21" fmla="*/ 80 h 127"/>
                  <a:gd name="T22" fmla="*/ 193 w 288"/>
                  <a:gd name="T23" fmla="*/ 69 h 127"/>
                  <a:gd name="T24" fmla="*/ 144 w 288"/>
                  <a:gd name="T25" fmla="*/ 64 h 127"/>
                  <a:gd name="T26" fmla="*/ 118 w 288"/>
                  <a:gd name="T27" fmla="*/ 65 h 127"/>
                  <a:gd name="T28" fmla="*/ 73 w 288"/>
                  <a:gd name="T29" fmla="*/ 74 h 127"/>
                  <a:gd name="T30" fmla="*/ 56 w 288"/>
                  <a:gd name="T31" fmla="*/ 80 h 127"/>
                  <a:gd name="T32" fmla="*/ 56 w 288"/>
                  <a:gd name="T33" fmla="*/ 53 h 127"/>
                  <a:gd name="T34" fmla="*/ 52 w 288"/>
                  <a:gd name="T35" fmla="*/ 28 h 127"/>
                  <a:gd name="T36" fmla="*/ 46 w 288"/>
                  <a:gd name="T37" fmla="*/ 12 h 127"/>
                  <a:gd name="T38" fmla="*/ 36 w 288"/>
                  <a:gd name="T39" fmla="*/ 3 h 127"/>
                  <a:gd name="T40" fmla="*/ 23 w 288"/>
                  <a:gd name="T41" fmla="*/ 0 h 127"/>
                  <a:gd name="T42" fmla="*/ 18 w 288"/>
                  <a:gd name="T43" fmla="*/ 0 h 127"/>
                  <a:gd name="T44" fmla="*/ 10 w 288"/>
                  <a:gd name="T45" fmla="*/ 4 h 127"/>
                  <a:gd name="T46" fmla="*/ 4 w 288"/>
                  <a:gd name="T47" fmla="*/ 10 h 127"/>
                  <a:gd name="T48" fmla="*/ 0 w 288"/>
                  <a:gd name="T49" fmla="*/ 18 h 127"/>
                  <a:gd name="T50" fmla="*/ 0 w 288"/>
                  <a:gd name="T51" fmla="*/ 22 h 127"/>
                  <a:gd name="T52" fmla="*/ 1 w 288"/>
                  <a:gd name="T53" fmla="*/ 31 h 127"/>
                  <a:gd name="T54" fmla="*/ 5 w 288"/>
                  <a:gd name="T55" fmla="*/ 38 h 127"/>
                  <a:gd name="T56" fmla="*/ 12 w 288"/>
                  <a:gd name="T57" fmla="*/ 42 h 127"/>
                  <a:gd name="T58" fmla="*/ 20 w 288"/>
                  <a:gd name="T59" fmla="*/ 45 h 127"/>
                  <a:gd name="T60" fmla="*/ 26 w 288"/>
                  <a:gd name="T61" fmla="*/ 54 h 127"/>
                  <a:gd name="T62" fmla="*/ 34 w 288"/>
                  <a:gd name="T63" fmla="*/ 77 h 127"/>
                  <a:gd name="T64" fmla="*/ 35 w 288"/>
                  <a:gd name="T65" fmla="*/ 91 h 127"/>
                  <a:gd name="T66" fmla="*/ 33 w 288"/>
                  <a:gd name="T67" fmla="*/ 111 h 127"/>
                  <a:gd name="T68" fmla="*/ 27 w 288"/>
                  <a:gd name="T69" fmla="*/ 127 h 127"/>
                  <a:gd name="T70" fmla="*/ 34 w 288"/>
                  <a:gd name="T71" fmla="*/ 127 h 127"/>
                  <a:gd name="T72" fmla="*/ 49 w 288"/>
                  <a:gd name="T73" fmla="*/ 107 h 127"/>
                  <a:gd name="T74" fmla="*/ 239 w 288"/>
                  <a:gd name="T75" fmla="*/ 107 h 127"/>
                  <a:gd name="T76" fmla="*/ 254 w 288"/>
                  <a:gd name="T77" fmla="*/ 127 h 127"/>
                  <a:gd name="T78" fmla="*/ 261 w 288"/>
                  <a:gd name="T79" fmla="*/ 127 h 127"/>
                  <a:gd name="T80" fmla="*/ 255 w 288"/>
                  <a:gd name="T81" fmla="*/ 111 h 127"/>
                  <a:gd name="T82" fmla="*/ 253 w 288"/>
                  <a:gd name="T83" fmla="*/ 91 h 127"/>
                  <a:gd name="T84" fmla="*/ 254 w 288"/>
                  <a:gd name="T85" fmla="*/ 77 h 127"/>
                  <a:gd name="T86" fmla="*/ 261 w 288"/>
                  <a:gd name="T87" fmla="*/ 54 h 127"/>
                  <a:gd name="T88" fmla="*/ 267 w 288"/>
                  <a:gd name="T89" fmla="*/ 45 h 127"/>
                  <a:gd name="T90" fmla="*/ 276 w 288"/>
                  <a:gd name="T91" fmla="*/ 42 h 127"/>
                  <a:gd name="T92" fmla="*/ 282 w 288"/>
                  <a:gd name="T93" fmla="*/ 38 h 127"/>
                  <a:gd name="T94" fmla="*/ 286 w 288"/>
                  <a:gd name="T95" fmla="*/ 31 h 127"/>
                  <a:gd name="T96" fmla="*/ 288 w 288"/>
                  <a:gd name="T97" fmla="*/ 2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" h="127">
                    <a:moveTo>
                      <a:pt x="288" y="22"/>
                    </a:moveTo>
                    <a:lnTo>
                      <a:pt x="288" y="22"/>
                    </a:lnTo>
                    <a:lnTo>
                      <a:pt x="287" y="18"/>
                    </a:lnTo>
                    <a:lnTo>
                      <a:pt x="286" y="13"/>
                    </a:lnTo>
                    <a:lnTo>
                      <a:pt x="284" y="10"/>
                    </a:lnTo>
                    <a:lnTo>
                      <a:pt x="281" y="6"/>
                    </a:lnTo>
                    <a:lnTo>
                      <a:pt x="278" y="4"/>
                    </a:lnTo>
                    <a:lnTo>
                      <a:pt x="274" y="2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58" y="1"/>
                    </a:lnTo>
                    <a:lnTo>
                      <a:pt x="252" y="3"/>
                    </a:lnTo>
                    <a:lnTo>
                      <a:pt x="246" y="6"/>
                    </a:lnTo>
                    <a:lnTo>
                      <a:pt x="242" y="12"/>
                    </a:lnTo>
                    <a:lnTo>
                      <a:pt x="238" y="19"/>
                    </a:lnTo>
                    <a:lnTo>
                      <a:pt x="235" y="28"/>
                    </a:lnTo>
                    <a:lnTo>
                      <a:pt x="233" y="40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32" y="80"/>
                    </a:lnTo>
                    <a:lnTo>
                      <a:pt x="232" y="80"/>
                    </a:lnTo>
                    <a:lnTo>
                      <a:pt x="214" y="74"/>
                    </a:lnTo>
                    <a:lnTo>
                      <a:pt x="193" y="69"/>
                    </a:lnTo>
                    <a:lnTo>
                      <a:pt x="170" y="65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18" y="65"/>
                    </a:lnTo>
                    <a:lnTo>
                      <a:pt x="95" y="69"/>
                    </a:lnTo>
                    <a:lnTo>
                      <a:pt x="73" y="74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5" y="40"/>
                    </a:lnTo>
                    <a:lnTo>
                      <a:pt x="52" y="28"/>
                    </a:lnTo>
                    <a:lnTo>
                      <a:pt x="50" y="19"/>
                    </a:lnTo>
                    <a:lnTo>
                      <a:pt x="46" y="12"/>
                    </a:lnTo>
                    <a:lnTo>
                      <a:pt x="41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31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6" y="54"/>
                    </a:lnTo>
                    <a:lnTo>
                      <a:pt x="31" y="64"/>
                    </a:lnTo>
                    <a:lnTo>
                      <a:pt x="34" y="77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4" y="101"/>
                    </a:lnTo>
                    <a:lnTo>
                      <a:pt x="33" y="111"/>
                    </a:lnTo>
                    <a:lnTo>
                      <a:pt x="30" y="120"/>
                    </a:lnTo>
                    <a:lnTo>
                      <a:pt x="27" y="127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9" y="121"/>
                    </a:lnTo>
                    <a:lnTo>
                      <a:pt x="49" y="107"/>
                    </a:lnTo>
                    <a:lnTo>
                      <a:pt x="239" y="107"/>
                    </a:lnTo>
                    <a:lnTo>
                      <a:pt x="239" y="107"/>
                    </a:lnTo>
                    <a:lnTo>
                      <a:pt x="249" y="121"/>
                    </a:lnTo>
                    <a:lnTo>
                      <a:pt x="254" y="127"/>
                    </a:lnTo>
                    <a:lnTo>
                      <a:pt x="261" y="127"/>
                    </a:lnTo>
                    <a:lnTo>
                      <a:pt x="261" y="127"/>
                    </a:lnTo>
                    <a:lnTo>
                      <a:pt x="258" y="120"/>
                    </a:lnTo>
                    <a:lnTo>
                      <a:pt x="255" y="111"/>
                    </a:lnTo>
                    <a:lnTo>
                      <a:pt x="253" y="101"/>
                    </a:lnTo>
                    <a:lnTo>
                      <a:pt x="253" y="91"/>
                    </a:lnTo>
                    <a:lnTo>
                      <a:pt x="253" y="91"/>
                    </a:lnTo>
                    <a:lnTo>
                      <a:pt x="254" y="77"/>
                    </a:lnTo>
                    <a:lnTo>
                      <a:pt x="257" y="64"/>
                    </a:lnTo>
                    <a:lnTo>
                      <a:pt x="261" y="54"/>
                    </a:lnTo>
                    <a:lnTo>
                      <a:pt x="267" y="45"/>
                    </a:lnTo>
                    <a:lnTo>
                      <a:pt x="267" y="45"/>
                    </a:lnTo>
                    <a:lnTo>
                      <a:pt x="272" y="44"/>
                    </a:lnTo>
                    <a:lnTo>
                      <a:pt x="276" y="42"/>
                    </a:lnTo>
                    <a:lnTo>
                      <a:pt x="279" y="40"/>
                    </a:lnTo>
                    <a:lnTo>
                      <a:pt x="282" y="38"/>
                    </a:lnTo>
                    <a:lnTo>
                      <a:pt x="285" y="34"/>
                    </a:lnTo>
                    <a:lnTo>
                      <a:pt x="286" y="31"/>
                    </a:lnTo>
                    <a:lnTo>
                      <a:pt x="287" y="26"/>
                    </a:lnTo>
                    <a:lnTo>
                      <a:pt x="288" y="22"/>
                    </a:lnTo>
                    <a:lnTo>
                      <a:pt x="288" y="2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9" name="Freeform 334"/>
              <p:cNvSpPr>
                <a:spLocks/>
              </p:cNvSpPr>
              <p:nvPr/>
            </p:nvSpPr>
            <p:spPr bwMode="auto">
              <a:xfrm>
                <a:off x="119" y="85"/>
                <a:ext cx="150" cy="48"/>
              </a:xfrm>
              <a:custGeom>
                <a:avLst/>
                <a:gdLst>
                  <a:gd name="T0" fmla="*/ 0 w 150"/>
                  <a:gd name="T1" fmla="*/ 48 h 48"/>
                  <a:gd name="T2" fmla="*/ 0 w 150"/>
                  <a:gd name="T3" fmla="*/ 10 h 48"/>
                  <a:gd name="T4" fmla="*/ 0 w 150"/>
                  <a:gd name="T5" fmla="*/ 10 h 48"/>
                  <a:gd name="T6" fmla="*/ 1 w 150"/>
                  <a:gd name="T7" fmla="*/ 6 h 48"/>
                  <a:gd name="T8" fmla="*/ 3 w 150"/>
                  <a:gd name="T9" fmla="*/ 3 h 48"/>
                  <a:gd name="T10" fmla="*/ 7 w 150"/>
                  <a:gd name="T11" fmla="*/ 1 h 48"/>
                  <a:gd name="T12" fmla="*/ 11 w 150"/>
                  <a:gd name="T13" fmla="*/ 0 h 48"/>
                  <a:gd name="T14" fmla="*/ 140 w 150"/>
                  <a:gd name="T15" fmla="*/ 0 h 48"/>
                  <a:gd name="T16" fmla="*/ 140 w 150"/>
                  <a:gd name="T17" fmla="*/ 0 h 48"/>
                  <a:gd name="T18" fmla="*/ 144 w 150"/>
                  <a:gd name="T19" fmla="*/ 1 h 48"/>
                  <a:gd name="T20" fmla="*/ 147 w 150"/>
                  <a:gd name="T21" fmla="*/ 3 h 48"/>
                  <a:gd name="T22" fmla="*/ 149 w 150"/>
                  <a:gd name="T23" fmla="*/ 6 h 48"/>
                  <a:gd name="T24" fmla="*/ 150 w 150"/>
                  <a:gd name="T25" fmla="*/ 10 h 48"/>
                  <a:gd name="T26" fmla="*/ 150 w 150"/>
                  <a:gd name="T2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48">
                    <a:moveTo>
                      <a:pt x="0" y="48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4" y="1"/>
                    </a:lnTo>
                    <a:lnTo>
                      <a:pt x="147" y="3"/>
                    </a:lnTo>
                    <a:lnTo>
                      <a:pt x="149" y="6"/>
                    </a:lnTo>
                    <a:lnTo>
                      <a:pt x="150" y="10"/>
                    </a:lnTo>
                    <a:lnTo>
                      <a:pt x="15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0" name="Freeform 335"/>
              <p:cNvSpPr>
                <a:spLocks/>
              </p:cNvSpPr>
              <p:nvPr/>
            </p:nvSpPr>
            <p:spPr bwMode="auto">
              <a:xfrm>
                <a:off x="61" y="85"/>
                <a:ext cx="49" cy="48"/>
              </a:xfrm>
              <a:custGeom>
                <a:avLst/>
                <a:gdLst>
                  <a:gd name="T0" fmla="*/ 25 w 49"/>
                  <a:gd name="T1" fmla="*/ 48 h 48"/>
                  <a:gd name="T2" fmla="*/ 25 w 49"/>
                  <a:gd name="T3" fmla="*/ 48 h 48"/>
                  <a:gd name="T4" fmla="*/ 30 w 49"/>
                  <a:gd name="T5" fmla="*/ 47 h 48"/>
                  <a:gd name="T6" fmla="*/ 34 w 49"/>
                  <a:gd name="T7" fmla="*/ 46 h 48"/>
                  <a:gd name="T8" fmla="*/ 38 w 49"/>
                  <a:gd name="T9" fmla="*/ 44 h 48"/>
                  <a:gd name="T10" fmla="*/ 41 w 49"/>
                  <a:gd name="T11" fmla="*/ 41 h 48"/>
                  <a:gd name="T12" fmla="*/ 44 w 49"/>
                  <a:gd name="T13" fmla="*/ 37 h 48"/>
                  <a:gd name="T14" fmla="*/ 48 w 49"/>
                  <a:gd name="T15" fmla="*/ 32 h 48"/>
                  <a:gd name="T16" fmla="*/ 49 w 49"/>
                  <a:gd name="T17" fmla="*/ 28 h 48"/>
                  <a:gd name="T18" fmla="*/ 49 w 49"/>
                  <a:gd name="T19" fmla="*/ 23 h 48"/>
                  <a:gd name="T20" fmla="*/ 49 w 49"/>
                  <a:gd name="T21" fmla="*/ 23 h 48"/>
                  <a:gd name="T22" fmla="*/ 49 w 49"/>
                  <a:gd name="T23" fmla="*/ 18 h 48"/>
                  <a:gd name="T24" fmla="*/ 48 w 49"/>
                  <a:gd name="T25" fmla="*/ 14 h 48"/>
                  <a:gd name="T26" fmla="*/ 44 w 49"/>
                  <a:gd name="T27" fmla="*/ 10 h 48"/>
                  <a:gd name="T28" fmla="*/ 41 w 49"/>
                  <a:gd name="T29" fmla="*/ 6 h 48"/>
                  <a:gd name="T30" fmla="*/ 38 w 49"/>
                  <a:gd name="T31" fmla="*/ 4 h 48"/>
                  <a:gd name="T32" fmla="*/ 34 w 49"/>
                  <a:gd name="T33" fmla="*/ 1 h 48"/>
                  <a:gd name="T34" fmla="*/ 30 w 49"/>
                  <a:gd name="T35" fmla="*/ 0 h 48"/>
                  <a:gd name="T36" fmla="*/ 25 w 49"/>
                  <a:gd name="T37" fmla="*/ 0 h 48"/>
                  <a:gd name="T38" fmla="*/ 25 w 49"/>
                  <a:gd name="T39" fmla="*/ 0 h 48"/>
                  <a:gd name="T40" fmla="*/ 20 w 49"/>
                  <a:gd name="T41" fmla="*/ 0 h 48"/>
                  <a:gd name="T42" fmla="*/ 16 w 49"/>
                  <a:gd name="T43" fmla="*/ 1 h 48"/>
                  <a:gd name="T44" fmla="*/ 12 w 49"/>
                  <a:gd name="T45" fmla="*/ 4 h 48"/>
                  <a:gd name="T46" fmla="*/ 7 w 49"/>
                  <a:gd name="T47" fmla="*/ 6 h 48"/>
                  <a:gd name="T48" fmla="*/ 4 w 49"/>
                  <a:gd name="T49" fmla="*/ 10 h 48"/>
                  <a:gd name="T50" fmla="*/ 2 w 49"/>
                  <a:gd name="T51" fmla="*/ 14 h 48"/>
                  <a:gd name="T52" fmla="*/ 1 w 49"/>
                  <a:gd name="T53" fmla="*/ 18 h 48"/>
                  <a:gd name="T54" fmla="*/ 0 w 49"/>
                  <a:gd name="T55" fmla="*/ 23 h 48"/>
                  <a:gd name="T56" fmla="*/ 0 w 49"/>
                  <a:gd name="T57" fmla="*/ 23 h 48"/>
                  <a:gd name="T58" fmla="*/ 1 w 49"/>
                  <a:gd name="T59" fmla="*/ 28 h 48"/>
                  <a:gd name="T60" fmla="*/ 2 w 49"/>
                  <a:gd name="T61" fmla="*/ 32 h 48"/>
                  <a:gd name="T62" fmla="*/ 4 w 49"/>
                  <a:gd name="T63" fmla="*/ 37 h 48"/>
                  <a:gd name="T64" fmla="*/ 7 w 49"/>
                  <a:gd name="T65" fmla="*/ 41 h 48"/>
                  <a:gd name="T66" fmla="*/ 12 w 49"/>
                  <a:gd name="T67" fmla="*/ 44 h 48"/>
                  <a:gd name="T68" fmla="*/ 16 w 49"/>
                  <a:gd name="T69" fmla="*/ 46 h 48"/>
                  <a:gd name="T70" fmla="*/ 20 w 49"/>
                  <a:gd name="T71" fmla="*/ 47 h 48"/>
                  <a:gd name="T72" fmla="*/ 25 w 49"/>
                  <a:gd name="T73" fmla="*/ 48 h 48"/>
                  <a:gd name="T74" fmla="*/ 25 w 49"/>
                  <a:gd name="T7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25" y="48"/>
                    </a:moveTo>
                    <a:lnTo>
                      <a:pt x="25" y="48"/>
                    </a:lnTo>
                    <a:lnTo>
                      <a:pt x="30" y="47"/>
                    </a:lnTo>
                    <a:lnTo>
                      <a:pt x="34" y="46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4" y="37"/>
                    </a:lnTo>
                    <a:lnTo>
                      <a:pt x="48" y="32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18"/>
                    </a:lnTo>
                    <a:lnTo>
                      <a:pt x="48" y="14"/>
                    </a:lnTo>
                    <a:lnTo>
                      <a:pt x="44" y="10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2" y="44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25" y="4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1" name="Freeform 336"/>
              <p:cNvSpPr>
                <a:spLocks/>
              </p:cNvSpPr>
              <p:nvPr/>
            </p:nvSpPr>
            <p:spPr bwMode="auto">
              <a:xfrm>
                <a:off x="33" y="45"/>
                <a:ext cx="261" cy="155"/>
              </a:xfrm>
              <a:custGeom>
                <a:avLst/>
                <a:gdLst>
                  <a:gd name="T0" fmla="*/ 261 w 261"/>
                  <a:gd name="T1" fmla="*/ 155 h 155"/>
                  <a:gd name="T2" fmla="*/ 261 w 261"/>
                  <a:gd name="T3" fmla="*/ 155 h 155"/>
                  <a:gd name="T4" fmla="*/ 261 w 261"/>
                  <a:gd name="T5" fmla="*/ 62 h 155"/>
                  <a:gd name="T6" fmla="*/ 261 w 261"/>
                  <a:gd name="T7" fmla="*/ 62 h 155"/>
                  <a:gd name="T8" fmla="*/ 244 w 261"/>
                  <a:gd name="T9" fmla="*/ 62 h 155"/>
                  <a:gd name="T10" fmla="*/ 244 w 261"/>
                  <a:gd name="T11" fmla="*/ 96 h 155"/>
                  <a:gd name="T12" fmla="*/ 17 w 261"/>
                  <a:gd name="T13" fmla="*/ 96 h 155"/>
                  <a:gd name="T14" fmla="*/ 17 w 261"/>
                  <a:gd name="T15" fmla="*/ 0 h 155"/>
                  <a:gd name="T16" fmla="*/ 0 w 261"/>
                  <a:gd name="T17" fmla="*/ 0 h 155"/>
                  <a:gd name="T18" fmla="*/ 0 w 261"/>
                  <a:gd name="T1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155">
                    <a:moveTo>
                      <a:pt x="261" y="155"/>
                    </a:moveTo>
                    <a:lnTo>
                      <a:pt x="261" y="155"/>
                    </a:lnTo>
                    <a:lnTo>
                      <a:pt x="261" y="62"/>
                    </a:lnTo>
                    <a:lnTo>
                      <a:pt x="261" y="62"/>
                    </a:lnTo>
                    <a:lnTo>
                      <a:pt x="244" y="62"/>
                    </a:lnTo>
                    <a:lnTo>
                      <a:pt x="244" y="96"/>
                    </a:lnTo>
                    <a:lnTo>
                      <a:pt x="17" y="96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5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2" name="Freeform 337"/>
              <p:cNvSpPr>
                <a:spLocks/>
              </p:cNvSpPr>
              <p:nvPr/>
            </p:nvSpPr>
            <p:spPr bwMode="auto">
              <a:xfrm>
                <a:off x="50" y="184"/>
                <a:ext cx="227" cy="16"/>
              </a:xfrm>
              <a:custGeom>
                <a:avLst/>
                <a:gdLst>
                  <a:gd name="T0" fmla="*/ 0 w 227"/>
                  <a:gd name="T1" fmla="*/ 16 h 16"/>
                  <a:gd name="T2" fmla="*/ 0 w 227"/>
                  <a:gd name="T3" fmla="*/ 0 h 16"/>
                  <a:gd name="T4" fmla="*/ 227 w 227"/>
                  <a:gd name="T5" fmla="*/ 0 h 16"/>
                  <a:gd name="T6" fmla="*/ 227 w 22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7" h="16">
                    <a:moveTo>
                      <a:pt x="0" y="16"/>
                    </a:moveTo>
                    <a:lnTo>
                      <a:pt x="0" y="0"/>
                    </a:lnTo>
                    <a:lnTo>
                      <a:pt x="227" y="0"/>
                    </a:lnTo>
                    <a:lnTo>
                      <a:pt x="22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3" name="Rectangle 338"/>
              <p:cNvSpPr>
                <a:spLocks noChangeArrowheads="1"/>
              </p:cNvSpPr>
              <p:nvPr/>
            </p:nvSpPr>
            <p:spPr bwMode="auto">
              <a:xfrm>
                <a:off x="2682" y="1396"/>
                <a:ext cx="217" cy="170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4" name="Freeform 339"/>
              <p:cNvSpPr>
                <a:spLocks/>
              </p:cNvSpPr>
              <p:nvPr/>
            </p:nvSpPr>
            <p:spPr bwMode="auto">
              <a:xfrm>
                <a:off x="2699" y="1547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0 h 6"/>
                  <a:gd name="T4" fmla="*/ 8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5" name="Freeform 340"/>
              <p:cNvSpPr>
                <a:spLocks/>
              </p:cNvSpPr>
              <p:nvPr/>
            </p:nvSpPr>
            <p:spPr bwMode="auto">
              <a:xfrm>
                <a:off x="2840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6" name="Freeform 341"/>
              <p:cNvSpPr>
                <a:spLocks/>
              </p:cNvSpPr>
              <p:nvPr/>
            </p:nvSpPr>
            <p:spPr bwMode="auto">
              <a:xfrm>
                <a:off x="2857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7" name="Freeform 342"/>
              <p:cNvSpPr>
                <a:spLocks/>
              </p:cNvSpPr>
              <p:nvPr/>
            </p:nvSpPr>
            <p:spPr bwMode="auto">
              <a:xfrm>
                <a:off x="2873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8" name="Freeform 343"/>
              <p:cNvSpPr>
                <a:spLocks/>
              </p:cNvSpPr>
              <p:nvPr/>
            </p:nvSpPr>
            <p:spPr bwMode="auto">
              <a:xfrm>
                <a:off x="2699" y="1410"/>
                <a:ext cx="183" cy="127"/>
              </a:xfrm>
              <a:custGeom>
                <a:avLst/>
                <a:gdLst>
                  <a:gd name="T0" fmla="*/ 183 w 183"/>
                  <a:gd name="T1" fmla="*/ 115 h 127"/>
                  <a:gd name="T2" fmla="*/ 183 w 183"/>
                  <a:gd name="T3" fmla="*/ 115 h 127"/>
                  <a:gd name="T4" fmla="*/ 182 w 183"/>
                  <a:gd name="T5" fmla="*/ 120 h 127"/>
                  <a:gd name="T6" fmla="*/ 180 w 183"/>
                  <a:gd name="T7" fmla="*/ 124 h 127"/>
                  <a:gd name="T8" fmla="*/ 177 w 183"/>
                  <a:gd name="T9" fmla="*/ 126 h 127"/>
                  <a:gd name="T10" fmla="*/ 173 w 183"/>
                  <a:gd name="T11" fmla="*/ 127 h 127"/>
                  <a:gd name="T12" fmla="*/ 11 w 183"/>
                  <a:gd name="T13" fmla="*/ 127 h 127"/>
                  <a:gd name="T14" fmla="*/ 11 w 183"/>
                  <a:gd name="T15" fmla="*/ 127 h 127"/>
                  <a:gd name="T16" fmla="*/ 6 w 183"/>
                  <a:gd name="T17" fmla="*/ 126 h 127"/>
                  <a:gd name="T18" fmla="*/ 2 w 183"/>
                  <a:gd name="T19" fmla="*/ 124 h 127"/>
                  <a:gd name="T20" fmla="*/ 0 w 183"/>
                  <a:gd name="T21" fmla="*/ 120 h 127"/>
                  <a:gd name="T22" fmla="*/ 0 w 183"/>
                  <a:gd name="T23" fmla="*/ 115 h 127"/>
                  <a:gd name="T24" fmla="*/ 0 w 183"/>
                  <a:gd name="T25" fmla="*/ 11 h 127"/>
                  <a:gd name="T26" fmla="*/ 0 w 183"/>
                  <a:gd name="T27" fmla="*/ 11 h 127"/>
                  <a:gd name="T28" fmla="*/ 0 w 183"/>
                  <a:gd name="T29" fmla="*/ 6 h 127"/>
                  <a:gd name="T30" fmla="*/ 2 w 183"/>
                  <a:gd name="T31" fmla="*/ 3 h 127"/>
                  <a:gd name="T32" fmla="*/ 6 w 183"/>
                  <a:gd name="T33" fmla="*/ 0 h 127"/>
                  <a:gd name="T34" fmla="*/ 11 w 183"/>
                  <a:gd name="T35" fmla="*/ 0 h 127"/>
                  <a:gd name="T36" fmla="*/ 173 w 183"/>
                  <a:gd name="T37" fmla="*/ 0 h 127"/>
                  <a:gd name="T38" fmla="*/ 173 w 183"/>
                  <a:gd name="T39" fmla="*/ 0 h 127"/>
                  <a:gd name="T40" fmla="*/ 177 w 183"/>
                  <a:gd name="T41" fmla="*/ 0 h 127"/>
                  <a:gd name="T42" fmla="*/ 180 w 183"/>
                  <a:gd name="T43" fmla="*/ 3 h 127"/>
                  <a:gd name="T44" fmla="*/ 182 w 183"/>
                  <a:gd name="T45" fmla="*/ 6 h 127"/>
                  <a:gd name="T46" fmla="*/ 183 w 183"/>
                  <a:gd name="T47" fmla="*/ 11 h 127"/>
                  <a:gd name="T48" fmla="*/ 183 w 183"/>
                  <a:gd name="T49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27">
                    <a:moveTo>
                      <a:pt x="183" y="115"/>
                    </a:moveTo>
                    <a:lnTo>
                      <a:pt x="183" y="115"/>
                    </a:lnTo>
                    <a:lnTo>
                      <a:pt x="182" y="120"/>
                    </a:lnTo>
                    <a:lnTo>
                      <a:pt x="180" y="124"/>
                    </a:lnTo>
                    <a:lnTo>
                      <a:pt x="177" y="126"/>
                    </a:lnTo>
                    <a:lnTo>
                      <a:pt x="173" y="127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6" y="126"/>
                    </a:lnTo>
                    <a:lnTo>
                      <a:pt x="2" y="124"/>
                    </a:lnTo>
                    <a:lnTo>
                      <a:pt x="0" y="120"/>
                    </a:lnTo>
                    <a:lnTo>
                      <a:pt x="0" y="1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80" y="3"/>
                    </a:lnTo>
                    <a:lnTo>
                      <a:pt x="182" y="6"/>
                    </a:lnTo>
                    <a:lnTo>
                      <a:pt x="183" y="11"/>
                    </a:lnTo>
                    <a:lnTo>
                      <a:pt x="183" y="1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9" name="Line 344"/>
              <p:cNvSpPr>
                <a:spLocks noChangeShapeType="1"/>
              </p:cNvSpPr>
              <p:nvPr/>
            </p:nvSpPr>
            <p:spPr bwMode="auto">
              <a:xfrm>
                <a:off x="2717" y="1428"/>
                <a:ext cx="53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0" name="Freeform 345"/>
              <p:cNvSpPr>
                <a:spLocks/>
              </p:cNvSpPr>
              <p:nvPr/>
            </p:nvSpPr>
            <p:spPr bwMode="auto">
              <a:xfrm>
                <a:off x="2799" y="1345"/>
                <a:ext cx="36" cy="43"/>
              </a:xfrm>
              <a:custGeom>
                <a:avLst/>
                <a:gdLst>
                  <a:gd name="T0" fmla="*/ 6 w 36"/>
                  <a:gd name="T1" fmla="*/ 43 h 43"/>
                  <a:gd name="T2" fmla="*/ 6 w 36"/>
                  <a:gd name="T3" fmla="*/ 43 h 43"/>
                  <a:gd name="T4" fmla="*/ 3 w 36"/>
                  <a:gd name="T5" fmla="*/ 40 h 43"/>
                  <a:gd name="T6" fmla="*/ 0 w 36"/>
                  <a:gd name="T7" fmla="*/ 36 h 43"/>
                  <a:gd name="T8" fmla="*/ 36 w 3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6" y="43"/>
                    </a:moveTo>
                    <a:lnTo>
                      <a:pt x="6" y="43"/>
                    </a:lnTo>
                    <a:lnTo>
                      <a:pt x="3" y="40"/>
                    </a:lnTo>
                    <a:lnTo>
                      <a:pt x="0" y="36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1" name="Freeform 346"/>
              <p:cNvSpPr>
                <a:spLocks/>
              </p:cNvSpPr>
              <p:nvPr/>
            </p:nvSpPr>
            <p:spPr bwMode="auto">
              <a:xfrm>
                <a:off x="2747" y="1345"/>
                <a:ext cx="36" cy="43"/>
              </a:xfrm>
              <a:custGeom>
                <a:avLst/>
                <a:gdLst>
                  <a:gd name="T0" fmla="*/ 0 w 36"/>
                  <a:gd name="T1" fmla="*/ 0 h 43"/>
                  <a:gd name="T2" fmla="*/ 36 w 36"/>
                  <a:gd name="T3" fmla="*/ 36 h 43"/>
                  <a:gd name="T4" fmla="*/ 36 w 36"/>
                  <a:gd name="T5" fmla="*/ 36 h 43"/>
                  <a:gd name="T6" fmla="*/ 31 w 36"/>
                  <a:gd name="T7" fmla="*/ 40 h 43"/>
                  <a:gd name="T8" fmla="*/ 28 w 36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0" y="0"/>
                    </a:moveTo>
                    <a:lnTo>
                      <a:pt x="36" y="36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8" y="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2" name="Freeform 347"/>
              <p:cNvSpPr>
                <a:spLocks/>
              </p:cNvSpPr>
              <p:nvPr/>
            </p:nvSpPr>
            <p:spPr bwMode="auto">
              <a:xfrm>
                <a:off x="2691" y="1573"/>
                <a:ext cx="198" cy="12"/>
              </a:xfrm>
              <a:custGeom>
                <a:avLst/>
                <a:gdLst>
                  <a:gd name="T0" fmla="*/ 198 w 198"/>
                  <a:gd name="T1" fmla="*/ 0 h 12"/>
                  <a:gd name="T2" fmla="*/ 193 w 198"/>
                  <a:gd name="T3" fmla="*/ 12 h 12"/>
                  <a:gd name="T4" fmla="*/ 5 w 198"/>
                  <a:gd name="T5" fmla="*/ 12 h 12"/>
                  <a:gd name="T6" fmla="*/ 0 w 19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8" h="12">
                    <a:moveTo>
                      <a:pt x="198" y="0"/>
                    </a:moveTo>
                    <a:lnTo>
                      <a:pt x="193" y="12"/>
                    </a:lnTo>
                    <a:lnTo>
                      <a:pt x="5" y="1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3" name="Freeform 348"/>
              <p:cNvSpPr>
                <a:spLocks/>
              </p:cNvSpPr>
              <p:nvPr/>
            </p:nvSpPr>
            <p:spPr bwMode="auto">
              <a:xfrm>
                <a:off x="4197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9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9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4" name="Freeform 349"/>
              <p:cNvSpPr>
                <a:spLocks/>
              </p:cNvSpPr>
              <p:nvPr/>
            </p:nvSpPr>
            <p:spPr bwMode="auto">
              <a:xfrm>
                <a:off x="4098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10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10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5" name="Freeform 350"/>
              <p:cNvSpPr>
                <a:spLocks/>
              </p:cNvSpPr>
              <p:nvPr/>
            </p:nvSpPr>
            <p:spPr bwMode="auto">
              <a:xfrm>
                <a:off x="4103" y="2101"/>
                <a:ext cx="103" cy="8"/>
              </a:xfrm>
              <a:custGeom>
                <a:avLst/>
                <a:gdLst>
                  <a:gd name="T0" fmla="*/ 103 w 103"/>
                  <a:gd name="T1" fmla="*/ 8 h 8"/>
                  <a:gd name="T2" fmla="*/ 103 w 103"/>
                  <a:gd name="T3" fmla="*/ 0 h 8"/>
                  <a:gd name="T4" fmla="*/ 103 w 103"/>
                  <a:gd name="T5" fmla="*/ 0 h 8"/>
                  <a:gd name="T6" fmla="*/ 82 w 103"/>
                  <a:gd name="T7" fmla="*/ 1 h 8"/>
                  <a:gd name="T8" fmla="*/ 51 w 103"/>
                  <a:gd name="T9" fmla="*/ 1 h 8"/>
                  <a:gd name="T10" fmla="*/ 51 w 103"/>
                  <a:gd name="T11" fmla="*/ 1 h 8"/>
                  <a:gd name="T12" fmla="*/ 21 w 103"/>
                  <a:gd name="T13" fmla="*/ 1 h 8"/>
                  <a:gd name="T14" fmla="*/ 0 w 103"/>
                  <a:gd name="T15" fmla="*/ 0 h 8"/>
                  <a:gd name="T16" fmla="*/ 0 w 103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8">
                    <a:moveTo>
                      <a:pt x="103" y="8"/>
                    </a:moveTo>
                    <a:lnTo>
                      <a:pt x="103" y="0"/>
                    </a:lnTo>
                    <a:lnTo>
                      <a:pt x="103" y="0"/>
                    </a:lnTo>
                    <a:lnTo>
                      <a:pt x="82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6" name="Freeform 351"/>
              <p:cNvSpPr>
                <a:spLocks/>
              </p:cNvSpPr>
              <p:nvPr/>
            </p:nvSpPr>
            <p:spPr bwMode="auto">
              <a:xfrm>
                <a:off x="4087" y="1993"/>
                <a:ext cx="135" cy="116"/>
              </a:xfrm>
              <a:custGeom>
                <a:avLst/>
                <a:gdLst>
                  <a:gd name="T0" fmla="*/ 0 w 135"/>
                  <a:gd name="T1" fmla="*/ 116 h 116"/>
                  <a:gd name="T2" fmla="*/ 0 w 135"/>
                  <a:gd name="T3" fmla="*/ 65 h 116"/>
                  <a:gd name="T4" fmla="*/ 0 w 135"/>
                  <a:gd name="T5" fmla="*/ 65 h 116"/>
                  <a:gd name="T6" fmla="*/ 2 w 135"/>
                  <a:gd name="T7" fmla="*/ 59 h 116"/>
                  <a:gd name="T8" fmla="*/ 5 w 135"/>
                  <a:gd name="T9" fmla="*/ 53 h 116"/>
                  <a:gd name="T10" fmla="*/ 5 w 135"/>
                  <a:gd name="T11" fmla="*/ 53 h 116"/>
                  <a:gd name="T12" fmla="*/ 2 w 135"/>
                  <a:gd name="T13" fmla="*/ 50 h 116"/>
                  <a:gd name="T14" fmla="*/ 1 w 135"/>
                  <a:gd name="T15" fmla="*/ 47 h 116"/>
                  <a:gd name="T16" fmla="*/ 2 w 135"/>
                  <a:gd name="T17" fmla="*/ 45 h 116"/>
                  <a:gd name="T18" fmla="*/ 3 w 135"/>
                  <a:gd name="T19" fmla="*/ 44 h 116"/>
                  <a:gd name="T20" fmla="*/ 5 w 135"/>
                  <a:gd name="T21" fmla="*/ 44 h 116"/>
                  <a:gd name="T22" fmla="*/ 5 w 135"/>
                  <a:gd name="T23" fmla="*/ 44 h 116"/>
                  <a:gd name="T24" fmla="*/ 14 w 135"/>
                  <a:gd name="T25" fmla="*/ 44 h 116"/>
                  <a:gd name="T26" fmla="*/ 14 w 135"/>
                  <a:gd name="T27" fmla="*/ 44 h 116"/>
                  <a:gd name="T28" fmla="*/ 18 w 135"/>
                  <a:gd name="T29" fmla="*/ 20 h 116"/>
                  <a:gd name="T30" fmla="*/ 18 w 135"/>
                  <a:gd name="T31" fmla="*/ 20 h 116"/>
                  <a:gd name="T32" fmla="*/ 20 w 135"/>
                  <a:gd name="T33" fmla="*/ 14 h 116"/>
                  <a:gd name="T34" fmla="*/ 23 w 135"/>
                  <a:gd name="T35" fmla="*/ 10 h 116"/>
                  <a:gd name="T36" fmla="*/ 26 w 135"/>
                  <a:gd name="T37" fmla="*/ 7 h 116"/>
                  <a:gd name="T38" fmla="*/ 32 w 135"/>
                  <a:gd name="T39" fmla="*/ 5 h 116"/>
                  <a:gd name="T40" fmla="*/ 32 w 135"/>
                  <a:gd name="T41" fmla="*/ 5 h 116"/>
                  <a:gd name="T42" fmla="*/ 49 w 135"/>
                  <a:gd name="T43" fmla="*/ 1 h 116"/>
                  <a:gd name="T44" fmla="*/ 69 w 135"/>
                  <a:gd name="T45" fmla="*/ 0 h 116"/>
                  <a:gd name="T46" fmla="*/ 69 w 135"/>
                  <a:gd name="T47" fmla="*/ 0 h 116"/>
                  <a:gd name="T48" fmla="*/ 87 w 135"/>
                  <a:gd name="T49" fmla="*/ 1 h 116"/>
                  <a:gd name="T50" fmla="*/ 105 w 135"/>
                  <a:gd name="T51" fmla="*/ 5 h 116"/>
                  <a:gd name="T52" fmla="*/ 105 w 135"/>
                  <a:gd name="T53" fmla="*/ 5 h 116"/>
                  <a:gd name="T54" fmla="*/ 110 w 135"/>
                  <a:gd name="T55" fmla="*/ 7 h 116"/>
                  <a:gd name="T56" fmla="*/ 113 w 135"/>
                  <a:gd name="T57" fmla="*/ 10 h 116"/>
                  <a:gd name="T58" fmla="*/ 116 w 135"/>
                  <a:gd name="T59" fmla="*/ 14 h 116"/>
                  <a:gd name="T60" fmla="*/ 118 w 135"/>
                  <a:gd name="T61" fmla="*/ 20 h 116"/>
                  <a:gd name="T62" fmla="*/ 118 w 135"/>
                  <a:gd name="T63" fmla="*/ 20 h 116"/>
                  <a:gd name="T64" fmla="*/ 122 w 135"/>
                  <a:gd name="T65" fmla="*/ 44 h 116"/>
                  <a:gd name="T66" fmla="*/ 122 w 135"/>
                  <a:gd name="T67" fmla="*/ 44 h 116"/>
                  <a:gd name="T68" fmla="*/ 130 w 135"/>
                  <a:gd name="T69" fmla="*/ 44 h 116"/>
                  <a:gd name="T70" fmla="*/ 130 w 135"/>
                  <a:gd name="T71" fmla="*/ 44 h 116"/>
                  <a:gd name="T72" fmla="*/ 132 w 135"/>
                  <a:gd name="T73" fmla="*/ 44 h 116"/>
                  <a:gd name="T74" fmla="*/ 133 w 135"/>
                  <a:gd name="T75" fmla="*/ 45 h 116"/>
                  <a:gd name="T76" fmla="*/ 134 w 135"/>
                  <a:gd name="T77" fmla="*/ 47 h 116"/>
                  <a:gd name="T78" fmla="*/ 133 w 135"/>
                  <a:gd name="T79" fmla="*/ 50 h 116"/>
                  <a:gd name="T80" fmla="*/ 130 w 135"/>
                  <a:gd name="T81" fmla="*/ 53 h 116"/>
                  <a:gd name="T82" fmla="*/ 130 w 135"/>
                  <a:gd name="T83" fmla="*/ 53 h 116"/>
                  <a:gd name="T84" fmla="*/ 133 w 135"/>
                  <a:gd name="T85" fmla="*/ 59 h 116"/>
                  <a:gd name="T86" fmla="*/ 135 w 135"/>
                  <a:gd name="T87" fmla="*/ 65 h 116"/>
                  <a:gd name="T88" fmla="*/ 135 w 135"/>
                  <a:gd name="T8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16">
                    <a:moveTo>
                      <a:pt x="0" y="116"/>
                    </a:moveTo>
                    <a:lnTo>
                      <a:pt x="0" y="65"/>
                    </a:lnTo>
                    <a:lnTo>
                      <a:pt x="0" y="65"/>
                    </a:lnTo>
                    <a:lnTo>
                      <a:pt x="2" y="59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2" y="50"/>
                    </a:lnTo>
                    <a:lnTo>
                      <a:pt x="1" y="47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6" y="7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49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87" y="1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10" y="7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30" y="44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7"/>
                    </a:lnTo>
                    <a:lnTo>
                      <a:pt x="133" y="50"/>
                    </a:lnTo>
                    <a:lnTo>
                      <a:pt x="130" y="53"/>
                    </a:lnTo>
                    <a:lnTo>
                      <a:pt x="130" y="53"/>
                    </a:lnTo>
                    <a:lnTo>
                      <a:pt x="133" y="59"/>
                    </a:lnTo>
                    <a:lnTo>
                      <a:pt x="135" y="65"/>
                    </a:lnTo>
                    <a:lnTo>
                      <a:pt x="135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7" name="Freeform 352"/>
              <p:cNvSpPr>
                <a:spLocks/>
              </p:cNvSpPr>
              <p:nvPr/>
            </p:nvSpPr>
            <p:spPr bwMode="auto">
              <a:xfrm>
                <a:off x="4124" y="2028"/>
                <a:ext cx="14" cy="4"/>
              </a:xfrm>
              <a:custGeom>
                <a:avLst/>
                <a:gdLst>
                  <a:gd name="T0" fmla="*/ 14 w 14"/>
                  <a:gd name="T1" fmla="*/ 3 h 4"/>
                  <a:gd name="T2" fmla="*/ 14 w 14"/>
                  <a:gd name="T3" fmla="*/ 3 h 4"/>
                  <a:gd name="T4" fmla="*/ 11 w 14"/>
                  <a:gd name="T5" fmla="*/ 1 h 4"/>
                  <a:gd name="T6" fmla="*/ 7 w 14"/>
                  <a:gd name="T7" fmla="*/ 0 h 4"/>
                  <a:gd name="T8" fmla="*/ 7 w 14"/>
                  <a:gd name="T9" fmla="*/ 0 h 4"/>
                  <a:gd name="T10" fmla="*/ 5 w 14"/>
                  <a:gd name="T11" fmla="*/ 0 h 4"/>
                  <a:gd name="T12" fmla="*/ 3 w 14"/>
                  <a:gd name="T13" fmla="*/ 1 h 4"/>
                  <a:gd name="T14" fmla="*/ 0 w 14"/>
                  <a:gd name="T15" fmla="*/ 4 h 4"/>
                  <a:gd name="T16" fmla="*/ 0 w 14"/>
                  <a:gd name="T17" fmla="*/ 4 h 4"/>
                  <a:gd name="T18" fmla="*/ 14 w 14"/>
                  <a:gd name="T19" fmla="*/ 3 h 4"/>
                  <a:gd name="T20" fmla="*/ 14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lnTo>
                      <a:pt x="14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3"/>
                    </a:lnTo>
                    <a:lnTo>
                      <a:pt x="14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8" name="Freeform 353"/>
              <p:cNvSpPr>
                <a:spLocks/>
              </p:cNvSpPr>
              <p:nvPr/>
            </p:nvSpPr>
            <p:spPr bwMode="auto">
              <a:xfrm>
                <a:off x="4109" y="2024"/>
                <a:ext cx="92" cy="12"/>
              </a:xfrm>
              <a:custGeom>
                <a:avLst/>
                <a:gdLst>
                  <a:gd name="T0" fmla="*/ 0 w 92"/>
                  <a:gd name="T1" fmla="*/ 12 h 12"/>
                  <a:gd name="T2" fmla="*/ 0 w 92"/>
                  <a:gd name="T3" fmla="*/ 12 h 12"/>
                  <a:gd name="T4" fmla="*/ 10 w 92"/>
                  <a:gd name="T5" fmla="*/ 10 h 12"/>
                  <a:gd name="T6" fmla="*/ 10 w 92"/>
                  <a:gd name="T7" fmla="*/ 10 h 12"/>
                  <a:gd name="T8" fmla="*/ 12 w 92"/>
                  <a:gd name="T9" fmla="*/ 5 h 12"/>
                  <a:gd name="T10" fmla="*/ 14 w 92"/>
                  <a:gd name="T11" fmla="*/ 2 h 12"/>
                  <a:gd name="T12" fmla="*/ 18 w 92"/>
                  <a:gd name="T13" fmla="*/ 0 h 12"/>
                  <a:gd name="T14" fmla="*/ 22 w 92"/>
                  <a:gd name="T15" fmla="*/ 0 h 12"/>
                  <a:gd name="T16" fmla="*/ 22 w 92"/>
                  <a:gd name="T17" fmla="*/ 0 h 12"/>
                  <a:gd name="T18" fmla="*/ 26 w 92"/>
                  <a:gd name="T19" fmla="*/ 0 h 12"/>
                  <a:gd name="T20" fmla="*/ 29 w 92"/>
                  <a:gd name="T21" fmla="*/ 2 h 12"/>
                  <a:gd name="T22" fmla="*/ 32 w 92"/>
                  <a:gd name="T23" fmla="*/ 4 h 12"/>
                  <a:gd name="T24" fmla="*/ 34 w 92"/>
                  <a:gd name="T25" fmla="*/ 7 h 12"/>
                  <a:gd name="T26" fmla="*/ 34 w 92"/>
                  <a:gd name="T27" fmla="*/ 7 h 12"/>
                  <a:gd name="T28" fmla="*/ 45 w 92"/>
                  <a:gd name="T29" fmla="*/ 7 h 12"/>
                  <a:gd name="T30" fmla="*/ 45 w 92"/>
                  <a:gd name="T31" fmla="*/ 7 h 12"/>
                  <a:gd name="T32" fmla="*/ 71 w 92"/>
                  <a:gd name="T33" fmla="*/ 8 h 12"/>
                  <a:gd name="T34" fmla="*/ 83 w 92"/>
                  <a:gd name="T35" fmla="*/ 10 h 12"/>
                  <a:gd name="T36" fmla="*/ 92 w 92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71" y="8"/>
                    </a:lnTo>
                    <a:lnTo>
                      <a:pt x="83" y="10"/>
                    </a:lnTo>
                    <a:lnTo>
                      <a:pt x="92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9" name="Freeform 354"/>
              <p:cNvSpPr>
                <a:spLocks/>
              </p:cNvSpPr>
              <p:nvPr/>
            </p:nvSpPr>
            <p:spPr bwMode="auto">
              <a:xfrm>
                <a:off x="4008" y="1887"/>
                <a:ext cx="292" cy="225"/>
              </a:xfrm>
              <a:custGeom>
                <a:avLst/>
                <a:gdLst>
                  <a:gd name="T0" fmla="*/ 277 w 292"/>
                  <a:gd name="T1" fmla="*/ 225 h 225"/>
                  <a:gd name="T2" fmla="*/ 277 w 292"/>
                  <a:gd name="T3" fmla="*/ 123 h 225"/>
                  <a:gd name="T4" fmla="*/ 283 w 292"/>
                  <a:gd name="T5" fmla="*/ 125 h 225"/>
                  <a:gd name="T6" fmla="*/ 292 w 292"/>
                  <a:gd name="T7" fmla="*/ 102 h 225"/>
                  <a:gd name="T8" fmla="*/ 10 w 292"/>
                  <a:gd name="T9" fmla="*/ 0 h 225"/>
                  <a:gd name="T10" fmla="*/ 0 w 292"/>
                  <a:gd name="T11" fmla="*/ 23 h 225"/>
                  <a:gd name="T12" fmla="*/ 16 w 292"/>
                  <a:gd name="T13" fmla="*/ 28 h 225"/>
                  <a:gd name="T14" fmla="*/ 16 w 292"/>
                  <a:gd name="T15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2" h="225">
                    <a:moveTo>
                      <a:pt x="277" y="225"/>
                    </a:moveTo>
                    <a:lnTo>
                      <a:pt x="277" y="123"/>
                    </a:lnTo>
                    <a:lnTo>
                      <a:pt x="283" y="125"/>
                    </a:lnTo>
                    <a:lnTo>
                      <a:pt x="292" y="102"/>
                    </a:lnTo>
                    <a:lnTo>
                      <a:pt x="10" y="0"/>
                    </a:lnTo>
                    <a:lnTo>
                      <a:pt x="0" y="23"/>
                    </a:lnTo>
                    <a:lnTo>
                      <a:pt x="16" y="28"/>
                    </a:lnTo>
                    <a:lnTo>
                      <a:pt x="16" y="22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0" name="Line 355"/>
              <p:cNvSpPr>
                <a:spLocks noChangeShapeType="1"/>
              </p:cNvSpPr>
              <p:nvPr/>
            </p:nvSpPr>
            <p:spPr bwMode="auto">
              <a:xfrm>
                <a:off x="4016" y="2132"/>
                <a:ext cx="27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1" name="Freeform 356"/>
              <p:cNvSpPr>
                <a:spLocks/>
              </p:cNvSpPr>
              <p:nvPr/>
            </p:nvSpPr>
            <p:spPr bwMode="auto">
              <a:xfrm>
                <a:off x="767" y="87"/>
                <a:ext cx="58" cy="191"/>
              </a:xfrm>
              <a:custGeom>
                <a:avLst/>
                <a:gdLst>
                  <a:gd name="T0" fmla="*/ 0 w 58"/>
                  <a:gd name="T1" fmla="*/ 191 h 191"/>
                  <a:gd name="T2" fmla="*/ 0 w 58"/>
                  <a:gd name="T3" fmla="*/ 0 h 191"/>
                  <a:gd name="T4" fmla="*/ 58 w 58"/>
                  <a:gd name="T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191">
                    <a:moveTo>
                      <a:pt x="0" y="191"/>
                    </a:moveTo>
                    <a:lnTo>
                      <a:pt x="0" y="0"/>
                    </a:lnTo>
                    <a:lnTo>
                      <a:pt x="5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2" name="Freeform 357"/>
              <p:cNvSpPr>
                <a:spLocks/>
              </p:cNvSpPr>
              <p:nvPr/>
            </p:nvSpPr>
            <p:spPr bwMode="auto">
              <a:xfrm>
                <a:off x="784" y="10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3" name="Freeform 358"/>
              <p:cNvSpPr>
                <a:spLocks/>
              </p:cNvSpPr>
              <p:nvPr/>
            </p:nvSpPr>
            <p:spPr bwMode="auto">
              <a:xfrm>
                <a:off x="784" y="151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4" name="Freeform 359"/>
              <p:cNvSpPr>
                <a:spLocks/>
              </p:cNvSpPr>
              <p:nvPr/>
            </p:nvSpPr>
            <p:spPr bwMode="auto">
              <a:xfrm>
                <a:off x="784" y="194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5" name="Freeform 360"/>
              <p:cNvSpPr>
                <a:spLocks/>
              </p:cNvSpPr>
              <p:nvPr/>
            </p:nvSpPr>
            <p:spPr bwMode="auto">
              <a:xfrm>
                <a:off x="784" y="236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6" name="Freeform 361"/>
              <p:cNvSpPr>
                <a:spLocks/>
              </p:cNvSpPr>
              <p:nvPr/>
            </p:nvSpPr>
            <p:spPr bwMode="auto">
              <a:xfrm>
                <a:off x="836" y="45"/>
                <a:ext cx="136" cy="233"/>
              </a:xfrm>
              <a:custGeom>
                <a:avLst/>
                <a:gdLst>
                  <a:gd name="T0" fmla="*/ 0 w 136"/>
                  <a:gd name="T1" fmla="*/ 233 h 233"/>
                  <a:gd name="T2" fmla="*/ 0 w 136"/>
                  <a:gd name="T3" fmla="*/ 0 h 233"/>
                  <a:gd name="T4" fmla="*/ 136 w 136"/>
                  <a:gd name="T5" fmla="*/ 0 h 233"/>
                  <a:gd name="T6" fmla="*/ 136 w 136"/>
                  <a:gd name="T7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233">
                    <a:moveTo>
                      <a:pt x="0" y="233"/>
                    </a:moveTo>
                    <a:lnTo>
                      <a:pt x="0" y="0"/>
                    </a:lnTo>
                    <a:lnTo>
                      <a:pt x="136" y="0"/>
                    </a:lnTo>
                    <a:lnTo>
                      <a:pt x="136" y="2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7" name="Freeform 362"/>
              <p:cNvSpPr>
                <a:spLocks/>
              </p:cNvSpPr>
              <p:nvPr/>
            </p:nvSpPr>
            <p:spPr bwMode="auto">
              <a:xfrm>
                <a:off x="854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8" name="Freeform 363"/>
              <p:cNvSpPr>
                <a:spLocks/>
              </p:cNvSpPr>
              <p:nvPr/>
            </p:nvSpPr>
            <p:spPr bwMode="auto">
              <a:xfrm>
                <a:off x="892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9" name="Freeform 364"/>
              <p:cNvSpPr>
                <a:spLocks/>
              </p:cNvSpPr>
              <p:nvPr/>
            </p:nvSpPr>
            <p:spPr bwMode="auto">
              <a:xfrm>
                <a:off x="931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0" name="Freeform 365"/>
              <p:cNvSpPr>
                <a:spLocks/>
              </p:cNvSpPr>
              <p:nvPr/>
            </p:nvSpPr>
            <p:spPr bwMode="auto">
              <a:xfrm>
                <a:off x="854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1" name="Freeform 366"/>
              <p:cNvSpPr>
                <a:spLocks/>
              </p:cNvSpPr>
              <p:nvPr/>
            </p:nvSpPr>
            <p:spPr bwMode="auto">
              <a:xfrm>
                <a:off x="892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2" name="Freeform 367"/>
              <p:cNvSpPr>
                <a:spLocks/>
              </p:cNvSpPr>
              <p:nvPr/>
            </p:nvSpPr>
            <p:spPr bwMode="auto">
              <a:xfrm>
                <a:off x="931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3" name="Freeform 368"/>
              <p:cNvSpPr>
                <a:spLocks/>
              </p:cNvSpPr>
              <p:nvPr/>
            </p:nvSpPr>
            <p:spPr bwMode="auto">
              <a:xfrm>
                <a:off x="854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4" name="Freeform 369"/>
              <p:cNvSpPr>
                <a:spLocks/>
              </p:cNvSpPr>
              <p:nvPr/>
            </p:nvSpPr>
            <p:spPr bwMode="auto">
              <a:xfrm>
                <a:off x="892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5" name="Freeform 370"/>
              <p:cNvSpPr>
                <a:spLocks/>
              </p:cNvSpPr>
              <p:nvPr/>
            </p:nvSpPr>
            <p:spPr bwMode="auto">
              <a:xfrm>
                <a:off x="931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6" name="Freeform 371"/>
              <p:cNvSpPr>
                <a:spLocks/>
              </p:cNvSpPr>
              <p:nvPr/>
            </p:nvSpPr>
            <p:spPr bwMode="auto">
              <a:xfrm>
                <a:off x="854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7" name="Freeform 372"/>
              <p:cNvSpPr>
                <a:spLocks/>
              </p:cNvSpPr>
              <p:nvPr/>
            </p:nvSpPr>
            <p:spPr bwMode="auto">
              <a:xfrm>
                <a:off x="892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8" name="Freeform 373"/>
              <p:cNvSpPr>
                <a:spLocks/>
              </p:cNvSpPr>
              <p:nvPr/>
            </p:nvSpPr>
            <p:spPr bwMode="auto">
              <a:xfrm>
                <a:off x="931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9" name="Freeform 374"/>
              <p:cNvSpPr>
                <a:spLocks/>
              </p:cNvSpPr>
              <p:nvPr/>
            </p:nvSpPr>
            <p:spPr bwMode="auto">
              <a:xfrm>
                <a:off x="854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0" name="Freeform 375"/>
              <p:cNvSpPr>
                <a:spLocks/>
              </p:cNvSpPr>
              <p:nvPr/>
            </p:nvSpPr>
            <p:spPr bwMode="auto">
              <a:xfrm>
                <a:off x="892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1" name="Freeform 376"/>
              <p:cNvSpPr>
                <a:spLocks/>
              </p:cNvSpPr>
              <p:nvPr/>
            </p:nvSpPr>
            <p:spPr bwMode="auto">
              <a:xfrm>
                <a:off x="931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2" name="Line 377"/>
              <p:cNvSpPr>
                <a:spLocks noChangeShapeType="1"/>
              </p:cNvSpPr>
              <p:nvPr/>
            </p:nvSpPr>
            <p:spPr bwMode="auto">
              <a:xfrm flipH="1">
                <a:off x="752" y="298"/>
                <a:ext cx="235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3" name="Freeform 378"/>
              <p:cNvSpPr>
                <a:spLocks/>
              </p:cNvSpPr>
              <p:nvPr/>
            </p:nvSpPr>
            <p:spPr bwMode="auto">
              <a:xfrm>
                <a:off x="3100" y="2193"/>
                <a:ext cx="97" cy="175"/>
              </a:xfrm>
              <a:custGeom>
                <a:avLst/>
                <a:gdLst>
                  <a:gd name="T0" fmla="*/ 0 w 97"/>
                  <a:gd name="T1" fmla="*/ 0 h 175"/>
                  <a:gd name="T2" fmla="*/ 0 w 97"/>
                  <a:gd name="T3" fmla="*/ 175 h 175"/>
                  <a:gd name="T4" fmla="*/ 97 w 97"/>
                  <a:gd name="T5" fmla="*/ 175 h 175"/>
                  <a:gd name="T6" fmla="*/ 97 w 97"/>
                  <a:gd name="T7" fmla="*/ 27 h 175"/>
                  <a:gd name="T8" fmla="*/ 0 w 97"/>
                  <a:gd name="T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175">
                    <a:moveTo>
                      <a:pt x="0" y="0"/>
                    </a:moveTo>
                    <a:lnTo>
                      <a:pt x="0" y="175"/>
                    </a:lnTo>
                    <a:lnTo>
                      <a:pt x="97" y="175"/>
                    </a:lnTo>
                    <a:lnTo>
                      <a:pt x="97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4" name="Line 379"/>
              <p:cNvSpPr>
                <a:spLocks noChangeShapeType="1"/>
              </p:cNvSpPr>
              <p:nvPr/>
            </p:nvSpPr>
            <p:spPr bwMode="auto">
              <a:xfrm>
                <a:off x="315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5" name="Line 380"/>
              <p:cNvSpPr>
                <a:spLocks noChangeShapeType="1"/>
              </p:cNvSpPr>
              <p:nvPr/>
            </p:nvSpPr>
            <p:spPr bwMode="auto">
              <a:xfrm>
                <a:off x="317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6" name="Freeform 381"/>
              <p:cNvSpPr>
                <a:spLocks/>
              </p:cNvSpPr>
              <p:nvPr/>
            </p:nvSpPr>
            <p:spPr bwMode="auto">
              <a:xfrm>
                <a:off x="3028" y="2210"/>
                <a:ext cx="27" cy="38"/>
              </a:xfrm>
              <a:custGeom>
                <a:avLst/>
                <a:gdLst>
                  <a:gd name="T0" fmla="*/ 0 w 27"/>
                  <a:gd name="T1" fmla="*/ 9 h 38"/>
                  <a:gd name="T2" fmla="*/ 0 w 27"/>
                  <a:gd name="T3" fmla="*/ 38 h 38"/>
                  <a:gd name="T4" fmla="*/ 27 w 27"/>
                  <a:gd name="T5" fmla="*/ 32 h 38"/>
                  <a:gd name="T6" fmla="*/ 27 w 2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8">
                    <a:moveTo>
                      <a:pt x="0" y="9"/>
                    </a:moveTo>
                    <a:lnTo>
                      <a:pt x="0" y="38"/>
                    </a:lnTo>
                    <a:lnTo>
                      <a:pt x="27" y="32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7" name="Freeform 382"/>
              <p:cNvSpPr>
                <a:spLocks/>
              </p:cNvSpPr>
              <p:nvPr/>
            </p:nvSpPr>
            <p:spPr bwMode="auto">
              <a:xfrm>
                <a:off x="2995" y="2193"/>
                <a:ext cx="97" cy="175"/>
              </a:xfrm>
              <a:custGeom>
                <a:avLst/>
                <a:gdLst>
                  <a:gd name="T0" fmla="*/ 97 w 97"/>
                  <a:gd name="T1" fmla="*/ 0 h 175"/>
                  <a:gd name="T2" fmla="*/ 0 w 97"/>
                  <a:gd name="T3" fmla="*/ 27 h 175"/>
                  <a:gd name="T4" fmla="*/ 0 w 97"/>
                  <a:gd name="T5" fmla="*/ 175 h 175"/>
                  <a:gd name="T6" fmla="*/ 97 w 97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175">
                    <a:moveTo>
                      <a:pt x="97" y="0"/>
                    </a:moveTo>
                    <a:lnTo>
                      <a:pt x="0" y="27"/>
                    </a:lnTo>
                    <a:lnTo>
                      <a:pt x="0" y="175"/>
                    </a:lnTo>
                    <a:lnTo>
                      <a:pt x="97" y="17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8" name="Freeform 383"/>
              <p:cNvSpPr>
                <a:spLocks/>
              </p:cNvSpPr>
              <p:nvPr/>
            </p:nvSpPr>
            <p:spPr bwMode="auto">
              <a:xfrm>
                <a:off x="3020" y="2303"/>
                <a:ext cx="40" cy="10"/>
              </a:xfrm>
              <a:custGeom>
                <a:avLst/>
                <a:gdLst>
                  <a:gd name="T0" fmla="*/ 40 w 40"/>
                  <a:gd name="T1" fmla="*/ 0 h 10"/>
                  <a:gd name="T2" fmla="*/ 0 w 40"/>
                  <a:gd name="T3" fmla="*/ 2 h 10"/>
                  <a:gd name="T4" fmla="*/ 0 w 4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0">
                    <a:moveTo>
                      <a:pt x="40" y="0"/>
                    </a:moveTo>
                    <a:lnTo>
                      <a:pt x="0" y="2"/>
                    </a:lnTo>
                    <a:lnTo>
                      <a:pt x="0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9" name="Freeform 384"/>
              <p:cNvSpPr>
                <a:spLocks/>
              </p:cNvSpPr>
              <p:nvPr/>
            </p:nvSpPr>
            <p:spPr bwMode="auto">
              <a:xfrm>
                <a:off x="3020" y="2278"/>
                <a:ext cx="53" cy="13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5 h 13"/>
                  <a:gd name="T4" fmla="*/ 0 w 5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0" y="5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50" name="Line 385"/>
              <p:cNvSpPr>
                <a:spLocks noChangeShapeType="1"/>
              </p:cNvSpPr>
              <p:nvPr/>
            </p:nvSpPr>
            <p:spPr bwMode="auto">
              <a:xfrm>
                <a:off x="3786" y="184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51" name="Line 386"/>
              <p:cNvSpPr>
                <a:spLocks noChangeShapeType="1"/>
              </p:cNvSpPr>
              <p:nvPr/>
            </p:nvSpPr>
            <p:spPr bwMode="auto">
              <a:xfrm>
                <a:off x="3784" y="183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3" name="Freeform 387"/>
              <p:cNvSpPr>
                <a:spLocks/>
              </p:cNvSpPr>
              <p:nvPr/>
            </p:nvSpPr>
            <p:spPr bwMode="auto">
              <a:xfrm>
                <a:off x="3778" y="1796"/>
                <a:ext cx="170" cy="98"/>
              </a:xfrm>
              <a:custGeom>
                <a:avLst/>
                <a:gdLst>
                  <a:gd name="T0" fmla="*/ 148 w 170"/>
                  <a:gd name="T1" fmla="*/ 0 h 98"/>
                  <a:gd name="T2" fmla="*/ 164 w 170"/>
                  <a:gd name="T3" fmla="*/ 6 h 98"/>
                  <a:gd name="T4" fmla="*/ 164 w 170"/>
                  <a:gd name="T5" fmla="*/ 6 h 98"/>
                  <a:gd name="T6" fmla="*/ 164 w 170"/>
                  <a:gd name="T7" fmla="*/ 6 h 98"/>
                  <a:gd name="T8" fmla="*/ 164 w 170"/>
                  <a:gd name="T9" fmla="*/ 6 h 98"/>
                  <a:gd name="T10" fmla="*/ 167 w 170"/>
                  <a:gd name="T11" fmla="*/ 8 h 98"/>
                  <a:gd name="T12" fmla="*/ 169 w 170"/>
                  <a:gd name="T13" fmla="*/ 10 h 98"/>
                  <a:gd name="T14" fmla="*/ 170 w 170"/>
                  <a:gd name="T15" fmla="*/ 14 h 98"/>
                  <a:gd name="T16" fmla="*/ 169 w 170"/>
                  <a:gd name="T17" fmla="*/ 18 h 98"/>
                  <a:gd name="T18" fmla="*/ 169 w 170"/>
                  <a:gd name="T19" fmla="*/ 18 h 98"/>
                  <a:gd name="T20" fmla="*/ 169 w 170"/>
                  <a:gd name="T21" fmla="*/ 18 h 98"/>
                  <a:gd name="T22" fmla="*/ 169 w 170"/>
                  <a:gd name="T23" fmla="*/ 18 h 98"/>
                  <a:gd name="T24" fmla="*/ 169 w 170"/>
                  <a:gd name="T25" fmla="*/ 18 h 98"/>
                  <a:gd name="T26" fmla="*/ 142 w 170"/>
                  <a:gd name="T27" fmla="*/ 91 h 98"/>
                  <a:gd name="T28" fmla="*/ 142 w 170"/>
                  <a:gd name="T29" fmla="*/ 91 h 98"/>
                  <a:gd name="T30" fmla="*/ 140 w 170"/>
                  <a:gd name="T31" fmla="*/ 95 h 98"/>
                  <a:gd name="T32" fmla="*/ 137 w 170"/>
                  <a:gd name="T33" fmla="*/ 97 h 98"/>
                  <a:gd name="T34" fmla="*/ 137 w 170"/>
                  <a:gd name="T35" fmla="*/ 97 h 98"/>
                  <a:gd name="T36" fmla="*/ 134 w 170"/>
                  <a:gd name="T37" fmla="*/ 98 h 98"/>
                  <a:gd name="T38" fmla="*/ 130 w 170"/>
                  <a:gd name="T39" fmla="*/ 98 h 98"/>
                  <a:gd name="T40" fmla="*/ 130 w 170"/>
                  <a:gd name="T41" fmla="*/ 98 h 98"/>
                  <a:gd name="T42" fmla="*/ 7 w 170"/>
                  <a:gd name="T43" fmla="*/ 52 h 98"/>
                  <a:gd name="T44" fmla="*/ 7 w 170"/>
                  <a:gd name="T45" fmla="*/ 52 h 98"/>
                  <a:gd name="T46" fmla="*/ 7 w 170"/>
                  <a:gd name="T47" fmla="*/ 52 h 98"/>
                  <a:gd name="T48" fmla="*/ 7 w 170"/>
                  <a:gd name="T49" fmla="*/ 52 h 98"/>
                  <a:gd name="T50" fmla="*/ 3 w 170"/>
                  <a:gd name="T51" fmla="*/ 50 h 98"/>
                  <a:gd name="T52" fmla="*/ 1 w 170"/>
                  <a:gd name="T53" fmla="*/ 47 h 98"/>
                  <a:gd name="T54" fmla="*/ 0 w 170"/>
                  <a:gd name="T55" fmla="*/ 44 h 98"/>
                  <a:gd name="T56" fmla="*/ 1 w 170"/>
                  <a:gd name="T57" fmla="*/ 40 h 98"/>
                  <a:gd name="T58" fmla="*/ 1 w 170"/>
                  <a:gd name="T59" fmla="*/ 3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" h="98">
                    <a:moveTo>
                      <a:pt x="148" y="0"/>
                    </a:move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7" y="8"/>
                    </a:lnTo>
                    <a:lnTo>
                      <a:pt x="169" y="10"/>
                    </a:lnTo>
                    <a:lnTo>
                      <a:pt x="170" y="14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0" y="95"/>
                    </a:lnTo>
                    <a:lnTo>
                      <a:pt x="137" y="97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1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4" name="Line 388"/>
              <p:cNvSpPr>
                <a:spLocks noChangeShapeType="1"/>
              </p:cNvSpPr>
              <p:nvPr/>
            </p:nvSpPr>
            <p:spPr bwMode="auto">
              <a:xfrm>
                <a:off x="3939" y="182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5" name="Freeform 389"/>
              <p:cNvSpPr>
                <a:spLocks/>
              </p:cNvSpPr>
              <p:nvPr/>
            </p:nvSpPr>
            <p:spPr bwMode="auto">
              <a:xfrm>
                <a:off x="3759" y="1735"/>
                <a:ext cx="163" cy="133"/>
              </a:xfrm>
              <a:custGeom>
                <a:avLst/>
                <a:gdLst>
                  <a:gd name="T0" fmla="*/ 136 w 163"/>
                  <a:gd name="T1" fmla="*/ 128 h 133"/>
                  <a:gd name="T2" fmla="*/ 136 w 163"/>
                  <a:gd name="T3" fmla="*/ 128 h 133"/>
                  <a:gd name="T4" fmla="*/ 135 w 163"/>
                  <a:gd name="T5" fmla="*/ 130 h 133"/>
                  <a:gd name="T6" fmla="*/ 132 w 163"/>
                  <a:gd name="T7" fmla="*/ 132 h 133"/>
                  <a:gd name="T8" fmla="*/ 130 w 163"/>
                  <a:gd name="T9" fmla="*/ 133 h 133"/>
                  <a:gd name="T10" fmla="*/ 127 w 163"/>
                  <a:gd name="T11" fmla="*/ 132 h 133"/>
                  <a:gd name="T12" fmla="*/ 5 w 163"/>
                  <a:gd name="T13" fmla="*/ 88 h 133"/>
                  <a:gd name="T14" fmla="*/ 5 w 163"/>
                  <a:gd name="T15" fmla="*/ 88 h 133"/>
                  <a:gd name="T16" fmla="*/ 2 w 163"/>
                  <a:gd name="T17" fmla="*/ 86 h 133"/>
                  <a:gd name="T18" fmla="*/ 1 w 163"/>
                  <a:gd name="T19" fmla="*/ 84 h 133"/>
                  <a:gd name="T20" fmla="*/ 0 w 163"/>
                  <a:gd name="T21" fmla="*/ 80 h 133"/>
                  <a:gd name="T22" fmla="*/ 0 w 163"/>
                  <a:gd name="T23" fmla="*/ 78 h 133"/>
                  <a:gd name="T24" fmla="*/ 26 w 163"/>
                  <a:gd name="T25" fmla="*/ 4 h 133"/>
                  <a:gd name="T26" fmla="*/ 26 w 163"/>
                  <a:gd name="T27" fmla="*/ 4 h 133"/>
                  <a:gd name="T28" fmla="*/ 28 w 163"/>
                  <a:gd name="T29" fmla="*/ 2 h 133"/>
                  <a:gd name="T30" fmla="*/ 30 w 163"/>
                  <a:gd name="T31" fmla="*/ 0 h 133"/>
                  <a:gd name="T32" fmla="*/ 33 w 163"/>
                  <a:gd name="T33" fmla="*/ 0 h 133"/>
                  <a:gd name="T34" fmla="*/ 36 w 163"/>
                  <a:gd name="T35" fmla="*/ 0 h 133"/>
                  <a:gd name="T36" fmla="*/ 159 w 163"/>
                  <a:gd name="T37" fmla="*/ 46 h 133"/>
                  <a:gd name="T38" fmla="*/ 159 w 163"/>
                  <a:gd name="T39" fmla="*/ 46 h 133"/>
                  <a:gd name="T40" fmla="*/ 161 w 163"/>
                  <a:gd name="T41" fmla="*/ 47 h 133"/>
                  <a:gd name="T42" fmla="*/ 163 w 163"/>
                  <a:gd name="T43" fmla="*/ 49 h 133"/>
                  <a:gd name="T44" fmla="*/ 163 w 163"/>
                  <a:gd name="T45" fmla="*/ 52 h 133"/>
                  <a:gd name="T46" fmla="*/ 163 w 163"/>
                  <a:gd name="T47" fmla="*/ 55 h 133"/>
                  <a:gd name="T48" fmla="*/ 136 w 163"/>
                  <a:gd name="T49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" h="133">
                    <a:moveTo>
                      <a:pt x="136" y="128"/>
                    </a:moveTo>
                    <a:lnTo>
                      <a:pt x="136" y="128"/>
                    </a:lnTo>
                    <a:lnTo>
                      <a:pt x="135" y="130"/>
                    </a:lnTo>
                    <a:lnTo>
                      <a:pt x="132" y="132"/>
                    </a:lnTo>
                    <a:lnTo>
                      <a:pt x="130" y="133"/>
                    </a:lnTo>
                    <a:lnTo>
                      <a:pt x="127" y="132"/>
                    </a:lnTo>
                    <a:lnTo>
                      <a:pt x="5" y="88"/>
                    </a:lnTo>
                    <a:lnTo>
                      <a:pt x="5" y="88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159" y="46"/>
                    </a:lnTo>
                    <a:lnTo>
                      <a:pt x="159" y="46"/>
                    </a:lnTo>
                    <a:lnTo>
                      <a:pt x="161" y="47"/>
                    </a:lnTo>
                    <a:lnTo>
                      <a:pt x="163" y="49"/>
                    </a:lnTo>
                    <a:lnTo>
                      <a:pt x="163" y="52"/>
                    </a:lnTo>
                    <a:lnTo>
                      <a:pt x="163" y="55"/>
                    </a:lnTo>
                    <a:lnTo>
                      <a:pt x="13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6" name="Freeform 390"/>
              <p:cNvSpPr>
                <a:spLocks/>
              </p:cNvSpPr>
              <p:nvPr/>
            </p:nvSpPr>
            <p:spPr bwMode="auto">
              <a:xfrm>
                <a:off x="3783" y="1793"/>
                <a:ext cx="107" cy="39"/>
              </a:xfrm>
              <a:custGeom>
                <a:avLst/>
                <a:gdLst>
                  <a:gd name="T0" fmla="*/ 0 w 107"/>
                  <a:gd name="T1" fmla="*/ 0 h 39"/>
                  <a:gd name="T2" fmla="*/ 0 w 107"/>
                  <a:gd name="T3" fmla="*/ 0 h 39"/>
                  <a:gd name="T4" fmla="*/ 107 w 107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39">
                    <a:moveTo>
                      <a:pt x="0" y="0"/>
                    </a:moveTo>
                    <a:lnTo>
                      <a:pt x="0" y="0"/>
                    </a:lnTo>
                    <a:lnTo>
                      <a:pt x="107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7" name="Freeform 391"/>
              <p:cNvSpPr>
                <a:spLocks/>
              </p:cNvSpPr>
              <p:nvPr/>
            </p:nvSpPr>
            <p:spPr bwMode="auto">
              <a:xfrm>
                <a:off x="3779" y="1809"/>
                <a:ext cx="59" cy="22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59 w 59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lnTo>
                      <a:pt x="0" y="0"/>
                    </a:lnTo>
                    <a:lnTo>
                      <a:pt x="59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8" name="Freeform 392"/>
              <p:cNvSpPr>
                <a:spLocks/>
              </p:cNvSpPr>
              <p:nvPr/>
            </p:nvSpPr>
            <p:spPr bwMode="auto">
              <a:xfrm>
                <a:off x="3878" y="1784"/>
                <a:ext cx="25" cy="24"/>
              </a:xfrm>
              <a:custGeom>
                <a:avLst/>
                <a:gdLst>
                  <a:gd name="T0" fmla="*/ 16 w 25"/>
                  <a:gd name="T1" fmla="*/ 1 h 24"/>
                  <a:gd name="T2" fmla="*/ 16 w 25"/>
                  <a:gd name="T3" fmla="*/ 1 h 24"/>
                  <a:gd name="T4" fmla="*/ 11 w 25"/>
                  <a:gd name="T5" fmla="*/ 0 h 24"/>
                  <a:gd name="T6" fmla="*/ 7 w 25"/>
                  <a:gd name="T7" fmla="*/ 2 h 24"/>
                  <a:gd name="T8" fmla="*/ 3 w 25"/>
                  <a:gd name="T9" fmla="*/ 4 h 24"/>
                  <a:gd name="T10" fmla="*/ 1 w 25"/>
                  <a:gd name="T11" fmla="*/ 8 h 24"/>
                  <a:gd name="T12" fmla="*/ 1 w 25"/>
                  <a:gd name="T13" fmla="*/ 8 h 24"/>
                  <a:gd name="T14" fmla="*/ 0 w 25"/>
                  <a:gd name="T15" fmla="*/ 13 h 24"/>
                  <a:gd name="T16" fmla="*/ 1 w 25"/>
                  <a:gd name="T17" fmla="*/ 17 h 24"/>
                  <a:gd name="T18" fmla="*/ 4 w 25"/>
                  <a:gd name="T19" fmla="*/ 21 h 24"/>
                  <a:gd name="T20" fmla="*/ 8 w 25"/>
                  <a:gd name="T21" fmla="*/ 23 h 24"/>
                  <a:gd name="T22" fmla="*/ 8 w 25"/>
                  <a:gd name="T23" fmla="*/ 23 h 24"/>
                  <a:gd name="T24" fmla="*/ 13 w 25"/>
                  <a:gd name="T25" fmla="*/ 24 h 24"/>
                  <a:gd name="T26" fmla="*/ 17 w 25"/>
                  <a:gd name="T27" fmla="*/ 23 h 24"/>
                  <a:gd name="T28" fmla="*/ 21 w 25"/>
                  <a:gd name="T29" fmla="*/ 20 h 24"/>
                  <a:gd name="T30" fmla="*/ 23 w 25"/>
                  <a:gd name="T31" fmla="*/ 16 h 24"/>
                  <a:gd name="T32" fmla="*/ 23 w 25"/>
                  <a:gd name="T33" fmla="*/ 16 h 24"/>
                  <a:gd name="T34" fmla="*/ 25 w 25"/>
                  <a:gd name="T35" fmla="*/ 12 h 24"/>
                  <a:gd name="T36" fmla="*/ 23 w 25"/>
                  <a:gd name="T37" fmla="*/ 7 h 24"/>
                  <a:gd name="T38" fmla="*/ 20 w 25"/>
                  <a:gd name="T39" fmla="*/ 4 h 24"/>
                  <a:gd name="T40" fmla="*/ 16 w 25"/>
                  <a:gd name="T41" fmla="*/ 1 h 24"/>
                  <a:gd name="T42" fmla="*/ 16 w 25"/>
                  <a:gd name="T4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16" y="1"/>
                    </a:moveTo>
                    <a:lnTo>
                      <a:pt x="16" y="1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13" y="24"/>
                    </a:lnTo>
                    <a:lnTo>
                      <a:pt x="17" y="23"/>
                    </a:lnTo>
                    <a:lnTo>
                      <a:pt x="21" y="20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6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9" name="Freeform 393"/>
              <p:cNvSpPr>
                <a:spLocks/>
              </p:cNvSpPr>
              <p:nvPr/>
            </p:nvSpPr>
            <p:spPr bwMode="auto">
              <a:xfrm>
                <a:off x="1722" y="1289"/>
                <a:ext cx="86" cy="85"/>
              </a:xfrm>
              <a:custGeom>
                <a:avLst/>
                <a:gdLst>
                  <a:gd name="T0" fmla="*/ 59 w 86"/>
                  <a:gd name="T1" fmla="*/ 85 h 85"/>
                  <a:gd name="T2" fmla="*/ 0 w 86"/>
                  <a:gd name="T3" fmla="*/ 41 h 85"/>
                  <a:gd name="T4" fmla="*/ 72 w 86"/>
                  <a:gd name="T5" fmla="*/ 70 h 85"/>
                  <a:gd name="T6" fmla="*/ 41 w 86"/>
                  <a:gd name="T7" fmla="*/ 0 h 85"/>
                  <a:gd name="T8" fmla="*/ 86 w 86"/>
                  <a:gd name="T9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59" y="85"/>
                    </a:moveTo>
                    <a:lnTo>
                      <a:pt x="0" y="41"/>
                    </a:lnTo>
                    <a:lnTo>
                      <a:pt x="72" y="70"/>
                    </a:lnTo>
                    <a:lnTo>
                      <a:pt x="41" y="0"/>
                    </a:lnTo>
                    <a:lnTo>
                      <a:pt x="86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0" name="Freeform 394"/>
              <p:cNvSpPr>
                <a:spLocks/>
              </p:cNvSpPr>
              <p:nvPr/>
            </p:nvSpPr>
            <p:spPr bwMode="auto">
              <a:xfrm>
                <a:off x="1830" y="1404"/>
                <a:ext cx="87" cy="85"/>
              </a:xfrm>
              <a:custGeom>
                <a:avLst/>
                <a:gdLst>
                  <a:gd name="T0" fmla="*/ 0 w 87"/>
                  <a:gd name="T1" fmla="*/ 26 h 85"/>
                  <a:gd name="T2" fmla="*/ 43 w 87"/>
                  <a:gd name="T3" fmla="*/ 85 h 85"/>
                  <a:gd name="T4" fmla="*/ 17 w 87"/>
                  <a:gd name="T5" fmla="*/ 14 h 85"/>
                  <a:gd name="T6" fmla="*/ 87 w 87"/>
                  <a:gd name="T7" fmla="*/ 47 h 85"/>
                  <a:gd name="T8" fmla="*/ 31 w 87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5">
                    <a:moveTo>
                      <a:pt x="0" y="26"/>
                    </a:moveTo>
                    <a:lnTo>
                      <a:pt x="43" y="85"/>
                    </a:lnTo>
                    <a:lnTo>
                      <a:pt x="17" y="14"/>
                    </a:lnTo>
                    <a:lnTo>
                      <a:pt x="87" y="47"/>
                    </a:lnTo>
                    <a:lnTo>
                      <a:pt x="3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1" name="Freeform 395"/>
              <p:cNvSpPr>
                <a:spLocks/>
              </p:cNvSpPr>
              <p:nvPr/>
            </p:nvSpPr>
            <p:spPr bwMode="auto">
              <a:xfrm>
                <a:off x="1888" y="1339"/>
                <a:ext cx="37" cy="25"/>
              </a:xfrm>
              <a:custGeom>
                <a:avLst/>
                <a:gdLst>
                  <a:gd name="T0" fmla="*/ 0 w 37"/>
                  <a:gd name="T1" fmla="*/ 25 h 25"/>
                  <a:gd name="T2" fmla="*/ 37 w 37"/>
                  <a:gd name="T3" fmla="*/ 0 h 25"/>
                  <a:gd name="T4" fmla="*/ 1 w 37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5">
                    <a:moveTo>
                      <a:pt x="0" y="25"/>
                    </a:moveTo>
                    <a:lnTo>
                      <a:pt x="37" y="0"/>
                    </a:lnTo>
                    <a:lnTo>
                      <a:pt x="1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2" name="Freeform 396"/>
              <p:cNvSpPr>
                <a:spLocks/>
              </p:cNvSpPr>
              <p:nvPr/>
            </p:nvSpPr>
            <p:spPr bwMode="auto">
              <a:xfrm>
                <a:off x="1863" y="1385"/>
                <a:ext cx="72" cy="17"/>
              </a:xfrm>
              <a:custGeom>
                <a:avLst/>
                <a:gdLst>
                  <a:gd name="T0" fmla="*/ 0 w 72"/>
                  <a:gd name="T1" fmla="*/ 17 h 17"/>
                  <a:gd name="T2" fmla="*/ 72 w 72"/>
                  <a:gd name="T3" fmla="*/ 11 h 17"/>
                  <a:gd name="T4" fmla="*/ 13 w 7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7">
                    <a:moveTo>
                      <a:pt x="0" y="17"/>
                    </a:moveTo>
                    <a:lnTo>
                      <a:pt x="72" y="11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3" name="Freeform 397"/>
              <p:cNvSpPr>
                <a:spLocks/>
              </p:cNvSpPr>
              <p:nvPr/>
            </p:nvSpPr>
            <p:spPr bwMode="auto">
              <a:xfrm>
                <a:off x="1823" y="1273"/>
                <a:ext cx="12" cy="48"/>
              </a:xfrm>
              <a:custGeom>
                <a:avLst/>
                <a:gdLst>
                  <a:gd name="T0" fmla="*/ 12 w 12"/>
                  <a:gd name="T1" fmla="*/ 43 h 48"/>
                  <a:gd name="T2" fmla="*/ 10 w 12"/>
                  <a:gd name="T3" fmla="*/ 0 h 48"/>
                  <a:gd name="T4" fmla="*/ 0 w 1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43"/>
                    </a:moveTo>
                    <a:lnTo>
                      <a:pt x="10" y="0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4" name="Freeform 398"/>
              <p:cNvSpPr>
                <a:spLocks/>
              </p:cNvSpPr>
              <p:nvPr/>
            </p:nvSpPr>
            <p:spPr bwMode="auto">
              <a:xfrm>
                <a:off x="1707" y="1376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0 w 73"/>
                  <a:gd name="T3" fmla="*/ 11 h 18"/>
                  <a:gd name="T4" fmla="*/ 56 w 7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0" y="11"/>
                    </a:lnTo>
                    <a:lnTo>
                      <a:pt x="56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5" name="Freeform 399"/>
              <p:cNvSpPr>
                <a:spLocks/>
              </p:cNvSpPr>
              <p:nvPr/>
            </p:nvSpPr>
            <p:spPr bwMode="auto">
              <a:xfrm>
                <a:off x="1810" y="1433"/>
                <a:ext cx="17" cy="69"/>
              </a:xfrm>
              <a:custGeom>
                <a:avLst/>
                <a:gdLst>
                  <a:gd name="T0" fmla="*/ 0 w 17"/>
                  <a:gd name="T1" fmla="*/ 9 h 69"/>
                  <a:gd name="T2" fmla="*/ 6 w 17"/>
                  <a:gd name="T3" fmla="*/ 69 h 69"/>
                  <a:gd name="T4" fmla="*/ 17 w 17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69">
                    <a:moveTo>
                      <a:pt x="0" y="9"/>
                    </a:moveTo>
                    <a:lnTo>
                      <a:pt x="6" y="69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6" name="Freeform 400"/>
              <p:cNvSpPr>
                <a:spLocks/>
              </p:cNvSpPr>
              <p:nvPr/>
            </p:nvSpPr>
            <p:spPr bwMode="auto">
              <a:xfrm>
                <a:off x="1760" y="1451"/>
                <a:ext cx="27" cy="34"/>
              </a:xfrm>
              <a:custGeom>
                <a:avLst/>
                <a:gdLst>
                  <a:gd name="T0" fmla="*/ 14 w 27"/>
                  <a:gd name="T1" fmla="*/ 5 h 34"/>
                  <a:gd name="T2" fmla="*/ 0 w 27"/>
                  <a:gd name="T3" fmla="*/ 34 h 34"/>
                  <a:gd name="T4" fmla="*/ 27 w 27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14" y="5"/>
                    </a:moveTo>
                    <a:lnTo>
                      <a:pt x="0" y="34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7" name="Freeform 401"/>
              <p:cNvSpPr>
                <a:spLocks/>
              </p:cNvSpPr>
              <p:nvPr/>
            </p:nvSpPr>
            <p:spPr bwMode="auto">
              <a:xfrm>
                <a:off x="1826" y="1269"/>
                <a:ext cx="81" cy="99"/>
              </a:xfrm>
              <a:custGeom>
                <a:avLst/>
                <a:gdLst>
                  <a:gd name="T0" fmla="*/ 81 w 81"/>
                  <a:gd name="T1" fmla="*/ 9 h 99"/>
                  <a:gd name="T2" fmla="*/ 79 w 81"/>
                  <a:gd name="T3" fmla="*/ 3 h 99"/>
                  <a:gd name="T4" fmla="*/ 75 w 81"/>
                  <a:gd name="T5" fmla="*/ 0 h 99"/>
                  <a:gd name="T6" fmla="*/ 72 w 81"/>
                  <a:gd name="T7" fmla="*/ 1 h 99"/>
                  <a:gd name="T8" fmla="*/ 68 w 81"/>
                  <a:gd name="T9" fmla="*/ 4 h 99"/>
                  <a:gd name="T10" fmla="*/ 68 w 81"/>
                  <a:gd name="T11" fmla="*/ 7 h 99"/>
                  <a:gd name="T12" fmla="*/ 65 w 81"/>
                  <a:gd name="T13" fmla="*/ 21 h 99"/>
                  <a:gd name="T14" fmla="*/ 58 w 81"/>
                  <a:gd name="T15" fmla="*/ 35 h 99"/>
                  <a:gd name="T16" fmla="*/ 39 w 81"/>
                  <a:gd name="T17" fmla="*/ 62 h 99"/>
                  <a:gd name="T18" fmla="*/ 32 w 81"/>
                  <a:gd name="T19" fmla="*/ 59 h 99"/>
                  <a:gd name="T20" fmla="*/ 21 w 81"/>
                  <a:gd name="T21" fmla="*/ 56 h 99"/>
                  <a:gd name="T22" fmla="*/ 11 w 81"/>
                  <a:gd name="T23" fmla="*/ 58 h 99"/>
                  <a:gd name="T24" fmla="*/ 2 w 81"/>
                  <a:gd name="T25" fmla="*/ 62 h 99"/>
                  <a:gd name="T26" fmla="*/ 0 w 81"/>
                  <a:gd name="T27" fmla="*/ 64 h 99"/>
                  <a:gd name="T28" fmla="*/ 1 w 81"/>
                  <a:gd name="T29" fmla="*/ 66 h 99"/>
                  <a:gd name="T30" fmla="*/ 3 w 81"/>
                  <a:gd name="T31" fmla="*/ 66 h 99"/>
                  <a:gd name="T32" fmla="*/ 19 w 81"/>
                  <a:gd name="T33" fmla="*/ 66 h 99"/>
                  <a:gd name="T34" fmla="*/ 29 w 81"/>
                  <a:gd name="T35" fmla="*/ 70 h 99"/>
                  <a:gd name="T36" fmla="*/ 32 w 81"/>
                  <a:gd name="T37" fmla="*/ 76 h 99"/>
                  <a:gd name="T38" fmla="*/ 34 w 81"/>
                  <a:gd name="T39" fmla="*/ 90 h 99"/>
                  <a:gd name="T40" fmla="*/ 33 w 81"/>
                  <a:gd name="T41" fmla="*/ 98 h 99"/>
                  <a:gd name="T42" fmla="*/ 42 w 81"/>
                  <a:gd name="T43" fmla="*/ 85 h 99"/>
                  <a:gd name="T44" fmla="*/ 44 w 81"/>
                  <a:gd name="T45" fmla="*/ 89 h 99"/>
                  <a:gd name="T46" fmla="*/ 47 w 81"/>
                  <a:gd name="T47" fmla="*/ 96 h 99"/>
                  <a:gd name="T48" fmla="*/ 48 w 81"/>
                  <a:gd name="T49" fmla="*/ 99 h 99"/>
                  <a:gd name="T50" fmla="*/ 49 w 81"/>
                  <a:gd name="T51" fmla="*/ 97 h 99"/>
                  <a:gd name="T52" fmla="*/ 50 w 81"/>
                  <a:gd name="T53" fmla="*/ 82 h 99"/>
                  <a:gd name="T54" fmla="*/ 47 w 81"/>
                  <a:gd name="T55" fmla="*/ 70 h 99"/>
                  <a:gd name="T56" fmla="*/ 59 w 81"/>
                  <a:gd name="T57" fmla="*/ 58 h 99"/>
                  <a:gd name="T58" fmla="*/ 69 w 81"/>
                  <a:gd name="T59" fmla="*/ 43 h 99"/>
                  <a:gd name="T60" fmla="*/ 77 w 81"/>
                  <a:gd name="T61" fmla="*/ 26 h 99"/>
                  <a:gd name="T62" fmla="*/ 81 w 81"/>
                  <a:gd name="T63" fmla="*/ 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99">
                    <a:moveTo>
                      <a:pt x="81" y="9"/>
                    </a:moveTo>
                    <a:lnTo>
                      <a:pt x="81" y="9"/>
                    </a:lnTo>
                    <a:lnTo>
                      <a:pt x="81" y="6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6" y="14"/>
                    </a:lnTo>
                    <a:lnTo>
                      <a:pt x="65" y="21"/>
                    </a:lnTo>
                    <a:lnTo>
                      <a:pt x="62" y="28"/>
                    </a:lnTo>
                    <a:lnTo>
                      <a:pt x="58" y="35"/>
                    </a:lnTo>
                    <a:lnTo>
                      <a:pt x="49" y="49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2" y="59"/>
                    </a:lnTo>
                    <a:lnTo>
                      <a:pt x="27" y="57"/>
                    </a:lnTo>
                    <a:lnTo>
                      <a:pt x="21" y="56"/>
                    </a:lnTo>
                    <a:lnTo>
                      <a:pt x="15" y="57"/>
                    </a:lnTo>
                    <a:lnTo>
                      <a:pt x="11" y="58"/>
                    </a:lnTo>
                    <a:lnTo>
                      <a:pt x="7" y="5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10" y="65"/>
                    </a:lnTo>
                    <a:lnTo>
                      <a:pt x="19" y="66"/>
                    </a:lnTo>
                    <a:lnTo>
                      <a:pt x="25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32" y="76"/>
                    </a:lnTo>
                    <a:lnTo>
                      <a:pt x="33" y="83"/>
                    </a:lnTo>
                    <a:lnTo>
                      <a:pt x="34" y="90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8" y="91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4" y="89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8" y="99"/>
                    </a:lnTo>
                    <a:lnTo>
                      <a:pt x="48" y="99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50" y="89"/>
                    </a:lnTo>
                    <a:lnTo>
                      <a:pt x="50" y="82"/>
                    </a:lnTo>
                    <a:lnTo>
                      <a:pt x="49" y="75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59" y="58"/>
                    </a:lnTo>
                    <a:lnTo>
                      <a:pt x="64" y="51"/>
                    </a:lnTo>
                    <a:lnTo>
                      <a:pt x="69" y="43"/>
                    </a:lnTo>
                    <a:lnTo>
                      <a:pt x="73" y="34"/>
                    </a:lnTo>
                    <a:lnTo>
                      <a:pt x="77" y="26"/>
                    </a:lnTo>
                    <a:lnTo>
                      <a:pt x="79" y="17"/>
                    </a:lnTo>
                    <a:lnTo>
                      <a:pt x="81" y="9"/>
                    </a:lnTo>
                    <a:lnTo>
                      <a:pt x="81" y="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8" name="Freeform 402"/>
              <p:cNvSpPr>
                <a:spLocks/>
              </p:cNvSpPr>
              <p:nvPr/>
            </p:nvSpPr>
            <p:spPr bwMode="auto">
              <a:xfrm>
                <a:off x="1715" y="1341"/>
                <a:ext cx="154" cy="106"/>
              </a:xfrm>
              <a:custGeom>
                <a:avLst/>
                <a:gdLst>
                  <a:gd name="T0" fmla="*/ 154 w 154"/>
                  <a:gd name="T1" fmla="*/ 33 h 106"/>
                  <a:gd name="T2" fmla="*/ 154 w 154"/>
                  <a:gd name="T3" fmla="*/ 33 h 106"/>
                  <a:gd name="T4" fmla="*/ 146 w 154"/>
                  <a:gd name="T5" fmla="*/ 45 h 106"/>
                  <a:gd name="T6" fmla="*/ 136 w 154"/>
                  <a:gd name="T7" fmla="*/ 57 h 106"/>
                  <a:gd name="T8" fmla="*/ 121 w 154"/>
                  <a:gd name="T9" fmla="*/ 69 h 106"/>
                  <a:gd name="T10" fmla="*/ 106 w 154"/>
                  <a:gd name="T11" fmla="*/ 82 h 106"/>
                  <a:gd name="T12" fmla="*/ 106 w 154"/>
                  <a:gd name="T13" fmla="*/ 82 h 106"/>
                  <a:gd name="T14" fmla="*/ 98 w 154"/>
                  <a:gd name="T15" fmla="*/ 87 h 106"/>
                  <a:gd name="T16" fmla="*/ 88 w 154"/>
                  <a:gd name="T17" fmla="*/ 92 h 106"/>
                  <a:gd name="T18" fmla="*/ 80 w 154"/>
                  <a:gd name="T19" fmla="*/ 95 h 106"/>
                  <a:gd name="T20" fmla="*/ 71 w 154"/>
                  <a:gd name="T21" fmla="*/ 98 h 106"/>
                  <a:gd name="T22" fmla="*/ 53 w 154"/>
                  <a:gd name="T23" fmla="*/ 103 h 106"/>
                  <a:gd name="T24" fmla="*/ 37 w 154"/>
                  <a:gd name="T25" fmla="*/ 106 h 106"/>
                  <a:gd name="T26" fmla="*/ 24 w 154"/>
                  <a:gd name="T27" fmla="*/ 106 h 106"/>
                  <a:gd name="T28" fmla="*/ 11 w 154"/>
                  <a:gd name="T29" fmla="*/ 106 h 106"/>
                  <a:gd name="T30" fmla="*/ 4 w 154"/>
                  <a:gd name="T31" fmla="*/ 105 h 106"/>
                  <a:gd name="T32" fmla="*/ 1 w 154"/>
                  <a:gd name="T33" fmla="*/ 104 h 106"/>
                  <a:gd name="T34" fmla="*/ 0 w 154"/>
                  <a:gd name="T35" fmla="*/ 103 h 106"/>
                  <a:gd name="T36" fmla="*/ 0 w 154"/>
                  <a:gd name="T37" fmla="*/ 103 h 106"/>
                  <a:gd name="T38" fmla="*/ 0 w 154"/>
                  <a:gd name="T39" fmla="*/ 102 h 106"/>
                  <a:gd name="T40" fmla="*/ 0 w 154"/>
                  <a:gd name="T41" fmla="*/ 101 h 106"/>
                  <a:gd name="T42" fmla="*/ 3 w 154"/>
                  <a:gd name="T43" fmla="*/ 98 h 106"/>
                  <a:gd name="T44" fmla="*/ 15 w 154"/>
                  <a:gd name="T45" fmla="*/ 92 h 106"/>
                  <a:gd name="T46" fmla="*/ 25 w 154"/>
                  <a:gd name="T47" fmla="*/ 86 h 106"/>
                  <a:gd name="T48" fmla="*/ 35 w 154"/>
                  <a:gd name="T49" fmla="*/ 79 h 106"/>
                  <a:gd name="T50" fmla="*/ 47 w 154"/>
                  <a:gd name="T51" fmla="*/ 68 h 106"/>
                  <a:gd name="T52" fmla="*/ 61 w 154"/>
                  <a:gd name="T53" fmla="*/ 56 h 106"/>
                  <a:gd name="T54" fmla="*/ 61 w 154"/>
                  <a:gd name="T55" fmla="*/ 56 h 106"/>
                  <a:gd name="T56" fmla="*/ 78 w 154"/>
                  <a:gd name="T57" fmla="*/ 37 h 106"/>
                  <a:gd name="T58" fmla="*/ 92 w 154"/>
                  <a:gd name="T59" fmla="*/ 22 h 106"/>
                  <a:gd name="T60" fmla="*/ 109 w 154"/>
                  <a:gd name="T6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4" h="106">
                    <a:moveTo>
                      <a:pt x="154" y="33"/>
                    </a:moveTo>
                    <a:lnTo>
                      <a:pt x="154" y="33"/>
                    </a:lnTo>
                    <a:lnTo>
                      <a:pt x="146" y="45"/>
                    </a:lnTo>
                    <a:lnTo>
                      <a:pt x="136" y="57"/>
                    </a:lnTo>
                    <a:lnTo>
                      <a:pt x="121" y="69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98" y="87"/>
                    </a:lnTo>
                    <a:lnTo>
                      <a:pt x="88" y="92"/>
                    </a:lnTo>
                    <a:lnTo>
                      <a:pt x="80" y="95"/>
                    </a:lnTo>
                    <a:lnTo>
                      <a:pt x="71" y="98"/>
                    </a:lnTo>
                    <a:lnTo>
                      <a:pt x="53" y="103"/>
                    </a:lnTo>
                    <a:lnTo>
                      <a:pt x="37" y="106"/>
                    </a:lnTo>
                    <a:lnTo>
                      <a:pt x="24" y="106"/>
                    </a:lnTo>
                    <a:lnTo>
                      <a:pt x="11" y="106"/>
                    </a:lnTo>
                    <a:lnTo>
                      <a:pt x="4" y="105"/>
                    </a:lnTo>
                    <a:lnTo>
                      <a:pt x="1" y="104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3" y="98"/>
                    </a:lnTo>
                    <a:lnTo>
                      <a:pt x="15" y="92"/>
                    </a:lnTo>
                    <a:lnTo>
                      <a:pt x="25" y="86"/>
                    </a:lnTo>
                    <a:lnTo>
                      <a:pt x="35" y="79"/>
                    </a:lnTo>
                    <a:lnTo>
                      <a:pt x="47" y="68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78" y="37"/>
                    </a:lnTo>
                    <a:lnTo>
                      <a:pt x="92" y="22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9" name="Freeform 403"/>
              <p:cNvSpPr>
                <a:spLocks/>
              </p:cNvSpPr>
              <p:nvPr/>
            </p:nvSpPr>
            <p:spPr bwMode="auto">
              <a:xfrm>
                <a:off x="1813" y="1356"/>
                <a:ext cx="14" cy="17"/>
              </a:xfrm>
              <a:custGeom>
                <a:avLst/>
                <a:gdLst>
                  <a:gd name="T0" fmla="*/ 14 w 14"/>
                  <a:gd name="T1" fmla="*/ 0 h 17"/>
                  <a:gd name="T2" fmla="*/ 14 w 14"/>
                  <a:gd name="T3" fmla="*/ 0 h 17"/>
                  <a:gd name="T4" fmla="*/ 0 w 14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4" y="0"/>
                    </a:moveTo>
                    <a:lnTo>
                      <a:pt x="14" y="0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0" name="Freeform 404"/>
              <p:cNvSpPr>
                <a:spLocks/>
              </p:cNvSpPr>
              <p:nvPr/>
            </p:nvSpPr>
            <p:spPr bwMode="auto">
              <a:xfrm>
                <a:off x="3461" y="2299"/>
                <a:ext cx="204" cy="99"/>
              </a:xfrm>
              <a:custGeom>
                <a:avLst/>
                <a:gdLst>
                  <a:gd name="T0" fmla="*/ 0 w 204"/>
                  <a:gd name="T1" fmla="*/ 0 h 99"/>
                  <a:gd name="T2" fmla="*/ 14 w 204"/>
                  <a:gd name="T3" fmla="*/ 99 h 99"/>
                  <a:gd name="T4" fmla="*/ 191 w 204"/>
                  <a:gd name="T5" fmla="*/ 99 h 99"/>
                  <a:gd name="T6" fmla="*/ 204 w 204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99">
                    <a:moveTo>
                      <a:pt x="0" y="0"/>
                    </a:moveTo>
                    <a:lnTo>
                      <a:pt x="14" y="99"/>
                    </a:lnTo>
                    <a:lnTo>
                      <a:pt x="191" y="99"/>
                    </a:lnTo>
                    <a:lnTo>
                      <a:pt x="20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1" name="Freeform 405"/>
              <p:cNvSpPr>
                <a:spLocks/>
              </p:cNvSpPr>
              <p:nvPr/>
            </p:nvSpPr>
            <p:spPr bwMode="auto">
              <a:xfrm>
                <a:off x="3450" y="2269"/>
                <a:ext cx="226" cy="27"/>
              </a:xfrm>
              <a:custGeom>
                <a:avLst/>
                <a:gdLst>
                  <a:gd name="T0" fmla="*/ 198 w 226"/>
                  <a:gd name="T1" fmla="*/ 27 h 27"/>
                  <a:gd name="T2" fmla="*/ 198 w 226"/>
                  <a:gd name="T3" fmla="*/ 27 h 27"/>
                  <a:gd name="T4" fmla="*/ 198 w 226"/>
                  <a:gd name="T5" fmla="*/ 25 h 27"/>
                  <a:gd name="T6" fmla="*/ 201 w 226"/>
                  <a:gd name="T7" fmla="*/ 24 h 27"/>
                  <a:gd name="T8" fmla="*/ 226 w 226"/>
                  <a:gd name="T9" fmla="*/ 24 h 27"/>
                  <a:gd name="T10" fmla="*/ 226 w 226"/>
                  <a:gd name="T11" fmla="*/ 0 h 27"/>
                  <a:gd name="T12" fmla="*/ 0 w 226"/>
                  <a:gd name="T13" fmla="*/ 0 h 27"/>
                  <a:gd name="T14" fmla="*/ 0 w 226"/>
                  <a:gd name="T15" fmla="*/ 24 h 27"/>
                  <a:gd name="T16" fmla="*/ 26 w 226"/>
                  <a:gd name="T17" fmla="*/ 24 h 27"/>
                  <a:gd name="T18" fmla="*/ 26 w 226"/>
                  <a:gd name="T19" fmla="*/ 24 h 27"/>
                  <a:gd name="T20" fmla="*/ 27 w 226"/>
                  <a:gd name="T21" fmla="*/ 25 h 27"/>
                  <a:gd name="T22" fmla="*/ 28 w 226"/>
                  <a:gd name="T2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7">
                    <a:moveTo>
                      <a:pt x="198" y="27"/>
                    </a:moveTo>
                    <a:lnTo>
                      <a:pt x="198" y="27"/>
                    </a:lnTo>
                    <a:lnTo>
                      <a:pt x="198" y="25"/>
                    </a:lnTo>
                    <a:lnTo>
                      <a:pt x="201" y="24"/>
                    </a:lnTo>
                    <a:lnTo>
                      <a:pt x="226" y="24"/>
                    </a:lnTo>
                    <a:lnTo>
                      <a:pt x="22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7" y="25"/>
                    </a:lnTo>
                    <a:lnTo>
                      <a:pt x="28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372" name="Freeform 407"/>
            <p:cNvSpPr>
              <a:spLocks/>
            </p:cNvSpPr>
            <p:nvPr/>
          </p:nvSpPr>
          <p:spPr bwMode="auto">
            <a:xfrm>
              <a:off x="5567363" y="3659188"/>
              <a:ext cx="26988" cy="111125"/>
            </a:xfrm>
            <a:custGeom>
              <a:avLst/>
              <a:gdLst>
                <a:gd name="T0" fmla="*/ 17 w 17"/>
                <a:gd name="T1" fmla="*/ 61 h 70"/>
                <a:gd name="T2" fmla="*/ 17 w 17"/>
                <a:gd name="T3" fmla="*/ 61 h 70"/>
                <a:gd name="T4" fmla="*/ 17 w 17"/>
                <a:gd name="T5" fmla="*/ 65 h 70"/>
                <a:gd name="T6" fmla="*/ 15 w 17"/>
                <a:gd name="T7" fmla="*/ 68 h 70"/>
                <a:gd name="T8" fmla="*/ 12 w 17"/>
                <a:gd name="T9" fmla="*/ 70 h 70"/>
                <a:gd name="T10" fmla="*/ 9 w 17"/>
                <a:gd name="T11" fmla="*/ 70 h 70"/>
                <a:gd name="T12" fmla="*/ 9 w 17"/>
                <a:gd name="T13" fmla="*/ 70 h 70"/>
                <a:gd name="T14" fmla="*/ 5 w 17"/>
                <a:gd name="T15" fmla="*/ 70 h 70"/>
                <a:gd name="T16" fmla="*/ 2 w 17"/>
                <a:gd name="T17" fmla="*/ 68 h 70"/>
                <a:gd name="T18" fmla="*/ 0 w 17"/>
                <a:gd name="T19" fmla="*/ 65 h 70"/>
                <a:gd name="T20" fmla="*/ 0 w 17"/>
                <a:gd name="T21" fmla="*/ 61 h 70"/>
                <a:gd name="T22" fmla="*/ 0 w 17"/>
                <a:gd name="T23" fmla="*/ 8 h 70"/>
                <a:gd name="T24" fmla="*/ 0 w 17"/>
                <a:gd name="T25" fmla="*/ 8 h 70"/>
                <a:gd name="T26" fmla="*/ 0 w 17"/>
                <a:gd name="T27" fmla="*/ 5 h 70"/>
                <a:gd name="T28" fmla="*/ 2 w 17"/>
                <a:gd name="T29" fmla="*/ 2 h 70"/>
                <a:gd name="T30" fmla="*/ 5 w 17"/>
                <a:gd name="T31" fmla="*/ 0 h 70"/>
                <a:gd name="T32" fmla="*/ 9 w 17"/>
                <a:gd name="T33" fmla="*/ 0 h 70"/>
                <a:gd name="T34" fmla="*/ 9 w 17"/>
                <a:gd name="T35" fmla="*/ 0 h 70"/>
                <a:gd name="T36" fmla="*/ 12 w 17"/>
                <a:gd name="T37" fmla="*/ 0 h 70"/>
                <a:gd name="T38" fmla="*/ 15 w 17"/>
                <a:gd name="T39" fmla="*/ 2 h 70"/>
                <a:gd name="T40" fmla="*/ 17 w 17"/>
                <a:gd name="T41" fmla="*/ 5 h 70"/>
                <a:gd name="T42" fmla="*/ 17 w 17"/>
                <a:gd name="T43" fmla="*/ 8 h 70"/>
                <a:gd name="T44" fmla="*/ 17 w 17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70">
                  <a:moveTo>
                    <a:pt x="17" y="61"/>
                  </a:moveTo>
                  <a:lnTo>
                    <a:pt x="17" y="61"/>
                  </a:lnTo>
                  <a:lnTo>
                    <a:pt x="17" y="65"/>
                  </a:lnTo>
                  <a:lnTo>
                    <a:pt x="15" y="68"/>
                  </a:lnTo>
                  <a:lnTo>
                    <a:pt x="12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6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3" name="Freeform 408"/>
            <p:cNvSpPr>
              <a:spLocks/>
            </p:cNvSpPr>
            <p:nvPr/>
          </p:nvSpPr>
          <p:spPr bwMode="auto">
            <a:xfrm>
              <a:off x="5641976" y="3659188"/>
              <a:ext cx="28575" cy="111125"/>
            </a:xfrm>
            <a:custGeom>
              <a:avLst/>
              <a:gdLst>
                <a:gd name="T0" fmla="*/ 18 w 18"/>
                <a:gd name="T1" fmla="*/ 61 h 70"/>
                <a:gd name="T2" fmla="*/ 18 w 18"/>
                <a:gd name="T3" fmla="*/ 61 h 70"/>
                <a:gd name="T4" fmla="*/ 17 w 18"/>
                <a:gd name="T5" fmla="*/ 65 h 70"/>
                <a:gd name="T6" fmla="*/ 16 w 18"/>
                <a:gd name="T7" fmla="*/ 68 h 70"/>
                <a:gd name="T8" fmla="*/ 13 w 18"/>
                <a:gd name="T9" fmla="*/ 70 h 70"/>
                <a:gd name="T10" fmla="*/ 9 w 18"/>
                <a:gd name="T11" fmla="*/ 70 h 70"/>
                <a:gd name="T12" fmla="*/ 9 w 18"/>
                <a:gd name="T13" fmla="*/ 70 h 70"/>
                <a:gd name="T14" fmla="*/ 6 w 18"/>
                <a:gd name="T15" fmla="*/ 70 h 70"/>
                <a:gd name="T16" fmla="*/ 3 w 18"/>
                <a:gd name="T17" fmla="*/ 68 h 70"/>
                <a:gd name="T18" fmla="*/ 1 w 18"/>
                <a:gd name="T19" fmla="*/ 65 h 70"/>
                <a:gd name="T20" fmla="*/ 0 w 18"/>
                <a:gd name="T21" fmla="*/ 61 h 70"/>
                <a:gd name="T22" fmla="*/ 0 w 18"/>
                <a:gd name="T23" fmla="*/ 8 h 70"/>
                <a:gd name="T24" fmla="*/ 0 w 18"/>
                <a:gd name="T25" fmla="*/ 8 h 70"/>
                <a:gd name="T26" fmla="*/ 1 w 18"/>
                <a:gd name="T27" fmla="*/ 5 h 70"/>
                <a:gd name="T28" fmla="*/ 3 w 18"/>
                <a:gd name="T29" fmla="*/ 2 h 70"/>
                <a:gd name="T30" fmla="*/ 6 w 18"/>
                <a:gd name="T31" fmla="*/ 0 h 70"/>
                <a:gd name="T32" fmla="*/ 9 w 18"/>
                <a:gd name="T33" fmla="*/ 0 h 70"/>
                <a:gd name="T34" fmla="*/ 9 w 18"/>
                <a:gd name="T35" fmla="*/ 0 h 70"/>
                <a:gd name="T36" fmla="*/ 13 w 18"/>
                <a:gd name="T37" fmla="*/ 0 h 70"/>
                <a:gd name="T38" fmla="*/ 16 w 18"/>
                <a:gd name="T39" fmla="*/ 2 h 70"/>
                <a:gd name="T40" fmla="*/ 17 w 18"/>
                <a:gd name="T41" fmla="*/ 5 h 70"/>
                <a:gd name="T42" fmla="*/ 18 w 18"/>
                <a:gd name="T43" fmla="*/ 8 h 70"/>
                <a:gd name="T44" fmla="*/ 18 w 18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70">
                  <a:moveTo>
                    <a:pt x="18" y="61"/>
                  </a:moveTo>
                  <a:lnTo>
                    <a:pt x="18" y="61"/>
                  </a:lnTo>
                  <a:lnTo>
                    <a:pt x="17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6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6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4" name="Freeform 409"/>
            <p:cNvSpPr>
              <a:spLocks/>
            </p:cNvSpPr>
            <p:nvPr/>
          </p:nvSpPr>
          <p:spPr bwMode="auto">
            <a:xfrm>
              <a:off x="5718176" y="3659188"/>
              <a:ext cx="30163" cy="111125"/>
            </a:xfrm>
            <a:custGeom>
              <a:avLst/>
              <a:gdLst>
                <a:gd name="T0" fmla="*/ 19 w 19"/>
                <a:gd name="T1" fmla="*/ 61 h 70"/>
                <a:gd name="T2" fmla="*/ 19 w 19"/>
                <a:gd name="T3" fmla="*/ 61 h 70"/>
                <a:gd name="T4" fmla="*/ 18 w 19"/>
                <a:gd name="T5" fmla="*/ 65 h 70"/>
                <a:gd name="T6" fmla="*/ 16 w 19"/>
                <a:gd name="T7" fmla="*/ 68 h 70"/>
                <a:gd name="T8" fmla="*/ 13 w 19"/>
                <a:gd name="T9" fmla="*/ 70 h 70"/>
                <a:gd name="T10" fmla="*/ 9 w 19"/>
                <a:gd name="T11" fmla="*/ 70 h 70"/>
                <a:gd name="T12" fmla="*/ 9 w 19"/>
                <a:gd name="T13" fmla="*/ 70 h 70"/>
                <a:gd name="T14" fmla="*/ 5 w 19"/>
                <a:gd name="T15" fmla="*/ 70 h 70"/>
                <a:gd name="T16" fmla="*/ 3 w 19"/>
                <a:gd name="T17" fmla="*/ 68 h 70"/>
                <a:gd name="T18" fmla="*/ 1 w 19"/>
                <a:gd name="T19" fmla="*/ 65 h 70"/>
                <a:gd name="T20" fmla="*/ 0 w 19"/>
                <a:gd name="T21" fmla="*/ 61 h 70"/>
                <a:gd name="T22" fmla="*/ 0 w 19"/>
                <a:gd name="T23" fmla="*/ 8 h 70"/>
                <a:gd name="T24" fmla="*/ 0 w 19"/>
                <a:gd name="T25" fmla="*/ 8 h 70"/>
                <a:gd name="T26" fmla="*/ 1 w 19"/>
                <a:gd name="T27" fmla="*/ 5 h 70"/>
                <a:gd name="T28" fmla="*/ 3 w 19"/>
                <a:gd name="T29" fmla="*/ 2 h 70"/>
                <a:gd name="T30" fmla="*/ 5 w 19"/>
                <a:gd name="T31" fmla="*/ 0 h 70"/>
                <a:gd name="T32" fmla="*/ 9 w 19"/>
                <a:gd name="T33" fmla="*/ 0 h 70"/>
                <a:gd name="T34" fmla="*/ 9 w 19"/>
                <a:gd name="T35" fmla="*/ 0 h 70"/>
                <a:gd name="T36" fmla="*/ 13 w 19"/>
                <a:gd name="T37" fmla="*/ 0 h 70"/>
                <a:gd name="T38" fmla="*/ 16 w 19"/>
                <a:gd name="T39" fmla="*/ 2 h 70"/>
                <a:gd name="T40" fmla="*/ 18 w 19"/>
                <a:gd name="T41" fmla="*/ 5 h 70"/>
                <a:gd name="T42" fmla="*/ 19 w 19"/>
                <a:gd name="T43" fmla="*/ 8 h 70"/>
                <a:gd name="T44" fmla="*/ 19 w 19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70">
                  <a:moveTo>
                    <a:pt x="19" y="61"/>
                  </a:moveTo>
                  <a:lnTo>
                    <a:pt x="19" y="61"/>
                  </a:lnTo>
                  <a:lnTo>
                    <a:pt x="18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8"/>
                  </a:lnTo>
                  <a:lnTo>
                    <a:pt x="19" y="6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5" name="Freeform 410"/>
            <p:cNvSpPr>
              <a:spLocks/>
            </p:cNvSpPr>
            <p:nvPr/>
          </p:nvSpPr>
          <p:spPr bwMode="auto">
            <a:xfrm>
              <a:off x="5668963" y="3506788"/>
              <a:ext cx="93663" cy="84138"/>
            </a:xfrm>
            <a:custGeom>
              <a:avLst/>
              <a:gdLst>
                <a:gd name="T0" fmla="*/ 59 w 59"/>
                <a:gd name="T1" fmla="*/ 53 h 53"/>
                <a:gd name="T2" fmla="*/ 23 w 59"/>
                <a:gd name="T3" fmla="*/ 13 h 53"/>
                <a:gd name="T4" fmla="*/ 23 w 59"/>
                <a:gd name="T5" fmla="*/ 13 h 53"/>
                <a:gd name="T6" fmla="*/ 23 w 59"/>
                <a:gd name="T7" fmla="*/ 12 h 53"/>
                <a:gd name="T8" fmla="*/ 23 w 59"/>
                <a:gd name="T9" fmla="*/ 12 h 53"/>
                <a:gd name="T10" fmla="*/ 22 w 59"/>
                <a:gd name="T11" fmla="*/ 8 h 53"/>
                <a:gd name="T12" fmla="*/ 20 w 59"/>
                <a:gd name="T13" fmla="*/ 3 h 53"/>
                <a:gd name="T14" fmla="*/ 16 w 59"/>
                <a:gd name="T15" fmla="*/ 1 h 53"/>
                <a:gd name="T16" fmla="*/ 12 w 59"/>
                <a:gd name="T17" fmla="*/ 0 h 53"/>
                <a:gd name="T18" fmla="*/ 12 w 59"/>
                <a:gd name="T19" fmla="*/ 0 h 53"/>
                <a:gd name="T20" fmla="*/ 7 w 59"/>
                <a:gd name="T21" fmla="*/ 1 h 53"/>
                <a:gd name="T22" fmla="*/ 3 w 59"/>
                <a:gd name="T23" fmla="*/ 3 h 53"/>
                <a:gd name="T24" fmla="*/ 1 w 59"/>
                <a:gd name="T25" fmla="*/ 8 h 53"/>
                <a:gd name="T26" fmla="*/ 0 w 59"/>
                <a:gd name="T27" fmla="*/ 12 h 53"/>
                <a:gd name="T28" fmla="*/ 0 w 59"/>
                <a:gd name="T29" fmla="*/ 12 h 53"/>
                <a:gd name="T30" fmla="*/ 1 w 59"/>
                <a:gd name="T31" fmla="*/ 16 h 53"/>
                <a:gd name="T32" fmla="*/ 3 w 59"/>
                <a:gd name="T33" fmla="*/ 20 h 53"/>
                <a:gd name="T34" fmla="*/ 7 w 59"/>
                <a:gd name="T35" fmla="*/ 22 h 53"/>
                <a:gd name="T36" fmla="*/ 11 w 59"/>
                <a:gd name="T37" fmla="*/ 23 h 53"/>
                <a:gd name="T38" fmla="*/ 38 w 59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53">
                  <a:moveTo>
                    <a:pt x="59" y="53"/>
                  </a:moveTo>
                  <a:lnTo>
                    <a:pt x="23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38" y="5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6" name="Freeform 411"/>
            <p:cNvSpPr>
              <a:spLocks/>
            </p:cNvSpPr>
            <p:nvPr/>
          </p:nvSpPr>
          <p:spPr bwMode="auto">
            <a:xfrm>
              <a:off x="5549901" y="3506788"/>
              <a:ext cx="95250" cy="84138"/>
            </a:xfrm>
            <a:custGeom>
              <a:avLst/>
              <a:gdLst>
                <a:gd name="T0" fmla="*/ 22 w 60"/>
                <a:gd name="T1" fmla="*/ 53 h 53"/>
                <a:gd name="T2" fmla="*/ 49 w 60"/>
                <a:gd name="T3" fmla="*/ 23 h 53"/>
                <a:gd name="T4" fmla="*/ 49 w 60"/>
                <a:gd name="T5" fmla="*/ 23 h 53"/>
                <a:gd name="T6" fmla="*/ 53 w 60"/>
                <a:gd name="T7" fmla="*/ 22 h 53"/>
                <a:gd name="T8" fmla="*/ 57 w 60"/>
                <a:gd name="T9" fmla="*/ 20 h 53"/>
                <a:gd name="T10" fmla="*/ 59 w 60"/>
                <a:gd name="T11" fmla="*/ 16 h 53"/>
                <a:gd name="T12" fmla="*/ 60 w 60"/>
                <a:gd name="T13" fmla="*/ 12 h 53"/>
                <a:gd name="T14" fmla="*/ 60 w 60"/>
                <a:gd name="T15" fmla="*/ 12 h 53"/>
                <a:gd name="T16" fmla="*/ 59 w 60"/>
                <a:gd name="T17" fmla="*/ 8 h 53"/>
                <a:gd name="T18" fmla="*/ 57 w 60"/>
                <a:gd name="T19" fmla="*/ 3 h 53"/>
                <a:gd name="T20" fmla="*/ 53 w 60"/>
                <a:gd name="T21" fmla="*/ 1 h 53"/>
                <a:gd name="T22" fmla="*/ 49 w 60"/>
                <a:gd name="T23" fmla="*/ 0 h 53"/>
                <a:gd name="T24" fmla="*/ 49 w 60"/>
                <a:gd name="T25" fmla="*/ 0 h 53"/>
                <a:gd name="T26" fmla="*/ 43 w 60"/>
                <a:gd name="T27" fmla="*/ 1 h 53"/>
                <a:gd name="T28" fmla="*/ 40 w 60"/>
                <a:gd name="T29" fmla="*/ 3 h 53"/>
                <a:gd name="T30" fmla="*/ 38 w 60"/>
                <a:gd name="T31" fmla="*/ 8 h 53"/>
                <a:gd name="T32" fmla="*/ 37 w 60"/>
                <a:gd name="T33" fmla="*/ 12 h 53"/>
                <a:gd name="T34" fmla="*/ 37 w 60"/>
                <a:gd name="T35" fmla="*/ 12 h 53"/>
                <a:gd name="T36" fmla="*/ 37 w 60"/>
                <a:gd name="T37" fmla="*/ 13 h 53"/>
                <a:gd name="T38" fmla="*/ 0 w 60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53">
                  <a:moveTo>
                    <a:pt x="22" y="53"/>
                  </a:moveTo>
                  <a:lnTo>
                    <a:pt x="49" y="23"/>
                  </a:lnTo>
                  <a:lnTo>
                    <a:pt x="49" y="23"/>
                  </a:lnTo>
                  <a:lnTo>
                    <a:pt x="53" y="22"/>
                  </a:lnTo>
                  <a:lnTo>
                    <a:pt x="57" y="20"/>
                  </a:lnTo>
                  <a:lnTo>
                    <a:pt x="59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9" y="8"/>
                  </a:lnTo>
                  <a:lnTo>
                    <a:pt x="57" y="3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40" y="3"/>
                  </a:lnTo>
                  <a:lnTo>
                    <a:pt x="38" y="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0" y="5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7" name="Freeform 412"/>
            <p:cNvSpPr>
              <a:spLocks/>
            </p:cNvSpPr>
            <p:nvPr/>
          </p:nvSpPr>
          <p:spPr bwMode="auto">
            <a:xfrm>
              <a:off x="4002088" y="2379663"/>
              <a:ext cx="79375" cy="92075"/>
            </a:xfrm>
            <a:custGeom>
              <a:avLst/>
              <a:gdLst>
                <a:gd name="T0" fmla="*/ 0 w 50"/>
                <a:gd name="T1" fmla="*/ 4 h 58"/>
                <a:gd name="T2" fmla="*/ 0 w 50"/>
                <a:gd name="T3" fmla="*/ 4 h 58"/>
                <a:gd name="T4" fmla="*/ 1 w 50"/>
                <a:gd name="T5" fmla="*/ 3 h 58"/>
                <a:gd name="T6" fmla="*/ 2 w 50"/>
                <a:gd name="T7" fmla="*/ 2 h 58"/>
                <a:gd name="T8" fmla="*/ 3 w 50"/>
                <a:gd name="T9" fmla="*/ 1 h 58"/>
                <a:gd name="T10" fmla="*/ 4 w 50"/>
                <a:gd name="T11" fmla="*/ 0 h 58"/>
                <a:gd name="T12" fmla="*/ 30 w 50"/>
                <a:gd name="T13" fmla="*/ 0 h 58"/>
                <a:gd name="T14" fmla="*/ 30 w 50"/>
                <a:gd name="T15" fmla="*/ 0 h 58"/>
                <a:gd name="T16" fmla="*/ 33 w 50"/>
                <a:gd name="T17" fmla="*/ 1 h 58"/>
                <a:gd name="T18" fmla="*/ 36 w 50"/>
                <a:gd name="T19" fmla="*/ 4 h 58"/>
                <a:gd name="T20" fmla="*/ 36 w 50"/>
                <a:gd name="T21" fmla="*/ 4 h 58"/>
                <a:gd name="T22" fmla="*/ 40 w 50"/>
                <a:gd name="T23" fmla="*/ 16 h 58"/>
                <a:gd name="T24" fmla="*/ 43 w 50"/>
                <a:gd name="T25" fmla="*/ 26 h 58"/>
                <a:gd name="T26" fmla="*/ 43 w 50"/>
                <a:gd name="T27" fmla="*/ 26 h 58"/>
                <a:gd name="T28" fmla="*/ 47 w 50"/>
                <a:gd name="T29" fmla="*/ 40 h 58"/>
                <a:gd name="T30" fmla="*/ 50 w 50"/>
                <a:gd name="T31" fmla="*/ 55 h 58"/>
                <a:gd name="T32" fmla="*/ 50 w 50"/>
                <a:gd name="T33" fmla="*/ 55 h 58"/>
                <a:gd name="T34" fmla="*/ 50 w 50"/>
                <a:gd name="T35" fmla="*/ 58 h 58"/>
                <a:gd name="T36" fmla="*/ 49 w 50"/>
                <a:gd name="T37" fmla="*/ 58 h 58"/>
                <a:gd name="T38" fmla="*/ 47 w 50"/>
                <a:gd name="T39" fmla="*/ 58 h 58"/>
                <a:gd name="T40" fmla="*/ 47 w 50"/>
                <a:gd name="T41" fmla="*/ 58 h 58"/>
                <a:gd name="T42" fmla="*/ 33 w 50"/>
                <a:gd name="T43" fmla="*/ 57 h 58"/>
                <a:gd name="T44" fmla="*/ 20 w 50"/>
                <a:gd name="T45" fmla="*/ 55 h 58"/>
                <a:gd name="T46" fmla="*/ 4 w 50"/>
                <a:gd name="T47" fmla="*/ 51 h 58"/>
                <a:gd name="T48" fmla="*/ 4 w 50"/>
                <a:gd name="T49" fmla="*/ 51 h 58"/>
                <a:gd name="T50" fmla="*/ 1 w 50"/>
                <a:gd name="T51" fmla="*/ 49 h 58"/>
                <a:gd name="T52" fmla="*/ 0 w 50"/>
                <a:gd name="T53" fmla="*/ 46 h 58"/>
                <a:gd name="T54" fmla="*/ 0 w 50"/>
                <a:gd name="T5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58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1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7" y="4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3" y="57"/>
                  </a:lnTo>
                  <a:lnTo>
                    <a:pt x="20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8" name="Freeform 413"/>
            <p:cNvSpPr>
              <a:spLocks/>
            </p:cNvSpPr>
            <p:nvPr/>
          </p:nvSpPr>
          <p:spPr bwMode="auto">
            <a:xfrm>
              <a:off x="3879851" y="2557463"/>
              <a:ext cx="92075" cy="14288"/>
            </a:xfrm>
            <a:custGeom>
              <a:avLst/>
              <a:gdLst>
                <a:gd name="T0" fmla="*/ 0 w 58"/>
                <a:gd name="T1" fmla="*/ 5 h 9"/>
                <a:gd name="T2" fmla="*/ 0 w 58"/>
                <a:gd name="T3" fmla="*/ 5 h 9"/>
                <a:gd name="T4" fmla="*/ 0 w 58"/>
                <a:gd name="T5" fmla="*/ 9 h 9"/>
                <a:gd name="T6" fmla="*/ 11 w 58"/>
                <a:gd name="T7" fmla="*/ 9 h 9"/>
                <a:gd name="T8" fmla="*/ 22 w 58"/>
                <a:gd name="T9" fmla="*/ 0 h 9"/>
                <a:gd name="T10" fmla="*/ 37 w 58"/>
                <a:gd name="T11" fmla="*/ 0 h 9"/>
                <a:gd name="T12" fmla="*/ 47 w 58"/>
                <a:gd name="T13" fmla="*/ 9 h 9"/>
                <a:gd name="T14" fmla="*/ 58 w 58"/>
                <a:gd name="T15" fmla="*/ 9 h 9"/>
                <a:gd name="T16" fmla="*/ 58 w 58"/>
                <a:gd name="T17" fmla="*/ 9 h 9"/>
                <a:gd name="T18" fmla="*/ 58 w 58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9">
                  <a:moveTo>
                    <a:pt x="0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1" y="9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47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9" name="Freeform 414"/>
            <p:cNvSpPr>
              <a:spLocks/>
            </p:cNvSpPr>
            <p:nvPr/>
          </p:nvSpPr>
          <p:spPr bwMode="auto">
            <a:xfrm>
              <a:off x="3725863" y="2333625"/>
              <a:ext cx="382588" cy="238125"/>
            </a:xfrm>
            <a:custGeom>
              <a:avLst/>
              <a:gdLst>
                <a:gd name="T0" fmla="*/ 233 w 241"/>
                <a:gd name="T1" fmla="*/ 146 h 150"/>
                <a:gd name="T2" fmla="*/ 233 w 241"/>
                <a:gd name="T3" fmla="*/ 146 h 150"/>
                <a:gd name="T4" fmla="*/ 233 w 241"/>
                <a:gd name="T5" fmla="*/ 150 h 150"/>
                <a:gd name="T6" fmla="*/ 241 w 241"/>
                <a:gd name="T7" fmla="*/ 150 h 150"/>
                <a:gd name="T8" fmla="*/ 241 w 241"/>
                <a:gd name="T9" fmla="*/ 150 h 150"/>
                <a:gd name="T10" fmla="*/ 241 w 241"/>
                <a:gd name="T11" fmla="*/ 140 h 150"/>
                <a:gd name="T12" fmla="*/ 240 w 241"/>
                <a:gd name="T13" fmla="*/ 140 h 150"/>
                <a:gd name="T14" fmla="*/ 240 w 241"/>
                <a:gd name="T15" fmla="*/ 115 h 150"/>
                <a:gd name="T16" fmla="*/ 240 w 241"/>
                <a:gd name="T17" fmla="*/ 115 h 150"/>
                <a:gd name="T18" fmla="*/ 240 w 241"/>
                <a:gd name="T19" fmla="*/ 102 h 150"/>
                <a:gd name="T20" fmla="*/ 240 w 241"/>
                <a:gd name="T21" fmla="*/ 102 h 150"/>
                <a:gd name="T22" fmla="*/ 240 w 241"/>
                <a:gd name="T23" fmla="*/ 91 h 150"/>
                <a:gd name="T24" fmla="*/ 238 w 241"/>
                <a:gd name="T25" fmla="*/ 79 h 150"/>
                <a:gd name="T26" fmla="*/ 235 w 241"/>
                <a:gd name="T27" fmla="*/ 65 h 150"/>
                <a:gd name="T28" fmla="*/ 231 w 241"/>
                <a:gd name="T29" fmla="*/ 50 h 150"/>
                <a:gd name="T30" fmla="*/ 227 w 241"/>
                <a:gd name="T31" fmla="*/ 37 h 150"/>
                <a:gd name="T32" fmla="*/ 223 w 241"/>
                <a:gd name="T33" fmla="*/ 27 h 150"/>
                <a:gd name="T34" fmla="*/ 219 w 241"/>
                <a:gd name="T35" fmla="*/ 18 h 150"/>
                <a:gd name="T36" fmla="*/ 216 w 241"/>
                <a:gd name="T37" fmla="*/ 16 h 150"/>
                <a:gd name="T38" fmla="*/ 214 w 241"/>
                <a:gd name="T39" fmla="*/ 16 h 150"/>
                <a:gd name="T40" fmla="*/ 214 w 241"/>
                <a:gd name="T41" fmla="*/ 16 h 150"/>
                <a:gd name="T42" fmla="*/ 167 w 241"/>
                <a:gd name="T43" fmla="*/ 16 h 150"/>
                <a:gd name="T44" fmla="*/ 167 w 241"/>
                <a:gd name="T45" fmla="*/ 0 h 150"/>
                <a:gd name="T46" fmla="*/ 8 w 241"/>
                <a:gd name="T47" fmla="*/ 0 h 150"/>
                <a:gd name="T48" fmla="*/ 8 w 241"/>
                <a:gd name="T49" fmla="*/ 108 h 150"/>
                <a:gd name="T50" fmla="*/ 8 w 241"/>
                <a:gd name="T51" fmla="*/ 117 h 150"/>
                <a:gd name="T52" fmla="*/ 8 w 241"/>
                <a:gd name="T53" fmla="*/ 118 h 150"/>
                <a:gd name="T54" fmla="*/ 0 w 241"/>
                <a:gd name="T55" fmla="*/ 118 h 150"/>
                <a:gd name="T56" fmla="*/ 0 w 241"/>
                <a:gd name="T57" fmla="*/ 132 h 150"/>
                <a:gd name="T58" fmla="*/ 11 w 241"/>
                <a:gd name="T59" fmla="*/ 132 h 150"/>
                <a:gd name="T60" fmla="*/ 19 w 241"/>
                <a:gd name="T61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1" h="150">
                  <a:moveTo>
                    <a:pt x="233" y="146"/>
                  </a:moveTo>
                  <a:lnTo>
                    <a:pt x="233" y="146"/>
                  </a:lnTo>
                  <a:lnTo>
                    <a:pt x="233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40"/>
                  </a:lnTo>
                  <a:lnTo>
                    <a:pt x="240" y="140"/>
                  </a:lnTo>
                  <a:lnTo>
                    <a:pt x="240" y="115"/>
                  </a:lnTo>
                  <a:lnTo>
                    <a:pt x="240" y="115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91"/>
                  </a:lnTo>
                  <a:lnTo>
                    <a:pt x="238" y="79"/>
                  </a:lnTo>
                  <a:lnTo>
                    <a:pt x="235" y="65"/>
                  </a:lnTo>
                  <a:lnTo>
                    <a:pt x="231" y="50"/>
                  </a:lnTo>
                  <a:lnTo>
                    <a:pt x="227" y="37"/>
                  </a:lnTo>
                  <a:lnTo>
                    <a:pt x="223" y="27"/>
                  </a:lnTo>
                  <a:lnTo>
                    <a:pt x="219" y="18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167" y="16"/>
                  </a:lnTo>
                  <a:lnTo>
                    <a:pt x="167" y="0"/>
                  </a:lnTo>
                  <a:lnTo>
                    <a:pt x="8" y="0"/>
                  </a:lnTo>
                  <a:lnTo>
                    <a:pt x="8" y="108"/>
                  </a:lnTo>
                  <a:lnTo>
                    <a:pt x="8" y="117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11" y="132"/>
                  </a:lnTo>
                  <a:lnTo>
                    <a:pt x="19" y="14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0" name="Freeform 415"/>
            <p:cNvSpPr>
              <a:spLocks noEditPoints="1"/>
            </p:cNvSpPr>
            <p:nvPr/>
          </p:nvSpPr>
          <p:spPr bwMode="auto">
            <a:xfrm>
              <a:off x="37671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5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0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0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5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50 w 64"/>
                <a:gd name="T45" fmla="*/ 59 h 64"/>
                <a:gd name="T46" fmla="*/ 55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3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3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5 w 64"/>
                <a:gd name="T65" fmla="*/ 9 h 64"/>
                <a:gd name="T66" fmla="*/ 50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9 w 64"/>
                <a:gd name="T85" fmla="*/ 37 h 64"/>
                <a:gd name="T86" fmla="*/ 18 w 64"/>
                <a:gd name="T87" fmla="*/ 32 h 64"/>
                <a:gd name="T88" fmla="*/ 18 w 64"/>
                <a:gd name="T89" fmla="*/ 32 h 64"/>
                <a:gd name="T90" fmla="*/ 19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5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3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5" y="9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9" y="3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1" name="Freeform 416"/>
            <p:cNvSpPr>
              <a:spLocks noEditPoints="1"/>
            </p:cNvSpPr>
            <p:nvPr/>
          </p:nvSpPr>
          <p:spPr bwMode="auto">
            <a:xfrm>
              <a:off x="39830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4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1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1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4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49 w 64"/>
                <a:gd name="T45" fmla="*/ 59 h 64"/>
                <a:gd name="T46" fmla="*/ 54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4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4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4 w 64"/>
                <a:gd name="T65" fmla="*/ 9 h 64"/>
                <a:gd name="T66" fmla="*/ 49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8 w 64"/>
                <a:gd name="T85" fmla="*/ 37 h 64"/>
                <a:gd name="T86" fmla="*/ 17 w 64"/>
                <a:gd name="T87" fmla="*/ 32 h 64"/>
                <a:gd name="T88" fmla="*/ 17 w 64"/>
                <a:gd name="T89" fmla="*/ 32 h 64"/>
                <a:gd name="T90" fmla="*/ 18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8" y="37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2" name="Freeform 417"/>
            <p:cNvSpPr>
              <a:spLocks/>
            </p:cNvSpPr>
            <p:nvPr/>
          </p:nvSpPr>
          <p:spPr bwMode="auto">
            <a:xfrm>
              <a:off x="7780338" y="4071938"/>
              <a:ext cx="38100" cy="34925"/>
            </a:xfrm>
            <a:custGeom>
              <a:avLst/>
              <a:gdLst>
                <a:gd name="T0" fmla="*/ 18 w 24"/>
                <a:gd name="T1" fmla="*/ 0 h 22"/>
                <a:gd name="T2" fmla="*/ 18 w 24"/>
                <a:gd name="T3" fmla="*/ 0 h 22"/>
                <a:gd name="T4" fmla="*/ 21 w 24"/>
                <a:gd name="T5" fmla="*/ 2 h 22"/>
                <a:gd name="T6" fmla="*/ 23 w 24"/>
                <a:gd name="T7" fmla="*/ 6 h 22"/>
                <a:gd name="T8" fmla="*/ 24 w 24"/>
                <a:gd name="T9" fmla="*/ 11 h 22"/>
                <a:gd name="T10" fmla="*/ 23 w 24"/>
                <a:gd name="T11" fmla="*/ 15 h 22"/>
                <a:gd name="T12" fmla="*/ 23 w 24"/>
                <a:gd name="T13" fmla="*/ 15 h 22"/>
                <a:gd name="T14" fmla="*/ 21 w 24"/>
                <a:gd name="T15" fmla="*/ 19 h 22"/>
                <a:gd name="T16" fmla="*/ 17 w 24"/>
                <a:gd name="T17" fmla="*/ 21 h 22"/>
                <a:gd name="T18" fmla="*/ 13 w 24"/>
                <a:gd name="T19" fmla="*/ 22 h 22"/>
                <a:gd name="T20" fmla="*/ 8 w 24"/>
                <a:gd name="T21" fmla="*/ 22 h 22"/>
                <a:gd name="T22" fmla="*/ 8 w 24"/>
                <a:gd name="T23" fmla="*/ 22 h 22"/>
                <a:gd name="T24" fmla="*/ 4 w 24"/>
                <a:gd name="T25" fmla="*/ 20 h 22"/>
                <a:gd name="T26" fmla="*/ 2 w 24"/>
                <a:gd name="T27" fmla="*/ 17 h 22"/>
                <a:gd name="T28" fmla="*/ 0 w 24"/>
                <a:gd name="T29" fmla="*/ 13 h 22"/>
                <a:gd name="T30" fmla="*/ 0 w 24"/>
                <a:gd name="T31" fmla="*/ 9 h 22"/>
                <a:gd name="T32" fmla="*/ 0 w 24"/>
                <a:gd name="T33" fmla="*/ 9 h 22"/>
                <a:gd name="T34" fmla="*/ 0 w 24"/>
                <a:gd name="T3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2">
                  <a:moveTo>
                    <a:pt x="18" y="0"/>
                  </a:moveTo>
                  <a:lnTo>
                    <a:pt x="18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1" y="19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3" name="Freeform 418"/>
            <p:cNvSpPr>
              <a:spLocks/>
            </p:cNvSpPr>
            <p:nvPr/>
          </p:nvSpPr>
          <p:spPr bwMode="auto">
            <a:xfrm>
              <a:off x="7758113" y="3995738"/>
              <a:ext cx="319088" cy="279400"/>
            </a:xfrm>
            <a:custGeom>
              <a:avLst/>
              <a:gdLst>
                <a:gd name="T0" fmla="*/ 7 w 201"/>
                <a:gd name="T1" fmla="*/ 43 h 176"/>
                <a:gd name="T2" fmla="*/ 0 w 201"/>
                <a:gd name="T3" fmla="*/ 49 h 176"/>
                <a:gd name="T4" fmla="*/ 13 w 201"/>
                <a:gd name="T5" fmla="*/ 123 h 176"/>
                <a:gd name="T6" fmla="*/ 157 w 201"/>
                <a:gd name="T7" fmla="*/ 176 h 176"/>
                <a:gd name="T8" fmla="*/ 201 w 201"/>
                <a:gd name="T9" fmla="*/ 52 h 176"/>
                <a:gd name="T10" fmla="*/ 57 w 201"/>
                <a:gd name="T11" fmla="*/ 0 h 176"/>
                <a:gd name="T12" fmla="*/ 21 w 201"/>
                <a:gd name="T13" fmla="*/ 3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76">
                  <a:moveTo>
                    <a:pt x="7" y="43"/>
                  </a:moveTo>
                  <a:lnTo>
                    <a:pt x="0" y="49"/>
                  </a:lnTo>
                  <a:lnTo>
                    <a:pt x="13" y="123"/>
                  </a:lnTo>
                  <a:lnTo>
                    <a:pt x="157" y="176"/>
                  </a:lnTo>
                  <a:lnTo>
                    <a:pt x="201" y="52"/>
                  </a:lnTo>
                  <a:lnTo>
                    <a:pt x="57" y="0"/>
                  </a:lnTo>
                  <a:lnTo>
                    <a:pt x="21" y="3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4" name="Freeform 419"/>
            <p:cNvSpPr>
              <a:spLocks/>
            </p:cNvSpPr>
            <p:nvPr/>
          </p:nvSpPr>
          <p:spPr bwMode="auto">
            <a:xfrm>
              <a:off x="7654926" y="4011613"/>
              <a:ext cx="141288" cy="98425"/>
            </a:xfrm>
            <a:custGeom>
              <a:avLst/>
              <a:gdLst>
                <a:gd name="T0" fmla="*/ 89 w 89"/>
                <a:gd name="T1" fmla="*/ 47 h 62"/>
                <a:gd name="T2" fmla="*/ 89 w 89"/>
                <a:gd name="T3" fmla="*/ 47 h 62"/>
                <a:gd name="T4" fmla="*/ 86 w 89"/>
                <a:gd name="T5" fmla="*/ 41 h 62"/>
                <a:gd name="T6" fmla="*/ 83 w 89"/>
                <a:gd name="T7" fmla="*/ 36 h 62"/>
                <a:gd name="T8" fmla="*/ 78 w 89"/>
                <a:gd name="T9" fmla="*/ 29 h 62"/>
                <a:gd name="T10" fmla="*/ 73 w 89"/>
                <a:gd name="T11" fmla="*/ 22 h 62"/>
                <a:gd name="T12" fmla="*/ 65 w 89"/>
                <a:gd name="T13" fmla="*/ 15 h 62"/>
                <a:gd name="T14" fmla="*/ 56 w 89"/>
                <a:gd name="T15" fmla="*/ 8 h 62"/>
                <a:gd name="T16" fmla="*/ 45 w 89"/>
                <a:gd name="T17" fmla="*/ 3 h 62"/>
                <a:gd name="T18" fmla="*/ 45 w 89"/>
                <a:gd name="T19" fmla="*/ 3 h 62"/>
                <a:gd name="T20" fmla="*/ 37 w 89"/>
                <a:gd name="T21" fmla="*/ 0 h 62"/>
                <a:gd name="T22" fmla="*/ 30 w 89"/>
                <a:gd name="T23" fmla="*/ 0 h 62"/>
                <a:gd name="T24" fmla="*/ 23 w 89"/>
                <a:gd name="T25" fmla="*/ 0 h 62"/>
                <a:gd name="T26" fmla="*/ 16 w 89"/>
                <a:gd name="T27" fmla="*/ 2 h 62"/>
                <a:gd name="T28" fmla="*/ 11 w 89"/>
                <a:gd name="T29" fmla="*/ 5 h 62"/>
                <a:gd name="T30" fmla="*/ 7 w 89"/>
                <a:gd name="T31" fmla="*/ 8 h 62"/>
                <a:gd name="T32" fmla="*/ 3 w 89"/>
                <a:gd name="T33" fmla="*/ 13 h 62"/>
                <a:gd name="T34" fmla="*/ 1 w 89"/>
                <a:gd name="T35" fmla="*/ 18 h 62"/>
                <a:gd name="T36" fmla="*/ 1 w 89"/>
                <a:gd name="T37" fmla="*/ 18 h 62"/>
                <a:gd name="T38" fmla="*/ 0 w 89"/>
                <a:gd name="T39" fmla="*/ 23 h 62"/>
                <a:gd name="T40" fmla="*/ 0 w 89"/>
                <a:gd name="T41" fmla="*/ 28 h 62"/>
                <a:gd name="T42" fmla="*/ 1 w 89"/>
                <a:gd name="T43" fmla="*/ 34 h 62"/>
                <a:gd name="T44" fmla="*/ 3 w 89"/>
                <a:gd name="T45" fmla="*/ 39 h 62"/>
                <a:gd name="T46" fmla="*/ 6 w 89"/>
                <a:gd name="T47" fmla="*/ 44 h 62"/>
                <a:gd name="T48" fmla="*/ 11 w 89"/>
                <a:gd name="T49" fmla="*/ 50 h 62"/>
                <a:gd name="T50" fmla="*/ 17 w 89"/>
                <a:gd name="T51" fmla="*/ 54 h 62"/>
                <a:gd name="T52" fmla="*/ 26 w 89"/>
                <a:gd name="T53" fmla="*/ 58 h 62"/>
                <a:gd name="T54" fmla="*/ 26 w 89"/>
                <a:gd name="T55" fmla="*/ 58 h 62"/>
                <a:gd name="T56" fmla="*/ 39 w 89"/>
                <a:gd name="T57" fmla="*/ 61 h 62"/>
                <a:gd name="T58" fmla="*/ 50 w 89"/>
                <a:gd name="T59" fmla="*/ 62 h 62"/>
                <a:gd name="T60" fmla="*/ 50 w 89"/>
                <a:gd name="T61" fmla="*/ 62 h 62"/>
                <a:gd name="T62" fmla="*/ 59 w 89"/>
                <a:gd name="T6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62">
                  <a:moveTo>
                    <a:pt x="89" y="47"/>
                  </a:moveTo>
                  <a:lnTo>
                    <a:pt x="89" y="47"/>
                  </a:lnTo>
                  <a:lnTo>
                    <a:pt x="86" y="41"/>
                  </a:lnTo>
                  <a:lnTo>
                    <a:pt x="83" y="36"/>
                  </a:lnTo>
                  <a:lnTo>
                    <a:pt x="78" y="29"/>
                  </a:lnTo>
                  <a:lnTo>
                    <a:pt x="73" y="22"/>
                  </a:lnTo>
                  <a:lnTo>
                    <a:pt x="65" y="15"/>
                  </a:lnTo>
                  <a:lnTo>
                    <a:pt x="56" y="8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39"/>
                  </a:lnTo>
                  <a:lnTo>
                    <a:pt x="6" y="44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39" y="61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9" y="6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5" name="Freeform 420"/>
            <p:cNvSpPr>
              <a:spLocks noEditPoints="1"/>
            </p:cNvSpPr>
            <p:nvPr/>
          </p:nvSpPr>
          <p:spPr bwMode="auto">
            <a:xfrm>
              <a:off x="2719388" y="2681288"/>
              <a:ext cx="250825" cy="206375"/>
            </a:xfrm>
            <a:custGeom>
              <a:avLst/>
              <a:gdLst>
                <a:gd name="T0" fmla="*/ 158 w 158"/>
                <a:gd name="T1" fmla="*/ 121 h 130"/>
                <a:gd name="T2" fmla="*/ 158 w 158"/>
                <a:gd name="T3" fmla="*/ 121 h 130"/>
                <a:gd name="T4" fmla="*/ 157 w 158"/>
                <a:gd name="T5" fmla="*/ 124 h 130"/>
                <a:gd name="T6" fmla="*/ 155 w 158"/>
                <a:gd name="T7" fmla="*/ 126 h 130"/>
                <a:gd name="T8" fmla="*/ 153 w 158"/>
                <a:gd name="T9" fmla="*/ 129 h 130"/>
                <a:gd name="T10" fmla="*/ 150 w 158"/>
                <a:gd name="T11" fmla="*/ 130 h 130"/>
                <a:gd name="T12" fmla="*/ 9 w 158"/>
                <a:gd name="T13" fmla="*/ 130 h 130"/>
                <a:gd name="T14" fmla="*/ 9 w 158"/>
                <a:gd name="T15" fmla="*/ 130 h 130"/>
                <a:gd name="T16" fmla="*/ 5 w 158"/>
                <a:gd name="T17" fmla="*/ 129 h 130"/>
                <a:gd name="T18" fmla="*/ 3 w 158"/>
                <a:gd name="T19" fmla="*/ 126 h 130"/>
                <a:gd name="T20" fmla="*/ 1 w 158"/>
                <a:gd name="T21" fmla="*/ 124 h 130"/>
                <a:gd name="T22" fmla="*/ 0 w 158"/>
                <a:gd name="T23" fmla="*/ 121 h 130"/>
                <a:gd name="T24" fmla="*/ 0 w 158"/>
                <a:gd name="T25" fmla="*/ 8 h 130"/>
                <a:gd name="T26" fmla="*/ 0 w 158"/>
                <a:gd name="T27" fmla="*/ 8 h 130"/>
                <a:gd name="T28" fmla="*/ 1 w 158"/>
                <a:gd name="T29" fmla="*/ 5 h 130"/>
                <a:gd name="T30" fmla="*/ 3 w 158"/>
                <a:gd name="T31" fmla="*/ 3 h 130"/>
                <a:gd name="T32" fmla="*/ 5 w 158"/>
                <a:gd name="T33" fmla="*/ 1 h 130"/>
                <a:gd name="T34" fmla="*/ 9 w 158"/>
                <a:gd name="T35" fmla="*/ 0 h 130"/>
                <a:gd name="T36" fmla="*/ 150 w 158"/>
                <a:gd name="T37" fmla="*/ 0 h 130"/>
                <a:gd name="T38" fmla="*/ 150 w 158"/>
                <a:gd name="T39" fmla="*/ 0 h 130"/>
                <a:gd name="T40" fmla="*/ 153 w 158"/>
                <a:gd name="T41" fmla="*/ 1 h 130"/>
                <a:gd name="T42" fmla="*/ 155 w 158"/>
                <a:gd name="T43" fmla="*/ 3 h 130"/>
                <a:gd name="T44" fmla="*/ 157 w 158"/>
                <a:gd name="T45" fmla="*/ 5 h 130"/>
                <a:gd name="T46" fmla="*/ 158 w 158"/>
                <a:gd name="T47" fmla="*/ 8 h 130"/>
                <a:gd name="T48" fmla="*/ 158 w 158"/>
                <a:gd name="T49" fmla="*/ 121 h 130"/>
                <a:gd name="T50" fmla="*/ 96 w 158"/>
                <a:gd name="T51" fmla="*/ 47 h 130"/>
                <a:gd name="T52" fmla="*/ 96 w 158"/>
                <a:gd name="T53" fmla="*/ 47 h 130"/>
                <a:gd name="T54" fmla="*/ 96 w 158"/>
                <a:gd name="T55" fmla="*/ 44 h 130"/>
                <a:gd name="T56" fmla="*/ 95 w 158"/>
                <a:gd name="T57" fmla="*/ 41 h 130"/>
                <a:gd name="T58" fmla="*/ 90 w 158"/>
                <a:gd name="T59" fmla="*/ 36 h 130"/>
                <a:gd name="T60" fmla="*/ 85 w 158"/>
                <a:gd name="T61" fmla="*/ 33 h 130"/>
                <a:gd name="T62" fmla="*/ 82 w 158"/>
                <a:gd name="T63" fmla="*/ 32 h 130"/>
                <a:gd name="T64" fmla="*/ 79 w 158"/>
                <a:gd name="T65" fmla="*/ 31 h 130"/>
                <a:gd name="T66" fmla="*/ 79 w 158"/>
                <a:gd name="T67" fmla="*/ 31 h 130"/>
                <a:gd name="T68" fmla="*/ 76 w 158"/>
                <a:gd name="T69" fmla="*/ 32 h 130"/>
                <a:gd name="T70" fmla="*/ 73 w 158"/>
                <a:gd name="T71" fmla="*/ 33 h 130"/>
                <a:gd name="T72" fmla="*/ 68 w 158"/>
                <a:gd name="T73" fmla="*/ 36 h 130"/>
                <a:gd name="T74" fmla="*/ 64 w 158"/>
                <a:gd name="T75" fmla="*/ 41 h 130"/>
                <a:gd name="T76" fmla="*/ 63 w 158"/>
                <a:gd name="T77" fmla="*/ 44 h 130"/>
                <a:gd name="T78" fmla="*/ 63 w 158"/>
                <a:gd name="T79" fmla="*/ 47 h 130"/>
                <a:gd name="T80" fmla="*/ 63 w 158"/>
                <a:gd name="T81" fmla="*/ 47 h 130"/>
                <a:gd name="T82" fmla="*/ 64 w 158"/>
                <a:gd name="T83" fmla="*/ 51 h 130"/>
                <a:gd name="T84" fmla="*/ 65 w 158"/>
                <a:gd name="T85" fmla="*/ 54 h 130"/>
                <a:gd name="T86" fmla="*/ 67 w 158"/>
                <a:gd name="T87" fmla="*/ 58 h 130"/>
                <a:gd name="T88" fmla="*/ 69 w 158"/>
                <a:gd name="T89" fmla="*/ 61 h 130"/>
                <a:gd name="T90" fmla="*/ 69 w 158"/>
                <a:gd name="T91" fmla="*/ 93 h 130"/>
                <a:gd name="T92" fmla="*/ 69 w 158"/>
                <a:gd name="T93" fmla="*/ 93 h 130"/>
                <a:gd name="T94" fmla="*/ 70 w 158"/>
                <a:gd name="T95" fmla="*/ 97 h 130"/>
                <a:gd name="T96" fmla="*/ 72 w 158"/>
                <a:gd name="T97" fmla="*/ 100 h 130"/>
                <a:gd name="T98" fmla="*/ 75 w 158"/>
                <a:gd name="T99" fmla="*/ 102 h 130"/>
                <a:gd name="T100" fmla="*/ 79 w 158"/>
                <a:gd name="T101" fmla="*/ 103 h 130"/>
                <a:gd name="T102" fmla="*/ 79 w 158"/>
                <a:gd name="T103" fmla="*/ 103 h 130"/>
                <a:gd name="T104" fmla="*/ 83 w 158"/>
                <a:gd name="T105" fmla="*/ 102 h 130"/>
                <a:gd name="T106" fmla="*/ 86 w 158"/>
                <a:gd name="T107" fmla="*/ 100 h 130"/>
                <a:gd name="T108" fmla="*/ 88 w 158"/>
                <a:gd name="T109" fmla="*/ 97 h 130"/>
                <a:gd name="T110" fmla="*/ 89 w 158"/>
                <a:gd name="T111" fmla="*/ 93 h 130"/>
                <a:gd name="T112" fmla="*/ 89 w 158"/>
                <a:gd name="T113" fmla="*/ 61 h 130"/>
                <a:gd name="T114" fmla="*/ 89 w 158"/>
                <a:gd name="T115" fmla="*/ 61 h 130"/>
                <a:gd name="T116" fmla="*/ 91 w 158"/>
                <a:gd name="T117" fmla="*/ 58 h 130"/>
                <a:gd name="T118" fmla="*/ 94 w 158"/>
                <a:gd name="T119" fmla="*/ 54 h 130"/>
                <a:gd name="T120" fmla="*/ 95 w 158"/>
                <a:gd name="T121" fmla="*/ 51 h 130"/>
                <a:gd name="T122" fmla="*/ 96 w 158"/>
                <a:gd name="T123" fmla="*/ 47 h 130"/>
                <a:gd name="T124" fmla="*/ 96 w 158"/>
                <a:gd name="T125" fmla="*/ 4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130">
                  <a:moveTo>
                    <a:pt x="158" y="121"/>
                  </a:moveTo>
                  <a:lnTo>
                    <a:pt x="158" y="121"/>
                  </a:lnTo>
                  <a:lnTo>
                    <a:pt x="157" y="124"/>
                  </a:lnTo>
                  <a:lnTo>
                    <a:pt x="155" y="126"/>
                  </a:lnTo>
                  <a:lnTo>
                    <a:pt x="153" y="129"/>
                  </a:lnTo>
                  <a:lnTo>
                    <a:pt x="150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5" y="129"/>
                  </a:lnTo>
                  <a:lnTo>
                    <a:pt x="3" y="126"/>
                  </a:lnTo>
                  <a:lnTo>
                    <a:pt x="1" y="124"/>
                  </a:lnTo>
                  <a:lnTo>
                    <a:pt x="0" y="12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3" y="1"/>
                  </a:lnTo>
                  <a:lnTo>
                    <a:pt x="155" y="3"/>
                  </a:lnTo>
                  <a:lnTo>
                    <a:pt x="157" y="5"/>
                  </a:lnTo>
                  <a:lnTo>
                    <a:pt x="158" y="8"/>
                  </a:lnTo>
                  <a:lnTo>
                    <a:pt x="158" y="121"/>
                  </a:lnTo>
                  <a:close/>
                  <a:moveTo>
                    <a:pt x="96" y="47"/>
                  </a:moveTo>
                  <a:lnTo>
                    <a:pt x="96" y="47"/>
                  </a:lnTo>
                  <a:lnTo>
                    <a:pt x="96" y="44"/>
                  </a:lnTo>
                  <a:lnTo>
                    <a:pt x="95" y="41"/>
                  </a:lnTo>
                  <a:lnTo>
                    <a:pt x="90" y="36"/>
                  </a:lnTo>
                  <a:lnTo>
                    <a:pt x="85" y="33"/>
                  </a:lnTo>
                  <a:lnTo>
                    <a:pt x="82" y="32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6" y="32"/>
                  </a:lnTo>
                  <a:lnTo>
                    <a:pt x="73" y="33"/>
                  </a:lnTo>
                  <a:lnTo>
                    <a:pt x="68" y="36"/>
                  </a:lnTo>
                  <a:lnTo>
                    <a:pt x="64" y="41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4" y="51"/>
                  </a:lnTo>
                  <a:lnTo>
                    <a:pt x="65" y="54"/>
                  </a:lnTo>
                  <a:lnTo>
                    <a:pt x="67" y="58"/>
                  </a:lnTo>
                  <a:lnTo>
                    <a:pt x="69" y="6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0" y="97"/>
                  </a:lnTo>
                  <a:lnTo>
                    <a:pt x="72" y="100"/>
                  </a:lnTo>
                  <a:lnTo>
                    <a:pt x="75" y="102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83" y="102"/>
                  </a:lnTo>
                  <a:lnTo>
                    <a:pt x="86" y="100"/>
                  </a:lnTo>
                  <a:lnTo>
                    <a:pt x="88" y="97"/>
                  </a:lnTo>
                  <a:lnTo>
                    <a:pt x="89" y="93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91" y="58"/>
                  </a:lnTo>
                  <a:lnTo>
                    <a:pt x="94" y="54"/>
                  </a:lnTo>
                  <a:lnTo>
                    <a:pt x="95" y="51"/>
                  </a:lnTo>
                  <a:lnTo>
                    <a:pt x="96" y="47"/>
                  </a:lnTo>
                  <a:lnTo>
                    <a:pt x="96" y="47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6" name="Freeform 421"/>
            <p:cNvSpPr>
              <a:spLocks/>
            </p:cNvSpPr>
            <p:nvPr/>
          </p:nvSpPr>
          <p:spPr bwMode="auto">
            <a:xfrm>
              <a:off x="2784476" y="2581275"/>
              <a:ext cx="120650" cy="88900"/>
            </a:xfrm>
            <a:custGeom>
              <a:avLst/>
              <a:gdLst>
                <a:gd name="T0" fmla="*/ 76 w 76"/>
                <a:gd name="T1" fmla="*/ 56 h 56"/>
                <a:gd name="T2" fmla="*/ 76 w 76"/>
                <a:gd name="T3" fmla="*/ 39 h 56"/>
                <a:gd name="T4" fmla="*/ 76 w 76"/>
                <a:gd name="T5" fmla="*/ 39 h 56"/>
                <a:gd name="T6" fmla="*/ 76 w 76"/>
                <a:gd name="T7" fmla="*/ 31 h 56"/>
                <a:gd name="T8" fmla="*/ 73 w 76"/>
                <a:gd name="T9" fmla="*/ 24 h 56"/>
                <a:gd name="T10" fmla="*/ 70 w 76"/>
                <a:gd name="T11" fmla="*/ 18 h 56"/>
                <a:gd name="T12" fmla="*/ 65 w 76"/>
                <a:gd name="T13" fmla="*/ 12 h 56"/>
                <a:gd name="T14" fmla="*/ 60 w 76"/>
                <a:gd name="T15" fmla="*/ 7 h 56"/>
                <a:gd name="T16" fmla="*/ 54 w 76"/>
                <a:gd name="T17" fmla="*/ 3 h 56"/>
                <a:gd name="T18" fmla="*/ 46 w 76"/>
                <a:gd name="T19" fmla="*/ 1 h 56"/>
                <a:gd name="T20" fmla="*/ 38 w 76"/>
                <a:gd name="T21" fmla="*/ 0 h 56"/>
                <a:gd name="T22" fmla="*/ 38 w 76"/>
                <a:gd name="T23" fmla="*/ 0 h 56"/>
                <a:gd name="T24" fmla="*/ 30 w 76"/>
                <a:gd name="T25" fmla="*/ 1 h 56"/>
                <a:gd name="T26" fmla="*/ 23 w 76"/>
                <a:gd name="T27" fmla="*/ 3 h 56"/>
                <a:gd name="T28" fmla="*/ 17 w 76"/>
                <a:gd name="T29" fmla="*/ 7 h 56"/>
                <a:gd name="T30" fmla="*/ 11 w 76"/>
                <a:gd name="T31" fmla="*/ 12 h 56"/>
                <a:gd name="T32" fmla="*/ 6 w 76"/>
                <a:gd name="T33" fmla="*/ 18 h 56"/>
                <a:gd name="T34" fmla="*/ 3 w 76"/>
                <a:gd name="T35" fmla="*/ 24 h 56"/>
                <a:gd name="T36" fmla="*/ 0 w 76"/>
                <a:gd name="T37" fmla="*/ 31 h 56"/>
                <a:gd name="T38" fmla="*/ 0 w 76"/>
                <a:gd name="T39" fmla="*/ 39 h 56"/>
                <a:gd name="T40" fmla="*/ 0 w 76"/>
                <a:gd name="T4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56">
                  <a:moveTo>
                    <a:pt x="76" y="56"/>
                  </a:moveTo>
                  <a:lnTo>
                    <a:pt x="76" y="39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3" y="24"/>
                  </a:lnTo>
                  <a:lnTo>
                    <a:pt x="70" y="18"/>
                  </a:lnTo>
                  <a:lnTo>
                    <a:pt x="65" y="12"/>
                  </a:lnTo>
                  <a:lnTo>
                    <a:pt x="60" y="7"/>
                  </a:lnTo>
                  <a:lnTo>
                    <a:pt x="54" y="3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1" y="12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5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7" name="Freeform 422"/>
            <p:cNvSpPr>
              <a:spLocks/>
            </p:cNvSpPr>
            <p:nvPr/>
          </p:nvSpPr>
          <p:spPr bwMode="auto">
            <a:xfrm>
              <a:off x="2743201" y="2543175"/>
              <a:ext cx="203200" cy="127000"/>
            </a:xfrm>
            <a:custGeom>
              <a:avLst/>
              <a:gdLst>
                <a:gd name="T0" fmla="*/ 0 w 128"/>
                <a:gd name="T1" fmla="*/ 80 h 80"/>
                <a:gd name="T2" fmla="*/ 0 w 128"/>
                <a:gd name="T3" fmla="*/ 63 h 80"/>
                <a:gd name="T4" fmla="*/ 0 w 128"/>
                <a:gd name="T5" fmla="*/ 63 h 80"/>
                <a:gd name="T6" fmla="*/ 0 w 128"/>
                <a:gd name="T7" fmla="*/ 56 h 80"/>
                <a:gd name="T8" fmla="*/ 1 w 128"/>
                <a:gd name="T9" fmla="*/ 50 h 80"/>
                <a:gd name="T10" fmla="*/ 3 w 128"/>
                <a:gd name="T11" fmla="*/ 44 h 80"/>
                <a:gd name="T12" fmla="*/ 6 w 128"/>
                <a:gd name="T13" fmla="*/ 39 h 80"/>
                <a:gd name="T14" fmla="*/ 11 w 128"/>
                <a:gd name="T15" fmla="*/ 27 h 80"/>
                <a:gd name="T16" fmla="*/ 19 w 128"/>
                <a:gd name="T17" fmla="*/ 18 h 80"/>
                <a:gd name="T18" fmla="*/ 28 w 128"/>
                <a:gd name="T19" fmla="*/ 10 h 80"/>
                <a:gd name="T20" fmla="*/ 39 w 128"/>
                <a:gd name="T21" fmla="*/ 4 h 80"/>
                <a:gd name="T22" fmla="*/ 46 w 128"/>
                <a:gd name="T23" fmla="*/ 2 h 80"/>
                <a:gd name="T24" fmla="*/ 51 w 128"/>
                <a:gd name="T25" fmla="*/ 1 h 80"/>
                <a:gd name="T26" fmla="*/ 58 w 128"/>
                <a:gd name="T27" fmla="*/ 0 h 80"/>
                <a:gd name="T28" fmla="*/ 64 w 128"/>
                <a:gd name="T29" fmla="*/ 0 h 80"/>
                <a:gd name="T30" fmla="*/ 64 w 128"/>
                <a:gd name="T31" fmla="*/ 0 h 80"/>
                <a:gd name="T32" fmla="*/ 70 w 128"/>
                <a:gd name="T33" fmla="*/ 0 h 80"/>
                <a:gd name="T34" fmla="*/ 77 w 128"/>
                <a:gd name="T35" fmla="*/ 1 h 80"/>
                <a:gd name="T36" fmla="*/ 84 w 128"/>
                <a:gd name="T37" fmla="*/ 2 h 80"/>
                <a:gd name="T38" fmla="*/ 89 w 128"/>
                <a:gd name="T39" fmla="*/ 4 h 80"/>
                <a:gd name="T40" fmla="*/ 100 w 128"/>
                <a:gd name="T41" fmla="*/ 10 h 80"/>
                <a:gd name="T42" fmla="*/ 109 w 128"/>
                <a:gd name="T43" fmla="*/ 18 h 80"/>
                <a:gd name="T44" fmla="*/ 118 w 128"/>
                <a:gd name="T45" fmla="*/ 27 h 80"/>
                <a:gd name="T46" fmla="*/ 123 w 128"/>
                <a:gd name="T47" fmla="*/ 39 h 80"/>
                <a:gd name="T48" fmla="*/ 125 w 128"/>
                <a:gd name="T49" fmla="*/ 44 h 80"/>
                <a:gd name="T50" fmla="*/ 127 w 128"/>
                <a:gd name="T51" fmla="*/ 50 h 80"/>
                <a:gd name="T52" fmla="*/ 128 w 128"/>
                <a:gd name="T53" fmla="*/ 56 h 80"/>
                <a:gd name="T54" fmla="*/ 128 w 128"/>
                <a:gd name="T55" fmla="*/ 63 h 80"/>
                <a:gd name="T56" fmla="*/ 128 w 128"/>
                <a:gd name="T5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80">
                  <a:moveTo>
                    <a:pt x="0" y="8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11" y="27"/>
                  </a:lnTo>
                  <a:lnTo>
                    <a:pt x="19" y="18"/>
                  </a:lnTo>
                  <a:lnTo>
                    <a:pt x="28" y="10"/>
                  </a:lnTo>
                  <a:lnTo>
                    <a:pt x="39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1"/>
                  </a:lnTo>
                  <a:lnTo>
                    <a:pt x="84" y="2"/>
                  </a:lnTo>
                  <a:lnTo>
                    <a:pt x="89" y="4"/>
                  </a:lnTo>
                  <a:lnTo>
                    <a:pt x="100" y="10"/>
                  </a:lnTo>
                  <a:lnTo>
                    <a:pt x="109" y="18"/>
                  </a:lnTo>
                  <a:lnTo>
                    <a:pt x="118" y="27"/>
                  </a:lnTo>
                  <a:lnTo>
                    <a:pt x="123" y="39"/>
                  </a:lnTo>
                  <a:lnTo>
                    <a:pt x="125" y="44"/>
                  </a:lnTo>
                  <a:lnTo>
                    <a:pt x="127" y="50"/>
                  </a:lnTo>
                  <a:lnTo>
                    <a:pt x="128" y="56"/>
                  </a:lnTo>
                  <a:lnTo>
                    <a:pt x="128" y="63"/>
                  </a:lnTo>
                  <a:lnTo>
                    <a:pt x="128" y="8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8" name="Freeform 423"/>
            <p:cNvSpPr>
              <a:spLocks/>
            </p:cNvSpPr>
            <p:nvPr/>
          </p:nvSpPr>
          <p:spPr bwMode="auto">
            <a:xfrm>
              <a:off x="3003551" y="3000375"/>
              <a:ext cx="87313" cy="61913"/>
            </a:xfrm>
            <a:custGeom>
              <a:avLst/>
              <a:gdLst>
                <a:gd name="T0" fmla="*/ 0 w 55"/>
                <a:gd name="T1" fmla="*/ 39 h 39"/>
                <a:gd name="T2" fmla="*/ 0 w 55"/>
                <a:gd name="T3" fmla="*/ 39 h 39"/>
                <a:gd name="T4" fmla="*/ 2 w 55"/>
                <a:gd name="T5" fmla="*/ 29 h 39"/>
                <a:gd name="T6" fmla="*/ 5 w 55"/>
                <a:gd name="T7" fmla="*/ 22 h 39"/>
                <a:gd name="T8" fmla="*/ 8 w 55"/>
                <a:gd name="T9" fmla="*/ 15 h 39"/>
                <a:gd name="T10" fmla="*/ 12 w 55"/>
                <a:gd name="T11" fmla="*/ 10 h 39"/>
                <a:gd name="T12" fmla="*/ 15 w 55"/>
                <a:gd name="T13" fmla="*/ 5 h 39"/>
                <a:gd name="T14" fmla="*/ 19 w 55"/>
                <a:gd name="T15" fmla="*/ 2 h 39"/>
                <a:gd name="T16" fmla="*/ 24 w 55"/>
                <a:gd name="T17" fmla="*/ 0 h 39"/>
                <a:gd name="T18" fmla="*/ 28 w 55"/>
                <a:gd name="T19" fmla="*/ 0 h 39"/>
                <a:gd name="T20" fmla="*/ 28 w 55"/>
                <a:gd name="T21" fmla="*/ 0 h 39"/>
                <a:gd name="T22" fmla="*/ 32 w 55"/>
                <a:gd name="T23" fmla="*/ 0 h 39"/>
                <a:gd name="T24" fmla="*/ 35 w 55"/>
                <a:gd name="T25" fmla="*/ 2 h 39"/>
                <a:gd name="T26" fmla="*/ 39 w 55"/>
                <a:gd name="T27" fmla="*/ 5 h 39"/>
                <a:gd name="T28" fmla="*/ 43 w 55"/>
                <a:gd name="T29" fmla="*/ 10 h 39"/>
                <a:gd name="T30" fmla="*/ 46 w 55"/>
                <a:gd name="T31" fmla="*/ 15 h 39"/>
                <a:gd name="T32" fmla="*/ 49 w 55"/>
                <a:gd name="T33" fmla="*/ 22 h 39"/>
                <a:gd name="T34" fmla="*/ 52 w 55"/>
                <a:gd name="T35" fmla="*/ 29 h 39"/>
                <a:gd name="T36" fmla="*/ 55 w 55"/>
                <a:gd name="T3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39">
                  <a:moveTo>
                    <a:pt x="0" y="39"/>
                  </a:moveTo>
                  <a:lnTo>
                    <a:pt x="0" y="39"/>
                  </a:lnTo>
                  <a:lnTo>
                    <a:pt x="2" y="29"/>
                  </a:lnTo>
                  <a:lnTo>
                    <a:pt x="5" y="22"/>
                  </a:lnTo>
                  <a:lnTo>
                    <a:pt x="8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3" y="10"/>
                  </a:lnTo>
                  <a:lnTo>
                    <a:pt x="46" y="15"/>
                  </a:lnTo>
                  <a:lnTo>
                    <a:pt x="49" y="22"/>
                  </a:lnTo>
                  <a:lnTo>
                    <a:pt x="52" y="29"/>
                  </a:lnTo>
                  <a:lnTo>
                    <a:pt x="55" y="3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9" name="Freeform 424"/>
            <p:cNvSpPr>
              <a:spLocks/>
            </p:cNvSpPr>
            <p:nvPr/>
          </p:nvSpPr>
          <p:spPr bwMode="auto">
            <a:xfrm>
              <a:off x="2944813" y="3094038"/>
              <a:ext cx="39688" cy="36513"/>
            </a:xfrm>
            <a:custGeom>
              <a:avLst/>
              <a:gdLst>
                <a:gd name="T0" fmla="*/ 22 w 25"/>
                <a:gd name="T1" fmla="*/ 2 h 23"/>
                <a:gd name="T2" fmla="*/ 22 w 25"/>
                <a:gd name="T3" fmla="*/ 2 h 23"/>
                <a:gd name="T4" fmla="*/ 25 w 25"/>
                <a:gd name="T5" fmla="*/ 5 h 23"/>
                <a:gd name="T6" fmla="*/ 25 w 25"/>
                <a:gd name="T7" fmla="*/ 10 h 23"/>
                <a:gd name="T8" fmla="*/ 25 w 25"/>
                <a:gd name="T9" fmla="*/ 10 h 23"/>
                <a:gd name="T10" fmla="*/ 24 w 25"/>
                <a:gd name="T11" fmla="*/ 15 h 23"/>
                <a:gd name="T12" fmla="*/ 21 w 25"/>
                <a:gd name="T13" fmla="*/ 19 h 23"/>
                <a:gd name="T14" fmla="*/ 17 w 25"/>
                <a:gd name="T15" fmla="*/ 22 h 23"/>
                <a:gd name="T16" fmla="*/ 12 w 25"/>
                <a:gd name="T17" fmla="*/ 23 h 23"/>
                <a:gd name="T18" fmla="*/ 12 w 25"/>
                <a:gd name="T19" fmla="*/ 23 h 23"/>
                <a:gd name="T20" fmla="*/ 8 w 25"/>
                <a:gd name="T21" fmla="*/ 22 h 23"/>
                <a:gd name="T22" fmla="*/ 4 w 25"/>
                <a:gd name="T23" fmla="*/ 19 h 23"/>
                <a:gd name="T24" fmla="*/ 1 w 25"/>
                <a:gd name="T25" fmla="*/ 15 h 23"/>
                <a:gd name="T26" fmla="*/ 0 w 25"/>
                <a:gd name="T27" fmla="*/ 10 h 23"/>
                <a:gd name="T28" fmla="*/ 0 w 25"/>
                <a:gd name="T29" fmla="*/ 10 h 23"/>
                <a:gd name="T30" fmla="*/ 1 w 25"/>
                <a:gd name="T31" fmla="*/ 7 h 23"/>
                <a:gd name="T32" fmla="*/ 2 w 25"/>
                <a:gd name="T33" fmla="*/ 4 h 23"/>
                <a:gd name="T34" fmla="*/ 4 w 25"/>
                <a:gd name="T35" fmla="*/ 2 h 23"/>
                <a:gd name="T36" fmla="*/ 6 w 25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22" y="2"/>
                  </a:moveTo>
                  <a:lnTo>
                    <a:pt x="22" y="2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15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0" name="Line 425"/>
            <p:cNvSpPr>
              <a:spLocks noChangeShapeType="1"/>
            </p:cNvSpPr>
            <p:nvPr/>
          </p:nvSpPr>
          <p:spPr bwMode="auto">
            <a:xfrm flipH="1">
              <a:off x="2986088" y="3073400"/>
              <a:ext cx="123825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1" name="Freeform 426"/>
            <p:cNvSpPr>
              <a:spLocks/>
            </p:cNvSpPr>
            <p:nvPr/>
          </p:nvSpPr>
          <p:spPr bwMode="auto">
            <a:xfrm>
              <a:off x="3109913" y="309403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9 w 24"/>
                <a:gd name="T3" fmla="*/ 0 h 23"/>
                <a:gd name="T4" fmla="*/ 21 w 24"/>
                <a:gd name="T5" fmla="*/ 2 h 23"/>
                <a:gd name="T6" fmla="*/ 22 w 24"/>
                <a:gd name="T7" fmla="*/ 4 h 23"/>
                <a:gd name="T8" fmla="*/ 24 w 24"/>
                <a:gd name="T9" fmla="*/ 7 h 23"/>
                <a:gd name="T10" fmla="*/ 24 w 24"/>
                <a:gd name="T11" fmla="*/ 10 h 23"/>
                <a:gd name="T12" fmla="*/ 24 w 24"/>
                <a:gd name="T13" fmla="*/ 10 h 23"/>
                <a:gd name="T14" fmla="*/ 23 w 24"/>
                <a:gd name="T15" fmla="*/ 15 h 23"/>
                <a:gd name="T16" fmla="*/ 20 w 24"/>
                <a:gd name="T17" fmla="*/ 19 h 23"/>
                <a:gd name="T18" fmla="*/ 17 w 24"/>
                <a:gd name="T19" fmla="*/ 22 h 23"/>
                <a:gd name="T20" fmla="*/ 12 w 24"/>
                <a:gd name="T21" fmla="*/ 23 h 23"/>
                <a:gd name="T22" fmla="*/ 12 w 24"/>
                <a:gd name="T23" fmla="*/ 23 h 23"/>
                <a:gd name="T24" fmla="*/ 7 w 24"/>
                <a:gd name="T25" fmla="*/ 22 h 23"/>
                <a:gd name="T26" fmla="*/ 4 w 24"/>
                <a:gd name="T27" fmla="*/ 19 h 23"/>
                <a:gd name="T28" fmla="*/ 1 w 24"/>
                <a:gd name="T29" fmla="*/ 15 h 23"/>
                <a:gd name="T30" fmla="*/ 0 w 24"/>
                <a:gd name="T31" fmla="*/ 10 h 23"/>
                <a:gd name="T32" fmla="*/ 0 w 24"/>
                <a:gd name="T33" fmla="*/ 10 h 23"/>
                <a:gd name="T34" fmla="*/ 1 w 24"/>
                <a:gd name="T35" fmla="*/ 5 h 23"/>
                <a:gd name="T36" fmla="*/ 3 w 24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9" y="0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2" name="Freeform 427"/>
            <p:cNvSpPr>
              <a:spLocks/>
            </p:cNvSpPr>
            <p:nvPr/>
          </p:nvSpPr>
          <p:spPr bwMode="auto">
            <a:xfrm>
              <a:off x="2922588" y="3073400"/>
              <a:ext cx="249238" cy="269875"/>
            </a:xfrm>
            <a:custGeom>
              <a:avLst/>
              <a:gdLst>
                <a:gd name="T0" fmla="*/ 23 w 157"/>
                <a:gd name="T1" fmla="*/ 0 h 170"/>
                <a:gd name="T2" fmla="*/ 0 w 157"/>
                <a:gd name="T3" fmla="*/ 0 h 170"/>
                <a:gd name="T4" fmla="*/ 7 w 157"/>
                <a:gd name="T5" fmla="*/ 85 h 170"/>
                <a:gd name="T6" fmla="*/ 0 w 157"/>
                <a:gd name="T7" fmla="*/ 170 h 170"/>
                <a:gd name="T8" fmla="*/ 157 w 157"/>
                <a:gd name="T9" fmla="*/ 170 h 170"/>
                <a:gd name="T10" fmla="*/ 150 w 157"/>
                <a:gd name="T11" fmla="*/ 85 h 170"/>
                <a:gd name="T12" fmla="*/ 157 w 157"/>
                <a:gd name="T13" fmla="*/ 0 h 170"/>
                <a:gd name="T14" fmla="*/ 134 w 157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70">
                  <a:moveTo>
                    <a:pt x="23" y="0"/>
                  </a:moveTo>
                  <a:lnTo>
                    <a:pt x="0" y="0"/>
                  </a:lnTo>
                  <a:lnTo>
                    <a:pt x="7" y="85"/>
                  </a:lnTo>
                  <a:lnTo>
                    <a:pt x="0" y="170"/>
                  </a:lnTo>
                  <a:lnTo>
                    <a:pt x="157" y="170"/>
                  </a:lnTo>
                  <a:lnTo>
                    <a:pt x="150" y="85"/>
                  </a:lnTo>
                  <a:lnTo>
                    <a:pt x="157" y="0"/>
                  </a:lnTo>
                  <a:lnTo>
                    <a:pt x="134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3" name="Line 428"/>
            <p:cNvSpPr>
              <a:spLocks noChangeShapeType="1"/>
            </p:cNvSpPr>
            <p:nvPr/>
          </p:nvSpPr>
          <p:spPr bwMode="auto">
            <a:xfrm>
              <a:off x="3122613" y="31099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4" name="Freeform 429"/>
            <p:cNvSpPr>
              <a:spLocks/>
            </p:cNvSpPr>
            <p:nvPr/>
          </p:nvSpPr>
          <p:spPr bwMode="auto">
            <a:xfrm>
              <a:off x="2963863" y="2979738"/>
              <a:ext cx="165100" cy="123825"/>
            </a:xfrm>
            <a:custGeom>
              <a:avLst/>
              <a:gdLst>
                <a:gd name="T0" fmla="*/ 0 w 104"/>
                <a:gd name="T1" fmla="*/ 78 h 78"/>
                <a:gd name="T2" fmla="*/ 0 w 104"/>
                <a:gd name="T3" fmla="*/ 78 h 78"/>
                <a:gd name="T4" fmla="*/ 3 w 104"/>
                <a:gd name="T5" fmla="*/ 62 h 78"/>
                <a:gd name="T6" fmla="*/ 7 w 104"/>
                <a:gd name="T7" fmla="*/ 46 h 78"/>
                <a:gd name="T8" fmla="*/ 13 w 104"/>
                <a:gd name="T9" fmla="*/ 33 h 78"/>
                <a:gd name="T10" fmla="*/ 19 w 104"/>
                <a:gd name="T11" fmla="*/ 22 h 78"/>
                <a:gd name="T12" fmla="*/ 26 w 104"/>
                <a:gd name="T13" fmla="*/ 13 h 78"/>
                <a:gd name="T14" fmla="*/ 34 w 104"/>
                <a:gd name="T15" fmla="*/ 5 h 78"/>
                <a:gd name="T16" fmla="*/ 38 w 104"/>
                <a:gd name="T17" fmla="*/ 3 h 78"/>
                <a:gd name="T18" fmla="*/ 43 w 104"/>
                <a:gd name="T19" fmla="*/ 1 h 78"/>
                <a:gd name="T20" fmla="*/ 48 w 104"/>
                <a:gd name="T21" fmla="*/ 0 h 78"/>
                <a:gd name="T22" fmla="*/ 53 w 104"/>
                <a:gd name="T23" fmla="*/ 0 h 78"/>
                <a:gd name="T24" fmla="*/ 53 w 104"/>
                <a:gd name="T25" fmla="*/ 0 h 78"/>
                <a:gd name="T26" fmla="*/ 57 w 104"/>
                <a:gd name="T27" fmla="*/ 0 h 78"/>
                <a:gd name="T28" fmla="*/ 62 w 104"/>
                <a:gd name="T29" fmla="*/ 1 h 78"/>
                <a:gd name="T30" fmla="*/ 66 w 104"/>
                <a:gd name="T31" fmla="*/ 3 h 78"/>
                <a:gd name="T32" fmla="*/ 70 w 104"/>
                <a:gd name="T33" fmla="*/ 5 h 78"/>
                <a:gd name="T34" fmla="*/ 78 w 104"/>
                <a:gd name="T35" fmla="*/ 13 h 78"/>
                <a:gd name="T36" fmla="*/ 86 w 104"/>
                <a:gd name="T37" fmla="*/ 22 h 78"/>
                <a:gd name="T38" fmla="*/ 92 w 104"/>
                <a:gd name="T39" fmla="*/ 33 h 78"/>
                <a:gd name="T40" fmla="*/ 98 w 104"/>
                <a:gd name="T41" fmla="*/ 46 h 78"/>
                <a:gd name="T42" fmla="*/ 101 w 104"/>
                <a:gd name="T43" fmla="*/ 62 h 78"/>
                <a:gd name="T44" fmla="*/ 104 w 104"/>
                <a:gd name="T4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78">
                  <a:moveTo>
                    <a:pt x="0" y="78"/>
                  </a:moveTo>
                  <a:lnTo>
                    <a:pt x="0" y="78"/>
                  </a:lnTo>
                  <a:lnTo>
                    <a:pt x="3" y="62"/>
                  </a:lnTo>
                  <a:lnTo>
                    <a:pt x="7" y="46"/>
                  </a:lnTo>
                  <a:lnTo>
                    <a:pt x="13" y="33"/>
                  </a:lnTo>
                  <a:lnTo>
                    <a:pt x="19" y="22"/>
                  </a:lnTo>
                  <a:lnTo>
                    <a:pt x="26" y="13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8" y="13"/>
                  </a:lnTo>
                  <a:lnTo>
                    <a:pt x="86" y="22"/>
                  </a:lnTo>
                  <a:lnTo>
                    <a:pt x="92" y="33"/>
                  </a:lnTo>
                  <a:lnTo>
                    <a:pt x="98" y="46"/>
                  </a:lnTo>
                  <a:lnTo>
                    <a:pt x="101" y="62"/>
                  </a:lnTo>
                  <a:lnTo>
                    <a:pt x="104" y="7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5" name="Freeform 430"/>
            <p:cNvSpPr>
              <a:spLocks/>
            </p:cNvSpPr>
            <p:nvPr/>
          </p:nvSpPr>
          <p:spPr bwMode="auto">
            <a:xfrm>
              <a:off x="2422526" y="3035300"/>
              <a:ext cx="255588" cy="163513"/>
            </a:xfrm>
            <a:custGeom>
              <a:avLst/>
              <a:gdLst>
                <a:gd name="T0" fmla="*/ 18 w 161"/>
                <a:gd name="T1" fmla="*/ 103 h 103"/>
                <a:gd name="T2" fmla="*/ 149 w 161"/>
                <a:gd name="T3" fmla="*/ 103 h 103"/>
                <a:gd name="T4" fmla="*/ 161 w 161"/>
                <a:gd name="T5" fmla="*/ 9 h 103"/>
                <a:gd name="T6" fmla="*/ 161 w 161"/>
                <a:gd name="T7" fmla="*/ 9 h 103"/>
                <a:gd name="T8" fmla="*/ 0 w 161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03">
                  <a:moveTo>
                    <a:pt x="18" y="103"/>
                  </a:moveTo>
                  <a:lnTo>
                    <a:pt x="149" y="103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6" name="Freeform 431"/>
            <p:cNvSpPr>
              <a:spLocks/>
            </p:cNvSpPr>
            <p:nvPr/>
          </p:nvSpPr>
          <p:spPr bwMode="auto">
            <a:xfrm>
              <a:off x="2459038" y="3133725"/>
              <a:ext cx="185738" cy="25400"/>
            </a:xfrm>
            <a:custGeom>
              <a:avLst/>
              <a:gdLst>
                <a:gd name="T0" fmla="*/ 108 w 117"/>
                <a:gd name="T1" fmla="*/ 16 h 16"/>
                <a:gd name="T2" fmla="*/ 9 w 117"/>
                <a:gd name="T3" fmla="*/ 16 h 16"/>
                <a:gd name="T4" fmla="*/ 9 w 117"/>
                <a:gd name="T5" fmla="*/ 16 h 16"/>
                <a:gd name="T6" fmla="*/ 6 w 117"/>
                <a:gd name="T7" fmla="*/ 15 h 16"/>
                <a:gd name="T8" fmla="*/ 2 w 117"/>
                <a:gd name="T9" fmla="*/ 14 h 16"/>
                <a:gd name="T10" fmla="*/ 1 w 117"/>
                <a:gd name="T11" fmla="*/ 11 h 16"/>
                <a:gd name="T12" fmla="*/ 0 w 117"/>
                <a:gd name="T13" fmla="*/ 8 h 16"/>
                <a:gd name="T14" fmla="*/ 0 w 117"/>
                <a:gd name="T15" fmla="*/ 8 h 16"/>
                <a:gd name="T16" fmla="*/ 1 w 117"/>
                <a:gd name="T17" fmla="*/ 5 h 16"/>
                <a:gd name="T18" fmla="*/ 2 w 117"/>
                <a:gd name="T19" fmla="*/ 3 h 16"/>
                <a:gd name="T20" fmla="*/ 6 w 117"/>
                <a:gd name="T21" fmla="*/ 1 h 16"/>
                <a:gd name="T22" fmla="*/ 9 w 117"/>
                <a:gd name="T23" fmla="*/ 0 h 16"/>
                <a:gd name="T24" fmla="*/ 108 w 117"/>
                <a:gd name="T25" fmla="*/ 0 h 16"/>
                <a:gd name="T26" fmla="*/ 108 w 117"/>
                <a:gd name="T27" fmla="*/ 0 h 16"/>
                <a:gd name="T28" fmla="*/ 111 w 117"/>
                <a:gd name="T29" fmla="*/ 1 h 16"/>
                <a:gd name="T30" fmla="*/ 115 w 117"/>
                <a:gd name="T31" fmla="*/ 3 h 16"/>
                <a:gd name="T32" fmla="*/ 116 w 117"/>
                <a:gd name="T33" fmla="*/ 5 h 16"/>
                <a:gd name="T34" fmla="*/ 117 w 117"/>
                <a:gd name="T35" fmla="*/ 8 h 16"/>
                <a:gd name="T36" fmla="*/ 117 w 117"/>
                <a:gd name="T37" fmla="*/ 8 h 16"/>
                <a:gd name="T38" fmla="*/ 116 w 117"/>
                <a:gd name="T39" fmla="*/ 11 h 16"/>
                <a:gd name="T40" fmla="*/ 115 w 117"/>
                <a:gd name="T41" fmla="*/ 14 h 16"/>
                <a:gd name="T42" fmla="*/ 111 w 117"/>
                <a:gd name="T43" fmla="*/ 15 h 16"/>
                <a:gd name="T44" fmla="*/ 108 w 117"/>
                <a:gd name="T45" fmla="*/ 16 h 16"/>
                <a:gd name="T46" fmla="*/ 108 w 117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6">
                  <a:moveTo>
                    <a:pt x="108" y="16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1" y="1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6" y="11"/>
                  </a:lnTo>
                  <a:lnTo>
                    <a:pt x="115" y="14"/>
                  </a:lnTo>
                  <a:lnTo>
                    <a:pt x="111" y="15"/>
                  </a:lnTo>
                  <a:lnTo>
                    <a:pt x="108" y="16"/>
                  </a:lnTo>
                  <a:lnTo>
                    <a:pt x="108" y="1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7" name="Freeform 432"/>
            <p:cNvSpPr>
              <a:spLocks/>
            </p:cNvSpPr>
            <p:nvPr/>
          </p:nvSpPr>
          <p:spPr bwMode="auto">
            <a:xfrm>
              <a:off x="2452688" y="3081338"/>
              <a:ext cx="198438" cy="23813"/>
            </a:xfrm>
            <a:custGeom>
              <a:avLst/>
              <a:gdLst>
                <a:gd name="T0" fmla="*/ 117 w 125"/>
                <a:gd name="T1" fmla="*/ 15 h 15"/>
                <a:gd name="T2" fmla="*/ 9 w 125"/>
                <a:gd name="T3" fmla="*/ 15 h 15"/>
                <a:gd name="T4" fmla="*/ 9 w 125"/>
                <a:gd name="T5" fmla="*/ 15 h 15"/>
                <a:gd name="T6" fmla="*/ 5 w 125"/>
                <a:gd name="T7" fmla="*/ 14 h 15"/>
                <a:gd name="T8" fmla="*/ 2 w 125"/>
                <a:gd name="T9" fmla="*/ 13 h 15"/>
                <a:gd name="T10" fmla="*/ 1 w 125"/>
                <a:gd name="T11" fmla="*/ 10 h 15"/>
                <a:gd name="T12" fmla="*/ 0 w 125"/>
                <a:gd name="T13" fmla="*/ 7 h 15"/>
                <a:gd name="T14" fmla="*/ 0 w 125"/>
                <a:gd name="T15" fmla="*/ 7 h 15"/>
                <a:gd name="T16" fmla="*/ 1 w 125"/>
                <a:gd name="T17" fmla="*/ 4 h 15"/>
                <a:gd name="T18" fmla="*/ 2 w 125"/>
                <a:gd name="T19" fmla="*/ 2 h 15"/>
                <a:gd name="T20" fmla="*/ 5 w 125"/>
                <a:gd name="T21" fmla="*/ 0 h 15"/>
                <a:gd name="T22" fmla="*/ 9 w 125"/>
                <a:gd name="T23" fmla="*/ 0 h 15"/>
                <a:gd name="T24" fmla="*/ 117 w 125"/>
                <a:gd name="T25" fmla="*/ 0 h 15"/>
                <a:gd name="T26" fmla="*/ 117 w 125"/>
                <a:gd name="T27" fmla="*/ 0 h 15"/>
                <a:gd name="T28" fmla="*/ 120 w 125"/>
                <a:gd name="T29" fmla="*/ 0 h 15"/>
                <a:gd name="T30" fmla="*/ 123 w 125"/>
                <a:gd name="T31" fmla="*/ 2 h 15"/>
                <a:gd name="T32" fmla="*/ 124 w 125"/>
                <a:gd name="T33" fmla="*/ 4 h 15"/>
                <a:gd name="T34" fmla="*/ 125 w 125"/>
                <a:gd name="T35" fmla="*/ 7 h 15"/>
                <a:gd name="T36" fmla="*/ 125 w 125"/>
                <a:gd name="T37" fmla="*/ 7 h 15"/>
                <a:gd name="T38" fmla="*/ 124 w 125"/>
                <a:gd name="T39" fmla="*/ 10 h 15"/>
                <a:gd name="T40" fmla="*/ 123 w 125"/>
                <a:gd name="T41" fmla="*/ 13 h 15"/>
                <a:gd name="T42" fmla="*/ 120 w 125"/>
                <a:gd name="T43" fmla="*/ 14 h 15"/>
                <a:gd name="T44" fmla="*/ 117 w 125"/>
                <a:gd name="T45" fmla="*/ 15 h 15"/>
                <a:gd name="T46" fmla="*/ 117 w 125"/>
                <a:gd name="T4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" h="15">
                  <a:moveTo>
                    <a:pt x="117" y="15"/>
                  </a:moveTo>
                  <a:lnTo>
                    <a:pt x="9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3" y="2"/>
                  </a:lnTo>
                  <a:lnTo>
                    <a:pt x="124" y="4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4" y="10"/>
                  </a:lnTo>
                  <a:lnTo>
                    <a:pt x="123" y="13"/>
                  </a:lnTo>
                  <a:lnTo>
                    <a:pt x="120" y="14"/>
                  </a:lnTo>
                  <a:lnTo>
                    <a:pt x="117" y="15"/>
                  </a:lnTo>
                  <a:lnTo>
                    <a:pt x="117" y="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8" name="Freeform 433"/>
            <p:cNvSpPr>
              <a:spLocks noEditPoints="1"/>
            </p:cNvSpPr>
            <p:nvPr/>
          </p:nvSpPr>
          <p:spPr bwMode="auto">
            <a:xfrm>
              <a:off x="2439988" y="3263900"/>
              <a:ext cx="68263" cy="68263"/>
            </a:xfrm>
            <a:custGeom>
              <a:avLst/>
              <a:gdLst>
                <a:gd name="T0" fmla="*/ 22 w 43"/>
                <a:gd name="T1" fmla="*/ 0 h 43"/>
                <a:gd name="T2" fmla="*/ 22 w 43"/>
                <a:gd name="T3" fmla="*/ 0 h 43"/>
                <a:gd name="T4" fmla="*/ 18 w 43"/>
                <a:gd name="T5" fmla="*/ 0 h 43"/>
                <a:gd name="T6" fmla="*/ 13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3 w 43"/>
                <a:gd name="T33" fmla="*/ 41 h 43"/>
                <a:gd name="T34" fmla="*/ 18 w 43"/>
                <a:gd name="T35" fmla="*/ 43 h 43"/>
                <a:gd name="T36" fmla="*/ 22 w 43"/>
                <a:gd name="T37" fmla="*/ 43 h 43"/>
                <a:gd name="T38" fmla="*/ 22 w 43"/>
                <a:gd name="T39" fmla="*/ 43 h 43"/>
                <a:gd name="T40" fmla="*/ 26 w 43"/>
                <a:gd name="T41" fmla="*/ 43 h 43"/>
                <a:gd name="T42" fmla="*/ 30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3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3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30 w 43"/>
                <a:gd name="T69" fmla="*/ 1 h 43"/>
                <a:gd name="T70" fmla="*/ 26 w 43"/>
                <a:gd name="T71" fmla="*/ 0 h 43"/>
                <a:gd name="T72" fmla="*/ 22 w 43"/>
                <a:gd name="T73" fmla="*/ 0 h 43"/>
                <a:gd name="T74" fmla="*/ 22 w 43"/>
                <a:gd name="T75" fmla="*/ 0 h 43"/>
                <a:gd name="T76" fmla="*/ 22 w 43"/>
                <a:gd name="T77" fmla="*/ 28 h 43"/>
                <a:gd name="T78" fmla="*/ 22 w 43"/>
                <a:gd name="T79" fmla="*/ 28 h 43"/>
                <a:gd name="T80" fmla="*/ 19 w 43"/>
                <a:gd name="T81" fmla="*/ 28 h 43"/>
                <a:gd name="T82" fmla="*/ 17 w 43"/>
                <a:gd name="T83" fmla="*/ 26 h 43"/>
                <a:gd name="T84" fmla="*/ 15 w 43"/>
                <a:gd name="T85" fmla="*/ 24 h 43"/>
                <a:gd name="T86" fmla="*/ 15 w 43"/>
                <a:gd name="T87" fmla="*/ 22 h 43"/>
                <a:gd name="T88" fmla="*/ 15 w 43"/>
                <a:gd name="T89" fmla="*/ 22 h 43"/>
                <a:gd name="T90" fmla="*/ 15 w 43"/>
                <a:gd name="T91" fmla="*/ 19 h 43"/>
                <a:gd name="T92" fmla="*/ 17 w 43"/>
                <a:gd name="T93" fmla="*/ 17 h 43"/>
                <a:gd name="T94" fmla="*/ 19 w 43"/>
                <a:gd name="T95" fmla="*/ 16 h 43"/>
                <a:gd name="T96" fmla="*/ 22 w 43"/>
                <a:gd name="T97" fmla="*/ 16 h 43"/>
                <a:gd name="T98" fmla="*/ 22 w 43"/>
                <a:gd name="T99" fmla="*/ 16 h 43"/>
                <a:gd name="T100" fmla="*/ 24 w 43"/>
                <a:gd name="T101" fmla="*/ 16 h 43"/>
                <a:gd name="T102" fmla="*/ 26 w 43"/>
                <a:gd name="T103" fmla="*/ 17 h 43"/>
                <a:gd name="T104" fmla="*/ 28 w 43"/>
                <a:gd name="T105" fmla="*/ 19 h 43"/>
                <a:gd name="T106" fmla="*/ 28 w 43"/>
                <a:gd name="T107" fmla="*/ 22 h 43"/>
                <a:gd name="T108" fmla="*/ 28 w 43"/>
                <a:gd name="T109" fmla="*/ 22 h 43"/>
                <a:gd name="T110" fmla="*/ 28 w 43"/>
                <a:gd name="T111" fmla="*/ 24 h 43"/>
                <a:gd name="T112" fmla="*/ 26 w 43"/>
                <a:gd name="T113" fmla="*/ 26 h 43"/>
                <a:gd name="T114" fmla="*/ 24 w 43"/>
                <a:gd name="T115" fmla="*/ 28 h 43"/>
                <a:gd name="T116" fmla="*/ 22 w 43"/>
                <a:gd name="T117" fmla="*/ 28 h 43"/>
                <a:gd name="T118" fmla="*/ 22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2" y="0"/>
                  </a:move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8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0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close/>
                  <a:moveTo>
                    <a:pt x="22" y="28"/>
                  </a:moveTo>
                  <a:lnTo>
                    <a:pt x="22" y="28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9" name="Freeform 434"/>
            <p:cNvSpPr>
              <a:spLocks noEditPoints="1"/>
            </p:cNvSpPr>
            <p:nvPr/>
          </p:nvSpPr>
          <p:spPr bwMode="auto">
            <a:xfrm>
              <a:off x="2586038" y="3263900"/>
              <a:ext cx="68263" cy="68263"/>
            </a:xfrm>
            <a:custGeom>
              <a:avLst/>
              <a:gdLst>
                <a:gd name="T0" fmla="*/ 21 w 43"/>
                <a:gd name="T1" fmla="*/ 0 h 43"/>
                <a:gd name="T2" fmla="*/ 21 w 43"/>
                <a:gd name="T3" fmla="*/ 0 h 43"/>
                <a:gd name="T4" fmla="*/ 16 w 43"/>
                <a:gd name="T5" fmla="*/ 0 h 43"/>
                <a:gd name="T6" fmla="*/ 12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2 w 43"/>
                <a:gd name="T33" fmla="*/ 41 h 43"/>
                <a:gd name="T34" fmla="*/ 16 w 43"/>
                <a:gd name="T35" fmla="*/ 43 h 43"/>
                <a:gd name="T36" fmla="*/ 21 w 43"/>
                <a:gd name="T37" fmla="*/ 43 h 43"/>
                <a:gd name="T38" fmla="*/ 21 w 43"/>
                <a:gd name="T39" fmla="*/ 43 h 43"/>
                <a:gd name="T40" fmla="*/ 25 w 43"/>
                <a:gd name="T41" fmla="*/ 43 h 43"/>
                <a:gd name="T42" fmla="*/ 29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2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2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29 w 43"/>
                <a:gd name="T69" fmla="*/ 1 h 43"/>
                <a:gd name="T70" fmla="*/ 25 w 43"/>
                <a:gd name="T71" fmla="*/ 0 h 43"/>
                <a:gd name="T72" fmla="*/ 21 w 43"/>
                <a:gd name="T73" fmla="*/ 0 h 43"/>
                <a:gd name="T74" fmla="*/ 21 w 43"/>
                <a:gd name="T75" fmla="*/ 0 h 43"/>
                <a:gd name="T76" fmla="*/ 21 w 43"/>
                <a:gd name="T77" fmla="*/ 28 h 43"/>
                <a:gd name="T78" fmla="*/ 21 w 43"/>
                <a:gd name="T79" fmla="*/ 28 h 43"/>
                <a:gd name="T80" fmla="*/ 18 w 43"/>
                <a:gd name="T81" fmla="*/ 28 h 43"/>
                <a:gd name="T82" fmla="*/ 16 w 43"/>
                <a:gd name="T83" fmla="*/ 26 h 43"/>
                <a:gd name="T84" fmla="*/ 15 w 43"/>
                <a:gd name="T85" fmla="*/ 24 h 43"/>
                <a:gd name="T86" fmla="*/ 14 w 43"/>
                <a:gd name="T87" fmla="*/ 22 h 43"/>
                <a:gd name="T88" fmla="*/ 14 w 43"/>
                <a:gd name="T89" fmla="*/ 22 h 43"/>
                <a:gd name="T90" fmla="*/ 15 w 43"/>
                <a:gd name="T91" fmla="*/ 19 h 43"/>
                <a:gd name="T92" fmla="*/ 16 w 43"/>
                <a:gd name="T93" fmla="*/ 17 h 43"/>
                <a:gd name="T94" fmla="*/ 18 w 43"/>
                <a:gd name="T95" fmla="*/ 16 h 43"/>
                <a:gd name="T96" fmla="*/ 21 w 43"/>
                <a:gd name="T97" fmla="*/ 16 h 43"/>
                <a:gd name="T98" fmla="*/ 21 w 43"/>
                <a:gd name="T99" fmla="*/ 16 h 43"/>
                <a:gd name="T100" fmla="*/ 23 w 43"/>
                <a:gd name="T101" fmla="*/ 16 h 43"/>
                <a:gd name="T102" fmla="*/ 25 w 43"/>
                <a:gd name="T103" fmla="*/ 17 h 43"/>
                <a:gd name="T104" fmla="*/ 26 w 43"/>
                <a:gd name="T105" fmla="*/ 19 h 43"/>
                <a:gd name="T106" fmla="*/ 27 w 43"/>
                <a:gd name="T107" fmla="*/ 22 h 43"/>
                <a:gd name="T108" fmla="*/ 27 w 43"/>
                <a:gd name="T109" fmla="*/ 22 h 43"/>
                <a:gd name="T110" fmla="*/ 26 w 43"/>
                <a:gd name="T111" fmla="*/ 24 h 43"/>
                <a:gd name="T112" fmla="*/ 25 w 43"/>
                <a:gd name="T113" fmla="*/ 26 h 43"/>
                <a:gd name="T114" fmla="*/ 23 w 43"/>
                <a:gd name="T115" fmla="*/ 28 h 43"/>
                <a:gd name="T116" fmla="*/ 21 w 43"/>
                <a:gd name="T117" fmla="*/ 28 h 43"/>
                <a:gd name="T118" fmla="*/ 21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1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2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5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6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0" name="Freeform 435"/>
            <p:cNvSpPr>
              <a:spLocks/>
            </p:cNvSpPr>
            <p:nvPr/>
          </p:nvSpPr>
          <p:spPr bwMode="auto">
            <a:xfrm>
              <a:off x="2320926" y="3005138"/>
              <a:ext cx="38100" cy="36513"/>
            </a:xfrm>
            <a:custGeom>
              <a:avLst/>
              <a:gdLst>
                <a:gd name="T0" fmla="*/ 24 w 24"/>
                <a:gd name="T1" fmla="*/ 12 h 23"/>
                <a:gd name="T2" fmla="*/ 24 w 24"/>
                <a:gd name="T3" fmla="*/ 12 h 23"/>
                <a:gd name="T4" fmla="*/ 24 w 24"/>
                <a:gd name="T5" fmla="*/ 16 h 23"/>
                <a:gd name="T6" fmla="*/ 21 w 24"/>
                <a:gd name="T7" fmla="*/ 20 h 23"/>
                <a:gd name="T8" fmla="*/ 16 w 24"/>
                <a:gd name="T9" fmla="*/ 23 h 23"/>
                <a:gd name="T10" fmla="*/ 12 w 24"/>
                <a:gd name="T11" fmla="*/ 23 h 23"/>
                <a:gd name="T12" fmla="*/ 12 w 24"/>
                <a:gd name="T13" fmla="*/ 23 h 23"/>
                <a:gd name="T14" fmla="*/ 7 w 24"/>
                <a:gd name="T15" fmla="*/ 23 h 23"/>
                <a:gd name="T16" fmla="*/ 4 w 24"/>
                <a:gd name="T17" fmla="*/ 20 h 23"/>
                <a:gd name="T18" fmla="*/ 1 w 24"/>
                <a:gd name="T19" fmla="*/ 16 h 23"/>
                <a:gd name="T20" fmla="*/ 0 w 24"/>
                <a:gd name="T21" fmla="*/ 12 h 23"/>
                <a:gd name="T22" fmla="*/ 0 w 24"/>
                <a:gd name="T23" fmla="*/ 12 h 23"/>
                <a:gd name="T24" fmla="*/ 1 w 24"/>
                <a:gd name="T25" fmla="*/ 7 h 23"/>
                <a:gd name="T26" fmla="*/ 4 w 24"/>
                <a:gd name="T27" fmla="*/ 4 h 23"/>
                <a:gd name="T28" fmla="*/ 7 w 24"/>
                <a:gd name="T29" fmla="*/ 1 h 23"/>
                <a:gd name="T30" fmla="*/ 12 w 24"/>
                <a:gd name="T31" fmla="*/ 0 h 23"/>
                <a:gd name="T32" fmla="*/ 12 w 24"/>
                <a:gd name="T33" fmla="*/ 0 h 23"/>
                <a:gd name="T34" fmla="*/ 16 w 24"/>
                <a:gd name="T35" fmla="*/ 1 h 23"/>
                <a:gd name="T36" fmla="*/ 21 w 24"/>
                <a:gd name="T37" fmla="*/ 4 h 23"/>
                <a:gd name="T38" fmla="*/ 24 w 24"/>
                <a:gd name="T39" fmla="*/ 7 h 23"/>
                <a:gd name="T40" fmla="*/ 24 w 24"/>
                <a:gd name="T41" fmla="*/ 12 h 23"/>
                <a:gd name="T42" fmla="*/ 24 w 24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1" y="4"/>
                  </a:lnTo>
                  <a:lnTo>
                    <a:pt x="24" y="7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1" name="Freeform 436"/>
            <p:cNvSpPr>
              <a:spLocks/>
            </p:cNvSpPr>
            <p:nvPr/>
          </p:nvSpPr>
          <p:spPr bwMode="auto">
            <a:xfrm>
              <a:off x="2354263" y="3028950"/>
              <a:ext cx="285750" cy="222250"/>
            </a:xfrm>
            <a:custGeom>
              <a:avLst/>
              <a:gdLst>
                <a:gd name="T0" fmla="*/ 180 w 180"/>
                <a:gd name="T1" fmla="*/ 140 h 140"/>
                <a:gd name="T2" fmla="*/ 47 w 180"/>
                <a:gd name="T3" fmla="*/ 140 h 140"/>
                <a:gd name="T4" fmla="*/ 22 w 180"/>
                <a:gd name="T5" fmla="*/ 4 h 140"/>
                <a:gd name="T6" fmla="*/ 0 w 180"/>
                <a:gd name="T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40">
                  <a:moveTo>
                    <a:pt x="180" y="140"/>
                  </a:moveTo>
                  <a:lnTo>
                    <a:pt x="47" y="140"/>
                  </a:lnTo>
                  <a:lnTo>
                    <a:pt x="2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2" name="Freeform 437"/>
            <p:cNvSpPr>
              <a:spLocks/>
            </p:cNvSpPr>
            <p:nvPr/>
          </p:nvSpPr>
          <p:spPr bwMode="auto">
            <a:xfrm>
              <a:off x="3455988" y="3033713"/>
              <a:ext cx="125413" cy="127000"/>
            </a:xfrm>
            <a:custGeom>
              <a:avLst/>
              <a:gdLst>
                <a:gd name="T0" fmla="*/ 59 w 79"/>
                <a:gd name="T1" fmla="*/ 80 h 80"/>
                <a:gd name="T2" fmla="*/ 59 w 79"/>
                <a:gd name="T3" fmla="*/ 60 h 80"/>
                <a:gd name="T4" fmla="*/ 71 w 79"/>
                <a:gd name="T5" fmla="*/ 63 h 80"/>
                <a:gd name="T6" fmla="*/ 71 w 79"/>
                <a:gd name="T7" fmla="*/ 63 h 80"/>
                <a:gd name="T8" fmla="*/ 75 w 79"/>
                <a:gd name="T9" fmla="*/ 63 h 80"/>
                <a:gd name="T10" fmla="*/ 78 w 79"/>
                <a:gd name="T11" fmla="*/ 62 h 80"/>
                <a:gd name="T12" fmla="*/ 79 w 79"/>
                <a:gd name="T13" fmla="*/ 61 h 80"/>
                <a:gd name="T14" fmla="*/ 79 w 79"/>
                <a:gd name="T15" fmla="*/ 59 h 80"/>
                <a:gd name="T16" fmla="*/ 77 w 79"/>
                <a:gd name="T17" fmla="*/ 55 h 80"/>
                <a:gd name="T18" fmla="*/ 77 w 79"/>
                <a:gd name="T19" fmla="*/ 55 h 80"/>
                <a:gd name="T20" fmla="*/ 39 w 79"/>
                <a:gd name="T21" fmla="*/ 0 h 80"/>
                <a:gd name="T22" fmla="*/ 39 w 79"/>
                <a:gd name="T23" fmla="*/ 0 h 80"/>
                <a:gd name="T24" fmla="*/ 2 w 79"/>
                <a:gd name="T25" fmla="*/ 55 h 80"/>
                <a:gd name="T26" fmla="*/ 2 w 79"/>
                <a:gd name="T27" fmla="*/ 55 h 80"/>
                <a:gd name="T28" fmla="*/ 0 w 79"/>
                <a:gd name="T29" fmla="*/ 59 h 80"/>
                <a:gd name="T30" fmla="*/ 0 w 79"/>
                <a:gd name="T31" fmla="*/ 61 h 80"/>
                <a:gd name="T32" fmla="*/ 1 w 79"/>
                <a:gd name="T33" fmla="*/ 62 h 80"/>
                <a:gd name="T34" fmla="*/ 4 w 79"/>
                <a:gd name="T35" fmla="*/ 63 h 80"/>
                <a:gd name="T36" fmla="*/ 8 w 79"/>
                <a:gd name="T37" fmla="*/ 63 h 80"/>
                <a:gd name="T38" fmla="*/ 18 w 79"/>
                <a:gd name="T39" fmla="*/ 60 h 80"/>
                <a:gd name="T40" fmla="*/ 18 w 79"/>
                <a:gd name="T4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80">
                  <a:moveTo>
                    <a:pt x="59" y="80"/>
                  </a:moveTo>
                  <a:lnTo>
                    <a:pt x="59" y="60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78" y="62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8" y="60"/>
                  </a:lnTo>
                  <a:lnTo>
                    <a:pt x="18" y="8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3" name="Freeform 438"/>
            <p:cNvSpPr>
              <a:spLocks/>
            </p:cNvSpPr>
            <p:nvPr/>
          </p:nvSpPr>
          <p:spPr bwMode="auto">
            <a:xfrm>
              <a:off x="3359151" y="3281363"/>
              <a:ext cx="153988" cy="163513"/>
            </a:xfrm>
            <a:custGeom>
              <a:avLst/>
              <a:gdLst>
                <a:gd name="T0" fmla="*/ 0 w 97"/>
                <a:gd name="T1" fmla="*/ 0 h 103"/>
                <a:gd name="T2" fmla="*/ 0 w 97"/>
                <a:gd name="T3" fmla="*/ 103 h 103"/>
                <a:gd name="T4" fmla="*/ 97 w 97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103">
                  <a:moveTo>
                    <a:pt x="0" y="0"/>
                  </a:moveTo>
                  <a:lnTo>
                    <a:pt x="0" y="103"/>
                  </a:lnTo>
                  <a:lnTo>
                    <a:pt x="97" y="10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4" name="Freeform 439"/>
            <p:cNvSpPr>
              <a:spLocks/>
            </p:cNvSpPr>
            <p:nvPr/>
          </p:nvSpPr>
          <p:spPr bwMode="auto">
            <a:xfrm>
              <a:off x="3525838" y="3194050"/>
              <a:ext cx="153988" cy="250825"/>
            </a:xfrm>
            <a:custGeom>
              <a:avLst/>
              <a:gdLst>
                <a:gd name="T0" fmla="*/ 0 w 97"/>
                <a:gd name="T1" fmla="*/ 0 h 158"/>
                <a:gd name="T2" fmla="*/ 0 w 97"/>
                <a:gd name="T3" fmla="*/ 158 h 158"/>
                <a:gd name="T4" fmla="*/ 97 w 97"/>
                <a:gd name="T5" fmla="*/ 158 h 158"/>
                <a:gd name="T6" fmla="*/ 97 w 97"/>
                <a:gd name="T7" fmla="*/ 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58">
                  <a:moveTo>
                    <a:pt x="0" y="0"/>
                  </a:moveTo>
                  <a:lnTo>
                    <a:pt x="0" y="158"/>
                  </a:lnTo>
                  <a:lnTo>
                    <a:pt x="97" y="158"/>
                  </a:lnTo>
                  <a:lnTo>
                    <a:pt x="97" y="5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5" name="Freeform 440"/>
            <p:cNvSpPr>
              <a:spLocks/>
            </p:cNvSpPr>
            <p:nvPr/>
          </p:nvSpPr>
          <p:spPr bwMode="auto">
            <a:xfrm>
              <a:off x="3302001" y="3163888"/>
              <a:ext cx="217488" cy="117475"/>
            </a:xfrm>
            <a:custGeom>
              <a:avLst/>
              <a:gdLst>
                <a:gd name="T0" fmla="*/ 137 w 137"/>
                <a:gd name="T1" fmla="*/ 0 h 74"/>
                <a:gd name="T2" fmla="*/ 97 w 137"/>
                <a:gd name="T3" fmla="*/ 52 h 74"/>
                <a:gd name="T4" fmla="*/ 0 w 137"/>
                <a:gd name="T5" fmla="*/ 74 h 74"/>
                <a:gd name="T6" fmla="*/ 37 w 137"/>
                <a:gd name="T7" fmla="*/ 28 h 74"/>
                <a:gd name="T8" fmla="*/ 137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137" y="0"/>
                  </a:moveTo>
                  <a:lnTo>
                    <a:pt x="97" y="52"/>
                  </a:lnTo>
                  <a:lnTo>
                    <a:pt x="0" y="74"/>
                  </a:lnTo>
                  <a:lnTo>
                    <a:pt x="37" y="28"/>
                  </a:lnTo>
                  <a:lnTo>
                    <a:pt x="137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6" name="Freeform 441"/>
            <p:cNvSpPr>
              <a:spLocks/>
            </p:cNvSpPr>
            <p:nvPr/>
          </p:nvSpPr>
          <p:spPr bwMode="auto">
            <a:xfrm>
              <a:off x="3400426" y="3343275"/>
              <a:ext cx="61913" cy="14288"/>
            </a:xfrm>
            <a:custGeom>
              <a:avLst/>
              <a:gdLst>
                <a:gd name="T0" fmla="*/ 39 w 39"/>
                <a:gd name="T1" fmla="*/ 0 h 9"/>
                <a:gd name="T2" fmla="*/ 0 w 39"/>
                <a:gd name="T3" fmla="*/ 2 h 9"/>
                <a:gd name="T4" fmla="*/ 0 w 3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9">
                  <a:moveTo>
                    <a:pt x="39" y="0"/>
                  </a:moveTo>
                  <a:lnTo>
                    <a:pt x="0" y="2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7" name="Freeform 442"/>
            <p:cNvSpPr>
              <a:spLocks/>
            </p:cNvSpPr>
            <p:nvPr/>
          </p:nvSpPr>
          <p:spPr bwMode="auto">
            <a:xfrm>
              <a:off x="3400426" y="3303588"/>
              <a:ext cx="80963" cy="19050"/>
            </a:xfrm>
            <a:custGeom>
              <a:avLst/>
              <a:gdLst>
                <a:gd name="T0" fmla="*/ 51 w 51"/>
                <a:gd name="T1" fmla="*/ 0 h 12"/>
                <a:gd name="T2" fmla="*/ 0 w 51"/>
                <a:gd name="T3" fmla="*/ 5 h 12"/>
                <a:gd name="T4" fmla="*/ 0 w 5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2">
                  <a:moveTo>
                    <a:pt x="51" y="0"/>
                  </a:moveTo>
                  <a:lnTo>
                    <a:pt x="0" y="5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8" name="Freeform 443"/>
            <p:cNvSpPr>
              <a:spLocks/>
            </p:cNvSpPr>
            <p:nvPr/>
          </p:nvSpPr>
          <p:spPr bwMode="auto">
            <a:xfrm>
              <a:off x="3519488" y="3163888"/>
              <a:ext cx="217488" cy="117475"/>
            </a:xfrm>
            <a:custGeom>
              <a:avLst/>
              <a:gdLst>
                <a:gd name="T0" fmla="*/ 0 w 137"/>
                <a:gd name="T1" fmla="*/ 0 h 74"/>
                <a:gd name="T2" fmla="*/ 39 w 137"/>
                <a:gd name="T3" fmla="*/ 52 h 74"/>
                <a:gd name="T4" fmla="*/ 137 w 137"/>
                <a:gd name="T5" fmla="*/ 74 h 74"/>
                <a:gd name="T6" fmla="*/ 99 w 137"/>
                <a:gd name="T7" fmla="*/ 28 h 74"/>
                <a:gd name="T8" fmla="*/ 0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0" y="0"/>
                  </a:moveTo>
                  <a:lnTo>
                    <a:pt x="39" y="52"/>
                  </a:lnTo>
                  <a:lnTo>
                    <a:pt x="137" y="74"/>
                  </a:lnTo>
                  <a:lnTo>
                    <a:pt x="99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9" name="Freeform 444"/>
            <p:cNvSpPr>
              <a:spLocks/>
            </p:cNvSpPr>
            <p:nvPr/>
          </p:nvSpPr>
          <p:spPr bwMode="auto">
            <a:xfrm>
              <a:off x="3844926" y="1873250"/>
              <a:ext cx="152400" cy="279400"/>
            </a:xfrm>
            <a:custGeom>
              <a:avLst/>
              <a:gdLst>
                <a:gd name="T0" fmla="*/ 0 w 96"/>
                <a:gd name="T1" fmla="*/ 0 h 176"/>
                <a:gd name="T2" fmla="*/ 0 w 96"/>
                <a:gd name="T3" fmla="*/ 176 h 176"/>
                <a:gd name="T4" fmla="*/ 90 w 96"/>
                <a:gd name="T5" fmla="*/ 176 h 176"/>
                <a:gd name="T6" fmla="*/ 90 w 96"/>
                <a:gd name="T7" fmla="*/ 79 h 176"/>
                <a:gd name="T8" fmla="*/ 96 w 96"/>
                <a:gd name="T9" fmla="*/ 73 h 176"/>
                <a:gd name="T10" fmla="*/ 96 w 96"/>
                <a:gd name="T11" fmla="*/ 27 h 176"/>
                <a:gd name="T12" fmla="*/ 0 w 9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76">
                  <a:moveTo>
                    <a:pt x="0" y="0"/>
                  </a:moveTo>
                  <a:lnTo>
                    <a:pt x="0" y="176"/>
                  </a:lnTo>
                  <a:lnTo>
                    <a:pt x="90" y="176"/>
                  </a:lnTo>
                  <a:lnTo>
                    <a:pt x="90" y="79"/>
                  </a:lnTo>
                  <a:lnTo>
                    <a:pt x="96" y="73"/>
                  </a:lnTo>
                  <a:lnTo>
                    <a:pt x="96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0" name="Freeform 445"/>
            <p:cNvSpPr>
              <a:spLocks/>
            </p:cNvSpPr>
            <p:nvPr/>
          </p:nvSpPr>
          <p:spPr bwMode="auto">
            <a:xfrm>
              <a:off x="3678238" y="1873250"/>
              <a:ext cx="152400" cy="279400"/>
            </a:xfrm>
            <a:custGeom>
              <a:avLst/>
              <a:gdLst>
                <a:gd name="T0" fmla="*/ 96 w 96"/>
                <a:gd name="T1" fmla="*/ 0 h 176"/>
                <a:gd name="T2" fmla="*/ 0 w 96"/>
                <a:gd name="T3" fmla="*/ 28 h 176"/>
                <a:gd name="T4" fmla="*/ 0 w 96"/>
                <a:gd name="T5" fmla="*/ 73 h 176"/>
                <a:gd name="T6" fmla="*/ 6 w 96"/>
                <a:gd name="T7" fmla="*/ 79 h 176"/>
                <a:gd name="T8" fmla="*/ 6 w 96"/>
                <a:gd name="T9" fmla="*/ 176 h 176"/>
                <a:gd name="T10" fmla="*/ 96 w 96"/>
                <a:gd name="T11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76">
                  <a:moveTo>
                    <a:pt x="96" y="0"/>
                  </a:moveTo>
                  <a:lnTo>
                    <a:pt x="0" y="28"/>
                  </a:lnTo>
                  <a:lnTo>
                    <a:pt x="0" y="73"/>
                  </a:lnTo>
                  <a:lnTo>
                    <a:pt x="6" y="79"/>
                  </a:lnTo>
                  <a:lnTo>
                    <a:pt x="6" y="176"/>
                  </a:lnTo>
                  <a:lnTo>
                    <a:pt x="96" y="17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1" name="Line 446"/>
            <p:cNvSpPr>
              <a:spLocks noChangeShapeType="1"/>
            </p:cNvSpPr>
            <p:nvPr/>
          </p:nvSpPr>
          <p:spPr bwMode="auto">
            <a:xfrm flipV="1">
              <a:off x="3767138" y="1903413"/>
              <a:ext cx="0" cy="68263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2" name="Freeform 447"/>
            <p:cNvSpPr>
              <a:spLocks/>
            </p:cNvSpPr>
            <p:nvPr/>
          </p:nvSpPr>
          <p:spPr bwMode="auto">
            <a:xfrm>
              <a:off x="3771901" y="1970088"/>
              <a:ext cx="58738" cy="169863"/>
            </a:xfrm>
            <a:custGeom>
              <a:avLst/>
              <a:gdLst>
                <a:gd name="T0" fmla="*/ 0 w 37"/>
                <a:gd name="T1" fmla="*/ 107 h 107"/>
                <a:gd name="T2" fmla="*/ 0 w 37"/>
                <a:gd name="T3" fmla="*/ 6 h 107"/>
                <a:gd name="T4" fmla="*/ 37 w 37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07">
                  <a:moveTo>
                    <a:pt x="0" y="107"/>
                  </a:moveTo>
                  <a:lnTo>
                    <a:pt x="0" y="6"/>
                  </a:lnTo>
                  <a:lnTo>
                    <a:pt x="37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3" name="Freeform 448"/>
            <p:cNvSpPr>
              <a:spLocks/>
            </p:cNvSpPr>
            <p:nvPr/>
          </p:nvSpPr>
          <p:spPr bwMode="auto">
            <a:xfrm>
              <a:off x="3697288" y="1987550"/>
              <a:ext cx="31750" cy="152400"/>
            </a:xfrm>
            <a:custGeom>
              <a:avLst/>
              <a:gdLst>
                <a:gd name="T0" fmla="*/ 0 w 20"/>
                <a:gd name="T1" fmla="*/ 3 h 96"/>
                <a:gd name="T2" fmla="*/ 20 w 20"/>
                <a:gd name="T3" fmla="*/ 0 h 96"/>
                <a:gd name="T4" fmla="*/ 20 w 20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96">
                  <a:moveTo>
                    <a:pt x="0" y="3"/>
                  </a:moveTo>
                  <a:lnTo>
                    <a:pt x="20" y="0"/>
                  </a:lnTo>
                  <a:lnTo>
                    <a:pt x="20" y="9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4" name="Line 449"/>
            <p:cNvSpPr>
              <a:spLocks noChangeShapeType="1"/>
            </p:cNvSpPr>
            <p:nvPr/>
          </p:nvSpPr>
          <p:spPr bwMode="auto">
            <a:xfrm>
              <a:off x="3724276" y="1916113"/>
              <a:ext cx="0" cy="61913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5" name="Freeform 450"/>
            <p:cNvSpPr>
              <a:spLocks/>
            </p:cNvSpPr>
            <p:nvPr/>
          </p:nvSpPr>
          <p:spPr bwMode="auto">
            <a:xfrm>
              <a:off x="3884613" y="1849438"/>
              <a:ext cx="68263" cy="31750"/>
            </a:xfrm>
            <a:custGeom>
              <a:avLst/>
              <a:gdLst>
                <a:gd name="T0" fmla="*/ 0 w 43"/>
                <a:gd name="T1" fmla="*/ 14 h 20"/>
                <a:gd name="T2" fmla="*/ 0 w 43"/>
                <a:gd name="T3" fmla="*/ 14 h 20"/>
                <a:gd name="T4" fmla="*/ 30 w 43"/>
                <a:gd name="T5" fmla="*/ 0 h 20"/>
                <a:gd name="T6" fmla="*/ 30 w 43"/>
                <a:gd name="T7" fmla="*/ 0 h 20"/>
                <a:gd name="T8" fmla="*/ 35 w 43"/>
                <a:gd name="T9" fmla="*/ 0 h 20"/>
                <a:gd name="T10" fmla="*/ 38 w 43"/>
                <a:gd name="T11" fmla="*/ 0 h 20"/>
                <a:gd name="T12" fmla="*/ 41 w 43"/>
                <a:gd name="T13" fmla="*/ 3 h 20"/>
                <a:gd name="T14" fmla="*/ 43 w 43"/>
                <a:gd name="T15" fmla="*/ 6 h 20"/>
                <a:gd name="T16" fmla="*/ 43 w 43"/>
                <a:gd name="T17" fmla="*/ 6 h 20"/>
                <a:gd name="T18" fmla="*/ 43 w 43"/>
                <a:gd name="T19" fmla="*/ 9 h 20"/>
                <a:gd name="T20" fmla="*/ 40 w 43"/>
                <a:gd name="T21" fmla="*/ 12 h 20"/>
                <a:gd name="T22" fmla="*/ 34 w 43"/>
                <a:gd name="T23" fmla="*/ 16 h 20"/>
                <a:gd name="T24" fmla="*/ 23 w 43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0" y="14"/>
                  </a:moveTo>
                  <a:lnTo>
                    <a:pt x="0" y="1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9"/>
                  </a:lnTo>
                  <a:lnTo>
                    <a:pt x="40" y="12"/>
                  </a:lnTo>
                  <a:lnTo>
                    <a:pt x="34" y="16"/>
                  </a:lnTo>
                  <a:lnTo>
                    <a:pt x="23" y="2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6" name="Freeform 451"/>
            <p:cNvSpPr>
              <a:spLocks/>
            </p:cNvSpPr>
            <p:nvPr/>
          </p:nvSpPr>
          <p:spPr bwMode="auto">
            <a:xfrm>
              <a:off x="3729038" y="1849438"/>
              <a:ext cx="68263" cy="31750"/>
            </a:xfrm>
            <a:custGeom>
              <a:avLst/>
              <a:gdLst>
                <a:gd name="T0" fmla="*/ 20 w 43"/>
                <a:gd name="T1" fmla="*/ 20 h 20"/>
                <a:gd name="T2" fmla="*/ 20 w 43"/>
                <a:gd name="T3" fmla="*/ 20 h 20"/>
                <a:gd name="T4" fmla="*/ 9 w 43"/>
                <a:gd name="T5" fmla="*/ 16 h 20"/>
                <a:gd name="T6" fmla="*/ 3 w 43"/>
                <a:gd name="T7" fmla="*/ 12 h 20"/>
                <a:gd name="T8" fmla="*/ 1 w 43"/>
                <a:gd name="T9" fmla="*/ 9 h 20"/>
                <a:gd name="T10" fmla="*/ 0 w 43"/>
                <a:gd name="T11" fmla="*/ 6 h 20"/>
                <a:gd name="T12" fmla="*/ 0 w 43"/>
                <a:gd name="T13" fmla="*/ 6 h 20"/>
                <a:gd name="T14" fmla="*/ 2 w 43"/>
                <a:gd name="T15" fmla="*/ 3 h 20"/>
                <a:gd name="T16" fmla="*/ 5 w 43"/>
                <a:gd name="T17" fmla="*/ 0 h 20"/>
                <a:gd name="T18" fmla="*/ 9 w 43"/>
                <a:gd name="T19" fmla="*/ 0 h 20"/>
                <a:gd name="T20" fmla="*/ 13 w 43"/>
                <a:gd name="T21" fmla="*/ 0 h 20"/>
                <a:gd name="T22" fmla="*/ 13 w 43"/>
                <a:gd name="T23" fmla="*/ 0 h 20"/>
                <a:gd name="T24" fmla="*/ 43 w 43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20" y="20"/>
                  </a:moveTo>
                  <a:lnTo>
                    <a:pt x="20" y="20"/>
                  </a:lnTo>
                  <a:lnTo>
                    <a:pt x="9" y="16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3" y="1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7" name="Freeform 452"/>
            <p:cNvSpPr>
              <a:spLocks/>
            </p:cNvSpPr>
            <p:nvPr/>
          </p:nvSpPr>
          <p:spPr bwMode="auto">
            <a:xfrm>
              <a:off x="3713163" y="1811338"/>
              <a:ext cx="255588" cy="77788"/>
            </a:xfrm>
            <a:custGeom>
              <a:avLst/>
              <a:gdLst>
                <a:gd name="T0" fmla="*/ 146 w 161"/>
                <a:gd name="T1" fmla="*/ 49 h 49"/>
                <a:gd name="T2" fmla="*/ 146 w 161"/>
                <a:gd name="T3" fmla="*/ 49 h 49"/>
                <a:gd name="T4" fmla="*/ 154 w 161"/>
                <a:gd name="T5" fmla="*/ 45 h 49"/>
                <a:gd name="T6" fmla="*/ 154 w 161"/>
                <a:gd name="T7" fmla="*/ 45 h 49"/>
                <a:gd name="T8" fmla="*/ 157 w 161"/>
                <a:gd name="T9" fmla="*/ 43 h 49"/>
                <a:gd name="T10" fmla="*/ 159 w 161"/>
                <a:gd name="T11" fmla="*/ 41 h 49"/>
                <a:gd name="T12" fmla="*/ 160 w 161"/>
                <a:gd name="T13" fmla="*/ 39 h 49"/>
                <a:gd name="T14" fmla="*/ 161 w 161"/>
                <a:gd name="T15" fmla="*/ 36 h 49"/>
                <a:gd name="T16" fmla="*/ 161 w 161"/>
                <a:gd name="T17" fmla="*/ 30 h 49"/>
                <a:gd name="T18" fmla="*/ 159 w 161"/>
                <a:gd name="T19" fmla="*/ 22 h 49"/>
                <a:gd name="T20" fmla="*/ 159 w 161"/>
                <a:gd name="T21" fmla="*/ 22 h 49"/>
                <a:gd name="T22" fmla="*/ 155 w 161"/>
                <a:gd name="T23" fmla="*/ 13 h 49"/>
                <a:gd name="T24" fmla="*/ 151 w 161"/>
                <a:gd name="T25" fmla="*/ 9 h 49"/>
                <a:gd name="T26" fmla="*/ 148 w 161"/>
                <a:gd name="T27" fmla="*/ 5 h 49"/>
                <a:gd name="T28" fmla="*/ 144 w 161"/>
                <a:gd name="T29" fmla="*/ 2 h 49"/>
                <a:gd name="T30" fmla="*/ 140 w 161"/>
                <a:gd name="T31" fmla="*/ 0 h 49"/>
                <a:gd name="T32" fmla="*/ 135 w 161"/>
                <a:gd name="T33" fmla="*/ 0 h 49"/>
                <a:gd name="T34" fmla="*/ 130 w 161"/>
                <a:gd name="T35" fmla="*/ 1 h 49"/>
                <a:gd name="T36" fmla="*/ 95 w 161"/>
                <a:gd name="T37" fmla="*/ 22 h 49"/>
                <a:gd name="T38" fmla="*/ 95 w 161"/>
                <a:gd name="T39" fmla="*/ 22 h 49"/>
                <a:gd name="T40" fmla="*/ 95 w 161"/>
                <a:gd name="T41" fmla="*/ 22 h 49"/>
                <a:gd name="T42" fmla="*/ 95 w 161"/>
                <a:gd name="T43" fmla="*/ 22 h 49"/>
                <a:gd name="T44" fmla="*/ 95 w 161"/>
                <a:gd name="T45" fmla="*/ 24 h 49"/>
                <a:gd name="T46" fmla="*/ 94 w 161"/>
                <a:gd name="T47" fmla="*/ 26 h 49"/>
                <a:gd name="T48" fmla="*/ 94 w 161"/>
                <a:gd name="T49" fmla="*/ 26 h 49"/>
                <a:gd name="T50" fmla="*/ 93 w 161"/>
                <a:gd name="T51" fmla="*/ 24 h 49"/>
                <a:gd name="T52" fmla="*/ 93 w 161"/>
                <a:gd name="T53" fmla="*/ 24 h 49"/>
                <a:gd name="T54" fmla="*/ 91 w 161"/>
                <a:gd name="T55" fmla="*/ 21 h 49"/>
                <a:gd name="T56" fmla="*/ 88 w 161"/>
                <a:gd name="T57" fmla="*/ 19 h 49"/>
                <a:gd name="T58" fmla="*/ 85 w 161"/>
                <a:gd name="T59" fmla="*/ 17 h 49"/>
                <a:gd name="T60" fmla="*/ 80 w 161"/>
                <a:gd name="T61" fmla="*/ 16 h 49"/>
                <a:gd name="T62" fmla="*/ 80 w 161"/>
                <a:gd name="T63" fmla="*/ 16 h 49"/>
                <a:gd name="T64" fmla="*/ 76 w 161"/>
                <a:gd name="T65" fmla="*/ 17 h 49"/>
                <a:gd name="T66" fmla="*/ 73 w 161"/>
                <a:gd name="T67" fmla="*/ 19 h 49"/>
                <a:gd name="T68" fmla="*/ 70 w 161"/>
                <a:gd name="T69" fmla="*/ 21 h 49"/>
                <a:gd name="T70" fmla="*/ 69 w 161"/>
                <a:gd name="T71" fmla="*/ 24 h 49"/>
                <a:gd name="T72" fmla="*/ 69 w 161"/>
                <a:gd name="T73" fmla="*/ 24 h 49"/>
                <a:gd name="T74" fmla="*/ 67 w 161"/>
                <a:gd name="T75" fmla="*/ 26 h 49"/>
                <a:gd name="T76" fmla="*/ 67 w 161"/>
                <a:gd name="T77" fmla="*/ 26 h 49"/>
                <a:gd name="T78" fmla="*/ 66 w 161"/>
                <a:gd name="T79" fmla="*/ 24 h 49"/>
                <a:gd name="T80" fmla="*/ 66 w 161"/>
                <a:gd name="T81" fmla="*/ 22 h 49"/>
                <a:gd name="T82" fmla="*/ 66 w 161"/>
                <a:gd name="T83" fmla="*/ 22 h 49"/>
                <a:gd name="T84" fmla="*/ 66 w 161"/>
                <a:gd name="T85" fmla="*/ 22 h 49"/>
                <a:gd name="T86" fmla="*/ 31 w 161"/>
                <a:gd name="T87" fmla="*/ 1 h 49"/>
                <a:gd name="T88" fmla="*/ 31 w 161"/>
                <a:gd name="T89" fmla="*/ 1 h 49"/>
                <a:gd name="T90" fmla="*/ 26 w 161"/>
                <a:gd name="T91" fmla="*/ 0 h 49"/>
                <a:gd name="T92" fmla="*/ 21 w 161"/>
                <a:gd name="T93" fmla="*/ 0 h 49"/>
                <a:gd name="T94" fmla="*/ 17 w 161"/>
                <a:gd name="T95" fmla="*/ 2 h 49"/>
                <a:gd name="T96" fmla="*/ 13 w 161"/>
                <a:gd name="T97" fmla="*/ 5 h 49"/>
                <a:gd name="T98" fmla="*/ 10 w 161"/>
                <a:gd name="T99" fmla="*/ 9 h 49"/>
                <a:gd name="T100" fmla="*/ 6 w 161"/>
                <a:gd name="T101" fmla="*/ 13 h 49"/>
                <a:gd name="T102" fmla="*/ 2 w 161"/>
                <a:gd name="T103" fmla="*/ 22 h 49"/>
                <a:gd name="T104" fmla="*/ 2 w 161"/>
                <a:gd name="T105" fmla="*/ 22 h 49"/>
                <a:gd name="T106" fmla="*/ 0 w 161"/>
                <a:gd name="T107" fmla="*/ 30 h 49"/>
                <a:gd name="T108" fmla="*/ 0 w 161"/>
                <a:gd name="T109" fmla="*/ 36 h 49"/>
                <a:gd name="T110" fmla="*/ 1 w 161"/>
                <a:gd name="T111" fmla="*/ 39 h 49"/>
                <a:gd name="T112" fmla="*/ 2 w 161"/>
                <a:gd name="T113" fmla="*/ 41 h 49"/>
                <a:gd name="T114" fmla="*/ 5 w 161"/>
                <a:gd name="T115" fmla="*/ 43 h 49"/>
                <a:gd name="T116" fmla="*/ 7 w 161"/>
                <a:gd name="T117" fmla="*/ 45 h 49"/>
                <a:gd name="T118" fmla="*/ 7 w 161"/>
                <a:gd name="T119" fmla="*/ 45 h 49"/>
                <a:gd name="T120" fmla="*/ 15 w 161"/>
                <a:gd name="T1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9">
                  <a:moveTo>
                    <a:pt x="146" y="49"/>
                  </a:moveTo>
                  <a:lnTo>
                    <a:pt x="146" y="49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57" y="43"/>
                  </a:lnTo>
                  <a:lnTo>
                    <a:pt x="159" y="41"/>
                  </a:lnTo>
                  <a:lnTo>
                    <a:pt x="160" y="39"/>
                  </a:lnTo>
                  <a:lnTo>
                    <a:pt x="161" y="36"/>
                  </a:lnTo>
                  <a:lnTo>
                    <a:pt x="161" y="30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5" y="13"/>
                  </a:lnTo>
                  <a:lnTo>
                    <a:pt x="151" y="9"/>
                  </a:lnTo>
                  <a:lnTo>
                    <a:pt x="148" y="5"/>
                  </a:lnTo>
                  <a:lnTo>
                    <a:pt x="144" y="2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0" y="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5" y="17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6" y="17"/>
                  </a:lnTo>
                  <a:lnTo>
                    <a:pt x="73" y="19"/>
                  </a:lnTo>
                  <a:lnTo>
                    <a:pt x="70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5" y="4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8" name="Freeform 453"/>
            <p:cNvSpPr>
              <a:spLocks/>
            </p:cNvSpPr>
            <p:nvPr/>
          </p:nvSpPr>
          <p:spPr bwMode="auto">
            <a:xfrm>
              <a:off x="3895726" y="3094038"/>
              <a:ext cx="79375" cy="161925"/>
            </a:xfrm>
            <a:custGeom>
              <a:avLst/>
              <a:gdLst>
                <a:gd name="T0" fmla="*/ 27 w 50"/>
                <a:gd name="T1" fmla="*/ 0 h 102"/>
                <a:gd name="T2" fmla="*/ 1 w 50"/>
                <a:gd name="T3" fmla="*/ 77 h 102"/>
                <a:gd name="T4" fmla="*/ 1 w 50"/>
                <a:gd name="T5" fmla="*/ 77 h 102"/>
                <a:gd name="T6" fmla="*/ 0 w 50"/>
                <a:gd name="T7" fmla="*/ 80 h 102"/>
                <a:gd name="T8" fmla="*/ 0 w 50"/>
                <a:gd name="T9" fmla="*/ 85 h 102"/>
                <a:gd name="T10" fmla="*/ 1 w 50"/>
                <a:gd name="T11" fmla="*/ 88 h 102"/>
                <a:gd name="T12" fmla="*/ 3 w 50"/>
                <a:gd name="T13" fmla="*/ 92 h 102"/>
                <a:gd name="T14" fmla="*/ 5 w 50"/>
                <a:gd name="T15" fmla="*/ 95 h 102"/>
                <a:gd name="T16" fmla="*/ 8 w 50"/>
                <a:gd name="T17" fmla="*/ 97 h 102"/>
                <a:gd name="T18" fmla="*/ 11 w 50"/>
                <a:gd name="T19" fmla="*/ 99 h 102"/>
                <a:gd name="T20" fmla="*/ 14 w 50"/>
                <a:gd name="T21" fmla="*/ 101 h 102"/>
                <a:gd name="T22" fmla="*/ 14 w 50"/>
                <a:gd name="T23" fmla="*/ 101 h 102"/>
                <a:gd name="T24" fmla="*/ 20 w 50"/>
                <a:gd name="T25" fmla="*/ 102 h 102"/>
                <a:gd name="T26" fmla="*/ 20 w 50"/>
                <a:gd name="T27" fmla="*/ 102 h 102"/>
                <a:gd name="T28" fmla="*/ 25 w 50"/>
                <a:gd name="T29" fmla="*/ 101 h 102"/>
                <a:gd name="T30" fmla="*/ 30 w 50"/>
                <a:gd name="T31" fmla="*/ 98 h 102"/>
                <a:gd name="T32" fmla="*/ 35 w 50"/>
                <a:gd name="T33" fmla="*/ 94 h 102"/>
                <a:gd name="T34" fmla="*/ 37 w 50"/>
                <a:gd name="T35" fmla="*/ 89 h 102"/>
                <a:gd name="T36" fmla="*/ 50 w 50"/>
                <a:gd name="T37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02">
                  <a:moveTo>
                    <a:pt x="27" y="0"/>
                  </a:move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92"/>
                  </a:lnTo>
                  <a:lnTo>
                    <a:pt x="5" y="95"/>
                  </a:lnTo>
                  <a:lnTo>
                    <a:pt x="8" y="97"/>
                  </a:lnTo>
                  <a:lnTo>
                    <a:pt x="11" y="99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5" y="94"/>
                  </a:lnTo>
                  <a:lnTo>
                    <a:pt x="37" y="89"/>
                  </a:lnTo>
                  <a:lnTo>
                    <a:pt x="50" y="5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9" name="Freeform 454"/>
            <p:cNvSpPr>
              <a:spLocks/>
            </p:cNvSpPr>
            <p:nvPr/>
          </p:nvSpPr>
          <p:spPr bwMode="auto">
            <a:xfrm>
              <a:off x="4102101" y="3036888"/>
              <a:ext cx="19050" cy="215900"/>
            </a:xfrm>
            <a:custGeom>
              <a:avLst/>
              <a:gdLst>
                <a:gd name="T0" fmla="*/ 0 w 12"/>
                <a:gd name="T1" fmla="*/ 1 h 136"/>
                <a:gd name="T2" fmla="*/ 0 w 12"/>
                <a:gd name="T3" fmla="*/ 130 h 136"/>
                <a:gd name="T4" fmla="*/ 0 w 12"/>
                <a:gd name="T5" fmla="*/ 130 h 136"/>
                <a:gd name="T6" fmla="*/ 1 w 12"/>
                <a:gd name="T7" fmla="*/ 133 h 136"/>
                <a:gd name="T8" fmla="*/ 2 w 12"/>
                <a:gd name="T9" fmla="*/ 135 h 136"/>
                <a:gd name="T10" fmla="*/ 4 w 12"/>
                <a:gd name="T11" fmla="*/ 136 h 136"/>
                <a:gd name="T12" fmla="*/ 6 w 12"/>
                <a:gd name="T13" fmla="*/ 136 h 136"/>
                <a:gd name="T14" fmla="*/ 6 w 12"/>
                <a:gd name="T15" fmla="*/ 136 h 136"/>
                <a:gd name="T16" fmla="*/ 9 w 12"/>
                <a:gd name="T17" fmla="*/ 136 h 136"/>
                <a:gd name="T18" fmla="*/ 11 w 12"/>
                <a:gd name="T19" fmla="*/ 135 h 136"/>
                <a:gd name="T20" fmla="*/ 12 w 12"/>
                <a:gd name="T21" fmla="*/ 133 h 136"/>
                <a:gd name="T22" fmla="*/ 12 w 12"/>
                <a:gd name="T23" fmla="*/ 130 h 136"/>
                <a:gd name="T24" fmla="*/ 12 w 1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36">
                  <a:moveTo>
                    <a:pt x="0" y="1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9" y="136"/>
                  </a:lnTo>
                  <a:lnTo>
                    <a:pt x="11" y="135"/>
                  </a:lnTo>
                  <a:lnTo>
                    <a:pt x="12" y="133"/>
                  </a:lnTo>
                  <a:lnTo>
                    <a:pt x="12" y="13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0" name="Freeform 455"/>
            <p:cNvSpPr>
              <a:spLocks/>
            </p:cNvSpPr>
            <p:nvPr/>
          </p:nvSpPr>
          <p:spPr bwMode="auto">
            <a:xfrm>
              <a:off x="4102101" y="292576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2 w 12"/>
                <a:gd name="T3" fmla="*/ 6 h 22"/>
                <a:gd name="T4" fmla="*/ 12 w 12"/>
                <a:gd name="T5" fmla="*/ 6 h 22"/>
                <a:gd name="T6" fmla="*/ 12 w 12"/>
                <a:gd name="T7" fmla="*/ 3 h 22"/>
                <a:gd name="T8" fmla="*/ 11 w 12"/>
                <a:gd name="T9" fmla="*/ 1 h 22"/>
                <a:gd name="T10" fmla="*/ 9 w 12"/>
                <a:gd name="T11" fmla="*/ 0 h 22"/>
                <a:gd name="T12" fmla="*/ 6 w 12"/>
                <a:gd name="T13" fmla="*/ 0 h 22"/>
                <a:gd name="T14" fmla="*/ 6 w 12"/>
                <a:gd name="T15" fmla="*/ 0 h 22"/>
                <a:gd name="T16" fmla="*/ 4 w 12"/>
                <a:gd name="T17" fmla="*/ 0 h 22"/>
                <a:gd name="T18" fmla="*/ 2 w 12"/>
                <a:gd name="T19" fmla="*/ 1 h 22"/>
                <a:gd name="T20" fmla="*/ 1 w 12"/>
                <a:gd name="T21" fmla="*/ 3 h 22"/>
                <a:gd name="T22" fmla="*/ 0 w 12"/>
                <a:gd name="T23" fmla="*/ 6 h 22"/>
                <a:gd name="T24" fmla="*/ 0 w 12"/>
                <a:gd name="T2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1" name="Freeform 456"/>
            <p:cNvSpPr>
              <a:spLocks/>
            </p:cNvSpPr>
            <p:nvPr/>
          </p:nvSpPr>
          <p:spPr bwMode="auto">
            <a:xfrm>
              <a:off x="3941763" y="2890838"/>
              <a:ext cx="192088" cy="365125"/>
            </a:xfrm>
            <a:custGeom>
              <a:avLst/>
              <a:gdLst>
                <a:gd name="T0" fmla="*/ 107 w 121"/>
                <a:gd name="T1" fmla="*/ 54 h 230"/>
                <a:gd name="T2" fmla="*/ 79 w 121"/>
                <a:gd name="T3" fmla="*/ 54 h 230"/>
                <a:gd name="T4" fmla="*/ 60 w 121"/>
                <a:gd name="T5" fmla="*/ 15 h 230"/>
                <a:gd name="T6" fmla="*/ 60 w 121"/>
                <a:gd name="T7" fmla="*/ 15 h 230"/>
                <a:gd name="T8" fmla="*/ 58 w 121"/>
                <a:gd name="T9" fmla="*/ 12 h 230"/>
                <a:gd name="T10" fmla="*/ 55 w 121"/>
                <a:gd name="T11" fmla="*/ 9 h 230"/>
                <a:gd name="T12" fmla="*/ 48 w 121"/>
                <a:gd name="T13" fmla="*/ 4 h 230"/>
                <a:gd name="T14" fmla="*/ 38 w 121"/>
                <a:gd name="T15" fmla="*/ 1 h 230"/>
                <a:gd name="T16" fmla="*/ 34 w 121"/>
                <a:gd name="T17" fmla="*/ 0 h 230"/>
                <a:gd name="T18" fmla="*/ 29 w 121"/>
                <a:gd name="T19" fmla="*/ 0 h 230"/>
                <a:gd name="T20" fmla="*/ 29 w 121"/>
                <a:gd name="T21" fmla="*/ 0 h 230"/>
                <a:gd name="T22" fmla="*/ 22 w 121"/>
                <a:gd name="T23" fmla="*/ 1 h 230"/>
                <a:gd name="T24" fmla="*/ 16 w 121"/>
                <a:gd name="T25" fmla="*/ 3 h 230"/>
                <a:gd name="T26" fmla="*/ 11 w 121"/>
                <a:gd name="T27" fmla="*/ 5 h 230"/>
                <a:gd name="T28" fmla="*/ 6 w 121"/>
                <a:gd name="T29" fmla="*/ 8 h 230"/>
                <a:gd name="T30" fmla="*/ 3 w 121"/>
                <a:gd name="T31" fmla="*/ 12 h 230"/>
                <a:gd name="T32" fmla="*/ 2 w 121"/>
                <a:gd name="T33" fmla="*/ 16 h 230"/>
                <a:gd name="T34" fmla="*/ 1 w 121"/>
                <a:gd name="T35" fmla="*/ 19 h 230"/>
                <a:gd name="T36" fmla="*/ 0 w 121"/>
                <a:gd name="T37" fmla="*/ 23 h 230"/>
                <a:gd name="T38" fmla="*/ 0 w 121"/>
                <a:gd name="T39" fmla="*/ 106 h 230"/>
                <a:gd name="T40" fmla="*/ 50 w 121"/>
                <a:gd name="T41" fmla="*/ 219 h 230"/>
                <a:gd name="T42" fmla="*/ 50 w 121"/>
                <a:gd name="T43" fmla="*/ 219 h 230"/>
                <a:gd name="T44" fmla="*/ 53 w 121"/>
                <a:gd name="T45" fmla="*/ 223 h 230"/>
                <a:gd name="T46" fmla="*/ 57 w 121"/>
                <a:gd name="T47" fmla="*/ 227 h 230"/>
                <a:gd name="T48" fmla="*/ 62 w 121"/>
                <a:gd name="T49" fmla="*/ 229 h 230"/>
                <a:gd name="T50" fmla="*/ 67 w 121"/>
                <a:gd name="T51" fmla="*/ 230 h 230"/>
                <a:gd name="T52" fmla="*/ 67 w 121"/>
                <a:gd name="T53" fmla="*/ 230 h 230"/>
                <a:gd name="T54" fmla="*/ 71 w 121"/>
                <a:gd name="T55" fmla="*/ 229 h 230"/>
                <a:gd name="T56" fmla="*/ 74 w 121"/>
                <a:gd name="T57" fmla="*/ 228 h 230"/>
                <a:gd name="T58" fmla="*/ 74 w 121"/>
                <a:gd name="T59" fmla="*/ 228 h 230"/>
                <a:gd name="T60" fmla="*/ 77 w 121"/>
                <a:gd name="T61" fmla="*/ 226 h 230"/>
                <a:gd name="T62" fmla="*/ 80 w 121"/>
                <a:gd name="T63" fmla="*/ 224 h 230"/>
                <a:gd name="T64" fmla="*/ 83 w 121"/>
                <a:gd name="T65" fmla="*/ 221 h 230"/>
                <a:gd name="T66" fmla="*/ 85 w 121"/>
                <a:gd name="T67" fmla="*/ 218 h 230"/>
                <a:gd name="T68" fmla="*/ 86 w 121"/>
                <a:gd name="T69" fmla="*/ 215 h 230"/>
                <a:gd name="T70" fmla="*/ 86 w 121"/>
                <a:gd name="T71" fmla="*/ 210 h 230"/>
                <a:gd name="T72" fmla="*/ 86 w 121"/>
                <a:gd name="T73" fmla="*/ 207 h 230"/>
                <a:gd name="T74" fmla="*/ 85 w 121"/>
                <a:gd name="T75" fmla="*/ 203 h 230"/>
                <a:gd name="T76" fmla="*/ 52 w 121"/>
                <a:gd name="T77" fmla="*/ 129 h 230"/>
                <a:gd name="T78" fmla="*/ 52 w 121"/>
                <a:gd name="T79" fmla="*/ 62 h 230"/>
                <a:gd name="T80" fmla="*/ 63 w 121"/>
                <a:gd name="T81" fmla="*/ 82 h 230"/>
                <a:gd name="T82" fmla="*/ 107 w 121"/>
                <a:gd name="T83" fmla="*/ 82 h 230"/>
                <a:gd name="T84" fmla="*/ 107 w 121"/>
                <a:gd name="T85" fmla="*/ 82 h 230"/>
                <a:gd name="T86" fmla="*/ 112 w 121"/>
                <a:gd name="T87" fmla="*/ 81 h 230"/>
                <a:gd name="T88" fmla="*/ 116 w 121"/>
                <a:gd name="T89" fmla="*/ 78 h 230"/>
                <a:gd name="T90" fmla="*/ 120 w 121"/>
                <a:gd name="T91" fmla="*/ 74 h 230"/>
                <a:gd name="T92" fmla="*/ 121 w 121"/>
                <a:gd name="T93" fmla="*/ 69 h 230"/>
                <a:gd name="T94" fmla="*/ 121 w 121"/>
                <a:gd name="T95" fmla="*/ 69 h 230"/>
                <a:gd name="T96" fmla="*/ 120 w 121"/>
                <a:gd name="T97" fmla="*/ 62 h 230"/>
                <a:gd name="T98" fmla="*/ 116 w 121"/>
                <a:gd name="T99" fmla="*/ 58 h 230"/>
                <a:gd name="T100" fmla="*/ 112 w 121"/>
                <a:gd name="T101" fmla="*/ 55 h 230"/>
                <a:gd name="T102" fmla="*/ 107 w 121"/>
                <a:gd name="T103" fmla="*/ 54 h 230"/>
                <a:gd name="T104" fmla="*/ 107 w 121"/>
                <a:gd name="T105" fmla="*/ 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230">
                  <a:moveTo>
                    <a:pt x="107" y="54"/>
                  </a:moveTo>
                  <a:lnTo>
                    <a:pt x="79" y="54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2"/>
                  </a:lnTo>
                  <a:lnTo>
                    <a:pt x="55" y="9"/>
                  </a:lnTo>
                  <a:lnTo>
                    <a:pt x="48" y="4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106"/>
                  </a:lnTo>
                  <a:lnTo>
                    <a:pt x="50" y="219"/>
                  </a:lnTo>
                  <a:lnTo>
                    <a:pt x="50" y="219"/>
                  </a:lnTo>
                  <a:lnTo>
                    <a:pt x="53" y="223"/>
                  </a:lnTo>
                  <a:lnTo>
                    <a:pt x="57" y="227"/>
                  </a:lnTo>
                  <a:lnTo>
                    <a:pt x="62" y="229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71" y="229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6"/>
                  </a:lnTo>
                  <a:lnTo>
                    <a:pt x="80" y="224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6" y="215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5" y="203"/>
                  </a:lnTo>
                  <a:lnTo>
                    <a:pt x="52" y="129"/>
                  </a:lnTo>
                  <a:lnTo>
                    <a:pt x="52" y="62"/>
                  </a:lnTo>
                  <a:lnTo>
                    <a:pt x="63" y="82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112" y="81"/>
                  </a:lnTo>
                  <a:lnTo>
                    <a:pt x="116" y="78"/>
                  </a:lnTo>
                  <a:lnTo>
                    <a:pt x="120" y="74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0" y="62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7" y="54"/>
                  </a:lnTo>
                  <a:lnTo>
                    <a:pt x="107" y="5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2" name="Freeform 457"/>
            <p:cNvSpPr>
              <a:spLocks/>
            </p:cNvSpPr>
            <p:nvPr/>
          </p:nvSpPr>
          <p:spPr bwMode="auto">
            <a:xfrm>
              <a:off x="3938588" y="2762250"/>
              <a:ext cx="109538" cy="111125"/>
            </a:xfrm>
            <a:custGeom>
              <a:avLst/>
              <a:gdLst>
                <a:gd name="T0" fmla="*/ 0 w 69"/>
                <a:gd name="T1" fmla="*/ 35 h 70"/>
                <a:gd name="T2" fmla="*/ 0 w 69"/>
                <a:gd name="T3" fmla="*/ 35 h 70"/>
                <a:gd name="T4" fmla="*/ 0 w 69"/>
                <a:gd name="T5" fmla="*/ 28 h 70"/>
                <a:gd name="T6" fmla="*/ 2 w 69"/>
                <a:gd name="T7" fmla="*/ 22 h 70"/>
                <a:gd name="T8" fmla="*/ 5 w 69"/>
                <a:gd name="T9" fmla="*/ 16 h 70"/>
                <a:gd name="T10" fmla="*/ 10 w 69"/>
                <a:gd name="T11" fmla="*/ 11 h 70"/>
                <a:gd name="T12" fmla="*/ 16 w 69"/>
                <a:gd name="T13" fmla="*/ 7 h 70"/>
                <a:gd name="T14" fmla="*/ 21 w 69"/>
                <a:gd name="T15" fmla="*/ 3 h 70"/>
                <a:gd name="T16" fmla="*/ 28 w 69"/>
                <a:gd name="T17" fmla="*/ 1 h 70"/>
                <a:gd name="T18" fmla="*/ 35 w 69"/>
                <a:gd name="T19" fmla="*/ 0 h 70"/>
                <a:gd name="T20" fmla="*/ 35 w 69"/>
                <a:gd name="T21" fmla="*/ 0 h 70"/>
                <a:gd name="T22" fmla="*/ 41 w 69"/>
                <a:gd name="T23" fmla="*/ 1 h 70"/>
                <a:gd name="T24" fmla="*/ 49 w 69"/>
                <a:gd name="T25" fmla="*/ 3 h 70"/>
                <a:gd name="T26" fmla="*/ 54 w 69"/>
                <a:gd name="T27" fmla="*/ 7 h 70"/>
                <a:gd name="T28" fmla="*/ 60 w 69"/>
                <a:gd name="T29" fmla="*/ 11 h 70"/>
                <a:gd name="T30" fmla="*/ 64 w 69"/>
                <a:gd name="T31" fmla="*/ 16 h 70"/>
                <a:gd name="T32" fmla="*/ 67 w 69"/>
                <a:gd name="T33" fmla="*/ 22 h 70"/>
                <a:gd name="T34" fmla="*/ 69 w 69"/>
                <a:gd name="T35" fmla="*/ 28 h 70"/>
                <a:gd name="T36" fmla="*/ 69 w 69"/>
                <a:gd name="T37" fmla="*/ 35 h 70"/>
                <a:gd name="T38" fmla="*/ 69 w 69"/>
                <a:gd name="T39" fmla="*/ 35 h 70"/>
                <a:gd name="T40" fmla="*/ 69 w 69"/>
                <a:gd name="T41" fmla="*/ 43 h 70"/>
                <a:gd name="T42" fmla="*/ 67 w 69"/>
                <a:gd name="T43" fmla="*/ 49 h 70"/>
                <a:gd name="T44" fmla="*/ 64 w 69"/>
                <a:gd name="T45" fmla="*/ 55 h 70"/>
                <a:gd name="T46" fmla="*/ 60 w 69"/>
                <a:gd name="T47" fmla="*/ 60 h 70"/>
                <a:gd name="T48" fmla="*/ 54 w 69"/>
                <a:gd name="T49" fmla="*/ 64 h 70"/>
                <a:gd name="T50" fmla="*/ 49 w 69"/>
                <a:gd name="T51" fmla="*/ 67 h 70"/>
                <a:gd name="T52" fmla="*/ 41 w 69"/>
                <a:gd name="T53" fmla="*/ 69 h 70"/>
                <a:gd name="T54" fmla="*/ 35 w 69"/>
                <a:gd name="T55" fmla="*/ 70 h 70"/>
                <a:gd name="T56" fmla="*/ 35 w 69"/>
                <a:gd name="T57" fmla="*/ 70 h 70"/>
                <a:gd name="T58" fmla="*/ 28 w 69"/>
                <a:gd name="T59" fmla="*/ 69 h 70"/>
                <a:gd name="T60" fmla="*/ 21 w 69"/>
                <a:gd name="T61" fmla="*/ 67 h 70"/>
                <a:gd name="T62" fmla="*/ 16 w 69"/>
                <a:gd name="T63" fmla="*/ 64 h 70"/>
                <a:gd name="T64" fmla="*/ 10 w 69"/>
                <a:gd name="T65" fmla="*/ 60 h 70"/>
                <a:gd name="T66" fmla="*/ 5 w 69"/>
                <a:gd name="T67" fmla="*/ 55 h 70"/>
                <a:gd name="T68" fmla="*/ 2 w 69"/>
                <a:gd name="T69" fmla="*/ 49 h 70"/>
                <a:gd name="T70" fmla="*/ 0 w 69"/>
                <a:gd name="T71" fmla="*/ 43 h 70"/>
                <a:gd name="T72" fmla="*/ 0 w 69"/>
                <a:gd name="T73" fmla="*/ 35 h 70"/>
                <a:gd name="T74" fmla="*/ 0 w 69"/>
                <a:gd name="T75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70">
                  <a:moveTo>
                    <a:pt x="0" y="35"/>
                  </a:moveTo>
                  <a:lnTo>
                    <a:pt x="0" y="35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6"/>
                  </a:lnTo>
                  <a:lnTo>
                    <a:pt x="67" y="22"/>
                  </a:lnTo>
                  <a:lnTo>
                    <a:pt x="69" y="2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43"/>
                  </a:lnTo>
                  <a:lnTo>
                    <a:pt x="67" y="49"/>
                  </a:lnTo>
                  <a:lnTo>
                    <a:pt x="64" y="55"/>
                  </a:lnTo>
                  <a:lnTo>
                    <a:pt x="60" y="60"/>
                  </a:lnTo>
                  <a:lnTo>
                    <a:pt x="54" y="64"/>
                  </a:lnTo>
                  <a:lnTo>
                    <a:pt x="49" y="67"/>
                  </a:lnTo>
                  <a:lnTo>
                    <a:pt x="41" y="69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28" y="69"/>
                  </a:lnTo>
                  <a:lnTo>
                    <a:pt x="21" y="67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5" y="55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3" name="Freeform 458"/>
            <p:cNvSpPr>
              <a:spLocks/>
            </p:cNvSpPr>
            <p:nvPr/>
          </p:nvSpPr>
          <p:spPr bwMode="auto">
            <a:xfrm>
              <a:off x="3868738" y="2892425"/>
              <a:ext cx="57150" cy="138113"/>
            </a:xfrm>
            <a:custGeom>
              <a:avLst/>
              <a:gdLst>
                <a:gd name="T0" fmla="*/ 36 w 36"/>
                <a:gd name="T1" fmla="*/ 70 h 87"/>
                <a:gd name="T2" fmla="*/ 36 w 36"/>
                <a:gd name="T3" fmla="*/ 70 h 87"/>
                <a:gd name="T4" fmla="*/ 36 w 36"/>
                <a:gd name="T5" fmla="*/ 73 h 87"/>
                <a:gd name="T6" fmla="*/ 35 w 36"/>
                <a:gd name="T7" fmla="*/ 77 h 87"/>
                <a:gd name="T8" fmla="*/ 33 w 36"/>
                <a:gd name="T9" fmla="*/ 80 h 87"/>
                <a:gd name="T10" fmla="*/ 31 w 36"/>
                <a:gd name="T11" fmla="*/ 82 h 87"/>
                <a:gd name="T12" fmla="*/ 28 w 36"/>
                <a:gd name="T13" fmla="*/ 84 h 87"/>
                <a:gd name="T14" fmla="*/ 25 w 36"/>
                <a:gd name="T15" fmla="*/ 86 h 87"/>
                <a:gd name="T16" fmla="*/ 22 w 36"/>
                <a:gd name="T17" fmla="*/ 87 h 87"/>
                <a:gd name="T18" fmla="*/ 17 w 36"/>
                <a:gd name="T19" fmla="*/ 87 h 87"/>
                <a:gd name="T20" fmla="*/ 17 w 36"/>
                <a:gd name="T21" fmla="*/ 87 h 87"/>
                <a:gd name="T22" fmla="*/ 14 w 36"/>
                <a:gd name="T23" fmla="*/ 87 h 87"/>
                <a:gd name="T24" fmla="*/ 11 w 36"/>
                <a:gd name="T25" fmla="*/ 86 h 87"/>
                <a:gd name="T26" fmla="*/ 8 w 36"/>
                <a:gd name="T27" fmla="*/ 84 h 87"/>
                <a:gd name="T28" fmla="*/ 5 w 36"/>
                <a:gd name="T29" fmla="*/ 82 h 87"/>
                <a:gd name="T30" fmla="*/ 3 w 36"/>
                <a:gd name="T31" fmla="*/ 80 h 87"/>
                <a:gd name="T32" fmla="*/ 1 w 36"/>
                <a:gd name="T33" fmla="*/ 77 h 87"/>
                <a:gd name="T34" fmla="*/ 0 w 36"/>
                <a:gd name="T35" fmla="*/ 73 h 87"/>
                <a:gd name="T36" fmla="*/ 0 w 36"/>
                <a:gd name="T37" fmla="*/ 70 h 87"/>
                <a:gd name="T38" fmla="*/ 0 w 36"/>
                <a:gd name="T39" fmla="*/ 18 h 87"/>
                <a:gd name="T40" fmla="*/ 0 w 36"/>
                <a:gd name="T41" fmla="*/ 18 h 87"/>
                <a:gd name="T42" fmla="*/ 0 w 36"/>
                <a:gd name="T43" fmla="*/ 15 h 87"/>
                <a:gd name="T44" fmla="*/ 1 w 36"/>
                <a:gd name="T45" fmla="*/ 11 h 87"/>
                <a:gd name="T46" fmla="*/ 3 w 36"/>
                <a:gd name="T47" fmla="*/ 8 h 87"/>
                <a:gd name="T48" fmla="*/ 5 w 36"/>
                <a:gd name="T49" fmla="*/ 6 h 87"/>
                <a:gd name="T50" fmla="*/ 8 w 36"/>
                <a:gd name="T51" fmla="*/ 3 h 87"/>
                <a:gd name="T52" fmla="*/ 11 w 36"/>
                <a:gd name="T53" fmla="*/ 2 h 87"/>
                <a:gd name="T54" fmla="*/ 14 w 36"/>
                <a:gd name="T55" fmla="*/ 1 h 87"/>
                <a:gd name="T56" fmla="*/ 17 w 36"/>
                <a:gd name="T57" fmla="*/ 0 h 87"/>
                <a:gd name="T58" fmla="*/ 17 w 36"/>
                <a:gd name="T59" fmla="*/ 0 h 87"/>
                <a:gd name="T60" fmla="*/ 22 w 36"/>
                <a:gd name="T61" fmla="*/ 1 h 87"/>
                <a:gd name="T62" fmla="*/ 25 w 36"/>
                <a:gd name="T63" fmla="*/ 2 h 87"/>
                <a:gd name="T64" fmla="*/ 28 w 36"/>
                <a:gd name="T65" fmla="*/ 3 h 87"/>
                <a:gd name="T66" fmla="*/ 31 w 36"/>
                <a:gd name="T67" fmla="*/ 6 h 87"/>
                <a:gd name="T68" fmla="*/ 33 w 36"/>
                <a:gd name="T69" fmla="*/ 8 h 87"/>
                <a:gd name="T70" fmla="*/ 35 w 36"/>
                <a:gd name="T71" fmla="*/ 11 h 87"/>
                <a:gd name="T72" fmla="*/ 36 w 36"/>
                <a:gd name="T73" fmla="*/ 15 h 87"/>
                <a:gd name="T74" fmla="*/ 36 w 36"/>
                <a:gd name="T7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87">
                  <a:moveTo>
                    <a:pt x="36" y="70"/>
                  </a:moveTo>
                  <a:lnTo>
                    <a:pt x="36" y="70"/>
                  </a:lnTo>
                  <a:lnTo>
                    <a:pt x="36" y="73"/>
                  </a:lnTo>
                  <a:lnTo>
                    <a:pt x="35" y="77"/>
                  </a:lnTo>
                  <a:lnTo>
                    <a:pt x="33" y="80"/>
                  </a:lnTo>
                  <a:lnTo>
                    <a:pt x="31" y="82"/>
                  </a:lnTo>
                  <a:lnTo>
                    <a:pt x="28" y="84"/>
                  </a:lnTo>
                  <a:lnTo>
                    <a:pt x="25" y="86"/>
                  </a:lnTo>
                  <a:lnTo>
                    <a:pt x="22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1" y="86"/>
                  </a:lnTo>
                  <a:lnTo>
                    <a:pt x="8" y="84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1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1"/>
                  </a:lnTo>
                  <a:lnTo>
                    <a:pt x="36" y="15"/>
                  </a:lnTo>
                  <a:lnTo>
                    <a:pt x="36" y="1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4" name="Freeform 459"/>
            <p:cNvSpPr>
              <a:spLocks/>
            </p:cNvSpPr>
            <p:nvPr/>
          </p:nvSpPr>
          <p:spPr bwMode="auto">
            <a:xfrm>
              <a:off x="3167063" y="2814638"/>
              <a:ext cx="547688" cy="160338"/>
            </a:xfrm>
            <a:custGeom>
              <a:avLst/>
              <a:gdLst>
                <a:gd name="T0" fmla="*/ 10 w 345"/>
                <a:gd name="T1" fmla="*/ 0 h 101"/>
                <a:gd name="T2" fmla="*/ 10 w 345"/>
                <a:gd name="T3" fmla="*/ 0 h 101"/>
                <a:gd name="T4" fmla="*/ 10 w 345"/>
                <a:gd name="T5" fmla="*/ 37 h 101"/>
                <a:gd name="T6" fmla="*/ 10 w 345"/>
                <a:gd name="T7" fmla="*/ 37 h 101"/>
                <a:gd name="T8" fmla="*/ 0 w 345"/>
                <a:gd name="T9" fmla="*/ 37 h 101"/>
                <a:gd name="T10" fmla="*/ 0 w 345"/>
                <a:gd name="T11" fmla="*/ 58 h 101"/>
                <a:gd name="T12" fmla="*/ 79 w 345"/>
                <a:gd name="T13" fmla="*/ 58 h 101"/>
                <a:gd name="T14" fmla="*/ 79 w 345"/>
                <a:gd name="T15" fmla="*/ 58 h 101"/>
                <a:gd name="T16" fmla="*/ 80 w 345"/>
                <a:gd name="T17" fmla="*/ 67 h 101"/>
                <a:gd name="T18" fmla="*/ 84 w 345"/>
                <a:gd name="T19" fmla="*/ 75 h 101"/>
                <a:gd name="T20" fmla="*/ 88 w 345"/>
                <a:gd name="T21" fmla="*/ 83 h 101"/>
                <a:gd name="T22" fmla="*/ 94 w 345"/>
                <a:gd name="T23" fmla="*/ 89 h 101"/>
                <a:gd name="T24" fmla="*/ 102 w 345"/>
                <a:gd name="T25" fmla="*/ 94 h 101"/>
                <a:gd name="T26" fmla="*/ 109 w 345"/>
                <a:gd name="T27" fmla="*/ 98 h 101"/>
                <a:gd name="T28" fmla="*/ 118 w 345"/>
                <a:gd name="T29" fmla="*/ 100 h 101"/>
                <a:gd name="T30" fmla="*/ 127 w 345"/>
                <a:gd name="T31" fmla="*/ 101 h 101"/>
                <a:gd name="T32" fmla="*/ 127 w 345"/>
                <a:gd name="T33" fmla="*/ 101 h 101"/>
                <a:gd name="T34" fmla="*/ 137 w 345"/>
                <a:gd name="T35" fmla="*/ 100 h 101"/>
                <a:gd name="T36" fmla="*/ 145 w 345"/>
                <a:gd name="T37" fmla="*/ 98 h 101"/>
                <a:gd name="T38" fmla="*/ 153 w 345"/>
                <a:gd name="T39" fmla="*/ 94 h 101"/>
                <a:gd name="T40" fmla="*/ 159 w 345"/>
                <a:gd name="T41" fmla="*/ 89 h 101"/>
                <a:gd name="T42" fmla="*/ 165 w 345"/>
                <a:gd name="T43" fmla="*/ 83 h 101"/>
                <a:gd name="T44" fmla="*/ 170 w 345"/>
                <a:gd name="T45" fmla="*/ 75 h 101"/>
                <a:gd name="T46" fmla="*/ 174 w 345"/>
                <a:gd name="T47" fmla="*/ 67 h 101"/>
                <a:gd name="T48" fmla="*/ 176 w 345"/>
                <a:gd name="T49" fmla="*/ 58 h 101"/>
                <a:gd name="T50" fmla="*/ 345 w 345"/>
                <a:gd name="T51" fmla="*/ 58 h 101"/>
                <a:gd name="T52" fmla="*/ 345 w 345"/>
                <a:gd name="T53" fmla="*/ 44 h 101"/>
                <a:gd name="T54" fmla="*/ 345 w 345"/>
                <a:gd name="T55" fmla="*/ 44 h 101"/>
                <a:gd name="T56" fmla="*/ 318 w 345"/>
                <a:gd name="T57" fmla="*/ 44 h 101"/>
                <a:gd name="T58" fmla="*/ 318 w 345"/>
                <a:gd name="T59" fmla="*/ 44 h 101"/>
                <a:gd name="T60" fmla="*/ 318 w 345"/>
                <a:gd name="T6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5" h="101">
                  <a:moveTo>
                    <a:pt x="10" y="0"/>
                  </a:moveTo>
                  <a:lnTo>
                    <a:pt x="10" y="0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0" y="37"/>
                  </a:lnTo>
                  <a:lnTo>
                    <a:pt x="0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4" y="75"/>
                  </a:lnTo>
                  <a:lnTo>
                    <a:pt x="88" y="83"/>
                  </a:lnTo>
                  <a:lnTo>
                    <a:pt x="94" y="89"/>
                  </a:lnTo>
                  <a:lnTo>
                    <a:pt x="102" y="94"/>
                  </a:lnTo>
                  <a:lnTo>
                    <a:pt x="109" y="98"/>
                  </a:lnTo>
                  <a:lnTo>
                    <a:pt x="118" y="100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37" y="100"/>
                  </a:lnTo>
                  <a:lnTo>
                    <a:pt x="145" y="98"/>
                  </a:lnTo>
                  <a:lnTo>
                    <a:pt x="153" y="94"/>
                  </a:lnTo>
                  <a:lnTo>
                    <a:pt x="159" y="89"/>
                  </a:lnTo>
                  <a:lnTo>
                    <a:pt x="165" y="83"/>
                  </a:lnTo>
                  <a:lnTo>
                    <a:pt x="170" y="75"/>
                  </a:lnTo>
                  <a:lnTo>
                    <a:pt x="174" y="67"/>
                  </a:lnTo>
                  <a:lnTo>
                    <a:pt x="176" y="58"/>
                  </a:lnTo>
                  <a:lnTo>
                    <a:pt x="345" y="58"/>
                  </a:lnTo>
                  <a:lnTo>
                    <a:pt x="345" y="44"/>
                  </a:lnTo>
                  <a:lnTo>
                    <a:pt x="345" y="44"/>
                  </a:lnTo>
                  <a:lnTo>
                    <a:pt x="318" y="44"/>
                  </a:lnTo>
                  <a:lnTo>
                    <a:pt x="318" y="44"/>
                  </a:lnTo>
                  <a:lnTo>
                    <a:pt x="318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5" name="Freeform 460"/>
            <p:cNvSpPr>
              <a:spLocks/>
            </p:cNvSpPr>
            <p:nvPr/>
          </p:nvSpPr>
          <p:spPr bwMode="auto">
            <a:xfrm>
              <a:off x="3333751" y="2860675"/>
              <a:ext cx="71438" cy="71438"/>
            </a:xfrm>
            <a:custGeom>
              <a:avLst/>
              <a:gdLst>
                <a:gd name="T0" fmla="*/ 22 w 45"/>
                <a:gd name="T1" fmla="*/ 45 h 45"/>
                <a:gd name="T2" fmla="*/ 22 w 45"/>
                <a:gd name="T3" fmla="*/ 45 h 45"/>
                <a:gd name="T4" fmla="*/ 17 w 45"/>
                <a:gd name="T5" fmla="*/ 45 h 45"/>
                <a:gd name="T6" fmla="*/ 13 w 45"/>
                <a:gd name="T7" fmla="*/ 43 h 45"/>
                <a:gd name="T8" fmla="*/ 9 w 45"/>
                <a:gd name="T9" fmla="*/ 41 h 45"/>
                <a:gd name="T10" fmla="*/ 6 w 45"/>
                <a:gd name="T11" fmla="*/ 39 h 45"/>
                <a:gd name="T12" fmla="*/ 3 w 45"/>
                <a:gd name="T13" fmla="*/ 36 h 45"/>
                <a:gd name="T14" fmla="*/ 1 w 45"/>
                <a:gd name="T15" fmla="*/ 32 h 45"/>
                <a:gd name="T16" fmla="*/ 0 w 45"/>
                <a:gd name="T17" fmla="*/ 28 h 45"/>
                <a:gd name="T18" fmla="*/ 0 w 45"/>
                <a:gd name="T19" fmla="*/ 23 h 45"/>
                <a:gd name="T20" fmla="*/ 0 w 45"/>
                <a:gd name="T21" fmla="*/ 23 h 45"/>
                <a:gd name="T22" fmla="*/ 0 w 45"/>
                <a:gd name="T23" fmla="*/ 19 h 45"/>
                <a:gd name="T24" fmla="*/ 1 w 45"/>
                <a:gd name="T25" fmla="*/ 15 h 45"/>
                <a:gd name="T26" fmla="*/ 3 w 45"/>
                <a:gd name="T27" fmla="*/ 10 h 45"/>
                <a:gd name="T28" fmla="*/ 6 w 45"/>
                <a:gd name="T29" fmla="*/ 7 h 45"/>
                <a:gd name="T30" fmla="*/ 9 w 45"/>
                <a:gd name="T31" fmla="*/ 4 h 45"/>
                <a:gd name="T32" fmla="*/ 13 w 45"/>
                <a:gd name="T33" fmla="*/ 2 h 45"/>
                <a:gd name="T34" fmla="*/ 17 w 45"/>
                <a:gd name="T35" fmla="*/ 1 h 45"/>
                <a:gd name="T36" fmla="*/ 22 w 45"/>
                <a:gd name="T37" fmla="*/ 0 h 45"/>
                <a:gd name="T38" fmla="*/ 22 w 45"/>
                <a:gd name="T39" fmla="*/ 0 h 45"/>
                <a:gd name="T40" fmla="*/ 26 w 45"/>
                <a:gd name="T41" fmla="*/ 1 h 45"/>
                <a:gd name="T42" fmla="*/ 30 w 45"/>
                <a:gd name="T43" fmla="*/ 2 h 45"/>
                <a:gd name="T44" fmla="*/ 35 w 45"/>
                <a:gd name="T45" fmla="*/ 4 h 45"/>
                <a:gd name="T46" fmla="*/ 38 w 45"/>
                <a:gd name="T47" fmla="*/ 7 h 45"/>
                <a:gd name="T48" fmla="*/ 41 w 45"/>
                <a:gd name="T49" fmla="*/ 10 h 45"/>
                <a:gd name="T50" fmla="*/ 43 w 45"/>
                <a:gd name="T51" fmla="*/ 15 h 45"/>
                <a:gd name="T52" fmla="*/ 44 w 45"/>
                <a:gd name="T53" fmla="*/ 19 h 45"/>
                <a:gd name="T54" fmla="*/ 45 w 45"/>
                <a:gd name="T55" fmla="*/ 23 h 45"/>
                <a:gd name="T56" fmla="*/ 45 w 45"/>
                <a:gd name="T57" fmla="*/ 23 h 45"/>
                <a:gd name="T58" fmla="*/ 44 w 45"/>
                <a:gd name="T59" fmla="*/ 28 h 45"/>
                <a:gd name="T60" fmla="*/ 43 w 45"/>
                <a:gd name="T61" fmla="*/ 32 h 45"/>
                <a:gd name="T62" fmla="*/ 41 w 45"/>
                <a:gd name="T63" fmla="*/ 36 h 45"/>
                <a:gd name="T64" fmla="*/ 38 w 45"/>
                <a:gd name="T65" fmla="*/ 39 h 45"/>
                <a:gd name="T66" fmla="*/ 35 w 45"/>
                <a:gd name="T67" fmla="*/ 41 h 45"/>
                <a:gd name="T68" fmla="*/ 30 w 45"/>
                <a:gd name="T69" fmla="*/ 43 h 45"/>
                <a:gd name="T70" fmla="*/ 26 w 45"/>
                <a:gd name="T71" fmla="*/ 45 h 45"/>
                <a:gd name="T72" fmla="*/ 22 w 45"/>
                <a:gd name="T73" fmla="*/ 45 h 45"/>
                <a:gd name="T74" fmla="*/ 22 w 45"/>
                <a:gd name="T7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9"/>
                  </a:lnTo>
                  <a:lnTo>
                    <a:pt x="35" y="41"/>
                  </a:lnTo>
                  <a:lnTo>
                    <a:pt x="30" y="43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2" y="4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6" name="Freeform 461"/>
            <p:cNvSpPr>
              <a:spLocks/>
            </p:cNvSpPr>
            <p:nvPr/>
          </p:nvSpPr>
          <p:spPr bwMode="auto">
            <a:xfrm>
              <a:off x="3665538" y="2925763"/>
              <a:ext cx="49213" cy="49213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6 h 31"/>
                <a:gd name="T4" fmla="*/ 30 w 31"/>
                <a:gd name="T5" fmla="*/ 19 h 31"/>
                <a:gd name="T6" fmla="*/ 29 w 31"/>
                <a:gd name="T7" fmla="*/ 22 h 31"/>
                <a:gd name="T8" fmla="*/ 26 w 31"/>
                <a:gd name="T9" fmla="*/ 26 h 31"/>
                <a:gd name="T10" fmla="*/ 22 w 31"/>
                <a:gd name="T11" fmla="*/ 30 h 31"/>
                <a:gd name="T12" fmla="*/ 19 w 31"/>
                <a:gd name="T13" fmla="*/ 30 h 31"/>
                <a:gd name="T14" fmla="*/ 16 w 31"/>
                <a:gd name="T15" fmla="*/ 31 h 31"/>
                <a:gd name="T16" fmla="*/ 16 w 31"/>
                <a:gd name="T17" fmla="*/ 31 h 31"/>
                <a:gd name="T18" fmla="*/ 13 w 31"/>
                <a:gd name="T19" fmla="*/ 30 h 31"/>
                <a:gd name="T20" fmla="*/ 10 w 31"/>
                <a:gd name="T21" fmla="*/ 30 h 31"/>
                <a:gd name="T22" fmla="*/ 5 w 31"/>
                <a:gd name="T23" fmla="*/ 26 h 31"/>
                <a:gd name="T24" fmla="*/ 1 w 31"/>
                <a:gd name="T25" fmla="*/ 22 h 31"/>
                <a:gd name="T26" fmla="*/ 0 w 31"/>
                <a:gd name="T27" fmla="*/ 19 h 31"/>
                <a:gd name="T28" fmla="*/ 0 w 31"/>
                <a:gd name="T29" fmla="*/ 16 h 31"/>
                <a:gd name="T30" fmla="*/ 0 w 31"/>
                <a:gd name="T31" fmla="*/ 16 h 31"/>
                <a:gd name="T32" fmla="*/ 0 w 31"/>
                <a:gd name="T33" fmla="*/ 13 h 31"/>
                <a:gd name="T34" fmla="*/ 1 w 31"/>
                <a:gd name="T35" fmla="*/ 10 h 31"/>
                <a:gd name="T36" fmla="*/ 5 w 31"/>
                <a:gd name="T37" fmla="*/ 4 h 31"/>
                <a:gd name="T38" fmla="*/ 10 w 31"/>
                <a:gd name="T39" fmla="*/ 1 h 31"/>
                <a:gd name="T40" fmla="*/ 13 w 31"/>
                <a:gd name="T41" fmla="*/ 0 h 31"/>
                <a:gd name="T42" fmla="*/ 16 w 31"/>
                <a:gd name="T43" fmla="*/ 0 h 31"/>
                <a:gd name="T44" fmla="*/ 16 w 31"/>
                <a:gd name="T45" fmla="*/ 0 h 31"/>
                <a:gd name="T46" fmla="*/ 19 w 31"/>
                <a:gd name="T47" fmla="*/ 0 h 31"/>
                <a:gd name="T48" fmla="*/ 22 w 31"/>
                <a:gd name="T49" fmla="*/ 1 h 31"/>
                <a:gd name="T50" fmla="*/ 26 w 31"/>
                <a:gd name="T51" fmla="*/ 4 h 31"/>
                <a:gd name="T52" fmla="*/ 29 w 31"/>
                <a:gd name="T53" fmla="*/ 10 h 31"/>
                <a:gd name="T54" fmla="*/ 30 w 31"/>
                <a:gd name="T55" fmla="*/ 13 h 31"/>
                <a:gd name="T56" fmla="*/ 31 w 31"/>
                <a:gd name="T57" fmla="*/ 16 h 31"/>
                <a:gd name="T58" fmla="*/ 31 w 31"/>
                <a:gd name="T5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6"/>
                  </a:lnTo>
                  <a:lnTo>
                    <a:pt x="30" y="19"/>
                  </a:lnTo>
                  <a:lnTo>
                    <a:pt x="29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5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7" name="Freeform 462"/>
            <p:cNvSpPr>
              <a:spLocks noEditPoints="1"/>
            </p:cNvSpPr>
            <p:nvPr/>
          </p:nvSpPr>
          <p:spPr bwMode="auto">
            <a:xfrm>
              <a:off x="3182938" y="2628900"/>
              <a:ext cx="488950" cy="168275"/>
            </a:xfrm>
            <a:custGeom>
              <a:avLst/>
              <a:gdLst>
                <a:gd name="T0" fmla="*/ 308 w 308"/>
                <a:gd name="T1" fmla="*/ 106 h 106"/>
                <a:gd name="T2" fmla="*/ 308 w 308"/>
                <a:gd name="T3" fmla="*/ 106 h 106"/>
                <a:gd name="T4" fmla="*/ 308 w 308"/>
                <a:gd name="T5" fmla="*/ 42 h 106"/>
                <a:gd name="T6" fmla="*/ 308 w 308"/>
                <a:gd name="T7" fmla="*/ 42 h 106"/>
                <a:gd name="T8" fmla="*/ 306 w 308"/>
                <a:gd name="T9" fmla="*/ 35 h 106"/>
                <a:gd name="T10" fmla="*/ 305 w 308"/>
                <a:gd name="T11" fmla="*/ 28 h 106"/>
                <a:gd name="T12" fmla="*/ 303 w 308"/>
                <a:gd name="T13" fmla="*/ 22 h 106"/>
                <a:gd name="T14" fmla="*/ 300 w 308"/>
                <a:gd name="T15" fmla="*/ 17 h 106"/>
                <a:gd name="T16" fmla="*/ 296 w 308"/>
                <a:gd name="T17" fmla="*/ 12 h 106"/>
                <a:gd name="T18" fmla="*/ 291 w 308"/>
                <a:gd name="T19" fmla="*/ 8 h 106"/>
                <a:gd name="T20" fmla="*/ 284 w 308"/>
                <a:gd name="T21" fmla="*/ 6 h 106"/>
                <a:gd name="T22" fmla="*/ 276 w 308"/>
                <a:gd name="T23" fmla="*/ 4 h 106"/>
                <a:gd name="T24" fmla="*/ 276 w 308"/>
                <a:gd name="T25" fmla="*/ 4 h 106"/>
                <a:gd name="T26" fmla="*/ 254 w 308"/>
                <a:gd name="T27" fmla="*/ 3 h 106"/>
                <a:gd name="T28" fmla="*/ 226 w 308"/>
                <a:gd name="T29" fmla="*/ 1 h 106"/>
                <a:gd name="T30" fmla="*/ 193 w 308"/>
                <a:gd name="T31" fmla="*/ 0 h 106"/>
                <a:gd name="T32" fmla="*/ 153 w 308"/>
                <a:gd name="T33" fmla="*/ 0 h 106"/>
                <a:gd name="T34" fmla="*/ 153 w 308"/>
                <a:gd name="T35" fmla="*/ 0 h 106"/>
                <a:gd name="T36" fmla="*/ 114 w 308"/>
                <a:gd name="T37" fmla="*/ 0 h 106"/>
                <a:gd name="T38" fmla="*/ 80 w 308"/>
                <a:gd name="T39" fmla="*/ 1 h 106"/>
                <a:gd name="T40" fmla="*/ 52 w 308"/>
                <a:gd name="T41" fmla="*/ 3 h 106"/>
                <a:gd name="T42" fmla="*/ 32 w 308"/>
                <a:gd name="T43" fmla="*/ 4 h 106"/>
                <a:gd name="T44" fmla="*/ 32 w 308"/>
                <a:gd name="T45" fmla="*/ 4 h 106"/>
                <a:gd name="T46" fmla="*/ 24 w 308"/>
                <a:gd name="T47" fmla="*/ 6 h 106"/>
                <a:gd name="T48" fmla="*/ 16 w 308"/>
                <a:gd name="T49" fmla="*/ 8 h 106"/>
                <a:gd name="T50" fmla="*/ 11 w 308"/>
                <a:gd name="T51" fmla="*/ 12 h 106"/>
                <a:gd name="T52" fmla="*/ 6 w 308"/>
                <a:gd name="T53" fmla="*/ 17 h 106"/>
                <a:gd name="T54" fmla="*/ 3 w 308"/>
                <a:gd name="T55" fmla="*/ 22 h 106"/>
                <a:gd name="T56" fmla="*/ 1 w 308"/>
                <a:gd name="T57" fmla="*/ 28 h 106"/>
                <a:gd name="T58" fmla="*/ 0 w 308"/>
                <a:gd name="T59" fmla="*/ 35 h 106"/>
                <a:gd name="T60" fmla="*/ 0 w 308"/>
                <a:gd name="T61" fmla="*/ 42 h 106"/>
                <a:gd name="T62" fmla="*/ 0 w 308"/>
                <a:gd name="T63" fmla="*/ 42 h 106"/>
                <a:gd name="T64" fmla="*/ 0 w 308"/>
                <a:gd name="T65" fmla="*/ 106 h 106"/>
                <a:gd name="T66" fmla="*/ 308 w 308"/>
                <a:gd name="T67" fmla="*/ 106 h 106"/>
                <a:gd name="T68" fmla="*/ 223 w 308"/>
                <a:gd name="T69" fmla="*/ 43 h 106"/>
                <a:gd name="T70" fmla="*/ 265 w 308"/>
                <a:gd name="T71" fmla="*/ 43 h 106"/>
                <a:gd name="T72" fmla="*/ 265 w 308"/>
                <a:gd name="T73" fmla="*/ 81 h 106"/>
                <a:gd name="T74" fmla="*/ 223 w 308"/>
                <a:gd name="T75" fmla="*/ 81 h 106"/>
                <a:gd name="T76" fmla="*/ 223 w 308"/>
                <a:gd name="T77" fmla="*/ 43 h 106"/>
                <a:gd name="T78" fmla="*/ 95 w 308"/>
                <a:gd name="T79" fmla="*/ 43 h 106"/>
                <a:gd name="T80" fmla="*/ 137 w 308"/>
                <a:gd name="T81" fmla="*/ 43 h 106"/>
                <a:gd name="T82" fmla="*/ 137 w 308"/>
                <a:gd name="T83" fmla="*/ 81 h 106"/>
                <a:gd name="T84" fmla="*/ 95 w 308"/>
                <a:gd name="T85" fmla="*/ 81 h 106"/>
                <a:gd name="T86" fmla="*/ 95 w 308"/>
                <a:gd name="T87" fmla="*/ 43 h 106"/>
                <a:gd name="T88" fmla="*/ 43 w 308"/>
                <a:gd name="T89" fmla="*/ 43 h 106"/>
                <a:gd name="T90" fmla="*/ 85 w 308"/>
                <a:gd name="T91" fmla="*/ 43 h 106"/>
                <a:gd name="T92" fmla="*/ 85 w 308"/>
                <a:gd name="T93" fmla="*/ 81 h 106"/>
                <a:gd name="T94" fmla="*/ 43 w 308"/>
                <a:gd name="T95" fmla="*/ 81 h 106"/>
                <a:gd name="T96" fmla="*/ 43 w 308"/>
                <a:gd name="T97" fmla="*/ 4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106">
                  <a:moveTo>
                    <a:pt x="308" y="106"/>
                  </a:moveTo>
                  <a:lnTo>
                    <a:pt x="308" y="106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306" y="35"/>
                  </a:lnTo>
                  <a:lnTo>
                    <a:pt x="305" y="28"/>
                  </a:lnTo>
                  <a:lnTo>
                    <a:pt x="303" y="22"/>
                  </a:lnTo>
                  <a:lnTo>
                    <a:pt x="300" y="17"/>
                  </a:lnTo>
                  <a:lnTo>
                    <a:pt x="296" y="12"/>
                  </a:lnTo>
                  <a:lnTo>
                    <a:pt x="291" y="8"/>
                  </a:lnTo>
                  <a:lnTo>
                    <a:pt x="284" y="6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4" y="3"/>
                  </a:lnTo>
                  <a:lnTo>
                    <a:pt x="226" y="1"/>
                  </a:lnTo>
                  <a:lnTo>
                    <a:pt x="19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14" y="0"/>
                  </a:lnTo>
                  <a:lnTo>
                    <a:pt x="80" y="1"/>
                  </a:lnTo>
                  <a:lnTo>
                    <a:pt x="5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06"/>
                  </a:lnTo>
                  <a:lnTo>
                    <a:pt x="308" y="106"/>
                  </a:lnTo>
                  <a:close/>
                  <a:moveTo>
                    <a:pt x="223" y="43"/>
                  </a:moveTo>
                  <a:lnTo>
                    <a:pt x="265" y="43"/>
                  </a:lnTo>
                  <a:lnTo>
                    <a:pt x="265" y="81"/>
                  </a:lnTo>
                  <a:lnTo>
                    <a:pt x="223" y="81"/>
                  </a:lnTo>
                  <a:lnTo>
                    <a:pt x="223" y="43"/>
                  </a:lnTo>
                  <a:close/>
                  <a:moveTo>
                    <a:pt x="95" y="43"/>
                  </a:moveTo>
                  <a:lnTo>
                    <a:pt x="137" y="43"/>
                  </a:lnTo>
                  <a:lnTo>
                    <a:pt x="137" y="81"/>
                  </a:lnTo>
                  <a:lnTo>
                    <a:pt x="95" y="81"/>
                  </a:lnTo>
                  <a:lnTo>
                    <a:pt x="95" y="43"/>
                  </a:lnTo>
                  <a:close/>
                  <a:moveTo>
                    <a:pt x="43" y="43"/>
                  </a:moveTo>
                  <a:lnTo>
                    <a:pt x="85" y="43"/>
                  </a:lnTo>
                  <a:lnTo>
                    <a:pt x="85" y="81"/>
                  </a:lnTo>
                  <a:lnTo>
                    <a:pt x="43" y="81"/>
                  </a:lnTo>
                  <a:lnTo>
                    <a:pt x="43" y="43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8" name="Freeform 463"/>
            <p:cNvSpPr>
              <a:spLocks/>
            </p:cNvSpPr>
            <p:nvPr/>
          </p:nvSpPr>
          <p:spPr bwMode="auto">
            <a:xfrm>
              <a:off x="4411663" y="3367088"/>
              <a:ext cx="30163" cy="44450"/>
            </a:xfrm>
            <a:custGeom>
              <a:avLst/>
              <a:gdLst>
                <a:gd name="T0" fmla="*/ 19 w 19"/>
                <a:gd name="T1" fmla="*/ 28 h 28"/>
                <a:gd name="T2" fmla="*/ 19 w 19"/>
                <a:gd name="T3" fmla="*/ 28 h 28"/>
                <a:gd name="T4" fmla="*/ 12 w 19"/>
                <a:gd name="T5" fmla="*/ 27 h 28"/>
                <a:gd name="T6" fmla="*/ 6 w 19"/>
                <a:gd name="T7" fmla="*/ 24 h 28"/>
                <a:gd name="T8" fmla="*/ 4 w 19"/>
                <a:gd name="T9" fmla="*/ 22 h 28"/>
                <a:gd name="T10" fmla="*/ 1 w 19"/>
                <a:gd name="T11" fmla="*/ 19 h 28"/>
                <a:gd name="T12" fmla="*/ 0 w 19"/>
                <a:gd name="T13" fmla="*/ 16 h 28"/>
                <a:gd name="T14" fmla="*/ 0 w 19"/>
                <a:gd name="T15" fmla="*/ 13 h 28"/>
                <a:gd name="T16" fmla="*/ 0 w 19"/>
                <a:gd name="T17" fmla="*/ 13 h 28"/>
                <a:gd name="T18" fmla="*/ 0 w 19"/>
                <a:gd name="T19" fmla="*/ 11 h 28"/>
                <a:gd name="T20" fmla="*/ 1 w 19"/>
                <a:gd name="T21" fmla="*/ 8 h 28"/>
                <a:gd name="T22" fmla="*/ 4 w 19"/>
                <a:gd name="T23" fmla="*/ 6 h 28"/>
                <a:gd name="T24" fmla="*/ 6 w 19"/>
                <a:gd name="T25" fmla="*/ 4 h 28"/>
                <a:gd name="T26" fmla="*/ 12 w 19"/>
                <a:gd name="T27" fmla="*/ 1 h 28"/>
                <a:gd name="T28" fmla="*/ 19 w 19"/>
                <a:gd name="T29" fmla="*/ 0 h 28"/>
                <a:gd name="T30" fmla="*/ 19 w 19"/>
                <a:gd name="T3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8">
                  <a:moveTo>
                    <a:pt x="19" y="28"/>
                  </a:moveTo>
                  <a:lnTo>
                    <a:pt x="19" y="28"/>
                  </a:lnTo>
                  <a:lnTo>
                    <a:pt x="12" y="27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9" name="Freeform 464"/>
            <p:cNvSpPr>
              <a:spLocks noEditPoints="1"/>
            </p:cNvSpPr>
            <p:nvPr/>
          </p:nvSpPr>
          <p:spPr bwMode="auto">
            <a:xfrm>
              <a:off x="4383088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8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1 w 92"/>
                <a:gd name="T11" fmla="*/ 57 h 94"/>
                <a:gd name="T12" fmla="*/ 8 w 92"/>
                <a:gd name="T13" fmla="*/ 73 h 94"/>
                <a:gd name="T14" fmla="*/ 21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5 w 92"/>
                <a:gd name="T21" fmla="*/ 89 h 94"/>
                <a:gd name="T22" fmla="*/ 79 w 92"/>
                <a:gd name="T23" fmla="*/ 79 h 94"/>
                <a:gd name="T24" fmla="*/ 89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5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40 w 92"/>
                <a:gd name="T41" fmla="*/ 63 h 94"/>
                <a:gd name="T42" fmla="*/ 34 w 92"/>
                <a:gd name="T43" fmla="*/ 59 h 94"/>
                <a:gd name="T44" fmla="*/ 30 w 92"/>
                <a:gd name="T45" fmla="*/ 53 h 94"/>
                <a:gd name="T46" fmla="*/ 29 w 92"/>
                <a:gd name="T47" fmla="*/ 46 h 94"/>
                <a:gd name="T48" fmla="*/ 30 w 92"/>
                <a:gd name="T49" fmla="*/ 43 h 94"/>
                <a:gd name="T50" fmla="*/ 32 w 92"/>
                <a:gd name="T51" fmla="*/ 37 h 94"/>
                <a:gd name="T52" fmla="*/ 37 w 92"/>
                <a:gd name="T53" fmla="*/ 32 h 94"/>
                <a:gd name="T54" fmla="*/ 43 w 92"/>
                <a:gd name="T55" fmla="*/ 30 h 94"/>
                <a:gd name="T56" fmla="*/ 46 w 92"/>
                <a:gd name="T57" fmla="*/ 30 h 94"/>
                <a:gd name="T58" fmla="*/ 53 w 92"/>
                <a:gd name="T59" fmla="*/ 31 h 94"/>
                <a:gd name="T60" fmla="*/ 59 w 92"/>
                <a:gd name="T61" fmla="*/ 34 h 94"/>
                <a:gd name="T62" fmla="*/ 63 w 92"/>
                <a:gd name="T63" fmla="*/ 40 h 94"/>
                <a:gd name="T64" fmla="*/ 64 w 92"/>
                <a:gd name="T65" fmla="*/ 46 h 94"/>
                <a:gd name="T66" fmla="*/ 64 w 92"/>
                <a:gd name="T67" fmla="*/ 50 h 94"/>
                <a:gd name="T68" fmla="*/ 61 w 92"/>
                <a:gd name="T69" fmla="*/ 57 h 94"/>
                <a:gd name="T70" fmla="*/ 56 w 92"/>
                <a:gd name="T71" fmla="*/ 62 h 94"/>
                <a:gd name="T72" fmla="*/ 50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57"/>
                  </a:lnTo>
                  <a:lnTo>
                    <a:pt x="3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8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5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3"/>
                  </a:lnTo>
                  <a:lnTo>
                    <a:pt x="89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5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3" y="64"/>
                  </a:lnTo>
                  <a:lnTo>
                    <a:pt x="40" y="63"/>
                  </a:lnTo>
                  <a:lnTo>
                    <a:pt x="37" y="62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3"/>
                  </a:lnTo>
                  <a:lnTo>
                    <a:pt x="30" y="50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4" y="34"/>
                  </a:lnTo>
                  <a:lnTo>
                    <a:pt x="37" y="32"/>
                  </a:lnTo>
                  <a:lnTo>
                    <a:pt x="40" y="31"/>
                  </a:lnTo>
                  <a:lnTo>
                    <a:pt x="43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3" y="31"/>
                  </a:lnTo>
                  <a:lnTo>
                    <a:pt x="56" y="32"/>
                  </a:lnTo>
                  <a:lnTo>
                    <a:pt x="59" y="34"/>
                  </a:lnTo>
                  <a:lnTo>
                    <a:pt x="61" y="37"/>
                  </a:lnTo>
                  <a:lnTo>
                    <a:pt x="63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7"/>
                  </a:lnTo>
                  <a:lnTo>
                    <a:pt x="59" y="59"/>
                  </a:lnTo>
                  <a:lnTo>
                    <a:pt x="56" y="62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0" name="Freeform 465"/>
            <p:cNvSpPr>
              <a:spLocks/>
            </p:cNvSpPr>
            <p:nvPr/>
          </p:nvSpPr>
          <p:spPr bwMode="auto">
            <a:xfrm>
              <a:off x="4127501" y="3409950"/>
              <a:ext cx="263525" cy="87313"/>
            </a:xfrm>
            <a:custGeom>
              <a:avLst/>
              <a:gdLst>
                <a:gd name="T0" fmla="*/ 166 w 166"/>
                <a:gd name="T1" fmla="*/ 0 h 55"/>
                <a:gd name="T2" fmla="*/ 143 w 166"/>
                <a:gd name="T3" fmla="*/ 32 h 55"/>
                <a:gd name="T4" fmla="*/ 114 w 166"/>
                <a:gd name="T5" fmla="*/ 26 h 55"/>
                <a:gd name="T6" fmla="*/ 114 w 166"/>
                <a:gd name="T7" fmla="*/ 26 h 55"/>
                <a:gd name="T8" fmla="*/ 93 w 166"/>
                <a:gd name="T9" fmla="*/ 18 h 55"/>
                <a:gd name="T10" fmla="*/ 82 w 166"/>
                <a:gd name="T11" fmla="*/ 14 h 55"/>
                <a:gd name="T12" fmla="*/ 68 w 166"/>
                <a:gd name="T13" fmla="*/ 10 h 55"/>
                <a:gd name="T14" fmla="*/ 55 w 166"/>
                <a:gd name="T15" fmla="*/ 7 h 55"/>
                <a:gd name="T16" fmla="*/ 41 w 166"/>
                <a:gd name="T17" fmla="*/ 4 h 55"/>
                <a:gd name="T18" fmla="*/ 24 w 166"/>
                <a:gd name="T19" fmla="*/ 2 h 55"/>
                <a:gd name="T20" fmla="*/ 8 w 166"/>
                <a:gd name="T21" fmla="*/ 2 h 55"/>
                <a:gd name="T22" fmla="*/ 8 w 166"/>
                <a:gd name="T23" fmla="*/ 20 h 55"/>
                <a:gd name="T24" fmla="*/ 21 w 166"/>
                <a:gd name="T25" fmla="*/ 34 h 55"/>
                <a:gd name="T26" fmla="*/ 21 w 166"/>
                <a:gd name="T27" fmla="*/ 34 h 55"/>
                <a:gd name="T28" fmla="*/ 10 w 166"/>
                <a:gd name="T29" fmla="*/ 40 h 55"/>
                <a:gd name="T30" fmla="*/ 0 w 166"/>
                <a:gd name="T31" fmla="*/ 47 h 55"/>
                <a:gd name="T32" fmla="*/ 10 w 166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5">
                  <a:moveTo>
                    <a:pt x="166" y="0"/>
                  </a:moveTo>
                  <a:lnTo>
                    <a:pt x="143" y="32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93" y="18"/>
                  </a:lnTo>
                  <a:lnTo>
                    <a:pt x="82" y="14"/>
                  </a:lnTo>
                  <a:lnTo>
                    <a:pt x="68" y="10"/>
                  </a:lnTo>
                  <a:lnTo>
                    <a:pt x="55" y="7"/>
                  </a:lnTo>
                  <a:lnTo>
                    <a:pt x="41" y="4"/>
                  </a:lnTo>
                  <a:lnTo>
                    <a:pt x="24" y="2"/>
                  </a:lnTo>
                  <a:lnTo>
                    <a:pt x="8" y="2"/>
                  </a:lnTo>
                  <a:lnTo>
                    <a:pt x="8" y="20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0" y="40"/>
                  </a:lnTo>
                  <a:lnTo>
                    <a:pt x="0" y="47"/>
                  </a:lnTo>
                  <a:lnTo>
                    <a:pt x="10" y="5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1" name="Freeform 466"/>
            <p:cNvSpPr>
              <a:spLocks/>
            </p:cNvSpPr>
            <p:nvPr/>
          </p:nvSpPr>
          <p:spPr bwMode="auto">
            <a:xfrm>
              <a:off x="4319588" y="3362325"/>
              <a:ext cx="212725" cy="134938"/>
            </a:xfrm>
            <a:custGeom>
              <a:avLst/>
              <a:gdLst>
                <a:gd name="T0" fmla="*/ 125 w 134"/>
                <a:gd name="T1" fmla="*/ 85 h 85"/>
                <a:gd name="T2" fmla="*/ 134 w 134"/>
                <a:gd name="T3" fmla="*/ 77 h 85"/>
                <a:gd name="T4" fmla="*/ 134 w 134"/>
                <a:gd name="T5" fmla="*/ 77 h 85"/>
                <a:gd name="T6" fmla="*/ 128 w 134"/>
                <a:gd name="T7" fmla="*/ 72 h 85"/>
                <a:gd name="T8" fmla="*/ 122 w 134"/>
                <a:gd name="T9" fmla="*/ 68 h 85"/>
                <a:gd name="T10" fmla="*/ 116 w 134"/>
                <a:gd name="T11" fmla="*/ 65 h 85"/>
                <a:gd name="T12" fmla="*/ 110 w 134"/>
                <a:gd name="T13" fmla="*/ 62 h 85"/>
                <a:gd name="T14" fmla="*/ 112 w 134"/>
                <a:gd name="T15" fmla="*/ 51 h 85"/>
                <a:gd name="T16" fmla="*/ 53 w 134"/>
                <a:gd name="T17" fmla="*/ 33 h 85"/>
                <a:gd name="T18" fmla="*/ 45 w 134"/>
                <a:gd name="T19" fmla="*/ 15 h 85"/>
                <a:gd name="T20" fmla="*/ 45 w 134"/>
                <a:gd name="T21" fmla="*/ 15 h 85"/>
                <a:gd name="T22" fmla="*/ 44 w 134"/>
                <a:gd name="T23" fmla="*/ 12 h 85"/>
                <a:gd name="T24" fmla="*/ 41 w 134"/>
                <a:gd name="T25" fmla="*/ 9 h 85"/>
                <a:gd name="T26" fmla="*/ 38 w 134"/>
                <a:gd name="T27" fmla="*/ 7 h 85"/>
                <a:gd name="T28" fmla="*/ 35 w 134"/>
                <a:gd name="T29" fmla="*/ 5 h 85"/>
                <a:gd name="T30" fmla="*/ 35 w 134"/>
                <a:gd name="T31" fmla="*/ 5 h 85"/>
                <a:gd name="T32" fmla="*/ 34 w 134"/>
                <a:gd name="T33" fmla="*/ 3 h 85"/>
                <a:gd name="T34" fmla="*/ 32 w 134"/>
                <a:gd name="T35" fmla="*/ 2 h 85"/>
                <a:gd name="T36" fmla="*/ 30 w 134"/>
                <a:gd name="T37" fmla="*/ 1 h 85"/>
                <a:gd name="T38" fmla="*/ 28 w 134"/>
                <a:gd name="T39" fmla="*/ 0 h 85"/>
                <a:gd name="T40" fmla="*/ 0 w 134"/>
                <a:gd name="T4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85">
                  <a:moveTo>
                    <a:pt x="125" y="85"/>
                  </a:moveTo>
                  <a:lnTo>
                    <a:pt x="134" y="77"/>
                  </a:lnTo>
                  <a:lnTo>
                    <a:pt x="134" y="77"/>
                  </a:lnTo>
                  <a:lnTo>
                    <a:pt x="128" y="72"/>
                  </a:lnTo>
                  <a:lnTo>
                    <a:pt x="122" y="68"/>
                  </a:lnTo>
                  <a:lnTo>
                    <a:pt x="116" y="65"/>
                  </a:lnTo>
                  <a:lnTo>
                    <a:pt x="110" y="62"/>
                  </a:lnTo>
                  <a:lnTo>
                    <a:pt x="112" y="51"/>
                  </a:lnTo>
                  <a:lnTo>
                    <a:pt x="53" y="3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2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2" name="Freeform 467"/>
            <p:cNvSpPr>
              <a:spLocks/>
            </p:cNvSpPr>
            <p:nvPr/>
          </p:nvSpPr>
          <p:spPr bwMode="auto">
            <a:xfrm>
              <a:off x="4291013" y="3559175"/>
              <a:ext cx="77788" cy="6350"/>
            </a:xfrm>
            <a:custGeom>
              <a:avLst/>
              <a:gdLst>
                <a:gd name="T0" fmla="*/ 1 w 49"/>
                <a:gd name="T1" fmla="*/ 0 h 4"/>
                <a:gd name="T2" fmla="*/ 1 w 49"/>
                <a:gd name="T3" fmla="*/ 0 h 4"/>
                <a:gd name="T4" fmla="*/ 0 w 49"/>
                <a:gd name="T5" fmla="*/ 4 h 4"/>
                <a:gd name="T6" fmla="*/ 49 w 49"/>
                <a:gd name="T7" fmla="*/ 4 h 4"/>
                <a:gd name="T8" fmla="*/ 49 w 49"/>
                <a:gd name="T9" fmla="*/ 4 h 4"/>
                <a:gd name="T10" fmla="*/ 49 w 4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3" name="Freeform 468"/>
            <p:cNvSpPr>
              <a:spLocks noEditPoints="1"/>
            </p:cNvSpPr>
            <p:nvPr/>
          </p:nvSpPr>
          <p:spPr bwMode="auto">
            <a:xfrm>
              <a:off x="4132263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7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0 w 92"/>
                <a:gd name="T11" fmla="*/ 57 h 94"/>
                <a:gd name="T12" fmla="*/ 7 w 92"/>
                <a:gd name="T13" fmla="*/ 73 h 94"/>
                <a:gd name="T14" fmla="*/ 19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3 w 92"/>
                <a:gd name="T21" fmla="*/ 89 h 94"/>
                <a:gd name="T22" fmla="*/ 79 w 92"/>
                <a:gd name="T23" fmla="*/ 79 h 94"/>
                <a:gd name="T24" fmla="*/ 88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4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39 w 92"/>
                <a:gd name="T41" fmla="*/ 63 h 94"/>
                <a:gd name="T42" fmla="*/ 33 w 92"/>
                <a:gd name="T43" fmla="*/ 59 h 94"/>
                <a:gd name="T44" fmla="*/ 29 w 92"/>
                <a:gd name="T45" fmla="*/ 53 h 94"/>
                <a:gd name="T46" fmla="*/ 28 w 92"/>
                <a:gd name="T47" fmla="*/ 46 h 94"/>
                <a:gd name="T48" fmla="*/ 28 w 92"/>
                <a:gd name="T49" fmla="*/ 43 h 94"/>
                <a:gd name="T50" fmla="*/ 31 w 92"/>
                <a:gd name="T51" fmla="*/ 37 h 94"/>
                <a:gd name="T52" fmla="*/ 36 w 92"/>
                <a:gd name="T53" fmla="*/ 32 h 94"/>
                <a:gd name="T54" fmla="*/ 42 w 92"/>
                <a:gd name="T55" fmla="*/ 30 h 94"/>
                <a:gd name="T56" fmla="*/ 46 w 92"/>
                <a:gd name="T57" fmla="*/ 30 h 94"/>
                <a:gd name="T58" fmla="*/ 52 w 92"/>
                <a:gd name="T59" fmla="*/ 31 h 94"/>
                <a:gd name="T60" fmla="*/ 58 w 92"/>
                <a:gd name="T61" fmla="*/ 34 h 94"/>
                <a:gd name="T62" fmla="*/ 61 w 92"/>
                <a:gd name="T63" fmla="*/ 40 h 94"/>
                <a:gd name="T64" fmla="*/ 63 w 92"/>
                <a:gd name="T65" fmla="*/ 46 h 94"/>
                <a:gd name="T66" fmla="*/ 62 w 92"/>
                <a:gd name="T67" fmla="*/ 50 h 94"/>
                <a:gd name="T68" fmla="*/ 60 w 92"/>
                <a:gd name="T69" fmla="*/ 57 h 94"/>
                <a:gd name="T70" fmla="*/ 55 w 92"/>
                <a:gd name="T71" fmla="*/ 62 h 94"/>
                <a:gd name="T72" fmla="*/ 49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3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2" y="64"/>
                  </a:lnTo>
                  <a:lnTo>
                    <a:pt x="39" y="63"/>
                  </a:lnTo>
                  <a:lnTo>
                    <a:pt x="36" y="62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29" y="53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3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2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31"/>
                  </a:lnTo>
                  <a:lnTo>
                    <a:pt x="55" y="32"/>
                  </a:lnTo>
                  <a:lnTo>
                    <a:pt x="58" y="34"/>
                  </a:lnTo>
                  <a:lnTo>
                    <a:pt x="60" y="37"/>
                  </a:lnTo>
                  <a:lnTo>
                    <a:pt x="61" y="40"/>
                  </a:lnTo>
                  <a:lnTo>
                    <a:pt x="62" y="43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61" y="53"/>
                  </a:lnTo>
                  <a:lnTo>
                    <a:pt x="60" y="57"/>
                  </a:lnTo>
                  <a:lnTo>
                    <a:pt x="58" y="59"/>
                  </a:lnTo>
                  <a:lnTo>
                    <a:pt x="55" y="62"/>
                  </a:lnTo>
                  <a:lnTo>
                    <a:pt x="52" y="63"/>
                  </a:lnTo>
                  <a:lnTo>
                    <a:pt x="49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4" name="Freeform 469"/>
            <p:cNvSpPr>
              <a:spLocks/>
            </p:cNvSpPr>
            <p:nvPr/>
          </p:nvSpPr>
          <p:spPr bwMode="auto">
            <a:xfrm>
              <a:off x="4324351" y="2786063"/>
              <a:ext cx="95250" cy="103188"/>
            </a:xfrm>
            <a:custGeom>
              <a:avLst/>
              <a:gdLst>
                <a:gd name="T0" fmla="*/ 60 w 60"/>
                <a:gd name="T1" fmla="*/ 50 h 65"/>
                <a:gd name="T2" fmla="*/ 60 w 60"/>
                <a:gd name="T3" fmla="*/ 50 h 65"/>
                <a:gd name="T4" fmla="*/ 54 w 60"/>
                <a:gd name="T5" fmla="*/ 56 h 65"/>
                <a:gd name="T6" fmla="*/ 48 w 60"/>
                <a:gd name="T7" fmla="*/ 60 h 65"/>
                <a:gd name="T8" fmla="*/ 40 w 60"/>
                <a:gd name="T9" fmla="*/ 64 h 65"/>
                <a:gd name="T10" fmla="*/ 32 w 60"/>
                <a:gd name="T11" fmla="*/ 65 h 65"/>
                <a:gd name="T12" fmla="*/ 32 w 60"/>
                <a:gd name="T13" fmla="*/ 65 h 65"/>
                <a:gd name="T14" fmla="*/ 26 w 60"/>
                <a:gd name="T15" fmla="*/ 65 h 65"/>
                <a:gd name="T16" fmla="*/ 19 w 60"/>
                <a:gd name="T17" fmla="*/ 63 h 65"/>
                <a:gd name="T18" fmla="*/ 14 w 60"/>
                <a:gd name="T19" fmla="*/ 59 h 65"/>
                <a:gd name="T20" fmla="*/ 9 w 60"/>
                <a:gd name="T21" fmla="*/ 55 h 65"/>
                <a:gd name="T22" fmla="*/ 5 w 60"/>
                <a:gd name="T23" fmla="*/ 50 h 65"/>
                <a:gd name="T24" fmla="*/ 2 w 60"/>
                <a:gd name="T25" fmla="*/ 45 h 65"/>
                <a:gd name="T26" fmla="*/ 0 w 60"/>
                <a:gd name="T27" fmla="*/ 39 h 65"/>
                <a:gd name="T28" fmla="*/ 0 w 60"/>
                <a:gd name="T29" fmla="*/ 33 h 65"/>
                <a:gd name="T30" fmla="*/ 0 w 60"/>
                <a:gd name="T31" fmla="*/ 33 h 65"/>
                <a:gd name="T32" fmla="*/ 0 w 60"/>
                <a:gd name="T33" fmla="*/ 26 h 65"/>
                <a:gd name="T34" fmla="*/ 2 w 60"/>
                <a:gd name="T35" fmla="*/ 19 h 65"/>
                <a:gd name="T36" fmla="*/ 5 w 60"/>
                <a:gd name="T37" fmla="*/ 14 h 65"/>
                <a:gd name="T38" fmla="*/ 9 w 60"/>
                <a:gd name="T39" fmla="*/ 9 h 65"/>
                <a:gd name="T40" fmla="*/ 14 w 60"/>
                <a:gd name="T41" fmla="*/ 5 h 65"/>
                <a:gd name="T42" fmla="*/ 19 w 60"/>
                <a:gd name="T43" fmla="*/ 2 h 65"/>
                <a:gd name="T44" fmla="*/ 26 w 60"/>
                <a:gd name="T45" fmla="*/ 0 h 65"/>
                <a:gd name="T46" fmla="*/ 32 w 60"/>
                <a:gd name="T47" fmla="*/ 0 h 65"/>
                <a:gd name="T48" fmla="*/ 32 w 60"/>
                <a:gd name="T49" fmla="*/ 0 h 65"/>
                <a:gd name="T50" fmla="*/ 39 w 60"/>
                <a:gd name="T51" fmla="*/ 1 h 65"/>
                <a:gd name="T52" fmla="*/ 45 w 60"/>
                <a:gd name="T53" fmla="*/ 2 h 65"/>
                <a:gd name="T54" fmla="*/ 51 w 60"/>
                <a:gd name="T55" fmla="*/ 6 h 65"/>
                <a:gd name="T56" fmla="*/ 55 w 60"/>
                <a:gd name="T5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65">
                  <a:moveTo>
                    <a:pt x="60" y="50"/>
                  </a:moveTo>
                  <a:lnTo>
                    <a:pt x="60" y="50"/>
                  </a:lnTo>
                  <a:lnTo>
                    <a:pt x="54" y="56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6" y="65"/>
                  </a:lnTo>
                  <a:lnTo>
                    <a:pt x="19" y="63"/>
                  </a:lnTo>
                  <a:lnTo>
                    <a:pt x="14" y="59"/>
                  </a:lnTo>
                  <a:lnTo>
                    <a:pt x="9" y="55"/>
                  </a:lnTo>
                  <a:lnTo>
                    <a:pt x="5" y="50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9" y="1"/>
                  </a:lnTo>
                  <a:lnTo>
                    <a:pt x="45" y="2"/>
                  </a:lnTo>
                  <a:lnTo>
                    <a:pt x="51" y="6"/>
                  </a:lnTo>
                  <a:lnTo>
                    <a:pt x="55" y="1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5" name="Freeform 470"/>
            <p:cNvSpPr>
              <a:spLocks/>
            </p:cNvSpPr>
            <p:nvPr/>
          </p:nvSpPr>
          <p:spPr bwMode="auto">
            <a:xfrm>
              <a:off x="4283076" y="2744788"/>
              <a:ext cx="180975" cy="184150"/>
            </a:xfrm>
            <a:custGeom>
              <a:avLst/>
              <a:gdLst>
                <a:gd name="T0" fmla="*/ 110 w 114"/>
                <a:gd name="T1" fmla="*/ 33 h 116"/>
                <a:gd name="T2" fmla="*/ 110 w 114"/>
                <a:gd name="T3" fmla="*/ 33 h 116"/>
                <a:gd name="T4" fmla="*/ 107 w 114"/>
                <a:gd name="T5" fmla="*/ 27 h 116"/>
                <a:gd name="T6" fmla="*/ 102 w 114"/>
                <a:gd name="T7" fmla="*/ 20 h 116"/>
                <a:gd name="T8" fmla="*/ 96 w 114"/>
                <a:gd name="T9" fmla="*/ 14 h 116"/>
                <a:gd name="T10" fmla="*/ 90 w 114"/>
                <a:gd name="T11" fmla="*/ 9 h 116"/>
                <a:gd name="T12" fmla="*/ 82 w 114"/>
                <a:gd name="T13" fmla="*/ 5 h 116"/>
                <a:gd name="T14" fmla="*/ 75 w 114"/>
                <a:gd name="T15" fmla="*/ 2 h 116"/>
                <a:gd name="T16" fmla="*/ 67 w 114"/>
                <a:gd name="T17" fmla="*/ 1 h 116"/>
                <a:gd name="T18" fmla="*/ 58 w 114"/>
                <a:gd name="T19" fmla="*/ 0 h 116"/>
                <a:gd name="T20" fmla="*/ 58 w 114"/>
                <a:gd name="T21" fmla="*/ 0 h 116"/>
                <a:gd name="T22" fmla="*/ 46 w 114"/>
                <a:gd name="T23" fmla="*/ 1 h 116"/>
                <a:gd name="T24" fmla="*/ 35 w 114"/>
                <a:gd name="T25" fmla="*/ 5 h 116"/>
                <a:gd name="T26" fmla="*/ 26 w 114"/>
                <a:gd name="T27" fmla="*/ 10 h 116"/>
                <a:gd name="T28" fmla="*/ 18 w 114"/>
                <a:gd name="T29" fmla="*/ 18 h 116"/>
                <a:gd name="T30" fmla="*/ 10 w 114"/>
                <a:gd name="T31" fmla="*/ 26 h 116"/>
                <a:gd name="T32" fmla="*/ 4 w 114"/>
                <a:gd name="T33" fmla="*/ 36 h 116"/>
                <a:gd name="T34" fmla="*/ 1 w 114"/>
                <a:gd name="T35" fmla="*/ 46 h 116"/>
                <a:gd name="T36" fmla="*/ 0 w 114"/>
                <a:gd name="T37" fmla="*/ 59 h 116"/>
                <a:gd name="T38" fmla="*/ 0 w 114"/>
                <a:gd name="T39" fmla="*/ 59 h 116"/>
                <a:gd name="T40" fmla="*/ 1 w 114"/>
                <a:gd name="T41" fmla="*/ 70 h 116"/>
                <a:gd name="T42" fmla="*/ 4 w 114"/>
                <a:gd name="T43" fmla="*/ 81 h 116"/>
                <a:gd name="T44" fmla="*/ 10 w 114"/>
                <a:gd name="T45" fmla="*/ 91 h 116"/>
                <a:gd name="T46" fmla="*/ 18 w 114"/>
                <a:gd name="T47" fmla="*/ 99 h 116"/>
                <a:gd name="T48" fmla="*/ 26 w 114"/>
                <a:gd name="T49" fmla="*/ 106 h 116"/>
                <a:gd name="T50" fmla="*/ 35 w 114"/>
                <a:gd name="T51" fmla="*/ 112 h 116"/>
                <a:gd name="T52" fmla="*/ 46 w 114"/>
                <a:gd name="T53" fmla="*/ 115 h 116"/>
                <a:gd name="T54" fmla="*/ 58 w 114"/>
                <a:gd name="T55" fmla="*/ 116 h 116"/>
                <a:gd name="T56" fmla="*/ 58 w 114"/>
                <a:gd name="T57" fmla="*/ 116 h 116"/>
                <a:gd name="T58" fmla="*/ 68 w 114"/>
                <a:gd name="T59" fmla="*/ 115 h 116"/>
                <a:gd name="T60" fmla="*/ 77 w 114"/>
                <a:gd name="T61" fmla="*/ 113 h 116"/>
                <a:gd name="T62" fmla="*/ 86 w 114"/>
                <a:gd name="T63" fmla="*/ 109 h 116"/>
                <a:gd name="T64" fmla="*/ 94 w 114"/>
                <a:gd name="T65" fmla="*/ 104 h 116"/>
                <a:gd name="T66" fmla="*/ 100 w 114"/>
                <a:gd name="T67" fmla="*/ 98 h 116"/>
                <a:gd name="T68" fmla="*/ 106 w 114"/>
                <a:gd name="T69" fmla="*/ 92 h 116"/>
                <a:gd name="T70" fmla="*/ 110 w 114"/>
                <a:gd name="T71" fmla="*/ 83 h 116"/>
                <a:gd name="T72" fmla="*/ 114 w 114"/>
                <a:gd name="T73" fmla="*/ 7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6">
                  <a:moveTo>
                    <a:pt x="110" y="33"/>
                  </a:moveTo>
                  <a:lnTo>
                    <a:pt x="110" y="33"/>
                  </a:lnTo>
                  <a:lnTo>
                    <a:pt x="107" y="27"/>
                  </a:lnTo>
                  <a:lnTo>
                    <a:pt x="102" y="20"/>
                  </a:lnTo>
                  <a:lnTo>
                    <a:pt x="96" y="14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8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8" y="115"/>
                  </a:lnTo>
                  <a:lnTo>
                    <a:pt x="77" y="113"/>
                  </a:lnTo>
                  <a:lnTo>
                    <a:pt x="86" y="109"/>
                  </a:lnTo>
                  <a:lnTo>
                    <a:pt x="94" y="104"/>
                  </a:lnTo>
                  <a:lnTo>
                    <a:pt x="100" y="98"/>
                  </a:lnTo>
                  <a:lnTo>
                    <a:pt x="106" y="92"/>
                  </a:lnTo>
                  <a:lnTo>
                    <a:pt x="110" y="83"/>
                  </a:lnTo>
                  <a:lnTo>
                    <a:pt x="114" y="7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6" name="Freeform 471"/>
            <p:cNvSpPr>
              <a:spLocks/>
            </p:cNvSpPr>
            <p:nvPr/>
          </p:nvSpPr>
          <p:spPr bwMode="auto">
            <a:xfrm>
              <a:off x="4625976" y="2789238"/>
              <a:ext cx="104775" cy="100013"/>
            </a:xfrm>
            <a:custGeom>
              <a:avLst/>
              <a:gdLst>
                <a:gd name="T0" fmla="*/ 44 w 66"/>
                <a:gd name="T1" fmla="*/ 0 h 63"/>
                <a:gd name="T2" fmla="*/ 44 w 66"/>
                <a:gd name="T3" fmla="*/ 0 h 63"/>
                <a:gd name="T4" fmla="*/ 49 w 66"/>
                <a:gd name="T5" fmla="*/ 2 h 63"/>
                <a:gd name="T6" fmla="*/ 53 w 66"/>
                <a:gd name="T7" fmla="*/ 4 h 63"/>
                <a:gd name="T8" fmla="*/ 57 w 66"/>
                <a:gd name="T9" fmla="*/ 7 h 63"/>
                <a:gd name="T10" fmla="*/ 60 w 66"/>
                <a:gd name="T11" fmla="*/ 11 h 63"/>
                <a:gd name="T12" fmla="*/ 62 w 66"/>
                <a:gd name="T13" fmla="*/ 15 h 63"/>
                <a:gd name="T14" fmla="*/ 64 w 66"/>
                <a:gd name="T15" fmla="*/ 20 h 63"/>
                <a:gd name="T16" fmla="*/ 65 w 66"/>
                <a:gd name="T17" fmla="*/ 25 h 63"/>
                <a:gd name="T18" fmla="*/ 66 w 66"/>
                <a:gd name="T19" fmla="*/ 31 h 63"/>
                <a:gd name="T20" fmla="*/ 66 w 66"/>
                <a:gd name="T21" fmla="*/ 31 h 63"/>
                <a:gd name="T22" fmla="*/ 65 w 66"/>
                <a:gd name="T23" fmla="*/ 37 h 63"/>
                <a:gd name="T24" fmla="*/ 63 w 66"/>
                <a:gd name="T25" fmla="*/ 43 h 63"/>
                <a:gd name="T26" fmla="*/ 60 w 66"/>
                <a:gd name="T27" fmla="*/ 48 h 63"/>
                <a:gd name="T28" fmla="*/ 57 w 66"/>
                <a:gd name="T29" fmla="*/ 53 h 63"/>
                <a:gd name="T30" fmla="*/ 52 w 66"/>
                <a:gd name="T31" fmla="*/ 57 h 63"/>
                <a:gd name="T32" fmla="*/ 45 w 66"/>
                <a:gd name="T33" fmla="*/ 61 h 63"/>
                <a:gd name="T34" fmla="*/ 39 w 66"/>
                <a:gd name="T35" fmla="*/ 63 h 63"/>
                <a:gd name="T36" fmla="*/ 33 w 66"/>
                <a:gd name="T37" fmla="*/ 63 h 63"/>
                <a:gd name="T38" fmla="*/ 33 w 66"/>
                <a:gd name="T39" fmla="*/ 63 h 63"/>
                <a:gd name="T40" fmla="*/ 27 w 66"/>
                <a:gd name="T41" fmla="*/ 63 h 63"/>
                <a:gd name="T42" fmla="*/ 21 w 66"/>
                <a:gd name="T43" fmla="*/ 61 h 63"/>
                <a:gd name="T44" fmla="*/ 15 w 66"/>
                <a:gd name="T45" fmla="*/ 57 h 63"/>
                <a:gd name="T46" fmla="*/ 10 w 66"/>
                <a:gd name="T47" fmla="*/ 53 h 63"/>
                <a:gd name="T48" fmla="*/ 6 w 66"/>
                <a:gd name="T49" fmla="*/ 48 h 63"/>
                <a:gd name="T50" fmla="*/ 3 w 66"/>
                <a:gd name="T51" fmla="*/ 43 h 63"/>
                <a:gd name="T52" fmla="*/ 1 w 66"/>
                <a:gd name="T53" fmla="*/ 37 h 63"/>
                <a:gd name="T54" fmla="*/ 0 w 66"/>
                <a:gd name="T55" fmla="*/ 31 h 63"/>
                <a:gd name="T56" fmla="*/ 0 w 66"/>
                <a:gd name="T57" fmla="*/ 31 h 63"/>
                <a:gd name="T58" fmla="*/ 1 w 66"/>
                <a:gd name="T59" fmla="*/ 26 h 63"/>
                <a:gd name="T60" fmla="*/ 2 w 66"/>
                <a:gd name="T61" fmla="*/ 21 h 63"/>
                <a:gd name="T62" fmla="*/ 5 w 66"/>
                <a:gd name="T63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3">
                  <a:moveTo>
                    <a:pt x="44" y="0"/>
                  </a:moveTo>
                  <a:lnTo>
                    <a:pt x="44" y="0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60" y="11"/>
                  </a:lnTo>
                  <a:lnTo>
                    <a:pt x="62" y="15"/>
                  </a:lnTo>
                  <a:lnTo>
                    <a:pt x="64" y="20"/>
                  </a:lnTo>
                  <a:lnTo>
                    <a:pt x="65" y="25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3" y="43"/>
                  </a:lnTo>
                  <a:lnTo>
                    <a:pt x="60" y="48"/>
                  </a:lnTo>
                  <a:lnTo>
                    <a:pt x="57" y="53"/>
                  </a:lnTo>
                  <a:lnTo>
                    <a:pt x="52" y="57"/>
                  </a:lnTo>
                  <a:lnTo>
                    <a:pt x="45" y="61"/>
                  </a:lnTo>
                  <a:lnTo>
                    <a:pt x="39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7" y="63"/>
                  </a:lnTo>
                  <a:lnTo>
                    <a:pt x="21" y="61"/>
                  </a:lnTo>
                  <a:lnTo>
                    <a:pt x="15" y="57"/>
                  </a:lnTo>
                  <a:lnTo>
                    <a:pt x="10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2" y="21"/>
                  </a:lnTo>
                  <a:lnTo>
                    <a:pt x="5" y="1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7" name="Freeform 472"/>
            <p:cNvSpPr>
              <a:spLocks/>
            </p:cNvSpPr>
            <p:nvPr/>
          </p:nvSpPr>
          <p:spPr bwMode="auto">
            <a:xfrm>
              <a:off x="4586288" y="2744788"/>
              <a:ext cx="185738" cy="184150"/>
            </a:xfrm>
            <a:custGeom>
              <a:avLst/>
              <a:gdLst>
                <a:gd name="T0" fmla="*/ 21 w 117"/>
                <a:gd name="T1" fmla="*/ 13 h 116"/>
                <a:gd name="T2" fmla="*/ 21 w 117"/>
                <a:gd name="T3" fmla="*/ 13 h 116"/>
                <a:gd name="T4" fmla="*/ 17 w 117"/>
                <a:gd name="T5" fmla="*/ 18 h 116"/>
                <a:gd name="T6" fmla="*/ 17 w 117"/>
                <a:gd name="T7" fmla="*/ 18 h 116"/>
                <a:gd name="T8" fmla="*/ 10 w 117"/>
                <a:gd name="T9" fmla="*/ 26 h 116"/>
                <a:gd name="T10" fmla="*/ 5 w 117"/>
                <a:gd name="T11" fmla="*/ 36 h 116"/>
                <a:gd name="T12" fmla="*/ 2 w 117"/>
                <a:gd name="T13" fmla="*/ 46 h 116"/>
                <a:gd name="T14" fmla="*/ 0 w 117"/>
                <a:gd name="T15" fmla="*/ 59 h 116"/>
                <a:gd name="T16" fmla="*/ 0 w 117"/>
                <a:gd name="T17" fmla="*/ 59 h 116"/>
                <a:gd name="T18" fmla="*/ 2 w 117"/>
                <a:gd name="T19" fmla="*/ 70 h 116"/>
                <a:gd name="T20" fmla="*/ 5 w 117"/>
                <a:gd name="T21" fmla="*/ 81 h 116"/>
                <a:gd name="T22" fmla="*/ 10 w 117"/>
                <a:gd name="T23" fmla="*/ 91 h 116"/>
                <a:gd name="T24" fmla="*/ 17 w 117"/>
                <a:gd name="T25" fmla="*/ 99 h 116"/>
                <a:gd name="T26" fmla="*/ 17 w 117"/>
                <a:gd name="T27" fmla="*/ 99 h 116"/>
                <a:gd name="T28" fmla="*/ 26 w 117"/>
                <a:gd name="T29" fmla="*/ 106 h 116"/>
                <a:gd name="T30" fmla="*/ 35 w 117"/>
                <a:gd name="T31" fmla="*/ 112 h 116"/>
                <a:gd name="T32" fmla="*/ 47 w 117"/>
                <a:gd name="T33" fmla="*/ 115 h 116"/>
                <a:gd name="T34" fmla="*/ 58 w 117"/>
                <a:gd name="T35" fmla="*/ 116 h 116"/>
                <a:gd name="T36" fmla="*/ 58 w 117"/>
                <a:gd name="T37" fmla="*/ 116 h 116"/>
                <a:gd name="T38" fmla="*/ 69 w 117"/>
                <a:gd name="T39" fmla="*/ 115 h 116"/>
                <a:gd name="T40" fmla="*/ 81 w 117"/>
                <a:gd name="T41" fmla="*/ 112 h 116"/>
                <a:gd name="T42" fmla="*/ 91 w 117"/>
                <a:gd name="T43" fmla="*/ 106 h 116"/>
                <a:gd name="T44" fmla="*/ 99 w 117"/>
                <a:gd name="T45" fmla="*/ 99 h 116"/>
                <a:gd name="T46" fmla="*/ 99 w 117"/>
                <a:gd name="T47" fmla="*/ 99 h 116"/>
                <a:gd name="T48" fmla="*/ 106 w 117"/>
                <a:gd name="T49" fmla="*/ 91 h 116"/>
                <a:gd name="T50" fmla="*/ 112 w 117"/>
                <a:gd name="T51" fmla="*/ 81 h 116"/>
                <a:gd name="T52" fmla="*/ 115 w 117"/>
                <a:gd name="T53" fmla="*/ 70 h 116"/>
                <a:gd name="T54" fmla="*/ 117 w 117"/>
                <a:gd name="T55" fmla="*/ 59 h 116"/>
                <a:gd name="T56" fmla="*/ 117 w 117"/>
                <a:gd name="T57" fmla="*/ 59 h 116"/>
                <a:gd name="T58" fmla="*/ 115 w 117"/>
                <a:gd name="T59" fmla="*/ 46 h 116"/>
                <a:gd name="T60" fmla="*/ 112 w 117"/>
                <a:gd name="T61" fmla="*/ 36 h 116"/>
                <a:gd name="T62" fmla="*/ 106 w 117"/>
                <a:gd name="T63" fmla="*/ 26 h 116"/>
                <a:gd name="T64" fmla="*/ 99 w 117"/>
                <a:gd name="T65" fmla="*/ 18 h 116"/>
                <a:gd name="T66" fmla="*/ 99 w 117"/>
                <a:gd name="T67" fmla="*/ 18 h 116"/>
                <a:gd name="T68" fmla="*/ 91 w 117"/>
                <a:gd name="T69" fmla="*/ 10 h 116"/>
                <a:gd name="T70" fmla="*/ 82 w 117"/>
                <a:gd name="T71" fmla="*/ 5 h 116"/>
                <a:gd name="T72" fmla="*/ 70 w 117"/>
                <a:gd name="T73" fmla="*/ 1 h 116"/>
                <a:gd name="T74" fmla="*/ 59 w 117"/>
                <a:gd name="T7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7" h="116">
                  <a:moveTo>
                    <a:pt x="21" y="13"/>
                  </a:moveTo>
                  <a:lnTo>
                    <a:pt x="21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0" y="91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7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2"/>
                  </a:lnTo>
                  <a:lnTo>
                    <a:pt x="91" y="106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6" y="91"/>
                  </a:lnTo>
                  <a:lnTo>
                    <a:pt x="112" y="81"/>
                  </a:lnTo>
                  <a:lnTo>
                    <a:pt x="115" y="70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5" y="46"/>
                  </a:lnTo>
                  <a:lnTo>
                    <a:pt x="112" y="36"/>
                  </a:lnTo>
                  <a:lnTo>
                    <a:pt x="106" y="26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1" y="10"/>
                  </a:lnTo>
                  <a:lnTo>
                    <a:pt x="82" y="5"/>
                  </a:lnTo>
                  <a:lnTo>
                    <a:pt x="70" y="1"/>
                  </a:lnTo>
                  <a:lnTo>
                    <a:pt x="59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8" name="Freeform 473"/>
            <p:cNvSpPr>
              <a:spLocks/>
            </p:cNvSpPr>
            <p:nvPr/>
          </p:nvSpPr>
          <p:spPr bwMode="auto">
            <a:xfrm>
              <a:off x="4327526" y="2714625"/>
              <a:ext cx="365125" cy="138113"/>
            </a:xfrm>
            <a:custGeom>
              <a:avLst/>
              <a:gdLst>
                <a:gd name="T0" fmla="*/ 0 w 230"/>
                <a:gd name="T1" fmla="*/ 6 h 87"/>
                <a:gd name="T2" fmla="*/ 0 w 230"/>
                <a:gd name="T3" fmla="*/ 6 h 87"/>
                <a:gd name="T4" fmla="*/ 7 w 230"/>
                <a:gd name="T5" fmla="*/ 4 h 87"/>
                <a:gd name="T6" fmla="*/ 14 w 230"/>
                <a:gd name="T7" fmla="*/ 2 h 87"/>
                <a:gd name="T8" fmla="*/ 22 w 230"/>
                <a:gd name="T9" fmla="*/ 1 h 87"/>
                <a:gd name="T10" fmla="*/ 29 w 230"/>
                <a:gd name="T11" fmla="*/ 0 h 87"/>
                <a:gd name="T12" fmla="*/ 37 w 230"/>
                <a:gd name="T13" fmla="*/ 1 h 87"/>
                <a:gd name="T14" fmla="*/ 44 w 230"/>
                <a:gd name="T15" fmla="*/ 2 h 87"/>
                <a:gd name="T16" fmla="*/ 51 w 230"/>
                <a:gd name="T17" fmla="*/ 4 h 87"/>
                <a:gd name="T18" fmla="*/ 59 w 230"/>
                <a:gd name="T19" fmla="*/ 6 h 87"/>
                <a:gd name="T20" fmla="*/ 59 w 230"/>
                <a:gd name="T21" fmla="*/ 6 h 87"/>
                <a:gd name="T22" fmla="*/ 65 w 230"/>
                <a:gd name="T23" fmla="*/ 9 h 87"/>
                <a:gd name="T24" fmla="*/ 72 w 230"/>
                <a:gd name="T25" fmla="*/ 13 h 87"/>
                <a:gd name="T26" fmla="*/ 77 w 230"/>
                <a:gd name="T27" fmla="*/ 17 h 87"/>
                <a:gd name="T28" fmla="*/ 83 w 230"/>
                <a:gd name="T29" fmla="*/ 22 h 87"/>
                <a:gd name="T30" fmla="*/ 83 w 230"/>
                <a:gd name="T31" fmla="*/ 22 h 87"/>
                <a:gd name="T32" fmla="*/ 89 w 230"/>
                <a:gd name="T33" fmla="*/ 29 h 87"/>
                <a:gd name="T34" fmla="*/ 101 w 230"/>
                <a:gd name="T35" fmla="*/ 62 h 87"/>
                <a:gd name="T36" fmla="*/ 30 w 230"/>
                <a:gd name="T37" fmla="*/ 67 h 87"/>
                <a:gd name="T38" fmla="*/ 30 w 230"/>
                <a:gd name="T39" fmla="*/ 67 h 87"/>
                <a:gd name="T40" fmla="*/ 26 w 230"/>
                <a:gd name="T41" fmla="*/ 68 h 87"/>
                <a:gd name="T42" fmla="*/ 23 w 230"/>
                <a:gd name="T43" fmla="*/ 72 h 87"/>
                <a:gd name="T44" fmla="*/ 22 w 230"/>
                <a:gd name="T45" fmla="*/ 75 h 87"/>
                <a:gd name="T46" fmla="*/ 21 w 230"/>
                <a:gd name="T47" fmla="*/ 78 h 87"/>
                <a:gd name="T48" fmla="*/ 21 w 230"/>
                <a:gd name="T49" fmla="*/ 78 h 87"/>
                <a:gd name="T50" fmla="*/ 22 w 230"/>
                <a:gd name="T51" fmla="*/ 82 h 87"/>
                <a:gd name="T52" fmla="*/ 24 w 230"/>
                <a:gd name="T53" fmla="*/ 84 h 87"/>
                <a:gd name="T54" fmla="*/ 27 w 230"/>
                <a:gd name="T55" fmla="*/ 86 h 87"/>
                <a:gd name="T56" fmla="*/ 30 w 230"/>
                <a:gd name="T57" fmla="*/ 87 h 87"/>
                <a:gd name="T58" fmla="*/ 30 w 230"/>
                <a:gd name="T59" fmla="*/ 87 h 87"/>
                <a:gd name="T60" fmla="*/ 31 w 230"/>
                <a:gd name="T61" fmla="*/ 87 h 87"/>
                <a:gd name="T62" fmla="*/ 113 w 230"/>
                <a:gd name="T63" fmla="*/ 80 h 87"/>
                <a:gd name="T64" fmla="*/ 113 w 230"/>
                <a:gd name="T65" fmla="*/ 80 h 87"/>
                <a:gd name="T66" fmla="*/ 125 w 230"/>
                <a:gd name="T67" fmla="*/ 77 h 87"/>
                <a:gd name="T68" fmla="*/ 131 w 230"/>
                <a:gd name="T69" fmla="*/ 75 h 87"/>
                <a:gd name="T70" fmla="*/ 135 w 230"/>
                <a:gd name="T71" fmla="*/ 72 h 87"/>
                <a:gd name="T72" fmla="*/ 139 w 230"/>
                <a:gd name="T73" fmla="*/ 67 h 87"/>
                <a:gd name="T74" fmla="*/ 143 w 230"/>
                <a:gd name="T75" fmla="*/ 62 h 87"/>
                <a:gd name="T76" fmla="*/ 147 w 230"/>
                <a:gd name="T77" fmla="*/ 55 h 87"/>
                <a:gd name="T78" fmla="*/ 151 w 230"/>
                <a:gd name="T79" fmla="*/ 46 h 87"/>
                <a:gd name="T80" fmla="*/ 151 w 230"/>
                <a:gd name="T81" fmla="*/ 46 h 87"/>
                <a:gd name="T82" fmla="*/ 154 w 230"/>
                <a:gd name="T83" fmla="*/ 40 h 87"/>
                <a:gd name="T84" fmla="*/ 157 w 230"/>
                <a:gd name="T85" fmla="*/ 33 h 87"/>
                <a:gd name="T86" fmla="*/ 162 w 230"/>
                <a:gd name="T87" fmla="*/ 27 h 87"/>
                <a:gd name="T88" fmla="*/ 167 w 230"/>
                <a:gd name="T89" fmla="*/ 22 h 87"/>
                <a:gd name="T90" fmla="*/ 167 w 230"/>
                <a:gd name="T91" fmla="*/ 22 h 87"/>
                <a:gd name="T92" fmla="*/ 177 w 230"/>
                <a:gd name="T93" fmla="*/ 14 h 87"/>
                <a:gd name="T94" fmla="*/ 187 w 230"/>
                <a:gd name="T95" fmla="*/ 8 h 87"/>
                <a:gd name="T96" fmla="*/ 212 w 230"/>
                <a:gd name="T97" fmla="*/ 81 h 87"/>
                <a:gd name="T98" fmla="*/ 212 w 230"/>
                <a:gd name="T99" fmla="*/ 81 h 87"/>
                <a:gd name="T100" fmla="*/ 214 w 230"/>
                <a:gd name="T101" fmla="*/ 83 h 87"/>
                <a:gd name="T102" fmla="*/ 216 w 230"/>
                <a:gd name="T103" fmla="*/ 85 h 87"/>
                <a:gd name="T104" fmla="*/ 218 w 230"/>
                <a:gd name="T105" fmla="*/ 86 h 87"/>
                <a:gd name="T106" fmla="*/ 221 w 230"/>
                <a:gd name="T107" fmla="*/ 87 h 87"/>
                <a:gd name="T108" fmla="*/ 221 w 230"/>
                <a:gd name="T109" fmla="*/ 87 h 87"/>
                <a:gd name="T110" fmla="*/ 224 w 230"/>
                <a:gd name="T111" fmla="*/ 86 h 87"/>
                <a:gd name="T112" fmla="*/ 224 w 230"/>
                <a:gd name="T113" fmla="*/ 86 h 87"/>
                <a:gd name="T114" fmla="*/ 227 w 230"/>
                <a:gd name="T115" fmla="*/ 84 h 87"/>
                <a:gd name="T116" fmla="*/ 229 w 230"/>
                <a:gd name="T117" fmla="*/ 82 h 87"/>
                <a:gd name="T118" fmla="*/ 230 w 230"/>
                <a:gd name="T119" fmla="*/ 78 h 87"/>
                <a:gd name="T120" fmla="*/ 230 w 230"/>
                <a:gd name="T121" fmla="*/ 74 h 87"/>
                <a:gd name="T122" fmla="*/ 205 w 230"/>
                <a:gd name="T12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87">
                  <a:moveTo>
                    <a:pt x="0" y="6"/>
                  </a:moveTo>
                  <a:lnTo>
                    <a:pt x="0" y="6"/>
                  </a:lnTo>
                  <a:lnTo>
                    <a:pt x="7" y="4"/>
                  </a:lnTo>
                  <a:lnTo>
                    <a:pt x="14" y="2"/>
                  </a:lnTo>
                  <a:lnTo>
                    <a:pt x="22" y="1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4" y="2"/>
                  </a:lnTo>
                  <a:lnTo>
                    <a:pt x="51" y="4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72" y="13"/>
                  </a:lnTo>
                  <a:lnTo>
                    <a:pt x="77" y="17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9" y="29"/>
                  </a:lnTo>
                  <a:lnTo>
                    <a:pt x="101" y="62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8"/>
                  </a:lnTo>
                  <a:lnTo>
                    <a:pt x="23" y="72"/>
                  </a:lnTo>
                  <a:lnTo>
                    <a:pt x="22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2" y="82"/>
                  </a:lnTo>
                  <a:lnTo>
                    <a:pt x="24" y="84"/>
                  </a:lnTo>
                  <a:lnTo>
                    <a:pt x="27" y="86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1" y="87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25" y="77"/>
                  </a:lnTo>
                  <a:lnTo>
                    <a:pt x="131" y="75"/>
                  </a:lnTo>
                  <a:lnTo>
                    <a:pt x="135" y="72"/>
                  </a:lnTo>
                  <a:lnTo>
                    <a:pt x="139" y="67"/>
                  </a:lnTo>
                  <a:lnTo>
                    <a:pt x="143" y="62"/>
                  </a:lnTo>
                  <a:lnTo>
                    <a:pt x="147" y="55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4" y="40"/>
                  </a:lnTo>
                  <a:lnTo>
                    <a:pt x="157" y="33"/>
                  </a:lnTo>
                  <a:lnTo>
                    <a:pt x="162" y="27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77" y="14"/>
                  </a:lnTo>
                  <a:lnTo>
                    <a:pt x="187" y="8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4" y="83"/>
                  </a:lnTo>
                  <a:lnTo>
                    <a:pt x="216" y="85"/>
                  </a:lnTo>
                  <a:lnTo>
                    <a:pt x="218" y="86"/>
                  </a:lnTo>
                  <a:lnTo>
                    <a:pt x="221" y="87"/>
                  </a:lnTo>
                  <a:lnTo>
                    <a:pt x="221" y="87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7" y="84"/>
                  </a:lnTo>
                  <a:lnTo>
                    <a:pt x="229" y="82"/>
                  </a:lnTo>
                  <a:lnTo>
                    <a:pt x="230" y="78"/>
                  </a:lnTo>
                  <a:lnTo>
                    <a:pt x="230" y="74"/>
                  </a:lnTo>
                  <a:lnTo>
                    <a:pt x="205" y="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9" name="Freeform 474"/>
            <p:cNvSpPr>
              <a:spLocks/>
            </p:cNvSpPr>
            <p:nvPr/>
          </p:nvSpPr>
          <p:spPr bwMode="auto">
            <a:xfrm>
              <a:off x="4322763" y="2589213"/>
              <a:ext cx="407988" cy="120650"/>
            </a:xfrm>
            <a:custGeom>
              <a:avLst/>
              <a:gdLst>
                <a:gd name="T0" fmla="*/ 257 w 257"/>
                <a:gd name="T1" fmla="*/ 76 h 76"/>
                <a:gd name="T2" fmla="*/ 241 w 257"/>
                <a:gd name="T3" fmla="*/ 71 h 76"/>
                <a:gd name="T4" fmla="*/ 224 w 257"/>
                <a:gd name="T5" fmla="*/ 69 h 76"/>
                <a:gd name="T6" fmla="*/ 214 w 257"/>
                <a:gd name="T7" fmla="*/ 70 h 76"/>
                <a:gd name="T8" fmla="*/ 190 w 257"/>
                <a:gd name="T9" fmla="*/ 31 h 76"/>
                <a:gd name="T10" fmla="*/ 189 w 257"/>
                <a:gd name="T11" fmla="*/ 29 h 76"/>
                <a:gd name="T12" fmla="*/ 183 w 257"/>
                <a:gd name="T13" fmla="*/ 25 h 76"/>
                <a:gd name="T14" fmla="*/ 181 w 257"/>
                <a:gd name="T15" fmla="*/ 19 h 76"/>
                <a:gd name="T16" fmla="*/ 175 w 257"/>
                <a:gd name="T17" fmla="*/ 12 h 76"/>
                <a:gd name="T18" fmla="*/ 166 w 257"/>
                <a:gd name="T19" fmla="*/ 7 h 76"/>
                <a:gd name="T20" fmla="*/ 165 w 257"/>
                <a:gd name="T21" fmla="*/ 4 h 76"/>
                <a:gd name="T22" fmla="*/ 161 w 257"/>
                <a:gd name="T23" fmla="*/ 1 h 76"/>
                <a:gd name="T24" fmla="*/ 136 w 257"/>
                <a:gd name="T25" fmla="*/ 0 h 76"/>
                <a:gd name="T26" fmla="*/ 133 w 257"/>
                <a:gd name="T27" fmla="*/ 1 h 76"/>
                <a:gd name="T28" fmla="*/ 127 w 257"/>
                <a:gd name="T29" fmla="*/ 6 h 76"/>
                <a:gd name="T30" fmla="*/ 126 w 257"/>
                <a:gd name="T31" fmla="*/ 10 h 76"/>
                <a:gd name="T32" fmla="*/ 129 w 257"/>
                <a:gd name="T33" fmla="*/ 16 h 76"/>
                <a:gd name="T34" fmla="*/ 136 w 257"/>
                <a:gd name="T35" fmla="*/ 18 h 76"/>
                <a:gd name="T36" fmla="*/ 158 w 257"/>
                <a:gd name="T37" fmla="*/ 18 h 76"/>
                <a:gd name="T38" fmla="*/ 164 w 257"/>
                <a:gd name="T39" fmla="*/ 15 h 76"/>
                <a:gd name="T40" fmla="*/ 170 w 257"/>
                <a:gd name="T41" fmla="*/ 19 h 76"/>
                <a:gd name="T42" fmla="*/ 175 w 257"/>
                <a:gd name="T43" fmla="*/ 27 h 76"/>
                <a:gd name="T44" fmla="*/ 173 w 257"/>
                <a:gd name="T45" fmla="*/ 29 h 76"/>
                <a:gd name="T46" fmla="*/ 172 w 257"/>
                <a:gd name="T47" fmla="*/ 34 h 76"/>
                <a:gd name="T48" fmla="*/ 177 w 257"/>
                <a:gd name="T49" fmla="*/ 51 h 76"/>
                <a:gd name="T50" fmla="*/ 169 w 257"/>
                <a:gd name="T51" fmla="*/ 47 h 76"/>
                <a:gd name="T52" fmla="*/ 160 w 257"/>
                <a:gd name="T53" fmla="*/ 45 h 76"/>
                <a:gd name="T54" fmla="*/ 157 w 257"/>
                <a:gd name="T55" fmla="*/ 42 h 76"/>
                <a:gd name="T56" fmla="*/ 153 w 257"/>
                <a:gd name="T57" fmla="*/ 39 h 76"/>
                <a:gd name="T58" fmla="*/ 148 w 257"/>
                <a:gd name="T59" fmla="*/ 39 h 76"/>
                <a:gd name="T60" fmla="*/ 144 w 257"/>
                <a:gd name="T61" fmla="*/ 42 h 76"/>
                <a:gd name="T62" fmla="*/ 142 w 257"/>
                <a:gd name="T63" fmla="*/ 46 h 76"/>
                <a:gd name="T64" fmla="*/ 133 w 257"/>
                <a:gd name="T65" fmla="*/ 49 h 76"/>
                <a:gd name="T66" fmla="*/ 118 w 257"/>
                <a:gd name="T67" fmla="*/ 57 h 76"/>
                <a:gd name="T68" fmla="*/ 0 w 257"/>
                <a:gd name="T69" fmla="*/ 46 h 76"/>
                <a:gd name="T70" fmla="*/ 19 w 257"/>
                <a:gd name="T71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76">
                  <a:moveTo>
                    <a:pt x="257" y="76"/>
                  </a:moveTo>
                  <a:lnTo>
                    <a:pt x="257" y="76"/>
                  </a:lnTo>
                  <a:lnTo>
                    <a:pt x="249" y="73"/>
                  </a:lnTo>
                  <a:lnTo>
                    <a:pt x="241" y="71"/>
                  </a:lnTo>
                  <a:lnTo>
                    <a:pt x="232" y="70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14" y="70"/>
                  </a:lnTo>
                  <a:lnTo>
                    <a:pt x="205" y="72"/>
                  </a:lnTo>
                  <a:lnTo>
                    <a:pt x="190" y="31"/>
                  </a:lnTo>
                  <a:lnTo>
                    <a:pt x="190" y="31"/>
                  </a:lnTo>
                  <a:lnTo>
                    <a:pt x="189" y="29"/>
                  </a:lnTo>
                  <a:lnTo>
                    <a:pt x="187" y="27"/>
                  </a:lnTo>
                  <a:lnTo>
                    <a:pt x="183" y="25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8" y="15"/>
                  </a:lnTo>
                  <a:lnTo>
                    <a:pt x="175" y="12"/>
                  </a:lnTo>
                  <a:lnTo>
                    <a:pt x="171" y="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1" y="1"/>
                  </a:lnTo>
                  <a:lnTo>
                    <a:pt x="158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29" y="3"/>
                  </a:lnTo>
                  <a:lnTo>
                    <a:pt x="127" y="6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13"/>
                  </a:lnTo>
                  <a:lnTo>
                    <a:pt x="129" y="16"/>
                  </a:lnTo>
                  <a:lnTo>
                    <a:pt x="133" y="17"/>
                  </a:lnTo>
                  <a:lnTo>
                    <a:pt x="136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62" y="17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70" y="19"/>
                  </a:lnTo>
                  <a:lnTo>
                    <a:pt x="173" y="23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3" y="29"/>
                  </a:lnTo>
                  <a:lnTo>
                    <a:pt x="172" y="32"/>
                  </a:lnTo>
                  <a:lnTo>
                    <a:pt x="172" y="34"/>
                  </a:lnTo>
                  <a:lnTo>
                    <a:pt x="173" y="37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69" y="47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43"/>
                  </a:lnTo>
                  <a:lnTo>
                    <a:pt x="157" y="42"/>
                  </a:lnTo>
                  <a:lnTo>
                    <a:pt x="155" y="40"/>
                  </a:lnTo>
                  <a:lnTo>
                    <a:pt x="153" y="39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6" y="40"/>
                  </a:lnTo>
                  <a:lnTo>
                    <a:pt x="144" y="42"/>
                  </a:lnTo>
                  <a:lnTo>
                    <a:pt x="142" y="43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33" y="49"/>
                  </a:lnTo>
                  <a:lnTo>
                    <a:pt x="125" y="53"/>
                  </a:lnTo>
                  <a:lnTo>
                    <a:pt x="118" y="57"/>
                  </a:lnTo>
                  <a:lnTo>
                    <a:pt x="113" y="62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9" y="7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0" name="Freeform 475"/>
            <p:cNvSpPr>
              <a:spLocks/>
            </p:cNvSpPr>
            <p:nvPr/>
          </p:nvSpPr>
          <p:spPr bwMode="auto">
            <a:xfrm>
              <a:off x="5113338" y="3057525"/>
              <a:ext cx="139700" cy="379413"/>
            </a:xfrm>
            <a:custGeom>
              <a:avLst/>
              <a:gdLst>
                <a:gd name="T0" fmla="*/ 24 w 88"/>
                <a:gd name="T1" fmla="*/ 95 h 239"/>
                <a:gd name="T2" fmla="*/ 24 w 88"/>
                <a:gd name="T3" fmla="*/ 95 h 239"/>
                <a:gd name="T4" fmla="*/ 23 w 88"/>
                <a:gd name="T5" fmla="*/ 92 h 239"/>
                <a:gd name="T6" fmla="*/ 23 w 88"/>
                <a:gd name="T7" fmla="*/ 90 h 239"/>
                <a:gd name="T8" fmla="*/ 23 w 88"/>
                <a:gd name="T9" fmla="*/ 90 h 239"/>
                <a:gd name="T10" fmla="*/ 23 w 88"/>
                <a:gd name="T11" fmla="*/ 10 h 239"/>
                <a:gd name="T12" fmla="*/ 23 w 88"/>
                <a:gd name="T13" fmla="*/ 10 h 239"/>
                <a:gd name="T14" fmla="*/ 22 w 88"/>
                <a:gd name="T15" fmla="*/ 6 h 239"/>
                <a:gd name="T16" fmla="*/ 20 w 88"/>
                <a:gd name="T17" fmla="*/ 3 h 239"/>
                <a:gd name="T18" fmla="*/ 17 w 88"/>
                <a:gd name="T19" fmla="*/ 1 h 239"/>
                <a:gd name="T20" fmla="*/ 13 w 88"/>
                <a:gd name="T21" fmla="*/ 0 h 239"/>
                <a:gd name="T22" fmla="*/ 13 w 88"/>
                <a:gd name="T23" fmla="*/ 0 h 239"/>
                <a:gd name="T24" fmla="*/ 9 w 88"/>
                <a:gd name="T25" fmla="*/ 1 h 239"/>
                <a:gd name="T26" fmla="*/ 6 w 88"/>
                <a:gd name="T27" fmla="*/ 3 h 239"/>
                <a:gd name="T28" fmla="*/ 4 w 88"/>
                <a:gd name="T29" fmla="*/ 6 h 239"/>
                <a:gd name="T30" fmla="*/ 4 w 88"/>
                <a:gd name="T31" fmla="*/ 10 h 239"/>
                <a:gd name="T32" fmla="*/ 4 w 88"/>
                <a:gd name="T33" fmla="*/ 10 h 239"/>
                <a:gd name="T34" fmla="*/ 0 w 88"/>
                <a:gd name="T35" fmla="*/ 95 h 239"/>
                <a:gd name="T36" fmla="*/ 0 w 88"/>
                <a:gd name="T37" fmla="*/ 95 h 239"/>
                <a:gd name="T38" fmla="*/ 1 w 88"/>
                <a:gd name="T39" fmla="*/ 98 h 239"/>
                <a:gd name="T40" fmla="*/ 2 w 88"/>
                <a:gd name="T41" fmla="*/ 101 h 239"/>
                <a:gd name="T42" fmla="*/ 2 w 88"/>
                <a:gd name="T43" fmla="*/ 101 h 239"/>
                <a:gd name="T44" fmla="*/ 14 w 88"/>
                <a:gd name="T45" fmla="*/ 134 h 239"/>
                <a:gd name="T46" fmla="*/ 23 w 88"/>
                <a:gd name="T47" fmla="*/ 159 h 239"/>
                <a:gd name="T48" fmla="*/ 32 w 88"/>
                <a:gd name="T49" fmla="*/ 177 h 239"/>
                <a:gd name="T50" fmla="*/ 32 w 88"/>
                <a:gd name="T51" fmla="*/ 177 h 239"/>
                <a:gd name="T52" fmla="*/ 35 w 88"/>
                <a:gd name="T53" fmla="*/ 183 h 239"/>
                <a:gd name="T54" fmla="*/ 38 w 88"/>
                <a:gd name="T55" fmla="*/ 186 h 239"/>
                <a:gd name="T56" fmla="*/ 38 w 88"/>
                <a:gd name="T57" fmla="*/ 186 h 239"/>
                <a:gd name="T58" fmla="*/ 48 w 88"/>
                <a:gd name="T59" fmla="*/ 192 h 239"/>
                <a:gd name="T60" fmla="*/ 62 w 88"/>
                <a:gd name="T61" fmla="*/ 199 h 239"/>
                <a:gd name="T62" fmla="*/ 75 w 88"/>
                <a:gd name="T63" fmla="*/ 206 h 239"/>
                <a:gd name="T64" fmla="*/ 84 w 88"/>
                <a:gd name="T65" fmla="*/ 211 h 239"/>
                <a:gd name="T66" fmla="*/ 84 w 88"/>
                <a:gd name="T67" fmla="*/ 211 h 239"/>
                <a:gd name="T68" fmla="*/ 86 w 88"/>
                <a:gd name="T69" fmla="*/ 213 h 239"/>
                <a:gd name="T70" fmla="*/ 87 w 88"/>
                <a:gd name="T71" fmla="*/ 216 h 239"/>
                <a:gd name="T72" fmla="*/ 88 w 88"/>
                <a:gd name="T73" fmla="*/ 221 h 239"/>
                <a:gd name="T74" fmla="*/ 88 w 88"/>
                <a:gd name="T75" fmla="*/ 221 h 239"/>
                <a:gd name="T76" fmla="*/ 87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24" y="95"/>
                  </a:moveTo>
                  <a:lnTo>
                    <a:pt x="24" y="95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4" y="134"/>
                  </a:lnTo>
                  <a:lnTo>
                    <a:pt x="23" y="159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5" y="183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8" y="192"/>
                  </a:lnTo>
                  <a:lnTo>
                    <a:pt x="62" y="199"/>
                  </a:lnTo>
                  <a:lnTo>
                    <a:pt x="75" y="206"/>
                  </a:lnTo>
                  <a:lnTo>
                    <a:pt x="84" y="211"/>
                  </a:lnTo>
                  <a:lnTo>
                    <a:pt x="84" y="211"/>
                  </a:lnTo>
                  <a:lnTo>
                    <a:pt x="86" y="213"/>
                  </a:lnTo>
                  <a:lnTo>
                    <a:pt x="87" y="216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7" y="23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1" name="Freeform 476"/>
            <p:cNvSpPr>
              <a:spLocks/>
            </p:cNvSpPr>
            <p:nvPr/>
          </p:nvSpPr>
          <p:spPr bwMode="auto">
            <a:xfrm>
              <a:off x="5168901" y="3192463"/>
              <a:ext cx="177800" cy="246063"/>
            </a:xfrm>
            <a:custGeom>
              <a:avLst/>
              <a:gdLst>
                <a:gd name="T0" fmla="*/ 112 w 112"/>
                <a:gd name="T1" fmla="*/ 155 h 155"/>
                <a:gd name="T2" fmla="*/ 112 w 112"/>
                <a:gd name="T3" fmla="*/ 139 h 155"/>
                <a:gd name="T4" fmla="*/ 112 w 112"/>
                <a:gd name="T5" fmla="*/ 139 h 155"/>
                <a:gd name="T6" fmla="*/ 112 w 112"/>
                <a:gd name="T7" fmla="*/ 128 h 155"/>
                <a:gd name="T8" fmla="*/ 110 w 112"/>
                <a:gd name="T9" fmla="*/ 119 h 155"/>
                <a:gd name="T10" fmla="*/ 107 w 112"/>
                <a:gd name="T11" fmla="*/ 111 h 155"/>
                <a:gd name="T12" fmla="*/ 103 w 112"/>
                <a:gd name="T13" fmla="*/ 103 h 155"/>
                <a:gd name="T14" fmla="*/ 98 w 112"/>
                <a:gd name="T15" fmla="*/ 97 h 155"/>
                <a:gd name="T16" fmla="*/ 92 w 112"/>
                <a:gd name="T17" fmla="*/ 90 h 155"/>
                <a:gd name="T18" fmla="*/ 85 w 112"/>
                <a:gd name="T19" fmla="*/ 84 h 155"/>
                <a:gd name="T20" fmla="*/ 76 w 112"/>
                <a:gd name="T21" fmla="*/ 78 h 155"/>
                <a:gd name="T22" fmla="*/ 76 w 112"/>
                <a:gd name="T23" fmla="*/ 78 h 155"/>
                <a:gd name="T24" fmla="*/ 71 w 112"/>
                <a:gd name="T25" fmla="*/ 75 h 155"/>
                <a:gd name="T26" fmla="*/ 68 w 112"/>
                <a:gd name="T27" fmla="*/ 71 h 155"/>
                <a:gd name="T28" fmla="*/ 68 w 112"/>
                <a:gd name="T29" fmla="*/ 71 h 155"/>
                <a:gd name="T30" fmla="*/ 41 w 112"/>
                <a:gd name="T31" fmla="*/ 33 h 155"/>
                <a:gd name="T32" fmla="*/ 22 w 112"/>
                <a:gd name="T33" fmla="*/ 6 h 155"/>
                <a:gd name="T34" fmla="*/ 22 w 112"/>
                <a:gd name="T35" fmla="*/ 6 h 155"/>
                <a:gd name="T36" fmla="*/ 18 w 112"/>
                <a:gd name="T37" fmla="*/ 2 h 155"/>
                <a:gd name="T38" fmla="*/ 14 w 112"/>
                <a:gd name="T39" fmla="*/ 0 h 155"/>
                <a:gd name="T40" fmla="*/ 9 w 112"/>
                <a:gd name="T41" fmla="*/ 0 h 155"/>
                <a:gd name="T42" fmla="*/ 5 w 112"/>
                <a:gd name="T43" fmla="*/ 1 h 155"/>
                <a:gd name="T44" fmla="*/ 2 w 112"/>
                <a:gd name="T45" fmla="*/ 4 h 155"/>
                <a:gd name="T46" fmla="*/ 0 w 112"/>
                <a:gd name="T47" fmla="*/ 8 h 155"/>
                <a:gd name="T48" fmla="*/ 0 w 112"/>
                <a:gd name="T49" fmla="*/ 12 h 155"/>
                <a:gd name="T50" fmla="*/ 1 w 112"/>
                <a:gd name="T51" fmla="*/ 16 h 155"/>
                <a:gd name="T52" fmla="*/ 22 w 112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155">
                  <a:moveTo>
                    <a:pt x="112" y="155"/>
                  </a:moveTo>
                  <a:lnTo>
                    <a:pt x="112" y="139"/>
                  </a:lnTo>
                  <a:lnTo>
                    <a:pt x="112" y="139"/>
                  </a:lnTo>
                  <a:lnTo>
                    <a:pt x="112" y="128"/>
                  </a:lnTo>
                  <a:lnTo>
                    <a:pt x="110" y="119"/>
                  </a:lnTo>
                  <a:lnTo>
                    <a:pt x="107" y="111"/>
                  </a:lnTo>
                  <a:lnTo>
                    <a:pt x="103" y="103"/>
                  </a:lnTo>
                  <a:lnTo>
                    <a:pt x="98" y="97"/>
                  </a:lnTo>
                  <a:lnTo>
                    <a:pt x="92" y="90"/>
                  </a:lnTo>
                  <a:lnTo>
                    <a:pt x="85" y="84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1" y="75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41" y="3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2" y="5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2" name="Freeform 477"/>
            <p:cNvSpPr>
              <a:spLocks/>
            </p:cNvSpPr>
            <p:nvPr/>
          </p:nvSpPr>
          <p:spPr bwMode="auto">
            <a:xfrm>
              <a:off x="5472113" y="3057525"/>
              <a:ext cx="139700" cy="379413"/>
            </a:xfrm>
            <a:custGeom>
              <a:avLst/>
              <a:gdLst>
                <a:gd name="T0" fmla="*/ 64 w 88"/>
                <a:gd name="T1" fmla="*/ 95 h 239"/>
                <a:gd name="T2" fmla="*/ 64 w 88"/>
                <a:gd name="T3" fmla="*/ 95 h 239"/>
                <a:gd name="T4" fmla="*/ 65 w 88"/>
                <a:gd name="T5" fmla="*/ 92 h 239"/>
                <a:gd name="T6" fmla="*/ 66 w 88"/>
                <a:gd name="T7" fmla="*/ 90 h 239"/>
                <a:gd name="T8" fmla="*/ 66 w 88"/>
                <a:gd name="T9" fmla="*/ 90 h 239"/>
                <a:gd name="T10" fmla="*/ 66 w 88"/>
                <a:gd name="T11" fmla="*/ 10 h 239"/>
                <a:gd name="T12" fmla="*/ 66 w 88"/>
                <a:gd name="T13" fmla="*/ 10 h 239"/>
                <a:gd name="T14" fmla="*/ 67 w 88"/>
                <a:gd name="T15" fmla="*/ 6 h 239"/>
                <a:gd name="T16" fmla="*/ 69 w 88"/>
                <a:gd name="T17" fmla="*/ 3 h 239"/>
                <a:gd name="T18" fmla="*/ 72 w 88"/>
                <a:gd name="T19" fmla="*/ 1 h 239"/>
                <a:gd name="T20" fmla="*/ 75 w 88"/>
                <a:gd name="T21" fmla="*/ 0 h 239"/>
                <a:gd name="T22" fmla="*/ 75 w 88"/>
                <a:gd name="T23" fmla="*/ 0 h 239"/>
                <a:gd name="T24" fmla="*/ 79 w 88"/>
                <a:gd name="T25" fmla="*/ 1 h 239"/>
                <a:gd name="T26" fmla="*/ 82 w 88"/>
                <a:gd name="T27" fmla="*/ 3 h 239"/>
                <a:gd name="T28" fmla="*/ 84 w 88"/>
                <a:gd name="T29" fmla="*/ 6 h 239"/>
                <a:gd name="T30" fmla="*/ 85 w 88"/>
                <a:gd name="T31" fmla="*/ 10 h 239"/>
                <a:gd name="T32" fmla="*/ 85 w 88"/>
                <a:gd name="T33" fmla="*/ 10 h 239"/>
                <a:gd name="T34" fmla="*/ 88 w 88"/>
                <a:gd name="T35" fmla="*/ 95 h 239"/>
                <a:gd name="T36" fmla="*/ 88 w 88"/>
                <a:gd name="T37" fmla="*/ 95 h 239"/>
                <a:gd name="T38" fmla="*/ 88 w 88"/>
                <a:gd name="T39" fmla="*/ 98 h 239"/>
                <a:gd name="T40" fmla="*/ 87 w 88"/>
                <a:gd name="T41" fmla="*/ 101 h 239"/>
                <a:gd name="T42" fmla="*/ 87 w 88"/>
                <a:gd name="T43" fmla="*/ 101 h 239"/>
                <a:gd name="T44" fmla="*/ 75 w 88"/>
                <a:gd name="T45" fmla="*/ 134 h 239"/>
                <a:gd name="T46" fmla="*/ 65 w 88"/>
                <a:gd name="T47" fmla="*/ 159 h 239"/>
                <a:gd name="T48" fmla="*/ 58 w 88"/>
                <a:gd name="T49" fmla="*/ 177 h 239"/>
                <a:gd name="T50" fmla="*/ 58 w 88"/>
                <a:gd name="T51" fmla="*/ 177 h 239"/>
                <a:gd name="T52" fmla="*/ 54 w 88"/>
                <a:gd name="T53" fmla="*/ 183 h 239"/>
                <a:gd name="T54" fmla="*/ 50 w 88"/>
                <a:gd name="T55" fmla="*/ 186 h 239"/>
                <a:gd name="T56" fmla="*/ 50 w 88"/>
                <a:gd name="T57" fmla="*/ 186 h 239"/>
                <a:gd name="T58" fmla="*/ 40 w 88"/>
                <a:gd name="T59" fmla="*/ 192 h 239"/>
                <a:gd name="T60" fmla="*/ 27 w 88"/>
                <a:gd name="T61" fmla="*/ 199 h 239"/>
                <a:gd name="T62" fmla="*/ 13 w 88"/>
                <a:gd name="T63" fmla="*/ 206 h 239"/>
                <a:gd name="T64" fmla="*/ 4 w 88"/>
                <a:gd name="T65" fmla="*/ 211 h 239"/>
                <a:gd name="T66" fmla="*/ 4 w 88"/>
                <a:gd name="T67" fmla="*/ 211 h 239"/>
                <a:gd name="T68" fmla="*/ 3 w 88"/>
                <a:gd name="T69" fmla="*/ 213 h 239"/>
                <a:gd name="T70" fmla="*/ 1 w 88"/>
                <a:gd name="T71" fmla="*/ 216 h 239"/>
                <a:gd name="T72" fmla="*/ 0 w 88"/>
                <a:gd name="T73" fmla="*/ 221 h 239"/>
                <a:gd name="T74" fmla="*/ 0 w 88"/>
                <a:gd name="T75" fmla="*/ 221 h 239"/>
                <a:gd name="T76" fmla="*/ 2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64" y="95"/>
                  </a:moveTo>
                  <a:lnTo>
                    <a:pt x="64" y="95"/>
                  </a:lnTo>
                  <a:lnTo>
                    <a:pt x="65" y="9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7" y="6"/>
                  </a:lnTo>
                  <a:lnTo>
                    <a:pt x="69" y="3"/>
                  </a:lnTo>
                  <a:lnTo>
                    <a:pt x="72" y="1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1"/>
                  </a:lnTo>
                  <a:lnTo>
                    <a:pt x="82" y="3"/>
                  </a:lnTo>
                  <a:lnTo>
                    <a:pt x="84" y="6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8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75" y="134"/>
                  </a:lnTo>
                  <a:lnTo>
                    <a:pt x="65" y="15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4" y="183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40" y="192"/>
                  </a:lnTo>
                  <a:lnTo>
                    <a:pt x="27" y="199"/>
                  </a:lnTo>
                  <a:lnTo>
                    <a:pt x="13" y="206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3" y="213"/>
                  </a:lnTo>
                  <a:lnTo>
                    <a:pt x="1" y="216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3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3" name="Freeform 478"/>
            <p:cNvSpPr>
              <a:spLocks/>
            </p:cNvSpPr>
            <p:nvPr/>
          </p:nvSpPr>
          <p:spPr bwMode="auto">
            <a:xfrm>
              <a:off x="5378451" y="3192463"/>
              <a:ext cx="179388" cy="246063"/>
            </a:xfrm>
            <a:custGeom>
              <a:avLst/>
              <a:gdLst>
                <a:gd name="T0" fmla="*/ 0 w 113"/>
                <a:gd name="T1" fmla="*/ 155 h 155"/>
                <a:gd name="T2" fmla="*/ 0 w 113"/>
                <a:gd name="T3" fmla="*/ 139 h 155"/>
                <a:gd name="T4" fmla="*/ 0 w 113"/>
                <a:gd name="T5" fmla="*/ 139 h 155"/>
                <a:gd name="T6" fmla="*/ 1 w 113"/>
                <a:gd name="T7" fmla="*/ 128 h 155"/>
                <a:gd name="T8" fmla="*/ 2 w 113"/>
                <a:gd name="T9" fmla="*/ 119 h 155"/>
                <a:gd name="T10" fmla="*/ 5 w 113"/>
                <a:gd name="T11" fmla="*/ 111 h 155"/>
                <a:gd name="T12" fmla="*/ 10 w 113"/>
                <a:gd name="T13" fmla="*/ 103 h 155"/>
                <a:gd name="T14" fmla="*/ 14 w 113"/>
                <a:gd name="T15" fmla="*/ 97 h 155"/>
                <a:gd name="T16" fmla="*/ 20 w 113"/>
                <a:gd name="T17" fmla="*/ 90 h 155"/>
                <a:gd name="T18" fmla="*/ 28 w 113"/>
                <a:gd name="T19" fmla="*/ 84 h 155"/>
                <a:gd name="T20" fmla="*/ 36 w 113"/>
                <a:gd name="T21" fmla="*/ 78 h 155"/>
                <a:gd name="T22" fmla="*/ 36 w 113"/>
                <a:gd name="T23" fmla="*/ 78 h 155"/>
                <a:gd name="T24" fmla="*/ 41 w 113"/>
                <a:gd name="T25" fmla="*/ 75 h 155"/>
                <a:gd name="T26" fmla="*/ 46 w 113"/>
                <a:gd name="T27" fmla="*/ 71 h 155"/>
                <a:gd name="T28" fmla="*/ 46 w 113"/>
                <a:gd name="T29" fmla="*/ 71 h 155"/>
                <a:gd name="T30" fmla="*/ 71 w 113"/>
                <a:gd name="T31" fmla="*/ 33 h 155"/>
                <a:gd name="T32" fmla="*/ 90 w 113"/>
                <a:gd name="T33" fmla="*/ 6 h 155"/>
                <a:gd name="T34" fmla="*/ 90 w 113"/>
                <a:gd name="T35" fmla="*/ 6 h 155"/>
                <a:gd name="T36" fmla="*/ 94 w 113"/>
                <a:gd name="T37" fmla="*/ 2 h 155"/>
                <a:gd name="T38" fmla="*/ 99 w 113"/>
                <a:gd name="T39" fmla="*/ 0 h 155"/>
                <a:gd name="T40" fmla="*/ 103 w 113"/>
                <a:gd name="T41" fmla="*/ 0 h 155"/>
                <a:gd name="T42" fmla="*/ 107 w 113"/>
                <a:gd name="T43" fmla="*/ 1 h 155"/>
                <a:gd name="T44" fmla="*/ 110 w 113"/>
                <a:gd name="T45" fmla="*/ 4 h 155"/>
                <a:gd name="T46" fmla="*/ 112 w 113"/>
                <a:gd name="T47" fmla="*/ 8 h 155"/>
                <a:gd name="T48" fmla="*/ 113 w 113"/>
                <a:gd name="T49" fmla="*/ 12 h 155"/>
                <a:gd name="T50" fmla="*/ 111 w 113"/>
                <a:gd name="T51" fmla="*/ 16 h 155"/>
                <a:gd name="T52" fmla="*/ 91 w 113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155">
                  <a:moveTo>
                    <a:pt x="0" y="155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1" y="128"/>
                  </a:lnTo>
                  <a:lnTo>
                    <a:pt x="2" y="119"/>
                  </a:lnTo>
                  <a:lnTo>
                    <a:pt x="5" y="111"/>
                  </a:lnTo>
                  <a:lnTo>
                    <a:pt x="10" y="103"/>
                  </a:lnTo>
                  <a:lnTo>
                    <a:pt x="14" y="97"/>
                  </a:lnTo>
                  <a:lnTo>
                    <a:pt x="20" y="90"/>
                  </a:lnTo>
                  <a:lnTo>
                    <a:pt x="28" y="84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1" y="75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71" y="33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4" y="2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1"/>
                  </a:lnTo>
                  <a:lnTo>
                    <a:pt x="110" y="4"/>
                  </a:lnTo>
                  <a:lnTo>
                    <a:pt x="112" y="8"/>
                  </a:lnTo>
                  <a:lnTo>
                    <a:pt x="113" y="12"/>
                  </a:lnTo>
                  <a:lnTo>
                    <a:pt x="111" y="16"/>
                  </a:lnTo>
                  <a:lnTo>
                    <a:pt x="91" y="5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4" name="Freeform 479"/>
            <p:cNvSpPr>
              <a:spLocks/>
            </p:cNvSpPr>
            <p:nvPr/>
          </p:nvSpPr>
          <p:spPr bwMode="auto">
            <a:xfrm>
              <a:off x="5414963" y="2987675"/>
              <a:ext cx="39688" cy="44450"/>
            </a:xfrm>
            <a:custGeom>
              <a:avLst/>
              <a:gdLst>
                <a:gd name="T0" fmla="*/ 0 w 25"/>
                <a:gd name="T1" fmla="*/ 12 h 28"/>
                <a:gd name="T2" fmla="*/ 0 w 25"/>
                <a:gd name="T3" fmla="*/ 0 h 28"/>
                <a:gd name="T4" fmla="*/ 25 w 25"/>
                <a:gd name="T5" fmla="*/ 0 h 28"/>
                <a:gd name="T6" fmla="*/ 25 w 2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2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5" name="Rectangle 480"/>
            <p:cNvSpPr>
              <a:spLocks noChangeArrowheads="1"/>
            </p:cNvSpPr>
            <p:nvPr/>
          </p:nvSpPr>
          <p:spPr bwMode="auto">
            <a:xfrm>
              <a:off x="5380038" y="3111500"/>
              <a:ext cx="55563" cy="44450"/>
            </a:xfrm>
            <a:prstGeom prst="rect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6" name="Freeform 481"/>
            <p:cNvSpPr>
              <a:spLocks/>
            </p:cNvSpPr>
            <p:nvPr/>
          </p:nvSpPr>
          <p:spPr bwMode="auto">
            <a:xfrm>
              <a:off x="5254626" y="3087688"/>
              <a:ext cx="215900" cy="119063"/>
            </a:xfrm>
            <a:custGeom>
              <a:avLst/>
              <a:gdLst>
                <a:gd name="T0" fmla="*/ 0 w 136"/>
                <a:gd name="T1" fmla="*/ 0 h 75"/>
                <a:gd name="T2" fmla="*/ 0 w 136"/>
                <a:gd name="T3" fmla="*/ 75 h 75"/>
                <a:gd name="T4" fmla="*/ 27 w 136"/>
                <a:gd name="T5" fmla="*/ 75 h 75"/>
                <a:gd name="T6" fmla="*/ 27 w 136"/>
                <a:gd name="T7" fmla="*/ 15 h 75"/>
                <a:gd name="T8" fmla="*/ 63 w 136"/>
                <a:gd name="T9" fmla="*/ 15 h 75"/>
                <a:gd name="T10" fmla="*/ 63 w 136"/>
                <a:gd name="T11" fmla="*/ 75 h 75"/>
                <a:gd name="T12" fmla="*/ 136 w 136"/>
                <a:gd name="T13" fmla="*/ 75 h 75"/>
                <a:gd name="T14" fmla="*/ 136 w 136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lnTo>
                    <a:pt x="0" y="75"/>
                  </a:lnTo>
                  <a:lnTo>
                    <a:pt x="27" y="75"/>
                  </a:lnTo>
                  <a:lnTo>
                    <a:pt x="27" y="15"/>
                  </a:lnTo>
                  <a:lnTo>
                    <a:pt x="63" y="15"/>
                  </a:lnTo>
                  <a:lnTo>
                    <a:pt x="63" y="75"/>
                  </a:lnTo>
                  <a:lnTo>
                    <a:pt x="136" y="75"/>
                  </a:lnTo>
                  <a:lnTo>
                    <a:pt x="136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7" name="Freeform 482"/>
            <p:cNvSpPr>
              <a:spLocks/>
            </p:cNvSpPr>
            <p:nvPr/>
          </p:nvSpPr>
          <p:spPr bwMode="auto">
            <a:xfrm>
              <a:off x="5221288" y="2986088"/>
              <a:ext cx="282575" cy="95250"/>
            </a:xfrm>
            <a:custGeom>
              <a:avLst/>
              <a:gdLst>
                <a:gd name="T0" fmla="*/ 178 w 178"/>
                <a:gd name="T1" fmla="*/ 60 h 60"/>
                <a:gd name="T2" fmla="*/ 89 w 178"/>
                <a:gd name="T3" fmla="*/ 0 h 60"/>
                <a:gd name="T4" fmla="*/ 0 w 178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60">
                  <a:moveTo>
                    <a:pt x="178" y="60"/>
                  </a:moveTo>
                  <a:lnTo>
                    <a:pt x="89" y="0"/>
                  </a:lnTo>
                  <a:lnTo>
                    <a:pt x="0" y="6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8" name="Line 483"/>
            <p:cNvSpPr>
              <a:spLocks noChangeShapeType="1"/>
            </p:cNvSpPr>
            <p:nvPr/>
          </p:nvSpPr>
          <p:spPr bwMode="auto">
            <a:xfrm>
              <a:off x="4538663" y="3119438"/>
              <a:ext cx="11113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9" name="Line 484"/>
            <p:cNvSpPr>
              <a:spLocks noChangeShapeType="1"/>
            </p:cNvSpPr>
            <p:nvPr/>
          </p:nvSpPr>
          <p:spPr bwMode="auto">
            <a:xfrm>
              <a:off x="4538663" y="315277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0" name="Line 485"/>
            <p:cNvSpPr>
              <a:spLocks noChangeShapeType="1"/>
            </p:cNvSpPr>
            <p:nvPr/>
          </p:nvSpPr>
          <p:spPr bwMode="auto">
            <a:xfrm>
              <a:off x="4538663" y="3216275"/>
              <a:ext cx="3810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1" name="Line 486"/>
            <p:cNvSpPr>
              <a:spLocks noChangeShapeType="1"/>
            </p:cNvSpPr>
            <p:nvPr/>
          </p:nvSpPr>
          <p:spPr bwMode="auto">
            <a:xfrm>
              <a:off x="4538663" y="318452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2" name="Freeform 487"/>
            <p:cNvSpPr>
              <a:spLocks/>
            </p:cNvSpPr>
            <p:nvPr/>
          </p:nvSpPr>
          <p:spPr bwMode="auto">
            <a:xfrm>
              <a:off x="4435476" y="2962275"/>
              <a:ext cx="225425" cy="336550"/>
            </a:xfrm>
            <a:custGeom>
              <a:avLst/>
              <a:gdLst>
                <a:gd name="T0" fmla="*/ 65 w 142"/>
                <a:gd name="T1" fmla="*/ 36 h 212"/>
                <a:gd name="T2" fmla="*/ 127 w 142"/>
                <a:gd name="T3" fmla="*/ 36 h 212"/>
                <a:gd name="T4" fmla="*/ 127 w 142"/>
                <a:gd name="T5" fmla="*/ 36 h 212"/>
                <a:gd name="T6" fmla="*/ 133 w 142"/>
                <a:gd name="T7" fmla="*/ 38 h 212"/>
                <a:gd name="T8" fmla="*/ 138 w 142"/>
                <a:gd name="T9" fmla="*/ 41 h 212"/>
                <a:gd name="T10" fmla="*/ 141 w 142"/>
                <a:gd name="T11" fmla="*/ 45 h 212"/>
                <a:gd name="T12" fmla="*/ 142 w 142"/>
                <a:gd name="T13" fmla="*/ 50 h 212"/>
                <a:gd name="T14" fmla="*/ 142 w 142"/>
                <a:gd name="T15" fmla="*/ 197 h 212"/>
                <a:gd name="T16" fmla="*/ 142 w 142"/>
                <a:gd name="T17" fmla="*/ 197 h 212"/>
                <a:gd name="T18" fmla="*/ 141 w 142"/>
                <a:gd name="T19" fmla="*/ 202 h 212"/>
                <a:gd name="T20" fmla="*/ 138 w 142"/>
                <a:gd name="T21" fmla="*/ 208 h 212"/>
                <a:gd name="T22" fmla="*/ 133 w 142"/>
                <a:gd name="T23" fmla="*/ 211 h 212"/>
                <a:gd name="T24" fmla="*/ 127 w 142"/>
                <a:gd name="T25" fmla="*/ 212 h 212"/>
                <a:gd name="T26" fmla="*/ 14 w 142"/>
                <a:gd name="T27" fmla="*/ 212 h 212"/>
                <a:gd name="T28" fmla="*/ 14 w 142"/>
                <a:gd name="T29" fmla="*/ 212 h 212"/>
                <a:gd name="T30" fmla="*/ 9 w 142"/>
                <a:gd name="T31" fmla="*/ 211 h 212"/>
                <a:gd name="T32" fmla="*/ 4 w 142"/>
                <a:gd name="T33" fmla="*/ 208 h 212"/>
                <a:gd name="T34" fmla="*/ 1 w 142"/>
                <a:gd name="T35" fmla="*/ 202 h 212"/>
                <a:gd name="T36" fmla="*/ 0 w 142"/>
                <a:gd name="T37" fmla="*/ 197 h 212"/>
                <a:gd name="T38" fmla="*/ 0 w 142"/>
                <a:gd name="T39" fmla="*/ 44 h 212"/>
                <a:gd name="T40" fmla="*/ 0 w 142"/>
                <a:gd name="T41" fmla="*/ 44 h 212"/>
                <a:gd name="T42" fmla="*/ 1 w 142"/>
                <a:gd name="T43" fmla="*/ 40 h 212"/>
                <a:gd name="T44" fmla="*/ 3 w 142"/>
                <a:gd name="T45" fmla="*/ 35 h 212"/>
                <a:gd name="T46" fmla="*/ 5 w 142"/>
                <a:gd name="T47" fmla="*/ 31 h 212"/>
                <a:gd name="T48" fmla="*/ 9 w 142"/>
                <a:gd name="T49" fmla="*/ 28 h 212"/>
                <a:gd name="T50" fmla="*/ 51 w 142"/>
                <a:gd name="T51" fmla="*/ 1 h 212"/>
                <a:gd name="T52" fmla="*/ 51 w 142"/>
                <a:gd name="T53" fmla="*/ 1 h 212"/>
                <a:gd name="T54" fmla="*/ 54 w 142"/>
                <a:gd name="T55" fmla="*/ 0 h 212"/>
                <a:gd name="T56" fmla="*/ 57 w 142"/>
                <a:gd name="T57" fmla="*/ 0 h 212"/>
                <a:gd name="T58" fmla="*/ 58 w 142"/>
                <a:gd name="T59" fmla="*/ 2 h 212"/>
                <a:gd name="T60" fmla="*/ 59 w 142"/>
                <a:gd name="T61" fmla="*/ 5 h 212"/>
                <a:gd name="T62" fmla="*/ 59 w 142"/>
                <a:gd name="T63" fmla="*/ 160 h 212"/>
                <a:gd name="T64" fmla="*/ 59 w 142"/>
                <a:gd name="T65" fmla="*/ 160 h 212"/>
                <a:gd name="T66" fmla="*/ 58 w 142"/>
                <a:gd name="T67" fmla="*/ 164 h 212"/>
                <a:gd name="T68" fmla="*/ 57 w 142"/>
                <a:gd name="T69" fmla="*/ 170 h 212"/>
                <a:gd name="T70" fmla="*/ 54 w 142"/>
                <a:gd name="T71" fmla="*/ 174 h 212"/>
                <a:gd name="T72" fmla="*/ 51 w 142"/>
                <a:gd name="T73" fmla="*/ 176 h 212"/>
                <a:gd name="T74" fmla="*/ 11 w 142"/>
                <a:gd name="T75" fmla="*/ 20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212">
                  <a:moveTo>
                    <a:pt x="65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33" y="38"/>
                  </a:lnTo>
                  <a:lnTo>
                    <a:pt x="138" y="41"/>
                  </a:lnTo>
                  <a:lnTo>
                    <a:pt x="141" y="45"/>
                  </a:lnTo>
                  <a:lnTo>
                    <a:pt x="142" y="50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1" y="202"/>
                  </a:lnTo>
                  <a:lnTo>
                    <a:pt x="138" y="208"/>
                  </a:lnTo>
                  <a:lnTo>
                    <a:pt x="133" y="211"/>
                  </a:lnTo>
                  <a:lnTo>
                    <a:pt x="127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9" y="211"/>
                  </a:lnTo>
                  <a:lnTo>
                    <a:pt x="4" y="208"/>
                  </a:lnTo>
                  <a:lnTo>
                    <a:pt x="1" y="202"/>
                  </a:lnTo>
                  <a:lnTo>
                    <a:pt x="0" y="19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9" y="28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8" y="164"/>
                  </a:lnTo>
                  <a:lnTo>
                    <a:pt x="57" y="170"/>
                  </a:lnTo>
                  <a:lnTo>
                    <a:pt x="54" y="174"/>
                  </a:lnTo>
                  <a:lnTo>
                    <a:pt x="51" y="176"/>
                  </a:lnTo>
                  <a:lnTo>
                    <a:pt x="11" y="20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3" name="Freeform 488"/>
            <p:cNvSpPr>
              <a:spLocks/>
            </p:cNvSpPr>
            <p:nvPr/>
          </p:nvSpPr>
          <p:spPr bwMode="auto">
            <a:xfrm>
              <a:off x="4538663" y="3054350"/>
              <a:ext cx="77788" cy="57150"/>
            </a:xfrm>
            <a:custGeom>
              <a:avLst/>
              <a:gdLst>
                <a:gd name="T0" fmla="*/ 49 w 49"/>
                <a:gd name="T1" fmla="*/ 36 h 36"/>
                <a:gd name="T2" fmla="*/ 30 w 49"/>
                <a:gd name="T3" fmla="*/ 36 h 36"/>
                <a:gd name="T4" fmla="*/ 30 w 49"/>
                <a:gd name="T5" fmla="*/ 34 h 36"/>
                <a:gd name="T6" fmla="*/ 30 w 49"/>
                <a:gd name="T7" fmla="*/ 34 h 36"/>
                <a:gd name="T8" fmla="*/ 30 w 49"/>
                <a:gd name="T9" fmla="*/ 7 h 36"/>
                <a:gd name="T10" fmla="*/ 30 w 49"/>
                <a:gd name="T11" fmla="*/ 7 h 36"/>
                <a:gd name="T12" fmla="*/ 29 w 49"/>
                <a:gd name="T13" fmla="*/ 5 h 36"/>
                <a:gd name="T14" fmla="*/ 28 w 49"/>
                <a:gd name="T15" fmla="*/ 3 h 36"/>
                <a:gd name="T16" fmla="*/ 28 w 49"/>
                <a:gd name="T17" fmla="*/ 3 h 36"/>
                <a:gd name="T18" fmla="*/ 27 w 49"/>
                <a:gd name="T19" fmla="*/ 2 h 36"/>
                <a:gd name="T20" fmla="*/ 25 w 49"/>
                <a:gd name="T21" fmla="*/ 0 h 36"/>
                <a:gd name="T22" fmla="*/ 0 w 4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6">
                  <a:moveTo>
                    <a:pt x="49" y="36"/>
                  </a:move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4" name="Freeform 489"/>
            <p:cNvSpPr>
              <a:spLocks/>
            </p:cNvSpPr>
            <p:nvPr/>
          </p:nvSpPr>
          <p:spPr bwMode="auto">
            <a:xfrm>
              <a:off x="4498976" y="3068638"/>
              <a:ext cx="131763" cy="193675"/>
            </a:xfrm>
            <a:custGeom>
              <a:avLst/>
              <a:gdLst>
                <a:gd name="T0" fmla="*/ 0 w 83"/>
                <a:gd name="T1" fmla="*/ 122 h 122"/>
                <a:gd name="T2" fmla="*/ 83 w 83"/>
                <a:gd name="T3" fmla="*/ 122 h 122"/>
                <a:gd name="T4" fmla="*/ 83 w 83"/>
                <a:gd name="T5" fmla="*/ 27 h 122"/>
                <a:gd name="T6" fmla="*/ 83 w 83"/>
                <a:gd name="T7" fmla="*/ 27 h 122"/>
                <a:gd name="T8" fmla="*/ 82 w 83"/>
                <a:gd name="T9" fmla="*/ 24 h 122"/>
                <a:gd name="T10" fmla="*/ 81 w 83"/>
                <a:gd name="T11" fmla="*/ 22 h 122"/>
                <a:gd name="T12" fmla="*/ 64 w 83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22">
                  <a:moveTo>
                    <a:pt x="0" y="122"/>
                  </a:moveTo>
                  <a:lnTo>
                    <a:pt x="83" y="122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4"/>
                  </a:lnTo>
                  <a:lnTo>
                    <a:pt x="81" y="2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5" name="Freeform 490"/>
            <p:cNvSpPr>
              <a:spLocks/>
            </p:cNvSpPr>
            <p:nvPr/>
          </p:nvSpPr>
          <p:spPr bwMode="auto">
            <a:xfrm>
              <a:off x="4956176" y="2943225"/>
              <a:ext cx="85725" cy="93663"/>
            </a:xfrm>
            <a:custGeom>
              <a:avLst/>
              <a:gdLst>
                <a:gd name="T0" fmla="*/ 27 w 54"/>
                <a:gd name="T1" fmla="*/ 59 h 59"/>
                <a:gd name="T2" fmla="*/ 27 w 54"/>
                <a:gd name="T3" fmla="*/ 59 h 59"/>
                <a:gd name="T4" fmla="*/ 22 w 54"/>
                <a:gd name="T5" fmla="*/ 58 h 59"/>
                <a:gd name="T6" fmla="*/ 16 w 54"/>
                <a:gd name="T7" fmla="*/ 57 h 59"/>
                <a:gd name="T8" fmla="*/ 11 w 54"/>
                <a:gd name="T9" fmla="*/ 54 h 59"/>
                <a:gd name="T10" fmla="*/ 7 w 54"/>
                <a:gd name="T11" fmla="*/ 51 h 59"/>
                <a:gd name="T12" fmla="*/ 4 w 54"/>
                <a:gd name="T13" fmla="*/ 47 h 59"/>
                <a:gd name="T14" fmla="*/ 2 w 54"/>
                <a:gd name="T15" fmla="*/ 42 h 59"/>
                <a:gd name="T16" fmla="*/ 0 w 54"/>
                <a:gd name="T17" fmla="*/ 37 h 59"/>
                <a:gd name="T18" fmla="*/ 0 w 54"/>
                <a:gd name="T19" fmla="*/ 31 h 59"/>
                <a:gd name="T20" fmla="*/ 0 w 54"/>
                <a:gd name="T21" fmla="*/ 31 h 59"/>
                <a:gd name="T22" fmla="*/ 0 w 54"/>
                <a:gd name="T23" fmla="*/ 26 h 59"/>
                <a:gd name="T24" fmla="*/ 2 w 54"/>
                <a:gd name="T25" fmla="*/ 21 h 59"/>
                <a:gd name="T26" fmla="*/ 4 w 54"/>
                <a:gd name="T27" fmla="*/ 16 h 59"/>
                <a:gd name="T28" fmla="*/ 7 w 54"/>
                <a:gd name="T29" fmla="*/ 12 h 59"/>
                <a:gd name="T30" fmla="*/ 7 w 54"/>
                <a:gd name="T31" fmla="*/ 12 h 59"/>
                <a:gd name="T32" fmla="*/ 10 w 54"/>
                <a:gd name="T33" fmla="*/ 10 h 59"/>
                <a:gd name="T34" fmla="*/ 12 w 54"/>
                <a:gd name="T35" fmla="*/ 10 h 59"/>
                <a:gd name="T36" fmla="*/ 15 w 54"/>
                <a:gd name="T37" fmla="*/ 10 h 59"/>
                <a:gd name="T38" fmla="*/ 18 w 54"/>
                <a:gd name="T39" fmla="*/ 12 h 59"/>
                <a:gd name="T40" fmla="*/ 18 w 54"/>
                <a:gd name="T41" fmla="*/ 12 h 59"/>
                <a:gd name="T42" fmla="*/ 19 w 54"/>
                <a:gd name="T43" fmla="*/ 14 h 59"/>
                <a:gd name="T44" fmla="*/ 20 w 54"/>
                <a:gd name="T45" fmla="*/ 17 h 59"/>
                <a:gd name="T46" fmla="*/ 19 w 54"/>
                <a:gd name="T47" fmla="*/ 20 h 59"/>
                <a:gd name="T48" fmla="*/ 18 w 54"/>
                <a:gd name="T49" fmla="*/ 22 h 59"/>
                <a:gd name="T50" fmla="*/ 18 w 54"/>
                <a:gd name="T51" fmla="*/ 22 h 59"/>
                <a:gd name="T52" fmla="*/ 15 w 54"/>
                <a:gd name="T53" fmla="*/ 26 h 59"/>
                <a:gd name="T54" fmla="*/ 14 w 54"/>
                <a:gd name="T55" fmla="*/ 31 h 59"/>
                <a:gd name="T56" fmla="*/ 14 w 54"/>
                <a:gd name="T57" fmla="*/ 31 h 59"/>
                <a:gd name="T58" fmla="*/ 15 w 54"/>
                <a:gd name="T59" fmla="*/ 37 h 59"/>
                <a:gd name="T60" fmla="*/ 18 w 54"/>
                <a:gd name="T61" fmla="*/ 41 h 59"/>
                <a:gd name="T62" fmla="*/ 23 w 54"/>
                <a:gd name="T63" fmla="*/ 44 h 59"/>
                <a:gd name="T64" fmla="*/ 27 w 54"/>
                <a:gd name="T65" fmla="*/ 45 h 59"/>
                <a:gd name="T66" fmla="*/ 27 w 54"/>
                <a:gd name="T67" fmla="*/ 45 h 59"/>
                <a:gd name="T68" fmla="*/ 32 w 54"/>
                <a:gd name="T69" fmla="*/ 44 h 59"/>
                <a:gd name="T70" fmla="*/ 36 w 54"/>
                <a:gd name="T71" fmla="*/ 41 h 59"/>
                <a:gd name="T72" fmla="*/ 39 w 54"/>
                <a:gd name="T73" fmla="*/ 37 h 59"/>
                <a:gd name="T74" fmla="*/ 40 w 54"/>
                <a:gd name="T75" fmla="*/ 31 h 59"/>
                <a:gd name="T76" fmla="*/ 40 w 54"/>
                <a:gd name="T77" fmla="*/ 8 h 59"/>
                <a:gd name="T78" fmla="*/ 40 w 54"/>
                <a:gd name="T79" fmla="*/ 8 h 59"/>
                <a:gd name="T80" fmla="*/ 41 w 54"/>
                <a:gd name="T81" fmla="*/ 5 h 59"/>
                <a:gd name="T82" fmla="*/ 42 w 54"/>
                <a:gd name="T83" fmla="*/ 2 h 59"/>
                <a:gd name="T84" fmla="*/ 44 w 54"/>
                <a:gd name="T85" fmla="*/ 1 h 59"/>
                <a:gd name="T86" fmla="*/ 47 w 54"/>
                <a:gd name="T87" fmla="*/ 0 h 59"/>
                <a:gd name="T88" fmla="*/ 47 w 54"/>
                <a:gd name="T89" fmla="*/ 0 h 59"/>
                <a:gd name="T90" fmla="*/ 50 w 54"/>
                <a:gd name="T91" fmla="*/ 1 h 59"/>
                <a:gd name="T92" fmla="*/ 52 w 54"/>
                <a:gd name="T93" fmla="*/ 2 h 59"/>
                <a:gd name="T94" fmla="*/ 54 w 54"/>
                <a:gd name="T95" fmla="*/ 5 h 59"/>
                <a:gd name="T96" fmla="*/ 54 w 54"/>
                <a:gd name="T97" fmla="*/ 8 h 59"/>
                <a:gd name="T98" fmla="*/ 54 w 54"/>
                <a:gd name="T99" fmla="*/ 31 h 59"/>
                <a:gd name="T100" fmla="*/ 54 w 54"/>
                <a:gd name="T101" fmla="*/ 31 h 59"/>
                <a:gd name="T102" fmla="*/ 54 w 54"/>
                <a:gd name="T103" fmla="*/ 37 h 59"/>
                <a:gd name="T104" fmla="*/ 52 w 54"/>
                <a:gd name="T105" fmla="*/ 42 h 59"/>
                <a:gd name="T106" fmla="*/ 50 w 54"/>
                <a:gd name="T107" fmla="*/ 47 h 59"/>
                <a:gd name="T108" fmla="*/ 47 w 54"/>
                <a:gd name="T109" fmla="*/ 51 h 59"/>
                <a:gd name="T110" fmla="*/ 43 w 54"/>
                <a:gd name="T111" fmla="*/ 54 h 59"/>
                <a:gd name="T112" fmla="*/ 38 w 54"/>
                <a:gd name="T113" fmla="*/ 57 h 59"/>
                <a:gd name="T114" fmla="*/ 33 w 54"/>
                <a:gd name="T115" fmla="*/ 58 h 59"/>
                <a:gd name="T116" fmla="*/ 27 w 54"/>
                <a:gd name="T117" fmla="*/ 59 h 59"/>
                <a:gd name="T118" fmla="*/ 27 w 54"/>
                <a:gd name="T11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59">
                  <a:moveTo>
                    <a:pt x="27" y="59"/>
                  </a:moveTo>
                  <a:lnTo>
                    <a:pt x="27" y="59"/>
                  </a:lnTo>
                  <a:lnTo>
                    <a:pt x="22" y="58"/>
                  </a:lnTo>
                  <a:lnTo>
                    <a:pt x="16" y="57"/>
                  </a:lnTo>
                  <a:lnTo>
                    <a:pt x="11" y="54"/>
                  </a:lnTo>
                  <a:lnTo>
                    <a:pt x="7" y="51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4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5" y="37"/>
                  </a:lnTo>
                  <a:lnTo>
                    <a:pt x="18" y="41"/>
                  </a:lnTo>
                  <a:lnTo>
                    <a:pt x="23" y="44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2" y="44"/>
                  </a:lnTo>
                  <a:lnTo>
                    <a:pt x="36" y="41"/>
                  </a:lnTo>
                  <a:lnTo>
                    <a:pt x="39" y="37"/>
                  </a:lnTo>
                  <a:lnTo>
                    <a:pt x="40" y="31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5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7"/>
                  </a:lnTo>
                  <a:lnTo>
                    <a:pt x="52" y="42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3" y="54"/>
                  </a:lnTo>
                  <a:lnTo>
                    <a:pt x="38" y="57"/>
                  </a:lnTo>
                  <a:lnTo>
                    <a:pt x="33" y="58"/>
                  </a:lnTo>
                  <a:lnTo>
                    <a:pt x="27" y="59"/>
                  </a:lnTo>
                  <a:lnTo>
                    <a:pt x="27" y="59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6" name="Line 491"/>
            <p:cNvSpPr>
              <a:spLocks noChangeShapeType="1"/>
            </p:cNvSpPr>
            <p:nvPr/>
          </p:nvSpPr>
          <p:spPr bwMode="auto">
            <a:xfrm>
              <a:off x="50244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7" name="Line 492"/>
            <p:cNvSpPr>
              <a:spLocks noChangeShapeType="1"/>
            </p:cNvSpPr>
            <p:nvPr/>
          </p:nvSpPr>
          <p:spPr bwMode="auto">
            <a:xfrm flipV="1">
              <a:off x="50371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8" name="Freeform 493"/>
            <p:cNvSpPr>
              <a:spLocks/>
            </p:cNvSpPr>
            <p:nvPr/>
          </p:nvSpPr>
          <p:spPr bwMode="auto">
            <a:xfrm>
              <a:off x="5024438" y="2687638"/>
              <a:ext cx="12700" cy="19050"/>
            </a:xfrm>
            <a:custGeom>
              <a:avLst/>
              <a:gdLst>
                <a:gd name="T0" fmla="*/ 8 w 8"/>
                <a:gd name="T1" fmla="*/ 12 h 12"/>
                <a:gd name="T2" fmla="*/ 8 w 8"/>
                <a:gd name="T3" fmla="*/ 4 h 12"/>
                <a:gd name="T4" fmla="*/ 8 w 8"/>
                <a:gd name="T5" fmla="*/ 4 h 12"/>
                <a:gd name="T6" fmla="*/ 8 w 8"/>
                <a:gd name="T7" fmla="*/ 2 h 12"/>
                <a:gd name="T8" fmla="*/ 7 w 8"/>
                <a:gd name="T9" fmla="*/ 1 h 12"/>
                <a:gd name="T10" fmla="*/ 6 w 8"/>
                <a:gd name="T11" fmla="*/ 0 h 12"/>
                <a:gd name="T12" fmla="*/ 4 w 8"/>
                <a:gd name="T13" fmla="*/ 0 h 12"/>
                <a:gd name="T14" fmla="*/ 4 w 8"/>
                <a:gd name="T15" fmla="*/ 0 h 12"/>
                <a:gd name="T16" fmla="*/ 3 w 8"/>
                <a:gd name="T17" fmla="*/ 0 h 12"/>
                <a:gd name="T18" fmla="*/ 1 w 8"/>
                <a:gd name="T19" fmla="*/ 1 h 12"/>
                <a:gd name="T20" fmla="*/ 0 w 8"/>
                <a:gd name="T21" fmla="*/ 2 h 12"/>
                <a:gd name="T22" fmla="*/ 0 w 8"/>
                <a:gd name="T23" fmla="*/ 4 h 12"/>
                <a:gd name="T24" fmla="*/ 0 w 8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9" name="Freeform 494"/>
            <p:cNvSpPr>
              <a:spLocks/>
            </p:cNvSpPr>
            <p:nvPr/>
          </p:nvSpPr>
          <p:spPr bwMode="auto">
            <a:xfrm>
              <a:off x="4840288" y="2719388"/>
              <a:ext cx="382588" cy="136525"/>
            </a:xfrm>
            <a:custGeom>
              <a:avLst/>
              <a:gdLst>
                <a:gd name="T0" fmla="*/ 28 w 241"/>
                <a:gd name="T1" fmla="*/ 76 h 86"/>
                <a:gd name="T2" fmla="*/ 45 w 241"/>
                <a:gd name="T3" fmla="*/ 79 h 86"/>
                <a:gd name="T4" fmla="*/ 59 w 241"/>
                <a:gd name="T5" fmla="*/ 86 h 86"/>
                <a:gd name="T6" fmla="*/ 65 w 241"/>
                <a:gd name="T7" fmla="*/ 82 h 86"/>
                <a:gd name="T8" fmla="*/ 80 w 241"/>
                <a:gd name="T9" fmla="*/ 77 h 86"/>
                <a:gd name="T10" fmla="*/ 89 w 241"/>
                <a:gd name="T11" fmla="*/ 76 h 86"/>
                <a:gd name="T12" fmla="*/ 107 w 241"/>
                <a:gd name="T13" fmla="*/ 79 h 86"/>
                <a:gd name="T14" fmla="*/ 120 w 241"/>
                <a:gd name="T15" fmla="*/ 86 h 86"/>
                <a:gd name="T16" fmla="*/ 126 w 241"/>
                <a:gd name="T17" fmla="*/ 82 h 86"/>
                <a:gd name="T18" fmla="*/ 143 w 241"/>
                <a:gd name="T19" fmla="*/ 77 h 86"/>
                <a:gd name="T20" fmla="*/ 151 w 241"/>
                <a:gd name="T21" fmla="*/ 76 h 86"/>
                <a:gd name="T22" fmla="*/ 169 w 241"/>
                <a:gd name="T23" fmla="*/ 79 h 86"/>
                <a:gd name="T24" fmla="*/ 183 w 241"/>
                <a:gd name="T25" fmla="*/ 86 h 86"/>
                <a:gd name="T26" fmla="*/ 189 w 241"/>
                <a:gd name="T27" fmla="*/ 82 h 86"/>
                <a:gd name="T28" fmla="*/ 205 w 241"/>
                <a:gd name="T29" fmla="*/ 77 h 86"/>
                <a:gd name="T30" fmla="*/ 214 w 241"/>
                <a:gd name="T31" fmla="*/ 76 h 86"/>
                <a:gd name="T32" fmla="*/ 228 w 241"/>
                <a:gd name="T33" fmla="*/ 78 h 86"/>
                <a:gd name="T34" fmla="*/ 241 w 241"/>
                <a:gd name="T35" fmla="*/ 84 h 86"/>
                <a:gd name="T36" fmla="*/ 239 w 241"/>
                <a:gd name="T37" fmla="*/ 76 h 86"/>
                <a:gd name="T38" fmla="*/ 232 w 241"/>
                <a:gd name="T39" fmla="*/ 59 h 86"/>
                <a:gd name="T40" fmla="*/ 222 w 241"/>
                <a:gd name="T41" fmla="*/ 45 h 86"/>
                <a:gd name="T42" fmla="*/ 209 w 241"/>
                <a:gd name="T43" fmla="*/ 32 h 86"/>
                <a:gd name="T44" fmla="*/ 192 w 241"/>
                <a:gd name="T45" fmla="*/ 19 h 86"/>
                <a:gd name="T46" fmla="*/ 174 w 241"/>
                <a:gd name="T47" fmla="*/ 10 h 86"/>
                <a:gd name="T48" fmla="*/ 154 w 241"/>
                <a:gd name="T49" fmla="*/ 4 h 86"/>
                <a:gd name="T50" fmla="*/ 132 w 241"/>
                <a:gd name="T51" fmla="*/ 0 h 86"/>
                <a:gd name="T52" fmla="*/ 120 w 241"/>
                <a:gd name="T53" fmla="*/ 0 h 86"/>
                <a:gd name="T54" fmla="*/ 98 w 241"/>
                <a:gd name="T55" fmla="*/ 1 h 86"/>
                <a:gd name="T56" fmla="*/ 77 w 241"/>
                <a:gd name="T57" fmla="*/ 7 h 86"/>
                <a:gd name="T58" fmla="*/ 57 w 241"/>
                <a:gd name="T59" fmla="*/ 14 h 86"/>
                <a:gd name="T60" fmla="*/ 40 w 241"/>
                <a:gd name="T61" fmla="*/ 25 h 86"/>
                <a:gd name="T62" fmla="*/ 26 w 241"/>
                <a:gd name="T63" fmla="*/ 38 h 86"/>
                <a:gd name="T64" fmla="*/ 14 w 241"/>
                <a:gd name="T65" fmla="*/ 52 h 86"/>
                <a:gd name="T66" fmla="*/ 5 w 241"/>
                <a:gd name="T67" fmla="*/ 68 h 86"/>
                <a:gd name="T68" fmla="*/ 0 w 241"/>
                <a:gd name="T69" fmla="*/ 84 h 86"/>
                <a:gd name="T70" fmla="*/ 6 w 241"/>
                <a:gd name="T71" fmla="*/ 81 h 86"/>
                <a:gd name="T72" fmla="*/ 19 w 241"/>
                <a:gd name="T73" fmla="*/ 77 h 86"/>
                <a:gd name="T74" fmla="*/ 28 w 241"/>
                <a:gd name="T75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1" h="86">
                  <a:moveTo>
                    <a:pt x="28" y="76"/>
                  </a:moveTo>
                  <a:lnTo>
                    <a:pt x="28" y="76"/>
                  </a:lnTo>
                  <a:lnTo>
                    <a:pt x="37" y="77"/>
                  </a:lnTo>
                  <a:lnTo>
                    <a:pt x="45" y="79"/>
                  </a:lnTo>
                  <a:lnTo>
                    <a:pt x="52" y="82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5" y="82"/>
                  </a:lnTo>
                  <a:lnTo>
                    <a:pt x="72" y="79"/>
                  </a:lnTo>
                  <a:lnTo>
                    <a:pt x="80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9" y="77"/>
                  </a:lnTo>
                  <a:lnTo>
                    <a:pt x="107" y="79"/>
                  </a:lnTo>
                  <a:lnTo>
                    <a:pt x="114" y="82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3" y="7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60" y="77"/>
                  </a:lnTo>
                  <a:lnTo>
                    <a:pt x="169" y="79"/>
                  </a:lnTo>
                  <a:lnTo>
                    <a:pt x="176" y="82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89" y="82"/>
                  </a:lnTo>
                  <a:lnTo>
                    <a:pt x="196" y="79"/>
                  </a:lnTo>
                  <a:lnTo>
                    <a:pt x="205" y="77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21" y="77"/>
                  </a:lnTo>
                  <a:lnTo>
                    <a:pt x="228" y="78"/>
                  </a:lnTo>
                  <a:lnTo>
                    <a:pt x="234" y="81"/>
                  </a:lnTo>
                  <a:lnTo>
                    <a:pt x="241" y="84"/>
                  </a:lnTo>
                  <a:lnTo>
                    <a:pt x="241" y="84"/>
                  </a:lnTo>
                  <a:lnTo>
                    <a:pt x="239" y="76"/>
                  </a:lnTo>
                  <a:lnTo>
                    <a:pt x="235" y="68"/>
                  </a:lnTo>
                  <a:lnTo>
                    <a:pt x="232" y="59"/>
                  </a:lnTo>
                  <a:lnTo>
                    <a:pt x="227" y="52"/>
                  </a:lnTo>
                  <a:lnTo>
                    <a:pt x="222" y="45"/>
                  </a:lnTo>
                  <a:lnTo>
                    <a:pt x="215" y="38"/>
                  </a:lnTo>
                  <a:lnTo>
                    <a:pt x="209" y="32"/>
                  </a:lnTo>
                  <a:lnTo>
                    <a:pt x="200" y="25"/>
                  </a:lnTo>
                  <a:lnTo>
                    <a:pt x="192" y="19"/>
                  </a:lnTo>
                  <a:lnTo>
                    <a:pt x="183" y="14"/>
                  </a:lnTo>
                  <a:lnTo>
                    <a:pt x="174" y="10"/>
                  </a:lnTo>
                  <a:lnTo>
                    <a:pt x="164" y="7"/>
                  </a:lnTo>
                  <a:lnTo>
                    <a:pt x="154" y="4"/>
                  </a:lnTo>
                  <a:lnTo>
                    <a:pt x="143" y="1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7" y="4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3" y="32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4" y="52"/>
                  </a:lnTo>
                  <a:lnTo>
                    <a:pt x="9" y="59"/>
                  </a:lnTo>
                  <a:lnTo>
                    <a:pt x="5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6" y="81"/>
                  </a:lnTo>
                  <a:lnTo>
                    <a:pt x="12" y="78"/>
                  </a:lnTo>
                  <a:lnTo>
                    <a:pt x="19" y="77"/>
                  </a:lnTo>
                  <a:lnTo>
                    <a:pt x="28" y="76"/>
                  </a:lnTo>
                  <a:lnTo>
                    <a:pt x="28" y="7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0" name="Freeform 495"/>
            <p:cNvSpPr>
              <a:spLocks/>
            </p:cNvSpPr>
            <p:nvPr/>
          </p:nvSpPr>
          <p:spPr bwMode="auto">
            <a:xfrm>
              <a:off x="2701926" y="1670050"/>
              <a:ext cx="466725" cy="254000"/>
            </a:xfrm>
            <a:custGeom>
              <a:avLst/>
              <a:gdLst>
                <a:gd name="T0" fmla="*/ 294 w 294"/>
                <a:gd name="T1" fmla="*/ 76 h 160"/>
                <a:gd name="T2" fmla="*/ 294 w 294"/>
                <a:gd name="T3" fmla="*/ 0 h 160"/>
                <a:gd name="T4" fmla="*/ 0 w 294"/>
                <a:gd name="T5" fmla="*/ 0 h 160"/>
                <a:gd name="T6" fmla="*/ 0 w 294"/>
                <a:gd name="T7" fmla="*/ 160 h 160"/>
                <a:gd name="T8" fmla="*/ 213 w 294"/>
                <a:gd name="T9" fmla="*/ 160 h 160"/>
                <a:gd name="T10" fmla="*/ 213 w 294"/>
                <a:gd name="T11" fmla="*/ 160 h 160"/>
                <a:gd name="T12" fmla="*/ 213 w 294"/>
                <a:gd name="T13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60">
                  <a:moveTo>
                    <a:pt x="294" y="76"/>
                  </a:moveTo>
                  <a:lnTo>
                    <a:pt x="294" y="0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213" y="160"/>
                  </a:lnTo>
                  <a:lnTo>
                    <a:pt x="213" y="160"/>
                  </a:lnTo>
                  <a:lnTo>
                    <a:pt x="213" y="15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1" name="Freeform 496"/>
            <p:cNvSpPr>
              <a:spLocks/>
            </p:cNvSpPr>
            <p:nvPr/>
          </p:nvSpPr>
          <p:spPr bwMode="auto">
            <a:xfrm>
              <a:off x="2851151" y="1704975"/>
              <a:ext cx="166688" cy="182563"/>
            </a:xfrm>
            <a:custGeom>
              <a:avLst/>
              <a:gdLst>
                <a:gd name="T0" fmla="*/ 53 w 105"/>
                <a:gd name="T1" fmla="*/ 115 h 115"/>
                <a:gd name="T2" fmla="*/ 53 w 105"/>
                <a:gd name="T3" fmla="*/ 115 h 115"/>
                <a:gd name="T4" fmla="*/ 42 w 105"/>
                <a:gd name="T5" fmla="*/ 114 h 115"/>
                <a:gd name="T6" fmla="*/ 32 w 105"/>
                <a:gd name="T7" fmla="*/ 111 h 115"/>
                <a:gd name="T8" fmla="*/ 23 w 105"/>
                <a:gd name="T9" fmla="*/ 106 h 115"/>
                <a:gd name="T10" fmla="*/ 16 w 105"/>
                <a:gd name="T11" fmla="*/ 99 h 115"/>
                <a:gd name="T12" fmla="*/ 9 w 105"/>
                <a:gd name="T13" fmla="*/ 90 h 115"/>
                <a:gd name="T14" fmla="*/ 4 w 105"/>
                <a:gd name="T15" fmla="*/ 80 h 115"/>
                <a:gd name="T16" fmla="*/ 1 w 105"/>
                <a:gd name="T17" fmla="*/ 69 h 115"/>
                <a:gd name="T18" fmla="*/ 0 w 105"/>
                <a:gd name="T19" fmla="*/ 58 h 115"/>
                <a:gd name="T20" fmla="*/ 0 w 105"/>
                <a:gd name="T21" fmla="*/ 58 h 115"/>
                <a:gd name="T22" fmla="*/ 1 w 105"/>
                <a:gd name="T23" fmla="*/ 46 h 115"/>
                <a:gd name="T24" fmla="*/ 4 w 105"/>
                <a:gd name="T25" fmla="*/ 35 h 115"/>
                <a:gd name="T26" fmla="*/ 9 w 105"/>
                <a:gd name="T27" fmla="*/ 26 h 115"/>
                <a:gd name="T28" fmla="*/ 16 w 105"/>
                <a:gd name="T29" fmla="*/ 16 h 115"/>
                <a:gd name="T30" fmla="*/ 23 w 105"/>
                <a:gd name="T31" fmla="*/ 9 h 115"/>
                <a:gd name="T32" fmla="*/ 32 w 105"/>
                <a:gd name="T33" fmla="*/ 4 h 115"/>
                <a:gd name="T34" fmla="*/ 42 w 105"/>
                <a:gd name="T35" fmla="*/ 1 h 115"/>
                <a:gd name="T36" fmla="*/ 53 w 105"/>
                <a:gd name="T37" fmla="*/ 0 h 115"/>
                <a:gd name="T38" fmla="*/ 53 w 105"/>
                <a:gd name="T39" fmla="*/ 0 h 115"/>
                <a:gd name="T40" fmla="*/ 63 w 105"/>
                <a:gd name="T41" fmla="*/ 1 h 115"/>
                <a:gd name="T42" fmla="*/ 73 w 105"/>
                <a:gd name="T43" fmla="*/ 4 h 115"/>
                <a:gd name="T44" fmla="*/ 83 w 105"/>
                <a:gd name="T45" fmla="*/ 9 h 115"/>
                <a:gd name="T46" fmla="*/ 90 w 105"/>
                <a:gd name="T47" fmla="*/ 16 h 115"/>
                <a:gd name="T48" fmla="*/ 97 w 105"/>
                <a:gd name="T49" fmla="*/ 26 h 115"/>
                <a:gd name="T50" fmla="*/ 101 w 105"/>
                <a:gd name="T51" fmla="*/ 35 h 115"/>
                <a:gd name="T52" fmla="*/ 104 w 105"/>
                <a:gd name="T53" fmla="*/ 46 h 115"/>
                <a:gd name="T54" fmla="*/ 105 w 105"/>
                <a:gd name="T55" fmla="*/ 58 h 115"/>
                <a:gd name="T56" fmla="*/ 105 w 105"/>
                <a:gd name="T57" fmla="*/ 58 h 115"/>
                <a:gd name="T58" fmla="*/ 104 w 105"/>
                <a:gd name="T59" fmla="*/ 69 h 115"/>
                <a:gd name="T60" fmla="*/ 101 w 105"/>
                <a:gd name="T61" fmla="*/ 80 h 115"/>
                <a:gd name="T62" fmla="*/ 97 w 105"/>
                <a:gd name="T63" fmla="*/ 90 h 115"/>
                <a:gd name="T64" fmla="*/ 90 w 105"/>
                <a:gd name="T65" fmla="*/ 99 h 115"/>
                <a:gd name="T66" fmla="*/ 83 w 105"/>
                <a:gd name="T67" fmla="*/ 106 h 115"/>
                <a:gd name="T68" fmla="*/ 73 w 105"/>
                <a:gd name="T69" fmla="*/ 111 h 115"/>
                <a:gd name="T70" fmla="*/ 63 w 105"/>
                <a:gd name="T71" fmla="*/ 114 h 115"/>
                <a:gd name="T72" fmla="*/ 53 w 105"/>
                <a:gd name="T73" fmla="*/ 115 h 115"/>
                <a:gd name="T74" fmla="*/ 53 w 105"/>
                <a:gd name="T7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15">
                  <a:moveTo>
                    <a:pt x="53" y="115"/>
                  </a:moveTo>
                  <a:lnTo>
                    <a:pt x="53" y="115"/>
                  </a:lnTo>
                  <a:lnTo>
                    <a:pt x="42" y="114"/>
                  </a:lnTo>
                  <a:lnTo>
                    <a:pt x="32" y="111"/>
                  </a:lnTo>
                  <a:lnTo>
                    <a:pt x="23" y="106"/>
                  </a:lnTo>
                  <a:lnTo>
                    <a:pt x="16" y="99"/>
                  </a:lnTo>
                  <a:lnTo>
                    <a:pt x="9" y="90"/>
                  </a:lnTo>
                  <a:lnTo>
                    <a:pt x="4" y="80"/>
                  </a:lnTo>
                  <a:lnTo>
                    <a:pt x="1" y="6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46"/>
                  </a:lnTo>
                  <a:lnTo>
                    <a:pt x="4" y="35"/>
                  </a:lnTo>
                  <a:lnTo>
                    <a:pt x="9" y="26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4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4"/>
                  </a:lnTo>
                  <a:lnTo>
                    <a:pt x="83" y="9"/>
                  </a:lnTo>
                  <a:lnTo>
                    <a:pt x="90" y="16"/>
                  </a:lnTo>
                  <a:lnTo>
                    <a:pt x="97" y="26"/>
                  </a:lnTo>
                  <a:lnTo>
                    <a:pt x="101" y="35"/>
                  </a:lnTo>
                  <a:lnTo>
                    <a:pt x="104" y="46"/>
                  </a:lnTo>
                  <a:lnTo>
                    <a:pt x="105" y="58"/>
                  </a:lnTo>
                  <a:lnTo>
                    <a:pt x="105" y="58"/>
                  </a:lnTo>
                  <a:lnTo>
                    <a:pt x="104" y="69"/>
                  </a:lnTo>
                  <a:lnTo>
                    <a:pt x="101" y="80"/>
                  </a:lnTo>
                  <a:lnTo>
                    <a:pt x="97" y="90"/>
                  </a:lnTo>
                  <a:lnTo>
                    <a:pt x="90" y="99"/>
                  </a:lnTo>
                  <a:lnTo>
                    <a:pt x="83" y="106"/>
                  </a:lnTo>
                  <a:lnTo>
                    <a:pt x="73" y="111"/>
                  </a:lnTo>
                  <a:lnTo>
                    <a:pt x="63" y="114"/>
                  </a:lnTo>
                  <a:lnTo>
                    <a:pt x="53" y="115"/>
                  </a:lnTo>
                  <a:lnTo>
                    <a:pt x="53" y="1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2" name="Line 497"/>
            <p:cNvSpPr>
              <a:spLocks noChangeShapeType="1"/>
            </p:cNvSpPr>
            <p:nvPr/>
          </p:nvSpPr>
          <p:spPr bwMode="auto">
            <a:xfrm>
              <a:off x="2971801" y="18145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3" name="Freeform 498"/>
            <p:cNvSpPr>
              <a:spLocks/>
            </p:cNvSpPr>
            <p:nvPr/>
          </p:nvSpPr>
          <p:spPr bwMode="auto">
            <a:xfrm>
              <a:off x="3060701" y="1901825"/>
              <a:ext cx="134938" cy="42863"/>
            </a:xfrm>
            <a:custGeom>
              <a:avLst/>
              <a:gdLst>
                <a:gd name="T0" fmla="*/ 85 w 85"/>
                <a:gd name="T1" fmla="*/ 0 h 27"/>
                <a:gd name="T2" fmla="*/ 85 w 85"/>
                <a:gd name="T3" fmla="*/ 0 h 27"/>
                <a:gd name="T4" fmla="*/ 84 w 85"/>
                <a:gd name="T5" fmla="*/ 2 h 27"/>
                <a:gd name="T6" fmla="*/ 82 w 85"/>
                <a:gd name="T7" fmla="*/ 5 h 27"/>
                <a:gd name="T8" fmla="*/ 78 w 85"/>
                <a:gd name="T9" fmla="*/ 7 h 27"/>
                <a:gd name="T10" fmla="*/ 73 w 85"/>
                <a:gd name="T11" fmla="*/ 9 h 27"/>
                <a:gd name="T12" fmla="*/ 60 w 85"/>
                <a:gd name="T13" fmla="*/ 11 h 27"/>
                <a:gd name="T14" fmla="*/ 43 w 85"/>
                <a:gd name="T15" fmla="*/ 12 h 27"/>
                <a:gd name="T16" fmla="*/ 43 w 85"/>
                <a:gd name="T17" fmla="*/ 12 h 27"/>
                <a:gd name="T18" fmla="*/ 27 w 85"/>
                <a:gd name="T19" fmla="*/ 11 h 27"/>
                <a:gd name="T20" fmla="*/ 13 w 85"/>
                <a:gd name="T21" fmla="*/ 9 h 27"/>
                <a:gd name="T22" fmla="*/ 7 w 85"/>
                <a:gd name="T23" fmla="*/ 7 h 27"/>
                <a:gd name="T24" fmla="*/ 4 w 85"/>
                <a:gd name="T25" fmla="*/ 5 h 27"/>
                <a:gd name="T26" fmla="*/ 1 w 85"/>
                <a:gd name="T27" fmla="*/ 2 h 27"/>
                <a:gd name="T28" fmla="*/ 0 w 85"/>
                <a:gd name="T29" fmla="*/ 0 h 27"/>
                <a:gd name="T30" fmla="*/ 0 w 85"/>
                <a:gd name="T31" fmla="*/ 17 h 27"/>
                <a:gd name="T32" fmla="*/ 0 w 85"/>
                <a:gd name="T33" fmla="*/ 17 h 27"/>
                <a:gd name="T34" fmla="*/ 1 w 85"/>
                <a:gd name="T35" fmla="*/ 19 h 27"/>
                <a:gd name="T36" fmla="*/ 4 w 85"/>
                <a:gd name="T37" fmla="*/ 21 h 27"/>
                <a:gd name="T38" fmla="*/ 7 w 85"/>
                <a:gd name="T39" fmla="*/ 22 h 27"/>
                <a:gd name="T40" fmla="*/ 13 w 85"/>
                <a:gd name="T41" fmla="*/ 24 h 27"/>
                <a:gd name="T42" fmla="*/ 27 w 85"/>
                <a:gd name="T43" fmla="*/ 26 h 27"/>
                <a:gd name="T44" fmla="*/ 43 w 85"/>
                <a:gd name="T45" fmla="*/ 27 h 27"/>
                <a:gd name="T46" fmla="*/ 43 w 85"/>
                <a:gd name="T47" fmla="*/ 27 h 27"/>
                <a:gd name="T48" fmla="*/ 60 w 85"/>
                <a:gd name="T49" fmla="*/ 26 h 27"/>
                <a:gd name="T50" fmla="*/ 73 w 85"/>
                <a:gd name="T51" fmla="*/ 24 h 27"/>
                <a:gd name="T52" fmla="*/ 78 w 85"/>
                <a:gd name="T53" fmla="*/ 22 h 27"/>
                <a:gd name="T54" fmla="*/ 82 w 85"/>
                <a:gd name="T55" fmla="*/ 21 h 27"/>
                <a:gd name="T56" fmla="*/ 84 w 85"/>
                <a:gd name="T57" fmla="*/ 19 h 27"/>
                <a:gd name="T58" fmla="*/ 85 w 85"/>
                <a:gd name="T5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2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5"/>
                  </a:lnTo>
                  <a:lnTo>
                    <a:pt x="78" y="7"/>
                  </a:lnTo>
                  <a:lnTo>
                    <a:pt x="73" y="9"/>
                  </a:lnTo>
                  <a:lnTo>
                    <a:pt x="60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27" y="11"/>
                  </a:lnTo>
                  <a:lnTo>
                    <a:pt x="13" y="9"/>
                  </a:lnTo>
                  <a:lnTo>
                    <a:pt x="7" y="7"/>
                  </a:lnTo>
                  <a:lnTo>
                    <a:pt x="4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13" y="24"/>
                  </a:lnTo>
                  <a:lnTo>
                    <a:pt x="27" y="26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60" y="26"/>
                  </a:lnTo>
                  <a:lnTo>
                    <a:pt x="73" y="24"/>
                  </a:lnTo>
                  <a:lnTo>
                    <a:pt x="78" y="22"/>
                  </a:lnTo>
                  <a:lnTo>
                    <a:pt x="82" y="21"/>
                  </a:lnTo>
                  <a:lnTo>
                    <a:pt x="84" y="19"/>
                  </a:lnTo>
                  <a:lnTo>
                    <a:pt x="85" y="17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4" name="Freeform 499"/>
            <p:cNvSpPr>
              <a:spLocks/>
            </p:cNvSpPr>
            <p:nvPr/>
          </p:nvSpPr>
          <p:spPr bwMode="auto">
            <a:xfrm>
              <a:off x="3060701" y="18780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5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5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5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5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5" name="Freeform 500"/>
            <p:cNvSpPr>
              <a:spLocks/>
            </p:cNvSpPr>
            <p:nvPr/>
          </p:nvSpPr>
          <p:spPr bwMode="auto">
            <a:xfrm>
              <a:off x="3060701" y="18526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6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6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6" name="Line 501"/>
            <p:cNvSpPr>
              <a:spLocks noChangeShapeType="1"/>
            </p:cNvSpPr>
            <p:nvPr/>
          </p:nvSpPr>
          <p:spPr bwMode="auto">
            <a:xfrm>
              <a:off x="3195638" y="1876425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7" name="Freeform 502"/>
            <p:cNvSpPr>
              <a:spLocks/>
            </p:cNvSpPr>
            <p:nvPr/>
          </p:nvSpPr>
          <p:spPr bwMode="auto">
            <a:xfrm>
              <a:off x="3060701" y="1825625"/>
              <a:ext cx="134938" cy="26988"/>
            </a:xfrm>
            <a:custGeom>
              <a:avLst/>
              <a:gdLst>
                <a:gd name="T0" fmla="*/ 85 w 85"/>
                <a:gd name="T1" fmla="*/ 0 h 17"/>
                <a:gd name="T2" fmla="*/ 85 w 85"/>
                <a:gd name="T3" fmla="*/ 0 h 17"/>
                <a:gd name="T4" fmla="*/ 84 w 85"/>
                <a:gd name="T5" fmla="*/ 2 h 17"/>
                <a:gd name="T6" fmla="*/ 82 w 85"/>
                <a:gd name="T7" fmla="*/ 4 h 17"/>
                <a:gd name="T8" fmla="*/ 78 w 85"/>
                <a:gd name="T9" fmla="*/ 6 h 17"/>
                <a:gd name="T10" fmla="*/ 73 w 85"/>
                <a:gd name="T11" fmla="*/ 8 h 17"/>
                <a:gd name="T12" fmla="*/ 60 w 85"/>
                <a:gd name="T13" fmla="*/ 10 h 17"/>
                <a:gd name="T14" fmla="*/ 43 w 85"/>
                <a:gd name="T15" fmla="*/ 11 h 17"/>
                <a:gd name="T16" fmla="*/ 43 w 85"/>
                <a:gd name="T17" fmla="*/ 11 h 17"/>
                <a:gd name="T18" fmla="*/ 27 w 85"/>
                <a:gd name="T19" fmla="*/ 10 h 17"/>
                <a:gd name="T20" fmla="*/ 13 w 85"/>
                <a:gd name="T21" fmla="*/ 8 h 17"/>
                <a:gd name="T22" fmla="*/ 7 w 85"/>
                <a:gd name="T23" fmla="*/ 6 h 17"/>
                <a:gd name="T24" fmla="*/ 4 w 85"/>
                <a:gd name="T25" fmla="*/ 4 h 17"/>
                <a:gd name="T26" fmla="*/ 1 w 85"/>
                <a:gd name="T27" fmla="*/ 2 h 17"/>
                <a:gd name="T28" fmla="*/ 0 w 85"/>
                <a:gd name="T29" fmla="*/ 0 h 17"/>
                <a:gd name="T30" fmla="*/ 0 w 85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8"/>
                  </a:lnTo>
                  <a:lnTo>
                    <a:pt x="60" y="10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27" y="10"/>
                  </a:lnTo>
                  <a:lnTo>
                    <a:pt x="13" y="8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8" name="Freeform 503"/>
            <p:cNvSpPr>
              <a:spLocks/>
            </p:cNvSpPr>
            <p:nvPr/>
          </p:nvSpPr>
          <p:spPr bwMode="auto">
            <a:xfrm>
              <a:off x="3060701" y="1809750"/>
              <a:ext cx="134938" cy="15875"/>
            </a:xfrm>
            <a:custGeom>
              <a:avLst/>
              <a:gdLst>
                <a:gd name="T0" fmla="*/ 0 w 85"/>
                <a:gd name="T1" fmla="*/ 10 h 10"/>
                <a:gd name="T2" fmla="*/ 0 w 85"/>
                <a:gd name="T3" fmla="*/ 10 h 10"/>
                <a:gd name="T4" fmla="*/ 1 w 85"/>
                <a:gd name="T5" fmla="*/ 8 h 10"/>
                <a:gd name="T6" fmla="*/ 4 w 85"/>
                <a:gd name="T7" fmla="*/ 6 h 10"/>
                <a:gd name="T8" fmla="*/ 8 w 85"/>
                <a:gd name="T9" fmla="*/ 4 h 10"/>
                <a:gd name="T10" fmla="*/ 13 w 85"/>
                <a:gd name="T11" fmla="*/ 3 h 10"/>
                <a:gd name="T12" fmla="*/ 27 w 85"/>
                <a:gd name="T13" fmla="*/ 1 h 10"/>
                <a:gd name="T14" fmla="*/ 43 w 85"/>
                <a:gd name="T15" fmla="*/ 0 h 10"/>
                <a:gd name="T16" fmla="*/ 43 w 85"/>
                <a:gd name="T17" fmla="*/ 0 h 10"/>
                <a:gd name="T18" fmla="*/ 60 w 85"/>
                <a:gd name="T19" fmla="*/ 1 h 10"/>
                <a:gd name="T20" fmla="*/ 73 w 85"/>
                <a:gd name="T21" fmla="*/ 3 h 10"/>
                <a:gd name="T22" fmla="*/ 78 w 85"/>
                <a:gd name="T23" fmla="*/ 4 h 10"/>
                <a:gd name="T24" fmla="*/ 82 w 85"/>
                <a:gd name="T25" fmla="*/ 6 h 10"/>
                <a:gd name="T26" fmla="*/ 84 w 85"/>
                <a:gd name="T27" fmla="*/ 8 h 10"/>
                <a:gd name="T28" fmla="*/ 85 w 85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0">
                  <a:moveTo>
                    <a:pt x="0" y="10"/>
                  </a:moveTo>
                  <a:lnTo>
                    <a:pt x="0" y="10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3" y="3"/>
                  </a:lnTo>
                  <a:lnTo>
                    <a:pt x="27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4" y="8"/>
                  </a:lnTo>
                  <a:lnTo>
                    <a:pt x="85" y="1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9" name="Freeform 504"/>
            <p:cNvSpPr>
              <a:spLocks/>
            </p:cNvSpPr>
            <p:nvPr/>
          </p:nvSpPr>
          <p:spPr bwMode="auto">
            <a:xfrm>
              <a:off x="2905126" y="1744663"/>
              <a:ext cx="60325" cy="103188"/>
            </a:xfrm>
            <a:custGeom>
              <a:avLst/>
              <a:gdLst>
                <a:gd name="T0" fmla="*/ 32 w 38"/>
                <a:gd name="T1" fmla="*/ 3 h 65"/>
                <a:gd name="T2" fmla="*/ 32 w 38"/>
                <a:gd name="T3" fmla="*/ 3 h 65"/>
                <a:gd name="T4" fmla="*/ 27 w 38"/>
                <a:gd name="T5" fmla="*/ 1 h 65"/>
                <a:gd name="T6" fmla="*/ 23 w 38"/>
                <a:gd name="T7" fmla="*/ 0 h 65"/>
                <a:gd name="T8" fmla="*/ 18 w 38"/>
                <a:gd name="T9" fmla="*/ 0 h 65"/>
                <a:gd name="T10" fmla="*/ 18 w 38"/>
                <a:gd name="T11" fmla="*/ 0 h 65"/>
                <a:gd name="T12" fmla="*/ 11 w 38"/>
                <a:gd name="T13" fmla="*/ 1 h 65"/>
                <a:gd name="T14" fmla="*/ 7 w 38"/>
                <a:gd name="T15" fmla="*/ 3 h 65"/>
                <a:gd name="T16" fmla="*/ 5 w 38"/>
                <a:gd name="T17" fmla="*/ 7 h 65"/>
                <a:gd name="T18" fmla="*/ 4 w 38"/>
                <a:gd name="T19" fmla="*/ 10 h 65"/>
                <a:gd name="T20" fmla="*/ 4 w 38"/>
                <a:gd name="T21" fmla="*/ 10 h 65"/>
                <a:gd name="T22" fmla="*/ 5 w 38"/>
                <a:gd name="T23" fmla="*/ 15 h 65"/>
                <a:gd name="T24" fmla="*/ 7 w 38"/>
                <a:gd name="T25" fmla="*/ 18 h 65"/>
                <a:gd name="T26" fmla="*/ 13 w 38"/>
                <a:gd name="T27" fmla="*/ 21 h 65"/>
                <a:gd name="T28" fmla="*/ 19 w 38"/>
                <a:gd name="T29" fmla="*/ 24 h 65"/>
                <a:gd name="T30" fmla="*/ 19 w 38"/>
                <a:gd name="T31" fmla="*/ 24 h 65"/>
                <a:gd name="T32" fmla="*/ 27 w 38"/>
                <a:gd name="T33" fmla="*/ 27 h 65"/>
                <a:gd name="T34" fmla="*/ 33 w 38"/>
                <a:gd name="T35" fmla="*/ 33 h 65"/>
                <a:gd name="T36" fmla="*/ 35 w 38"/>
                <a:gd name="T37" fmla="*/ 35 h 65"/>
                <a:gd name="T38" fmla="*/ 36 w 38"/>
                <a:gd name="T39" fmla="*/ 38 h 65"/>
                <a:gd name="T40" fmla="*/ 37 w 38"/>
                <a:gd name="T41" fmla="*/ 42 h 65"/>
                <a:gd name="T42" fmla="*/ 38 w 38"/>
                <a:gd name="T43" fmla="*/ 45 h 65"/>
                <a:gd name="T44" fmla="*/ 38 w 38"/>
                <a:gd name="T45" fmla="*/ 45 h 65"/>
                <a:gd name="T46" fmla="*/ 37 w 38"/>
                <a:gd name="T47" fmla="*/ 49 h 65"/>
                <a:gd name="T48" fmla="*/ 36 w 38"/>
                <a:gd name="T49" fmla="*/ 53 h 65"/>
                <a:gd name="T50" fmla="*/ 34 w 38"/>
                <a:gd name="T51" fmla="*/ 56 h 65"/>
                <a:gd name="T52" fmla="*/ 31 w 38"/>
                <a:gd name="T53" fmla="*/ 59 h 65"/>
                <a:gd name="T54" fmla="*/ 28 w 38"/>
                <a:gd name="T55" fmla="*/ 62 h 65"/>
                <a:gd name="T56" fmla="*/ 23 w 38"/>
                <a:gd name="T57" fmla="*/ 64 h 65"/>
                <a:gd name="T58" fmla="*/ 18 w 38"/>
                <a:gd name="T59" fmla="*/ 65 h 65"/>
                <a:gd name="T60" fmla="*/ 11 w 38"/>
                <a:gd name="T61" fmla="*/ 65 h 65"/>
                <a:gd name="T62" fmla="*/ 11 w 38"/>
                <a:gd name="T63" fmla="*/ 65 h 65"/>
                <a:gd name="T64" fmla="*/ 5 w 38"/>
                <a:gd name="T65" fmla="*/ 65 h 65"/>
                <a:gd name="T66" fmla="*/ 0 w 38"/>
                <a:gd name="T6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65">
                  <a:moveTo>
                    <a:pt x="32" y="3"/>
                  </a:moveTo>
                  <a:lnTo>
                    <a:pt x="32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3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7" y="27"/>
                  </a:lnTo>
                  <a:lnTo>
                    <a:pt x="33" y="33"/>
                  </a:lnTo>
                  <a:lnTo>
                    <a:pt x="35" y="35"/>
                  </a:lnTo>
                  <a:lnTo>
                    <a:pt x="36" y="38"/>
                  </a:lnTo>
                  <a:lnTo>
                    <a:pt x="37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9"/>
                  </a:lnTo>
                  <a:lnTo>
                    <a:pt x="36" y="53"/>
                  </a:lnTo>
                  <a:lnTo>
                    <a:pt x="34" y="56"/>
                  </a:lnTo>
                  <a:lnTo>
                    <a:pt x="31" y="59"/>
                  </a:lnTo>
                  <a:lnTo>
                    <a:pt x="28" y="62"/>
                  </a:lnTo>
                  <a:lnTo>
                    <a:pt x="23" y="64"/>
                  </a:lnTo>
                  <a:lnTo>
                    <a:pt x="18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5" y="65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70" name="Line 505"/>
            <p:cNvSpPr>
              <a:spLocks noChangeShapeType="1"/>
            </p:cNvSpPr>
            <p:nvPr/>
          </p:nvSpPr>
          <p:spPr bwMode="auto">
            <a:xfrm>
              <a:off x="2935288" y="1719263"/>
              <a:ext cx="0" cy="153988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sp>
        <p:nvSpPr>
          <p:cNvPr id="652" name="Prostokąt 651"/>
          <p:cNvSpPr/>
          <p:nvPr userDrawn="1"/>
        </p:nvSpPr>
        <p:spPr>
          <a:xfrm>
            <a:off x="1979712" y="5517232"/>
            <a:ext cx="1512168" cy="8489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800" b="1" dirty="0">
                <a:solidFill>
                  <a:srgbClr val="004B88"/>
                </a:solidFill>
              </a:rPr>
              <a:t>81-812 Sopot</a:t>
            </a:r>
            <a:endParaRPr lang="pl-PL" sz="800" dirty="0">
              <a:solidFill>
                <a:srgbClr val="004B88"/>
              </a:solidFill>
            </a:endParaRPr>
          </a:p>
          <a:p>
            <a:r>
              <a:rPr lang="pl-PL" sz="800" b="1" dirty="0">
                <a:solidFill>
                  <a:srgbClr val="004B88"/>
                </a:solidFill>
              </a:rPr>
              <a:t>ul. Junaków 2</a:t>
            </a:r>
            <a:endParaRPr lang="pl-PL" sz="800" dirty="0">
              <a:solidFill>
                <a:srgbClr val="004B88"/>
              </a:solidFill>
            </a:endParaRPr>
          </a:p>
          <a:p>
            <a:pPr>
              <a:lnSpc>
                <a:spcPts val="1100"/>
              </a:lnSpc>
            </a:pPr>
            <a:r>
              <a:rPr lang="pl-PL" sz="800" dirty="0">
                <a:solidFill>
                  <a:srgbClr val="004B88"/>
                </a:solidFill>
              </a:rPr>
              <a:t>Tel.: (48-58) 550 60 70</a:t>
            </a:r>
          </a:p>
          <a:p>
            <a:r>
              <a:rPr lang="pl-PL" sz="800" dirty="0">
                <a:solidFill>
                  <a:srgbClr val="004B88"/>
                </a:solidFill>
              </a:rPr>
              <a:t>Fax: (48-58) 550 66 70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l-PL" sz="800" dirty="0">
                <a:solidFill>
                  <a:srgbClr val="004B88"/>
                </a:solidFill>
              </a:rPr>
              <a:t>kontakt@pbs.pl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l-PL" sz="800" dirty="0">
                <a:solidFill>
                  <a:srgbClr val="004B88"/>
                </a:solidFill>
              </a:rPr>
              <a:t>www.pbs.pl</a:t>
            </a:r>
          </a:p>
        </p:txBody>
      </p:sp>
    </p:spTree>
    <p:extLst>
      <p:ext uri="{BB962C8B-B14F-4D97-AF65-F5344CB8AC3E}">
        <p14:creationId xmlns:p14="http://schemas.microsoft.com/office/powerpoint/2010/main" val="636936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tuł i zawartość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141758878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pyt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8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9797881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1728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7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951434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5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11154517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 tytułowy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79512" y="4437112"/>
            <a:ext cx="6192688" cy="1368152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pic>
        <p:nvPicPr>
          <p:cNvPr id="4" name="Obraz 3" descr="MB logo_ISO_biale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83227" y="5229200"/>
            <a:ext cx="2616565" cy="659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30283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tuł i zawartość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864597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kład niestandardowy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323528" y="3717032"/>
            <a:ext cx="2592288" cy="1296144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pl-PL" smtClean="0"/>
              <a:t>Kliknij, aby edytować styl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5849631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19045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kst z bulletm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11193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l-PL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l-PL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69AD59-B911-4B47-8B44-84AC5822F70F}" type="datetimeFigureOut">
              <a:rPr lang="pl-PL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0F6DFF-A0F4-41F0-B1E0-445460FAEAE0}" type="slidenum">
              <a:rPr lang="pl-PL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1166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Układ niestandardowy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323528" y="3717032"/>
            <a:ext cx="2592288" cy="1296144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lang="pl-PL" smtClean="0"/>
              <a:t>Kliknij, aby edytować styl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915500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685800" y="2130455"/>
            <a:ext cx="7772400" cy="1470025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223432-14C5-47E4-85BC-B7CBB7C546E7}" type="datetimeFigureOut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CA2805-9BCF-4C34-B93F-EF83F195E3D5}" type="slidenum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9344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ona tytułowa_cie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Obraz 5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57192"/>
          </a:xfrm>
          <a:prstGeom prst="rect">
            <a:avLst/>
          </a:prstGeom>
        </p:spPr>
      </p:pic>
      <p:grpSp>
        <p:nvGrpSpPr>
          <p:cNvPr id="342" name="Grupa 341"/>
          <p:cNvGrpSpPr/>
          <p:nvPr userDrawn="1"/>
        </p:nvGrpSpPr>
        <p:grpSpPr>
          <a:xfrm>
            <a:off x="8100392" y="5517232"/>
            <a:ext cx="709945" cy="792088"/>
            <a:chOff x="3951130" y="2132856"/>
            <a:chExt cx="2298915" cy="2564904"/>
          </a:xfrm>
        </p:grpSpPr>
        <p:sp>
          <p:nvSpPr>
            <p:cNvPr id="343" name="Freeform 164"/>
            <p:cNvSpPr>
              <a:spLocks noEditPoints="1"/>
            </p:cNvSpPr>
            <p:nvPr/>
          </p:nvSpPr>
          <p:spPr bwMode="auto">
            <a:xfrm>
              <a:off x="4744350" y="3897415"/>
              <a:ext cx="112215" cy="179306"/>
            </a:xfrm>
            <a:custGeom>
              <a:avLst/>
              <a:gdLst>
                <a:gd name="T0" fmla="*/ 198 w 567"/>
                <a:gd name="T1" fmla="*/ 547 h 906"/>
                <a:gd name="T2" fmla="*/ 109 w 567"/>
                <a:gd name="T3" fmla="*/ 881 h 906"/>
                <a:gd name="T4" fmla="*/ 107 w 567"/>
                <a:gd name="T5" fmla="*/ 890 h 906"/>
                <a:gd name="T6" fmla="*/ 100 w 567"/>
                <a:gd name="T7" fmla="*/ 901 h 906"/>
                <a:gd name="T8" fmla="*/ 87 w 567"/>
                <a:gd name="T9" fmla="*/ 906 h 906"/>
                <a:gd name="T10" fmla="*/ 17 w 567"/>
                <a:gd name="T11" fmla="*/ 905 h 906"/>
                <a:gd name="T12" fmla="*/ 6 w 567"/>
                <a:gd name="T13" fmla="*/ 898 h 906"/>
                <a:gd name="T14" fmla="*/ 0 w 567"/>
                <a:gd name="T15" fmla="*/ 886 h 906"/>
                <a:gd name="T16" fmla="*/ 0 w 567"/>
                <a:gd name="T17" fmla="*/ 40 h 906"/>
                <a:gd name="T18" fmla="*/ 4 w 567"/>
                <a:gd name="T19" fmla="*/ 24 h 906"/>
                <a:gd name="T20" fmla="*/ 16 w 567"/>
                <a:gd name="T21" fmla="*/ 13 h 906"/>
                <a:gd name="T22" fmla="*/ 29 w 567"/>
                <a:gd name="T23" fmla="*/ 10 h 906"/>
                <a:gd name="T24" fmla="*/ 175 w 567"/>
                <a:gd name="T25" fmla="*/ 1 h 906"/>
                <a:gd name="T26" fmla="*/ 265 w 567"/>
                <a:gd name="T27" fmla="*/ 1 h 906"/>
                <a:gd name="T28" fmla="*/ 365 w 567"/>
                <a:gd name="T29" fmla="*/ 13 h 906"/>
                <a:gd name="T30" fmla="*/ 435 w 567"/>
                <a:gd name="T31" fmla="*/ 38 h 906"/>
                <a:gd name="T32" fmla="*/ 471 w 567"/>
                <a:gd name="T33" fmla="*/ 58 h 906"/>
                <a:gd name="T34" fmla="*/ 502 w 567"/>
                <a:gd name="T35" fmla="*/ 83 h 906"/>
                <a:gd name="T36" fmla="*/ 528 w 567"/>
                <a:gd name="T37" fmla="*/ 116 h 906"/>
                <a:gd name="T38" fmla="*/ 547 w 567"/>
                <a:gd name="T39" fmla="*/ 152 h 906"/>
                <a:gd name="T40" fmla="*/ 561 w 567"/>
                <a:gd name="T41" fmla="*/ 195 h 906"/>
                <a:gd name="T42" fmla="*/ 567 w 567"/>
                <a:gd name="T43" fmla="*/ 244 h 906"/>
                <a:gd name="T44" fmla="*/ 567 w 567"/>
                <a:gd name="T45" fmla="*/ 277 h 906"/>
                <a:gd name="T46" fmla="*/ 563 w 567"/>
                <a:gd name="T47" fmla="*/ 331 h 906"/>
                <a:gd name="T48" fmla="*/ 553 w 567"/>
                <a:gd name="T49" fmla="*/ 377 h 906"/>
                <a:gd name="T50" fmla="*/ 536 w 567"/>
                <a:gd name="T51" fmla="*/ 417 h 906"/>
                <a:gd name="T52" fmla="*/ 511 w 567"/>
                <a:gd name="T53" fmla="*/ 452 h 906"/>
                <a:gd name="T54" fmla="*/ 483 w 567"/>
                <a:gd name="T55" fmla="*/ 480 h 906"/>
                <a:gd name="T56" fmla="*/ 447 w 567"/>
                <a:gd name="T57" fmla="*/ 503 h 906"/>
                <a:gd name="T58" fmla="*/ 394 w 567"/>
                <a:gd name="T59" fmla="*/ 526 h 906"/>
                <a:gd name="T60" fmla="*/ 299 w 567"/>
                <a:gd name="T61" fmla="*/ 544 h 906"/>
                <a:gd name="T62" fmla="*/ 229 w 567"/>
                <a:gd name="T63" fmla="*/ 548 h 906"/>
                <a:gd name="T64" fmla="*/ 456 w 567"/>
                <a:gd name="T65" fmla="*/ 239 h 906"/>
                <a:gd name="T66" fmla="*/ 444 w 567"/>
                <a:gd name="T67" fmla="*/ 184 h 906"/>
                <a:gd name="T68" fmla="*/ 415 w 567"/>
                <a:gd name="T69" fmla="*/ 143 h 906"/>
                <a:gd name="T70" fmla="*/ 369 w 567"/>
                <a:gd name="T71" fmla="*/ 114 h 906"/>
                <a:gd name="T72" fmla="*/ 308 w 567"/>
                <a:gd name="T73" fmla="*/ 98 h 906"/>
                <a:gd name="T74" fmla="*/ 229 w 567"/>
                <a:gd name="T75" fmla="*/ 93 h 906"/>
                <a:gd name="T76" fmla="*/ 109 w 567"/>
                <a:gd name="T77" fmla="*/ 97 h 906"/>
                <a:gd name="T78" fmla="*/ 167 w 567"/>
                <a:gd name="T79" fmla="*/ 454 h 906"/>
                <a:gd name="T80" fmla="*/ 229 w 567"/>
                <a:gd name="T81" fmla="*/ 456 h 906"/>
                <a:gd name="T82" fmla="*/ 312 w 567"/>
                <a:gd name="T83" fmla="*/ 450 h 906"/>
                <a:gd name="T84" fmla="*/ 374 w 567"/>
                <a:gd name="T85" fmla="*/ 433 h 906"/>
                <a:gd name="T86" fmla="*/ 417 w 567"/>
                <a:gd name="T87" fmla="*/ 402 h 906"/>
                <a:gd name="T88" fmla="*/ 445 w 567"/>
                <a:gd name="T89" fmla="*/ 359 h 906"/>
                <a:gd name="T90" fmla="*/ 456 w 567"/>
                <a:gd name="T91" fmla="*/ 30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7" h="906">
                  <a:moveTo>
                    <a:pt x="229" y="548"/>
                  </a:moveTo>
                  <a:lnTo>
                    <a:pt x="229" y="548"/>
                  </a:lnTo>
                  <a:lnTo>
                    <a:pt x="198" y="547"/>
                  </a:lnTo>
                  <a:lnTo>
                    <a:pt x="166" y="546"/>
                  </a:lnTo>
                  <a:lnTo>
                    <a:pt x="109" y="542"/>
                  </a:lnTo>
                  <a:lnTo>
                    <a:pt x="109" y="881"/>
                  </a:lnTo>
                  <a:lnTo>
                    <a:pt x="109" y="881"/>
                  </a:lnTo>
                  <a:lnTo>
                    <a:pt x="108" y="885"/>
                  </a:lnTo>
                  <a:lnTo>
                    <a:pt x="107" y="890"/>
                  </a:lnTo>
                  <a:lnTo>
                    <a:pt x="105" y="894"/>
                  </a:lnTo>
                  <a:lnTo>
                    <a:pt x="102" y="898"/>
                  </a:lnTo>
                  <a:lnTo>
                    <a:pt x="100" y="901"/>
                  </a:lnTo>
                  <a:lnTo>
                    <a:pt x="95" y="904"/>
                  </a:lnTo>
                  <a:lnTo>
                    <a:pt x="92" y="905"/>
                  </a:lnTo>
                  <a:lnTo>
                    <a:pt x="87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17" y="905"/>
                  </a:lnTo>
                  <a:lnTo>
                    <a:pt x="12" y="904"/>
                  </a:lnTo>
                  <a:lnTo>
                    <a:pt x="9" y="901"/>
                  </a:lnTo>
                  <a:lnTo>
                    <a:pt x="6" y="898"/>
                  </a:lnTo>
                  <a:lnTo>
                    <a:pt x="3" y="894"/>
                  </a:lnTo>
                  <a:lnTo>
                    <a:pt x="1" y="891"/>
                  </a:lnTo>
                  <a:lnTo>
                    <a:pt x="0" y="886"/>
                  </a:lnTo>
                  <a:lnTo>
                    <a:pt x="0" y="88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72" y="5"/>
                  </a:lnTo>
                  <a:lnTo>
                    <a:pt x="123" y="2"/>
                  </a:lnTo>
                  <a:lnTo>
                    <a:pt x="175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65" y="1"/>
                  </a:lnTo>
                  <a:lnTo>
                    <a:pt x="299" y="3"/>
                  </a:lnTo>
                  <a:lnTo>
                    <a:pt x="333" y="8"/>
                  </a:lnTo>
                  <a:lnTo>
                    <a:pt x="365" y="13"/>
                  </a:lnTo>
                  <a:lnTo>
                    <a:pt x="394" y="21"/>
                  </a:lnTo>
                  <a:lnTo>
                    <a:pt x="422" y="32"/>
                  </a:lnTo>
                  <a:lnTo>
                    <a:pt x="435" y="38"/>
                  </a:lnTo>
                  <a:lnTo>
                    <a:pt x="447" y="43"/>
                  </a:lnTo>
                  <a:lnTo>
                    <a:pt x="460" y="50"/>
                  </a:lnTo>
                  <a:lnTo>
                    <a:pt x="471" y="58"/>
                  </a:lnTo>
                  <a:lnTo>
                    <a:pt x="483" y="66"/>
                  </a:lnTo>
                  <a:lnTo>
                    <a:pt x="493" y="74"/>
                  </a:lnTo>
                  <a:lnTo>
                    <a:pt x="502" y="83"/>
                  </a:lnTo>
                  <a:lnTo>
                    <a:pt x="511" y="94"/>
                  </a:lnTo>
                  <a:lnTo>
                    <a:pt x="521" y="104"/>
                  </a:lnTo>
                  <a:lnTo>
                    <a:pt x="528" y="116"/>
                  </a:lnTo>
                  <a:lnTo>
                    <a:pt x="536" y="127"/>
                  </a:lnTo>
                  <a:lnTo>
                    <a:pt x="541" y="138"/>
                  </a:lnTo>
                  <a:lnTo>
                    <a:pt x="547" y="152"/>
                  </a:lnTo>
                  <a:lnTo>
                    <a:pt x="553" y="166"/>
                  </a:lnTo>
                  <a:lnTo>
                    <a:pt x="557" y="180"/>
                  </a:lnTo>
                  <a:lnTo>
                    <a:pt x="561" y="195"/>
                  </a:lnTo>
                  <a:lnTo>
                    <a:pt x="563" y="211"/>
                  </a:lnTo>
                  <a:lnTo>
                    <a:pt x="565" y="227"/>
                  </a:lnTo>
                  <a:lnTo>
                    <a:pt x="567" y="244"/>
                  </a:lnTo>
                  <a:lnTo>
                    <a:pt x="567" y="262"/>
                  </a:lnTo>
                  <a:lnTo>
                    <a:pt x="567" y="277"/>
                  </a:lnTo>
                  <a:lnTo>
                    <a:pt x="567" y="277"/>
                  </a:lnTo>
                  <a:lnTo>
                    <a:pt x="567" y="296"/>
                  </a:lnTo>
                  <a:lnTo>
                    <a:pt x="565" y="314"/>
                  </a:lnTo>
                  <a:lnTo>
                    <a:pt x="563" y="331"/>
                  </a:lnTo>
                  <a:lnTo>
                    <a:pt x="561" y="347"/>
                  </a:lnTo>
                  <a:lnTo>
                    <a:pt x="557" y="362"/>
                  </a:lnTo>
                  <a:lnTo>
                    <a:pt x="553" y="377"/>
                  </a:lnTo>
                  <a:lnTo>
                    <a:pt x="547" y="392"/>
                  </a:lnTo>
                  <a:lnTo>
                    <a:pt x="541" y="405"/>
                  </a:lnTo>
                  <a:lnTo>
                    <a:pt x="536" y="417"/>
                  </a:lnTo>
                  <a:lnTo>
                    <a:pt x="528" y="430"/>
                  </a:lnTo>
                  <a:lnTo>
                    <a:pt x="521" y="441"/>
                  </a:lnTo>
                  <a:lnTo>
                    <a:pt x="511" y="452"/>
                  </a:lnTo>
                  <a:lnTo>
                    <a:pt x="502" y="462"/>
                  </a:lnTo>
                  <a:lnTo>
                    <a:pt x="493" y="471"/>
                  </a:lnTo>
                  <a:lnTo>
                    <a:pt x="483" y="480"/>
                  </a:lnTo>
                  <a:lnTo>
                    <a:pt x="471" y="488"/>
                  </a:lnTo>
                  <a:lnTo>
                    <a:pt x="460" y="496"/>
                  </a:lnTo>
                  <a:lnTo>
                    <a:pt x="447" y="503"/>
                  </a:lnTo>
                  <a:lnTo>
                    <a:pt x="435" y="510"/>
                  </a:lnTo>
                  <a:lnTo>
                    <a:pt x="422" y="516"/>
                  </a:lnTo>
                  <a:lnTo>
                    <a:pt x="394" y="526"/>
                  </a:lnTo>
                  <a:lnTo>
                    <a:pt x="365" y="534"/>
                  </a:lnTo>
                  <a:lnTo>
                    <a:pt x="333" y="540"/>
                  </a:lnTo>
                  <a:lnTo>
                    <a:pt x="299" y="544"/>
                  </a:lnTo>
                  <a:lnTo>
                    <a:pt x="265" y="547"/>
                  </a:lnTo>
                  <a:lnTo>
                    <a:pt x="229" y="548"/>
                  </a:lnTo>
                  <a:lnTo>
                    <a:pt x="229" y="548"/>
                  </a:lnTo>
                  <a:close/>
                  <a:moveTo>
                    <a:pt x="458" y="262"/>
                  </a:moveTo>
                  <a:lnTo>
                    <a:pt x="458" y="262"/>
                  </a:lnTo>
                  <a:lnTo>
                    <a:pt x="456" y="239"/>
                  </a:lnTo>
                  <a:lnTo>
                    <a:pt x="454" y="220"/>
                  </a:lnTo>
                  <a:lnTo>
                    <a:pt x="450" y="202"/>
                  </a:lnTo>
                  <a:lnTo>
                    <a:pt x="444" y="184"/>
                  </a:lnTo>
                  <a:lnTo>
                    <a:pt x="436" y="168"/>
                  </a:lnTo>
                  <a:lnTo>
                    <a:pt x="427" y="155"/>
                  </a:lnTo>
                  <a:lnTo>
                    <a:pt x="415" y="143"/>
                  </a:lnTo>
                  <a:lnTo>
                    <a:pt x="401" y="132"/>
                  </a:lnTo>
                  <a:lnTo>
                    <a:pt x="386" y="122"/>
                  </a:lnTo>
                  <a:lnTo>
                    <a:pt x="369" y="114"/>
                  </a:lnTo>
                  <a:lnTo>
                    <a:pt x="351" y="107"/>
                  </a:lnTo>
                  <a:lnTo>
                    <a:pt x="330" y="102"/>
                  </a:lnTo>
                  <a:lnTo>
                    <a:pt x="308" y="98"/>
                  </a:lnTo>
                  <a:lnTo>
                    <a:pt x="283" y="95"/>
                  </a:lnTo>
                  <a:lnTo>
                    <a:pt x="257" y="94"/>
                  </a:lnTo>
                  <a:lnTo>
                    <a:pt x="229" y="93"/>
                  </a:lnTo>
                  <a:lnTo>
                    <a:pt x="229" y="93"/>
                  </a:lnTo>
                  <a:lnTo>
                    <a:pt x="165" y="95"/>
                  </a:lnTo>
                  <a:lnTo>
                    <a:pt x="109" y="97"/>
                  </a:lnTo>
                  <a:lnTo>
                    <a:pt x="109" y="452"/>
                  </a:lnTo>
                  <a:lnTo>
                    <a:pt x="109" y="452"/>
                  </a:lnTo>
                  <a:lnTo>
                    <a:pt x="167" y="454"/>
                  </a:lnTo>
                  <a:lnTo>
                    <a:pt x="201" y="45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59" y="456"/>
                  </a:lnTo>
                  <a:lnTo>
                    <a:pt x="287" y="454"/>
                  </a:lnTo>
                  <a:lnTo>
                    <a:pt x="312" y="450"/>
                  </a:lnTo>
                  <a:lnTo>
                    <a:pt x="335" y="446"/>
                  </a:lnTo>
                  <a:lnTo>
                    <a:pt x="355" y="440"/>
                  </a:lnTo>
                  <a:lnTo>
                    <a:pt x="374" y="433"/>
                  </a:lnTo>
                  <a:lnTo>
                    <a:pt x="391" y="424"/>
                  </a:lnTo>
                  <a:lnTo>
                    <a:pt x="405" y="414"/>
                  </a:lnTo>
                  <a:lnTo>
                    <a:pt x="417" y="402"/>
                  </a:lnTo>
                  <a:lnTo>
                    <a:pt x="429" y="390"/>
                  </a:lnTo>
                  <a:lnTo>
                    <a:pt x="438" y="375"/>
                  </a:lnTo>
                  <a:lnTo>
                    <a:pt x="445" y="359"/>
                  </a:lnTo>
                  <a:lnTo>
                    <a:pt x="451" y="340"/>
                  </a:lnTo>
                  <a:lnTo>
                    <a:pt x="454" y="321"/>
                  </a:lnTo>
                  <a:lnTo>
                    <a:pt x="456" y="300"/>
                  </a:lnTo>
                  <a:lnTo>
                    <a:pt x="458" y="277"/>
                  </a:lnTo>
                  <a:lnTo>
                    <a:pt x="458" y="26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4" name="Freeform 165"/>
            <p:cNvSpPr>
              <a:spLocks noEditPoints="1"/>
            </p:cNvSpPr>
            <p:nvPr/>
          </p:nvSpPr>
          <p:spPr bwMode="auto">
            <a:xfrm>
              <a:off x="4873190" y="3943726"/>
              <a:ext cx="96778" cy="134776"/>
            </a:xfrm>
            <a:custGeom>
              <a:avLst/>
              <a:gdLst>
                <a:gd name="T0" fmla="*/ 408 w 487"/>
                <a:gd name="T1" fmla="*/ 673 h 681"/>
                <a:gd name="T2" fmla="*/ 394 w 487"/>
                <a:gd name="T3" fmla="*/ 668 h 681"/>
                <a:gd name="T4" fmla="*/ 385 w 487"/>
                <a:gd name="T5" fmla="*/ 658 h 681"/>
                <a:gd name="T6" fmla="*/ 382 w 487"/>
                <a:gd name="T7" fmla="*/ 621 h 681"/>
                <a:gd name="T8" fmla="*/ 339 w 487"/>
                <a:gd name="T9" fmla="*/ 645 h 681"/>
                <a:gd name="T10" fmla="*/ 270 w 487"/>
                <a:gd name="T11" fmla="*/ 671 h 681"/>
                <a:gd name="T12" fmla="*/ 197 w 487"/>
                <a:gd name="T13" fmla="*/ 681 h 681"/>
                <a:gd name="T14" fmla="*/ 159 w 487"/>
                <a:gd name="T15" fmla="*/ 679 h 681"/>
                <a:gd name="T16" fmla="*/ 106 w 487"/>
                <a:gd name="T17" fmla="*/ 666 h 681"/>
                <a:gd name="T18" fmla="*/ 60 w 487"/>
                <a:gd name="T19" fmla="*/ 640 h 681"/>
                <a:gd name="T20" fmla="*/ 26 w 487"/>
                <a:gd name="T21" fmla="*/ 597 h 681"/>
                <a:gd name="T22" fmla="*/ 5 w 487"/>
                <a:gd name="T23" fmla="*/ 537 h 681"/>
                <a:gd name="T24" fmla="*/ 0 w 487"/>
                <a:gd name="T25" fmla="*/ 471 h 681"/>
                <a:gd name="T26" fmla="*/ 4 w 487"/>
                <a:gd name="T27" fmla="*/ 425 h 681"/>
                <a:gd name="T28" fmla="*/ 24 w 487"/>
                <a:gd name="T29" fmla="*/ 368 h 681"/>
                <a:gd name="T30" fmla="*/ 42 w 487"/>
                <a:gd name="T31" fmla="*/ 344 h 681"/>
                <a:gd name="T32" fmla="*/ 65 w 487"/>
                <a:gd name="T33" fmla="*/ 324 h 681"/>
                <a:gd name="T34" fmla="*/ 129 w 487"/>
                <a:gd name="T35" fmla="*/ 294 h 681"/>
                <a:gd name="T36" fmla="*/ 217 w 487"/>
                <a:gd name="T37" fmla="*/ 278 h 681"/>
                <a:gd name="T38" fmla="*/ 380 w 487"/>
                <a:gd name="T39" fmla="*/ 275 h 681"/>
                <a:gd name="T40" fmla="*/ 380 w 487"/>
                <a:gd name="T41" fmla="*/ 208 h 681"/>
                <a:gd name="T42" fmla="*/ 373 w 487"/>
                <a:gd name="T43" fmla="*/ 162 h 681"/>
                <a:gd name="T44" fmla="*/ 358 w 487"/>
                <a:gd name="T45" fmla="*/ 129 h 681"/>
                <a:gd name="T46" fmla="*/ 333 w 487"/>
                <a:gd name="T47" fmla="*/ 107 h 681"/>
                <a:gd name="T48" fmla="*/ 299 w 487"/>
                <a:gd name="T49" fmla="*/ 95 h 681"/>
                <a:gd name="T50" fmla="*/ 252 w 487"/>
                <a:gd name="T51" fmla="*/ 90 h 681"/>
                <a:gd name="T52" fmla="*/ 147 w 487"/>
                <a:gd name="T53" fmla="*/ 94 h 681"/>
                <a:gd name="T54" fmla="*/ 67 w 487"/>
                <a:gd name="T55" fmla="*/ 100 h 681"/>
                <a:gd name="T56" fmla="*/ 52 w 487"/>
                <a:gd name="T57" fmla="*/ 99 h 681"/>
                <a:gd name="T58" fmla="*/ 43 w 487"/>
                <a:gd name="T59" fmla="*/ 94 h 681"/>
                <a:gd name="T60" fmla="*/ 38 w 487"/>
                <a:gd name="T61" fmla="*/ 81 h 681"/>
                <a:gd name="T62" fmla="*/ 39 w 487"/>
                <a:gd name="T63" fmla="*/ 34 h 681"/>
                <a:gd name="T64" fmla="*/ 45 w 487"/>
                <a:gd name="T65" fmla="*/ 22 h 681"/>
                <a:gd name="T66" fmla="*/ 65 w 487"/>
                <a:gd name="T67" fmla="*/ 16 h 681"/>
                <a:gd name="T68" fmla="*/ 146 w 487"/>
                <a:gd name="T69" fmla="*/ 4 h 681"/>
                <a:gd name="T70" fmla="*/ 252 w 487"/>
                <a:gd name="T71" fmla="*/ 0 h 681"/>
                <a:gd name="T72" fmla="*/ 310 w 487"/>
                <a:gd name="T73" fmla="*/ 4 h 681"/>
                <a:gd name="T74" fmla="*/ 380 w 487"/>
                <a:gd name="T75" fmla="*/ 24 h 681"/>
                <a:gd name="T76" fmla="*/ 432 w 487"/>
                <a:gd name="T77" fmla="*/ 60 h 681"/>
                <a:gd name="T78" fmla="*/ 466 w 487"/>
                <a:gd name="T79" fmla="*/ 111 h 681"/>
                <a:gd name="T80" fmla="*/ 483 w 487"/>
                <a:gd name="T81" fmla="*/ 176 h 681"/>
                <a:gd name="T82" fmla="*/ 487 w 487"/>
                <a:gd name="T83" fmla="*/ 648 h 681"/>
                <a:gd name="T84" fmla="*/ 484 w 487"/>
                <a:gd name="T85" fmla="*/ 658 h 681"/>
                <a:gd name="T86" fmla="*/ 476 w 487"/>
                <a:gd name="T87" fmla="*/ 668 h 681"/>
                <a:gd name="T88" fmla="*/ 463 w 487"/>
                <a:gd name="T89" fmla="*/ 673 h 681"/>
                <a:gd name="T90" fmla="*/ 291 w 487"/>
                <a:gd name="T91" fmla="*/ 352 h 681"/>
                <a:gd name="T92" fmla="*/ 241 w 487"/>
                <a:gd name="T93" fmla="*/ 353 h 681"/>
                <a:gd name="T94" fmla="*/ 184 w 487"/>
                <a:gd name="T95" fmla="*/ 361 h 681"/>
                <a:gd name="T96" fmla="*/ 144 w 487"/>
                <a:gd name="T97" fmla="*/ 378 h 681"/>
                <a:gd name="T98" fmla="*/ 120 w 487"/>
                <a:gd name="T99" fmla="*/ 404 h 681"/>
                <a:gd name="T100" fmla="*/ 108 w 487"/>
                <a:gd name="T101" fmla="*/ 440 h 681"/>
                <a:gd name="T102" fmla="*/ 106 w 487"/>
                <a:gd name="T103" fmla="*/ 484 h 681"/>
                <a:gd name="T104" fmla="*/ 108 w 487"/>
                <a:gd name="T105" fmla="*/ 513 h 681"/>
                <a:gd name="T106" fmla="*/ 119 w 487"/>
                <a:gd name="T107" fmla="*/ 548 h 681"/>
                <a:gd name="T108" fmla="*/ 136 w 487"/>
                <a:gd name="T109" fmla="*/ 572 h 681"/>
                <a:gd name="T110" fmla="*/ 161 w 487"/>
                <a:gd name="T111" fmla="*/ 586 h 681"/>
                <a:gd name="T112" fmla="*/ 193 w 487"/>
                <a:gd name="T113" fmla="*/ 593 h 681"/>
                <a:gd name="T114" fmla="*/ 238 w 487"/>
                <a:gd name="T115" fmla="*/ 593 h 681"/>
                <a:gd name="T116" fmla="*/ 299 w 487"/>
                <a:gd name="T117" fmla="*/ 581 h 681"/>
                <a:gd name="T118" fmla="*/ 359 w 487"/>
                <a:gd name="T119" fmla="*/ 557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" h="681">
                  <a:moveTo>
                    <a:pt x="463" y="673"/>
                  </a:moveTo>
                  <a:lnTo>
                    <a:pt x="408" y="673"/>
                  </a:lnTo>
                  <a:lnTo>
                    <a:pt x="408" y="673"/>
                  </a:lnTo>
                  <a:lnTo>
                    <a:pt x="402" y="672"/>
                  </a:lnTo>
                  <a:lnTo>
                    <a:pt x="397" y="671"/>
                  </a:lnTo>
                  <a:lnTo>
                    <a:pt x="394" y="668"/>
                  </a:lnTo>
                  <a:lnTo>
                    <a:pt x="390" y="665"/>
                  </a:lnTo>
                  <a:lnTo>
                    <a:pt x="387" y="661"/>
                  </a:lnTo>
                  <a:lnTo>
                    <a:pt x="385" y="658"/>
                  </a:lnTo>
                  <a:lnTo>
                    <a:pt x="384" y="653"/>
                  </a:lnTo>
                  <a:lnTo>
                    <a:pt x="382" y="648"/>
                  </a:lnTo>
                  <a:lnTo>
                    <a:pt x="382" y="621"/>
                  </a:lnTo>
                  <a:lnTo>
                    <a:pt x="382" y="621"/>
                  </a:lnTo>
                  <a:lnTo>
                    <a:pt x="361" y="634"/>
                  </a:lnTo>
                  <a:lnTo>
                    <a:pt x="339" y="645"/>
                  </a:lnTo>
                  <a:lnTo>
                    <a:pt x="317" y="656"/>
                  </a:lnTo>
                  <a:lnTo>
                    <a:pt x="294" y="664"/>
                  </a:lnTo>
                  <a:lnTo>
                    <a:pt x="270" y="671"/>
                  </a:lnTo>
                  <a:lnTo>
                    <a:pt x="246" y="676"/>
                  </a:lnTo>
                  <a:lnTo>
                    <a:pt x="222" y="680"/>
                  </a:lnTo>
                  <a:lnTo>
                    <a:pt x="197" y="681"/>
                  </a:lnTo>
                  <a:lnTo>
                    <a:pt x="197" y="681"/>
                  </a:lnTo>
                  <a:lnTo>
                    <a:pt x="178" y="680"/>
                  </a:lnTo>
                  <a:lnTo>
                    <a:pt x="159" y="679"/>
                  </a:lnTo>
                  <a:lnTo>
                    <a:pt x="140" y="675"/>
                  </a:lnTo>
                  <a:lnTo>
                    <a:pt x="123" y="672"/>
                  </a:lnTo>
                  <a:lnTo>
                    <a:pt x="106" y="666"/>
                  </a:lnTo>
                  <a:lnTo>
                    <a:pt x="90" y="659"/>
                  </a:lnTo>
                  <a:lnTo>
                    <a:pt x="74" y="650"/>
                  </a:lnTo>
                  <a:lnTo>
                    <a:pt x="60" y="640"/>
                  </a:lnTo>
                  <a:lnTo>
                    <a:pt x="47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6" y="580"/>
                  </a:lnTo>
                  <a:lnTo>
                    <a:pt x="10" y="559"/>
                  </a:lnTo>
                  <a:lnTo>
                    <a:pt x="5" y="537"/>
                  </a:lnTo>
                  <a:lnTo>
                    <a:pt x="2" y="512"/>
                  </a:lnTo>
                  <a:lnTo>
                    <a:pt x="0" y="485"/>
                  </a:lnTo>
                  <a:lnTo>
                    <a:pt x="0" y="471"/>
                  </a:lnTo>
                  <a:lnTo>
                    <a:pt x="0" y="471"/>
                  </a:lnTo>
                  <a:lnTo>
                    <a:pt x="2" y="447"/>
                  </a:lnTo>
                  <a:lnTo>
                    <a:pt x="4" y="425"/>
                  </a:lnTo>
                  <a:lnTo>
                    <a:pt x="8" y="404"/>
                  </a:lnTo>
                  <a:lnTo>
                    <a:pt x="15" y="385"/>
                  </a:lnTo>
                  <a:lnTo>
                    <a:pt x="24" y="368"/>
                  </a:lnTo>
                  <a:lnTo>
                    <a:pt x="30" y="360"/>
                  </a:lnTo>
                  <a:lnTo>
                    <a:pt x="36" y="352"/>
                  </a:lnTo>
                  <a:lnTo>
                    <a:pt x="42" y="344"/>
                  </a:lnTo>
                  <a:lnTo>
                    <a:pt x="49" y="337"/>
                  </a:lnTo>
                  <a:lnTo>
                    <a:pt x="57" y="330"/>
                  </a:lnTo>
                  <a:lnTo>
                    <a:pt x="65" y="324"/>
                  </a:lnTo>
                  <a:lnTo>
                    <a:pt x="84" y="313"/>
                  </a:lnTo>
                  <a:lnTo>
                    <a:pt x="105" y="302"/>
                  </a:lnTo>
                  <a:lnTo>
                    <a:pt x="129" y="294"/>
                  </a:lnTo>
                  <a:lnTo>
                    <a:pt x="155" y="287"/>
                  </a:lnTo>
                  <a:lnTo>
                    <a:pt x="184" y="282"/>
                  </a:lnTo>
                  <a:lnTo>
                    <a:pt x="217" y="278"/>
                  </a:lnTo>
                  <a:lnTo>
                    <a:pt x="253" y="276"/>
                  </a:lnTo>
                  <a:lnTo>
                    <a:pt x="291" y="275"/>
                  </a:lnTo>
                  <a:lnTo>
                    <a:pt x="380" y="275"/>
                  </a:lnTo>
                  <a:lnTo>
                    <a:pt x="380" y="227"/>
                  </a:lnTo>
                  <a:lnTo>
                    <a:pt x="380" y="227"/>
                  </a:lnTo>
                  <a:lnTo>
                    <a:pt x="380" y="208"/>
                  </a:lnTo>
                  <a:lnTo>
                    <a:pt x="379" y="192"/>
                  </a:lnTo>
                  <a:lnTo>
                    <a:pt x="377" y="176"/>
                  </a:lnTo>
                  <a:lnTo>
                    <a:pt x="373" y="162"/>
                  </a:lnTo>
                  <a:lnTo>
                    <a:pt x="370" y="150"/>
                  </a:lnTo>
                  <a:lnTo>
                    <a:pt x="364" y="139"/>
                  </a:lnTo>
                  <a:lnTo>
                    <a:pt x="358" y="129"/>
                  </a:lnTo>
                  <a:lnTo>
                    <a:pt x="351" y="121"/>
                  </a:lnTo>
                  <a:lnTo>
                    <a:pt x="343" y="113"/>
                  </a:lnTo>
                  <a:lnTo>
                    <a:pt x="333" y="107"/>
                  </a:lnTo>
                  <a:lnTo>
                    <a:pt x="323" y="102"/>
                  </a:lnTo>
                  <a:lnTo>
                    <a:pt x="311" y="97"/>
                  </a:lnTo>
                  <a:lnTo>
                    <a:pt x="299" y="95"/>
                  </a:lnTo>
                  <a:lnTo>
                    <a:pt x="284" y="92"/>
                  </a:lnTo>
                  <a:lnTo>
                    <a:pt x="269" y="91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1"/>
                  </a:lnTo>
                  <a:lnTo>
                    <a:pt x="147" y="94"/>
                  </a:lnTo>
                  <a:lnTo>
                    <a:pt x="10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2" y="99"/>
                  </a:lnTo>
                  <a:lnTo>
                    <a:pt x="49" y="98"/>
                  </a:lnTo>
                  <a:lnTo>
                    <a:pt x="45" y="96"/>
                  </a:lnTo>
                  <a:lnTo>
                    <a:pt x="43" y="94"/>
                  </a:lnTo>
                  <a:lnTo>
                    <a:pt x="41" y="90"/>
                  </a:lnTo>
                  <a:lnTo>
                    <a:pt x="39" y="87"/>
                  </a:lnTo>
                  <a:lnTo>
                    <a:pt x="38" y="81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9" y="34"/>
                  </a:lnTo>
                  <a:lnTo>
                    <a:pt x="41" y="29"/>
                  </a:lnTo>
                  <a:lnTo>
                    <a:pt x="43" y="26"/>
                  </a:lnTo>
                  <a:lnTo>
                    <a:pt x="45" y="22"/>
                  </a:lnTo>
                  <a:lnTo>
                    <a:pt x="49" y="20"/>
                  </a:lnTo>
                  <a:lnTo>
                    <a:pt x="53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2" y="10"/>
                  </a:lnTo>
                  <a:lnTo>
                    <a:pt x="146" y="4"/>
                  </a:lnTo>
                  <a:lnTo>
                    <a:pt x="194" y="1"/>
                  </a:lnTo>
                  <a:lnTo>
                    <a:pt x="222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1" y="1"/>
                  </a:lnTo>
                  <a:lnTo>
                    <a:pt x="310" y="4"/>
                  </a:lnTo>
                  <a:lnTo>
                    <a:pt x="335" y="9"/>
                  </a:lnTo>
                  <a:lnTo>
                    <a:pt x="359" y="16"/>
                  </a:lnTo>
                  <a:lnTo>
                    <a:pt x="380" y="24"/>
                  </a:lnTo>
                  <a:lnTo>
                    <a:pt x="400" y="34"/>
                  </a:lnTo>
                  <a:lnTo>
                    <a:pt x="417" y="47"/>
                  </a:lnTo>
                  <a:lnTo>
                    <a:pt x="432" y="60"/>
                  </a:lnTo>
                  <a:lnTo>
                    <a:pt x="445" y="75"/>
                  </a:lnTo>
                  <a:lnTo>
                    <a:pt x="457" y="92"/>
                  </a:lnTo>
                  <a:lnTo>
                    <a:pt x="466" y="111"/>
                  </a:lnTo>
                  <a:lnTo>
                    <a:pt x="473" y="131"/>
                  </a:lnTo>
                  <a:lnTo>
                    <a:pt x="480" y="153"/>
                  </a:lnTo>
                  <a:lnTo>
                    <a:pt x="483" y="176"/>
                  </a:lnTo>
                  <a:lnTo>
                    <a:pt x="486" y="200"/>
                  </a:lnTo>
                  <a:lnTo>
                    <a:pt x="487" y="227"/>
                  </a:lnTo>
                  <a:lnTo>
                    <a:pt x="487" y="648"/>
                  </a:lnTo>
                  <a:lnTo>
                    <a:pt x="487" y="648"/>
                  </a:lnTo>
                  <a:lnTo>
                    <a:pt x="487" y="653"/>
                  </a:lnTo>
                  <a:lnTo>
                    <a:pt x="484" y="658"/>
                  </a:lnTo>
                  <a:lnTo>
                    <a:pt x="482" y="661"/>
                  </a:lnTo>
                  <a:lnTo>
                    <a:pt x="480" y="665"/>
                  </a:lnTo>
                  <a:lnTo>
                    <a:pt x="476" y="668"/>
                  </a:lnTo>
                  <a:lnTo>
                    <a:pt x="472" y="671"/>
                  </a:lnTo>
                  <a:lnTo>
                    <a:pt x="467" y="672"/>
                  </a:lnTo>
                  <a:lnTo>
                    <a:pt x="463" y="673"/>
                  </a:lnTo>
                  <a:lnTo>
                    <a:pt x="463" y="673"/>
                  </a:lnTo>
                  <a:close/>
                  <a:moveTo>
                    <a:pt x="380" y="352"/>
                  </a:moveTo>
                  <a:lnTo>
                    <a:pt x="291" y="352"/>
                  </a:lnTo>
                  <a:lnTo>
                    <a:pt x="291" y="352"/>
                  </a:lnTo>
                  <a:lnTo>
                    <a:pt x="265" y="352"/>
                  </a:lnTo>
                  <a:lnTo>
                    <a:pt x="241" y="353"/>
                  </a:lnTo>
                  <a:lnTo>
                    <a:pt x="219" y="355"/>
                  </a:lnTo>
                  <a:lnTo>
                    <a:pt x="201" y="357"/>
                  </a:lnTo>
                  <a:lnTo>
                    <a:pt x="184" y="361"/>
                  </a:lnTo>
                  <a:lnTo>
                    <a:pt x="169" y="365"/>
                  </a:lnTo>
                  <a:lnTo>
                    <a:pt x="155" y="371"/>
                  </a:lnTo>
                  <a:lnTo>
                    <a:pt x="144" y="378"/>
                  </a:lnTo>
                  <a:lnTo>
                    <a:pt x="135" y="386"/>
                  </a:lnTo>
                  <a:lnTo>
                    <a:pt x="127" y="394"/>
                  </a:lnTo>
                  <a:lnTo>
                    <a:pt x="120" y="404"/>
                  </a:lnTo>
                  <a:lnTo>
                    <a:pt x="115" y="415"/>
                  </a:lnTo>
                  <a:lnTo>
                    <a:pt x="111" y="426"/>
                  </a:lnTo>
                  <a:lnTo>
                    <a:pt x="108" y="440"/>
                  </a:lnTo>
                  <a:lnTo>
                    <a:pt x="107" y="454"/>
                  </a:lnTo>
                  <a:lnTo>
                    <a:pt x="106" y="470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7" y="500"/>
                  </a:lnTo>
                  <a:lnTo>
                    <a:pt x="108" y="513"/>
                  </a:lnTo>
                  <a:lnTo>
                    <a:pt x="111" y="526"/>
                  </a:lnTo>
                  <a:lnTo>
                    <a:pt x="114" y="537"/>
                  </a:lnTo>
                  <a:lnTo>
                    <a:pt x="119" y="548"/>
                  </a:lnTo>
                  <a:lnTo>
                    <a:pt x="123" y="557"/>
                  </a:lnTo>
                  <a:lnTo>
                    <a:pt x="129" y="565"/>
                  </a:lnTo>
                  <a:lnTo>
                    <a:pt x="136" y="572"/>
                  </a:lnTo>
                  <a:lnTo>
                    <a:pt x="144" y="578"/>
                  </a:lnTo>
                  <a:lnTo>
                    <a:pt x="152" y="582"/>
                  </a:lnTo>
                  <a:lnTo>
                    <a:pt x="161" y="586"/>
                  </a:lnTo>
                  <a:lnTo>
                    <a:pt x="170" y="589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7" y="594"/>
                  </a:lnTo>
                  <a:lnTo>
                    <a:pt x="217" y="594"/>
                  </a:lnTo>
                  <a:lnTo>
                    <a:pt x="238" y="593"/>
                  </a:lnTo>
                  <a:lnTo>
                    <a:pt x="258" y="590"/>
                  </a:lnTo>
                  <a:lnTo>
                    <a:pt x="278" y="587"/>
                  </a:lnTo>
                  <a:lnTo>
                    <a:pt x="299" y="581"/>
                  </a:lnTo>
                  <a:lnTo>
                    <a:pt x="318" y="574"/>
                  </a:lnTo>
                  <a:lnTo>
                    <a:pt x="339" y="566"/>
                  </a:lnTo>
                  <a:lnTo>
                    <a:pt x="359" y="557"/>
                  </a:lnTo>
                  <a:lnTo>
                    <a:pt x="380" y="545"/>
                  </a:lnTo>
                  <a:lnTo>
                    <a:pt x="380" y="35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5" name="Freeform 166"/>
            <p:cNvSpPr>
              <a:spLocks/>
            </p:cNvSpPr>
            <p:nvPr/>
          </p:nvSpPr>
          <p:spPr bwMode="auto">
            <a:xfrm>
              <a:off x="5002028" y="3943726"/>
              <a:ext cx="59373" cy="132995"/>
            </a:xfrm>
            <a:custGeom>
              <a:avLst/>
              <a:gdLst>
                <a:gd name="T0" fmla="*/ 273 w 298"/>
                <a:gd name="T1" fmla="*/ 91 h 673"/>
                <a:gd name="T2" fmla="*/ 231 w 298"/>
                <a:gd name="T3" fmla="*/ 95 h 673"/>
                <a:gd name="T4" fmla="*/ 191 w 298"/>
                <a:gd name="T5" fmla="*/ 104 h 673"/>
                <a:gd name="T6" fmla="*/ 150 w 298"/>
                <a:gd name="T7" fmla="*/ 119 h 673"/>
                <a:gd name="T8" fmla="*/ 106 w 298"/>
                <a:gd name="T9" fmla="*/ 142 h 673"/>
                <a:gd name="T10" fmla="*/ 106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2 w 298"/>
                <a:gd name="T17" fmla="*/ 671 h 673"/>
                <a:gd name="T18" fmla="*/ 82 w 298"/>
                <a:gd name="T19" fmla="*/ 673 h 673"/>
                <a:gd name="T20" fmla="*/ 23 w 298"/>
                <a:gd name="T21" fmla="*/ 673 h 673"/>
                <a:gd name="T22" fmla="*/ 14 w 298"/>
                <a:gd name="T23" fmla="*/ 671 h 673"/>
                <a:gd name="T24" fmla="*/ 7 w 298"/>
                <a:gd name="T25" fmla="*/ 665 h 673"/>
                <a:gd name="T26" fmla="*/ 2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2 w 298"/>
                <a:gd name="T33" fmla="*/ 24 h 673"/>
                <a:gd name="T34" fmla="*/ 7 w 298"/>
                <a:gd name="T35" fmla="*/ 16 h 673"/>
                <a:gd name="T36" fmla="*/ 14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9 w 298"/>
                <a:gd name="T43" fmla="*/ 10 h 673"/>
                <a:gd name="T44" fmla="*/ 96 w 298"/>
                <a:gd name="T45" fmla="*/ 16 h 673"/>
                <a:gd name="T46" fmla="*/ 101 w 298"/>
                <a:gd name="T47" fmla="*/ 24 h 673"/>
                <a:gd name="T48" fmla="*/ 103 w 298"/>
                <a:gd name="T49" fmla="*/ 33 h 673"/>
                <a:gd name="T50" fmla="*/ 103 w 298"/>
                <a:gd name="T51" fmla="*/ 58 h 673"/>
                <a:gd name="T52" fmla="*/ 147 w 298"/>
                <a:gd name="T53" fmla="*/ 30 h 673"/>
                <a:gd name="T54" fmla="*/ 190 w 298"/>
                <a:gd name="T55" fmla="*/ 13 h 673"/>
                <a:gd name="T56" fmla="*/ 231 w 298"/>
                <a:gd name="T57" fmla="*/ 3 h 673"/>
                <a:gd name="T58" fmla="*/ 273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5 w 298"/>
                <a:gd name="T65" fmla="*/ 9 h 673"/>
                <a:gd name="T66" fmla="*/ 298 w 298"/>
                <a:gd name="T67" fmla="*/ 17 h 673"/>
                <a:gd name="T68" fmla="*/ 298 w 298"/>
                <a:gd name="T69" fmla="*/ 71 h 673"/>
                <a:gd name="T70" fmla="*/ 298 w 298"/>
                <a:gd name="T71" fmla="*/ 76 h 673"/>
                <a:gd name="T72" fmla="*/ 295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3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3" y="91"/>
                  </a:moveTo>
                  <a:lnTo>
                    <a:pt x="273" y="91"/>
                  </a:lnTo>
                  <a:lnTo>
                    <a:pt x="252" y="92"/>
                  </a:lnTo>
                  <a:lnTo>
                    <a:pt x="231" y="95"/>
                  </a:lnTo>
                  <a:lnTo>
                    <a:pt x="212" y="98"/>
                  </a:lnTo>
                  <a:lnTo>
                    <a:pt x="191" y="104"/>
                  </a:lnTo>
                  <a:lnTo>
                    <a:pt x="171" y="111"/>
                  </a:lnTo>
                  <a:lnTo>
                    <a:pt x="150" y="119"/>
                  </a:lnTo>
                  <a:lnTo>
                    <a:pt x="128" y="130"/>
                  </a:lnTo>
                  <a:lnTo>
                    <a:pt x="106" y="142"/>
                  </a:lnTo>
                  <a:lnTo>
                    <a:pt x="106" y="648"/>
                  </a:lnTo>
                  <a:lnTo>
                    <a:pt x="106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3" y="33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25" y="43"/>
                  </a:lnTo>
                  <a:lnTo>
                    <a:pt x="147" y="30"/>
                  </a:lnTo>
                  <a:lnTo>
                    <a:pt x="168" y="21"/>
                  </a:lnTo>
                  <a:lnTo>
                    <a:pt x="190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8" y="1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5" y="9"/>
                  </a:lnTo>
                  <a:lnTo>
                    <a:pt x="297" y="12"/>
                  </a:lnTo>
                  <a:lnTo>
                    <a:pt x="298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4" y="90"/>
                  </a:lnTo>
                  <a:lnTo>
                    <a:pt x="278" y="91"/>
                  </a:lnTo>
                  <a:lnTo>
                    <a:pt x="273" y="91"/>
                  </a:lnTo>
                  <a:lnTo>
                    <a:pt x="273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6" name="Freeform 167"/>
            <p:cNvSpPr>
              <a:spLocks/>
            </p:cNvSpPr>
            <p:nvPr/>
          </p:nvSpPr>
          <p:spPr bwMode="auto">
            <a:xfrm>
              <a:off x="5073870" y="3915227"/>
              <a:ext cx="79560" cy="163275"/>
            </a:xfrm>
            <a:custGeom>
              <a:avLst/>
              <a:gdLst>
                <a:gd name="T0" fmla="*/ 382 w 404"/>
                <a:gd name="T1" fmla="*/ 819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5 h 825"/>
                <a:gd name="T8" fmla="*/ 248 w 404"/>
                <a:gd name="T9" fmla="*/ 821 h 825"/>
                <a:gd name="T10" fmla="*/ 217 w 404"/>
                <a:gd name="T11" fmla="*/ 815 h 825"/>
                <a:gd name="T12" fmla="*/ 190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6 w 404"/>
                <a:gd name="T19" fmla="*/ 727 h 825"/>
                <a:gd name="T20" fmla="*/ 140 w 404"/>
                <a:gd name="T21" fmla="*/ 687 h 825"/>
                <a:gd name="T22" fmla="*/ 140 w 404"/>
                <a:gd name="T23" fmla="*/ 242 h 825"/>
                <a:gd name="T24" fmla="*/ 23 w 404"/>
                <a:gd name="T25" fmla="*/ 228 h 825"/>
                <a:gd name="T26" fmla="*/ 9 w 404"/>
                <a:gd name="T27" fmla="*/ 225 h 825"/>
                <a:gd name="T28" fmla="*/ 4 w 404"/>
                <a:gd name="T29" fmla="*/ 219 h 825"/>
                <a:gd name="T30" fmla="*/ 0 w 404"/>
                <a:gd name="T31" fmla="*/ 211 h 825"/>
                <a:gd name="T32" fmla="*/ 0 w 404"/>
                <a:gd name="T33" fmla="*/ 174 h 825"/>
                <a:gd name="T34" fmla="*/ 0 w 404"/>
                <a:gd name="T35" fmla="*/ 169 h 825"/>
                <a:gd name="T36" fmla="*/ 4 w 404"/>
                <a:gd name="T37" fmla="*/ 162 h 825"/>
                <a:gd name="T38" fmla="*/ 9 w 404"/>
                <a:gd name="T39" fmla="*/ 156 h 825"/>
                <a:gd name="T40" fmla="*/ 17 w 404"/>
                <a:gd name="T41" fmla="*/ 153 h 825"/>
                <a:gd name="T42" fmla="*/ 140 w 404"/>
                <a:gd name="T43" fmla="*/ 153 h 825"/>
                <a:gd name="T44" fmla="*/ 140 w 404"/>
                <a:gd name="T45" fmla="*/ 33 h 825"/>
                <a:gd name="T46" fmla="*/ 141 w 404"/>
                <a:gd name="T47" fmla="*/ 25 h 825"/>
                <a:gd name="T48" fmla="*/ 146 w 404"/>
                <a:gd name="T49" fmla="*/ 18 h 825"/>
                <a:gd name="T50" fmla="*/ 153 w 404"/>
                <a:gd name="T51" fmla="*/ 13 h 825"/>
                <a:gd name="T52" fmla="*/ 162 w 404"/>
                <a:gd name="T53" fmla="*/ 9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1 h 825"/>
                <a:gd name="T60" fmla="*/ 241 w 404"/>
                <a:gd name="T61" fmla="*/ 6 h 825"/>
                <a:gd name="T62" fmla="*/ 244 w 404"/>
                <a:gd name="T63" fmla="*/ 13 h 825"/>
                <a:gd name="T64" fmla="*/ 246 w 404"/>
                <a:gd name="T65" fmla="*/ 21 h 825"/>
                <a:gd name="T66" fmla="*/ 376 w 404"/>
                <a:gd name="T67" fmla="*/ 153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2 h 825"/>
                <a:gd name="T76" fmla="*/ 400 w 404"/>
                <a:gd name="T77" fmla="*/ 218 h 825"/>
                <a:gd name="T78" fmla="*/ 400 w 404"/>
                <a:gd name="T79" fmla="*/ 223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6 w 404"/>
                <a:gd name="T87" fmla="*/ 242 h 825"/>
                <a:gd name="T88" fmla="*/ 246 w 404"/>
                <a:gd name="T89" fmla="*/ 663 h 825"/>
                <a:gd name="T90" fmla="*/ 249 w 404"/>
                <a:gd name="T91" fmla="*/ 703 h 825"/>
                <a:gd name="T92" fmla="*/ 254 w 404"/>
                <a:gd name="T93" fmla="*/ 716 h 825"/>
                <a:gd name="T94" fmla="*/ 260 w 404"/>
                <a:gd name="T95" fmla="*/ 726 h 825"/>
                <a:gd name="T96" fmla="*/ 270 w 404"/>
                <a:gd name="T97" fmla="*/ 733 h 825"/>
                <a:gd name="T98" fmla="*/ 281 w 404"/>
                <a:gd name="T99" fmla="*/ 737 h 825"/>
                <a:gd name="T100" fmla="*/ 311 w 404"/>
                <a:gd name="T101" fmla="*/ 739 h 825"/>
                <a:gd name="T102" fmla="*/ 379 w 404"/>
                <a:gd name="T103" fmla="*/ 739 h 825"/>
                <a:gd name="T104" fmla="*/ 395 w 404"/>
                <a:gd name="T105" fmla="*/ 741 h 825"/>
                <a:gd name="T106" fmla="*/ 400 w 404"/>
                <a:gd name="T107" fmla="*/ 746 h 825"/>
                <a:gd name="T108" fmla="*/ 404 w 404"/>
                <a:gd name="T109" fmla="*/ 751 h 825"/>
                <a:gd name="T110" fmla="*/ 404 w 404"/>
                <a:gd name="T111" fmla="*/ 798 h 825"/>
                <a:gd name="T112" fmla="*/ 403 w 404"/>
                <a:gd name="T113" fmla="*/ 805 h 825"/>
                <a:gd name="T114" fmla="*/ 399 w 404"/>
                <a:gd name="T115" fmla="*/ 812 h 825"/>
                <a:gd name="T116" fmla="*/ 392 w 404"/>
                <a:gd name="T117" fmla="*/ 816 h 825"/>
                <a:gd name="T118" fmla="*/ 382 w 404"/>
                <a:gd name="T119" fmla="*/ 81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9"/>
                  </a:moveTo>
                  <a:lnTo>
                    <a:pt x="382" y="819"/>
                  </a:lnTo>
                  <a:lnTo>
                    <a:pt x="364" y="821"/>
                  </a:lnTo>
                  <a:lnTo>
                    <a:pt x="343" y="823"/>
                  </a:lnTo>
                  <a:lnTo>
                    <a:pt x="322" y="825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5"/>
                  </a:lnTo>
                  <a:lnTo>
                    <a:pt x="265" y="824"/>
                  </a:lnTo>
                  <a:lnTo>
                    <a:pt x="248" y="821"/>
                  </a:lnTo>
                  <a:lnTo>
                    <a:pt x="232" y="818"/>
                  </a:lnTo>
                  <a:lnTo>
                    <a:pt x="217" y="815"/>
                  </a:lnTo>
                  <a:lnTo>
                    <a:pt x="203" y="809"/>
                  </a:lnTo>
                  <a:lnTo>
                    <a:pt x="190" y="802"/>
                  </a:lnTo>
                  <a:lnTo>
                    <a:pt x="180" y="794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49" y="745"/>
                  </a:lnTo>
                  <a:lnTo>
                    <a:pt x="146" y="727"/>
                  </a:lnTo>
                  <a:lnTo>
                    <a:pt x="142" y="708"/>
                  </a:lnTo>
                  <a:lnTo>
                    <a:pt x="140" y="687"/>
                  </a:lnTo>
                  <a:lnTo>
                    <a:pt x="140" y="663"/>
                  </a:lnTo>
                  <a:lnTo>
                    <a:pt x="140" y="242"/>
                  </a:lnTo>
                  <a:lnTo>
                    <a:pt x="23" y="228"/>
                  </a:lnTo>
                  <a:lnTo>
                    <a:pt x="23" y="228"/>
                  </a:lnTo>
                  <a:lnTo>
                    <a:pt x="14" y="226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4" y="219"/>
                  </a:lnTo>
                  <a:lnTo>
                    <a:pt x="1" y="216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5"/>
                  </a:lnTo>
                  <a:lnTo>
                    <a:pt x="4" y="162"/>
                  </a:lnTo>
                  <a:lnTo>
                    <a:pt x="6" y="158"/>
                  </a:lnTo>
                  <a:lnTo>
                    <a:pt x="9" y="156"/>
                  </a:lnTo>
                  <a:lnTo>
                    <a:pt x="14" y="154"/>
                  </a:lnTo>
                  <a:lnTo>
                    <a:pt x="17" y="153"/>
                  </a:lnTo>
                  <a:lnTo>
                    <a:pt x="23" y="153"/>
                  </a:lnTo>
                  <a:lnTo>
                    <a:pt x="140" y="15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0"/>
                  </a:lnTo>
                  <a:lnTo>
                    <a:pt x="141" y="25"/>
                  </a:lnTo>
                  <a:lnTo>
                    <a:pt x="143" y="22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3" y="13"/>
                  </a:lnTo>
                  <a:lnTo>
                    <a:pt x="157" y="12"/>
                  </a:lnTo>
                  <a:lnTo>
                    <a:pt x="162" y="9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5" y="1"/>
                  </a:lnTo>
                  <a:lnTo>
                    <a:pt x="238" y="4"/>
                  </a:lnTo>
                  <a:lnTo>
                    <a:pt x="241" y="6"/>
                  </a:lnTo>
                  <a:lnTo>
                    <a:pt x="243" y="9"/>
                  </a:lnTo>
                  <a:lnTo>
                    <a:pt x="244" y="13"/>
                  </a:lnTo>
                  <a:lnTo>
                    <a:pt x="246" y="16"/>
                  </a:lnTo>
                  <a:lnTo>
                    <a:pt x="246" y="21"/>
                  </a:lnTo>
                  <a:lnTo>
                    <a:pt x="246" y="153"/>
                  </a:lnTo>
                  <a:lnTo>
                    <a:pt x="376" y="153"/>
                  </a:lnTo>
                  <a:lnTo>
                    <a:pt x="376" y="153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4" y="160"/>
                  </a:lnTo>
                  <a:lnTo>
                    <a:pt x="397" y="163"/>
                  </a:lnTo>
                  <a:lnTo>
                    <a:pt x="398" y="168"/>
                  </a:lnTo>
                  <a:lnTo>
                    <a:pt x="400" y="172"/>
                  </a:lnTo>
                  <a:lnTo>
                    <a:pt x="400" y="177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400" y="223"/>
                  </a:lnTo>
                  <a:lnTo>
                    <a:pt x="398" y="227"/>
                  </a:lnTo>
                  <a:lnTo>
                    <a:pt x="397" y="231"/>
                  </a:lnTo>
                  <a:lnTo>
                    <a:pt x="394" y="234"/>
                  </a:lnTo>
                  <a:lnTo>
                    <a:pt x="390" y="238"/>
                  </a:lnTo>
                  <a:lnTo>
                    <a:pt x="385" y="240"/>
                  </a:lnTo>
                  <a:lnTo>
                    <a:pt x="381" y="241"/>
                  </a:lnTo>
                  <a:lnTo>
                    <a:pt x="376" y="242"/>
                  </a:lnTo>
                  <a:lnTo>
                    <a:pt x="246" y="242"/>
                  </a:lnTo>
                  <a:lnTo>
                    <a:pt x="246" y="663"/>
                  </a:lnTo>
                  <a:lnTo>
                    <a:pt x="246" y="663"/>
                  </a:lnTo>
                  <a:lnTo>
                    <a:pt x="247" y="685"/>
                  </a:lnTo>
                  <a:lnTo>
                    <a:pt x="249" y="703"/>
                  </a:lnTo>
                  <a:lnTo>
                    <a:pt x="251" y="710"/>
                  </a:lnTo>
                  <a:lnTo>
                    <a:pt x="254" y="716"/>
                  </a:lnTo>
                  <a:lnTo>
                    <a:pt x="257" y="722"/>
                  </a:lnTo>
                  <a:lnTo>
                    <a:pt x="260" y="726"/>
                  </a:lnTo>
                  <a:lnTo>
                    <a:pt x="265" y="730"/>
                  </a:lnTo>
                  <a:lnTo>
                    <a:pt x="270" y="733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9"/>
                  </a:lnTo>
                  <a:lnTo>
                    <a:pt x="311" y="739"/>
                  </a:lnTo>
                  <a:lnTo>
                    <a:pt x="379" y="739"/>
                  </a:lnTo>
                  <a:lnTo>
                    <a:pt x="379" y="739"/>
                  </a:lnTo>
                  <a:lnTo>
                    <a:pt x="390" y="740"/>
                  </a:lnTo>
                  <a:lnTo>
                    <a:pt x="395" y="741"/>
                  </a:lnTo>
                  <a:lnTo>
                    <a:pt x="398" y="743"/>
                  </a:lnTo>
                  <a:lnTo>
                    <a:pt x="400" y="746"/>
                  </a:lnTo>
                  <a:lnTo>
                    <a:pt x="403" y="748"/>
                  </a:lnTo>
                  <a:lnTo>
                    <a:pt x="404" y="751"/>
                  </a:lnTo>
                  <a:lnTo>
                    <a:pt x="404" y="756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3" y="805"/>
                  </a:lnTo>
                  <a:lnTo>
                    <a:pt x="402" y="809"/>
                  </a:lnTo>
                  <a:lnTo>
                    <a:pt x="399" y="812"/>
                  </a:lnTo>
                  <a:lnTo>
                    <a:pt x="396" y="815"/>
                  </a:lnTo>
                  <a:lnTo>
                    <a:pt x="392" y="816"/>
                  </a:lnTo>
                  <a:lnTo>
                    <a:pt x="382" y="819"/>
                  </a:lnTo>
                  <a:lnTo>
                    <a:pt x="382" y="81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7" name="Freeform 168"/>
            <p:cNvSpPr>
              <a:spLocks/>
            </p:cNvSpPr>
            <p:nvPr/>
          </p:nvSpPr>
          <p:spPr bwMode="auto">
            <a:xfrm>
              <a:off x="5175991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1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2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2 w 508"/>
                <a:gd name="T21" fmla="*/ 118 h 673"/>
                <a:gd name="T22" fmla="*/ 341 w 508"/>
                <a:gd name="T23" fmla="*/ 104 h 673"/>
                <a:gd name="T24" fmla="*/ 316 w 508"/>
                <a:gd name="T25" fmla="*/ 96 h 673"/>
                <a:gd name="T26" fmla="*/ 286 w 508"/>
                <a:gd name="T27" fmla="*/ 92 h 673"/>
                <a:gd name="T28" fmla="*/ 270 w 508"/>
                <a:gd name="T29" fmla="*/ 91 h 673"/>
                <a:gd name="T30" fmla="*/ 231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5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3 w 508"/>
                <a:gd name="T47" fmla="*/ 673 h 673"/>
                <a:gd name="T48" fmla="*/ 23 w 508"/>
                <a:gd name="T49" fmla="*/ 673 h 673"/>
                <a:gd name="T50" fmla="*/ 14 w 508"/>
                <a:gd name="T51" fmla="*/ 671 h 673"/>
                <a:gd name="T52" fmla="*/ 7 w 508"/>
                <a:gd name="T53" fmla="*/ 665 h 673"/>
                <a:gd name="T54" fmla="*/ 3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3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5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1 w 508"/>
                <a:gd name="T93" fmla="*/ 26 h 673"/>
                <a:gd name="T94" fmla="*/ 444 w 508"/>
                <a:gd name="T95" fmla="*/ 50 h 673"/>
                <a:gd name="T96" fmla="*/ 469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89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1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10" y="665"/>
                  </a:lnTo>
                  <a:lnTo>
                    <a:pt x="406" y="661"/>
                  </a:lnTo>
                  <a:lnTo>
                    <a:pt x="404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2" y="229"/>
                  </a:lnTo>
                  <a:lnTo>
                    <a:pt x="401" y="209"/>
                  </a:lnTo>
                  <a:lnTo>
                    <a:pt x="398" y="191"/>
                  </a:lnTo>
                  <a:lnTo>
                    <a:pt x="395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1" y="126"/>
                  </a:lnTo>
                  <a:lnTo>
                    <a:pt x="362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6" y="96"/>
                  </a:lnTo>
                  <a:lnTo>
                    <a:pt x="302" y="94"/>
                  </a:lnTo>
                  <a:lnTo>
                    <a:pt x="286" y="92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50" y="92"/>
                  </a:lnTo>
                  <a:lnTo>
                    <a:pt x="231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69" y="112"/>
                  </a:lnTo>
                  <a:lnTo>
                    <a:pt x="148" y="120"/>
                  </a:lnTo>
                  <a:lnTo>
                    <a:pt x="128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2"/>
                  </a:lnTo>
                  <a:lnTo>
                    <a:pt x="105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3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9" y="672"/>
                  </a:lnTo>
                  <a:lnTo>
                    <a:pt x="14" y="671"/>
                  </a:lnTo>
                  <a:lnTo>
                    <a:pt x="11" y="668"/>
                  </a:lnTo>
                  <a:lnTo>
                    <a:pt x="7" y="665"/>
                  </a:lnTo>
                  <a:lnTo>
                    <a:pt x="5" y="661"/>
                  </a:lnTo>
                  <a:lnTo>
                    <a:pt x="3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93" y="10"/>
                  </a:lnTo>
                  <a:lnTo>
                    <a:pt x="97" y="12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5" y="24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3" y="17"/>
                  </a:lnTo>
                  <a:lnTo>
                    <a:pt x="411" y="26"/>
                  </a:lnTo>
                  <a:lnTo>
                    <a:pt x="428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69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6" y="144"/>
                  </a:lnTo>
                  <a:lnTo>
                    <a:pt x="501" y="168"/>
                  </a:lnTo>
                  <a:lnTo>
                    <a:pt x="505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8" name="Freeform 169"/>
            <p:cNvSpPr>
              <a:spLocks noEditPoints="1"/>
            </p:cNvSpPr>
            <p:nvPr/>
          </p:nvSpPr>
          <p:spPr bwMode="auto">
            <a:xfrm>
              <a:off x="5304830" y="3943726"/>
              <a:ext cx="105090" cy="134776"/>
            </a:xfrm>
            <a:custGeom>
              <a:avLst/>
              <a:gdLst>
                <a:gd name="T0" fmla="*/ 106 w 533"/>
                <a:gd name="T1" fmla="*/ 391 h 681"/>
                <a:gd name="T2" fmla="*/ 109 w 533"/>
                <a:gd name="T3" fmla="*/ 441 h 681"/>
                <a:gd name="T4" fmla="*/ 122 w 533"/>
                <a:gd name="T5" fmla="*/ 501 h 681"/>
                <a:gd name="T6" fmla="*/ 149 w 533"/>
                <a:gd name="T7" fmla="*/ 543 h 681"/>
                <a:gd name="T8" fmla="*/ 185 w 533"/>
                <a:gd name="T9" fmla="*/ 571 h 681"/>
                <a:gd name="T10" fmla="*/ 235 w 533"/>
                <a:gd name="T11" fmla="*/ 586 h 681"/>
                <a:gd name="T12" fmla="*/ 274 w 533"/>
                <a:gd name="T13" fmla="*/ 588 h 681"/>
                <a:gd name="T14" fmla="*/ 441 w 533"/>
                <a:gd name="T15" fmla="*/ 580 h 681"/>
                <a:gd name="T16" fmla="*/ 495 w 533"/>
                <a:gd name="T17" fmla="*/ 574 h 681"/>
                <a:gd name="T18" fmla="*/ 508 w 533"/>
                <a:gd name="T19" fmla="*/ 579 h 681"/>
                <a:gd name="T20" fmla="*/ 513 w 533"/>
                <a:gd name="T21" fmla="*/ 587 h 681"/>
                <a:gd name="T22" fmla="*/ 515 w 533"/>
                <a:gd name="T23" fmla="*/ 633 h 681"/>
                <a:gd name="T24" fmla="*/ 509 w 533"/>
                <a:gd name="T25" fmla="*/ 651 h 681"/>
                <a:gd name="T26" fmla="*/ 496 w 533"/>
                <a:gd name="T27" fmla="*/ 659 h 681"/>
                <a:gd name="T28" fmla="*/ 439 w 533"/>
                <a:gd name="T29" fmla="*/ 669 h 681"/>
                <a:gd name="T30" fmla="*/ 332 w 533"/>
                <a:gd name="T31" fmla="*/ 680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9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4 w 533"/>
                <a:gd name="T45" fmla="*/ 531 h 681"/>
                <a:gd name="T46" fmla="*/ 9 w 533"/>
                <a:gd name="T47" fmla="*/ 485 h 681"/>
                <a:gd name="T48" fmla="*/ 2 w 533"/>
                <a:gd name="T49" fmla="*/ 431 h 681"/>
                <a:gd name="T50" fmla="*/ 0 w 533"/>
                <a:gd name="T51" fmla="*/ 283 h 681"/>
                <a:gd name="T52" fmla="*/ 4 w 533"/>
                <a:gd name="T53" fmla="*/ 221 h 681"/>
                <a:gd name="T54" fmla="*/ 27 w 533"/>
                <a:gd name="T55" fmla="*/ 141 h 681"/>
                <a:gd name="T56" fmla="*/ 54 w 533"/>
                <a:gd name="T57" fmla="*/ 96 h 681"/>
                <a:gd name="T58" fmla="*/ 78 w 533"/>
                <a:gd name="T59" fmla="*/ 67 h 681"/>
                <a:gd name="T60" fmla="*/ 107 w 533"/>
                <a:gd name="T61" fmla="*/ 44 h 681"/>
                <a:gd name="T62" fmla="*/ 141 w 533"/>
                <a:gd name="T63" fmla="*/ 25 h 681"/>
                <a:gd name="T64" fmla="*/ 180 w 533"/>
                <a:gd name="T65" fmla="*/ 11 h 681"/>
                <a:gd name="T66" fmla="*/ 237 w 533"/>
                <a:gd name="T67" fmla="*/ 1 h 681"/>
                <a:gd name="T68" fmla="*/ 300 w 533"/>
                <a:gd name="T69" fmla="*/ 1 h 681"/>
                <a:gd name="T70" fmla="*/ 357 w 533"/>
                <a:gd name="T71" fmla="*/ 11 h 681"/>
                <a:gd name="T72" fmla="*/ 396 w 533"/>
                <a:gd name="T73" fmla="*/ 25 h 681"/>
                <a:gd name="T74" fmla="*/ 430 w 533"/>
                <a:gd name="T75" fmla="*/ 44 h 681"/>
                <a:gd name="T76" fmla="*/ 458 w 533"/>
                <a:gd name="T77" fmla="*/ 68 h 681"/>
                <a:gd name="T78" fmla="*/ 483 w 533"/>
                <a:gd name="T79" fmla="*/ 96 h 681"/>
                <a:gd name="T80" fmla="*/ 508 w 533"/>
                <a:gd name="T81" fmla="*/ 141 h 681"/>
                <a:gd name="T82" fmla="*/ 530 w 533"/>
                <a:gd name="T83" fmla="*/ 221 h 681"/>
                <a:gd name="T84" fmla="*/ 533 w 533"/>
                <a:gd name="T85" fmla="*/ 347 h 681"/>
                <a:gd name="T86" fmla="*/ 532 w 533"/>
                <a:gd name="T87" fmla="*/ 359 h 681"/>
                <a:gd name="T88" fmla="*/ 524 w 533"/>
                <a:gd name="T89" fmla="*/ 370 h 681"/>
                <a:gd name="T90" fmla="*/ 510 w 533"/>
                <a:gd name="T91" fmla="*/ 375 h 681"/>
                <a:gd name="T92" fmla="*/ 426 w 533"/>
                <a:gd name="T93" fmla="*/ 283 h 681"/>
                <a:gd name="T94" fmla="*/ 421 w 533"/>
                <a:gd name="T95" fmla="*/ 214 h 681"/>
                <a:gd name="T96" fmla="*/ 405 w 533"/>
                <a:gd name="T97" fmla="*/ 162 h 681"/>
                <a:gd name="T98" fmla="*/ 376 w 533"/>
                <a:gd name="T99" fmla="*/ 126 h 681"/>
                <a:gd name="T100" fmla="*/ 338 w 533"/>
                <a:gd name="T101" fmla="*/ 103 h 681"/>
                <a:gd name="T102" fmla="*/ 288 w 533"/>
                <a:gd name="T103" fmla="*/ 94 h 681"/>
                <a:gd name="T104" fmla="*/ 249 w 533"/>
                <a:gd name="T105" fmla="*/ 94 h 681"/>
                <a:gd name="T106" fmla="*/ 199 w 533"/>
                <a:gd name="T107" fmla="*/ 104 h 681"/>
                <a:gd name="T108" fmla="*/ 159 w 533"/>
                <a:gd name="T109" fmla="*/ 128 h 681"/>
                <a:gd name="T110" fmla="*/ 130 w 533"/>
                <a:gd name="T111" fmla="*/ 165 h 681"/>
                <a:gd name="T112" fmla="*/ 112 w 533"/>
                <a:gd name="T113" fmla="*/ 216 h 681"/>
                <a:gd name="T114" fmla="*/ 106 w 533"/>
                <a:gd name="T115" fmla="*/ 283 h 681"/>
                <a:gd name="T116" fmla="*/ 426 w 533"/>
                <a:gd name="T117" fmla="*/ 28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5"/>
                  </a:moveTo>
                  <a:lnTo>
                    <a:pt x="106" y="375"/>
                  </a:lnTo>
                  <a:lnTo>
                    <a:pt x="106" y="391"/>
                  </a:lnTo>
                  <a:lnTo>
                    <a:pt x="106" y="391"/>
                  </a:lnTo>
                  <a:lnTo>
                    <a:pt x="106" y="417"/>
                  </a:lnTo>
                  <a:lnTo>
                    <a:pt x="109" y="441"/>
                  </a:lnTo>
                  <a:lnTo>
                    <a:pt x="112" y="463"/>
                  </a:lnTo>
                  <a:lnTo>
                    <a:pt x="117" y="482"/>
                  </a:lnTo>
                  <a:lnTo>
                    <a:pt x="122" y="501"/>
                  </a:lnTo>
                  <a:lnTo>
                    <a:pt x="130" y="517"/>
                  </a:lnTo>
                  <a:lnTo>
                    <a:pt x="138" y="531"/>
                  </a:lnTo>
                  <a:lnTo>
                    <a:pt x="149" y="543"/>
                  </a:lnTo>
                  <a:lnTo>
                    <a:pt x="159" y="555"/>
                  </a:lnTo>
                  <a:lnTo>
                    <a:pt x="172" y="564"/>
                  </a:lnTo>
                  <a:lnTo>
                    <a:pt x="185" y="571"/>
                  </a:lnTo>
                  <a:lnTo>
                    <a:pt x="200" y="578"/>
                  </a:lnTo>
                  <a:lnTo>
                    <a:pt x="218" y="582"/>
                  </a:lnTo>
                  <a:lnTo>
                    <a:pt x="235" y="586"/>
                  </a:lnTo>
                  <a:lnTo>
                    <a:pt x="254" y="587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329" y="587"/>
                  </a:lnTo>
                  <a:lnTo>
                    <a:pt x="387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5"/>
                  </a:lnTo>
                  <a:lnTo>
                    <a:pt x="508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3" y="587"/>
                  </a:lnTo>
                  <a:lnTo>
                    <a:pt x="515" y="591"/>
                  </a:lnTo>
                  <a:lnTo>
                    <a:pt x="515" y="633"/>
                  </a:lnTo>
                  <a:lnTo>
                    <a:pt x="515" y="633"/>
                  </a:lnTo>
                  <a:lnTo>
                    <a:pt x="513" y="643"/>
                  </a:lnTo>
                  <a:lnTo>
                    <a:pt x="511" y="648"/>
                  </a:lnTo>
                  <a:lnTo>
                    <a:pt x="509" y="651"/>
                  </a:lnTo>
                  <a:lnTo>
                    <a:pt x="507" y="654"/>
                  </a:lnTo>
                  <a:lnTo>
                    <a:pt x="502" y="657"/>
                  </a:lnTo>
                  <a:lnTo>
                    <a:pt x="496" y="659"/>
                  </a:lnTo>
                  <a:lnTo>
                    <a:pt x="491" y="660"/>
                  </a:lnTo>
                  <a:lnTo>
                    <a:pt x="491" y="660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7"/>
                  </a:lnTo>
                  <a:lnTo>
                    <a:pt x="332" y="680"/>
                  </a:lnTo>
                  <a:lnTo>
                    <a:pt x="304" y="681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7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9"/>
                  </a:lnTo>
                  <a:lnTo>
                    <a:pt x="126" y="649"/>
                  </a:lnTo>
                  <a:lnTo>
                    <a:pt x="115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4" y="620"/>
                  </a:lnTo>
                  <a:lnTo>
                    <a:pt x="75" y="611"/>
                  </a:lnTo>
                  <a:lnTo>
                    <a:pt x="66" y="602"/>
                  </a:lnTo>
                  <a:lnTo>
                    <a:pt x="58" y="593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8"/>
                  </a:lnTo>
                  <a:lnTo>
                    <a:pt x="29" y="544"/>
                  </a:lnTo>
                  <a:lnTo>
                    <a:pt x="24" y="531"/>
                  </a:lnTo>
                  <a:lnTo>
                    <a:pt x="18" y="517"/>
                  </a:lnTo>
                  <a:lnTo>
                    <a:pt x="13" y="501"/>
                  </a:lnTo>
                  <a:lnTo>
                    <a:pt x="9" y="485"/>
                  </a:lnTo>
                  <a:lnTo>
                    <a:pt x="6" y="467"/>
                  </a:lnTo>
                  <a:lnTo>
                    <a:pt x="3" y="450"/>
                  </a:lnTo>
                  <a:lnTo>
                    <a:pt x="2" y="431"/>
                  </a:lnTo>
                  <a:lnTo>
                    <a:pt x="1" y="411"/>
                  </a:lnTo>
                  <a:lnTo>
                    <a:pt x="0" y="391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51"/>
                  </a:lnTo>
                  <a:lnTo>
                    <a:pt x="4" y="221"/>
                  </a:lnTo>
                  <a:lnTo>
                    <a:pt x="10" y="192"/>
                  </a:lnTo>
                  <a:lnTo>
                    <a:pt x="18" y="166"/>
                  </a:lnTo>
                  <a:lnTo>
                    <a:pt x="27" y="141"/>
                  </a:lnTo>
                  <a:lnTo>
                    <a:pt x="40" y="118"/>
                  </a:lnTo>
                  <a:lnTo>
                    <a:pt x="45" y="106"/>
                  </a:lnTo>
                  <a:lnTo>
                    <a:pt x="54" y="96"/>
                  </a:lnTo>
                  <a:lnTo>
                    <a:pt x="60" y="86"/>
                  </a:lnTo>
                  <a:lnTo>
                    <a:pt x="70" y="76"/>
                  </a:lnTo>
                  <a:lnTo>
                    <a:pt x="78" y="67"/>
                  </a:lnTo>
                  <a:lnTo>
                    <a:pt x="87" y="59"/>
                  </a:lnTo>
                  <a:lnTo>
                    <a:pt x="97" y="51"/>
                  </a:lnTo>
                  <a:lnTo>
                    <a:pt x="107" y="44"/>
                  </a:lnTo>
                  <a:lnTo>
                    <a:pt x="118" y="37"/>
                  </a:lnTo>
                  <a:lnTo>
                    <a:pt x="129" y="30"/>
                  </a:lnTo>
                  <a:lnTo>
                    <a:pt x="141" y="25"/>
                  </a:lnTo>
                  <a:lnTo>
                    <a:pt x="153" y="20"/>
                  </a:lnTo>
                  <a:lnTo>
                    <a:pt x="166" y="16"/>
                  </a:lnTo>
                  <a:lnTo>
                    <a:pt x="180" y="11"/>
                  </a:lnTo>
                  <a:lnTo>
                    <a:pt x="192" y="8"/>
                  </a:lnTo>
                  <a:lnTo>
                    <a:pt x="207" y="5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5"/>
                  </a:lnTo>
                  <a:lnTo>
                    <a:pt x="344" y="8"/>
                  </a:lnTo>
                  <a:lnTo>
                    <a:pt x="357" y="11"/>
                  </a:lnTo>
                  <a:lnTo>
                    <a:pt x="371" y="16"/>
                  </a:lnTo>
                  <a:lnTo>
                    <a:pt x="384" y="20"/>
                  </a:lnTo>
                  <a:lnTo>
                    <a:pt x="396" y="25"/>
                  </a:lnTo>
                  <a:lnTo>
                    <a:pt x="408" y="30"/>
                  </a:lnTo>
                  <a:lnTo>
                    <a:pt x="418" y="37"/>
                  </a:lnTo>
                  <a:lnTo>
                    <a:pt x="430" y="44"/>
                  </a:lnTo>
                  <a:lnTo>
                    <a:pt x="440" y="51"/>
                  </a:lnTo>
                  <a:lnTo>
                    <a:pt x="449" y="59"/>
                  </a:lnTo>
                  <a:lnTo>
                    <a:pt x="458" y="68"/>
                  </a:lnTo>
                  <a:lnTo>
                    <a:pt x="466" y="76"/>
                  </a:lnTo>
                  <a:lnTo>
                    <a:pt x="474" y="87"/>
                  </a:lnTo>
                  <a:lnTo>
                    <a:pt x="483" y="96"/>
                  </a:lnTo>
                  <a:lnTo>
                    <a:pt x="489" y="106"/>
                  </a:lnTo>
                  <a:lnTo>
                    <a:pt x="496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2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3" y="283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9"/>
                  </a:lnTo>
                  <a:lnTo>
                    <a:pt x="530" y="363"/>
                  </a:lnTo>
                  <a:lnTo>
                    <a:pt x="527" y="367"/>
                  </a:lnTo>
                  <a:lnTo>
                    <a:pt x="524" y="370"/>
                  </a:lnTo>
                  <a:lnTo>
                    <a:pt x="520" y="372"/>
                  </a:lnTo>
                  <a:lnTo>
                    <a:pt x="516" y="373"/>
                  </a:lnTo>
                  <a:lnTo>
                    <a:pt x="510" y="375"/>
                  </a:lnTo>
                  <a:lnTo>
                    <a:pt x="510" y="375"/>
                  </a:lnTo>
                  <a:close/>
                  <a:moveTo>
                    <a:pt x="426" y="283"/>
                  </a:moveTo>
                  <a:lnTo>
                    <a:pt x="426" y="283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6"/>
                  </a:lnTo>
                  <a:lnTo>
                    <a:pt x="410" y="178"/>
                  </a:lnTo>
                  <a:lnTo>
                    <a:pt x="405" y="162"/>
                  </a:lnTo>
                  <a:lnTo>
                    <a:pt x="396" y="149"/>
                  </a:lnTo>
                  <a:lnTo>
                    <a:pt x="387" y="136"/>
                  </a:lnTo>
                  <a:lnTo>
                    <a:pt x="376" y="126"/>
                  </a:lnTo>
                  <a:lnTo>
                    <a:pt x="364" y="116"/>
                  </a:lnTo>
                  <a:lnTo>
                    <a:pt x="352" y="110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5" y="96"/>
                  </a:lnTo>
                  <a:lnTo>
                    <a:pt x="288" y="94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49" y="94"/>
                  </a:lnTo>
                  <a:lnTo>
                    <a:pt x="231" y="96"/>
                  </a:lnTo>
                  <a:lnTo>
                    <a:pt x="214" y="99"/>
                  </a:lnTo>
                  <a:lnTo>
                    <a:pt x="199" y="104"/>
                  </a:lnTo>
                  <a:lnTo>
                    <a:pt x="184" y="111"/>
                  </a:lnTo>
                  <a:lnTo>
                    <a:pt x="171" y="119"/>
                  </a:lnTo>
                  <a:lnTo>
                    <a:pt x="159" y="128"/>
                  </a:lnTo>
                  <a:lnTo>
                    <a:pt x="148" y="138"/>
                  </a:lnTo>
                  <a:lnTo>
                    <a:pt x="138" y="151"/>
                  </a:lnTo>
                  <a:lnTo>
                    <a:pt x="130" y="165"/>
                  </a:lnTo>
                  <a:lnTo>
                    <a:pt x="122" y="181"/>
                  </a:lnTo>
                  <a:lnTo>
                    <a:pt x="117" y="198"/>
                  </a:lnTo>
                  <a:lnTo>
                    <a:pt x="112" y="216"/>
                  </a:lnTo>
                  <a:lnTo>
                    <a:pt x="109" y="237"/>
                  </a:lnTo>
                  <a:lnTo>
                    <a:pt x="106" y="259"/>
                  </a:lnTo>
                  <a:lnTo>
                    <a:pt x="106" y="283"/>
                  </a:lnTo>
                  <a:lnTo>
                    <a:pt x="106" y="293"/>
                  </a:lnTo>
                  <a:lnTo>
                    <a:pt x="426" y="293"/>
                  </a:lnTo>
                  <a:lnTo>
                    <a:pt x="426" y="28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9" name="Freeform 170"/>
            <p:cNvSpPr>
              <a:spLocks/>
            </p:cNvSpPr>
            <p:nvPr/>
          </p:nvSpPr>
          <p:spPr bwMode="auto">
            <a:xfrm>
              <a:off x="5439012" y="3943726"/>
              <a:ext cx="58779" cy="132995"/>
            </a:xfrm>
            <a:custGeom>
              <a:avLst/>
              <a:gdLst>
                <a:gd name="T0" fmla="*/ 271 w 298"/>
                <a:gd name="T1" fmla="*/ 91 h 673"/>
                <a:gd name="T2" fmla="*/ 231 w 298"/>
                <a:gd name="T3" fmla="*/ 95 h 673"/>
                <a:gd name="T4" fmla="*/ 190 w 298"/>
                <a:gd name="T5" fmla="*/ 104 h 673"/>
                <a:gd name="T6" fmla="*/ 149 w 298"/>
                <a:gd name="T7" fmla="*/ 119 h 673"/>
                <a:gd name="T8" fmla="*/ 105 w 298"/>
                <a:gd name="T9" fmla="*/ 142 h 673"/>
                <a:gd name="T10" fmla="*/ 105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0 w 298"/>
                <a:gd name="T17" fmla="*/ 671 h 673"/>
                <a:gd name="T18" fmla="*/ 81 w 298"/>
                <a:gd name="T19" fmla="*/ 673 h 673"/>
                <a:gd name="T20" fmla="*/ 23 w 298"/>
                <a:gd name="T21" fmla="*/ 673 h 673"/>
                <a:gd name="T22" fmla="*/ 13 w 298"/>
                <a:gd name="T23" fmla="*/ 671 h 673"/>
                <a:gd name="T24" fmla="*/ 7 w 298"/>
                <a:gd name="T25" fmla="*/ 665 h 673"/>
                <a:gd name="T26" fmla="*/ 1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1 w 298"/>
                <a:gd name="T33" fmla="*/ 24 h 673"/>
                <a:gd name="T34" fmla="*/ 5 w 298"/>
                <a:gd name="T35" fmla="*/ 16 h 673"/>
                <a:gd name="T36" fmla="*/ 13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8 w 298"/>
                <a:gd name="T43" fmla="*/ 10 h 673"/>
                <a:gd name="T44" fmla="*/ 95 w 298"/>
                <a:gd name="T45" fmla="*/ 16 h 673"/>
                <a:gd name="T46" fmla="*/ 101 w 298"/>
                <a:gd name="T47" fmla="*/ 24 h 673"/>
                <a:gd name="T48" fmla="*/ 102 w 298"/>
                <a:gd name="T49" fmla="*/ 33 h 673"/>
                <a:gd name="T50" fmla="*/ 102 w 298"/>
                <a:gd name="T51" fmla="*/ 58 h 673"/>
                <a:gd name="T52" fmla="*/ 146 w 298"/>
                <a:gd name="T53" fmla="*/ 30 h 673"/>
                <a:gd name="T54" fmla="*/ 189 w 298"/>
                <a:gd name="T55" fmla="*/ 13 h 673"/>
                <a:gd name="T56" fmla="*/ 231 w 298"/>
                <a:gd name="T57" fmla="*/ 3 h 673"/>
                <a:gd name="T58" fmla="*/ 271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3 w 298"/>
                <a:gd name="T65" fmla="*/ 9 h 673"/>
                <a:gd name="T66" fmla="*/ 297 w 298"/>
                <a:gd name="T67" fmla="*/ 17 h 673"/>
                <a:gd name="T68" fmla="*/ 298 w 298"/>
                <a:gd name="T69" fmla="*/ 71 h 673"/>
                <a:gd name="T70" fmla="*/ 297 w 298"/>
                <a:gd name="T71" fmla="*/ 76 h 673"/>
                <a:gd name="T72" fmla="*/ 293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1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1" y="91"/>
                  </a:moveTo>
                  <a:lnTo>
                    <a:pt x="271" y="91"/>
                  </a:lnTo>
                  <a:lnTo>
                    <a:pt x="251" y="92"/>
                  </a:lnTo>
                  <a:lnTo>
                    <a:pt x="231" y="95"/>
                  </a:lnTo>
                  <a:lnTo>
                    <a:pt x="211" y="98"/>
                  </a:lnTo>
                  <a:lnTo>
                    <a:pt x="190" y="104"/>
                  </a:lnTo>
                  <a:lnTo>
                    <a:pt x="171" y="111"/>
                  </a:lnTo>
                  <a:lnTo>
                    <a:pt x="149" y="119"/>
                  </a:lnTo>
                  <a:lnTo>
                    <a:pt x="128" y="130"/>
                  </a:lnTo>
                  <a:lnTo>
                    <a:pt x="105" y="142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0" y="671"/>
                  </a:lnTo>
                  <a:lnTo>
                    <a:pt x="86" y="672"/>
                  </a:lnTo>
                  <a:lnTo>
                    <a:pt x="81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3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3" y="661"/>
                  </a:lnTo>
                  <a:lnTo>
                    <a:pt x="1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10"/>
                  </a:lnTo>
                  <a:lnTo>
                    <a:pt x="17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3" y="9"/>
                  </a:lnTo>
                  <a:lnTo>
                    <a:pt x="88" y="10"/>
                  </a:lnTo>
                  <a:lnTo>
                    <a:pt x="93" y="12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2" y="33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25" y="43"/>
                  </a:lnTo>
                  <a:lnTo>
                    <a:pt x="146" y="30"/>
                  </a:lnTo>
                  <a:lnTo>
                    <a:pt x="168" y="21"/>
                  </a:lnTo>
                  <a:lnTo>
                    <a:pt x="189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1" y="0"/>
                  </a:lnTo>
                  <a:lnTo>
                    <a:pt x="271" y="0"/>
                  </a:lnTo>
                  <a:lnTo>
                    <a:pt x="278" y="1"/>
                  </a:lnTo>
                  <a:lnTo>
                    <a:pt x="283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3" y="9"/>
                  </a:lnTo>
                  <a:lnTo>
                    <a:pt x="296" y="12"/>
                  </a:lnTo>
                  <a:lnTo>
                    <a:pt x="297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7" y="76"/>
                  </a:lnTo>
                  <a:lnTo>
                    <a:pt x="296" y="80"/>
                  </a:lnTo>
                  <a:lnTo>
                    <a:pt x="293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3" y="90"/>
                  </a:lnTo>
                  <a:lnTo>
                    <a:pt x="278" y="91"/>
                  </a:lnTo>
                  <a:lnTo>
                    <a:pt x="271" y="91"/>
                  </a:lnTo>
                  <a:lnTo>
                    <a:pt x="271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0" name="Freeform 171"/>
            <p:cNvSpPr>
              <a:spLocks noEditPoints="1"/>
            </p:cNvSpPr>
            <p:nvPr/>
          </p:nvSpPr>
          <p:spPr bwMode="auto">
            <a:xfrm>
              <a:off x="5582101" y="3895634"/>
              <a:ext cx="21375" cy="181088"/>
            </a:xfrm>
            <a:custGeom>
              <a:avLst/>
              <a:gdLst>
                <a:gd name="T0" fmla="*/ 24 w 110"/>
                <a:gd name="T1" fmla="*/ 145 h 916"/>
                <a:gd name="T2" fmla="*/ 20 w 110"/>
                <a:gd name="T3" fmla="*/ 145 h 916"/>
                <a:gd name="T4" fmla="*/ 11 w 110"/>
                <a:gd name="T5" fmla="*/ 142 h 916"/>
                <a:gd name="T6" fmla="*/ 5 w 110"/>
                <a:gd name="T7" fmla="*/ 135 h 916"/>
                <a:gd name="T8" fmla="*/ 0 w 110"/>
                <a:gd name="T9" fmla="*/ 126 h 916"/>
                <a:gd name="T10" fmla="*/ 0 w 110"/>
                <a:gd name="T11" fmla="*/ 25 h 916"/>
                <a:gd name="T12" fmla="*/ 0 w 110"/>
                <a:gd name="T13" fmla="*/ 20 h 916"/>
                <a:gd name="T14" fmla="*/ 5 w 110"/>
                <a:gd name="T15" fmla="*/ 11 h 916"/>
                <a:gd name="T16" fmla="*/ 11 w 110"/>
                <a:gd name="T17" fmla="*/ 4 h 916"/>
                <a:gd name="T18" fmla="*/ 20 w 110"/>
                <a:gd name="T19" fmla="*/ 0 h 916"/>
                <a:gd name="T20" fmla="*/ 86 w 110"/>
                <a:gd name="T21" fmla="*/ 0 h 916"/>
                <a:gd name="T22" fmla="*/ 91 w 110"/>
                <a:gd name="T23" fmla="*/ 0 h 916"/>
                <a:gd name="T24" fmla="*/ 99 w 110"/>
                <a:gd name="T25" fmla="*/ 4 h 916"/>
                <a:gd name="T26" fmla="*/ 106 w 110"/>
                <a:gd name="T27" fmla="*/ 11 h 916"/>
                <a:gd name="T28" fmla="*/ 109 w 110"/>
                <a:gd name="T29" fmla="*/ 20 h 916"/>
                <a:gd name="T30" fmla="*/ 110 w 110"/>
                <a:gd name="T31" fmla="*/ 121 h 916"/>
                <a:gd name="T32" fmla="*/ 109 w 110"/>
                <a:gd name="T33" fmla="*/ 126 h 916"/>
                <a:gd name="T34" fmla="*/ 106 w 110"/>
                <a:gd name="T35" fmla="*/ 135 h 916"/>
                <a:gd name="T36" fmla="*/ 99 w 110"/>
                <a:gd name="T37" fmla="*/ 142 h 916"/>
                <a:gd name="T38" fmla="*/ 91 w 110"/>
                <a:gd name="T39" fmla="*/ 145 h 916"/>
                <a:gd name="T40" fmla="*/ 86 w 110"/>
                <a:gd name="T41" fmla="*/ 145 h 916"/>
                <a:gd name="T42" fmla="*/ 26 w 110"/>
                <a:gd name="T43" fmla="*/ 916 h 916"/>
                <a:gd name="T44" fmla="*/ 21 w 110"/>
                <a:gd name="T45" fmla="*/ 915 h 916"/>
                <a:gd name="T46" fmla="*/ 12 w 110"/>
                <a:gd name="T47" fmla="*/ 911 h 916"/>
                <a:gd name="T48" fmla="*/ 6 w 110"/>
                <a:gd name="T49" fmla="*/ 904 h 916"/>
                <a:gd name="T50" fmla="*/ 1 w 110"/>
                <a:gd name="T51" fmla="*/ 896 h 916"/>
                <a:gd name="T52" fmla="*/ 1 w 110"/>
                <a:gd name="T53" fmla="*/ 276 h 916"/>
                <a:gd name="T54" fmla="*/ 1 w 110"/>
                <a:gd name="T55" fmla="*/ 271 h 916"/>
                <a:gd name="T56" fmla="*/ 6 w 110"/>
                <a:gd name="T57" fmla="*/ 262 h 916"/>
                <a:gd name="T58" fmla="*/ 12 w 110"/>
                <a:gd name="T59" fmla="*/ 255 h 916"/>
                <a:gd name="T60" fmla="*/ 21 w 110"/>
                <a:gd name="T61" fmla="*/ 252 h 916"/>
                <a:gd name="T62" fmla="*/ 84 w 110"/>
                <a:gd name="T63" fmla="*/ 252 h 916"/>
                <a:gd name="T64" fmla="*/ 89 w 110"/>
                <a:gd name="T65" fmla="*/ 252 h 916"/>
                <a:gd name="T66" fmla="*/ 97 w 110"/>
                <a:gd name="T67" fmla="*/ 255 h 916"/>
                <a:gd name="T68" fmla="*/ 104 w 110"/>
                <a:gd name="T69" fmla="*/ 262 h 916"/>
                <a:gd name="T70" fmla="*/ 107 w 110"/>
                <a:gd name="T71" fmla="*/ 271 h 916"/>
                <a:gd name="T72" fmla="*/ 108 w 110"/>
                <a:gd name="T73" fmla="*/ 891 h 916"/>
                <a:gd name="T74" fmla="*/ 107 w 110"/>
                <a:gd name="T75" fmla="*/ 896 h 916"/>
                <a:gd name="T76" fmla="*/ 104 w 110"/>
                <a:gd name="T77" fmla="*/ 904 h 916"/>
                <a:gd name="T78" fmla="*/ 97 w 110"/>
                <a:gd name="T79" fmla="*/ 911 h 916"/>
                <a:gd name="T80" fmla="*/ 89 w 110"/>
                <a:gd name="T81" fmla="*/ 915 h 916"/>
                <a:gd name="T82" fmla="*/ 84 w 110"/>
                <a:gd name="T83" fmla="*/ 91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6">
                  <a:moveTo>
                    <a:pt x="86" y="145"/>
                  </a:moveTo>
                  <a:lnTo>
                    <a:pt x="24" y="145"/>
                  </a:lnTo>
                  <a:lnTo>
                    <a:pt x="24" y="145"/>
                  </a:lnTo>
                  <a:lnTo>
                    <a:pt x="20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7" y="138"/>
                  </a:lnTo>
                  <a:lnTo>
                    <a:pt x="5" y="135"/>
                  </a:lnTo>
                  <a:lnTo>
                    <a:pt x="3" y="130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5" y="2"/>
                  </a:lnTo>
                  <a:lnTo>
                    <a:pt x="99" y="4"/>
                  </a:lnTo>
                  <a:lnTo>
                    <a:pt x="104" y="7"/>
                  </a:lnTo>
                  <a:lnTo>
                    <a:pt x="106" y="11"/>
                  </a:lnTo>
                  <a:lnTo>
                    <a:pt x="108" y="15"/>
                  </a:lnTo>
                  <a:lnTo>
                    <a:pt x="109" y="20"/>
                  </a:lnTo>
                  <a:lnTo>
                    <a:pt x="110" y="25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6"/>
                  </a:lnTo>
                  <a:lnTo>
                    <a:pt x="108" y="130"/>
                  </a:lnTo>
                  <a:lnTo>
                    <a:pt x="106" y="135"/>
                  </a:lnTo>
                  <a:lnTo>
                    <a:pt x="104" y="138"/>
                  </a:lnTo>
                  <a:lnTo>
                    <a:pt x="99" y="142"/>
                  </a:lnTo>
                  <a:lnTo>
                    <a:pt x="95" y="143"/>
                  </a:lnTo>
                  <a:lnTo>
                    <a:pt x="91" y="145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6"/>
                  </a:moveTo>
                  <a:lnTo>
                    <a:pt x="26" y="916"/>
                  </a:lnTo>
                  <a:lnTo>
                    <a:pt x="26" y="916"/>
                  </a:lnTo>
                  <a:lnTo>
                    <a:pt x="21" y="915"/>
                  </a:lnTo>
                  <a:lnTo>
                    <a:pt x="16" y="914"/>
                  </a:lnTo>
                  <a:lnTo>
                    <a:pt x="12" y="911"/>
                  </a:lnTo>
                  <a:lnTo>
                    <a:pt x="8" y="908"/>
                  </a:lnTo>
                  <a:lnTo>
                    <a:pt x="6" y="904"/>
                  </a:lnTo>
                  <a:lnTo>
                    <a:pt x="4" y="901"/>
                  </a:lnTo>
                  <a:lnTo>
                    <a:pt x="1" y="896"/>
                  </a:lnTo>
                  <a:lnTo>
                    <a:pt x="1" y="891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1" y="271"/>
                  </a:lnTo>
                  <a:lnTo>
                    <a:pt x="4" y="267"/>
                  </a:lnTo>
                  <a:lnTo>
                    <a:pt x="6" y="262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2"/>
                  </a:lnTo>
                  <a:lnTo>
                    <a:pt x="84" y="252"/>
                  </a:lnTo>
                  <a:lnTo>
                    <a:pt x="84" y="252"/>
                  </a:lnTo>
                  <a:lnTo>
                    <a:pt x="89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0" y="259"/>
                  </a:lnTo>
                  <a:lnTo>
                    <a:pt x="104" y="262"/>
                  </a:lnTo>
                  <a:lnTo>
                    <a:pt x="106" y="267"/>
                  </a:lnTo>
                  <a:lnTo>
                    <a:pt x="107" y="271"/>
                  </a:lnTo>
                  <a:lnTo>
                    <a:pt x="108" y="276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7" y="896"/>
                  </a:lnTo>
                  <a:lnTo>
                    <a:pt x="106" y="901"/>
                  </a:lnTo>
                  <a:lnTo>
                    <a:pt x="104" y="904"/>
                  </a:lnTo>
                  <a:lnTo>
                    <a:pt x="100" y="908"/>
                  </a:lnTo>
                  <a:lnTo>
                    <a:pt x="97" y="911"/>
                  </a:lnTo>
                  <a:lnTo>
                    <a:pt x="93" y="914"/>
                  </a:lnTo>
                  <a:lnTo>
                    <a:pt x="89" y="915"/>
                  </a:lnTo>
                  <a:lnTo>
                    <a:pt x="84" y="916"/>
                  </a:lnTo>
                  <a:lnTo>
                    <a:pt x="84" y="916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1" name="Freeform 172"/>
            <p:cNvSpPr>
              <a:spLocks/>
            </p:cNvSpPr>
            <p:nvPr/>
          </p:nvSpPr>
          <p:spPr bwMode="auto">
            <a:xfrm>
              <a:off x="5638505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2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1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1 w 508"/>
                <a:gd name="T21" fmla="*/ 118 h 673"/>
                <a:gd name="T22" fmla="*/ 341 w 508"/>
                <a:gd name="T23" fmla="*/ 104 h 673"/>
                <a:gd name="T24" fmla="*/ 315 w 508"/>
                <a:gd name="T25" fmla="*/ 96 h 673"/>
                <a:gd name="T26" fmla="*/ 287 w 508"/>
                <a:gd name="T27" fmla="*/ 92 h 673"/>
                <a:gd name="T28" fmla="*/ 269 w 508"/>
                <a:gd name="T29" fmla="*/ 91 h 673"/>
                <a:gd name="T30" fmla="*/ 230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4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2 w 508"/>
                <a:gd name="T47" fmla="*/ 673 h 673"/>
                <a:gd name="T48" fmla="*/ 23 w 508"/>
                <a:gd name="T49" fmla="*/ 673 h 673"/>
                <a:gd name="T50" fmla="*/ 15 w 508"/>
                <a:gd name="T51" fmla="*/ 671 h 673"/>
                <a:gd name="T52" fmla="*/ 7 w 508"/>
                <a:gd name="T53" fmla="*/ 665 h 673"/>
                <a:gd name="T54" fmla="*/ 2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2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4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2 w 508"/>
                <a:gd name="T93" fmla="*/ 26 h 673"/>
                <a:gd name="T94" fmla="*/ 444 w 508"/>
                <a:gd name="T95" fmla="*/ 50 h 673"/>
                <a:gd name="T96" fmla="*/ 470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90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2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09" y="665"/>
                  </a:lnTo>
                  <a:lnTo>
                    <a:pt x="406" y="661"/>
                  </a:lnTo>
                  <a:lnTo>
                    <a:pt x="405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1" y="229"/>
                  </a:lnTo>
                  <a:lnTo>
                    <a:pt x="400" y="209"/>
                  </a:lnTo>
                  <a:lnTo>
                    <a:pt x="398" y="191"/>
                  </a:lnTo>
                  <a:lnTo>
                    <a:pt x="394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0" y="126"/>
                  </a:lnTo>
                  <a:lnTo>
                    <a:pt x="361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5" y="96"/>
                  </a:lnTo>
                  <a:lnTo>
                    <a:pt x="302" y="94"/>
                  </a:lnTo>
                  <a:lnTo>
                    <a:pt x="287" y="92"/>
                  </a:lnTo>
                  <a:lnTo>
                    <a:pt x="269" y="91"/>
                  </a:lnTo>
                  <a:lnTo>
                    <a:pt x="269" y="91"/>
                  </a:lnTo>
                  <a:lnTo>
                    <a:pt x="250" y="92"/>
                  </a:lnTo>
                  <a:lnTo>
                    <a:pt x="230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70" y="112"/>
                  </a:lnTo>
                  <a:lnTo>
                    <a:pt x="148" y="120"/>
                  </a:lnTo>
                  <a:lnTo>
                    <a:pt x="127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7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6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5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28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3" y="19"/>
                  </a:lnTo>
                  <a:lnTo>
                    <a:pt x="104" y="24"/>
                  </a:lnTo>
                  <a:lnTo>
                    <a:pt x="107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3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2" y="26"/>
                  </a:lnTo>
                  <a:lnTo>
                    <a:pt x="429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70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7" y="144"/>
                  </a:lnTo>
                  <a:lnTo>
                    <a:pt x="501" y="168"/>
                  </a:lnTo>
                  <a:lnTo>
                    <a:pt x="506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4" y="671"/>
                  </a:lnTo>
                  <a:lnTo>
                    <a:pt x="490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2" name="Freeform 173"/>
            <p:cNvSpPr>
              <a:spLocks noEditPoints="1"/>
            </p:cNvSpPr>
            <p:nvPr/>
          </p:nvSpPr>
          <p:spPr bwMode="auto">
            <a:xfrm>
              <a:off x="4744350" y="4184186"/>
              <a:ext cx="116371" cy="180494"/>
            </a:xfrm>
            <a:custGeom>
              <a:avLst/>
              <a:gdLst>
                <a:gd name="T0" fmla="*/ 125 w 588"/>
                <a:gd name="T1" fmla="*/ 911 h 914"/>
                <a:gd name="T2" fmla="*/ 30 w 588"/>
                <a:gd name="T3" fmla="*/ 902 h 914"/>
                <a:gd name="T4" fmla="*/ 4 w 588"/>
                <a:gd name="T5" fmla="*/ 885 h 914"/>
                <a:gd name="T6" fmla="*/ 0 w 588"/>
                <a:gd name="T7" fmla="*/ 54 h 914"/>
                <a:gd name="T8" fmla="*/ 6 w 588"/>
                <a:gd name="T9" fmla="*/ 29 h 914"/>
                <a:gd name="T10" fmla="*/ 30 w 588"/>
                <a:gd name="T11" fmla="*/ 12 h 914"/>
                <a:gd name="T12" fmla="*/ 120 w 588"/>
                <a:gd name="T13" fmla="*/ 4 h 914"/>
                <a:gd name="T14" fmla="*/ 266 w 588"/>
                <a:gd name="T15" fmla="*/ 0 h 914"/>
                <a:gd name="T16" fmla="*/ 398 w 588"/>
                <a:gd name="T17" fmla="*/ 18 h 914"/>
                <a:gd name="T18" fmla="*/ 479 w 588"/>
                <a:gd name="T19" fmla="*/ 49 h 914"/>
                <a:gd name="T20" fmla="*/ 523 w 588"/>
                <a:gd name="T21" fmla="*/ 79 h 914"/>
                <a:gd name="T22" fmla="*/ 556 w 588"/>
                <a:gd name="T23" fmla="*/ 120 h 914"/>
                <a:gd name="T24" fmla="*/ 577 w 588"/>
                <a:gd name="T25" fmla="*/ 171 h 914"/>
                <a:gd name="T26" fmla="*/ 584 w 588"/>
                <a:gd name="T27" fmla="*/ 233 h 914"/>
                <a:gd name="T28" fmla="*/ 581 w 588"/>
                <a:gd name="T29" fmla="*/ 285 h 914"/>
                <a:gd name="T30" fmla="*/ 564 w 588"/>
                <a:gd name="T31" fmla="*/ 343 h 914"/>
                <a:gd name="T32" fmla="*/ 532 w 588"/>
                <a:gd name="T33" fmla="*/ 391 h 914"/>
                <a:gd name="T34" fmla="*/ 484 w 588"/>
                <a:gd name="T35" fmla="*/ 428 h 914"/>
                <a:gd name="T36" fmla="*/ 470 w 588"/>
                <a:gd name="T37" fmla="*/ 448 h 914"/>
                <a:gd name="T38" fmla="*/ 523 w 588"/>
                <a:gd name="T39" fmla="*/ 482 h 914"/>
                <a:gd name="T40" fmla="*/ 561 w 588"/>
                <a:gd name="T41" fmla="*/ 529 h 914"/>
                <a:gd name="T42" fmla="*/ 584 w 588"/>
                <a:gd name="T43" fmla="*/ 588 h 914"/>
                <a:gd name="T44" fmla="*/ 588 w 588"/>
                <a:gd name="T45" fmla="*/ 659 h 914"/>
                <a:gd name="T46" fmla="*/ 585 w 588"/>
                <a:gd name="T47" fmla="*/ 711 h 914"/>
                <a:gd name="T48" fmla="*/ 567 w 588"/>
                <a:gd name="T49" fmla="*/ 771 h 914"/>
                <a:gd name="T50" fmla="*/ 537 w 588"/>
                <a:gd name="T51" fmla="*/ 818 h 914"/>
                <a:gd name="T52" fmla="*/ 495 w 588"/>
                <a:gd name="T53" fmla="*/ 855 h 914"/>
                <a:gd name="T54" fmla="*/ 445 w 588"/>
                <a:gd name="T55" fmla="*/ 881 h 914"/>
                <a:gd name="T56" fmla="*/ 338 w 588"/>
                <a:gd name="T57" fmla="*/ 908 h 914"/>
                <a:gd name="T58" fmla="*/ 236 w 588"/>
                <a:gd name="T59" fmla="*/ 914 h 914"/>
                <a:gd name="T60" fmla="*/ 470 w 588"/>
                <a:gd name="T61" fmla="*/ 194 h 914"/>
                <a:gd name="T62" fmla="*/ 436 w 588"/>
                <a:gd name="T63" fmla="*/ 138 h 914"/>
                <a:gd name="T64" fmla="*/ 373 w 588"/>
                <a:gd name="T65" fmla="*/ 107 h 914"/>
                <a:gd name="T66" fmla="*/ 283 w 588"/>
                <a:gd name="T67" fmla="*/ 94 h 914"/>
                <a:gd name="T68" fmla="*/ 167 w 588"/>
                <a:gd name="T69" fmla="*/ 94 h 914"/>
                <a:gd name="T70" fmla="*/ 297 w 588"/>
                <a:gd name="T71" fmla="*/ 396 h 914"/>
                <a:gd name="T72" fmla="*/ 383 w 588"/>
                <a:gd name="T73" fmla="*/ 385 h 914"/>
                <a:gd name="T74" fmla="*/ 438 w 588"/>
                <a:gd name="T75" fmla="*/ 352 h 914"/>
                <a:gd name="T76" fmla="*/ 466 w 588"/>
                <a:gd name="T77" fmla="*/ 307 h 914"/>
                <a:gd name="T78" fmla="*/ 474 w 588"/>
                <a:gd name="T79" fmla="*/ 253 h 914"/>
                <a:gd name="T80" fmla="*/ 478 w 588"/>
                <a:gd name="T81" fmla="*/ 623 h 914"/>
                <a:gd name="T82" fmla="*/ 466 w 588"/>
                <a:gd name="T83" fmla="*/ 567 h 914"/>
                <a:gd name="T84" fmla="*/ 430 w 588"/>
                <a:gd name="T85" fmla="*/ 521 h 914"/>
                <a:gd name="T86" fmla="*/ 367 w 588"/>
                <a:gd name="T87" fmla="*/ 491 h 914"/>
                <a:gd name="T88" fmla="*/ 111 w 588"/>
                <a:gd name="T89" fmla="*/ 484 h 914"/>
                <a:gd name="T90" fmla="*/ 204 w 588"/>
                <a:gd name="T91" fmla="*/ 820 h 914"/>
                <a:gd name="T92" fmla="*/ 290 w 588"/>
                <a:gd name="T93" fmla="*/ 819 h 914"/>
                <a:gd name="T94" fmla="*/ 378 w 588"/>
                <a:gd name="T95" fmla="*/ 804 h 914"/>
                <a:gd name="T96" fmla="*/ 441 w 588"/>
                <a:gd name="T97" fmla="*/ 768 h 914"/>
                <a:gd name="T98" fmla="*/ 475 w 588"/>
                <a:gd name="T99" fmla="*/ 702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8" h="914">
                  <a:moveTo>
                    <a:pt x="236" y="914"/>
                  </a:moveTo>
                  <a:lnTo>
                    <a:pt x="236" y="914"/>
                  </a:lnTo>
                  <a:lnTo>
                    <a:pt x="179" y="913"/>
                  </a:lnTo>
                  <a:lnTo>
                    <a:pt x="125" y="911"/>
                  </a:lnTo>
                  <a:lnTo>
                    <a:pt x="78" y="908"/>
                  </a:lnTo>
                  <a:lnTo>
                    <a:pt x="40" y="903"/>
                  </a:lnTo>
                  <a:lnTo>
                    <a:pt x="40" y="903"/>
                  </a:lnTo>
                  <a:lnTo>
                    <a:pt x="30" y="902"/>
                  </a:lnTo>
                  <a:lnTo>
                    <a:pt x="22" y="900"/>
                  </a:lnTo>
                  <a:lnTo>
                    <a:pt x="15" y="895"/>
                  </a:lnTo>
                  <a:lnTo>
                    <a:pt x="9" y="890"/>
                  </a:lnTo>
                  <a:lnTo>
                    <a:pt x="4" y="885"/>
                  </a:lnTo>
                  <a:lnTo>
                    <a:pt x="2" y="878"/>
                  </a:lnTo>
                  <a:lnTo>
                    <a:pt x="0" y="869"/>
                  </a:lnTo>
                  <a:lnTo>
                    <a:pt x="0" y="85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9" y="23"/>
                  </a:lnTo>
                  <a:lnTo>
                    <a:pt x="15" y="18"/>
                  </a:lnTo>
                  <a:lnTo>
                    <a:pt x="22" y="14"/>
                  </a:lnTo>
                  <a:lnTo>
                    <a:pt x="3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74" y="6"/>
                  </a:lnTo>
                  <a:lnTo>
                    <a:pt x="120" y="4"/>
                  </a:lnTo>
                  <a:lnTo>
                    <a:pt x="17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66" y="0"/>
                  </a:lnTo>
                  <a:lnTo>
                    <a:pt x="300" y="3"/>
                  </a:lnTo>
                  <a:lnTo>
                    <a:pt x="334" y="6"/>
                  </a:lnTo>
                  <a:lnTo>
                    <a:pt x="367" y="11"/>
                  </a:lnTo>
                  <a:lnTo>
                    <a:pt x="398" y="18"/>
                  </a:lnTo>
                  <a:lnTo>
                    <a:pt x="427" y="26"/>
                  </a:lnTo>
                  <a:lnTo>
                    <a:pt x="454" y="36"/>
                  </a:lnTo>
                  <a:lnTo>
                    <a:pt x="467" y="42"/>
                  </a:lnTo>
                  <a:lnTo>
                    <a:pt x="479" y="49"/>
                  </a:lnTo>
                  <a:lnTo>
                    <a:pt x="491" y="55"/>
                  </a:lnTo>
                  <a:lnTo>
                    <a:pt x="502" y="62"/>
                  </a:lnTo>
                  <a:lnTo>
                    <a:pt x="513" y="71"/>
                  </a:lnTo>
                  <a:lnTo>
                    <a:pt x="523" y="79"/>
                  </a:lnTo>
                  <a:lnTo>
                    <a:pt x="532" y="89"/>
                  </a:lnTo>
                  <a:lnTo>
                    <a:pt x="540" y="99"/>
                  </a:lnTo>
                  <a:lnTo>
                    <a:pt x="548" y="109"/>
                  </a:lnTo>
                  <a:lnTo>
                    <a:pt x="556" y="120"/>
                  </a:lnTo>
                  <a:lnTo>
                    <a:pt x="562" y="132"/>
                  </a:lnTo>
                  <a:lnTo>
                    <a:pt x="568" y="144"/>
                  </a:lnTo>
                  <a:lnTo>
                    <a:pt x="572" y="157"/>
                  </a:lnTo>
                  <a:lnTo>
                    <a:pt x="577" y="171"/>
                  </a:lnTo>
                  <a:lnTo>
                    <a:pt x="580" y="185"/>
                  </a:lnTo>
                  <a:lnTo>
                    <a:pt x="583" y="201"/>
                  </a:lnTo>
                  <a:lnTo>
                    <a:pt x="584" y="217"/>
                  </a:lnTo>
                  <a:lnTo>
                    <a:pt x="584" y="233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69"/>
                  </a:lnTo>
                  <a:lnTo>
                    <a:pt x="581" y="285"/>
                  </a:lnTo>
                  <a:lnTo>
                    <a:pt x="579" y="301"/>
                  </a:lnTo>
                  <a:lnTo>
                    <a:pt x="576" y="316"/>
                  </a:lnTo>
                  <a:lnTo>
                    <a:pt x="571" y="330"/>
                  </a:lnTo>
                  <a:lnTo>
                    <a:pt x="564" y="343"/>
                  </a:lnTo>
                  <a:lnTo>
                    <a:pt x="558" y="357"/>
                  </a:lnTo>
                  <a:lnTo>
                    <a:pt x="550" y="369"/>
                  </a:lnTo>
                  <a:lnTo>
                    <a:pt x="541" y="381"/>
                  </a:lnTo>
                  <a:lnTo>
                    <a:pt x="532" y="391"/>
                  </a:lnTo>
                  <a:lnTo>
                    <a:pt x="521" y="402"/>
                  </a:lnTo>
                  <a:lnTo>
                    <a:pt x="509" y="412"/>
                  </a:lnTo>
                  <a:lnTo>
                    <a:pt x="498" y="420"/>
                  </a:lnTo>
                  <a:lnTo>
                    <a:pt x="484" y="428"/>
                  </a:lnTo>
                  <a:lnTo>
                    <a:pt x="470" y="436"/>
                  </a:lnTo>
                  <a:lnTo>
                    <a:pt x="455" y="442"/>
                  </a:lnTo>
                  <a:lnTo>
                    <a:pt x="455" y="442"/>
                  </a:lnTo>
                  <a:lnTo>
                    <a:pt x="470" y="448"/>
                  </a:lnTo>
                  <a:lnTo>
                    <a:pt x="484" y="455"/>
                  </a:lnTo>
                  <a:lnTo>
                    <a:pt x="498" y="463"/>
                  </a:lnTo>
                  <a:lnTo>
                    <a:pt x="510" y="472"/>
                  </a:lnTo>
                  <a:lnTo>
                    <a:pt x="523" y="482"/>
                  </a:lnTo>
                  <a:lnTo>
                    <a:pt x="533" y="492"/>
                  </a:lnTo>
                  <a:lnTo>
                    <a:pt x="544" y="504"/>
                  </a:lnTo>
                  <a:lnTo>
                    <a:pt x="553" y="516"/>
                  </a:lnTo>
                  <a:lnTo>
                    <a:pt x="561" y="529"/>
                  </a:lnTo>
                  <a:lnTo>
                    <a:pt x="569" y="543"/>
                  </a:lnTo>
                  <a:lnTo>
                    <a:pt x="575" y="557"/>
                  </a:lnTo>
                  <a:lnTo>
                    <a:pt x="579" y="572"/>
                  </a:lnTo>
                  <a:lnTo>
                    <a:pt x="584" y="588"/>
                  </a:lnTo>
                  <a:lnTo>
                    <a:pt x="586" y="604"/>
                  </a:lnTo>
                  <a:lnTo>
                    <a:pt x="588" y="621"/>
                  </a:lnTo>
                  <a:lnTo>
                    <a:pt x="588" y="638"/>
                  </a:lnTo>
                  <a:lnTo>
                    <a:pt x="588" y="659"/>
                  </a:lnTo>
                  <a:lnTo>
                    <a:pt x="588" y="659"/>
                  </a:lnTo>
                  <a:lnTo>
                    <a:pt x="588" y="677"/>
                  </a:lnTo>
                  <a:lnTo>
                    <a:pt x="587" y="694"/>
                  </a:lnTo>
                  <a:lnTo>
                    <a:pt x="585" y="711"/>
                  </a:lnTo>
                  <a:lnTo>
                    <a:pt x="581" y="728"/>
                  </a:lnTo>
                  <a:lnTo>
                    <a:pt x="577" y="742"/>
                  </a:lnTo>
                  <a:lnTo>
                    <a:pt x="572" y="757"/>
                  </a:lnTo>
                  <a:lnTo>
                    <a:pt x="567" y="771"/>
                  </a:lnTo>
                  <a:lnTo>
                    <a:pt x="561" y="784"/>
                  </a:lnTo>
                  <a:lnTo>
                    <a:pt x="553" y="796"/>
                  </a:lnTo>
                  <a:lnTo>
                    <a:pt x="545" y="808"/>
                  </a:lnTo>
                  <a:lnTo>
                    <a:pt x="537" y="818"/>
                  </a:lnTo>
                  <a:lnTo>
                    <a:pt x="526" y="828"/>
                  </a:lnTo>
                  <a:lnTo>
                    <a:pt x="517" y="838"/>
                  </a:lnTo>
                  <a:lnTo>
                    <a:pt x="506" y="847"/>
                  </a:lnTo>
                  <a:lnTo>
                    <a:pt x="495" y="855"/>
                  </a:lnTo>
                  <a:lnTo>
                    <a:pt x="483" y="862"/>
                  </a:lnTo>
                  <a:lnTo>
                    <a:pt x="471" y="869"/>
                  </a:lnTo>
                  <a:lnTo>
                    <a:pt x="458" y="875"/>
                  </a:lnTo>
                  <a:lnTo>
                    <a:pt x="445" y="881"/>
                  </a:lnTo>
                  <a:lnTo>
                    <a:pt x="431" y="887"/>
                  </a:lnTo>
                  <a:lnTo>
                    <a:pt x="401" y="896"/>
                  </a:lnTo>
                  <a:lnTo>
                    <a:pt x="370" y="903"/>
                  </a:lnTo>
                  <a:lnTo>
                    <a:pt x="338" y="908"/>
                  </a:lnTo>
                  <a:lnTo>
                    <a:pt x="305" y="911"/>
                  </a:lnTo>
                  <a:lnTo>
                    <a:pt x="272" y="913"/>
                  </a:lnTo>
                  <a:lnTo>
                    <a:pt x="236" y="914"/>
                  </a:lnTo>
                  <a:lnTo>
                    <a:pt x="236" y="914"/>
                  </a:lnTo>
                  <a:close/>
                  <a:moveTo>
                    <a:pt x="474" y="233"/>
                  </a:moveTo>
                  <a:lnTo>
                    <a:pt x="474" y="233"/>
                  </a:lnTo>
                  <a:lnTo>
                    <a:pt x="472" y="213"/>
                  </a:lnTo>
                  <a:lnTo>
                    <a:pt x="470" y="194"/>
                  </a:lnTo>
                  <a:lnTo>
                    <a:pt x="464" y="177"/>
                  </a:lnTo>
                  <a:lnTo>
                    <a:pt x="456" y="162"/>
                  </a:lnTo>
                  <a:lnTo>
                    <a:pt x="447" y="149"/>
                  </a:lnTo>
                  <a:lnTo>
                    <a:pt x="436" y="138"/>
                  </a:lnTo>
                  <a:lnTo>
                    <a:pt x="422" y="128"/>
                  </a:lnTo>
                  <a:lnTo>
                    <a:pt x="407" y="120"/>
                  </a:lnTo>
                  <a:lnTo>
                    <a:pt x="391" y="113"/>
                  </a:lnTo>
                  <a:lnTo>
                    <a:pt x="373" y="107"/>
                  </a:lnTo>
                  <a:lnTo>
                    <a:pt x="352" y="102"/>
                  </a:lnTo>
                  <a:lnTo>
                    <a:pt x="330" y="99"/>
                  </a:lnTo>
                  <a:lnTo>
                    <a:pt x="307" y="97"/>
                  </a:lnTo>
                  <a:lnTo>
                    <a:pt x="283" y="94"/>
                  </a:lnTo>
                  <a:lnTo>
                    <a:pt x="257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167" y="94"/>
                  </a:lnTo>
                  <a:lnTo>
                    <a:pt x="111" y="97"/>
                  </a:lnTo>
                  <a:lnTo>
                    <a:pt x="111" y="396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22" y="395"/>
                  </a:lnTo>
                  <a:lnTo>
                    <a:pt x="344" y="393"/>
                  </a:lnTo>
                  <a:lnTo>
                    <a:pt x="365" y="389"/>
                  </a:lnTo>
                  <a:lnTo>
                    <a:pt x="383" y="385"/>
                  </a:lnTo>
                  <a:lnTo>
                    <a:pt x="400" y="378"/>
                  </a:lnTo>
                  <a:lnTo>
                    <a:pt x="414" y="371"/>
                  </a:lnTo>
                  <a:lnTo>
                    <a:pt x="427" y="363"/>
                  </a:lnTo>
                  <a:lnTo>
                    <a:pt x="438" y="352"/>
                  </a:lnTo>
                  <a:lnTo>
                    <a:pt x="447" y="342"/>
                  </a:lnTo>
                  <a:lnTo>
                    <a:pt x="455" y="332"/>
                  </a:lnTo>
                  <a:lnTo>
                    <a:pt x="461" y="319"/>
                  </a:lnTo>
                  <a:lnTo>
                    <a:pt x="466" y="307"/>
                  </a:lnTo>
                  <a:lnTo>
                    <a:pt x="470" y="294"/>
                  </a:lnTo>
                  <a:lnTo>
                    <a:pt x="472" y="280"/>
                  </a:lnTo>
                  <a:lnTo>
                    <a:pt x="474" y="266"/>
                  </a:lnTo>
                  <a:lnTo>
                    <a:pt x="474" y="253"/>
                  </a:lnTo>
                  <a:lnTo>
                    <a:pt x="474" y="233"/>
                  </a:lnTo>
                  <a:close/>
                  <a:moveTo>
                    <a:pt x="479" y="638"/>
                  </a:moveTo>
                  <a:lnTo>
                    <a:pt x="479" y="638"/>
                  </a:lnTo>
                  <a:lnTo>
                    <a:pt x="478" y="623"/>
                  </a:lnTo>
                  <a:lnTo>
                    <a:pt x="477" y="608"/>
                  </a:lnTo>
                  <a:lnTo>
                    <a:pt x="475" y="594"/>
                  </a:lnTo>
                  <a:lnTo>
                    <a:pt x="470" y="580"/>
                  </a:lnTo>
                  <a:lnTo>
                    <a:pt x="466" y="567"/>
                  </a:lnTo>
                  <a:lnTo>
                    <a:pt x="459" y="554"/>
                  </a:lnTo>
                  <a:lnTo>
                    <a:pt x="451" y="542"/>
                  </a:lnTo>
                  <a:lnTo>
                    <a:pt x="441" y="531"/>
                  </a:lnTo>
                  <a:lnTo>
                    <a:pt x="430" y="521"/>
                  </a:lnTo>
                  <a:lnTo>
                    <a:pt x="417" y="512"/>
                  </a:lnTo>
                  <a:lnTo>
                    <a:pt x="402" y="504"/>
                  </a:lnTo>
                  <a:lnTo>
                    <a:pt x="385" y="497"/>
                  </a:lnTo>
                  <a:lnTo>
                    <a:pt x="367" y="491"/>
                  </a:lnTo>
                  <a:lnTo>
                    <a:pt x="345" y="488"/>
                  </a:lnTo>
                  <a:lnTo>
                    <a:pt x="322" y="486"/>
                  </a:lnTo>
                  <a:lnTo>
                    <a:pt x="297" y="484"/>
                  </a:lnTo>
                  <a:lnTo>
                    <a:pt x="111" y="484"/>
                  </a:lnTo>
                  <a:lnTo>
                    <a:pt x="111" y="816"/>
                  </a:lnTo>
                  <a:lnTo>
                    <a:pt x="111" y="816"/>
                  </a:lnTo>
                  <a:lnTo>
                    <a:pt x="173" y="819"/>
                  </a:lnTo>
                  <a:lnTo>
                    <a:pt x="204" y="820"/>
                  </a:lnTo>
                  <a:lnTo>
                    <a:pt x="236" y="822"/>
                  </a:lnTo>
                  <a:lnTo>
                    <a:pt x="236" y="822"/>
                  </a:lnTo>
                  <a:lnTo>
                    <a:pt x="264" y="820"/>
                  </a:lnTo>
                  <a:lnTo>
                    <a:pt x="290" y="819"/>
                  </a:lnTo>
                  <a:lnTo>
                    <a:pt x="314" y="817"/>
                  </a:lnTo>
                  <a:lnTo>
                    <a:pt x="337" y="814"/>
                  </a:lnTo>
                  <a:lnTo>
                    <a:pt x="359" y="810"/>
                  </a:lnTo>
                  <a:lnTo>
                    <a:pt x="378" y="804"/>
                  </a:lnTo>
                  <a:lnTo>
                    <a:pt x="397" y="797"/>
                  </a:lnTo>
                  <a:lnTo>
                    <a:pt x="414" y="788"/>
                  </a:lnTo>
                  <a:lnTo>
                    <a:pt x="429" y="779"/>
                  </a:lnTo>
                  <a:lnTo>
                    <a:pt x="441" y="768"/>
                  </a:lnTo>
                  <a:lnTo>
                    <a:pt x="453" y="754"/>
                  </a:lnTo>
                  <a:lnTo>
                    <a:pt x="462" y="739"/>
                  </a:lnTo>
                  <a:lnTo>
                    <a:pt x="469" y="722"/>
                  </a:lnTo>
                  <a:lnTo>
                    <a:pt x="475" y="702"/>
                  </a:lnTo>
                  <a:lnTo>
                    <a:pt x="478" y="682"/>
                  </a:lnTo>
                  <a:lnTo>
                    <a:pt x="479" y="659"/>
                  </a:lnTo>
                  <a:lnTo>
                    <a:pt x="479" y="63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3" name="Freeform 174"/>
            <p:cNvSpPr>
              <a:spLocks/>
            </p:cNvSpPr>
            <p:nvPr/>
          </p:nvSpPr>
          <p:spPr bwMode="auto">
            <a:xfrm>
              <a:off x="4889220" y="4231684"/>
              <a:ext cx="100934" cy="132995"/>
            </a:xfrm>
            <a:custGeom>
              <a:avLst/>
              <a:gdLst>
                <a:gd name="T0" fmla="*/ 424 w 508"/>
                <a:gd name="T1" fmla="*/ 664 h 673"/>
                <a:gd name="T2" fmla="*/ 420 w 508"/>
                <a:gd name="T3" fmla="*/ 664 h 673"/>
                <a:gd name="T4" fmla="*/ 411 w 508"/>
                <a:gd name="T5" fmla="*/ 661 h 673"/>
                <a:gd name="T6" fmla="*/ 405 w 508"/>
                <a:gd name="T7" fmla="*/ 654 h 673"/>
                <a:gd name="T8" fmla="*/ 401 w 508"/>
                <a:gd name="T9" fmla="*/ 646 h 673"/>
                <a:gd name="T10" fmla="*/ 401 w 508"/>
                <a:gd name="T11" fmla="*/ 617 h 673"/>
                <a:gd name="T12" fmla="*/ 377 w 508"/>
                <a:gd name="T13" fmla="*/ 631 h 673"/>
                <a:gd name="T14" fmla="*/ 330 w 508"/>
                <a:gd name="T15" fmla="*/ 652 h 673"/>
                <a:gd name="T16" fmla="*/ 284 w 508"/>
                <a:gd name="T17" fmla="*/ 665 h 673"/>
                <a:gd name="T18" fmla="*/ 235 w 508"/>
                <a:gd name="T19" fmla="*/ 672 h 673"/>
                <a:gd name="T20" fmla="*/ 210 w 508"/>
                <a:gd name="T21" fmla="*/ 673 h 673"/>
                <a:gd name="T22" fmla="*/ 159 w 508"/>
                <a:gd name="T23" fmla="*/ 669 h 673"/>
                <a:gd name="T24" fmla="*/ 116 w 508"/>
                <a:gd name="T25" fmla="*/ 656 h 673"/>
                <a:gd name="T26" fmla="*/ 79 w 508"/>
                <a:gd name="T27" fmla="*/ 636 h 673"/>
                <a:gd name="T28" fmla="*/ 50 w 508"/>
                <a:gd name="T29" fmla="*/ 608 h 673"/>
                <a:gd name="T30" fmla="*/ 27 w 508"/>
                <a:gd name="T31" fmla="*/ 573 h 673"/>
                <a:gd name="T32" fmla="*/ 11 w 508"/>
                <a:gd name="T33" fmla="*/ 529 h 673"/>
                <a:gd name="T34" fmla="*/ 2 w 508"/>
                <a:gd name="T35" fmla="*/ 479 h 673"/>
                <a:gd name="T36" fmla="*/ 0 w 508"/>
                <a:gd name="T37" fmla="*/ 422 h 673"/>
                <a:gd name="T38" fmla="*/ 0 w 508"/>
                <a:gd name="T39" fmla="*/ 25 h 673"/>
                <a:gd name="T40" fmla="*/ 1 w 508"/>
                <a:gd name="T41" fmla="*/ 15 h 673"/>
                <a:gd name="T42" fmla="*/ 7 w 508"/>
                <a:gd name="T43" fmla="*/ 8 h 673"/>
                <a:gd name="T44" fmla="*/ 13 w 508"/>
                <a:gd name="T45" fmla="*/ 2 h 673"/>
                <a:gd name="T46" fmla="*/ 24 w 508"/>
                <a:gd name="T47" fmla="*/ 0 h 673"/>
                <a:gd name="T48" fmla="*/ 81 w 508"/>
                <a:gd name="T49" fmla="*/ 0 h 673"/>
                <a:gd name="T50" fmla="*/ 90 w 508"/>
                <a:gd name="T51" fmla="*/ 2 h 673"/>
                <a:gd name="T52" fmla="*/ 98 w 508"/>
                <a:gd name="T53" fmla="*/ 8 h 673"/>
                <a:gd name="T54" fmla="*/ 104 w 508"/>
                <a:gd name="T55" fmla="*/ 15 h 673"/>
                <a:gd name="T56" fmla="*/ 105 w 508"/>
                <a:gd name="T57" fmla="*/ 25 h 673"/>
                <a:gd name="T58" fmla="*/ 105 w 508"/>
                <a:gd name="T59" fmla="*/ 422 h 673"/>
                <a:gd name="T60" fmla="*/ 108 w 508"/>
                <a:gd name="T61" fmla="*/ 464 h 673"/>
                <a:gd name="T62" fmla="*/ 113 w 508"/>
                <a:gd name="T63" fmla="*/ 498 h 673"/>
                <a:gd name="T64" fmla="*/ 124 w 508"/>
                <a:gd name="T65" fmla="*/ 526 h 673"/>
                <a:gd name="T66" fmla="*/ 137 w 508"/>
                <a:gd name="T67" fmla="*/ 547 h 673"/>
                <a:gd name="T68" fmla="*/ 156 w 508"/>
                <a:gd name="T69" fmla="*/ 563 h 673"/>
                <a:gd name="T70" fmla="*/ 179 w 508"/>
                <a:gd name="T71" fmla="*/ 574 h 673"/>
                <a:gd name="T72" fmla="*/ 206 w 508"/>
                <a:gd name="T73" fmla="*/ 579 h 673"/>
                <a:gd name="T74" fmla="*/ 238 w 508"/>
                <a:gd name="T75" fmla="*/ 582 h 673"/>
                <a:gd name="T76" fmla="*/ 258 w 508"/>
                <a:gd name="T77" fmla="*/ 581 h 673"/>
                <a:gd name="T78" fmla="*/ 298 w 508"/>
                <a:gd name="T79" fmla="*/ 574 h 673"/>
                <a:gd name="T80" fmla="*/ 338 w 508"/>
                <a:gd name="T81" fmla="*/ 561 h 673"/>
                <a:gd name="T82" fmla="*/ 381 w 508"/>
                <a:gd name="T83" fmla="*/ 544 h 673"/>
                <a:gd name="T84" fmla="*/ 401 w 508"/>
                <a:gd name="T85" fmla="*/ 25 h 673"/>
                <a:gd name="T86" fmla="*/ 401 w 508"/>
                <a:gd name="T87" fmla="*/ 21 h 673"/>
                <a:gd name="T88" fmla="*/ 406 w 508"/>
                <a:gd name="T89" fmla="*/ 12 h 673"/>
                <a:gd name="T90" fmla="*/ 411 w 508"/>
                <a:gd name="T91" fmla="*/ 5 h 673"/>
                <a:gd name="T92" fmla="*/ 421 w 508"/>
                <a:gd name="T93" fmla="*/ 1 h 673"/>
                <a:gd name="T94" fmla="*/ 485 w 508"/>
                <a:gd name="T95" fmla="*/ 0 h 673"/>
                <a:gd name="T96" fmla="*/ 489 w 508"/>
                <a:gd name="T97" fmla="*/ 1 h 673"/>
                <a:gd name="T98" fmla="*/ 497 w 508"/>
                <a:gd name="T99" fmla="*/ 5 h 673"/>
                <a:gd name="T100" fmla="*/ 503 w 508"/>
                <a:gd name="T101" fmla="*/ 12 h 673"/>
                <a:gd name="T102" fmla="*/ 507 w 508"/>
                <a:gd name="T103" fmla="*/ 20 h 673"/>
                <a:gd name="T104" fmla="*/ 508 w 508"/>
                <a:gd name="T105" fmla="*/ 640 h 673"/>
                <a:gd name="T106" fmla="*/ 507 w 508"/>
                <a:gd name="T107" fmla="*/ 646 h 673"/>
                <a:gd name="T108" fmla="*/ 503 w 508"/>
                <a:gd name="T109" fmla="*/ 654 h 673"/>
                <a:gd name="T110" fmla="*/ 497 w 508"/>
                <a:gd name="T111" fmla="*/ 661 h 673"/>
                <a:gd name="T112" fmla="*/ 489 w 508"/>
                <a:gd name="T113" fmla="*/ 664 h 673"/>
                <a:gd name="T114" fmla="*/ 485 w 508"/>
                <a:gd name="T115" fmla="*/ 6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5" y="664"/>
                  </a:moveTo>
                  <a:lnTo>
                    <a:pt x="424" y="664"/>
                  </a:lnTo>
                  <a:lnTo>
                    <a:pt x="424" y="664"/>
                  </a:lnTo>
                  <a:lnTo>
                    <a:pt x="420" y="664"/>
                  </a:lnTo>
                  <a:lnTo>
                    <a:pt x="415" y="663"/>
                  </a:lnTo>
                  <a:lnTo>
                    <a:pt x="411" y="661"/>
                  </a:lnTo>
                  <a:lnTo>
                    <a:pt x="408" y="657"/>
                  </a:lnTo>
                  <a:lnTo>
                    <a:pt x="405" y="654"/>
                  </a:lnTo>
                  <a:lnTo>
                    <a:pt x="403" y="649"/>
                  </a:lnTo>
                  <a:lnTo>
                    <a:pt x="401" y="646"/>
                  </a:lnTo>
                  <a:lnTo>
                    <a:pt x="401" y="640"/>
                  </a:lnTo>
                  <a:lnTo>
                    <a:pt x="401" y="617"/>
                  </a:lnTo>
                  <a:lnTo>
                    <a:pt x="401" y="617"/>
                  </a:lnTo>
                  <a:lnTo>
                    <a:pt x="377" y="631"/>
                  </a:lnTo>
                  <a:lnTo>
                    <a:pt x="353" y="643"/>
                  </a:lnTo>
                  <a:lnTo>
                    <a:pt x="330" y="652"/>
                  </a:lnTo>
                  <a:lnTo>
                    <a:pt x="307" y="660"/>
                  </a:lnTo>
                  <a:lnTo>
                    <a:pt x="284" y="665"/>
                  </a:lnTo>
                  <a:lnTo>
                    <a:pt x="260" y="670"/>
                  </a:lnTo>
                  <a:lnTo>
                    <a:pt x="235" y="672"/>
                  </a:lnTo>
                  <a:lnTo>
                    <a:pt x="210" y="673"/>
                  </a:lnTo>
                  <a:lnTo>
                    <a:pt x="210" y="673"/>
                  </a:lnTo>
                  <a:lnTo>
                    <a:pt x="183" y="672"/>
                  </a:lnTo>
                  <a:lnTo>
                    <a:pt x="159" y="669"/>
                  </a:lnTo>
                  <a:lnTo>
                    <a:pt x="136" y="663"/>
                  </a:lnTo>
                  <a:lnTo>
                    <a:pt x="116" y="656"/>
                  </a:lnTo>
                  <a:lnTo>
                    <a:pt x="96" y="647"/>
                  </a:lnTo>
                  <a:lnTo>
                    <a:pt x="79" y="636"/>
                  </a:lnTo>
                  <a:lnTo>
                    <a:pt x="64" y="623"/>
                  </a:lnTo>
                  <a:lnTo>
                    <a:pt x="50" y="608"/>
                  </a:lnTo>
                  <a:lnTo>
                    <a:pt x="38" y="591"/>
                  </a:lnTo>
                  <a:lnTo>
                    <a:pt x="27" y="573"/>
                  </a:lnTo>
                  <a:lnTo>
                    <a:pt x="19" y="552"/>
                  </a:lnTo>
                  <a:lnTo>
                    <a:pt x="11" y="529"/>
                  </a:lnTo>
                  <a:lnTo>
                    <a:pt x="7" y="505"/>
                  </a:lnTo>
                  <a:lnTo>
                    <a:pt x="2" y="479"/>
                  </a:lnTo>
                  <a:lnTo>
                    <a:pt x="0" y="451"/>
                  </a:lnTo>
                  <a:lnTo>
                    <a:pt x="0" y="4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6" y="1"/>
                  </a:lnTo>
                  <a:lnTo>
                    <a:pt x="90" y="2"/>
                  </a:lnTo>
                  <a:lnTo>
                    <a:pt x="95" y="5"/>
                  </a:lnTo>
                  <a:lnTo>
                    <a:pt x="98" y="8"/>
                  </a:lnTo>
                  <a:lnTo>
                    <a:pt x="102" y="12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5" y="25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6" y="444"/>
                  </a:lnTo>
                  <a:lnTo>
                    <a:pt x="108" y="464"/>
                  </a:lnTo>
                  <a:lnTo>
                    <a:pt x="110" y="482"/>
                  </a:lnTo>
                  <a:lnTo>
                    <a:pt x="113" y="498"/>
                  </a:lnTo>
                  <a:lnTo>
                    <a:pt x="118" y="513"/>
                  </a:lnTo>
                  <a:lnTo>
                    <a:pt x="124" y="526"/>
                  </a:lnTo>
                  <a:lnTo>
                    <a:pt x="129" y="537"/>
                  </a:lnTo>
                  <a:lnTo>
                    <a:pt x="137" y="547"/>
                  </a:lnTo>
                  <a:lnTo>
                    <a:pt x="147" y="556"/>
                  </a:lnTo>
                  <a:lnTo>
                    <a:pt x="156" y="563"/>
                  </a:lnTo>
                  <a:lnTo>
                    <a:pt x="167" y="569"/>
                  </a:lnTo>
                  <a:lnTo>
                    <a:pt x="179" y="574"/>
                  </a:lnTo>
                  <a:lnTo>
                    <a:pt x="192" y="577"/>
                  </a:lnTo>
                  <a:lnTo>
                    <a:pt x="206" y="579"/>
                  </a:lnTo>
                  <a:lnTo>
                    <a:pt x="221" y="581"/>
                  </a:lnTo>
                  <a:lnTo>
                    <a:pt x="238" y="582"/>
                  </a:lnTo>
                  <a:lnTo>
                    <a:pt x="238" y="582"/>
                  </a:lnTo>
                  <a:lnTo>
                    <a:pt x="258" y="581"/>
                  </a:lnTo>
                  <a:lnTo>
                    <a:pt x="277" y="578"/>
                  </a:lnTo>
                  <a:lnTo>
                    <a:pt x="298" y="574"/>
                  </a:lnTo>
                  <a:lnTo>
                    <a:pt x="317" y="568"/>
                  </a:lnTo>
                  <a:lnTo>
                    <a:pt x="338" y="561"/>
                  </a:lnTo>
                  <a:lnTo>
                    <a:pt x="360" y="553"/>
                  </a:lnTo>
                  <a:lnTo>
                    <a:pt x="381" y="544"/>
                  </a:lnTo>
                  <a:lnTo>
                    <a:pt x="401" y="535"/>
                  </a:lnTo>
                  <a:lnTo>
                    <a:pt x="401" y="25"/>
                  </a:lnTo>
                  <a:lnTo>
                    <a:pt x="401" y="25"/>
                  </a:lnTo>
                  <a:lnTo>
                    <a:pt x="401" y="21"/>
                  </a:lnTo>
                  <a:lnTo>
                    <a:pt x="403" y="16"/>
                  </a:lnTo>
                  <a:lnTo>
                    <a:pt x="406" y="12"/>
                  </a:lnTo>
                  <a:lnTo>
                    <a:pt x="408" y="8"/>
                  </a:lnTo>
                  <a:lnTo>
                    <a:pt x="411" y="5"/>
                  </a:lnTo>
                  <a:lnTo>
                    <a:pt x="416" y="2"/>
                  </a:lnTo>
                  <a:lnTo>
                    <a:pt x="421" y="1"/>
                  </a:lnTo>
                  <a:lnTo>
                    <a:pt x="425" y="0"/>
                  </a:lnTo>
                  <a:lnTo>
                    <a:pt x="485" y="0"/>
                  </a:lnTo>
                  <a:lnTo>
                    <a:pt x="485" y="0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5"/>
                  </a:lnTo>
                  <a:lnTo>
                    <a:pt x="501" y="8"/>
                  </a:lnTo>
                  <a:lnTo>
                    <a:pt x="503" y="12"/>
                  </a:lnTo>
                  <a:lnTo>
                    <a:pt x="506" y="15"/>
                  </a:lnTo>
                  <a:lnTo>
                    <a:pt x="507" y="20"/>
                  </a:lnTo>
                  <a:lnTo>
                    <a:pt x="508" y="25"/>
                  </a:lnTo>
                  <a:lnTo>
                    <a:pt x="508" y="640"/>
                  </a:lnTo>
                  <a:lnTo>
                    <a:pt x="508" y="640"/>
                  </a:lnTo>
                  <a:lnTo>
                    <a:pt x="507" y="646"/>
                  </a:lnTo>
                  <a:lnTo>
                    <a:pt x="506" y="649"/>
                  </a:lnTo>
                  <a:lnTo>
                    <a:pt x="503" y="654"/>
                  </a:lnTo>
                  <a:lnTo>
                    <a:pt x="501" y="657"/>
                  </a:lnTo>
                  <a:lnTo>
                    <a:pt x="497" y="661"/>
                  </a:lnTo>
                  <a:lnTo>
                    <a:pt x="494" y="663"/>
                  </a:lnTo>
                  <a:lnTo>
                    <a:pt x="489" y="664"/>
                  </a:lnTo>
                  <a:lnTo>
                    <a:pt x="485" y="664"/>
                  </a:lnTo>
                  <a:lnTo>
                    <a:pt x="485" y="66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4" name="Freeform 175"/>
            <p:cNvSpPr>
              <a:spLocks/>
            </p:cNvSpPr>
            <p:nvPr/>
          </p:nvSpPr>
          <p:spPr bwMode="auto">
            <a:xfrm>
              <a:off x="5018059" y="4229903"/>
              <a:ext cx="87278" cy="134776"/>
            </a:xfrm>
            <a:custGeom>
              <a:avLst/>
              <a:gdLst>
                <a:gd name="T0" fmla="*/ 176 w 442"/>
                <a:gd name="T1" fmla="*/ 680 h 681"/>
                <a:gd name="T2" fmla="*/ 73 w 442"/>
                <a:gd name="T3" fmla="*/ 672 h 681"/>
                <a:gd name="T4" fmla="*/ 25 w 442"/>
                <a:gd name="T5" fmla="*/ 663 h 681"/>
                <a:gd name="T6" fmla="*/ 7 w 442"/>
                <a:gd name="T7" fmla="*/ 655 h 681"/>
                <a:gd name="T8" fmla="*/ 0 w 442"/>
                <a:gd name="T9" fmla="*/ 644 h 681"/>
                <a:gd name="T10" fmla="*/ 0 w 442"/>
                <a:gd name="T11" fmla="*/ 597 h 681"/>
                <a:gd name="T12" fmla="*/ 3 w 442"/>
                <a:gd name="T13" fmla="*/ 586 h 681"/>
                <a:gd name="T14" fmla="*/ 13 w 442"/>
                <a:gd name="T15" fmla="*/ 579 h 681"/>
                <a:gd name="T16" fmla="*/ 26 w 442"/>
                <a:gd name="T17" fmla="*/ 578 h 681"/>
                <a:gd name="T18" fmla="*/ 126 w 442"/>
                <a:gd name="T19" fmla="*/ 587 h 681"/>
                <a:gd name="T20" fmla="*/ 216 w 442"/>
                <a:gd name="T21" fmla="*/ 592 h 681"/>
                <a:gd name="T22" fmla="*/ 267 w 442"/>
                <a:gd name="T23" fmla="*/ 587 h 681"/>
                <a:gd name="T24" fmla="*/ 297 w 442"/>
                <a:gd name="T25" fmla="*/ 578 h 681"/>
                <a:gd name="T26" fmla="*/ 318 w 442"/>
                <a:gd name="T27" fmla="*/ 562 h 681"/>
                <a:gd name="T28" fmla="*/ 332 w 442"/>
                <a:gd name="T29" fmla="*/ 538 h 681"/>
                <a:gd name="T30" fmla="*/ 335 w 442"/>
                <a:gd name="T31" fmla="*/ 506 h 681"/>
                <a:gd name="T32" fmla="*/ 330 w 442"/>
                <a:gd name="T33" fmla="*/ 481 h 681"/>
                <a:gd name="T34" fmla="*/ 304 w 442"/>
                <a:gd name="T35" fmla="*/ 446 h 681"/>
                <a:gd name="T36" fmla="*/ 244 w 442"/>
                <a:gd name="T37" fmla="*/ 406 h 681"/>
                <a:gd name="T38" fmla="*/ 96 w 442"/>
                <a:gd name="T39" fmla="*/ 317 h 681"/>
                <a:gd name="T40" fmla="*/ 52 w 442"/>
                <a:gd name="T41" fmla="*/ 280 h 681"/>
                <a:gd name="T42" fmla="*/ 26 w 442"/>
                <a:gd name="T43" fmla="*/ 249 h 681"/>
                <a:gd name="T44" fmla="*/ 9 w 442"/>
                <a:gd name="T45" fmla="*/ 214 h 681"/>
                <a:gd name="T46" fmla="*/ 0 w 442"/>
                <a:gd name="T47" fmla="*/ 175 h 681"/>
                <a:gd name="T48" fmla="*/ 1 w 442"/>
                <a:gd name="T49" fmla="*/ 138 h 681"/>
                <a:gd name="T50" fmla="*/ 16 w 442"/>
                <a:gd name="T51" fmla="*/ 83 h 681"/>
                <a:gd name="T52" fmla="*/ 48 w 442"/>
                <a:gd name="T53" fmla="*/ 44 h 681"/>
                <a:gd name="T54" fmla="*/ 94 w 442"/>
                <a:gd name="T55" fmla="*/ 19 h 681"/>
                <a:gd name="T56" fmla="*/ 151 w 442"/>
                <a:gd name="T57" fmla="*/ 5 h 681"/>
                <a:gd name="T58" fmla="*/ 218 w 442"/>
                <a:gd name="T59" fmla="*/ 0 h 681"/>
                <a:gd name="T60" fmla="*/ 317 w 442"/>
                <a:gd name="T61" fmla="*/ 5 h 681"/>
                <a:gd name="T62" fmla="*/ 406 w 442"/>
                <a:gd name="T63" fmla="*/ 16 h 681"/>
                <a:gd name="T64" fmla="*/ 421 w 442"/>
                <a:gd name="T65" fmla="*/ 21 h 681"/>
                <a:gd name="T66" fmla="*/ 428 w 442"/>
                <a:gd name="T67" fmla="*/ 31 h 681"/>
                <a:gd name="T68" fmla="*/ 429 w 442"/>
                <a:gd name="T69" fmla="*/ 80 h 681"/>
                <a:gd name="T70" fmla="*/ 428 w 442"/>
                <a:gd name="T71" fmla="*/ 90 h 681"/>
                <a:gd name="T72" fmla="*/ 421 w 442"/>
                <a:gd name="T73" fmla="*/ 98 h 681"/>
                <a:gd name="T74" fmla="*/ 410 w 442"/>
                <a:gd name="T75" fmla="*/ 100 h 681"/>
                <a:gd name="T76" fmla="*/ 321 w 442"/>
                <a:gd name="T77" fmla="*/ 94 h 681"/>
                <a:gd name="T78" fmla="*/ 218 w 442"/>
                <a:gd name="T79" fmla="*/ 91 h 681"/>
                <a:gd name="T80" fmla="*/ 153 w 442"/>
                <a:gd name="T81" fmla="*/ 97 h 681"/>
                <a:gd name="T82" fmla="*/ 130 w 442"/>
                <a:gd name="T83" fmla="*/ 107 h 681"/>
                <a:gd name="T84" fmla="*/ 114 w 442"/>
                <a:gd name="T85" fmla="*/ 124 h 681"/>
                <a:gd name="T86" fmla="*/ 107 w 442"/>
                <a:gd name="T87" fmla="*/ 150 h 681"/>
                <a:gd name="T88" fmla="*/ 107 w 442"/>
                <a:gd name="T89" fmla="*/ 173 h 681"/>
                <a:gd name="T90" fmla="*/ 126 w 442"/>
                <a:gd name="T91" fmla="*/ 208 h 681"/>
                <a:gd name="T92" fmla="*/ 170 w 442"/>
                <a:gd name="T93" fmla="*/ 241 h 681"/>
                <a:gd name="T94" fmla="*/ 309 w 442"/>
                <a:gd name="T95" fmla="*/ 324 h 681"/>
                <a:gd name="T96" fmla="*/ 358 w 442"/>
                <a:gd name="T97" fmla="*/ 357 h 681"/>
                <a:gd name="T98" fmla="*/ 395 w 442"/>
                <a:gd name="T99" fmla="*/ 389 h 681"/>
                <a:gd name="T100" fmla="*/ 420 w 442"/>
                <a:gd name="T101" fmla="*/ 421 h 681"/>
                <a:gd name="T102" fmla="*/ 435 w 442"/>
                <a:gd name="T103" fmla="*/ 456 h 681"/>
                <a:gd name="T104" fmla="*/ 442 w 442"/>
                <a:gd name="T105" fmla="*/ 493 h 681"/>
                <a:gd name="T106" fmla="*/ 441 w 442"/>
                <a:gd name="T107" fmla="*/ 529 h 681"/>
                <a:gd name="T108" fmla="*/ 426 w 442"/>
                <a:gd name="T109" fmla="*/ 585 h 681"/>
                <a:gd name="T110" fmla="*/ 393 w 442"/>
                <a:gd name="T111" fmla="*/ 629 h 681"/>
                <a:gd name="T112" fmla="*/ 346 w 442"/>
                <a:gd name="T113" fmla="*/ 659 h 681"/>
                <a:gd name="T114" fmla="*/ 287 w 442"/>
                <a:gd name="T115" fmla="*/ 676 h 681"/>
                <a:gd name="T116" fmla="*/ 216 w 442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2" h="681">
                  <a:moveTo>
                    <a:pt x="216" y="681"/>
                  </a:moveTo>
                  <a:lnTo>
                    <a:pt x="216" y="681"/>
                  </a:lnTo>
                  <a:lnTo>
                    <a:pt x="176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3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5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8" y="562"/>
                  </a:lnTo>
                  <a:lnTo>
                    <a:pt x="324" y="555"/>
                  </a:lnTo>
                  <a:lnTo>
                    <a:pt x="328" y="547"/>
                  </a:lnTo>
                  <a:lnTo>
                    <a:pt x="332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5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2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6" y="249"/>
                  </a:lnTo>
                  <a:lnTo>
                    <a:pt x="20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5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5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7" y="5"/>
                  </a:lnTo>
                  <a:lnTo>
                    <a:pt x="363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7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7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8" y="99"/>
                  </a:lnTo>
                  <a:lnTo>
                    <a:pt x="410" y="100"/>
                  </a:lnTo>
                  <a:lnTo>
                    <a:pt x="410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5" y="100"/>
                  </a:lnTo>
                  <a:lnTo>
                    <a:pt x="137" y="102"/>
                  </a:lnTo>
                  <a:lnTo>
                    <a:pt x="130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7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7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6" y="208"/>
                  </a:lnTo>
                  <a:lnTo>
                    <a:pt x="139" y="219"/>
                  </a:lnTo>
                  <a:lnTo>
                    <a:pt x="153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9" y="324"/>
                  </a:lnTo>
                  <a:lnTo>
                    <a:pt x="309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2" y="367"/>
                  </a:lnTo>
                  <a:lnTo>
                    <a:pt x="384" y="378"/>
                  </a:lnTo>
                  <a:lnTo>
                    <a:pt x="395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6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1" y="481"/>
                  </a:lnTo>
                  <a:lnTo>
                    <a:pt x="442" y="493"/>
                  </a:lnTo>
                  <a:lnTo>
                    <a:pt x="442" y="506"/>
                  </a:lnTo>
                  <a:lnTo>
                    <a:pt x="442" y="506"/>
                  </a:lnTo>
                  <a:lnTo>
                    <a:pt x="441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80" y="640"/>
                  </a:lnTo>
                  <a:lnTo>
                    <a:pt x="364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9" y="671"/>
                  </a:lnTo>
                  <a:lnTo>
                    <a:pt x="287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6" y="681"/>
                  </a:lnTo>
                  <a:lnTo>
                    <a:pt x="216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5" name="Freeform 176"/>
            <p:cNvSpPr>
              <a:spLocks noEditPoints="1"/>
            </p:cNvSpPr>
            <p:nvPr/>
          </p:nvSpPr>
          <p:spPr bwMode="auto">
            <a:xfrm>
              <a:off x="5135618" y="4182405"/>
              <a:ext cx="21968" cy="180494"/>
            </a:xfrm>
            <a:custGeom>
              <a:avLst/>
              <a:gdLst>
                <a:gd name="T0" fmla="*/ 26 w 110"/>
                <a:gd name="T1" fmla="*/ 145 h 914"/>
                <a:gd name="T2" fmla="*/ 20 w 110"/>
                <a:gd name="T3" fmla="*/ 144 h 914"/>
                <a:gd name="T4" fmla="*/ 12 w 110"/>
                <a:gd name="T5" fmla="*/ 140 h 914"/>
                <a:gd name="T6" fmla="*/ 5 w 110"/>
                <a:gd name="T7" fmla="*/ 134 h 914"/>
                <a:gd name="T8" fmla="*/ 2 w 110"/>
                <a:gd name="T9" fmla="*/ 125 h 914"/>
                <a:gd name="T10" fmla="*/ 0 w 110"/>
                <a:gd name="T11" fmla="*/ 24 h 914"/>
                <a:gd name="T12" fmla="*/ 2 w 110"/>
                <a:gd name="T13" fmla="*/ 19 h 914"/>
                <a:gd name="T14" fmla="*/ 5 w 110"/>
                <a:gd name="T15" fmla="*/ 10 h 914"/>
                <a:gd name="T16" fmla="*/ 12 w 110"/>
                <a:gd name="T17" fmla="*/ 4 h 914"/>
                <a:gd name="T18" fmla="*/ 20 w 110"/>
                <a:gd name="T19" fmla="*/ 0 h 914"/>
                <a:gd name="T20" fmla="*/ 86 w 110"/>
                <a:gd name="T21" fmla="*/ 0 h 914"/>
                <a:gd name="T22" fmla="*/ 92 w 110"/>
                <a:gd name="T23" fmla="*/ 0 h 914"/>
                <a:gd name="T24" fmla="*/ 100 w 110"/>
                <a:gd name="T25" fmla="*/ 4 h 914"/>
                <a:gd name="T26" fmla="*/ 107 w 110"/>
                <a:gd name="T27" fmla="*/ 10 h 914"/>
                <a:gd name="T28" fmla="*/ 110 w 110"/>
                <a:gd name="T29" fmla="*/ 19 h 914"/>
                <a:gd name="T30" fmla="*/ 110 w 110"/>
                <a:gd name="T31" fmla="*/ 121 h 914"/>
                <a:gd name="T32" fmla="*/ 110 w 110"/>
                <a:gd name="T33" fmla="*/ 125 h 914"/>
                <a:gd name="T34" fmla="*/ 107 w 110"/>
                <a:gd name="T35" fmla="*/ 134 h 914"/>
                <a:gd name="T36" fmla="*/ 100 w 110"/>
                <a:gd name="T37" fmla="*/ 140 h 914"/>
                <a:gd name="T38" fmla="*/ 92 w 110"/>
                <a:gd name="T39" fmla="*/ 144 h 914"/>
                <a:gd name="T40" fmla="*/ 86 w 110"/>
                <a:gd name="T41" fmla="*/ 145 h 914"/>
                <a:gd name="T42" fmla="*/ 27 w 110"/>
                <a:gd name="T43" fmla="*/ 914 h 914"/>
                <a:gd name="T44" fmla="*/ 21 w 110"/>
                <a:gd name="T45" fmla="*/ 914 h 914"/>
                <a:gd name="T46" fmla="*/ 13 w 110"/>
                <a:gd name="T47" fmla="*/ 911 h 914"/>
                <a:gd name="T48" fmla="*/ 6 w 110"/>
                <a:gd name="T49" fmla="*/ 904 h 914"/>
                <a:gd name="T50" fmla="*/ 3 w 110"/>
                <a:gd name="T51" fmla="*/ 896 h 914"/>
                <a:gd name="T52" fmla="*/ 3 w 110"/>
                <a:gd name="T53" fmla="*/ 275 h 914"/>
                <a:gd name="T54" fmla="*/ 3 w 110"/>
                <a:gd name="T55" fmla="*/ 270 h 914"/>
                <a:gd name="T56" fmla="*/ 6 w 110"/>
                <a:gd name="T57" fmla="*/ 262 h 914"/>
                <a:gd name="T58" fmla="*/ 13 w 110"/>
                <a:gd name="T59" fmla="*/ 255 h 914"/>
                <a:gd name="T60" fmla="*/ 21 w 110"/>
                <a:gd name="T61" fmla="*/ 251 h 914"/>
                <a:gd name="T62" fmla="*/ 84 w 110"/>
                <a:gd name="T63" fmla="*/ 250 h 914"/>
                <a:gd name="T64" fmla="*/ 89 w 110"/>
                <a:gd name="T65" fmla="*/ 251 h 914"/>
                <a:gd name="T66" fmla="*/ 98 w 110"/>
                <a:gd name="T67" fmla="*/ 255 h 914"/>
                <a:gd name="T68" fmla="*/ 105 w 110"/>
                <a:gd name="T69" fmla="*/ 262 h 914"/>
                <a:gd name="T70" fmla="*/ 108 w 110"/>
                <a:gd name="T71" fmla="*/ 270 h 914"/>
                <a:gd name="T72" fmla="*/ 108 w 110"/>
                <a:gd name="T73" fmla="*/ 890 h 914"/>
                <a:gd name="T74" fmla="*/ 108 w 110"/>
                <a:gd name="T75" fmla="*/ 896 h 914"/>
                <a:gd name="T76" fmla="*/ 105 w 110"/>
                <a:gd name="T77" fmla="*/ 904 h 914"/>
                <a:gd name="T78" fmla="*/ 98 w 110"/>
                <a:gd name="T79" fmla="*/ 911 h 914"/>
                <a:gd name="T80" fmla="*/ 89 w 110"/>
                <a:gd name="T81" fmla="*/ 914 h 914"/>
                <a:gd name="T82" fmla="*/ 84 w 110"/>
                <a:gd name="T8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4">
                  <a:moveTo>
                    <a:pt x="86" y="145"/>
                  </a:moveTo>
                  <a:lnTo>
                    <a:pt x="26" y="145"/>
                  </a:lnTo>
                  <a:lnTo>
                    <a:pt x="26" y="145"/>
                  </a:lnTo>
                  <a:lnTo>
                    <a:pt x="20" y="144"/>
                  </a:lnTo>
                  <a:lnTo>
                    <a:pt x="15" y="142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5" y="134"/>
                  </a:lnTo>
                  <a:lnTo>
                    <a:pt x="3" y="130"/>
                  </a:lnTo>
                  <a:lnTo>
                    <a:pt x="2" y="125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2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6" y="1"/>
                  </a:lnTo>
                  <a:lnTo>
                    <a:pt x="100" y="4"/>
                  </a:lnTo>
                  <a:lnTo>
                    <a:pt x="104" y="7"/>
                  </a:lnTo>
                  <a:lnTo>
                    <a:pt x="107" y="10"/>
                  </a:lnTo>
                  <a:lnTo>
                    <a:pt x="109" y="14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5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4" y="138"/>
                  </a:lnTo>
                  <a:lnTo>
                    <a:pt x="100" y="140"/>
                  </a:lnTo>
                  <a:lnTo>
                    <a:pt x="96" y="142"/>
                  </a:lnTo>
                  <a:lnTo>
                    <a:pt x="92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4"/>
                  </a:moveTo>
                  <a:lnTo>
                    <a:pt x="27" y="914"/>
                  </a:lnTo>
                  <a:lnTo>
                    <a:pt x="27" y="914"/>
                  </a:lnTo>
                  <a:lnTo>
                    <a:pt x="21" y="914"/>
                  </a:lnTo>
                  <a:lnTo>
                    <a:pt x="16" y="913"/>
                  </a:lnTo>
                  <a:lnTo>
                    <a:pt x="13" y="911"/>
                  </a:lnTo>
                  <a:lnTo>
                    <a:pt x="10" y="907"/>
                  </a:lnTo>
                  <a:lnTo>
                    <a:pt x="6" y="904"/>
                  </a:lnTo>
                  <a:lnTo>
                    <a:pt x="4" y="899"/>
                  </a:lnTo>
                  <a:lnTo>
                    <a:pt x="3" y="896"/>
                  </a:lnTo>
                  <a:lnTo>
                    <a:pt x="3" y="890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3" y="270"/>
                  </a:lnTo>
                  <a:lnTo>
                    <a:pt x="4" y="265"/>
                  </a:lnTo>
                  <a:lnTo>
                    <a:pt x="6" y="262"/>
                  </a:lnTo>
                  <a:lnTo>
                    <a:pt x="10" y="258"/>
                  </a:lnTo>
                  <a:lnTo>
                    <a:pt x="13" y="255"/>
                  </a:lnTo>
                  <a:lnTo>
                    <a:pt x="16" y="252"/>
                  </a:lnTo>
                  <a:lnTo>
                    <a:pt x="21" y="251"/>
                  </a:lnTo>
                  <a:lnTo>
                    <a:pt x="27" y="250"/>
                  </a:lnTo>
                  <a:lnTo>
                    <a:pt x="84" y="250"/>
                  </a:lnTo>
                  <a:lnTo>
                    <a:pt x="84" y="250"/>
                  </a:lnTo>
                  <a:lnTo>
                    <a:pt x="89" y="251"/>
                  </a:lnTo>
                  <a:lnTo>
                    <a:pt x="93" y="252"/>
                  </a:lnTo>
                  <a:lnTo>
                    <a:pt x="98" y="255"/>
                  </a:lnTo>
                  <a:lnTo>
                    <a:pt x="101" y="258"/>
                  </a:lnTo>
                  <a:lnTo>
                    <a:pt x="105" y="262"/>
                  </a:lnTo>
                  <a:lnTo>
                    <a:pt x="107" y="265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0"/>
                  </a:lnTo>
                  <a:lnTo>
                    <a:pt x="108" y="890"/>
                  </a:lnTo>
                  <a:lnTo>
                    <a:pt x="108" y="896"/>
                  </a:lnTo>
                  <a:lnTo>
                    <a:pt x="107" y="899"/>
                  </a:lnTo>
                  <a:lnTo>
                    <a:pt x="105" y="904"/>
                  </a:lnTo>
                  <a:lnTo>
                    <a:pt x="101" y="907"/>
                  </a:lnTo>
                  <a:lnTo>
                    <a:pt x="98" y="911"/>
                  </a:lnTo>
                  <a:lnTo>
                    <a:pt x="93" y="913"/>
                  </a:lnTo>
                  <a:lnTo>
                    <a:pt x="89" y="914"/>
                  </a:lnTo>
                  <a:lnTo>
                    <a:pt x="84" y="914"/>
                  </a:lnTo>
                  <a:lnTo>
                    <a:pt x="84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6" name="Freeform 177"/>
            <p:cNvSpPr>
              <a:spLocks/>
            </p:cNvSpPr>
            <p:nvPr/>
          </p:nvSpPr>
          <p:spPr bwMode="auto">
            <a:xfrm>
              <a:off x="5192616" y="4229903"/>
              <a:ext cx="100340" cy="132995"/>
            </a:xfrm>
            <a:custGeom>
              <a:avLst/>
              <a:gdLst>
                <a:gd name="T0" fmla="*/ 426 w 508"/>
                <a:gd name="T1" fmla="*/ 672 h 672"/>
                <a:gd name="T2" fmla="*/ 421 w 508"/>
                <a:gd name="T3" fmla="*/ 672 h 672"/>
                <a:gd name="T4" fmla="*/ 413 w 508"/>
                <a:gd name="T5" fmla="*/ 669 h 672"/>
                <a:gd name="T6" fmla="*/ 406 w 508"/>
                <a:gd name="T7" fmla="*/ 662 h 672"/>
                <a:gd name="T8" fmla="*/ 403 w 508"/>
                <a:gd name="T9" fmla="*/ 654 h 672"/>
                <a:gd name="T10" fmla="*/ 402 w 508"/>
                <a:gd name="T11" fmla="*/ 251 h 672"/>
                <a:gd name="T12" fmla="*/ 402 w 508"/>
                <a:gd name="T13" fmla="*/ 230 h 672"/>
                <a:gd name="T14" fmla="*/ 398 w 508"/>
                <a:gd name="T15" fmla="*/ 192 h 672"/>
                <a:gd name="T16" fmla="*/ 390 w 508"/>
                <a:gd name="T17" fmla="*/ 161 h 672"/>
                <a:gd name="T18" fmla="*/ 377 w 508"/>
                <a:gd name="T19" fmla="*/ 136 h 672"/>
                <a:gd name="T20" fmla="*/ 361 w 508"/>
                <a:gd name="T21" fmla="*/ 117 h 672"/>
                <a:gd name="T22" fmla="*/ 341 w 508"/>
                <a:gd name="T23" fmla="*/ 105 h 672"/>
                <a:gd name="T24" fmla="*/ 316 w 508"/>
                <a:gd name="T25" fmla="*/ 97 h 672"/>
                <a:gd name="T26" fmla="*/ 286 w 508"/>
                <a:gd name="T27" fmla="*/ 93 h 672"/>
                <a:gd name="T28" fmla="*/ 270 w 508"/>
                <a:gd name="T29" fmla="*/ 92 h 672"/>
                <a:gd name="T30" fmla="*/ 231 w 508"/>
                <a:gd name="T31" fmla="*/ 95 h 672"/>
                <a:gd name="T32" fmla="*/ 189 w 508"/>
                <a:gd name="T33" fmla="*/ 106 h 672"/>
                <a:gd name="T34" fmla="*/ 148 w 508"/>
                <a:gd name="T35" fmla="*/ 121 h 672"/>
                <a:gd name="T36" fmla="*/ 107 w 508"/>
                <a:gd name="T37" fmla="*/ 139 h 672"/>
                <a:gd name="T38" fmla="*/ 107 w 508"/>
                <a:gd name="T39" fmla="*/ 648 h 672"/>
                <a:gd name="T40" fmla="*/ 105 w 508"/>
                <a:gd name="T41" fmla="*/ 657 h 672"/>
                <a:gd name="T42" fmla="*/ 99 w 508"/>
                <a:gd name="T43" fmla="*/ 665 h 672"/>
                <a:gd name="T44" fmla="*/ 92 w 508"/>
                <a:gd name="T45" fmla="*/ 671 h 672"/>
                <a:gd name="T46" fmla="*/ 82 w 508"/>
                <a:gd name="T47" fmla="*/ 672 h 672"/>
                <a:gd name="T48" fmla="*/ 23 w 508"/>
                <a:gd name="T49" fmla="*/ 672 h 672"/>
                <a:gd name="T50" fmla="*/ 14 w 508"/>
                <a:gd name="T51" fmla="*/ 671 h 672"/>
                <a:gd name="T52" fmla="*/ 7 w 508"/>
                <a:gd name="T53" fmla="*/ 665 h 672"/>
                <a:gd name="T54" fmla="*/ 2 w 508"/>
                <a:gd name="T55" fmla="*/ 657 h 672"/>
                <a:gd name="T56" fmla="*/ 0 w 508"/>
                <a:gd name="T57" fmla="*/ 648 h 672"/>
                <a:gd name="T58" fmla="*/ 0 w 508"/>
                <a:gd name="T59" fmla="*/ 33 h 672"/>
                <a:gd name="T60" fmla="*/ 1 w 508"/>
                <a:gd name="T61" fmla="*/ 23 h 672"/>
                <a:gd name="T62" fmla="*/ 7 w 508"/>
                <a:gd name="T63" fmla="*/ 16 h 672"/>
                <a:gd name="T64" fmla="*/ 14 w 508"/>
                <a:gd name="T65" fmla="*/ 10 h 672"/>
                <a:gd name="T66" fmla="*/ 23 w 508"/>
                <a:gd name="T67" fmla="*/ 8 h 672"/>
                <a:gd name="T68" fmla="*/ 84 w 508"/>
                <a:gd name="T69" fmla="*/ 8 h 672"/>
                <a:gd name="T70" fmla="*/ 93 w 508"/>
                <a:gd name="T71" fmla="*/ 10 h 672"/>
                <a:gd name="T72" fmla="*/ 100 w 508"/>
                <a:gd name="T73" fmla="*/ 16 h 672"/>
                <a:gd name="T74" fmla="*/ 105 w 508"/>
                <a:gd name="T75" fmla="*/ 23 h 672"/>
                <a:gd name="T76" fmla="*/ 107 w 508"/>
                <a:gd name="T77" fmla="*/ 33 h 672"/>
                <a:gd name="T78" fmla="*/ 107 w 508"/>
                <a:gd name="T79" fmla="*/ 55 h 672"/>
                <a:gd name="T80" fmla="*/ 154 w 508"/>
                <a:gd name="T81" fmla="*/ 31 h 672"/>
                <a:gd name="T82" fmla="*/ 201 w 508"/>
                <a:gd name="T83" fmla="*/ 14 h 672"/>
                <a:gd name="T84" fmla="*/ 248 w 508"/>
                <a:gd name="T85" fmla="*/ 4 h 672"/>
                <a:gd name="T86" fmla="*/ 298 w 508"/>
                <a:gd name="T87" fmla="*/ 0 h 672"/>
                <a:gd name="T88" fmla="*/ 325 w 508"/>
                <a:gd name="T89" fmla="*/ 1 h 672"/>
                <a:gd name="T90" fmla="*/ 372 w 508"/>
                <a:gd name="T91" fmla="*/ 9 h 672"/>
                <a:gd name="T92" fmla="*/ 411 w 508"/>
                <a:gd name="T93" fmla="*/ 27 h 672"/>
                <a:gd name="T94" fmla="*/ 444 w 508"/>
                <a:gd name="T95" fmla="*/ 51 h 672"/>
                <a:gd name="T96" fmla="*/ 469 w 508"/>
                <a:gd name="T97" fmla="*/ 83 h 672"/>
                <a:gd name="T98" fmla="*/ 489 w 508"/>
                <a:gd name="T99" fmla="*/ 122 h 672"/>
                <a:gd name="T100" fmla="*/ 501 w 508"/>
                <a:gd name="T101" fmla="*/ 169 h 672"/>
                <a:gd name="T102" fmla="*/ 507 w 508"/>
                <a:gd name="T103" fmla="*/ 222 h 672"/>
                <a:gd name="T104" fmla="*/ 508 w 508"/>
                <a:gd name="T105" fmla="*/ 648 h 672"/>
                <a:gd name="T106" fmla="*/ 508 w 508"/>
                <a:gd name="T107" fmla="*/ 654 h 672"/>
                <a:gd name="T108" fmla="*/ 504 w 508"/>
                <a:gd name="T109" fmla="*/ 662 h 672"/>
                <a:gd name="T110" fmla="*/ 498 w 508"/>
                <a:gd name="T111" fmla="*/ 669 h 672"/>
                <a:gd name="T112" fmla="*/ 489 w 508"/>
                <a:gd name="T113" fmla="*/ 672 h 672"/>
                <a:gd name="T114" fmla="*/ 484 w 508"/>
                <a:gd name="T115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2">
                  <a:moveTo>
                    <a:pt x="484" y="672"/>
                  </a:moveTo>
                  <a:lnTo>
                    <a:pt x="426" y="672"/>
                  </a:lnTo>
                  <a:lnTo>
                    <a:pt x="426" y="672"/>
                  </a:lnTo>
                  <a:lnTo>
                    <a:pt x="421" y="672"/>
                  </a:lnTo>
                  <a:lnTo>
                    <a:pt x="416" y="671"/>
                  </a:lnTo>
                  <a:lnTo>
                    <a:pt x="413" y="669"/>
                  </a:lnTo>
                  <a:lnTo>
                    <a:pt x="410" y="665"/>
                  </a:lnTo>
                  <a:lnTo>
                    <a:pt x="406" y="662"/>
                  </a:lnTo>
                  <a:lnTo>
                    <a:pt x="404" y="657"/>
                  </a:lnTo>
                  <a:lnTo>
                    <a:pt x="403" y="654"/>
                  </a:lnTo>
                  <a:lnTo>
                    <a:pt x="402" y="648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2" y="230"/>
                  </a:lnTo>
                  <a:lnTo>
                    <a:pt x="400" y="210"/>
                  </a:lnTo>
                  <a:lnTo>
                    <a:pt x="398" y="192"/>
                  </a:lnTo>
                  <a:lnTo>
                    <a:pt x="395" y="175"/>
                  </a:lnTo>
                  <a:lnTo>
                    <a:pt x="390" y="161"/>
                  </a:lnTo>
                  <a:lnTo>
                    <a:pt x="384" y="147"/>
                  </a:lnTo>
                  <a:lnTo>
                    <a:pt x="377" y="136"/>
                  </a:lnTo>
                  <a:lnTo>
                    <a:pt x="369" y="126"/>
                  </a:lnTo>
                  <a:lnTo>
                    <a:pt x="361" y="117"/>
                  </a:lnTo>
                  <a:lnTo>
                    <a:pt x="351" y="110"/>
                  </a:lnTo>
                  <a:lnTo>
                    <a:pt x="341" y="105"/>
                  </a:lnTo>
                  <a:lnTo>
                    <a:pt x="328" y="100"/>
                  </a:lnTo>
                  <a:lnTo>
                    <a:pt x="316" y="97"/>
                  </a:lnTo>
                  <a:lnTo>
                    <a:pt x="302" y="94"/>
                  </a:lnTo>
                  <a:lnTo>
                    <a:pt x="286" y="93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50" y="93"/>
                  </a:lnTo>
                  <a:lnTo>
                    <a:pt x="231" y="95"/>
                  </a:lnTo>
                  <a:lnTo>
                    <a:pt x="210" y="100"/>
                  </a:lnTo>
                  <a:lnTo>
                    <a:pt x="189" y="106"/>
                  </a:lnTo>
                  <a:lnTo>
                    <a:pt x="169" y="113"/>
                  </a:lnTo>
                  <a:lnTo>
                    <a:pt x="148" y="121"/>
                  </a:lnTo>
                  <a:lnTo>
                    <a:pt x="127" y="129"/>
                  </a:lnTo>
                  <a:lnTo>
                    <a:pt x="107" y="139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3"/>
                  </a:lnTo>
                  <a:lnTo>
                    <a:pt x="105" y="657"/>
                  </a:lnTo>
                  <a:lnTo>
                    <a:pt x="102" y="662"/>
                  </a:lnTo>
                  <a:lnTo>
                    <a:pt x="99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9"/>
                  </a:lnTo>
                  <a:lnTo>
                    <a:pt x="7" y="665"/>
                  </a:lnTo>
                  <a:lnTo>
                    <a:pt x="4" y="662"/>
                  </a:lnTo>
                  <a:lnTo>
                    <a:pt x="2" y="657"/>
                  </a:lnTo>
                  <a:lnTo>
                    <a:pt x="0" y="654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100" y="16"/>
                  </a:lnTo>
                  <a:lnTo>
                    <a:pt x="102" y="20"/>
                  </a:lnTo>
                  <a:lnTo>
                    <a:pt x="105" y="23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5"/>
                  </a:lnTo>
                  <a:lnTo>
                    <a:pt x="107" y="55"/>
                  </a:lnTo>
                  <a:lnTo>
                    <a:pt x="131" y="43"/>
                  </a:lnTo>
                  <a:lnTo>
                    <a:pt x="154" y="31"/>
                  </a:lnTo>
                  <a:lnTo>
                    <a:pt x="178" y="22"/>
                  </a:lnTo>
                  <a:lnTo>
                    <a:pt x="201" y="14"/>
                  </a:lnTo>
                  <a:lnTo>
                    <a:pt x="224" y="8"/>
                  </a:lnTo>
                  <a:lnTo>
                    <a:pt x="248" y="4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5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1" y="27"/>
                  </a:lnTo>
                  <a:lnTo>
                    <a:pt x="428" y="37"/>
                  </a:lnTo>
                  <a:lnTo>
                    <a:pt x="444" y="51"/>
                  </a:lnTo>
                  <a:lnTo>
                    <a:pt x="458" y="66"/>
                  </a:lnTo>
                  <a:lnTo>
                    <a:pt x="469" y="83"/>
                  </a:lnTo>
                  <a:lnTo>
                    <a:pt x="480" y="101"/>
                  </a:lnTo>
                  <a:lnTo>
                    <a:pt x="489" y="122"/>
                  </a:lnTo>
                  <a:lnTo>
                    <a:pt x="496" y="145"/>
                  </a:lnTo>
                  <a:lnTo>
                    <a:pt x="501" y="169"/>
                  </a:lnTo>
                  <a:lnTo>
                    <a:pt x="505" y="194"/>
                  </a:lnTo>
                  <a:lnTo>
                    <a:pt x="507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4"/>
                  </a:lnTo>
                  <a:lnTo>
                    <a:pt x="506" y="657"/>
                  </a:lnTo>
                  <a:lnTo>
                    <a:pt x="504" y="662"/>
                  </a:lnTo>
                  <a:lnTo>
                    <a:pt x="501" y="665"/>
                  </a:lnTo>
                  <a:lnTo>
                    <a:pt x="498" y="669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2"/>
                  </a:lnTo>
                  <a:lnTo>
                    <a:pt x="484" y="67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7" name="Freeform 178"/>
            <p:cNvSpPr>
              <a:spLocks noEditPoints="1"/>
            </p:cNvSpPr>
            <p:nvPr/>
          </p:nvSpPr>
          <p:spPr bwMode="auto">
            <a:xfrm>
              <a:off x="5321454" y="422990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1 h 681"/>
                <a:gd name="T4" fmla="*/ 123 w 534"/>
                <a:gd name="T5" fmla="*/ 500 h 681"/>
                <a:gd name="T6" fmla="*/ 150 w 534"/>
                <a:gd name="T7" fmla="*/ 544 h 681"/>
                <a:gd name="T8" fmla="*/ 186 w 534"/>
                <a:gd name="T9" fmla="*/ 571 h 681"/>
                <a:gd name="T10" fmla="*/ 236 w 534"/>
                <a:gd name="T11" fmla="*/ 585 h 681"/>
                <a:gd name="T12" fmla="*/ 275 w 534"/>
                <a:gd name="T13" fmla="*/ 589 h 681"/>
                <a:gd name="T14" fmla="*/ 442 w 534"/>
                <a:gd name="T15" fmla="*/ 581 h 681"/>
                <a:gd name="T16" fmla="*/ 496 w 534"/>
                <a:gd name="T17" fmla="*/ 575 h 681"/>
                <a:gd name="T18" fmla="*/ 509 w 534"/>
                <a:gd name="T19" fmla="*/ 578 h 681"/>
                <a:gd name="T20" fmla="*/ 514 w 534"/>
                <a:gd name="T21" fmla="*/ 587 h 681"/>
                <a:gd name="T22" fmla="*/ 514 w 534"/>
                <a:gd name="T23" fmla="*/ 633 h 681"/>
                <a:gd name="T24" fmla="*/ 510 w 534"/>
                <a:gd name="T25" fmla="*/ 652 h 681"/>
                <a:gd name="T26" fmla="*/ 497 w 534"/>
                <a:gd name="T27" fmla="*/ 659 h 681"/>
                <a:gd name="T28" fmla="*/ 440 w 534"/>
                <a:gd name="T29" fmla="*/ 669 h 681"/>
                <a:gd name="T30" fmla="*/ 333 w 534"/>
                <a:gd name="T31" fmla="*/ 679 h 681"/>
                <a:gd name="T32" fmla="*/ 275 w 534"/>
                <a:gd name="T33" fmla="*/ 681 h 681"/>
                <a:gd name="T34" fmla="*/ 198 w 534"/>
                <a:gd name="T35" fmla="*/ 673 h 681"/>
                <a:gd name="T36" fmla="*/ 127 w 534"/>
                <a:gd name="T37" fmla="*/ 648 h 681"/>
                <a:gd name="T38" fmla="*/ 96 w 534"/>
                <a:gd name="T39" fmla="*/ 629 h 681"/>
                <a:gd name="T40" fmla="*/ 67 w 534"/>
                <a:gd name="T41" fmla="*/ 602 h 681"/>
                <a:gd name="T42" fmla="*/ 43 w 534"/>
                <a:gd name="T43" fmla="*/ 570 h 681"/>
                <a:gd name="T44" fmla="*/ 23 w 534"/>
                <a:gd name="T45" fmla="*/ 531 h 681"/>
                <a:gd name="T46" fmla="*/ 10 w 534"/>
                <a:gd name="T47" fmla="*/ 485 h 681"/>
                <a:gd name="T48" fmla="*/ 3 w 534"/>
                <a:gd name="T49" fmla="*/ 431 h 681"/>
                <a:gd name="T50" fmla="*/ 0 w 534"/>
                <a:gd name="T51" fmla="*/ 282 h 681"/>
                <a:gd name="T52" fmla="*/ 5 w 534"/>
                <a:gd name="T53" fmla="*/ 222 h 681"/>
                <a:gd name="T54" fmla="*/ 28 w 534"/>
                <a:gd name="T55" fmla="*/ 141 h 681"/>
                <a:gd name="T56" fmla="*/ 54 w 534"/>
                <a:gd name="T57" fmla="*/ 97 h 681"/>
                <a:gd name="T58" fmla="*/ 78 w 534"/>
                <a:gd name="T59" fmla="*/ 68 h 681"/>
                <a:gd name="T60" fmla="*/ 108 w 534"/>
                <a:gd name="T61" fmla="*/ 44 h 681"/>
                <a:gd name="T62" fmla="*/ 142 w 534"/>
                <a:gd name="T63" fmla="*/ 25 h 681"/>
                <a:gd name="T64" fmla="*/ 179 w 534"/>
                <a:gd name="T65" fmla="*/ 12 h 681"/>
                <a:gd name="T66" fmla="*/ 237 w 534"/>
                <a:gd name="T67" fmla="*/ 1 h 681"/>
                <a:gd name="T68" fmla="*/ 301 w 534"/>
                <a:gd name="T69" fmla="*/ 1 h 681"/>
                <a:gd name="T70" fmla="*/ 358 w 534"/>
                <a:gd name="T71" fmla="*/ 12 h 681"/>
                <a:gd name="T72" fmla="*/ 396 w 534"/>
                <a:gd name="T73" fmla="*/ 25 h 681"/>
                <a:gd name="T74" fmla="*/ 431 w 534"/>
                <a:gd name="T75" fmla="*/ 45 h 681"/>
                <a:gd name="T76" fmla="*/ 459 w 534"/>
                <a:gd name="T77" fmla="*/ 68 h 681"/>
                <a:gd name="T78" fmla="*/ 483 w 534"/>
                <a:gd name="T79" fmla="*/ 97 h 681"/>
                <a:gd name="T80" fmla="*/ 509 w 534"/>
                <a:gd name="T81" fmla="*/ 141 h 681"/>
                <a:gd name="T82" fmla="*/ 530 w 534"/>
                <a:gd name="T83" fmla="*/ 222 h 681"/>
                <a:gd name="T84" fmla="*/ 534 w 534"/>
                <a:gd name="T85" fmla="*/ 348 h 681"/>
                <a:gd name="T86" fmla="*/ 533 w 534"/>
                <a:gd name="T87" fmla="*/ 359 h 681"/>
                <a:gd name="T88" fmla="*/ 525 w 534"/>
                <a:gd name="T89" fmla="*/ 371 h 681"/>
                <a:gd name="T90" fmla="*/ 511 w 534"/>
                <a:gd name="T91" fmla="*/ 374 h 681"/>
                <a:gd name="T92" fmla="*/ 427 w 534"/>
                <a:gd name="T93" fmla="*/ 282 h 681"/>
                <a:gd name="T94" fmla="*/ 421 w 534"/>
                <a:gd name="T95" fmla="*/ 215 h 681"/>
                <a:gd name="T96" fmla="*/ 404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49 w 534"/>
                <a:gd name="T105" fmla="*/ 94 h 681"/>
                <a:gd name="T106" fmla="*/ 200 w 534"/>
                <a:gd name="T107" fmla="*/ 105 h 681"/>
                <a:gd name="T108" fmla="*/ 160 w 534"/>
                <a:gd name="T109" fmla="*/ 129 h 681"/>
                <a:gd name="T110" fmla="*/ 131 w 534"/>
                <a:gd name="T111" fmla="*/ 165 h 681"/>
                <a:gd name="T112" fmla="*/ 113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1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8"/>
                  </a:lnTo>
                  <a:lnTo>
                    <a:pt x="109" y="441"/>
                  </a:lnTo>
                  <a:lnTo>
                    <a:pt x="113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50" y="544"/>
                  </a:lnTo>
                  <a:lnTo>
                    <a:pt x="160" y="554"/>
                  </a:lnTo>
                  <a:lnTo>
                    <a:pt x="173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8" y="583"/>
                  </a:lnTo>
                  <a:lnTo>
                    <a:pt x="236" y="585"/>
                  </a:lnTo>
                  <a:lnTo>
                    <a:pt x="254" y="587"/>
                  </a:lnTo>
                  <a:lnTo>
                    <a:pt x="275" y="589"/>
                  </a:lnTo>
                  <a:lnTo>
                    <a:pt x="275" y="589"/>
                  </a:lnTo>
                  <a:lnTo>
                    <a:pt x="330" y="587"/>
                  </a:lnTo>
                  <a:lnTo>
                    <a:pt x="387" y="585"/>
                  </a:lnTo>
                  <a:lnTo>
                    <a:pt x="442" y="581"/>
                  </a:lnTo>
                  <a:lnTo>
                    <a:pt x="489" y="575"/>
                  </a:lnTo>
                  <a:lnTo>
                    <a:pt x="489" y="575"/>
                  </a:lnTo>
                  <a:lnTo>
                    <a:pt x="496" y="575"/>
                  </a:lnTo>
                  <a:lnTo>
                    <a:pt x="496" y="575"/>
                  </a:lnTo>
                  <a:lnTo>
                    <a:pt x="503" y="576"/>
                  </a:lnTo>
                  <a:lnTo>
                    <a:pt x="509" y="578"/>
                  </a:lnTo>
                  <a:lnTo>
                    <a:pt x="511" y="582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3"/>
                  </a:lnTo>
                  <a:lnTo>
                    <a:pt x="514" y="633"/>
                  </a:lnTo>
                  <a:lnTo>
                    <a:pt x="514" y="644"/>
                  </a:lnTo>
                  <a:lnTo>
                    <a:pt x="512" y="647"/>
                  </a:lnTo>
                  <a:lnTo>
                    <a:pt x="510" y="652"/>
                  </a:lnTo>
                  <a:lnTo>
                    <a:pt x="506" y="654"/>
                  </a:lnTo>
                  <a:lnTo>
                    <a:pt x="503" y="657"/>
                  </a:lnTo>
                  <a:lnTo>
                    <a:pt x="497" y="659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40" y="669"/>
                  </a:lnTo>
                  <a:lnTo>
                    <a:pt x="387" y="676"/>
                  </a:lnTo>
                  <a:lnTo>
                    <a:pt x="361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48" y="680"/>
                  </a:lnTo>
                  <a:lnTo>
                    <a:pt x="223" y="678"/>
                  </a:lnTo>
                  <a:lnTo>
                    <a:pt x="198" y="673"/>
                  </a:lnTo>
                  <a:lnTo>
                    <a:pt x="174" y="668"/>
                  </a:lnTo>
                  <a:lnTo>
                    <a:pt x="150" y="660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6" y="636"/>
                  </a:lnTo>
                  <a:lnTo>
                    <a:pt x="96" y="629"/>
                  </a:lnTo>
                  <a:lnTo>
                    <a:pt x="85" y="621"/>
                  </a:lnTo>
                  <a:lnTo>
                    <a:pt x="76" y="612"/>
                  </a:lnTo>
                  <a:lnTo>
                    <a:pt x="67" y="602"/>
                  </a:lnTo>
                  <a:lnTo>
                    <a:pt x="59" y="592"/>
                  </a:lnTo>
                  <a:lnTo>
                    <a:pt x="51" y="582"/>
                  </a:lnTo>
                  <a:lnTo>
                    <a:pt x="43" y="570"/>
                  </a:lnTo>
                  <a:lnTo>
                    <a:pt x="36" y="558"/>
                  </a:lnTo>
                  <a:lnTo>
                    <a:pt x="30" y="545"/>
                  </a:lnTo>
                  <a:lnTo>
                    <a:pt x="23" y="531"/>
                  </a:lnTo>
                  <a:lnTo>
                    <a:pt x="19" y="517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6" y="468"/>
                  </a:lnTo>
                  <a:lnTo>
                    <a:pt x="4" y="451"/>
                  </a:lnTo>
                  <a:lnTo>
                    <a:pt x="3" y="431"/>
                  </a:lnTo>
                  <a:lnTo>
                    <a:pt x="2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51"/>
                  </a:lnTo>
                  <a:lnTo>
                    <a:pt x="5" y="222"/>
                  </a:lnTo>
                  <a:lnTo>
                    <a:pt x="11" y="193"/>
                  </a:lnTo>
                  <a:lnTo>
                    <a:pt x="19" y="165"/>
                  </a:lnTo>
                  <a:lnTo>
                    <a:pt x="28" y="141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4" y="97"/>
                  </a:lnTo>
                  <a:lnTo>
                    <a:pt x="61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60"/>
                  </a:lnTo>
                  <a:lnTo>
                    <a:pt x="98" y="52"/>
                  </a:lnTo>
                  <a:lnTo>
                    <a:pt x="108" y="44"/>
                  </a:lnTo>
                  <a:lnTo>
                    <a:pt x="119" y="37"/>
                  </a:lnTo>
                  <a:lnTo>
                    <a:pt x="130" y="31"/>
                  </a:lnTo>
                  <a:lnTo>
                    <a:pt x="142" y="25"/>
                  </a:lnTo>
                  <a:lnTo>
                    <a:pt x="154" y="20"/>
                  </a:lnTo>
                  <a:lnTo>
                    <a:pt x="167" y="15"/>
                  </a:lnTo>
                  <a:lnTo>
                    <a:pt x="179" y="12"/>
                  </a:lnTo>
                  <a:lnTo>
                    <a:pt x="193" y="8"/>
                  </a:lnTo>
                  <a:lnTo>
                    <a:pt x="208" y="6"/>
                  </a:lnTo>
                  <a:lnTo>
                    <a:pt x="237" y="1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301" y="1"/>
                  </a:lnTo>
                  <a:lnTo>
                    <a:pt x="331" y="6"/>
                  </a:lnTo>
                  <a:lnTo>
                    <a:pt x="345" y="8"/>
                  </a:lnTo>
                  <a:lnTo>
                    <a:pt x="358" y="12"/>
                  </a:lnTo>
                  <a:lnTo>
                    <a:pt x="372" y="16"/>
                  </a:lnTo>
                  <a:lnTo>
                    <a:pt x="385" y="21"/>
                  </a:lnTo>
                  <a:lnTo>
                    <a:pt x="396" y="25"/>
                  </a:lnTo>
                  <a:lnTo>
                    <a:pt x="409" y="31"/>
                  </a:lnTo>
                  <a:lnTo>
                    <a:pt x="419" y="38"/>
                  </a:lnTo>
                  <a:lnTo>
                    <a:pt x="431" y="45"/>
                  </a:lnTo>
                  <a:lnTo>
                    <a:pt x="440" y="52"/>
                  </a:lnTo>
                  <a:lnTo>
                    <a:pt x="450" y="60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7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9" y="141"/>
                  </a:lnTo>
                  <a:lnTo>
                    <a:pt x="518" y="166"/>
                  </a:lnTo>
                  <a:lnTo>
                    <a:pt x="525" y="193"/>
                  </a:lnTo>
                  <a:lnTo>
                    <a:pt x="530" y="222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53"/>
                  </a:lnTo>
                  <a:lnTo>
                    <a:pt x="533" y="359"/>
                  </a:lnTo>
                  <a:lnTo>
                    <a:pt x="530" y="364"/>
                  </a:lnTo>
                  <a:lnTo>
                    <a:pt x="528" y="367"/>
                  </a:lnTo>
                  <a:lnTo>
                    <a:pt x="525" y="371"/>
                  </a:lnTo>
                  <a:lnTo>
                    <a:pt x="521" y="373"/>
                  </a:lnTo>
                  <a:lnTo>
                    <a:pt x="517" y="374"/>
                  </a:lnTo>
                  <a:lnTo>
                    <a:pt x="511" y="374"/>
                  </a:lnTo>
                  <a:lnTo>
                    <a:pt x="511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6" y="258"/>
                  </a:lnTo>
                  <a:lnTo>
                    <a:pt x="425" y="235"/>
                  </a:lnTo>
                  <a:lnTo>
                    <a:pt x="421" y="215"/>
                  </a:lnTo>
                  <a:lnTo>
                    <a:pt x="417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7" y="149"/>
                  </a:lnTo>
                  <a:lnTo>
                    <a:pt x="387" y="137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3" y="109"/>
                  </a:lnTo>
                  <a:lnTo>
                    <a:pt x="338" y="103"/>
                  </a:lnTo>
                  <a:lnTo>
                    <a:pt x="323" y="99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49" y="94"/>
                  </a:lnTo>
                  <a:lnTo>
                    <a:pt x="232" y="97"/>
                  </a:lnTo>
                  <a:lnTo>
                    <a:pt x="215" y="100"/>
                  </a:lnTo>
                  <a:lnTo>
                    <a:pt x="200" y="105"/>
                  </a:lnTo>
                  <a:lnTo>
                    <a:pt x="185" y="111"/>
                  </a:lnTo>
                  <a:lnTo>
                    <a:pt x="171" y="118"/>
                  </a:lnTo>
                  <a:lnTo>
                    <a:pt x="160" y="129"/>
                  </a:lnTo>
                  <a:lnTo>
                    <a:pt x="148" y="139"/>
                  </a:lnTo>
                  <a:lnTo>
                    <a:pt x="139" y="152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9"/>
                  </a:lnTo>
                  <a:lnTo>
                    <a:pt x="113" y="217"/>
                  </a:lnTo>
                  <a:lnTo>
                    <a:pt x="109" y="238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4"/>
                  </a:lnTo>
                  <a:lnTo>
                    <a:pt x="427" y="294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8" name="Freeform 179"/>
            <p:cNvSpPr>
              <a:spLocks/>
            </p:cNvSpPr>
            <p:nvPr/>
          </p:nvSpPr>
          <p:spPr bwMode="auto">
            <a:xfrm>
              <a:off x="5451481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5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7 w 441"/>
                <a:gd name="T27" fmla="*/ 562 h 681"/>
                <a:gd name="T28" fmla="*/ 330 w 441"/>
                <a:gd name="T29" fmla="*/ 538 h 681"/>
                <a:gd name="T30" fmla="*/ 335 w 441"/>
                <a:gd name="T31" fmla="*/ 506 h 681"/>
                <a:gd name="T32" fmla="*/ 330 w 441"/>
                <a:gd name="T33" fmla="*/ 481 h 681"/>
                <a:gd name="T34" fmla="*/ 304 w 441"/>
                <a:gd name="T35" fmla="*/ 446 h 681"/>
                <a:gd name="T36" fmla="*/ 244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5 w 441"/>
                <a:gd name="T43" fmla="*/ 249 h 681"/>
                <a:gd name="T44" fmla="*/ 8 w 441"/>
                <a:gd name="T45" fmla="*/ 214 h 681"/>
                <a:gd name="T46" fmla="*/ 0 w 441"/>
                <a:gd name="T47" fmla="*/ 175 h 681"/>
                <a:gd name="T48" fmla="*/ 0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4 w 441"/>
                <a:gd name="T55" fmla="*/ 19 h 681"/>
                <a:gd name="T56" fmla="*/ 151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6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29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8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2 w 441"/>
                <a:gd name="T81" fmla="*/ 97 h 681"/>
                <a:gd name="T82" fmla="*/ 129 w 441"/>
                <a:gd name="T83" fmla="*/ 107 h 681"/>
                <a:gd name="T84" fmla="*/ 113 w 441"/>
                <a:gd name="T85" fmla="*/ 124 h 681"/>
                <a:gd name="T86" fmla="*/ 106 w 441"/>
                <a:gd name="T87" fmla="*/ 150 h 681"/>
                <a:gd name="T88" fmla="*/ 106 w 441"/>
                <a:gd name="T89" fmla="*/ 173 h 681"/>
                <a:gd name="T90" fmla="*/ 126 w 441"/>
                <a:gd name="T91" fmla="*/ 208 h 681"/>
                <a:gd name="T92" fmla="*/ 169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4 w 441"/>
                <a:gd name="T103" fmla="*/ 456 h 681"/>
                <a:gd name="T104" fmla="*/ 440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6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4" y="660"/>
                  </a:lnTo>
                  <a:lnTo>
                    <a:pt x="10" y="657"/>
                  </a:lnTo>
                  <a:lnTo>
                    <a:pt x="5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5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0" y="578"/>
                  </a:lnTo>
                  <a:lnTo>
                    <a:pt x="20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3" y="584"/>
                  </a:lnTo>
                  <a:lnTo>
                    <a:pt x="126" y="587"/>
                  </a:lnTo>
                  <a:lnTo>
                    <a:pt x="175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7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7" y="562"/>
                  </a:lnTo>
                  <a:lnTo>
                    <a:pt x="323" y="555"/>
                  </a:lnTo>
                  <a:lnTo>
                    <a:pt x="327" y="547"/>
                  </a:lnTo>
                  <a:lnTo>
                    <a:pt x="330" y="538"/>
                  </a:lnTo>
                  <a:lnTo>
                    <a:pt x="332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4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2" y="334"/>
                  </a:lnTo>
                  <a:lnTo>
                    <a:pt x="122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5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8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3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5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3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5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8" y="100"/>
                  </a:lnTo>
                  <a:lnTo>
                    <a:pt x="408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69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2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3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5" y="161"/>
                  </a:lnTo>
                  <a:lnTo>
                    <a:pt x="105" y="161"/>
                  </a:lnTo>
                  <a:lnTo>
                    <a:pt x="106" y="173"/>
                  </a:lnTo>
                  <a:lnTo>
                    <a:pt x="111" y="186"/>
                  </a:lnTo>
                  <a:lnTo>
                    <a:pt x="117" y="197"/>
                  </a:lnTo>
                  <a:lnTo>
                    <a:pt x="126" y="208"/>
                  </a:lnTo>
                  <a:lnTo>
                    <a:pt x="137" y="219"/>
                  </a:lnTo>
                  <a:lnTo>
                    <a:pt x="152" y="230"/>
                  </a:lnTo>
                  <a:lnTo>
                    <a:pt x="169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3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4" y="456"/>
                  </a:lnTo>
                  <a:lnTo>
                    <a:pt x="438" y="468"/>
                  </a:lnTo>
                  <a:lnTo>
                    <a:pt x="439" y="481"/>
                  </a:lnTo>
                  <a:lnTo>
                    <a:pt x="440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7" y="671"/>
                  </a:lnTo>
                  <a:lnTo>
                    <a:pt x="286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59" name="Freeform 180"/>
            <p:cNvSpPr>
              <a:spLocks/>
            </p:cNvSpPr>
            <p:nvPr/>
          </p:nvSpPr>
          <p:spPr bwMode="auto">
            <a:xfrm>
              <a:off x="5562508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7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9 w 441"/>
                <a:gd name="T27" fmla="*/ 562 h 681"/>
                <a:gd name="T28" fmla="*/ 331 w 441"/>
                <a:gd name="T29" fmla="*/ 538 h 681"/>
                <a:gd name="T30" fmla="*/ 336 w 441"/>
                <a:gd name="T31" fmla="*/ 506 h 681"/>
                <a:gd name="T32" fmla="*/ 331 w 441"/>
                <a:gd name="T33" fmla="*/ 481 h 681"/>
                <a:gd name="T34" fmla="*/ 304 w 441"/>
                <a:gd name="T35" fmla="*/ 446 h 681"/>
                <a:gd name="T36" fmla="*/ 245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6 w 441"/>
                <a:gd name="T43" fmla="*/ 249 h 681"/>
                <a:gd name="T44" fmla="*/ 9 w 441"/>
                <a:gd name="T45" fmla="*/ 214 h 681"/>
                <a:gd name="T46" fmla="*/ 0 w 441"/>
                <a:gd name="T47" fmla="*/ 175 h 681"/>
                <a:gd name="T48" fmla="*/ 1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5 w 441"/>
                <a:gd name="T55" fmla="*/ 19 h 681"/>
                <a:gd name="T56" fmla="*/ 152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7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30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9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3 w 441"/>
                <a:gd name="T81" fmla="*/ 97 h 681"/>
                <a:gd name="T82" fmla="*/ 129 w 441"/>
                <a:gd name="T83" fmla="*/ 107 h 681"/>
                <a:gd name="T84" fmla="*/ 114 w 441"/>
                <a:gd name="T85" fmla="*/ 124 h 681"/>
                <a:gd name="T86" fmla="*/ 106 w 441"/>
                <a:gd name="T87" fmla="*/ 150 h 681"/>
                <a:gd name="T88" fmla="*/ 108 w 441"/>
                <a:gd name="T89" fmla="*/ 173 h 681"/>
                <a:gd name="T90" fmla="*/ 127 w 441"/>
                <a:gd name="T91" fmla="*/ 208 h 681"/>
                <a:gd name="T92" fmla="*/ 170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5 w 441"/>
                <a:gd name="T103" fmla="*/ 456 h 681"/>
                <a:gd name="T104" fmla="*/ 441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7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4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9" y="562"/>
                  </a:lnTo>
                  <a:lnTo>
                    <a:pt x="323" y="555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1"/>
                  </a:lnTo>
                  <a:lnTo>
                    <a:pt x="324" y="469"/>
                  </a:lnTo>
                  <a:lnTo>
                    <a:pt x="316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5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4" y="259"/>
                  </a:lnTo>
                  <a:lnTo>
                    <a:pt x="26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4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3" y="33"/>
                  </a:lnTo>
                  <a:lnTo>
                    <a:pt x="78" y="25"/>
                  </a:lnTo>
                  <a:lnTo>
                    <a:pt x="95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2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30" y="4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6" y="93"/>
                  </a:lnTo>
                  <a:lnTo>
                    <a:pt x="424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1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8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7" y="208"/>
                  </a:lnTo>
                  <a:lnTo>
                    <a:pt x="139" y="219"/>
                  </a:lnTo>
                  <a:lnTo>
                    <a:pt x="152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0" y="481"/>
                  </a:lnTo>
                  <a:lnTo>
                    <a:pt x="441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8" y="671"/>
                  </a:lnTo>
                  <a:lnTo>
                    <a:pt x="287" y="676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0" name="Freeform 181"/>
            <p:cNvSpPr>
              <a:spLocks/>
            </p:cNvSpPr>
            <p:nvPr/>
          </p:nvSpPr>
          <p:spPr bwMode="auto">
            <a:xfrm>
              <a:off x="4737819" y="4470956"/>
              <a:ext cx="107465" cy="180494"/>
            </a:xfrm>
            <a:custGeom>
              <a:avLst/>
              <a:gdLst>
                <a:gd name="T0" fmla="*/ 186 w 544"/>
                <a:gd name="T1" fmla="*/ 912 h 914"/>
                <a:gd name="T2" fmla="*/ 45 w 544"/>
                <a:gd name="T3" fmla="*/ 897 h 914"/>
                <a:gd name="T4" fmla="*/ 25 w 544"/>
                <a:gd name="T5" fmla="*/ 887 h 914"/>
                <a:gd name="T6" fmla="*/ 22 w 544"/>
                <a:gd name="T7" fmla="*/ 827 h 914"/>
                <a:gd name="T8" fmla="*/ 29 w 544"/>
                <a:gd name="T9" fmla="*/ 812 h 914"/>
                <a:gd name="T10" fmla="*/ 43 w 544"/>
                <a:gd name="T11" fmla="*/ 807 h 914"/>
                <a:gd name="T12" fmla="*/ 146 w 544"/>
                <a:gd name="T13" fmla="*/ 813 h 914"/>
                <a:gd name="T14" fmla="*/ 272 w 544"/>
                <a:gd name="T15" fmla="*/ 814 h 914"/>
                <a:gd name="T16" fmla="*/ 353 w 544"/>
                <a:gd name="T17" fmla="*/ 798 h 914"/>
                <a:gd name="T18" fmla="*/ 402 w 544"/>
                <a:gd name="T19" fmla="*/ 765 h 914"/>
                <a:gd name="T20" fmla="*/ 425 w 544"/>
                <a:gd name="T21" fmla="*/ 717 h 914"/>
                <a:gd name="T22" fmla="*/ 429 w 544"/>
                <a:gd name="T23" fmla="*/ 672 h 914"/>
                <a:gd name="T24" fmla="*/ 423 w 544"/>
                <a:gd name="T25" fmla="*/ 631 h 914"/>
                <a:gd name="T26" fmla="*/ 398 w 544"/>
                <a:gd name="T27" fmla="*/ 594 h 914"/>
                <a:gd name="T28" fmla="*/ 323 w 544"/>
                <a:gd name="T29" fmla="*/ 534 h 914"/>
                <a:gd name="T30" fmla="*/ 129 w 544"/>
                <a:gd name="T31" fmla="*/ 414 h 914"/>
                <a:gd name="T32" fmla="*/ 66 w 544"/>
                <a:gd name="T33" fmla="*/ 364 h 914"/>
                <a:gd name="T34" fmla="*/ 25 w 544"/>
                <a:gd name="T35" fmla="*/ 310 h 914"/>
                <a:gd name="T36" fmla="*/ 4 w 544"/>
                <a:gd name="T37" fmla="*/ 248 h 914"/>
                <a:gd name="T38" fmla="*/ 2 w 544"/>
                <a:gd name="T39" fmla="*/ 187 h 914"/>
                <a:gd name="T40" fmla="*/ 20 w 544"/>
                <a:gd name="T41" fmla="*/ 118 h 914"/>
                <a:gd name="T42" fmla="*/ 44 w 544"/>
                <a:gd name="T43" fmla="*/ 81 h 914"/>
                <a:gd name="T44" fmla="*/ 96 w 544"/>
                <a:gd name="T45" fmla="*/ 39 h 914"/>
                <a:gd name="T46" fmla="*/ 194 w 544"/>
                <a:gd name="T47" fmla="*/ 7 h 914"/>
                <a:gd name="T48" fmla="*/ 290 w 544"/>
                <a:gd name="T49" fmla="*/ 0 h 914"/>
                <a:gd name="T50" fmla="*/ 499 w 544"/>
                <a:gd name="T51" fmla="*/ 14 h 914"/>
                <a:gd name="T52" fmla="*/ 517 w 544"/>
                <a:gd name="T53" fmla="*/ 24 h 914"/>
                <a:gd name="T54" fmla="*/ 520 w 544"/>
                <a:gd name="T55" fmla="*/ 87 h 914"/>
                <a:gd name="T56" fmla="*/ 517 w 544"/>
                <a:gd name="T57" fmla="*/ 99 h 914"/>
                <a:gd name="T58" fmla="*/ 504 w 544"/>
                <a:gd name="T59" fmla="*/ 106 h 914"/>
                <a:gd name="T60" fmla="*/ 497 w 544"/>
                <a:gd name="T61" fmla="*/ 106 h 914"/>
                <a:gd name="T62" fmla="*/ 290 w 544"/>
                <a:gd name="T63" fmla="*/ 99 h 914"/>
                <a:gd name="T64" fmla="*/ 226 w 544"/>
                <a:gd name="T65" fmla="*/ 102 h 914"/>
                <a:gd name="T66" fmla="*/ 166 w 544"/>
                <a:gd name="T67" fmla="*/ 117 h 914"/>
                <a:gd name="T68" fmla="*/ 128 w 544"/>
                <a:gd name="T69" fmla="*/ 148 h 914"/>
                <a:gd name="T70" fmla="*/ 113 w 544"/>
                <a:gd name="T71" fmla="*/ 197 h 914"/>
                <a:gd name="T72" fmla="*/ 114 w 544"/>
                <a:gd name="T73" fmla="*/ 234 h 914"/>
                <a:gd name="T74" fmla="*/ 129 w 544"/>
                <a:gd name="T75" fmla="*/ 270 h 914"/>
                <a:gd name="T76" fmla="*/ 161 w 544"/>
                <a:gd name="T77" fmla="*/ 304 h 914"/>
                <a:gd name="T78" fmla="*/ 355 w 544"/>
                <a:gd name="T79" fmla="*/ 426 h 914"/>
                <a:gd name="T80" fmla="*/ 424 w 544"/>
                <a:gd name="T81" fmla="*/ 471 h 914"/>
                <a:gd name="T82" fmla="*/ 490 w 544"/>
                <a:gd name="T83" fmla="*/ 530 h 914"/>
                <a:gd name="T84" fmla="*/ 528 w 544"/>
                <a:gd name="T85" fmla="*/ 588 h 914"/>
                <a:gd name="T86" fmla="*/ 543 w 544"/>
                <a:gd name="T87" fmla="*/ 655 h 914"/>
                <a:gd name="T88" fmla="*/ 541 w 544"/>
                <a:gd name="T89" fmla="*/ 716 h 914"/>
                <a:gd name="T90" fmla="*/ 512 w 544"/>
                <a:gd name="T91" fmla="*/ 799 h 914"/>
                <a:gd name="T92" fmla="*/ 475 w 544"/>
                <a:gd name="T93" fmla="*/ 844 h 914"/>
                <a:gd name="T94" fmla="*/ 433 w 544"/>
                <a:gd name="T95" fmla="*/ 874 h 914"/>
                <a:gd name="T96" fmla="*/ 378 w 544"/>
                <a:gd name="T97" fmla="*/ 897 h 914"/>
                <a:gd name="T98" fmla="*/ 308 w 544"/>
                <a:gd name="T99" fmla="*/ 911 h 914"/>
                <a:gd name="T100" fmla="*/ 246 w 544"/>
                <a:gd name="T101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914">
                  <a:moveTo>
                    <a:pt x="246" y="914"/>
                  </a:moveTo>
                  <a:lnTo>
                    <a:pt x="246" y="914"/>
                  </a:lnTo>
                  <a:lnTo>
                    <a:pt x="215" y="913"/>
                  </a:lnTo>
                  <a:lnTo>
                    <a:pt x="186" y="912"/>
                  </a:lnTo>
                  <a:lnTo>
                    <a:pt x="134" y="908"/>
                  </a:lnTo>
                  <a:lnTo>
                    <a:pt x="88" y="903"/>
                  </a:lnTo>
                  <a:lnTo>
                    <a:pt x="45" y="897"/>
                  </a:lnTo>
                  <a:lnTo>
                    <a:pt x="45" y="897"/>
                  </a:lnTo>
                  <a:lnTo>
                    <a:pt x="34" y="894"/>
                  </a:lnTo>
                  <a:lnTo>
                    <a:pt x="29" y="891"/>
                  </a:lnTo>
                  <a:lnTo>
                    <a:pt x="27" y="889"/>
                  </a:lnTo>
                  <a:lnTo>
                    <a:pt x="25" y="887"/>
                  </a:lnTo>
                  <a:lnTo>
                    <a:pt x="23" y="883"/>
                  </a:lnTo>
                  <a:lnTo>
                    <a:pt x="22" y="875"/>
                  </a:lnTo>
                  <a:lnTo>
                    <a:pt x="22" y="827"/>
                  </a:lnTo>
                  <a:lnTo>
                    <a:pt x="22" y="827"/>
                  </a:lnTo>
                  <a:lnTo>
                    <a:pt x="23" y="822"/>
                  </a:lnTo>
                  <a:lnTo>
                    <a:pt x="25" y="818"/>
                  </a:lnTo>
                  <a:lnTo>
                    <a:pt x="26" y="814"/>
                  </a:lnTo>
                  <a:lnTo>
                    <a:pt x="29" y="812"/>
                  </a:lnTo>
                  <a:lnTo>
                    <a:pt x="31" y="810"/>
                  </a:lnTo>
                  <a:lnTo>
                    <a:pt x="35" y="809"/>
                  </a:lnTo>
                  <a:lnTo>
                    <a:pt x="43" y="807"/>
                  </a:lnTo>
                  <a:lnTo>
                    <a:pt x="43" y="807"/>
                  </a:lnTo>
                  <a:lnTo>
                    <a:pt x="46" y="807"/>
                  </a:lnTo>
                  <a:lnTo>
                    <a:pt x="46" y="807"/>
                  </a:lnTo>
                  <a:lnTo>
                    <a:pt x="93" y="811"/>
                  </a:lnTo>
                  <a:lnTo>
                    <a:pt x="146" y="813"/>
                  </a:lnTo>
                  <a:lnTo>
                    <a:pt x="199" y="814"/>
                  </a:lnTo>
                  <a:lnTo>
                    <a:pt x="246" y="814"/>
                  </a:lnTo>
                  <a:lnTo>
                    <a:pt x="246" y="814"/>
                  </a:lnTo>
                  <a:lnTo>
                    <a:pt x="272" y="814"/>
                  </a:lnTo>
                  <a:lnTo>
                    <a:pt x="295" y="812"/>
                  </a:lnTo>
                  <a:lnTo>
                    <a:pt x="317" y="809"/>
                  </a:lnTo>
                  <a:lnTo>
                    <a:pt x="335" y="804"/>
                  </a:lnTo>
                  <a:lnTo>
                    <a:pt x="353" y="798"/>
                  </a:lnTo>
                  <a:lnTo>
                    <a:pt x="368" y="791"/>
                  </a:lnTo>
                  <a:lnTo>
                    <a:pt x="381" y="783"/>
                  </a:lnTo>
                  <a:lnTo>
                    <a:pt x="392" y="775"/>
                  </a:lnTo>
                  <a:lnTo>
                    <a:pt x="402" y="765"/>
                  </a:lnTo>
                  <a:lnTo>
                    <a:pt x="410" y="755"/>
                  </a:lnTo>
                  <a:lnTo>
                    <a:pt x="416" y="742"/>
                  </a:lnTo>
                  <a:lnTo>
                    <a:pt x="421" y="729"/>
                  </a:lnTo>
                  <a:lnTo>
                    <a:pt x="425" y="717"/>
                  </a:lnTo>
                  <a:lnTo>
                    <a:pt x="427" y="703"/>
                  </a:lnTo>
                  <a:lnTo>
                    <a:pt x="429" y="688"/>
                  </a:lnTo>
                  <a:lnTo>
                    <a:pt x="429" y="672"/>
                  </a:lnTo>
                  <a:lnTo>
                    <a:pt x="429" y="672"/>
                  </a:lnTo>
                  <a:lnTo>
                    <a:pt x="429" y="661"/>
                  </a:lnTo>
                  <a:lnTo>
                    <a:pt x="428" y="650"/>
                  </a:lnTo>
                  <a:lnTo>
                    <a:pt x="426" y="641"/>
                  </a:lnTo>
                  <a:lnTo>
                    <a:pt x="423" y="631"/>
                  </a:lnTo>
                  <a:lnTo>
                    <a:pt x="418" y="622"/>
                  </a:lnTo>
                  <a:lnTo>
                    <a:pt x="412" y="612"/>
                  </a:lnTo>
                  <a:lnTo>
                    <a:pt x="407" y="603"/>
                  </a:lnTo>
                  <a:lnTo>
                    <a:pt x="398" y="594"/>
                  </a:lnTo>
                  <a:lnTo>
                    <a:pt x="389" y="585"/>
                  </a:lnTo>
                  <a:lnTo>
                    <a:pt x="379" y="576"/>
                  </a:lnTo>
                  <a:lnTo>
                    <a:pt x="354" y="555"/>
                  </a:lnTo>
                  <a:lnTo>
                    <a:pt x="323" y="534"/>
                  </a:lnTo>
                  <a:lnTo>
                    <a:pt x="285" y="510"/>
                  </a:lnTo>
                  <a:lnTo>
                    <a:pt x="168" y="439"/>
                  </a:lnTo>
                  <a:lnTo>
                    <a:pt x="168" y="439"/>
                  </a:lnTo>
                  <a:lnTo>
                    <a:pt x="129" y="414"/>
                  </a:lnTo>
                  <a:lnTo>
                    <a:pt x="111" y="401"/>
                  </a:lnTo>
                  <a:lnTo>
                    <a:pt x="95" y="389"/>
                  </a:lnTo>
                  <a:lnTo>
                    <a:pt x="80" y="376"/>
                  </a:lnTo>
                  <a:lnTo>
                    <a:pt x="66" y="364"/>
                  </a:lnTo>
                  <a:lnTo>
                    <a:pt x="53" y="351"/>
                  </a:lnTo>
                  <a:lnTo>
                    <a:pt x="43" y="337"/>
                  </a:lnTo>
                  <a:lnTo>
                    <a:pt x="33" y="323"/>
                  </a:lnTo>
                  <a:lnTo>
                    <a:pt x="25" y="310"/>
                  </a:lnTo>
                  <a:lnTo>
                    <a:pt x="18" y="295"/>
                  </a:lnTo>
                  <a:lnTo>
                    <a:pt x="11" y="280"/>
                  </a:lnTo>
                  <a:lnTo>
                    <a:pt x="6" y="264"/>
                  </a:lnTo>
                  <a:lnTo>
                    <a:pt x="4" y="248"/>
                  </a:lnTo>
                  <a:lnTo>
                    <a:pt x="2" y="232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187"/>
                  </a:lnTo>
                  <a:lnTo>
                    <a:pt x="6" y="162"/>
                  </a:lnTo>
                  <a:lnTo>
                    <a:pt x="12" y="140"/>
                  </a:lnTo>
                  <a:lnTo>
                    <a:pt x="15" y="128"/>
                  </a:lnTo>
                  <a:lnTo>
                    <a:pt x="20" y="118"/>
                  </a:lnTo>
                  <a:lnTo>
                    <a:pt x="26" y="109"/>
                  </a:lnTo>
                  <a:lnTo>
                    <a:pt x="30" y="99"/>
                  </a:lnTo>
                  <a:lnTo>
                    <a:pt x="37" y="91"/>
                  </a:lnTo>
                  <a:lnTo>
                    <a:pt x="44" y="81"/>
                  </a:lnTo>
                  <a:lnTo>
                    <a:pt x="51" y="73"/>
                  </a:lnTo>
                  <a:lnTo>
                    <a:pt x="59" y="65"/>
                  </a:lnTo>
                  <a:lnTo>
                    <a:pt x="76" y="52"/>
                  </a:lnTo>
                  <a:lnTo>
                    <a:pt x="96" y="39"/>
                  </a:lnTo>
                  <a:lnTo>
                    <a:pt x="117" y="29"/>
                  </a:lnTo>
                  <a:lnTo>
                    <a:pt x="142" y="19"/>
                  </a:lnTo>
                  <a:lnTo>
                    <a:pt x="167" y="13"/>
                  </a:lnTo>
                  <a:lnTo>
                    <a:pt x="194" y="7"/>
                  </a:lnTo>
                  <a:lnTo>
                    <a:pt x="224" y="2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46" y="1"/>
                  </a:lnTo>
                  <a:lnTo>
                    <a:pt x="404" y="5"/>
                  </a:lnTo>
                  <a:lnTo>
                    <a:pt x="457" y="9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7" y="17"/>
                  </a:lnTo>
                  <a:lnTo>
                    <a:pt x="514" y="21"/>
                  </a:lnTo>
                  <a:lnTo>
                    <a:pt x="517" y="24"/>
                  </a:lnTo>
                  <a:lnTo>
                    <a:pt x="519" y="26"/>
                  </a:lnTo>
                  <a:lnTo>
                    <a:pt x="520" y="31"/>
                  </a:lnTo>
                  <a:lnTo>
                    <a:pt x="520" y="34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20" y="91"/>
                  </a:lnTo>
                  <a:lnTo>
                    <a:pt x="519" y="95"/>
                  </a:lnTo>
                  <a:lnTo>
                    <a:pt x="517" y="99"/>
                  </a:lnTo>
                  <a:lnTo>
                    <a:pt x="514" y="101"/>
                  </a:lnTo>
                  <a:lnTo>
                    <a:pt x="511" y="103"/>
                  </a:lnTo>
                  <a:lnTo>
                    <a:pt x="507" y="104"/>
                  </a:lnTo>
                  <a:lnTo>
                    <a:pt x="504" y="106"/>
                  </a:lnTo>
                  <a:lnTo>
                    <a:pt x="499" y="106"/>
                  </a:lnTo>
                  <a:lnTo>
                    <a:pt x="499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52" y="103"/>
                  </a:lnTo>
                  <a:lnTo>
                    <a:pt x="400" y="101"/>
                  </a:lnTo>
                  <a:lnTo>
                    <a:pt x="343" y="100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67" y="99"/>
                  </a:lnTo>
                  <a:lnTo>
                    <a:pt x="246" y="100"/>
                  </a:lnTo>
                  <a:lnTo>
                    <a:pt x="226" y="102"/>
                  </a:lnTo>
                  <a:lnTo>
                    <a:pt x="209" y="104"/>
                  </a:lnTo>
                  <a:lnTo>
                    <a:pt x="193" y="108"/>
                  </a:lnTo>
                  <a:lnTo>
                    <a:pt x="178" y="111"/>
                  </a:lnTo>
                  <a:lnTo>
                    <a:pt x="166" y="117"/>
                  </a:lnTo>
                  <a:lnTo>
                    <a:pt x="154" y="123"/>
                  </a:lnTo>
                  <a:lnTo>
                    <a:pt x="144" y="130"/>
                  </a:lnTo>
                  <a:lnTo>
                    <a:pt x="136" y="139"/>
                  </a:lnTo>
                  <a:lnTo>
                    <a:pt x="128" y="148"/>
                  </a:lnTo>
                  <a:lnTo>
                    <a:pt x="122" y="158"/>
                  </a:lnTo>
                  <a:lnTo>
                    <a:pt x="117" y="170"/>
                  </a:lnTo>
                  <a:lnTo>
                    <a:pt x="114" y="184"/>
                  </a:lnTo>
                  <a:lnTo>
                    <a:pt x="113" y="197"/>
                  </a:lnTo>
                  <a:lnTo>
                    <a:pt x="112" y="213"/>
                  </a:lnTo>
                  <a:lnTo>
                    <a:pt x="112" y="213"/>
                  </a:lnTo>
                  <a:lnTo>
                    <a:pt x="113" y="224"/>
                  </a:lnTo>
                  <a:lnTo>
                    <a:pt x="114" y="234"/>
                  </a:lnTo>
                  <a:lnTo>
                    <a:pt x="116" y="243"/>
                  </a:lnTo>
                  <a:lnTo>
                    <a:pt x="120" y="252"/>
                  </a:lnTo>
                  <a:lnTo>
                    <a:pt x="124" y="262"/>
                  </a:lnTo>
                  <a:lnTo>
                    <a:pt x="129" y="270"/>
                  </a:lnTo>
                  <a:lnTo>
                    <a:pt x="136" y="279"/>
                  </a:lnTo>
                  <a:lnTo>
                    <a:pt x="144" y="287"/>
                  </a:lnTo>
                  <a:lnTo>
                    <a:pt x="152" y="295"/>
                  </a:lnTo>
                  <a:lnTo>
                    <a:pt x="161" y="304"/>
                  </a:lnTo>
                  <a:lnTo>
                    <a:pt x="184" y="321"/>
                  </a:lnTo>
                  <a:lnTo>
                    <a:pt x="212" y="340"/>
                  </a:lnTo>
                  <a:lnTo>
                    <a:pt x="244" y="359"/>
                  </a:lnTo>
                  <a:lnTo>
                    <a:pt x="355" y="426"/>
                  </a:lnTo>
                  <a:lnTo>
                    <a:pt x="355" y="426"/>
                  </a:lnTo>
                  <a:lnTo>
                    <a:pt x="380" y="442"/>
                  </a:lnTo>
                  <a:lnTo>
                    <a:pt x="403" y="457"/>
                  </a:lnTo>
                  <a:lnTo>
                    <a:pt x="424" y="471"/>
                  </a:lnTo>
                  <a:lnTo>
                    <a:pt x="443" y="486"/>
                  </a:lnTo>
                  <a:lnTo>
                    <a:pt x="460" y="500"/>
                  </a:lnTo>
                  <a:lnTo>
                    <a:pt x="476" y="515"/>
                  </a:lnTo>
                  <a:lnTo>
                    <a:pt x="490" y="530"/>
                  </a:lnTo>
                  <a:lnTo>
                    <a:pt x="502" y="544"/>
                  </a:lnTo>
                  <a:lnTo>
                    <a:pt x="512" y="559"/>
                  </a:lnTo>
                  <a:lnTo>
                    <a:pt x="521" y="573"/>
                  </a:lnTo>
                  <a:lnTo>
                    <a:pt x="528" y="588"/>
                  </a:lnTo>
                  <a:lnTo>
                    <a:pt x="534" y="604"/>
                  </a:lnTo>
                  <a:lnTo>
                    <a:pt x="538" y="621"/>
                  </a:lnTo>
                  <a:lnTo>
                    <a:pt x="542" y="638"/>
                  </a:lnTo>
                  <a:lnTo>
                    <a:pt x="543" y="655"/>
                  </a:lnTo>
                  <a:lnTo>
                    <a:pt x="544" y="672"/>
                  </a:lnTo>
                  <a:lnTo>
                    <a:pt x="544" y="672"/>
                  </a:lnTo>
                  <a:lnTo>
                    <a:pt x="543" y="694"/>
                  </a:lnTo>
                  <a:lnTo>
                    <a:pt x="541" y="716"/>
                  </a:lnTo>
                  <a:lnTo>
                    <a:pt x="537" y="738"/>
                  </a:lnTo>
                  <a:lnTo>
                    <a:pt x="532" y="759"/>
                  </a:lnTo>
                  <a:lnTo>
                    <a:pt x="522" y="780"/>
                  </a:lnTo>
                  <a:lnTo>
                    <a:pt x="512" y="799"/>
                  </a:lnTo>
                  <a:lnTo>
                    <a:pt x="499" y="819"/>
                  </a:lnTo>
                  <a:lnTo>
                    <a:pt x="493" y="827"/>
                  </a:lnTo>
                  <a:lnTo>
                    <a:pt x="485" y="836"/>
                  </a:lnTo>
                  <a:lnTo>
                    <a:pt x="475" y="844"/>
                  </a:lnTo>
                  <a:lnTo>
                    <a:pt x="466" y="853"/>
                  </a:lnTo>
                  <a:lnTo>
                    <a:pt x="456" y="860"/>
                  </a:lnTo>
                  <a:lnTo>
                    <a:pt x="444" y="868"/>
                  </a:lnTo>
                  <a:lnTo>
                    <a:pt x="433" y="874"/>
                  </a:lnTo>
                  <a:lnTo>
                    <a:pt x="420" y="881"/>
                  </a:lnTo>
                  <a:lnTo>
                    <a:pt x="408" y="887"/>
                  </a:lnTo>
                  <a:lnTo>
                    <a:pt x="393" y="892"/>
                  </a:lnTo>
                  <a:lnTo>
                    <a:pt x="378" y="897"/>
                  </a:lnTo>
                  <a:lnTo>
                    <a:pt x="362" y="902"/>
                  </a:lnTo>
                  <a:lnTo>
                    <a:pt x="345" y="905"/>
                  </a:lnTo>
                  <a:lnTo>
                    <a:pt x="327" y="908"/>
                  </a:lnTo>
                  <a:lnTo>
                    <a:pt x="308" y="911"/>
                  </a:lnTo>
                  <a:lnTo>
                    <a:pt x="288" y="912"/>
                  </a:lnTo>
                  <a:lnTo>
                    <a:pt x="268" y="913"/>
                  </a:lnTo>
                  <a:lnTo>
                    <a:pt x="246" y="914"/>
                  </a:lnTo>
                  <a:lnTo>
                    <a:pt x="246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1" name="Freeform 182"/>
            <p:cNvSpPr>
              <a:spLocks/>
            </p:cNvSpPr>
            <p:nvPr/>
          </p:nvSpPr>
          <p:spPr bwMode="auto">
            <a:xfrm>
              <a:off x="4854190" y="4488174"/>
              <a:ext cx="79560" cy="163275"/>
            </a:xfrm>
            <a:custGeom>
              <a:avLst/>
              <a:gdLst>
                <a:gd name="T0" fmla="*/ 382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4 h 825"/>
                <a:gd name="T8" fmla="*/ 248 w 404"/>
                <a:gd name="T9" fmla="*/ 821 h 825"/>
                <a:gd name="T10" fmla="*/ 217 w 404"/>
                <a:gd name="T11" fmla="*/ 814 h 825"/>
                <a:gd name="T12" fmla="*/ 191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5 w 404"/>
                <a:gd name="T19" fmla="*/ 727 h 825"/>
                <a:gd name="T20" fmla="*/ 140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5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1 w 404"/>
                <a:gd name="T61" fmla="*/ 6 h 825"/>
                <a:gd name="T62" fmla="*/ 244 w 404"/>
                <a:gd name="T63" fmla="*/ 12 h 825"/>
                <a:gd name="T64" fmla="*/ 245 w 404"/>
                <a:gd name="T65" fmla="*/ 20 h 825"/>
                <a:gd name="T66" fmla="*/ 376 w 404"/>
                <a:gd name="T67" fmla="*/ 152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5 w 404"/>
                <a:gd name="T87" fmla="*/ 241 h 825"/>
                <a:gd name="T88" fmla="*/ 245 w 404"/>
                <a:gd name="T89" fmla="*/ 662 h 825"/>
                <a:gd name="T90" fmla="*/ 249 w 404"/>
                <a:gd name="T91" fmla="*/ 702 h 825"/>
                <a:gd name="T92" fmla="*/ 253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1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4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2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8"/>
                  </a:moveTo>
                  <a:lnTo>
                    <a:pt x="382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4"/>
                  </a:lnTo>
                  <a:lnTo>
                    <a:pt x="265" y="823"/>
                  </a:lnTo>
                  <a:lnTo>
                    <a:pt x="248" y="821"/>
                  </a:lnTo>
                  <a:lnTo>
                    <a:pt x="231" y="818"/>
                  </a:lnTo>
                  <a:lnTo>
                    <a:pt x="217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0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4" y="226"/>
                  </a:lnTo>
                  <a:lnTo>
                    <a:pt x="9" y="224"/>
                  </a:lnTo>
                  <a:lnTo>
                    <a:pt x="5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9" y="155"/>
                  </a:lnTo>
                  <a:lnTo>
                    <a:pt x="14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7" y="4"/>
                  </a:lnTo>
                  <a:lnTo>
                    <a:pt x="241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5" y="20"/>
                  </a:lnTo>
                  <a:lnTo>
                    <a:pt x="245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7" y="163"/>
                  </a:lnTo>
                  <a:lnTo>
                    <a:pt x="398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8" y="226"/>
                  </a:lnTo>
                  <a:lnTo>
                    <a:pt x="397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1" y="241"/>
                  </a:lnTo>
                  <a:lnTo>
                    <a:pt x="376" y="241"/>
                  </a:lnTo>
                  <a:lnTo>
                    <a:pt x="245" y="241"/>
                  </a:lnTo>
                  <a:lnTo>
                    <a:pt x="245" y="662"/>
                  </a:lnTo>
                  <a:lnTo>
                    <a:pt x="245" y="662"/>
                  </a:lnTo>
                  <a:lnTo>
                    <a:pt x="246" y="685"/>
                  </a:lnTo>
                  <a:lnTo>
                    <a:pt x="249" y="702"/>
                  </a:lnTo>
                  <a:lnTo>
                    <a:pt x="251" y="709"/>
                  </a:lnTo>
                  <a:lnTo>
                    <a:pt x="253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8"/>
                  </a:lnTo>
                  <a:lnTo>
                    <a:pt x="311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4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5" y="814"/>
                  </a:lnTo>
                  <a:lnTo>
                    <a:pt x="392" y="816"/>
                  </a:lnTo>
                  <a:lnTo>
                    <a:pt x="382" y="818"/>
                  </a:lnTo>
                  <a:lnTo>
                    <a:pt x="382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2" name="Freeform 183"/>
            <p:cNvSpPr>
              <a:spLocks/>
            </p:cNvSpPr>
            <p:nvPr/>
          </p:nvSpPr>
          <p:spPr bwMode="auto">
            <a:xfrm>
              <a:off x="4956311" y="4516673"/>
              <a:ext cx="58779" cy="132995"/>
            </a:xfrm>
            <a:custGeom>
              <a:avLst/>
              <a:gdLst>
                <a:gd name="T0" fmla="*/ 273 w 298"/>
                <a:gd name="T1" fmla="*/ 92 h 672"/>
                <a:gd name="T2" fmla="*/ 232 w 298"/>
                <a:gd name="T3" fmla="*/ 94 h 672"/>
                <a:gd name="T4" fmla="*/ 191 w 298"/>
                <a:gd name="T5" fmla="*/ 103 h 672"/>
                <a:gd name="T6" fmla="*/ 150 w 298"/>
                <a:gd name="T7" fmla="*/ 119 h 672"/>
                <a:gd name="T8" fmla="*/ 107 w 298"/>
                <a:gd name="T9" fmla="*/ 142 h 672"/>
                <a:gd name="T10" fmla="*/ 107 w 298"/>
                <a:gd name="T11" fmla="*/ 648 h 672"/>
                <a:gd name="T12" fmla="*/ 104 w 298"/>
                <a:gd name="T13" fmla="*/ 657 h 672"/>
                <a:gd name="T14" fmla="*/ 100 w 298"/>
                <a:gd name="T15" fmla="*/ 665 h 672"/>
                <a:gd name="T16" fmla="*/ 92 w 298"/>
                <a:gd name="T17" fmla="*/ 670 h 672"/>
                <a:gd name="T18" fmla="*/ 83 w 298"/>
                <a:gd name="T19" fmla="*/ 672 h 672"/>
                <a:gd name="T20" fmla="*/ 23 w 298"/>
                <a:gd name="T21" fmla="*/ 672 h 672"/>
                <a:gd name="T22" fmla="*/ 15 w 298"/>
                <a:gd name="T23" fmla="*/ 670 h 672"/>
                <a:gd name="T24" fmla="*/ 7 w 298"/>
                <a:gd name="T25" fmla="*/ 665 h 672"/>
                <a:gd name="T26" fmla="*/ 2 w 298"/>
                <a:gd name="T27" fmla="*/ 657 h 672"/>
                <a:gd name="T28" fmla="*/ 0 w 298"/>
                <a:gd name="T29" fmla="*/ 648 h 672"/>
                <a:gd name="T30" fmla="*/ 0 w 298"/>
                <a:gd name="T31" fmla="*/ 32 h 672"/>
                <a:gd name="T32" fmla="*/ 2 w 298"/>
                <a:gd name="T33" fmla="*/ 23 h 672"/>
                <a:gd name="T34" fmla="*/ 7 w 298"/>
                <a:gd name="T35" fmla="*/ 15 h 672"/>
                <a:gd name="T36" fmla="*/ 14 w 298"/>
                <a:gd name="T37" fmla="*/ 10 h 672"/>
                <a:gd name="T38" fmla="*/ 23 w 298"/>
                <a:gd name="T39" fmla="*/ 8 h 672"/>
                <a:gd name="T40" fmla="*/ 80 w 298"/>
                <a:gd name="T41" fmla="*/ 8 h 672"/>
                <a:gd name="T42" fmla="*/ 89 w 298"/>
                <a:gd name="T43" fmla="*/ 10 h 672"/>
                <a:gd name="T44" fmla="*/ 96 w 298"/>
                <a:gd name="T45" fmla="*/ 15 h 672"/>
                <a:gd name="T46" fmla="*/ 101 w 298"/>
                <a:gd name="T47" fmla="*/ 23 h 672"/>
                <a:gd name="T48" fmla="*/ 103 w 298"/>
                <a:gd name="T49" fmla="*/ 32 h 672"/>
                <a:gd name="T50" fmla="*/ 103 w 298"/>
                <a:gd name="T51" fmla="*/ 57 h 672"/>
                <a:gd name="T52" fmla="*/ 147 w 298"/>
                <a:gd name="T53" fmla="*/ 31 h 672"/>
                <a:gd name="T54" fmla="*/ 190 w 298"/>
                <a:gd name="T55" fmla="*/ 12 h 672"/>
                <a:gd name="T56" fmla="*/ 232 w 298"/>
                <a:gd name="T57" fmla="*/ 3 h 672"/>
                <a:gd name="T58" fmla="*/ 273 w 298"/>
                <a:gd name="T59" fmla="*/ 0 h 672"/>
                <a:gd name="T60" fmla="*/ 279 w 298"/>
                <a:gd name="T61" fmla="*/ 0 h 672"/>
                <a:gd name="T62" fmla="*/ 288 w 298"/>
                <a:gd name="T63" fmla="*/ 3 h 672"/>
                <a:gd name="T64" fmla="*/ 295 w 298"/>
                <a:gd name="T65" fmla="*/ 8 h 672"/>
                <a:gd name="T66" fmla="*/ 298 w 298"/>
                <a:gd name="T67" fmla="*/ 16 h 672"/>
                <a:gd name="T68" fmla="*/ 298 w 298"/>
                <a:gd name="T69" fmla="*/ 71 h 672"/>
                <a:gd name="T70" fmla="*/ 298 w 298"/>
                <a:gd name="T71" fmla="*/ 76 h 672"/>
                <a:gd name="T72" fmla="*/ 295 w 298"/>
                <a:gd name="T73" fmla="*/ 84 h 672"/>
                <a:gd name="T74" fmla="*/ 288 w 298"/>
                <a:gd name="T75" fmla="*/ 88 h 672"/>
                <a:gd name="T76" fmla="*/ 279 w 298"/>
                <a:gd name="T77" fmla="*/ 92 h 672"/>
                <a:gd name="T78" fmla="*/ 273 w 298"/>
                <a:gd name="T79" fmla="*/ 9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2">
                  <a:moveTo>
                    <a:pt x="273" y="92"/>
                  </a:moveTo>
                  <a:lnTo>
                    <a:pt x="273" y="92"/>
                  </a:lnTo>
                  <a:lnTo>
                    <a:pt x="252" y="92"/>
                  </a:lnTo>
                  <a:lnTo>
                    <a:pt x="232" y="94"/>
                  </a:lnTo>
                  <a:lnTo>
                    <a:pt x="212" y="98"/>
                  </a:lnTo>
                  <a:lnTo>
                    <a:pt x="191" y="103"/>
                  </a:lnTo>
                  <a:lnTo>
                    <a:pt x="171" y="110"/>
                  </a:lnTo>
                  <a:lnTo>
                    <a:pt x="150" y="119"/>
                  </a:lnTo>
                  <a:lnTo>
                    <a:pt x="128" y="129"/>
                  </a:lnTo>
                  <a:lnTo>
                    <a:pt x="107" y="142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7"/>
                  </a:lnTo>
                  <a:lnTo>
                    <a:pt x="92" y="670"/>
                  </a:lnTo>
                  <a:lnTo>
                    <a:pt x="87" y="672"/>
                  </a:lnTo>
                  <a:lnTo>
                    <a:pt x="83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5" y="670"/>
                  </a:lnTo>
                  <a:lnTo>
                    <a:pt x="10" y="667"/>
                  </a:lnTo>
                  <a:lnTo>
                    <a:pt x="7" y="665"/>
                  </a:lnTo>
                  <a:lnTo>
                    <a:pt x="5" y="662"/>
                  </a:lnTo>
                  <a:lnTo>
                    <a:pt x="2" y="657"/>
                  </a:lnTo>
                  <a:lnTo>
                    <a:pt x="1" y="652"/>
                  </a:lnTo>
                  <a:lnTo>
                    <a:pt x="0" y="64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3" y="19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5"/>
                  </a:lnTo>
                  <a:lnTo>
                    <a:pt x="99" y="19"/>
                  </a:lnTo>
                  <a:lnTo>
                    <a:pt x="101" y="23"/>
                  </a:lnTo>
                  <a:lnTo>
                    <a:pt x="102" y="27"/>
                  </a:lnTo>
                  <a:lnTo>
                    <a:pt x="103" y="32"/>
                  </a:lnTo>
                  <a:lnTo>
                    <a:pt x="103" y="57"/>
                  </a:lnTo>
                  <a:lnTo>
                    <a:pt x="103" y="57"/>
                  </a:lnTo>
                  <a:lnTo>
                    <a:pt x="125" y="43"/>
                  </a:lnTo>
                  <a:lnTo>
                    <a:pt x="147" y="31"/>
                  </a:lnTo>
                  <a:lnTo>
                    <a:pt x="169" y="20"/>
                  </a:lnTo>
                  <a:lnTo>
                    <a:pt x="190" y="12"/>
                  </a:lnTo>
                  <a:lnTo>
                    <a:pt x="211" y="7"/>
                  </a:lnTo>
                  <a:lnTo>
                    <a:pt x="232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9" y="0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2" y="6"/>
                  </a:lnTo>
                  <a:lnTo>
                    <a:pt x="295" y="8"/>
                  </a:lnTo>
                  <a:lnTo>
                    <a:pt x="297" y="12"/>
                  </a:lnTo>
                  <a:lnTo>
                    <a:pt x="298" y="16"/>
                  </a:lnTo>
                  <a:lnTo>
                    <a:pt x="298" y="22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4"/>
                  </a:lnTo>
                  <a:lnTo>
                    <a:pt x="292" y="86"/>
                  </a:lnTo>
                  <a:lnTo>
                    <a:pt x="288" y="88"/>
                  </a:lnTo>
                  <a:lnTo>
                    <a:pt x="284" y="90"/>
                  </a:lnTo>
                  <a:lnTo>
                    <a:pt x="279" y="92"/>
                  </a:lnTo>
                  <a:lnTo>
                    <a:pt x="273" y="92"/>
                  </a:lnTo>
                  <a:lnTo>
                    <a:pt x="273" y="9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3" name="Freeform 184"/>
            <p:cNvSpPr>
              <a:spLocks noEditPoints="1"/>
            </p:cNvSpPr>
            <p:nvPr/>
          </p:nvSpPr>
          <p:spPr bwMode="auto">
            <a:xfrm>
              <a:off x="5026372" y="4516673"/>
              <a:ext cx="96778" cy="134776"/>
            </a:xfrm>
            <a:custGeom>
              <a:avLst/>
              <a:gdLst>
                <a:gd name="T0" fmla="*/ 408 w 488"/>
                <a:gd name="T1" fmla="*/ 672 h 681"/>
                <a:gd name="T2" fmla="*/ 394 w 488"/>
                <a:gd name="T3" fmla="*/ 667 h 681"/>
                <a:gd name="T4" fmla="*/ 386 w 488"/>
                <a:gd name="T5" fmla="*/ 657 h 681"/>
                <a:gd name="T6" fmla="*/ 384 w 488"/>
                <a:gd name="T7" fmla="*/ 622 h 681"/>
                <a:gd name="T8" fmla="*/ 340 w 488"/>
                <a:gd name="T9" fmla="*/ 644 h 681"/>
                <a:gd name="T10" fmla="*/ 271 w 488"/>
                <a:gd name="T11" fmla="*/ 671 h 681"/>
                <a:gd name="T12" fmla="*/ 198 w 488"/>
                <a:gd name="T13" fmla="*/ 681 h 681"/>
                <a:gd name="T14" fmla="*/ 160 w 488"/>
                <a:gd name="T15" fmla="*/ 679 h 681"/>
                <a:gd name="T16" fmla="*/ 107 w 488"/>
                <a:gd name="T17" fmla="*/ 665 h 681"/>
                <a:gd name="T18" fmla="*/ 61 w 488"/>
                <a:gd name="T19" fmla="*/ 640 h 681"/>
                <a:gd name="T20" fmla="*/ 26 w 488"/>
                <a:gd name="T21" fmla="*/ 597 h 681"/>
                <a:gd name="T22" fmla="*/ 5 w 488"/>
                <a:gd name="T23" fmla="*/ 537 h 681"/>
                <a:gd name="T24" fmla="*/ 0 w 488"/>
                <a:gd name="T25" fmla="*/ 470 h 681"/>
                <a:gd name="T26" fmla="*/ 5 w 488"/>
                <a:gd name="T27" fmla="*/ 424 h 681"/>
                <a:gd name="T28" fmla="*/ 26 w 488"/>
                <a:gd name="T29" fmla="*/ 367 h 681"/>
                <a:gd name="T30" fmla="*/ 43 w 488"/>
                <a:gd name="T31" fmla="*/ 344 h 681"/>
                <a:gd name="T32" fmla="*/ 66 w 488"/>
                <a:gd name="T33" fmla="*/ 323 h 681"/>
                <a:gd name="T34" fmla="*/ 129 w 488"/>
                <a:gd name="T35" fmla="*/ 293 h 681"/>
                <a:gd name="T36" fmla="*/ 217 w 488"/>
                <a:gd name="T37" fmla="*/ 277 h 681"/>
                <a:gd name="T38" fmla="*/ 381 w 488"/>
                <a:gd name="T39" fmla="*/ 275 h 681"/>
                <a:gd name="T40" fmla="*/ 381 w 488"/>
                <a:gd name="T41" fmla="*/ 209 h 681"/>
                <a:gd name="T42" fmla="*/ 374 w 488"/>
                <a:gd name="T43" fmla="*/ 163 h 681"/>
                <a:gd name="T44" fmla="*/ 360 w 488"/>
                <a:gd name="T45" fmla="*/ 129 h 681"/>
                <a:gd name="T46" fmla="*/ 334 w 488"/>
                <a:gd name="T47" fmla="*/ 107 h 681"/>
                <a:gd name="T48" fmla="*/ 299 w 488"/>
                <a:gd name="T49" fmla="*/ 94 h 681"/>
                <a:gd name="T50" fmla="*/ 252 w 488"/>
                <a:gd name="T51" fmla="*/ 90 h 681"/>
                <a:gd name="T52" fmla="*/ 148 w 488"/>
                <a:gd name="T53" fmla="*/ 93 h 681"/>
                <a:gd name="T54" fmla="*/ 67 w 488"/>
                <a:gd name="T55" fmla="*/ 100 h 681"/>
                <a:gd name="T56" fmla="*/ 53 w 488"/>
                <a:gd name="T57" fmla="*/ 100 h 681"/>
                <a:gd name="T58" fmla="*/ 44 w 488"/>
                <a:gd name="T59" fmla="*/ 94 h 681"/>
                <a:gd name="T60" fmla="*/ 39 w 488"/>
                <a:gd name="T61" fmla="*/ 80 h 681"/>
                <a:gd name="T62" fmla="*/ 39 w 488"/>
                <a:gd name="T63" fmla="*/ 33 h 681"/>
                <a:gd name="T64" fmla="*/ 46 w 488"/>
                <a:gd name="T65" fmla="*/ 23 h 681"/>
                <a:gd name="T66" fmla="*/ 65 w 488"/>
                <a:gd name="T67" fmla="*/ 16 h 681"/>
                <a:gd name="T68" fmla="*/ 146 w 488"/>
                <a:gd name="T69" fmla="*/ 4 h 681"/>
                <a:gd name="T70" fmla="*/ 252 w 488"/>
                <a:gd name="T71" fmla="*/ 0 h 681"/>
                <a:gd name="T72" fmla="*/ 337 w 488"/>
                <a:gd name="T73" fmla="*/ 9 h 681"/>
                <a:gd name="T74" fmla="*/ 401 w 488"/>
                <a:gd name="T75" fmla="*/ 34 h 681"/>
                <a:gd name="T76" fmla="*/ 446 w 488"/>
                <a:gd name="T77" fmla="*/ 76 h 681"/>
                <a:gd name="T78" fmla="*/ 474 w 488"/>
                <a:gd name="T79" fmla="*/ 131 h 681"/>
                <a:gd name="T80" fmla="*/ 487 w 488"/>
                <a:gd name="T81" fmla="*/ 201 h 681"/>
                <a:gd name="T82" fmla="*/ 488 w 488"/>
                <a:gd name="T83" fmla="*/ 648 h 681"/>
                <a:gd name="T84" fmla="*/ 483 w 488"/>
                <a:gd name="T85" fmla="*/ 662 h 681"/>
                <a:gd name="T86" fmla="*/ 473 w 488"/>
                <a:gd name="T87" fmla="*/ 670 h 681"/>
                <a:gd name="T88" fmla="*/ 463 w 488"/>
                <a:gd name="T89" fmla="*/ 672 h 681"/>
                <a:gd name="T90" fmla="*/ 292 w 488"/>
                <a:gd name="T91" fmla="*/ 351 h 681"/>
                <a:gd name="T92" fmla="*/ 221 w 488"/>
                <a:gd name="T93" fmla="*/ 354 h 681"/>
                <a:gd name="T94" fmla="*/ 169 w 488"/>
                <a:gd name="T95" fmla="*/ 366 h 681"/>
                <a:gd name="T96" fmla="*/ 135 w 488"/>
                <a:gd name="T97" fmla="*/ 385 h 681"/>
                <a:gd name="T98" fmla="*/ 115 w 488"/>
                <a:gd name="T99" fmla="*/ 415 h 681"/>
                <a:gd name="T100" fmla="*/ 107 w 488"/>
                <a:gd name="T101" fmla="*/ 454 h 681"/>
                <a:gd name="T102" fmla="*/ 107 w 488"/>
                <a:gd name="T103" fmla="*/ 484 h 681"/>
                <a:gd name="T104" fmla="*/ 112 w 488"/>
                <a:gd name="T105" fmla="*/ 526 h 681"/>
                <a:gd name="T106" fmla="*/ 124 w 488"/>
                <a:gd name="T107" fmla="*/ 557 h 681"/>
                <a:gd name="T108" fmla="*/ 144 w 488"/>
                <a:gd name="T109" fmla="*/ 577 h 681"/>
                <a:gd name="T110" fmla="*/ 171 w 488"/>
                <a:gd name="T111" fmla="*/ 588 h 681"/>
                <a:gd name="T112" fmla="*/ 218 w 488"/>
                <a:gd name="T113" fmla="*/ 594 h 681"/>
                <a:gd name="T114" fmla="*/ 259 w 488"/>
                <a:gd name="T115" fmla="*/ 591 h 681"/>
                <a:gd name="T116" fmla="*/ 319 w 488"/>
                <a:gd name="T117" fmla="*/ 574 h 681"/>
                <a:gd name="T118" fmla="*/ 381 w 488"/>
                <a:gd name="T119" fmla="*/ 546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81">
                  <a:moveTo>
                    <a:pt x="463" y="672"/>
                  </a:moveTo>
                  <a:lnTo>
                    <a:pt x="408" y="672"/>
                  </a:lnTo>
                  <a:lnTo>
                    <a:pt x="408" y="672"/>
                  </a:lnTo>
                  <a:lnTo>
                    <a:pt x="403" y="672"/>
                  </a:lnTo>
                  <a:lnTo>
                    <a:pt x="399" y="670"/>
                  </a:lnTo>
                  <a:lnTo>
                    <a:pt x="394" y="667"/>
                  </a:lnTo>
                  <a:lnTo>
                    <a:pt x="390" y="665"/>
                  </a:lnTo>
                  <a:lnTo>
                    <a:pt x="388" y="662"/>
                  </a:lnTo>
                  <a:lnTo>
                    <a:pt x="386" y="657"/>
                  </a:lnTo>
                  <a:lnTo>
                    <a:pt x="384" y="652"/>
                  </a:lnTo>
                  <a:lnTo>
                    <a:pt x="384" y="648"/>
                  </a:lnTo>
                  <a:lnTo>
                    <a:pt x="384" y="622"/>
                  </a:lnTo>
                  <a:lnTo>
                    <a:pt x="384" y="622"/>
                  </a:lnTo>
                  <a:lnTo>
                    <a:pt x="362" y="634"/>
                  </a:lnTo>
                  <a:lnTo>
                    <a:pt x="340" y="644"/>
                  </a:lnTo>
                  <a:lnTo>
                    <a:pt x="317" y="655"/>
                  </a:lnTo>
                  <a:lnTo>
                    <a:pt x="294" y="664"/>
                  </a:lnTo>
                  <a:lnTo>
                    <a:pt x="271" y="671"/>
                  </a:lnTo>
                  <a:lnTo>
                    <a:pt x="247" y="677"/>
                  </a:lnTo>
                  <a:lnTo>
                    <a:pt x="223" y="680"/>
                  </a:lnTo>
                  <a:lnTo>
                    <a:pt x="198" y="681"/>
                  </a:lnTo>
                  <a:lnTo>
                    <a:pt x="198" y="681"/>
                  </a:lnTo>
                  <a:lnTo>
                    <a:pt x="178" y="680"/>
                  </a:lnTo>
                  <a:lnTo>
                    <a:pt x="160" y="679"/>
                  </a:lnTo>
                  <a:lnTo>
                    <a:pt x="142" y="675"/>
                  </a:lnTo>
                  <a:lnTo>
                    <a:pt x="123" y="671"/>
                  </a:lnTo>
                  <a:lnTo>
                    <a:pt x="107" y="665"/>
                  </a:lnTo>
                  <a:lnTo>
                    <a:pt x="90" y="658"/>
                  </a:lnTo>
                  <a:lnTo>
                    <a:pt x="75" y="650"/>
                  </a:lnTo>
                  <a:lnTo>
                    <a:pt x="61" y="640"/>
                  </a:lnTo>
                  <a:lnTo>
                    <a:pt x="48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8" y="579"/>
                  </a:lnTo>
                  <a:lnTo>
                    <a:pt x="11" y="560"/>
                  </a:lnTo>
                  <a:lnTo>
                    <a:pt x="5" y="537"/>
                  </a:lnTo>
                  <a:lnTo>
                    <a:pt x="2" y="513"/>
                  </a:lnTo>
                  <a:lnTo>
                    <a:pt x="0" y="485"/>
                  </a:lnTo>
                  <a:lnTo>
                    <a:pt x="0" y="470"/>
                  </a:lnTo>
                  <a:lnTo>
                    <a:pt x="0" y="470"/>
                  </a:lnTo>
                  <a:lnTo>
                    <a:pt x="2" y="447"/>
                  </a:lnTo>
                  <a:lnTo>
                    <a:pt x="5" y="424"/>
                  </a:lnTo>
                  <a:lnTo>
                    <a:pt x="10" y="404"/>
                  </a:lnTo>
                  <a:lnTo>
                    <a:pt x="17" y="385"/>
                  </a:lnTo>
                  <a:lnTo>
                    <a:pt x="26" y="367"/>
                  </a:lnTo>
                  <a:lnTo>
                    <a:pt x="30" y="359"/>
                  </a:lnTo>
                  <a:lnTo>
                    <a:pt x="36" y="351"/>
                  </a:lnTo>
                  <a:lnTo>
                    <a:pt x="43" y="344"/>
                  </a:lnTo>
                  <a:lnTo>
                    <a:pt x="50" y="337"/>
                  </a:lnTo>
                  <a:lnTo>
                    <a:pt x="58" y="330"/>
                  </a:lnTo>
                  <a:lnTo>
                    <a:pt x="66" y="323"/>
                  </a:lnTo>
                  <a:lnTo>
                    <a:pt x="84" y="312"/>
                  </a:lnTo>
                  <a:lnTo>
                    <a:pt x="105" y="303"/>
                  </a:lnTo>
                  <a:lnTo>
                    <a:pt x="129" y="293"/>
                  </a:lnTo>
                  <a:lnTo>
                    <a:pt x="155" y="287"/>
                  </a:lnTo>
                  <a:lnTo>
                    <a:pt x="185" y="282"/>
                  </a:lnTo>
                  <a:lnTo>
                    <a:pt x="217" y="277"/>
                  </a:lnTo>
                  <a:lnTo>
                    <a:pt x="253" y="275"/>
                  </a:lnTo>
                  <a:lnTo>
                    <a:pt x="292" y="275"/>
                  </a:lnTo>
                  <a:lnTo>
                    <a:pt x="381" y="275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09"/>
                  </a:lnTo>
                  <a:lnTo>
                    <a:pt x="379" y="191"/>
                  </a:lnTo>
                  <a:lnTo>
                    <a:pt x="378" y="176"/>
                  </a:lnTo>
                  <a:lnTo>
                    <a:pt x="374" y="163"/>
                  </a:lnTo>
                  <a:lnTo>
                    <a:pt x="370" y="150"/>
                  </a:lnTo>
                  <a:lnTo>
                    <a:pt x="365" y="139"/>
                  </a:lnTo>
                  <a:lnTo>
                    <a:pt x="360" y="129"/>
                  </a:lnTo>
                  <a:lnTo>
                    <a:pt x="351" y="120"/>
                  </a:lnTo>
                  <a:lnTo>
                    <a:pt x="343" y="113"/>
                  </a:lnTo>
                  <a:lnTo>
                    <a:pt x="334" y="107"/>
                  </a:lnTo>
                  <a:lnTo>
                    <a:pt x="324" y="102"/>
                  </a:lnTo>
                  <a:lnTo>
                    <a:pt x="312" y="97"/>
                  </a:lnTo>
                  <a:lnTo>
                    <a:pt x="299" y="94"/>
                  </a:lnTo>
                  <a:lnTo>
                    <a:pt x="285" y="92"/>
                  </a:lnTo>
                  <a:lnTo>
                    <a:pt x="269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2"/>
                  </a:lnTo>
                  <a:lnTo>
                    <a:pt x="148" y="93"/>
                  </a:lnTo>
                  <a:lnTo>
                    <a:pt x="106" y="96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53" y="100"/>
                  </a:lnTo>
                  <a:lnTo>
                    <a:pt x="50" y="98"/>
                  </a:lnTo>
                  <a:lnTo>
                    <a:pt x="46" y="96"/>
                  </a:lnTo>
                  <a:lnTo>
                    <a:pt x="44" y="94"/>
                  </a:lnTo>
                  <a:lnTo>
                    <a:pt x="42" y="90"/>
                  </a:lnTo>
                  <a:lnTo>
                    <a:pt x="39" y="86"/>
                  </a:lnTo>
                  <a:lnTo>
                    <a:pt x="39" y="80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3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6" y="23"/>
                  </a:lnTo>
                  <a:lnTo>
                    <a:pt x="50" y="20"/>
                  </a:lnTo>
                  <a:lnTo>
                    <a:pt x="54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4" y="9"/>
                  </a:lnTo>
                  <a:lnTo>
                    <a:pt x="146" y="4"/>
                  </a:lnTo>
                  <a:lnTo>
                    <a:pt x="195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1"/>
                  </a:lnTo>
                  <a:lnTo>
                    <a:pt x="310" y="3"/>
                  </a:lnTo>
                  <a:lnTo>
                    <a:pt x="337" y="9"/>
                  </a:lnTo>
                  <a:lnTo>
                    <a:pt x="360" y="15"/>
                  </a:lnTo>
                  <a:lnTo>
                    <a:pt x="381" y="24"/>
                  </a:lnTo>
                  <a:lnTo>
                    <a:pt x="401" y="34"/>
                  </a:lnTo>
                  <a:lnTo>
                    <a:pt x="418" y="46"/>
                  </a:lnTo>
                  <a:lnTo>
                    <a:pt x="433" y="59"/>
                  </a:lnTo>
                  <a:lnTo>
                    <a:pt x="446" y="76"/>
                  </a:lnTo>
                  <a:lnTo>
                    <a:pt x="457" y="93"/>
                  </a:lnTo>
                  <a:lnTo>
                    <a:pt x="466" y="111"/>
                  </a:lnTo>
                  <a:lnTo>
                    <a:pt x="474" y="131"/>
                  </a:lnTo>
                  <a:lnTo>
                    <a:pt x="480" y="152"/>
                  </a:lnTo>
                  <a:lnTo>
                    <a:pt x="485" y="176"/>
                  </a:lnTo>
                  <a:lnTo>
                    <a:pt x="487" y="201"/>
                  </a:lnTo>
                  <a:lnTo>
                    <a:pt x="488" y="227"/>
                  </a:lnTo>
                  <a:lnTo>
                    <a:pt x="488" y="648"/>
                  </a:lnTo>
                  <a:lnTo>
                    <a:pt x="488" y="648"/>
                  </a:lnTo>
                  <a:lnTo>
                    <a:pt x="487" y="652"/>
                  </a:lnTo>
                  <a:lnTo>
                    <a:pt x="486" y="657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77" y="667"/>
                  </a:lnTo>
                  <a:lnTo>
                    <a:pt x="473" y="670"/>
                  </a:lnTo>
                  <a:lnTo>
                    <a:pt x="468" y="672"/>
                  </a:lnTo>
                  <a:lnTo>
                    <a:pt x="463" y="672"/>
                  </a:lnTo>
                  <a:lnTo>
                    <a:pt x="463" y="672"/>
                  </a:lnTo>
                  <a:close/>
                  <a:moveTo>
                    <a:pt x="381" y="351"/>
                  </a:moveTo>
                  <a:lnTo>
                    <a:pt x="292" y="351"/>
                  </a:lnTo>
                  <a:lnTo>
                    <a:pt x="292" y="351"/>
                  </a:lnTo>
                  <a:lnTo>
                    <a:pt x="265" y="351"/>
                  </a:lnTo>
                  <a:lnTo>
                    <a:pt x="243" y="353"/>
                  </a:lnTo>
                  <a:lnTo>
                    <a:pt x="221" y="354"/>
                  </a:lnTo>
                  <a:lnTo>
                    <a:pt x="201" y="358"/>
                  </a:lnTo>
                  <a:lnTo>
                    <a:pt x="184" y="361"/>
                  </a:lnTo>
                  <a:lnTo>
                    <a:pt x="169" y="366"/>
                  </a:lnTo>
                  <a:lnTo>
                    <a:pt x="156" y="371"/>
                  </a:lnTo>
                  <a:lnTo>
                    <a:pt x="145" y="378"/>
                  </a:lnTo>
                  <a:lnTo>
                    <a:pt x="135" y="385"/>
                  </a:lnTo>
                  <a:lnTo>
                    <a:pt x="127" y="394"/>
                  </a:lnTo>
                  <a:lnTo>
                    <a:pt x="121" y="404"/>
                  </a:lnTo>
                  <a:lnTo>
                    <a:pt x="115" y="415"/>
                  </a:lnTo>
                  <a:lnTo>
                    <a:pt x="112" y="427"/>
                  </a:lnTo>
                  <a:lnTo>
                    <a:pt x="109" y="439"/>
                  </a:lnTo>
                  <a:lnTo>
                    <a:pt x="107" y="454"/>
                  </a:lnTo>
                  <a:lnTo>
                    <a:pt x="107" y="469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7" y="500"/>
                  </a:lnTo>
                  <a:lnTo>
                    <a:pt x="109" y="514"/>
                  </a:lnTo>
                  <a:lnTo>
                    <a:pt x="112" y="526"/>
                  </a:lnTo>
                  <a:lnTo>
                    <a:pt x="115" y="538"/>
                  </a:lnTo>
                  <a:lnTo>
                    <a:pt x="119" y="548"/>
                  </a:lnTo>
                  <a:lnTo>
                    <a:pt x="124" y="557"/>
                  </a:lnTo>
                  <a:lnTo>
                    <a:pt x="130" y="564"/>
                  </a:lnTo>
                  <a:lnTo>
                    <a:pt x="137" y="571"/>
                  </a:lnTo>
                  <a:lnTo>
                    <a:pt x="144" y="577"/>
                  </a:lnTo>
                  <a:lnTo>
                    <a:pt x="152" y="581"/>
                  </a:lnTo>
                  <a:lnTo>
                    <a:pt x="161" y="586"/>
                  </a:lnTo>
                  <a:lnTo>
                    <a:pt x="171" y="588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8" y="594"/>
                  </a:lnTo>
                  <a:lnTo>
                    <a:pt x="218" y="594"/>
                  </a:lnTo>
                  <a:lnTo>
                    <a:pt x="239" y="593"/>
                  </a:lnTo>
                  <a:lnTo>
                    <a:pt x="259" y="591"/>
                  </a:lnTo>
                  <a:lnTo>
                    <a:pt x="279" y="587"/>
                  </a:lnTo>
                  <a:lnTo>
                    <a:pt x="299" y="581"/>
                  </a:lnTo>
                  <a:lnTo>
                    <a:pt x="319" y="574"/>
                  </a:lnTo>
                  <a:lnTo>
                    <a:pt x="339" y="566"/>
                  </a:lnTo>
                  <a:lnTo>
                    <a:pt x="360" y="556"/>
                  </a:lnTo>
                  <a:lnTo>
                    <a:pt x="381" y="546"/>
                  </a:lnTo>
                  <a:lnTo>
                    <a:pt x="381" y="35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4" name="Freeform 185"/>
            <p:cNvSpPr>
              <a:spLocks/>
            </p:cNvSpPr>
            <p:nvPr/>
          </p:nvSpPr>
          <p:spPr bwMode="auto">
            <a:xfrm>
              <a:off x="5139180" y="4488174"/>
              <a:ext cx="80153" cy="163275"/>
            </a:xfrm>
            <a:custGeom>
              <a:avLst/>
              <a:gdLst>
                <a:gd name="T0" fmla="*/ 383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4 w 404"/>
                <a:gd name="T7" fmla="*/ 824 h 825"/>
                <a:gd name="T8" fmla="*/ 247 w 404"/>
                <a:gd name="T9" fmla="*/ 821 h 825"/>
                <a:gd name="T10" fmla="*/ 216 w 404"/>
                <a:gd name="T11" fmla="*/ 814 h 825"/>
                <a:gd name="T12" fmla="*/ 191 w 404"/>
                <a:gd name="T13" fmla="*/ 802 h 825"/>
                <a:gd name="T14" fmla="*/ 170 w 404"/>
                <a:gd name="T15" fmla="*/ 784 h 825"/>
                <a:gd name="T16" fmla="*/ 156 w 404"/>
                <a:gd name="T17" fmla="*/ 759 h 825"/>
                <a:gd name="T18" fmla="*/ 145 w 404"/>
                <a:gd name="T19" fmla="*/ 727 h 825"/>
                <a:gd name="T20" fmla="*/ 141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0 w 404"/>
                <a:gd name="T61" fmla="*/ 6 h 825"/>
                <a:gd name="T62" fmla="*/ 244 w 404"/>
                <a:gd name="T63" fmla="*/ 12 h 825"/>
                <a:gd name="T64" fmla="*/ 246 w 404"/>
                <a:gd name="T65" fmla="*/ 20 h 825"/>
                <a:gd name="T66" fmla="*/ 376 w 404"/>
                <a:gd name="T67" fmla="*/ 152 h 825"/>
                <a:gd name="T68" fmla="*/ 382 w 404"/>
                <a:gd name="T69" fmla="*/ 153 h 825"/>
                <a:gd name="T70" fmla="*/ 390 w 404"/>
                <a:gd name="T71" fmla="*/ 156 h 825"/>
                <a:gd name="T72" fmla="*/ 396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6 w 404"/>
                <a:gd name="T81" fmla="*/ 231 h 825"/>
                <a:gd name="T82" fmla="*/ 390 w 404"/>
                <a:gd name="T83" fmla="*/ 238 h 825"/>
                <a:gd name="T84" fmla="*/ 382 w 404"/>
                <a:gd name="T85" fmla="*/ 241 h 825"/>
                <a:gd name="T86" fmla="*/ 246 w 404"/>
                <a:gd name="T87" fmla="*/ 241 h 825"/>
                <a:gd name="T88" fmla="*/ 246 w 404"/>
                <a:gd name="T89" fmla="*/ 662 h 825"/>
                <a:gd name="T90" fmla="*/ 250 w 404"/>
                <a:gd name="T91" fmla="*/ 702 h 825"/>
                <a:gd name="T92" fmla="*/ 254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0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3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3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3" y="818"/>
                  </a:moveTo>
                  <a:lnTo>
                    <a:pt x="383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4" y="824"/>
                  </a:lnTo>
                  <a:lnTo>
                    <a:pt x="265" y="823"/>
                  </a:lnTo>
                  <a:lnTo>
                    <a:pt x="247" y="821"/>
                  </a:lnTo>
                  <a:lnTo>
                    <a:pt x="231" y="818"/>
                  </a:lnTo>
                  <a:lnTo>
                    <a:pt x="216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0" y="784"/>
                  </a:lnTo>
                  <a:lnTo>
                    <a:pt x="162" y="772"/>
                  </a:lnTo>
                  <a:lnTo>
                    <a:pt x="156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1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3" y="226"/>
                  </a:lnTo>
                  <a:lnTo>
                    <a:pt x="9" y="224"/>
                  </a:lnTo>
                  <a:lnTo>
                    <a:pt x="6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6" y="158"/>
                  </a:lnTo>
                  <a:lnTo>
                    <a:pt x="9" y="155"/>
                  </a:lnTo>
                  <a:lnTo>
                    <a:pt x="13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8" y="4"/>
                  </a:lnTo>
                  <a:lnTo>
                    <a:pt x="240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6" y="20"/>
                  </a:lnTo>
                  <a:lnTo>
                    <a:pt x="246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2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6" y="163"/>
                  </a:lnTo>
                  <a:lnTo>
                    <a:pt x="399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9" y="226"/>
                  </a:lnTo>
                  <a:lnTo>
                    <a:pt x="396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2" y="241"/>
                  </a:lnTo>
                  <a:lnTo>
                    <a:pt x="376" y="241"/>
                  </a:lnTo>
                  <a:lnTo>
                    <a:pt x="246" y="241"/>
                  </a:lnTo>
                  <a:lnTo>
                    <a:pt x="246" y="662"/>
                  </a:lnTo>
                  <a:lnTo>
                    <a:pt x="246" y="662"/>
                  </a:lnTo>
                  <a:lnTo>
                    <a:pt x="246" y="685"/>
                  </a:lnTo>
                  <a:lnTo>
                    <a:pt x="250" y="702"/>
                  </a:lnTo>
                  <a:lnTo>
                    <a:pt x="251" y="709"/>
                  </a:lnTo>
                  <a:lnTo>
                    <a:pt x="254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5" y="735"/>
                  </a:lnTo>
                  <a:lnTo>
                    <a:pt x="281" y="737"/>
                  </a:lnTo>
                  <a:lnTo>
                    <a:pt x="294" y="738"/>
                  </a:lnTo>
                  <a:lnTo>
                    <a:pt x="310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3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6" y="814"/>
                  </a:lnTo>
                  <a:lnTo>
                    <a:pt x="392" y="816"/>
                  </a:lnTo>
                  <a:lnTo>
                    <a:pt x="383" y="818"/>
                  </a:lnTo>
                  <a:lnTo>
                    <a:pt x="383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5" name="Freeform 186"/>
            <p:cNvSpPr>
              <a:spLocks noEditPoints="1"/>
            </p:cNvSpPr>
            <p:nvPr/>
          </p:nvSpPr>
          <p:spPr bwMode="auto">
            <a:xfrm>
              <a:off x="5237145" y="451667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0 h 681"/>
                <a:gd name="T4" fmla="*/ 123 w 534"/>
                <a:gd name="T5" fmla="*/ 500 h 681"/>
                <a:gd name="T6" fmla="*/ 149 w 534"/>
                <a:gd name="T7" fmla="*/ 544 h 681"/>
                <a:gd name="T8" fmla="*/ 186 w 534"/>
                <a:gd name="T9" fmla="*/ 571 h 681"/>
                <a:gd name="T10" fmla="*/ 235 w 534"/>
                <a:gd name="T11" fmla="*/ 585 h 681"/>
                <a:gd name="T12" fmla="*/ 274 w 534"/>
                <a:gd name="T13" fmla="*/ 587 h 681"/>
                <a:gd name="T14" fmla="*/ 443 w 534"/>
                <a:gd name="T15" fmla="*/ 580 h 681"/>
                <a:gd name="T16" fmla="*/ 495 w 534"/>
                <a:gd name="T17" fmla="*/ 574 h 681"/>
                <a:gd name="T18" fmla="*/ 509 w 534"/>
                <a:gd name="T19" fmla="*/ 578 h 681"/>
                <a:gd name="T20" fmla="*/ 514 w 534"/>
                <a:gd name="T21" fmla="*/ 587 h 681"/>
                <a:gd name="T22" fmla="*/ 515 w 534"/>
                <a:gd name="T23" fmla="*/ 632 h 681"/>
                <a:gd name="T24" fmla="*/ 510 w 534"/>
                <a:gd name="T25" fmla="*/ 650 h 681"/>
                <a:gd name="T26" fmla="*/ 497 w 534"/>
                <a:gd name="T27" fmla="*/ 658 h 681"/>
                <a:gd name="T28" fmla="*/ 439 w 534"/>
                <a:gd name="T29" fmla="*/ 669 h 681"/>
                <a:gd name="T30" fmla="*/ 333 w 534"/>
                <a:gd name="T31" fmla="*/ 679 h 681"/>
                <a:gd name="T32" fmla="*/ 274 w 534"/>
                <a:gd name="T33" fmla="*/ 681 h 681"/>
                <a:gd name="T34" fmla="*/ 197 w 534"/>
                <a:gd name="T35" fmla="*/ 673 h 681"/>
                <a:gd name="T36" fmla="*/ 127 w 534"/>
                <a:gd name="T37" fmla="*/ 648 h 681"/>
                <a:gd name="T38" fmla="*/ 95 w 534"/>
                <a:gd name="T39" fmla="*/ 628 h 681"/>
                <a:gd name="T40" fmla="*/ 66 w 534"/>
                <a:gd name="T41" fmla="*/ 602 h 681"/>
                <a:gd name="T42" fmla="*/ 44 w 534"/>
                <a:gd name="T43" fmla="*/ 570 h 681"/>
                <a:gd name="T44" fmla="*/ 24 w 534"/>
                <a:gd name="T45" fmla="*/ 531 h 681"/>
                <a:gd name="T46" fmla="*/ 10 w 534"/>
                <a:gd name="T47" fmla="*/ 485 h 681"/>
                <a:gd name="T48" fmla="*/ 2 w 534"/>
                <a:gd name="T49" fmla="*/ 431 h 681"/>
                <a:gd name="T50" fmla="*/ 0 w 534"/>
                <a:gd name="T51" fmla="*/ 282 h 681"/>
                <a:gd name="T52" fmla="*/ 5 w 534"/>
                <a:gd name="T53" fmla="*/ 220 h 681"/>
                <a:gd name="T54" fmla="*/ 27 w 534"/>
                <a:gd name="T55" fmla="*/ 140 h 681"/>
                <a:gd name="T56" fmla="*/ 54 w 534"/>
                <a:gd name="T57" fmla="*/ 96 h 681"/>
                <a:gd name="T58" fmla="*/ 78 w 534"/>
                <a:gd name="T59" fmla="*/ 68 h 681"/>
                <a:gd name="T60" fmla="*/ 108 w 534"/>
                <a:gd name="T61" fmla="*/ 43 h 681"/>
                <a:gd name="T62" fmla="*/ 141 w 534"/>
                <a:gd name="T63" fmla="*/ 25 h 681"/>
                <a:gd name="T64" fmla="*/ 180 w 534"/>
                <a:gd name="T65" fmla="*/ 11 h 681"/>
                <a:gd name="T66" fmla="*/ 237 w 534"/>
                <a:gd name="T67" fmla="*/ 1 h 681"/>
                <a:gd name="T68" fmla="*/ 300 w 534"/>
                <a:gd name="T69" fmla="*/ 1 h 681"/>
                <a:gd name="T70" fmla="*/ 359 w 534"/>
                <a:gd name="T71" fmla="*/ 11 h 681"/>
                <a:gd name="T72" fmla="*/ 397 w 534"/>
                <a:gd name="T73" fmla="*/ 25 h 681"/>
                <a:gd name="T74" fmla="*/ 430 w 534"/>
                <a:gd name="T75" fmla="*/ 43 h 681"/>
                <a:gd name="T76" fmla="*/ 459 w 534"/>
                <a:gd name="T77" fmla="*/ 68 h 681"/>
                <a:gd name="T78" fmla="*/ 483 w 534"/>
                <a:gd name="T79" fmla="*/ 96 h 681"/>
                <a:gd name="T80" fmla="*/ 508 w 534"/>
                <a:gd name="T81" fmla="*/ 141 h 681"/>
                <a:gd name="T82" fmla="*/ 530 w 534"/>
                <a:gd name="T83" fmla="*/ 221 h 681"/>
                <a:gd name="T84" fmla="*/ 534 w 534"/>
                <a:gd name="T85" fmla="*/ 347 h 681"/>
                <a:gd name="T86" fmla="*/ 532 w 534"/>
                <a:gd name="T87" fmla="*/ 358 h 681"/>
                <a:gd name="T88" fmla="*/ 524 w 534"/>
                <a:gd name="T89" fmla="*/ 369 h 681"/>
                <a:gd name="T90" fmla="*/ 512 w 534"/>
                <a:gd name="T91" fmla="*/ 374 h 681"/>
                <a:gd name="T92" fmla="*/ 427 w 534"/>
                <a:gd name="T93" fmla="*/ 282 h 681"/>
                <a:gd name="T94" fmla="*/ 421 w 534"/>
                <a:gd name="T95" fmla="*/ 214 h 681"/>
                <a:gd name="T96" fmla="*/ 405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50 w 534"/>
                <a:gd name="T105" fmla="*/ 94 h 681"/>
                <a:gd name="T106" fmla="*/ 200 w 534"/>
                <a:gd name="T107" fmla="*/ 104 h 681"/>
                <a:gd name="T108" fmla="*/ 159 w 534"/>
                <a:gd name="T109" fmla="*/ 127 h 681"/>
                <a:gd name="T110" fmla="*/ 131 w 534"/>
                <a:gd name="T111" fmla="*/ 165 h 681"/>
                <a:gd name="T112" fmla="*/ 112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2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8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49" y="544"/>
                  </a:lnTo>
                  <a:lnTo>
                    <a:pt x="161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2" y="577"/>
                  </a:lnTo>
                  <a:lnTo>
                    <a:pt x="218" y="581"/>
                  </a:lnTo>
                  <a:lnTo>
                    <a:pt x="235" y="585"/>
                  </a:lnTo>
                  <a:lnTo>
                    <a:pt x="255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30" y="587"/>
                  </a:lnTo>
                  <a:lnTo>
                    <a:pt x="388" y="584"/>
                  </a:lnTo>
                  <a:lnTo>
                    <a:pt x="443" y="580"/>
                  </a:lnTo>
                  <a:lnTo>
                    <a:pt x="490" y="574"/>
                  </a:lnTo>
                  <a:lnTo>
                    <a:pt x="490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6"/>
                  </a:lnTo>
                  <a:lnTo>
                    <a:pt x="509" y="578"/>
                  </a:lnTo>
                  <a:lnTo>
                    <a:pt x="512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5" y="592"/>
                  </a:lnTo>
                  <a:lnTo>
                    <a:pt x="515" y="632"/>
                  </a:lnTo>
                  <a:lnTo>
                    <a:pt x="515" y="632"/>
                  </a:lnTo>
                  <a:lnTo>
                    <a:pt x="514" y="642"/>
                  </a:lnTo>
                  <a:lnTo>
                    <a:pt x="513" y="647"/>
                  </a:lnTo>
                  <a:lnTo>
                    <a:pt x="510" y="650"/>
                  </a:lnTo>
                  <a:lnTo>
                    <a:pt x="507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8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4" y="570"/>
                  </a:lnTo>
                  <a:lnTo>
                    <a:pt x="35" y="557"/>
                  </a:lnTo>
                  <a:lnTo>
                    <a:pt x="30" y="545"/>
                  </a:lnTo>
                  <a:lnTo>
                    <a:pt x="24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7" y="468"/>
                  </a:lnTo>
                  <a:lnTo>
                    <a:pt x="3" y="449"/>
                  </a:lnTo>
                  <a:lnTo>
                    <a:pt x="2" y="431"/>
                  </a:lnTo>
                  <a:lnTo>
                    <a:pt x="1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5" y="220"/>
                  </a:lnTo>
                  <a:lnTo>
                    <a:pt x="10" y="193"/>
                  </a:lnTo>
                  <a:lnTo>
                    <a:pt x="18" y="165"/>
                  </a:lnTo>
                  <a:lnTo>
                    <a:pt x="27" y="140"/>
                  </a:lnTo>
                  <a:lnTo>
                    <a:pt x="40" y="117"/>
                  </a:lnTo>
                  <a:lnTo>
                    <a:pt x="46" y="107"/>
                  </a:lnTo>
                  <a:lnTo>
                    <a:pt x="54" y="96"/>
                  </a:lnTo>
                  <a:lnTo>
                    <a:pt x="62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30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80" y="11"/>
                  </a:lnTo>
                  <a:lnTo>
                    <a:pt x="194" y="8"/>
                  </a:lnTo>
                  <a:lnTo>
                    <a:pt x="208" y="4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5" y="8"/>
                  </a:lnTo>
                  <a:lnTo>
                    <a:pt x="359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7" y="25"/>
                  </a:lnTo>
                  <a:lnTo>
                    <a:pt x="408" y="31"/>
                  </a:lnTo>
                  <a:lnTo>
                    <a:pt x="420" y="37"/>
                  </a:lnTo>
                  <a:lnTo>
                    <a:pt x="430" y="43"/>
                  </a:lnTo>
                  <a:lnTo>
                    <a:pt x="440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7"/>
                  </a:lnTo>
                  <a:lnTo>
                    <a:pt x="534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1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2" y="374"/>
                  </a:lnTo>
                  <a:lnTo>
                    <a:pt x="512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2" y="178"/>
                  </a:lnTo>
                  <a:lnTo>
                    <a:pt x="405" y="163"/>
                  </a:lnTo>
                  <a:lnTo>
                    <a:pt x="397" y="149"/>
                  </a:lnTo>
                  <a:lnTo>
                    <a:pt x="388" y="136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50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200" y="104"/>
                  </a:lnTo>
                  <a:lnTo>
                    <a:pt x="185" y="110"/>
                  </a:lnTo>
                  <a:lnTo>
                    <a:pt x="172" y="118"/>
                  </a:lnTo>
                  <a:lnTo>
                    <a:pt x="159" y="127"/>
                  </a:lnTo>
                  <a:lnTo>
                    <a:pt x="149" y="139"/>
                  </a:lnTo>
                  <a:lnTo>
                    <a:pt x="139" y="151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8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7" y="293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6" name="Freeform 187"/>
            <p:cNvSpPr>
              <a:spLocks noEditPoints="1"/>
            </p:cNvSpPr>
            <p:nvPr/>
          </p:nvSpPr>
          <p:spPr bwMode="auto">
            <a:xfrm>
              <a:off x="5368359" y="4518454"/>
              <a:ext cx="111621" cy="179306"/>
            </a:xfrm>
            <a:custGeom>
              <a:avLst/>
              <a:gdLst>
                <a:gd name="T0" fmla="*/ 523 w 566"/>
                <a:gd name="T1" fmla="*/ 121 h 906"/>
                <a:gd name="T2" fmla="*/ 542 w 566"/>
                <a:gd name="T3" fmla="*/ 224 h 906"/>
                <a:gd name="T4" fmla="*/ 517 w 566"/>
                <a:gd name="T5" fmla="*/ 330 h 906"/>
                <a:gd name="T6" fmla="*/ 418 w 566"/>
                <a:gd name="T7" fmla="*/ 409 h 906"/>
                <a:gd name="T8" fmla="*/ 274 w 566"/>
                <a:gd name="T9" fmla="*/ 430 h 906"/>
                <a:gd name="T10" fmla="*/ 162 w 566"/>
                <a:gd name="T11" fmla="*/ 416 h 906"/>
                <a:gd name="T12" fmla="*/ 116 w 566"/>
                <a:gd name="T13" fmla="*/ 419 h 906"/>
                <a:gd name="T14" fmla="*/ 104 w 566"/>
                <a:gd name="T15" fmla="*/ 447 h 906"/>
                <a:gd name="T16" fmla="*/ 124 w 566"/>
                <a:gd name="T17" fmla="*/ 479 h 906"/>
                <a:gd name="T18" fmla="*/ 407 w 566"/>
                <a:gd name="T19" fmla="*/ 556 h 906"/>
                <a:gd name="T20" fmla="*/ 510 w 566"/>
                <a:gd name="T21" fmla="*/ 611 h 906"/>
                <a:gd name="T22" fmla="*/ 553 w 566"/>
                <a:gd name="T23" fmla="*/ 709 h 906"/>
                <a:gd name="T24" fmla="*/ 538 w 566"/>
                <a:gd name="T25" fmla="*/ 797 h 906"/>
                <a:gd name="T26" fmla="*/ 452 w 566"/>
                <a:gd name="T27" fmla="*/ 877 h 906"/>
                <a:gd name="T28" fmla="*/ 277 w 566"/>
                <a:gd name="T29" fmla="*/ 906 h 906"/>
                <a:gd name="T30" fmla="*/ 128 w 566"/>
                <a:gd name="T31" fmla="*/ 885 h 906"/>
                <a:gd name="T32" fmla="*/ 26 w 566"/>
                <a:gd name="T33" fmla="*/ 811 h 906"/>
                <a:gd name="T34" fmla="*/ 0 w 566"/>
                <a:gd name="T35" fmla="*/ 703 h 906"/>
                <a:gd name="T36" fmla="*/ 9 w 566"/>
                <a:gd name="T37" fmla="*/ 643 h 906"/>
                <a:gd name="T38" fmla="*/ 75 w 566"/>
                <a:gd name="T39" fmla="*/ 549 h 906"/>
                <a:gd name="T40" fmla="*/ 33 w 566"/>
                <a:gd name="T41" fmla="*/ 518 h 906"/>
                <a:gd name="T42" fmla="*/ 12 w 566"/>
                <a:gd name="T43" fmla="*/ 451 h 906"/>
                <a:gd name="T44" fmla="*/ 31 w 566"/>
                <a:gd name="T45" fmla="*/ 391 h 906"/>
                <a:gd name="T46" fmla="*/ 36 w 566"/>
                <a:gd name="T47" fmla="*/ 336 h 906"/>
                <a:gd name="T48" fmla="*/ 6 w 566"/>
                <a:gd name="T49" fmla="*/ 224 h 906"/>
                <a:gd name="T50" fmla="*/ 18 w 566"/>
                <a:gd name="T51" fmla="*/ 135 h 906"/>
                <a:gd name="T52" fmla="*/ 97 w 566"/>
                <a:gd name="T53" fmla="*/ 40 h 906"/>
                <a:gd name="T54" fmla="*/ 236 w 566"/>
                <a:gd name="T55" fmla="*/ 1 h 906"/>
                <a:gd name="T56" fmla="*/ 554 w 566"/>
                <a:gd name="T57" fmla="*/ 4 h 906"/>
                <a:gd name="T58" fmla="*/ 566 w 566"/>
                <a:gd name="T59" fmla="*/ 58 h 906"/>
                <a:gd name="T60" fmla="*/ 557 w 566"/>
                <a:gd name="T61" fmla="*/ 77 h 906"/>
                <a:gd name="T62" fmla="*/ 446 w 566"/>
                <a:gd name="T63" fmla="*/ 701 h 906"/>
                <a:gd name="T64" fmla="*/ 422 w 566"/>
                <a:gd name="T65" fmla="*/ 659 h 906"/>
                <a:gd name="T66" fmla="*/ 299 w 566"/>
                <a:gd name="T67" fmla="*/ 615 h 906"/>
                <a:gd name="T68" fmla="*/ 120 w 566"/>
                <a:gd name="T69" fmla="*/ 628 h 906"/>
                <a:gd name="T70" fmla="*/ 104 w 566"/>
                <a:gd name="T71" fmla="*/ 713 h 906"/>
                <a:gd name="T72" fmla="*/ 124 w 566"/>
                <a:gd name="T73" fmla="*/ 778 h 906"/>
                <a:gd name="T74" fmla="*/ 194 w 566"/>
                <a:gd name="T75" fmla="*/ 815 h 906"/>
                <a:gd name="T76" fmla="*/ 301 w 566"/>
                <a:gd name="T77" fmla="*/ 823 h 906"/>
                <a:gd name="T78" fmla="*/ 404 w 566"/>
                <a:gd name="T79" fmla="*/ 802 h 906"/>
                <a:gd name="T80" fmla="*/ 443 w 566"/>
                <a:gd name="T81" fmla="*/ 752 h 906"/>
                <a:gd name="T82" fmla="*/ 437 w 566"/>
                <a:gd name="T83" fmla="*/ 214 h 906"/>
                <a:gd name="T84" fmla="*/ 420 w 566"/>
                <a:gd name="T85" fmla="*/ 141 h 906"/>
                <a:gd name="T86" fmla="*/ 354 w 566"/>
                <a:gd name="T87" fmla="*/ 95 h 906"/>
                <a:gd name="T88" fmla="*/ 250 w 566"/>
                <a:gd name="T89" fmla="*/ 86 h 906"/>
                <a:gd name="T90" fmla="*/ 151 w 566"/>
                <a:gd name="T91" fmla="*/ 116 h 906"/>
                <a:gd name="T92" fmla="*/ 114 w 566"/>
                <a:gd name="T93" fmla="*/ 177 h 906"/>
                <a:gd name="T94" fmla="*/ 111 w 566"/>
                <a:gd name="T95" fmla="*/ 234 h 906"/>
                <a:gd name="T96" fmla="*/ 133 w 566"/>
                <a:gd name="T97" fmla="*/ 296 h 906"/>
                <a:gd name="T98" fmla="*/ 207 w 566"/>
                <a:gd name="T99" fmla="*/ 339 h 906"/>
                <a:gd name="T100" fmla="*/ 319 w 566"/>
                <a:gd name="T101" fmla="*/ 344 h 906"/>
                <a:gd name="T102" fmla="*/ 405 w 566"/>
                <a:gd name="T103" fmla="*/ 312 h 906"/>
                <a:gd name="T104" fmla="*/ 436 w 566"/>
                <a:gd name="T105" fmla="*/ 2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6" h="906">
                  <a:moveTo>
                    <a:pt x="545" y="81"/>
                  </a:moveTo>
                  <a:lnTo>
                    <a:pt x="501" y="89"/>
                  </a:lnTo>
                  <a:lnTo>
                    <a:pt x="501" y="89"/>
                  </a:lnTo>
                  <a:lnTo>
                    <a:pt x="509" y="99"/>
                  </a:lnTo>
                  <a:lnTo>
                    <a:pt x="516" y="110"/>
                  </a:lnTo>
                  <a:lnTo>
                    <a:pt x="523" y="121"/>
                  </a:lnTo>
                  <a:lnTo>
                    <a:pt x="530" y="136"/>
                  </a:lnTo>
                  <a:lnTo>
                    <a:pt x="534" y="152"/>
                  </a:lnTo>
                  <a:lnTo>
                    <a:pt x="539" y="170"/>
                  </a:lnTo>
                  <a:lnTo>
                    <a:pt x="541" y="190"/>
                  </a:lnTo>
                  <a:lnTo>
                    <a:pt x="542" y="214"/>
                  </a:lnTo>
                  <a:lnTo>
                    <a:pt x="542" y="224"/>
                  </a:lnTo>
                  <a:lnTo>
                    <a:pt x="542" y="224"/>
                  </a:lnTo>
                  <a:lnTo>
                    <a:pt x="541" y="248"/>
                  </a:lnTo>
                  <a:lnTo>
                    <a:pt x="538" y="271"/>
                  </a:lnTo>
                  <a:lnTo>
                    <a:pt x="533" y="292"/>
                  </a:lnTo>
                  <a:lnTo>
                    <a:pt x="526" y="312"/>
                  </a:lnTo>
                  <a:lnTo>
                    <a:pt x="517" y="330"/>
                  </a:lnTo>
                  <a:lnTo>
                    <a:pt x="506" y="347"/>
                  </a:lnTo>
                  <a:lnTo>
                    <a:pt x="493" y="362"/>
                  </a:lnTo>
                  <a:lnTo>
                    <a:pt x="478" y="376"/>
                  </a:lnTo>
                  <a:lnTo>
                    <a:pt x="460" y="389"/>
                  </a:lnTo>
                  <a:lnTo>
                    <a:pt x="440" y="400"/>
                  </a:lnTo>
                  <a:lnTo>
                    <a:pt x="418" y="409"/>
                  </a:lnTo>
                  <a:lnTo>
                    <a:pt x="394" y="416"/>
                  </a:lnTo>
                  <a:lnTo>
                    <a:pt x="368" y="422"/>
                  </a:lnTo>
                  <a:lnTo>
                    <a:pt x="339" y="427"/>
                  </a:lnTo>
                  <a:lnTo>
                    <a:pt x="307" y="429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51" y="430"/>
                  </a:lnTo>
                  <a:lnTo>
                    <a:pt x="230" y="428"/>
                  </a:lnTo>
                  <a:lnTo>
                    <a:pt x="211" y="427"/>
                  </a:lnTo>
                  <a:lnTo>
                    <a:pt x="192" y="423"/>
                  </a:lnTo>
                  <a:lnTo>
                    <a:pt x="176" y="420"/>
                  </a:lnTo>
                  <a:lnTo>
                    <a:pt x="162" y="416"/>
                  </a:lnTo>
                  <a:lnTo>
                    <a:pt x="148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27" y="409"/>
                  </a:lnTo>
                  <a:lnTo>
                    <a:pt x="120" y="414"/>
                  </a:lnTo>
                  <a:lnTo>
                    <a:pt x="116" y="419"/>
                  </a:lnTo>
                  <a:lnTo>
                    <a:pt x="111" y="423"/>
                  </a:lnTo>
                  <a:lnTo>
                    <a:pt x="108" y="429"/>
                  </a:lnTo>
                  <a:lnTo>
                    <a:pt x="105" y="435"/>
                  </a:lnTo>
                  <a:lnTo>
                    <a:pt x="104" y="440"/>
                  </a:lnTo>
                  <a:lnTo>
                    <a:pt x="104" y="447"/>
                  </a:lnTo>
                  <a:lnTo>
                    <a:pt x="104" y="447"/>
                  </a:lnTo>
                  <a:lnTo>
                    <a:pt x="104" y="454"/>
                  </a:lnTo>
                  <a:lnTo>
                    <a:pt x="105" y="461"/>
                  </a:lnTo>
                  <a:lnTo>
                    <a:pt x="108" y="467"/>
                  </a:lnTo>
                  <a:lnTo>
                    <a:pt x="112" y="471"/>
                  </a:lnTo>
                  <a:lnTo>
                    <a:pt x="117" y="476"/>
                  </a:lnTo>
                  <a:lnTo>
                    <a:pt x="124" y="479"/>
                  </a:lnTo>
                  <a:lnTo>
                    <a:pt x="132" y="483"/>
                  </a:lnTo>
                  <a:lnTo>
                    <a:pt x="141" y="485"/>
                  </a:lnTo>
                  <a:lnTo>
                    <a:pt x="321" y="531"/>
                  </a:lnTo>
                  <a:lnTo>
                    <a:pt x="321" y="531"/>
                  </a:lnTo>
                  <a:lnTo>
                    <a:pt x="365" y="542"/>
                  </a:lnTo>
                  <a:lnTo>
                    <a:pt x="407" y="556"/>
                  </a:lnTo>
                  <a:lnTo>
                    <a:pt x="428" y="563"/>
                  </a:lnTo>
                  <a:lnTo>
                    <a:pt x="446" y="571"/>
                  </a:lnTo>
                  <a:lnTo>
                    <a:pt x="464" y="579"/>
                  </a:lnTo>
                  <a:lnTo>
                    <a:pt x="482" y="588"/>
                  </a:lnTo>
                  <a:lnTo>
                    <a:pt x="496" y="600"/>
                  </a:lnTo>
                  <a:lnTo>
                    <a:pt x="510" y="611"/>
                  </a:lnTo>
                  <a:lnTo>
                    <a:pt x="523" y="624"/>
                  </a:lnTo>
                  <a:lnTo>
                    <a:pt x="533" y="638"/>
                  </a:lnTo>
                  <a:lnTo>
                    <a:pt x="541" y="653"/>
                  </a:lnTo>
                  <a:lnTo>
                    <a:pt x="548" y="670"/>
                  </a:lnTo>
                  <a:lnTo>
                    <a:pt x="552" y="688"/>
                  </a:lnTo>
                  <a:lnTo>
                    <a:pt x="553" y="709"/>
                  </a:lnTo>
                  <a:lnTo>
                    <a:pt x="553" y="718"/>
                  </a:lnTo>
                  <a:lnTo>
                    <a:pt x="553" y="718"/>
                  </a:lnTo>
                  <a:lnTo>
                    <a:pt x="552" y="740"/>
                  </a:lnTo>
                  <a:lnTo>
                    <a:pt x="549" y="759"/>
                  </a:lnTo>
                  <a:lnTo>
                    <a:pt x="545" y="779"/>
                  </a:lnTo>
                  <a:lnTo>
                    <a:pt x="538" y="797"/>
                  </a:lnTo>
                  <a:lnTo>
                    <a:pt x="529" y="813"/>
                  </a:lnTo>
                  <a:lnTo>
                    <a:pt x="518" y="828"/>
                  </a:lnTo>
                  <a:lnTo>
                    <a:pt x="504" y="843"/>
                  </a:lnTo>
                  <a:lnTo>
                    <a:pt x="490" y="856"/>
                  </a:lnTo>
                  <a:lnTo>
                    <a:pt x="471" y="867"/>
                  </a:lnTo>
                  <a:lnTo>
                    <a:pt x="452" y="877"/>
                  </a:lnTo>
                  <a:lnTo>
                    <a:pt x="429" y="885"/>
                  </a:lnTo>
                  <a:lnTo>
                    <a:pt x="404" y="892"/>
                  </a:lnTo>
                  <a:lnTo>
                    <a:pt x="376" y="898"/>
                  </a:lnTo>
                  <a:lnTo>
                    <a:pt x="346" y="903"/>
                  </a:lnTo>
                  <a:lnTo>
                    <a:pt x="313" y="905"/>
                  </a:lnTo>
                  <a:lnTo>
                    <a:pt x="277" y="906"/>
                  </a:lnTo>
                  <a:lnTo>
                    <a:pt x="277" y="906"/>
                  </a:lnTo>
                  <a:lnTo>
                    <a:pt x="243" y="905"/>
                  </a:lnTo>
                  <a:lnTo>
                    <a:pt x="211" y="903"/>
                  </a:lnTo>
                  <a:lnTo>
                    <a:pt x="181" y="898"/>
                  </a:lnTo>
                  <a:lnTo>
                    <a:pt x="153" y="892"/>
                  </a:lnTo>
                  <a:lnTo>
                    <a:pt x="128" y="885"/>
                  </a:lnTo>
                  <a:lnTo>
                    <a:pt x="105" y="876"/>
                  </a:lnTo>
                  <a:lnTo>
                    <a:pt x="86" y="866"/>
                  </a:lnTo>
                  <a:lnTo>
                    <a:pt x="67" y="854"/>
                  </a:lnTo>
                  <a:lnTo>
                    <a:pt x="51" y="841"/>
                  </a:lnTo>
                  <a:lnTo>
                    <a:pt x="38" y="827"/>
                  </a:lnTo>
                  <a:lnTo>
                    <a:pt x="26" y="811"/>
                  </a:lnTo>
                  <a:lnTo>
                    <a:pt x="16" y="794"/>
                  </a:lnTo>
                  <a:lnTo>
                    <a:pt x="9" y="775"/>
                  </a:lnTo>
                  <a:lnTo>
                    <a:pt x="4" y="756"/>
                  </a:lnTo>
                  <a:lnTo>
                    <a:pt x="1" y="735"/>
                  </a:lnTo>
                  <a:lnTo>
                    <a:pt x="0" y="71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690"/>
                  </a:lnTo>
                  <a:lnTo>
                    <a:pt x="1" y="678"/>
                  </a:lnTo>
                  <a:lnTo>
                    <a:pt x="3" y="666"/>
                  </a:lnTo>
                  <a:lnTo>
                    <a:pt x="7" y="655"/>
                  </a:lnTo>
                  <a:lnTo>
                    <a:pt x="9" y="643"/>
                  </a:lnTo>
                  <a:lnTo>
                    <a:pt x="14" y="633"/>
                  </a:lnTo>
                  <a:lnTo>
                    <a:pt x="23" y="612"/>
                  </a:lnTo>
                  <a:lnTo>
                    <a:pt x="34" y="593"/>
                  </a:lnTo>
                  <a:lnTo>
                    <a:pt x="47" y="577"/>
                  </a:lnTo>
                  <a:lnTo>
                    <a:pt x="61" y="562"/>
                  </a:lnTo>
                  <a:lnTo>
                    <a:pt x="75" y="549"/>
                  </a:lnTo>
                  <a:lnTo>
                    <a:pt x="67" y="546"/>
                  </a:lnTo>
                  <a:lnTo>
                    <a:pt x="67" y="546"/>
                  </a:lnTo>
                  <a:lnTo>
                    <a:pt x="61" y="542"/>
                  </a:lnTo>
                  <a:lnTo>
                    <a:pt x="54" y="539"/>
                  </a:lnTo>
                  <a:lnTo>
                    <a:pt x="42" y="530"/>
                  </a:lnTo>
                  <a:lnTo>
                    <a:pt x="33" y="518"/>
                  </a:lnTo>
                  <a:lnTo>
                    <a:pt x="25" y="507"/>
                  </a:lnTo>
                  <a:lnTo>
                    <a:pt x="19" y="493"/>
                  </a:lnTo>
                  <a:lnTo>
                    <a:pt x="15" y="479"/>
                  </a:lnTo>
                  <a:lnTo>
                    <a:pt x="12" y="466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2" y="451"/>
                  </a:lnTo>
                  <a:lnTo>
                    <a:pt x="12" y="438"/>
                  </a:lnTo>
                  <a:lnTo>
                    <a:pt x="15" y="425"/>
                  </a:lnTo>
                  <a:lnTo>
                    <a:pt x="18" y="414"/>
                  </a:lnTo>
                  <a:lnTo>
                    <a:pt x="24" y="402"/>
                  </a:lnTo>
                  <a:lnTo>
                    <a:pt x="31" y="391"/>
                  </a:lnTo>
                  <a:lnTo>
                    <a:pt x="39" y="381"/>
                  </a:lnTo>
                  <a:lnTo>
                    <a:pt x="49" y="371"/>
                  </a:lnTo>
                  <a:lnTo>
                    <a:pt x="62" y="363"/>
                  </a:lnTo>
                  <a:lnTo>
                    <a:pt x="62" y="363"/>
                  </a:lnTo>
                  <a:lnTo>
                    <a:pt x="48" y="350"/>
                  </a:lnTo>
                  <a:lnTo>
                    <a:pt x="36" y="336"/>
                  </a:lnTo>
                  <a:lnTo>
                    <a:pt x="27" y="320"/>
                  </a:lnTo>
                  <a:lnTo>
                    <a:pt x="19" y="304"/>
                  </a:lnTo>
                  <a:lnTo>
                    <a:pt x="14" y="285"/>
                  </a:lnTo>
                  <a:lnTo>
                    <a:pt x="9" y="266"/>
                  </a:lnTo>
                  <a:lnTo>
                    <a:pt x="7" y="245"/>
                  </a:lnTo>
                  <a:lnTo>
                    <a:pt x="6" y="224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7" y="194"/>
                  </a:lnTo>
                  <a:lnTo>
                    <a:pt x="9" y="174"/>
                  </a:lnTo>
                  <a:lnTo>
                    <a:pt x="12" y="155"/>
                  </a:lnTo>
                  <a:lnTo>
                    <a:pt x="18" y="135"/>
                  </a:lnTo>
                  <a:lnTo>
                    <a:pt x="26" y="117"/>
                  </a:lnTo>
                  <a:lnTo>
                    <a:pt x="35" y="99"/>
                  </a:lnTo>
                  <a:lnTo>
                    <a:pt x="48" y="82"/>
                  </a:lnTo>
                  <a:lnTo>
                    <a:pt x="62" y="66"/>
                  </a:lnTo>
                  <a:lnTo>
                    <a:pt x="79" y="53"/>
                  </a:lnTo>
                  <a:lnTo>
                    <a:pt x="97" y="40"/>
                  </a:lnTo>
                  <a:lnTo>
                    <a:pt x="109" y="33"/>
                  </a:lnTo>
                  <a:lnTo>
                    <a:pt x="120" y="29"/>
                  </a:lnTo>
                  <a:lnTo>
                    <a:pt x="144" y="18"/>
                  </a:lnTo>
                  <a:lnTo>
                    <a:pt x="172" y="10"/>
                  </a:lnTo>
                  <a:lnTo>
                    <a:pt x="203" y="4"/>
                  </a:lnTo>
                  <a:lnTo>
                    <a:pt x="236" y="1"/>
                  </a:lnTo>
                  <a:lnTo>
                    <a:pt x="274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43" y="1"/>
                  </a:lnTo>
                  <a:lnTo>
                    <a:pt x="549" y="2"/>
                  </a:lnTo>
                  <a:lnTo>
                    <a:pt x="554" y="4"/>
                  </a:lnTo>
                  <a:lnTo>
                    <a:pt x="557" y="8"/>
                  </a:lnTo>
                  <a:lnTo>
                    <a:pt x="561" y="12"/>
                  </a:lnTo>
                  <a:lnTo>
                    <a:pt x="564" y="16"/>
                  </a:lnTo>
                  <a:lnTo>
                    <a:pt x="565" y="22"/>
                  </a:lnTo>
                  <a:lnTo>
                    <a:pt x="566" y="26"/>
                  </a:lnTo>
                  <a:lnTo>
                    <a:pt x="566" y="58"/>
                  </a:lnTo>
                  <a:lnTo>
                    <a:pt x="566" y="58"/>
                  </a:lnTo>
                  <a:lnTo>
                    <a:pt x="565" y="63"/>
                  </a:lnTo>
                  <a:lnTo>
                    <a:pt x="564" y="68"/>
                  </a:lnTo>
                  <a:lnTo>
                    <a:pt x="563" y="72"/>
                  </a:lnTo>
                  <a:lnTo>
                    <a:pt x="560" y="74"/>
                  </a:lnTo>
                  <a:lnTo>
                    <a:pt x="557" y="77"/>
                  </a:lnTo>
                  <a:lnTo>
                    <a:pt x="554" y="79"/>
                  </a:lnTo>
                  <a:lnTo>
                    <a:pt x="545" y="81"/>
                  </a:lnTo>
                  <a:lnTo>
                    <a:pt x="545" y="81"/>
                  </a:lnTo>
                  <a:close/>
                  <a:moveTo>
                    <a:pt x="446" y="709"/>
                  </a:moveTo>
                  <a:lnTo>
                    <a:pt x="446" y="709"/>
                  </a:lnTo>
                  <a:lnTo>
                    <a:pt x="446" y="701"/>
                  </a:lnTo>
                  <a:lnTo>
                    <a:pt x="445" y="693"/>
                  </a:lnTo>
                  <a:lnTo>
                    <a:pt x="443" y="685"/>
                  </a:lnTo>
                  <a:lnTo>
                    <a:pt x="439" y="678"/>
                  </a:lnTo>
                  <a:lnTo>
                    <a:pt x="435" y="672"/>
                  </a:lnTo>
                  <a:lnTo>
                    <a:pt x="429" y="665"/>
                  </a:lnTo>
                  <a:lnTo>
                    <a:pt x="422" y="659"/>
                  </a:lnTo>
                  <a:lnTo>
                    <a:pt x="414" y="655"/>
                  </a:lnTo>
                  <a:lnTo>
                    <a:pt x="405" y="649"/>
                  </a:lnTo>
                  <a:lnTo>
                    <a:pt x="393" y="644"/>
                  </a:lnTo>
                  <a:lnTo>
                    <a:pt x="368" y="634"/>
                  </a:lnTo>
                  <a:lnTo>
                    <a:pt x="337" y="625"/>
                  </a:lnTo>
                  <a:lnTo>
                    <a:pt x="299" y="615"/>
                  </a:lnTo>
                  <a:lnTo>
                    <a:pt x="163" y="579"/>
                  </a:lnTo>
                  <a:lnTo>
                    <a:pt x="163" y="579"/>
                  </a:lnTo>
                  <a:lnTo>
                    <a:pt x="150" y="591"/>
                  </a:lnTo>
                  <a:lnTo>
                    <a:pt x="139" y="603"/>
                  </a:lnTo>
                  <a:lnTo>
                    <a:pt x="128" y="616"/>
                  </a:lnTo>
                  <a:lnTo>
                    <a:pt x="120" y="628"/>
                  </a:lnTo>
                  <a:lnTo>
                    <a:pt x="113" y="644"/>
                  </a:lnTo>
                  <a:lnTo>
                    <a:pt x="108" y="662"/>
                  </a:lnTo>
                  <a:lnTo>
                    <a:pt x="104" y="681"/>
                  </a:lnTo>
                  <a:lnTo>
                    <a:pt x="104" y="703"/>
                  </a:lnTo>
                  <a:lnTo>
                    <a:pt x="104" y="713"/>
                  </a:lnTo>
                  <a:lnTo>
                    <a:pt x="104" y="713"/>
                  </a:lnTo>
                  <a:lnTo>
                    <a:pt x="104" y="726"/>
                  </a:lnTo>
                  <a:lnTo>
                    <a:pt x="105" y="737"/>
                  </a:lnTo>
                  <a:lnTo>
                    <a:pt x="108" y="749"/>
                  </a:lnTo>
                  <a:lnTo>
                    <a:pt x="112" y="759"/>
                  </a:lnTo>
                  <a:lnTo>
                    <a:pt x="117" y="770"/>
                  </a:lnTo>
                  <a:lnTo>
                    <a:pt x="124" y="778"/>
                  </a:lnTo>
                  <a:lnTo>
                    <a:pt x="131" y="787"/>
                  </a:lnTo>
                  <a:lnTo>
                    <a:pt x="140" y="794"/>
                  </a:lnTo>
                  <a:lnTo>
                    <a:pt x="151" y="800"/>
                  </a:lnTo>
                  <a:lnTo>
                    <a:pt x="164" y="806"/>
                  </a:lnTo>
                  <a:lnTo>
                    <a:pt x="178" y="812"/>
                  </a:lnTo>
                  <a:lnTo>
                    <a:pt x="194" y="815"/>
                  </a:lnTo>
                  <a:lnTo>
                    <a:pt x="212" y="819"/>
                  </a:lnTo>
                  <a:lnTo>
                    <a:pt x="231" y="821"/>
                  </a:lnTo>
                  <a:lnTo>
                    <a:pt x="253" y="823"/>
                  </a:lnTo>
                  <a:lnTo>
                    <a:pt x="277" y="823"/>
                  </a:lnTo>
                  <a:lnTo>
                    <a:pt x="277" y="823"/>
                  </a:lnTo>
                  <a:lnTo>
                    <a:pt x="301" y="823"/>
                  </a:lnTo>
                  <a:lnTo>
                    <a:pt x="324" y="821"/>
                  </a:lnTo>
                  <a:lnTo>
                    <a:pt x="344" y="820"/>
                  </a:lnTo>
                  <a:lnTo>
                    <a:pt x="362" y="817"/>
                  </a:lnTo>
                  <a:lnTo>
                    <a:pt x="377" y="812"/>
                  </a:lnTo>
                  <a:lnTo>
                    <a:pt x="391" y="807"/>
                  </a:lnTo>
                  <a:lnTo>
                    <a:pt x="404" y="802"/>
                  </a:lnTo>
                  <a:lnTo>
                    <a:pt x="414" y="796"/>
                  </a:lnTo>
                  <a:lnTo>
                    <a:pt x="422" y="789"/>
                  </a:lnTo>
                  <a:lnTo>
                    <a:pt x="429" y="781"/>
                  </a:lnTo>
                  <a:lnTo>
                    <a:pt x="435" y="772"/>
                  </a:lnTo>
                  <a:lnTo>
                    <a:pt x="439" y="763"/>
                  </a:lnTo>
                  <a:lnTo>
                    <a:pt x="443" y="752"/>
                  </a:lnTo>
                  <a:lnTo>
                    <a:pt x="445" y="742"/>
                  </a:lnTo>
                  <a:lnTo>
                    <a:pt x="446" y="731"/>
                  </a:lnTo>
                  <a:lnTo>
                    <a:pt x="446" y="718"/>
                  </a:lnTo>
                  <a:lnTo>
                    <a:pt x="446" y="709"/>
                  </a:lnTo>
                  <a:close/>
                  <a:moveTo>
                    <a:pt x="437" y="214"/>
                  </a:moveTo>
                  <a:lnTo>
                    <a:pt x="437" y="214"/>
                  </a:lnTo>
                  <a:lnTo>
                    <a:pt x="437" y="201"/>
                  </a:lnTo>
                  <a:lnTo>
                    <a:pt x="436" y="188"/>
                  </a:lnTo>
                  <a:lnTo>
                    <a:pt x="433" y="175"/>
                  </a:lnTo>
                  <a:lnTo>
                    <a:pt x="430" y="163"/>
                  </a:lnTo>
                  <a:lnTo>
                    <a:pt x="425" y="151"/>
                  </a:lnTo>
                  <a:lnTo>
                    <a:pt x="420" y="141"/>
                  </a:lnTo>
                  <a:lnTo>
                    <a:pt x="413" y="132"/>
                  </a:lnTo>
                  <a:lnTo>
                    <a:pt x="405" y="123"/>
                  </a:lnTo>
                  <a:lnTo>
                    <a:pt x="394" y="113"/>
                  </a:lnTo>
                  <a:lnTo>
                    <a:pt x="383" y="107"/>
                  </a:lnTo>
                  <a:lnTo>
                    <a:pt x="369" y="100"/>
                  </a:lnTo>
                  <a:lnTo>
                    <a:pt x="354" y="95"/>
                  </a:lnTo>
                  <a:lnTo>
                    <a:pt x="337" y="90"/>
                  </a:lnTo>
                  <a:lnTo>
                    <a:pt x="319" y="87"/>
                  </a:lnTo>
                  <a:lnTo>
                    <a:pt x="297" y="86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50" y="86"/>
                  </a:lnTo>
                  <a:lnTo>
                    <a:pt x="228" y="87"/>
                  </a:lnTo>
                  <a:lnTo>
                    <a:pt x="209" y="90"/>
                  </a:lnTo>
                  <a:lnTo>
                    <a:pt x="191" y="95"/>
                  </a:lnTo>
                  <a:lnTo>
                    <a:pt x="176" y="101"/>
                  </a:lnTo>
                  <a:lnTo>
                    <a:pt x="163" y="108"/>
                  </a:lnTo>
                  <a:lnTo>
                    <a:pt x="151" y="116"/>
                  </a:lnTo>
                  <a:lnTo>
                    <a:pt x="142" y="124"/>
                  </a:lnTo>
                  <a:lnTo>
                    <a:pt x="134" y="133"/>
                  </a:lnTo>
                  <a:lnTo>
                    <a:pt x="127" y="143"/>
                  </a:lnTo>
                  <a:lnTo>
                    <a:pt x="121" y="154"/>
                  </a:lnTo>
                  <a:lnTo>
                    <a:pt x="117" y="165"/>
                  </a:lnTo>
                  <a:lnTo>
                    <a:pt x="114" y="177"/>
                  </a:lnTo>
                  <a:lnTo>
                    <a:pt x="112" y="189"/>
                  </a:lnTo>
                  <a:lnTo>
                    <a:pt x="111" y="202"/>
                  </a:lnTo>
                  <a:lnTo>
                    <a:pt x="111" y="214"/>
                  </a:lnTo>
                  <a:lnTo>
                    <a:pt x="111" y="224"/>
                  </a:lnTo>
                  <a:lnTo>
                    <a:pt x="111" y="224"/>
                  </a:lnTo>
                  <a:lnTo>
                    <a:pt x="111" y="234"/>
                  </a:lnTo>
                  <a:lnTo>
                    <a:pt x="112" y="244"/>
                  </a:lnTo>
                  <a:lnTo>
                    <a:pt x="114" y="255"/>
                  </a:lnTo>
                  <a:lnTo>
                    <a:pt x="117" y="265"/>
                  </a:lnTo>
                  <a:lnTo>
                    <a:pt x="120" y="275"/>
                  </a:lnTo>
                  <a:lnTo>
                    <a:pt x="126" y="285"/>
                  </a:lnTo>
                  <a:lnTo>
                    <a:pt x="133" y="296"/>
                  </a:lnTo>
                  <a:lnTo>
                    <a:pt x="140" y="305"/>
                  </a:lnTo>
                  <a:lnTo>
                    <a:pt x="150" y="314"/>
                  </a:lnTo>
                  <a:lnTo>
                    <a:pt x="162" y="322"/>
                  </a:lnTo>
                  <a:lnTo>
                    <a:pt x="174" y="329"/>
                  </a:lnTo>
                  <a:lnTo>
                    <a:pt x="190" y="335"/>
                  </a:lnTo>
                  <a:lnTo>
                    <a:pt x="207" y="339"/>
                  </a:lnTo>
                  <a:lnTo>
                    <a:pt x="227" y="344"/>
                  </a:lnTo>
                  <a:lnTo>
                    <a:pt x="249" y="346"/>
                  </a:lnTo>
                  <a:lnTo>
                    <a:pt x="274" y="346"/>
                  </a:lnTo>
                  <a:lnTo>
                    <a:pt x="274" y="346"/>
                  </a:lnTo>
                  <a:lnTo>
                    <a:pt x="297" y="346"/>
                  </a:lnTo>
                  <a:lnTo>
                    <a:pt x="319" y="344"/>
                  </a:lnTo>
                  <a:lnTo>
                    <a:pt x="337" y="342"/>
                  </a:lnTo>
                  <a:lnTo>
                    <a:pt x="354" y="337"/>
                  </a:lnTo>
                  <a:lnTo>
                    <a:pt x="369" y="332"/>
                  </a:lnTo>
                  <a:lnTo>
                    <a:pt x="383" y="327"/>
                  </a:lnTo>
                  <a:lnTo>
                    <a:pt x="394" y="320"/>
                  </a:lnTo>
                  <a:lnTo>
                    <a:pt x="405" y="312"/>
                  </a:lnTo>
                  <a:lnTo>
                    <a:pt x="413" y="304"/>
                  </a:lnTo>
                  <a:lnTo>
                    <a:pt x="420" y="295"/>
                  </a:lnTo>
                  <a:lnTo>
                    <a:pt x="425" y="284"/>
                  </a:lnTo>
                  <a:lnTo>
                    <a:pt x="430" y="273"/>
                  </a:lnTo>
                  <a:lnTo>
                    <a:pt x="433" y="261"/>
                  </a:lnTo>
                  <a:lnTo>
                    <a:pt x="436" y="250"/>
                  </a:lnTo>
                  <a:lnTo>
                    <a:pt x="437" y="237"/>
                  </a:lnTo>
                  <a:lnTo>
                    <a:pt x="437" y="224"/>
                  </a:lnTo>
                  <a:lnTo>
                    <a:pt x="437" y="2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7" name="Freeform 188"/>
            <p:cNvSpPr>
              <a:spLocks noEditPoints="1"/>
            </p:cNvSpPr>
            <p:nvPr/>
          </p:nvSpPr>
          <p:spPr bwMode="auto">
            <a:xfrm>
              <a:off x="5507291" y="4468581"/>
              <a:ext cx="21968" cy="181088"/>
            </a:xfrm>
            <a:custGeom>
              <a:avLst/>
              <a:gdLst>
                <a:gd name="T0" fmla="*/ 25 w 110"/>
                <a:gd name="T1" fmla="*/ 145 h 915"/>
                <a:gd name="T2" fmla="*/ 19 w 110"/>
                <a:gd name="T3" fmla="*/ 144 h 915"/>
                <a:gd name="T4" fmla="*/ 11 w 110"/>
                <a:gd name="T5" fmla="*/ 141 h 915"/>
                <a:gd name="T6" fmla="*/ 4 w 110"/>
                <a:gd name="T7" fmla="*/ 134 h 915"/>
                <a:gd name="T8" fmla="*/ 1 w 110"/>
                <a:gd name="T9" fmla="*/ 126 h 915"/>
                <a:gd name="T10" fmla="*/ 0 w 110"/>
                <a:gd name="T11" fmla="*/ 24 h 915"/>
                <a:gd name="T12" fmla="*/ 1 w 110"/>
                <a:gd name="T13" fmla="*/ 19 h 915"/>
                <a:gd name="T14" fmla="*/ 4 w 110"/>
                <a:gd name="T15" fmla="*/ 11 h 915"/>
                <a:gd name="T16" fmla="*/ 11 w 110"/>
                <a:gd name="T17" fmla="*/ 4 h 915"/>
                <a:gd name="T18" fmla="*/ 19 w 110"/>
                <a:gd name="T19" fmla="*/ 1 h 915"/>
                <a:gd name="T20" fmla="*/ 86 w 110"/>
                <a:gd name="T21" fmla="*/ 0 h 915"/>
                <a:gd name="T22" fmla="*/ 91 w 110"/>
                <a:gd name="T23" fmla="*/ 1 h 915"/>
                <a:gd name="T24" fmla="*/ 100 w 110"/>
                <a:gd name="T25" fmla="*/ 4 h 915"/>
                <a:gd name="T26" fmla="*/ 107 w 110"/>
                <a:gd name="T27" fmla="*/ 11 h 915"/>
                <a:gd name="T28" fmla="*/ 110 w 110"/>
                <a:gd name="T29" fmla="*/ 19 h 915"/>
                <a:gd name="T30" fmla="*/ 110 w 110"/>
                <a:gd name="T31" fmla="*/ 121 h 915"/>
                <a:gd name="T32" fmla="*/ 110 w 110"/>
                <a:gd name="T33" fmla="*/ 126 h 915"/>
                <a:gd name="T34" fmla="*/ 107 w 110"/>
                <a:gd name="T35" fmla="*/ 134 h 915"/>
                <a:gd name="T36" fmla="*/ 100 w 110"/>
                <a:gd name="T37" fmla="*/ 141 h 915"/>
                <a:gd name="T38" fmla="*/ 91 w 110"/>
                <a:gd name="T39" fmla="*/ 144 h 915"/>
                <a:gd name="T40" fmla="*/ 86 w 110"/>
                <a:gd name="T41" fmla="*/ 145 h 915"/>
                <a:gd name="T42" fmla="*/ 26 w 110"/>
                <a:gd name="T43" fmla="*/ 915 h 915"/>
                <a:gd name="T44" fmla="*/ 21 w 110"/>
                <a:gd name="T45" fmla="*/ 915 h 915"/>
                <a:gd name="T46" fmla="*/ 13 w 110"/>
                <a:gd name="T47" fmla="*/ 910 h 915"/>
                <a:gd name="T48" fmla="*/ 6 w 110"/>
                <a:gd name="T49" fmla="*/ 905 h 915"/>
                <a:gd name="T50" fmla="*/ 2 w 110"/>
                <a:gd name="T51" fmla="*/ 895 h 915"/>
                <a:gd name="T52" fmla="*/ 2 w 110"/>
                <a:gd name="T53" fmla="*/ 275 h 915"/>
                <a:gd name="T54" fmla="*/ 2 w 110"/>
                <a:gd name="T55" fmla="*/ 270 h 915"/>
                <a:gd name="T56" fmla="*/ 6 w 110"/>
                <a:gd name="T57" fmla="*/ 262 h 915"/>
                <a:gd name="T58" fmla="*/ 13 w 110"/>
                <a:gd name="T59" fmla="*/ 255 h 915"/>
                <a:gd name="T60" fmla="*/ 21 w 110"/>
                <a:gd name="T61" fmla="*/ 252 h 915"/>
                <a:gd name="T62" fmla="*/ 84 w 110"/>
                <a:gd name="T63" fmla="*/ 251 h 915"/>
                <a:gd name="T64" fmla="*/ 88 w 110"/>
                <a:gd name="T65" fmla="*/ 252 h 915"/>
                <a:gd name="T66" fmla="*/ 97 w 110"/>
                <a:gd name="T67" fmla="*/ 255 h 915"/>
                <a:gd name="T68" fmla="*/ 104 w 110"/>
                <a:gd name="T69" fmla="*/ 262 h 915"/>
                <a:gd name="T70" fmla="*/ 108 w 110"/>
                <a:gd name="T71" fmla="*/ 270 h 915"/>
                <a:gd name="T72" fmla="*/ 108 w 110"/>
                <a:gd name="T73" fmla="*/ 891 h 915"/>
                <a:gd name="T74" fmla="*/ 108 w 110"/>
                <a:gd name="T75" fmla="*/ 895 h 915"/>
                <a:gd name="T76" fmla="*/ 104 w 110"/>
                <a:gd name="T77" fmla="*/ 905 h 915"/>
                <a:gd name="T78" fmla="*/ 97 w 110"/>
                <a:gd name="T79" fmla="*/ 910 h 915"/>
                <a:gd name="T80" fmla="*/ 88 w 110"/>
                <a:gd name="T81" fmla="*/ 915 h 915"/>
                <a:gd name="T82" fmla="*/ 84 w 110"/>
                <a:gd name="T8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5">
                  <a:moveTo>
                    <a:pt x="86" y="145"/>
                  </a:moveTo>
                  <a:lnTo>
                    <a:pt x="25" y="145"/>
                  </a:lnTo>
                  <a:lnTo>
                    <a:pt x="25" y="145"/>
                  </a:lnTo>
                  <a:lnTo>
                    <a:pt x="19" y="144"/>
                  </a:lnTo>
                  <a:lnTo>
                    <a:pt x="15" y="143"/>
                  </a:lnTo>
                  <a:lnTo>
                    <a:pt x="11" y="141"/>
                  </a:lnTo>
                  <a:lnTo>
                    <a:pt x="8" y="137"/>
                  </a:lnTo>
                  <a:lnTo>
                    <a:pt x="4" y="134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5" y="2"/>
                  </a:lnTo>
                  <a:lnTo>
                    <a:pt x="100" y="4"/>
                  </a:lnTo>
                  <a:lnTo>
                    <a:pt x="103" y="8"/>
                  </a:lnTo>
                  <a:lnTo>
                    <a:pt x="107" y="11"/>
                  </a:lnTo>
                  <a:lnTo>
                    <a:pt x="109" y="15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6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3" y="137"/>
                  </a:lnTo>
                  <a:lnTo>
                    <a:pt x="100" y="141"/>
                  </a:lnTo>
                  <a:lnTo>
                    <a:pt x="95" y="143"/>
                  </a:lnTo>
                  <a:lnTo>
                    <a:pt x="91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5"/>
                  </a:moveTo>
                  <a:lnTo>
                    <a:pt x="26" y="915"/>
                  </a:lnTo>
                  <a:lnTo>
                    <a:pt x="26" y="915"/>
                  </a:lnTo>
                  <a:lnTo>
                    <a:pt x="21" y="915"/>
                  </a:lnTo>
                  <a:lnTo>
                    <a:pt x="16" y="913"/>
                  </a:lnTo>
                  <a:lnTo>
                    <a:pt x="13" y="910"/>
                  </a:lnTo>
                  <a:lnTo>
                    <a:pt x="9" y="908"/>
                  </a:lnTo>
                  <a:lnTo>
                    <a:pt x="6" y="905"/>
                  </a:lnTo>
                  <a:lnTo>
                    <a:pt x="3" y="900"/>
                  </a:lnTo>
                  <a:lnTo>
                    <a:pt x="2" y="895"/>
                  </a:lnTo>
                  <a:lnTo>
                    <a:pt x="2" y="891"/>
                  </a:lnTo>
                  <a:lnTo>
                    <a:pt x="2" y="275"/>
                  </a:lnTo>
                  <a:lnTo>
                    <a:pt x="2" y="275"/>
                  </a:lnTo>
                  <a:lnTo>
                    <a:pt x="2" y="270"/>
                  </a:lnTo>
                  <a:lnTo>
                    <a:pt x="3" y="266"/>
                  </a:lnTo>
                  <a:lnTo>
                    <a:pt x="6" y="262"/>
                  </a:lnTo>
                  <a:lnTo>
                    <a:pt x="9" y="258"/>
                  </a:lnTo>
                  <a:lnTo>
                    <a:pt x="13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8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1" y="258"/>
                  </a:lnTo>
                  <a:lnTo>
                    <a:pt x="104" y="262"/>
                  </a:lnTo>
                  <a:lnTo>
                    <a:pt x="105" y="266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8" y="895"/>
                  </a:lnTo>
                  <a:lnTo>
                    <a:pt x="105" y="900"/>
                  </a:lnTo>
                  <a:lnTo>
                    <a:pt x="104" y="905"/>
                  </a:lnTo>
                  <a:lnTo>
                    <a:pt x="101" y="908"/>
                  </a:lnTo>
                  <a:lnTo>
                    <a:pt x="97" y="910"/>
                  </a:lnTo>
                  <a:lnTo>
                    <a:pt x="93" y="913"/>
                  </a:lnTo>
                  <a:lnTo>
                    <a:pt x="88" y="915"/>
                  </a:lnTo>
                  <a:lnTo>
                    <a:pt x="84" y="915"/>
                  </a:lnTo>
                  <a:lnTo>
                    <a:pt x="84" y="915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8" name="Freeform 189"/>
            <p:cNvSpPr>
              <a:spLocks noEditPoints="1"/>
            </p:cNvSpPr>
            <p:nvPr/>
          </p:nvSpPr>
          <p:spPr bwMode="auto">
            <a:xfrm>
              <a:off x="5559539" y="4516673"/>
              <a:ext cx="105684" cy="134776"/>
            </a:xfrm>
            <a:custGeom>
              <a:avLst/>
              <a:gdLst>
                <a:gd name="T0" fmla="*/ 107 w 533"/>
                <a:gd name="T1" fmla="*/ 391 h 681"/>
                <a:gd name="T2" fmla="*/ 109 w 533"/>
                <a:gd name="T3" fmla="*/ 440 h 681"/>
                <a:gd name="T4" fmla="*/ 123 w 533"/>
                <a:gd name="T5" fmla="*/ 500 h 681"/>
                <a:gd name="T6" fmla="*/ 148 w 533"/>
                <a:gd name="T7" fmla="*/ 544 h 681"/>
                <a:gd name="T8" fmla="*/ 186 w 533"/>
                <a:gd name="T9" fmla="*/ 571 h 681"/>
                <a:gd name="T10" fmla="*/ 235 w 533"/>
                <a:gd name="T11" fmla="*/ 585 h 681"/>
                <a:gd name="T12" fmla="*/ 274 w 533"/>
                <a:gd name="T13" fmla="*/ 587 h 681"/>
                <a:gd name="T14" fmla="*/ 441 w 533"/>
                <a:gd name="T15" fmla="*/ 580 h 681"/>
                <a:gd name="T16" fmla="*/ 494 w 533"/>
                <a:gd name="T17" fmla="*/ 574 h 681"/>
                <a:gd name="T18" fmla="*/ 508 w 533"/>
                <a:gd name="T19" fmla="*/ 578 h 681"/>
                <a:gd name="T20" fmla="*/ 514 w 533"/>
                <a:gd name="T21" fmla="*/ 587 h 681"/>
                <a:gd name="T22" fmla="*/ 514 w 533"/>
                <a:gd name="T23" fmla="*/ 632 h 681"/>
                <a:gd name="T24" fmla="*/ 509 w 533"/>
                <a:gd name="T25" fmla="*/ 650 h 681"/>
                <a:gd name="T26" fmla="*/ 497 w 533"/>
                <a:gd name="T27" fmla="*/ 658 h 681"/>
                <a:gd name="T28" fmla="*/ 438 w 533"/>
                <a:gd name="T29" fmla="*/ 669 h 681"/>
                <a:gd name="T30" fmla="*/ 333 w 533"/>
                <a:gd name="T31" fmla="*/ 679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8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3 w 533"/>
                <a:gd name="T45" fmla="*/ 531 h 681"/>
                <a:gd name="T46" fmla="*/ 9 w 533"/>
                <a:gd name="T47" fmla="*/ 485 h 681"/>
                <a:gd name="T48" fmla="*/ 1 w 533"/>
                <a:gd name="T49" fmla="*/ 431 h 681"/>
                <a:gd name="T50" fmla="*/ 0 w 533"/>
                <a:gd name="T51" fmla="*/ 282 h 681"/>
                <a:gd name="T52" fmla="*/ 4 w 533"/>
                <a:gd name="T53" fmla="*/ 220 h 681"/>
                <a:gd name="T54" fmla="*/ 27 w 533"/>
                <a:gd name="T55" fmla="*/ 140 h 681"/>
                <a:gd name="T56" fmla="*/ 53 w 533"/>
                <a:gd name="T57" fmla="*/ 96 h 681"/>
                <a:gd name="T58" fmla="*/ 78 w 533"/>
                <a:gd name="T59" fmla="*/ 68 h 681"/>
                <a:gd name="T60" fmla="*/ 108 w 533"/>
                <a:gd name="T61" fmla="*/ 43 h 681"/>
                <a:gd name="T62" fmla="*/ 141 w 533"/>
                <a:gd name="T63" fmla="*/ 25 h 681"/>
                <a:gd name="T64" fmla="*/ 179 w 533"/>
                <a:gd name="T65" fmla="*/ 11 h 681"/>
                <a:gd name="T66" fmla="*/ 236 w 533"/>
                <a:gd name="T67" fmla="*/ 1 h 681"/>
                <a:gd name="T68" fmla="*/ 300 w 533"/>
                <a:gd name="T69" fmla="*/ 1 h 681"/>
                <a:gd name="T70" fmla="*/ 358 w 533"/>
                <a:gd name="T71" fmla="*/ 11 h 681"/>
                <a:gd name="T72" fmla="*/ 396 w 533"/>
                <a:gd name="T73" fmla="*/ 25 h 681"/>
                <a:gd name="T74" fmla="*/ 429 w 533"/>
                <a:gd name="T75" fmla="*/ 43 h 681"/>
                <a:gd name="T76" fmla="*/ 459 w 533"/>
                <a:gd name="T77" fmla="*/ 68 h 681"/>
                <a:gd name="T78" fmla="*/ 483 w 533"/>
                <a:gd name="T79" fmla="*/ 96 h 681"/>
                <a:gd name="T80" fmla="*/ 507 w 533"/>
                <a:gd name="T81" fmla="*/ 141 h 681"/>
                <a:gd name="T82" fmla="*/ 529 w 533"/>
                <a:gd name="T83" fmla="*/ 221 h 681"/>
                <a:gd name="T84" fmla="*/ 533 w 533"/>
                <a:gd name="T85" fmla="*/ 347 h 681"/>
                <a:gd name="T86" fmla="*/ 532 w 533"/>
                <a:gd name="T87" fmla="*/ 358 h 681"/>
                <a:gd name="T88" fmla="*/ 524 w 533"/>
                <a:gd name="T89" fmla="*/ 369 h 681"/>
                <a:gd name="T90" fmla="*/ 510 w 533"/>
                <a:gd name="T91" fmla="*/ 374 h 681"/>
                <a:gd name="T92" fmla="*/ 425 w 533"/>
                <a:gd name="T93" fmla="*/ 282 h 681"/>
                <a:gd name="T94" fmla="*/ 421 w 533"/>
                <a:gd name="T95" fmla="*/ 214 h 681"/>
                <a:gd name="T96" fmla="*/ 404 w 533"/>
                <a:gd name="T97" fmla="*/ 163 h 681"/>
                <a:gd name="T98" fmla="*/ 376 w 533"/>
                <a:gd name="T99" fmla="*/ 126 h 681"/>
                <a:gd name="T100" fmla="*/ 337 w 533"/>
                <a:gd name="T101" fmla="*/ 103 h 681"/>
                <a:gd name="T102" fmla="*/ 287 w 533"/>
                <a:gd name="T103" fmla="*/ 94 h 681"/>
                <a:gd name="T104" fmla="*/ 249 w 533"/>
                <a:gd name="T105" fmla="*/ 94 h 681"/>
                <a:gd name="T106" fmla="*/ 198 w 533"/>
                <a:gd name="T107" fmla="*/ 104 h 681"/>
                <a:gd name="T108" fmla="*/ 159 w 533"/>
                <a:gd name="T109" fmla="*/ 127 h 681"/>
                <a:gd name="T110" fmla="*/ 129 w 533"/>
                <a:gd name="T111" fmla="*/ 165 h 681"/>
                <a:gd name="T112" fmla="*/ 112 w 533"/>
                <a:gd name="T113" fmla="*/ 217 h 681"/>
                <a:gd name="T114" fmla="*/ 107 w 533"/>
                <a:gd name="T115" fmla="*/ 282 h 681"/>
                <a:gd name="T116" fmla="*/ 425 w 533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29" y="516"/>
                  </a:lnTo>
                  <a:lnTo>
                    <a:pt x="139" y="531"/>
                  </a:lnTo>
                  <a:lnTo>
                    <a:pt x="148" y="544"/>
                  </a:lnTo>
                  <a:lnTo>
                    <a:pt x="159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7" y="581"/>
                  </a:lnTo>
                  <a:lnTo>
                    <a:pt x="235" y="585"/>
                  </a:lnTo>
                  <a:lnTo>
                    <a:pt x="253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29" y="587"/>
                  </a:lnTo>
                  <a:lnTo>
                    <a:pt x="386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4" y="574"/>
                  </a:lnTo>
                  <a:lnTo>
                    <a:pt x="494" y="574"/>
                  </a:lnTo>
                  <a:lnTo>
                    <a:pt x="502" y="576"/>
                  </a:lnTo>
                  <a:lnTo>
                    <a:pt x="508" y="578"/>
                  </a:lnTo>
                  <a:lnTo>
                    <a:pt x="510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2"/>
                  </a:lnTo>
                  <a:lnTo>
                    <a:pt x="514" y="632"/>
                  </a:lnTo>
                  <a:lnTo>
                    <a:pt x="513" y="642"/>
                  </a:lnTo>
                  <a:lnTo>
                    <a:pt x="511" y="647"/>
                  </a:lnTo>
                  <a:lnTo>
                    <a:pt x="509" y="650"/>
                  </a:lnTo>
                  <a:lnTo>
                    <a:pt x="506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38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8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2" y="667"/>
                  </a:lnTo>
                  <a:lnTo>
                    <a:pt x="149" y="658"/>
                  </a:lnTo>
                  <a:lnTo>
                    <a:pt x="126" y="648"/>
                  </a:lnTo>
                  <a:lnTo>
                    <a:pt x="116" y="642"/>
                  </a:lnTo>
                  <a:lnTo>
                    <a:pt x="104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7"/>
                  </a:lnTo>
                  <a:lnTo>
                    <a:pt x="29" y="545"/>
                  </a:lnTo>
                  <a:lnTo>
                    <a:pt x="23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9" y="485"/>
                  </a:lnTo>
                  <a:lnTo>
                    <a:pt x="6" y="468"/>
                  </a:lnTo>
                  <a:lnTo>
                    <a:pt x="3" y="449"/>
                  </a:lnTo>
                  <a:lnTo>
                    <a:pt x="1" y="431"/>
                  </a:lnTo>
                  <a:lnTo>
                    <a:pt x="0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4" y="220"/>
                  </a:lnTo>
                  <a:lnTo>
                    <a:pt x="10" y="193"/>
                  </a:lnTo>
                  <a:lnTo>
                    <a:pt x="17" y="165"/>
                  </a:lnTo>
                  <a:lnTo>
                    <a:pt x="27" y="140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3" y="96"/>
                  </a:lnTo>
                  <a:lnTo>
                    <a:pt x="61" y="86"/>
                  </a:lnTo>
                  <a:lnTo>
                    <a:pt x="69" y="77"/>
                  </a:lnTo>
                  <a:lnTo>
                    <a:pt x="78" y="68"/>
                  </a:lnTo>
                  <a:lnTo>
                    <a:pt x="87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29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79" y="11"/>
                  </a:lnTo>
                  <a:lnTo>
                    <a:pt x="193" y="8"/>
                  </a:lnTo>
                  <a:lnTo>
                    <a:pt x="206" y="4"/>
                  </a:lnTo>
                  <a:lnTo>
                    <a:pt x="23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4" y="8"/>
                  </a:lnTo>
                  <a:lnTo>
                    <a:pt x="358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6" y="25"/>
                  </a:lnTo>
                  <a:lnTo>
                    <a:pt x="407" y="31"/>
                  </a:lnTo>
                  <a:lnTo>
                    <a:pt x="419" y="37"/>
                  </a:lnTo>
                  <a:lnTo>
                    <a:pt x="429" y="43"/>
                  </a:lnTo>
                  <a:lnTo>
                    <a:pt x="439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5" y="118"/>
                  </a:lnTo>
                  <a:lnTo>
                    <a:pt x="507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29" y="221"/>
                  </a:lnTo>
                  <a:lnTo>
                    <a:pt x="532" y="251"/>
                  </a:lnTo>
                  <a:lnTo>
                    <a:pt x="533" y="282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0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0" y="374"/>
                  </a:lnTo>
                  <a:lnTo>
                    <a:pt x="510" y="374"/>
                  </a:lnTo>
                  <a:close/>
                  <a:moveTo>
                    <a:pt x="425" y="282"/>
                  </a:moveTo>
                  <a:lnTo>
                    <a:pt x="425" y="282"/>
                  </a:lnTo>
                  <a:lnTo>
                    <a:pt x="425" y="258"/>
                  </a:lnTo>
                  <a:lnTo>
                    <a:pt x="423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6" y="149"/>
                  </a:lnTo>
                  <a:lnTo>
                    <a:pt x="386" y="136"/>
                  </a:lnTo>
                  <a:lnTo>
                    <a:pt x="376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7" y="103"/>
                  </a:lnTo>
                  <a:lnTo>
                    <a:pt x="322" y="98"/>
                  </a:lnTo>
                  <a:lnTo>
                    <a:pt x="305" y="95"/>
                  </a:lnTo>
                  <a:lnTo>
                    <a:pt x="287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49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198" y="104"/>
                  </a:lnTo>
                  <a:lnTo>
                    <a:pt x="185" y="110"/>
                  </a:lnTo>
                  <a:lnTo>
                    <a:pt x="171" y="118"/>
                  </a:lnTo>
                  <a:lnTo>
                    <a:pt x="159" y="127"/>
                  </a:lnTo>
                  <a:lnTo>
                    <a:pt x="148" y="139"/>
                  </a:lnTo>
                  <a:lnTo>
                    <a:pt x="139" y="151"/>
                  </a:lnTo>
                  <a:lnTo>
                    <a:pt x="129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5" y="293"/>
                  </a:lnTo>
                  <a:lnTo>
                    <a:pt x="425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69" name="Freeform 190"/>
            <p:cNvSpPr>
              <a:spLocks/>
            </p:cNvSpPr>
            <p:nvPr/>
          </p:nvSpPr>
          <p:spPr bwMode="auto">
            <a:xfrm>
              <a:off x="5689566" y="4516673"/>
              <a:ext cx="87871" cy="134776"/>
            </a:xfrm>
            <a:custGeom>
              <a:avLst/>
              <a:gdLst>
                <a:gd name="T0" fmla="*/ 177 w 443"/>
                <a:gd name="T1" fmla="*/ 680 h 681"/>
                <a:gd name="T2" fmla="*/ 75 w 443"/>
                <a:gd name="T3" fmla="*/ 671 h 681"/>
                <a:gd name="T4" fmla="*/ 25 w 443"/>
                <a:gd name="T5" fmla="*/ 663 h 681"/>
                <a:gd name="T6" fmla="*/ 7 w 443"/>
                <a:gd name="T7" fmla="*/ 654 h 681"/>
                <a:gd name="T8" fmla="*/ 1 w 443"/>
                <a:gd name="T9" fmla="*/ 643 h 681"/>
                <a:gd name="T10" fmla="*/ 0 w 443"/>
                <a:gd name="T11" fmla="*/ 596 h 681"/>
                <a:gd name="T12" fmla="*/ 5 w 443"/>
                <a:gd name="T13" fmla="*/ 586 h 681"/>
                <a:gd name="T14" fmla="*/ 14 w 443"/>
                <a:gd name="T15" fmla="*/ 579 h 681"/>
                <a:gd name="T16" fmla="*/ 28 w 443"/>
                <a:gd name="T17" fmla="*/ 578 h 681"/>
                <a:gd name="T18" fmla="*/ 127 w 443"/>
                <a:gd name="T19" fmla="*/ 587 h 681"/>
                <a:gd name="T20" fmla="*/ 217 w 443"/>
                <a:gd name="T21" fmla="*/ 592 h 681"/>
                <a:gd name="T22" fmla="*/ 268 w 443"/>
                <a:gd name="T23" fmla="*/ 587 h 681"/>
                <a:gd name="T24" fmla="*/ 298 w 443"/>
                <a:gd name="T25" fmla="*/ 578 h 681"/>
                <a:gd name="T26" fmla="*/ 319 w 443"/>
                <a:gd name="T27" fmla="*/ 562 h 681"/>
                <a:gd name="T28" fmla="*/ 331 w 443"/>
                <a:gd name="T29" fmla="*/ 538 h 681"/>
                <a:gd name="T30" fmla="*/ 336 w 443"/>
                <a:gd name="T31" fmla="*/ 506 h 681"/>
                <a:gd name="T32" fmla="*/ 331 w 443"/>
                <a:gd name="T33" fmla="*/ 480 h 681"/>
                <a:gd name="T34" fmla="*/ 304 w 443"/>
                <a:gd name="T35" fmla="*/ 446 h 681"/>
                <a:gd name="T36" fmla="*/ 245 w 443"/>
                <a:gd name="T37" fmla="*/ 405 h 681"/>
                <a:gd name="T38" fmla="*/ 97 w 443"/>
                <a:gd name="T39" fmla="*/ 316 h 681"/>
                <a:gd name="T40" fmla="*/ 53 w 443"/>
                <a:gd name="T41" fmla="*/ 280 h 681"/>
                <a:gd name="T42" fmla="*/ 26 w 443"/>
                <a:gd name="T43" fmla="*/ 248 h 681"/>
                <a:gd name="T44" fmla="*/ 9 w 443"/>
                <a:gd name="T45" fmla="*/ 213 h 681"/>
                <a:gd name="T46" fmla="*/ 1 w 443"/>
                <a:gd name="T47" fmla="*/ 174 h 681"/>
                <a:gd name="T48" fmla="*/ 1 w 443"/>
                <a:gd name="T49" fmla="*/ 137 h 681"/>
                <a:gd name="T50" fmla="*/ 17 w 443"/>
                <a:gd name="T51" fmla="*/ 82 h 681"/>
                <a:gd name="T52" fmla="*/ 49 w 443"/>
                <a:gd name="T53" fmla="*/ 42 h 681"/>
                <a:gd name="T54" fmla="*/ 95 w 443"/>
                <a:gd name="T55" fmla="*/ 17 h 681"/>
                <a:gd name="T56" fmla="*/ 153 w 443"/>
                <a:gd name="T57" fmla="*/ 3 h 681"/>
                <a:gd name="T58" fmla="*/ 219 w 443"/>
                <a:gd name="T59" fmla="*/ 0 h 681"/>
                <a:gd name="T60" fmla="*/ 318 w 443"/>
                <a:gd name="T61" fmla="*/ 4 h 681"/>
                <a:gd name="T62" fmla="*/ 407 w 443"/>
                <a:gd name="T63" fmla="*/ 16 h 681"/>
                <a:gd name="T64" fmla="*/ 421 w 443"/>
                <a:gd name="T65" fmla="*/ 20 h 681"/>
                <a:gd name="T66" fmla="*/ 429 w 443"/>
                <a:gd name="T67" fmla="*/ 31 h 681"/>
                <a:gd name="T68" fmla="*/ 430 w 443"/>
                <a:gd name="T69" fmla="*/ 79 h 681"/>
                <a:gd name="T70" fmla="*/ 429 w 443"/>
                <a:gd name="T71" fmla="*/ 88 h 681"/>
                <a:gd name="T72" fmla="*/ 421 w 443"/>
                <a:gd name="T73" fmla="*/ 97 h 681"/>
                <a:gd name="T74" fmla="*/ 409 w 443"/>
                <a:gd name="T75" fmla="*/ 100 h 681"/>
                <a:gd name="T76" fmla="*/ 368 w 443"/>
                <a:gd name="T77" fmla="*/ 97 h 681"/>
                <a:gd name="T78" fmla="*/ 219 w 443"/>
                <a:gd name="T79" fmla="*/ 90 h 681"/>
                <a:gd name="T80" fmla="*/ 173 w 443"/>
                <a:gd name="T81" fmla="*/ 93 h 681"/>
                <a:gd name="T82" fmla="*/ 138 w 443"/>
                <a:gd name="T83" fmla="*/ 102 h 681"/>
                <a:gd name="T84" fmla="*/ 119 w 443"/>
                <a:gd name="T85" fmla="*/ 117 h 681"/>
                <a:gd name="T86" fmla="*/ 109 w 443"/>
                <a:gd name="T87" fmla="*/ 140 h 681"/>
                <a:gd name="T88" fmla="*/ 107 w 443"/>
                <a:gd name="T89" fmla="*/ 160 h 681"/>
                <a:gd name="T90" fmla="*/ 118 w 443"/>
                <a:gd name="T91" fmla="*/ 197 h 681"/>
                <a:gd name="T92" fmla="*/ 154 w 443"/>
                <a:gd name="T93" fmla="*/ 229 h 681"/>
                <a:gd name="T94" fmla="*/ 310 w 443"/>
                <a:gd name="T95" fmla="*/ 323 h 681"/>
                <a:gd name="T96" fmla="*/ 344 w 443"/>
                <a:gd name="T97" fmla="*/ 345 h 681"/>
                <a:gd name="T98" fmla="*/ 384 w 443"/>
                <a:gd name="T99" fmla="*/ 377 h 681"/>
                <a:gd name="T100" fmla="*/ 413 w 443"/>
                <a:gd name="T101" fmla="*/ 409 h 681"/>
                <a:gd name="T102" fmla="*/ 431 w 443"/>
                <a:gd name="T103" fmla="*/ 444 h 681"/>
                <a:gd name="T104" fmla="*/ 440 w 443"/>
                <a:gd name="T105" fmla="*/ 479 h 681"/>
                <a:gd name="T106" fmla="*/ 443 w 443"/>
                <a:gd name="T107" fmla="*/ 506 h 681"/>
                <a:gd name="T108" fmla="*/ 432 w 443"/>
                <a:gd name="T109" fmla="*/ 568 h 681"/>
                <a:gd name="T110" fmla="*/ 406 w 443"/>
                <a:gd name="T111" fmla="*/ 615 h 681"/>
                <a:gd name="T112" fmla="*/ 365 w 443"/>
                <a:gd name="T113" fmla="*/ 649 h 681"/>
                <a:gd name="T114" fmla="*/ 309 w 443"/>
                <a:gd name="T115" fmla="*/ 671 h 681"/>
                <a:gd name="T116" fmla="*/ 241 w 443"/>
                <a:gd name="T117" fmla="*/ 68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681">
                  <a:moveTo>
                    <a:pt x="217" y="681"/>
                  </a:moveTo>
                  <a:lnTo>
                    <a:pt x="217" y="681"/>
                  </a:lnTo>
                  <a:lnTo>
                    <a:pt x="177" y="680"/>
                  </a:lnTo>
                  <a:lnTo>
                    <a:pt x="126" y="677"/>
                  </a:lnTo>
                  <a:lnTo>
                    <a:pt x="100" y="674"/>
                  </a:lnTo>
                  <a:lnTo>
                    <a:pt x="75" y="671"/>
                  </a:lnTo>
                  <a:lnTo>
                    <a:pt x="49" y="667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59"/>
                  </a:lnTo>
                  <a:lnTo>
                    <a:pt x="10" y="657"/>
                  </a:lnTo>
                  <a:lnTo>
                    <a:pt x="7" y="654"/>
                  </a:lnTo>
                  <a:lnTo>
                    <a:pt x="5" y="651"/>
                  </a:lnTo>
                  <a:lnTo>
                    <a:pt x="2" y="647"/>
                  </a:lnTo>
                  <a:lnTo>
                    <a:pt x="1" y="643"/>
                  </a:lnTo>
                  <a:lnTo>
                    <a:pt x="0" y="639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" y="592"/>
                  </a:lnTo>
                  <a:lnTo>
                    <a:pt x="2" y="588"/>
                  </a:lnTo>
                  <a:lnTo>
                    <a:pt x="5" y="586"/>
                  </a:lnTo>
                  <a:lnTo>
                    <a:pt x="7" y="583"/>
                  </a:lnTo>
                  <a:lnTo>
                    <a:pt x="10" y="581"/>
                  </a:lnTo>
                  <a:lnTo>
                    <a:pt x="14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8" y="578"/>
                  </a:lnTo>
                  <a:lnTo>
                    <a:pt x="28" y="578"/>
                  </a:lnTo>
                  <a:lnTo>
                    <a:pt x="75" y="584"/>
                  </a:lnTo>
                  <a:lnTo>
                    <a:pt x="127" y="587"/>
                  </a:lnTo>
                  <a:lnTo>
                    <a:pt x="177" y="591"/>
                  </a:lnTo>
                  <a:lnTo>
                    <a:pt x="217" y="592"/>
                  </a:lnTo>
                  <a:lnTo>
                    <a:pt x="217" y="592"/>
                  </a:lnTo>
                  <a:lnTo>
                    <a:pt x="244" y="591"/>
                  </a:lnTo>
                  <a:lnTo>
                    <a:pt x="257" y="589"/>
                  </a:lnTo>
                  <a:lnTo>
                    <a:pt x="268" y="587"/>
                  </a:lnTo>
                  <a:lnTo>
                    <a:pt x="279" y="585"/>
                  </a:lnTo>
                  <a:lnTo>
                    <a:pt x="289" y="581"/>
                  </a:lnTo>
                  <a:lnTo>
                    <a:pt x="298" y="578"/>
                  </a:lnTo>
                  <a:lnTo>
                    <a:pt x="305" y="573"/>
                  </a:lnTo>
                  <a:lnTo>
                    <a:pt x="313" y="568"/>
                  </a:lnTo>
                  <a:lnTo>
                    <a:pt x="319" y="562"/>
                  </a:lnTo>
                  <a:lnTo>
                    <a:pt x="325" y="554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7"/>
                  </a:lnTo>
                  <a:lnTo>
                    <a:pt x="336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0"/>
                  </a:lnTo>
                  <a:lnTo>
                    <a:pt x="326" y="469"/>
                  </a:lnTo>
                  <a:lnTo>
                    <a:pt x="317" y="457"/>
                  </a:lnTo>
                  <a:lnTo>
                    <a:pt x="304" y="446"/>
                  </a:lnTo>
                  <a:lnTo>
                    <a:pt x="289" y="433"/>
                  </a:lnTo>
                  <a:lnTo>
                    <a:pt x="270" y="420"/>
                  </a:lnTo>
                  <a:lnTo>
                    <a:pt x="245" y="405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97" y="316"/>
                  </a:lnTo>
                  <a:lnTo>
                    <a:pt x="73" y="298"/>
                  </a:lnTo>
                  <a:lnTo>
                    <a:pt x="62" y="289"/>
                  </a:lnTo>
                  <a:lnTo>
                    <a:pt x="53" y="280"/>
                  </a:lnTo>
                  <a:lnTo>
                    <a:pt x="42" y="269"/>
                  </a:lnTo>
                  <a:lnTo>
                    <a:pt x="34" y="259"/>
                  </a:lnTo>
                  <a:lnTo>
                    <a:pt x="26" y="248"/>
                  </a:lnTo>
                  <a:lnTo>
                    <a:pt x="19" y="237"/>
                  </a:lnTo>
                  <a:lnTo>
                    <a:pt x="14" y="226"/>
                  </a:lnTo>
                  <a:lnTo>
                    <a:pt x="9" y="213"/>
                  </a:lnTo>
                  <a:lnTo>
                    <a:pt x="6" y="201"/>
                  </a:lnTo>
                  <a:lnTo>
                    <a:pt x="2" y="188"/>
                  </a:lnTo>
                  <a:lnTo>
                    <a:pt x="1" y="174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" y="137"/>
                  </a:lnTo>
                  <a:lnTo>
                    <a:pt x="5" y="117"/>
                  </a:lnTo>
                  <a:lnTo>
                    <a:pt x="10" y="98"/>
                  </a:lnTo>
                  <a:lnTo>
                    <a:pt x="17" y="82"/>
                  </a:lnTo>
                  <a:lnTo>
                    <a:pt x="26" y="68"/>
                  </a:lnTo>
                  <a:lnTo>
                    <a:pt x="37" y="54"/>
                  </a:lnTo>
                  <a:lnTo>
                    <a:pt x="49" y="42"/>
                  </a:lnTo>
                  <a:lnTo>
                    <a:pt x="63" y="33"/>
                  </a:lnTo>
                  <a:lnTo>
                    <a:pt x="78" y="24"/>
                  </a:lnTo>
                  <a:lnTo>
                    <a:pt x="95" y="17"/>
                  </a:lnTo>
                  <a:lnTo>
                    <a:pt x="114" y="11"/>
                  </a:lnTo>
                  <a:lnTo>
                    <a:pt x="132" y="7"/>
                  </a:lnTo>
                  <a:lnTo>
                    <a:pt x="153" y="3"/>
                  </a:lnTo>
                  <a:lnTo>
                    <a:pt x="174" y="1"/>
                  </a:lnTo>
                  <a:lnTo>
                    <a:pt x="196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68" y="1"/>
                  </a:lnTo>
                  <a:lnTo>
                    <a:pt x="318" y="4"/>
                  </a:lnTo>
                  <a:lnTo>
                    <a:pt x="364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3" y="17"/>
                  </a:lnTo>
                  <a:lnTo>
                    <a:pt x="417" y="18"/>
                  </a:lnTo>
                  <a:lnTo>
                    <a:pt x="421" y="20"/>
                  </a:lnTo>
                  <a:lnTo>
                    <a:pt x="424" y="24"/>
                  </a:lnTo>
                  <a:lnTo>
                    <a:pt x="427" y="26"/>
                  </a:lnTo>
                  <a:lnTo>
                    <a:pt x="429" y="31"/>
                  </a:lnTo>
                  <a:lnTo>
                    <a:pt x="430" y="34"/>
                  </a:lnTo>
                  <a:lnTo>
                    <a:pt x="430" y="40"/>
                  </a:lnTo>
                  <a:lnTo>
                    <a:pt x="430" y="79"/>
                  </a:lnTo>
                  <a:lnTo>
                    <a:pt x="430" y="79"/>
                  </a:lnTo>
                  <a:lnTo>
                    <a:pt x="430" y="85"/>
                  </a:lnTo>
                  <a:lnTo>
                    <a:pt x="429" y="88"/>
                  </a:lnTo>
                  <a:lnTo>
                    <a:pt x="427" y="93"/>
                  </a:lnTo>
                  <a:lnTo>
                    <a:pt x="424" y="95"/>
                  </a:lnTo>
                  <a:lnTo>
                    <a:pt x="421" y="97"/>
                  </a:lnTo>
                  <a:lnTo>
                    <a:pt x="417" y="98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68" y="97"/>
                  </a:lnTo>
                  <a:lnTo>
                    <a:pt x="322" y="94"/>
                  </a:lnTo>
                  <a:lnTo>
                    <a:pt x="271" y="92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195" y="90"/>
                  </a:lnTo>
                  <a:lnTo>
                    <a:pt x="173" y="93"/>
                  </a:lnTo>
                  <a:lnTo>
                    <a:pt x="154" y="96"/>
                  </a:lnTo>
                  <a:lnTo>
                    <a:pt x="146" y="98"/>
                  </a:lnTo>
                  <a:lnTo>
                    <a:pt x="138" y="102"/>
                  </a:lnTo>
                  <a:lnTo>
                    <a:pt x="131" y="107"/>
                  </a:lnTo>
                  <a:lnTo>
                    <a:pt x="124" y="111"/>
                  </a:lnTo>
                  <a:lnTo>
                    <a:pt x="119" y="117"/>
                  </a:lnTo>
                  <a:lnTo>
                    <a:pt x="115" y="124"/>
                  </a:lnTo>
                  <a:lnTo>
                    <a:pt x="111" y="131"/>
                  </a:lnTo>
                  <a:lnTo>
                    <a:pt x="109" y="140"/>
                  </a:lnTo>
                  <a:lnTo>
                    <a:pt x="107" y="149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8" y="173"/>
                  </a:lnTo>
                  <a:lnTo>
                    <a:pt x="112" y="186"/>
                  </a:lnTo>
                  <a:lnTo>
                    <a:pt x="118" y="197"/>
                  </a:lnTo>
                  <a:lnTo>
                    <a:pt x="127" y="207"/>
                  </a:lnTo>
                  <a:lnTo>
                    <a:pt x="139" y="218"/>
                  </a:lnTo>
                  <a:lnTo>
                    <a:pt x="154" y="229"/>
                  </a:lnTo>
                  <a:lnTo>
                    <a:pt x="171" y="241"/>
                  </a:lnTo>
                  <a:lnTo>
                    <a:pt x="190" y="252"/>
                  </a:lnTo>
                  <a:lnTo>
                    <a:pt x="310" y="323"/>
                  </a:lnTo>
                  <a:lnTo>
                    <a:pt x="310" y="323"/>
                  </a:lnTo>
                  <a:lnTo>
                    <a:pt x="328" y="335"/>
                  </a:lnTo>
                  <a:lnTo>
                    <a:pt x="344" y="345"/>
                  </a:lnTo>
                  <a:lnTo>
                    <a:pt x="359" y="355"/>
                  </a:lnTo>
                  <a:lnTo>
                    <a:pt x="373" y="367"/>
                  </a:lnTo>
                  <a:lnTo>
                    <a:pt x="384" y="377"/>
                  </a:lnTo>
                  <a:lnTo>
                    <a:pt x="396" y="389"/>
                  </a:lnTo>
                  <a:lnTo>
                    <a:pt x="405" y="399"/>
                  </a:lnTo>
                  <a:lnTo>
                    <a:pt x="413" y="409"/>
                  </a:lnTo>
                  <a:lnTo>
                    <a:pt x="421" y="421"/>
                  </a:lnTo>
                  <a:lnTo>
                    <a:pt x="427" y="432"/>
                  </a:lnTo>
                  <a:lnTo>
                    <a:pt x="431" y="444"/>
                  </a:lnTo>
                  <a:lnTo>
                    <a:pt x="436" y="455"/>
                  </a:lnTo>
                  <a:lnTo>
                    <a:pt x="438" y="468"/>
                  </a:lnTo>
                  <a:lnTo>
                    <a:pt x="440" y="479"/>
                  </a:lnTo>
                  <a:lnTo>
                    <a:pt x="442" y="492"/>
                  </a:lnTo>
                  <a:lnTo>
                    <a:pt x="443" y="506"/>
                  </a:lnTo>
                  <a:lnTo>
                    <a:pt x="443" y="506"/>
                  </a:lnTo>
                  <a:lnTo>
                    <a:pt x="442" y="527"/>
                  </a:lnTo>
                  <a:lnTo>
                    <a:pt x="438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7" y="601"/>
                  </a:lnTo>
                  <a:lnTo>
                    <a:pt x="406" y="615"/>
                  </a:lnTo>
                  <a:lnTo>
                    <a:pt x="395" y="628"/>
                  </a:lnTo>
                  <a:lnTo>
                    <a:pt x="380" y="639"/>
                  </a:lnTo>
                  <a:lnTo>
                    <a:pt x="365" y="649"/>
                  </a:lnTo>
                  <a:lnTo>
                    <a:pt x="348" y="658"/>
                  </a:lnTo>
                  <a:lnTo>
                    <a:pt x="329" y="665"/>
                  </a:lnTo>
                  <a:lnTo>
                    <a:pt x="309" y="671"/>
                  </a:lnTo>
                  <a:lnTo>
                    <a:pt x="288" y="675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7" y="681"/>
                  </a:lnTo>
                  <a:lnTo>
                    <a:pt x="217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0" name="Freeform 192"/>
            <p:cNvSpPr>
              <a:spLocks noEditPoints="1"/>
            </p:cNvSpPr>
            <p:nvPr/>
          </p:nvSpPr>
          <p:spPr bwMode="auto">
            <a:xfrm>
              <a:off x="3951130" y="2395283"/>
              <a:ext cx="1497382" cy="1517569"/>
            </a:xfrm>
            <a:custGeom>
              <a:avLst/>
              <a:gdLst>
                <a:gd name="T0" fmla="*/ 6426 w 7566"/>
                <a:gd name="T1" fmla="*/ 3577 h 7669"/>
                <a:gd name="T2" fmla="*/ 6030 w 7566"/>
                <a:gd name="T3" fmla="*/ 3166 h 7669"/>
                <a:gd name="T4" fmla="*/ 5444 w 7566"/>
                <a:gd name="T5" fmla="*/ 3147 h 7669"/>
                <a:gd name="T6" fmla="*/ 5018 w 7566"/>
                <a:gd name="T7" fmla="*/ 3524 h 7669"/>
                <a:gd name="T8" fmla="*/ 4873 w 7566"/>
                <a:gd name="T9" fmla="*/ 4239 h 7669"/>
                <a:gd name="T10" fmla="*/ 5030 w 7566"/>
                <a:gd name="T11" fmla="*/ 5062 h 7669"/>
                <a:gd name="T12" fmla="*/ 5325 w 7566"/>
                <a:gd name="T13" fmla="*/ 5359 h 7669"/>
                <a:gd name="T14" fmla="*/ 5844 w 7566"/>
                <a:gd name="T15" fmla="*/ 5436 h 7669"/>
                <a:gd name="T16" fmla="*/ 6191 w 7566"/>
                <a:gd name="T17" fmla="*/ 5286 h 7669"/>
                <a:gd name="T18" fmla="*/ 6464 w 7566"/>
                <a:gd name="T19" fmla="*/ 4867 h 7669"/>
                <a:gd name="T20" fmla="*/ 2676 w 7566"/>
                <a:gd name="T21" fmla="*/ 4144 h 7669"/>
                <a:gd name="T22" fmla="*/ 2458 w 7566"/>
                <a:gd name="T23" fmla="*/ 3401 h 7669"/>
                <a:gd name="T24" fmla="*/ 2209 w 7566"/>
                <a:gd name="T25" fmla="*/ 3178 h 7669"/>
                <a:gd name="T26" fmla="*/ 1729 w 7566"/>
                <a:gd name="T27" fmla="*/ 3096 h 7669"/>
                <a:gd name="T28" fmla="*/ 1328 w 7566"/>
                <a:gd name="T29" fmla="*/ 3265 h 7669"/>
                <a:gd name="T30" fmla="*/ 1053 w 7566"/>
                <a:gd name="T31" fmla="*/ 3761 h 7669"/>
                <a:gd name="T32" fmla="*/ 1022 w 7566"/>
                <a:gd name="T33" fmla="*/ 4605 h 7669"/>
                <a:gd name="T34" fmla="*/ 1280 w 7566"/>
                <a:gd name="T35" fmla="*/ 5195 h 7669"/>
                <a:gd name="T36" fmla="*/ 1552 w 7566"/>
                <a:gd name="T37" fmla="*/ 5381 h 7669"/>
                <a:gd name="T38" fmla="*/ 2120 w 7566"/>
                <a:gd name="T39" fmla="*/ 5389 h 7669"/>
                <a:gd name="T40" fmla="*/ 2533 w 7566"/>
                <a:gd name="T41" fmla="*/ 4999 h 7669"/>
                <a:gd name="T42" fmla="*/ 2679 w 7566"/>
                <a:gd name="T43" fmla="*/ 4283 h 7669"/>
                <a:gd name="T44" fmla="*/ 4634 w 7566"/>
                <a:gd name="T45" fmla="*/ 57 h 7669"/>
                <a:gd name="T46" fmla="*/ 4850 w 7566"/>
                <a:gd name="T47" fmla="*/ 259 h 7669"/>
                <a:gd name="T48" fmla="*/ 4995 w 7566"/>
                <a:gd name="T49" fmla="*/ 2653 h 7669"/>
                <a:gd name="T50" fmla="*/ 5412 w 7566"/>
                <a:gd name="T51" fmla="*/ 2335 h 7669"/>
                <a:gd name="T52" fmla="*/ 5992 w 7566"/>
                <a:gd name="T53" fmla="*/ 2222 h 7669"/>
                <a:gd name="T54" fmla="*/ 6512 w 7566"/>
                <a:gd name="T55" fmla="*/ 2317 h 7669"/>
                <a:gd name="T56" fmla="*/ 6981 w 7566"/>
                <a:gd name="T57" fmla="*/ 2632 h 7669"/>
                <a:gd name="T58" fmla="*/ 7318 w 7566"/>
                <a:gd name="T59" fmla="*/ 3105 h 7669"/>
                <a:gd name="T60" fmla="*/ 7522 w 7566"/>
                <a:gd name="T61" fmla="*/ 3746 h 7669"/>
                <a:gd name="T62" fmla="*/ 7561 w 7566"/>
                <a:gd name="T63" fmla="*/ 4451 h 7669"/>
                <a:gd name="T64" fmla="*/ 7441 w 7566"/>
                <a:gd name="T65" fmla="*/ 5157 h 7669"/>
                <a:gd name="T66" fmla="*/ 7152 w 7566"/>
                <a:gd name="T67" fmla="*/ 5734 h 7669"/>
                <a:gd name="T68" fmla="*/ 6706 w 7566"/>
                <a:gd name="T69" fmla="*/ 6103 h 7669"/>
                <a:gd name="T70" fmla="*/ 6108 w 7566"/>
                <a:gd name="T71" fmla="*/ 6276 h 7669"/>
                <a:gd name="T72" fmla="*/ 5474 w 7566"/>
                <a:gd name="T73" fmla="*/ 6284 h 7669"/>
                <a:gd name="T74" fmla="*/ 4835 w 7566"/>
                <a:gd name="T75" fmla="*/ 6126 h 7669"/>
                <a:gd name="T76" fmla="*/ 4339 w 7566"/>
                <a:gd name="T77" fmla="*/ 5797 h 7669"/>
                <a:gd name="T78" fmla="*/ 4010 w 7566"/>
                <a:gd name="T79" fmla="*/ 5298 h 7669"/>
                <a:gd name="T80" fmla="*/ 3874 w 7566"/>
                <a:gd name="T81" fmla="*/ 4629 h 7669"/>
                <a:gd name="T82" fmla="*/ 3869 w 7566"/>
                <a:gd name="T83" fmla="*/ 315 h 7669"/>
                <a:gd name="T84" fmla="*/ 4046 w 7566"/>
                <a:gd name="T85" fmla="*/ 91 h 7669"/>
                <a:gd name="T86" fmla="*/ 4370 w 7566"/>
                <a:gd name="T87" fmla="*/ 0 h 7669"/>
                <a:gd name="T88" fmla="*/ 931 w 7566"/>
                <a:gd name="T89" fmla="*/ 7423 h 7669"/>
                <a:gd name="T90" fmla="*/ 692 w 7566"/>
                <a:gd name="T91" fmla="*/ 7632 h 7669"/>
                <a:gd name="T92" fmla="*/ 5 w 7566"/>
                <a:gd name="T93" fmla="*/ 3841 h 7669"/>
                <a:gd name="T94" fmla="*/ 157 w 7566"/>
                <a:gd name="T95" fmla="*/ 3187 h 7669"/>
                <a:gd name="T96" fmla="*/ 501 w 7566"/>
                <a:gd name="T97" fmla="*/ 2700 h 7669"/>
                <a:gd name="T98" fmla="*/ 1009 w 7566"/>
                <a:gd name="T99" fmla="*/ 2381 h 7669"/>
                <a:gd name="T100" fmla="*/ 1654 w 7566"/>
                <a:gd name="T101" fmla="*/ 2233 h 7669"/>
                <a:gd name="T102" fmla="*/ 2284 w 7566"/>
                <a:gd name="T103" fmla="*/ 2257 h 7669"/>
                <a:gd name="T104" fmla="*/ 2876 w 7566"/>
                <a:gd name="T105" fmla="*/ 2463 h 7669"/>
                <a:gd name="T106" fmla="*/ 3307 w 7566"/>
                <a:gd name="T107" fmla="*/ 2840 h 7669"/>
                <a:gd name="T108" fmla="*/ 3584 w 7566"/>
                <a:gd name="T109" fmla="*/ 3423 h 7669"/>
                <a:gd name="T110" fmla="*/ 3692 w 7566"/>
                <a:gd name="T111" fmla="*/ 4128 h 7669"/>
                <a:gd name="T112" fmla="*/ 3642 w 7566"/>
                <a:gd name="T113" fmla="*/ 4836 h 7669"/>
                <a:gd name="T114" fmla="*/ 3425 w 7566"/>
                <a:gd name="T115" fmla="*/ 5472 h 7669"/>
                <a:gd name="T116" fmla="*/ 3079 w 7566"/>
                <a:gd name="T117" fmla="*/ 5930 h 7669"/>
                <a:gd name="T118" fmla="*/ 2604 w 7566"/>
                <a:gd name="T119" fmla="*/ 6221 h 7669"/>
                <a:gd name="T120" fmla="*/ 2075 w 7566"/>
                <a:gd name="T121" fmla="*/ 6300 h 7669"/>
                <a:gd name="T122" fmla="*/ 1507 w 7566"/>
                <a:gd name="T123" fmla="*/ 6183 h 7669"/>
                <a:gd name="T124" fmla="*/ 1097 w 7566"/>
                <a:gd name="T125" fmla="*/ 5855 h 7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6" h="7669">
                  <a:moveTo>
                    <a:pt x="6551" y="4239"/>
                  </a:moveTo>
                  <a:lnTo>
                    <a:pt x="6551" y="4239"/>
                  </a:lnTo>
                  <a:lnTo>
                    <a:pt x="6550" y="4174"/>
                  </a:lnTo>
                  <a:lnTo>
                    <a:pt x="6547" y="4111"/>
                  </a:lnTo>
                  <a:lnTo>
                    <a:pt x="6543" y="4049"/>
                  </a:lnTo>
                  <a:lnTo>
                    <a:pt x="6537" y="3989"/>
                  </a:lnTo>
                  <a:lnTo>
                    <a:pt x="6529" y="3932"/>
                  </a:lnTo>
                  <a:lnTo>
                    <a:pt x="6520" y="3876"/>
                  </a:lnTo>
                  <a:lnTo>
                    <a:pt x="6508" y="3821"/>
                  </a:lnTo>
                  <a:lnTo>
                    <a:pt x="6496" y="3769"/>
                  </a:lnTo>
                  <a:lnTo>
                    <a:pt x="6481" y="3717"/>
                  </a:lnTo>
                  <a:lnTo>
                    <a:pt x="6464" y="3669"/>
                  </a:lnTo>
                  <a:lnTo>
                    <a:pt x="6446" y="3622"/>
                  </a:lnTo>
                  <a:lnTo>
                    <a:pt x="6426" y="3577"/>
                  </a:lnTo>
                  <a:lnTo>
                    <a:pt x="6405" y="3534"/>
                  </a:lnTo>
                  <a:lnTo>
                    <a:pt x="6381" y="3493"/>
                  </a:lnTo>
                  <a:lnTo>
                    <a:pt x="6356" y="3452"/>
                  </a:lnTo>
                  <a:lnTo>
                    <a:pt x="6329" y="3416"/>
                  </a:lnTo>
                  <a:lnTo>
                    <a:pt x="6329" y="3416"/>
                  </a:lnTo>
                  <a:lnTo>
                    <a:pt x="6302" y="3378"/>
                  </a:lnTo>
                  <a:lnTo>
                    <a:pt x="6272" y="3342"/>
                  </a:lnTo>
                  <a:lnTo>
                    <a:pt x="6241" y="3310"/>
                  </a:lnTo>
                  <a:lnTo>
                    <a:pt x="6209" y="3280"/>
                  </a:lnTo>
                  <a:lnTo>
                    <a:pt x="6176" y="3253"/>
                  </a:lnTo>
                  <a:lnTo>
                    <a:pt x="6141" y="3226"/>
                  </a:lnTo>
                  <a:lnTo>
                    <a:pt x="6106" y="3204"/>
                  </a:lnTo>
                  <a:lnTo>
                    <a:pt x="6069" y="3184"/>
                  </a:lnTo>
                  <a:lnTo>
                    <a:pt x="6030" y="3166"/>
                  </a:lnTo>
                  <a:lnTo>
                    <a:pt x="5991" y="3150"/>
                  </a:lnTo>
                  <a:lnTo>
                    <a:pt x="5950" y="3137"/>
                  </a:lnTo>
                  <a:lnTo>
                    <a:pt x="5907" y="3126"/>
                  </a:lnTo>
                  <a:lnTo>
                    <a:pt x="5865" y="3117"/>
                  </a:lnTo>
                  <a:lnTo>
                    <a:pt x="5820" y="3111"/>
                  </a:lnTo>
                  <a:lnTo>
                    <a:pt x="5774" y="3107"/>
                  </a:lnTo>
                  <a:lnTo>
                    <a:pt x="5726" y="3106"/>
                  </a:lnTo>
                  <a:lnTo>
                    <a:pt x="5726" y="3106"/>
                  </a:lnTo>
                  <a:lnTo>
                    <a:pt x="5676" y="3107"/>
                  </a:lnTo>
                  <a:lnTo>
                    <a:pt x="5626" y="3111"/>
                  </a:lnTo>
                  <a:lnTo>
                    <a:pt x="5578" y="3116"/>
                  </a:lnTo>
                  <a:lnTo>
                    <a:pt x="5532" y="3124"/>
                  </a:lnTo>
                  <a:lnTo>
                    <a:pt x="5487" y="3135"/>
                  </a:lnTo>
                  <a:lnTo>
                    <a:pt x="5444" y="3147"/>
                  </a:lnTo>
                  <a:lnTo>
                    <a:pt x="5403" y="3162"/>
                  </a:lnTo>
                  <a:lnTo>
                    <a:pt x="5362" y="3179"/>
                  </a:lnTo>
                  <a:lnTo>
                    <a:pt x="5323" y="3199"/>
                  </a:lnTo>
                  <a:lnTo>
                    <a:pt x="5286" y="3221"/>
                  </a:lnTo>
                  <a:lnTo>
                    <a:pt x="5250" y="3245"/>
                  </a:lnTo>
                  <a:lnTo>
                    <a:pt x="5216" y="3271"/>
                  </a:lnTo>
                  <a:lnTo>
                    <a:pt x="5183" y="3300"/>
                  </a:lnTo>
                  <a:lnTo>
                    <a:pt x="5151" y="3331"/>
                  </a:lnTo>
                  <a:lnTo>
                    <a:pt x="5122" y="3364"/>
                  </a:lnTo>
                  <a:lnTo>
                    <a:pt x="5094" y="3401"/>
                  </a:lnTo>
                  <a:lnTo>
                    <a:pt x="5094" y="3401"/>
                  </a:lnTo>
                  <a:lnTo>
                    <a:pt x="5066" y="3440"/>
                  </a:lnTo>
                  <a:lnTo>
                    <a:pt x="5041" y="3481"/>
                  </a:lnTo>
                  <a:lnTo>
                    <a:pt x="5018" y="3524"/>
                  </a:lnTo>
                  <a:lnTo>
                    <a:pt x="4996" y="3568"/>
                  </a:lnTo>
                  <a:lnTo>
                    <a:pt x="4977" y="3615"/>
                  </a:lnTo>
                  <a:lnTo>
                    <a:pt x="4959" y="3663"/>
                  </a:lnTo>
                  <a:lnTo>
                    <a:pt x="4943" y="3713"/>
                  </a:lnTo>
                  <a:lnTo>
                    <a:pt x="4928" y="3764"/>
                  </a:lnTo>
                  <a:lnTo>
                    <a:pt x="4915" y="3818"/>
                  </a:lnTo>
                  <a:lnTo>
                    <a:pt x="4904" y="3873"/>
                  </a:lnTo>
                  <a:lnTo>
                    <a:pt x="4894" y="3930"/>
                  </a:lnTo>
                  <a:lnTo>
                    <a:pt x="4886" y="3988"/>
                  </a:lnTo>
                  <a:lnTo>
                    <a:pt x="4881" y="4049"/>
                  </a:lnTo>
                  <a:lnTo>
                    <a:pt x="4876" y="4111"/>
                  </a:lnTo>
                  <a:lnTo>
                    <a:pt x="4874" y="4174"/>
                  </a:lnTo>
                  <a:lnTo>
                    <a:pt x="4873" y="4239"/>
                  </a:lnTo>
                  <a:lnTo>
                    <a:pt x="4873" y="4239"/>
                  </a:lnTo>
                  <a:lnTo>
                    <a:pt x="4874" y="4315"/>
                  </a:lnTo>
                  <a:lnTo>
                    <a:pt x="4876" y="4388"/>
                  </a:lnTo>
                  <a:lnTo>
                    <a:pt x="4879" y="4459"/>
                  </a:lnTo>
                  <a:lnTo>
                    <a:pt x="4885" y="4527"/>
                  </a:lnTo>
                  <a:lnTo>
                    <a:pt x="4892" y="4593"/>
                  </a:lnTo>
                  <a:lnTo>
                    <a:pt x="4901" y="4656"/>
                  </a:lnTo>
                  <a:lnTo>
                    <a:pt x="4912" y="4715"/>
                  </a:lnTo>
                  <a:lnTo>
                    <a:pt x="4924" y="4773"/>
                  </a:lnTo>
                  <a:lnTo>
                    <a:pt x="4938" y="4828"/>
                  </a:lnTo>
                  <a:lnTo>
                    <a:pt x="4953" y="4879"/>
                  </a:lnTo>
                  <a:lnTo>
                    <a:pt x="4970" y="4929"/>
                  </a:lnTo>
                  <a:lnTo>
                    <a:pt x="4988" y="4976"/>
                  </a:lnTo>
                  <a:lnTo>
                    <a:pt x="5009" y="5020"/>
                  </a:lnTo>
                  <a:lnTo>
                    <a:pt x="5030" y="5062"/>
                  </a:lnTo>
                  <a:lnTo>
                    <a:pt x="5054" y="5101"/>
                  </a:lnTo>
                  <a:lnTo>
                    <a:pt x="5065" y="5119"/>
                  </a:lnTo>
                  <a:lnTo>
                    <a:pt x="5078" y="5137"/>
                  </a:lnTo>
                  <a:lnTo>
                    <a:pt x="5078" y="5137"/>
                  </a:lnTo>
                  <a:lnTo>
                    <a:pt x="5107" y="5175"/>
                  </a:lnTo>
                  <a:lnTo>
                    <a:pt x="5136" y="5210"/>
                  </a:lnTo>
                  <a:lnTo>
                    <a:pt x="5167" y="5243"/>
                  </a:lnTo>
                  <a:lnTo>
                    <a:pt x="5199" y="5273"/>
                  </a:lnTo>
                  <a:lnTo>
                    <a:pt x="5234" y="5300"/>
                  </a:lnTo>
                  <a:lnTo>
                    <a:pt x="5251" y="5313"/>
                  </a:lnTo>
                  <a:lnTo>
                    <a:pt x="5268" y="5325"/>
                  </a:lnTo>
                  <a:lnTo>
                    <a:pt x="5287" y="5337"/>
                  </a:lnTo>
                  <a:lnTo>
                    <a:pt x="5305" y="5348"/>
                  </a:lnTo>
                  <a:lnTo>
                    <a:pt x="5325" y="5359"/>
                  </a:lnTo>
                  <a:lnTo>
                    <a:pt x="5343" y="5369"/>
                  </a:lnTo>
                  <a:lnTo>
                    <a:pt x="5362" y="5378"/>
                  </a:lnTo>
                  <a:lnTo>
                    <a:pt x="5382" y="5387"/>
                  </a:lnTo>
                  <a:lnTo>
                    <a:pt x="5423" y="5403"/>
                  </a:lnTo>
                  <a:lnTo>
                    <a:pt x="5466" y="5416"/>
                  </a:lnTo>
                  <a:lnTo>
                    <a:pt x="5509" y="5428"/>
                  </a:lnTo>
                  <a:lnTo>
                    <a:pt x="5554" y="5436"/>
                  </a:lnTo>
                  <a:lnTo>
                    <a:pt x="5600" y="5441"/>
                  </a:lnTo>
                  <a:lnTo>
                    <a:pt x="5648" y="5445"/>
                  </a:lnTo>
                  <a:lnTo>
                    <a:pt x="5696" y="5446"/>
                  </a:lnTo>
                  <a:lnTo>
                    <a:pt x="5696" y="5446"/>
                  </a:lnTo>
                  <a:lnTo>
                    <a:pt x="5748" y="5445"/>
                  </a:lnTo>
                  <a:lnTo>
                    <a:pt x="5797" y="5441"/>
                  </a:lnTo>
                  <a:lnTo>
                    <a:pt x="5844" y="5436"/>
                  </a:lnTo>
                  <a:lnTo>
                    <a:pt x="5891" y="5428"/>
                  </a:lnTo>
                  <a:lnTo>
                    <a:pt x="5936" y="5416"/>
                  </a:lnTo>
                  <a:lnTo>
                    <a:pt x="5978" y="5403"/>
                  </a:lnTo>
                  <a:lnTo>
                    <a:pt x="6000" y="5395"/>
                  </a:lnTo>
                  <a:lnTo>
                    <a:pt x="6021" y="5387"/>
                  </a:lnTo>
                  <a:lnTo>
                    <a:pt x="6041" y="5378"/>
                  </a:lnTo>
                  <a:lnTo>
                    <a:pt x="6061" y="5369"/>
                  </a:lnTo>
                  <a:lnTo>
                    <a:pt x="6080" y="5359"/>
                  </a:lnTo>
                  <a:lnTo>
                    <a:pt x="6100" y="5348"/>
                  </a:lnTo>
                  <a:lnTo>
                    <a:pt x="6118" y="5337"/>
                  </a:lnTo>
                  <a:lnTo>
                    <a:pt x="6137" y="5325"/>
                  </a:lnTo>
                  <a:lnTo>
                    <a:pt x="6155" y="5313"/>
                  </a:lnTo>
                  <a:lnTo>
                    <a:pt x="6173" y="5300"/>
                  </a:lnTo>
                  <a:lnTo>
                    <a:pt x="6191" y="5286"/>
                  </a:lnTo>
                  <a:lnTo>
                    <a:pt x="6208" y="5273"/>
                  </a:lnTo>
                  <a:lnTo>
                    <a:pt x="6224" y="5258"/>
                  </a:lnTo>
                  <a:lnTo>
                    <a:pt x="6240" y="5243"/>
                  </a:lnTo>
                  <a:lnTo>
                    <a:pt x="6256" y="5227"/>
                  </a:lnTo>
                  <a:lnTo>
                    <a:pt x="6272" y="5210"/>
                  </a:lnTo>
                  <a:lnTo>
                    <a:pt x="6302" y="5175"/>
                  </a:lnTo>
                  <a:lnTo>
                    <a:pt x="6329" y="5137"/>
                  </a:lnTo>
                  <a:lnTo>
                    <a:pt x="6329" y="5137"/>
                  </a:lnTo>
                  <a:lnTo>
                    <a:pt x="6356" y="5097"/>
                  </a:lnTo>
                  <a:lnTo>
                    <a:pt x="6381" y="5056"/>
                  </a:lnTo>
                  <a:lnTo>
                    <a:pt x="6405" y="5011"/>
                  </a:lnTo>
                  <a:lnTo>
                    <a:pt x="6426" y="4965"/>
                  </a:lnTo>
                  <a:lnTo>
                    <a:pt x="6446" y="4917"/>
                  </a:lnTo>
                  <a:lnTo>
                    <a:pt x="6464" y="4867"/>
                  </a:lnTo>
                  <a:lnTo>
                    <a:pt x="6481" y="4813"/>
                  </a:lnTo>
                  <a:lnTo>
                    <a:pt x="6496" y="4758"/>
                  </a:lnTo>
                  <a:lnTo>
                    <a:pt x="6508" y="4702"/>
                  </a:lnTo>
                  <a:lnTo>
                    <a:pt x="6520" y="4642"/>
                  </a:lnTo>
                  <a:lnTo>
                    <a:pt x="6529" y="4580"/>
                  </a:lnTo>
                  <a:lnTo>
                    <a:pt x="6537" y="4516"/>
                  </a:lnTo>
                  <a:lnTo>
                    <a:pt x="6543" y="4450"/>
                  </a:lnTo>
                  <a:lnTo>
                    <a:pt x="6547" y="4383"/>
                  </a:lnTo>
                  <a:lnTo>
                    <a:pt x="6550" y="4312"/>
                  </a:lnTo>
                  <a:lnTo>
                    <a:pt x="6551" y="4239"/>
                  </a:lnTo>
                  <a:close/>
                  <a:moveTo>
                    <a:pt x="2679" y="4283"/>
                  </a:moveTo>
                  <a:lnTo>
                    <a:pt x="2679" y="4283"/>
                  </a:lnTo>
                  <a:lnTo>
                    <a:pt x="2678" y="4213"/>
                  </a:lnTo>
                  <a:lnTo>
                    <a:pt x="2676" y="4144"/>
                  </a:lnTo>
                  <a:lnTo>
                    <a:pt x="2671" y="4078"/>
                  </a:lnTo>
                  <a:lnTo>
                    <a:pt x="2666" y="4012"/>
                  </a:lnTo>
                  <a:lnTo>
                    <a:pt x="2658" y="3950"/>
                  </a:lnTo>
                  <a:lnTo>
                    <a:pt x="2648" y="3889"/>
                  </a:lnTo>
                  <a:lnTo>
                    <a:pt x="2637" y="3832"/>
                  </a:lnTo>
                  <a:lnTo>
                    <a:pt x="2623" y="3776"/>
                  </a:lnTo>
                  <a:lnTo>
                    <a:pt x="2609" y="3721"/>
                  </a:lnTo>
                  <a:lnTo>
                    <a:pt x="2592" y="3669"/>
                  </a:lnTo>
                  <a:lnTo>
                    <a:pt x="2575" y="3619"/>
                  </a:lnTo>
                  <a:lnTo>
                    <a:pt x="2554" y="3572"/>
                  </a:lnTo>
                  <a:lnTo>
                    <a:pt x="2533" y="3526"/>
                  </a:lnTo>
                  <a:lnTo>
                    <a:pt x="2510" y="3481"/>
                  </a:lnTo>
                  <a:lnTo>
                    <a:pt x="2484" y="3440"/>
                  </a:lnTo>
                  <a:lnTo>
                    <a:pt x="2458" y="3401"/>
                  </a:lnTo>
                  <a:lnTo>
                    <a:pt x="2458" y="3401"/>
                  </a:lnTo>
                  <a:lnTo>
                    <a:pt x="2429" y="3363"/>
                  </a:lnTo>
                  <a:lnTo>
                    <a:pt x="2400" y="3327"/>
                  </a:lnTo>
                  <a:lnTo>
                    <a:pt x="2385" y="3311"/>
                  </a:lnTo>
                  <a:lnTo>
                    <a:pt x="2369" y="3295"/>
                  </a:lnTo>
                  <a:lnTo>
                    <a:pt x="2353" y="3280"/>
                  </a:lnTo>
                  <a:lnTo>
                    <a:pt x="2335" y="3265"/>
                  </a:lnTo>
                  <a:lnTo>
                    <a:pt x="2319" y="3251"/>
                  </a:lnTo>
                  <a:lnTo>
                    <a:pt x="2302" y="3237"/>
                  </a:lnTo>
                  <a:lnTo>
                    <a:pt x="2284" y="3224"/>
                  </a:lnTo>
                  <a:lnTo>
                    <a:pt x="2265" y="3212"/>
                  </a:lnTo>
                  <a:lnTo>
                    <a:pt x="2247" y="3200"/>
                  </a:lnTo>
                  <a:lnTo>
                    <a:pt x="2229" y="3189"/>
                  </a:lnTo>
                  <a:lnTo>
                    <a:pt x="2209" y="3178"/>
                  </a:lnTo>
                  <a:lnTo>
                    <a:pt x="2190" y="3168"/>
                  </a:lnTo>
                  <a:lnTo>
                    <a:pt x="2170" y="3159"/>
                  </a:lnTo>
                  <a:lnTo>
                    <a:pt x="2150" y="3151"/>
                  </a:lnTo>
                  <a:lnTo>
                    <a:pt x="2129" y="3143"/>
                  </a:lnTo>
                  <a:lnTo>
                    <a:pt x="2107" y="3135"/>
                  </a:lnTo>
                  <a:lnTo>
                    <a:pt x="2065" y="3121"/>
                  </a:lnTo>
                  <a:lnTo>
                    <a:pt x="2020" y="3111"/>
                  </a:lnTo>
                  <a:lnTo>
                    <a:pt x="1973" y="3103"/>
                  </a:lnTo>
                  <a:lnTo>
                    <a:pt x="1925" y="3096"/>
                  </a:lnTo>
                  <a:lnTo>
                    <a:pt x="1875" y="3092"/>
                  </a:lnTo>
                  <a:lnTo>
                    <a:pt x="1825" y="3091"/>
                  </a:lnTo>
                  <a:lnTo>
                    <a:pt x="1825" y="3091"/>
                  </a:lnTo>
                  <a:lnTo>
                    <a:pt x="1776" y="3092"/>
                  </a:lnTo>
                  <a:lnTo>
                    <a:pt x="1729" y="3096"/>
                  </a:lnTo>
                  <a:lnTo>
                    <a:pt x="1683" y="3103"/>
                  </a:lnTo>
                  <a:lnTo>
                    <a:pt x="1637" y="3111"/>
                  </a:lnTo>
                  <a:lnTo>
                    <a:pt x="1594" y="3121"/>
                  </a:lnTo>
                  <a:lnTo>
                    <a:pt x="1552" y="3135"/>
                  </a:lnTo>
                  <a:lnTo>
                    <a:pt x="1511" y="3151"/>
                  </a:lnTo>
                  <a:lnTo>
                    <a:pt x="1491" y="3159"/>
                  </a:lnTo>
                  <a:lnTo>
                    <a:pt x="1472" y="3168"/>
                  </a:lnTo>
                  <a:lnTo>
                    <a:pt x="1452" y="3178"/>
                  </a:lnTo>
                  <a:lnTo>
                    <a:pt x="1434" y="3189"/>
                  </a:lnTo>
                  <a:lnTo>
                    <a:pt x="1415" y="3200"/>
                  </a:lnTo>
                  <a:lnTo>
                    <a:pt x="1397" y="3212"/>
                  </a:lnTo>
                  <a:lnTo>
                    <a:pt x="1380" y="3224"/>
                  </a:lnTo>
                  <a:lnTo>
                    <a:pt x="1363" y="3237"/>
                  </a:lnTo>
                  <a:lnTo>
                    <a:pt x="1328" y="3265"/>
                  </a:lnTo>
                  <a:lnTo>
                    <a:pt x="1296" y="3295"/>
                  </a:lnTo>
                  <a:lnTo>
                    <a:pt x="1265" y="3327"/>
                  </a:lnTo>
                  <a:lnTo>
                    <a:pt x="1235" y="3363"/>
                  </a:lnTo>
                  <a:lnTo>
                    <a:pt x="1207" y="3401"/>
                  </a:lnTo>
                  <a:lnTo>
                    <a:pt x="1207" y="3401"/>
                  </a:lnTo>
                  <a:lnTo>
                    <a:pt x="1194" y="3418"/>
                  </a:lnTo>
                  <a:lnTo>
                    <a:pt x="1183" y="3436"/>
                  </a:lnTo>
                  <a:lnTo>
                    <a:pt x="1159" y="3475"/>
                  </a:lnTo>
                  <a:lnTo>
                    <a:pt x="1137" y="3517"/>
                  </a:lnTo>
                  <a:lnTo>
                    <a:pt x="1117" y="3560"/>
                  </a:lnTo>
                  <a:lnTo>
                    <a:pt x="1099" y="3606"/>
                  </a:lnTo>
                  <a:lnTo>
                    <a:pt x="1082" y="3655"/>
                  </a:lnTo>
                  <a:lnTo>
                    <a:pt x="1067" y="3707"/>
                  </a:lnTo>
                  <a:lnTo>
                    <a:pt x="1053" y="3761"/>
                  </a:lnTo>
                  <a:lnTo>
                    <a:pt x="1040" y="3817"/>
                  </a:lnTo>
                  <a:lnTo>
                    <a:pt x="1030" y="3877"/>
                  </a:lnTo>
                  <a:lnTo>
                    <a:pt x="1021" y="3938"/>
                  </a:lnTo>
                  <a:lnTo>
                    <a:pt x="1014" y="4002"/>
                  </a:lnTo>
                  <a:lnTo>
                    <a:pt x="1008" y="4068"/>
                  </a:lnTo>
                  <a:lnTo>
                    <a:pt x="1005" y="4137"/>
                  </a:lnTo>
                  <a:lnTo>
                    <a:pt x="1001" y="4209"/>
                  </a:lnTo>
                  <a:lnTo>
                    <a:pt x="1001" y="4283"/>
                  </a:lnTo>
                  <a:lnTo>
                    <a:pt x="1001" y="4283"/>
                  </a:lnTo>
                  <a:lnTo>
                    <a:pt x="1001" y="4352"/>
                  </a:lnTo>
                  <a:lnTo>
                    <a:pt x="1005" y="4419"/>
                  </a:lnTo>
                  <a:lnTo>
                    <a:pt x="1008" y="4484"/>
                  </a:lnTo>
                  <a:lnTo>
                    <a:pt x="1015" y="4546"/>
                  </a:lnTo>
                  <a:lnTo>
                    <a:pt x="1022" y="4605"/>
                  </a:lnTo>
                  <a:lnTo>
                    <a:pt x="1032" y="4664"/>
                  </a:lnTo>
                  <a:lnTo>
                    <a:pt x="1043" y="4720"/>
                  </a:lnTo>
                  <a:lnTo>
                    <a:pt x="1056" y="4773"/>
                  </a:lnTo>
                  <a:lnTo>
                    <a:pt x="1070" y="4824"/>
                  </a:lnTo>
                  <a:lnTo>
                    <a:pt x="1087" y="4874"/>
                  </a:lnTo>
                  <a:lnTo>
                    <a:pt x="1106" y="4921"/>
                  </a:lnTo>
                  <a:lnTo>
                    <a:pt x="1125" y="4965"/>
                  </a:lnTo>
                  <a:lnTo>
                    <a:pt x="1147" y="5008"/>
                  </a:lnTo>
                  <a:lnTo>
                    <a:pt x="1170" y="5048"/>
                  </a:lnTo>
                  <a:lnTo>
                    <a:pt x="1195" y="5086"/>
                  </a:lnTo>
                  <a:lnTo>
                    <a:pt x="1222" y="5122"/>
                  </a:lnTo>
                  <a:lnTo>
                    <a:pt x="1222" y="5122"/>
                  </a:lnTo>
                  <a:lnTo>
                    <a:pt x="1250" y="5159"/>
                  </a:lnTo>
                  <a:lnTo>
                    <a:pt x="1280" y="5195"/>
                  </a:lnTo>
                  <a:lnTo>
                    <a:pt x="1311" y="5227"/>
                  </a:lnTo>
                  <a:lnTo>
                    <a:pt x="1328" y="5243"/>
                  </a:lnTo>
                  <a:lnTo>
                    <a:pt x="1344" y="5258"/>
                  </a:lnTo>
                  <a:lnTo>
                    <a:pt x="1362" y="5272"/>
                  </a:lnTo>
                  <a:lnTo>
                    <a:pt x="1379" y="5285"/>
                  </a:lnTo>
                  <a:lnTo>
                    <a:pt x="1396" y="5298"/>
                  </a:lnTo>
                  <a:lnTo>
                    <a:pt x="1414" y="5311"/>
                  </a:lnTo>
                  <a:lnTo>
                    <a:pt x="1433" y="5322"/>
                  </a:lnTo>
                  <a:lnTo>
                    <a:pt x="1452" y="5334"/>
                  </a:lnTo>
                  <a:lnTo>
                    <a:pt x="1470" y="5344"/>
                  </a:lnTo>
                  <a:lnTo>
                    <a:pt x="1491" y="5354"/>
                  </a:lnTo>
                  <a:lnTo>
                    <a:pt x="1511" y="5363"/>
                  </a:lnTo>
                  <a:lnTo>
                    <a:pt x="1531" y="5373"/>
                  </a:lnTo>
                  <a:lnTo>
                    <a:pt x="1552" y="5381"/>
                  </a:lnTo>
                  <a:lnTo>
                    <a:pt x="1573" y="5389"/>
                  </a:lnTo>
                  <a:lnTo>
                    <a:pt x="1616" y="5401"/>
                  </a:lnTo>
                  <a:lnTo>
                    <a:pt x="1661" y="5413"/>
                  </a:lnTo>
                  <a:lnTo>
                    <a:pt x="1707" y="5421"/>
                  </a:lnTo>
                  <a:lnTo>
                    <a:pt x="1755" y="5426"/>
                  </a:lnTo>
                  <a:lnTo>
                    <a:pt x="1804" y="5430"/>
                  </a:lnTo>
                  <a:lnTo>
                    <a:pt x="1855" y="5432"/>
                  </a:lnTo>
                  <a:lnTo>
                    <a:pt x="1855" y="5432"/>
                  </a:lnTo>
                  <a:lnTo>
                    <a:pt x="1902" y="5430"/>
                  </a:lnTo>
                  <a:lnTo>
                    <a:pt x="1949" y="5426"/>
                  </a:lnTo>
                  <a:lnTo>
                    <a:pt x="1992" y="5421"/>
                  </a:lnTo>
                  <a:lnTo>
                    <a:pt x="2036" y="5413"/>
                  </a:lnTo>
                  <a:lnTo>
                    <a:pt x="2078" y="5401"/>
                  </a:lnTo>
                  <a:lnTo>
                    <a:pt x="2120" y="5389"/>
                  </a:lnTo>
                  <a:lnTo>
                    <a:pt x="2159" y="5373"/>
                  </a:lnTo>
                  <a:lnTo>
                    <a:pt x="2198" y="5354"/>
                  </a:lnTo>
                  <a:lnTo>
                    <a:pt x="2234" y="5334"/>
                  </a:lnTo>
                  <a:lnTo>
                    <a:pt x="2270" y="5311"/>
                  </a:lnTo>
                  <a:lnTo>
                    <a:pt x="2304" y="5285"/>
                  </a:lnTo>
                  <a:lnTo>
                    <a:pt x="2338" y="5258"/>
                  </a:lnTo>
                  <a:lnTo>
                    <a:pt x="2370" y="5227"/>
                  </a:lnTo>
                  <a:lnTo>
                    <a:pt x="2401" y="5195"/>
                  </a:lnTo>
                  <a:lnTo>
                    <a:pt x="2429" y="5159"/>
                  </a:lnTo>
                  <a:lnTo>
                    <a:pt x="2458" y="5122"/>
                  </a:lnTo>
                  <a:lnTo>
                    <a:pt x="2458" y="5122"/>
                  </a:lnTo>
                  <a:lnTo>
                    <a:pt x="2484" y="5082"/>
                  </a:lnTo>
                  <a:lnTo>
                    <a:pt x="2510" y="5041"/>
                  </a:lnTo>
                  <a:lnTo>
                    <a:pt x="2533" y="4999"/>
                  </a:lnTo>
                  <a:lnTo>
                    <a:pt x="2554" y="4954"/>
                  </a:lnTo>
                  <a:lnTo>
                    <a:pt x="2575" y="4908"/>
                  </a:lnTo>
                  <a:lnTo>
                    <a:pt x="2592" y="4860"/>
                  </a:lnTo>
                  <a:lnTo>
                    <a:pt x="2609" y="4809"/>
                  </a:lnTo>
                  <a:lnTo>
                    <a:pt x="2623" y="4758"/>
                  </a:lnTo>
                  <a:lnTo>
                    <a:pt x="2637" y="4705"/>
                  </a:lnTo>
                  <a:lnTo>
                    <a:pt x="2648" y="4650"/>
                  </a:lnTo>
                  <a:lnTo>
                    <a:pt x="2658" y="4593"/>
                  </a:lnTo>
                  <a:lnTo>
                    <a:pt x="2666" y="4534"/>
                  </a:lnTo>
                  <a:lnTo>
                    <a:pt x="2671" y="4474"/>
                  </a:lnTo>
                  <a:lnTo>
                    <a:pt x="2676" y="4412"/>
                  </a:lnTo>
                  <a:lnTo>
                    <a:pt x="2678" y="4348"/>
                  </a:lnTo>
                  <a:lnTo>
                    <a:pt x="2679" y="4283"/>
                  </a:lnTo>
                  <a:lnTo>
                    <a:pt x="2679" y="4283"/>
                  </a:lnTo>
                  <a:close/>
                  <a:moveTo>
                    <a:pt x="4370" y="0"/>
                  </a:moveTo>
                  <a:lnTo>
                    <a:pt x="4370" y="0"/>
                  </a:lnTo>
                  <a:lnTo>
                    <a:pt x="4370" y="0"/>
                  </a:lnTo>
                  <a:lnTo>
                    <a:pt x="4397" y="1"/>
                  </a:lnTo>
                  <a:lnTo>
                    <a:pt x="4422" y="2"/>
                  </a:lnTo>
                  <a:lnTo>
                    <a:pt x="4447" y="5"/>
                  </a:lnTo>
                  <a:lnTo>
                    <a:pt x="4472" y="8"/>
                  </a:lnTo>
                  <a:lnTo>
                    <a:pt x="4498" y="13"/>
                  </a:lnTo>
                  <a:lnTo>
                    <a:pt x="4522" y="18"/>
                  </a:lnTo>
                  <a:lnTo>
                    <a:pt x="4546" y="24"/>
                  </a:lnTo>
                  <a:lnTo>
                    <a:pt x="4569" y="31"/>
                  </a:lnTo>
                  <a:lnTo>
                    <a:pt x="4590" y="39"/>
                  </a:lnTo>
                  <a:lnTo>
                    <a:pt x="4613" y="48"/>
                  </a:lnTo>
                  <a:lnTo>
                    <a:pt x="4634" y="57"/>
                  </a:lnTo>
                  <a:lnTo>
                    <a:pt x="4655" y="68"/>
                  </a:lnTo>
                  <a:lnTo>
                    <a:pt x="4675" y="79"/>
                  </a:lnTo>
                  <a:lnTo>
                    <a:pt x="4695" y="91"/>
                  </a:lnTo>
                  <a:lnTo>
                    <a:pt x="4713" y="103"/>
                  </a:lnTo>
                  <a:lnTo>
                    <a:pt x="4730" y="116"/>
                  </a:lnTo>
                  <a:lnTo>
                    <a:pt x="4748" y="130"/>
                  </a:lnTo>
                  <a:lnTo>
                    <a:pt x="4764" y="144"/>
                  </a:lnTo>
                  <a:lnTo>
                    <a:pt x="4779" y="158"/>
                  </a:lnTo>
                  <a:lnTo>
                    <a:pt x="4793" y="174"/>
                  </a:lnTo>
                  <a:lnTo>
                    <a:pt x="4807" y="190"/>
                  </a:lnTo>
                  <a:lnTo>
                    <a:pt x="4819" y="206"/>
                  </a:lnTo>
                  <a:lnTo>
                    <a:pt x="4830" y="224"/>
                  </a:lnTo>
                  <a:lnTo>
                    <a:pt x="4840" y="241"/>
                  </a:lnTo>
                  <a:lnTo>
                    <a:pt x="4850" y="259"/>
                  </a:lnTo>
                  <a:lnTo>
                    <a:pt x="4858" y="278"/>
                  </a:lnTo>
                  <a:lnTo>
                    <a:pt x="4865" y="296"/>
                  </a:lnTo>
                  <a:lnTo>
                    <a:pt x="4870" y="315"/>
                  </a:lnTo>
                  <a:lnTo>
                    <a:pt x="4875" y="334"/>
                  </a:lnTo>
                  <a:lnTo>
                    <a:pt x="4878" y="354"/>
                  </a:lnTo>
                  <a:lnTo>
                    <a:pt x="4881" y="374"/>
                  </a:lnTo>
                  <a:lnTo>
                    <a:pt x="4881" y="395"/>
                  </a:lnTo>
                  <a:lnTo>
                    <a:pt x="4881" y="2811"/>
                  </a:lnTo>
                  <a:lnTo>
                    <a:pt x="4881" y="2811"/>
                  </a:lnTo>
                  <a:lnTo>
                    <a:pt x="4901" y="2778"/>
                  </a:lnTo>
                  <a:lnTo>
                    <a:pt x="4923" y="2746"/>
                  </a:lnTo>
                  <a:lnTo>
                    <a:pt x="4946" y="2714"/>
                  </a:lnTo>
                  <a:lnTo>
                    <a:pt x="4970" y="2683"/>
                  </a:lnTo>
                  <a:lnTo>
                    <a:pt x="4995" y="2653"/>
                  </a:lnTo>
                  <a:lnTo>
                    <a:pt x="5022" y="2623"/>
                  </a:lnTo>
                  <a:lnTo>
                    <a:pt x="5049" y="2594"/>
                  </a:lnTo>
                  <a:lnTo>
                    <a:pt x="5078" y="2566"/>
                  </a:lnTo>
                  <a:lnTo>
                    <a:pt x="5107" y="2539"/>
                  </a:lnTo>
                  <a:lnTo>
                    <a:pt x="5138" y="2513"/>
                  </a:lnTo>
                  <a:lnTo>
                    <a:pt x="5169" y="2487"/>
                  </a:lnTo>
                  <a:lnTo>
                    <a:pt x="5202" y="2461"/>
                  </a:lnTo>
                  <a:lnTo>
                    <a:pt x="5235" y="2437"/>
                  </a:lnTo>
                  <a:lnTo>
                    <a:pt x="5271" y="2414"/>
                  </a:lnTo>
                  <a:lnTo>
                    <a:pt x="5306" y="2391"/>
                  </a:lnTo>
                  <a:lnTo>
                    <a:pt x="5344" y="2370"/>
                  </a:lnTo>
                  <a:lnTo>
                    <a:pt x="5344" y="2370"/>
                  </a:lnTo>
                  <a:lnTo>
                    <a:pt x="5377" y="2352"/>
                  </a:lnTo>
                  <a:lnTo>
                    <a:pt x="5412" y="2335"/>
                  </a:lnTo>
                  <a:lnTo>
                    <a:pt x="5447" y="2320"/>
                  </a:lnTo>
                  <a:lnTo>
                    <a:pt x="5484" y="2305"/>
                  </a:lnTo>
                  <a:lnTo>
                    <a:pt x="5521" y="2293"/>
                  </a:lnTo>
                  <a:lnTo>
                    <a:pt x="5559" y="2280"/>
                  </a:lnTo>
                  <a:lnTo>
                    <a:pt x="5598" y="2269"/>
                  </a:lnTo>
                  <a:lnTo>
                    <a:pt x="5638" y="2260"/>
                  </a:lnTo>
                  <a:lnTo>
                    <a:pt x="5679" y="2250"/>
                  </a:lnTo>
                  <a:lnTo>
                    <a:pt x="5720" y="2243"/>
                  </a:lnTo>
                  <a:lnTo>
                    <a:pt x="5764" y="2237"/>
                  </a:lnTo>
                  <a:lnTo>
                    <a:pt x="5807" y="2231"/>
                  </a:lnTo>
                  <a:lnTo>
                    <a:pt x="5852" y="2227"/>
                  </a:lnTo>
                  <a:lnTo>
                    <a:pt x="5897" y="2224"/>
                  </a:lnTo>
                  <a:lnTo>
                    <a:pt x="5944" y="2223"/>
                  </a:lnTo>
                  <a:lnTo>
                    <a:pt x="5992" y="2222"/>
                  </a:lnTo>
                  <a:lnTo>
                    <a:pt x="5992" y="2222"/>
                  </a:lnTo>
                  <a:lnTo>
                    <a:pt x="6035" y="2223"/>
                  </a:lnTo>
                  <a:lnTo>
                    <a:pt x="6077" y="2224"/>
                  </a:lnTo>
                  <a:lnTo>
                    <a:pt x="6119" y="2227"/>
                  </a:lnTo>
                  <a:lnTo>
                    <a:pt x="6161" y="2231"/>
                  </a:lnTo>
                  <a:lnTo>
                    <a:pt x="6202" y="2235"/>
                  </a:lnTo>
                  <a:lnTo>
                    <a:pt x="6242" y="2242"/>
                  </a:lnTo>
                  <a:lnTo>
                    <a:pt x="6282" y="2249"/>
                  </a:lnTo>
                  <a:lnTo>
                    <a:pt x="6321" y="2258"/>
                  </a:lnTo>
                  <a:lnTo>
                    <a:pt x="6360" y="2268"/>
                  </a:lnTo>
                  <a:lnTo>
                    <a:pt x="6399" y="2278"/>
                  </a:lnTo>
                  <a:lnTo>
                    <a:pt x="6437" y="2291"/>
                  </a:lnTo>
                  <a:lnTo>
                    <a:pt x="6475" y="2303"/>
                  </a:lnTo>
                  <a:lnTo>
                    <a:pt x="6512" y="2317"/>
                  </a:lnTo>
                  <a:lnTo>
                    <a:pt x="6548" y="2332"/>
                  </a:lnTo>
                  <a:lnTo>
                    <a:pt x="6585" y="2349"/>
                  </a:lnTo>
                  <a:lnTo>
                    <a:pt x="6621" y="2366"/>
                  </a:lnTo>
                  <a:lnTo>
                    <a:pt x="6655" y="2385"/>
                  </a:lnTo>
                  <a:lnTo>
                    <a:pt x="6691" y="2404"/>
                  </a:lnTo>
                  <a:lnTo>
                    <a:pt x="6724" y="2425"/>
                  </a:lnTo>
                  <a:lnTo>
                    <a:pt x="6758" y="2446"/>
                  </a:lnTo>
                  <a:lnTo>
                    <a:pt x="6792" y="2469"/>
                  </a:lnTo>
                  <a:lnTo>
                    <a:pt x="6824" y="2495"/>
                  </a:lnTo>
                  <a:lnTo>
                    <a:pt x="6856" y="2520"/>
                  </a:lnTo>
                  <a:lnTo>
                    <a:pt x="6888" y="2546"/>
                  </a:lnTo>
                  <a:lnTo>
                    <a:pt x="6919" y="2574"/>
                  </a:lnTo>
                  <a:lnTo>
                    <a:pt x="6950" y="2602"/>
                  </a:lnTo>
                  <a:lnTo>
                    <a:pt x="6981" y="2632"/>
                  </a:lnTo>
                  <a:lnTo>
                    <a:pt x="7011" y="2662"/>
                  </a:lnTo>
                  <a:lnTo>
                    <a:pt x="7039" y="2694"/>
                  </a:lnTo>
                  <a:lnTo>
                    <a:pt x="7068" y="2728"/>
                  </a:lnTo>
                  <a:lnTo>
                    <a:pt x="7097" y="2762"/>
                  </a:lnTo>
                  <a:lnTo>
                    <a:pt x="7124" y="2797"/>
                  </a:lnTo>
                  <a:lnTo>
                    <a:pt x="7124" y="2797"/>
                  </a:lnTo>
                  <a:lnTo>
                    <a:pt x="7152" y="2833"/>
                  </a:lnTo>
                  <a:lnTo>
                    <a:pt x="7178" y="2871"/>
                  </a:lnTo>
                  <a:lnTo>
                    <a:pt x="7203" y="2908"/>
                  </a:lnTo>
                  <a:lnTo>
                    <a:pt x="7227" y="2945"/>
                  </a:lnTo>
                  <a:lnTo>
                    <a:pt x="7252" y="2984"/>
                  </a:lnTo>
                  <a:lnTo>
                    <a:pt x="7274" y="3025"/>
                  </a:lnTo>
                  <a:lnTo>
                    <a:pt x="7296" y="3065"/>
                  </a:lnTo>
                  <a:lnTo>
                    <a:pt x="7318" y="3105"/>
                  </a:lnTo>
                  <a:lnTo>
                    <a:pt x="7338" y="3146"/>
                  </a:lnTo>
                  <a:lnTo>
                    <a:pt x="7357" y="3189"/>
                  </a:lnTo>
                  <a:lnTo>
                    <a:pt x="7375" y="3231"/>
                  </a:lnTo>
                  <a:lnTo>
                    <a:pt x="7394" y="3275"/>
                  </a:lnTo>
                  <a:lnTo>
                    <a:pt x="7410" y="3319"/>
                  </a:lnTo>
                  <a:lnTo>
                    <a:pt x="7426" y="3364"/>
                  </a:lnTo>
                  <a:lnTo>
                    <a:pt x="7441" y="3409"/>
                  </a:lnTo>
                  <a:lnTo>
                    <a:pt x="7456" y="3456"/>
                  </a:lnTo>
                  <a:lnTo>
                    <a:pt x="7468" y="3502"/>
                  </a:lnTo>
                  <a:lnTo>
                    <a:pt x="7481" y="3550"/>
                  </a:lnTo>
                  <a:lnTo>
                    <a:pt x="7492" y="3598"/>
                  </a:lnTo>
                  <a:lnTo>
                    <a:pt x="7504" y="3646"/>
                  </a:lnTo>
                  <a:lnTo>
                    <a:pt x="7513" y="3696"/>
                  </a:lnTo>
                  <a:lnTo>
                    <a:pt x="7522" y="3746"/>
                  </a:lnTo>
                  <a:lnTo>
                    <a:pt x="7530" y="3797"/>
                  </a:lnTo>
                  <a:lnTo>
                    <a:pt x="7538" y="3848"/>
                  </a:lnTo>
                  <a:lnTo>
                    <a:pt x="7544" y="3901"/>
                  </a:lnTo>
                  <a:lnTo>
                    <a:pt x="7550" y="3953"/>
                  </a:lnTo>
                  <a:lnTo>
                    <a:pt x="7554" y="4006"/>
                  </a:lnTo>
                  <a:lnTo>
                    <a:pt x="7559" y="4060"/>
                  </a:lnTo>
                  <a:lnTo>
                    <a:pt x="7561" y="4115"/>
                  </a:lnTo>
                  <a:lnTo>
                    <a:pt x="7564" y="4170"/>
                  </a:lnTo>
                  <a:lnTo>
                    <a:pt x="7565" y="4227"/>
                  </a:lnTo>
                  <a:lnTo>
                    <a:pt x="7566" y="4283"/>
                  </a:lnTo>
                  <a:lnTo>
                    <a:pt x="7566" y="4283"/>
                  </a:lnTo>
                  <a:lnTo>
                    <a:pt x="7565" y="4340"/>
                  </a:lnTo>
                  <a:lnTo>
                    <a:pt x="7564" y="4396"/>
                  </a:lnTo>
                  <a:lnTo>
                    <a:pt x="7561" y="4451"/>
                  </a:lnTo>
                  <a:lnTo>
                    <a:pt x="7559" y="4507"/>
                  </a:lnTo>
                  <a:lnTo>
                    <a:pt x="7554" y="4560"/>
                  </a:lnTo>
                  <a:lnTo>
                    <a:pt x="7550" y="4613"/>
                  </a:lnTo>
                  <a:lnTo>
                    <a:pt x="7544" y="4666"/>
                  </a:lnTo>
                  <a:lnTo>
                    <a:pt x="7538" y="4719"/>
                  </a:lnTo>
                  <a:lnTo>
                    <a:pt x="7530" y="4769"/>
                  </a:lnTo>
                  <a:lnTo>
                    <a:pt x="7522" y="4821"/>
                  </a:lnTo>
                  <a:lnTo>
                    <a:pt x="7513" y="4870"/>
                  </a:lnTo>
                  <a:lnTo>
                    <a:pt x="7504" y="4919"/>
                  </a:lnTo>
                  <a:lnTo>
                    <a:pt x="7492" y="4969"/>
                  </a:lnTo>
                  <a:lnTo>
                    <a:pt x="7481" y="5017"/>
                  </a:lnTo>
                  <a:lnTo>
                    <a:pt x="7468" y="5064"/>
                  </a:lnTo>
                  <a:lnTo>
                    <a:pt x="7456" y="5111"/>
                  </a:lnTo>
                  <a:lnTo>
                    <a:pt x="7441" y="5157"/>
                  </a:lnTo>
                  <a:lnTo>
                    <a:pt x="7426" y="5203"/>
                  </a:lnTo>
                  <a:lnTo>
                    <a:pt x="7410" y="5247"/>
                  </a:lnTo>
                  <a:lnTo>
                    <a:pt x="7394" y="5292"/>
                  </a:lnTo>
                  <a:lnTo>
                    <a:pt x="7375" y="5336"/>
                  </a:lnTo>
                  <a:lnTo>
                    <a:pt x="7357" y="5378"/>
                  </a:lnTo>
                  <a:lnTo>
                    <a:pt x="7338" y="5421"/>
                  </a:lnTo>
                  <a:lnTo>
                    <a:pt x="7318" y="5462"/>
                  </a:lnTo>
                  <a:lnTo>
                    <a:pt x="7296" y="5503"/>
                  </a:lnTo>
                  <a:lnTo>
                    <a:pt x="7274" y="5543"/>
                  </a:lnTo>
                  <a:lnTo>
                    <a:pt x="7252" y="5582"/>
                  </a:lnTo>
                  <a:lnTo>
                    <a:pt x="7227" y="5621"/>
                  </a:lnTo>
                  <a:lnTo>
                    <a:pt x="7203" y="5659"/>
                  </a:lnTo>
                  <a:lnTo>
                    <a:pt x="7178" y="5697"/>
                  </a:lnTo>
                  <a:lnTo>
                    <a:pt x="7152" y="5734"/>
                  </a:lnTo>
                  <a:lnTo>
                    <a:pt x="7124" y="5771"/>
                  </a:lnTo>
                  <a:lnTo>
                    <a:pt x="7124" y="5771"/>
                  </a:lnTo>
                  <a:lnTo>
                    <a:pt x="7097" y="5805"/>
                  </a:lnTo>
                  <a:lnTo>
                    <a:pt x="7067" y="5838"/>
                  </a:lnTo>
                  <a:lnTo>
                    <a:pt x="7036" y="5870"/>
                  </a:lnTo>
                  <a:lnTo>
                    <a:pt x="7005" y="5900"/>
                  </a:lnTo>
                  <a:lnTo>
                    <a:pt x="6972" y="5930"/>
                  </a:lnTo>
                  <a:lnTo>
                    <a:pt x="6937" y="5959"/>
                  </a:lnTo>
                  <a:lnTo>
                    <a:pt x="6902" y="5985"/>
                  </a:lnTo>
                  <a:lnTo>
                    <a:pt x="6865" y="6011"/>
                  </a:lnTo>
                  <a:lnTo>
                    <a:pt x="6827" y="6037"/>
                  </a:lnTo>
                  <a:lnTo>
                    <a:pt x="6788" y="6060"/>
                  </a:lnTo>
                  <a:lnTo>
                    <a:pt x="6748" y="6081"/>
                  </a:lnTo>
                  <a:lnTo>
                    <a:pt x="6706" y="6103"/>
                  </a:lnTo>
                  <a:lnTo>
                    <a:pt x="6663" y="6123"/>
                  </a:lnTo>
                  <a:lnTo>
                    <a:pt x="6620" y="6141"/>
                  </a:lnTo>
                  <a:lnTo>
                    <a:pt x="6574" y="6159"/>
                  </a:lnTo>
                  <a:lnTo>
                    <a:pt x="6528" y="6175"/>
                  </a:lnTo>
                  <a:lnTo>
                    <a:pt x="6528" y="6175"/>
                  </a:lnTo>
                  <a:lnTo>
                    <a:pt x="6481" y="6190"/>
                  </a:lnTo>
                  <a:lnTo>
                    <a:pt x="6435" y="6204"/>
                  </a:lnTo>
                  <a:lnTo>
                    <a:pt x="6388" y="6218"/>
                  </a:lnTo>
                  <a:lnTo>
                    <a:pt x="6341" y="6229"/>
                  </a:lnTo>
                  <a:lnTo>
                    <a:pt x="6294" y="6241"/>
                  </a:lnTo>
                  <a:lnTo>
                    <a:pt x="6248" y="6251"/>
                  </a:lnTo>
                  <a:lnTo>
                    <a:pt x="6201" y="6260"/>
                  </a:lnTo>
                  <a:lnTo>
                    <a:pt x="6155" y="6268"/>
                  </a:lnTo>
                  <a:lnTo>
                    <a:pt x="6108" y="6276"/>
                  </a:lnTo>
                  <a:lnTo>
                    <a:pt x="6062" y="6283"/>
                  </a:lnTo>
                  <a:lnTo>
                    <a:pt x="6015" y="6288"/>
                  </a:lnTo>
                  <a:lnTo>
                    <a:pt x="5969" y="6292"/>
                  </a:lnTo>
                  <a:lnTo>
                    <a:pt x="5923" y="6296"/>
                  </a:lnTo>
                  <a:lnTo>
                    <a:pt x="5876" y="6298"/>
                  </a:lnTo>
                  <a:lnTo>
                    <a:pt x="5830" y="6300"/>
                  </a:lnTo>
                  <a:lnTo>
                    <a:pt x="5784" y="6300"/>
                  </a:lnTo>
                  <a:lnTo>
                    <a:pt x="5784" y="6300"/>
                  </a:lnTo>
                  <a:lnTo>
                    <a:pt x="5731" y="6300"/>
                  </a:lnTo>
                  <a:lnTo>
                    <a:pt x="5679" y="6299"/>
                  </a:lnTo>
                  <a:lnTo>
                    <a:pt x="5626" y="6297"/>
                  </a:lnTo>
                  <a:lnTo>
                    <a:pt x="5575" y="6294"/>
                  </a:lnTo>
                  <a:lnTo>
                    <a:pt x="5524" y="6290"/>
                  </a:lnTo>
                  <a:lnTo>
                    <a:pt x="5474" y="6284"/>
                  </a:lnTo>
                  <a:lnTo>
                    <a:pt x="5424" y="6279"/>
                  </a:lnTo>
                  <a:lnTo>
                    <a:pt x="5375" y="6273"/>
                  </a:lnTo>
                  <a:lnTo>
                    <a:pt x="5326" y="6265"/>
                  </a:lnTo>
                  <a:lnTo>
                    <a:pt x="5279" y="6257"/>
                  </a:lnTo>
                  <a:lnTo>
                    <a:pt x="5230" y="6248"/>
                  </a:lnTo>
                  <a:lnTo>
                    <a:pt x="5185" y="6237"/>
                  </a:lnTo>
                  <a:lnTo>
                    <a:pt x="5139" y="6227"/>
                  </a:lnTo>
                  <a:lnTo>
                    <a:pt x="5093" y="6216"/>
                  </a:lnTo>
                  <a:lnTo>
                    <a:pt x="5048" y="6203"/>
                  </a:lnTo>
                  <a:lnTo>
                    <a:pt x="5005" y="6189"/>
                  </a:lnTo>
                  <a:lnTo>
                    <a:pt x="4961" y="6174"/>
                  </a:lnTo>
                  <a:lnTo>
                    <a:pt x="4918" y="6159"/>
                  </a:lnTo>
                  <a:lnTo>
                    <a:pt x="4876" y="6143"/>
                  </a:lnTo>
                  <a:lnTo>
                    <a:pt x="4835" y="6126"/>
                  </a:lnTo>
                  <a:lnTo>
                    <a:pt x="4795" y="6109"/>
                  </a:lnTo>
                  <a:lnTo>
                    <a:pt x="4754" y="6089"/>
                  </a:lnTo>
                  <a:lnTo>
                    <a:pt x="4717" y="6070"/>
                  </a:lnTo>
                  <a:lnTo>
                    <a:pt x="4678" y="6049"/>
                  </a:lnTo>
                  <a:lnTo>
                    <a:pt x="4640" y="6029"/>
                  </a:lnTo>
                  <a:lnTo>
                    <a:pt x="4603" y="6006"/>
                  </a:lnTo>
                  <a:lnTo>
                    <a:pt x="4567" y="5983"/>
                  </a:lnTo>
                  <a:lnTo>
                    <a:pt x="4533" y="5959"/>
                  </a:lnTo>
                  <a:lnTo>
                    <a:pt x="4499" y="5935"/>
                  </a:lnTo>
                  <a:lnTo>
                    <a:pt x="4464" y="5908"/>
                  </a:lnTo>
                  <a:lnTo>
                    <a:pt x="4432" y="5882"/>
                  </a:lnTo>
                  <a:lnTo>
                    <a:pt x="4400" y="5854"/>
                  </a:lnTo>
                  <a:lnTo>
                    <a:pt x="4369" y="5827"/>
                  </a:lnTo>
                  <a:lnTo>
                    <a:pt x="4339" y="5797"/>
                  </a:lnTo>
                  <a:lnTo>
                    <a:pt x="4309" y="5767"/>
                  </a:lnTo>
                  <a:lnTo>
                    <a:pt x="4281" y="5736"/>
                  </a:lnTo>
                  <a:lnTo>
                    <a:pt x="4253" y="5704"/>
                  </a:lnTo>
                  <a:lnTo>
                    <a:pt x="4227" y="5672"/>
                  </a:lnTo>
                  <a:lnTo>
                    <a:pt x="4200" y="5639"/>
                  </a:lnTo>
                  <a:lnTo>
                    <a:pt x="4176" y="5604"/>
                  </a:lnTo>
                  <a:lnTo>
                    <a:pt x="4152" y="5569"/>
                  </a:lnTo>
                  <a:lnTo>
                    <a:pt x="4128" y="5533"/>
                  </a:lnTo>
                  <a:lnTo>
                    <a:pt x="4106" y="5495"/>
                  </a:lnTo>
                  <a:lnTo>
                    <a:pt x="4086" y="5457"/>
                  </a:lnTo>
                  <a:lnTo>
                    <a:pt x="4065" y="5420"/>
                  </a:lnTo>
                  <a:lnTo>
                    <a:pt x="4046" y="5379"/>
                  </a:lnTo>
                  <a:lnTo>
                    <a:pt x="4027" y="5339"/>
                  </a:lnTo>
                  <a:lnTo>
                    <a:pt x="4010" y="5298"/>
                  </a:lnTo>
                  <a:lnTo>
                    <a:pt x="3993" y="5256"/>
                  </a:lnTo>
                  <a:lnTo>
                    <a:pt x="3978" y="5213"/>
                  </a:lnTo>
                  <a:lnTo>
                    <a:pt x="3963" y="5168"/>
                  </a:lnTo>
                  <a:lnTo>
                    <a:pt x="3950" y="5124"/>
                  </a:lnTo>
                  <a:lnTo>
                    <a:pt x="3938" y="5079"/>
                  </a:lnTo>
                  <a:lnTo>
                    <a:pt x="3926" y="5032"/>
                  </a:lnTo>
                  <a:lnTo>
                    <a:pt x="3916" y="4985"/>
                  </a:lnTo>
                  <a:lnTo>
                    <a:pt x="3907" y="4937"/>
                  </a:lnTo>
                  <a:lnTo>
                    <a:pt x="3899" y="4887"/>
                  </a:lnTo>
                  <a:lnTo>
                    <a:pt x="3891" y="4837"/>
                  </a:lnTo>
                  <a:lnTo>
                    <a:pt x="3885" y="4786"/>
                  </a:lnTo>
                  <a:lnTo>
                    <a:pt x="3880" y="4735"/>
                  </a:lnTo>
                  <a:lnTo>
                    <a:pt x="3876" y="4682"/>
                  </a:lnTo>
                  <a:lnTo>
                    <a:pt x="3874" y="4629"/>
                  </a:lnTo>
                  <a:lnTo>
                    <a:pt x="3871" y="4574"/>
                  </a:lnTo>
                  <a:lnTo>
                    <a:pt x="3871" y="4519"/>
                  </a:lnTo>
                  <a:lnTo>
                    <a:pt x="3871" y="4519"/>
                  </a:lnTo>
                  <a:lnTo>
                    <a:pt x="3871" y="4004"/>
                  </a:lnTo>
                  <a:lnTo>
                    <a:pt x="3869" y="3488"/>
                  </a:lnTo>
                  <a:lnTo>
                    <a:pt x="3866" y="2457"/>
                  </a:lnTo>
                  <a:lnTo>
                    <a:pt x="3861" y="1426"/>
                  </a:lnTo>
                  <a:lnTo>
                    <a:pt x="3860" y="910"/>
                  </a:lnTo>
                  <a:lnTo>
                    <a:pt x="3859" y="395"/>
                  </a:lnTo>
                  <a:lnTo>
                    <a:pt x="3859" y="395"/>
                  </a:lnTo>
                  <a:lnTo>
                    <a:pt x="3860" y="374"/>
                  </a:lnTo>
                  <a:lnTo>
                    <a:pt x="3861" y="354"/>
                  </a:lnTo>
                  <a:lnTo>
                    <a:pt x="3864" y="334"/>
                  </a:lnTo>
                  <a:lnTo>
                    <a:pt x="3869" y="315"/>
                  </a:lnTo>
                  <a:lnTo>
                    <a:pt x="3875" y="296"/>
                  </a:lnTo>
                  <a:lnTo>
                    <a:pt x="3882" y="278"/>
                  </a:lnTo>
                  <a:lnTo>
                    <a:pt x="3890" y="259"/>
                  </a:lnTo>
                  <a:lnTo>
                    <a:pt x="3899" y="241"/>
                  </a:lnTo>
                  <a:lnTo>
                    <a:pt x="3909" y="224"/>
                  </a:lnTo>
                  <a:lnTo>
                    <a:pt x="3921" y="206"/>
                  </a:lnTo>
                  <a:lnTo>
                    <a:pt x="3933" y="190"/>
                  </a:lnTo>
                  <a:lnTo>
                    <a:pt x="3946" y="174"/>
                  </a:lnTo>
                  <a:lnTo>
                    <a:pt x="3961" y="158"/>
                  </a:lnTo>
                  <a:lnTo>
                    <a:pt x="3976" y="144"/>
                  </a:lnTo>
                  <a:lnTo>
                    <a:pt x="3992" y="130"/>
                  </a:lnTo>
                  <a:lnTo>
                    <a:pt x="4009" y="116"/>
                  </a:lnTo>
                  <a:lnTo>
                    <a:pt x="4026" y="103"/>
                  </a:lnTo>
                  <a:lnTo>
                    <a:pt x="4046" y="91"/>
                  </a:lnTo>
                  <a:lnTo>
                    <a:pt x="4064" y="79"/>
                  </a:lnTo>
                  <a:lnTo>
                    <a:pt x="4085" y="68"/>
                  </a:lnTo>
                  <a:lnTo>
                    <a:pt x="4105" y="57"/>
                  </a:lnTo>
                  <a:lnTo>
                    <a:pt x="4127" y="48"/>
                  </a:lnTo>
                  <a:lnTo>
                    <a:pt x="4149" y="39"/>
                  </a:lnTo>
                  <a:lnTo>
                    <a:pt x="4172" y="31"/>
                  </a:lnTo>
                  <a:lnTo>
                    <a:pt x="4195" y="24"/>
                  </a:lnTo>
                  <a:lnTo>
                    <a:pt x="4219" y="18"/>
                  </a:lnTo>
                  <a:lnTo>
                    <a:pt x="4243" y="13"/>
                  </a:lnTo>
                  <a:lnTo>
                    <a:pt x="4267" y="8"/>
                  </a:lnTo>
                  <a:lnTo>
                    <a:pt x="4292" y="5"/>
                  </a:lnTo>
                  <a:lnTo>
                    <a:pt x="4317" y="2"/>
                  </a:lnTo>
                  <a:lnTo>
                    <a:pt x="4344" y="1"/>
                  </a:lnTo>
                  <a:lnTo>
                    <a:pt x="4370" y="0"/>
                  </a:lnTo>
                  <a:lnTo>
                    <a:pt x="4370" y="0"/>
                  </a:lnTo>
                  <a:close/>
                  <a:moveTo>
                    <a:pt x="1001" y="7169"/>
                  </a:moveTo>
                  <a:lnTo>
                    <a:pt x="1001" y="7169"/>
                  </a:lnTo>
                  <a:lnTo>
                    <a:pt x="1000" y="7194"/>
                  </a:lnTo>
                  <a:lnTo>
                    <a:pt x="999" y="7219"/>
                  </a:lnTo>
                  <a:lnTo>
                    <a:pt x="996" y="7243"/>
                  </a:lnTo>
                  <a:lnTo>
                    <a:pt x="992" y="7267"/>
                  </a:lnTo>
                  <a:lnTo>
                    <a:pt x="986" y="7291"/>
                  </a:lnTo>
                  <a:lnTo>
                    <a:pt x="981" y="7314"/>
                  </a:lnTo>
                  <a:lnTo>
                    <a:pt x="973" y="7337"/>
                  </a:lnTo>
                  <a:lnTo>
                    <a:pt x="965" y="7359"/>
                  </a:lnTo>
                  <a:lnTo>
                    <a:pt x="954" y="7381"/>
                  </a:lnTo>
                  <a:lnTo>
                    <a:pt x="944" y="7403"/>
                  </a:lnTo>
                  <a:lnTo>
                    <a:pt x="931" y="7423"/>
                  </a:lnTo>
                  <a:lnTo>
                    <a:pt x="919" y="7444"/>
                  </a:lnTo>
                  <a:lnTo>
                    <a:pt x="904" y="7465"/>
                  </a:lnTo>
                  <a:lnTo>
                    <a:pt x="889" y="7484"/>
                  </a:lnTo>
                  <a:lnTo>
                    <a:pt x="872" y="7502"/>
                  </a:lnTo>
                  <a:lnTo>
                    <a:pt x="855" y="7522"/>
                  </a:lnTo>
                  <a:lnTo>
                    <a:pt x="855" y="7522"/>
                  </a:lnTo>
                  <a:lnTo>
                    <a:pt x="835" y="7539"/>
                  </a:lnTo>
                  <a:lnTo>
                    <a:pt x="817" y="7556"/>
                  </a:lnTo>
                  <a:lnTo>
                    <a:pt x="797" y="7571"/>
                  </a:lnTo>
                  <a:lnTo>
                    <a:pt x="777" y="7586"/>
                  </a:lnTo>
                  <a:lnTo>
                    <a:pt x="756" y="7599"/>
                  </a:lnTo>
                  <a:lnTo>
                    <a:pt x="735" y="7611"/>
                  </a:lnTo>
                  <a:lnTo>
                    <a:pt x="713" y="7622"/>
                  </a:lnTo>
                  <a:lnTo>
                    <a:pt x="692" y="7632"/>
                  </a:lnTo>
                  <a:lnTo>
                    <a:pt x="670" y="7640"/>
                  </a:lnTo>
                  <a:lnTo>
                    <a:pt x="647" y="7648"/>
                  </a:lnTo>
                  <a:lnTo>
                    <a:pt x="624" y="7654"/>
                  </a:lnTo>
                  <a:lnTo>
                    <a:pt x="600" y="7660"/>
                  </a:lnTo>
                  <a:lnTo>
                    <a:pt x="576" y="7663"/>
                  </a:lnTo>
                  <a:lnTo>
                    <a:pt x="551" y="7667"/>
                  </a:lnTo>
                  <a:lnTo>
                    <a:pt x="525" y="7668"/>
                  </a:lnTo>
                  <a:lnTo>
                    <a:pt x="500" y="7669"/>
                  </a:lnTo>
                  <a:lnTo>
                    <a:pt x="0" y="7669"/>
                  </a:lnTo>
                  <a:lnTo>
                    <a:pt x="0" y="4003"/>
                  </a:lnTo>
                  <a:lnTo>
                    <a:pt x="0" y="4003"/>
                  </a:lnTo>
                  <a:lnTo>
                    <a:pt x="1" y="3948"/>
                  </a:lnTo>
                  <a:lnTo>
                    <a:pt x="2" y="3895"/>
                  </a:lnTo>
                  <a:lnTo>
                    <a:pt x="5" y="3841"/>
                  </a:lnTo>
                  <a:lnTo>
                    <a:pt x="9" y="3790"/>
                  </a:lnTo>
                  <a:lnTo>
                    <a:pt x="14" y="3738"/>
                  </a:lnTo>
                  <a:lnTo>
                    <a:pt x="21" y="3688"/>
                  </a:lnTo>
                  <a:lnTo>
                    <a:pt x="28" y="3638"/>
                  </a:lnTo>
                  <a:lnTo>
                    <a:pt x="36" y="3589"/>
                  </a:lnTo>
                  <a:lnTo>
                    <a:pt x="45" y="3541"/>
                  </a:lnTo>
                  <a:lnTo>
                    <a:pt x="55" y="3494"/>
                  </a:lnTo>
                  <a:lnTo>
                    <a:pt x="68" y="3448"/>
                  </a:lnTo>
                  <a:lnTo>
                    <a:pt x="79" y="3402"/>
                  </a:lnTo>
                  <a:lnTo>
                    <a:pt x="93" y="3358"/>
                  </a:lnTo>
                  <a:lnTo>
                    <a:pt x="108" y="3314"/>
                  </a:lnTo>
                  <a:lnTo>
                    <a:pt x="123" y="3271"/>
                  </a:lnTo>
                  <a:lnTo>
                    <a:pt x="140" y="3229"/>
                  </a:lnTo>
                  <a:lnTo>
                    <a:pt x="157" y="3187"/>
                  </a:lnTo>
                  <a:lnTo>
                    <a:pt x="175" y="3147"/>
                  </a:lnTo>
                  <a:lnTo>
                    <a:pt x="195" y="3108"/>
                  </a:lnTo>
                  <a:lnTo>
                    <a:pt x="216" y="3069"/>
                  </a:lnTo>
                  <a:lnTo>
                    <a:pt x="237" y="3031"/>
                  </a:lnTo>
                  <a:lnTo>
                    <a:pt x="259" y="2995"/>
                  </a:lnTo>
                  <a:lnTo>
                    <a:pt x="283" y="2958"/>
                  </a:lnTo>
                  <a:lnTo>
                    <a:pt x="307" y="2924"/>
                  </a:lnTo>
                  <a:lnTo>
                    <a:pt x="331" y="2889"/>
                  </a:lnTo>
                  <a:lnTo>
                    <a:pt x="358" y="2855"/>
                  </a:lnTo>
                  <a:lnTo>
                    <a:pt x="385" y="2823"/>
                  </a:lnTo>
                  <a:lnTo>
                    <a:pt x="413" y="2791"/>
                  </a:lnTo>
                  <a:lnTo>
                    <a:pt x="442" y="2760"/>
                  </a:lnTo>
                  <a:lnTo>
                    <a:pt x="470" y="2730"/>
                  </a:lnTo>
                  <a:lnTo>
                    <a:pt x="501" y="2700"/>
                  </a:lnTo>
                  <a:lnTo>
                    <a:pt x="532" y="2671"/>
                  </a:lnTo>
                  <a:lnTo>
                    <a:pt x="564" y="2644"/>
                  </a:lnTo>
                  <a:lnTo>
                    <a:pt x="596" y="2617"/>
                  </a:lnTo>
                  <a:lnTo>
                    <a:pt x="631" y="2592"/>
                  </a:lnTo>
                  <a:lnTo>
                    <a:pt x="665" y="2567"/>
                  </a:lnTo>
                  <a:lnTo>
                    <a:pt x="700" y="2543"/>
                  </a:lnTo>
                  <a:lnTo>
                    <a:pt x="736" y="2520"/>
                  </a:lnTo>
                  <a:lnTo>
                    <a:pt x="773" y="2497"/>
                  </a:lnTo>
                  <a:lnTo>
                    <a:pt x="811" y="2475"/>
                  </a:lnTo>
                  <a:lnTo>
                    <a:pt x="849" y="2455"/>
                  </a:lnTo>
                  <a:lnTo>
                    <a:pt x="888" y="2435"/>
                  </a:lnTo>
                  <a:lnTo>
                    <a:pt x="928" y="2417"/>
                  </a:lnTo>
                  <a:lnTo>
                    <a:pt x="968" y="2398"/>
                  </a:lnTo>
                  <a:lnTo>
                    <a:pt x="1009" y="2381"/>
                  </a:lnTo>
                  <a:lnTo>
                    <a:pt x="1051" y="2365"/>
                  </a:lnTo>
                  <a:lnTo>
                    <a:pt x="1093" y="2349"/>
                  </a:lnTo>
                  <a:lnTo>
                    <a:pt x="1137" y="2335"/>
                  </a:lnTo>
                  <a:lnTo>
                    <a:pt x="1180" y="2321"/>
                  </a:lnTo>
                  <a:lnTo>
                    <a:pt x="1225" y="2309"/>
                  </a:lnTo>
                  <a:lnTo>
                    <a:pt x="1271" y="2296"/>
                  </a:lnTo>
                  <a:lnTo>
                    <a:pt x="1317" y="2286"/>
                  </a:lnTo>
                  <a:lnTo>
                    <a:pt x="1363" y="2276"/>
                  </a:lnTo>
                  <a:lnTo>
                    <a:pt x="1410" y="2266"/>
                  </a:lnTo>
                  <a:lnTo>
                    <a:pt x="1458" y="2257"/>
                  </a:lnTo>
                  <a:lnTo>
                    <a:pt x="1506" y="2250"/>
                  </a:lnTo>
                  <a:lnTo>
                    <a:pt x="1554" y="2243"/>
                  </a:lnTo>
                  <a:lnTo>
                    <a:pt x="1605" y="2238"/>
                  </a:lnTo>
                  <a:lnTo>
                    <a:pt x="1654" y="2233"/>
                  </a:lnTo>
                  <a:lnTo>
                    <a:pt x="1704" y="2229"/>
                  </a:lnTo>
                  <a:lnTo>
                    <a:pt x="1756" y="2226"/>
                  </a:lnTo>
                  <a:lnTo>
                    <a:pt x="1808" y="2224"/>
                  </a:lnTo>
                  <a:lnTo>
                    <a:pt x="1860" y="2223"/>
                  </a:lnTo>
                  <a:lnTo>
                    <a:pt x="1913" y="2222"/>
                  </a:lnTo>
                  <a:lnTo>
                    <a:pt x="1913" y="2222"/>
                  </a:lnTo>
                  <a:lnTo>
                    <a:pt x="1959" y="2223"/>
                  </a:lnTo>
                  <a:lnTo>
                    <a:pt x="2005" y="2224"/>
                  </a:lnTo>
                  <a:lnTo>
                    <a:pt x="2052" y="2227"/>
                  </a:lnTo>
                  <a:lnTo>
                    <a:pt x="2098" y="2231"/>
                  </a:lnTo>
                  <a:lnTo>
                    <a:pt x="2144" y="2235"/>
                  </a:lnTo>
                  <a:lnTo>
                    <a:pt x="2191" y="2242"/>
                  </a:lnTo>
                  <a:lnTo>
                    <a:pt x="2237" y="2249"/>
                  </a:lnTo>
                  <a:lnTo>
                    <a:pt x="2284" y="2257"/>
                  </a:lnTo>
                  <a:lnTo>
                    <a:pt x="2330" y="2266"/>
                  </a:lnTo>
                  <a:lnTo>
                    <a:pt x="2377" y="2278"/>
                  </a:lnTo>
                  <a:lnTo>
                    <a:pt x="2423" y="2289"/>
                  </a:lnTo>
                  <a:lnTo>
                    <a:pt x="2470" y="2302"/>
                  </a:lnTo>
                  <a:lnTo>
                    <a:pt x="2517" y="2316"/>
                  </a:lnTo>
                  <a:lnTo>
                    <a:pt x="2562" y="2330"/>
                  </a:lnTo>
                  <a:lnTo>
                    <a:pt x="2609" y="2346"/>
                  </a:lnTo>
                  <a:lnTo>
                    <a:pt x="2657" y="2363"/>
                  </a:lnTo>
                  <a:lnTo>
                    <a:pt x="2657" y="2363"/>
                  </a:lnTo>
                  <a:lnTo>
                    <a:pt x="2702" y="2381"/>
                  </a:lnTo>
                  <a:lnTo>
                    <a:pt x="2748" y="2399"/>
                  </a:lnTo>
                  <a:lnTo>
                    <a:pt x="2792" y="2419"/>
                  </a:lnTo>
                  <a:lnTo>
                    <a:pt x="2834" y="2441"/>
                  </a:lnTo>
                  <a:lnTo>
                    <a:pt x="2876" y="2463"/>
                  </a:lnTo>
                  <a:lnTo>
                    <a:pt x="2917" y="2484"/>
                  </a:lnTo>
                  <a:lnTo>
                    <a:pt x="2956" y="2508"/>
                  </a:lnTo>
                  <a:lnTo>
                    <a:pt x="2994" y="2534"/>
                  </a:lnTo>
                  <a:lnTo>
                    <a:pt x="3030" y="2559"/>
                  </a:lnTo>
                  <a:lnTo>
                    <a:pt x="3066" y="2585"/>
                  </a:lnTo>
                  <a:lnTo>
                    <a:pt x="3100" y="2614"/>
                  </a:lnTo>
                  <a:lnTo>
                    <a:pt x="3134" y="2643"/>
                  </a:lnTo>
                  <a:lnTo>
                    <a:pt x="3165" y="2672"/>
                  </a:lnTo>
                  <a:lnTo>
                    <a:pt x="3196" y="2702"/>
                  </a:lnTo>
                  <a:lnTo>
                    <a:pt x="3225" y="2734"/>
                  </a:lnTo>
                  <a:lnTo>
                    <a:pt x="3253" y="2767"/>
                  </a:lnTo>
                  <a:lnTo>
                    <a:pt x="3253" y="2767"/>
                  </a:lnTo>
                  <a:lnTo>
                    <a:pt x="3281" y="2803"/>
                  </a:lnTo>
                  <a:lnTo>
                    <a:pt x="3307" y="2840"/>
                  </a:lnTo>
                  <a:lnTo>
                    <a:pt x="3332" y="2878"/>
                  </a:lnTo>
                  <a:lnTo>
                    <a:pt x="3356" y="2916"/>
                  </a:lnTo>
                  <a:lnTo>
                    <a:pt x="3380" y="2955"/>
                  </a:lnTo>
                  <a:lnTo>
                    <a:pt x="3403" y="2994"/>
                  </a:lnTo>
                  <a:lnTo>
                    <a:pt x="3425" y="3034"/>
                  </a:lnTo>
                  <a:lnTo>
                    <a:pt x="3446" y="3075"/>
                  </a:lnTo>
                  <a:lnTo>
                    <a:pt x="3466" y="3116"/>
                  </a:lnTo>
                  <a:lnTo>
                    <a:pt x="3486" y="3158"/>
                  </a:lnTo>
                  <a:lnTo>
                    <a:pt x="3504" y="3200"/>
                  </a:lnTo>
                  <a:lnTo>
                    <a:pt x="3523" y="3244"/>
                  </a:lnTo>
                  <a:lnTo>
                    <a:pt x="3539" y="3287"/>
                  </a:lnTo>
                  <a:lnTo>
                    <a:pt x="3555" y="3332"/>
                  </a:lnTo>
                  <a:lnTo>
                    <a:pt x="3570" y="3377"/>
                  </a:lnTo>
                  <a:lnTo>
                    <a:pt x="3584" y="3423"/>
                  </a:lnTo>
                  <a:lnTo>
                    <a:pt x="3597" y="3468"/>
                  </a:lnTo>
                  <a:lnTo>
                    <a:pt x="3610" y="3516"/>
                  </a:lnTo>
                  <a:lnTo>
                    <a:pt x="3621" y="3563"/>
                  </a:lnTo>
                  <a:lnTo>
                    <a:pt x="3633" y="3611"/>
                  </a:lnTo>
                  <a:lnTo>
                    <a:pt x="3642" y="3660"/>
                  </a:lnTo>
                  <a:lnTo>
                    <a:pt x="3651" y="3709"/>
                  </a:lnTo>
                  <a:lnTo>
                    <a:pt x="3659" y="3760"/>
                  </a:lnTo>
                  <a:lnTo>
                    <a:pt x="3667" y="3810"/>
                  </a:lnTo>
                  <a:lnTo>
                    <a:pt x="3673" y="3862"/>
                  </a:lnTo>
                  <a:lnTo>
                    <a:pt x="3679" y="3914"/>
                  </a:lnTo>
                  <a:lnTo>
                    <a:pt x="3683" y="3966"/>
                  </a:lnTo>
                  <a:lnTo>
                    <a:pt x="3688" y="4020"/>
                  </a:lnTo>
                  <a:lnTo>
                    <a:pt x="3690" y="4074"/>
                  </a:lnTo>
                  <a:lnTo>
                    <a:pt x="3692" y="4128"/>
                  </a:lnTo>
                  <a:lnTo>
                    <a:pt x="3693" y="4183"/>
                  </a:lnTo>
                  <a:lnTo>
                    <a:pt x="3695" y="4239"/>
                  </a:lnTo>
                  <a:lnTo>
                    <a:pt x="3695" y="4239"/>
                  </a:lnTo>
                  <a:lnTo>
                    <a:pt x="3693" y="4297"/>
                  </a:lnTo>
                  <a:lnTo>
                    <a:pt x="3692" y="4354"/>
                  </a:lnTo>
                  <a:lnTo>
                    <a:pt x="3690" y="4410"/>
                  </a:lnTo>
                  <a:lnTo>
                    <a:pt x="3688" y="4465"/>
                  </a:lnTo>
                  <a:lnTo>
                    <a:pt x="3683" y="4520"/>
                  </a:lnTo>
                  <a:lnTo>
                    <a:pt x="3679" y="4574"/>
                  </a:lnTo>
                  <a:lnTo>
                    <a:pt x="3673" y="4628"/>
                  </a:lnTo>
                  <a:lnTo>
                    <a:pt x="3667" y="4681"/>
                  </a:lnTo>
                  <a:lnTo>
                    <a:pt x="3659" y="4732"/>
                  </a:lnTo>
                  <a:lnTo>
                    <a:pt x="3651" y="4784"/>
                  </a:lnTo>
                  <a:lnTo>
                    <a:pt x="3642" y="4836"/>
                  </a:lnTo>
                  <a:lnTo>
                    <a:pt x="3633" y="4885"/>
                  </a:lnTo>
                  <a:lnTo>
                    <a:pt x="3621" y="4934"/>
                  </a:lnTo>
                  <a:lnTo>
                    <a:pt x="3610" y="4984"/>
                  </a:lnTo>
                  <a:lnTo>
                    <a:pt x="3597" y="5031"/>
                  </a:lnTo>
                  <a:lnTo>
                    <a:pt x="3584" y="5079"/>
                  </a:lnTo>
                  <a:lnTo>
                    <a:pt x="3570" y="5125"/>
                  </a:lnTo>
                  <a:lnTo>
                    <a:pt x="3555" y="5171"/>
                  </a:lnTo>
                  <a:lnTo>
                    <a:pt x="3539" y="5217"/>
                  </a:lnTo>
                  <a:lnTo>
                    <a:pt x="3523" y="5260"/>
                  </a:lnTo>
                  <a:lnTo>
                    <a:pt x="3504" y="5305"/>
                  </a:lnTo>
                  <a:lnTo>
                    <a:pt x="3486" y="5347"/>
                  </a:lnTo>
                  <a:lnTo>
                    <a:pt x="3466" y="5390"/>
                  </a:lnTo>
                  <a:lnTo>
                    <a:pt x="3446" y="5432"/>
                  </a:lnTo>
                  <a:lnTo>
                    <a:pt x="3425" y="5472"/>
                  </a:lnTo>
                  <a:lnTo>
                    <a:pt x="3403" y="5512"/>
                  </a:lnTo>
                  <a:lnTo>
                    <a:pt x="3380" y="5553"/>
                  </a:lnTo>
                  <a:lnTo>
                    <a:pt x="3356" y="5592"/>
                  </a:lnTo>
                  <a:lnTo>
                    <a:pt x="3332" y="5629"/>
                  </a:lnTo>
                  <a:lnTo>
                    <a:pt x="3307" y="5667"/>
                  </a:lnTo>
                  <a:lnTo>
                    <a:pt x="3281" y="5704"/>
                  </a:lnTo>
                  <a:lnTo>
                    <a:pt x="3253" y="5741"/>
                  </a:lnTo>
                  <a:lnTo>
                    <a:pt x="3253" y="5741"/>
                  </a:lnTo>
                  <a:lnTo>
                    <a:pt x="3225" y="5775"/>
                  </a:lnTo>
                  <a:lnTo>
                    <a:pt x="3197" y="5808"/>
                  </a:lnTo>
                  <a:lnTo>
                    <a:pt x="3168" y="5840"/>
                  </a:lnTo>
                  <a:lnTo>
                    <a:pt x="3138" y="5871"/>
                  </a:lnTo>
                  <a:lnTo>
                    <a:pt x="3108" y="5901"/>
                  </a:lnTo>
                  <a:lnTo>
                    <a:pt x="3079" y="5930"/>
                  </a:lnTo>
                  <a:lnTo>
                    <a:pt x="3048" y="5959"/>
                  </a:lnTo>
                  <a:lnTo>
                    <a:pt x="3017" y="5985"/>
                  </a:lnTo>
                  <a:lnTo>
                    <a:pt x="2985" y="6011"/>
                  </a:lnTo>
                  <a:lnTo>
                    <a:pt x="2952" y="6035"/>
                  </a:lnTo>
                  <a:lnTo>
                    <a:pt x="2920" y="6060"/>
                  </a:lnTo>
                  <a:lnTo>
                    <a:pt x="2887" y="6081"/>
                  </a:lnTo>
                  <a:lnTo>
                    <a:pt x="2853" y="6103"/>
                  </a:lnTo>
                  <a:lnTo>
                    <a:pt x="2818" y="6123"/>
                  </a:lnTo>
                  <a:lnTo>
                    <a:pt x="2784" y="6142"/>
                  </a:lnTo>
                  <a:lnTo>
                    <a:pt x="2749" y="6160"/>
                  </a:lnTo>
                  <a:lnTo>
                    <a:pt x="2714" y="6178"/>
                  </a:lnTo>
                  <a:lnTo>
                    <a:pt x="2677" y="6193"/>
                  </a:lnTo>
                  <a:lnTo>
                    <a:pt x="2640" y="6208"/>
                  </a:lnTo>
                  <a:lnTo>
                    <a:pt x="2604" y="6221"/>
                  </a:lnTo>
                  <a:lnTo>
                    <a:pt x="2566" y="6234"/>
                  </a:lnTo>
                  <a:lnTo>
                    <a:pt x="2528" y="6245"/>
                  </a:lnTo>
                  <a:lnTo>
                    <a:pt x="2489" y="6256"/>
                  </a:lnTo>
                  <a:lnTo>
                    <a:pt x="2450" y="6266"/>
                  </a:lnTo>
                  <a:lnTo>
                    <a:pt x="2411" y="6274"/>
                  </a:lnTo>
                  <a:lnTo>
                    <a:pt x="2371" y="6281"/>
                  </a:lnTo>
                  <a:lnTo>
                    <a:pt x="2331" y="6287"/>
                  </a:lnTo>
                  <a:lnTo>
                    <a:pt x="2289" y="6291"/>
                  </a:lnTo>
                  <a:lnTo>
                    <a:pt x="2248" y="6296"/>
                  </a:lnTo>
                  <a:lnTo>
                    <a:pt x="2206" y="6298"/>
                  </a:lnTo>
                  <a:lnTo>
                    <a:pt x="2163" y="6300"/>
                  </a:lnTo>
                  <a:lnTo>
                    <a:pt x="2120" y="6300"/>
                  </a:lnTo>
                  <a:lnTo>
                    <a:pt x="2120" y="6300"/>
                  </a:lnTo>
                  <a:lnTo>
                    <a:pt x="2075" y="6300"/>
                  </a:lnTo>
                  <a:lnTo>
                    <a:pt x="2029" y="6298"/>
                  </a:lnTo>
                  <a:lnTo>
                    <a:pt x="1986" y="6296"/>
                  </a:lnTo>
                  <a:lnTo>
                    <a:pt x="1941" y="6292"/>
                  </a:lnTo>
                  <a:lnTo>
                    <a:pt x="1898" y="6288"/>
                  </a:lnTo>
                  <a:lnTo>
                    <a:pt x="1856" y="6282"/>
                  </a:lnTo>
                  <a:lnTo>
                    <a:pt x="1815" y="6275"/>
                  </a:lnTo>
                  <a:lnTo>
                    <a:pt x="1773" y="6267"/>
                  </a:lnTo>
                  <a:lnTo>
                    <a:pt x="1733" y="6258"/>
                  </a:lnTo>
                  <a:lnTo>
                    <a:pt x="1694" y="6248"/>
                  </a:lnTo>
                  <a:lnTo>
                    <a:pt x="1655" y="6237"/>
                  </a:lnTo>
                  <a:lnTo>
                    <a:pt x="1617" y="6225"/>
                  </a:lnTo>
                  <a:lnTo>
                    <a:pt x="1579" y="6212"/>
                  </a:lnTo>
                  <a:lnTo>
                    <a:pt x="1543" y="6198"/>
                  </a:lnTo>
                  <a:lnTo>
                    <a:pt x="1507" y="6183"/>
                  </a:lnTo>
                  <a:lnTo>
                    <a:pt x="1472" y="6167"/>
                  </a:lnTo>
                  <a:lnTo>
                    <a:pt x="1472" y="6167"/>
                  </a:lnTo>
                  <a:lnTo>
                    <a:pt x="1436" y="6148"/>
                  </a:lnTo>
                  <a:lnTo>
                    <a:pt x="1401" y="6128"/>
                  </a:lnTo>
                  <a:lnTo>
                    <a:pt x="1366" y="6107"/>
                  </a:lnTo>
                  <a:lnTo>
                    <a:pt x="1333" y="6084"/>
                  </a:lnTo>
                  <a:lnTo>
                    <a:pt x="1300" y="6060"/>
                  </a:lnTo>
                  <a:lnTo>
                    <a:pt x="1267" y="6034"/>
                  </a:lnTo>
                  <a:lnTo>
                    <a:pt x="1238" y="6008"/>
                  </a:lnTo>
                  <a:lnTo>
                    <a:pt x="1208" y="5980"/>
                  </a:lnTo>
                  <a:lnTo>
                    <a:pt x="1178" y="5951"/>
                  </a:lnTo>
                  <a:lnTo>
                    <a:pt x="1150" y="5921"/>
                  </a:lnTo>
                  <a:lnTo>
                    <a:pt x="1123" y="5889"/>
                  </a:lnTo>
                  <a:lnTo>
                    <a:pt x="1097" y="5855"/>
                  </a:lnTo>
                  <a:lnTo>
                    <a:pt x="1071" y="5822"/>
                  </a:lnTo>
                  <a:lnTo>
                    <a:pt x="1047" y="5787"/>
                  </a:lnTo>
                  <a:lnTo>
                    <a:pt x="1023" y="5750"/>
                  </a:lnTo>
                  <a:lnTo>
                    <a:pt x="1001" y="5712"/>
                  </a:lnTo>
                  <a:lnTo>
                    <a:pt x="1001" y="716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1" name="Freeform 198"/>
            <p:cNvSpPr>
              <a:spLocks/>
            </p:cNvSpPr>
            <p:nvPr/>
          </p:nvSpPr>
          <p:spPr bwMode="auto">
            <a:xfrm>
              <a:off x="4715258" y="2132856"/>
              <a:ext cx="202461" cy="202461"/>
            </a:xfrm>
            <a:custGeom>
              <a:avLst/>
              <a:gdLst>
                <a:gd name="T0" fmla="*/ 538 w 1022"/>
                <a:gd name="T1" fmla="*/ 1 h 1023"/>
                <a:gd name="T2" fmla="*/ 615 w 1022"/>
                <a:gd name="T3" fmla="*/ 10 h 1023"/>
                <a:gd name="T4" fmla="*/ 687 w 1022"/>
                <a:gd name="T5" fmla="*/ 31 h 1023"/>
                <a:gd name="T6" fmla="*/ 755 w 1022"/>
                <a:gd name="T7" fmla="*/ 62 h 1023"/>
                <a:gd name="T8" fmla="*/ 817 w 1022"/>
                <a:gd name="T9" fmla="*/ 102 h 1023"/>
                <a:gd name="T10" fmla="*/ 873 w 1022"/>
                <a:gd name="T11" fmla="*/ 150 h 1023"/>
                <a:gd name="T12" fmla="*/ 921 w 1022"/>
                <a:gd name="T13" fmla="*/ 205 h 1023"/>
                <a:gd name="T14" fmla="*/ 961 w 1022"/>
                <a:gd name="T15" fmla="*/ 268 h 1023"/>
                <a:gd name="T16" fmla="*/ 991 w 1022"/>
                <a:gd name="T17" fmla="*/ 336 h 1023"/>
                <a:gd name="T18" fmla="*/ 1012 w 1022"/>
                <a:gd name="T19" fmla="*/ 408 h 1023"/>
                <a:gd name="T20" fmla="*/ 1022 w 1022"/>
                <a:gd name="T21" fmla="*/ 485 h 1023"/>
                <a:gd name="T22" fmla="*/ 1022 w 1022"/>
                <a:gd name="T23" fmla="*/ 538 h 1023"/>
                <a:gd name="T24" fmla="*/ 1012 w 1022"/>
                <a:gd name="T25" fmla="*/ 615 h 1023"/>
                <a:gd name="T26" fmla="*/ 991 w 1022"/>
                <a:gd name="T27" fmla="*/ 687 h 1023"/>
                <a:gd name="T28" fmla="*/ 961 w 1022"/>
                <a:gd name="T29" fmla="*/ 755 h 1023"/>
                <a:gd name="T30" fmla="*/ 921 w 1022"/>
                <a:gd name="T31" fmla="*/ 818 h 1023"/>
                <a:gd name="T32" fmla="*/ 873 w 1022"/>
                <a:gd name="T33" fmla="*/ 873 h 1023"/>
                <a:gd name="T34" fmla="*/ 817 w 1022"/>
                <a:gd name="T35" fmla="*/ 921 h 1023"/>
                <a:gd name="T36" fmla="*/ 755 w 1022"/>
                <a:gd name="T37" fmla="*/ 961 h 1023"/>
                <a:gd name="T38" fmla="*/ 687 w 1022"/>
                <a:gd name="T39" fmla="*/ 992 h 1023"/>
                <a:gd name="T40" fmla="*/ 615 w 1022"/>
                <a:gd name="T41" fmla="*/ 1013 h 1023"/>
                <a:gd name="T42" fmla="*/ 538 w 1022"/>
                <a:gd name="T43" fmla="*/ 1022 h 1023"/>
                <a:gd name="T44" fmla="*/ 485 w 1022"/>
                <a:gd name="T45" fmla="*/ 1022 h 1023"/>
                <a:gd name="T46" fmla="*/ 408 w 1022"/>
                <a:gd name="T47" fmla="*/ 1013 h 1023"/>
                <a:gd name="T48" fmla="*/ 336 w 1022"/>
                <a:gd name="T49" fmla="*/ 992 h 1023"/>
                <a:gd name="T50" fmla="*/ 267 w 1022"/>
                <a:gd name="T51" fmla="*/ 961 h 1023"/>
                <a:gd name="T52" fmla="*/ 205 w 1022"/>
                <a:gd name="T53" fmla="*/ 921 h 1023"/>
                <a:gd name="T54" fmla="*/ 150 w 1022"/>
                <a:gd name="T55" fmla="*/ 873 h 1023"/>
                <a:gd name="T56" fmla="*/ 102 w 1022"/>
                <a:gd name="T57" fmla="*/ 818 h 1023"/>
                <a:gd name="T58" fmla="*/ 62 w 1022"/>
                <a:gd name="T59" fmla="*/ 755 h 1023"/>
                <a:gd name="T60" fmla="*/ 31 w 1022"/>
                <a:gd name="T61" fmla="*/ 687 h 1023"/>
                <a:gd name="T62" fmla="*/ 10 w 1022"/>
                <a:gd name="T63" fmla="*/ 615 h 1023"/>
                <a:gd name="T64" fmla="*/ 1 w 1022"/>
                <a:gd name="T65" fmla="*/ 538 h 1023"/>
                <a:gd name="T66" fmla="*/ 1 w 1022"/>
                <a:gd name="T67" fmla="*/ 485 h 1023"/>
                <a:gd name="T68" fmla="*/ 10 w 1022"/>
                <a:gd name="T69" fmla="*/ 408 h 1023"/>
                <a:gd name="T70" fmla="*/ 31 w 1022"/>
                <a:gd name="T71" fmla="*/ 336 h 1023"/>
                <a:gd name="T72" fmla="*/ 62 w 1022"/>
                <a:gd name="T73" fmla="*/ 268 h 1023"/>
                <a:gd name="T74" fmla="*/ 102 w 1022"/>
                <a:gd name="T75" fmla="*/ 205 h 1023"/>
                <a:gd name="T76" fmla="*/ 150 w 1022"/>
                <a:gd name="T77" fmla="*/ 150 h 1023"/>
                <a:gd name="T78" fmla="*/ 205 w 1022"/>
                <a:gd name="T79" fmla="*/ 102 h 1023"/>
                <a:gd name="T80" fmla="*/ 267 w 1022"/>
                <a:gd name="T81" fmla="*/ 62 h 1023"/>
                <a:gd name="T82" fmla="*/ 336 w 1022"/>
                <a:gd name="T83" fmla="*/ 31 h 1023"/>
                <a:gd name="T84" fmla="*/ 408 w 1022"/>
                <a:gd name="T85" fmla="*/ 10 h 1023"/>
                <a:gd name="T86" fmla="*/ 485 w 1022"/>
                <a:gd name="T87" fmla="*/ 1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3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7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7" y="75"/>
                  </a:lnTo>
                  <a:lnTo>
                    <a:pt x="797" y="88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5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7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8"/>
                  </a:lnTo>
                  <a:lnTo>
                    <a:pt x="972" y="290"/>
                  </a:lnTo>
                  <a:lnTo>
                    <a:pt x="982" y="313"/>
                  </a:lnTo>
                  <a:lnTo>
                    <a:pt x="991" y="336"/>
                  </a:lnTo>
                  <a:lnTo>
                    <a:pt x="999" y="360"/>
                  </a:lnTo>
                  <a:lnTo>
                    <a:pt x="1006" y="384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60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4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4"/>
                  </a:lnTo>
                  <a:lnTo>
                    <a:pt x="991" y="687"/>
                  </a:lnTo>
                  <a:lnTo>
                    <a:pt x="982" y="711"/>
                  </a:lnTo>
                  <a:lnTo>
                    <a:pt x="972" y="733"/>
                  </a:lnTo>
                  <a:lnTo>
                    <a:pt x="961" y="755"/>
                  </a:lnTo>
                  <a:lnTo>
                    <a:pt x="949" y="777"/>
                  </a:lnTo>
                  <a:lnTo>
                    <a:pt x="935" y="797"/>
                  </a:lnTo>
                  <a:lnTo>
                    <a:pt x="921" y="818"/>
                  </a:lnTo>
                  <a:lnTo>
                    <a:pt x="906" y="837"/>
                  </a:lnTo>
                  <a:lnTo>
                    <a:pt x="890" y="856"/>
                  </a:lnTo>
                  <a:lnTo>
                    <a:pt x="873" y="873"/>
                  </a:lnTo>
                  <a:lnTo>
                    <a:pt x="855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6"/>
                  </a:lnTo>
                  <a:lnTo>
                    <a:pt x="777" y="949"/>
                  </a:lnTo>
                  <a:lnTo>
                    <a:pt x="755" y="961"/>
                  </a:lnTo>
                  <a:lnTo>
                    <a:pt x="733" y="973"/>
                  </a:lnTo>
                  <a:lnTo>
                    <a:pt x="710" y="983"/>
                  </a:lnTo>
                  <a:lnTo>
                    <a:pt x="687" y="992"/>
                  </a:lnTo>
                  <a:lnTo>
                    <a:pt x="663" y="1000"/>
                  </a:lnTo>
                  <a:lnTo>
                    <a:pt x="639" y="1007"/>
                  </a:lnTo>
                  <a:lnTo>
                    <a:pt x="615" y="1013"/>
                  </a:lnTo>
                  <a:lnTo>
                    <a:pt x="590" y="1017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3"/>
                  </a:lnTo>
                  <a:lnTo>
                    <a:pt x="512" y="1023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7"/>
                  </a:lnTo>
                  <a:lnTo>
                    <a:pt x="408" y="1013"/>
                  </a:lnTo>
                  <a:lnTo>
                    <a:pt x="383" y="1007"/>
                  </a:lnTo>
                  <a:lnTo>
                    <a:pt x="359" y="1000"/>
                  </a:lnTo>
                  <a:lnTo>
                    <a:pt x="336" y="992"/>
                  </a:lnTo>
                  <a:lnTo>
                    <a:pt x="312" y="983"/>
                  </a:lnTo>
                  <a:lnTo>
                    <a:pt x="290" y="973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6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8" y="890"/>
                  </a:lnTo>
                  <a:lnTo>
                    <a:pt x="150" y="873"/>
                  </a:lnTo>
                  <a:lnTo>
                    <a:pt x="133" y="856"/>
                  </a:lnTo>
                  <a:lnTo>
                    <a:pt x="117" y="837"/>
                  </a:lnTo>
                  <a:lnTo>
                    <a:pt x="102" y="818"/>
                  </a:lnTo>
                  <a:lnTo>
                    <a:pt x="87" y="797"/>
                  </a:lnTo>
                  <a:lnTo>
                    <a:pt x="75" y="777"/>
                  </a:lnTo>
                  <a:lnTo>
                    <a:pt x="62" y="755"/>
                  </a:lnTo>
                  <a:lnTo>
                    <a:pt x="51" y="733"/>
                  </a:lnTo>
                  <a:lnTo>
                    <a:pt x="40" y="711"/>
                  </a:lnTo>
                  <a:lnTo>
                    <a:pt x="31" y="687"/>
                  </a:lnTo>
                  <a:lnTo>
                    <a:pt x="23" y="664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4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60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4"/>
                  </a:lnTo>
                  <a:lnTo>
                    <a:pt x="23" y="360"/>
                  </a:lnTo>
                  <a:lnTo>
                    <a:pt x="31" y="336"/>
                  </a:lnTo>
                  <a:lnTo>
                    <a:pt x="40" y="313"/>
                  </a:lnTo>
                  <a:lnTo>
                    <a:pt x="51" y="290"/>
                  </a:lnTo>
                  <a:lnTo>
                    <a:pt x="62" y="268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7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8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8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7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2" name="Freeform 200"/>
            <p:cNvSpPr>
              <a:spLocks/>
            </p:cNvSpPr>
            <p:nvPr/>
          </p:nvSpPr>
          <p:spPr bwMode="auto">
            <a:xfrm>
              <a:off x="4982436" y="2529467"/>
              <a:ext cx="201867" cy="283802"/>
            </a:xfrm>
            <a:custGeom>
              <a:avLst/>
              <a:gdLst>
                <a:gd name="T0" fmla="*/ 510 w 1022"/>
                <a:gd name="T1" fmla="*/ 0 h 1435"/>
                <a:gd name="T2" fmla="*/ 537 w 1022"/>
                <a:gd name="T3" fmla="*/ 0 h 1435"/>
                <a:gd name="T4" fmla="*/ 588 w 1022"/>
                <a:gd name="T5" fmla="*/ 4 h 1435"/>
                <a:gd name="T6" fmla="*/ 638 w 1022"/>
                <a:gd name="T7" fmla="*/ 11 h 1435"/>
                <a:gd name="T8" fmla="*/ 686 w 1022"/>
                <a:gd name="T9" fmla="*/ 22 h 1435"/>
                <a:gd name="T10" fmla="*/ 732 w 1022"/>
                <a:gd name="T11" fmla="*/ 37 h 1435"/>
                <a:gd name="T12" fmla="*/ 775 w 1022"/>
                <a:gd name="T13" fmla="*/ 53 h 1435"/>
                <a:gd name="T14" fmla="*/ 815 w 1022"/>
                <a:gd name="T15" fmla="*/ 73 h 1435"/>
                <a:gd name="T16" fmla="*/ 853 w 1022"/>
                <a:gd name="T17" fmla="*/ 95 h 1435"/>
                <a:gd name="T18" fmla="*/ 889 w 1022"/>
                <a:gd name="T19" fmla="*/ 120 h 1435"/>
                <a:gd name="T20" fmla="*/ 920 w 1022"/>
                <a:gd name="T21" fmla="*/ 148 h 1435"/>
                <a:gd name="T22" fmla="*/ 947 w 1022"/>
                <a:gd name="T23" fmla="*/ 176 h 1435"/>
                <a:gd name="T24" fmla="*/ 971 w 1022"/>
                <a:gd name="T25" fmla="*/ 207 h 1435"/>
                <a:gd name="T26" fmla="*/ 991 w 1022"/>
                <a:gd name="T27" fmla="*/ 241 h 1435"/>
                <a:gd name="T28" fmla="*/ 1006 w 1022"/>
                <a:gd name="T29" fmla="*/ 275 h 1435"/>
                <a:gd name="T30" fmla="*/ 1016 w 1022"/>
                <a:gd name="T31" fmla="*/ 311 h 1435"/>
                <a:gd name="T32" fmla="*/ 1021 w 1022"/>
                <a:gd name="T33" fmla="*/ 347 h 1435"/>
                <a:gd name="T34" fmla="*/ 1022 w 1022"/>
                <a:gd name="T35" fmla="*/ 1270 h 1435"/>
                <a:gd name="T36" fmla="*/ 953 w 1022"/>
                <a:gd name="T37" fmla="*/ 1260 h 1435"/>
                <a:gd name="T38" fmla="*/ 818 w 1022"/>
                <a:gd name="T39" fmla="*/ 1250 h 1435"/>
                <a:gd name="T40" fmla="*/ 683 w 1022"/>
                <a:gd name="T41" fmla="*/ 1251 h 1435"/>
                <a:gd name="T42" fmla="*/ 550 w 1022"/>
                <a:gd name="T43" fmla="*/ 1263 h 1435"/>
                <a:gd name="T44" fmla="*/ 421 w 1022"/>
                <a:gd name="T45" fmla="*/ 1283 h 1435"/>
                <a:gd name="T46" fmla="*/ 295 w 1022"/>
                <a:gd name="T47" fmla="*/ 1314 h 1435"/>
                <a:gd name="T48" fmla="*/ 173 w 1022"/>
                <a:gd name="T49" fmla="*/ 1356 h 1435"/>
                <a:gd name="T50" fmla="*/ 56 w 1022"/>
                <a:gd name="T51" fmla="*/ 1406 h 1435"/>
                <a:gd name="T52" fmla="*/ 0 w 1022"/>
                <a:gd name="T53" fmla="*/ 1435 h 1435"/>
                <a:gd name="T54" fmla="*/ 0 w 1022"/>
                <a:gd name="T55" fmla="*/ 367 h 1435"/>
                <a:gd name="T56" fmla="*/ 2 w 1022"/>
                <a:gd name="T57" fmla="*/ 329 h 1435"/>
                <a:gd name="T58" fmla="*/ 10 w 1022"/>
                <a:gd name="T59" fmla="*/ 293 h 1435"/>
                <a:gd name="T60" fmla="*/ 23 w 1022"/>
                <a:gd name="T61" fmla="*/ 258 h 1435"/>
                <a:gd name="T62" fmla="*/ 40 w 1022"/>
                <a:gd name="T63" fmla="*/ 225 h 1435"/>
                <a:gd name="T64" fmla="*/ 62 w 1022"/>
                <a:gd name="T65" fmla="*/ 193 h 1435"/>
                <a:gd name="T66" fmla="*/ 87 w 1022"/>
                <a:gd name="T67" fmla="*/ 162 h 1435"/>
                <a:gd name="T68" fmla="*/ 117 w 1022"/>
                <a:gd name="T69" fmla="*/ 134 h 1435"/>
                <a:gd name="T70" fmla="*/ 149 w 1022"/>
                <a:gd name="T71" fmla="*/ 108 h 1435"/>
                <a:gd name="T72" fmla="*/ 186 w 1022"/>
                <a:gd name="T73" fmla="*/ 84 h 1435"/>
                <a:gd name="T74" fmla="*/ 225 w 1022"/>
                <a:gd name="T75" fmla="*/ 63 h 1435"/>
                <a:gd name="T76" fmla="*/ 267 w 1022"/>
                <a:gd name="T77" fmla="*/ 45 h 1435"/>
                <a:gd name="T78" fmla="*/ 312 w 1022"/>
                <a:gd name="T79" fmla="*/ 28 h 1435"/>
                <a:gd name="T80" fmla="*/ 359 w 1022"/>
                <a:gd name="T81" fmla="*/ 16 h 1435"/>
                <a:gd name="T82" fmla="*/ 408 w 1022"/>
                <a:gd name="T83" fmla="*/ 7 h 1435"/>
                <a:gd name="T84" fmla="*/ 459 w 1022"/>
                <a:gd name="T85" fmla="*/ 2 h 1435"/>
                <a:gd name="T86" fmla="*/ 510 w 1022"/>
                <a:gd name="T87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43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6" y="22"/>
                  </a:lnTo>
                  <a:lnTo>
                    <a:pt x="709" y="28"/>
                  </a:lnTo>
                  <a:lnTo>
                    <a:pt x="732" y="37"/>
                  </a:lnTo>
                  <a:lnTo>
                    <a:pt x="753" y="45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5" y="73"/>
                  </a:lnTo>
                  <a:lnTo>
                    <a:pt x="835" y="84"/>
                  </a:lnTo>
                  <a:lnTo>
                    <a:pt x="853" y="95"/>
                  </a:lnTo>
                  <a:lnTo>
                    <a:pt x="872" y="108"/>
                  </a:lnTo>
                  <a:lnTo>
                    <a:pt x="889" y="120"/>
                  </a:lnTo>
                  <a:lnTo>
                    <a:pt x="905" y="134"/>
                  </a:lnTo>
                  <a:lnTo>
                    <a:pt x="920" y="148"/>
                  </a:lnTo>
                  <a:lnTo>
                    <a:pt x="934" y="162"/>
                  </a:lnTo>
                  <a:lnTo>
                    <a:pt x="947" y="176"/>
                  </a:lnTo>
                  <a:lnTo>
                    <a:pt x="960" y="193"/>
                  </a:lnTo>
                  <a:lnTo>
                    <a:pt x="971" y="207"/>
                  </a:lnTo>
                  <a:lnTo>
                    <a:pt x="982" y="225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6" y="275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18" y="329"/>
                  </a:lnTo>
                  <a:lnTo>
                    <a:pt x="1021" y="347"/>
                  </a:lnTo>
                  <a:lnTo>
                    <a:pt x="1022" y="367"/>
                  </a:lnTo>
                  <a:lnTo>
                    <a:pt x="1022" y="1270"/>
                  </a:lnTo>
                  <a:lnTo>
                    <a:pt x="1022" y="1270"/>
                  </a:lnTo>
                  <a:lnTo>
                    <a:pt x="953" y="1260"/>
                  </a:lnTo>
                  <a:lnTo>
                    <a:pt x="885" y="1253"/>
                  </a:lnTo>
                  <a:lnTo>
                    <a:pt x="818" y="1250"/>
                  </a:lnTo>
                  <a:lnTo>
                    <a:pt x="750" y="1250"/>
                  </a:lnTo>
                  <a:lnTo>
                    <a:pt x="683" y="1251"/>
                  </a:lnTo>
                  <a:lnTo>
                    <a:pt x="617" y="1256"/>
                  </a:lnTo>
                  <a:lnTo>
                    <a:pt x="550" y="1263"/>
                  </a:lnTo>
                  <a:lnTo>
                    <a:pt x="485" y="1272"/>
                  </a:lnTo>
                  <a:lnTo>
                    <a:pt x="421" y="1283"/>
                  </a:lnTo>
                  <a:lnTo>
                    <a:pt x="358" y="1298"/>
                  </a:lnTo>
                  <a:lnTo>
                    <a:pt x="295" y="1314"/>
                  </a:lnTo>
                  <a:lnTo>
                    <a:pt x="233" y="1334"/>
                  </a:lnTo>
                  <a:lnTo>
                    <a:pt x="173" y="1356"/>
                  </a:lnTo>
                  <a:lnTo>
                    <a:pt x="113" y="1380"/>
                  </a:lnTo>
                  <a:lnTo>
                    <a:pt x="56" y="1406"/>
                  </a:lnTo>
                  <a:lnTo>
                    <a:pt x="27" y="1420"/>
                  </a:lnTo>
                  <a:lnTo>
                    <a:pt x="0" y="1435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47"/>
                  </a:lnTo>
                  <a:lnTo>
                    <a:pt x="2" y="329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5"/>
                  </a:lnTo>
                  <a:lnTo>
                    <a:pt x="23" y="258"/>
                  </a:lnTo>
                  <a:lnTo>
                    <a:pt x="31" y="241"/>
                  </a:lnTo>
                  <a:lnTo>
                    <a:pt x="40" y="225"/>
                  </a:lnTo>
                  <a:lnTo>
                    <a:pt x="50" y="207"/>
                  </a:lnTo>
                  <a:lnTo>
                    <a:pt x="62" y="193"/>
                  </a:lnTo>
                  <a:lnTo>
                    <a:pt x="73" y="176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4"/>
                  </a:lnTo>
                  <a:lnTo>
                    <a:pt x="133" y="120"/>
                  </a:lnTo>
                  <a:lnTo>
                    <a:pt x="149" y="108"/>
                  </a:lnTo>
                  <a:lnTo>
                    <a:pt x="167" y="95"/>
                  </a:lnTo>
                  <a:lnTo>
                    <a:pt x="186" y="84"/>
                  </a:lnTo>
                  <a:lnTo>
                    <a:pt x="205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7" y="45"/>
                  </a:lnTo>
                  <a:lnTo>
                    <a:pt x="289" y="37"/>
                  </a:lnTo>
                  <a:lnTo>
                    <a:pt x="312" y="28"/>
                  </a:lnTo>
                  <a:lnTo>
                    <a:pt x="335" y="22"/>
                  </a:lnTo>
                  <a:lnTo>
                    <a:pt x="359" y="16"/>
                  </a:lnTo>
                  <a:lnTo>
                    <a:pt x="383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3" name="Freeform 202"/>
            <p:cNvSpPr>
              <a:spLocks/>
            </p:cNvSpPr>
            <p:nvPr/>
          </p:nvSpPr>
          <p:spPr bwMode="auto">
            <a:xfrm>
              <a:off x="4983029" y="2268226"/>
              <a:ext cx="201867" cy="202461"/>
            </a:xfrm>
            <a:custGeom>
              <a:avLst/>
              <a:gdLst>
                <a:gd name="T0" fmla="*/ 537 w 1022"/>
                <a:gd name="T1" fmla="*/ 0 h 1022"/>
                <a:gd name="T2" fmla="*/ 614 w 1022"/>
                <a:gd name="T3" fmla="*/ 10 h 1022"/>
                <a:gd name="T4" fmla="*/ 686 w 1022"/>
                <a:gd name="T5" fmla="*/ 31 h 1022"/>
                <a:gd name="T6" fmla="*/ 755 w 1022"/>
                <a:gd name="T7" fmla="*/ 61 h 1022"/>
                <a:gd name="T8" fmla="*/ 817 w 1022"/>
                <a:gd name="T9" fmla="*/ 101 h 1022"/>
                <a:gd name="T10" fmla="*/ 872 w 1022"/>
                <a:gd name="T11" fmla="*/ 149 h 1022"/>
                <a:gd name="T12" fmla="*/ 920 w 1022"/>
                <a:gd name="T13" fmla="*/ 205 h 1022"/>
                <a:gd name="T14" fmla="*/ 960 w 1022"/>
                <a:gd name="T15" fmla="*/ 267 h 1022"/>
                <a:gd name="T16" fmla="*/ 991 w 1022"/>
                <a:gd name="T17" fmla="*/ 335 h 1022"/>
                <a:gd name="T18" fmla="*/ 1012 w 1022"/>
                <a:gd name="T19" fmla="*/ 407 h 1022"/>
                <a:gd name="T20" fmla="*/ 1021 w 1022"/>
                <a:gd name="T21" fmla="*/ 484 h 1022"/>
                <a:gd name="T22" fmla="*/ 1021 w 1022"/>
                <a:gd name="T23" fmla="*/ 537 h 1022"/>
                <a:gd name="T24" fmla="*/ 1012 w 1022"/>
                <a:gd name="T25" fmla="*/ 613 h 1022"/>
                <a:gd name="T26" fmla="*/ 991 w 1022"/>
                <a:gd name="T27" fmla="*/ 686 h 1022"/>
                <a:gd name="T28" fmla="*/ 960 w 1022"/>
                <a:gd name="T29" fmla="*/ 754 h 1022"/>
                <a:gd name="T30" fmla="*/ 920 w 1022"/>
                <a:gd name="T31" fmla="*/ 816 h 1022"/>
                <a:gd name="T32" fmla="*/ 872 w 1022"/>
                <a:gd name="T33" fmla="*/ 871 h 1022"/>
                <a:gd name="T34" fmla="*/ 817 w 1022"/>
                <a:gd name="T35" fmla="*/ 920 h 1022"/>
                <a:gd name="T36" fmla="*/ 755 w 1022"/>
                <a:gd name="T37" fmla="*/ 960 h 1022"/>
                <a:gd name="T38" fmla="*/ 686 w 1022"/>
                <a:gd name="T39" fmla="*/ 991 h 1022"/>
                <a:gd name="T40" fmla="*/ 614 w 1022"/>
                <a:gd name="T41" fmla="*/ 1011 h 1022"/>
                <a:gd name="T42" fmla="*/ 537 w 1022"/>
                <a:gd name="T43" fmla="*/ 1021 h 1022"/>
                <a:gd name="T44" fmla="*/ 484 w 1022"/>
                <a:gd name="T45" fmla="*/ 1021 h 1022"/>
                <a:gd name="T46" fmla="*/ 407 w 1022"/>
                <a:gd name="T47" fmla="*/ 1011 h 1022"/>
                <a:gd name="T48" fmla="*/ 335 w 1022"/>
                <a:gd name="T49" fmla="*/ 991 h 1022"/>
                <a:gd name="T50" fmla="*/ 268 w 1022"/>
                <a:gd name="T51" fmla="*/ 960 h 1022"/>
                <a:gd name="T52" fmla="*/ 206 w 1022"/>
                <a:gd name="T53" fmla="*/ 920 h 1022"/>
                <a:gd name="T54" fmla="*/ 149 w 1022"/>
                <a:gd name="T55" fmla="*/ 871 h 1022"/>
                <a:gd name="T56" fmla="*/ 101 w 1022"/>
                <a:gd name="T57" fmla="*/ 816 h 1022"/>
                <a:gd name="T58" fmla="*/ 61 w 1022"/>
                <a:gd name="T59" fmla="*/ 754 h 1022"/>
                <a:gd name="T60" fmla="*/ 31 w 1022"/>
                <a:gd name="T61" fmla="*/ 686 h 1022"/>
                <a:gd name="T62" fmla="*/ 11 w 1022"/>
                <a:gd name="T63" fmla="*/ 613 h 1022"/>
                <a:gd name="T64" fmla="*/ 0 w 1022"/>
                <a:gd name="T65" fmla="*/ 537 h 1022"/>
                <a:gd name="T66" fmla="*/ 0 w 1022"/>
                <a:gd name="T67" fmla="*/ 484 h 1022"/>
                <a:gd name="T68" fmla="*/ 11 w 1022"/>
                <a:gd name="T69" fmla="*/ 407 h 1022"/>
                <a:gd name="T70" fmla="*/ 31 w 1022"/>
                <a:gd name="T71" fmla="*/ 335 h 1022"/>
                <a:gd name="T72" fmla="*/ 61 w 1022"/>
                <a:gd name="T73" fmla="*/ 267 h 1022"/>
                <a:gd name="T74" fmla="*/ 101 w 1022"/>
                <a:gd name="T75" fmla="*/ 205 h 1022"/>
                <a:gd name="T76" fmla="*/ 149 w 1022"/>
                <a:gd name="T77" fmla="*/ 149 h 1022"/>
                <a:gd name="T78" fmla="*/ 206 w 1022"/>
                <a:gd name="T79" fmla="*/ 101 h 1022"/>
                <a:gd name="T80" fmla="*/ 268 w 1022"/>
                <a:gd name="T81" fmla="*/ 61 h 1022"/>
                <a:gd name="T82" fmla="*/ 335 w 1022"/>
                <a:gd name="T83" fmla="*/ 31 h 1022"/>
                <a:gd name="T84" fmla="*/ 407 w 1022"/>
                <a:gd name="T85" fmla="*/ 10 h 1022"/>
                <a:gd name="T86" fmla="*/ 484 w 1022"/>
                <a:gd name="T87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1" y="0"/>
                  </a:move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9" y="5"/>
                  </a:lnTo>
                  <a:lnTo>
                    <a:pt x="614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6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5" y="61"/>
                  </a:lnTo>
                  <a:lnTo>
                    <a:pt x="776" y="73"/>
                  </a:lnTo>
                  <a:lnTo>
                    <a:pt x="796" y="87"/>
                  </a:lnTo>
                  <a:lnTo>
                    <a:pt x="817" y="101"/>
                  </a:lnTo>
                  <a:lnTo>
                    <a:pt x="836" y="116"/>
                  </a:lnTo>
                  <a:lnTo>
                    <a:pt x="855" y="132"/>
                  </a:lnTo>
                  <a:lnTo>
                    <a:pt x="872" y="149"/>
                  </a:lnTo>
                  <a:lnTo>
                    <a:pt x="889" y="167"/>
                  </a:lnTo>
                  <a:lnTo>
                    <a:pt x="905" y="186"/>
                  </a:lnTo>
                  <a:lnTo>
                    <a:pt x="920" y="205"/>
                  </a:lnTo>
                  <a:lnTo>
                    <a:pt x="935" y="225"/>
                  </a:lnTo>
                  <a:lnTo>
                    <a:pt x="948" y="245"/>
                  </a:lnTo>
                  <a:lnTo>
                    <a:pt x="960" y="267"/>
                  </a:lnTo>
                  <a:lnTo>
                    <a:pt x="972" y="289"/>
                  </a:lnTo>
                  <a:lnTo>
                    <a:pt x="982" y="312"/>
                  </a:lnTo>
                  <a:lnTo>
                    <a:pt x="991" y="335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7"/>
                  </a:lnTo>
                  <a:lnTo>
                    <a:pt x="1017" y="432"/>
                  </a:lnTo>
                  <a:lnTo>
                    <a:pt x="1020" y="459"/>
                  </a:lnTo>
                  <a:lnTo>
                    <a:pt x="1021" y="484"/>
                  </a:lnTo>
                  <a:lnTo>
                    <a:pt x="1022" y="510"/>
                  </a:lnTo>
                  <a:lnTo>
                    <a:pt x="1022" y="510"/>
                  </a:lnTo>
                  <a:lnTo>
                    <a:pt x="1021" y="537"/>
                  </a:lnTo>
                  <a:lnTo>
                    <a:pt x="1020" y="563"/>
                  </a:lnTo>
                  <a:lnTo>
                    <a:pt x="1017" y="588"/>
                  </a:lnTo>
                  <a:lnTo>
                    <a:pt x="1012" y="613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6"/>
                  </a:lnTo>
                  <a:lnTo>
                    <a:pt x="982" y="710"/>
                  </a:lnTo>
                  <a:lnTo>
                    <a:pt x="972" y="732"/>
                  </a:lnTo>
                  <a:lnTo>
                    <a:pt x="960" y="754"/>
                  </a:lnTo>
                  <a:lnTo>
                    <a:pt x="948" y="775"/>
                  </a:lnTo>
                  <a:lnTo>
                    <a:pt x="935" y="796"/>
                  </a:lnTo>
                  <a:lnTo>
                    <a:pt x="920" y="816"/>
                  </a:lnTo>
                  <a:lnTo>
                    <a:pt x="905" y="836"/>
                  </a:lnTo>
                  <a:lnTo>
                    <a:pt x="889" y="854"/>
                  </a:lnTo>
                  <a:lnTo>
                    <a:pt x="872" y="871"/>
                  </a:lnTo>
                  <a:lnTo>
                    <a:pt x="855" y="889"/>
                  </a:lnTo>
                  <a:lnTo>
                    <a:pt x="836" y="905"/>
                  </a:lnTo>
                  <a:lnTo>
                    <a:pt x="817" y="920"/>
                  </a:lnTo>
                  <a:lnTo>
                    <a:pt x="796" y="935"/>
                  </a:lnTo>
                  <a:lnTo>
                    <a:pt x="776" y="947"/>
                  </a:lnTo>
                  <a:lnTo>
                    <a:pt x="755" y="960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6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4" y="1011"/>
                  </a:lnTo>
                  <a:lnTo>
                    <a:pt x="589" y="1016"/>
                  </a:lnTo>
                  <a:lnTo>
                    <a:pt x="563" y="1018"/>
                  </a:lnTo>
                  <a:lnTo>
                    <a:pt x="537" y="1021"/>
                  </a:lnTo>
                  <a:lnTo>
                    <a:pt x="511" y="1022"/>
                  </a:lnTo>
                  <a:lnTo>
                    <a:pt x="511" y="1022"/>
                  </a:lnTo>
                  <a:lnTo>
                    <a:pt x="484" y="1021"/>
                  </a:lnTo>
                  <a:lnTo>
                    <a:pt x="459" y="1018"/>
                  </a:lnTo>
                  <a:lnTo>
                    <a:pt x="433" y="1016"/>
                  </a:lnTo>
                  <a:lnTo>
                    <a:pt x="407" y="1011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5" y="991"/>
                  </a:lnTo>
                  <a:lnTo>
                    <a:pt x="312" y="982"/>
                  </a:lnTo>
                  <a:lnTo>
                    <a:pt x="289" y="971"/>
                  </a:lnTo>
                  <a:lnTo>
                    <a:pt x="268" y="960"/>
                  </a:lnTo>
                  <a:lnTo>
                    <a:pt x="246" y="947"/>
                  </a:lnTo>
                  <a:lnTo>
                    <a:pt x="225" y="935"/>
                  </a:lnTo>
                  <a:lnTo>
                    <a:pt x="206" y="920"/>
                  </a:lnTo>
                  <a:lnTo>
                    <a:pt x="186" y="905"/>
                  </a:lnTo>
                  <a:lnTo>
                    <a:pt x="168" y="889"/>
                  </a:lnTo>
                  <a:lnTo>
                    <a:pt x="149" y="871"/>
                  </a:lnTo>
                  <a:lnTo>
                    <a:pt x="132" y="854"/>
                  </a:lnTo>
                  <a:lnTo>
                    <a:pt x="116" y="836"/>
                  </a:lnTo>
                  <a:lnTo>
                    <a:pt x="101" y="816"/>
                  </a:lnTo>
                  <a:lnTo>
                    <a:pt x="87" y="796"/>
                  </a:lnTo>
                  <a:lnTo>
                    <a:pt x="74" y="775"/>
                  </a:lnTo>
                  <a:lnTo>
                    <a:pt x="61" y="754"/>
                  </a:lnTo>
                  <a:lnTo>
                    <a:pt x="51" y="732"/>
                  </a:lnTo>
                  <a:lnTo>
                    <a:pt x="40" y="710"/>
                  </a:lnTo>
                  <a:lnTo>
                    <a:pt x="31" y="686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1" y="613"/>
                  </a:lnTo>
                  <a:lnTo>
                    <a:pt x="6" y="588"/>
                  </a:lnTo>
                  <a:lnTo>
                    <a:pt x="3" y="563"/>
                  </a:lnTo>
                  <a:lnTo>
                    <a:pt x="0" y="537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484"/>
                  </a:lnTo>
                  <a:lnTo>
                    <a:pt x="3" y="459"/>
                  </a:lnTo>
                  <a:lnTo>
                    <a:pt x="6" y="432"/>
                  </a:lnTo>
                  <a:lnTo>
                    <a:pt x="11" y="407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5"/>
                  </a:lnTo>
                  <a:lnTo>
                    <a:pt x="40" y="312"/>
                  </a:lnTo>
                  <a:lnTo>
                    <a:pt x="51" y="289"/>
                  </a:lnTo>
                  <a:lnTo>
                    <a:pt x="61" y="267"/>
                  </a:lnTo>
                  <a:lnTo>
                    <a:pt x="74" y="245"/>
                  </a:lnTo>
                  <a:lnTo>
                    <a:pt x="87" y="225"/>
                  </a:lnTo>
                  <a:lnTo>
                    <a:pt x="101" y="205"/>
                  </a:lnTo>
                  <a:lnTo>
                    <a:pt x="116" y="186"/>
                  </a:lnTo>
                  <a:lnTo>
                    <a:pt x="132" y="167"/>
                  </a:lnTo>
                  <a:lnTo>
                    <a:pt x="149" y="149"/>
                  </a:lnTo>
                  <a:lnTo>
                    <a:pt x="168" y="132"/>
                  </a:lnTo>
                  <a:lnTo>
                    <a:pt x="186" y="116"/>
                  </a:lnTo>
                  <a:lnTo>
                    <a:pt x="206" y="101"/>
                  </a:lnTo>
                  <a:lnTo>
                    <a:pt x="225" y="87"/>
                  </a:lnTo>
                  <a:lnTo>
                    <a:pt x="246" y="73"/>
                  </a:lnTo>
                  <a:lnTo>
                    <a:pt x="268" y="61"/>
                  </a:lnTo>
                  <a:lnTo>
                    <a:pt x="289" y="50"/>
                  </a:lnTo>
                  <a:lnTo>
                    <a:pt x="312" y="40"/>
                  </a:lnTo>
                  <a:lnTo>
                    <a:pt x="335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7" y="10"/>
                  </a:lnTo>
                  <a:lnTo>
                    <a:pt x="433" y="5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4" name="Freeform 204"/>
            <p:cNvSpPr>
              <a:spLocks/>
            </p:cNvSpPr>
            <p:nvPr/>
          </p:nvSpPr>
          <p:spPr bwMode="auto">
            <a:xfrm>
              <a:off x="4195152" y="2635150"/>
              <a:ext cx="202461" cy="159713"/>
            </a:xfrm>
            <a:custGeom>
              <a:avLst/>
              <a:gdLst>
                <a:gd name="T0" fmla="*/ 510 w 1022"/>
                <a:gd name="T1" fmla="*/ 0 h 805"/>
                <a:gd name="T2" fmla="*/ 537 w 1022"/>
                <a:gd name="T3" fmla="*/ 0 h 805"/>
                <a:gd name="T4" fmla="*/ 588 w 1022"/>
                <a:gd name="T5" fmla="*/ 5 h 805"/>
                <a:gd name="T6" fmla="*/ 638 w 1022"/>
                <a:gd name="T7" fmla="*/ 12 h 805"/>
                <a:gd name="T8" fmla="*/ 686 w 1022"/>
                <a:gd name="T9" fmla="*/ 22 h 805"/>
                <a:gd name="T10" fmla="*/ 732 w 1022"/>
                <a:gd name="T11" fmla="*/ 37 h 805"/>
                <a:gd name="T12" fmla="*/ 775 w 1022"/>
                <a:gd name="T13" fmla="*/ 53 h 805"/>
                <a:gd name="T14" fmla="*/ 817 w 1022"/>
                <a:gd name="T15" fmla="*/ 74 h 805"/>
                <a:gd name="T16" fmla="*/ 855 w 1022"/>
                <a:gd name="T17" fmla="*/ 96 h 805"/>
                <a:gd name="T18" fmla="*/ 889 w 1022"/>
                <a:gd name="T19" fmla="*/ 121 h 805"/>
                <a:gd name="T20" fmla="*/ 920 w 1022"/>
                <a:gd name="T21" fmla="*/ 148 h 805"/>
                <a:gd name="T22" fmla="*/ 948 w 1022"/>
                <a:gd name="T23" fmla="*/ 177 h 805"/>
                <a:gd name="T24" fmla="*/ 972 w 1022"/>
                <a:gd name="T25" fmla="*/ 208 h 805"/>
                <a:gd name="T26" fmla="*/ 991 w 1022"/>
                <a:gd name="T27" fmla="*/ 241 h 805"/>
                <a:gd name="T28" fmla="*/ 1006 w 1022"/>
                <a:gd name="T29" fmla="*/ 276 h 805"/>
                <a:gd name="T30" fmla="*/ 1016 w 1022"/>
                <a:gd name="T31" fmla="*/ 311 h 805"/>
                <a:gd name="T32" fmla="*/ 1021 w 1022"/>
                <a:gd name="T33" fmla="*/ 348 h 805"/>
                <a:gd name="T34" fmla="*/ 1022 w 1022"/>
                <a:gd name="T35" fmla="*/ 755 h 805"/>
                <a:gd name="T36" fmla="*/ 958 w 1022"/>
                <a:gd name="T37" fmla="*/ 747 h 805"/>
                <a:gd name="T38" fmla="*/ 828 w 1022"/>
                <a:gd name="T39" fmla="*/ 735 h 805"/>
                <a:gd name="T40" fmla="*/ 699 w 1022"/>
                <a:gd name="T41" fmla="*/ 729 h 805"/>
                <a:gd name="T42" fmla="*/ 569 w 1022"/>
                <a:gd name="T43" fmla="*/ 729 h 805"/>
                <a:gd name="T44" fmla="*/ 441 w 1022"/>
                <a:gd name="T45" fmla="*/ 736 h 805"/>
                <a:gd name="T46" fmla="*/ 312 w 1022"/>
                <a:gd name="T47" fmla="*/ 748 h 805"/>
                <a:gd name="T48" fmla="*/ 186 w 1022"/>
                <a:gd name="T49" fmla="*/ 767 h 805"/>
                <a:gd name="T50" fmla="*/ 61 w 1022"/>
                <a:gd name="T51" fmla="*/ 791 h 805"/>
                <a:gd name="T52" fmla="*/ 0 w 1022"/>
                <a:gd name="T53" fmla="*/ 368 h 805"/>
                <a:gd name="T54" fmla="*/ 0 w 1022"/>
                <a:gd name="T55" fmla="*/ 348 h 805"/>
                <a:gd name="T56" fmla="*/ 6 w 1022"/>
                <a:gd name="T57" fmla="*/ 311 h 805"/>
                <a:gd name="T58" fmla="*/ 16 w 1022"/>
                <a:gd name="T59" fmla="*/ 276 h 805"/>
                <a:gd name="T60" fmla="*/ 31 w 1022"/>
                <a:gd name="T61" fmla="*/ 241 h 805"/>
                <a:gd name="T62" fmla="*/ 51 w 1022"/>
                <a:gd name="T63" fmla="*/ 208 h 805"/>
                <a:gd name="T64" fmla="*/ 73 w 1022"/>
                <a:gd name="T65" fmla="*/ 177 h 805"/>
                <a:gd name="T66" fmla="*/ 101 w 1022"/>
                <a:gd name="T67" fmla="*/ 148 h 805"/>
                <a:gd name="T68" fmla="*/ 133 w 1022"/>
                <a:gd name="T69" fmla="*/ 121 h 805"/>
                <a:gd name="T70" fmla="*/ 168 w 1022"/>
                <a:gd name="T71" fmla="*/ 96 h 805"/>
                <a:gd name="T72" fmla="*/ 205 w 1022"/>
                <a:gd name="T73" fmla="*/ 74 h 805"/>
                <a:gd name="T74" fmla="*/ 247 w 1022"/>
                <a:gd name="T75" fmla="*/ 53 h 805"/>
                <a:gd name="T76" fmla="*/ 290 w 1022"/>
                <a:gd name="T77" fmla="*/ 37 h 805"/>
                <a:gd name="T78" fmla="*/ 335 w 1022"/>
                <a:gd name="T79" fmla="*/ 22 h 805"/>
                <a:gd name="T80" fmla="*/ 383 w 1022"/>
                <a:gd name="T81" fmla="*/ 12 h 805"/>
                <a:gd name="T82" fmla="*/ 434 w 1022"/>
                <a:gd name="T83" fmla="*/ 5 h 805"/>
                <a:gd name="T84" fmla="*/ 484 w 1022"/>
                <a:gd name="T8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2" h="80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3"/>
                  </a:lnTo>
                  <a:lnTo>
                    <a:pt x="588" y="5"/>
                  </a:lnTo>
                  <a:lnTo>
                    <a:pt x="614" y="7"/>
                  </a:lnTo>
                  <a:lnTo>
                    <a:pt x="638" y="12"/>
                  </a:lnTo>
                  <a:lnTo>
                    <a:pt x="662" y="17"/>
                  </a:lnTo>
                  <a:lnTo>
                    <a:pt x="686" y="22"/>
                  </a:lnTo>
                  <a:lnTo>
                    <a:pt x="709" y="29"/>
                  </a:lnTo>
                  <a:lnTo>
                    <a:pt x="732" y="37"/>
                  </a:lnTo>
                  <a:lnTo>
                    <a:pt x="754" y="45"/>
                  </a:lnTo>
                  <a:lnTo>
                    <a:pt x="775" y="53"/>
                  </a:lnTo>
                  <a:lnTo>
                    <a:pt x="796" y="64"/>
                  </a:lnTo>
                  <a:lnTo>
                    <a:pt x="817" y="74"/>
                  </a:lnTo>
                  <a:lnTo>
                    <a:pt x="835" y="84"/>
                  </a:lnTo>
                  <a:lnTo>
                    <a:pt x="855" y="96"/>
                  </a:lnTo>
                  <a:lnTo>
                    <a:pt x="872" y="108"/>
                  </a:lnTo>
                  <a:lnTo>
                    <a:pt x="889" y="121"/>
                  </a:lnTo>
                  <a:lnTo>
                    <a:pt x="905" y="135"/>
                  </a:lnTo>
                  <a:lnTo>
                    <a:pt x="920" y="148"/>
                  </a:lnTo>
                  <a:lnTo>
                    <a:pt x="935" y="162"/>
                  </a:lnTo>
                  <a:lnTo>
                    <a:pt x="948" y="177"/>
                  </a:lnTo>
                  <a:lnTo>
                    <a:pt x="960" y="193"/>
                  </a:lnTo>
                  <a:lnTo>
                    <a:pt x="972" y="208"/>
                  </a:lnTo>
                  <a:lnTo>
                    <a:pt x="982" y="224"/>
                  </a:lnTo>
                  <a:lnTo>
                    <a:pt x="991" y="241"/>
                  </a:lnTo>
                  <a:lnTo>
                    <a:pt x="999" y="259"/>
                  </a:lnTo>
                  <a:lnTo>
                    <a:pt x="1006" y="276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20" y="330"/>
                  </a:lnTo>
                  <a:lnTo>
                    <a:pt x="1021" y="348"/>
                  </a:lnTo>
                  <a:lnTo>
                    <a:pt x="1022" y="368"/>
                  </a:lnTo>
                  <a:lnTo>
                    <a:pt x="1022" y="755"/>
                  </a:lnTo>
                  <a:lnTo>
                    <a:pt x="1022" y="755"/>
                  </a:lnTo>
                  <a:lnTo>
                    <a:pt x="958" y="747"/>
                  </a:lnTo>
                  <a:lnTo>
                    <a:pt x="894" y="740"/>
                  </a:lnTo>
                  <a:lnTo>
                    <a:pt x="828" y="735"/>
                  </a:lnTo>
                  <a:lnTo>
                    <a:pt x="764" y="731"/>
                  </a:lnTo>
                  <a:lnTo>
                    <a:pt x="699" y="729"/>
                  </a:lnTo>
                  <a:lnTo>
                    <a:pt x="634" y="728"/>
                  </a:lnTo>
                  <a:lnTo>
                    <a:pt x="569" y="729"/>
                  </a:lnTo>
                  <a:lnTo>
                    <a:pt x="505" y="731"/>
                  </a:lnTo>
                  <a:lnTo>
                    <a:pt x="441" y="736"/>
                  </a:lnTo>
                  <a:lnTo>
                    <a:pt x="376" y="741"/>
                  </a:lnTo>
                  <a:lnTo>
                    <a:pt x="312" y="748"/>
                  </a:lnTo>
                  <a:lnTo>
                    <a:pt x="249" y="756"/>
                  </a:lnTo>
                  <a:lnTo>
                    <a:pt x="186" y="767"/>
                  </a:lnTo>
                  <a:lnTo>
                    <a:pt x="123" y="778"/>
                  </a:lnTo>
                  <a:lnTo>
                    <a:pt x="61" y="791"/>
                  </a:lnTo>
                  <a:lnTo>
                    <a:pt x="0" y="80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48"/>
                  </a:lnTo>
                  <a:lnTo>
                    <a:pt x="2" y="330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6"/>
                  </a:lnTo>
                  <a:lnTo>
                    <a:pt x="23" y="259"/>
                  </a:lnTo>
                  <a:lnTo>
                    <a:pt x="31" y="241"/>
                  </a:lnTo>
                  <a:lnTo>
                    <a:pt x="40" y="224"/>
                  </a:lnTo>
                  <a:lnTo>
                    <a:pt x="51" y="208"/>
                  </a:lnTo>
                  <a:lnTo>
                    <a:pt x="62" y="193"/>
                  </a:lnTo>
                  <a:lnTo>
                    <a:pt x="73" y="177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5"/>
                  </a:lnTo>
                  <a:lnTo>
                    <a:pt x="133" y="121"/>
                  </a:lnTo>
                  <a:lnTo>
                    <a:pt x="150" y="108"/>
                  </a:lnTo>
                  <a:lnTo>
                    <a:pt x="168" y="96"/>
                  </a:lnTo>
                  <a:lnTo>
                    <a:pt x="186" y="84"/>
                  </a:lnTo>
                  <a:lnTo>
                    <a:pt x="205" y="74"/>
                  </a:lnTo>
                  <a:lnTo>
                    <a:pt x="226" y="64"/>
                  </a:lnTo>
                  <a:lnTo>
                    <a:pt x="247" y="53"/>
                  </a:lnTo>
                  <a:lnTo>
                    <a:pt x="267" y="45"/>
                  </a:lnTo>
                  <a:lnTo>
                    <a:pt x="290" y="37"/>
                  </a:lnTo>
                  <a:lnTo>
                    <a:pt x="312" y="29"/>
                  </a:lnTo>
                  <a:lnTo>
                    <a:pt x="335" y="22"/>
                  </a:lnTo>
                  <a:lnTo>
                    <a:pt x="359" y="17"/>
                  </a:lnTo>
                  <a:lnTo>
                    <a:pt x="383" y="12"/>
                  </a:lnTo>
                  <a:lnTo>
                    <a:pt x="408" y="7"/>
                  </a:lnTo>
                  <a:lnTo>
                    <a:pt x="434" y="5"/>
                  </a:lnTo>
                  <a:lnTo>
                    <a:pt x="459" y="3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5" name="Freeform 206"/>
            <p:cNvSpPr>
              <a:spLocks/>
            </p:cNvSpPr>
            <p:nvPr/>
          </p:nvSpPr>
          <p:spPr bwMode="auto">
            <a:xfrm>
              <a:off x="4195746" y="2373909"/>
              <a:ext cx="202461" cy="201867"/>
            </a:xfrm>
            <a:custGeom>
              <a:avLst/>
              <a:gdLst>
                <a:gd name="T0" fmla="*/ 536 w 1022"/>
                <a:gd name="T1" fmla="*/ 1 h 1022"/>
                <a:gd name="T2" fmla="*/ 613 w 1022"/>
                <a:gd name="T3" fmla="*/ 10 h 1022"/>
                <a:gd name="T4" fmla="*/ 687 w 1022"/>
                <a:gd name="T5" fmla="*/ 31 h 1022"/>
                <a:gd name="T6" fmla="*/ 754 w 1022"/>
                <a:gd name="T7" fmla="*/ 62 h 1022"/>
                <a:gd name="T8" fmla="*/ 816 w 1022"/>
                <a:gd name="T9" fmla="*/ 102 h 1022"/>
                <a:gd name="T10" fmla="*/ 871 w 1022"/>
                <a:gd name="T11" fmla="*/ 150 h 1022"/>
                <a:gd name="T12" fmla="*/ 919 w 1022"/>
                <a:gd name="T13" fmla="*/ 205 h 1022"/>
                <a:gd name="T14" fmla="*/ 960 w 1022"/>
                <a:gd name="T15" fmla="*/ 267 h 1022"/>
                <a:gd name="T16" fmla="*/ 991 w 1022"/>
                <a:gd name="T17" fmla="*/ 336 h 1022"/>
                <a:gd name="T18" fmla="*/ 1011 w 1022"/>
                <a:gd name="T19" fmla="*/ 408 h 1022"/>
                <a:gd name="T20" fmla="*/ 1020 w 1022"/>
                <a:gd name="T21" fmla="*/ 485 h 1022"/>
                <a:gd name="T22" fmla="*/ 1020 w 1022"/>
                <a:gd name="T23" fmla="*/ 538 h 1022"/>
                <a:gd name="T24" fmla="*/ 1011 w 1022"/>
                <a:gd name="T25" fmla="*/ 615 h 1022"/>
                <a:gd name="T26" fmla="*/ 991 w 1022"/>
                <a:gd name="T27" fmla="*/ 687 h 1022"/>
                <a:gd name="T28" fmla="*/ 960 w 1022"/>
                <a:gd name="T29" fmla="*/ 755 h 1022"/>
                <a:gd name="T30" fmla="*/ 919 w 1022"/>
                <a:gd name="T31" fmla="*/ 817 h 1022"/>
                <a:gd name="T32" fmla="*/ 871 w 1022"/>
                <a:gd name="T33" fmla="*/ 873 h 1022"/>
                <a:gd name="T34" fmla="*/ 816 w 1022"/>
                <a:gd name="T35" fmla="*/ 921 h 1022"/>
                <a:gd name="T36" fmla="*/ 754 w 1022"/>
                <a:gd name="T37" fmla="*/ 961 h 1022"/>
                <a:gd name="T38" fmla="*/ 687 w 1022"/>
                <a:gd name="T39" fmla="*/ 991 h 1022"/>
                <a:gd name="T40" fmla="*/ 613 w 1022"/>
                <a:gd name="T41" fmla="*/ 1012 h 1022"/>
                <a:gd name="T42" fmla="*/ 536 w 1022"/>
                <a:gd name="T43" fmla="*/ 1022 h 1022"/>
                <a:gd name="T44" fmla="*/ 484 w 1022"/>
                <a:gd name="T45" fmla="*/ 1022 h 1022"/>
                <a:gd name="T46" fmla="*/ 408 w 1022"/>
                <a:gd name="T47" fmla="*/ 1012 h 1022"/>
                <a:gd name="T48" fmla="*/ 334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49 w 1022"/>
                <a:gd name="T55" fmla="*/ 873 h 1022"/>
                <a:gd name="T56" fmla="*/ 100 w 1022"/>
                <a:gd name="T57" fmla="*/ 817 h 1022"/>
                <a:gd name="T58" fmla="*/ 61 w 1022"/>
                <a:gd name="T59" fmla="*/ 755 h 1022"/>
                <a:gd name="T60" fmla="*/ 30 w 1022"/>
                <a:gd name="T61" fmla="*/ 687 h 1022"/>
                <a:gd name="T62" fmla="*/ 10 w 1022"/>
                <a:gd name="T63" fmla="*/ 615 h 1022"/>
                <a:gd name="T64" fmla="*/ 0 w 1022"/>
                <a:gd name="T65" fmla="*/ 538 h 1022"/>
                <a:gd name="T66" fmla="*/ 0 w 1022"/>
                <a:gd name="T67" fmla="*/ 485 h 1022"/>
                <a:gd name="T68" fmla="*/ 10 w 1022"/>
                <a:gd name="T69" fmla="*/ 408 h 1022"/>
                <a:gd name="T70" fmla="*/ 30 w 1022"/>
                <a:gd name="T71" fmla="*/ 336 h 1022"/>
                <a:gd name="T72" fmla="*/ 61 w 1022"/>
                <a:gd name="T73" fmla="*/ 267 h 1022"/>
                <a:gd name="T74" fmla="*/ 100 w 1022"/>
                <a:gd name="T75" fmla="*/ 205 h 1022"/>
                <a:gd name="T76" fmla="*/ 149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4 w 1022"/>
                <a:gd name="T83" fmla="*/ 31 h 1022"/>
                <a:gd name="T84" fmla="*/ 408 w 1022"/>
                <a:gd name="T85" fmla="*/ 10 h 1022"/>
                <a:gd name="T86" fmla="*/ 484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0" y="0"/>
                  </a:moveTo>
                  <a:lnTo>
                    <a:pt x="510" y="0"/>
                  </a:lnTo>
                  <a:lnTo>
                    <a:pt x="536" y="1"/>
                  </a:lnTo>
                  <a:lnTo>
                    <a:pt x="563" y="3"/>
                  </a:lnTo>
                  <a:lnTo>
                    <a:pt x="588" y="6"/>
                  </a:lnTo>
                  <a:lnTo>
                    <a:pt x="613" y="10"/>
                  </a:lnTo>
                  <a:lnTo>
                    <a:pt x="638" y="16"/>
                  </a:lnTo>
                  <a:lnTo>
                    <a:pt x="662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4" y="62"/>
                  </a:lnTo>
                  <a:lnTo>
                    <a:pt x="775" y="75"/>
                  </a:lnTo>
                  <a:lnTo>
                    <a:pt x="797" y="87"/>
                  </a:lnTo>
                  <a:lnTo>
                    <a:pt x="816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1" y="150"/>
                  </a:lnTo>
                  <a:lnTo>
                    <a:pt x="888" y="167"/>
                  </a:lnTo>
                  <a:lnTo>
                    <a:pt x="905" y="186"/>
                  </a:lnTo>
                  <a:lnTo>
                    <a:pt x="919" y="205"/>
                  </a:lnTo>
                  <a:lnTo>
                    <a:pt x="934" y="226"/>
                  </a:lnTo>
                  <a:lnTo>
                    <a:pt x="947" y="247"/>
                  </a:lnTo>
                  <a:lnTo>
                    <a:pt x="960" y="267"/>
                  </a:lnTo>
                  <a:lnTo>
                    <a:pt x="971" y="290"/>
                  </a:lnTo>
                  <a:lnTo>
                    <a:pt x="981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5" y="383"/>
                  </a:lnTo>
                  <a:lnTo>
                    <a:pt x="1011" y="408"/>
                  </a:lnTo>
                  <a:lnTo>
                    <a:pt x="1016" y="434"/>
                  </a:lnTo>
                  <a:lnTo>
                    <a:pt x="1019" y="459"/>
                  </a:lnTo>
                  <a:lnTo>
                    <a:pt x="1020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0" y="538"/>
                  </a:lnTo>
                  <a:lnTo>
                    <a:pt x="1019" y="563"/>
                  </a:lnTo>
                  <a:lnTo>
                    <a:pt x="1016" y="590"/>
                  </a:lnTo>
                  <a:lnTo>
                    <a:pt x="1011" y="615"/>
                  </a:lnTo>
                  <a:lnTo>
                    <a:pt x="1005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1" y="710"/>
                  </a:lnTo>
                  <a:lnTo>
                    <a:pt x="971" y="733"/>
                  </a:lnTo>
                  <a:lnTo>
                    <a:pt x="960" y="755"/>
                  </a:lnTo>
                  <a:lnTo>
                    <a:pt x="947" y="776"/>
                  </a:lnTo>
                  <a:lnTo>
                    <a:pt x="934" y="797"/>
                  </a:lnTo>
                  <a:lnTo>
                    <a:pt x="919" y="817"/>
                  </a:lnTo>
                  <a:lnTo>
                    <a:pt x="905" y="836"/>
                  </a:lnTo>
                  <a:lnTo>
                    <a:pt x="888" y="854"/>
                  </a:lnTo>
                  <a:lnTo>
                    <a:pt x="871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6" y="921"/>
                  </a:lnTo>
                  <a:lnTo>
                    <a:pt x="797" y="935"/>
                  </a:lnTo>
                  <a:lnTo>
                    <a:pt x="775" y="949"/>
                  </a:lnTo>
                  <a:lnTo>
                    <a:pt x="754" y="961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2" y="999"/>
                  </a:lnTo>
                  <a:lnTo>
                    <a:pt x="638" y="1006"/>
                  </a:lnTo>
                  <a:lnTo>
                    <a:pt x="613" y="1012"/>
                  </a:lnTo>
                  <a:lnTo>
                    <a:pt x="588" y="1016"/>
                  </a:lnTo>
                  <a:lnTo>
                    <a:pt x="563" y="1020"/>
                  </a:lnTo>
                  <a:lnTo>
                    <a:pt x="536" y="1022"/>
                  </a:lnTo>
                  <a:lnTo>
                    <a:pt x="510" y="1022"/>
                  </a:lnTo>
                  <a:lnTo>
                    <a:pt x="510" y="1022"/>
                  </a:lnTo>
                  <a:lnTo>
                    <a:pt x="484" y="1022"/>
                  </a:lnTo>
                  <a:lnTo>
                    <a:pt x="458" y="1020"/>
                  </a:lnTo>
                  <a:lnTo>
                    <a:pt x="433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4" y="991"/>
                  </a:lnTo>
                  <a:lnTo>
                    <a:pt x="311" y="982"/>
                  </a:lnTo>
                  <a:lnTo>
                    <a:pt x="289" y="971"/>
                  </a:lnTo>
                  <a:lnTo>
                    <a:pt x="267" y="961"/>
                  </a:lnTo>
                  <a:lnTo>
                    <a:pt x="245" y="949"/>
                  </a:lnTo>
                  <a:lnTo>
                    <a:pt x="224" y="935"/>
                  </a:lnTo>
                  <a:lnTo>
                    <a:pt x="205" y="921"/>
                  </a:lnTo>
                  <a:lnTo>
                    <a:pt x="185" y="906"/>
                  </a:lnTo>
                  <a:lnTo>
                    <a:pt x="167" y="890"/>
                  </a:lnTo>
                  <a:lnTo>
                    <a:pt x="149" y="873"/>
                  </a:lnTo>
                  <a:lnTo>
                    <a:pt x="133" y="854"/>
                  </a:lnTo>
                  <a:lnTo>
                    <a:pt x="116" y="836"/>
                  </a:lnTo>
                  <a:lnTo>
                    <a:pt x="100" y="817"/>
                  </a:lnTo>
                  <a:lnTo>
                    <a:pt x="87" y="797"/>
                  </a:lnTo>
                  <a:lnTo>
                    <a:pt x="73" y="776"/>
                  </a:lnTo>
                  <a:lnTo>
                    <a:pt x="61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0" y="687"/>
                  </a:lnTo>
                  <a:lnTo>
                    <a:pt x="22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5" y="590"/>
                  </a:lnTo>
                  <a:lnTo>
                    <a:pt x="2" y="563"/>
                  </a:lnTo>
                  <a:lnTo>
                    <a:pt x="0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0" y="485"/>
                  </a:lnTo>
                  <a:lnTo>
                    <a:pt x="2" y="459"/>
                  </a:lnTo>
                  <a:lnTo>
                    <a:pt x="5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2" y="359"/>
                  </a:lnTo>
                  <a:lnTo>
                    <a:pt x="30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1" y="267"/>
                  </a:lnTo>
                  <a:lnTo>
                    <a:pt x="73" y="247"/>
                  </a:lnTo>
                  <a:lnTo>
                    <a:pt x="87" y="226"/>
                  </a:lnTo>
                  <a:lnTo>
                    <a:pt x="100" y="205"/>
                  </a:lnTo>
                  <a:lnTo>
                    <a:pt x="116" y="186"/>
                  </a:lnTo>
                  <a:lnTo>
                    <a:pt x="133" y="167"/>
                  </a:lnTo>
                  <a:lnTo>
                    <a:pt x="149" y="150"/>
                  </a:lnTo>
                  <a:lnTo>
                    <a:pt x="167" y="133"/>
                  </a:lnTo>
                  <a:lnTo>
                    <a:pt x="185" y="117"/>
                  </a:lnTo>
                  <a:lnTo>
                    <a:pt x="205" y="102"/>
                  </a:lnTo>
                  <a:lnTo>
                    <a:pt x="224" y="87"/>
                  </a:lnTo>
                  <a:lnTo>
                    <a:pt x="245" y="75"/>
                  </a:lnTo>
                  <a:lnTo>
                    <a:pt x="267" y="62"/>
                  </a:lnTo>
                  <a:lnTo>
                    <a:pt x="289" y="50"/>
                  </a:lnTo>
                  <a:lnTo>
                    <a:pt x="311" y="40"/>
                  </a:lnTo>
                  <a:lnTo>
                    <a:pt x="334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3" y="6"/>
                  </a:lnTo>
                  <a:lnTo>
                    <a:pt x="458" y="3"/>
                  </a:lnTo>
                  <a:lnTo>
                    <a:pt x="484" y="1"/>
                  </a:lnTo>
                  <a:lnTo>
                    <a:pt x="510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6" name="Freeform 207"/>
            <p:cNvSpPr>
              <a:spLocks/>
            </p:cNvSpPr>
            <p:nvPr/>
          </p:nvSpPr>
          <p:spPr bwMode="auto">
            <a:xfrm>
              <a:off x="4444518" y="2635744"/>
              <a:ext cx="202461" cy="284396"/>
            </a:xfrm>
            <a:custGeom>
              <a:avLst/>
              <a:gdLst>
                <a:gd name="T0" fmla="*/ 511 w 1022"/>
                <a:gd name="T1" fmla="*/ 0 h 1437"/>
                <a:gd name="T2" fmla="*/ 537 w 1022"/>
                <a:gd name="T3" fmla="*/ 0 h 1437"/>
                <a:gd name="T4" fmla="*/ 588 w 1022"/>
                <a:gd name="T5" fmla="*/ 4 h 1437"/>
                <a:gd name="T6" fmla="*/ 638 w 1022"/>
                <a:gd name="T7" fmla="*/ 11 h 1437"/>
                <a:gd name="T8" fmla="*/ 687 w 1022"/>
                <a:gd name="T9" fmla="*/ 22 h 1437"/>
                <a:gd name="T10" fmla="*/ 731 w 1022"/>
                <a:gd name="T11" fmla="*/ 35 h 1437"/>
                <a:gd name="T12" fmla="*/ 775 w 1022"/>
                <a:gd name="T13" fmla="*/ 53 h 1437"/>
                <a:gd name="T14" fmla="*/ 816 w 1022"/>
                <a:gd name="T15" fmla="*/ 73 h 1437"/>
                <a:gd name="T16" fmla="*/ 854 w 1022"/>
                <a:gd name="T17" fmla="*/ 95 h 1437"/>
                <a:gd name="T18" fmla="*/ 888 w 1022"/>
                <a:gd name="T19" fmla="*/ 120 h 1437"/>
                <a:gd name="T20" fmla="*/ 921 w 1022"/>
                <a:gd name="T21" fmla="*/ 148 h 1437"/>
                <a:gd name="T22" fmla="*/ 948 w 1022"/>
                <a:gd name="T23" fmla="*/ 176 h 1437"/>
                <a:gd name="T24" fmla="*/ 971 w 1022"/>
                <a:gd name="T25" fmla="*/ 207 h 1437"/>
                <a:gd name="T26" fmla="*/ 991 w 1022"/>
                <a:gd name="T27" fmla="*/ 241 h 1437"/>
                <a:gd name="T28" fmla="*/ 1005 w 1022"/>
                <a:gd name="T29" fmla="*/ 275 h 1437"/>
                <a:gd name="T30" fmla="*/ 1016 w 1022"/>
                <a:gd name="T31" fmla="*/ 311 h 1437"/>
                <a:gd name="T32" fmla="*/ 1022 w 1022"/>
                <a:gd name="T33" fmla="*/ 347 h 1437"/>
                <a:gd name="T34" fmla="*/ 1022 w 1022"/>
                <a:gd name="T35" fmla="*/ 1437 h 1437"/>
                <a:gd name="T36" fmla="*/ 996 w 1022"/>
                <a:gd name="T37" fmla="*/ 1407 h 1437"/>
                <a:gd name="T38" fmla="*/ 945 w 1022"/>
                <a:gd name="T39" fmla="*/ 1347 h 1437"/>
                <a:gd name="T40" fmla="*/ 891 w 1022"/>
                <a:gd name="T41" fmla="*/ 1291 h 1437"/>
                <a:gd name="T42" fmla="*/ 835 w 1022"/>
                <a:gd name="T43" fmla="*/ 1237 h 1437"/>
                <a:gd name="T44" fmla="*/ 776 w 1022"/>
                <a:gd name="T45" fmla="*/ 1187 h 1437"/>
                <a:gd name="T46" fmla="*/ 716 w 1022"/>
                <a:gd name="T47" fmla="*/ 1139 h 1437"/>
                <a:gd name="T48" fmla="*/ 654 w 1022"/>
                <a:gd name="T49" fmla="*/ 1094 h 1437"/>
                <a:gd name="T50" fmla="*/ 590 w 1022"/>
                <a:gd name="T51" fmla="*/ 1052 h 1437"/>
                <a:gd name="T52" fmla="*/ 526 w 1022"/>
                <a:gd name="T53" fmla="*/ 1013 h 1437"/>
                <a:gd name="T54" fmla="*/ 459 w 1022"/>
                <a:gd name="T55" fmla="*/ 976 h 1437"/>
                <a:gd name="T56" fmla="*/ 392 w 1022"/>
                <a:gd name="T57" fmla="*/ 941 h 1437"/>
                <a:gd name="T58" fmla="*/ 323 w 1022"/>
                <a:gd name="T59" fmla="*/ 910 h 1437"/>
                <a:gd name="T60" fmla="*/ 253 w 1022"/>
                <a:gd name="T61" fmla="*/ 882 h 1437"/>
                <a:gd name="T62" fmla="*/ 145 w 1022"/>
                <a:gd name="T63" fmla="*/ 843 h 1437"/>
                <a:gd name="T64" fmla="*/ 0 w 1022"/>
                <a:gd name="T65" fmla="*/ 800 h 1437"/>
                <a:gd name="T66" fmla="*/ 0 w 1022"/>
                <a:gd name="T67" fmla="*/ 367 h 1437"/>
                <a:gd name="T68" fmla="*/ 2 w 1022"/>
                <a:gd name="T69" fmla="*/ 329 h 1437"/>
                <a:gd name="T70" fmla="*/ 10 w 1022"/>
                <a:gd name="T71" fmla="*/ 292 h 1437"/>
                <a:gd name="T72" fmla="*/ 22 w 1022"/>
                <a:gd name="T73" fmla="*/ 258 h 1437"/>
                <a:gd name="T74" fmla="*/ 40 w 1022"/>
                <a:gd name="T75" fmla="*/ 223 h 1437"/>
                <a:gd name="T76" fmla="*/ 61 w 1022"/>
                <a:gd name="T77" fmla="*/ 191 h 1437"/>
                <a:gd name="T78" fmla="*/ 87 w 1022"/>
                <a:gd name="T79" fmla="*/ 161 h 1437"/>
                <a:gd name="T80" fmla="*/ 116 w 1022"/>
                <a:gd name="T81" fmla="*/ 133 h 1437"/>
                <a:gd name="T82" fmla="*/ 150 w 1022"/>
                <a:gd name="T83" fmla="*/ 108 h 1437"/>
                <a:gd name="T84" fmla="*/ 186 w 1022"/>
                <a:gd name="T85" fmla="*/ 83 h 1437"/>
                <a:gd name="T86" fmla="*/ 225 w 1022"/>
                <a:gd name="T87" fmla="*/ 63 h 1437"/>
                <a:gd name="T88" fmla="*/ 268 w 1022"/>
                <a:gd name="T89" fmla="*/ 44 h 1437"/>
                <a:gd name="T90" fmla="*/ 313 w 1022"/>
                <a:gd name="T91" fmla="*/ 28 h 1437"/>
                <a:gd name="T92" fmla="*/ 360 w 1022"/>
                <a:gd name="T93" fmla="*/ 16 h 1437"/>
                <a:gd name="T94" fmla="*/ 408 w 1022"/>
                <a:gd name="T95" fmla="*/ 7 h 1437"/>
                <a:gd name="T96" fmla="*/ 458 w 1022"/>
                <a:gd name="T97" fmla="*/ 2 h 1437"/>
                <a:gd name="T98" fmla="*/ 511 w 1022"/>
                <a:gd name="T99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2" h="1437">
                  <a:moveTo>
                    <a:pt x="511" y="0"/>
                  </a:moveTo>
                  <a:lnTo>
                    <a:pt x="511" y="0"/>
                  </a:ln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7" y="22"/>
                  </a:lnTo>
                  <a:lnTo>
                    <a:pt x="710" y="28"/>
                  </a:lnTo>
                  <a:lnTo>
                    <a:pt x="731" y="35"/>
                  </a:lnTo>
                  <a:lnTo>
                    <a:pt x="754" y="44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6" y="73"/>
                  </a:lnTo>
                  <a:lnTo>
                    <a:pt x="836" y="83"/>
                  </a:lnTo>
                  <a:lnTo>
                    <a:pt x="854" y="95"/>
                  </a:lnTo>
                  <a:lnTo>
                    <a:pt x="871" y="108"/>
                  </a:lnTo>
                  <a:lnTo>
                    <a:pt x="888" y="120"/>
                  </a:lnTo>
                  <a:lnTo>
                    <a:pt x="905" y="133"/>
                  </a:lnTo>
                  <a:lnTo>
                    <a:pt x="921" y="148"/>
                  </a:lnTo>
                  <a:lnTo>
                    <a:pt x="934" y="161"/>
                  </a:lnTo>
                  <a:lnTo>
                    <a:pt x="948" y="176"/>
                  </a:lnTo>
                  <a:lnTo>
                    <a:pt x="960" y="191"/>
                  </a:lnTo>
                  <a:lnTo>
                    <a:pt x="971" y="207"/>
                  </a:lnTo>
                  <a:lnTo>
                    <a:pt x="981" y="223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5" y="275"/>
                  </a:lnTo>
                  <a:lnTo>
                    <a:pt x="1011" y="292"/>
                  </a:lnTo>
                  <a:lnTo>
                    <a:pt x="1016" y="311"/>
                  </a:lnTo>
                  <a:lnTo>
                    <a:pt x="1019" y="329"/>
                  </a:lnTo>
                  <a:lnTo>
                    <a:pt x="1022" y="347"/>
                  </a:lnTo>
                  <a:lnTo>
                    <a:pt x="1022" y="367"/>
                  </a:lnTo>
                  <a:lnTo>
                    <a:pt x="1022" y="1437"/>
                  </a:lnTo>
                  <a:lnTo>
                    <a:pt x="1022" y="1437"/>
                  </a:lnTo>
                  <a:lnTo>
                    <a:pt x="996" y="1407"/>
                  </a:lnTo>
                  <a:lnTo>
                    <a:pt x="971" y="1376"/>
                  </a:lnTo>
                  <a:lnTo>
                    <a:pt x="945" y="1347"/>
                  </a:lnTo>
                  <a:lnTo>
                    <a:pt x="917" y="1319"/>
                  </a:lnTo>
                  <a:lnTo>
                    <a:pt x="891" y="1291"/>
                  </a:lnTo>
                  <a:lnTo>
                    <a:pt x="862" y="1264"/>
                  </a:lnTo>
                  <a:lnTo>
                    <a:pt x="835" y="1237"/>
                  </a:lnTo>
                  <a:lnTo>
                    <a:pt x="805" y="1212"/>
                  </a:lnTo>
                  <a:lnTo>
                    <a:pt x="776" y="1187"/>
                  </a:lnTo>
                  <a:lnTo>
                    <a:pt x="746" y="1163"/>
                  </a:lnTo>
                  <a:lnTo>
                    <a:pt x="716" y="1139"/>
                  </a:lnTo>
                  <a:lnTo>
                    <a:pt x="685" y="1116"/>
                  </a:lnTo>
                  <a:lnTo>
                    <a:pt x="654" y="1094"/>
                  </a:lnTo>
                  <a:lnTo>
                    <a:pt x="622" y="1072"/>
                  </a:lnTo>
                  <a:lnTo>
                    <a:pt x="590" y="1052"/>
                  </a:lnTo>
                  <a:lnTo>
                    <a:pt x="558" y="1032"/>
                  </a:lnTo>
                  <a:lnTo>
                    <a:pt x="526" y="1013"/>
                  </a:lnTo>
                  <a:lnTo>
                    <a:pt x="493" y="994"/>
                  </a:lnTo>
                  <a:lnTo>
                    <a:pt x="459" y="976"/>
                  </a:lnTo>
                  <a:lnTo>
                    <a:pt x="426" y="959"/>
                  </a:lnTo>
                  <a:lnTo>
                    <a:pt x="392" y="941"/>
                  </a:lnTo>
                  <a:lnTo>
                    <a:pt x="357" y="925"/>
                  </a:lnTo>
                  <a:lnTo>
                    <a:pt x="323" y="910"/>
                  </a:lnTo>
                  <a:lnTo>
                    <a:pt x="287" y="896"/>
                  </a:lnTo>
                  <a:lnTo>
                    <a:pt x="253" y="882"/>
                  </a:lnTo>
                  <a:lnTo>
                    <a:pt x="217" y="868"/>
                  </a:lnTo>
                  <a:lnTo>
                    <a:pt x="145" y="843"/>
                  </a:lnTo>
                  <a:lnTo>
                    <a:pt x="73" y="821"/>
                  </a:lnTo>
                  <a:lnTo>
                    <a:pt x="0" y="800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1" y="347"/>
                  </a:lnTo>
                  <a:lnTo>
                    <a:pt x="2" y="329"/>
                  </a:lnTo>
                  <a:lnTo>
                    <a:pt x="5" y="311"/>
                  </a:lnTo>
                  <a:lnTo>
                    <a:pt x="10" y="292"/>
                  </a:lnTo>
                  <a:lnTo>
                    <a:pt x="16" y="275"/>
                  </a:lnTo>
                  <a:lnTo>
                    <a:pt x="22" y="258"/>
                  </a:lnTo>
                  <a:lnTo>
                    <a:pt x="30" y="241"/>
                  </a:lnTo>
                  <a:lnTo>
                    <a:pt x="40" y="223"/>
                  </a:lnTo>
                  <a:lnTo>
                    <a:pt x="50" y="207"/>
                  </a:lnTo>
                  <a:lnTo>
                    <a:pt x="61" y="191"/>
                  </a:lnTo>
                  <a:lnTo>
                    <a:pt x="74" y="176"/>
                  </a:lnTo>
                  <a:lnTo>
                    <a:pt x="87" y="161"/>
                  </a:lnTo>
                  <a:lnTo>
                    <a:pt x="102" y="148"/>
                  </a:lnTo>
                  <a:lnTo>
                    <a:pt x="116" y="133"/>
                  </a:lnTo>
                  <a:lnTo>
                    <a:pt x="133" y="120"/>
                  </a:lnTo>
                  <a:lnTo>
                    <a:pt x="150" y="108"/>
                  </a:lnTo>
                  <a:lnTo>
                    <a:pt x="167" y="95"/>
                  </a:lnTo>
                  <a:lnTo>
                    <a:pt x="186" y="83"/>
                  </a:lnTo>
                  <a:lnTo>
                    <a:pt x="206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8" y="44"/>
                  </a:lnTo>
                  <a:lnTo>
                    <a:pt x="290" y="35"/>
                  </a:lnTo>
                  <a:lnTo>
                    <a:pt x="313" y="28"/>
                  </a:lnTo>
                  <a:lnTo>
                    <a:pt x="336" y="22"/>
                  </a:lnTo>
                  <a:lnTo>
                    <a:pt x="360" y="16"/>
                  </a:lnTo>
                  <a:lnTo>
                    <a:pt x="384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8" y="2"/>
                  </a:lnTo>
                  <a:lnTo>
                    <a:pt x="485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7" name="Freeform 209"/>
            <p:cNvSpPr>
              <a:spLocks/>
            </p:cNvSpPr>
            <p:nvPr/>
          </p:nvSpPr>
          <p:spPr bwMode="auto">
            <a:xfrm>
              <a:off x="4445112" y="2373909"/>
              <a:ext cx="202461" cy="201867"/>
            </a:xfrm>
            <a:custGeom>
              <a:avLst/>
              <a:gdLst>
                <a:gd name="T0" fmla="*/ 538 w 1022"/>
                <a:gd name="T1" fmla="*/ 1 h 1022"/>
                <a:gd name="T2" fmla="*/ 615 w 1022"/>
                <a:gd name="T3" fmla="*/ 10 h 1022"/>
                <a:gd name="T4" fmla="*/ 687 w 1022"/>
                <a:gd name="T5" fmla="*/ 31 h 1022"/>
                <a:gd name="T6" fmla="*/ 755 w 1022"/>
                <a:gd name="T7" fmla="*/ 62 h 1022"/>
                <a:gd name="T8" fmla="*/ 817 w 1022"/>
                <a:gd name="T9" fmla="*/ 102 h 1022"/>
                <a:gd name="T10" fmla="*/ 873 w 1022"/>
                <a:gd name="T11" fmla="*/ 150 h 1022"/>
                <a:gd name="T12" fmla="*/ 921 w 1022"/>
                <a:gd name="T13" fmla="*/ 205 h 1022"/>
                <a:gd name="T14" fmla="*/ 961 w 1022"/>
                <a:gd name="T15" fmla="*/ 267 h 1022"/>
                <a:gd name="T16" fmla="*/ 991 w 1022"/>
                <a:gd name="T17" fmla="*/ 336 h 1022"/>
                <a:gd name="T18" fmla="*/ 1012 w 1022"/>
                <a:gd name="T19" fmla="*/ 408 h 1022"/>
                <a:gd name="T20" fmla="*/ 1022 w 1022"/>
                <a:gd name="T21" fmla="*/ 485 h 1022"/>
                <a:gd name="T22" fmla="*/ 1022 w 1022"/>
                <a:gd name="T23" fmla="*/ 538 h 1022"/>
                <a:gd name="T24" fmla="*/ 1012 w 1022"/>
                <a:gd name="T25" fmla="*/ 615 h 1022"/>
                <a:gd name="T26" fmla="*/ 991 w 1022"/>
                <a:gd name="T27" fmla="*/ 687 h 1022"/>
                <a:gd name="T28" fmla="*/ 961 w 1022"/>
                <a:gd name="T29" fmla="*/ 755 h 1022"/>
                <a:gd name="T30" fmla="*/ 921 w 1022"/>
                <a:gd name="T31" fmla="*/ 817 h 1022"/>
                <a:gd name="T32" fmla="*/ 873 w 1022"/>
                <a:gd name="T33" fmla="*/ 873 h 1022"/>
                <a:gd name="T34" fmla="*/ 817 w 1022"/>
                <a:gd name="T35" fmla="*/ 921 h 1022"/>
                <a:gd name="T36" fmla="*/ 755 w 1022"/>
                <a:gd name="T37" fmla="*/ 961 h 1022"/>
                <a:gd name="T38" fmla="*/ 687 w 1022"/>
                <a:gd name="T39" fmla="*/ 991 h 1022"/>
                <a:gd name="T40" fmla="*/ 615 w 1022"/>
                <a:gd name="T41" fmla="*/ 1012 h 1022"/>
                <a:gd name="T42" fmla="*/ 538 w 1022"/>
                <a:gd name="T43" fmla="*/ 1022 h 1022"/>
                <a:gd name="T44" fmla="*/ 485 w 1022"/>
                <a:gd name="T45" fmla="*/ 1022 h 1022"/>
                <a:gd name="T46" fmla="*/ 408 w 1022"/>
                <a:gd name="T47" fmla="*/ 1012 h 1022"/>
                <a:gd name="T48" fmla="*/ 336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50 w 1022"/>
                <a:gd name="T55" fmla="*/ 873 h 1022"/>
                <a:gd name="T56" fmla="*/ 102 w 1022"/>
                <a:gd name="T57" fmla="*/ 817 h 1022"/>
                <a:gd name="T58" fmla="*/ 62 w 1022"/>
                <a:gd name="T59" fmla="*/ 755 h 1022"/>
                <a:gd name="T60" fmla="*/ 31 w 1022"/>
                <a:gd name="T61" fmla="*/ 687 h 1022"/>
                <a:gd name="T62" fmla="*/ 10 w 1022"/>
                <a:gd name="T63" fmla="*/ 615 h 1022"/>
                <a:gd name="T64" fmla="*/ 1 w 1022"/>
                <a:gd name="T65" fmla="*/ 538 h 1022"/>
                <a:gd name="T66" fmla="*/ 1 w 1022"/>
                <a:gd name="T67" fmla="*/ 485 h 1022"/>
                <a:gd name="T68" fmla="*/ 10 w 1022"/>
                <a:gd name="T69" fmla="*/ 408 h 1022"/>
                <a:gd name="T70" fmla="*/ 31 w 1022"/>
                <a:gd name="T71" fmla="*/ 336 h 1022"/>
                <a:gd name="T72" fmla="*/ 62 w 1022"/>
                <a:gd name="T73" fmla="*/ 267 h 1022"/>
                <a:gd name="T74" fmla="*/ 102 w 1022"/>
                <a:gd name="T75" fmla="*/ 205 h 1022"/>
                <a:gd name="T76" fmla="*/ 150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6 w 1022"/>
                <a:gd name="T83" fmla="*/ 31 h 1022"/>
                <a:gd name="T84" fmla="*/ 408 w 1022"/>
                <a:gd name="T85" fmla="*/ 10 h 1022"/>
                <a:gd name="T86" fmla="*/ 485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6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6" y="75"/>
                  </a:lnTo>
                  <a:lnTo>
                    <a:pt x="797" y="87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6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7"/>
                  </a:lnTo>
                  <a:lnTo>
                    <a:pt x="971" y="290"/>
                  </a:lnTo>
                  <a:lnTo>
                    <a:pt x="982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59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3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2" y="710"/>
                  </a:lnTo>
                  <a:lnTo>
                    <a:pt x="971" y="733"/>
                  </a:lnTo>
                  <a:lnTo>
                    <a:pt x="961" y="755"/>
                  </a:lnTo>
                  <a:lnTo>
                    <a:pt x="949" y="776"/>
                  </a:lnTo>
                  <a:lnTo>
                    <a:pt x="935" y="797"/>
                  </a:lnTo>
                  <a:lnTo>
                    <a:pt x="921" y="817"/>
                  </a:lnTo>
                  <a:lnTo>
                    <a:pt x="906" y="836"/>
                  </a:lnTo>
                  <a:lnTo>
                    <a:pt x="890" y="854"/>
                  </a:lnTo>
                  <a:lnTo>
                    <a:pt x="873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5"/>
                  </a:lnTo>
                  <a:lnTo>
                    <a:pt x="776" y="949"/>
                  </a:lnTo>
                  <a:lnTo>
                    <a:pt x="755" y="961"/>
                  </a:lnTo>
                  <a:lnTo>
                    <a:pt x="733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5" y="1012"/>
                  </a:lnTo>
                  <a:lnTo>
                    <a:pt x="590" y="1016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2"/>
                  </a:lnTo>
                  <a:lnTo>
                    <a:pt x="512" y="1022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6" y="991"/>
                  </a:lnTo>
                  <a:lnTo>
                    <a:pt x="312" y="982"/>
                  </a:lnTo>
                  <a:lnTo>
                    <a:pt x="290" y="971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5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7" y="890"/>
                  </a:lnTo>
                  <a:lnTo>
                    <a:pt x="150" y="873"/>
                  </a:lnTo>
                  <a:lnTo>
                    <a:pt x="133" y="854"/>
                  </a:lnTo>
                  <a:lnTo>
                    <a:pt x="117" y="836"/>
                  </a:lnTo>
                  <a:lnTo>
                    <a:pt x="102" y="817"/>
                  </a:lnTo>
                  <a:lnTo>
                    <a:pt x="87" y="797"/>
                  </a:lnTo>
                  <a:lnTo>
                    <a:pt x="75" y="776"/>
                  </a:lnTo>
                  <a:lnTo>
                    <a:pt x="62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1" y="687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3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59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2" y="267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6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7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7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6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8" name="Freeform 191"/>
            <p:cNvSpPr>
              <a:spLocks noEditPoints="1"/>
            </p:cNvSpPr>
            <p:nvPr/>
          </p:nvSpPr>
          <p:spPr bwMode="auto">
            <a:xfrm>
              <a:off x="6106957" y="2892234"/>
              <a:ext cx="143088" cy="143682"/>
            </a:xfrm>
            <a:custGeom>
              <a:avLst/>
              <a:gdLst>
                <a:gd name="T0" fmla="*/ 389 w 724"/>
                <a:gd name="T1" fmla="*/ 339 h 725"/>
                <a:gd name="T2" fmla="*/ 417 w 724"/>
                <a:gd name="T3" fmla="*/ 327 h 725"/>
                <a:gd name="T4" fmla="*/ 434 w 724"/>
                <a:gd name="T5" fmla="*/ 303 h 725"/>
                <a:gd name="T6" fmla="*/ 435 w 724"/>
                <a:gd name="T7" fmla="*/ 267 h 725"/>
                <a:gd name="T8" fmla="*/ 415 w 724"/>
                <a:gd name="T9" fmla="*/ 241 h 725"/>
                <a:gd name="T10" fmla="*/ 376 w 724"/>
                <a:gd name="T11" fmla="*/ 227 h 725"/>
                <a:gd name="T12" fmla="*/ 203 w 724"/>
                <a:gd name="T13" fmla="*/ 563 h 725"/>
                <a:gd name="T14" fmla="*/ 396 w 724"/>
                <a:gd name="T15" fmla="*/ 175 h 725"/>
                <a:gd name="T16" fmla="*/ 451 w 724"/>
                <a:gd name="T17" fmla="*/ 190 h 725"/>
                <a:gd name="T18" fmla="*/ 493 w 724"/>
                <a:gd name="T19" fmla="*/ 235 h 725"/>
                <a:gd name="T20" fmla="*/ 503 w 724"/>
                <a:gd name="T21" fmla="*/ 289 h 725"/>
                <a:gd name="T22" fmla="*/ 487 w 724"/>
                <a:gd name="T23" fmla="*/ 337 h 725"/>
                <a:gd name="T24" fmla="*/ 457 w 724"/>
                <a:gd name="T25" fmla="*/ 367 h 725"/>
                <a:gd name="T26" fmla="*/ 405 w 724"/>
                <a:gd name="T27" fmla="*/ 387 h 725"/>
                <a:gd name="T28" fmla="*/ 419 w 724"/>
                <a:gd name="T29" fmla="*/ 403 h 725"/>
                <a:gd name="T30" fmla="*/ 467 w 724"/>
                <a:gd name="T31" fmla="*/ 461 h 725"/>
                <a:gd name="T32" fmla="*/ 419 w 724"/>
                <a:gd name="T33" fmla="*/ 501 h 725"/>
                <a:gd name="T34" fmla="*/ 354 w 724"/>
                <a:gd name="T35" fmla="*/ 410 h 725"/>
                <a:gd name="T36" fmla="*/ 303 w 724"/>
                <a:gd name="T37" fmla="*/ 397 h 725"/>
                <a:gd name="T38" fmla="*/ 363 w 724"/>
                <a:gd name="T39" fmla="*/ 61 h 725"/>
                <a:gd name="T40" fmla="*/ 269 w 724"/>
                <a:gd name="T41" fmla="*/ 75 h 725"/>
                <a:gd name="T42" fmla="*/ 196 w 724"/>
                <a:gd name="T43" fmla="*/ 110 h 725"/>
                <a:gd name="T44" fmla="*/ 123 w 724"/>
                <a:gd name="T45" fmla="*/ 176 h 725"/>
                <a:gd name="T46" fmla="*/ 83 w 724"/>
                <a:gd name="T47" fmla="*/ 247 h 725"/>
                <a:gd name="T48" fmla="*/ 61 w 724"/>
                <a:gd name="T49" fmla="*/ 343 h 725"/>
                <a:gd name="T50" fmla="*/ 66 w 724"/>
                <a:gd name="T51" fmla="*/ 421 h 725"/>
                <a:gd name="T52" fmla="*/ 100 w 724"/>
                <a:gd name="T53" fmla="*/ 512 h 725"/>
                <a:gd name="T54" fmla="*/ 148 w 724"/>
                <a:gd name="T55" fmla="*/ 577 h 725"/>
                <a:gd name="T56" fmla="*/ 212 w 724"/>
                <a:gd name="T57" fmla="*/ 625 h 725"/>
                <a:gd name="T58" fmla="*/ 304 w 724"/>
                <a:gd name="T59" fmla="*/ 658 h 725"/>
                <a:gd name="T60" fmla="*/ 382 w 724"/>
                <a:gd name="T61" fmla="*/ 664 h 725"/>
                <a:gd name="T62" fmla="*/ 476 w 724"/>
                <a:gd name="T63" fmla="*/ 642 h 725"/>
                <a:gd name="T64" fmla="*/ 546 w 724"/>
                <a:gd name="T65" fmla="*/ 602 h 725"/>
                <a:gd name="T66" fmla="*/ 614 w 724"/>
                <a:gd name="T67" fmla="*/ 530 h 725"/>
                <a:gd name="T68" fmla="*/ 648 w 724"/>
                <a:gd name="T69" fmla="*/ 457 h 725"/>
                <a:gd name="T70" fmla="*/ 664 w 724"/>
                <a:gd name="T71" fmla="*/ 362 h 725"/>
                <a:gd name="T72" fmla="*/ 654 w 724"/>
                <a:gd name="T73" fmla="*/ 285 h 725"/>
                <a:gd name="T74" fmla="*/ 624 w 724"/>
                <a:gd name="T75" fmla="*/ 211 h 725"/>
                <a:gd name="T76" fmla="*/ 560 w 724"/>
                <a:gd name="T77" fmla="*/ 133 h 725"/>
                <a:gd name="T78" fmla="*/ 492 w 724"/>
                <a:gd name="T79" fmla="*/ 90 h 725"/>
                <a:gd name="T80" fmla="*/ 399 w 724"/>
                <a:gd name="T81" fmla="*/ 63 h 725"/>
                <a:gd name="T82" fmla="*/ 363 w 724"/>
                <a:gd name="T83" fmla="*/ 0 h 725"/>
                <a:gd name="T84" fmla="*/ 474 w 724"/>
                <a:gd name="T85" fmla="*/ 18 h 725"/>
                <a:gd name="T86" fmla="*/ 561 w 724"/>
                <a:gd name="T87" fmla="*/ 59 h 725"/>
                <a:gd name="T88" fmla="*/ 649 w 724"/>
                <a:gd name="T89" fmla="*/ 140 h 725"/>
                <a:gd name="T90" fmla="*/ 696 w 724"/>
                <a:gd name="T91" fmla="*/ 225 h 725"/>
                <a:gd name="T92" fmla="*/ 723 w 724"/>
                <a:gd name="T93" fmla="*/ 339 h 725"/>
                <a:gd name="T94" fmla="*/ 717 w 724"/>
                <a:gd name="T95" fmla="*/ 432 h 725"/>
                <a:gd name="T96" fmla="*/ 676 w 724"/>
                <a:gd name="T97" fmla="*/ 542 h 725"/>
                <a:gd name="T98" fmla="*/ 618 w 724"/>
                <a:gd name="T99" fmla="*/ 619 h 725"/>
                <a:gd name="T100" fmla="*/ 543 w 724"/>
                <a:gd name="T101" fmla="*/ 676 h 725"/>
                <a:gd name="T102" fmla="*/ 432 w 724"/>
                <a:gd name="T103" fmla="*/ 718 h 725"/>
                <a:gd name="T104" fmla="*/ 339 w 724"/>
                <a:gd name="T105" fmla="*/ 723 h 725"/>
                <a:gd name="T106" fmla="*/ 225 w 724"/>
                <a:gd name="T107" fmla="*/ 697 h 725"/>
                <a:gd name="T108" fmla="*/ 141 w 724"/>
                <a:gd name="T109" fmla="*/ 650 h 725"/>
                <a:gd name="T110" fmla="*/ 60 w 724"/>
                <a:gd name="T111" fmla="*/ 563 h 725"/>
                <a:gd name="T112" fmla="*/ 19 w 724"/>
                <a:gd name="T113" fmla="*/ 477 h 725"/>
                <a:gd name="T114" fmla="*/ 0 w 724"/>
                <a:gd name="T115" fmla="*/ 362 h 725"/>
                <a:gd name="T116" fmla="*/ 12 w 724"/>
                <a:gd name="T117" fmla="*/ 269 h 725"/>
                <a:gd name="T118" fmla="*/ 48 w 724"/>
                <a:gd name="T119" fmla="*/ 181 h 725"/>
                <a:gd name="T120" fmla="*/ 124 w 724"/>
                <a:gd name="T121" fmla="*/ 88 h 725"/>
                <a:gd name="T122" fmla="*/ 206 w 724"/>
                <a:gd name="T123" fmla="*/ 36 h 725"/>
                <a:gd name="T124" fmla="*/ 317 w 724"/>
                <a:gd name="T125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725">
                  <a:moveTo>
                    <a:pt x="266" y="343"/>
                  </a:moveTo>
                  <a:lnTo>
                    <a:pt x="343" y="343"/>
                  </a:lnTo>
                  <a:lnTo>
                    <a:pt x="343" y="343"/>
                  </a:lnTo>
                  <a:lnTo>
                    <a:pt x="367" y="343"/>
                  </a:lnTo>
                  <a:lnTo>
                    <a:pt x="389" y="339"/>
                  </a:lnTo>
                  <a:lnTo>
                    <a:pt x="397" y="337"/>
                  </a:lnTo>
                  <a:lnTo>
                    <a:pt x="405" y="334"/>
                  </a:lnTo>
                  <a:lnTo>
                    <a:pt x="412" y="331"/>
                  </a:lnTo>
                  <a:lnTo>
                    <a:pt x="417" y="327"/>
                  </a:lnTo>
                  <a:lnTo>
                    <a:pt x="417" y="327"/>
                  </a:lnTo>
                  <a:lnTo>
                    <a:pt x="422" y="323"/>
                  </a:lnTo>
                  <a:lnTo>
                    <a:pt x="426" y="319"/>
                  </a:lnTo>
                  <a:lnTo>
                    <a:pt x="429" y="313"/>
                  </a:lnTo>
                  <a:lnTo>
                    <a:pt x="433" y="308"/>
                  </a:lnTo>
                  <a:lnTo>
                    <a:pt x="434" y="303"/>
                  </a:lnTo>
                  <a:lnTo>
                    <a:pt x="436" y="297"/>
                  </a:lnTo>
                  <a:lnTo>
                    <a:pt x="437" y="284"/>
                  </a:lnTo>
                  <a:lnTo>
                    <a:pt x="437" y="284"/>
                  </a:lnTo>
                  <a:lnTo>
                    <a:pt x="436" y="275"/>
                  </a:lnTo>
                  <a:lnTo>
                    <a:pt x="435" y="267"/>
                  </a:lnTo>
                  <a:lnTo>
                    <a:pt x="432" y="260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2" y="246"/>
                  </a:lnTo>
                  <a:lnTo>
                    <a:pt x="415" y="241"/>
                  </a:lnTo>
                  <a:lnTo>
                    <a:pt x="409" y="236"/>
                  </a:lnTo>
                  <a:lnTo>
                    <a:pt x="401" y="233"/>
                  </a:lnTo>
                  <a:lnTo>
                    <a:pt x="401" y="233"/>
                  </a:lnTo>
                  <a:lnTo>
                    <a:pt x="390" y="229"/>
                  </a:lnTo>
                  <a:lnTo>
                    <a:pt x="376" y="227"/>
                  </a:lnTo>
                  <a:lnTo>
                    <a:pt x="359" y="226"/>
                  </a:lnTo>
                  <a:lnTo>
                    <a:pt x="337" y="226"/>
                  </a:lnTo>
                  <a:lnTo>
                    <a:pt x="266" y="226"/>
                  </a:lnTo>
                  <a:lnTo>
                    <a:pt x="266" y="343"/>
                  </a:lnTo>
                  <a:close/>
                  <a:moveTo>
                    <a:pt x="203" y="563"/>
                  </a:moveTo>
                  <a:lnTo>
                    <a:pt x="203" y="173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70" y="174"/>
                  </a:lnTo>
                  <a:lnTo>
                    <a:pt x="396" y="175"/>
                  </a:lnTo>
                  <a:lnTo>
                    <a:pt x="419" y="179"/>
                  </a:lnTo>
                  <a:lnTo>
                    <a:pt x="428" y="181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51" y="190"/>
                  </a:lnTo>
                  <a:lnTo>
                    <a:pt x="464" y="198"/>
                  </a:lnTo>
                  <a:lnTo>
                    <a:pt x="475" y="208"/>
                  </a:lnTo>
                  <a:lnTo>
                    <a:pt x="485" y="221"/>
                  </a:lnTo>
                  <a:lnTo>
                    <a:pt x="485" y="221"/>
                  </a:lnTo>
                  <a:lnTo>
                    <a:pt x="493" y="235"/>
                  </a:lnTo>
                  <a:lnTo>
                    <a:pt x="499" y="249"/>
                  </a:lnTo>
                  <a:lnTo>
                    <a:pt x="503" y="264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503" y="289"/>
                  </a:lnTo>
                  <a:lnTo>
                    <a:pt x="501" y="299"/>
                  </a:lnTo>
                  <a:lnTo>
                    <a:pt x="499" y="309"/>
                  </a:lnTo>
                  <a:lnTo>
                    <a:pt x="496" y="319"/>
                  </a:lnTo>
                  <a:lnTo>
                    <a:pt x="492" y="328"/>
                  </a:lnTo>
                  <a:lnTo>
                    <a:pt x="487" y="337"/>
                  </a:lnTo>
                  <a:lnTo>
                    <a:pt x="481" y="345"/>
                  </a:lnTo>
                  <a:lnTo>
                    <a:pt x="473" y="353"/>
                  </a:lnTo>
                  <a:lnTo>
                    <a:pt x="473" y="353"/>
                  </a:lnTo>
                  <a:lnTo>
                    <a:pt x="466" y="360"/>
                  </a:lnTo>
                  <a:lnTo>
                    <a:pt x="457" y="367"/>
                  </a:lnTo>
                  <a:lnTo>
                    <a:pt x="448" y="373"/>
                  </a:lnTo>
                  <a:lnTo>
                    <a:pt x="437" y="377"/>
                  </a:lnTo>
                  <a:lnTo>
                    <a:pt x="427" y="382"/>
                  </a:lnTo>
                  <a:lnTo>
                    <a:pt x="417" y="385"/>
                  </a:lnTo>
                  <a:lnTo>
                    <a:pt x="405" y="387"/>
                  </a:lnTo>
                  <a:lnTo>
                    <a:pt x="393" y="389"/>
                  </a:lnTo>
                  <a:lnTo>
                    <a:pt x="393" y="389"/>
                  </a:lnTo>
                  <a:lnTo>
                    <a:pt x="402" y="393"/>
                  </a:lnTo>
                  <a:lnTo>
                    <a:pt x="411" y="398"/>
                  </a:lnTo>
                  <a:lnTo>
                    <a:pt x="419" y="403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38" y="423"/>
                  </a:lnTo>
                  <a:lnTo>
                    <a:pt x="452" y="440"/>
                  </a:lnTo>
                  <a:lnTo>
                    <a:pt x="467" y="461"/>
                  </a:lnTo>
                  <a:lnTo>
                    <a:pt x="483" y="486"/>
                  </a:lnTo>
                  <a:lnTo>
                    <a:pt x="531" y="563"/>
                  </a:lnTo>
                  <a:lnTo>
                    <a:pt x="454" y="563"/>
                  </a:lnTo>
                  <a:lnTo>
                    <a:pt x="419" y="501"/>
                  </a:lnTo>
                  <a:lnTo>
                    <a:pt x="419" y="501"/>
                  </a:lnTo>
                  <a:lnTo>
                    <a:pt x="399" y="469"/>
                  </a:lnTo>
                  <a:lnTo>
                    <a:pt x="382" y="442"/>
                  </a:lnTo>
                  <a:lnTo>
                    <a:pt x="367" y="423"/>
                  </a:lnTo>
                  <a:lnTo>
                    <a:pt x="360" y="416"/>
                  </a:lnTo>
                  <a:lnTo>
                    <a:pt x="354" y="410"/>
                  </a:lnTo>
                  <a:lnTo>
                    <a:pt x="354" y="410"/>
                  </a:lnTo>
                  <a:lnTo>
                    <a:pt x="344" y="405"/>
                  </a:lnTo>
                  <a:lnTo>
                    <a:pt x="332" y="400"/>
                  </a:lnTo>
                  <a:lnTo>
                    <a:pt x="319" y="398"/>
                  </a:lnTo>
                  <a:lnTo>
                    <a:pt x="303" y="397"/>
                  </a:lnTo>
                  <a:lnTo>
                    <a:pt x="266" y="397"/>
                  </a:lnTo>
                  <a:lnTo>
                    <a:pt x="266" y="563"/>
                  </a:lnTo>
                  <a:lnTo>
                    <a:pt x="203" y="563"/>
                  </a:lnTo>
                  <a:close/>
                  <a:moveTo>
                    <a:pt x="363" y="61"/>
                  </a:moveTo>
                  <a:lnTo>
                    <a:pt x="363" y="61"/>
                  </a:lnTo>
                  <a:lnTo>
                    <a:pt x="343" y="61"/>
                  </a:lnTo>
                  <a:lnTo>
                    <a:pt x="325" y="63"/>
                  </a:lnTo>
                  <a:lnTo>
                    <a:pt x="305" y="65"/>
                  </a:lnTo>
                  <a:lnTo>
                    <a:pt x="287" y="70"/>
                  </a:lnTo>
                  <a:lnTo>
                    <a:pt x="269" y="75"/>
                  </a:lnTo>
                  <a:lnTo>
                    <a:pt x="250" y="82"/>
                  </a:lnTo>
                  <a:lnTo>
                    <a:pt x="232" y="9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196" y="110"/>
                  </a:lnTo>
                  <a:lnTo>
                    <a:pt x="179" y="121"/>
                  </a:lnTo>
                  <a:lnTo>
                    <a:pt x="164" y="133"/>
                  </a:lnTo>
                  <a:lnTo>
                    <a:pt x="149" y="147"/>
                  </a:lnTo>
                  <a:lnTo>
                    <a:pt x="136" y="161"/>
                  </a:lnTo>
                  <a:lnTo>
                    <a:pt x="123" y="176"/>
                  </a:lnTo>
                  <a:lnTo>
                    <a:pt x="111" y="194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91" y="229"/>
                  </a:lnTo>
                  <a:lnTo>
                    <a:pt x="83" y="247"/>
                  </a:lnTo>
                  <a:lnTo>
                    <a:pt x="76" y="266"/>
                  </a:lnTo>
                  <a:lnTo>
                    <a:pt x="70" y="285"/>
                  </a:lnTo>
                  <a:lnTo>
                    <a:pt x="66" y="304"/>
                  </a:lnTo>
                  <a:lnTo>
                    <a:pt x="62" y="323"/>
                  </a:lnTo>
                  <a:lnTo>
                    <a:pt x="61" y="343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1" y="382"/>
                  </a:lnTo>
                  <a:lnTo>
                    <a:pt x="62" y="401"/>
                  </a:lnTo>
                  <a:lnTo>
                    <a:pt x="66" y="421"/>
                  </a:lnTo>
                  <a:lnTo>
                    <a:pt x="70" y="439"/>
                  </a:lnTo>
                  <a:lnTo>
                    <a:pt x="76" y="457"/>
                  </a:lnTo>
                  <a:lnTo>
                    <a:pt x="83" y="476"/>
                  </a:lnTo>
                  <a:lnTo>
                    <a:pt x="91" y="494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10" y="530"/>
                  </a:lnTo>
                  <a:lnTo>
                    <a:pt x="122" y="546"/>
                  </a:lnTo>
                  <a:lnTo>
                    <a:pt x="134" y="562"/>
                  </a:lnTo>
                  <a:lnTo>
                    <a:pt x="148" y="577"/>
                  </a:lnTo>
                  <a:lnTo>
                    <a:pt x="162" y="589"/>
                  </a:lnTo>
                  <a:lnTo>
                    <a:pt x="178" y="602"/>
                  </a:lnTo>
                  <a:lnTo>
                    <a:pt x="194" y="613"/>
                  </a:lnTo>
                  <a:lnTo>
                    <a:pt x="212" y="625"/>
                  </a:lnTo>
                  <a:lnTo>
                    <a:pt x="212" y="625"/>
                  </a:lnTo>
                  <a:lnTo>
                    <a:pt x="230" y="634"/>
                  </a:lnTo>
                  <a:lnTo>
                    <a:pt x="248" y="642"/>
                  </a:lnTo>
                  <a:lnTo>
                    <a:pt x="266" y="649"/>
                  </a:lnTo>
                  <a:lnTo>
                    <a:pt x="286" y="655"/>
                  </a:lnTo>
                  <a:lnTo>
                    <a:pt x="304" y="658"/>
                  </a:lnTo>
                  <a:lnTo>
                    <a:pt x="324" y="662"/>
                  </a:lnTo>
                  <a:lnTo>
                    <a:pt x="343" y="664"/>
                  </a:lnTo>
                  <a:lnTo>
                    <a:pt x="363" y="664"/>
                  </a:lnTo>
                  <a:lnTo>
                    <a:pt x="363" y="664"/>
                  </a:lnTo>
                  <a:lnTo>
                    <a:pt x="382" y="664"/>
                  </a:lnTo>
                  <a:lnTo>
                    <a:pt x="401" y="662"/>
                  </a:lnTo>
                  <a:lnTo>
                    <a:pt x="420" y="658"/>
                  </a:lnTo>
                  <a:lnTo>
                    <a:pt x="438" y="655"/>
                  </a:lnTo>
                  <a:lnTo>
                    <a:pt x="458" y="649"/>
                  </a:lnTo>
                  <a:lnTo>
                    <a:pt x="476" y="642"/>
                  </a:lnTo>
                  <a:lnTo>
                    <a:pt x="495" y="634"/>
                  </a:lnTo>
                  <a:lnTo>
                    <a:pt x="512" y="625"/>
                  </a:lnTo>
                  <a:lnTo>
                    <a:pt x="512" y="625"/>
                  </a:lnTo>
                  <a:lnTo>
                    <a:pt x="530" y="613"/>
                  </a:lnTo>
                  <a:lnTo>
                    <a:pt x="546" y="602"/>
                  </a:lnTo>
                  <a:lnTo>
                    <a:pt x="562" y="589"/>
                  </a:lnTo>
                  <a:lnTo>
                    <a:pt x="576" y="577"/>
                  </a:lnTo>
                  <a:lnTo>
                    <a:pt x="590" y="562"/>
                  </a:lnTo>
                  <a:lnTo>
                    <a:pt x="602" y="546"/>
                  </a:lnTo>
                  <a:lnTo>
                    <a:pt x="614" y="530"/>
                  </a:lnTo>
                  <a:lnTo>
                    <a:pt x="624" y="512"/>
                  </a:lnTo>
                  <a:lnTo>
                    <a:pt x="624" y="512"/>
                  </a:lnTo>
                  <a:lnTo>
                    <a:pt x="633" y="494"/>
                  </a:lnTo>
                  <a:lnTo>
                    <a:pt x="641" y="476"/>
                  </a:lnTo>
                  <a:lnTo>
                    <a:pt x="648" y="457"/>
                  </a:lnTo>
                  <a:lnTo>
                    <a:pt x="654" y="439"/>
                  </a:lnTo>
                  <a:lnTo>
                    <a:pt x="659" y="421"/>
                  </a:lnTo>
                  <a:lnTo>
                    <a:pt x="662" y="401"/>
                  </a:lnTo>
                  <a:lnTo>
                    <a:pt x="663" y="38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3" y="343"/>
                  </a:lnTo>
                  <a:lnTo>
                    <a:pt x="662" y="323"/>
                  </a:lnTo>
                  <a:lnTo>
                    <a:pt x="659" y="304"/>
                  </a:lnTo>
                  <a:lnTo>
                    <a:pt x="654" y="285"/>
                  </a:lnTo>
                  <a:lnTo>
                    <a:pt x="648" y="266"/>
                  </a:lnTo>
                  <a:lnTo>
                    <a:pt x="641" y="247"/>
                  </a:lnTo>
                  <a:lnTo>
                    <a:pt x="633" y="229"/>
                  </a:lnTo>
                  <a:lnTo>
                    <a:pt x="624" y="211"/>
                  </a:lnTo>
                  <a:lnTo>
                    <a:pt x="624" y="211"/>
                  </a:lnTo>
                  <a:lnTo>
                    <a:pt x="613" y="194"/>
                  </a:lnTo>
                  <a:lnTo>
                    <a:pt x="601" y="176"/>
                  </a:lnTo>
                  <a:lnTo>
                    <a:pt x="589" y="161"/>
                  </a:lnTo>
                  <a:lnTo>
                    <a:pt x="575" y="147"/>
                  </a:lnTo>
                  <a:lnTo>
                    <a:pt x="560" y="133"/>
                  </a:lnTo>
                  <a:lnTo>
                    <a:pt x="545" y="121"/>
                  </a:lnTo>
                  <a:lnTo>
                    <a:pt x="528" y="110"/>
                  </a:lnTo>
                  <a:lnTo>
                    <a:pt x="511" y="100"/>
                  </a:lnTo>
                  <a:lnTo>
                    <a:pt x="511" y="100"/>
                  </a:lnTo>
                  <a:lnTo>
                    <a:pt x="492" y="90"/>
                  </a:lnTo>
                  <a:lnTo>
                    <a:pt x="474" y="82"/>
                  </a:lnTo>
                  <a:lnTo>
                    <a:pt x="456" y="75"/>
                  </a:lnTo>
                  <a:lnTo>
                    <a:pt x="437" y="70"/>
                  </a:lnTo>
                  <a:lnTo>
                    <a:pt x="419" y="65"/>
                  </a:lnTo>
                  <a:lnTo>
                    <a:pt x="399" y="63"/>
                  </a:lnTo>
                  <a:lnTo>
                    <a:pt x="381" y="61"/>
                  </a:lnTo>
                  <a:lnTo>
                    <a:pt x="363" y="61"/>
                  </a:lnTo>
                  <a:lnTo>
                    <a:pt x="363" y="61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lnTo>
                    <a:pt x="384" y="1"/>
                  </a:lnTo>
                  <a:lnTo>
                    <a:pt x="407" y="3"/>
                  </a:lnTo>
                  <a:lnTo>
                    <a:pt x="430" y="7"/>
                  </a:lnTo>
                  <a:lnTo>
                    <a:pt x="452" y="12"/>
                  </a:lnTo>
                  <a:lnTo>
                    <a:pt x="474" y="18"/>
                  </a:lnTo>
                  <a:lnTo>
                    <a:pt x="497" y="26"/>
                  </a:lnTo>
                  <a:lnTo>
                    <a:pt x="519" y="36"/>
                  </a:lnTo>
                  <a:lnTo>
                    <a:pt x="540" y="47"/>
                  </a:lnTo>
                  <a:lnTo>
                    <a:pt x="540" y="47"/>
                  </a:lnTo>
                  <a:lnTo>
                    <a:pt x="561" y="59"/>
                  </a:lnTo>
                  <a:lnTo>
                    <a:pt x="582" y="73"/>
                  </a:lnTo>
                  <a:lnTo>
                    <a:pt x="600" y="88"/>
                  </a:lnTo>
                  <a:lnTo>
                    <a:pt x="617" y="104"/>
                  </a:lnTo>
                  <a:lnTo>
                    <a:pt x="633" y="121"/>
                  </a:lnTo>
                  <a:lnTo>
                    <a:pt x="649" y="140"/>
                  </a:lnTo>
                  <a:lnTo>
                    <a:pt x="663" y="159"/>
                  </a:lnTo>
                  <a:lnTo>
                    <a:pt x="676" y="181"/>
                  </a:lnTo>
                  <a:lnTo>
                    <a:pt x="676" y="181"/>
                  </a:lnTo>
                  <a:lnTo>
                    <a:pt x="687" y="203"/>
                  </a:lnTo>
                  <a:lnTo>
                    <a:pt x="696" y="225"/>
                  </a:lnTo>
                  <a:lnTo>
                    <a:pt x="706" y="247"/>
                  </a:lnTo>
                  <a:lnTo>
                    <a:pt x="711" y="269"/>
                  </a:lnTo>
                  <a:lnTo>
                    <a:pt x="717" y="292"/>
                  </a:lnTo>
                  <a:lnTo>
                    <a:pt x="721" y="315"/>
                  </a:lnTo>
                  <a:lnTo>
                    <a:pt x="723" y="339"/>
                  </a:lnTo>
                  <a:lnTo>
                    <a:pt x="724" y="362"/>
                  </a:lnTo>
                  <a:lnTo>
                    <a:pt x="724" y="362"/>
                  </a:lnTo>
                  <a:lnTo>
                    <a:pt x="723" y="385"/>
                  </a:lnTo>
                  <a:lnTo>
                    <a:pt x="721" y="409"/>
                  </a:lnTo>
                  <a:lnTo>
                    <a:pt x="717" y="432"/>
                  </a:lnTo>
                  <a:lnTo>
                    <a:pt x="713" y="454"/>
                  </a:lnTo>
                  <a:lnTo>
                    <a:pt x="706" y="477"/>
                  </a:lnTo>
                  <a:lnTo>
                    <a:pt x="698" y="499"/>
                  </a:lnTo>
                  <a:lnTo>
                    <a:pt x="687" y="520"/>
                  </a:lnTo>
                  <a:lnTo>
                    <a:pt x="676" y="542"/>
                  </a:lnTo>
                  <a:lnTo>
                    <a:pt x="676" y="542"/>
                  </a:lnTo>
                  <a:lnTo>
                    <a:pt x="663" y="563"/>
                  </a:lnTo>
                  <a:lnTo>
                    <a:pt x="651" y="584"/>
                  </a:lnTo>
                  <a:lnTo>
                    <a:pt x="636" y="602"/>
                  </a:lnTo>
                  <a:lnTo>
                    <a:pt x="618" y="619"/>
                  </a:lnTo>
                  <a:lnTo>
                    <a:pt x="601" y="635"/>
                  </a:lnTo>
                  <a:lnTo>
                    <a:pt x="583" y="650"/>
                  </a:lnTo>
                  <a:lnTo>
                    <a:pt x="563" y="664"/>
                  </a:lnTo>
                  <a:lnTo>
                    <a:pt x="543" y="676"/>
                  </a:lnTo>
                  <a:lnTo>
                    <a:pt x="543" y="676"/>
                  </a:lnTo>
                  <a:lnTo>
                    <a:pt x="521" y="688"/>
                  </a:lnTo>
                  <a:lnTo>
                    <a:pt x="499" y="697"/>
                  </a:lnTo>
                  <a:lnTo>
                    <a:pt x="476" y="705"/>
                  </a:lnTo>
                  <a:lnTo>
                    <a:pt x="454" y="712"/>
                  </a:lnTo>
                  <a:lnTo>
                    <a:pt x="432" y="718"/>
                  </a:lnTo>
                  <a:lnTo>
                    <a:pt x="409" y="721"/>
                  </a:lnTo>
                  <a:lnTo>
                    <a:pt x="386" y="723"/>
                  </a:lnTo>
                  <a:lnTo>
                    <a:pt x="363" y="725"/>
                  </a:lnTo>
                  <a:lnTo>
                    <a:pt x="363" y="725"/>
                  </a:lnTo>
                  <a:lnTo>
                    <a:pt x="339" y="723"/>
                  </a:lnTo>
                  <a:lnTo>
                    <a:pt x="316" y="721"/>
                  </a:lnTo>
                  <a:lnTo>
                    <a:pt x="293" y="718"/>
                  </a:lnTo>
                  <a:lnTo>
                    <a:pt x="270" y="712"/>
                  </a:lnTo>
                  <a:lnTo>
                    <a:pt x="248" y="705"/>
                  </a:lnTo>
                  <a:lnTo>
                    <a:pt x="225" y="697"/>
                  </a:lnTo>
                  <a:lnTo>
                    <a:pt x="203" y="688"/>
                  </a:lnTo>
                  <a:lnTo>
                    <a:pt x="183" y="676"/>
                  </a:lnTo>
                  <a:lnTo>
                    <a:pt x="183" y="676"/>
                  </a:lnTo>
                  <a:lnTo>
                    <a:pt x="161" y="664"/>
                  </a:lnTo>
                  <a:lnTo>
                    <a:pt x="141" y="650"/>
                  </a:lnTo>
                  <a:lnTo>
                    <a:pt x="123" y="635"/>
                  </a:lnTo>
                  <a:lnTo>
                    <a:pt x="106" y="619"/>
                  </a:lnTo>
                  <a:lnTo>
                    <a:pt x="90" y="602"/>
                  </a:lnTo>
                  <a:lnTo>
                    <a:pt x="75" y="584"/>
                  </a:lnTo>
                  <a:lnTo>
                    <a:pt x="60" y="563"/>
                  </a:lnTo>
                  <a:lnTo>
                    <a:pt x="47" y="542"/>
                  </a:lnTo>
                  <a:lnTo>
                    <a:pt x="47" y="542"/>
                  </a:lnTo>
                  <a:lnTo>
                    <a:pt x="37" y="520"/>
                  </a:lnTo>
                  <a:lnTo>
                    <a:pt x="27" y="499"/>
                  </a:lnTo>
                  <a:lnTo>
                    <a:pt x="19" y="477"/>
                  </a:lnTo>
                  <a:lnTo>
                    <a:pt x="12" y="454"/>
                  </a:lnTo>
                  <a:lnTo>
                    <a:pt x="7" y="432"/>
                  </a:lnTo>
                  <a:lnTo>
                    <a:pt x="3" y="409"/>
                  </a:lnTo>
                  <a:lnTo>
                    <a:pt x="0" y="385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39"/>
                  </a:lnTo>
                  <a:lnTo>
                    <a:pt x="3" y="315"/>
                  </a:lnTo>
                  <a:lnTo>
                    <a:pt x="7" y="292"/>
                  </a:lnTo>
                  <a:lnTo>
                    <a:pt x="12" y="269"/>
                  </a:lnTo>
                  <a:lnTo>
                    <a:pt x="19" y="247"/>
                  </a:lnTo>
                  <a:lnTo>
                    <a:pt x="28" y="225"/>
                  </a:lnTo>
                  <a:lnTo>
                    <a:pt x="37" y="203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61" y="159"/>
                  </a:lnTo>
                  <a:lnTo>
                    <a:pt x="75" y="140"/>
                  </a:lnTo>
                  <a:lnTo>
                    <a:pt x="91" y="121"/>
                  </a:lnTo>
                  <a:lnTo>
                    <a:pt x="107" y="104"/>
                  </a:lnTo>
                  <a:lnTo>
                    <a:pt x="124" y="88"/>
                  </a:lnTo>
                  <a:lnTo>
                    <a:pt x="142" y="73"/>
                  </a:lnTo>
                  <a:lnTo>
                    <a:pt x="163" y="59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206" y="36"/>
                  </a:lnTo>
                  <a:lnTo>
                    <a:pt x="227" y="26"/>
                  </a:lnTo>
                  <a:lnTo>
                    <a:pt x="250" y="18"/>
                  </a:lnTo>
                  <a:lnTo>
                    <a:pt x="272" y="12"/>
                  </a:lnTo>
                  <a:lnTo>
                    <a:pt x="294" y="7"/>
                  </a:lnTo>
                  <a:lnTo>
                    <a:pt x="317" y="3"/>
                  </a:lnTo>
                  <a:lnTo>
                    <a:pt x="340" y="1"/>
                  </a:lnTo>
                  <a:lnTo>
                    <a:pt x="363" y="0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9" name="Freeform 197"/>
            <p:cNvSpPr>
              <a:spLocks/>
            </p:cNvSpPr>
            <p:nvPr/>
          </p:nvSpPr>
          <p:spPr bwMode="auto">
            <a:xfrm>
              <a:off x="5421201" y="2835236"/>
              <a:ext cx="640039" cy="798564"/>
            </a:xfrm>
            <a:custGeom>
              <a:avLst/>
              <a:gdLst>
                <a:gd name="T0" fmla="*/ 2711 w 3235"/>
                <a:gd name="T1" fmla="*/ 1850 h 4035"/>
                <a:gd name="T2" fmla="*/ 2396 w 3235"/>
                <a:gd name="T3" fmla="*/ 1702 h 4035"/>
                <a:gd name="T4" fmla="*/ 1708 w 3235"/>
                <a:gd name="T5" fmla="*/ 1454 h 4035"/>
                <a:gd name="T6" fmla="*/ 1505 w 3235"/>
                <a:gd name="T7" fmla="*/ 1352 h 4035"/>
                <a:gd name="T8" fmla="*/ 1424 w 3235"/>
                <a:gd name="T9" fmla="*/ 1269 h 4035"/>
                <a:gd name="T10" fmla="*/ 1388 w 3235"/>
                <a:gd name="T11" fmla="*/ 1157 h 4035"/>
                <a:gd name="T12" fmla="*/ 1397 w 3235"/>
                <a:gd name="T13" fmla="*/ 1033 h 4035"/>
                <a:gd name="T14" fmla="*/ 1453 w 3235"/>
                <a:gd name="T15" fmla="*/ 934 h 4035"/>
                <a:gd name="T16" fmla="*/ 1545 w 3235"/>
                <a:gd name="T17" fmla="*/ 866 h 4035"/>
                <a:gd name="T18" fmla="*/ 1686 w 3235"/>
                <a:gd name="T19" fmla="*/ 819 h 4035"/>
                <a:gd name="T20" fmla="*/ 1900 w 3235"/>
                <a:gd name="T21" fmla="*/ 798 h 4035"/>
                <a:gd name="T22" fmla="*/ 2137 w 3235"/>
                <a:gd name="T23" fmla="*/ 822 h 4035"/>
                <a:gd name="T24" fmla="*/ 2449 w 3235"/>
                <a:gd name="T25" fmla="*/ 926 h 4035"/>
                <a:gd name="T26" fmla="*/ 2617 w 3235"/>
                <a:gd name="T27" fmla="*/ 923 h 4035"/>
                <a:gd name="T28" fmla="*/ 2713 w 3235"/>
                <a:gd name="T29" fmla="*/ 756 h 4035"/>
                <a:gd name="T30" fmla="*/ 2823 w 3235"/>
                <a:gd name="T31" fmla="*/ 393 h 4035"/>
                <a:gd name="T32" fmla="*/ 2703 w 3235"/>
                <a:gd name="T33" fmla="*/ 175 h 4035"/>
                <a:gd name="T34" fmla="*/ 2266 w 3235"/>
                <a:gd name="T35" fmla="*/ 43 h 4035"/>
                <a:gd name="T36" fmla="*/ 1971 w 3235"/>
                <a:gd name="T37" fmla="*/ 4 h 4035"/>
                <a:gd name="T38" fmla="*/ 1573 w 3235"/>
                <a:gd name="T39" fmla="*/ 10 h 4035"/>
                <a:gd name="T40" fmla="*/ 1222 w 3235"/>
                <a:gd name="T41" fmla="*/ 69 h 4035"/>
                <a:gd name="T42" fmla="*/ 1013 w 3235"/>
                <a:gd name="T43" fmla="*/ 135 h 4035"/>
                <a:gd name="T44" fmla="*/ 800 w 3235"/>
                <a:gd name="T45" fmla="*/ 239 h 4035"/>
                <a:gd name="T46" fmla="*/ 644 w 3235"/>
                <a:gd name="T47" fmla="*/ 352 h 4035"/>
                <a:gd name="T48" fmla="*/ 492 w 3235"/>
                <a:gd name="T49" fmla="*/ 508 h 4035"/>
                <a:gd name="T50" fmla="*/ 376 w 3235"/>
                <a:gd name="T51" fmla="*/ 689 h 4035"/>
                <a:gd name="T52" fmla="*/ 308 w 3235"/>
                <a:gd name="T53" fmla="*/ 866 h 4035"/>
                <a:gd name="T54" fmla="*/ 267 w 3235"/>
                <a:gd name="T55" fmla="*/ 1094 h 4035"/>
                <a:gd name="T56" fmla="*/ 273 w 3235"/>
                <a:gd name="T57" fmla="*/ 1367 h 4035"/>
                <a:gd name="T58" fmla="*/ 335 w 3235"/>
                <a:gd name="T59" fmla="*/ 1608 h 4035"/>
                <a:gd name="T60" fmla="*/ 507 w 3235"/>
                <a:gd name="T61" fmla="*/ 1881 h 4035"/>
                <a:gd name="T62" fmla="*/ 725 w 3235"/>
                <a:gd name="T63" fmla="*/ 2067 h 4035"/>
                <a:gd name="T64" fmla="*/ 1000 w 3235"/>
                <a:gd name="T65" fmla="*/ 2215 h 4035"/>
                <a:gd name="T66" fmla="*/ 1617 w 3235"/>
                <a:gd name="T67" fmla="*/ 2428 h 4035"/>
                <a:gd name="T68" fmla="*/ 1919 w 3235"/>
                <a:gd name="T69" fmla="*/ 2558 h 4035"/>
                <a:gd name="T70" fmla="*/ 1998 w 3235"/>
                <a:gd name="T71" fmla="*/ 2633 h 4035"/>
                <a:gd name="T72" fmla="*/ 2048 w 3235"/>
                <a:gd name="T73" fmla="*/ 2732 h 4035"/>
                <a:gd name="T74" fmla="*/ 2055 w 3235"/>
                <a:gd name="T75" fmla="*/ 2863 h 4035"/>
                <a:gd name="T76" fmla="*/ 2001 w 3235"/>
                <a:gd name="T77" fmla="*/ 3007 h 4035"/>
                <a:gd name="T78" fmla="*/ 1878 w 3235"/>
                <a:gd name="T79" fmla="*/ 3103 h 4035"/>
                <a:gd name="T80" fmla="*/ 1724 w 3235"/>
                <a:gd name="T81" fmla="*/ 3155 h 4035"/>
                <a:gd name="T82" fmla="*/ 1495 w 3235"/>
                <a:gd name="T83" fmla="*/ 3185 h 4035"/>
                <a:gd name="T84" fmla="*/ 1163 w 3235"/>
                <a:gd name="T85" fmla="*/ 3175 h 4035"/>
                <a:gd name="T86" fmla="*/ 743 w 3235"/>
                <a:gd name="T87" fmla="*/ 3091 h 4035"/>
                <a:gd name="T88" fmla="*/ 394 w 3235"/>
                <a:gd name="T89" fmla="*/ 3036 h 4035"/>
                <a:gd name="T90" fmla="*/ 248 w 3235"/>
                <a:gd name="T91" fmla="*/ 3383 h 4035"/>
                <a:gd name="T92" fmla="*/ 50 w 3235"/>
                <a:gd name="T93" fmla="*/ 3692 h 4035"/>
                <a:gd name="T94" fmla="*/ 390 w 3235"/>
                <a:gd name="T95" fmla="*/ 3889 h 4035"/>
                <a:gd name="T96" fmla="*/ 857 w 3235"/>
                <a:gd name="T97" fmla="*/ 3994 h 4035"/>
                <a:gd name="T98" fmla="*/ 1467 w 3235"/>
                <a:gd name="T99" fmla="*/ 4035 h 4035"/>
                <a:gd name="T100" fmla="*/ 1773 w 3235"/>
                <a:gd name="T101" fmla="*/ 4022 h 4035"/>
                <a:gd name="T102" fmla="*/ 2096 w 3235"/>
                <a:gd name="T103" fmla="*/ 3976 h 4035"/>
                <a:gd name="T104" fmla="*/ 2342 w 3235"/>
                <a:gd name="T105" fmla="*/ 3910 h 4035"/>
                <a:gd name="T106" fmla="*/ 2594 w 3235"/>
                <a:gd name="T107" fmla="*/ 3804 h 4035"/>
                <a:gd name="T108" fmla="*/ 2777 w 3235"/>
                <a:gd name="T109" fmla="*/ 3691 h 4035"/>
                <a:gd name="T110" fmla="*/ 2954 w 3235"/>
                <a:gd name="T111" fmla="*/ 3532 h 4035"/>
                <a:gd name="T112" fmla="*/ 3089 w 3235"/>
                <a:gd name="T113" fmla="*/ 3350 h 4035"/>
                <a:gd name="T114" fmla="*/ 3171 w 3235"/>
                <a:gd name="T115" fmla="*/ 3175 h 4035"/>
                <a:gd name="T116" fmla="*/ 3224 w 3235"/>
                <a:gd name="T117" fmla="*/ 2950 h 4035"/>
                <a:gd name="T118" fmla="*/ 3234 w 3235"/>
                <a:gd name="T119" fmla="*/ 2710 h 4035"/>
                <a:gd name="T120" fmla="*/ 3204 w 3235"/>
                <a:gd name="T121" fmla="*/ 2473 h 4035"/>
                <a:gd name="T122" fmla="*/ 3153 w 3235"/>
                <a:gd name="T123" fmla="*/ 2321 h 4035"/>
                <a:gd name="T124" fmla="*/ 2958 w 3235"/>
                <a:gd name="T125" fmla="*/ 2036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35" h="4035">
                  <a:moveTo>
                    <a:pt x="2922" y="2001"/>
                  </a:moveTo>
                  <a:lnTo>
                    <a:pt x="2922" y="2001"/>
                  </a:lnTo>
                  <a:lnTo>
                    <a:pt x="2884" y="1968"/>
                  </a:lnTo>
                  <a:lnTo>
                    <a:pt x="2843" y="1937"/>
                  </a:lnTo>
                  <a:lnTo>
                    <a:pt x="2801" y="1907"/>
                  </a:lnTo>
                  <a:lnTo>
                    <a:pt x="2757" y="1877"/>
                  </a:lnTo>
                  <a:lnTo>
                    <a:pt x="2711" y="1850"/>
                  </a:lnTo>
                  <a:lnTo>
                    <a:pt x="2662" y="1822"/>
                  </a:lnTo>
                  <a:lnTo>
                    <a:pt x="2613" y="1797"/>
                  </a:lnTo>
                  <a:lnTo>
                    <a:pt x="2562" y="1773"/>
                  </a:lnTo>
                  <a:lnTo>
                    <a:pt x="2562" y="1773"/>
                  </a:lnTo>
                  <a:lnTo>
                    <a:pt x="2508" y="1749"/>
                  </a:lnTo>
                  <a:lnTo>
                    <a:pt x="2453" y="1726"/>
                  </a:lnTo>
                  <a:lnTo>
                    <a:pt x="2396" y="1702"/>
                  </a:lnTo>
                  <a:lnTo>
                    <a:pt x="2338" y="1679"/>
                  </a:lnTo>
                  <a:lnTo>
                    <a:pt x="2216" y="1632"/>
                  </a:lnTo>
                  <a:lnTo>
                    <a:pt x="2088" y="1586"/>
                  </a:lnTo>
                  <a:lnTo>
                    <a:pt x="1787" y="1483"/>
                  </a:lnTo>
                  <a:lnTo>
                    <a:pt x="1787" y="1483"/>
                  </a:lnTo>
                  <a:lnTo>
                    <a:pt x="1747" y="1468"/>
                  </a:lnTo>
                  <a:lnTo>
                    <a:pt x="1708" y="1454"/>
                  </a:lnTo>
                  <a:lnTo>
                    <a:pt x="1671" y="1438"/>
                  </a:lnTo>
                  <a:lnTo>
                    <a:pt x="1635" y="1422"/>
                  </a:lnTo>
                  <a:lnTo>
                    <a:pt x="1600" y="1406"/>
                  </a:lnTo>
                  <a:lnTo>
                    <a:pt x="1567" y="1389"/>
                  </a:lnTo>
                  <a:lnTo>
                    <a:pt x="1535" y="1370"/>
                  </a:lnTo>
                  <a:lnTo>
                    <a:pt x="1505" y="1352"/>
                  </a:lnTo>
                  <a:lnTo>
                    <a:pt x="1505" y="1352"/>
                  </a:lnTo>
                  <a:lnTo>
                    <a:pt x="1490" y="1342"/>
                  </a:lnTo>
                  <a:lnTo>
                    <a:pt x="1476" y="1331"/>
                  </a:lnTo>
                  <a:lnTo>
                    <a:pt x="1465" y="1321"/>
                  </a:lnTo>
                  <a:lnTo>
                    <a:pt x="1452" y="1308"/>
                  </a:lnTo>
                  <a:lnTo>
                    <a:pt x="1442" y="1297"/>
                  </a:lnTo>
                  <a:lnTo>
                    <a:pt x="1433" y="1283"/>
                  </a:lnTo>
                  <a:lnTo>
                    <a:pt x="1424" y="1269"/>
                  </a:lnTo>
                  <a:lnTo>
                    <a:pt x="1416" y="1256"/>
                  </a:lnTo>
                  <a:lnTo>
                    <a:pt x="1409" y="1241"/>
                  </a:lnTo>
                  <a:lnTo>
                    <a:pt x="1403" y="1225"/>
                  </a:lnTo>
                  <a:lnTo>
                    <a:pt x="1397" y="1209"/>
                  </a:lnTo>
                  <a:lnTo>
                    <a:pt x="1394" y="1193"/>
                  </a:lnTo>
                  <a:lnTo>
                    <a:pt x="1390" y="1174"/>
                  </a:lnTo>
                  <a:lnTo>
                    <a:pt x="1388" y="1157"/>
                  </a:lnTo>
                  <a:lnTo>
                    <a:pt x="1386" y="1138"/>
                  </a:lnTo>
                  <a:lnTo>
                    <a:pt x="1386" y="1118"/>
                  </a:lnTo>
                  <a:lnTo>
                    <a:pt x="1386" y="1118"/>
                  </a:lnTo>
                  <a:lnTo>
                    <a:pt x="1387" y="1096"/>
                  </a:lnTo>
                  <a:lnTo>
                    <a:pt x="1388" y="1074"/>
                  </a:lnTo>
                  <a:lnTo>
                    <a:pt x="1392" y="1054"/>
                  </a:lnTo>
                  <a:lnTo>
                    <a:pt x="1397" y="1033"/>
                  </a:lnTo>
                  <a:lnTo>
                    <a:pt x="1403" y="1015"/>
                  </a:lnTo>
                  <a:lnTo>
                    <a:pt x="1411" y="996"/>
                  </a:lnTo>
                  <a:lnTo>
                    <a:pt x="1419" y="979"/>
                  </a:lnTo>
                  <a:lnTo>
                    <a:pt x="1429" y="963"/>
                  </a:lnTo>
                  <a:lnTo>
                    <a:pt x="1429" y="963"/>
                  </a:lnTo>
                  <a:lnTo>
                    <a:pt x="1441" y="948"/>
                  </a:lnTo>
                  <a:lnTo>
                    <a:pt x="1453" y="934"/>
                  </a:lnTo>
                  <a:lnTo>
                    <a:pt x="1466" y="921"/>
                  </a:lnTo>
                  <a:lnTo>
                    <a:pt x="1481" y="908"/>
                  </a:lnTo>
                  <a:lnTo>
                    <a:pt x="1496" y="897"/>
                  </a:lnTo>
                  <a:lnTo>
                    <a:pt x="1512" y="885"/>
                  </a:lnTo>
                  <a:lnTo>
                    <a:pt x="1528" y="875"/>
                  </a:lnTo>
                  <a:lnTo>
                    <a:pt x="1545" y="866"/>
                  </a:lnTo>
                  <a:lnTo>
                    <a:pt x="1545" y="866"/>
                  </a:lnTo>
                  <a:lnTo>
                    <a:pt x="1564" y="858"/>
                  </a:lnTo>
                  <a:lnTo>
                    <a:pt x="1583" y="850"/>
                  </a:lnTo>
                  <a:lnTo>
                    <a:pt x="1603" y="842"/>
                  </a:lnTo>
                  <a:lnTo>
                    <a:pt x="1622" y="835"/>
                  </a:lnTo>
                  <a:lnTo>
                    <a:pt x="1643" y="829"/>
                  </a:lnTo>
                  <a:lnTo>
                    <a:pt x="1665" y="823"/>
                  </a:lnTo>
                  <a:lnTo>
                    <a:pt x="1686" y="819"/>
                  </a:lnTo>
                  <a:lnTo>
                    <a:pt x="1709" y="814"/>
                  </a:lnTo>
                  <a:lnTo>
                    <a:pt x="1709" y="814"/>
                  </a:lnTo>
                  <a:lnTo>
                    <a:pt x="1755" y="807"/>
                  </a:lnTo>
                  <a:lnTo>
                    <a:pt x="1802" y="803"/>
                  </a:lnTo>
                  <a:lnTo>
                    <a:pt x="1850" y="799"/>
                  </a:lnTo>
                  <a:lnTo>
                    <a:pt x="1900" y="798"/>
                  </a:lnTo>
                  <a:lnTo>
                    <a:pt x="1900" y="798"/>
                  </a:lnTo>
                  <a:lnTo>
                    <a:pt x="1932" y="798"/>
                  </a:lnTo>
                  <a:lnTo>
                    <a:pt x="1963" y="799"/>
                  </a:lnTo>
                  <a:lnTo>
                    <a:pt x="1993" y="801"/>
                  </a:lnTo>
                  <a:lnTo>
                    <a:pt x="2024" y="804"/>
                  </a:lnTo>
                  <a:lnTo>
                    <a:pt x="2052" y="807"/>
                  </a:lnTo>
                  <a:lnTo>
                    <a:pt x="2081" y="812"/>
                  </a:lnTo>
                  <a:lnTo>
                    <a:pt x="2137" y="822"/>
                  </a:lnTo>
                  <a:lnTo>
                    <a:pt x="2191" y="834"/>
                  </a:lnTo>
                  <a:lnTo>
                    <a:pt x="2241" y="847"/>
                  </a:lnTo>
                  <a:lnTo>
                    <a:pt x="2290" y="862"/>
                  </a:lnTo>
                  <a:lnTo>
                    <a:pt x="2334" y="878"/>
                  </a:lnTo>
                  <a:lnTo>
                    <a:pt x="2376" y="894"/>
                  </a:lnTo>
                  <a:lnTo>
                    <a:pt x="2415" y="910"/>
                  </a:lnTo>
                  <a:lnTo>
                    <a:pt x="2449" y="926"/>
                  </a:lnTo>
                  <a:lnTo>
                    <a:pt x="2480" y="941"/>
                  </a:lnTo>
                  <a:lnTo>
                    <a:pt x="2531" y="967"/>
                  </a:lnTo>
                  <a:lnTo>
                    <a:pt x="2565" y="983"/>
                  </a:lnTo>
                  <a:lnTo>
                    <a:pt x="2565" y="983"/>
                  </a:lnTo>
                  <a:lnTo>
                    <a:pt x="2583" y="964"/>
                  </a:lnTo>
                  <a:lnTo>
                    <a:pt x="2599" y="944"/>
                  </a:lnTo>
                  <a:lnTo>
                    <a:pt x="2617" y="923"/>
                  </a:lnTo>
                  <a:lnTo>
                    <a:pt x="2631" y="901"/>
                  </a:lnTo>
                  <a:lnTo>
                    <a:pt x="2646" y="878"/>
                  </a:lnTo>
                  <a:lnTo>
                    <a:pt x="2661" y="855"/>
                  </a:lnTo>
                  <a:lnTo>
                    <a:pt x="2675" y="831"/>
                  </a:lnTo>
                  <a:lnTo>
                    <a:pt x="2689" y="806"/>
                  </a:lnTo>
                  <a:lnTo>
                    <a:pt x="2701" y="782"/>
                  </a:lnTo>
                  <a:lnTo>
                    <a:pt x="2713" y="756"/>
                  </a:lnTo>
                  <a:lnTo>
                    <a:pt x="2736" y="704"/>
                  </a:lnTo>
                  <a:lnTo>
                    <a:pt x="2755" y="650"/>
                  </a:lnTo>
                  <a:lnTo>
                    <a:pt x="2774" y="597"/>
                  </a:lnTo>
                  <a:lnTo>
                    <a:pt x="2789" y="543"/>
                  </a:lnTo>
                  <a:lnTo>
                    <a:pt x="2802" y="492"/>
                  </a:lnTo>
                  <a:lnTo>
                    <a:pt x="2814" y="441"/>
                  </a:lnTo>
                  <a:lnTo>
                    <a:pt x="2823" y="393"/>
                  </a:lnTo>
                  <a:lnTo>
                    <a:pt x="2830" y="347"/>
                  </a:lnTo>
                  <a:lnTo>
                    <a:pt x="2835" y="305"/>
                  </a:lnTo>
                  <a:lnTo>
                    <a:pt x="2838" y="267"/>
                  </a:lnTo>
                  <a:lnTo>
                    <a:pt x="2839" y="233"/>
                  </a:lnTo>
                  <a:lnTo>
                    <a:pt x="2839" y="233"/>
                  </a:lnTo>
                  <a:lnTo>
                    <a:pt x="2782" y="208"/>
                  </a:lnTo>
                  <a:lnTo>
                    <a:pt x="2703" y="175"/>
                  </a:lnTo>
                  <a:lnTo>
                    <a:pt x="2654" y="156"/>
                  </a:lnTo>
                  <a:lnTo>
                    <a:pt x="2602" y="136"/>
                  </a:lnTo>
                  <a:lnTo>
                    <a:pt x="2543" y="117"/>
                  </a:lnTo>
                  <a:lnTo>
                    <a:pt x="2481" y="97"/>
                  </a:lnTo>
                  <a:lnTo>
                    <a:pt x="2414" y="78"/>
                  </a:lnTo>
                  <a:lnTo>
                    <a:pt x="2341" y="59"/>
                  </a:lnTo>
                  <a:lnTo>
                    <a:pt x="2266" y="43"/>
                  </a:lnTo>
                  <a:lnTo>
                    <a:pt x="2227" y="35"/>
                  </a:lnTo>
                  <a:lnTo>
                    <a:pt x="2186" y="28"/>
                  </a:lnTo>
                  <a:lnTo>
                    <a:pt x="2145" y="23"/>
                  </a:lnTo>
                  <a:lnTo>
                    <a:pt x="2103" y="17"/>
                  </a:lnTo>
                  <a:lnTo>
                    <a:pt x="2059" y="11"/>
                  </a:lnTo>
                  <a:lnTo>
                    <a:pt x="2016" y="8"/>
                  </a:lnTo>
                  <a:lnTo>
                    <a:pt x="1971" y="4"/>
                  </a:lnTo>
                  <a:lnTo>
                    <a:pt x="1925" y="2"/>
                  </a:lnTo>
                  <a:lnTo>
                    <a:pt x="1878" y="0"/>
                  </a:lnTo>
                  <a:lnTo>
                    <a:pt x="1831" y="0"/>
                  </a:lnTo>
                  <a:lnTo>
                    <a:pt x="1831" y="0"/>
                  </a:lnTo>
                  <a:lnTo>
                    <a:pt x="1743" y="1"/>
                  </a:lnTo>
                  <a:lnTo>
                    <a:pt x="1656" y="4"/>
                  </a:lnTo>
                  <a:lnTo>
                    <a:pt x="1573" y="10"/>
                  </a:lnTo>
                  <a:lnTo>
                    <a:pt x="1491" y="19"/>
                  </a:lnTo>
                  <a:lnTo>
                    <a:pt x="1411" y="31"/>
                  </a:lnTo>
                  <a:lnTo>
                    <a:pt x="1372" y="36"/>
                  </a:lnTo>
                  <a:lnTo>
                    <a:pt x="1334" y="43"/>
                  </a:lnTo>
                  <a:lnTo>
                    <a:pt x="1295" y="51"/>
                  </a:lnTo>
                  <a:lnTo>
                    <a:pt x="1258" y="59"/>
                  </a:lnTo>
                  <a:lnTo>
                    <a:pt x="1222" y="69"/>
                  </a:lnTo>
                  <a:lnTo>
                    <a:pt x="1185" y="78"/>
                  </a:lnTo>
                  <a:lnTo>
                    <a:pt x="1185" y="78"/>
                  </a:lnTo>
                  <a:lnTo>
                    <a:pt x="1150" y="88"/>
                  </a:lnTo>
                  <a:lnTo>
                    <a:pt x="1114" y="99"/>
                  </a:lnTo>
                  <a:lnTo>
                    <a:pt x="1080" y="110"/>
                  </a:lnTo>
                  <a:lnTo>
                    <a:pt x="1046" y="122"/>
                  </a:lnTo>
                  <a:lnTo>
                    <a:pt x="1013" y="135"/>
                  </a:lnTo>
                  <a:lnTo>
                    <a:pt x="981" y="148"/>
                  </a:lnTo>
                  <a:lnTo>
                    <a:pt x="949" y="161"/>
                  </a:lnTo>
                  <a:lnTo>
                    <a:pt x="918" y="176"/>
                  </a:lnTo>
                  <a:lnTo>
                    <a:pt x="887" y="191"/>
                  </a:lnTo>
                  <a:lnTo>
                    <a:pt x="858" y="206"/>
                  </a:lnTo>
                  <a:lnTo>
                    <a:pt x="828" y="222"/>
                  </a:lnTo>
                  <a:lnTo>
                    <a:pt x="800" y="239"/>
                  </a:lnTo>
                  <a:lnTo>
                    <a:pt x="772" y="257"/>
                  </a:lnTo>
                  <a:lnTo>
                    <a:pt x="745" y="274"/>
                  </a:lnTo>
                  <a:lnTo>
                    <a:pt x="718" y="29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68" y="331"/>
                  </a:lnTo>
                  <a:lnTo>
                    <a:pt x="644" y="352"/>
                  </a:lnTo>
                  <a:lnTo>
                    <a:pt x="620" y="372"/>
                  </a:lnTo>
                  <a:lnTo>
                    <a:pt x="597" y="393"/>
                  </a:lnTo>
                  <a:lnTo>
                    <a:pt x="575" y="415"/>
                  </a:lnTo>
                  <a:lnTo>
                    <a:pt x="553" y="438"/>
                  </a:lnTo>
                  <a:lnTo>
                    <a:pt x="532" y="460"/>
                  </a:lnTo>
                  <a:lnTo>
                    <a:pt x="512" y="484"/>
                  </a:lnTo>
                  <a:lnTo>
                    <a:pt x="492" y="508"/>
                  </a:lnTo>
                  <a:lnTo>
                    <a:pt x="474" y="532"/>
                  </a:lnTo>
                  <a:lnTo>
                    <a:pt x="456" y="557"/>
                  </a:lnTo>
                  <a:lnTo>
                    <a:pt x="438" y="582"/>
                  </a:lnTo>
                  <a:lnTo>
                    <a:pt x="422" y="608"/>
                  </a:lnTo>
                  <a:lnTo>
                    <a:pt x="406" y="635"/>
                  </a:lnTo>
                  <a:lnTo>
                    <a:pt x="390" y="662"/>
                  </a:lnTo>
                  <a:lnTo>
                    <a:pt x="376" y="689"/>
                  </a:lnTo>
                  <a:lnTo>
                    <a:pt x="376" y="689"/>
                  </a:lnTo>
                  <a:lnTo>
                    <a:pt x="363" y="718"/>
                  </a:lnTo>
                  <a:lnTo>
                    <a:pt x="350" y="746"/>
                  </a:lnTo>
                  <a:lnTo>
                    <a:pt x="337" y="775"/>
                  </a:lnTo>
                  <a:lnTo>
                    <a:pt x="327" y="805"/>
                  </a:lnTo>
                  <a:lnTo>
                    <a:pt x="317" y="835"/>
                  </a:lnTo>
                  <a:lnTo>
                    <a:pt x="308" y="866"/>
                  </a:lnTo>
                  <a:lnTo>
                    <a:pt x="300" y="897"/>
                  </a:lnTo>
                  <a:lnTo>
                    <a:pt x="292" y="928"/>
                  </a:lnTo>
                  <a:lnTo>
                    <a:pt x="285" y="961"/>
                  </a:lnTo>
                  <a:lnTo>
                    <a:pt x="279" y="993"/>
                  </a:lnTo>
                  <a:lnTo>
                    <a:pt x="274" y="1026"/>
                  </a:lnTo>
                  <a:lnTo>
                    <a:pt x="271" y="1060"/>
                  </a:lnTo>
                  <a:lnTo>
                    <a:pt x="267" y="1094"/>
                  </a:lnTo>
                  <a:lnTo>
                    <a:pt x="265" y="1128"/>
                  </a:lnTo>
                  <a:lnTo>
                    <a:pt x="264" y="1164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4" y="1257"/>
                  </a:lnTo>
                  <a:lnTo>
                    <a:pt x="267" y="1313"/>
                  </a:lnTo>
                  <a:lnTo>
                    <a:pt x="273" y="1367"/>
                  </a:lnTo>
                  <a:lnTo>
                    <a:pt x="281" y="1419"/>
                  </a:lnTo>
                  <a:lnTo>
                    <a:pt x="292" y="1469"/>
                  </a:lnTo>
                  <a:lnTo>
                    <a:pt x="304" y="1517"/>
                  </a:lnTo>
                  <a:lnTo>
                    <a:pt x="319" y="1563"/>
                  </a:lnTo>
                  <a:lnTo>
                    <a:pt x="327" y="1585"/>
                  </a:lnTo>
                  <a:lnTo>
                    <a:pt x="335" y="1608"/>
                  </a:lnTo>
                  <a:lnTo>
                    <a:pt x="335" y="1608"/>
                  </a:lnTo>
                  <a:lnTo>
                    <a:pt x="355" y="1650"/>
                  </a:lnTo>
                  <a:lnTo>
                    <a:pt x="375" y="1692"/>
                  </a:lnTo>
                  <a:lnTo>
                    <a:pt x="398" y="1732"/>
                  </a:lnTo>
                  <a:lnTo>
                    <a:pt x="422" y="1771"/>
                  </a:lnTo>
                  <a:lnTo>
                    <a:pt x="449" y="1809"/>
                  </a:lnTo>
                  <a:lnTo>
                    <a:pt x="477" y="1845"/>
                  </a:lnTo>
                  <a:lnTo>
                    <a:pt x="507" y="1881"/>
                  </a:lnTo>
                  <a:lnTo>
                    <a:pt x="539" y="1914"/>
                  </a:lnTo>
                  <a:lnTo>
                    <a:pt x="539" y="1914"/>
                  </a:lnTo>
                  <a:lnTo>
                    <a:pt x="573" y="1947"/>
                  </a:lnTo>
                  <a:lnTo>
                    <a:pt x="608" y="1978"/>
                  </a:lnTo>
                  <a:lnTo>
                    <a:pt x="646" y="2009"/>
                  </a:lnTo>
                  <a:lnTo>
                    <a:pt x="684" y="2038"/>
                  </a:lnTo>
                  <a:lnTo>
                    <a:pt x="725" y="2067"/>
                  </a:lnTo>
                  <a:lnTo>
                    <a:pt x="766" y="2094"/>
                  </a:lnTo>
                  <a:lnTo>
                    <a:pt x="810" y="2120"/>
                  </a:lnTo>
                  <a:lnTo>
                    <a:pt x="856" y="2145"/>
                  </a:lnTo>
                  <a:lnTo>
                    <a:pt x="856" y="2145"/>
                  </a:lnTo>
                  <a:lnTo>
                    <a:pt x="903" y="2169"/>
                  </a:lnTo>
                  <a:lnTo>
                    <a:pt x="951" y="2192"/>
                  </a:lnTo>
                  <a:lnTo>
                    <a:pt x="1000" y="2215"/>
                  </a:lnTo>
                  <a:lnTo>
                    <a:pt x="1051" y="2236"/>
                  </a:lnTo>
                  <a:lnTo>
                    <a:pt x="1104" y="2257"/>
                  </a:lnTo>
                  <a:lnTo>
                    <a:pt x="1156" y="2276"/>
                  </a:lnTo>
                  <a:lnTo>
                    <a:pt x="1210" y="2295"/>
                  </a:lnTo>
                  <a:lnTo>
                    <a:pt x="1267" y="2313"/>
                  </a:lnTo>
                  <a:lnTo>
                    <a:pt x="1617" y="2428"/>
                  </a:lnTo>
                  <a:lnTo>
                    <a:pt x="1617" y="2428"/>
                  </a:lnTo>
                  <a:lnTo>
                    <a:pt x="1699" y="2455"/>
                  </a:lnTo>
                  <a:lnTo>
                    <a:pt x="1778" y="2484"/>
                  </a:lnTo>
                  <a:lnTo>
                    <a:pt x="1778" y="2484"/>
                  </a:lnTo>
                  <a:lnTo>
                    <a:pt x="1816" y="2500"/>
                  </a:lnTo>
                  <a:lnTo>
                    <a:pt x="1853" y="2517"/>
                  </a:lnTo>
                  <a:lnTo>
                    <a:pt x="1886" y="2537"/>
                  </a:lnTo>
                  <a:lnTo>
                    <a:pt x="1919" y="2558"/>
                  </a:lnTo>
                  <a:lnTo>
                    <a:pt x="1919" y="2558"/>
                  </a:lnTo>
                  <a:lnTo>
                    <a:pt x="1934" y="2569"/>
                  </a:lnTo>
                  <a:lnTo>
                    <a:pt x="1949" y="2580"/>
                  </a:lnTo>
                  <a:lnTo>
                    <a:pt x="1963" y="2593"/>
                  </a:lnTo>
                  <a:lnTo>
                    <a:pt x="1975" y="2606"/>
                  </a:lnTo>
                  <a:lnTo>
                    <a:pt x="1987" y="2619"/>
                  </a:lnTo>
                  <a:lnTo>
                    <a:pt x="1998" y="2633"/>
                  </a:lnTo>
                  <a:lnTo>
                    <a:pt x="2010" y="2648"/>
                  </a:lnTo>
                  <a:lnTo>
                    <a:pt x="2019" y="2664"/>
                  </a:lnTo>
                  <a:lnTo>
                    <a:pt x="2019" y="2664"/>
                  </a:lnTo>
                  <a:lnTo>
                    <a:pt x="2028" y="2680"/>
                  </a:lnTo>
                  <a:lnTo>
                    <a:pt x="2035" y="2696"/>
                  </a:lnTo>
                  <a:lnTo>
                    <a:pt x="2042" y="2715"/>
                  </a:lnTo>
                  <a:lnTo>
                    <a:pt x="2048" y="2732"/>
                  </a:lnTo>
                  <a:lnTo>
                    <a:pt x="2051" y="2751"/>
                  </a:lnTo>
                  <a:lnTo>
                    <a:pt x="2055" y="2771"/>
                  </a:lnTo>
                  <a:lnTo>
                    <a:pt x="2056" y="2791"/>
                  </a:lnTo>
                  <a:lnTo>
                    <a:pt x="2057" y="2813"/>
                  </a:lnTo>
                  <a:lnTo>
                    <a:pt x="2057" y="2813"/>
                  </a:lnTo>
                  <a:lnTo>
                    <a:pt x="2056" y="2839"/>
                  </a:lnTo>
                  <a:lnTo>
                    <a:pt x="2055" y="2863"/>
                  </a:lnTo>
                  <a:lnTo>
                    <a:pt x="2051" y="2887"/>
                  </a:lnTo>
                  <a:lnTo>
                    <a:pt x="2045" y="2908"/>
                  </a:lnTo>
                  <a:lnTo>
                    <a:pt x="2040" y="2930"/>
                  </a:lnTo>
                  <a:lnTo>
                    <a:pt x="2032" y="2951"/>
                  </a:lnTo>
                  <a:lnTo>
                    <a:pt x="2022" y="2970"/>
                  </a:lnTo>
                  <a:lnTo>
                    <a:pt x="2012" y="2989"/>
                  </a:lnTo>
                  <a:lnTo>
                    <a:pt x="2001" y="3007"/>
                  </a:lnTo>
                  <a:lnTo>
                    <a:pt x="1987" y="3023"/>
                  </a:lnTo>
                  <a:lnTo>
                    <a:pt x="1972" y="3039"/>
                  </a:lnTo>
                  <a:lnTo>
                    <a:pt x="1956" y="3054"/>
                  </a:lnTo>
                  <a:lnTo>
                    <a:pt x="1939" y="3068"/>
                  </a:lnTo>
                  <a:lnTo>
                    <a:pt x="1920" y="3081"/>
                  </a:lnTo>
                  <a:lnTo>
                    <a:pt x="1900" y="3092"/>
                  </a:lnTo>
                  <a:lnTo>
                    <a:pt x="1878" y="3103"/>
                  </a:lnTo>
                  <a:lnTo>
                    <a:pt x="1878" y="3103"/>
                  </a:lnTo>
                  <a:lnTo>
                    <a:pt x="1855" y="3114"/>
                  </a:lnTo>
                  <a:lnTo>
                    <a:pt x="1831" y="3123"/>
                  </a:lnTo>
                  <a:lnTo>
                    <a:pt x="1806" y="3132"/>
                  </a:lnTo>
                  <a:lnTo>
                    <a:pt x="1780" y="3140"/>
                  </a:lnTo>
                  <a:lnTo>
                    <a:pt x="1753" y="3148"/>
                  </a:lnTo>
                  <a:lnTo>
                    <a:pt x="1724" y="3155"/>
                  </a:lnTo>
                  <a:lnTo>
                    <a:pt x="1694" y="3161"/>
                  </a:lnTo>
                  <a:lnTo>
                    <a:pt x="1665" y="3167"/>
                  </a:lnTo>
                  <a:lnTo>
                    <a:pt x="1632" y="3172"/>
                  </a:lnTo>
                  <a:lnTo>
                    <a:pt x="1599" y="3176"/>
                  </a:lnTo>
                  <a:lnTo>
                    <a:pt x="1566" y="3179"/>
                  </a:lnTo>
                  <a:lnTo>
                    <a:pt x="1530" y="3183"/>
                  </a:lnTo>
                  <a:lnTo>
                    <a:pt x="1495" y="3185"/>
                  </a:lnTo>
                  <a:lnTo>
                    <a:pt x="1457" y="3186"/>
                  </a:lnTo>
                  <a:lnTo>
                    <a:pt x="1379" y="3188"/>
                  </a:lnTo>
                  <a:lnTo>
                    <a:pt x="1379" y="3188"/>
                  </a:lnTo>
                  <a:lnTo>
                    <a:pt x="1327" y="3187"/>
                  </a:lnTo>
                  <a:lnTo>
                    <a:pt x="1273" y="3185"/>
                  </a:lnTo>
                  <a:lnTo>
                    <a:pt x="1219" y="3180"/>
                  </a:lnTo>
                  <a:lnTo>
                    <a:pt x="1163" y="3175"/>
                  </a:lnTo>
                  <a:lnTo>
                    <a:pt x="1107" y="3168"/>
                  </a:lnTo>
                  <a:lnTo>
                    <a:pt x="1050" y="3160"/>
                  </a:lnTo>
                  <a:lnTo>
                    <a:pt x="990" y="3148"/>
                  </a:lnTo>
                  <a:lnTo>
                    <a:pt x="930" y="3137"/>
                  </a:lnTo>
                  <a:lnTo>
                    <a:pt x="870" y="3123"/>
                  </a:lnTo>
                  <a:lnTo>
                    <a:pt x="807" y="3108"/>
                  </a:lnTo>
                  <a:lnTo>
                    <a:pt x="743" y="3091"/>
                  </a:lnTo>
                  <a:lnTo>
                    <a:pt x="679" y="3073"/>
                  </a:lnTo>
                  <a:lnTo>
                    <a:pt x="614" y="3053"/>
                  </a:lnTo>
                  <a:lnTo>
                    <a:pt x="547" y="3031"/>
                  </a:lnTo>
                  <a:lnTo>
                    <a:pt x="480" y="3008"/>
                  </a:lnTo>
                  <a:lnTo>
                    <a:pt x="410" y="2983"/>
                  </a:lnTo>
                  <a:lnTo>
                    <a:pt x="410" y="2983"/>
                  </a:lnTo>
                  <a:lnTo>
                    <a:pt x="394" y="3036"/>
                  </a:lnTo>
                  <a:lnTo>
                    <a:pt x="376" y="3087"/>
                  </a:lnTo>
                  <a:lnTo>
                    <a:pt x="357" y="3139"/>
                  </a:lnTo>
                  <a:lnTo>
                    <a:pt x="337" y="3190"/>
                  </a:lnTo>
                  <a:lnTo>
                    <a:pt x="317" y="3239"/>
                  </a:lnTo>
                  <a:lnTo>
                    <a:pt x="295" y="3288"/>
                  </a:lnTo>
                  <a:lnTo>
                    <a:pt x="272" y="3336"/>
                  </a:lnTo>
                  <a:lnTo>
                    <a:pt x="248" y="3383"/>
                  </a:lnTo>
                  <a:lnTo>
                    <a:pt x="223" y="3429"/>
                  </a:lnTo>
                  <a:lnTo>
                    <a:pt x="196" y="3475"/>
                  </a:lnTo>
                  <a:lnTo>
                    <a:pt x="169" y="3520"/>
                  </a:lnTo>
                  <a:lnTo>
                    <a:pt x="141" y="3565"/>
                  </a:lnTo>
                  <a:lnTo>
                    <a:pt x="111" y="3608"/>
                  </a:lnTo>
                  <a:lnTo>
                    <a:pt x="82" y="3651"/>
                  </a:lnTo>
                  <a:lnTo>
                    <a:pt x="50" y="3692"/>
                  </a:lnTo>
                  <a:lnTo>
                    <a:pt x="17" y="3733"/>
                  </a:lnTo>
                  <a:lnTo>
                    <a:pt x="0" y="3754"/>
                  </a:lnTo>
                  <a:lnTo>
                    <a:pt x="138" y="3812"/>
                  </a:lnTo>
                  <a:lnTo>
                    <a:pt x="138" y="3812"/>
                  </a:lnTo>
                  <a:lnTo>
                    <a:pt x="224" y="3840"/>
                  </a:lnTo>
                  <a:lnTo>
                    <a:pt x="308" y="3866"/>
                  </a:lnTo>
                  <a:lnTo>
                    <a:pt x="390" y="3889"/>
                  </a:lnTo>
                  <a:lnTo>
                    <a:pt x="472" y="3912"/>
                  </a:lnTo>
                  <a:lnTo>
                    <a:pt x="551" y="3932"/>
                  </a:lnTo>
                  <a:lnTo>
                    <a:pt x="629" y="3950"/>
                  </a:lnTo>
                  <a:lnTo>
                    <a:pt x="706" y="3966"/>
                  </a:lnTo>
                  <a:lnTo>
                    <a:pt x="781" y="3981"/>
                  </a:lnTo>
                  <a:lnTo>
                    <a:pt x="781" y="3981"/>
                  </a:lnTo>
                  <a:lnTo>
                    <a:pt x="857" y="3994"/>
                  </a:lnTo>
                  <a:lnTo>
                    <a:pt x="935" y="4005"/>
                  </a:lnTo>
                  <a:lnTo>
                    <a:pt x="1016" y="4014"/>
                  </a:lnTo>
                  <a:lnTo>
                    <a:pt x="1101" y="4022"/>
                  </a:lnTo>
                  <a:lnTo>
                    <a:pt x="1189" y="4028"/>
                  </a:lnTo>
                  <a:lnTo>
                    <a:pt x="1279" y="4031"/>
                  </a:lnTo>
                  <a:lnTo>
                    <a:pt x="1372" y="4035"/>
                  </a:lnTo>
                  <a:lnTo>
                    <a:pt x="1467" y="4035"/>
                  </a:lnTo>
                  <a:lnTo>
                    <a:pt x="1467" y="4035"/>
                  </a:lnTo>
                  <a:lnTo>
                    <a:pt x="1520" y="4035"/>
                  </a:lnTo>
                  <a:lnTo>
                    <a:pt x="1573" y="4034"/>
                  </a:lnTo>
                  <a:lnTo>
                    <a:pt x="1623" y="4033"/>
                  </a:lnTo>
                  <a:lnTo>
                    <a:pt x="1675" y="4029"/>
                  </a:lnTo>
                  <a:lnTo>
                    <a:pt x="1724" y="4027"/>
                  </a:lnTo>
                  <a:lnTo>
                    <a:pt x="1773" y="4022"/>
                  </a:lnTo>
                  <a:lnTo>
                    <a:pt x="1822" y="4018"/>
                  </a:lnTo>
                  <a:lnTo>
                    <a:pt x="1870" y="4013"/>
                  </a:lnTo>
                  <a:lnTo>
                    <a:pt x="1916" y="4007"/>
                  </a:lnTo>
                  <a:lnTo>
                    <a:pt x="1963" y="4000"/>
                  </a:lnTo>
                  <a:lnTo>
                    <a:pt x="2007" y="3992"/>
                  </a:lnTo>
                  <a:lnTo>
                    <a:pt x="2052" y="3984"/>
                  </a:lnTo>
                  <a:lnTo>
                    <a:pt x="2096" y="3976"/>
                  </a:lnTo>
                  <a:lnTo>
                    <a:pt x="2139" y="3967"/>
                  </a:lnTo>
                  <a:lnTo>
                    <a:pt x="2182" y="3957"/>
                  </a:lnTo>
                  <a:lnTo>
                    <a:pt x="2223" y="3945"/>
                  </a:lnTo>
                  <a:lnTo>
                    <a:pt x="2223" y="3945"/>
                  </a:lnTo>
                  <a:lnTo>
                    <a:pt x="2263" y="3934"/>
                  </a:lnTo>
                  <a:lnTo>
                    <a:pt x="2303" y="3922"/>
                  </a:lnTo>
                  <a:lnTo>
                    <a:pt x="2342" y="3910"/>
                  </a:lnTo>
                  <a:lnTo>
                    <a:pt x="2381" y="3896"/>
                  </a:lnTo>
                  <a:lnTo>
                    <a:pt x="2418" y="3882"/>
                  </a:lnTo>
                  <a:lnTo>
                    <a:pt x="2455" y="3867"/>
                  </a:lnTo>
                  <a:lnTo>
                    <a:pt x="2492" y="3852"/>
                  </a:lnTo>
                  <a:lnTo>
                    <a:pt x="2526" y="3838"/>
                  </a:lnTo>
                  <a:lnTo>
                    <a:pt x="2560" y="3820"/>
                  </a:lnTo>
                  <a:lnTo>
                    <a:pt x="2594" y="3804"/>
                  </a:lnTo>
                  <a:lnTo>
                    <a:pt x="2627" y="3786"/>
                  </a:lnTo>
                  <a:lnTo>
                    <a:pt x="2658" y="3769"/>
                  </a:lnTo>
                  <a:lnTo>
                    <a:pt x="2690" y="3750"/>
                  </a:lnTo>
                  <a:lnTo>
                    <a:pt x="2720" y="3731"/>
                  </a:lnTo>
                  <a:lnTo>
                    <a:pt x="2750" y="3710"/>
                  </a:lnTo>
                  <a:lnTo>
                    <a:pt x="2777" y="3691"/>
                  </a:lnTo>
                  <a:lnTo>
                    <a:pt x="2777" y="3691"/>
                  </a:lnTo>
                  <a:lnTo>
                    <a:pt x="2806" y="3669"/>
                  </a:lnTo>
                  <a:lnTo>
                    <a:pt x="2832" y="3648"/>
                  </a:lnTo>
                  <a:lnTo>
                    <a:pt x="2859" y="3627"/>
                  </a:lnTo>
                  <a:lnTo>
                    <a:pt x="2884" y="3604"/>
                  </a:lnTo>
                  <a:lnTo>
                    <a:pt x="2908" y="3581"/>
                  </a:lnTo>
                  <a:lnTo>
                    <a:pt x="2932" y="3557"/>
                  </a:lnTo>
                  <a:lnTo>
                    <a:pt x="2954" y="3532"/>
                  </a:lnTo>
                  <a:lnTo>
                    <a:pt x="2976" y="3508"/>
                  </a:lnTo>
                  <a:lnTo>
                    <a:pt x="2997" y="3483"/>
                  </a:lnTo>
                  <a:lnTo>
                    <a:pt x="3017" y="3458"/>
                  </a:lnTo>
                  <a:lnTo>
                    <a:pt x="3036" y="3432"/>
                  </a:lnTo>
                  <a:lnTo>
                    <a:pt x="3055" y="3405"/>
                  </a:lnTo>
                  <a:lnTo>
                    <a:pt x="3072" y="3378"/>
                  </a:lnTo>
                  <a:lnTo>
                    <a:pt x="3089" y="3350"/>
                  </a:lnTo>
                  <a:lnTo>
                    <a:pt x="3104" y="3323"/>
                  </a:lnTo>
                  <a:lnTo>
                    <a:pt x="3119" y="3294"/>
                  </a:lnTo>
                  <a:lnTo>
                    <a:pt x="3119" y="3294"/>
                  </a:lnTo>
                  <a:lnTo>
                    <a:pt x="3134" y="3265"/>
                  </a:lnTo>
                  <a:lnTo>
                    <a:pt x="3146" y="3235"/>
                  </a:lnTo>
                  <a:lnTo>
                    <a:pt x="3159" y="3206"/>
                  </a:lnTo>
                  <a:lnTo>
                    <a:pt x="3171" y="3175"/>
                  </a:lnTo>
                  <a:lnTo>
                    <a:pt x="3181" y="3144"/>
                  </a:lnTo>
                  <a:lnTo>
                    <a:pt x="3190" y="3113"/>
                  </a:lnTo>
                  <a:lnTo>
                    <a:pt x="3199" y="3081"/>
                  </a:lnTo>
                  <a:lnTo>
                    <a:pt x="3206" y="3048"/>
                  </a:lnTo>
                  <a:lnTo>
                    <a:pt x="3213" y="3016"/>
                  </a:lnTo>
                  <a:lnTo>
                    <a:pt x="3219" y="2983"/>
                  </a:lnTo>
                  <a:lnTo>
                    <a:pt x="3224" y="2950"/>
                  </a:lnTo>
                  <a:lnTo>
                    <a:pt x="3228" y="2915"/>
                  </a:lnTo>
                  <a:lnTo>
                    <a:pt x="3231" y="2881"/>
                  </a:lnTo>
                  <a:lnTo>
                    <a:pt x="3234" y="2847"/>
                  </a:lnTo>
                  <a:lnTo>
                    <a:pt x="3235" y="2811"/>
                  </a:lnTo>
                  <a:lnTo>
                    <a:pt x="3235" y="2775"/>
                  </a:lnTo>
                  <a:lnTo>
                    <a:pt x="3235" y="2775"/>
                  </a:lnTo>
                  <a:lnTo>
                    <a:pt x="3234" y="2710"/>
                  </a:lnTo>
                  <a:lnTo>
                    <a:pt x="3230" y="2647"/>
                  </a:lnTo>
                  <a:lnTo>
                    <a:pt x="3228" y="2616"/>
                  </a:lnTo>
                  <a:lnTo>
                    <a:pt x="3224" y="2586"/>
                  </a:lnTo>
                  <a:lnTo>
                    <a:pt x="3220" y="2558"/>
                  </a:lnTo>
                  <a:lnTo>
                    <a:pt x="3215" y="2529"/>
                  </a:lnTo>
                  <a:lnTo>
                    <a:pt x="3210" y="2500"/>
                  </a:lnTo>
                  <a:lnTo>
                    <a:pt x="3204" y="2473"/>
                  </a:lnTo>
                  <a:lnTo>
                    <a:pt x="3197" y="2446"/>
                  </a:lnTo>
                  <a:lnTo>
                    <a:pt x="3190" y="2420"/>
                  </a:lnTo>
                  <a:lnTo>
                    <a:pt x="3182" y="2395"/>
                  </a:lnTo>
                  <a:lnTo>
                    <a:pt x="3173" y="2369"/>
                  </a:lnTo>
                  <a:lnTo>
                    <a:pt x="3164" y="2345"/>
                  </a:lnTo>
                  <a:lnTo>
                    <a:pt x="3153" y="2321"/>
                  </a:lnTo>
                  <a:lnTo>
                    <a:pt x="3153" y="2321"/>
                  </a:lnTo>
                  <a:lnTo>
                    <a:pt x="3133" y="2275"/>
                  </a:lnTo>
                  <a:lnTo>
                    <a:pt x="3109" y="2232"/>
                  </a:lnTo>
                  <a:lnTo>
                    <a:pt x="3083" y="2188"/>
                  </a:lnTo>
                  <a:lnTo>
                    <a:pt x="3055" y="2148"/>
                  </a:lnTo>
                  <a:lnTo>
                    <a:pt x="3025" y="2109"/>
                  </a:lnTo>
                  <a:lnTo>
                    <a:pt x="2993" y="2071"/>
                  </a:lnTo>
                  <a:lnTo>
                    <a:pt x="2958" y="2036"/>
                  </a:lnTo>
                  <a:lnTo>
                    <a:pt x="2922" y="2001"/>
                  </a:lnTo>
                  <a:lnTo>
                    <a:pt x="2922" y="200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sp>
        <p:nvSpPr>
          <p:cNvPr id="53" name="Symbol zastępczy tekstu 52"/>
          <p:cNvSpPr>
            <a:spLocks noGrp="1"/>
          </p:cNvSpPr>
          <p:nvPr>
            <p:ph type="body" sz="quarter" idx="10" hasCustomPrompt="1"/>
          </p:nvPr>
        </p:nvSpPr>
        <p:spPr>
          <a:xfrm>
            <a:off x="431800" y="5361768"/>
            <a:ext cx="4140200" cy="7572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pl-PL" dirty="0" smtClean="0"/>
              <a:t>Tytuł raportu</a:t>
            </a:r>
            <a:endParaRPr lang="pl-PL" dirty="0"/>
          </a:p>
        </p:txBody>
      </p:sp>
      <p:sp>
        <p:nvSpPr>
          <p:cNvPr id="381" name="Symbol zastępczy tekstu 380"/>
          <p:cNvSpPr>
            <a:spLocks noGrp="1"/>
          </p:cNvSpPr>
          <p:nvPr>
            <p:ph type="body" sz="quarter" idx="11" hasCustomPrompt="1"/>
          </p:nvPr>
        </p:nvSpPr>
        <p:spPr>
          <a:xfrm>
            <a:off x="447674" y="6178551"/>
            <a:ext cx="2203451" cy="26458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00" baseline="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pl-PL" sz="1000" dirty="0" smtClean="0">
                <a:solidFill>
                  <a:srgbClr val="004B88"/>
                </a:solidFill>
                <a:latin typeface="Century Gothic" panose="020B0502020202020204" pitchFamily="34" charset="0"/>
              </a:rPr>
              <a:t>Sopot/Warszawa, miesiąc, 2014</a:t>
            </a:r>
            <a:endParaRPr lang="pl-PL" sz="1000" dirty="0">
              <a:solidFill>
                <a:srgbClr val="004B88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883" name="Grupa 882"/>
          <p:cNvGrpSpPr/>
          <p:nvPr userDrawn="1"/>
        </p:nvGrpSpPr>
        <p:grpSpPr>
          <a:xfrm>
            <a:off x="30163" y="49214"/>
            <a:ext cx="8358261" cy="4997950"/>
            <a:chOff x="30163" y="49213"/>
            <a:chExt cx="8426451" cy="5038725"/>
          </a:xfrm>
        </p:grpSpPr>
        <p:grpSp>
          <p:nvGrpSpPr>
            <p:cNvPr id="884" name="Group 205"/>
            <p:cNvGrpSpPr>
              <a:grpSpLocks/>
            </p:cNvGrpSpPr>
            <p:nvPr/>
          </p:nvGrpSpPr>
          <p:grpSpPr bwMode="auto">
            <a:xfrm>
              <a:off x="63501" y="61913"/>
              <a:ext cx="8393113" cy="5026025"/>
              <a:chOff x="40" y="39"/>
              <a:chExt cx="5287" cy="3166"/>
            </a:xfrm>
          </p:grpSpPr>
          <p:sp>
            <p:nvSpPr>
              <p:cNvPr id="1185" name="Freeform 5"/>
              <p:cNvSpPr>
                <a:spLocks/>
              </p:cNvSpPr>
              <p:nvPr/>
            </p:nvSpPr>
            <p:spPr bwMode="auto">
              <a:xfrm>
                <a:off x="1853" y="2228"/>
                <a:ext cx="37" cy="38"/>
              </a:xfrm>
              <a:custGeom>
                <a:avLst/>
                <a:gdLst>
                  <a:gd name="T0" fmla="*/ 18 w 37"/>
                  <a:gd name="T1" fmla="*/ 38 h 38"/>
                  <a:gd name="T2" fmla="*/ 18 w 37"/>
                  <a:gd name="T3" fmla="*/ 38 h 38"/>
                  <a:gd name="T4" fmla="*/ 14 w 37"/>
                  <a:gd name="T5" fmla="*/ 38 h 38"/>
                  <a:gd name="T6" fmla="*/ 11 w 37"/>
                  <a:gd name="T7" fmla="*/ 37 h 38"/>
                  <a:gd name="T8" fmla="*/ 8 w 37"/>
                  <a:gd name="T9" fmla="*/ 35 h 38"/>
                  <a:gd name="T10" fmla="*/ 5 w 37"/>
                  <a:gd name="T11" fmla="*/ 33 h 38"/>
                  <a:gd name="T12" fmla="*/ 3 w 37"/>
                  <a:gd name="T13" fmla="*/ 30 h 38"/>
                  <a:gd name="T14" fmla="*/ 1 w 37"/>
                  <a:gd name="T15" fmla="*/ 27 h 38"/>
                  <a:gd name="T16" fmla="*/ 0 w 37"/>
                  <a:gd name="T17" fmla="*/ 23 h 38"/>
                  <a:gd name="T18" fmla="*/ 0 w 37"/>
                  <a:gd name="T19" fmla="*/ 19 h 38"/>
                  <a:gd name="T20" fmla="*/ 0 w 37"/>
                  <a:gd name="T21" fmla="*/ 19 h 38"/>
                  <a:gd name="T22" fmla="*/ 0 w 37"/>
                  <a:gd name="T23" fmla="*/ 15 h 38"/>
                  <a:gd name="T24" fmla="*/ 1 w 37"/>
                  <a:gd name="T25" fmla="*/ 11 h 38"/>
                  <a:gd name="T26" fmla="*/ 3 w 37"/>
                  <a:gd name="T27" fmla="*/ 8 h 38"/>
                  <a:gd name="T28" fmla="*/ 5 w 37"/>
                  <a:gd name="T29" fmla="*/ 6 h 38"/>
                  <a:gd name="T30" fmla="*/ 8 w 37"/>
                  <a:gd name="T31" fmla="*/ 3 h 38"/>
                  <a:gd name="T32" fmla="*/ 11 w 37"/>
                  <a:gd name="T33" fmla="*/ 2 h 38"/>
                  <a:gd name="T34" fmla="*/ 14 w 37"/>
                  <a:gd name="T35" fmla="*/ 1 h 38"/>
                  <a:gd name="T36" fmla="*/ 18 w 37"/>
                  <a:gd name="T37" fmla="*/ 0 h 38"/>
                  <a:gd name="T38" fmla="*/ 18 w 37"/>
                  <a:gd name="T39" fmla="*/ 0 h 38"/>
                  <a:gd name="T40" fmla="*/ 22 w 37"/>
                  <a:gd name="T41" fmla="*/ 1 h 38"/>
                  <a:gd name="T42" fmla="*/ 26 w 37"/>
                  <a:gd name="T43" fmla="*/ 2 h 38"/>
                  <a:gd name="T44" fmla="*/ 29 w 37"/>
                  <a:gd name="T45" fmla="*/ 3 h 38"/>
                  <a:gd name="T46" fmla="*/ 32 w 37"/>
                  <a:gd name="T47" fmla="*/ 6 h 38"/>
                  <a:gd name="T48" fmla="*/ 34 w 37"/>
                  <a:gd name="T49" fmla="*/ 8 h 38"/>
                  <a:gd name="T50" fmla="*/ 36 w 37"/>
                  <a:gd name="T51" fmla="*/ 11 h 38"/>
                  <a:gd name="T52" fmla="*/ 37 w 37"/>
                  <a:gd name="T53" fmla="*/ 15 h 38"/>
                  <a:gd name="T54" fmla="*/ 37 w 37"/>
                  <a:gd name="T55" fmla="*/ 19 h 38"/>
                  <a:gd name="T56" fmla="*/ 37 w 37"/>
                  <a:gd name="T57" fmla="*/ 19 h 38"/>
                  <a:gd name="T58" fmla="*/ 37 w 37"/>
                  <a:gd name="T59" fmla="*/ 23 h 38"/>
                  <a:gd name="T60" fmla="*/ 36 w 37"/>
                  <a:gd name="T61" fmla="*/ 27 h 38"/>
                  <a:gd name="T62" fmla="*/ 34 w 37"/>
                  <a:gd name="T63" fmla="*/ 30 h 38"/>
                  <a:gd name="T64" fmla="*/ 32 w 37"/>
                  <a:gd name="T65" fmla="*/ 33 h 38"/>
                  <a:gd name="T66" fmla="*/ 29 w 37"/>
                  <a:gd name="T67" fmla="*/ 35 h 38"/>
                  <a:gd name="T68" fmla="*/ 26 w 37"/>
                  <a:gd name="T69" fmla="*/ 37 h 38"/>
                  <a:gd name="T70" fmla="*/ 22 w 37"/>
                  <a:gd name="T71" fmla="*/ 38 h 38"/>
                  <a:gd name="T72" fmla="*/ 18 w 37"/>
                  <a:gd name="T73" fmla="*/ 38 h 38"/>
                  <a:gd name="T74" fmla="*/ 18 w 37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lnTo>
                      <a:pt x="18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6" y="11"/>
                    </a:lnTo>
                    <a:lnTo>
                      <a:pt x="37" y="15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23"/>
                    </a:lnTo>
                    <a:lnTo>
                      <a:pt x="36" y="27"/>
                    </a:lnTo>
                    <a:lnTo>
                      <a:pt x="34" y="30"/>
                    </a:lnTo>
                    <a:lnTo>
                      <a:pt x="32" y="33"/>
                    </a:lnTo>
                    <a:lnTo>
                      <a:pt x="29" y="35"/>
                    </a:lnTo>
                    <a:lnTo>
                      <a:pt x="26" y="37"/>
                    </a:lnTo>
                    <a:lnTo>
                      <a:pt x="22" y="38"/>
                    </a:lnTo>
                    <a:lnTo>
                      <a:pt x="18" y="38"/>
                    </a:lnTo>
                    <a:lnTo>
                      <a:pt x="18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6" name="Freeform 6"/>
              <p:cNvSpPr>
                <a:spLocks/>
              </p:cNvSpPr>
              <p:nvPr/>
            </p:nvSpPr>
            <p:spPr bwMode="auto">
              <a:xfrm>
                <a:off x="1855" y="2270"/>
                <a:ext cx="41" cy="97"/>
              </a:xfrm>
              <a:custGeom>
                <a:avLst/>
                <a:gdLst>
                  <a:gd name="T0" fmla="*/ 0 w 41"/>
                  <a:gd name="T1" fmla="*/ 63 h 97"/>
                  <a:gd name="T2" fmla="*/ 0 w 41"/>
                  <a:gd name="T3" fmla="*/ 63 h 97"/>
                  <a:gd name="T4" fmla="*/ 2 w 41"/>
                  <a:gd name="T5" fmla="*/ 78 h 97"/>
                  <a:gd name="T6" fmla="*/ 4 w 41"/>
                  <a:gd name="T7" fmla="*/ 93 h 97"/>
                  <a:gd name="T8" fmla="*/ 4 w 41"/>
                  <a:gd name="T9" fmla="*/ 93 h 97"/>
                  <a:gd name="T10" fmla="*/ 6 w 41"/>
                  <a:gd name="T11" fmla="*/ 97 h 97"/>
                  <a:gd name="T12" fmla="*/ 7 w 41"/>
                  <a:gd name="T13" fmla="*/ 97 h 97"/>
                  <a:gd name="T14" fmla="*/ 8 w 41"/>
                  <a:gd name="T15" fmla="*/ 97 h 97"/>
                  <a:gd name="T16" fmla="*/ 25 w 41"/>
                  <a:gd name="T17" fmla="*/ 97 h 97"/>
                  <a:gd name="T18" fmla="*/ 25 w 41"/>
                  <a:gd name="T19" fmla="*/ 97 h 97"/>
                  <a:gd name="T20" fmla="*/ 26 w 41"/>
                  <a:gd name="T21" fmla="*/ 97 h 97"/>
                  <a:gd name="T22" fmla="*/ 27 w 41"/>
                  <a:gd name="T23" fmla="*/ 97 h 97"/>
                  <a:gd name="T24" fmla="*/ 29 w 41"/>
                  <a:gd name="T25" fmla="*/ 93 h 97"/>
                  <a:gd name="T26" fmla="*/ 29 w 41"/>
                  <a:gd name="T27" fmla="*/ 93 h 97"/>
                  <a:gd name="T28" fmla="*/ 30 w 41"/>
                  <a:gd name="T29" fmla="*/ 85 h 97"/>
                  <a:gd name="T30" fmla="*/ 32 w 41"/>
                  <a:gd name="T31" fmla="*/ 75 h 97"/>
                  <a:gd name="T32" fmla="*/ 34 w 41"/>
                  <a:gd name="T33" fmla="*/ 59 h 97"/>
                  <a:gd name="T34" fmla="*/ 34 w 41"/>
                  <a:gd name="T35" fmla="*/ 59 h 97"/>
                  <a:gd name="T36" fmla="*/ 35 w 41"/>
                  <a:gd name="T37" fmla="*/ 56 h 97"/>
                  <a:gd name="T38" fmla="*/ 36 w 41"/>
                  <a:gd name="T39" fmla="*/ 54 h 97"/>
                  <a:gd name="T40" fmla="*/ 38 w 41"/>
                  <a:gd name="T41" fmla="*/ 51 h 97"/>
                  <a:gd name="T42" fmla="*/ 38 w 41"/>
                  <a:gd name="T43" fmla="*/ 49 h 97"/>
                  <a:gd name="T44" fmla="*/ 38 w 41"/>
                  <a:gd name="T45" fmla="*/ 49 h 97"/>
                  <a:gd name="T46" fmla="*/ 40 w 41"/>
                  <a:gd name="T47" fmla="*/ 33 h 97"/>
                  <a:gd name="T48" fmla="*/ 41 w 41"/>
                  <a:gd name="T49" fmla="*/ 21 h 97"/>
                  <a:gd name="T50" fmla="*/ 40 w 41"/>
                  <a:gd name="T51" fmla="*/ 9 h 97"/>
                  <a:gd name="T52" fmla="*/ 40 w 41"/>
                  <a:gd name="T53" fmla="*/ 9 h 97"/>
                  <a:gd name="T54" fmla="*/ 40 w 41"/>
                  <a:gd name="T55" fmla="*/ 8 h 97"/>
                  <a:gd name="T56" fmla="*/ 38 w 41"/>
                  <a:gd name="T57" fmla="*/ 6 h 97"/>
                  <a:gd name="T58" fmla="*/ 33 w 41"/>
                  <a:gd name="T59" fmla="*/ 3 h 97"/>
                  <a:gd name="T60" fmla="*/ 26 w 41"/>
                  <a:gd name="T61" fmla="*/ 1 h 97"/>
                  <a:gd name="T62" fmla="*/ 16 w 41"/>
                  <a:gd name="T63" fmla="*/ 0 h 97"/>
                  <a:gd name="T64" fmla="*/ 16 w 41"/>
                  <a:gd name="T65" fmla="*/ 0 h 97"/>
                  <a:gd name="T66" fmla="*/ 10 w 41"/>
                  <a:gd name="T67" fmla="*/ 1 h 97"/>
                  <a:gd name="T68" fmla="*/ 5 w 41"/>
                  <a:gd name="T69" fmla="*/ 1 h 97"/>
                  <a:gd name="T70" fmla="*/ 5 w 41"/>
                  <a:gd name="T71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97">
                    <a:moveTo>
                      <a:pt x="0" y="63"/>
                    </a:moveTo>
                    <a:lnTo>
                      <a:pt x="0" y="63"/>
                    </a:lnTo>
                    <a:lnTo>
                      <a:pt x="2" y="78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6" y="97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26" y="97"/>
                    </a:lnTo>
                    <a:lnTo>
                      <a:pt x="27" y="97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30" y="85"/>
                    </a:lnTo>
                    <a:lnTo>
                      <a:pt x="32" y="75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5" y="56"/>
                    </a:lnTo>
                    <a:lnTo>
                      <a:pt x="36" y="54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40" y="33"/>
                    </a:lnTo>
                    <a:lnTo>
                      <a:pt x="41" y="21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3" y="3"/>
                    </a:lnTo>
                    <a:lnTo>
                      <a:pt x="2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7" name="Freeform 7"/>
              <p:cNvSpPr>
                <a:spLocks/>
              </p:cNvSpPr>
              <p:nvPr/>
            </p:nvSpPr>
            <p:spPr bwMode="auto">
              <a:xfrm>
                <a:off x="1607" y="2228"/>
                <a:ext cx="38" cy="38"/>
              </a:xfrm>
              <a:custGeom>
                <a:avLst/>
                <a:gdLst>
                  <a:gd name="T0" fmla="*/ 20 w 38"/>
                  <a:gd name="T1" fmla="*/ 38 h 38"/>
                  <a:gd name="T2" fmla="*/ 20 w 38"/>
                  <a:gd name="T3" fmla="*/ 38 h 38"/>
                  <a:gd name="T4" fmla="*/ 23 w 38"/>
                  <a:gd name="T5" fmla="*/ 38 h 38"/>
                  <a:gd name="T6" fmla="*/ 27 w 38"/>
                  <a:gd name="T7" fmla="*/ 37 h 38"/>
                  <a:gd name="T8" fmla="*/ 30 w 38"/>
                  <a:gd name="T9" fmla="*/ 35 h 38"/>
                  <a:gd name="T10" fmla="*/ 33 w 38"/>
                  <a:gd name="T11" fmla="*/ 33 h 38"/>
                  <a:gd name="T12" fmla="*/ 35 w 38"/>
                  <a:gd name="T13" fmla="*/ 30 h 38"/>
                  <a:gd name="T14" fmla="*/ 37 w 38"/>
                  <a:gd name="T15" fmla="*/ 27 h 38"/>
                  <a:gd name="T16" fmla="*/ 38 w 38"/>
                  <a:gd name="T17" fmla="*/ 23 h 38"/>
                  <a:gd name="T18" fmla="*/ 38 w 38"/>
                  <a:gd name="T19" fmla="*/ 19 h 38"/>
                  <a:gd name="T20" fmla="*/ 38 w 38"/>
                  <a:gd name="T21" fmla="*/ 19 h 38"/>
                  <a:gd name="T22" fmla="*/ 38 w 38"/>
                  <a:gd name="T23" fmla="*/ 15 h 38"/>
                  <a:gd name="T24" fmla="*/ 37 w 38"/>
                  <a:gd name="T25" fmla="*/ 11 h 38"/>
                  <a:gd name="T26" fmla="*/ 35 w 38"/>
                  <a:gd name="T27" fmla="*/ 8 h 38"/>
                  <a:gd name="T28" fmla="*/ 33 w 38"/>
                  <a:gd name="T29" fmla="*/ 6 h 38"/>
                  <a:gd name="T30" fmla="*/ 30 w 38"/>
                  <a:gd name="T31" fmla="*/ 3 h 38"/>
                  <a:gd name="T32" fmla="*/ 27 w 38"/>
                  <a:gd name="T33" fmla="*/ 2 h 38"/>
                  <a:gd name="T34" fmla="*/ 23 w 38"/>
                  <a:gd name="T35" fmla="*/ 1 h 38"/>
                  <a:gd name="T36" fmla="*/ 20 w 38"/>
                  <a:gd name="T37" fmla="*/ 0 h 38"/>
                  <a:gd name="T38" fmla="*/ 20 w 38"/>
                  <a:gd name="T39" fmla="*/ 0 h 38"/>
                  <a:gd name="T40" fmla="*/ 15 w 38"/>
                  <a:gd name="T41" fmla="*/ 1 h 38"/>
                  <a:gd name="T42" fmla="*/ 12 w 38"/>
                  <a:gd name="T43" fmla="*/ 2 h 38"/>
                  <a:gd name="T44" fmla="*/ 8 w 38"/>
                  <a:gd name="T45" fmla="*/ 3 h 38"/>
                  <a:gd name="T46" fmla="*/ 6 w 38"/>
                  <a:gd name="T47" fmla="*/ 6 h 38"/>
                  <a:gd name="T48" fmla="*/ 3 w 38"/>
                  <a:gd name="T49" fmla="*/ 8 h 38"/>
                  <a:gd name="T50" fmla="*/ 2 w 38"/>
                  <a:gd name="T51" fmla="*/ 11 h 38"/>
                  <a:gd name="T52" fmla="*/ 1 w 38"/>
                  <a:gd name="T53" fmla="*/ 15 h 38"/>
                  <a:gd name="T54" fmla="*/ 0 w 38"/>
                  <a:gd name="T55" fmla="*/ 19 h 38"/>
                  <a:gd name="T56" fmla="*/ 0 w 38"/>
                  <a:gd name="T57" fmla="*/ 19 h 38"/>
                  <a:gd name="T58" fmla="*/ 1 w 38"/>
                  <a:gd name="T59" fmla="*/ 23 h 38"/>
                  <a:gd name="T60" fmla="*/ 2 w 38"/>
                  <a:gd name="T61" fmla="*/ 27 h 38"/>
                  <a:gd name="T62" fmla="*/ 3 w 38"/>
                  <a:gd name="T63" fmla="*/ 30 h 38"/>
                  <a:gd name="T64" fmla="*/ 6 w 38"/>
                  <a:gd name="T65" fmla="*/ 33 h 38"/>
                  <a:gd name="T66" fmla="*/ 8 w 38"/>
                  <a:gd name="T67" fmla="*/ 35 h 38"/>
                  <a:gd name="T68" fmla="*/ 12 w 38"/>
                  <a:gd name="T69" fmla="*/ 37 h 38"/>
                  <a:gd name="T70" fmla="*/ 15 w 38"/>
                  <a:gd name="T71" fmla="*/ 38 h 38"/>
                  <a:gd name="T72" fmla="*/ 20 w 38"/>
                  <a:gd name="T73" fmla="*/ 38 h 38"/>
                  <a:gd name="T74" fmla="*/ 20 w 38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lnTo>
                      <a:pt x="20" y="38"/>
                    </a:lnTo>
                    <a:lnTo>
                      <a:pt x="23" y="38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5" y="30"/>
                    </a:lnTo>
                    <a:lnTo>
                      <a:pt x="37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8" name="Freeform 8"/>
              <p:cNvSpPr>
                <a:spLocks/>
              </p:cNvSpPr>
              <p:nvPr/>
            </p:nvSpPr>
            <p:spPr bwMode="auto">
              <a:xfrm>
                <a:off x="1602" y="2270"/>
                <a:ext cx="41" cy="97"/>
              </a:xfrm>
              <a:custGeom>
                <a:avLst/>
                <a:gdLst>
                  <a:gd name="T0" fmla="*/ 36 w 41"/>
                  <a:gd name="T1" fmla="*/ 2 h 97"/>
                  <a:gd name="T2" fmla="*/ 36 w 41"/>
                  <a:gd name="T3" fmla="*/ 2 h 97"/>
                  <a:gd name="T4" fmla="*/ 36 w 41"/>
                  <a:gd name="T5" fmla="*/ 1 h 97"/>
                  <a:gd name="T6" fmla="*/ 36 w 41"/>
                  <a:gd name="T7" fmla="*/ 1 h 97"/>
                  <a:gd name="T8" fmla="*/ 30 w 41"/>
                  <a:gd name="T9" fmla="*/ 1 h 97"/>
                  <a:gd name="T10" fmla="*/ 25 w 41"/>
                  <a:gd name="T11" fmla="*/ 0 h 97"/>
                  <a:gd name="T12" fmla="*/ 25 w 41"/>
                  <a:gd name="T13" fmla="*/ 0 h 97"/>
                  <a:gd name="T14" fmla="*/ 15 w 41"/>
                  <a:gd name="T15" fmla="*/ 1 h 97"/>
                  <a:gd name="T16" fmla="*/ 8 w 41"/>
                  <a:gd name="T17" fmla="*/ 3 h 97"/>
                  <a:gd name="T18" fmla="*/ 2 w 41"/>
                  <a:gd name="T19" fmla="*/ 6 h 97"/>
                  <a:gd name="T20" fmla="*/ 1 w 41"/>
                  <a:gd name="T21" fmla="*/ 8 h 97"/>
                  <a:gd name="T22" fmla="*/ 0 w 41"/>
                  <a:gd name="T23" fmla="*/ 9 h 97"/>
                  <a:gd name="T24" fmla="*/ 0 w 41"/>
                  <a:gd name="T25" fmla="*/ 9 h 97"/>
                  <a:gd name="T26" fmla="*/ 0 w 41"/>
                  <a:gd name="T27" fmla="*/ 21 h 97"/>
                  <a:gd name="T28" fmla="*/ 1 w 41"/>
                  <a:gd name="T29" fmla="*/ 33 h 97"/>
                  <a:gd name="T30" fmla="*/ 2 w 41"/>
                  <a:gd name="T31" fmla="*/ 49 h 97"/>
                  <a:gd name="T32" fmla="*/ 2 w 41"/>
                  <a:gd name="T33" fmla="*/ 49 h 97"/>
                  <a:gd name="T34" fmla="*/ 3 w 41"/>
                  <a:gd name="T35" fmla="*/ 51 h 97"/>
                  <a:gd name="T36" fmla="*/ 4 w 41"/>
                  <a:gd name="T37" fmla="*/ 54 h 97"/>
                  <a:gd name="T38" fmla="*/ 6 w 41"/>
                  <a:gd name="T39" fmla="*/ 56 h 97"/>
                  <a:gd name="T40" fmla="*/ 6 w 41"/>
                  <a:gd name="T41" fmla="*/ 59 h 97"/>
                  <a:gd name="T42" fmla="*/ 6 w 41"/>
                  <a:gd name="T43" fmla="*/ 59 h 97"/>
                  <a:gd name="T44" fmla="*/ 9 w 41"/>
                  <a:gd name="T45" fmla="*/ 75 h 97"/>
                  <a:gd name="T46" fmla="*/ 10 w 41"/>
                  <a:gd name="T47" fmla="*/ 85 h 97"/>
                  <a:gd name="T48" fmla="*/ 12 w 41"/>
                  <a:gd name="T49" fmla="*/ 93 h 97"/>
                  <a:gd name="T50" fmla="*/ 12 w 41"/>
                  <a:gd name="T51" fmla="*/ 93 h 97"/>
                  <a:gd name="T52" fmla="*/ 14 w 41"/>
                  <a:gd name="T53" fmla="*/ 97 h 97"/>
                  <a:gd name="T54" fmla="*/ 14 w 41"/>
                  <a:gd name="T55" fmla="*/ 97 h 97"/>
                  <a:gd name="T56" fmla="*/ 16 w 41"/>
                  <a:gd name="T57" fmla="*/ 97 h 97"/>
                  <a:gd name="T58" fmla="*/ 33 w 41"/>
                  <a:gd name="T59" fmla="*/ 97 h 97"/>
                  <a:gd name="T60" fmla="*/ 33 w 41"/>
                  <a:gd name="T61" fmla="*/ 97 h 97"/>
                  <a:gd name="T62" fmla="*/ 34 w 41"/>
                  <a:gd name="T63" fmla="*/ 97 h 97"/>
                  <a:gd name="T64" fmla="*/ 35 w 41"/>
                  <a:gd name="T65" fmla="*/ 97 h 97"/>
                  <a:gd name="T66" fmla="*/ 36 w 41"/>
                  <a:gd name="T67" fmla="*/ 93 h 97"/>
                  <a:gd name="T68" fmla="*/ 36 w 41"/>
                  <a:gd name="T69" fmla="*/ 93 h 97"/>
                  <a:gd name="T70" fmla="*/ 39 w 41"/>
                  <a:gd name="T71" fmla="*/ 78 h 97"/>
                  <a:gd name="T72" fmla="*/ 41 w 41"/>
                  <a:gd name="T73" fmla="*/ 6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97">
                    <a:moveTo>
                      <a:pt x="36" y="2"/>
                    </a:move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1"/>
                    </a:lnTo>
                    <a:lnTo>
                      <a:pt x="8" y="3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33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9" y="75"/>
                    </a:lnTo>
                    <a:lnTo>
                      <a:pt x="10" y="8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33" y="97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9" y="78"/>
                    </a:lnTo>
                    <a:lnTo>
                      <a:pt x="41" y="6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9" name="Freeform 9"/>
              <p:cNvSpPr>
                <a:spLocks/>
              </p:cNvSpPr>
              <p:nvPr/>
            </p:nvSpPr>
            <p:spPr bwMode="auto">
              <a:xfrm>
                <a:off x="1794" y="2204"/>
                <a:ext cx="50" cy="49"/>
              </a:xfrm>
              <a:custGeom>
                <a:avLst/>
                <a:gdLst>
                  <a:gd name="T0" fmla="*/ 50 w 50"/>
                  <a:gd name="T1" fmla="*/ 24 h 49"/>
                  <a:gd name="T2" fmla="*/ 50 w 50"/>
                  <a:gd name="T3" fmla="*/ 24 h 49"/>
                  <a:gd name="T4" fmla="*/ 50 w 50"/>
                  <a:gd name="T5" fmla="*/ 20 h 49"/>
                  <a:gd name="T6" fmla="*/ 47 w 50"/>
                  <a:gd name="T7" fmla="*/ 15 h 49"/>
                  <a:gd name="T8" fmla="*/ 45 w 50"/>
                  <a:gd name="T9" fmla="*/ 11 h 49"/>
                  <a:gd name="T10" fmla="*/ 42 w 50"/>
                  <a:gd name="T11" fmla="*/ 7 h 49"/>
                  <a:gd name="T12" fmla="*/ 39 w 50"/>
                  <a:gd name="T13" fmla="*/ 4 h 49"/>
                  <a:gd name="T14" fmla="*/ 34 w 50"/>
                  <a:gd name="T15" fmla="*/ 1 h 49"/>
                  <a:gd name="T16" fmla="*/ 30 w 50"/>
                  <a:gd name="T17" fmla="*/ 0 h 49"/>
                  <a:gd name="T18" fmla="*/ 25 w 50"/>
                  <a:gd name="T19" fmla="*/ 0 h 49"/>
                  <a:gd name="T20" fmla="*/ 25 w 50"/>
                  <a:gd name="T21" fmla="*/ 0 h 49"/>
                  <a:gd name="T22" fmla="*/ 20 w 50"/>
                  <a:gd name="T23" fmla="*/ 0 h 49"/>
                  <a:gd name="T24" fmla="*/ 16 w 50"/>
                  <a:gd name="T25" fmla="*/ 1 h 49"/>
                  <a:gd name="T26" fmla="*/ 11 w 50"/>
                  <a:gd name="T27" fmla="*/ 4 h 49"/>
                  <a:gd name="T28" fmla="*/ 7 w 50"/>
                  <a:gd name="T29" fmla="*/ 7 h 49"/>
                  <a:gd name="T30" fmla="*/ 4 w 50"/>
                  <a:gd name="T31" fmla="*/ 11 h 49"/>
                  <a:gd name="T32" fmla="*/ 2 w 50"/>
                  <a:gd name="T33" fmla="*/ 15 h 49"/>
                  <a:gd name="T34" fmla="*/ 1 w 50"/>
                  <a:gd name="T35" fmla="*/ 20 h 49"/>
                  <a:gd name="T36" fmla="*/ 0 w 50"/>
                  <a:gd name="T37" fmla="*/ 24 h 49"/>
                  <a:gd name="T38" fmla="*/ 0 w 50"/>
                  <a:gd name="T39" fmla="*/ 24 h 49"/>
                  <a:gd name="T40" fmla="*/ 1 w 50"/>
                  <a:gd name="T41" fmla="*/ 29 h 49"/>
                  <a:gd name="T42" fmla="*/ 2 w 50"/>
                  <a:gd name="T43" fmla="*/ 34 h 49"/>
                  <a:gd name="T44" fmla="*/ 4 w 50"/>
                  <a:gd name="T45" fmla="*/ 38 h 49"/>
                  <a:gd name="T46" fmla="*/ 7 w 50"/>
                  <a:gd name="T47" fmla="*/ 41 h 49"/>
                  <a:gd name="T48" fmla="*/ 11 w 50"/>
                  <a:gd name="T49" fmla="*/ 44 h 49"/>
                  <a:gd name="T50" fmla="*/ 16 w 50"/>
                  <a:gd name="T51" fmla="*/ 47 h 49"/>
                  <a:gd name="T52" fmla="*/ 20 w 50"/>
                  <a:gd name="T53" fmla="*/ 49 h 49"/>
                  <a:gd name="T54" fmla="*/ 25 w 50"/>
                  <a:gd name="T55" fmla="*/ 49 h 49"/>
                  <a:gd name="T56" fmla="*/ 25 w 50"/>
                  <a:gd name="T57" fmla="*/ 49 h 49"/>
                  <a:gd name="T58" fmla="*/ 30 w 50"/>
                  <a:gd name="T59" fmla="*/ 49 h 49"/>
                  <a:gd name="T60" fmla="*/ 34 w 50"/>
                  <a:gd name="T61" fmla="*/ 47 h 49"/>
                  <a:gd name="T62" fmla="*/ 39 w 50"/>
                  <a:gd name="T63" fmla="*/ 44 h 49"/>
                  <a:gd name="T64" fmla="*/ 42 w 50"/>
                  <a:gd name="T65" fmla="*/ 41 h 49"/>
                  <a:gd name="T66" fmla="*/ 45 w 50"/>
                  <a:gd name="T67" fmla="*/ 38 h 49"/>
                  <a:gd name="T68" fmla="*/ 47 w 50"/>
                  <a:gd name="T69" fmla="*/ 34 h 49"/>
                  <a:gd name="T70" fmla="*/ 50 w 50"/>
                  <a:gd name="T71" fmla="*/ 29 h 49"/>
                  <a:gd name="T72" fmla="*/ 50 w 50"/>
                  <a:gd name="T73" fmla="*/ 24 h 49"/>
                  <a:gd name="T74" fmla="*/ 50 w 50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4"/>
                    </a:lnTo>
                    <a:lnTo>
                      <a:pt x="50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9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7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30" y="49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2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50" y="29"/>
                    </a:lnTo>
                    <a:lnTo>
                      <a:pt x="50" y="24"/>
                    </a:lnTo>
                    <a:lnTo>
                      <a:pt x="50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0" name="Freeform 10"/>
              <p:cNvSpPr>
                <a:spLocks/>
              </p:cNvSpPr>
              <p:nvPr/>
            </p:nvSpPr>
            <p:spPr bwMode="auto">
              <a:xfrm>
                <a:off x="1798" y="2260"/>
                <a:ext cx="53" cy="122"/>
              </a:xfrm>
              <a:custGeom>
                <a:avLst/>
                <a:gdLst>
                  <a:gd name="T0" fmla="*/ 0 w 53"/>
                  <a:gd name="T1" fmla="*/ 86 h 122"/>
                  <a:gd name="T2" fmla="*/ 0 w 53"/>
                  <a:gd name="T3" fmla="*/ 86 h 122"/>
                  <a:gd name="T4" fmla="*/ 2 w 53"/>
                  <a:gd name="T5" fmla="*/ 102 h 122"/>
                  <a:gd name="T6" fmla="*/ 5 w 53"/>
                  <a:gd name="T7" fmla="*/ 116 h 122"/>
                  <a:gd name="T8" fmla="*/ 5 w 53"/>
                  <a:gd name="T9" fmla="*/ 116 h 122"/>
                  <a:gd name="T10" fmla="*/ 7 w 53"/>
                  <a:gd name="T11" fmla="*/ 121 h 122"/>
                  <a:gd name="T12" fmla="*/ 9 w 53"/>
                  <a:gd name="T13" fmla="*/ 121 h 122"/>
                  <a:gd name="T14" fmla="*/ 11 w 53"/>
                  <a:gd name="T15" fmla="*/ 122 h 122"/>
                  <a:gd name="T16" fmla="*/ 32 w 53"/>
                  <a:gd name="T17" fmla="*/ 122 h 122"/>
                  <a:gd name="T18" fmla="*/ 32 w 53"/>
                  <a:gd name="T19" fmla="*/ 122 h 122"/>
                  <a:gd name="T20" fmla="*/ 33 w 53"/>
                  <a:gd name="T21" fmla="*/ 121 h 122"/>
                  <a:gd name="T22" fmla="*/ 34 w 53"/>
                  <a:gd name="T23" fmla="*/ 121 h 122"/>
                  <a:gd name="T24" fmla="*/ 36 w 53"/>
                  <a:gd name="T25" fmla="*/ 116 h 122"/>
                  <a:gd name="T26" fmla="*/ 36 w 53"/>
                  <a:gd name="T27" fmla="*/ 116 h 122"/>
                  <a:gd name="T28" fmla="*/ 38 w 53"/>
                  <a:gd name="T29" fmla="*/ 107 h 122"/>
                  <a:gd name="T30" fmla="*/ 40 w 53"/>
                  <a:gd name="T31" fmla="*/ 95 h 122"/>
                  <a:gd name="T32" fmla="*/ 45 w 53"/>
                  <a:gd name="T33" fmla="*/ 76 h 122"/>
                  <a:gd name="T34" fmla="*/ 45 w 53"/>
                  <a:gd name="T35" fmla="*/ 76 h 122"/>
                  <a:gd name="T36" fmla="*/ 46 w 53"/>
                  <a:gd name="T37" fmla="*/ 72 h 122"/>
                  <a:gd name="T38" fmla="*/ 47 w 53"/>
                  <a:gd name="T39" fmla="*/ 70 h 122"/>
                  <a:gd name="T40" fmla="*/ 49 w 53"/>
                  <a:gd name="T41" fmla="*/ 67 h 122"/>
                  <a:gd name="T42" fmla="*/ 50 w 53"/>
                  <a:gd name="T43" fmla="*/ 64 h 122"/>
                  <a:gd name="T44" fmla="*/ 50 w 53"/>
                  <a:gd name="T45" fmla="*/ 64 h 122"/>
                  <a:gd name="T46" fmla="*/ 52 w 53"/>
                  <a:gd name="T47" fmla="*/ 43 h 122"/>
                  <a:gd name="T48" fmla="*/ 53 w 53"/>
                  <a:gd name="T49" fmla="*/ 27 h 122"/>
                  <a:gd name="T50" fmla="*/ 52 w 53"/>
                  <a:gd name="T51" fmla="*/ 12 h 122"/>
                  <a:gd name="T52" fmla="*/ 52 w 53"/>
                  <a:gd name="T53" fmla="*/ 12 h 122"/>
                  <a:gd name="T54" fmla="*/ 52 w 53"/>
                  <a:gd name="T55" fmla="*/ 10 h 122"/>
                  <a:gd name="T56" fmla="*/ 50 w 53"/>
                  <a:gd name="T57" fmla="*/ 8 h 122"/>
                  <a:gd name="T58" fmla="*/ 47 w 53"/>
                  <a:gd name="T59" fmla="*/ 6 h 122"/>
                  <a:gd name="T60" fmla="*/ 42 w 53"/>
                  <a:gd name="T61" fmla="*/ 4 h 122"/>
                  <a:gd name="T62" fmla="*/ 32 w 53"/>
                  <a:gd name="T63" fmla="*/ 1 h 122"/>
                  <a:gd name="T64" fmla="*/ 21 w 53"/>
                  <a:gd name="T65" fmla="*/ 0 h 122"/>
                  <a:gd name="T66" fmla="*/ 21 w 53"/>
                  <a:gd name="T67" fmla="*/ 0 h 122"/>
                  <a:gd name="T68" fmla="*/ 14 w 53"/>
                  <a:gd name="T69" fmla="*/ 1 h 122"/>
                  <a:gd name="T70" fmla="*/ 5 w 53"/>
                  <a:gd name="T71" fmla="*/ 2 h 122"/>
                  <a:gd name="T72" fmla="*/ 5 w 53"/>
                  <a:gd name="T73" fmla="*/ 2 h 122"/>
                  <a:gd name="T74" fmla="*/ 5 w 53"/>
                  <a:gd name="T7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0" y="86"/>
                    </a:moveTo>
                    <a:lnTo>
                      <a:pt x="0" y="86"/>
                    </a:lnTo>
                    <a:lnTo>
                      <a:pt x="2" y="102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7" y="121"/>
                    </a:lnTo>
                    <a:lnTo>
                      <a:pt x="9" y="121"/>
                    </a:lnTo>
                    <a:lnTo>
                      <a:pt x="11" y="122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3" y="121"/>
                    </a:lnTo>
                    <a:lnTo>
                      <a:pt x="34" y="121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8" y="107"/>
                    </a:lnTo>
                    <a:lnTo>
                      <a:pt x="40" y="95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9" y="67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2" y="43"/>
                    </a:lnTo>
                    <a:lnTo>
                      <a:pt x="53" y="27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1" name="Freeform 11"/>
              <p:cNvSpPr>
                <a:spLocks/>
              </p:cNvSpPr>
              <p:nvPr/>
            </p:nvSpPr>
            <p:spPr bwMode="auto">
              <a:xfrm>
                <a:off x="1654" y="2204"/>
                <a:ext cx="49" cy="49"/>
              </a:xfrm>
              <a:custGeom>
                <a:avLst/>
                <a:gdLst>
                  <a:gd name="T0" fmla="*/ 49 w 49"/>
                  <a:gd name="T1" fmla="*/ 24 h 49"/>
                  <a:gd name="T2" fmla="*/ 49 w 49"/>
                  <a:gd name="T3" fmla="*/ 24 h 49"/>
                  <a:gd name="T4" fmla="*/ 49 w 49"/>
                  <a:gd name="T5" fmla="*/ 20 h 49"/>
                  <a:gd name="T6" fmla="*/ 47 w 49"/>
                  <a:gd name="T7" fmla="*/ 15 h 49"/>
                  <a:gd name="T8" fmla="*/ 45 w 49"/>
                  <a:gd name="T9" fmla="*/ 11 h 49"/>
                  <a:gd name="T10" fmla="*/ 41 w 49"/>
                  <a:gd name="T11" fmla="*/ 7 h 49"/>
                  <a:gd name="T12" fmla="*/ 38 w 49"/>
                  <a:gd name="T13" fmla="*/ 4 h 49"/>
                  <a:gd name="T14" fmla="*/ 34 w 49"/>
                  <a:gd name="T15" fmla="*/ 1 h 49"/>
                  <a:gd name="T16" fmla="*/ 29 w 49"/>
                  <a:gd name="T17" fmla="*/ 0 h 49"/>
                  <a:gd name="T18" fmla="*/ 25 w 49"/>
                  <a:gd name="T19" fmla="*/ 0 h 49"/>
                  <a:gd name="T20" fmla="*/ 25 w 49"/>
                  <a:gd name="T21" fmla="*/ 0 h 49"/>
                  <a:gd name="T22" fmla="*/ 20 w 49"/>
                  <a:gd name="T23" fmla="*/ 0 h 49"/>
                  <a:gd name="T24" fmla="*/ 15 w 49"/>
                  <a:gd name="T25" fmla="*/ 1 h 49"/>
                  <a:gd name="T26" fmla="*/ 11 w 49"/>
                  <a:gd name="T27" fmla="*/ 4 h 49"/>
                  <a:gd name="T28" fmla="*/ 8 w 49"/>
                  <a:gd name="T29" fmla="*/ 7 h 49"/>
                  <a:gd name="T30" fmla="*/ 4 w 49"/>
                  <a:gd name="T31" fmla="*/ 11 h 49"/>
                  <a:gd name="T32" fmla="*/ 2 w 49"/>
                  <a:gd name="T33" fmla="*/ 15 h 49"/>
                  <a:gd name="T34" fmla="*/ 0 w 49"/>
                  <a:gd name="T35" fmla="*/ 20 h 49"/>
                  <a:gd name="T36" fmla="*/ 0 w 49"/>
                  <a:gd name="T37" fmla="*/ 24 h 49"/>
                  <a:gd name="T38" fmla="*/ 0 w 49"/>
                  <a:gd name="T39" fmla="*/ 24 h 49"/>
                  <a:gd name="T40" fmla="*/ 0 w 49"/>
                  <a:gd name="T41" fmla="*/ 29 h 49"/>
                  <a:gd name="T42" fmla="*/ 2 w 49"/>
                  <a:gd name="T43" fmla="*/ 34 h 49"/>
                  <a:gd name="T44" fmla="*/ 4 w 49"/>
                  <a:gd name="T45" fmla="*/ 38 h 49"/>
                  <a:gd name="T46" fmla="*/ 8 w 49"/>
                  <a:gd name="T47" fmla="*/ 41 h 49"/>
                  <a:gd name="T48" fmla="*/ 11 w 49"/>
                  <a:gd name="T49" fmla="*/ 44 h 49"/>
                  <a:gd name="T50" fmla="*/ 15 w 49"/>
                  <a:gd name="T51" fmla="*/ 47 h 49"/>
                  <a:gd name="T52" fmla="*/ 20 w 49"/>
                  <a:gd name="T53" fmla="*/ 49 h 49"/>
                  <a:gd name="T54" fmla="*/ 25 w 49"/>
                  <a:gd name="T55" fmla="*/ 49 h 49"/>
                  <a:gd name="T56" fmla="*/ 25 w 49"/>
                  <a:gd name="T57" fmla="*/ 49 h 49"/>
                  <a:gd name="T58" fmla="*/ 29 w 49"/>
                  <a:gd name="T59" fmla="*/ 49 h 49"/>
                  <a:gd name="T60" fmla="*/ 34 w 49"/>
                  <a:gd name="T61" fmla="*/ 47 h 49"/>
                  <a:gd name="T62" fmla="*/ 38 w 49"/>
                  <a:gd name="T63" fmla="*/ 44 h 49"/>
                  <a:gd name="T64" fmla="*/ 41 w 49"/>
                  <a:gd name="T65" fmla="*/ 41 h 49"/>
                  <a:gd name="T66" fmla="*/ 45 w 49"/>
                  <a:gd name="T67" fmla="*/ 38 h 49"/>
                  <a:gd name="T68" fmla="*/ 47 w 49"/>
                  <a:gd name="T69" fmla="*/ 34 h 49"/>
                  <a:gd name="T70" fmla="*/ 49 w 49"/>
                  <a:gd name="T71" fmla="*/ 29 h 49"/>
                  <a:gd name="T72" fmla="*/ 49 w 49"/>
                  <a:gd name="T73" fmla="*/ 24 h 49"/>
                  <a:gd name="T74" fmla="*/ 49 w 49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9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9" y="49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2" name="Freeform 12"/>
              <p:cNvSpPr>
                <a:spLocks/>
              </p:cNvSpPr>
              <p:nvPr/>
            </p:nvSpPr>
            <p:spPr bwMode="auto">
              <a:xfrm>
                <a:off x="1647" y="2260"/>
                <a:ext cx="53" cy="122"/>
              </a:xfrm>
              <a:custGeom>
                <a:avLst/>
                <a:gdLst>
                  <a:gd name="T0" fmla="*/ 46 w 53"/>
                  <a:gd name="T1" fmla="*/ 3 h 122"/>
                  <a:gd name="T2" fmla="*/ 46 w 53"/>
                  <a:gd name="T3" fmla="*/ 3 h 122"/>
                  <a:gd name="T4" fmla="*/ 46 w 53"/>
                  <a:gd name="T5" fmla="*/ 2 h 122"/>
                  <a:gd name="T6" fmla="*/ 46 w 53"/>
                  <a:gd name="T7" fmla="*/ 2 h 122"/>
                  <a:gd name="T8" fmla="*/ 39 w 53"/>
                  <a:gd name="T9" fmla="*/ 1 h 122"/>
                  <a:gd name="T10" fmla="*/ 32 w 53"/>
                  <a:gd name="T11" fmla="*/ 0 h 122"/>
                  <a:gd name="T12" fmla="*/ 32 w 53"/>
                  <a:gd name="T13" fmla="*/ 0 h 122"/>
                  <a:gd name="T14" fmla="*/ 20 w 53"/>
                  <a:gd name="T15" fmla="*/ 1 h 122"/>
                  <a:gd name="T16" fmla="*/ 10 w 53"/>
                  <a:gd name="T17" fmla="*/ 4 h 122"/>
                  <a:gd name="T18" fmla="*/ 6 w 53"/>
                  <a:gd name="T19" fmla="*/ 6 h 122"/>
                  <a:gd name="T20" fmla="*/ 3 w 53"/>
                  <a:gd name="T21" fmla="*/ 8 h 122"/>
                  <a:gd name="T22" fmla="*/ 1 w 53"/>
                  <a:gd name="T23" fmla="*/ 10 h 122"/>
                  <a:gd name="T24" fmla="*/ 0 w 53"/>
                  <a:gd name="T25" fmla="*/ 12 h 122"/>
                  <a:gd name="T26" fmla="*/ 0 w 53"/>
                  <a:gd name="T27" fmla="*/ 12 h 122"/>
                  <a:gd name="T28" fmla="*/ 0 w 53"/>
                  <a:gd name="T29" fmla="*/ 27 h 122"/>
                  <a:gd name="T30" fmla="*/ 1 w 53"/>
                  <a:gd name="T31" fmla="*/ 43 h 122"/>
                  <a:gd name="T32" fmla="*/ 3 w 53"/>
                  <a:gd name="T33" fmla="*/ 64 h 122"/>
                  <a:gd name="T34" fmla="*/ 3 w 53"/>
                  <a:gd name="T35" fmla="*/ 64 h 122"/>
                  <a:gd name="T36" fmla="*/ 4 w 53"/>
                  <a:gd name="T37" fmla="*/ 67 h 122"/>
                  <a:gd name="T38" fmla="*/ 5 w 53"/>
                  <a:gd name="T39" fmla="*/ 70 h 122"/>
                  <a:gd name="T40" fmla="*/ 7 w 53"/>
                  <a:gd name="T41" fmla="*/ 72 h 122"/>
                  <a:gd name="T42" fmla="*/ 8 w 53"/>
                  <a:gd name="T43" fmla="*/ 76 h 122"/>
                  <a:gd name="T44" fmla="*/ 8 w 53"/>
                  <a:gd name="T45" fmla="*/ 76 h 122"/>
                  <a:gd name="T46" fmla="*/ 11 w 53"/>
                  <a:gd name="T47" fmla="*/ 95 h 122"/>
                  <a:gd name="T48" fmla="*/ 13 w 53"/>
                  <a:gd name="T49" fmla="*/ 107 h 122"/>
                  <a:gd name="T50" fmla="*/ 16 w 53"/>
                  <a:gd name="T51" fmla="*/ 116 h 122"/>
                  <a:gd name="T52" fmla="*/ 16 w 53"/>
                  <a:gd name="T53" fmla="*/ 116 h 122"/>
                  <a:gd name="T54" fmla="*/ 18 w 53"/>
                  <a:gd name="T55" fmla="*/ 121 h 122"/>
                  <a:gd name="T56" fmla="*/ 19 w 53"/>
                  <a:gd name="T57" fmla="*/ 121 h 122"/>
                  <a:gd name="T58" fmla="*/ 21 w 53"/>
                  <a:gd name="T59" fmla="*/ 122 h 122"/>
                  <a:gd name="T60" fmla="*/ 42 w 53"/>
                  <a:gd name="T61" fmla="*/ 122 h 122"/>
                  <a:gd name="T62" fmla="*/ 42 w 53"/>
                  <a:gd name="T63" fmla="*/ 122 h 122"/>
                  <a:gd name="T64" fmla="*/ 44 w 53"/>
                  <a:gd name="T65" fmla="*/ 121 h 122"/>
                  <a:gd name="T66" fmla="*/ 45 w 53"/>
                  <a:gd name="T67" fmla="*/ 121 h 122"/>
                  <a:gd name="T68" fmla="*/ 47 w 53"/>
                  <a:gd name="T69" fmla="*/ 116 h 122"/>
                  <a:gd name="T70" fmla="*/ 47 w 53"/>
                  <a:gd name="T71" fmla="*/ 116 h 122"/>
                  <a:gd name="T72" fmla="*/ 51 w 53"/>
                  <a:gd name="T73" fmla="*/ 102 h 122"/>
                  <a:gd name="T74" fmla="*/ 53 w 53"/>
                  <a:gd name="T75" fmla="*/ 8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46" y="3"/>
                    </a:move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3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4" y="67"/>
                    </a:lnTo>
                    <a:lnTo>
                      <a:pt x="5" y="70"/>
                    </a:lnTo>
                    <a:lnTo>
                      <a:pt x="7" y="72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1" y="95"/>
                    </a:lnTo>
                    <a:lnTo>
                      <a:pt x="13" y="107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18" y="121"/>
                    </a:lnTo>
                    <a:lnTo>
                      <a:pt x="19" y="121"/>
                    </a:lnTo>
                    <a:lnTo>
                      <a:pt x="21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4" y="121"/>
                    </a:lnTo>
                    <a:lnTo>
                      <a:pt x="45" y="121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51" y="102"/>
                    </a:lnTo>
                    <a:lnTo>
                      <a:pt x="53" y="8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3" name="Freeform 13"/>
              <p:cNvSpPr>
                <a:spLocks/>
              </p:cNvSpPr>
              <p:nvPr/>
            </p:nvSpPr>
            <p:spPr bwMode="auto">
              <a:xfrm>
                <a:off x="1713" y="2163"/>
                <a:ext cx="71" cy="72"/>
              </a:xfrm>
              <a:custGeom>
                <a:avLst/>
                <a:gdLst>
                  <a:gd name="T0" fmla="*/ 71 w 71"/>
                  <a:gd name="T1" fmla="*/ 36 h 72"/>
                  <a:gd name="T2" fmla="*/ 71 w 71"/>
                  <a:gd name="T3" fmla="*/ 36 h 72"/>
                  <a:gd name="T4" fmla="*/ 71 w 71"/>
                  <a:gd name="T5" fmla="*/ 29 h 72"/>
                  <a:gd name="T6" fmla="*/ 69 w 71"/>
                  <a:gd name="T7" fmla="*/ 22 h 72"/>
                  <a:gd name="T8" fmla="*/ 66 w 71"/>
                  <a:gd name="T9" fmla="*/ 17 h 72"/>
                  <a:gd name="T10" fmla="*/ 61 w 71"/>
                  <a:gd name="T11" fmla="*/ 10 h 72"/>
                  <a:gd name="T12" fmla="*/ 55 w 71"/>
                  <a:gd name="T13" fmla="*/ 6 h 72"/>
                  <a:gd name="T14" fmla="*/ 49 w 71"/>
                  <a:gd name="T15" fmla="*/ 3 h 72"/>
                  <a:gd name="T16" fmla="*/ 43 w 71"/>
                  <a:gd name="T17" fmla="*/ 1 h 72"/>
                  <a:gd name="T18" fmla="*/ 36 w 71"/>
                  <a:gd name="T19" fmla="*/ 0 h 72"/>
                  <a:gd name="T20" fmla="*/ 36 w 71"/>
                  <a:gd name="T21" fmla="*/ 0 h 72"/>
                  <a:gd name="T22" fmla="*/ 29 w 71"/>
                  <a:gd name="T23" fmla="*/ 1 h 72"/>
                  <a:gd name="T24" fmla="*/ 22 w 71"/>
                  <a:gd name="T25" fmla="*/ 3 h 72"/>
                  <a:gd name="T26" fmla="*/ 16 w 71"/>
                  <a:gd name="T27" fmla="*/ 6 h 72"/>
                  <a:gd name="T28" fmla="*/ 10 w 71"/>
                  <a:gd name="T29" fmla="*/ 10 h 72"/>
                  <a:gd name="T30" fmla="*/ 6 w 71"/>
                  <a:gd name="T31" fmla="*/ 17 h 72"/>
                  <a:gd name="T32" fmla="*/ 3 w 71"/>
                  <a:gd name="T33" fmla="*/ 22 h 72"/>
                  <a:gd name="T34" fmla="*/ 1 w 71"/>
                  <a:gd name="T35" fmla="*/ 29 h 72"/>
                  <a:gd name="T36" fmla="*/ 0 w 71"/>
                  <a:gd name="T37" fmla="*/ 36 h 72"/>
                  <a:gd name="T38" fmla="*/ 0 w 71"/>
                  <a:gd name="T39" fmla="*/ 36 h 72"/>
                  <a:gd name="T40" fmla="*/ 1 w 71"/>
                  <a:gd name="T41" fmla="*/ 43 h 72"/>
                  <a:gd name="T42" fmla="*/ 3 w 71"/>
                  <a:gd name="T43" fmla="*/ 49 h 72"/>
                  <a:gd name="T44" fmla="*/ 6 w 71"/>
                  <a:gd name="T45" fmla="*/ 56 h 72"/>
                  <a:gd name="T46" fmla="*/ 10 w 71"/>
                  <a:gd name="T47" fmla="*/ 61 h 72"/>
                  <a:gd name="T48" fmla="*/ 16 w 71"/>
                  <a:gd name="T49" fmla="*/ 66 h 72"/>
                  <a:gd name="T50" fmla="*/ 22 w 71"/>
                  <a:gd name="T51" fmla="*/ 69 h 72"/>
                  <a:gd name="T52" fmla="*/ 29 w 71"/>
                  <a:gd name="T53" fmla="*/ 71 h 72"/>
                  <a:gd name="T54" fmla="*/ 36 w 71"/>
                  <a:gd name="T55" fmla="*/ 72 h 72"/>
                  <a:gd name="T56" fmla="*/ 36 w 71"/>
                  <a:gd name="T57" fmla="*/ 72 h 72"/>
                  <a:gd name="T58" fmla="*/ 43 w 71"/>
                  <a:gd name="T59" fmla="*/ 71 h 72"/>
                  <a:gd name="T60" fmla="*/ 49 w 71"/>
                  <a:gd name="T61" fmla="*/ 69 h 72"/>
                  <a:gd name="T62" fmla="*/ 55 w 71"/>
                  <a:gd name="T63" fmla="*/ 66 h 72"/>
                  <a:gd name="T64" fmla="*/ 61 w 71"/>
                  <a:gd name="T65" fmla="*/ 61 h 72"/>
                  <a:gd name="T66" fmla="*/ 66 w 71"/>
                  <a:gd name="T67" fmla="*/ 56 h 72"/>
                  <a:gd name="T68" fmla="*/ 69 w 71"/>
                  <a:gd name="T69" fmla="*/ 49 h 72"/>
                  <a:gd name="T70" fmla="*/ 71 w 71"/>
                  <a:gd name="T71" fmla="*/ 43 h 72"/>
                  <a:gd name="T72" fmla="*/ 71 w 71"/>
                  <a:gd name="T73" fmla="*/ 36 h 72"/>
                  <a:gd name="T74" fmla="*/ 71 w 71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2">
                    <a:moveTo>
                      <a:pt x="71" y="36"/>
                    </a:moveTo>
                    <a:lnTo>
                      <a:pt x="71" y="36"/>
                    </a:lnTo>
                    <a:lnTo>
                      <a:pt x="71" y="29"/>
                    </a:lnTo>
                    <a:lnTo>
                      <a:pt x="69" y="22"/>
                    </a:lnTo>
                    <a:lnTo>
                      <a:pt x="66" y="17"/>
                    </a:lnTo>
                    <a:lnTo>
                      <a:pt x="61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1"/>
                    </a:lnTo>
                    <a:lnTo>
                      <a:pt x="16" y="66"/>
                    </a:lnTo>
                    <a:lnTo>
                      <a:pt x="22" y="69"/>
                    </a:lnTo>
                    <a:lnTo>
                      <a:pt x="29" y="71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43" y="71"/>
                    </a:lnTo>
                    <a:lnTo>
                      <a:pt x="49" y="69"/>
                    </a:lnTo>
                    <a:lnTo>
                      <a:pt x="55" y="66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71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4" name="Freeform 14"/>
              <p:cNvSpPr>
                <a:spLocks/>
              </p:cNvSpPr>
              <p:nvPr/>
            </p:nvSpPr>
            <p:spPr bwMode="auto">
              <a:xfrm>
                <a:off x="1703" y="2245"/>
                <a:ext cx="91" cy="177"/>
              </a:xfrm>
              <a:custGeom>
                <a:avLst/>
                <a:gdLst>
                  <a:gd name="T0" fmla="*/ 61 w 91"/>
                  <a:gd name="T1" fmla="*/ 177 h 177"/>
                  <a:gd name="T2" fmla="*/ 61 w 91"/>
                  <a:gd name="T3" fmla="*/ 177 h 177"/>
                  <a:gd name="T4" fmla="*/ 63 w 91"/>
                  <a:gd name="T5" fmla="*/ 176 h 177"/>
                  <a:gd name="T6" fmla="*/ 65 w 91"/>
                  <a:gd name="T7" fmla="*/ 175 h 177"/>
                  <a:gd name="T8" fmla="*/ 66 w 91"/>
                  <a:gd name="T9" fmla="*/ 173 h 177"/>
                  <a:gd name="T10" fmla="*/ 69 w 91"/>
                  <a:gd name="T11" fmla="*/ 168 h 177"/>
                  <a:gd name="T12" fmla="*/ 69 w 91"/>
                  <a:gd name="T13" fmla="*/ 168 h 177"/>
                  <a:gd name="T14" fmla="*/ 72 w 91"/>
                  <a:gd name="T15" fmla="*/ 156 h 177"/>
                  <a:gd name="T16" fmla="*/ 75 w 91"/>
                  <a:gd name="T17" fmla="*/ 139 h 177"/>
                  <a:gd name="T18" fmla="*/ 79 w 91"/>
                  <a:gd name="T19" fmla="*/ 109 h 177"/>
                  <a:gd name="T20" fmla="*/ 79 w 91"/>
                  <a:gd name="T21" fmla="*/ 109 h 177"/>
                  <a:gd name="T22" fmla="*/ 81 w 91"/>
                  <a:gd name="T23" fmla="*/ 104 h 177"/>
                  <a:gd name="T24" fmla="*/ 83 w 91"/>
                  <a:gd name="T25" fmla="*/ 101 h 177"/>
                  <a:gd name="T26" fmla="*/ 86 w 91"/>
                  <a:gd name="T27" fmla="*/ 98 h 177"/>
                  <a:gd name="T28" fmla="*/ 87 w 91"/>
                  <a:gd name="T29" fmla="*/ 92 h 177"/>
                  <a:gd name="T30" fmla="*/ 87 w 91"/>
                  <a:gd name="T31" fmla="*/ 92 h 177"/>
                  <a:gd name="T32" fmla="*/ 89 w 91"/>
                  <a:gd name="T33" fmla="*/ 76 h 177"/>
                  <a:gd name="T34" fmla="*/ 90 w 91"/>
                  <a:gd name="T35" fmla="*/ 63 h 177"/>
                  <a:gd name="T36" fmla="*/ 91 w 91"/>
                  <a:gd name="T37" fmla="*/ 39 h 177"/>
                  <a:gd name="T38" fmla="*/ 91 w 91"/>
                  <a:gd name="T39" fmla="*/ 24 h 177"/>
                  <a:gd name="T40" fmla="*/ 91 w 91"/>
                  <a:gd name="T41" fmla="*/ 18 h 177"/>
                  <a:gd name="T42" fmla="*/ 91 w 91"/>
                  <a:gd name="T43" fmla="*/ 18 h 177"/>
                  <a:gd name="T44" fmla="*/ 90 w 91"/>
                  <a:gd name="T45" fmla="*/ 15 h 177"/>
                  <a:gd name="T46" fmla="*/ 87 w 91"/>
                  <a:gd name="T47" fmla="*/ 11 h 177"/>
                  <a:gd name="T48" fmla="*/ 83 w 91"/>
                  <a:gd name="T49" fmla="*/ 9 h 177"/>
                  <a:gd name="T50" fmla="*/ 77 w 91"/>
                  <a:gd name="T51" fmla="*/ 6 h 177"/>
                  <a:gd name="T52" fmla="*/ 71 w 91"/>
                  <a:gd name="T53" fmla="*/ 3 h 177"/>
                  <a:gd name="T54" fmla="*/ 62 w 91"/>
                  <a:gd name="T55" fmla="*/ 1 h 177"/>
                  <a:gd name="T56" fmla="*/ 54 w 91"/>
                  <a:gd name="T57" fmla="*/ 0 h 177"/>
                  <a:gd name="T58" fmla="*/ 46 w 91"/>
                  <a:gd name="T59" fmla="*/ 0 h 177"/>
                  <a:gd name="T60" fmla="*/ 46 w 91"/>
                  <a:gd name="T61" fmla="*/ 0 h 177"/>
                  <a:gd name="T62" fmla="*/ 38 w 91"/>
                  <a:gd name="T63" fmla="*/ 0 h 177"/>
                  <a:gd name="T64" fmla="*/ 29 w 91"/>
                  <a:gd name="T65" fmla="*/ 1 h 177"/>
                  <a:gd name="T66" fmla="*/ 21 w 91"/>
                  <a:gd name="T67" fmla="*/ 3 h 177"/>
                  <a:gd name="T68" fmla="*/ 15 w 91"/>
                  <a:gd name="T69" fmla="*/ 6 h 177"/>
                  <a:gd name="T70" fmla="*/ 9 w 91"/>
                  <a:gd name="T71" fmla="*/ 9 h 177"/>
                  <a:gd name="T72" fmla="*/ 5 w 91"/>
                  <a:gd name="T73" fmla="*/ 11 h 177"/>
                  <a:gd name="T74" fmla="*/ 2 w 91"/>
                  <a:gd name="T75" fmla="*/ 15 h 177"/>
                  <a:gd name="T76" fmla="*/ 1 w 91"/>
                  <a:gd name="T77" fmla="*/ 18 h 177"/>
                  <a:gd name="T78" fmla="*/ 1 w 91"/>
                  <a:gd name="T79" fmla="*/ 18 h 177"/>
                  <a:gd name="T80" fmla="*/ 1 w 91"/>
                  <a:gd name="T81" fmla="*/ 24 h 177"/>
                  <a:gd name="T82" fmla="*/ 0 w 91"/>
                  <a:gd name="T83" fmla="*/ 39 h 177"/>
                  <a:gd name="T84" fmla="*/ 1 w 91"/>
                  <a:gd name="T85" fmla="*/ 63 h 177"/>
                  <a:gd name="T86" fmla="*/ 3 w 91"/>
                  <a:gd name="T87" fmla="*/ 76 h 177"/>
                  <a:gd name="T88" fmla="*/ 5 w 91"/>
                  <a:gd name="T89" fmla="*/ 92 h 177"/>
                  <a:gd name="T90" fmla="*/ 5 w 91"/>
                  <a:gd name="T91" fmla="*/ 92 h 177"/>
                  <a:gd name="T92" fmla="*/ 6 w 91"/>
                  <a:gd name="T93" fmla="*/ 98 h 177"/>
                  <a:gd name="T94" fmla="*/ 8 w 91"/>
                  <a:gd name="T95" fmla="*/ 101 h 177"/>
                  <a:gd name="T96" fmla="*/ 11 w 91"/>
                  <a:gd name="T97" fmla="*/ 104 h 177"/>
                  <a:gd name="T98" fmla="*/ 12 w 91"/>
                  <a:gd name="T99" fmla="*/ 109 h 177"/>
                  <a:gd name="T100" fmla="*/ 12 w 91"/>
                  <a:gd name="T101" fmla="*/ 109 h 177"/>
                  <a:gd name="T102" fmla="*/ 17 w 91"/>
                  <a:gd name="T103" fmla="*/ 139 h 177"/>
                  <a:gd name="T104" fmla="*/ 20 w 91"/>
                  <a:gd name="T105" fmla="*/ 156 h 177"/>
                  <a:gd name="T106" fmla="*/ 23 w 91"/>
                  <a:gd name="T107" fmla="*/ 168 h 177"/>
                  <a:gd name="T108" fmla="*/ 23 w 91"/>
                  <a:gd name="T109" fmla="*/ 168 h 177"/>
                  <a:gd name="T110" fmla="*/ 24 w 91"/>
                  <a:gd name="T111" fmla="*/ 173 h 177"/>
                  <a:gd name="T112" fmla="*/ 26 w 91"/>
                  <a:gd name="T113" fmla="*/ 175 h 177"/>
                  <a:gd name="T114" fmla="*/ 27 w 91"/>
                  <a:gd name="T115" fmla="*/ 176 h 177"/>
                  <a:gd name="T116" fmla="*/ 31 w 91"/>
                  <a:gd name="T117" fmla="*/ 177 h 177"/>
                  <a:gd name="T118" fmla="*/ 61 w 91"/>
                  <a:gd name="T11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1" h="177">
                    <a:moveTo>
                      <a:pt x="61" y="177"/>
                    </a:moveTo>
                    <a:lnTo>
                      <a:pt x="61" y="177"/>
                    </a:lnTo>
                    <a:lnTo>
                      <a:pt x="63" y="176"/>
                    </a:lnTo>
                    <a:lnTo>
                      <a:pt x="65" y="175"/>
                    </a:lnTo>
                    <a:lnTo>
                      <a:pt x="66" y="173"/>
                    </a:lnTo>
                    <a:lnTo>
                      <a:pt x="69" y="168"/>
                    </a:lnTo>
                    <a:lnTo>
                      <a:pt x="69" y="168"/>
                    </a:lnTo>
                    <a:lnTo>
                      <a:pt x="72" y="156"/>
                    </a:lnTo>
                    <a:lnTo>
                      <a:pt x="75" y="139"/>
                    </a:lnTo>
                    <a:lnTo>
                      <a:pt x="79" y="109"/>
                    </a:lnTo>
                    <a:lnTo>
                      <a:pt x="79" y="109"/>
                    </a:lnTo>
                    <a:lnTo>
                      <a:pt x="81" y="104"/>
                    </a:lnTo>
                    <a:lnTo>
                      <a:pt x="83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6"/>
                    </a:lnTo>
                    <a:lnTo>
                      <a:pt x="90" y="63"/>
                    </a:lnTo>
                    <a:lnTo>
                      <a:pt x="91" y="39"/>
                    </a:lnTo>
                    <a:lnTo>
                      <a:pt x="91" y="24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0" y="15"/>
                    </a:lnTo>
                    <a:lnTo>
                      <a:pt x="87" y="11"/>
                    </a:lnTo>
                    <a:lnTo>
                      <a:pt x="83" y="9"/>
                    </a:lnTo>
                    <a:lnTo>
                      <a:pt x="77" y="6"/>
                    </a:lnTo>
                    <a:lnTo>
                      <a:pt x="71" y="3"/>
                    </a:lnTo>
                    <a:lnTo>
                      <a:pt x="62" y="1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3" y="76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8"/>
                    </a:lnTo>
                    <a:lnTo>
                      <a:pt x="8" y="101"/>
                    </a:lnTo>
                    <a:lnTo>
                      <a:pt x="11" y="104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7" y="139"/>
                    </a:lnTo>
                    <a:lnTo>
                      <a:pt x="20" y="156"/>
                    </a:lnTo>
                    <a:lnTo>
                      <a:pt x="23" y="168"/>
                    </a:lnTo>
                    <a:lnTo>
                      <a:pt x="23" y="168"/>
                    </a:lnTo>
                    <a:lnTo>
                      <a:pt x="24" y="173"/>
                    </a:lnTo>
                    <a:lnTo>
                      <a:pt x="26" y="175"/>
                    </a:lnTo>
                    <a:lnTo>
                      <a:pt x="27" y="176"/>
                    </a:lnTo>
                    <a:lnTo>
                      <a:pt x="31" y="177"/>
                    </a:lnTo>
                    <a:lnTo>
                      <a:pt x="61" y="17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5" name="Freeform 15"/>
              <p:cNvSpPr>
                <a:spLocks/>
              </p:cNvSpPr>
              <p:nvPr/>
            </p:nvSpPr>
            <p:spPr bwMode="auto">
              <a:xfrm>
                <a:off x="999" y="1082"/>
                <a:ext cx="143" cy="143"/>
              </a:xfrm>
              <a:custGeom>
                <a:avLst/>
                <a:gdLst>
                  <a:gd name="T0" fmla="*/ 143 w 143"/>
                  <a:gd name="T1" fmla="*/ 72 h 143"/>
                  <a:gd name="T2" fmla="*/ 141 w 143"/>
                  <a:gd name="T3" fmla="*/ 87 h 143"/>
                  <a:gd name="T4" fmla="*/ 137 w 143"/>
                  <a:gd name="T5" fmla="*/ 100 h 143"/>
                  <a:gd name="T6" fmla="*/ 131 w 143"/>
                  <a:gd name="T7" fmla="*/ 111 h 143"/>
                  <a:gd name="T8" fmla="*/ 122 w 143"/>
                  <a:gd name="T9" fmla="*/ 123 h 143"/>
                  <a:gd name="T10" fmla="*/ 111 w 143"/>
                  <a:gd name="T11" fmla="*/ 131 h 143"/>
                  <a:gd name="T12" fmla="*/ 99 w 143"/>
                  <a:gd name="T13" fmla="*/ 138 h 143"/>
                  <a:gd name="T14" fmla="*/ 86 w 143"/>
                  <a:gd name="T15" fmla="*/ 142 h 143"/>
                  <a:gd name="T16" fmla="*/ 71 w 143"/>
                  <a:gd name="T17" fmla="*/ 143 h 143"/>
                  <a:gd name="T18" fmla="*/ 64 w 143"/>
                  <a:gd name="T19" fmla="*/ 143 h 143"/>
                  <a:gd name="T20" fmla="*/ 50 w 143"/>
                  <a:gd name="T21" fmla="*/ 140 h 143"/>
                  <a:gd name="T22" fmla="*/ 37 w 143"/>
                  <a:gd name="T23" fmla="*/ 135 h 143"/>
                  <a:gd name="T24" fmla="*/ 26 w 143"/>
                  <a:gd name="T25" fmla="*/ 127 h 143"/>
                  <a:gd name="T26" fmla="*/ 17 w 143"/>
                  <a:gd name="T27" fmla="*/ 117 h 143"/>
                  <a:gd name="T28" fmla="*/ 8 w 143"/>
                  <a:gd name="T29" fmla="*/ 106 h 143"/>
                  <a:gd name="T30" fmla="*/ 3 w 143"/>
                  <a:gd name="T31" fmla="*/ 93 h 143"/>
                  <a:gd name="T32" fmla="*/ 0 w 143"/>
                  <a:gd name="T33" fmla="*/ 79 h 143"/>
                  <a:gd name="T34" fmla="*/ 0 w 143"/>
                  <a:gd name="T35" fmla="*/ 72 h 143"/>
                  <a:gd name="T36" fmla="*/ 1 w 143"/>
                  <a:gd name="T37" fmla="*/ 58 h 143"/>
                  <a:gd name="T38" fmla="*/ 5 w 143"/>
                  <a:gd name="T39" fmla="*/ 44 h 143"/>
                  <a:gd name="T40" fmla="*/ 13 w 143"/>
                  <a:gd name="T41" fmla="*/ 32 h 143"/>
                  <a:gd name="T42" fmla="*/ 21 w 143"/>
                  <a:gd name="T43" fmla="*/ 22 h 143"/>
                  <a:gd name="T44" fmla="*/ 31 w 143"/>
                  <a:gd name="T45" fmla="*/ 13 h 143"/>
                  <a:gd name="T46" fmla="*/ 43 w 143"/>
                  <a:gd name="T47" fmla="*/ 6 h 143"/>
                  <a:gd name="T48" fmla="*/ 57 w 143"/>
                  <a:gd name="T49" fmla="*/ 2 h 143"/>
                  <a:gd name="T50" fmla="*/ 71 w 143"/>
                  <a:gd name="T51" fmla="*/ 0 h 143"/>
                  <a:gd name="T52" fmla="*/ 78 w 143"/>
                  <a:gd name="T53" fmla="*/ 1 h 143"/>
                  <a:gd name="T54" fmla="*/ 93 w 143"/>
                  <a:gd name="T55" fmla="*/ 3 h 143"/>
                  <a:gd name="T56" fmla="*/ 105 w 143"/>
                  <a:gd name="T57" fmla="*/ 9 h 143"/>
                  <a:gd name="T58" fmla="*/ 116 w 143"/>
                  <a:gd name="T59" fmla="*/ 17 h 143"/>
                  <a:gd name="T60" fmla="*/ 127 w 143"/>
                  <a:gd name="T61" fmla="*/ 26 h 143"/>
                  <a:gd name="T62" fmla="*/ 134 w 143"/>
                  <a:gd name="T63" fmla="*/ 38 h 143"/>
                  <a:gd name="T64" fmla="*/ 139 w 143"/>
                  <a:gd name="T65" fmla="*/ 51 h 143"/>
                  <a:gd name="T66" fmla="*/ 142 w 143"/>
                  <a:gd name="T67" fmla="*/ 65 h 143"/>
                  <a:gd name="T68" fmla="*/ 143 w 143"/>
                  <a:gd name="T69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3" y="72"/>
                    </a:lnTo>
                    <a:lnTo>
                      <a:pt x="142" y="79"/>
                    </a:lnTo>
                    <a:lnTo>
                      <a:pt x="141" y="87"/>
                    </a:lnTo>
                    <a:lnTo>
                      <a:pt x="139" y="93"/>
                    </a:lnTo>
                    <a:lnTo>
                      <a:pt x="137" y="100"/>
                    </a:lnTo>
                    <a:lnTo>
                      <a:pt x="134" y="106"/>
                    </a:lnTo>
                    <a:lnTo>
                      <a:pt x="131" y="111"/>
                    </a:lnTo>
                    <a:lnTo>
                      <a:pt x="127" y="117"/>
                    </a:lnTo>
                    <a:lnTo>
                      <a:pt x="122" y="123"/>
                    </a:lnTo>
                    <a:lnTo>
                      <a:pt x="116" y="127"/>
                    </a:lnTo>
                    <a:lnTo>
                      <a:pt x="111" y="131"/>
                    </a:lnTo>
                    <a:lnTo>
                      <a:pt x="105" y="135"/>
                    </a:lnTo>
                    <a:lnTo>
                      <a:pt x="99" y="138"/>
                    </a:lnTo>
                    <a:lnTo>
                      <a:pt x="93" y="140"/>
                    </a:lnTo>
                    <a:lnTo>
                      <a:pt x="86" y="142"/>
                    </a:lnTo>
                    <a:lnTo>
                      <a:pt x="78" y="143"/>
                    </a:lnTo>
                    <a:lnTo>
                      <a:pt x="71" y="143"/>
                    </a:lnTo>
                    <a:lnTo>
                      <a:pt x="71" y="143"/>
                    </a:lnTo>
                    <a:lnTo>
                      <a:pt x="64" y="143"/>
                    </a:lnTo>
                    <a:lnTo>
                      <a:pt x="57" y="142"/>
                    </a:lnTo>
                    <a:lnTo>
                      <a:pt x="50" y="140"/>
                    </a:lnTo>
                    <a:lnTo>
                      <a:pt x="43" y="138"/>
                    </a:lnTo>
                    <a:lnTo>
                      <a:pt x="37" y="135"/>
                    </a:lnTo>
                    <a:lnTo>
                      <a:pt x="31" y="131"/>
                    </a:lnTo>
                    <a:lnTo>
                      <a:pt x="26" y="127"/>
                    </a:lnTo>
                    <a:lnTo>
                      <a:pt x="21" y="123"/>
                    </a:lnTo>
                    <a:lnTo>
                      <a:pt x="17" y="117"/>
                    </a:lnTo>
                    <a:lnTo>
                      <a:pt x="13" y="111"/>
                    </a:lnTo>
                    <a:lnTo>
                      <a:pt x="8" y="106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1" y="87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8"/>
                    </a:lnTo>
                    <a:lnTo>
                      <a:pt x="3" y="51"/>
                    </a:lnTo>
                    <a:lnTo>
                      <a:pt x="5" y="44"/>
                    </a:lnTo>
                    <a:lnTo>
                      <a:pt x="8" y="38"/>
                    </a:lnTo>
                    <a:lnTo>
                      <a:pt x="13" y="32"/>
                    </a:lnTo>
                    <a:lnTo>
                      <a:pt x="17" y="26"/>
                    </a:lnTo>
                    <a:lnTo>
                      <a:pt x="21" y="22"/>
                    </a:lnTo>
                    <a:lnTo>
                      <a:pt x="26" y="17"/>
                    </a:lnTo>
                    <a:lnTo>
                      <a:pt x="31" y="13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0" y="3"/>
                    </a:lnTo>
                    <a:lnTo>
                      <a:pt x="57" y="2"/>
                    </a:lnTo>
                    <a:lnTo>
                      <a:pt x="64" y="1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6" y="2"/>
                    </a:lnTo>
                    <a:lnTo>
                      <a:pt x="93" y="3"/>
                    </a:lnTo>
                    <a:lnTo>
                      <a:pt x="99" y="6"/>
                    </a:lnTo>
                    <a:lnTo>
                      <a:pt x="105" y="9"/>
                    </a:lnTo>
                    <a:lnTo>
                      <a:pt x="111" y="13"/>
                    </a:lnTo>
                    <a:lnTo>
                      <a:pt x="116" y="17"/>
                    </a:lnTo>
                    <a:lnTo>
                      <a:pt x="122" y="22"/>
                    </a:lnTo>
                    <a:lnTo>
                      <a:pt x="127" y="26"/>
                    </a:lnTo>
                    <a:lnTo>
                      <a:pt x="131" y="32"/>
                    </a:lnTo>
                    <a:lnTo>
                      <a:pt x="134" y="38"/>
                    </a:lnTo>
                    <a:lnTo>
                      <a:pt x="137" y="44"/>
                    </a:lnTo>
                    <a:lnTo>
                      <a:pt x="139" y="51"/>
                    </a:lnTo>
                    <a:lnTo>
                      <a:pt x="141" y="58"/>
                    </a:lnTo>
                    <a:lnTo>
                      <a:pt x="142" y="65"/>
                    </a:lnTo>
                    <a:lnTo>
                      <a:pt x="143" y="72"/>
                    </a:lnTo>
                    <a:lnTo>
                      <a:pt x="143" y="7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6" name="Freeform 16"/>
              <p:cNvSpPr>
                <a:spLocks/>
              </p:cNvSpPr>
              <p:nvPr/>
            </p:nvSpPr>
            <p:spPr bwMode="auto">
              <a:xfrm>
                <a:off x="1016" y="1165"/>
                <a:ext cx="109" cy="47"/>
              </a:xfrm>
              <a:custGeom>
                <a:avLst/>
                <a:gdLst>
                  <a:gd name="T0" fmla="*/ 0 w 109"/>
                  <a:gd name="T1" fmla="*/ 0 h 47"/>
                  <a:gd name="T2" fmla="*/ 0 w 109"/>
                  <a:gd name="T3" fmla="*/ 0 h 47"/>
                  <a:gd name="T4" fmla="*/ 3 w 109"/>
                  <a:gd name="T5" fmla="*/ 10 h 47"/>
                  <a:gd name="T6" fmla="*/ 6 w 109"/>
                  <a:gd name="T7" fmla="*/ 19 h 47"/>
                  <a:gd name="T8" fmla="*/ 12 w 109"/>
                  <a:gd name="T9" fmla="*/ 26 h 47"/>
                  <a:gd name="T10" fmla="*/ 18 w 109"/>
                  <a:gd name="T11" fmla="*/ 33 h 47"/>
                  <a:gd name="T12" fmla="*/ 26 w 109"/>
                  <a:gd name="T13" fmla="*/ 39 h 47"/>
                  <a:gd name="T14" fmla="*/ 35 w 109"/>
                  <a:gd name="T15" fmla="*/ 43 h 47"/>
                  <a:gd name="T16" fmla="*/ 44 w 109"/>
                  <a:gd name="T17" fmla="*/ 46 h 47"/>
                  <a:gd name="T18" fmla="*/ 54 w 109"/>
                  <a:gd name="T19" fmla="*/ 47 h 47"/>
                  <a:gd name="T20" fmla="*/ 54 w 109"/>
                  <a:gd name="T21" fmla="*/ 47 h 47"/>
                  <a:gd name="T22" fmla="*/ 64 w 109"/>
                  <a:gd name="T23" fmla="*/ 46 h 47"/>
                  <a:gd name="T24" fmla="*/ 74 w 109"/>
                  <a:gd name="T25" fmla="*/ 43 h 47"/>
                  <a:gd name="T26" fmla="*/ 83 w 109"/>
                  <a:gd name="T27" fmla="*/ 39 h 47"/>
                  <a:gd name="T28" fmla="*/ 90 w 109"/>
                  <a:gd name="T29" fmla="*/ 33 h 47"/>
                  <a:gd name="T30" fmla="*/ 97 w 109"/>
                  <a:gd name="T31" fmla="*/ 26 h 47"/>
                  <a:gd name="T32" fmla="*/ 102 w 109"/>
                  <a:gd name="T33" fmla="*/ 19 h 47"/>
                  <a:gd name="T34" fmla="*/ 107 w 109"/>
                  <a:gd name="T35" fmla="*/ 10 h 47"/>
                  <a:gd name="T36" fmla="*/ 109 w 109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7">
                    <a:moveTo>
                      <a:pt x="0" y="0"/>
                    </a:moveTo>
                    <a:lnTo>
                      <a:pt x="0" y="0"/>
                    </a:lnTo>
                    <a:lnTo>
                      <a:pt x="3" y="10"/>
                    </a:lnTo>
                    <a:lnTo>
                      <a:pt x="6" y="19"/>
                    </a:lnTo>
                    <a:lnTo>
                      <a:pt x="12" y="26"/>
                    </a:lnTo>
                    <a:lnTo>
                      <a:pt x="18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6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64" y="46"/>
                    </a:lnTo>
                    <a:lnTo>
                      <a:pt x="74" y="43"/>
                    </a:lnTo>
                    <a:lnTo>
                      <a:pt x="83" y="39"/>
                    </a:lnTo>
                    <a:lnTo>
                      <a:pt x="90" y="33"/>
                    </a:lnTo>
                    <a:lnTo>
                      <a:pt x="97" y="26"/>
                    </a:lnTo>
                    <a:lnTo>
                      <a:pt x="102" y="19"/>
                    </a:lnTo>
                    <a:lnTo>
                      <a:pt x="107" y="10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7" name="Freeform 17"/>
              <p:cNvSpPr>
                <a:spLocks/>
              </p:cNvSpPr>
              <p:nvPr/>
            </p:nvSpPr>
            <p:spPr bwMode="auto">
              <a:xfrm>
                <a:off x="1040" y="1112"/>
                <a:ext cx="14" cy="36"/>
              </a:xfrm>
              <a:custGeom>
                <a:avLst/>
                <a:gdLst>
                  <a:gd name="T0" fmla="*/ 8 w 14"/>
                  <a:gd name="T1" fmla="*/ 0 h 36"/>
                  <a:gd name="T2" fmla="*/ 8 w 14"/>
                  <a:gd name="T3" fmla="*/ 0 h 36"/>
                  <a:gd name="T4" fmla="*/ 5 w 14"/>
                  <a:gd name="T5" fmla="*/ 0 h 36"/>
                  <a:gd name="T6" fmla="*/ 4 w 14"/>
                  <a:gd name="T7" fmla="*/ 1 h 36"/>
                  <a:gd name="T8" fmla="*/ 2 w 14"/>
                  <a:gd name="T9" fmla="*/ 5 h 36"/>
                  <a:gd name="T10" fmla="*/ 1 w 14"/>
                  <a:gd name="T11" fmla="*/ 11 h 36"/>
                  <a:gd name="T12" fmla="*/ 0 w 14"/>
                  <a:gd name="T13" fmla="*/ 19 h 36"/>
                  <a:gd name="T14" fmla="*/ 0 w 14"/>
                  <a:gd name="T15" fmla="*/ 19 h 36"/>
                  <a:gd name="T16" fmla="*/ 1 w 14"/>
                  <a:gd name="T17" fmla="*/ 26 h 36"/>
                  <a:gd name="T18" fmla="*/ 2 w 14"/>
                  <a:gd name="T19" fmla="*/ 31 h 36"/>
                  <a:gd name="T20" fmla="*/ 4 w 14"/>
                  <a:gd name="T21" fmla="*/ 35 h 36"/>
                  <a:gd name="T22" fmla="*/ 5 w 14"/>
                  <a:gd name="T23" fmla="*/ 36 h 36"/>
                  <a:gd name="T24" fmla="*/ 8 w 14"/>
                  <a:gd name="T25" fmla="*/ 36 h 36"/>
                  <a:gd name="T26" fmla="*/ 8 w 14"/>
                  <a:gd name="T27" fmla="*/ 36 h 36"/>
                  <a:gd name="T28" fmla="*/ 9 w 14"/>
                  <a:gd name="T29" fmla="*/ 36 h 36"/>
                  <a:gd name="T30" fmla="*/ 10 w 14"/>
                  <a:gd name="T31" fmla="*/ 35 h 36"/>
                  <a:gd name="T32" fmla="*/ 13 w 14"/>
                  <a:gd name="T33" fmla="*/ 31 h 36"/>
                  <a:gd name="T34" fmla="*/ 14 w 14"/>
                  <a:gd name="T35" fmla="*/ 26 h 36"/>
                  <a:gd name="T36" fmla="*/ 14 w 14"/>
                  <a:gd name="T37" fmla="*/ 19 h 36"/>
                  <a:gd name="T38" fmla="*/ 14 w 14"/>
                  <a:gd name="T39" fmla="*/ 19 h 36"/>
                  <a:gd name="T40" fmla="*/ 14 w 14"/>
                  <a:gd name="T41" fmla="*/ 11 h 36"/>
                  <a:gd name="T42" fmla="*/ 13 w 14"/>
                  <a:gd name="T43" fmla="*/ 5 h 36"/>
                  <a:gd name="T44" fmla="*/ 10 w 14"/>
                  <a:gd name="T45" fmla="*/ 1 h 36"/>
                  <a:gd name="T46" fmla="*/ 9 w 14"/>
                  <a:gd name="T47" fmla="*/ 0 h 36"/>
                  <a:gd name="T48" fmla="*/ 8 w 14"/>
                  <a:gd name="T49" fmla="*/ 0 h 36"/>
                  <a:gd name="T50" fmla="*/ 8 w 14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6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14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1"/>
                    </a:lnTo>
                    <a:lnTo>
                      <a:pt x="13" y="5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8" name="Freeform 18"/>
              <p:cNvSpPr>
                <a:spLocks/>
              </p:cNvSpPr>
              <p:nvPr/>
            </p:nvSpPr>
            <p:spPr bwMode="auto">
              <a:xfrm>
                <a:off x="1087" y="1112"/>
                <a:ext cx="13" cy="36"/>
              </a:xfrm>
              <a:custGeom>
                <a:avLst/>
                <a:gdLst>
                  <a:gd name="T0" fmla="*/ 7 w 13"/>
                  <a:gd name="T1" fmla="*/ 0 h 36"/>
                  <a:gd name="T2" fmla="*/ 7 w 13"/>
                  <a:gd name="T3" fmla="*/ 0 h 36"/>
                  <a:gd name="T4" fmla="*/ 5 w 13"/>
                  <a:gd name="T5" fmla="*/ 0 h 36"/>
                  <a:gd name="T6" fmla="*/ 4 w 13"/>
                  <a:gd name="T7" fmla="*/ 1 h 36"/>
                  <a:gd name="T8" fmla="*/ 2 w 13"/>
                  <a:gd name="T9" fmla="*/ 5 h 36"/>
                  <a:gd name="T10" fmla="*/ 0 w 13"/>
                  <a:gd name="T11" fmla="*/ 11 h 36"/>
                  <a:gd name="T12" fmla="*/ 0 w 13"/>
                  <a:gd name="T13" fmla="*/ 19 h 36"/>
                  <a:gd name="T14" fmla="*/ 0 w 13"/>
                  <a:gd name="T15" fmla="*/ 19 h 36"/>
                  <a:gd name="T16" fmla="*/ 0 w 13"/>
                  <a:gd name="T17" fmla="*/ 26 h 36"/>
                  <a:gd name="T18" fmla="*/ 2 w 13"/>
                  <a:gd name="T19" fmla="*/ 31 h 36"/>
                  <a:gd name="T20" fmla="*/ 4 w 13"/>
                  <a:gd name="T21" fmla="*/ 35 h 36"/>
                  <a:gd name="T22" fmla="*/ 5 w 13"/>
                  <a:gd name="T23" fmla="*/ 36 h 36"/>
                  <a:gd name="T24" fmla="*/ 7 w 13"/>
                  <a:gd name="T25" fmla="*/ 36 h 36"/>
                  <a:gd name="T26" fmla="*/ 7 w 13"/>
                  <a:gd name="T27" fmla="*/ 36 h 36"/>
                  <a:gd name="T28" fmla="*/ 8 w 13"/>
                  <a:gd name="T29" fmla="*/ 36 h 36"/>
                  <a:gd name="T30" fmla="*/ 9 w 13"/>
                  <a:gd name="T31" fmla="*/ 35 h 36"/>
                  <a:gd name="T32" fmla="*/ 11 w 13"/>
                  <a:gd name="T33" fmla="*/ 31 h 36"/>
                  <a:gd name="T34" fmla="*/ 13 w 13"/>
                  <a:gd name="T35" fmla="*/ 26 h 36"/>
                  <a:gd name="T36" fmla="*/ 13 w 13"/>
                  <a:gd name="T37" fmla="*/ 19 h 36"/>
                  <a:gd name="T38" fmla="*/ 13 w 13"/>
                  <a:gd name="T39" fmla="*/ 19 h 36"/>
                  <a:gd name="T40" fmla="*/ 13 w 13"/>
                  <a:gd name="T41" fmla="*/ 11 h 36"/>
                  <a:gd name="T42" fmla="*/ 11 w 13"/>
                  <a:gd name="T43" fmla="*/ 5 h 36"/>
                  <a:gd name="T44" fmla="*/ 9 w 13"/>
                  <a:gd name="T45" fmla="*/ 1 h 36"/>
                  <a:gd name="T46" fmla="*/ 8 w 13"/>
                  <a:gd name="T47" fmla="*/ 0 h 36"/>
                  <a:gd name="T48" fmla="*/ 7 w 13"/>
                  <a:gd name="T49" fmla="*/ 0 h 36"/>
                  <a:gd name="T50" fmla="*/ 7 w 13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1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99" name="Freeform 19"/>
              <p:cNvSpPr>
                <a:spLocks/>
              </p:cNvSpPr>
              <p:nvPr/>
            </p:nvSpPr>
            <p:spPr bwMode="auto">
              <a:xfrm>
                <a:off x="4336" y="2612"/>
                <a:ext cx="142" cy="142"/>
              </a:xfrm>
              <a:custGeom>
                <a:avLst/>
                <a:gdLst>
                  <a:gd name="T0" fmla="*/ 142 w 142"/>
                  <a:gd name="T1" fmla="*/ 70 h 142"/>
                  <a:gd name="T2" fmla="*/ 141 w 142"/>
                  <a:gd name="T3" fmla="*/ 85 h 142"/>
                  <a:gd name="T4" fmla="*/ 137 w 142"/>
                  <a:gd name="T5" fmla="*/ 98 h 142"/>
                  <a:gd name="T6" fmla="*/ 130 w 142"/>
                  <a:gd name="T7" fmla="*/ 111 h 142"/>
                  <a:gd name="T8" fmla="*/ 122 w 142"/>
                  <a:gd name="T9" fmla="*/ 121 h 142"/>
                  <a:gd name="T10" fmla="*/ 111 w 142"/>
                  <a:gd name="T11" fmla="*/ 130 h 142"/>
                  <a:gd name="T12" fmla="*/ 99 w 142"/>
                  <a:gd name="T13" fmla="*/ 136 h 142"/>
                  <a:gd name="T14" fmla="*/ 86 w 142"/>
                  <a:gd name="T15" fmla="*/ 140 h 142"/>
                  <a:gd name="T16" fmla="*/ 71 w 142"/>
                  <a:gd name="T17" fmla="*/ 142 h 142"/>
                  <a:gd name="T18" fmla="*/ 64 w 142"/>
                  <a:gd name="T19" fmla="*/ 141 h 142"/>
                  <a:gd name="T20" fmla="*/ 50 w 142"/>
                  <a:gd name="T21" fmla="*/ 138 h 142"/>
                  <a:gd name="T22" fmla="*/ 38 w 142"/>
                  <a:gd name="T23" fmla="*/ 133 h 142"/>
                  <a:gd name="T24" fmla="*/ 25 w 142"/>
                  <a:gd name="T25" fmla="*/ 126 h 142"/>
                  <a:gd name="T26" fmla="*/ 16 w 142"/>
                  <a:gd name="T27" fmla="*/ 116 h 142"/>
                  <a:gd name="T28" fmla="*/ 9 w 142"/>
                  <a:gd name="T29" fmla="*/ 104 h 142"/>
                  <a:gd name="T30" fmla="*/ 3 w 142"/>
                  <a:gd name="T31" fmla="*/ 92 h 142"/>
                  <a:gd name="T32" fmla="*/ 1 w 142"/>
                  <a:gd name="T33" fmla="*/ 78 h 142"/>
                  <a:gd name="T34" fmla="*/ 0 w 142"/>
                  <a:gd name="T35" fmla="*/ 70 h 142"/>
                  <a:gd name="T36" fmla="*/ 2 w 142"/>
                  <a:gd name="T37" fmla="*/ 56 h 142"/>
                  <a:gd name="T38" fmla="*/ 6 w 142"/>
                  <a:gd name="T39" fmla="*/ 43 h 142"/>
                  <a:gd name="T40" fmla="*/ 12 w 142"/>
                  <a:gd name="T41" fmla="*/ 30 h 142"/>
                  <a:gd name="T42" fmla="*/ 21 w 142"/>
                  <a:gd name="T43" fmla="*/ 20 h 142"/>
                  <a:gd name="T44" fmla="*/ 31 w 142"/>
                  <a:gd name="T45" fmla="*/ 11 h 142"/>
                  <a:gd name="T46" fmla="*/ 44 w 142"/>
                  <a:gd name="T47" fmla="*/ 5 h 142"/>
                  <a:gd name="T48" fmla="*/ 57 w 142"/>
                  <a:gd name="T49" fmla="*/ 1 h 142"/>
                  <a:gd name="T50" fmla="*/ 71 w 142"/>
                  <a:gd name="T51" fmla="*/ 0 h 142"/>
                  <a:gd name="T52" fmla="*/ 79 w 142"/>
                  <a:gd name="T53" fmla="*/ 0 h 142"/>
                  <a:gd name="T54" fmla="*/ 92 w 142"/>
                  <a:gd name="T55" fmla="*/ 3 h 142"/>
                  <a:gd name="T56" fmla="*/ 105 w 142"/>
                  <a:gd name="T57" fmla="*/ 8 h 142"/>
                  <a:gd name="T58" fmla="*/ 117 w 142"/>
                  <a:gd name="T59" fmla="*/ 15 h 142"/>
                  <a:gd name="T60" fmla="*/ 126 w 142"/>
                  <a:gd name="T61" fmla="*/ 25 h 142"/>
                  <a:gd name="T62" fmla="*/ 134 w 142"/>
                  <a:gd name="T63" fmla="*/ 37 h 142"/>
                  <a:gd name="T64" fmla="*/ 139 w 142"/>
                  <a:gd name="T65" fmla="*/ 49 h 142"/>
                  <a:gd name="T66" fmla="*/ 142 w 142"/>
                  <a:gd name="T67" fmla="*/ 63 h 142"/>
                  <a:gd name="T68" fmla="*/ 142 w 142"/>
                  <a:gd name="T69" fmla="*/ 7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142">
                    <a:moveTo>
                      <a:pt x="142" y="70"/>
                    </a:moveTo>
                    <a:lnTo>
                      <a:pt x="142" y="70"/>
                    </a:lnTo>
                    <a:lnTo>
                      <a:pt x="142" y="78"/>
                    </a:lnTo>
                    <a:lnTo>
                      <a:pt x="141" y="85"/>
                    </a:lnTo>
                    <a:lnTo>
                      <a:pt x="139" y="92"/>
                    </a:lnTo>
                    <a:lnTo>
                      <a:pt x="137" y="98"/>
                    </a:lnTo>
                    <a:lnTo>
                      <a:pt x="134" y="104"/>
                    </a:lnTo>
                    <a:lnTo>
                      <a:pt x="130" y="111"/>
                    </a:lnTo>
                    <a:lnTo>
                      <a:pt x="126" y="116"/>
                    </a:lnTo>
                    <a:lnTo>
                      <a:pt x="122" y="121"/>
                    </a:lnTo>
                    <a:lnTo>
                      <a:pt x="117" y="126"/>
                    </a:lnTo>
                    <a:lnTo>
                      <a:pt x="111" y="130"/>
                    </a:lnTo>
                    <a:lnTo>
                      <a:pt x="105" y="133"/>
                    </a:lnTo>
                    <a:lnTo>
                      <a:pt x="99" y="136"/>
                    </a:lnTo>
                    <a:lnTo>
                      <a:pt x="92" y="138"/>
                    </a:lnTo>
                    <a:lnTo>
                      <a:pt x="86" y="140"/>
                    </a:lnTo>
                    <a:lnTo>
                      <a:pt x="79" y="141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64" y="141"/>
                    </a:lnTo>
                    <a:lnTo>
                      <a:pt x="57" y="140"/>
                    </a:lnTo>
                    <a:lnTo>
                      <a:pt x="50" y="138"/>
                    </a:lnTo>
                    <a:lnTo>
                      <a:pt x="44" y="136"/>
                    </a:lnTo>
                    <a:lnTo>
                      <a:pt x="38" y="133"/>
                    </a:lnTo>
                    <a:lnTo>
                      <a:pt x="31" y="130"/>
                    </a:lnTo>
                    <a:lnTo>
                      <a:pt x="25" y="126"/>
                    </a:lnTo>
                    <a:lnTo>
                      <a:pt x="21" y="121"/>
                    </a:lnTo>
                    <a:lnTo>
                      <a:pt x="16" y="116"/>
                    </a:lnTo>
                    <a:lnTo>
                      <a:pt x="12" y="111"/>
                    </a:lnTo>
                    <a:lnTo>
                      <a:pt x="9" y="104"/>
                    </a:lnTo>
                    <a:lnTo>
                      <a:pt x="6" y="98"/>
                    </a:lnTo>
                    <a:lnTo>
                      <a:pt x="3" y="92"/>
                    </a:lnTo>
                    <a:lnTo>
                      <a:pt x="2" y="85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9" y="37"/>
                    </a:lnTo>
                    <a:lnTo>
                      <a:pt x="12" y="30"/>
                    </a:lnTo>
                    <a:lnTo>
                      <a:pt x="16" y="25"/>
                    </a:lnTo>
                    <a:lnTo>
                      <a:pt x="21" y="20"/>
                    </a:lnTo>
                    <a:lnTo>
                      <a:pt x="25" y="15"/>
                    </a:lnTo>
                    <a:lnTo>
                      <a:pt x="31" y="11"/>
                    </a:lnTo>
                    <a:lnTo>
                      <a:pt x="38" y="8"/>
                    </a:lnTo>
                    <a:lnTo>
                      <a:pt x="44" y="5"/>
                    </a:lnTo>
                    <a:lnTo>
                      <a:pt x="50" y="3"/>
                    </a:lnTo>
                    <a:lnTo>
                      <a:pt x="57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6" y="1"/>
                    </a:lnTo>
                    <a:lnTo>
                      <a:pt x="92" y="3"/>
                    </a:lnTo>
                    <a:lnTo>
                      <a:pt x="99" y="5"/>
                    </a:lnTo>
                    <a:lnTo>
                      <a:pt x="105" y="8"/>
                    </a:lnTo>
                    <a:lnTo>
                      <a:pt x="111" y="11"/>
                    </a:lnTo>
                    <a:lnTo>
                      <a:pt x="117" y="15"/>
                    </a:lnTo>
                    <a:lnTo>
                      <a:pt x="122" y="20"/>
                    </a:lnTo>
                    <a:lnTo>
                      <a:pt x="126" y="25"/>
                    </a:lnTo>
                    <a:lnTo>
                      <a:pt x="130" y="30"/>
                    </a:lnTo>
                    <a:lnTo>
                      <a:pt x="134" y="37"/>
                    </a:lnTo>
                    <a:lnTo>
                      <a:pt x="137" y="43"/>
                    </a:lnTo>
                    <a:lnTo>
                      <a:pt x="139" y="49"/>
                    </a:lnTo>
                    <a:lnTo>
                      <a:pt x="141" y="56"/>
                    </a:lnTo>
                    <a:lnTo>
                      <a:pt x="142" y="63"/>
                    </a:lnTo>
                    <a:lnTo>
                      <a:pt x="142" y="70"/>
                    </a:lnTo>
                    <a:lnTo>
                      <a:pt x="142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0" name="Freeform 20"/>
              <p:cNvSpPr>
                <a:spLocks/>
              </p:cNvSpPr>
              <p:nvPr/>
            </p:nvSpPr>
            <p:spPr bwMode="auto">
              <a:xfrm>
                <a:off x="4353" y="2694"/>
                <a:ext cx="109" cy="46"/>
              </a:xfrm>
              <a:custGeom>
                <a:avLst/>
                <a:gdLst>
                  <a:gd name="T0" fmla="*/ 0 w 109"/>
                  <a:gd name="T1" fmla="*/ 0 h 46"/>
                  <a:gd name="T2" fmla="*/ 0 w 109"/>
                  <a:gd name="T3" fmla="*/ 0 h 46"/>
                  <a:gd name="T4" fmla="*/ 2 w 109"/>
                  <a:gd name="T5" fmla="*/ 9 h 46"/>
                  <a:gd name="T6" fmla="*/ 6 w 109"/>
                  <a:gd name="T7" fmla="*/ 18 h 46"/>
                  <a:gd name="T8" fmla="*/ 11 w 109"/>
                  <a:gd name="T9" fmla="*/ 27 h 46"/>
                  <a:gd name="T10" fmla="*/ 19 w 109"/>
                  <a:gd name="T11" fmla="*/ 33 h 46"/>
                  <a:gd name="T12" fmla="*/ 26 w 109"/>
                  <a:gd name="T13" fmla="*/ 39 h 46"/>
                  <a:gd name="T14" fmla="*/ 35 w 109"/>
                  <a:gd name="T15" fmla="*/ 43 h 46"/>
                  <a:gd name="T16" fmla="*/ 44 w 109"/>
                  <a:gd name="T17" fmla="*/ 45 h 46"/>
                  <a:gd name="T18" fmla="*/ 54 w 109"/>
                  <a:gd name="T19" fmla="*/ 46 h 46"/>
                  <a:gd name="T20" fmla="*/ 54 w 109"/>
                  <a:gd name="T21" fmla="*/ 46 h 46"/>
                  <a:gd name="T22" fmla="*/ 64 w 109"/>
                  <a:gd name="T23" fmla="*/ 45 h 46"/>
                  <a:gd name="T24" fmla="*/ 74 w 109"/>
                  <a:gd name="T25" fmla="*/ 43 h 46"/>
                  <a:gd name="T26" fmla="*/ 82 w 109"/>
                  <a:gd name="T27" fmla="*/ 39 h 46"/>
                  <a:gd name="T28" fmla="*/ 90 w 109"/>
                  <a:gd name="T29" fmla="*/ 33 h 46"/>
                  <a:gd name="T30" fmla="*/ 97 w 109"/>
                  <a:gd name="T31" fmla="*/ 27 h 46"/>
                  <a:gd name="T32" fmla="*/ 102 w 109"/>
                  <a:gd name="T33" fmla="*/ 18 h 46"/>
                  <a:gd name="T34" fmla="*/ 106 w 109"/>
                  <a:gd name="T35" fmla="*/ 9 h 46"/>
                  <a:gd name="T36" fmla="*/ 109 w 109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6">
                    <a:moveTo>
                      <a:pt x="0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6" y="18"/>
                    </a:lnTo>
                    <a:lnTo>
                      <a:pt x="11" y="27"/>
                    </a:lnTo>
                    <a:lnTo>
                      <a:pt x="19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5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64" y="45"/>
                    </a:lnTo>
                    <a:lnTo>
                      <a:pt x="74" y="43"/>
                    </a:lnTo>
                    <a:lnTo>
                      <a:pt x="82" y="39"/>
                    </a:lnTo>
                    <a:lnTo>
                      <a:pt x="90" y="33"/>
                    </a:lnTo>
                    <a:lnTo>
                      <a:pt x="97" y="27"/>
                    </a:lnTo>
                    <a:lnTo>
                      <a:pt x="102" y="18"/>
                    </a:lnTo>
                    <a:lnTo>
                      <a:pt x="106" y="9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1" name="Freeform 21"/>
              <p:cNvSpPr>
                <a:spLocks/>
              </p:cNvSpPr>
              <p:nvPr/>
            </p:nvSpPr>
            <p:spPr bwMode="auto">
              <a:xfrm>
                <a:off x="4378" y="2640"/>
                <a:ext cx="13" cy="37"/>
              </a:xfrm>
              <a:custGeom>
                <a:avLst/>
                <a:gdLst>
                  <a:gd name="T0" fmla="*/ 6 w 13"/>
                  <a:gd name="T1" fmla="*/ 0 h 37"/>
                  <a:gd name="T2" fmla="*/ 6 w 13"/>
                  <a:gd name="T3" fmla="*/ 0 h 37"/>
                  <a:gd name="T4" fmla="*/ 5 w 13"/>
                  <a:gd name="T5" fmla="*/ 1 h 37"/>
                  <a:gd name="T6" fmla="*/ 4 w 13"/>
                  <a:gd name="T7" fmla="*/ 2 h 37"/>
                  <a:gd name="T8" fmla="*/ 2 w 13"/>
                  <a:gd name="T9" fmla="*/ 5 h 37"/>
                  <a:gd name="T10" fmla="*/ 0 w 13"/>
                  <a:gd name="T11" fmla="*/ 12 h 37"/>
                  <a:gd name="T12" fmla="*/ 0 w 13"/>
                  <a:gd name="T13" fmla="*/ 19 h 37"/>
                  <a:gd name="T14" fmla="*/ 0 w 13"/>
                  <a:gd name="T15" fmla="*/ 19 h 37"/>
                  <a:gd name="T16" fmla="*/ 0 w 13"/>
                  <a:gd name="T17" fmla="*/ 26 h 37"/>
                  <a:gd name="T18" fmla="*/ 2 w 13"/>
                  <a:gd name="T19" fmla="*/ 32 h 37"/>
                  <a:gd name="T20" fmla="*/ 4 w 13"/>
                  <a:gd name="T21" fmla="*/ 35 h 37"/>
                  <a:gd name="T22" fmla="*/ 5 w 13"/>
                  <a:gd name="T23" fmla="*/ 36 h 37"/>
                  <a:gd name="T24" fmla="*/ 6 w 13"/>
                  <a:gd name="T25" fmla="*/ 37 h 37"/>
                  <a:gd name="T26" fmla="*/ 6 w 13"/>
                  <a:gd name="T27" fmla="*/ 37 h 37"/>
                  <a:gd name="T28" fmla="*/ 8 w 13"/>
                  <a:gd name="T29" fmla="*/ 36 h 37"/>
                  <a:gd name="T30" fmla="*/ 9 w 13"/>
                  <a:gd name="T31" fmla="*/ 35 h 37"/>
                  <a:gd name="T32" fmla="*/ 11 w 13"/>
                  <a:gd name="T33" fmla="*/ 32 h 37"/>
                  <a:gd name="T34" fmla="*/ 12 w 13"/>
                  <a:gd name="T35" fmla="*/ 26 h 37"/>
                  <a:gd name="T36" fmla="*/ 13 w 13"/>
                  <a:gd name="T37" fmla="*/ 19 h 37"/>
                  <a:gd name="T38" fmla="*/ 13 w 13"/>
                  <a:gd name="T39" fmla="*/ 19 h 37"/>
                  <a:gd name="T40" fmla="*/ 12 w 13"/>
                  <a:gd name="T41" fmla="*/ 12 h 37"/>
                  <a:gd name="T42" fmla="*/ 11 w 13"/>
                  <a:gd name="T43" fmla="*/ 5 h 37"/>
                  <a:gd name="T44" fmla="*/ 9 w 13"/>
                  <a:gd name="T45" fmla="*/ 2 h 37"/>
                  <a:gd name="T46" fmla="*/ 8 w 13"/>
                  <a:gd name="T47" fmla="*/ 1 h 37"/>
                  <a:gd name="T48" fmla="*/ 6 w 13"/>
                  <a:gd name="T49" fmla="*/ 0 h 37"/>
                  <a:gd name="T50" fmla="*/ 6 w 13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7">
                    <a:moveTo>
                      <a:pt x="6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2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2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2" name="Freeform 22"/>
              <p:cNvSpPr>
                <a:spLocks/>
              </p:cNvSpPr>
              <p:nvPr/>
            </p:nvSpPr>
            <p:spPr bwMode="auto">
              <a:xfrm>
                <a:off x="4423" y="2640"/>
                <a:ext cx="14" cy="37"/>
              </a:xfrm>
              <a:custGeom>
                <a:avLst/>
                <a:gdLst>
                  <a:gd name="T0" fmla="*/ 7 w 14"/>
                  <a:gd name="T1" fmla="*/ 0 h 37"/>
                  <a:gd name="T2" fmla="*/ 7 w 14"/>
                  <a:gd name="T3" fmla="*/ 0 h 37"/>
                  <a:gd name="T4" fmla="*/ 6 w 14"/>
                  <a:gd name="T5" fmla="*/ 1 h 37"/>
                  <a:gd name="T6" fmla="*/ 4 w 14"/>
                  <a:gd name="T7" fmla="*/ 2 h 37"/>
                  <a:gd name="T8" fmla="*/ 2 w 14"/>
                  <a:gd name="T9" fmla="*/ 5 h 37"/>
                  <a:gd name="T10" fmla="*/ 1 w 14"/>
                  <a:gd name="T11" fmla="*/ 12 h 37"/>
                  <a:gd name="T12" fmla="*/ 0 w 14"/>
                  <a:gd name="T13" fmla="*/ 19 h 37"/>
                  <a:gd name="T14" fmla="*/ 0 w 14"/>
                  <a:gd name="T15" fmla="*/ 19 h 37"/>
                  <a:gd name="T16" fmla="*/ 1 w 14"/>
                  <a:gd name="T17" fmla="*/ 26 h 37"/>
                  <a:gd name="T18" fmla="*/ 2 w 14"/>
                  <a:gd name="T19" fmla="*/ 32 h 37"/>
                  <a:gd name="T20" fmla="*/ 4 w 14"/>
                  <a:gd name="T21" fmla="*/ 35 h 37"/>
                  <a:gd name="T22" fmla="*/ 6 w 14"/>
                  <a:gd name="T23" fmla="*/ 36 h 37"/>
                  <a:gd name="T24" fmla="*/ 7 w 14"/>
                  <a:gd name="T25" fmla="*/ 37 h 37"/>
                  <a:gd name="T26" fmla="*/ 7 w 14"/>
                  <a:gd name="T27" fmla="*/ 37 h 37"/>
                  <a:gd name="T28" fmla="*/ 8 w 14"/>
                  <a:gd name="T29" fmla="*/ 36 h 37"/>
                  <a:gd name="T30" fmla="*/ 10 w 14"/>
                  <a:gd name="T31" fmla="*/ 35 h 37"/>
                  <a:gd name="T32" fmla="*/ 12 w 14"/>
                  <a:gd name="T33" fmla="*/ 32 h 37"/>
                  <a:gd name="T34" fmla="*/ 13 w 14"/>
                  <a:gd name="T35" fmla="*/ 26 h 37"/>
                  <a:gd name="T36" fmla="*/ 14 w 14"/>
                  <a:gd name="T37" fmla="*/ 19 h 37"/>
                  <a:gd name="T38" fmla="*/ 14 w 14"/>
                  <a:gd name="T39" fmla="*/ 19 h 37"/>
                  <a:gd name="T40" fmla="*/ 13 w 14"/>
                  <a:gd name="T41" fmla="*/ 12 h 37"/>
                  <a:gd name="T42" fmla="*/ 12 w 14"/>
                  <a:gd name="T43" fmla="*/ 5 h 37"/>
                  <a:gd name="T44" fmla="*/ 10 w 14"/>
                  <a:gd name="T45" fmla="*/ 2 h 37"/>
                  <a:gd name="T46" fmla="*/ 8 w 14"/>
                  <a:gd name="T47" fmla="*/ 1 h 37"/>
                  <a:gd name="T48" fmla="*/ 7 w 14"/>
                  <a:gd name="T49" fmla="*/ 0 h 37"/>
                  <a:gd name="T50" fmla="*/ 7 w 14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7">
                    <a:moveTo>
                      <a:pt x="7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8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3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3" y="12"/>
                    </a:lnTo>
                    <a:lnTo>
                      <a:pt x="12" y="5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3" name="Freeform 23"/>
              <p:cNvSpPr>
                <a:spLocks noEditPoints="1"/>
              </p:cNvSpPr>
              <p:nvPr/>
            </p:nvSpPr>
            <p:spPr bwMode="auto">
              <a:xfrm>
                <a:off x="1907" y="861"/>
                <a:ext cx="88" cy="96"/>
              </a:xfrm>
              <a:custGeom>
                <a:avLst/>
                <a:gdLst>
                  <a:gd name="T0" fmla="*/ 40 w 88"/>
                  <a:gd name="T1" fmla="*/ 0 h 96"/>
                  <a:gd name="T2" fmla="*/ 40 w 88"/>
                  <a:gd name="T3" fmla="*/ 0 h 96"/>
                  <a:gd name="T4" fmla="*/ 34 w 88"/>
                  <a:gd name="T5" fmla="*/ 0 h 96"/>
                  <a:gd name="T6" fmla="*/ 28 w 88"/>
                  <a:gd name="T7" fmla="*/ 1 h 96"/>
                  <a:gd name="T8" fmla="*/ 23 w 88"/>
                  <a:gd name="T9" fmla="*/ 3 h 96"/>
                  <a:gd name="T10" fmla="*/ 18 w 88"/>
                  <a:gd name="T11" fmla="*/ 5 h 96"/>
                  <a:gd name="T12" fmla="*/ 13 w 88"/>
                  <a:gd name="T13" fmla="*/ 8 h 96"/>
                  <a:gd name="T14" fmla="*/ 9 w 88"/>
                  <a:gd name="T15" fmla="*/ 11 h 96"/>
                  <a:gd name="T16" fmla="*/ 4 w 88"/>
                  <a:gd name="T17" fmla="*/ 15 h 96"/>
                  <a:gd name="T18" fmla="*/ 1 w 88"/>
                  <a:gd name="T19" fmla="*/ 20 h 96"/>
                  <a:gd name="T20" fmla="*/ 28 w 88"/>
                  <a:gd name="T21" fmla="*/ 46 h 96"/>
                  <a:gd name="T22" fmla="*/ 0 w 88"/>
                  <a:gd name="T23" fmla="*/ 74 h 96"/>
                  <a:gd name="T24" fmla="*/ 0 w 88"/>
                  <a:gd name="T25" fmla="*/ 74 h 96"/>
                  <a:gd name="T26" fmla="*/ 4 w 88"/>
                  <a:gd name="T27" fmla="*/ 79 h 96"/>
                  <a:gd name="T28" fmla="*/ 8 w 88"/>
                  <a:gd name="T29" fmla="*/ 83 h 96"/>
                  <a:gd name="T30" fmla="*/ 13 w 88"/>
                  <a:gd name="T31" fmla="*/ 86 h 96"/>
                  <a:gd name="T32" fmla="*/ 18 w 88"/>
                  <a:gd name="T33" fmla="*/ 90 h 96"/>
                  <a:gd name="T34" fmla="*/ 23 w 88"/>
                  <a:gd name="T35" fmla="*/ 92 h 96"/>
                  <a:gd name="T36" fmla="*/ 28 w 88"/>
                  <a:gd name="T37" fmla="*/ 94 h 96"/>
                  <a:gd name="T38" fmla="*/ 34 w 88"/>
                  <a:gd name="T39" fmla="*/ 95 h 96"/>
                  <a:gd name="T40" fmla="*/ 40 w 88"/>
                  <a:gd name="T41" fmla="*/ 96 h 96"/>
                  <a:gd name="T42" fmla="*/ 40 w 88"/>
                  <a:gd name="T43" fmla="*/ 96 h 96"/>
                  <a:gd name="T44" fmla="*/ 50 w 88"/>
                  <a:gd name="T45" fmla="*/ 95 h 96"/>
                  <a:gd name="T46" fmla="*/ 59 w 88"/>
                  <a:gd name="T47" fmla="*/ 92 h 96"/>
                  <a:gd name="T48" fmla="*/ 67 w 88"/>
                  <a:gd name="T49" fmla="*/ 87 h 96"/>
                  <a:gd name="T50" fmla="*/ 73 w 88"/>
                  <a:gd name="T51" fmla="*/ 81 h 96"/>
                  <a:gd name="T52" fmla="*/ 80 w 88"/>
                  <a:gd name="T53" fmla="*/ 74 h 96"/>
                  <a:gd name="T54" fmla="*/ 84 w 88"/>
                  <a:gd name="T55" fmla="*/ 66 h 96"/>
                  <a:gd name="T56" fmla="*/ 87 w 88"/>
                  <a:gd name="T57" fmla="*/ 57 h 96"/>
                  <a:gd name="T58" fmla="*/ 88 w 88"/>
                  <a:gd name="T59" fmla="*/ 47 h 96"/>
                  <a:gd name="T60" fmla="*/ 88 w 88"/>
                  <a:gd name="T61" fmla="*/ 47 h 96"/>
                  <a:gd name="T62" fmla="*/ 87 w 88"/>
                  <a:gd name="T63" fmla="*/ 38 h 96"/>
                  <a:gd name="T64" fmla="*/ 84 w 88"/>
                  <a:gd name="T65" fmla="*/ 29 h 96"/>
                  <a:gd name="T66" fmla="*/ 80 w 88"/>
                  <a:gd name="T67" fmla="*/ 21 h 96"/>
                  <a:gd name="T68" fmla="*/ 73 w 88"/>
                  <a:gd name="T69" fmla="*/ 13 h 96"/>
                  <a:gd name="T70" fmla="*/ 67 w 88"/>
                  <a:gd name="T71" fmla="*/ 8 h 96"/>
                  <a:gd name="T72" fmla="*/ 59 w 88"/>
                  <a:gd name="T73" fmla="*/ 3 h 96"/>
                  <a:gd name="T74" fmla="*/ 50 w 88"/>
                  <a:gd name="T75" fmla="*/ 1 h 96"/>
                  <a:gd name="T76" fmla="*/ 40 w 88"/>
                  <a:gd name="T77" fmla="*/ 0 h 96"/>
                  <a:gd name="T78" fmla="*/ 40 w 88"/>
                  <a:gd name="T79" fmla="*/ 0 h 96"/>
                  <a:gd name="T80" fmla="*/ 42 w 88"/>
                  <a:gd name="T81" fmla="*/ 33 h 96"/>
                  <a:gd name="T82" fmla="*/ 42 w 88"/>
                  <a:gd name="T83" fmla="*/ 33 h 96"/>
                  <a:gd name="T84" fmla="*/ 39 w 88"/>
                  <a:gd name="T85" fmla="*/ 32 h 96"/>
                  <a:gd name="T86" fmla="*/ 36 w 88"/>
                  <a:gd name="T87" fmla="*/ 30 h 96"/>
                  <a:gd name="T88" fmla="*/ 35 w 88"/>
                  <a:gd name="T89" fmla="*/ 28 h 96"/>
                  <a:gd name="T90" fmla="*/ 34 w 88"/>
                  <a:gd name="T91" fmla="*/ 24 h 96"/>
                  <a:gd name="T92" fmla="*/ 34 w 88"/>
                  <a:gd name="T93" fmla="*/ 24 h 96"/>
                  <a:gd name="T94" fmla="*/ 35 w 88"/>
                  <a:gd name="T95" fmla="*/ 21 h 96"/>
                  <a:gd name="T96" fmla="*/ 36 w 88"/>
                  <a:gd name="T97" fmla="*/ 19 h 96"/>
                  <a:gd name="T98" fmla="*/ 39 w 88"/>
                  <a:gd name="T99" fmla="*/ 17 h 96"/>
                  <a:gd name="T100" fmla="*/ 42 w 88"/>
                  <a:gd name="T101" fmla="*/ 15 h 96"/>
                  <a:gd name="T102" fmla="*/ 42 w 88"/>
                  <a:gd name="T103" fmla="*/ 15 h 96"/>
                  <a:gd name="T104" fmla="*/ 46 w 88"/>
                  <a:gd name="T105" fmla="*/ 17 h 96"/>
                  <a:gd name="T106" fmla="*/ 49 w 88"/>
                  <a:gd name="T107" fmla="*/ 19 h 96"/>
                  <a:gd name="T108" fmla="*/ 51 w 88"/>
                  <a:gd name="T109" fmla="*/ 21 h 96"/>
                  <a:gd name="T110" fmla="*/ 51 w 88"/>
                  <a:gd name="T111" fmla="*/ 24 h 96"/>
                  <a:gd name="T112" fmla="*/ 51 w 88"/>
                  <a:gd name="T113" fmla="*/ 24 h 96"/>
                  <a:gd name="T114" fmla="*/ 51 w 88"/>
                  <a:gd name="T115" fmla="*/ 28 h 96"/>
                  <a:gd name="T116" fmla="*/ 49 w 88"/>
                  <a:gd name="T117" fmla="*/ 30 h 96"/>
                  <a:gd name="T118" fmla="*/ 46 w 88"/>
                  <a:gd name="T119" fmla="*/ 32 h 96"/>
                  <a:gd name="T120" fmla="*/ 42 w 88"/>
                  <a:gd name="T121" fmla="*/ 33 h 96"/>
                  <a:gd name="T122" fmla="*/ 42 w 88"/>
                  <a:gd name="T123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96">
                    <a:moveTo>
                      <a:pt x="40" y="0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28" y="46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4" y="79"/>
                    </a:lnTo>
                    <a:lnTo>
                      <a:pt x="8" y="83"/>
                    </a:lnTo>
                    <a:lnTo>
                      <a:pt x="13" y="86"/>
                    </a:lnTo>
                    <a:lnTo>
                      <a:pt x="18" y="90"/>
                    </a:lnTo>
                    <a:lnTo>
                      <a:pt x="23" y="92"/>
                    </a:lnTo>
                    <a:lnTo>
                      <a:pt x="28" y="94"/>
                    </a:lnTo>
                    <a:lnTo>
                      <a:pt x="34" y="95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50" y="95"/>
                    </a:lnTo>
                    <a:lnTo>
                      <a:pt x="59" y="92"/>
                    </a:lnTo>
                    <a:lnTo>
                      <a:pt x="67" y="87"/>
                    </a:lnTo>
                    <a:lnTo>
                      <a:pt x="73" y="81"/>
                    </a:lnTo>
                    <a:lnTo>
                      <a:pt x="80" y="74"/>
                    </a:lnTo>
                    <a:lnTo>
                      <a:pt x="84" y="66"/>
                    </a:lnTo>
                    <a:lnTo>
                      <a:pt x="87" y="5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7" y="38"/>
                    </a:lnTo>
                    <a:lnTo>
                      <a:pt x="84" y="29"/>
                    </a:lnTo>
                    <a:lnTo>
                      <a:pt x="80" y="21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3"/>
                    </a:lnTo>
                    <a:lnTo>
                      <a:pt x="50" y="1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2" y="33"/>
                    </a:moveTo>
                    <a:lnTo>
                      <a:pt x="42" y="33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5" y="21"/>
                    </a:lnTo>
                    <a:lnTo>
                      <a:pt x="36" y="19"/>
                    </a:lnTo>
                    <a:lnTo>
                      <a:pt x="39" y="1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7"/>
                    </a:lnTo>
                    <a:lnTo>
                      <a:pt x="49" y="19"/>
                    </a:lnTo>
                    <a:lnTo>
                      <a:pt x="51" y="21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8"/>
                    </a:lnTo>
                    <a:lnTo>
                      <a:pt x="49" y="30"/>
                    </a:lnTo>
                    <a:lnTo>
                      <a:pt x="46" y="32"/>
                    </a:lnTo>
                    <a:lnTo>
                      <a:pt x="42" y="33"/>
                    </a:lnTo>
                    <a:lnTo>
                      <a:pt x="42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4" name="Freeform 24"/>
              <p:cNvSpPr>
                <a:spLocks/>
              </p:cNvSpPr>
              <p:nvPr/>
            </p:nvSpPr>
            <p:spPr bwMode="auto">
              <a:xfrm>
                <a:off x="1769" y="707"/>
                <a:ext cx="226" cy="138"/>
              </a:xfrm>
              <a:custGeom>
                <a:avLst/>
                <a:gdLst>
                  <a:gd name="T0" fmla="*/ 209 w 226"/>
                  <a:gd name="T1" fmla="*/ 0 h 138"/>
                  <a:gd name="T2" fmla="*/ 17 w 226"/>
                  <a:gd name="T3" fmla="*/ 0 h 138"/>
                  <a:gd name="T4" fmla="*/ 17 w 226"/>
                  <a:gd name="T5" fmla="*/ 0 h 138"/>
                  <a:gd name="T6" fmla="*/ 13 w 226"/>
                  <a:gd name="T7" fmla="*/ 0 h 138"/>
                  <a:gd name="T8" fmla="*/ 11 w 226"/>
                  <a:gd name="T9" fmla="*/ 1 h 138"/>
                  <a:gd name="T10" fmla="*/ 6 w 226"/>
                  <a:gd name="T11" fmla="*/ 4 h 138"/>
                  <a:gd name="T12" fmla="*/ 2 w 226"/>
                  <a:gd name="T13" fmla="*/ 9 h 138"/>
                  <a:gd name="T14" fmla="*/ 0 w 226"/>
                  <a:gd name="T15" fmla="*/ 12 h 138"/>
                  <a:gd name="T16" fmla="*/ 0 w 226"/>
                  <a:gd name="T17" fmla="*/ 15 h 138"/>
                  <a:gd name="T18" fmla="*/ 0 w 226"/>
                  <a:gd name="T19" fmla="*/ 41 h 138"/>
                  <a:gd name="T20" fmla="*/ 0 w 226"/>
                  <a:gd name="T21" fmla="*/ 41 h 138"/>
                  <a:gd name="T22" fmla="*/ 0 w 226"/>
                  <a:gd name="T23" fmla="*/ 44 h 138"/>
                  <a:gd name="T24" fmla="*/ 2 w 226"/>
                  <a:gd name="T25" fmla="*/ 47 h 138"/>
                  <a:gd name="T26" fmla="*/ 6 w 226"/>
                  <a:gd name="T27" fmla="*/ 52 h 138"/>
                  <a:gd name="T28" fmla="*/ 11 w 226"/>
                  <a:gd name="T29" fmla="*/ 55 h 138"/>
                  <a:gd name="T30" fmla="*/ 13 w 226"/>
                  <a:gd name="T31" fmla="*/ 56 h 138"/>
                  <a:gd name="T32" fmla="*/ 17 w 226"/>
                  <a:gd name="T33" fmla="*/ 57 h 138"/>
                  <a:gd name="T34" fmla="*/ 169 w 226"/>
                  <a:gd name="T35" fmla="*/ 57 h 138"/>
                  <a:gd name="T36" fmla="*/ 186 w 226"/>
                  <a:gd name="T37" fmla="*/ 138 h 138"/>
                  <a:gd name="T38" fmla="*/ 201 w 226"/>
                  <a:gd name="T39" fmla="*/ 57 h 138"/>
                  <a:gd name="T40" fmla="*/ 209 w 226"/>
                  <a:gd name="T41" fmla="*/ 57 h 138"/>
                  <a:gd name="T42" fmla="*/ 209 w 226"/>
                  <a:gd name="T43" fmla="*/ 57 h 138"/>
                  <a:gd name="T44" fmla="*/ 213 w 226"/>
                  <a:gd name="T45" fmla="*/ 56 h 138"/>
                  <a:gd name="T46" fmla="*/ 216 w 226"/>
                  <a:gd name="T47" fmla="*/ 55 h 138"/>
                  <a:gd name="T48" fmla="*/ 221 w 226"/>
                  <a:gd name="T49" fmla="*/ 52 h 138"/>
                  <a:gd name="T50" fmla="*/ 225 w 226"/>
                  <a:gd name="T51" fmla="*/ 47 h 138"/>
                  <a:gd name="T52" fmla="*/ 226 w 226"/>
                  <a:gd name="T53" fmla="*/ 44 h 138"/>
                  <a:gd name="T54" fmla="*/ 226 w 226"/>
                  <a:gd name="T55" fmla="*/ 41 h 138"/>
                  <a:gd name="T56" fmla="*/ 226 w 226"/>
                  <a:gd name="T57" fmla="*/ 15 h 138"/>
                  <a:gd name="T58" fmla="*/ 226 w 226"/>
                  <a:gd name="T59" fmla="*/ 15 h 138"/>
                  <a:gd name="T60" fmla="*/ 226 w 226"/>
                  <a:gd name="T61" fmla="*/ 12 h 138"/>
                  <a:gd name="T62" fmla="*/ 225 w 226"/>
                  <a:gd name="T63" fmla="*/ 9 h 138"/>
                  <a:gd name="T64" fmla="*/ 221 w 226"/>
                  <a:gd name="T65" fmla="*/ 4 h 138"/>
                  <a:gd name="T66" fmla="*/ 216 w 226"/>
                  <a:gd name="T67" fmla="*/ 1 h 138"/>
                  <a:gd name="T68" fmla="*/ 213 w 226"/>
                  <a:gd name="T69" fmla="*/ 0 h 138"/>
                  <a:gd name="T70" fmla="*/ 209 w 226"/>
                  <a:gd name="T71" fmla="*/ 0 h 138"/>
                  <a:gd name="T72" fmla="*/ 209 w 226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6" h="138">
                    <a:moveTo>
                      <a:pt x="209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3" y="56"/>
                    </a:lnTo>
                    <a:lnTo>
                      <a:pt x="17" y="57"/>
                    </a:lnTo>
                    <a:lnTo>
                      <a:pt x="169" y="57"/>
                    </a:lnTo>
                    <a:lnTo>
                      <a:pt x="186" y="138"/>
                    </a:lnTo>
                    <a:lnTo>
                      <a:pt x="201" y="57"/>
                    </a:lnTo>
                    <a:lnTo>
                      <a:pt x="209" y="57"/>
                    </a:lnTo>
                    <a:lnTo>
                      <a:pt x="209" y="57"/>
                    </a:lnTo>
                    <a:lnTo>
                      <a:pt x="213" y="56"/>
                    </a:lnTo>
                    <a:lnTo>
                      <a:pt x="216" y="55"/>
                    </a:lnTo>
                    <a:lnTo>
                      <a:pt x="221" y="52"/>
                    </a:lnTo>
                    <a:lnTo>
                      <a:pt x="225" y="47"/>
                    </a:lnTo>
                    <a:lnTo>
                      <a:pt x="226" y="44"/>
                    </a:lnTo>
                    <a:lnTo>
                      <a:pt x="226" y="41"/>
                    </a:lnTo>
                    <a:lnTo>
                      <a:pt x="226" y="15"/>
                    </a:lnTo>
                    <a:lnTo>
                      <a:pt x="226" y="15"/>
                    </a:lnTo>
                    <a:lnTo>
                      <a:pt x="226" y="12"/>
                    </a:lnTo>
                    <a:lnTo>
                      <a:pt x="225" y="9"/>
                    </a:lnTo>
                    <a:lnTo>
                      <a:pt x="221" y="4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5" name="Freeform 25"/>
              <p:cNvSpPr>
                <a:spLocks noEditPoints="1"/>
              </p:cNvSpPr>
              <p:nvPr/>
            </p:nvSpPr>
            <p:spPr bwMode="auto">
              <a:xfrm>
                <a:off x="1776" y="861"/>
                <a:ext cx="87" cy="96"/>
              </a:xfrm>
              <a:custGeom>
                <a:avLst/>
                <a:gdLst>
                  <a:gd name="T0" fmla="*/ 59 w 87"/>
                  <a:gd name="T1" fmla="*/ 46 h 96"/>
                  <a:gd name="T2" fmla="*/ 86 w 87"/>
                  <a:gd name="T3" fmla="*/ 20 h 96"/>
                  <a:gd name="T4" fmla="*/ 86 w 87"/>
                  <a:gd name="T5" fmla="*/ 20 h 96"/>
                  <a:gd name="T6" fmla="*/ 82 w 87"/>
                  <a:gd name="T7" fmla="*/ 15 h 96"/>
                  <a:gd name="T8" fmla="*/ 79 w 87"/>
                  <a:gd name="T9" fmla="*/ 11 h 96"/>
                  <a:gd name="T10" fmla="*/ 74 w 87"/>
                  <a:gd name="T11" fmla="*/ 8 h 96"/>
                  <a:gd name="T12" fmla="*/ 70 w 87"/>
                  <a:gd name="T13" fmla="*/ 5 h 96"/>
                  <a:gd name="T14" fmla="*/ 64 w 87"/>
                  <a:gd name="T15" fmla="*/ 3 h 96"/>
                  <a:gd name="T16" fmla="*/ 58 w 87"/>
                  <a:gd name="T17" fmla="*/ 1 h 96"/>
                  <a:gd name="T18" fmla="*/ 53 w 87"/>
                  <a:gd name="T19" fmla="*/ 0 h 96"/>
                  <a:gd name="T20" fmla="*/ 47 w 87"/>
                  <a:gd name="T21" fmla="*/ 0 h 96"/>
                  <a:gd name="T22" fmla="*/ 47 w 87"/>
                  <a:gd name="T23" fmla="*/ 0 h 96"/>
                  <a:gd name="T24" fmla="*/ 38 w 87"/>
                  <a:gd name="T25" fmla="*/ 1 h 96"/>
                  <a:gd name="T26" fmla="*/ 28 w 87"/>
                  <a:gd name="T27" fmla="*/ 3 h 96"/>
                  <a:gd name="T28" fmla="*/ 20 w 87"/>
                  <a:gd name="T29" fmla="*/ 8 h 96"/>
                  <a:gd name="T30" fmla="*/ 13 w 87"/>
                  <a:gd name="T31" fmla="*/ 13 h 96"/>
                  <a:gd name="T32" fmla="*/ 8 w 87"/>
                  <a:gd name="T33" fmla="*/ 21 h 96"/>
                  <a:gd name="T34" fmla="*/ 3 w 87"/>
                  <a:gd name="T35" fmla="*/ 29 h 96"/>
                  <a:gd name="T36" fmla="*/ 1 w 87"/>
                  <a:gd name="T37" fmla="*/ 38 h 96"/>
                  <a:gd name="T38" fmla="*/ 0 w 87"/>
                  <a:gd name="T39" fmla="*/ 47 h 96"/>
                  <a:gd name="T40" fmla="*/ 0 w 87"/>
                  <a:gd name="T41" fmla="*/ 47 h 96"/>
                  <a:gd name="T42" fmla="*/ 1 w 87"/>
                  <a:gd name="T43" fmla="*/ 57 h 96"/>
                  <a:gd name="T44" fmla="*/ 3 w 87"/>
                  <a:gd name="T45" fmla="*/ 66 h 96"/>
                  <a:gd name="T46" fmla="*/ 8 w 87"/>
                  <a:gd name="T47" fmla="*/ 74 h 96"/>
                  <a:gd name="T48" fmla="*/ 13 w 87"/>
                  <a:gd name="T49" fmla="*/ 81 h 96"/>
                  <a:gd name="T50" fmla="*/ 20 w 87"/>
                  <a:gd name="T51" fmla="*/ 87 h 96"/>
                  <a:gd name="T52" fmla="*/ 28 w 87"/>
                  <a:gd name="T53" fmla="*/ 92 h 96"/>
                  <a:gd name="T54" fmla="*/ 38 w 87"/>
                  <a:gd name="T55" fmla="*/ 95 h 96"/>
                  <a:gd name="T56" fmla="*/ 47 w 87"/>
                  <a:gd name="T57" fmla="*/ 96 h 96"/>
                  <a:gd name="T58" fmla="*/ 47 w 87"/>
                  <a:gd name="T59" fmla="*/ 96 h 96"/>
                  <a:gd name="T60" fmla="*/ 53 w 87"/>
                  <a:gd name="T61" fmla="*/ 95 h 96"/>
                  <a:gd name="T62" fmla="*/ 59 w 87"/>
                  <a:gd name="T63" fmla="*/ 94 h 96"/>
                  <a:gd name="T64" fmla="*/ 64 w 87"/>
                  <a:gd name="T65" fmla="*/ 92 h 96"/>
                  <a:gd name="T66" fmla="*/ 70 w 87"/>
                  <a:gd name="T67" fmla="*/ 90 h 96"/>
                  <a:gd name="T68" fmla="*/ 75 w 87"/>
                  <a:gd name="T69" fmla="*/ 86 h 96"/>
                  <a:gd name="T70" fmla="*/ 79 w 87"/>
                  <a:gd name="T71" fmla="*/ 83 h 96"/>
                  <a:gd name="T72" fmla="*/ 83 w 87"/>
                  <a:gd name="T73" fmla="*/ 79 h 96"/>
                  <a:gd name="T74" fmla="*/ 87 w 87"/>
                  <a:gd name="T75" fmla="*/ 74 h 96"/>
                  <a:gd name="T76" fmla="*/ 59 w 87"/>
                  <a:gd name="T77" fmla="*/ 46 h 96"/>
                  <a:gd name="T78" fmla="*/ 44 w 87"/>
                  <a:gd name="T79" fmla="*/ 33 h 96"/>
                  <a:gd name="T80" fmla="*/ 44 w 87"/>
                  <a:gd name="T81" fmla="*/ 33 h 96"/>
                  <a:gd name="T82" fmla="*/ 41 w 87"/>
                  <a:gd name="T83" fmla="*/ 32 h 96"/>
                  <a:gd name="T84" fmla="*/ 39 w 87"/>
                  <a:gd name="T85" fmla="*/ 30 h 96"/>
                  <a:gd name="T86" fmla="*/ 37 w 87"/>
                  <a:gd name="T87" fmla="*/ 28 h 96"/>
                  <a:gd name="T88" fmla="*/ 36 w 87"/>
                  <a:gd name="T89" fmla="*/ 24 h 96"/>
                  <a:gd name="T90" fmla="*/ 36 w 87"/>
                  <a:gd name="T91" fmla="*/ 24 h 96"/>
                  <a:gd name="T92" fmla="*/ 37 w 87"/>
                  <a:gd name="T93" fmla="*/ 21 h 96"/>
                  <a:gd name="T94" fmla="*/ 39 w 87"/>
                  <a:gd name="T95" fmla="*/ 19 h 96"/>
                  <a:gd name="T96" fmla="*/ 41 w 87"/>
                  <a:gd name="T97" fmla="*/ 17 h 96"/>
                  <a:gd name="T98" fmla="*/ 44 w 87"/>
                  <a:gd name="T99" fmla="*/ 15 h 96"/>
                  <a:gd name="T100" fmla="*/ 44 w 87"/>
                  <a:gd name="T101" fmla="*/ 15 h 96"/>
                  <a:gd name="T102" fmla="*/ 48 w 87"/>
                  <a:gd name="T103" fmla="*/ 17 h 96"/>
                  <a:gd name="T104" fmla="*/ 50 w 87"/>
                  <a:gd name="T105" fmla="*/ 19 h 96"/>
                  <a:gd name="T106" fmla="*/ 52 w 87"/>
                  <a:gd name="T107" fmla="*/ 21 h 96"/>
                  <a:gd name="T108" fmla="*/ 53 w 87"/>
                  <a:gd name="T109" fmla="*/ 24 h 96"/>
                  <a:gd name="T110" fmla="*/ 53 w 87"/>
                  <a:gd name="T111" fmla="*/ 24 h 96"/>
                  <a:gd name="T112" fmla="*/ 52 w 87"/>
                  <a:gd name="T113" fmla="*/ 28 h 96"/>
                  <a:gd name="T114" fmla="*/ 50 w 87"/>
                  <a:gd name="T115" fmla="*/ 30 h 96"/>
                  <a:gd name="T116" fmla="*/ 48 w 87"/>
                  <a:gd name="T117" fmla="*/ 32 h 96"/>
                  <a:gd name="T118" fmla="*/ 44 w 87"/>
                  <a:gd name="T119" fmla="*/ 33 h 96"/>
                  <a:gd name="T120" fmla="*/ 44 w 87"/>
                  <a:gd name="T121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96">
                    <a:moveTo>
                      <a:pt x="59" y="46"/>
                    </a:moveTo>
                    <a:lnTo>
                      <a:pt x="86" y="20"/>
                    </a:lnTo>
                    <a:lnTo>
                      <a:pt x="86" y="20"/>
                    </a:lnTo>
                    <a:lnTo>
                      <a:pt x="82" y="15"/>
                    </a:lnTo>
                    <a:lnTo>
                      <a:pt x="79" y="11"/>
                    </a:lnTo>
                    <a:lnTo>
                      <a:pt x="74" y="8"/>
                    </a:lnTo>
                    <a:lnTo>
                      <a:pt x="70" y="5"/>
                    </a:lnTo>
                    <a:lnTo>
                      <a:pt x="64" y="3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8" y="1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3" y="29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8" y="74"/>
                    </a:lnTo>
                    <a:lnTo>
                      <a:pt x="13" y="81"/>
                    </a:lnTo>
                    <a:lnTo>
                      <a:pt x="20" y="87"/>
                    </a:lnTo>
                    <a:lnTo>
                      <a:pt x="28" y="92"/>
                    </a:lnTo>
                    <a:lnTo>
                      <a:pt x="38" y="95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53" y="95"/>
                    </a:lnTo>
                    <a:lnTo>
                      <a:pt x="59" y="94"/>
                    </a:lnTo>
                    <a:lnTo>
                      <a:pt x="64" y="92"/>
                    </a:lnTo>
                    <a:lnTo>
                      <a:pt x="70" y="90"/>
                    </a:lnTo>
                    <a:lnTo>
                      <a:pt x="75" y="86"/>
                    </a:lnTo>
                    <a:lnTo>
                      <a:pt x="79" y="83"/>
                    </a:lnTo>
                    <a:lnTo>
                      <a:pt x="83" y="79"/>
                    </a:lnTo>
                    <a:lnTo>
                      <a:pt x="87" y="74"/>
                    </a:lnTo>
                    <a:lnTo>
                      <a:pt x="59" y="46"/>
                    </a:lnTo>
                    <a:close/>
                    <a:moveTo>
                      <a:pt x="44" y="33"/>
                    </a:moveTo>
                    <a:lnTo>
                      <a:pt x="44" y="33"/>
                    </a:lnTo>
                    <a:lnTo>
                      <a:pt x="41" y="32"/>
                    </a:lnTo>
                    <a:lnTo>
                      <a:pt x="39" y="30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2" y="21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48" y="32"/>
                    </a:lnTo>
                    <a:lnTo>
                      <a:pt x="44" y="33"/>
                    </a:lnTo>
                    <a:lnTo>
                      <a:pt x="44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6" name="Freeform 26"/>
              <p:cNvSpPr>
                <a:spLocks/>
              </p:cNvSpPr>
              <p:nvPr/>
            </p:nvSpPr>
            <p:spPr bwMode="auto">
              <a:xfrm>
                <a:off x="1766" y="781"/>
                <a:ext cx="162" cy="125"/>
              </a:xfrm>
              <a:custGeom>
                <a:avLst/>
                <a:gdLst>
                  <a:gd name="T0" fmla="*/ 146 w 162"/>
                  <a:gd name="T1" fmla="*/ 0 h 125"/>
                  <a:gd name="T2" fmla="*/ 17 w 162"/>
                  <a:gd name="T3" fmla="*/ 0 h 125"/>
                  <a:gd name="T4" fmla="*/ 17 w 162"/>
                  <a:gd name="T5" fmla="*/ 0 h 125"/>
                  <a:gd name="T6" fmla="*/ 14 w 162"/>
                  <a:gd name="T7" fmla="*/ 1 h 125"/>
                  <a:gd name="T8" fmla="*/ 11 w 162"/>
                  <a:gd name="T9" fmla="*/ 1 h 125"/>
                  <a:gd name="T10" fmla="*/ 6 w 162"/>
                  <a:gd name="T11" fmla="*/ 5 h 125"/>
                  <a:gd name="T12" fmla="*/ 2 w 162"/>
                  <a:gd name="T13" fmla="*/ 10 h 125"/>
                  <a:gd name="T14" fmla="*/ 1 w 162"/>
                  <a:gd name="T15" fmla="*/ 13 h 125"/>
                  <a:gd name="T16" fmla="*/ 0 w 162"/>
                  <a:gd name="T17" fmla="*/ 16 h 125"/>
                  <a:gd name="T18" fmla="*/ 0 w 162"/>
                  <a:gd name="T19" fmla="*/ 41 h 125"/>
                  <a:gd name="T20" fmla="*/ 0 w 162"/>
                  <a:gd name="T21" fmla="*/ 41 h 125"/>
                  <a:gd name="T22" fmla="*/ 1 w 162"/>
                  <a:gd name="T23" fmla="*/ 45 h 125"/>
                  <a:gd name="T24" fmla="*/ 2 w 162"/>
                  <a:gd name="T25" fmla="*/ 48 h 125"/>
                  <a:gd name="T26" fmla="*/ 6 w 162"/>
                  <a:gd name="T27" fmla="*/ 52 h 125"/>
                  <a:gd name="T28" fmla="*/ 11 w 162"/>
                  <a:gd name="T29" fmla="*/ 56 h 125"/>
                  <a:gd name="T30" fmla="*/ 14 w 162"/>
                  <a:gd name="T31" fmla="*/ 57 h 125"/>
                  <a:gd name="T32" fmla="*/ 17 w 162"/>
                  <a:gd name="T33" fmla="*/ 57 h 125"/>
                  <a:gd name="T34" fmla="*/ 100 w 162"/>
                  <a:gd name="T35" fmla="*/ 57 h 125"/>
                  <a:gd name="T36" fmla="*/ 114 w 162"/>
                  <a:gd name="T37" fmla="*/ 125 h 125"/>
                  <a:gd name="T38" fmla="*/ 128 w 162"/>
                  <a:gd name="T39" fmla="*/ 57 h 125"/>
                  <a:gd name="T40" fmla="*/ 146 w 162"/>
                  <a:gd name="T41" fmla="*/ 57 h 125"/>
                  <a:gd name="T42" fmla="*/ 146 w 162"/>
                  <a:gd name="T43" fmla="*/ 57 h 125"/>
                  <a:gd name="T44" fmla="*/ 150 w 162"/>
                  <a:gd name="T45" fmla="*/ 57 h 125"/>
                  <a:gd name="T46" fmla="*/ 153 w 162"/>
                  <a:gd name="T47" fmla="*/ 56 h 125"/>
                  <a:gd name="T48" fmla="*/ 158 w 162"/>
                  <a:gd name="T49" fmla="*/ 52 h 125"/>
                  <a:gd name="T50" fmla="*/ 161 w 162"/>
                  <a:gd name="T51" fmla="*/ 48 h 125"/>
                  <a:gd name="T52" fmla="*/ 162 w 162"/>
                  <a:gd name="T53" fmla="*/ 45 h 125"/>
                  <a:gd name="T54" fmla="*/ 162 w 162"/>
                  <a:gd name="T55" fmla="*/ 41 h 125"/>
                  <a:gd name="T56" fmla="*/ 162 w 162"/>
                  <a:gd name="T57" fmla="*/ 16 h 125"/>
                  <a:gd name="T58" fmla="*/ 162 w 162"/>
                  <a:gd name="T59" fmla="*/ 16 h 125"/>
                  <a:gd name="T60" fmla="*/ 162 w 162"/>
                  <a:gd name="T61" fmla="*/ 13 h 125"/>
                  <a:gd name="T62" fmla="*/ 161 w 162"/>
                  <a:gd name="T63" fmla="*/ 10 h 125"/>
                  <a:gd name="T64" fmla="*/ 158 w 162"/>
                  <a:gd name="T65" fmla="*/ 5 h 125"/>
                  <a:gd name="T66" fmla="*/ 153 w 162"/>
                  <a:gd name="T67" fmla="*/ 1 h 125"/>
                  <a:gd name="T68" fmla="*/ 150 w 162"/>
                  <a:gd name="T69" fmla="*/ 1 h 125"/>
                  <a:gd name="T70" fmla="*/ 146 w 162"/>
                  <a:gd name="T71" fmla="*/ 0 h 125"/>
                  <a:gd name="T72" fmla="*/ 146 w 162"/>
                  <a:gd name="T7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25">
                    <a:moveTo>
                      <a:pt x="146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11" y="56"/>
                    </a:lnTo>
                    <a:lnTo>
                      <a:pt x="14" y="57"/>
                    </a:lnTo>
                    <a:lnTo>
                      <a:pt x="17" y="57"/>
                    </a:lnTo>
                    <a:lnTo>
                      <a:pt x="100" y="57"/>
                    </a:lnTo>
                    <a:lnTo>
                      <a:pt x="114" y="125"/>
                    </a:lnTo>
                    <a:lnTo>
                      <a:pt x="128" y="57"/>
                    </a:lnTo>
                    <a:lnTo>
                      <a:pt x="146" y="57"/>
                    </a:lnTo>
                    <a:lnTo>
                      <a:pt x="146" y="57"/>
                    </a:lnTo>
                    <a:lnTo>
                      <a:pt x="150" y="57"/>
                    </a:lnTo>
                    <a:lnTo>
                      <a:pt x="153" y="56"/>
                    </a:lnTo>
                    <a:lnTo>
                      <a:pt x="158" y="52"/>
                    </a:lnTo>
                    <a:lnTo>
                      <a:pt x="161" y="48"/>
                    </a:lnTo>
                    <a:lnTo>
                      <a:pt x="162" y="45"/>
                    </a:lnTo>
                    <a:lnTo>
                      <a:pt x="162" y="41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3"/>
                    </a:lnTo>
                    <a:lnTo>
                      <a:pt x="161" y="10"/>
                    </a:lnTo>
                    <a:lnTo>
                      <a:pt x="158" y="5"/>
                    </a:lnTo>
                    <a:lnTo>
                      <a:pt x="153" y="1"/>
                    </a:lnTo>
                    <a:lnTo>
                      <a:pt x="150" y="1"/>
                    </a:lnTo>
                    <a:lnTo>
                      <a:pt x="146" y="0"/>
                    </a:lnTo>
                    <a:lnTo>
                      <a:pt x="14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7" name="Freeform 27"/>
              <p:cNvSpPr>
                <a:spLocks/>
              </p:cNvSpPr>
              <p:nvPr/>
            </p:nvSpPr>
            <p:spPr bwMode="auto">
              <a:xfrm>
                <a:off x="4341" y="2302"/>
                <a:ext cx="9" cy="28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23 h 28"/>
                  <a:gd name="T4" fmla="*/ 0 w 9"/>
                  <a:gd name="T5" fmla="*/ 23 h 28"/>
                  <a:gd name="T6" fmla="*/ 0 w 9"/>
                  <a:gd name="T7" fmla="*/ 25 h 28"/>
                  <a:gd name="T8" fmla="*/ 1 w 9"/>
                  <a:gd name="T9" fmla="*/ 26 h 28"/>
                  <a:gd name="T10" fmla="*/ 3 w 9"/>
                  <a:gd name="T11" fmla="*/ 27 h 28"/>
                  <a:gd name="T12" fmla="*/ 4 w 9"/>
                  <a:gd name="T13" fmla="*/ 28 h 28"/>
                  <a:gd name="T14" fmla="*/ 4 w 9"/>
                  <a:gd name="T15" fmla="*/ 28 h 28"/>
                  <a:gd name="T16" fmla="*/ 6 w 9"/>
                  <a:gd name="T17" fmla="*/ 27 h 28"/>
                  <a:gd name="T18" fmla="*/ 8 w 9"/>
                  <a:gd name="T19" fmla="*/ 26 h 28"/>
                  <a:gd name="T20" fmla="*/ 9 w 9"/>
                  <a:gd name="T21" fmla="*/ 25 h 28"/>
                  <a:gd name="T22" fmla="*/ 9 w 9"/>
                  <a:gd name="T23" fmla="*/ 23 h 28"/>
                  <a:gd name="T24" fmla="*/ 9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8" name="Freeform 28"/>
              <p:cNvSpPr>
                <a:spLocks/>
              </p:cNvSpPr>
              <p:nvPr/>
            </p:nvSpPr>
            <p:spPr bwMode="auto">
              <a:xfrm>
                <a:off x="4365" y="2299"/>
                <a:ext cx="10" cy="31"/>
              </a:xfrm>
              <a:custGeom>
                <a:avLst/>
                <a:gdLst>
                  <a:gd name="T0" fmla="*/ 0 w 10"/>
                  <a:gd name="T1" fmla="*/ 2 h 31"/>
                  <a:gd name="T2" fmla="*/ 0 w 10"/>
                  <a:gd name="T3" fmla="*/ 26 h 31"/>
                  <a:gd name="T4" fmla="*/ 0 w 10"/>
                  <a:gd name="T5" fmla="*/ 26 h 31"/>
                  <a:gd name="T6" fmla="*/ 0 w 10"/>
                  <a:gd name="T7" fmla="*/ 28 h 31"/>
                  <a:gd name="T8" fmla="*/ 1 w 10"/>
                  <a:gd name="T9" fmla="*/ 29 h 31"/>
                  <a:gd name="T10" fmla="*/ 3 w 10"/>
                  <a:gd name="T11" fmla="*/ 30 h 31"/>
                  <a:gd name="T12" fmla="*/ 4 w 10"/>
                  <a:gd name="T13" fmla="*/ 31 h 31"/>
                  <a:gd name="T14" fmla="*/ 4 w 10"/>
                  <a:gd name="T15" fmla="*/ 31 h 31"/>
                  <a:gd name="T16" fmla="*/ 7 w 10"/>
                  <a:gd name="T17" fmla="*/ 30 h 31"/>
                  <a:gd name="T18" fmla="*/ 9 w 10"/>
                  <a:gd name="T19" fmla="*/ 29 h 31"/>
                  <a:gd name="T20" fmla="*/ 10 w 10"/>
                  <a:gd name="T21" fmla="*/ 28 h 31"/>
                  <a:gd name="T22" fmla="*/ 10 w 10"/>
                  <a:gd name="T23" fmla="*/ 26 h 31"/>
                  <a:gd name="T24" fmla="*/ 10 w 10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31">
                    <a:moveTo>
                      <a:pt x="0" y="2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3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0"/>
                    </a:lnTo>
                    <a:lnTo>
                      <a:pt x="9" y="29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09" name="Freeform 29"/>
              <p:cNvSpPr>
                <a:spLocks noEditPoints="1"/>
              </p:cNvSpPr>
              <p:nvPr/>
            </p:nvSpPr>
            <p:spPr bwMode="auto">
              <a:xfrm>
                <a:off x="4242" y="2116"/>
                <a:ext cx="271" cy="177"/>
              </a:xfrm>
              <a:custGeom>
                <a:avLst/>
                <a:gdLst>
                  <a:gd name="T0" fmla="*/ 271 w 271"/>
                  <a:gd name="T1" fmla="*/ 49 h 177"/>
                  <a:gd name="T2" fmla="*/ 225 w 271"/>
                  <a:gd name="T3" fmla="*/ 31 h 177"/>
                  <a:gd name="T4" fmla="*/ 220 w 271"/>
                  <a:gd name="T5" fmla="*/ 21 h 177"/>
                  <a:gd name="T6" fmla="*/ 213 w 271"/>
                  <a:gd name="T7" fmla="*/ 12 h 177"/>
                  <a:gd name="T8" fmla="*/ 204 w 271"/>
                  <a:gd name="T9" fmla="*/ 6 h 177"/>
                  <a:gd name="T10" fmla="*/ 193 w 271"/>
                  <a:gd name="T11" fmla="*/ 1 h 177"/>
                  <a:gd name="T12" fmla="*/ 185 w 271"/>
                  <a:gd name="T13" fmla="*/ 0 h 177"/>
                  <a:gd name="T14" fmla="*/ 170 w 271"/>
                  <a:gd name="T15" fmla="*/ 0 h 177"/>
                  <a:gd name="T16" fmla="*/ 154 w 271"/>
                  <a:gd name="T17" fmla="*/ 6 h 177"/>
                  <a:gd name="T18" fmla="*/ 141 w 271"/>
                  <a:gd name="T19" fmla="*/ 17 h 177"/>
                  <a:gd name="T20" fmla="*/ 135 w 271"/>
                  <a:gd name="T21" fmla="*/ 24 h 177"/>
                  <a:gd name="T22" fmla="*/ 104 w 271"/>
                  <a:gd name="T23" fmla="*/ 67 h 177"/>
                  <a:gd name="T24" fmla="*/ 86 w 271"/>
                  <a:gd name="T25" fmla="*/ 83 h 177"/>
                  <a:gd name="T26" fmla="*/ 70 w 271"/>
                  <a:gd name="T27" fmla="*/ 96 h 177"/>
                  <a:gd name="T28" fmla="*/ 52 w 271"/>
                  <a:gd name="T29" fmla="*/ 107 h 177"/>
                  <a:gd name="T30" fmla="*/ 35 w 271"/>
                  <a:gd name="T31" fmla="*/ 112 h 177"/>
                  <a:gd name="T32" fmla="*/ 17 w 271"/>
                  <a:gd name="T33" fmla="*/ 113 h 177"/>
                  <a:gd name="T34" fmla="*/ 0 w 271"/>
                  <a:gd name="T35" fmla="*/ 109 h 177"/>
                  <a:gd name="T36" fmla="*/ 6 w 271"/>
                  <a:gd name="T37" fmla="*/ 119 h 177"/>
                  <a:gd name="T38" fmla="*/ 25 w 271"/>
                  <a:gd name="T39" fmla="*/ 143 h 177"/>
                  <a:gd name="T40" fmla="*/ 39 w 271"/>
                  <a:gd name="T41" fmla="*/ 155 h 177"/>
                  <a:gd name="T42" fmla="*/ 58 w 271"/>
                  <a:gd name="T43" fmla="*/ 166 h 177"/>
                  <a:gd name="T44" fmla="*/ 78 w 271"/>
                  <a:gd name="T45" fmla="*/ 174 h 177"/>
                  <a:gd name="T46" fmla="*/ 103 w 271"/>
                  <a:gd name="T47" fmla="*/ 177 h 177"/>
                  <a:gd name="T48" fmla="*/ 116 w 271"/>
                  <a:gd name="T49" fmla="*/ 177 h 177"/>
                  <a:gd name="T50" fmla="*/ 139 w 271"/>
                  <a:gd name="T51" fmla="*/ 172 h 177"/>
                  <a:gd name="T52" fmla="*/ 159 w 271"/>
                  <a:gd name="T53" fmla="*/ 163 h 177"/>
                  <a:gd name="T54" fmla="*/ 177 w 271"/>
                  <a:gd name="T55" fmla="*/ 151 h 177"/>
                  <a:gd name="T56" fmla="*/ 191 w 271"/>
                  <a:gd name="T57" fmla="*/ 137 h 177"/>
                  <a:gd name="T58" fmla="*/ 204 w 271"/>
                  <a:gd name="T59" fmla="*/ 119 h 177"/>
                  <a:gd name="T60" fmla="*/ 214 w 271"/>
                  <a:gd name="T61" fmla="*/ 100 h 177"/>
                  <a:gd name="T62" fmla="*/ 224 w 271"/>
                  <a:gd name="T63" fmla="*/ 69 h 177"/>
                  <a:gd name="T64" fmla="*/ 187 w 271"/>
                  <a:gd name="T65" fmla="*/ 49 h 177"/>
                  <a:gd name="T66" fmla="*/ 183 w 271"/>
                  <a:gd name="T67" fmla="*/ 48 h 177"/>
                  <a:gd name="T68" fmla="*/ 178 w 271"/>
                  <a:gd name="T69" fmla="*/ 43 h 177"/>
                  <a:gd name="T70" fmla="*/ 178 w 271"/>
                  <a:gd name="T71" fmla="*/ 39 h 177"/>
                  <a:gd name="T72" fmla="*/ 180 w 271"/>
                  <a:gd name="T73" fmla="*/ 33 h 177"/>
                  <a:gd name="T74" fmla="*/ 187 w 271"/>
                  <a:gd name="T75" fmla="*/ 30 h 177"/>
                  <a:gd name="T76" fmla="*/ 191 w 271"/>
                  <a:gd name="T77" fmla="*/ 31 h 177"/>
                  <a:gd name="T78" fmla="*/ 196 w 271"/>
                  <a:gd name="T79" fmla="*/ 36 h 177"/>
                  <a:gd name="T80" fmla="*/ 196 w 271"/>
                  <a:gd name="T81" fmla="*/ 39 h 177"/>
                  <a:gd name="T82" fmla="*/ 194 w 271"/>
                  <a:gd name="T83" fmla="*/ 46 h 177"/>
                  <a:gd name="T84" fmla="*/ 187 w 271"/>
                  <a:gd name="T85" fmla="*/ 4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" h="177">
                    <a:moveTo>
                      <a:pt x="224" y="69"/>
                    </a:moveTo>
                    <a:lnTo>
                      <a:pt x="271" y="49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3" y="26"/>
                    </a:lnTo>
                    <a:lnTo>
                      <a:pt x="220" y="21"/>
                    </a:lnTo>
                    <a:lnTo>
                      <a:pt x="217" y="16"/>
                    </a:lnTo>
                    <a:lnTo>
                      <a:pt x="213" y="12"/>
                    </a:lnTo>
                    <a:lnTo>
                      <a:pt x="209" y="9"/>
                    </a:lnTo>
                    <a:lnTo>
                      <a:pt x="204" y="6"/>
                    </a:lnTo>
                    <a:lnTo>
                      <a:pt x="198" y="3"/>
                    </a:lnTo>
                    <a:lnTo>
                      <a:pt x="193" y="1"/>
                    </a:lnTo>
                    <a:lnTo>
                      <a:pt x="193" y="1"/>
                    </a:lnTo>
                    <a:lnTo>
                      <a:pt x="185" y="0"/>
                    </a:lnTo>
                    <a:lnTo>
                      <a:pt x="177" y="0"/>
                    </a:lnTo>
                    <a:lnTo>
                      <a:pt x="170" y="0"/>
                    </a:lnTo>
                    <a:lnTo>
                      <a:pt x="161" y="2"/>
                    </a:lnTo>
                    <a:lnTo>
                      <a:pt x="154" y="6"/>
                    </a:lnTo>
                    <a:lnTo>
                      <a:pt x="147" y="11"/>
                    </a:lnTo>
                    <a:lnTo>
                      <a:pt x="141" y="17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19" y="47"/>
                    </a:lnTo>
                    <a:lnTo>
                      <a:pt x="104" y="67"/>
                    </a:lnTo>
                    <a:lnTo>
                      <a:pt x="95" y="75"/>
                    </a:lnTo>
                    <a:lnTo>
                      <a:pt x="86" y="83"/>
                    </a:lnTo>
                    <a:lnTo>
                      <a:pt x="78" y="90"/>
                    </a:lnTo>
                    <a:lnTo>
                      <a:pt x="70" y="96"/>
                    </a:lnTo>
                    <a:lnTo>
                      <a:pt x="61" y="102"/>
                    </a:lnTo>
                    <a:lnTo>
                      <a:pt x="52" y="107"/>
                    </a:lnTo>
                    <a:lnTo>
                      <a:pt x="43" y="110"/>
                    </a:lnTo>
                    <a:lnTo>
                      <a:pt x="35" y="112"/>
                    </a:lnTo>
                    <a:lnTo>
                      <a:pt x="26" y="113"/>
                    </a:lnTo>
                    <a:lnTo>
                      <a:pt x="17" y="113"/>
                    </a:lnTo>
                    <a:lnTo>
                      <a:pt x="8" y="112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6" y="119"/>
                    </a:lnTo>
                    <a:lnTo>
                      <a:pt x="14" y="130"/>
                    </a:lnTo>
                    <a:lnTo>
                      <a:pt x="25" y="143"/>
                    </a:lnTo>
                    <a:lnTo>
                      <a:pt x="32" y="149"/>
                    </a:lnTo>
                    <a:lnTo>
                      <a:pt x="39" y="155"/>
                    </a:lnTo>
                    <a:lnTo>
                      <a:pt x="48" y="161"/>
                    </a:lnTo>
                    <a:lnTo>
                      <a:pt x="58" y="166"/>
                    </a:lnTo>
                    <a:lnTo>
                      <a:pt x="68" y="171"/>
                    </a:lnTo>
                    <a:lnTo>
                      <a:pt x="78" y="174"/>
                    </a:lnTo>
                    <a:lnTo>
                      <a:pt x="90" y="176"/>
                    </a:lnTo>
                    <a:lnTo>
                      <a:pt x="103" y="177"/>
                    </a:lnTo>
                    <a:lnTo>
                      <a:pt x="103" y="177"/>
                    </a:lnTo>
                    <a:lnTo>
                      <a:pt x="116" y="177"/>
                    </a:lnTo>
                    <a:lnTo>
                      <a:pt x="128" y="175"/>
                    </a:lnTo>
                    <a:lnTo>
                      <a:pt x="139" y="172"/>
                    </a:lnTo>
                    <a:lnTo>
                      <a:pt x="150" y="167"/>
                    </a:lnTo>
                    <a:lnTo>
                      <a:pt x="159" y="163"/>
                    </a:lnTo>
                    <a:lnTo>
                      <a:pt x="169" y="157"/>
                    </a:lnTo>
                    <a:lnTo>
                      <a:pt x="177" y="151"/>
                    </a:lnTo>
                    <a:lnTo>
                      <a:pt x="184" y="144"/>
                    </a:lnTo>
                    <a:lnTo>
                      <a:pt x="191" y="137"/>
                    </a:lnTo>
                    <a:lnTo>
                      <a:pt x="197" y="128"/>
                    </a:lnTo>
                    <a:lnTo>
                      <a:pt x="204" y="119"/>
                    </a:lnTo>
                    <a:lnTo>
                      <a:pt x="209" y="110"/>
                    </a:lnTo>
                    <a:lnTo>
                      <a:pt x="214" y="100"/>
                    </a:lnTo>
                    <a:lnTo>
                      <a:pt x="218" y="89"/>
                    </a:lnTo>
                    <a:lnTo>
                      <a:pt x="224" y="69"/>
                    </a:lnTo>
                    <a:lnTo>
                      <a:pt x="224" y="69"/>
                    </a:lnTo>
                    <a:close/>
                    <a:moveTo>
                      <a:pt x="187" y="49"/>
                    </a:moveTo>
                    <a:lnTo>
                      <a:pt x="187" y="49"/>
                    </a:lnTo>
                    <a:lnTo>
                      <a:pt x="183" y="48"/>
                    </a:lnTo>
                    <a:lnTo>
                      <a:pt x="180" y="46"/>
                    </a:lnTo>
                    <a:lnTo>
                      <a:pt x="178" y="43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6"/>
                    </a:lnTo>
                    <a:lnTo>
                      <a:pt x="180" y="33"/>
                    </a:lnTo>
                    <a:lnTo>
                      <a:pt x="183" y="31"/>
                    </a:lnTo>
                    <a:lnTo>
                      <a:pt x="187" y="30"/>
                    </a:lnTo>
                    <a:lnTo>
                      <a:pt x="187" y="30"/>
                    </a:lnTo>
                    <a:lnTo>
                      <a:pt x="191" y="31"/>
                    </a:lnTo>
                    <a:lnTo>
                      <a:pt x="194" y="33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6" y="39"/>
                    </a:lnTo>
                    <a:lnTo>
                      <a:pt x="196" y="43"/>
                    </a:lnTo>
                    <a:lnTo>
                      <a:pt x="194" y="46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7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0" name="Freeform 30"/>
              <p:cNvSpPr>
                <a:spLocks/>
              </p:cNvSpPr>
              <p:nvPr/>
            </p:nvSpPr>
            <p:spPr bwMode="auto">
              <a:xfrm>
                <a:off x="1093" y="1277"/>
                <a:ext cx="65" cy="63"/>
              </a:xfrm>
              <a:custGeom>
                <a:avLst/>
                <a:gdLst>
                  <a:gd name="T0" fmla="*/ 0 w 65"/>
                  <a:gd name="T1" fmla="*/ 31 h 63"/>
                  <a:gd name="T2" fmla="*/ 0 w 65"/>
                  <a:gd name="T3" fmla="*/ 31 h 63"/>
                  <a:gd name="T4" fmla="*/ 1 w 65"/>
                  <a:gd name="T5" fmla="*/ 25 h 63"/>
                  <a:gd name="T6" fmla="*/ 3 w 65"/>
                  <a:gd name="T7" fmla="*/ 19 h 63"/>
                  <a:gd name="T8" fmla="*/ 6 w 65"/>
                  <a:gd name="T9" fmla="*/ 13 h 63"/>
                  <a:gd name="T10" fmla="*/ 9 w 65"/>
                  <a:gd name="T11" fmla="*/ 9 h 63"/>
                  <a:gd name="T12" fmla="*/ 14 w 65"/>
                  <a:gd name="T13" fmla="*/ 5 h 63"/>
                  <a:gd name="T14" fmla="*/ 19 w 65"/>
                  <a:gd name="T15" fmla="*/ 2 h 63"/>
                  <a:gd name="T16" fmla="*/ 25 w 65"/>
                  <a:gd name="T17" fmla="*/ 0 h 63"/>
                  <a:gd name="T18" fmla="*/ 32 w 65"/>
                  <a:gd name="T19" fmla="*/ 0 h 63"/>
                  <a:gd name="T20" fmla="*/ 32 w 65"/>
                  <a:gd name="T21" fmla="*/ 0 h 63"/>
                  <a:gd name="T22" fmla="*/ 39 w 65"/>
                  <a:gd name="T23" fmla="*/ 0 h 63"/>
                  <a:gd name="T24" fmla="*/ 45 w 65"/>
                  <a:gd name="T25" fmla="*/ 2 h 63"/>
                  <a:gd name="T26" fmla="*/ 50 w 65"/>
                  <a:gd name="T27" fmla="*/ 5 h 63"/>
                  <a:gd name="T28" fmla="*/ 55 w 65"/>
                  <a:gd name="T29" fmla="*/ 9 h 63"/>
                  <a:gd name="T30" fmla="*/ 58 w 65"/>
                  <a:gd name="T31" fmla="*/ 13 h 63"/>
                  <a:gd name="T32" fmla="*/ 61 w 65"/>
                  <a:gd name="T33" fmla="*/ 19 h 63"/>
                  <a:gd name="T34" fmla="*/ 64 w 65"/>
                  <a:gd name="T35" fmla="*/ 25 h 63"/>
                  <a:gd name="T36" fmla="*/ 65 w 65"/>
                  <a:gd name="T37" fmla="*/ 31 h 63"/>
                  <a:gd name="T38" fmla="*/ 65 w 65"/>
                  <a:gd name="T39" fmla="*/ 31 h 63"/>
                  <a:gd name="T40" fmla="*/ 64 w 65"/>
                  <a:gd name="T41" fmla="*/ 38 h 63"/>
                  <a:gd name="T42" fmla="*/ 61 w 65"/>
                  <a:gd name="T43" fmla="*/ 44 h 63"/>
                  <a:gd name="T44" fmla="*/ 58 w 65"/>
                  <a:gd name="T45" fmla="*/ 49 h 63"/>
                  <a:gd name="T46" fmla="*/ 55 w 65"/>
                  <a:gd name="T47" fmla="*/ 54 h 63"/>
                  <a:gd name="T48" fmla="*/ 50 w 65"/>
                  <a:gd name="T49" fmla="*/ 58 h 63"/>
                  <a:gd name="T50" fmla="*/ 45 w 65"/>
                  <a:gd name="T51" fmla="*/ 61 h 63"/>
                  <a:gd name="T52" fmla="*/ 39 w 65"/>
                  <a:gd name="T53" fmla="*/ 63 h 63"/>
                  <a:gd name="T54" fmla="*/ 32 w 65"/>
                  <a:gd name="T55" fmla="*/ 63 h 63"/>
                  <a:gd name="T56" fmla="*/ 32 w 65"/>
                  <a:gd name="T57" fmla="*/ 63 h 63"/>
                  <a:gd name="T58" fmla="*/ 25 w 65"/>
                  <a:gd name="T59" fmla="*/ 63 h 63"/>
                  <a:gd name="T60" fmla="*/ 19 w 65"/>
                  <a:gd name="T61" fmla="*/ 61 h 63"/>
                  <a:gd name="T62" fmla="*/ 14 w 65"/>
                  <a:gd name="T63" fmla="*/ 58 h 63"/>
                  <a:gd name="T64" fmla="*/ 9 w 65"/>
                  <a:gd name="T65" fmla="*/ 54 h 63"/>
                  <a:gd name="T66" fmla="*/ 6 w 65"/>
                  <a:gd name="T67" fmla="*/ 49 h 63"/>
                  <a:gd name="T68" fmla="*/ 3 w 65"/>
                  <a:gd name="T69" fmla="*/ 44 h 63"/>
                  <a:gd name="T70" fmla="*/ 1 w 65"/>
                  <a:gd name="T71" fmla="*/ 38 h 63"/>
                  <a:gd name="T72" fmla="*/ 0 w 65"/>
                  <a:gd name="T73" fmla="*/ 31 h 63"/>
                  <a:gd name="T74" fmla="*/ 0 w 65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3">
                    <a:moveTo>
                      <a:pt x="0" y="31"/>
                    </a:moveTo>
                    <a:lnTo>
                      <a:pt x="0" y="31"/>
                    </a:lnTo>
                    <a:lnTo>
                      <a:pt x="1" y="25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4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2"/>
                    </a:lnTo>
                    <a:lnTo>
                      <a:pt x="50" y="5"/>
                    </a:lnTo>
                    <a:lnTo>
                      <a:pt x="55" y="9"/>
                    </a:lnTo>
                    <a:lnTo>
                      <a:pt x="58" y="13"/>
                    </a:lnTo>
                    <a:lnTo>
                      <a:pt x="61" y="19"/>
                    </a:lnTo>
                    <a:lnTo>
                      <a:pt x="64" y="25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4" y="38"/>
                    </a:lnTo>
                    <a:lnTo>
                      <a:pt x="61" y="44"/>
                    </a:lnTo>
                    <a:lnTo>
                      <a:pt x="58" y="49"/>
                    </a:lnTo>
                    <a:lnTo>
                      <a:pt x="55" y="54"/>
                    </a:lnTo>
                    <a:lnTo>
                      <a:pt x="50" y="58"/>
                    </a:lnTo>
                    <a:lnTo>
                      <a:pt x="45" y="61"/>
                    </a:lnTo>
                    <a:lnTo>
                      <a:pt x="39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25" y="63"/>
                    </a:lnTo>
                    <a:lnTo>
                      <a:pt x="19" y="61"/>
                    </a:lnTo>
                    <a:lnTo>
                      <a:pt x="14" y="58"/>
                    </a:lnTo>
                    <a:lnTo>
                      <a:pt x="9" y="54"/>
                    </a:lnTo>
                    <a:lnTo>
                      <a:pt x="6" y="49"/>
                    </a:lnTo>
                    <a:lnTo>
                      <a:pt x="3" y="44"/>
                    </a:lnTo>
                    <a:lnTo>
                      <a:pt x="1" y="38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1" name="Freeform 31"/>
              <p:cNvSpPr>
                <a:spLocks/>
              </p:cNvSpPr>
              <p:nvPr/>
            </p:nvSpPr>
            <p:spPr bwMode="auto">
              <a:xfrm>
                <a:off x="1045" y="1272"/>
                <a:ext cx="119" cy="230"/>
              </a:xfrm>
              <a:custGeom>
                <a:avLst/>
                <a:gdLst>
                  <a:gd name="T0" fmla="*/ 98 w 119"/>
                  <a:gd name="T1" fmla="*/ 230 h 230"/>
                  <a:gd name="T2" fmla="*/ 98 w 119"/>
                  <a:gd name="T3" fmla="*/ 230 h 230"/>
                  <a:gd name="T4" fmla="*/ 100 w 119"/>
                  <a:gd name="T5" fmla="*/ 218 h 230"/>
                  <a:gd name="T6" fmla="*/ 103 w 119"/>
                  <a:gd name="T7" fmla="*/ 204 h 230"/>
                  <a:gd name="T8" fmla="*/ 107 w 119"/>
                  <a:gd name="T9" fmla="*/ 177 h 230"/>
                  <a:gd name="T10" fmla="*/ 107 w 119"/>
                  <a:gd name="T11" fmla="*/ 177 h 230"/>
                  <a:gd name="T12" fmla="*/ 109 w 119"/>
                  <a:gd name="T13" fmla="*/ 172 h 230"/>
                  <a:gd name="T14" fmla="*/ 112 w 119"/>
                  <a:gd name="T15" fmla="*/ 169 h 230"/>
                  <a:gd name="T16" fmla="*/ 114 w 119"/>
                  <a:gd name="T17" fmla="*/ 166 h 230"/>
                  <a:gd name="T18" fmla="*/ 115 w 119"/>
                  <a:gd name="T19" fmla="*/ 161 h 230"/>
                  <a:gd name="T20" fmla="*/ 115 w 119"/>
                  <a:gd name="T21" fmla="*/ 161 h 230"/>
                  <a:gd name="T22" fmla="*/ 118 w 119"/>
                  <a:gd name="T23" fmla="*/ 134 h 230"/>
                  <a:gd name="T24" fmla="*/ 119 w 119"/>
                  <a:gd name="T25" fmla="*/ 114 h 230"/>
                  <a:gd name="T26" fmla="*/ 119 w 119"/>
                  <a:gd name="T27" fmla="*/ 99 h 230"/>
                  <a:gd name="T28" fmla="*/ 119 w 119"/>
                  <a:gd name="T29" fmla="*/ 94 h 230"/>
                  <a:gd name="T30" fmla="*/ 119 w 119"/>
                  <a:gd name="T31" fmla="*/ 94 h 230"/>
                  <a:gd name="T32" fmla="*/ 118 w 119"/>
                  <a:gd name="T33" fmla="*/ 91 h 230"/>
                  <a:gd name="T34" fmla="*/ 115 w 119"/>
                  <a:gd name="T35" fmla="*/ 88 h 230"/>
                  <a:gd name="T36" fmla="*/ 111 w 119"/>
                  <a:gd name="T37" fmla="*/ 85 h 230"/>
                  <a:gd name="T38" fmla="*/ 105 w 119"/>
                  <a:gd name="T39" fmla="*/ 83 h 230"/>
                  <a:gd name="T40" fmla="*/ 99 w 119"/>
                  <a:gd name="T41" fmla="*/ 81 h 230"/>
                  <a:gd name="T42" fmla="*/ 93 w 119"/>
                  <a:gd name="T43" fmla="*/ 80 h 230"/>
                  <a:gd name="T44" fmla="*/ 85 w 119"/>
                  <a:gd name="T45" fmla="*/ 79 h 230"/>
                  <a:gd name="T46" fmla="*/ 78 w 119"/>
                  <a:gd name="T47" fmla="*/ 79 h 230"/>
                  <a:gd name="T48" fmla="*/ 78 w 119"/>
                  <a:gd name="T49" fmla="*/ 79 h 230"/>
                  <a:gd name="T50" fmla="*/ 59 w 119"/>
                  <a:gd name="T51" fmla="*/ 80 h 230"/>
                  <a:gd name="T52" fmla="*/ 51 w 119"/>
                  <a:gd name="T53" fmla="*/ 79 h 230"/>
                  <a:gd name="T54" fmla="*/ 49 w 119"/>
                  <a:gd name="T55" fmla="*/ 78 h 230"/>
                  <a:gd name="T56" fmla="*/ 47 w 119"/>
                  <a:gd name="T57" fmla="*/ 76 h 230"/>
                  <a:gd name="T58" fmla="*/ 47 w 119"/>
                  <a:gd name="T59" fmla="*/ 76 h 230"/>
                  <a:gd name="T60" fmla="*/ 19 w 119"/>
                  <a:gd name="T61" fmla="*/ 7 h 230"/>
                  <a:gd name="T62" fmla="*/ 19 w 119"/>
                  <a:gd name="T63" fmla="*/ 7 h 230"/>
                  <a:gd name="T64" fmla="*/ 17 w 119"/>
                  <a:gd name="T65" fmla="*/ 4 h 230"/>
                  <a:gd name="T66" fmla="*/ 14 w 119"/>
                  <a:gd name="T67" fmla="*/ 1 h 230"/>
                  <a:gd name="T68" fmla="*/ 11 w 119"/>
                  <a:gd name="T69" fmla="*/ 0 h 230"/>
                  <a:gd name="T70" fmla="*/ 7 w 119"/>
                  <a:gd name="T71" fmla="*/ 1 h 230"/>
                  <a:gd name="T72" fmla="*/ 7 w 119"/>
                  <a:gd name="T73" fmla="*/ 1 h 230"/>
                  <a:gd name="T74" fmla="*/ 4 w 119"/>
                  <a:gd name="T75" fmla="*/ 4 h 230"/>
                  <a:gd name="T76" fmla="*/ 1 w 119"/>
                  <a:gd name="T77" fmla="*/ 7 h 230"/>
                  <a:gd name="T78" fmla="*/ 0 w 119"/>
                  <a:gd name="T79" fmla="*/ 11 h 230"/>
                  <a:gd name="T80" fmla="*/ 1 w 119"/>
                  <a:gd name="T81" fmla="*/ 14 h 230"/>
                  <a:gd name="T82" fmla="*/ 1 w 119"/>
                  <a:gd name="T83" fmla="*/ 14 h 230"/>
                  <a:gd name="T84" fmla="*/ 34 w 119"/>
                  <a:gd name="T85" fmla="*/ 97 h 230"/>
                  <a:gd name="T86" fmla="*/ 34 w 119"/>
                  <a:gd name="T87" fmla="*/ 97 h 230"/>
                  <a:gd name="T88" fmla="*/ 39 w 119"/>
                  <a:gd name="T89" fmla="*/ 109 h 230"/>
                  <a:gd name="T90" fmla="*/ 40 w 119"/>
                  <a:gd name="T91" fmla="*/ 119 h 230"/>
                  <a:gd name="T92" fmla="*/ 40 w 119"/>
                  <a:gd name="T93" fmla="*/ 119 h 230"/>
                  <a:gd name="T94" fmla="*/ 50 w 119"/>
                  <a:gd name="T95" fmla="*/ 185 h 230"/>
                  <a:gd name="T96" fmla="*/ 54 w 119"/>
                  <a:gd name="T97" fmla="*/ 213 h 230"/>
                  <a:gd name="T98" fmla="*/ 57 w 119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" h="230">
                    <a:moveTo>
                      <a:pt x="98" y="230"/>
                    </a:moveTo>
                    <a:lnTo>
                      <a:pt x="98" y="230"/>
                    </a:lnTo>
                    <a:lnTo>
                      <a:pt x="100" y="218"/>
                    </a:lnTo>
                    <a:lnTo>
                      <a:pt x="103" y="204"/>
                    </a:lnTo>
                    <a:lnTo>
                      <a:pt x="107" y="177"/>
                    </a:lnTo>
                    <a:lnTo>
                      <a:pt x="107" y="177"/>
                    </a:lnTo>
                    <a:lnTo>
                      <a:pt x="109" y="172"/>
                    </a:lnTo>
                    <a:lnTo>
                      <a:pt x="112" y="169"/>
                    </a:lnTo>
                    <a:lnTo>
                      <a:pt x="114" y="166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18" y="134"/>
                    </a:lnTo>
                    <a:lnTo>
                      <a:pt x="119" y="114"/>
                    </a:lnTo>
                    <a:lnTo>
                      <a:pt x="119" y="99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1"/>
                    </a:lnTo>
                    <a:lnTo>
                      <a:pt x="115" y="88"/>
                    </a:lnTo>
                    <a:lnTo>
                      <a:pt x="111" y="85"/>
                    </a:lnTo>
                    <a:lnTo>
                      <a:pt x="105" y="83"/>
                    </a:lnTo>
                    <a:lnTo>
                      <a:pt x="99" y="81"/>
                    </a:lnTo>
                    <a:lnTo>
                      <a:pt x="93" y="80"/>
                    </a:lnTo>
                    <a:lnTo>
                      <a:pt x="85" y="79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59" y="80"/>
                    </a:lnTo>
                    <a:lnTo>
                      <a:pt x="51" y="79"/>
                    </a:lnTo>
                    <a:lnTo>
                      <a:pt x="49" y="78"/>
                    </a:lnTo>
                    <a:lnTo>
                      <a:pt x="47" y="76"/>
                    </a:lnTo>
                    <a:lnTo>
                      <a:pt x="47" y="7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9" y="10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50" y="185"/>
                    </a:lnTo>
                    <a:lnTo>
                      <a:pt x="54" y="213"/>
                    </a:lnTo>
                    <a:lnTo>
                      <a:pt x="57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2" name="Freeform 32"/>
              <p:cNvSpPr>
                <a:spLocks/>
              </p:cNvSpPr>
              <p:nvPr/>
            </p:nvSpPr>
            <p:spPr bwMode="auto">
              <a:xfrm>
                <a:off x="1188" y="1277"/>
                <a:ext cx="64" cy="63"/>
              </a:xfrm>
              <a:custGeom>
                <a:avLst/>
                <a:gdLst>
                  <a:gd name="T0" fmla="*/ 64 w 64"/>
                  <a:gd name="T1" fmla="*/ 31 h 63"/>
                  <a:gd name="T2" fmla="*/ 64 w 64"/>
                  <a:gd name="T3" fmla="*/ 31 h 63"/>
                  <a:gd name="T4" fmla="*/ 64 w 64"/>
                  <a:gd name="T5" fmla="*/ 25 h 63"/>
                  <a:gd name="T6" fmla="*/ 62 w 64"/>
                  <a:gd name="T7" fmla="*/ 19 h 63"/>
                  <a:gd name="T8" fmla="*/ 59 w 64"/>
                  <a:gd name="T9" fmla="*/ 13 h 63"/>
                  <a:gd name="T10" fmla="*/ 55 w 64"/>
                  <a:gd name="T11" fmla="*/ 9 h 63"/>
                  <a:gd name="T12" fmla="*/ 51 w 64"/>
                  <a:gd name="T13" fmla="*/ 5 h 63"/>
                  <a:gd name="T14" fmla="*/ 45 w 64"/>
                  <a:gd name="T15" fmla="*/ 2 h 63"/>
                  <a:gd name="T16" fmla="*/ 38 w 64"/>
                  <a:gd name="T17" fmla="*/ 0 h 63"/>
                  <a:gd name="T18" fmla="*/ 32 w 64"/>
                  <a:gd name="T19" fmla="*/ 0 h 63"/>
                  <a:gd name="T20" fmla="*/ 32 w 64"/>
                  <a:gd name="T21" fmla="*/ 0 h 63"/>
                  <a:gd name="T22" fmla="*/ 26 w 64"/>
                  <a:gd name="T23" fmla="*/ 0 h 63"/>
                  <a:gd name="T24" fmla="*/ 20 w 64"/>
                  <a:gd name="T25" fmla="*/ 2 h 63"/>
                  <a:gd name="T26" fmla="*/ 15 w 64"/>
                  <a:gd name="T27" fmla="*/ 5 h 63"/>
                  <a:gd name="T28" fmla="*/ 10 w 64"/>
                  <a:gd name="T29" fmla="*/ 9 h 63"/>
                  <a:gd name="T30" fmla="*/ 6 w 64"/>
                  <a:gd name="T31" fmla="*/ 13 h 63"/>
                  <a:gd name="T32" fmla="*/ 2 w 64"/>
                  <a:gd name="T33" fmla="*/ 19 h 63"/>
                  <a:gd name="T34" fmla="*/ 0 w 64"/>
                  <a:gd name="T35" fmla="*/ 25 h 63"/>
                  <a:gd name="T36" fmla="*/ 0 w 64"/>
                  <a:gd name="T37" fmla="*/ 31 h 63"/>
                  <a:gd name="T38" fmla="*/ 0 w 64"/>
                  <a:gd name="T39" fmla="*/ 31 h 63"/>
                  <a:gd name="T40" fmla="*/ 0 w 64"/>
                  <a:gd name="T41" fmla="*/ 38 h 63"/>
                  <a:gd name="T42" fmla="*/ 2 w 64"/>
                  <a:gd name="T43" fmla="*/ 44 h 63"/>
                  <a:gd name="T44" fmla="*/ 6 w 64"/>
                  <a:gd name="T45" fmla="*/ 49 h 63"/>
                  <a:gd name="T46" fmla="*/ 10 w 64"/>
                  <a:gd name="T47" fmla="*/ 54 h 63"/>
                  <a:gd name="T48" fmla="*/ 15 w 64"/>
                  <a:gd name="T49" fmla="*/ 58 h 63"/>
                  <a:gd name="T50" fmla="*/ 20 w 64"/>
                  <a:gd name="T51" fmla="*/ 61 h 63"/>
                  <a:gd name="T52" fmla="*/ 26 w 64"/>
                  <a:gd name="T53" fmla="*/ 63 h 63"/>
                  <a:gd name="T54" fmla="*/ 32 w 64"/>
                  <a:gd name="T55" fmla="*/ 63 h 63"/>
                  <a:gd name="T56" fmla="*/ 32 w 64"/>
                  <a:gd name="T57" fmla="*/ 63 h 63"/>
                  <a:gd name="T58" fmla="*/ 38 w 64"/>
                  <a:gd name="T59" fmla="*/ 63 h 63"/>
                  <a:gd name="T60" fmla="*/ 45 w 64"/>
                  <a:gd name="T61" fmla="*/ 61 h 63"/>
                  <a:gd name="T62" fmla="*/ 51 w 64"/>
                  <a:gd name="T63" fmla="*/ 58 h 63"/>
                  <a:gd name="T64" fmla="*/ 55 w 64"/>
                  <a:gd name="T65" fmla="*/ 54 h 63"/>
                  <a:gd name="T66" fmla="*/ 59 w 64"/>
                  <a:gd name="T67" fmla="*/ 49 h 63"/>
                  <a:gd name="T68" fmla="*/ 62 w 64"/>
                  <a:gd name="T69" fmla="*/ 44 h 63"/>
                  <a:gd name="T70" fmla="*/ 64 w 64"/>
                  <a:gd name="T71" fmla="*/ 38 h 63"/>
                  <a:gd name="T72" fmla="*/ 64 w 64"/>
                  <a:gd name="T73" fmla="*/ 31 h 63"/>
                  <a:gd name="T74" fmla="*/ 64 w 64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63">
                    <a:moveTo>
                      <a:pt x="64" y="31"/>
                    </a:moveTo>
                    <a:lnTo>
                      <a:pt x="64" y="31"/>
                    </a:lnTo>
                    <a:lnTo>
                      <a:pt x="64" y="25"/>
                    </a:lnTo>
                    <a:lnTo>
                      <a:pt x="62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6" y="49"/>
                    </a:lnTo>
                    <a:lnTo>
                      <a:pt x="10" y="54"/>
                    </a:lnTo>
                    <a:lnTo>
                      <a:pt x="15" y="58"/>
                    </a:lnTo>
                    <a:lnTo>
                      <a:pt x="20" y="61"/>
                    </a:lnTo>
                    <a:lnTo>
                      <a:pt x="26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5" y="61"/>
                    </a:lnTo>
                    <a:lnTo>
                      <a:pt x="51" y="58"/>
                    </a:lnTo>
                    <a:lnTo>
                      <a:pt x="55" y="54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1"/>
                    </a:lnTo>
                    <a:lnTo>
                      <a:pt x="64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3" name="Freeform 33"/>
              <p:cNvSpPr>
                <a:spLocks/>
              </p:cNvSpPr>
              <p:nvPr/>
            </p:nvSpPr>
            <p:spPr bwMode="auto">
              <a:xfrm>
                <a:off x="1181" y="1272"/>
                <a:ext cx="118" cy="230"/>
              </a:xfrm>
              <a:custGeom>
                <a:avLst/>
                <a:gdLst>
                  <a:gd name="T0" fmla="*/ 22 w 118"/>
                  <a:gd name="T1" fmla="*/ 230 h 230"/>
                  <a:gd name="T2" fmla="*/ 22 w 118"/>
                  <a:gd name="T3" fmla="*/ 230 h 230"/>
                  <a:gd name="T4" fmla="*/ 19 w 118"/>
                  <a:gd name="T5" fmla="*/ 218 h 230"/>
                  <a:gd name="T6" fmla="*/ 17 w 118"/>
                  <a:gd name="T7" fmla="*/ 204 h 230"/>
                  <a:gd name="T8" fmla="*/ 12 w 118"/>
                  <a:gd name="T9" fmla="*/ 177 h 230"/>
                  <a:gd name="T10" fmla="*/ 12 w 118"/>
                  <a:gd name="T11" fmla="*/ 177 h 230"/>
                  <a:gd name="T12" fmla="*/ 11 w 118"/>
                  <a:gd name="T13" fmla="*/ 172 h 230"/>
                  <a:gd name="T14" fmla="*/ 8 w 118"/>
                  <a:gd name="T15" fmla="*/ 169 h 230"/>
                  <a:gd name="T16" fmla="*/ 6 w 118"/>
                  <a:gd name="T17" fmla="*/ 166 h 230"/>
                  <a:gd name="T18" fmla="*/ 4 w 118"/>
                  <a:gd name="T19" fmla="*/ 161 h 230"/>
                  <a:gd name="T20" fmla="*/ 4 w 118"/>
                  <a:gd name="T21" fmla="*/ 161 h 230"/>
                  <a:gd name="T22" fmla="*/ 1 w 118"/>
                  <a:gd name="T23" fmla="*/ 134 h 230"/>
                  <a:gd name="T24" fmla="*/ 0 w 118"/>
                  <a:gd name="T25" fmla="*/ 114 h 230"/>
                  <a:gd name="T26" fmla="*/ 1 w 118"/>
                  <a:gd name="T27" fmla="*/ 99 h 230"/>
                  <a:gd name="T28" fmla="*/ 1 w 118"/>
                  <a:gd name="T29" fmla="*/ 94 h 230"/>
                  <a:gd name="T30" fmla="*/ 1 w 118"/>
                  <a:gd name="T31" fmla="*/ 94 h 230"/>
                  <a:gd name="T32" fmla="*/ 2 w 118"/>
                  <a:gd name="T33" fmla="*/ 91 h 230"/>
                  <a:gd name="T34" fmla="*/ 4 w 118"/>
                  <a:gd name="T35" fmla="*/ 88 h 230"/>
                  <a:gd name="T36" fmla="*/ 8 w 118"/>
                  <a:gd name="T37" fmla="*/ 85 h 230"/>
                  <a:gd name="T38" fmla="*/ 14 w 118"/>
                  <a:gd name="T39" fmla="*/ 83 h 230"/>
                  <a:gd name="T40" fmla="*/ 20 w 118"/>
                  <a:gd name="T41" fmla="*/ 81 h 230"/>
                  <a:gd name="T42" fmla="*/ 27 w 118"/>
                  <a:gd name="T43" fmla="*/ 80 h 230"/>
                  <a:gd name="T44" fmla="*/ 34 w 118"/>
                  <a:gd name="T45" fmla="*/ 79 h 230"/>
                  <a:gd name="T46" fmla="*/ 42 w 118"/>
                  <a:gd name="T47" fmla="*/ 79 h 230"/>
                  <a:gd name="T48" fmla="*/ 42 w 118"/>
                  <a:gd name="T49" fmla="*/ 79 h 230"/>
                  <a:gd name="T50" fmla="*/ 60 w 118"/>
                  <a:gd name="T51" fmla="*/ 80 h 230"/>
                  <a:gd name="T52" fmla="*/ 68 w 118"/>
                  <a:gd name="T53" fmla="*/ 79 h 230"/>
                  <a:gd name="T54" fmla="*/ 71 w 118"/>
                  <a:gd name="T55" fmla="*/ 78 h 230"/>
                  <a:gd name="T56" fmla="*/ 73 w 118"/>
                  <a:gd name="T57" fmla="*/ 76 h 230"/>
                  <a:gd name="T58" fmla="*/ 73 w 118"/>
                  <a:gd name="T59" fmla="*/ 76 h 230"/>
                  <a:gd name="T60" fmla="*/ 100 w 118"/>
                  <a:gd name="T61" fmla="*/ 7 h 230"/>
                  <a:gd name="T62" fmla="*/ 100 w 118"/>
                  <a:gd name="T63" fmla="*/ 7 h 230"/>
                  <a:gd name="T64" fmla="*/ 102 w 118"/>
                  <a:gd name="T65" fmla="*/ 4 h 230"/>
                  <a:gd name="T66" fmla="*/ 105 w 118"/>
                  <a:gd name="T67" fmla="*/ 1 h 230"/>
                  <a:gd name="T68" fmla="*/ 109 w 118"/>
                  <a:gd name="T69" fmla="*/ 0 h 230"/>
                  <a:gd name="T70" fmla="*/ 112 w 118"/>
                  <a:gd name="T71" fmla="*/ 1 h 230"/>
                  <a:gd name="T72" fmla="*/ 112 w 118"/>
                  <a:gd name="T73" fmla="*/ 1 h 230"/>
                  <a:gd name="T74" fmla="*/ 115 w 118"/>
                  <a:gd name="T75" fmla="*/ 4 h 230"/>
                  <a:gd name="T76" fmla="*/ 117 w 118"/>
                  <a:gd name="T77" fmla="*/ 7 h 230"/>
                  <a:gd name="T78" fmla="*/ 118 w 118"/>
                  <a:gd name="T79" fmla="*/ 11 h 230"/>
                  <a:gd name="T80" fmla="*/ 117 w 118"/>
                  <a:gd name="T81" fmla="*/ 14 h 230"/>
                  <a:gd name="T82" fmla="*/ 117 w 118"/>
                  <a:gd name="T83" fmla="*/ 14 h 230"/>
                  <a:gd name="T84" fmla="*/ 85 w 118"/>
                  <a:gd name="T85" fmla="*/ 97 h 230"/>
                  <a:gd name="T86" fmla="*/ 85 w 118"/>
                  <a:gd name="T87" fmla="*/ 97 h 230"/>
                  <a:gd name="T88" fmla="*/ 81 w 118"/>
                  <a:gd name="T89" fmla="*/ 109 h 230"/>
                  <a:gd name="T90" fmla="*/ 79 w 118"/>
                  <a:gd name="T91" fmla="*/ 119 h 230"/>
                  <a:gd name="T92" fmla="*/ 79 w 118"/>
                  <a:gd name="T93" fmla="*/ 119 h 230"/>
                  <a:gd name="T94" fmla="*/ 70 w 118"/>
                  <a:gd name="T95" fmla="*/ 185 h 230"/>
                  <a:gd name="T96" fmla="*/ 65 w 118"/>
                  <a:gd name="T97" fmla="*/ 213 h 230"/>
                  <a:gd name="T98" fmla="*/ 62 w 118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230">
                    <a:moveTo>
                      <a:pt x="22" y="230"/>
                    </a:moveTo>
                    <a:lnTo>
                      <a:pt x="22" y="230"/>
                    </a:lnTo>
                    <a:lnTo>
                      <a:pt x="19" y="218"/>
                    </a:lnTo>
                    <a:lnTo>
                      <a:pt x="17" y="204"/>
                    </a:lnTo>
                    <a:lnTo>
                      <a:pt x="12" y="177"/>
                    </a:lnTo>
                    <a:lnTo>
                      <a:pt x="12" y="177"/>
                    </a:lnTo>
                    <a:lnTo>
                      <a:pt x="11" y="172"/>
                    </a:lnTo>
                    <a:lnTo>
                      <a:pt x="8" y="169"/>
                    </a:lnTo>
                    <a:lnTo>
                      <a:pt x="6" y="166"/>
                    </a:lnTo>
                    <a:lnTo>
                      <a:pt x="4" y="161"/>
                    </a:lnTo>
                    <a:lnTo>
                      <a:pt x="4" y="161"/>
                    </a:lnTo>
                    <a:lnTo>
                      <a:pt x="1" y="134"/>
                    </a:lnTo>
                    <a:lnTo>
                      <a:pt x="0" y="114"/>
                    </a:lnTo>
                    <a:lnTo>
                      <a:pt x="1" y="99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4" y="88"/>
                    </a:lnTo>
                    <a:lnTo>
                      <a:pt x="8" y="85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7" y="80"/>
                    </a:lnTo>
                    <a:lnTo>
                      <a:pt x="34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60" y="80"/>
                    </a:lnTo>
                    <a:lnTo>
                      <a:pt x="68" y="79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2" y="4"/>
                    </a:lnTo>
                    <a:lnTo>
                      <a:pt x="105" y="1"/>
                    </a:lnTo>
                    <a:lnTo>
                      <a:pt x="109" y="0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15" y="4"/>
                    </a:lnTo>
                    <a:lnTo>
                      <a:pt x="117" y="7"/>
                    </a:lnTo>
                    <a:lnTo>
                      <a:pt x="118" y="11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1" y="109"/>
                    </a:lnTo>
                    <a:lnTo>
                      <a:pt x="79" y="119"/>
                    </a:lnTo>
                    <a:lnTo>
                      <a:pt x="79" y="119"/>
                    </a:lnTo>
                    <a:lnTo>
                      <a:pt x="70" y="185"/>
                    </a:lnTo>
                    <a:lnTo>
                      <a:pt x="65" y="213"/>
                    </a:lnTo>
                    <a:lnTo>
                      <a:pt x="62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4" name="Freeform 34"/>
              <p:cNvSpPr>
                <a:spLocks/>
              </p:cNvSpPr>
              <p:nvPr/>
            </p:nvSpPr>
            <p:spPr bwMode="auto">
              <a:xfrm>
                <a:off x="782" y="1050"/>
                <a:ext cx="89" cy="90"/>
              </a:xfrm>
              <a:custGeom>
                <a:avLst/>
                <a:gdLst>
                  <a:gd name="T0" fmla="*/ 89 w 89"/>
                  <a:gd name="T1" fmla="*/ 45 h 90"/>
                  <a:gd name="T2" fmla="*/ 89 w 89"/>
                  <a:gd name="T3" fmla="*/ 45 h 90"/>
                  <a:gd name="T4" fmla="*/ 88 w 89"/>
                  <a:gd name="T5" fmla="*/ 36 h 90"/>
                  <a:gd name="T6" fmla="*/ 86 w 89"/>
                  <a:gd name="T7" fmla="*/ 28 h 90"/>
                  <a:gd name="T8" fmla="*/ 81 w 89"/>
                  <a:gd name="T9" fmla="*/ 20 h 90"/>
                  <a:gd name="T10" fmla="*/ 75 w 89"/>
                  <a:gd name="T11" fmla="*/ 14 h 90"/>
                  <a:gd name="T12" fmla="*/ 69 w 89"/>
                  <a:gd name="T13" fmla="*/ 9 h 90"/>
                  <a:gd name="T14" fmla="*/ 62 w 89"/>
                  <a:gd name="T15" fmla="*/ 4 h 90"/>
                  <a:gd name="T16" fmla="*/ 54 w 89"/>
                  <a:gd name="T17" fmla="*/ 1 h 90"/>
                  <a:gd name="T18" fmla="*/ 44 w 89"/>
                  <a:gd name="T19" fmla="*/ 0 h 90"/>
                  <a:gd name="T20" fmla="*/ 44 w 89"/>
                  <a:gd name="T21" fmla="*/ 0 h 90"/>
                  <a:gd name="T22" fmla="*/ 35 w 89"/>
                  <a:gd name="T23" fmla="*/ 1 h 90"/>
                  <a:gd name="T24" fmla="*/ 27 w 89"/>
                  <a:gd name="T25" fmla="*/ 4 h 90"/>
                  <a:gd name="T26" fmla="*/ 20 w 89"/>
                  <a:gd name="T27" fmla="*/ 9 h 90"/>
                  <a:gd name="T28" fmla="*/ 13 w 89"/>
                  <a:gd name="T29" fmla="*/ 14 h 90"/>
                  <a:gd name="T30" fmla="*/ 7 w 89"/>
                  <a:gd name="T31" fmla="*/ 20 h 90"/>
                  <a:gd name="T32" fmla="*/ 3 w 89"/>
                  <a:gd name="T33" fmla="*/ 28 h 90"/>
                  <a:gd name="T34" fmla="*/ 1 w 89"/>
                  <a:gd name="T35" fmla="*/ 36 h 90"/>
                  <a:gd name="T36" fmla="*/ 0 w 89"/>
                  <a:gd name="T37" fmla="*/ 45 h 90"/>
                  <a:gd name="T38" fmla="*/ 0 w 89"/>
                  <a:gd name="T39" fmla="*/ 45 h 90"/>
                  <a:gd name="T40" fmla="*/ 1 w 89"/>
                  <a:gd name="T41" fmla="*/ 54 h 90"/>
                  <a:gd name="T42" fmla="*/ 3 w 89"/>
                  <a:gd name="T43" fmla="*/ 62 h 90"/>
                  <a:gd name="T44" fmla="*/ 7 w 89"/>
                  <a:gd name="T45" fmla="*/ 70 h 90"/>
                  <a:gd name="T46" fmla="*/ 13 w 89"/>
                  <a:gd name="T47" fmla="*/ 76 h 90"/>
                  <a:gd name="T48" fmla="*/ 20 w 89"/>
                  <a:gd name="T49" fmla="*/ 82 h 90"/>
                  <a:gd name="T50" fmla="*/ 27 w 89"/>
                  <a:gd name="T51" fmla="*/ 86 h 90"/>
                  <a:gd name="T52" fmla="*/ 35 w 89"/>
                  <a:gd name="T53" fmla="*/ 89 h 90"/>
                  <a:gd name="T54" fmla="*/ 44 w 89"/>
                  <a:gd name="T55" fmla="*/ 90 h 90"/>
                  <a:gd name="T56" fmla="*/ 44 w 89"/>
                  <a:gd name="T57" fmla="*/ 90 h 90"/>
                  <a:gd name="T58" fmla="*/ 54 w 89"/>
                  <a:gd name="T59" fmla="*/ 89 h 90"/>
                  <a:gd name="T60" fmla="*/ 62 w 89"/>
                  <a:gd name="T61" fmla="*/ 86 h 90"/>
                  <a:gd name="T62" fmla="*/ 69 w 89"/>
                  <a:gd name="T63" fmla="*/ 82 h 90"/>
                  <a:gd name="T64" fmla="*/ 75 w 89"/>
                  <a:gd name="T65" fmla="*/ 76 h 90"/>
                  <a:gd name="T66" fmla="*/ 81 w 89"/>
                  <a:gd name="T67" fmla="*/ 70 h 90"/>
                  <a:gd name="T68" fmla="*/ 86 w 89"/>
                  <a:gd name="T69" fmla="*/ 62 h 90"/>
                  <a:gd name="T70" fmla="*/ 88 w 89"/>
                  <a:gd name="T71" fmla="*/ 54 h 90"/>
                  <a:gd name="T72" fmla="*/ 89 w 89"/>
                  <a:gd name="T73" fmla="*/ 45 h 90"/>
                  <a:gd name="T74" fmla="*/ 89 w 89"/>
                  <a:gd name="T7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90">
                    <a:moveTo>
                      <a:pt x="89" y="45"/>
                    </a:moveTo>
                    <a:lnTo>
                      <a:pt x="89" y="45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1" y="20"/>
                    </a:lnTo>
                    <a:lnTo>
                      <a:pt x="75" y="14"/>
                    </a:lnTo>
                    <a:lnTo>
                      <a:pt x="69" y="9"/>
                    </a:lnTo>
                    <a:lnTo>
                      <a:pt x="62" y="4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5" y="89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54" y="89"/>
                    </a:lnTo>
                    <a:lnTo>
                      <a:pt x="62" y="86"/>
                    </a:lnTo>
                    <a:lnTo>
                      <a:pt x="69" y="82"/>
                    </a:lnTo>
                    <a:lnTo>
                      <a:pt x="75" y="76"/>
                    </a:lnTo>
                    <a:lnTo>
                      <a:pt x="81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9" y="45"/>
                    </a:lnTo>
                    <a:lnTo>
                      <a:pt x="89" y="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5" name="Freeform 35"/>
              <p:cNvSpPr>
                <a:spLocks/>
              </p:cNvSpPr>
              <p:nvPr/>
            </p:nvSpPr>
            <p:spPr bwMode="auto">
              <a:xfrm>
                <a:off x="779" y="1157"/>
                <a:ext cx="108" cy="50"/>
              </a:xfrm>
              <a:custGeom>
                <a:avLst/>
                <a:gdLst>
                  <a:gd name="T0" fmla="*/ 108 w 108"/>
                  <a:gd name="T1" fmla="*/ 50 h 50"/>
                  <a:gd name="T2" fmla="*/ 108 w 108"/>
                  <a:gd name="T3" fmla="*/ 50 h 50"/>
                  <a:gd name="T4" fmla="*/ 107 w 108"/>
                  <a:gd name="T5" fmla="*/ 31 h 50"/>
                  <a:gd name="T6" fmla="*/ 107 w 108"/>
                  <a:gd name="T7" fmla="*/ 25 h 50"/>
                  <a:gd name="T8" fmla="*/ 107 w 108"/>
                  <a:gd name="T9" fmla="*/ 25 h 50"/>
                  <a:gd name="T10" fmla="*/ 106 w 108"/>
                  <a:gd name="T11" fmla="*/ 23 h 50"/>
                  <a:gd name="T12" fmla="*/ 106 w 108"/>
                  <a:gd name="T13" fmla="*/ 20 h 50"/>
                  <a:gd name="T14" fmla="*/ 102 w 108"/>
                  <a:gd name="T15" fmla="*/ 16 h 50"/>
                  <a:gd name="T16" fmla="*/ 96 w 108"/>
                  <a:gd name="T17" fmla="*/ 12 h 50"/>
                  <a:gd name="T18" fmla="*/ 89 w 108"/>
                  <a:gd name="T19" fmla="*/ 7 h 50"/>
                  <a:gd name="T20" fmla="*/ 79 w 108"/>
                  <a:gd name="T21" fmla="*/ 4 h 50"/>
                  <a:gd name="T22" fmla="*/ 69 w 108"/>
                  <a:gd name="T23" fmla="*/ 2 h 50"/>
                  <a:gd name="T24" fmla="*/ 59 w 108"/>
                  <a:gd name="T25" fmla="*/ 1 h 50"/>
                  <a:gd name="T26" fmla="*/ 47 w 108"/>
                  <a:gd name="T27" fmla="*/ 0 h 50"/>
                  <a:gd name="T28" fmla="*/ 47 w 108"/>
                  <a:gd name="T29" fmla="*/ 0 h 50"/>
                  <a:gd name="T30" fmla="*/ 34 w 108"/>
                  <a:gd name="T31" fmla="*/ 1 h 50"/>
                  <a:gd name="T32" fmla="*/ 22 w 108"/>
                  <a:gd name="T33" fmla="*/ 3 h 50"/>
                  <a:gd name="T34" fmla="*/ 10 w 108"/>
                  <a:gd name="T35" fmla="*/ 6 h 50"/>
                  <a:gd name="T36" fmla="*/ 0 w 108"/>
                  <a:gd name="T37" fmla="*/ 1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50">
                    <a:moveTo>
                      <a:pt x="108" y="50"/>
                    </a:moveTo>
                    <a:lnTo>
                      <a:pt x="108" y="50"/>
                    </a:lnTo>
                    <a:lnTo>
                      <a:pt x="107" y="31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6" y="23"/>
                    </a:lnTo>
                    <a:lnTo>
                      <a:pt x="106" y="20"/>
                    </a:lnTo>
                    <a:lnTo>
                      <a:pt x="102" y="16"/>
                    </a:lnTo>
                    <a:lnTo>
                      <a:pt x="96" y="12"/>
                    </a:lnTo>
                    <a:lnTo>
                      <a:pt x="89" y="7"/>
                    </a:lnTo>
                    <a:lnTo>
                      <a:pt x="79" y="4"/>
                    </a:lnTo>
                    <a:lnTo>
                      <a:pt x="69" y="2"/>
                    </a:lnTo>
                    <a:lnTo>
                      <a:pt x="59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4" y="1"/>
                    </a:lnTo>
                    <a:lnTo>
                      <a:pt x="22" y="3"/>
                    </a:lnTo>
                    <a:lnTo>
                      <a:pt x="10" y="6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6" name="Freeform 36"/>
              <p:cNvSpPr>
                <a:spLocks/>
              </p:cNvSpPr>
              <p:nvPr/>
            </p:nvSpPr>
            <p:spPr bwMode="auto">
              <a:xfrm>
                <a:off x="643" y="1019"/>
                <a:ext cx="123" cy="123"/>
              </a:xfrm>
              <a:custGeom>
                <a:avLst/>
                <a:gdLst>
                  <a:gd name="T0" fmla="*/ 123 w 123"/>
                  <a:gd name="T1" fmla="*/ 61 h 123"/>
                  <a:gd name="T2" fmla="*/ 123 w 123"/>
                  <a:gd name="T3" fmla="*/ 61 h 123"/>
                  <a:gd name="T4" fmla="*/ 122 w 123"/>
                  <a:gd name="T5" fmla="*/ 55 h 123"/>
                  <a:gd name="T6" fmla="*/ 121 w 123"/>
                  <a:gd name="T7" fmla="*/ 49 h 123"/>
                  <a:gd name="T8" fmla="*/ 118 w 123"/>
                  <a:gd name="T9" fmla="*/ 37 h 123"/>
                  <a:gd name="T10" fmla="*/ 112 w 123"/>
                  <a:gd name="T11" fmla="*/ 27 h 123"/>
                  <a:gd name="T12" fmla="*/ 104 w 123"/>
                  <a:gd name="T13" fmla="*/ 18 h 123"/>
                  <a:gd name="T14" fmla="*/ 96 w 123"/>
                  <a:gd name="T15" fmla="*/ 11 h 123"/>
                  <a:gd name="T16" fmla="*/ 85 w 123"/>
                  <a:gd name="T17" fmla="*/ 6 h 123"/>
                  <a:gd name="T18" fmla="*/ 73 w 123"/>
                  <a:gd name="T19" fmla="*/ 1 h 123"/>
                  <a:gd name="T20" fmla="*/ 67 w 123"/>
                  <a:gd name="T21" fmla="*/ 0 h 123"/>
                  <a:gd name="T22" fmla="*/ 61 w 123"/>
                  <a:gd name="T23" fmla="*/ 0 h 123"/>
                  <a:gd name="T24" fmla="*/ 61 w 123"/>
                  <a:gd name="T25" fmla="*/ 0 h 123"/>
                  <a:gd name="T26" fmla="*/ 55 w 123"/>
                  <a:gd name="T27" fmla="*/ 0 h 123"/>
                  <a:gd name="T28" fmla="*/ 49 w 123"/>
                  <a:gd name="T29" fmla="*/ 1 h 123"/>
                  <a:gd name="T30" fmla="*/ 37 w 123"/>
                  <a:gd name="T31" fmla="*/ 6 h 123"/>
                  <a:gd name="T32" fmla="*/ 27 w 123"/>
                  <a:gd name="T33" fmla="*/ 11 h 123"/>
                  <a:gd name="T34" fmla="*/ 18 w 123"/>
                  <a:gd name="T35" fmla="*/ 18 h 123"/>
                  <a:gd name="T36" fmla="*/ 11 w 123"/>
                  <a:gd name="T37" fmla="*/ 27 h 123"/>
                  <a:gd name="T38" fmla="*/ 5 w 123"/>
                  <a:gd name="T39" fmla="*/ 37 h 123"/>
                  <a:gd name="T40" fmla="*/ 1 w 123"/>
                  <a:gd name="T41" fmla="*/ 49 h 123"/>
                  <a:gd name="T42" fmla="*/ 0 w 123"/>
                  <a:gd name="T43" fmla="*/ 55 h 123"/>
                  <a:gd name="T44" fmla="*/ 0 w 123"/>
                  <a:gd name="T45" fmla="*/ 61 h 123"/>
                  <a:gd name="T46" fmla="*/ 0 w 123"/>
                  <a:gd name="T47" fmla="*/ 61 h 123"/>
                  <a:gd name="T48" fmla="*/ 0 w 123"/>
                  <a:gd name="T49" fmla="*/ 67 h 123"/>
                  <a:gd name="T50" fmla="*/ 1 w 123"/>
                  <a:gd name="T51" fmla="*/ 73 h 123"/>
                  <a:gd name="T52" fmla="*/ 5 w 123"/>
                  <a:gd name="T53" fmla="*/ 85 h 123"/>
                  <a:gd name="T54" fmla="*/ 11 w 123"/>
                  <a:gd name="T55" fmla="*/ 95 h 123"/>
                  <a:gd name="T56" fmla="*/ 18 w 123"/>
                  <a:gd name="T57" fmla="*/ 104 h 123"/>
                  <a:gd name="T58" fmla="*/ 27 w 123"/>
                  <a:gd name="T59" fmla="*/ 112 h 123"/>
                  <a:gd name="T60" fmla="*/ 37 w 123"/>
                  <a:gd name="T61" fmla="*/ 118 h 123"/>
                  <a:gd name="T62" fmla="*/ 49 w 123"/>
                  <a:gd name="T63" fmla="*/ 121 h 123"/>
                  <a:gd name="T64" fmla="*/ 55 w 123"/>
                  <a:gd name="T65" fmla="*/ 122 h 123"/>
                  <a:gd name="T66" fmla="*/ 61 w 123"/>
                  <a:gd name="T67" fmla="*/ 123 h 123"/>
                  <a:gd name="T68" fmla="*/ 61 w 123"/>
                  <a:gd name="T69" fmla="*/ 123 h 123"/>
                  <a:gd name="T70" fmla="*/ 67 w 123"/>
                  <a:gd name="T71" fmla="*/ 122 h 123"/>
                  <a:gd name="T72" fmla="*/ 73 w 123"/>
                  <a:gd name="T73" fmla="*/ 121 h 123"/>
                  <a:gd name="T74" fmla="*/ 85 w 123"/>
                  <a:gd name="T75" fmla="*/ 118 h 123"/>
                  <a:gd name="T76" fmla="*/ 96 w 123"/>
                  <a:gd name="T77" fmla="*/ 112 h 123"/>
                  <a:gd name="T78" fmla="*/ 104 w 123"/>
                  <a:gd name="T79" fmla="*/ 104 h 123"/>
                  <a:gd name="T80" fmla="*/ 112 w 123"/>
                  <a:gd name="T81" fmla="*/ 95 h 123"/>
                  <a:gd name="T82" fmla="*/ 118 w 123"/>
                  <a:gd name="T83" fmla="*/ 85 h 123"/>
                  <a:gd name="T84" fmla="*/ 121 w 123"/>
                  <a:gd name="T85" fmla="*/ 73 h 123"/>
                  <a:gd name="T86" fmla="*/ 122 w 123"/>
                  <a:gd name="T87" fmla="*/ 67 h 123"/>
                  <a:gd name="T88" fmla="*/ 123 w 123"/>
                  <a:gd name="T89" fmla="*/ 61 h 123"/>
                  <a:gd name="T90" fmla="*/ 123 w 123"/>
                  <a:gd name="T9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3">
                    <a:moveTo>
                      <a:pt x="123" y="61"/>
                    </a:moveTo>
                    <a:lnTo>
                      <a:pt x="123" y="61"/>
                    </a:lnTo>
                    <a:lnTo>
                      <a:pt x="122" y="55"/>
                    </a:lnTo>
                    <a:lnTo>
                      <a:pt x="121" y="49"/>
                    </a:lnTo>
                    <a:lnTo>
                      <a:pt x="118" y="37"/>
                    </a:lnTo>
                    <a:lnTo>
                      <a:pt x="112" y="27"/>
                    </a:lnTo>
                    <a:lnTo>
                      <a:pt x="104" y="18"/>
                    </a:lnTo>
                    <a:lnTo>
                      <a:pt x="96" y="11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1"/>
                    </a:lnTo>
                    <a:lnTo>
                      <a:pt x="37" y="6"/>
                    </a:lnTo>
                    <a:lnTo>
                      <a:pt x="27" y="11"/>
                    </a:lnTo>
                    <a:lnTo>
                      <a:pt x="18" y="18"/>
                    </a:lnTo>
                    <a:lnTo>
                      <a:pt x="11" y="27"/>
                    </a:lnTo>
                    <a:lnTo>
                      <a:pt x="5" y="37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18" y="104"/>
                    </a:lnTo>
                    <a:lnTo>
                      <a:pt x="27" y="112"/>
                    </a:lnTo>
                    <a:lnTo>
                      <a:pt x="37" y="118"/>
                    </a:lnTo>
                    <a:lnTo>
                      <a:pt x="49" y="121"/>
                    </a:lnTo>
                    <a:lnTo>
                      <a:pt x="55" y="122"/>
                    </a:lnTo>
                    <a:lnTo>
                      <a:pt x="61" y="123"/>
                    </a:lnTo>
                    <a:lnTo>
                      <a:pt x="61" y="123"/>
                    </a:lnTo>
                    <a:lnTo>
                      <a:pt x="67" y="122"/>
                    </a:lnTo>
                    <a:lnTo>
                      <a:pt x="73" y="121"/>
                    </a:lnTo>
                    <a:lnTo>
                      <a:pt x="85" y="118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2" y="95"/>
                    </a:lnTo>
                    <a:lnTo>
                      <a:pt x="118" y="85"/>
                    </a:lnTo>
                    <a:lnTo>
                      <a:pt x="121" y="73"/>
                    </a:lnTo>
                    <a:lnTo>
                      <a:pt x="122" y="67"/>
                    </a:lnTo>
                    <a:lnTo>
                      <a:pt x="123" y="61"/>
                    </a:lnTo>
                    <a:lnTo>
                      <a:pt x="123" y="6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7" name="Freeform 37"/>
              <p:cNvSpPr>
                <a:spLocks/>
              </p:cNvSpPr>
              <p:nvPr/>
            </p:nvSpPr>
            <p:spPr bwMode="auto">
              <a:xfrm>
                <a:off x="622" y="1167"/>
                <a:ext cx="165" cy="66"/>
              </a:xfrm>
              <a:custGeom>
                <a:avLst/>
                <a:gdLst>
                  <a:gd name="T0" fmla="*/ 165 w 165"/>
                  <a:gd name="T1" fmla="*/ 66 h 66"/>
                  <a:gd name="T2" fmla="*/ 165 w 165"/>
                  <a:gd name="T3" fmla="*/ 66 h 66"/>
                  <a:gd name="T4" fmla="*/ 164 w 165"/>
                  <a:gd name="T5" fmla="*/ 42 h 66"/>
                  <a:gd name="T6" fmla="*/ 164 w 165"/>
                  <a:gd name="T7" fmla="*/ 33 h 66"/>
                  <a:gd name="T8" fmla="*/ 164 w 165"/>
                  <a:gd name="T9" fmla="*/ 33 h 66"/>
                  <a:gd name="T10" fmla="*/ 163 w 165"/>
                  <a:gd name="T11" fmla="*/ 29 h 66"/>
                  <a:gd name="T12" fmla="*/ 162 w 165"/>
                  <a:gd name="T13" fmla="*/ 26 h 66"/>
                  <a:gd name="T14" fmla="*/ 160 w 165"/>
                  <a:gd name="T15" fmla="*/ 23 h 66"/>
                  <a:gd name="T16" fmla="*/ 157 w 165"/>
                  <a:gd name="T17" fmla="*/ 20 h 66"/>
                  <a:gd name="T18" fmla="*/ 149 w 165"/>
                  <a:gd name="T19" fmla="*/ 14 h 66"/>
                  <a:gd name="T20" fmla="*/ 139 w 165"/>
                  <a:gd name="T21" fmla="*/ 10 h 66"/>
                  <a:gd name="T22" fmla="*/ 126 w 165"/>
                  <a:gd name="T23" fmla="*/ 6 h 66"/>
                  <a:gd name="T24" fmla="*/ 113 w 165"/>
                  <a:gd name="T25" fmla="*/ 3 h 66"/>
                  <a:gd name="T26" fmla="*/ 97 w 165"/>
                  <a:gd name="T27" fmla="*/ 1 h 66"/>
                  <a:gd name="T28" fmla="*/ 82 w 165"/>
                  <a:gd name="T29" fmla="*/ 0 h 66"/>
                  <a:gd name="T30" fmla="*/ 82 w 165"/>
                  <a:gd name="T31" fmla="*/ 0 h 66"/>
                  <a:gd name="T32" fmla="*/ 67 w 165"/>
                  <a:gd name="T33" fmla="*/ 1 h 66"/>
                  <a:gd name="T34" fmla="*/ 52 w 165"/>
                  <a:gd name="T35" fmla="*/ 3 h 66"/>
                  <a:gd name="T36" fmla="*/ 38 w 165"/>
                  <a:gd name="T37" fmla="*/ 6 h 66"/>
                  <a:gd name="T38" fmla="*/ 25 w 165"/>
                  <a:gd name="T39" fmla="*/ 10 h 66"/>
                  <a:gd name="T40" fmla="*/ 15 w 165"/>
                  <a:gd name="T41" fmla="*/ 14 h 66"/>
                  <a:gd name="T42" fmla="*/ 8 w 165"/>
                  <a:gd name="T43" fmla="*/ 20 h 66"/>
                  <a:gd name="T44" fmla="*/ 5 w 165"/>
                  <a:gd name="T45" fmla="*/ 23 h 66"/>
                  <a:gd name="T46" fmla="*/ 3 w 165"/>
                  <a:gd name="T47" fmla="*/ 26 h 66"/>
                  <a:gd name="T48" fmla="*/ 1 w 165"/>
                  <a:gd name="T49" fmla="*/ 29 h 66"/>
                  <a:gd name="T50" fmla="*/ 1 w 165"/>
                  <a:gd name="T51" fmla="*/ 33 h 66"/>
                  <a:gd name="T52" fmla="*/ 1 w 165"/>
                  <a:gd name="T53" fmla="*/ 33 h 66"/>
                  <a:gd name="T54" fmla="*/ 0 w 165"/>
                  <a:gd name="T55" fmla="*/ 42 h 66"/>
                  <a:gd name="T56" fmla="*/ 0 w 165"/>
                  <a:gd name="T5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5" h="66">
                    <a:moveTo>
                      <a:pt x="165" y="66"/>
                    </a:moveTo>
                    <a:lnTo>
                      <a:pt x="165" y="66"/>
                    </a:lnTo>
                    <a:lnTo>
                      <a:pt x="164" y="42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63" y="29"/>
                    </a:lnTo>
                    <a:lnTo>
                      <a:pt x="162" y="26"/>
                    </a:lnTo>
                    <a:lnTo>
                      <a:pt x="160" y="23"/>
                    </a:lnTo>
                    <a:lnTo>
                      <a:pt x="157" y="20"/>
                    </a:lnTo>
                    <a:lnTo>
                      <a:pt x="149" y="14"/>
                    </a:lnTo>
                    <a:lnTo>
                      <a:pt x="139" y="10"/>
                    </a:lnTo>
                    <a:lnTo>
                      <a:pt x="126" y="6"/>
                    </a:lnTo>
                    <a:lnTo>
                      <a:pt x="113" y="3"/>
                    </a:lnTo>
                    <a:lnTo>
                      <a:pt x="97" y="1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7" y="1"/>
                    </a:lnTo>
                    <a:lnTo>
                      <a:pt x="52" y="3"/>
                    </a:lnTo>
                    <a:lnTo>
                      <a:pt x="38" y="6"/>
                    </a:lnTo>
                    <a:lnTo>
                      <a:pt x="25" y="10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1" y="29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0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8" name="Freeform 38"/>
              <p:cNvSpPr>
                <a:spLocks/>
              </p:cNvSpPr>
              <p:nvPr/>
            </p:nvSpPr>
            <p:spPr bwMode="auto">
              <a:xfrm>
                <a:off x="2048" y="438"/>
                <a:ext cx="110" cy="94"/>
              </a:xfrm>
              <a:custGeom>
                <a:avLst/>
                <a:gdLst>
                  <a:gd name="T0" fmla="*/ 0 w 110"/>
                  <a:gd name="T1" fmla="*/ 31 h 94"/>
                  <a:gd name="T2" fmla="*/ 0 w 110"/>
                  <a:gd name="T3" fmla="*/ 31 h 94"/>
                  <a:gd name="T4" fmla="*/ 23 w 110"/>
                  <a:gd name="T5" fmla="*/ 0 h 94"/>
                  <a:gd name="T6" fmla="*/ 110 w 110"/>
                  <a:gd name="T7" fmla="*/ 62 h 94"/>
                  <a:gd name="T8" fmla="*/ 88 w 110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4">
                    <a:moveTo>
                      <a:pt x="0" y="31"/>
                    </a:moveTo>
                    <a:lnTo>
                      <a:pt x="0" y="31"/>
                    </a:lnTo>
                    <a:lnTo>
                      <a:pt x="23" y="0"/>
                    </a:lnTo>
                    <a:lnTo>
                      <a:pt x="110" y="62"/>
                    </a:lnTo>
                    <a:lnTo>
                      <a:pt x="88" y="9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19" name="Freeform 39"/>
              <p:cNvSpPr>
                <a:spLocks/>
              </p:cNvSpPr>
              <p:nvPr/>
            </p:nvSpPr>
            <p:spPr bwMode="auto">
              <a:xfrm>
                <a:off x="2083" y="282"/>
                <a:ext cx="41" cy="154"/>
              </a:xfrm>
              <a:custGeom>
                <a:avLst/>
                <a:gdLst>
                  <a:gd name="T0" fmla="*/ 41 w 41"/>
                  <a:gd name="T1" fmla="*/ 2 h 154"/>
                  <a:gd name="T2" fmla="*/ 41 w 41"/>
                  <a:gd name="T3" fmla="*/ 2 h 154"/>
                  <a:gd name="T4" fmla="*/ 37 w 41"/>
                  <a:gd name="T5" fmla="*/ 0 h 154"/>
                  <a:gd name="T6" fmla="*/ 32 w 41"/>
                  <a:gd name="T7" fmla="*/ 0 h 154"/>
                  <a:gd name="T8" fmla="*/ 32 w 41"/>
                  <a:gd name="T9" fmla="*/ 0 h 154"/>
                  <a:gd name="T10" fmla="*/ 28 w 41"/>
                  <a:gd name="T11" fmla="*/ 1 h 154"/>
                  <a:gd name="T12" fmla="*/ 24 w 41"/>
                  <a:gd name="T13" fmla="*/ 4 h 154"/>
                  <a:gd name="T14" fmla="*/ 22 w 41"/>
                  <a:gd name="T15" fmla="*/ 8 h 154"/>
                  <a:gd name="T16" fmla="*/ 21 w 41"/>
                  <a:gd name="T17" fmla="*/ 13 h 154"/>
                  <a:gd name="T18" fmla="*/ 21 w 41"/>
                  <a:gd name="T19" fmla="*/ 13 h 154"/>
                  <a:gd name="T20" fmla="*/ 21 w 41"/>
                  <a:gd name="T21" fmla="*/ 119 h 154"/>
                  <a:gd name="T22" fmla="*/ 0 w 41"/>
                  <a:gd name="T2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54">
                    <a:moveTo>
                      <a:pt x="41" y="2"/>
                    </a:moveTo>
                    <a:lnTo>
                      <a:pt x="41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19"/>
                    </a:lnTo>
                    <a:lnTo>
                      <a:pt x="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0" name="Freeform 40"/>
              <p:cNvSpPr>
                <a:spLocks/>
              </p:cNvSpPr>
              <p:nvPr/>
            </p:nvSpPr>
            <p:spPr bwMode="auto">
              <a:xfrm>
                <a:off x="2126" y="256"/>
                <a:ext cx="30" cy="90"/>
              </a:xfrm>
              <a:custGeom>
                <a:avLst/>
                <a:gdLst>
                  <a:gd name="T0" fmla="*/ 30 w 30"/>
                  <a:gd name="T1" fmla="*/ 13 h 90"/>
                  <a:gd name="T2" fmla="*/ 30 w 30"/>
                  <a:gd name="T3" fmla="*/ 13 h 90"/>
                  <a:gd name="T4" fmla="*/ 29 w 30"/>
                  <a:gd name="T5" fmla="*/ 8 h 90"/>
                  <a:gd name="T6" fmla="*/ 27 w 30"/>
                  <a:gd name="T7" fmla="*/ 3 h 90"/>
                  <a:gd name="T8" fmla="*/ 23 w 30"/>
                  <a:gd name="T9" fmla="*/ 1 h 90"/>
                  <a:gd name="T10" fmla="*/ 18 w 30"/>
                  <a:gd name="T11" fmla="*/ 0 h 90"/>
                  <a:gd name="T12" fmla="*/ 18 w 30"/>
                  <a:gd name="T13" fmla="*/ 0 h 90"/>
                  <a:gd name="T14" fmla="*/ 13 w 30"/>
                  <a:gd name="T15" fmla="*/ 1 h 90"/>
                  <a:gd name="T16" fmla="*/ 9 w 30"/>
                  <a:gd name="T17" fmla="*/ 4 h 90"/>
                  <a:gd name="T18" fmla="*/ 7 w 30"/>
                  <a:gd name="T19" fmla="*/ 8 h 90"/>
                  <a:gd name="T20" fmla="*/ 6 w 30"/>
                  <a:gd name="T21" fmla="*/ 13 h 90"/>
                  <a:gd name="T22" fmla="*/ 6 w 30"/>
                  <a:gd name="T23" fmla="*/ 13 h 90"/>
                  <a:gd name="T24" fmla="*/ 0 w 30"/>
                  <a:gd name="T2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90">
                    <a:moveTo>
                      <a:pt x="30" y="13"/>
                    </a:moveTo>
                    <a:lnTo>
                      <a:pt x="30" y="13"/>
                    </a:lnTo>
                    <a:lnTo>
                      <a:pt x="29" y="8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0" y="9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1" name="Freeform 41"/>
              <p:cNvSpPr>
                <a:spLocks/>
              </p:cNvSpPr>
              <p:nvPr/>
            </p:nvSpPr>
            <p:spPr bwMode="auto">
              <a:xfrm>
                <a:off x="2146" y="244"/>
                <a:ext cx="109" cy="237"/>
              </a:xfrm>
              <a:custGeom>
                <a:avLst/>
                <a:gdLst>
                  <a:gd name="T0" fmla="*/ 5 w 109"/>
                  <a:gd name="T1" fmla="*/ 223 h 237"/>
                  <a:gd name="T2" fmla="*/ 105 w 109"/>
                  <a:gd name="T3" fmla="*/ 183 h 237"/>
                  <a:gd name="T4" fmla="*/ 108 w 109"/>
                  <a:gd name="T5" fmla="*/ 179 h 237"/>
                  <a:gd name="T6" fmla="*/ 108 w 109"/>
                  <a:gd name="T7" fmla="*/ 170 h 237"/>
                  <a:gd name="T8" fmla="*/ 106 w 109"/>
                  <a:gd name="T9" fmla="*/ 166 h 237"/>
                  <a:gd name="T10" fmla="*/ 97 w 109"/>
                  <a:gd name="T11" fmla="*/ 161 h 237"/>
                  <a:gd name="T12" fmla="*/ 87 w 109"/>
                  <a:gd name="T13" fmla="*/ 165 h 237"/>
                  <a:gd name="T14" fmla="*/ 65 w 109"/>
                  <a:gd name="T15" fmla="*/ 182 h 237"/>
                  <a:gd name="T16" fmla="*/ 59 w 109"/>
                  <a:gd name="T17" fmla="*/ 185 h 237"/>
                  <a:gd name="T18" fmla="*/ 51 w 109"/>
                  <a:gd name="T19" fmla="*/ 186 h 237"/>
                  <a:gd name="T20" fmla="*/ 42 w 109"/>
                  <a:gd name="T21" fmla="*/ 184 h 237"/>
                  <a:gd name="T22" fmla="*/ 34 w 109"/>
                  <a:gd name="T23" fmla="*/ 179 h 237"/>
                  <a:gd name="T24" fmla="*/ 29 w 109"/>
                  <a:gd name="T25" fmla="*/ 171 h 237"/>
                  <a:gd name="T26" fmla="*/ 27 w 109"/>
                  <a:gd name="T27" fmla="*/ 161 h 237"/>
                  <a:gd name="T28" fmla="*/ 27 w 109"/>
                  <a:gd name="T29" fmla="*/ 156 h 237"/>
                  <a:gd name="T30" fmla="*/ 31 w 109"/>
                  <a:gd name="T31" fmla="*/ 148 h 237"/>
                  <a:gd name="T32" fmla="*/ 38 w 109"/>
                  <a:gd name="T33" fmla="*/ 141 h 237"/>
                  <a:gd name="T34" fmla="*/ 46 w 109"/>
                  <a:gd name="T35" fmla="*/ 137 h 237"/>
                  <a:gd name="T36" fmla="*/ 51 w 109"/>
                  <a:gd name="T37" fmla="*/ 137 h 237"/>
                  <a:gd name="T38" fmla="*/ 60 w 109"/>
                  <a:gd name="T39" fmla="*/ 139 h 237"/>
                  <a:gd name="T40" fmla="*/ 68 w 109"/>
                  <a:gd name="T41" fmla="*/ 143 h 237"/>
                  <a:gd name="T42" fmla="*/ 87 w 109"/>
                  <a:gd name="T43" fmla="*/ 157 h 237"/>
                  <a:gd name="T44" fmla="*/ 92 w 109"/>
                  <a:gd name="T45" fmla="*/ 159 h 237"/>
                  <a:gd name="T46" fmla="*/ 102 w 109"/>
                  <a:gd name="T47" fmla="*/ 159 h 237"/>
                  <a:gd name="T48" fmla="*/ 106 w 109"/>
                  <a:gd name="T49" fmla="*/ 156 h 237"/>
                  <a:gd name="T50" fmla="*/ 109 w 109"/>
                  <a:gd name="T51" fmla="*/ 147 h 237"/>
                  <a:gd name="T52" fmla="*/ 105 w 109"/>
                  <a:gd name="T53" fmla="*/ 138 h 237"/>
                  <a:gd name="T54" fmla="*/ 37 w 109"/>
                  <a:gd name="T55" fmla="*/ 102 h 237"/>
                  <a:gd name="T56" fmla="*/ 50 w 109"/>
                  <a:gd name="T57" fmla="*/ 14 h 237"/>
                  <a:gd name="T58" fmla="*/ 50 w 109"/>
                  <a:gd name="T59" fmla="*/ 9 h 237"/>
                  <a:gd name="T60" fmla="*/ 44 w 109"/>
                  <a:gd name="T61" fmla="*/ 2 h 237"/>
                  <a:gd name="T62" fmla="*/ 40 w 109"/>
                  <a:gd name="T63" fmla="*/ 0 h 237"/>
                  <a:gd name="T64" fmla="*/ 31 w 109"/>
                  <a:gd name="T65" fmla="*/ 3 h 237"/>
                  <a:gd name="T66" fmla="*/ 26 w 109"/>
                  <a:gd name="T67" fmla="*/ 11 h 237"/>
                  <a:gd name="T68" fmla="*/ 7 w 109"/>
                  <a:gd name="T69" fmla="*/ 10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237">
                    <a:moveTo>
                      <a:pt x="0" y="237"/>
                    </a:moveTo>
                    <a:lnTo>
                      <a:pt x="5" y="223"/>
                    </a:lnTo>
                    <a:lnTo>
                      <a:pt x="71" y="223"/>
                    </a:lnTo>
                    <a:lnTo>
                      <a:pt x="105" y="183"/>
                    </a:lnTo>
                    <a:lnTo>
                      <a:pt x="105" y="183"/>
                    </a:lnTo>
                    <a:lnTo>
                      <a:pt x="108" y="179"/>
                    </a:lnTo>
                    <a:lnTo>
                      <a:pt x="109" y="174"/>
                    </a:lnTo>
                    <a:lnTo>
                      <a:pt x="108" y="170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02" y="162"/>
                    </a:lnTo>
                    <a:lnTo>
                      <a:pt x="97" y="161"/>
                    </a:lnTo>
                    <a:lnTo>
                      <a:pt x="92" y="161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59" y="185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46" y="186"/>
                    </a:lnTo>
                    <a:lnTo>
                      <a:pt x="42" y="184"/>
                    </a:lnTo>
                    <a:lnTo>
                      <a:pt x="38" y="182"/>
                    </a:lnTo>
                    <a:lnTo>
                      <a:pt x="34" y="179"/>
                    </a:lnTo>
                    <a:lnTo>
                      <a:pt x="31" y="175"/>
                    </a:lnTo>
                    <a:lnTo>
                      <a:pt x="29" y="171"/>
                    </a:lnTo>
                    <a:lnTo>
                      <a:pt x="27" y="167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7" y="156"/>
                    </a:lnTo>
                    <a:lnTo>
                      <a:pt x="29" y="152"/>
                    </a:lnTo>
                    <a:lnTo>
                      <a:pt x="31" y="148"/>
                    </a:lnTo>
                    <a:lnTo>
                      <a:pt x="34" y="144"/>
                    </a:lnTo>
                    <a:lnTo>
                      <a:pt x="38" y="141"/>
                    </a:lnTo>
                    <a:lnTo>
                      <a:pt x="42" y="139"/>
                    </a:lnTo>
                    <a:lnTo>
                      <a:pt x="46" y="137"/>
                    </a:lnTo>
                    <a:lnTo>
                      <a:pt x="51" y="137"/>
                    </a:lnTo>
                    <a:lnTo>
                      <a:pt x="51" y="137"/>
                    </a:lnTo>
                    <a:lnTo>
                      <a:pt x="55" y="137"/>
                    </a:lnTo>
                    <a:lnTo>
                      <a:pt x="60" y="139"/>
                    </a:lnTo>
                    <a:lnTo>
                      <a:pt x="64" y="141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87" y="157"/>
                    </a:lnTo>
                    <a:lnTo>
                      <a:pt x="87" y="157"/>
                    </a:lnTo>
                    <a:lnTo>
                      <a:pt x="92" y="159"/>
                    </a:lnTo>
                    <a:lnTo>
                      <a:pt x="97" y="160"/>
                    </a:lnTo>
                    <a:lnTo>
                      <a:pt x="102" y="159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8" y="152"/>
                    </a:lnTo>
                    <a:lnTo>
                      <a:pt x="109" y="147"/>
                    </a:lnTo>
                    <a:lnTo>
                      <a:pt x="108" y="143"/>
                    </a:lnTo>
                    <a:lnTo>
                      <a:pt x="105" y="138"/>
                    </a:lnTo>
                    <a:lnTo>
                      <a:pt x="74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9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31" y="3"/>
                    </a:lnTo>
                    <a:lnTo>
                      <a:pt x="27" y="6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7" y="102"/>
                    </a:lnTo>
                    <a:lnTo>
                      <a:pt x="3" y="10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2" name="Freeform 42"/>
              <p:cNvSpPr>
                <a:spLocks/>
              </p:cNvSpPr>
              <p:nvPr/>
            </p:nvSpPr>
            <p:spPr bwMode="auto">
              <a:xfrm>
                <a:off x="3511" y="1623"/>
                <a:ext cx="191" cy="261"/>
              </a:xfrm>
              <a:custGeom>
                <a:avLst/>
                <a:gdLst>
                  <a:gd name="T0" fmla="*/ 185 w 191"/>
                  <a:gd name="T1" fmla="*/ 18 h 261"/>
                  <a:gd name="T2" fmla="*/ 185 w 191"/>
                  <a:gd name="T3" fmla="*/ 18 h 261"/>
                  <a:gd name="T4" fmla="*/ 181 w 191"/>
                  <a:gd name="T5" fmla="*/ 11 h 261"/>
                  <a:gd name="T6" fmla="*/ 176 w 191"/>
                  <a:gd name="T7" fmla="*/ 5 h 261"/>
                  <a:gd name="T8" fmla="*/ 168 w 191"/>
                  <a:gd name="T9" fmla="*/ 2 h 261"/>
                  <a:gd name="T10" fmla="*/ 165 w 191"/>
                  <a:gd name="T11" fmla="*/ 1 h 261"/>
                  <a:gd name="T12" fmla="*/ 161 w 191"/>
                  <a:gd name="T13" fmla="*/ 0 h 261"/>
                  <a:gd name="T14" fmla="*/ 9 w 191"/>
                  <a:gd name="T15" fmla="*/ 0 h 261"/>
                  <a:gd name="T16" fmla="*/ 9 w 191"/>
                  <a:gd name="T17" fmla="*/ 0 h 261"/>
                  <a:gd name="T18" fmla="*/ 6 w 191"/>
                  <a:gd name="T19" fmla="*/ 1 h 261"/>
                  <a:gd name="T20" fmla="*/ 3 w 191"/>
                  <a:gd name="T21" fmla="*/ 3 h 261"/>
                  <a:gd name="T22" fmla="*/ 1 w 191"/>
                  <a:gd name="T23" fmla="*/ 6 h 261"/>
                  <a:gd name="T24" fmla="*/ 0 w 191"/>
                  <a:gd name="T25" fmla="*/ 9 h 261"/>
                  <a:gd name="T26" fmla="*/ 0 w 191"/>
                  <a:gd name="T27" fmla="*/ 243 h 261"/>
                  <a:gd name="T28" fmla="*/ 0 w 191"/>
                  <a:gd name="T29" fmla="*/ 243 h 261"/>
                  <a:gd name="T30" fmla="*/ 1 w 191"/>
                  <a:gd name="T31" fmla="*/ 247 h 261"/>
                  <a:gd name="T32" fmla="*/ 2 w 191"/>
                  <a:gd name="T33" fmla="*/ 250 h 261"/>
                  <a:gd name="T34" fmla="*/ 3 w 191"/>
                  <a:gd name="T35" fmla="*/ 253 h 261"/>
                  <a:gd name="T36" fmla="*/ 6 w 191"/>
                  <a:gd name="T37" fmla="*/ 256 h 261"/>
                  <a:gd name="T38" fmla="*/ 8 w 191"/>
                  <a:gd name="T39" fmla="*/ 258 h 261"/>
                  <a:gd name="T40" fmla="*/ 11 w 191"/>
                  <a:gd name="T41" fmla="*/ 259 h 261"/>
                  <a:gd name="T42" fmla="*/ 15 w 191"/>
                  <a:gd name="T43" fmla="*/ 261 h 261"/>
                  <a:gd name="T44" fmla="*/ 18 w 191"/>
                  <a:gd name="T45" fmla="*/ 261 h 261"/>
                  <a:gd name="T46" fmla="*/ 172 w 191"/>
                  <a:gd name="T47" fmla="*/ 261 h 261"/>
                  <a:gd name="T48" fmla="*/ 172 w 191"/>
                  <a:gd name="T49" fmla="*/ 261 h 261"/>
                  <a:gd name="T50" fmla="*/ 177 w 191"/>
                  <a:gd name="T51" fmla="*/ 261 h 261"/>
                  <a:gd name="T52" fmla="*/ 180 w 191"/>
                  <a:gd name="T53" fmla="*/ 259 h 261"/>
                  <a:gd name="T54" fmla="*/ 183 w 191"/>
                  <a:gd name="T55" fmla="*/ 258 h 261"/>
                  <a:gd name="T56" fmla="*/ 186 w 191"/>
                  <a:gd name="T57" fmla="*/ 256 h 261"/>
                  <a:gd name="T58" fmla="*/ 188 w 191"/>
                  <a:gd name="T59" fmla="*/ 253 h 261"/>
                  <a:gd name="T60" fmla="*/ 190 w 191"/>
                  <a:gd name="T61" fmla="*/ 250 h 261"/>
                  <a:gd name="T62" fmla="*/ 191 w 191"/>
                  <a:gd name="T63" fmla="*/ 247 h 261"/>
                  <a:gd name="T64" fmla="*/ 191 w 191"/>
                  <a:gd name="T65" fmla="*/ 243 h 261"/>
                  <a:gd name="T66" fmla="*/ 191 w 191"/>
                  <a:gd name="T67" fmla="*/ 32 h 261"/>
                  <a:gd name="T68" fmla="*/ 191 w 191"/>
                  <a:gd name="T69" fmla="*/ 32 h 261"/>
                  <a:gd name="T70" fmla="*/ 191 w 191"/>
                  <a:gd name="T71" fmla="*/ 28 h 261"/>
                  <a:gd name="T72" fmla="*/ 190 w 191"/>
                  <a:gd name="T73" fmla="*/ 25 h 261"/>
                  <a:gd name="T74" fmla="*/ 187 w 191"/>
                  <a:gd name="T75" fmla="*/ 21 h 261"/>
                  <a:gd name="T76" fmla="*/ 185 w 191"/>
                  <a:gd name="T77" fmla="*/ 18 h 261"/>
                  <a:gd name="T78" fmla="*/ 185 w 191"/>
                  <a:gd name="T79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1" h="261">
                    <a:moveTo>
                      <a:pt x="185" y="18"/>
                    </a:moveTo>
                    <a:lnTo>
                      <a:pt x="185" y="18"/>
                    </a:lnTo>
                    <a:lnTo>
                      <a:pt x="181" y="11"/>
                    </a:lnTo>
                    <a:lnTo>
                      <a:pt x="176" y="5"/>
                    </a:lnTo>
                    <a:lnTo>
                      <a:pt x="168" y="2"/>
                    </a:lnTo>
                    <a:lnTo>
                      <a:pt x="165" y="1"/>
                    </a:lnTo>
                    <a:lnTo>
                      <a:pt x="16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243"/>
                    </a:lnTo>
                    <a:lnTo>
                      <a:pt x="0" y="243"/>
                    </a:lnTo>
                    <a:lnTo>
                      <a:pt x="1" y="247"/>
                    </a:lnTo>
                    <a:lnTo>
                      <a:pt x="2" y="250"/>
                    </a:lnTo>
                    <a:lnTo>
                      <a:pt x="3" y="253"/>
                    </a:lnTo>
                    <a:lnTo>
                      <a:pt x="6" y="256"/>
                    </a:lnTo>
                    <a:lnTo>
                      <a:pt x="8" y="258"/>
                    </a:lnTo>
                    <a:lnTo>
                      <a:pt x="11" y="259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172" y="261"/>
                    </a:lnTo>
                    <a:lnTo>
                      <a:pt x="172" y="261"/>
                    </a:lnTo>
                    <a:lnTo>
                      <a:pt x="177" y="261"/>
                    </a:lnTo>
                    <a:lnTo>
                      <a:pt x="180" y="259"/>
                    </a:lnTo>
                    <a:lnTo>
                      <a:pt x="183" y="258"/>
                    </a:lnTo>
                    <a:lnTo>
                      <a:pt x="186" y="256"/>
                    </a:lnTo>
                    <a:lnTo>
                      <a:pt x="188" y="253"/>
                    </a:lnTo>
                    <a:lnTo>
                      <a:pt x="190" y="250"/>
                    </a:lnTo>
                    <a:lnTo>
                      <a:pt x="191" y="247"/>
                    </a:lnTo>
                    <a:lnTo>
                      <a:pt x="191" y="243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28"/>
                    </a:lnTo>
                    <a:lnTo>
                      <a:pt x="190" y="25"/>
                    </a:lnTo>
                    <a:lnTo>
                      <a:pt x="187" y="21"/>
                    </a:lnTo>
                    <a:lnTo>
                      <a:pt x="185" y="18"/>
                    </a:lnTo>
                    <a:lnTo>
                      <a:pt x="185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3" name="Freeform 43"/>
              <p:cNvSpPr>
                <a:spLocks/>
              </p:cNvSpPr>
              <p:nvPr/>
            </p:nvSpPr>
            <p:spPr bwMode="auto">
              <a:xfrm>
                <a:off x="3568" y="1768"/>
                <a:ext cx="77" cy="31"/>
              </a:xfrm>
              <a:custGeom>
                <a:avLst/>
                <a:gdLst>
                  <a:gd name="T0" fmla="*/ 0 w 77"/>
                  <a:gd name="T1" fmla="*/ 31 h 31"/>
                  <a:gd name="T2" fmla="*/ 0 w 77"/>
                  <a:gd name="T3" fmla="*/ 31 h 31"/>
                  <a:gd name="T4" fmla="*/ 0 w 77"/>
                  <a:gd name="T5" fmla="*/ 16 h 31"/>
                  <a:gd name="T6" fmla="*/ 0 w 77"/>
                  <a:gd name="T7" fmla="*/ 16 h 31"/>
                  <a:gd name="T8" fmla="*/ 1 w 77"/>
                  <a:gd name="T9" fmla="*/ 13 h 31"/>
                  <a:gd name="T10" fmla="*/ 4 w 77"/>
                  <a:gd name="T11" fmla="*/ 9 h 31"/>
                  <a:gd name="T12" fmla="*/ 7 w 77"/>
                  <a:gd name="T13" fmla="*/ 7 h 31"/>
                  <a:gd name="T14" fmla="*/ 13 w 77"/>
                  <a:gd name="T15" fmla="*/ 5 h 31"/>
                  <a:gd name="T16" fmla="*/ 18 w 77"/>
                  <a:gd name="T17" fmla="*/ 3 h 31"/>
                  <a:gd name="T18" fmla="*/ 25 w 77"/>
                  <a:gd name="T19" fmla="*/ 1 h 31"/>
                  <a:gd name="T20" fmla="*/ 31 w 77"/>
                  <a:gd name="T21" fmla="*/ 0 h 31"/>
                  <a:gd name="T22" fmla="*/ 38 w 77"/>
                  <a:gd name="T23" fmla="*/ 0 h 31"/>
                  <a:gd name="T24" fmla="*/ 38 w 77"/>
                  <a:gd name="T25" fmla="*/ 0 h 31"/>
                  <a:gd name="T26" fmla="*/ 46 w 77"/>
                  <a:gd name="T27" fmla="*/ 0 h 31"/>
                  <a:gd name="T28" fmla="*/ 53 w 77"/>
                  <a:gd name="T29" fmla="*/ 1 h 31"/>
                  <a:gd name="T30" fmla="*/ 59 w 77"/>
                  <a:gd name="T31" fmla="*/ 3 h 31"/>
                  <a:gd name="T32" fmla="*/ 65 w 77"/>
                  <a:gd name="T33" fmla="*/ 5 h 31"/>
                  <a:gd name="T34" fmla="*/ 69 w 77"/>
                  <a:gd name="T35" fmla="*/ 7 h 31"/>
                  <a:gd name="T36" fmla="*/ 73 w 77"/>
                  <a:gd name="T37" fmla="*/ 9 h 31"/>
                  <a:gd name="T38" fmla="*/ 75 w 77"/>
                  <a:gd name="T39" fmla="*/ 13 h 31"/>
                  <a:gd name="T40" fmla="*/ 76 w 77"/>
                  <a:gd name="T41" fmla="*/ 16 h 31"/>
                  <a:gd name="T42" fmla="*/ 76 w 77"/>
                  <a:gd name="T43" fmla="*/ 16 h 31"/>
                  <a:gd name="T44" fmla="*/ 77 w 77"/>
                  <a:gd name="T4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7" h="31">
                    <a:moveTo>
                      <a:pt x="0" y="31"/>
                    </a:moveTo>
                    <a:lnTo>
                      <a:pt x="0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5" y="1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5" y="5"/>
                    </a:lnTo>
                    <a:lnTo>
                      <a:pt x="69" y="7"/>
                    </a:lnTo>
                    <a:lnTo>
                      <a:pt x="73" y="9"/>
                    </a:lnTo>
                    <a:lnTo>
                      <a:pt x="75" y="13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7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4" name="Freeform 44"/>
              <p:cNvSpPr>
                <a:spLocks/>
              </p:cNvSpPr>
              <p:nvPr/>
            </p:nvSpPr>
            <p:spPr bwMode="auto">
              <a:xfrm>
                <a:off x="3579" y="1700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0 w 56"/>
                  <a:gd name="T5" fmla="*/ 23 h 57"/>
                  <a:gd name="T6" fmla="*/ 2 w 56"/>
                  <a:gd name="T7" fmla="*/ 18 h 57"/>
                  <a:gd name="T8" fmla="*/ 5 w 56"/>
                  <a:gd name="T9" fmla="*/ 13 h 57"/>
                  <a:gd name="T10" fmla="*/ 8 w 56"/>
                  <a:gd name="T11" fmla="*/ 9 h 57"/>
                  <a:gd name="T12" fmla="*/ 12 w 56"/>
                  <a:gd name="T13" fmla="*/ 4 h 57"/>
                  <a:gd name="T14" fmla="*/ 17 w 56"/>
                  <a:gd name="T15" fmla="*/ 2 h 57"/>
                  <a:gd name="T16" fmla="*/ 22 w 56"/>
                  <a:gd name="T17" fmla="*/ 0 h 57"/>
                  <a:gd name="T18" fmla="*/ 27 w 56"/>
                  <a:gd name="T19" fmla="*/ 0 h 57"/>
                  <a:gd name="T20" fmla="*/ 27 w 56"/>
                  <a:gd name="T21" fmla="*/ 0 h 57"/>
                  <a:gd name="T22" fmla="*/ 33 w 56"/>
                  <a:gd name="T23" fmla="*/ 0 h 57"/>
                  <a:gd name="T24" fmla="*/ 39 w 56"/>
                  <a:gd name="T25" fmla="*/ 2 h 57"/>
                  <a:gd name="T26" fmla="*/ 44 w 56"/>
                  <a:gd name="T27" fmla="*/ 4 h 57"/>
                  <a:gd name="T28" fmla="*/ 48 w 56"/>
                  <a:gd name="T29" fmla="*/ 9 h 57"/>
                  <a:gd name="T30" fmla="*/ 51 w 56"/>
                  <a:gd name="T31" fmla="*/ 13 h 57"/>
                  <a:gd name="T32" fmla="*/ 54 w 56"/>
                  <a:gd name="T33" fmla="*/ 18 h 57"/>
                  <a:gd name="T34" fmla="*/ 55 w 56"/>
                  <a:gd name="T35" fmla="*/ 23 h 57"/>
                  <a:gd name="T36" fmla="*/ 56 w 56"/>
                  <a:gd name="T37" fmla="*/ 28 h 57"/>
                  <a:gd name="T38" fmla="*/ 56 w 56"/>
                  <a:gd name="T39" fmla="*/ 28 h 57"/>
                  <a:gd name="T40" fmla="*/ 55 w 56"/>
                  <a:gd name="T41" fmla="*/ 34 h 57"/>
                  <a:gd name="T42" fmla="*/ 54 w 56"/>
                  <a:gd name="T43" fmla="*/ 39 h 57"/>
                  <a:gd name="T44" fmla="*/ 51 w 56"/>
                  <a:gd name="T45" fmla="*/ 45 h 57"/>
                  <a:gd name="T46" fmla="*/ 48 w 56"/>
                  <a:gd name="T47" fmla="*/ 49 h 57"/>
                  <a:gd name="T48" fmla="*/ 44 w 56"/>
                  <a:gd name="T49" fmla="*/ 52 h 57"/>
                  <a:gd name="T50" fmla="*/ 39 w 56"/>
                  <a:gd name="T51" fmla="*/ 55 h 57"/>
                  <a:gd name="T52" fmla="*/ 33 w 56"/>
                  <a:gd name="T53" fmla="*/ 56 h 57"/>
                  <a:gd name="T54" fmla="*/ 27 w 56"/>
                  <a:gd name="T55" fmla="*/ 57 h 57"/>
                  <a:gd name="T56" fmla="*/ 27 w 56"/>
                  <a:gd name="T57" fmla="*/ 57 h 57"/>
                  <a:gd name="T58" fmla="*/ 22 w 56"/>
                  <a:gd name="T59" fmla="*/ 56 h 57"/>
                  <a:gd name="T60" fmla="*/ 17 w 56"/>
                  <a:gd name="T61" fmla="*/ 55 h 57"/>
                  <a:gd name="T62" fmla="*/ 12 w 56"/>
                  <a:gd name="T63" fmla="*/ 52 h 57"/>
                  <a:gd name="T64" fmla="*/ 8 w 56"/>
                  <a:gd name="T65" fmla="*/ 49 h 57"/>
                  <a:gd name="T66" fmla="*/ 5 w 56"/>
                  <a:gd name="T67" fmla="*/ 45 h 57"/>
                  <a:gd name="T68" fmla="*/ 2 w 56"/>
                  <a:gd name="T69" fmla="*/ 39 h 57"/>
                  <a:gd name="T70" fmla="*/ 0 w 56"/>
                  <a:gd name="T71" fmla="*/ 34 h 57"/>
                  <a:gd name="T72" fmla="*/ 0 w 56"/>
                  <a:gd name="T73" fmla="*/ 28 h 57"/>
                  <a:gd name="T74" fmla="*/ 0 w 56"/>
                  <a:gd name="T7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8" y="9"/>
                    </a:lnTo>
                    <a:lnTo>
                      <a:pt x="51" y="13"/>
                    </a:lnTo>
                    <a:lnTo>
                      <a:pt x="54" y="18"/>
                    </a:lnTo>
                    <a:lnTo>
                      <a:pt x="55" y="23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5" y="34"/>
                    </a:lnTo>
                    <a:lnTo>
                      <a:pt x="54" y="39"/>
                    </a:lnTo>
                    <a:lnTo>
                      <a:pt x="51" y="45"/>
                    </a:lnTo>
                    <a:lnTo>
                      <a:pt x="48" y="49"/>
                    </a:lnTo>
                    <a:lnTo>
                      <a:pt x="44" y="52"/>
                    </a:lnTo>
                    <a:lnTo>
                      <a:pt x="39" y="55"/>
                    </a:lnTo>
                    <a:lnTo>
                      <a:pt x="33" y="56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2" y="56"/>
                    </a:lnTo>
                    <a:lnTo>
                      <a:pt x="17" y="55"/>
                    </a:lnTo>
                    <a:lnTo>
                      <a:pt x="12" y="52"/>
                    </a:lnTo>
                    <a:lnTo>
                      <a:pt x="8" y="49"/>
                    </a:lnTo>
                    <a:lnTo>
                      <a:pt x="5" y="45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5" name="Line 45"/>
              <p:cNvSpPr>
                <a:spLocks noChangeShapeType="1"/>
              </p:cNvSpPr>
              <p:nvPr/>
            </p:nvSpPr>
            <p:spPr bwMode="auto">
              <a:xfrm flipH="1">
                <a:off x="3522" y="1637"/>
                <a:ext cx="16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6" name="Freeform 46"/>
              <p:cNvSpPr>
                <a:spLocks/>
              </p:cNvSpPr>
              <p:nvPr/>
            </p:nvSpPr>
            <p:spPr bwMode="auto">
              <a:xfrm>
                <a:off x="5092" y="2765"/>
                <a:ext cx="50" cy="48"/>
              </a:xfrm>
              <a:custGeom>
                <a:avLst/>
                <a:gdLst>
                  <a:gd name="T0" fmla="*/ 50 w 50"/>
                  <a:gd name="T1" fmla="*/ 24 h 48"/>
                  <a:gd name="T2" fmla="*/ 50 w 50"/>
                  <a:gd name="T3" fmla="*/ 24 h 48"/>
                  <a:gd name="T4" fmla="*/ 49 w 50"/>
                  <a:gd name="T5" fmla="*/ 19 h 48"/>
                  <a:gd name="T6" fmla="*/ 48 w 50"/>
                  <a:gd name="T7" fmla="*/ 14 h 48"/>
                  <a:gd name="T8" fmla="*/ 46 w 50"/>
                  <a:gd name="T9" fmla="*/ 10 h 48"/>
                  <a:gd name="T10" fmla="*/ 43 w 50"/>
                  <a:gd name="T11" fmla="*/ 7 h 48"/>
                  <a:gd name="T12" fmla="*/ 39 w 50"/>
                  <a:gd name="T13" fmla="*/ 4 h 48"/>
                  <a:gd name="T14" fmla="*/ 34 w 50"/>
                  <a:gd name="T15" fmla="*/ 2 h 48"/>
                  <a:gd name="T16" fmla="*/ 30 w 50"/>
                  <a:gd name="T17" fmla="*/ 0 h 48"/>
                  <a:gd name="T18" fmla="*/ 25 w 50"/>
                  <a:gd name="T19" fmla="*/ 0 h 48"/>
                  <a:gd name="T20" fmla="*/ 25 w 50"/>
                  <a:gd name="T21" fmla="*/ 0 h 48"/>
                  <a:gd name="T22" fmla="*/ 20 w 50"/>
                  <a:gd name="T23" fmla="*/ 0 h 48"/>
                  <a:gd name="T24" fmla="*/ 15 w 50"/>
                  <a:gd name="T25" fmla="*/ 2 h 48"/>
                  <a:gd name="T26" fmla="*/ 11 w 50"/>
                  <a:gd name="T27" fmla="*/ 4 h 48"/>
                  <a:gd name="T28" fmla="*/ 8 w 50"/>
                  <a:gd name="T29" fmla="*/ 7 h 48"/>
                  <a:gd name="T30" fmla="*/ 5 w 50"/>
                  <a:gd name="T31" fmla="*/ 10 h 48"/>
                  <a:gd name="T32" fmla="*/ 3 w 50"/>
                  <a:gd name="T33" fmla="*/ 14 h 48"/>
                  <a:gd name="T34" fmla="*/ 0 w 50"/>
                  <a:gd name="T35" fmla="*/ 19 h 48"/>
                  <a:gd name="T36" fmla="*/ 0 w 50"/>
                  <a:gd name="T37" fmla="*/ 24 h 48"/>
                  <a:gd name="T38" fmla="*/ 0 w 50"/>
                  <a:gd name="T39" fmla="*/ 24 h 48"/>
                  <a:gd name="T40" fmla="*/ 0 w 50"/>
                  <a:gd name="T41" fmla="*/ 29 h 48"/>
                  <a:gd name="T42" fmla="*/ 3 w 50"/>
                  <a:gd name="T43" fmla="*/ 34 h 48"/>
                  <a:gd name="T44" fmla="*/ 5 w 50"/>
                  <a:gd name="T45" fmla="*/ 38 h 48"/>
                  <a:gd name="T46" fmla="*/ 8 w 50"/>
                  <a:gd name="T47" fmla="*/ 41 h 48"/>
                  <a:gd name="T48" fmla="*/ 11 w 50"/>
                  <a:gd name="T49" fmla="*/ 44 h 48"/>
                  <a:gd name="T50" fmla="*/ 15 w 50"/>
                  <a:gd name="T51" fmla="*/ 47 h 48"/>
                  <a:gd name="T52" fmla="*/ 20 w 50"/>
                  <a:gd name="T53" fmla="*/ 48 h 48"/>
                  <a:gd name="T54" fmla="*/ 25 w 50"/>
                  <a:gd name="T55" fmla="*/ 48 h 48"/>
                  <a:gd name="T56" fmla="*/ 25 w 50"/>
                  <a:gd name="T57" fmla="*/ 48 h 48"/>
                  <a:gd name="T58" fmla="*/ 30 w 50"/>
                  <a:gd name="T59" fmla="*/ 48 h 48"/>
                  <a:gd name="T60" fmla="*/ 34 w 50"/>
                  <a:gd name="T61" fmla="*/ 47 h 48"/>
                  <a:gd name="T62" fmla="*/ 39 w 50"/>
                  <a:gd name="T63" fmla="*/ 44 h 48"/>
                  <a:gd name="T64" fmla="*/ 43 w 50"/>
                  <a:gd name="T65" fmla="*/ 41 h 48"/>
                  <a:gd name="T66" fmla="*/ 46 w 50"/>
                  <a:gd name="T67" fmla="*/ 38 h 48"/>
                  <a:gd name="T68" fmla="*/ 48 w 50"/>
                  <a:gd name="T69" fmla="*/ 34 h 48"/>
                  <a:gd name="T70" fmla="*/ 49 w 50"/>
                  <a:gd name="T71" fmla="*/ 29 h 48"/>
                  <a:gd name="T72" fmla="*/ 50 w 50"/>
                  <a:gd name="T73" fmla="*/ 24 h 48"/>
                  <a:gd name="T74" fmla="*/ 50 w 50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8">
                    <a:moveTo>
                      <a:pt x="50" y="24"/>
                    </a:moveTo>
                    <a:lnTo>
                      <a:pt x="50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30" y="48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3" y="41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7" name="Freeform 47"/>
              <p:cNvSpPr>
                <a:spLocks/>
              </p:cNvSpPr>
              <p:nvPr/>
            </p:nvSpPr>
            <p:spPr bwMode="auto">
              <a:xfrm>
                <a:off x="5085" y="2821"/>
                <a:ext cx="63" cy="116"/>
              </a:xfrm>
              <a:custGeom>
                <a:avLst/>
                <a:gdLst>
                  <a:gd name="T0" fmla="*/ 48 w 63"/>
                  <a:gd name="T1" fmla="*/ 116 h 116"/>
                  <a:gd name="T2" fmla="*/ 48 w 63"/>
                  <a:gd name="T3" fmla="*/ 116 h 116"/>
                  <a:gd name="T4" fmla="*/ 50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8 w 63"/>
                  <a:gd name="T35" fmla="*/ 5 h 116"/>
                  <a:gd name="T36" fmla="*/ 54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1 w 63"/>
                  <a:gd name="T45" fmla="*/ 1 h 116"/>
                  <a:gd name="T46" fmla="*/ 11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1 w 63"/>
                  <a:gd name="T55" fmla="*/ 12 h 116"/>
                  <a:gd name="T56" fmla="*/ 1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6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3 w 63"/>
                  <a:gd name="T77" fmla="*/ 95 h 116"/>
                  <a:gd name="T78" fmla="*/ 15 w 63"/>
                  <a:gd name="T79" fmla="*/ 106 h 116"/>
                  <a:gd name="T80" fmla="*/ 17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8" y="116"/>
                    </a:moveTo>
                    <a:lnTo>
                      <a:pt x="48" y="116"/>
                    </a:lnTo>
                    <a:lnTo>
                      <a:pt x="50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8" y="5"/>
                    </a:lnTo>
                    <a:lnTo>
                      <a:pt x="54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1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3" y="95"/>
                    </a:lnTo>
                    <a:lnTo>
                      <a:pt x="15" y="106"/>
                    </a:lnTo>
                    <a:lnTo>
                      <a:pt x="17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8" name="Freeform 48"/>
              <p:cNvSpPr>
                <a:spLocks/>
              </p:cNvSpPr>
              <p:nvPr/>
            </p:nvSpPr>
            <p:spPr bwMode="auto">
              <a:xfrm>
                <a:off x="4906" y="2765"/>
                <a:ext cx="49" cy="48"/>
              </a:xfrm>
              <a:custGeom>
                <a:avLst/>
                <a:gdLst>
                  <a:gd name="T0" fmla="*/ 49 w 49"/>
                  <a:gd name="T1" fmla="*/ 24 h 48"/>
                  <a:gd name="T2" fmla="*/ 49 w 49"/>
                  <a:gd name="T3" fmla="*/ 24 h 48"/>
                  <a:gd name="T4" fmla="*/ 49 w 49"/>
                  <a:gd name="T5" fmla="*/ 19 h 48"/>
                  <a:gd name="T6" fmla="*/ 48 w 49"/>
                  <a:gd name="T7" fmla="*/ 14 h 48"/>
                  <a:gd name="T8" fmla="*/ 45 w 49"/>
                  <a:gd name="T9" fmla="*/ 10 h 48"/>
                  <a:gd name="T10" fmla="*/ 41 w 49"/>
                  <a:gd name="T11" fmla="*/ 7 h 48"/>
                  <a:gd name="T12" fmla="*/ 38 w 49"/>
                  <a:gd name="T13" fmla="*/ 4 h 48"/>
                  <a:gd name="T14" fmla="*/ 34 w 49"/>
                  <a:gd name="T15" fmla="*/ 2 h 48"/>
                  <a:gd name="T16" fmla="*/ 29 w 49"/>
                  <a:gd name="T17" fmla="*/ 0 h 48"/>
                  <a:gd name="T18" fmla="*/ 25 w 49"/>
                  <a:gd name="T19" fmla="*/ 0 h 48"/>
                  <a:gd name="T20" fmla="*/ 25 w 49"/>
                  <a:gd name="T21" fmla="*/ 0 h 48"/>
                  <a:gd name="T22" fmla="*/ 20 w 49"/>
                  <a:gd name="T23" fmla="*/ 0 h 48"/>
                  <a:gd name="T24" fmla="*/ 15 w 49"/>
                  <a:gd name="T25" fmla="*/ 2 h 48"/>
                  <a:gd name="T26" fmla="*/ 11 w 49"/>
                  <a:gd name="T27" fmla="*/ 4 h 48"/>
                  <a:gd name="T28" fmla="*/ 8 w 49"/>
                  <a:gd name="T29" fmla="*/ 7 h 48"/>
                  <a:gd name="T30" fmla="*/ 4 w 49"/>
                  <a:gd name="T31" fmla="*/ 10 h 48"/>
                  <a:gd name="T32" fmla="*/ 2 w 49"/>
                  <a:gd name="T33" fmla="*/ 14 h 48"/>
                  <a:gd name="T34" fmla="*/ 0 w 49"/>
                  <a:gd name="T35" fmla="*/ 19 h 48"/>
                  <a:gd name="T36" fmla="*/ 0 w 49"/>
                  <a:gd name="T37" fmla="*/ 24 h 48"/>
                  <a:gd name="T38" fmla="*/ 0 w 49"/>
                  <a:gd name="T39" fmla="*/ 24 h 48"/>
                  <a:gd name="T40" fmla="*/ 0 w 49"/>
                  <a:gd name="T41" fmla="*/ 29 h 48"/>
                  <a:gd name="T42" fmla="*/ 2 w 49"/>
                  <a:gd name="T43" fmla="*/ 34 h 48"/>
                  <a:gd name="T44" fmla="*/ 4 w 49"/>
                  <a:gd name="T45" fmla="*/ 38 h 48"/>
                  <a:gd name="T46" fmla="*/ 8 w 49"/>
                  <a:gd name="T47" fmla="*/ 41 h 48"/>
                  <a:gd name="T48" fmla="*/ 11 w 49"/>
                  <a:gd name="T49" fmla="*/ 44 h 48"/>
                  <a:gd name="T50" fmla="*/ 15 w 49"/>
                  <a:gd name="T51" fmla="*/ 47 h 48"/>
                  <a:gd name="T52" fmla="*/ 20 w 49"/>
                  <a:gd name="T53" fmla="*/ 48 h 48"/>
                  <a:gd name="T54" fmla="*/ 25 w 49"/>
                  <a:gd name="T55" fmla="*/ 48 h 48"/>
                  <a:gd name="T56" fmla="*/ 25 w 49"/>
                  <a:gd name="T57" fmla="*/ 48 h 48"/>
                  <a:gd name="T58" fmla="*/ 29 w 49"/>
                  <a:gd name="T59" fmla="*/ 48 h 48"/>
                  <a:gd name="T60" fmla="*/ 34 w 49"/>
                  <a:gd name="T61" fmla="*/ 47 h 48"/>
                  <a:gd name="T62" fmla="*/ 38 w 49"/>
                  <a:gd name="T63" fmla="*/ 44 h 48"/>
                  <a:gd name="T64" fmla="*/ 41 w 49"/>
                  <a:gd name="T65" fmla="*/ 41 h 48"/>
                  <a:gd name="T66" fmla="*/ 45 w 49"/>
                  <a:gd name="T67" fmla="*/ 38 h 48"/>
                  <a:gd name="T68" fmla="*/ 48 w 49"/>
                  <a:gd name="T69" fmla="*/ 34 h 48"/>
                  <a:gd name="T70" fmla="*/ 49 w 49"/>
                  <a:gd name="T71" fmla="*/ 29 h 48"/>
                  <a:gd name="T72" fmla="*/ 49 w 49"/>
                  <a:gd name="T73" fmla="*/ 24 h 48"/>
                  <a:gd name="T74" fmla="*/ 49 w 49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29" name="Freeform 49"/>
              <p:cNvSpPr>
                <a:spLocks/>
              </p:cNvSpPr>
              <p:nvPr/>
            </p:nvSpPr>
            <p:spPr bwMode="auto">
              <a:xfrm>
                <a:off x="4899" y="2821"/>
                <a:ext cx="63" cy="116"/>
              </a:xfrm>
              <a:custGeom>
                <a:avLst/>
                <a:gdLst>
                  <a:gd name="T0" fmla="*/ 47 w 63"/>
                  <a:gd name="T1" fmla="*/ 116 h 116"/>
                  <a:gd name="T2" fmla="*/ 47 w 63"/>
                  <a:gd name="T3" fmla="*/ 116 h 116"/>
                  <a:gd name="T4" fmla="*/ 49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7 w 63"/>
                  <a:gd name="T35" fmla="*/ 5 h 116"/>
                  <a:gd name="T36" fmla="*/ 53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0 w 63"/>
                  <a:gd name="T45" fmla="*/ 1 h 116"/>
                  <a:gd name="T46" fmla="*/ 10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0 w 63"/>
                  <a:gd name="T55" fmla="*/ 12 h 116"/>
                  <a:gd name="T56" fmla="*/ 0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5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2 w 63"/>
                  <a:gd name="T77" fmla="*/ 95 h 116"/>
                  <a:gd name="T78" fmla="*/ 13 w 63"/>
                  <a:gd name="T79" fmla="*/ 106 h 116"/>
                  <a:gd name="T80" fmla="*/ 16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7" y="116"/>
                    </a:moveTo>
                    <a:lnTo>
                      <a:pt x="47" y="116"/>
                    </a:lnTo>
                    <a:lnTo>
                      <a:pt x="49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7" y="5"/>
                    </a:lnTo>
                    <a:lnTo>
                      <a:pt x="53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5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2" y="95"/>
                    </a:lnTo>
                    <a:lnTo>
                      <a:pt x="13" y="106"/>
                    </a:lnTo>
                    <a:lnTo>
                      <a:pt x="16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0" name="Freeform 50"/>
              <p:cNvSpPr>
                <a:spLocks/>
              </p:cNvSpPr>
              <p:nvPr/>
            </p:nvSpPr>
            <p:spPr bwMode="auto">
              <a:xfrm>
                <a:off x="4989" y="2725"/>
                <a:ext cx="71" cy="71"/>
              </a:xfrm>
              <a:custGeom>
                <a:avLst/>
                <a:gdLst>
                  <a:gd name="T0" fmla="*/ 71 w 71"/>
                  <a:gd name="T1" fmla="*/ 35 h 71"/>
                  <a:gd name="T2" fmla="*/ 71 w 71"/>
                  <a:gd name="T3" fmla="*/ 35 h 71"/>
                  <a:gd name="T4" fmla="*/ 70 w 71"/>
                  <a:gd name="T5" fmla="*/ 27 h 71"/>
                  <a:gd name="T6" fmla="*/ 67 w 71"/>
                  <a:gd name="T7" fmla="*/ 21 h 71"/>
                  <a:gd name="T8" fmla="*/ 64 w 71"/>
                  <a:gd name="T9" fmla="*/ 15 h 71"/>
                  <a:gd name="T10" fmla="*/ 60 w 71"/>
                  <a:gd name="T11" fmla="*/ 10 h 71"/>
                  <a:gd name="T12" fmla="*/ 55 w 71"/>
                  <a:gd name="T13" fmla="*/ 6 h 71"/>
                  <a:gd name="T14" fmla="*/ 49 w 71"/>
                  <a:gd name="T15" fmla="*/ 2 h 71"/>
                  <a:gd name="T16" fmla="*/ 42 w 71"/>
                  <a:gd name="T17" fmla="*/ 0 h 71"/>
                  <a:gd name="T18" fmla="*/ 35 w 71"/>
                  <a:gd name="T19" fmla="*/ 0 h 71"/>
                  <a:gd name="T20" fmla="*/ 35 w 71"/>
                  <a:gd name="T21" fmla="*/ 0 h 71"/>
                  <a:gd name="T22" fmla="*/ 27 w 71"/>
                  <a:gd name="T23" fmla="*/ 0 h 71"/>
                  <a:gd name="T24" fmla="*/ 21 w 71"/>
                  <a:gd name="T25" fmla="*/ 2 h 71"/>
                  <a:gd name="T26" fmla="*/ 15 w 71"/>
                  <a:gd name="T27" fmla="*/ 6 h 71"/>
                  <a:gd name="T28" fmla="*/ 10 w 71"/>
                  <a:gd name="T29" fmla="*/ 10 h 71"/>
                  <a:gd name="T30" fmla="*/ 5 w 71"/>
                  <a:gd name="T31" fmla="*/ 15 h 71"/>
                  <a:gd name="T32" fmla="*/ 2 w 71"/>
                  <a:gd name="T33" fmla="*/ 21 h 71"/>
                  <a:gd name="T34" fmla="*/ 0 w 71"/>
                  <a:gd name="T35" fmla="*/ 27 h 71"/>
                  <a:gd name="T36" fmla="*/ 0 w 71"/>
                  <a:gd name="T37" fmla="*/ 35 h 71"/>
                  <a:gd name="T38" fmla="*/ 0 w 71"/>
                  <a:gd name="T39" fmla="*/ 35 h 71"/>
                  <a:gd name="T40" fmla="*/ 0 w 71"/>
                  <a:gd name="T41" fmla="*/ 42 h 71"/>
                  <a:gd name="T42" fmla="*/ 2 w 71"/>
                  <a:gd name="T43" fmla="*/ 49 h 71"/>
                  <a:gd name="T44" fmla="*/ 5 w 71"/>
                  <a:gd name="T45" fmla="*/ 55 h 71"/>
                  <a:gd name="T46" fmla="*/ 10 w 71"/>
                  <a:gd name="T47" fmla="*/ 60 h 71"/>
                  <a:gd name="T48" fmla="*/ 15 w 71"/>
                  <a:gd name="T49" fmla="*/ 64 h 71"/>
                  <a:gd name="T50" fmla="*/ 21 w 71"/>
                  <a:gd name="T51" fmla="*/ 68 h 71"/>
                  <a:gd name="T52" fmla="*/ 27 w 71"/>
                  <a:gd name="T53" fmla="*/ 70 h 71"/>
                  <a:gd name="T54" fmla="*/ 35 w 71"/>
                  <a:gd name="T55" fmla="*/ 71 h 71"/>
                  <a:gd name="T56" fmla="*/ 35 w 71"/>
                  <a:gd name="T57" fmla="*/ 71 h 71"/>
                  <a:gd name="T58" fmla="*/ 42 w 71"/>
                  <a:gd name="T59" fmla="*/ 70 h 71"/>
                  <a:gd name="T60" fmla="*/ 49 w 71"/>
                  <a:gd name="T61" fmla="*/ 68 h 71"/>
                  <a:gd name="T62" fmla="*/ 55 w 71"/>
                  <a:gd name="T63" fmla="*/ 64 h 71"/>
                  <a:gd name="T64" fmla="*/ 60 w 71"/>
                  <a:gd name="T65" fmla="*/ 60 h 71"/>
                  <a:gd name="T66" fmla="*/ 64 w 71"/>
                  <a:gd name="T67" fmla="*/ 55 h 71"/>
                  <a:gd name="T68" fmla="*/ 67 w 71"/>
                  <a:gd name="T69" fmla="*/ 49 h 71"/>
                  <a:gd name="T70" fmla="*/ 70 w 71"/>
                  <a:gd name="T71" fmla="*/ 42 h 71"/>
                  <a:gd name="T72" fmla="*/ 71 w 71"/>
                  <a:gd name="T73" fmla="*/ 35 h 71"/>
                  <a:gd name="T74" fmla="*/ 71 w 71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35"/>
                    </a:lnTo>
                    <a:lnTo>
                      <a:pt x="70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5" y="55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7" y="70"/>
                    </a:lnTo>
                    <a:lnTo>
                      <a:pt x="35" y="71"/>
                    </a:lnTo>
                    <a:lnTo>
                      <a:pt x="35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70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1" name="Freeform 51"/>
              <p:cNvSpPr>
                <a:spLocks/>
              </p:cNvSpPr>
              <p:nvPr/>
            </p:nvSpPr>
            <p:spPr bwMode="auto">
              <a:xfrm>
                <a:off x="4978" y="2806"/>
                <a:ext cx="92" cy="169"/>
              </a:xfrm>
              <a:custGeom>
                <a:avLst/>
                <a:gdLst>
                  <a:gd name="T0" fmla="*/ 68 w 92"/>
                  <a:gd name="T1" fmla="*/ 169 h 169"/>
                  <a:gd name="T2" fmla="*/ 68 w 92"/>
                  <a:gd name="T3" fmla="*/ 169 h 169"/>
                  <a:gd name="T4" fmla="*/ 71 w 92"/>
                  <a:gd name="T5" fmla="*/ 155 h 169"/>
                  <a:gd name="T6" fmla="*/ 74 w 92"/>
                  <a:gd name="T7" fmla="*/ 139 h 169"/>
                  <a:gd name="T8" fmla="*/ 79 w 92"/>
                  <a:gd name="T9" fmla="*/ 110 h 169"/>
                  <a:gd name="T10" fmla="*/ 79 w 92"/>
                  <a:gd name="T11" fmla="*/ 110 h 169"/>
                  <a:gd name="T12" fmla="*/ 81 w 92"/>
                  <a:gd name="T13" fmla="*/ 104 h 169"/>
                  <a:gd name="T14" fmla="*/ 84 w 92"/>
                  <a:gd name="T15" fmla="*/ 101 h 169"/>
                  <a:gd name="T16" fmla="*/ 86 w 92"/>
                  <a:gd name="T17" fmla="*/ 98 h 169"/>
                  <a:gd name="T18" fmla="*/ 87 w 92"/>
                  <a:gd name="T19" fmla="*/ 92 h 169"/>
                  <a:gd name="T20" fmla="*/ 87 w 92"/>
                  <a:gd name="T21" fmla="*/ 92 h 169"/>
                  <a:gd name="T22" fmla="*/ 89 w 92"/>
                  <a:gd name="T23" fmla="*/ 77 h 169"/>
                  <a:gd name="T24" fmla="*/ 91 w 92"/>
                  <a:gd name="T25" fmla="*/ 63 h 169"/>
                  <a:gd name="T26" fmla="*/ 92 w 92"/>
                  <a:gd name="T27" fmla="*/ 39 h 169"/>
                  <a:gd name="T28" fmla="*/ 91 w 92"/>
                  <a:gd name="T29" fmla="*/ 24 h 169"/>
                  <a:gd name="T30" fmla="*/ 91 w 92"/>
                  <a:gd name="T31" fmla="*/ 17 h 169"/>
                  <a:gd name="T32" fmla="*/ 91 w 92"/>
                  <a:gd name="T33" fmla="*/ 17 h 169"/>
                  <a:gd name="T34" fmla="*/ 90 w 92"/>
                  <a:gd name="T35" fmla="*/ 14 h 169"/>
                  <a:gd name="T36" fmla="*/ 87 w 92"/>
                  <a:gd name="T37" fmla="*/ 11 h 169"/>
                  <a:gd name="T38" fmla="*/ 83 w 92"/>
                  <a:gd name="T39" fmla="*/ 8 h 169"/>
                  <a:gd name="T40" fmla="*/ 77 w 92"/>
                  <a:gd name="T41" fmla="*/ 5 h 169"/>
                  <a:gd name="T42" fmla="*/ 70 w 92"/>
                  <a:gd name="T43" fmla="*/ 3 h 169"/>
                  <a:gd name="T44" fmla="*/ 62 w 92"/>
                  <a:gd name="T45" fmla="*/ 2 h 169"/>
                  <a:gd name="T46" fmla="*/ 54 w 92"/>
                  <a:gd name="T47" fmla="*/ 1 h 169"/>
                  <a:gd name="T48" fmla="*/ 46 w 92"/>
                  <a:gd name="T49" fmla="*/ 0 h 169"/>
                  <a:gd name="T50" fmla="*/ 46 w 92"/>
                  <a:gd name="T51" fmla="*/ 0 h 169"/>
                  <a:gd name="T52" fmla="*/ 37 w 92"/>
                  <a:gd name="T53" fmla="*/ 1 h 169"/>
                  <a:gd name="T54" fmla="*/ 29 w 92"/>
                  <a:gd name="T55" fmla="*/ 2 h 169"/>
                  <a:gd name="T56" fmla="*/ 21 w 92"/>
                  <a:gd name="T57" fmla="*/ 3 h 169"/>
                  <a:gd name="T58" fmla="*/ 15 w 92"/>
                  <a:gd name="T59" fmla="*/ 5 h 169"/>
                  <a:gd name="T60" fmla="*/ 9 w 92"/>
                  <a:gd name="T61" fmla="*/ 8 h 169"/>
                  <a:gd name="T62" fmla="*/ 4 w 92"/>
                  <a:gd name="T63" fmla="*/ 11 h 169"/>
                  <a:gd name="T64" fmla="*/ 1 w 92"/>
                  <a:gd name="T65" fmla="*/ 14 h 169"/>
                  <a:gd name="T66" fmla="*/ 0 w 92"/>
                  <a:gd name="T67" fmla="*/ 17 h 169"/>
                  <a:gd name="T68" fmla="*/ 0 w 92"/>
                  <a:gd name="T69" fmla="*/ 17 h 169"/>
                  <a:gd name="T70" fmla="*/ 0 w 92"/>
                  <a:gd name="T71" fmla="*/ 24 h 169"/>
                  <a:gd name="T72" fmla="*/ 0 w 92"/>
                  <a:gd name="T73" fmla="*/ 39 h 169"/>
                  <a:gd name="T74" fmla="*/ 1 w 92"/>
                  <a:gd name="T75" fmla="*/ 63 h 169"/>
                  <a:gd name="T76" fmla="*/ 2 w 92"/>
                  <a:gd name="T77" fmla="*/ 77 h 169"/>
                  <a:gd name="T78" fmla="*/ 4 w 92"/>
                  <a:gd name="T79" fmla="*/ 92 h 169"/>
                  <a:gd name="T80" fmla="*/ 4 w 92"/>
                  <a:gd name="T81" fmla="*/ 92 h 169"/>
                  <a:gd name="T82" fmla="*/ 5 w 92"/>
                  <a:gd name="T83" fmla="*/ 98 h 169"/>
                  <a:gd name="T84" fmla="*/ 9 w 92"/>
                  <a:gd name="T85" fmla="*/ 101 h 169"/>
                  <a:gd name="T86" fmla="*/ 11 w 92"/>
                  <a:gd name="T87" fmla="*/ 104 h 169"/>
                  <a:gd name="T88" fmla="*/ 13 w 92"/>
                  <a:gd name="T89" fmla="*/ 110 h 169"/>
                  <a:gd name="T90" fmla="*/ 13 w 92"/>
                  <a:gd name="T91" fmla="*/ 110 h 169"/>
                  <a:gd name="T92" fmla="*/ 17 w 92"/>
                  <a:gd name="T93" fmla="*/ 139 h 169"/>
                  <a:gd name="T94" fmla="*/ 20 w 92"/>
                  <a:gd name="T95" fmla="*/ 155 h 169"/>
                  <a:gd name="T96" fmla="*/ 23 w 92"/>
                  <a:gd name="T9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169">
                    <a:moveTo>
                      <a:pt x="68" y="169"/>
                    </a:moveTo>
                    <a:lnTo>
                      <a:pt x="68" y="169"/>
                    </a:lnTo>
                    <a:lnTo>
                      <a:pt x="71" y="155"/>
                    </a:lnTo>
                    <a:lnTo>
                      <a:pt x="74" y="139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1" y="104"/>
                    </a:lnTo>
                    <a:lnTo>
                      <a:pt x="84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7"/>
                    </a:lnTo>
                    <a:lnTo>
                      <a:pt x="91" y="63"/>
                    </a:lnTo>
                    <a:lnTo>
                      <a:pt x="92" y="39"/>
                    </a:lnTo>
                    <a:lnTo>
                      <a:pt x="91" y="24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0" y="14"/>
                    </a:lnTo>
                    <a:lnTo>
                      <a:pt x="87" y="11"/>
                    </a:lnTo>
                    <a:lnTo>
                      <a:pt x="83" y="8"/>
                    </a:lnTo>
                    <a:lnTo>
                      <a:pt x="77" y="5"/>
                    </a:lnTo>
                    <a:lnTo>
                      <a:pt x="70" y="3"/>
                    </a:lnTo>
                    <a:lnTo>
                      <a:pt x="62" y="2"/>
                    </a:lnTo>
                    <a:lnTo>
                      <a:pt x="54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1" y="3"/>
                    </a:lnTo>
                    <a:lnTo>
                      <a:pt x="15" y="5"/>
                    </a:lnTo>
                    <a:lnTo>
                      <a:pt x="9" y="8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2" y="77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5" y="98"/>
                    </a:lnTo>
                    <a:lnTo>
                      <a:pt x="9" y="101"/>
                    </a:lnTo>
                    <a:lnTo>
                      <a:pt x="11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7" y="139"/>
                    </a:lnTo>
                    <a:lnTo>
                      <a:pt x="20" y="155"/>
                    </a:lnTo>
                    <a:lnTo>
                      <a:pt x="23" y="1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2" name="Freeform 52"/>
              <p:cNvSpPr>
                <a:spLocks/>
              </p:cNvSpPr>
              <p:nvPr/>
            </p:nvSpPr>
            <p:spPr bwMode="auto">
              <a:xfrm>
                <a:off x="998" y="1538"/>
                <a:ext cx="123" cy="122"/>
              </a:xfrm>
              <a:custGeom>
                <a:avLst/>
                <a:gdLst>
                  <a:gd name="T0" fmla="*/ 0 w 123"/>
                  <a:gd name="T1" fmla="*/ 62 h 122"/>
                  <a:gd name="T2" fmla="*/ 0 w 123"/>
                  <a:gd name="T3" fmla="*/ 62 h 122"/>
                  <a:gd name="T4" fmla="*/ 0 w 123"/>
                  <a:gd name="T5" fmla="*/ 55 h 122"/>
                  <a:gd name="T6" fmla="*/ 1 w 123"/>
                  <a:gd name="T7" fmla="*/ 49 h 122"/>
                  <a:gd name="T8" fmla="*/ 5 w 123"/>
                  <a:gd name="T9" fmla="*/ 37 h 122"/>
                  <a:gd name="T10" fmla="*/ 10 w 123"/>
                  <a:gd name="T11" fmla="*/ 27 h 122"/>
                  <a:gd name="T12" fmla="*/ 18 w 123"/>
                  <a:gd name="T13" fmla="*/ 17 h 122"/>
                  <a:gd name="T14" fmla="*/ 27 w 123"/>
                  <a:gd name="T15" fmla="*/ 10 h 122"/>
                  <a:gd name="T16" fmla="*/ 37 w 123"/>
                  <a:gd name="T17" fmla="*/ 5 h 122"/>
                  <a:gd name="T18" fmla="*/ 48 w 123"/>
                  <a:gd name="T19" fmla="*/ 1 h 122"/>
                  <a:gd name="T20" fmla="*/ 55 w 123"/>
                  <a:gd name="T21" fmla="*/ 0 h 122"/>
                  <a:gd name="T22" fmla="*/ 61 w 123"/>
                  <a:gd name="T23" fmla="*/ 0 h 122"/>
                  <a:gd name="T24" fmla="*/ 61 w 123"/>
                  <a:gd name="T25" fmla="*/ 0 h 122"/>
                  <a:gd name="T26" fmla="*/ 68 w 123"/>
                  <a:gd name="T27" fmla="*/ 0 h 122"/>
                  <a:gd name="T28" fmla="*/ 73 w 123"/>
                  <a:gd name="T29" fmla="*/ 1 h 122"/>
                  <a:gd name="T30" fmla="*/ 86 w 123"/>
                  <a:gd name="T31" fmla="*/ 5 h 122"/>
                  <a:gd name="T32" fmla="*/ 96 w 123"/>
                  <a:gd name="T33" fmla="*/ 10 h 122"/>
                  <a:gd name="T34" fmla="*/ 105 w 123"/>
                  <a:gd name="T35" fmla="*/ 17 h 122"/>
                  <a:gd name="T36" fmla="*/ 112 w 123"/>
                  <a:gd name="T37" fmla="*/ 27 h 122"/>
                  <a:gd name="T38" fmla="*/ 117 w 123"/>
                  <a:gd name="T39" fmla="*/ 37 h 122"/>
                  <a:gd name="T40" fmla="*/ 122 w 123"/>
                  <a:gd name="T41" fmla="*/ 49 h 122"/>
                  <a:gd name="T42" fmla="*/ 123 w 123"/>
                  <a:gd name="T43" fmla="*/ 55 h 122"/>
                  <a:gd name="T44" fmla="*/ 123 w 123"/>
                  <a:gd name="T45" fmla="*/ 62 h 122"/>
                  <a:gd name="T46" fmla="*/ 123 w 123"/>
                  <a:gd name="T47" fmla="*/ 62 h 122"/>
                  <a:gd name="T48" fmla="*/ 123 w 123"/>
                  <a:gd name="T49" fmla="*/ 68 h 122"/>
                  <a:gd name="T50" fmla="*/ 122 w 123"/>
                  <a:gd name="T51" fmla="*/ 74 h 122"/>
                  <a:gd name="T52" fmla="*/ 117 w 123"/>
                  <a:gd name="T53" fmla="*/ 85 h 122"/>
                  <a:gd name="T54" fmla="*/ 112 w 123"/>
                  <a:gd name="T55" fmla="*/ 95 h 122"/>
                  <a:gd name="T56" fmla="*/ 105 w 123"/>
                  <a:gd name="T57" fmla="*/ 105 h 122"/>
                  <a:gd name="T58" fmla="*/ 96 w 123"/>
                  <a:gd name="T59" fmla="*/ 112 h 122"/>
                  <a:gd name="T60" fmla="*/ 86 w 123"/>
                  <a:gd name="T61" fmla="*/ 117 h 122"/>
                  <a:gd name="T62" fmla="*/ 73 w 123"/>
                  <a:gd name="T63" fmla="*/ 121 h 122"/>
                  <a:gd name="T64" fmla="*/ 68 w 123"/>
                  <a:gd name="T65" fmla="*/ 122 h 122"/>
                  <a:gd name="T66" fmla="*/ 61 w 123"/>
                  <a:gd name="T67" fmla="*/ 122 h 122"/>
                  <a:gd name="T68" fmla="*/ 61 w 123"/>
                  <a:gd name="T69" fmla="*/ 122 h 122"/>
                  <a:gd name="T70" fmla="*/ 55 w 123"/>
                  <a:gd name="T71" fmla="*/ 122 h 122"/>
                  <a:gd name="T72" fmla="*/ 48 w 123"/>
                  <a:gd name="T73" fmla="*/ 121 h 122"/>
                  <a:gd name="T74" fmla="*/ 37 w 123"/>
                  <a:gd name="T75" fmla="*/ 117 h 122"/>
                  <a:gd name="T76" fmla="*/ 27 w 123"/>
                  <a:gd name="T77" fmla="*/ 112 h 122"/>
                  <a:gd name="T78" fmla="*/ 18 w 123"/>
                  <a:gd name="T79" fmla="*/ 105 h 122"/>
                  <a:gd name="T80" fmla="*/ 10 w 123"/>
                  <a:gd name="T81" fmla="*/ 95 h 122"/>
                  <a:gd name="T82" fmla="*/ 5 w 123"/>
                  <a:gd name="T83" fmla="*/ 85 h 122"/>
                  <a:gd name="T84" fmla="*/ 1 w 123"/>
                  <a:gd name="T85" fmla="*/ 74 h 122"/>
                  <a:gd name="T86" fmla="*/ 0 w 123"/>
                  <a:gd name="T87" fmla="*/ 68 h 122"/>
                  <a:gd name="T88" fmla="*/ 0 w 123"/>
                  <a:gd name="T89" fmla="*/ 62 h 122"/>
                  <a:gd name="T90" fmla="*/ 0 w 123"/>
                  <a:gd name="T91" fmla="*/ 6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2">
                    <a:moveTo>
                      <a:pt x="0" y="62"/>
                    </a:moveTo>
                    <a:lnTo>
                      <a:pt x="0" y="62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8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3" y="1"/>
                    </a:lnTo>
                    <a:lnTo>
                      <a:pt x="86" y="5"/>
                    </a:lnTo>
                    <a:lnTo>
                      <a:pt x="96" y="10"/>
                    </a:lnTo>
                    <a:lnTo>
                      <a:pt x="105" y="17"/>
                    </a:lnTo>
                    <a:lnTo>
                      <a:pt x="112" y="27"/>
                    </a:lnTo>
                    <a:lnTo>
                      <a:pt x="117" y="37"/>
                    </a:lnTo>
                    <a:lnTo>
                      <a:pt x="122" y="49"/>
                    </a:lnTo>
                    <a:lnTo>
                      <a:pt x="123" y="5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8"/>
                    </a:lnTo>
                    <a:lnTo>
                      <a:pt x="122" y="74"/>
                    </a:lnTo>
                    <a:lnTo>
                      <a:pt x="117" y="85"/>
                    </a:lnTo>
                    <a:lnTo>
                      <a:pt x="112" y="95"/>
                    </a:lnTo>
                    <a:lnTo>
                      <a:pt x="105" y="105"/>
                    </a:lnTo>
                    <a:lnTo>
                      <a:pt x="96" y="112"/>
                    </a:lnTo>
                    <a:lnTo>
                      <a:pt x="86" y="117"/>
                    </a:lnTo>
                    <a:lnTo>
                      <a:pt x="73" y="121"/>
                    </a:lnTo>
                    <a:lnTo>
                      <a:pt x="68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55" y="122"/>
                    </a:lnTo>
                    <a:lnTo>
                      <a:pt x="48" y="121"/>
                    </a:lnTo>
                    <a:lnTo>
                      <a:pt x="37" y="117"/>
                    </a:lnTo>
                    <a:lnTo>
                      <a:pt x="27" y="112"/>
                    </a:lnTo>
                    <a:lnTo>
                      <a:pt x="18" y="105"/>
                    </a:lnTo>
                    <a:lnTo>
                      <a:pt x="10" y="95"/>
                    </a:lnTo>
                    <a:lnTo>
                      <a:pt x="5" y="85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3" name="Freeform 53"/>
              <p:cNvSpPr>
                <a:spLocks/>
              </p:cNvSpPr>
              <p:nvPr/>
            </p:nvSpPr>
            <p:spPr bwMode="auto">
              <a:xfrm>
                <a:off x="1110" y="1564"/>
                <a:ext cx="61" cy="104"/>
              </a:xfrm>
              <a:custGeom>
                <a:avLst/>
                <a:gdLst>
                  <a:gd name="T0" fmla="*/ 56 w 61"/>
                  <a:gd name="T1" fmla="*/ 62 h 104"/>
                  <a:gd name="T2" fmla="*/ 56 w 61"/>
                  <a:gd name="T3" fmla="*/ 62 h 104"/>
                  <a:gd name="T4" fmla="*/ 53 w 61"/>
                  <a:gd name="T5" fmla="*/ 70 h 104"/>
                  <a:gd name="T6" fmla="*/ 49 w 61"/>
                  <a:gd name="T7" fmla="*/ 78 h 104"/>
                  <a:gd name="T8" fmla="*/ 44 w 61"/>
                  <a:gd name="T9" fmla="*/ 84 h 104"/>
                  <a:gd name="T10" fmla="*/ 39 w 61"/>
                  <a:gd name="T11" fmla="*/ 90 h 104"/>
                  <a:gd name="T12" fmla="*/ 35 w 61"/>
                  <a:gd name="T13" fmla="*/ 95 h 104"/>
                  <a:gd name="T14" fmla="*/ 29 w 61"/>
                  <a:gd name="T15" fmla="*/ 99 h 104"/>
                  <a:gd name="T16" fmla="*/ 24 w 61"/>
                  <a:gd name="T17" fmla="*/ 102 h 104"/>
                  <a:gd name="T18" fmla="*/ 19 w 61"/>
                  <a:gd name="T19" fmla="*/ 104 h 104"/>
                  <a:gd name="T20" fmla="*/ 19 w 61"/>
                  <a:gd name="T21" fmla="*/ 104 h 104"/>
                  <a:gd name="T22" fmla="*/ 12 w 61"/>
                  <a:gd name="T23" fmla="*/ 103 h 104"/>
                  <a:gd name="T24" fmla="*/ 7 w 61"/>
                  <a:gd name="T25" fmla="*/ 102 h 104"/>
                  <a:gd name="T26" fmla="*/ 3 w 61"/>
                  <a:gd name="T27" fmla="*/ 99 h 104"/>
                  <a:gd name="T28" fmla="*/ 0 w 61"/>
                  <a:gd name="T29" fmla="*/ 91 h 104"/>
                  <a:gd name="T30" fmla="*/ 0 w 61"/>
                  <a:gd name="T31" fmla="*/ 91 h 104"/>
                  <a:gd name="T32" fmla="*/ 0 w 61"/>
                  <a:gd name="T33" fmla="*/ 89 h 104"/>
                  <a:gd name="T34" fmla="*/ 0 w 61"/>
                  <a:gd name="T35" fmla="*/ 89 h 104"/>
                  <a:gd name="T36" fmla="*/ 15 w 61"/>
                  <a:gd name="T37" fmla="*/ 76 h 104"/>
                  <a:gd name="T38" fmla="*/ 15 w 61"/>
                  <a:gd name="T39" fmla="*/ 76 h 104"/>
                  <a:gd name="T40" fmla="*/ 17 w 61"/>
                  <a:gd name="T41" fmla="*/ 74 h 104"/>
                  <a:gd name="T42" fmla="*/ 18 w 61"/>
                  <a:gd name="T43" fmla="*/ 75 h 104"/>
                  <a:gd name="T44" fmla="*/ 18 w 61"/>
                  <a:gd name="T45" fmla="*/ 75 h 104"/>
                  <a:gd name="T46" fmla="*/ 28 w 61"/>
                  <a:gd name="T47" fmla="*/ 78 h 104"/>
                  <a:gd name="T48" fmla="*/ 28 w 61"/>
                  <a:gd name="T49" fmla="*/ 78 h 104"/>
                  <a:gd name="T50" fmla="*/ 29 w 61"/>
                  <a:gd name="T51" fmla="*/ 78 h 104"/>
                  <a:gd name="T52" fmla="*/ 30 w 61"/>
                  <a:gd name="T53" fmla="*/ 78 h 104"/>
                  <a:gd name="T54" fmla="*/ 30 w 61"/>
                  <a:gd name="T55" fmla="*/ 78 h 104"/>
                  <a:gd name="T56" fmla="*/ 36 w 61"/>
                  <a:gd name="T57" fmla="*/ 68 h 104"/>
                  <a:gd name="T58" fmla="*/ 39 w 61"/>
                  <a:gd name="T59" fmla="*/ 63 h 104"/>
                  <a:gd name="T60" fmla="*/ 41 w 61"/>
                  <a:gd name="T61" fmla="*/ 57 h 104"/>
                  <a:gd name="T62" fmla="*/ 41 w 61"/>
                  <a:gd name="T63" fmla="*/ 57 h 104"/>
                  <a:gd name="T64" fmla="*/ 43 w 61"/>
                  <a:gd name="T65" fmla="*/ 51 h 104"/>
                  <a:gd name="T66" fmla="*/ 44 w 61"/>
                  <a:gd name="T67" fmla="*/ 46 h 104"/>
                  <a:gd name="T68" fmla="*/ 46 w 61"/>
                  <a:gd name="T69" fmla="*/ 34 h 104"/>
                  <a:gd name="T70" fmla="*/ 46 w 61"/>
                  <a:gd name="T71" fmla="*/ 34 h 104"/>
                  <a:gd name="T72" fmla="*/ 46 w 61"/>
                  <a:gd name="T73" fmla="*/ 33 h 104"/>
                  <a:gd name="T74" fmla="*/ 44 w 61"/>
                  <a:gd name="T75" fmla="*/ 32 h 104"/>
                  <a:gd name="T76" fmla="*/ 44 w 61"/>
                  <a:gd name="T77" fmla="*/ 32 h 104"/>
                  <a:gd name="T78" fmla="*/ 34 w 61"/>
                  <a:gd name="T79" fmla="*/ 29 h 104"/>
                  <a:gd name="T80" fmla="*/ 34 w 61"/>
                  <a:gd name="T81" fmla="*/ 29 h 104"/>
                  <a:gd name="T82" fmla="*/ 33 w 61"/>
                  <a:gd name="T83" fmla="*/ 28 h 104"/>
                  <a:gd name="T84" fmla="*/ 32 w 61"/>
                  <a:gd name="T85" fmla="*/ 26 h 104"/>
                  <a:gd name="T86" fmla="*/ 32 w 61"/>
                  <a:gd name="T87" fmla="*/ 26 h 104"/>
                  <a:gd name="T88" fmla="*/ 30 w 61"/>
                  <a:gd name="T89" fmla="*/ 6 h 104"/>
                  <a:gd name="T90" fmla="*/ 30 w 61"/>
                  <a:gd name="T91" fmla="*/ 6 h 104"/>
                  <a:gd name="T92" fmla="*/ 31 w 61"/>
                  <a:gd name="T93" fmla="*/ 5 h 104"/>
                  <a:gd name="T94" fmla="*/ 39 w 61"/>
                  <a:gd name="T95" fmla="*/ 0 h 104"/>
                  <a:gd name="T96" fmla="*/ 39 w 61"/>
                  <a:gd name="T97" fmla="*/ 0 h 104"/>
                  <a:gd name="T98" fmla="*/ 43 w 61"/>
                  <a:gd name="T99" fmla="*/ 1 h 104"/>
                  <a:gd name="T100" fmla="*/ 48 w 61"/>
                  <a:gd name="T101" fmla="*/ 3 h 104"/>
                  <a:gd name="T102" fmla="*/ 55 w 61"/>
                  <a:gd name="T103" fmla="*/ 7 h 104"/>
                  <a:gd name="T104" fmla="*/ 55 w 61"/>
                  <a:gd name="T105" fmla="*/ 7 h 104"/>
                  <a:gd name="T106" fmla="*/ 57 w 61"/>
                  <a:gd name="T107" fmla="*/ 12 h 104"/>
                  <a:gd name="T108" fmla="*/ 59 w 61"/>
                  <a:gd name="T109" fmla="*/ 17 h 104"/>
                  <a:gd name="T110" fmla="*/ 61 w 61"/>
                  <a:gd name="T111" fmla="*/ 24 h 104"/>
                  <a:gd name="T112" fmla="*/ 61 w 61"/>
                  <a:gd name="T113" fmla="*/ 30 h 104"/>
                  <a:gd name="T114" fmla="*/ 61 w 61"/>
                  <a:gd name="T115" fmla="*/ 39 h 104"/>
                  <a:gd name="T116" fmla="*/ 60 w 61"/>
                  <a:gd name="T117" fmla="*/ 46 h 104"/>
                  <a:gd name="T118" fmla="*/ 59 w 61"/>
                  <a:gd name="T119" fmla="*/ 54 h 104"/>
                  <a:gd name="T120" fmla="*/ 56 w 61"/>
                  <a:gd name="T121" fmla="*/ 62 h 104"/>
                  <a:gd name="T122" fmla="*/ 56 w 61"/>
                  <a:gd name="T123" fmla="*/ 6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04">
                    <a:moveTo>
                      <a:pt x="56" y="62"/>
                    </a:moveTo>
                    <a:lnTo>
                      <a:pt x="56" y="62"/>
                    </a:lnTo>
                    <a:lnTo>
                      <a:pt x="53" y="70"/>
                    </a:lnTo>
                    <a:lnTo>
                      <a:pt x="49" y="78"/>
                    </a:lnTo>
                    <a:lnTo>
                      <a:pt x="44" y="84"/>
                    </a:lnTo>
                    <a:lnTo>
                      <a:pt x="39" y="90"/>
                    </a:lnTo>
                    <a:lnTo>
                      <a:pt x="35" y="95"/>
                    </a:lnTo>
                    <a:lnTo>
                      <a:pt x="29" y="99"/>
                    </a:lnTo>
                    <a:lnTo>
                      <a:pt x="24" y="102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2" y="103"/>
                    </a:lnTo>
                    <a:lnTo>
                      <a:pt x="7" y="102"/>
                    </a:lnTo>
                    <a:lnTo>
                      <a:pt x="3" y="9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6" y="68"/>
                    </a:lnTo>
                    <a:lnTo>
                      <a:pt x="39" y="63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3" y="51"/>
                    </a:lnTo>
                    <a:lnTo>
                      <a:pt x="44" y="46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3" y="28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8" y="3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7" y="12"/>
                    </a:lnTo>
                    <a:lnTo>
                      <a:pt x="59" y="17"/>
                    </a:lnTo>
                    <a:lnTo>
                      <a:pt x="61" y="24"/>
                    </a:lnTo>
                    <a:lnTo>
                      <a:pt x="61" y="30"/>
                    </a:lnTo>
                    <a:lnTo>
                      <a:pt x="61" y="39"/>
                    </a:lnTo>
                    <a:lnTo>
                      <a:pt x="60" y="46"/>
                    </a:lnTo>
                    <a:lnTo>
                      <a:pt x="59" y="54"/>
                    </a:lnTo>
                    <a:lnTo>
                      <a:pt x="56" y="62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4" name="Freeform 54"/>
              <p:cNvSpPr>
                <a:spLocks/>
              </p:cNvSpPr>
              <p:nvPr/>
            </p:nvSpPr>
            <p:spPr bwMode="auto">
              <a:xfrm>
                <a:off x="988" y="1653"/>
                <a:ext cx="243" cy="147"/>
              </a:xfrm>
              <a:custGeom>
                <a:avLst/>
                <a:gdLst>
                  <a:gd name="T0" fmla="*/ 3 w 243"/>
                  <a:gd name="T1" fmla="*/ 146 h 147"/>
                  <a:gd name="T2" fmla="*/ 3 w 243"/>
                  <a:gd name="T3" fmla="*/ 146 h 147"/>
                  <a:gd name="T4" fmla="*/ 1 w 243"/>
                  <a:gd name="T5" fmla="*/ 109 h 147"/>
                  <a:gd name="T6" fmla="*/ 0 w 243"/>
                  <a:gd name="T7" fmla="*/ 79 h 147"/>
                  <a:gd name="T8" fmla="*/ 1 w 243"/>
                  <a:gd name="T9" fmla="*/ 61 h 147"/>
                  <a:gd name="T10" fmla="*/ 1 w 243"/>
                  <a:gd name="T11" fmla="*/ 53 h 147"/>
                  <a:gd name="T12" fmla="*/ 1 w 243"/>
                  <a:gd name="T13" fmla="*/ 53 h 147"/>
                  <a:gd name="T14" fmla="*/ 1 w 243"/>
                  <a:gd name="T15" fmla="*/ 50 h 147"/>
                  <a:gd name="T16" fmla="*/ 2 w 243"/>
                  <a:gd name="T17" fmla="*/ 47 h 147"/>
                  <a:gd name="T18" fmla="*/ 7 w 243"/>
                  <a:gd name="T19" fmla="*/ 42 h 147"/>
                  <a:gd name="T20" fmla="*/ 13 w 243"/>
                  <a:gd name="T21" fmla="*/ 37 h 147"/>
                  <a:gd name="T22" fmla="*/ 22 w 243"/>
                  <a:gd name="T23" fmla="*/ 33 h 147"/>
                  <a:gd name="T24" fmla="*/ 33 w 243"/>
                  <a:gd name="T25" fmla="*/ 30 h 147"/>
                  <a:gd name="T26" fmla="*/ 45 w 243"/>
                  <a:gd name="T27" fmla="*/ 27 h 147"/>
                  <a:gd name="T28" fmla="*/ 58 w 243"/>
                  <a:gd name="T29" fmla="*/ 26 h 147"/>
                  <a:gd name="T30" fmla="*/ 71 w 243"/>
                  <a:gd name="T31" fmla="*/ 25 h 147"/>
                  <a:gd name="T32" fmla="*/ 71 w 243"/>
                  <a:gd name="T33" fmla="*/ 25 h 147"/>
                  <a:gd name="T34" fmla="*/ 84 w 243"/>
                  <a:gd name="T35" fmla="*/ 25 h 147"/>
                  <a:gd name="T36" fmla="*/ 94 w 243"/>
                  <a:gd name="T37" fmla="*/ 27 h 147"/>
                  <a:gd name="T38" fmla="*/ 105 w 243"/>
                  <a:gd name="T39" fmla="*/ 28 h 147"/>
                  <a:gd name="T40" fmla="*/ 113 w 243"/>
                  <a:gd name="T41" fmla="*/ 30 h 147"/>
                  <a:gd name="T42" fmla="*/ 125 w 243"/>
                  <a:gd name="T43" fmla="*/ 35 h 147"/>
                  <a:gd name="T44" fmla="*/ 135 w 243"/>
                  <a:gd name="T45" fmla="*/ 39 h 147"/>
                  <a:gd name="T46" fmla="*/ 178 w 243"/>
                  <a:gd name="T47" fmla="*/ 63 h 147"/>
                  <a:gd name="T48" fmla="*/ 161 w 243"/>
                  <a:gd name="T49" fmla="*/ 30 h 147"/>
                  <a:gd name="T50" fmla="*/ 161 w 243"/>
                  <a:gd name="T51" fmla="*/ 30 h 147"/>
                  <a:gd name="T52" fmla="*/ 160 w 243"/>
                  <a:gd name="T53" fmla="*/ 26 h 147"/>
                  <a:gd name="T54" fmla="*/ 159 w 243"/>
                  <a:gd name="T55" fmla="*/ 22 h 147"/>
                  <a:gd name="T56" fmla="*/ 159 w 243"/>
                  <a:gd name="T57" fmla="*/ 17 h 147"/>
                  <a:gd name="T58" fmla="*/ 160 w 243"/>
                  <a:gd name="T59" fmla="*/ 13 h 147"/>
                  <a:gd name="T60" fmla="*/ 162 w 243"/>
                  <a:gd name="T61" fmla="*/ 10 h 147"/>
                  <a:gd name="T62" fmla="*/ 164 w 243"/>
                  <a:gd name="T63" fmla="*/ 7 h 147"/>
                  <a:gd name="T64" fmla="*/ 168 w 243"/>
                  <a:gd name="T65" fmla="*/ 4 h 147"/>
                  <a:gd name="T66" fmla="*/ 171 w 243"/>
                  <a:gd name="T67" fmla="*/ 2 h 147"/>
                  <a:gd name="T68" fmla="*/ 171 w 243"/>
                  <a:gd name="T69" fmla="*/ 2 h 147"/>
                  <a:gd name="T70" fmla="*/ 175 w 243"/>
                  <a:gd name="T71" fmla="*/ 0 h 147"/>
                  <a:gd name="T72" fmla="*/ 179 w 243"/>
                  <a:gd name="T73" fmla="*/ 0 h 147"/>
                  <a:gd name="T74" fmla="*/ 183 w 243"/>
                  <a:gd name="T75" fmla="*/ 0 h 147"/>
                  <a:gd name="T76" fmla="*/ 187 w 243"/>
                  <a:gd name="T77" fmla="*/ 0 h 147"/>
                  <a:gd name="T78" fmla="*/ 190 w 243"/>
                  <a:gd name="T79" fmla="*/ 2 h 147"/>
                  <a:gd name="T80" fmla="*/ 194 w 243"/>
                  <a:gd name="T81" fmla="*/ 4 h 147"/>
                  <a:gd name="T82" fmla="*/ 196 w 243"/>
                  <a:gd name="T83" fmla="*/ 7 h 147"/>
                  <a:gd name="T84" fmla="*/ 199 w 243"/>
                  <a:gd name="T85" fmla="*/ 11 h 147"/>
                  <a:gd name="T86" fmla="*/ 243 w 243"/>
                  <a:gd name="T87" fmla="*/ 98 h 147"/>
                  <a:gd name="T88" fmla="*/ 204 w 243"/>
                  <a:gd name="T89" fmla="*/ 124 h 147"/>
                  <a:gd name="T90" fmla="*/ 143 w 243"/>
                  <a:gd name="T91" fmla="*/ 92 h 147"/>
                  <a:gd name="T92" fmla="*/ 143 w 243"/>
                  <a:gd name="T93" fmla="*/ 92 h 147"/>
                  <a:gd name="T94" fmla="*/ 142 w 243"/>
                  <a:gd name="T95" fmla="*/ 116 h 147"/>
                  <a:gd name="T96" fmla="*/ 140 w 243"/>
                  <a:gd name="T97" fmla="*/ 147 h 147"/>
                  <a:gd name="T98" fmla="*/ 139 w 243"/>
                  <a:gd name="T9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" h="147">
                    <a:moveTo>
                      <a:pt x="3" y="146"/>
                    </a:moveTo>
                    <a:lnTo>
                      <a:pt x="3" y="146"/>
                    </a:lnTo>
                    <a:lnTo>
                      <a:pt x="1" y="109"/>
                    </a:lnTo>
                    <a:lnTo>
                      <a:pt x="0" y="79"/>
                    </a:lnTo>
                    <a:lnTo>
                      <a:pt x="1" y="61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7" y="42"/>
                    </a:lnTo>
                    <a:lnTo>
                      <a:pt x="13" y="37"/>
                    </a:lnTo>
                    <a:lnTo>
                      <a:pt x="22" y="33"/>
                    </a:lnTo>
                    <a:lnTo>
                      <a:pt x="33" y="30"/>
                    </a:lnTo>
                    <a:lnTo>
                      <a:pt x="45" y="27"/>
                    </a:lnTo>
                    <a:lnTo>
                      <a:pt x="58" y="26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84" y="25"/>
                    </a:lnTo>
                    <a:lnTo>
                      <a:pt x="94" y="27"/>
                    </a:lnTo>
                    <a:lnTo>
                      <a:pt x="105" y="28"/>
                    </a:lnTo>
                    <a:lnTo>
                      <a:pt x="113" y="30"/>
                    </a:lnTo>
                    <a:lnTo>
                      <a:pt x="125" y="35"/>
                    </a:lnTo>
                    <a:lnTo>
                      <a:pt x="135" y="39"/>
                    </a:lnTo>
                    <a:lnTo>
                      <a:pt x="178" y="63"/>
                    </a:lnTo>
                    <a:lnTo>
                      <a:pt x="161" y="30"/>
                    </a:lnTo>
                    <a:lnTo>
                      <a:pt x="161" y="30"/>
                    </a:lnTo>
                    <a:lnTo>
                      <a:pt x="160" y="26"/>
                    </a:lnTo>
                    <a:lnTo>
                      <a:pt x="159" y="22"/>
                    </a:lnTo>
                    <a:lnTo>
                      <a:pt x="159" y="17"/>
                    </a:lnTo>
                    <a:lnTo>
                      <a:pt x="160" y="13"/>
                    </a:lnTo>
                    <a:lnTo>
                      <a:pt x="162" y="10"/>
                    </a:lnTo>
                    <a:lnTo>
                      <a:pt x="164" y="7"/>
                    </a:lnTo>
                    <a:lnTo>
                      <a:pt x="168" y="4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75" y="0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2"/>
                    </a:lnTo>
                    <a:lnTo>
                      <a:pt x="194" y="4"/>
                    </a:lnTo>
                    <a:lnTo>
                      <a:pt x="196" y="7"/>
                    </a:lnTo>
                    <a:lnTo>
                      <a:pt x="199" y="11"/>
                    </a:lnTo>
                    <a:lnTo>
                      <a:pt x="243" y="98"/>
                    </a:lnTo>
                    <a:lnTo>
                      <a:pt x="204" y="124"/>
                    </a:lnTo>
                    <a:lnTo>
                      <a:pt x="143" y="92"/>
                    </a:lnTo>
                    <a:lnTo>
                      <a:pt x="143" y="92"/>
                    </a:lnTo>
                    <a:lnTo>
                      <a:pt x="142" y="116"/>
                    </a:lnTo>
                    <a:lnTo>
                      <a:pt x="140" y="147"/>
                    </a:lnTo>
                    <a:lnTo>
                      <a:pt x="139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5" name="Freeform 55"/>
              <p:cNvSpPr>
                <a:spLocks/>
              </p:cNvSpPr>
              <p:nvPr/>
            </p:nvSpPr>
            <p:spPr bwMode="auto">
              <a:xfrm>
                <a:off x="1560" y="941"/>
                <a:ext cx="77" cy="131"/>
              </a:xfrm>
              <a:custGeom>
                <a:avLst/>
                <a:gdLst>
                  <a:gd name="T0" fmla="*/ 7 w 77"/>
                  <a:gd name="T1" fmla="*/ 78 h 131"/>
                  <a:gd name="T2" fmla="*/ 15 w 77"/>
                  <a:gd name="T3" fmla="*/ 98 h 131"/>
                  <a:gd name="T4" fmla="*/ 26 w 77"/>
                  <a:gd name="T5" fmla="*/ 113 h 131"/>
                  <a:gd name="T6" fmla="*/ 40 w 77"/>
                  <a:gd name="T7" fmla="*/ 125 h 131"/>
                  <a:gd name="T8" fmla="*/ 53 w 77"/>
                  <a:gd name="T9" fmla="*/ 131 h 131"/>
                  <a:gd name="T10" fmla="*/ 62 w 77"/>
                  <a:gd name="T11" fmla="*/ 129 h 131"/>
                  <a:gd name="T12" fmla="*/ 73 w 77"/>
                  <a:gd name="T13" fmla="*/ 125 h 131"/>
                  <a:gd name="T14" fmla="*/ 76 w 77"/>
                  <a:gd name="T15" fmla="*/ 113 h 131"/>
                  <a:gd name="T16" fmla="*/ 76 w 77"/>
                  <a:gd name="T17" fmla="*/ 111 h 131"/>
                  <a:gd name="T18" fmla="*/ 58 w 77"/>
                  <a:gd name="T19" fmla="*/ 94 h 131"/>
                  <a:gd name="T20" fmla="*/ 56 w 77"/>
                  <a:gd name="T21" fmla="*/ 93 h 131"/>
                  <a:gd name="T22" fmla="*/ 53 w 77"/>
                  <a:gd name="T23" fmla="*/ 93 h 131"/>
                  <a:gd name="T24" fmla="*/ 42 w 77"/>
                  <a:gd name="T25" fmla="*/ 97 h 131"/>
                  <a:gd name="T26" fmla="*/ 39 w 77"/>
                  <a:gd name="T27" fmla="*/ 97 h 131"/>
                  <a:gd name="T28" fmla="*/ 35 w 77"/>
                  <a:gd name="T29" fmla="*/ 92 h 131"/>
                  <a:gd name="T30" fmla="*/ 27 w 77"/>
                  <a:gd name="T31" fmla="*/ 79 h 131"/>
                  <a:gd name="T32" fmla="*/ 24 w 77"/>
                  <a:gd name="T33" fmla="*/ 72 h 131"/>
                  <a:gd name="T34" fmla="*/ 20 w 77"/>
                  <a:gd name="T35" fmla="*/ 57 h 131"/>
                  <a:gd name="T36" fmla="*/ 19 w 77"/>
                  <a:gd name="T37" fmla="*/ 43 h 131"/>
                  <a:gd name="T38" fmla="*/ 20 w 77"/>
                  <a:gd name="T39" fmla="*/ 42 h 131"/>
                  <a:gd name="T40" fmla="*/ 21 w 77"/>
                  <a:gd name="T41" fmla="*/ 41 h 131"/>
                  <a:gd name="T42" fmla="*/ 34 w 77"/>
                  <a:gd name="T43" fmla="*/ 37 h 131"/>
                  <a:gd name="T44" fmla="*/ 36 w 77"/>
                  <a:gd name="T45" fmla="*/ 33 h 131"/>
                  <a:gd name="T46" fmla="*/ 38 w 77"/>
                  <a:gd name="T47" fmla="*/ 9 h 131"/>
                  <a:gd name="T48" fmla="*/ 38 w 77"/>
                  <a:gd name="T49" fmla="*/ 7 h 131"/>
                  <a:gd name="T50" fmla="*/ 27 w 77"/>
                  <a:gd name="T51" fmla="*/ 0 h 131"/>
                  <a:gd name="T52" fmla="*/ 21 w 77"/>
                  <a:gd name="T53" fmla="*/ 2 h 131"/>
                  <a:gd name="T54" fmla="*/ 9 w 77"/>
                  <a:gd name="T55" fmla="*/ 9 h 131"/>
                  <a:gd name="T56" fmla="*/ 5 w 77"/>
                  <a:gd name="T57" fmla="*/ 15 h 131"/>
                  <a:gd name="T58" fmla="*/ 1 w 77"/>
                  <a:gd name="T59" fmla="*/ 30 h 131"/>
                  <a:gd name="T60" fmla="*/ 0 w 77"/>
                  <a:gd name="T61" fmla="*/ 49 h 131"/>
                  <a:gd name="T62" fmla="*/ 3 w 77"/>
                  <a:gd name="T63" fmla="*/ 68 h 131"/>
                  <a:gd name="T64" fmla="*/ 7 w 77"/>
                  <a:gd name="T65" fmla="*/ 7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31">
                    <a:moveTo>
                      <a:pt x="7" y="78"/>
                    </a:moveTo>
                    <a:lnTo>
                      <a:pt x="7" y="78"/>
                    </a:lnTo>
                    <a:lnTo>
                      <a:pt x="11" y="89"/>
                    </a:lnTo>
                    <a:lnTo>
                      <a:pt x="15" y="98"/>
                    </a:lnTo>
                    <a:lnTo>
                      <a:pt x="20" y="106"/>
                    </a:lnTo>
                    <a:lnTo>
                      <a:pt x="26" y="113"/>
                    </a:lnTo>
                    <a:lnTo>
                      <a:pt x="33" y="120"/>
                    </a:lnTo>
                    <a:lnTo>
                      <a:pt x="40" y="125"/>
                    </a:lnTo>
                    <a:lnTo>
                      <a:pt x="46" y="128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62" y="129"/>
                    </a:lnTo>
                    <a:lnTo>
                      <a:pt x="68" y="128"/>
                    </a:lnTo>
                    <a:lnTo>
                      <a:pt x="73" y="125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7" y="112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6" y="93"/>
                    </a:lnTo>
                    <a:lnTo>
                      <a:pt x="53" y="93"/>
                    </a:lnTo>
                    <a:lnTo>
                      <a:pt x="53" y="93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0" y="98"/>
                    </a:lnTo>
                    <a:lnTo>
                      <a:pt x="39" y="97"/>
                    </a:lnTo>
                    <a:lnTo>
                      <a:pt x="39" y="97"/>
                    </a:lnTo>
                    <a:lnTo>
                      <a:pt x="35" y="92"/>
                    </a:lnTo>
                    <a:lnTo>
                      <a:pt x="31" y="86"/>
                    </a:lnTo>
                    <a:lnTo>
                      <a:pt x="27" y="79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2" y="65"/>
                    </a:lnTo>
                    <a:lnTo>
                      <a:pt x="20" y="57"/>
                    </a:lnTo>
                    <a:lnTo>
                      <a:pt x="19" y="51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7" y="7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6" name="Freeform 56"/>
              <p:cNvSpPr>
                <a:spLocks/>
              </p:cNvSpPr>
              <p:nvPr/>
            </p:nvSpPr>
            <p:spPr bwMode="auto">
              <a:xfrm>
                <a:off x="1248" y="2107"/>
                <a:ext cx="214" cy="173"/>
              </a:xfrm>
              <a:custGeom>
                <a:avLst/>
                <a:gdLst>
                  <a:gd name="T0" fmla="*/ 214 w 214"/>
                  <a:gd name="T1" fmla="*/ 69 h 173"/>
                  <a:gd name="T2" fmla="*/ 214 w 214"/>
                  <a:gd name="T3" fmla="*/ 69 h 173"/>
                  <a:gd name="T4" fmla="*/ 213 w 214"/>
                  <a:gd name="T5" fmla="*/ 62 h 173"/>
                  <a:gd name="T6" fmla="*/ 210 w 214"/>
                  <a:gd name="T7" fmla="*/ 55 h 173"/>
                  <a:gd name="T8" fmla="*/ 207 w 214"/>
                  <a:gd name="T9" fmla="*/ 49 h 173"/>
                  <a:gd name="T10" fmla="*/ 203 w 214"/>
                  <a:gd name="T11" fmla="*/ 42 h 173"/>
                  <a:gd name="T12" fmla="*/ 199 w 214"/>
                  <a:gd name="T13" fmla="*/ 36 h 173"/>
                  <a:gd name="T14" fmla="*/ 192 w 214"/>
                  <a:gd name="T15" fmla="*/ 30 h 173"/>
                  <a:gd name="T16" fmla="*/ 186 w 214"/>
                  <a:gd name="T17" fmla="*/ 25 h 173"/>
                  <a:gd name="T18" fmla="*/ 180 w 214"/>
                  <a:gd name="T19" fmla="*/ 20 h 173"/>
                  <a:gd name="T20" fmla="*/ 172 w 214"/>
                  <a:gd name="T21" fmla="*/ 15 h 173"/>
                  <a:gd name="T22" fmla="*/ 165 w 214"/>
                  <a:gd name="T23" fmla="*/ 12 h 173"/>
                  <a:gd name="T24" fmla="*/ 155 w 214"/>
                  <a:gd name="T25" fmla="*/ 8 h 173"/>
                  <a:gd name="T26" fmla="*/ 147 w 214"/>
                  <a:gd name="T27" fmla="*/ 5 h 173"/>
                  <a:gd name="T28" fmla="*/ 138 w 214"/>
                  <a:gd name="T29" fmla="*/ 3 h 173"/>
                  <a:gd name="T30" fmla="*/ 128 w 214"/>
                  <a:gd name="T31" fmla="*/ 2 h 173"/>
                  <a:gd name="T32" fmla="*/ 117 w 214"/>
                  <a:gd name="T33" fmla="*/ 1 h 173"/>
                  <a:gd name="T34" fmla="*/ 107 w 214"/>
                  <a:gd name="T35" fmla="*/ 0 h 173"/>
                  <a:gd name="T36" fmla="*/ 107 w 214"/>
                  <a:gd name="T37" fmla="*/ 0 h 173"/>
                  <a:gd name="T38" fmla="*/ 97 w 214"/>
                  <a:gd name="T39" fmla="*/ 1 h 173"/>
                  <a:gd name="T40" fmla="*/ 85 w 214"/>
                  <a:gd name="T41" fmla="*/ 2 h 173"/>
                  <a:gd name="T42" fmla="*/ 75 w 214"/>
                  <a:gd name="T43" fmla="*/ 4 h 173"/>
                  <a:gd name="T44" fmla="*/ 66 w 214"/>
                  <a:gd name="T45" fmla="*/ 6 h 173"/>
                  <a:gd name="T46" fmla="*/ 57 w 214"/>
                  <a:gd name="T47" fmla="*/ 9 h 173"/>
                  <a:gd name="T48" fmla="*/ 47 w 214"/>
                  <a:gd name="T49" fmla="*/ 13 h 173"/>
                  <a:gd name="T50" fmla="*/ 39 w 214"/>
                  <a:gd name="T51" fmla="*/ 17 h 173"/>
                  <a:gd name="T52" fmla="*/ 32 w 214"/>
                  <a:gd name="T53" fmla="*/ 22 h 173"/>
                  <a:gd name="T54" fmla="*/ 25 w 214"/>
                  <a:gd name="T55" fmla="*/ 27 h 173"/>
                  <a:gd name="T56" fmla="*/ 19 w 214"/>
                  <a:gd name="T57" fmla="*/ 33 h 173"/>
                  <a:gd name="T58" fmla="*/ 13 w 214"/>
                  <a:gd name="T59" fmla="*/ 40 h 173"/>
                  <a:gd name="T60" fmla="*/ 8 w 214"/>
                  <a:gd name="T61" fmla="*/ 47 h 173"/>
                  <a:gd name="T62" fmla="*/ 5 w 214"/>
                  <a:gd name="T63" fmla="*/ 54 h 173"/>
                  <a:gd name="T64" fmla="*/ 2 w 214"/>
                  <a:gd name="T65" fmla="*/ 61 h 173"/>
                  <a:gd name="T66" fmla="*/ 1 w 214"/>
                  <a:gd name="T67" fmla="*/ 69 h 173"/>
                  <a:gd name="T68" fmla="*/ 0 w 214"/>
                  <a:gd name="T69" fmla="*/ 77 h 173"/>
                  <a:gd name="T70" fmla="*/ 0 w 214"/>
                  <a:gd name="T71" fmla="*/ 77 h 173"/>
                  <a:gd name="T72" fmla="*/ 1 w 214"/>
                  <a:gd name="T73" fmla="*/ 85 h 173"/>
                  <a:gd name="T74" fmla="*/ 2 w 214"/>
                  <a:gd name="T75" fmla="*/ 92 h 173"/>
                  <a:gd name="T76" fmla="*/ 5 w 214"/>
                  <a:gd name="T77" fmla="*/ 100 h 173"/>
                  <a:gd name="T78" fmla="*/ 8 w 214"/>
                  <a:gd name="T79" fmla="*/ 108 h 173"/>
                  <a:gd name="T80" fmla="*/ 13 w 214"/>
                  <a:gd name="T81" fmla="*/ 114 h 173"/>
                  <a:gd name="T82" fmla="*/ 19 w 214"/>
                  <a:gd name="T83" fmla="*/ 120 h 173"/>
                  <a:gd name="T84" fmla="*/ 25 w 214"/>
                  <a:gd name="T85" fmla="*/ 126 h 173"/>
                  <a:gd name="T86" fmla="*/ 32 w 214"/>
                  <a:gd name="T87" fmla="*/ 132 h 173"/>
                  <a:gd name="T88" fmla="*/ 13 w 214"/>
                  <a:gd name="T89" fmla="*/ 173 h 173"/>
                  <a:gd name="T90" fmla="*/ 63 w 214"/>
                  <a:gd name="T91" fmla="*/ 148 h 173"/>
                  <a:gd name="T92" fmla="*/ 63 w 214"/>
                  <a:gd name="T93" fmla="*/ 148 h 173"/>
                  <a:gd name="T94" fmla="*/ 81 w 214"/>
                  <a:gd name="T95" fmla="*/ 152 h 173"/>
                  <a:gd name="T96" fmla="*/ 91 w 214"/>
                  <a:gd name="T97" fmla="*/ 153 h 173"/>
                  <a:gd name="T98" fmla="*/ 100 w 214"/>
                  <a:gd name="T99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3">
                    <a:moveTo>
                      <a:pt x="214" y="69"/>
                    </a:moveTo>
                    <a:lnTo>
                      <a:pt x="214" y="69"/>
                    </a:lnTo>
                    <a:lnTo>
                      <a:pt x="213" y="62"/>
                    </a:lnTo>
                    <a:lnTo>
                      <a:pt x="210" y="55"/>
                    </a:lnTo>
                    <a:lnTo>
                      <a:pt x="207" y="49"/>
                    </a:lnTo>
                    <a:lnTo>
                      <a:pt x="203" y="42"/>
                    </a:lnTo>
                    <a:lnTo>
                      <a:pt x="199" y="36"/>
                    </a:lnTo>
                    <a:lnTo>
                      <a:pt x="192" y="30"/>
                    </a:lnTo>
                    <a:lnTo>
                      <a:pt x="186" y="25"/>
                    </a:lnTo>
                    <a:lnTo>
                      <a:pt x="180" y="20"/>
                    </a:lnTo>
                    <a:lnTo>
                      <a:pt x="172" y="15"/>
                    </a:lnTo>
                    <a:lnTo>
                      <a:pt x="165" y="12"/>
                    </a:lnTo>
                    <a:lnTo>
                      <a:pt x="155" y="8"/>
                    </a:lnTo>
                    <a:lnTo>
                      <a:pt x="147" y="5"/>
                    </a:lnTo>
                    <a:lnTo>
                      <a:pt x="138" y="3"/>
                    </a:lnTo>
                    <a:lnTo>
                      <a:pt x="128" y="2"/>
                    </a:lnTo>
                    <a:lnTo>
                      <a:pt x="117" y="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5" y="2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9"/>
                    </a:lnTo>
                    <a:lnTo>
                      <a:pt x="47" y="13"/>
                    </a:lnTo>
                    <a:lnTo>
                      <a:pt x="39" y="17"/>
                    </a:lnTo>
                    <a:lnTo>
                      <a:pt x="32" y="22"/>
                    </a:lnTo>
                    <a:lnTo>
                      <a:pt x="25" y="27"/>
                    </a:lnTo>
                    <a:lnTo>
                      <a:pt x="19" y="33"/>
                    </a:lnTo>
                    <a:lnTo>
                      <a:pt x="13" y="40"/>
                    </a:lnTo>
                    <a:lnTo>
                      <a:pt x="8" y="47"/>
                    </a:lnTo>
                    <a:lnTo>
                      <a:pt x="5" y="54"/>
                    </a:lnTo>
                    <a:lnTo>
                      <a:pt x="2" y="61"/>
                    </a:lnTo>
                    <a:lnTo>
                      <a:pt x="1" y="6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" y="85"/>
                    </a:lnTo>
                    <a:lnTo>
                      <a:pt x="2" y="92"/>
                    </a:lnTo>
                    <a:lnTo>
                      <a:pt x="5" y="100"/>
                    </a:lnTo>
                    <a:lnTo>
                      <a:pt x="8" y="108"/>
                    </a:lnTo>
                    <a:lnTo>
                      <a:pt x="13" y="114"/>
                    </a:lnTo>
                    <a:lnTo>
                      <a:pt x="19" y="120"/>
                    </a:lnTo>
                    <a:lnTo>
                      <a:pt x="25" y="126"/>
                    </a:lnTo>
                    <a:lnTo>
                      <a:pt x="32" y="132"/>
                    </a:lnTo>
                    <a:lnTo>
                      <a:pt x="13" y="173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81" y="152"/>
                    </a:lnTo>
                    <a:lnTo>
                      <a:pt x="91" y="153"/>
                    </a:lnTo>
                    <a:lnTo>
                      <a:pt x="10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7" name="Freeform 57"/>
              <p:cNvSpPr>
                <a:spLocks/>
              </p:cNvSpPr>
              <p:nvPr/>
            </p:nvSpPr>
            <p:spPr bwMode="auto">
              <a:xfrm>
                <a:off x="1353" y="2183"/>
                <a:ext cx="163" cy="132"/>
              </a:xfrm>
              <a:custGeom>
                <a:avLst/>
                <a:gdLst>
                  <a:gd name="T0" fmla="*/ 81 w 163"/>
                  <a:gd name="T1" fmla="*/ 0 h 132"/>
                  <a:gd name="T2" fmla="*/ 81 w 163"/>
                  <a:gd name="T3" fmla="*/ 0 h 132"/>
                  <a:gd name="T4" fmla="*/ 98 w 163"/>
                  <a:gd name="T5" fmla="*/ 1 h 132"/>
                  <a:gd name="T6" fmla="*/ 113 w 163"/>
                  <a:gd name="T7" fmla="*/ 4 h 132"/>
                  <a:gd name="T8" fmla="*/ 127 w 163"/>
                  <a:gd name="T9" fmla="*/ 10 h 132"/>
                  <a:gd name="T10" fmla="*/ 140 w 163"/>
                  <a:gd name="T11" fmla="*/ 17 h 132"/>
                  <a:gd name="T12" fmla="*/ 145 w 163"/>
                  <a:gd name="T13" fmla="*/ 21 h 132"/>
                  <a:gd name="T14" fmla="*/ 149 w 163"/>
                  <a:gd name="T15" fmla="*/ 25 h 132"/>
                  <a:gd name="T16" fmla="*/ 153 w 163"/>
                  <a:gd name="T17" fmla="*/ 30 h 132"/>
                  <a:gd name="T18" fmla="*/ 157 w 163"/>
                  <a:gd name="T19" fmla="*/ 36 h 132"/>
                  <a:gd name="T20" fmla="*/ 159 w 163"/>
                  <a:gd name="T21" fmla="*/ 41 h 132"/>
                  <a:gd name="T22" fmla="*/ 161 w 163"/>
                  <a:gd name="T23" fmla="*/ 46 h 132"/>
                  <a:gd name="T24" fmla="*/ 162 w 163"/>
                  <a:gd name="T25" fmla="*/ 52 h 132"/>
                  <a:gd name="T26" fmla="*/ 163 w 163"/>
                  <a:gd name="T27" fmla="*/ 58 h 132"/>
                  <a:gd name="T28" fmla="*/ 163 w 163"/>
                  <a:gd name="T29" fmla="*/ 58 h 132"/>
                  <a:gd name="T30" fmla="*/ 162 w 163"/>
                  <a:gd name="T31" fmla="*/ 64 h 132"/>
                  <a:gd name="T32" fmla="*/ 161 w 163"/>
                  <a:gd name="T33" fmla="*/ 71 h 132"/>
                  <a:gd name="T34" fmla="*/ 159 w 163"/>
                  <a:gd name="T35" fmla="*/ 76 h 132"/>
                  <a:gd name="T36" fmla="*/ 157 w 163"/>
                  <a:gd name="T37" fmla="*/ 81 h 132"/>
                  <a:gd name="T38" fmla="*/ 153 w 163"/>
                  <a:gd name="T39" fmla="*/ 86 h 132"/>
                  <a:gd name="T40" fmla="*/ 149 w 163"/>
                  <a:gd name="T41" fmla="*/ 91 h 132"/>
                  <a:gd name="T42" fmla="*/ 144 w 163"/>
                  <a:gd name="T43" fmla="*/ 96 h 132"/>
                  <a:gd name="T44" fmla="*/ 139 w 163"/>
                  <a:gd name="T45" fmla="*/ 100 h 132"/>
                  <a:gd name="T46" fmla="*/ 153 w 163"/>
                  <a:gd name="T47" fmla="*/ 132 h 132"/>
                  <a:gd name="T48" fmla="*/ 115 w 163"/>
                  <a:gd name="T49" fmla="*/ 112 h 132"/>
                  <a:gd name="T50" fmla="*/ 115 w 163"/>
                  <a:gd name="T51" fmla="*/ 112 h 132"/>
                  <a:gd name="T52" fmla="*/ 107 w 163"/>
                  <a:gd name="T53" fmla="*/ 114 h 132"/>
                  <a:gd name="T54" fmla="*/ 99 w 163"/>
                  <a:gd name="T55" fmla="*/ 116 h 132"/>
                  <a:gd name="T56" fmla="*/ 90 w 163"/>
                  <a:gd name="T57" fmla="*/ 117 h 132"/>
                  <a:gd name="T58" fmla="*/ 81 w 163"/>
                  <a:gd name="T59" fmla="*/ 117 h 132"/>
                  <a:gd name="T60" fmla="*/ 81 w 163"/>
                  <a:gd name="T61" fmla="*/ 117 h 132"/>
                  <a:gd name="T62" fmla="*/ 65 w 163"/>
                  <a:gd name="T63" fmla="*/ 116 h 132"/>
                  <a:gd name="T64" fmla="*/ 49 w 163"/>
                  <a:gd name="T65" fmla="*/ 113 h 132"/>
                  <a:gd name="T66" fmla="*/ 36 w 163"/>
                  <a:gd name="T67" fmla="*/ 107 h 132"/>
                  <a:gd name="T68" fmla="*/ 24 w 163"/>
                  <a:gd name="T69" fmla="*/ 100 h 132"/>
                  <a:gd name="T70" fmla="*/ 18 w 163"/>
                  <a:gd name="T71" fmla="*/ 95 h 132"/>
                  <a:gd name="T72" fmla="*/ 14 w 163"/>
                  <a:gd name="T73" fmla="*/ 91 h 132"/>
                  <a:gd name="T74" fmla="*/ 10 w 163"/>
                  <a:gd name="T75" fmla="*/ 86 h 132"/>
                  <a:gd name="T76" fmla="*/ 6 w 163"/>
                  <a:gd name="T77" fmla="*/ 81 h 132"/>
                  <a:gd name="T78" fmla="*/ 4 w 163"/>
                  <a:gd name="T79" fmla="*/ 76 h 132"/>
                  <a:gd name="T80" fmla="*/ 2 w 163"/>
                  <a:gd name="T81" fmla="*/ 71 h 132"/>
                  <a:gd name="T82" fmla="*/ 0 w 163"/>
                  <a:gd name="T83" fmla="*/ 64 h 132"/>
                  <a:gd name="T84" fmla="*/ 0 w 163"/>
                  <a:gd name="T85" fmla="*/ 58 h 132"/>
                  <a:gd name="T86" fmla="*/ 0 w 163"/>
                  <a:gd name="T87" fmla="*/ 58 h 132"/>
                  <a:gd name="T88" fmla="*/ 0 w 163"/>
                  <a:gd name="T89" fmla="*/ 52 h 132"/>
                  <a:gd name="T90" fmla="*/ 2 w 163"/>
                  <a:gd name="T91" fmla="*/ 46 h 132"/>
                  <a:gd name="T92" fmla="*/ 4 w 163"/>
                  <a:gd name="T93" fmla="*/ 41 h 132"/>
                  <a:gd name="T94" fmla="*/ 6 w 163"/>
                  <a:gd name="T95" fmla="*/ 36 h 132"/>
                  <a:gd name="T96" fmla="*/ 10 w 163"/>
                  <a:gd name="T97" fmla="*/ 30 h 132"/>
                  <a:gd name="T98" fmla="*/ 14 w 163"/>
                  <a:gd name="T99" fmla="*/ 25 h 132"/>
                  <a:gd name="T100" fmla="*/ 18 w 163"/>
                  <a:gd name="T101" fmla="*/ 21 h 132"/>
                  <a:gd name="T102" fmla="*/ 24 w 163"/>
                  <a:gd name="T103" fmla="*/ 17 h 132"/>
                  <a:gd name="T104" fmla="*/ 36 w 163"/>
                  <a:gd name="T105" fmla="*/ 10 h 132"/>
                  <a:gd name="T106" fmla="*/ 49 w 163"/>
                  <a:gd name="T107" fmla="*/ 4 h 132"/>
                  <a:gd name="T108" fmla="*/ 65 w 163"/>
                  <a:gd name="T109" fmla="*/ 1 h 132"/>
                  <a:gd name="T110" fmla="*/ 81 w 163"/>
                  <a:gd name="T111" fmla="*/ 0 h 132"/>
                  <a:gd name="T112" fmla="*/ 81 w 163"/>
                  <a:gd name="T1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81" y="0"/>
                    </a:moveTo>
                    <a:lnTo>
                      <a:pt x="81" y="0"/>
                    </a:lnTo>
                    <a:lnTo>
                      <a:pt x="98" y="1"/>
                    </a:lnTo>
                    <a:lnTo>
                      <a:pt x="113" y="4"/>
                    </a:lnTo>
                    <a:lnTo>
                      <a:pt x="127" y="10"/>
                    </a:lnTo>
                    <a:lnTo>
                      <a:pt x="140" y="17"/>
                    </a:lnTo>
                    <a:lnTo>
                      <a:pt x="145" y="21"/>
                    </a:lnTo>
                    <a:lnTo>
                      <a:pt x="149" y="25"/>
                    </a:lnTo>
                    <a:lnTo>
                      <a:pt x="153" y="30"/>
                    </a:lnTo>
                    <a:lnTo>
                      <a:pt x="157" y="36"/>
                    </a:lnTo>
                    <a:lnTo>
                      <a:pt x="159" y="41"/>
                    </a:lnTo>
                    <a:lnTo>
                      <a:pt x="161" y="46"/>
                    </a:lnTo>
                    <a:lnTo>
                      <a:pt x="162" y="52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2" y="64"/>
                    </a:lnTo>
                    <a:lnTo>
                      <a:pt x="161" y="71"/>
                    </a:lnTo>
                    <a:lnTo>
                      <a:pt x="159" y="76"/>
                    </a:lnTo>
                    <a:lnTo>
                      <a:pt x="157" y="81"/>
                    </a:lnTo>
                    <a:lnTo>
                      <a:pt x="153" y="86"/>
                    </a:lnTo>
                    <a:lnTo>
                      <a:pt x="149" y="91"/>
                    </a:lnTo>
                    <a:lnTo>
                      <a:pt x="144" y="96"/>
                    </a:lnTo>
                    <a:lnTo>
                      <a:pt x="139" y="100"/>
                    </a:lnTo>
                    <a:lnTo>
                      <a:pt x="153" y="132"/>
                    </a:lnTo>
                    <a:lnTo>
                      <a:pt x="115" y="112"/>
                    </a:lnTo>
                    <a:lnTo>
                      <a:pt x="115" y="112"/>
                    </a:lnTo>
                    <a:lnTo>
                      <a:pt x="107" y="114"/>
                    </a:lnTo>
                    <a:lnTo>
                      <a:pt x="99" y="116"/>
                    </a:lnTo>
                    <a:lnTo>
                      <a:pt x="90" y="117"/>
                    </a:lnTo>
                    <a:lnTo>
                      <a:pt x="81" y="117"/>
                    </a:lnTo>
                    <a:lnTo>
                      <a:pt x="81" y="117"/>
                    </a:lnTo>
                    <a:lnTo>
                      <a:pt x="65" y="116"/>
                    </a:lnTo>
                    <a:lnTo>
                      <a:pt x="49" y="113"/>
                    </a:lnTo>
                    <a:lnTo>
                      <a:pt x="36" y="107"/>
                    </a:lnTo>
                    <a:lnTo>
                      <a:pt x="24" y="100"/>
                    </a:lnTo>
                    <a:lnTo>
                      <a:pt x="18" y="95"/>
                    </a:lnTo>
                    <a:lnTo>
                      <a:pt x="14" y="91"/>
                    </a:lnTo>
                    <a:lnTo>
                      <a:pt x="10" y="86"/>
                    </a:lnTo>
                    <a:lnTo>
                      <a:pt x="6" y="81"/>
                    </a:lnTo>
                    <a:lnTo>
                      <a:pt x="4" y="76"/>
                    </a:lnTo>
                    <a:lnTo>
                      <a:pt x="2" y="71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46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10" y="30"/>
                    </a:lnTo>
                    <a:lnTo>
                      <a:pt x="14" y="25"/>
                    </a:lnTo>
                    <a:lnTo>
                      <a:pt x="18" y="21"/>
                    </a:lnTo>
                    <a:lnTo>
                      <a:pt x="24" y="17"/>
                    </a:lnTo>
                    <a:lnTo>
                      <a:pt x="36" y="10"/>
                    </a:lnTo>
                    <a:lnTo>
                      <a:pt x="49" y="4"/>
                    </a:lnTo>
                    <a:lnTo>
                      <a:pt x="65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8" name="Freeform 58"/>
              <p:cNvSpPr>
                <a:spLocks/>
              </p:cNvSpPr>
              <p:nvPr/>
            </p:nvSpPr>
            <p:spPr bwMode="auto">
              <a:xfrm>
                <a:off x="1214" y="42"/>
                <a:ext cx="72" cy="71"/>
              </a:xfrm>
              <a:custGeom>
                <a:avLst/>
                <a:gdLst>
                  <a:gd name="T0" fmla="*/ 0 w 72"/>
                  <a:gd name="T1" fmla="*/ 35 h 71"/>
                  <a:gd name="T2" fmla="*/ 0 w 72"/>
                  <a:gd name="T3" fmla="*/ 35 h 71"/>
                  <a:gd name="T4" fmla="*/ 1 w 72"/>
                  <a:gd name="T5" fmla="*/ 28 h 71"/>
                  <a:gd name="T6" fmla="*/ 3 w 72"/>
                  <a:gd name="T7" fmla="*/ 22 h 71"/>
                  <a:gd name="T8" fmla="*/ 6 w 72"/>
                  <a:gd name="T9" fmla="*/ 16 h 71"/>
                  <a:gd name="T10" fmla="*/ 11 w 72"/>
                  <a:gd name="T11" fmla="*/ 11 h 71"/>
                  <a:gd name="T12" fmla="*/ 17 w 72"/>
                  <a:gd name="T13" fmla="*/ 7 h 71"/>
                  <a:gd name="T14" fmla="*/ 23 w 72"/>
                  <a:gd name="T15" fmla="*/ 3 h 71"/>
                  <a:gd name="T16" fmla="*/ 29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43 w 72"/>
                  <a:gd name="T23" fmla="*/ 1 h 71"/>
                  <a:gd name="T24" fmla="*/ 51 w 72"/>
                  <a:gd name="T25" fmla="*/ 3 h 71"/>
                  <a:gd name="T26" fmla="*/ 56 w 72"/>
                  <a:gd name="T27" fmla="*/ 7 h 71"/>
                  <a:gd name="T28" fmla="*/ 62 w 72"/>
                  <a:gd name="T29" fmla="*/ 11 h 71"/>
                  <a:gd name="T30" fmla="*/ 66 w 72"/>
                  <a:gd name="T31" fmla="*/ 16 h 71"/>
                  <a:gd name="T32" fmla="*/ 69 w 72"/>
                  <a:gd name="T33" fmla="*/ 22 h 71"/>
                  <a:gd name="T34" fmla="*/ 71 w 72"/>
                  <a:gd name="T35" fmla="*/ 28 h 71"/>
                  <a:gd name="T36" fmla="*/ 72 w 72"/>
                  <a:gd name="T37" fmla="*/ 35 h 71"/>
                  <a:gd name="T38" fmla="*/ 72 w 72"/>
                  <a:gd name="T39" fmla="*/ 35 h 71"/>
                  <a:gd name="T40" fmla="*/ 71 w 72"/>
                  <a:gd name="T41" fmla="*/ 43 h 71"/>
                  <a:gd name="T42" fmla="*/ 69 w 72"/>
                  <a:gd name="T43" fmla="*/ 50 h 71"/>
                  <a:gd name="T44" fmla="*/ 66 w 72"/>
                  <a:gd name="T45" fmla="*/ 56 h 71"/>
                  <a:gd name="T46" fmla="*/ 62 w 72"/>
                  <a:gd name="T47" fmla="*/ 61 h 71"/>
                  <a:gd name="T48" fmla="*/ 56 w 72"/>
                  <a:gd name="T49" fmla="*/ 65 h 71"/>
                  <a:gd name="T50" fmla="*/ 51 w 72"/>
                  <a:gd name="T51" fmla="*/ 68 h 71"/>
                  <a:gd name="T52" fmla="*/ 43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29 w 72"/>
                  <a:gd name="T59" fmla="*/ 70 h 71"/>
                  <a:gd name="T60" fmla="*/ 23 w 72"/>
                  <a:gd name="T61" fmla="*/ 68 h 71"/>
                  <a:gd name="T62" fmla="*/ 17 w 72"/>
                  <a:gd name="T63" fmla="*/ 65 h 71"/>
                  <a:gd name="T64" fmla="*/ 11 w 72"/>
                  <a:gd name="T65" fmla="*/ 61 h 71"/>
                  <a:gd name="T66" fmla="*/ 6 w 72"/>
                  <a:gd name="T67" fmla="*/ 56 h 71"/>
                  <a:gd name="T68" fmla="*/ 3 w 72"/>
                  <a:gd name="T69" fmla="*/ 50 h 71"/>
                  <a:gd name="T70" fmla="*/ 1 w 72"/>
                  <a:gd name="T71" fmla="*/ 43 h 71"/>
                  <a:gd name="T72" fmla="*/ 0 w 72"/>
                  <a:gd name="T73" fmla="*/ 35 h 71"/>
                  <a:gd name="T74" fmla="*/ 0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0" y="35"/>
                    </a:move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51" y="3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6" y="16"/>
                    </a:lnTo>
                    <a:lnTo>
                      <a:pt x="69" y="22"/>
                    </a:lnTo>
                    <a:lnTo>
                      <a:pt x="71" y="28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1" y="43"/>
                    </a:lnTo>
                    <a:lnTo>
                      <a:pt x="69" y="50"/>
                    </a:lnTo>
                    <a:lnTo>
                      <a:pt x="66" y="56"/>
                    </a:lnTo>
                    <a:lnTo>
                      <a:pt x="62" y="61"/>
                    </a:lnTo>
                    <a:lnTo>
                      <a:pt x="56" y="65"/>
                    </a:lnTo>
                    <a:lnTo>
                      <a:pt x="51" y="68"/>
                    </a:lnTo>
                    <a:lnTo>
                      <a:pt x="43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29" y="70"/>
                    </a:lnTo>
                    <a:lnTo>
                      <a:pt x="23" y="68"/>
                    </a:lnTo>
                    <a:lnTo>
                      <a:pt x="17" y="65"/>
                    </a:lnTo>
                    <a:lnTo>
                      <a:pt x="11" y="61"/>
                    </a:lnTo>
                    <a:lnTo>
                      <a:pt x="6" y="56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39" name="Freeform 59"/>
              <p:cNvSpPr>
                <a:spLocks/>
              </p:cNvSpPr>
              <p:nvPr/>
            </p:nvSpPr>
            <p:spPr bwMode="auto">
              <a:xfrm>
                <a:off x="1204" y="171"/>
                <a:ext cx="23" cy="121"/>
              </a:xfrm>
              <a:custGeom>
                <a:avLst/>
                <a:gdLst>
                  <a:gd name="T0" fmla="*/ 0 w 23"/>
                  <a:gd name="T1" fmla="*/ 12 h 121"/>
                  <a:gd name="T2" fmla="*/ 11 w 23"/>
                  <a:gd name="T3" fmla="*/ 0 h 121"/>
                  <a:gd name="T4" fmla="*/ 11 w 23"/>
                  <a:gd name="T5" fmla="*/ 0 h 121"/>
                  <a:gd name="T6" fmla="*/ 11 w 23"/>
                  <a:gd name="T7" fmla="*/ 38 h 121"/>
                  <a:gd name="T8" fmla="*/ 12 w 23"/>
                  <a:gd name="T9" fmla="*/ 53 h 121"/>
                  <a:gd name="T10" fmla="*/ 13 w 23"/>
                  <a:gd name="T11" fmla="*/ 63 h 121"/>
                  <a:gd name="T12" fmla="*/ 13 w 23"/>
                  <a:gd name="T13" fmla="*/ 63 h 121"/>
                  <a:gd name="T14" fmla="*/ 17 w 23"/>
                  <a:gd name="T15" fmla="*/ 91 h 121"/>
                  <a:gd name="T16" fmla="*/ 20 w 23"/>
                  <a:gd name="T17" fmla="*/ 108 h 121"/>
                  <a:gd name="T18" fmla="*/ 23 w 23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1">
                    <a:moveTo>
                      <a:pt x="0" y="12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38"/>
                    </a:lnTo>
                    <a:lnTo>
                      <a:pt x="12" y="5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7" y="91"/>
                    </a:lnTo>
                    <a:lnTo>
                      <a:pt x="20" y="108"/>
                    </a:lnTo>
                    <a:lnTo>
                      <a:pt x="23" y="1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0" name="Freeform 60"/>
              <p:cNvSpPr>
                <a:spLocks/>
              </p:cNvSpPr>
              <p:nvPr/>
            </p:nvSpPr>
            <p:spPr bwMode="auto">
              <a:xfrm>
                <a:off x="1190" y="124"/>
                <a:ext cx="106" cy="168"/>
              </a:xfrm>
              <a:custGeom>
                <a:avLst/>
                <a:gdLst>
                  <a:gd name="T0" fmla="*/ 83 w 106"/>
                  <a:gd name="T1" fmla="*/ 168 h 168"/>
                  <a:gd name="T2" fmla="*/ 83 w 106"/>
                  <a:gd name="T3" fmla="*/ 168 h 168"/>
                  <a:gd name="T4" fmla="*/ 86 w 106"/>
                  <a:gd name="T5" fmla="*/ 155 h 168"/>
                  <a:gd name="T6" fmla="*/ 89 w 106"/>
                  <a:gd name="T7" fmla="*/ 138 h 168"/>
                  <a:gd name="T8" fmla="*/ 94 w 106"/>
                  <a:gd name="T9" fmla="*/ 110 h 168"/>
                  <a:gd name="T10" fmla="*/ 94 w 106"/>
                  <a:gd name="T11" fmla="*/ 110 h 168"/>
                  <a:gd name="T12" fmla="*/ 95 w 106"/>
                  <a:gd name="T13" fmla="*/ 104 h 168"/>
                  <a:gd name="T14" fmla="*/ 98 w 106"/>
                  <a:gd name="T15" fmla="*/ 100 h 168"/>
                  <a:gd name="T16" fmla="*/ 100 w 106"/>
                  <a:gd name="T17" fmla="*/ 97 h 168"/>
                  <a:gd name="T18" fmla="*/ 101 w 106"/>
                  <a:gd name="T19" fmla="*/ 92 h 168"/>
                  <a:gd name="T20" fmla="*/ 101 w 106"/>
                  <a:gd name="T21" fmla="*/ 92 h 168"/>
                  <a:gd name="T22" fmla="*/ 103 w 106"/>
                  <a:gd name="T23" fmla="*/ 77 h 168"/>
                  <a:gd name="T24" fmla="*/ 105 w 106"/>
                  <a:gd name="T25" fmla="*/ 62 h 168"/>
                  <a:gd name="T26" fmla="*/ 106 w 106"/>
                  <a:gd name="T27" fmla="*/ 39 h 168"/>
                  <a:gd name="T28" fmla="*/ 105 w 106"/>
                  <a:gd name="T29" fmla="*/ 23 h 168"/>
                  <a:gd name="T30" fmla="*/ 105 w 106"/>
                  <a:gd name="T31" fmla="*/ 18 h 168"/>
                  <a:gd name="T32" fmla="*/ 105 w 106"/>
                  <a:gd name="T33" fmla="*/ 18 h 168"/>
                  <a:gd name="T34" fmla="*/ 104 w 106"/>
                  <a:gd name="T35" fmla="*/ 14 h 168"/>
                  <a:gd name="T36" fmla="*/ 101 w 106"/>
                  <a:gd name="T37" fmla="*/ 11 h 168"/>
                  <a:gd name="T38" fmla="*/ 97 w 106"/>
                  <a:gd name="T39" fmla="*/ 8 h 168"/>
                  <a:gd name="T40" fmla="*/ 91 w 106"/>
                  <a:gd name="T41" fmla="*/ 5 h 168"/>
                  <a:gd name="T42" fmla="*/ 85 w 106"/>
                  <a:gd name="T43" fmla="*/ 3 h 168"/>
                  <a:gd name="T44" fmla="*/ 77 w 106"/>
                  <a:gd name="T45" fmla="*/ 2 h 168"/>
                  <a:gd name="T46" fmla="*/ 68 w 106"/>
                  <a:gd name="T47" fmla="*/ 1 h 168"/>
                  <a:gd name="T48" fmla="*/ 60 w 106"/>
                  <a:gd name="T49" fmla="*/ 0 h 168"/>
                  <a:gd name="T50" fmla="*/ 60 w 106"/>
                  <a:gd name="T51" fmla="*/ 0 h 168"/>
                  <a:gd name="T52" fmla="*/ 48 w 106"/>
                  <a:gd name="T53" fmla="*/ 1 h 168"/>
                  <a:gd name="T54" fmla="*/ 39 w 106"/>
                  <a:gd name="T55" fmla="*/ 4 h 168"/>
                  <a:gd name="T56" fmla="*/ 31 w 106"/>
                  <a:gd name="T57" fmla="*/ 8 h 168"/>
                  <a:gd name="T58" fmla="*/ 26 w 106"/>
                  <a:gd name="T59" fmla="*/ 12 h 168"/>
                  <a:gd name="T60" fmla="*/ 0 w 106"/>
                  <a:gd name="T61" fmla="*/ 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" h="168">
                    <a:moveTo>
                      <a:pt x="83" y="168"/>
                    </a:moveTo>
                    <a:lnTo>
                      <a:pt x="83" y="168"/>
                    </a:lnTo>
                    <a:lnTo>
                      <a:pt x="86" y="155"/>
                    </a:lnTo>
                    <a:lnTo>
                      <a:pt x="89" y="138"/>
                    </a:lnTo>
                    <a:lnTo>
                      <a:pt x="94" y="110"/>
                    </a:lnTo>
                    <a:lnTo>
                      <a:pt x="94" y="110"/>
                    </a:lnTo>
                    <a:lnTo>
                      <a:pt x="95" y="104"/>
                    </a:lnTo>
                    <a:lnTo>
                      <a:pt x="98" y="100"/>
                    </a:lnTo>
                    <a:lnTo>
                      <a:pt x="100" y="97"/>
                    </a:lnTo>
                    <a:lnTo>
                      <a:pt x="101" y="92"/>
                    </a:lnTo>
                    <a:lnTo>
                      <a:pt x="101" y="92"/>
                    </a:lnTo>
                    <a:lnTo>
                      <a:pt x="103" y="77"/>
                    </a:lnTo>
                    <a:lnTo>
                      <a:pt x="105" y="62"/>
                    </a:lnTo>
                    <a:lnTo>
                      <a:pt x="106" y="39"/>
                    </a:lnTo>
                    <a:lnTo>
                      <a:pt x="105" y="23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4" y="14"/>
                    </a:lnTo>
                    <a:lnTo>
                      <a:pt x="101" y="11"/>
                    </a:lnTo>
                    <a:lnTo>
                      <a:pt x="97" y="8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7" y="2"/>
                    </a:lnTo>
                    <a:lnTo>
                      <a:pt x="68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9" y="4"/>
                    </a:lnTo>
                    <a:lnTo>
                      <a:pt x="31" y="8"/>
                    </a:lnTo>
                    <a:lnTo>
                      <a:pt x="26" y="12"/>
                    </a:lnTo>
                    <a:lnTo>
                      <a:pt x="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1" name="Freeform 61"/>
              <p:cNvSpPr>
                <a:spLocks/>
              </p:cNvSpPr>
              <p:nvPr/>
            </p:nvSpPr>
            <p:spPr bwMode="auto">
              <a:xfrm>
                <a:off x="1082" y="42"/>
                <a:ext cx="72" cy="71"/>
              </a:xfrm>
              <a:custGeom>
                <a:avLst/>
                <a:gdLst>
                  <a:gd name="T0" fmla="*/ 72 w 72"/>
                  <a:gd name="T1" fmla="*/ 35 h 71"/>
                  <a:gd name="T2" fmla="*/ 72 w 72"/>
                  <a:gd name="T3" fmla="*/ 35 h 71"/>
                  <a:gd name="T4" fmla="*/ 71 w 72"/>
                  <a:gd name="T5" fmla="*/ 28 h 71"/>
                  <a:gd name="T6" fmla="*/ 69 w 72"/>
                  <a:gd name="T7" fmla="*/ 22 h 71"/>
                  <a:gd name="T8" fmla="*/ 66 w 72"/>
                  <a:gd name="T9" fmla="*/ 16 h 71"/>
                  <a:gd name="T10" fmla="*/ 61 w 72"/>
                  <a:gd name="T11" fmla="*/ 11 h 71"/>
                  <a:gd name="T12" fmla="*/ 56 w 72"/>
                  <a:gd name="T13" fmla="*/ 7 h 71"/>
                  <a:gd name="T14" fmla="*/ 50 w 72"/>
                  <a:gd name="T15" fmla="*/ 3 h 71"/>
                  <a:gd name="T16" fmla="*/ 44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29 w 72"/>
                  <a:gd name="T23" fmla="*/ 1 h 71"/>
                  <a:gd name="T24" fmla="*/ 22 w 72"/>
                  <a:gd name="T25" fmla="*/ 3 h 71"/>
                  <a:gd name="T26" fmla="*/ 17 w 72"/>
                  <a:gd name="T27" fmla="*/ 7 h 71"/>
                  <a:gd name="T28" fmla="*/ 11 w 72"/>
                  <a:gd name="T29" fmla="*/ 11 h 71"/>
                  <a:gd name="T30" fmla="*/ 7 w 72"/>
                  <a:gd name="T31" fmla="*/ 16 h 71"/>
                  <a:gd name="T32" fmla="*/ 4 w 72"/>
                  <a:gd name="T33" fmla="*/ 22 h 71"/>
                  <a:gd name="T34" fmla="*/ 2 w 72"/>
                  <a:gd name="T35" fmla="*/ 28 h 71"/>
                  <a:gd name="T36" fmla="*/ 0 w 72"/>
                  <a:gd name="T37" fmla="*/ 35 h 71"/>
                  <a:gd name="T38" fmla="*/ 0 w 72"/>
                  <a:gd name="T39" fmla="*/ 35 h 71"/>
                  <a:gd name="T40" fmla="*/ 2 w 72"/>
                  <a:gd name="T41" fmla="*/ 43 h 71"/>
                  <a:gd name="T42" fmla="*/ 4 w 72"/>
                  <a:gd name="T43" fmla="*/ 50 h 71"/>
                  <a:gd name="T44" fmla="*/ 7 w 72"/>
                  <a:gd name="T45" fmla="*/ 56 h 71"/>
                  <a:gd name="T46" fmla="*/ 11 w 72"/>
                  <a:gd name="T47" fmla="*/ 61 h 71"/>
                  <a:gd name="T48" fmla="*/ 17 w 72"/>
                  <a:gd name="T49" fmla="*/ 65 h 71"/>
                  <a:gd name="T50" fmla="*/ 22 w 72"/>
                  <a:gd name="T51" fmla="*/ 68 h 71"/>
                  <a:gd name="T52" fmla="*/ 29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44 w 72"/>
                  <a:gd name="T59" fmla="*/ 70 h 71"/>
                  <a:gd name="T60" fmla="*/ 50 w 72"/>
                  <a:gd name="T61" fmla="*/ 68 h 71"/>
                  <a:gd name="T62" fmla="*/ 56 w 72"/>
                  <a:gd name="T63" fmla="*/ 65 h 71"/>
                  <a:gd name="T64" fmla="*/ 61 w 72"/>
                  <a:gd name="T65" fmla="*/ 61 h 71"/>
                  <a:gd name="T66" fmla="*/ 66 w 72"/>
                  <a:gd name="T67" fmla="*/ 56 h 71"/>
                  <a:gd name="T68" fmla="*/ 69 w 72"/>
                  <a:gd name="T69" fmla="*/ 50 h 71"/>
                  <a:gd name="T70" fmla="*/ 71 w 72"/>
                  <a:gd name="T71" fmla="*/ 43 h 71"/>
                  <a:gd name="T72" fmla="*/ 72 w 72"/>
                  <a:gd name="T73" fmla="*/ 35 h 71"/>
                  <a:gd name="T74" fmla="*/ 72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72" y="35"/>
                    </a:moveTo>
                    <a:lnTo>
                      <a:pt x="72" y="35"/>
                    </a:lnTo>
                    <a:lnTo>
                      <a:pt x="71" y="28"/>
                    </a:lnTo>
                    <a:lnTo>
                      <a:pt x="69" y="22"/>
                    </a:lnTo>
                    <a:lnTo>
                      <a:pt x="66" y="16"/>
                    </a:lnTo>
                    <a:lnTo>
                      <a:pt x="61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7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44" y="70"/>
                    </a:lnTo>
                    <a:lnTo>
                      <a:pt x="50" y="68"/>
                    </a:lnTo>
                    <a:lnTo>
                      <a:pt x="56" y="65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5"/>
                    </a:lnTo>
                    <a:lnTo>
                      <a:pt x="72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2" name="Freeform 62"/>
              <p:cNvSpPr>
                <a:spLocks/>
              </p:cNvSpPr>
              <p:nvPr/>
            </p:nvSpPr>
            <p:spPr bwMode="auto">
              <a:xfrm>
                <a:off x="1072" y="124"/>
                <a:ext cx="124" cy="168"/>
              </a:xfrm>
              <a:custGeom>
                <a:avLst/>
                <a:gdLst>
                  <a:gd name="T0" fmla="*/ 69 w 124"/>
                  <a:gd name="T1" fmla="*/ 168 h 168"/>
                  <a:gd name="T2" fmla="*/ 69 w 124"/>
                  <a:gd name="T3" fmla="*/ 168 h 168"/>
                  <a:gd name="T4" fmla="*/ 72 w 124"/>
                  <a:gd name="T5" fmla="*/ 155 h 168"/>
                  <a:gd name="T6" fmla="*/ 75 w 124"/>
                  <a:gd name="T7" fmla="*/ 138 h 168"/>
                  <a:gd name="T8" fmla="*/ 79 w 124"/>
                  <a:gd name="T9" fmla="*/ 110 h 168"/>
                  <a:gd name="T10" fmla="*/ 79 w 124"/>
                  <a:gd name="T11" fmla="*/ 110 h 168"/>
                  <a:gd name="T12" fmla="*/ 80 w 124"/>
                  <a:gd name="T13" fmla="*/ 100 h 168"/>
                  <a:gd name="T14" fmla="*/ 81 w 124"/>
                  <a:gd name="T15" fmla="*/ 85 h 168"/>
                  <a:gd name="T16" fmla="*/ 81 w 124"/>
                  <a:gd name="T17" fmla="*/ 47 h 168"/>
                  <a:gd name="T18" fmla="*/ 104 w 124"/>
                  <a:gd name="T19" fmla="*/ 72 h 168"/>
                  <a:gd name="T20" fmla="*/ 104 w 124"/>
                  <a:gd name="T21" fmla="*/ 72 h 168"/>
                  <a:gd name="T22" fmla="*/ 104 w 124"/>
                  <a:gd name="T23" fmla="*/ 72 h 168"/>
                  <a:gd name="T24" fmla="*/ 104 w 124"/>
                  <a:gd name="T25" fmla="*/ 72 h 168"/>
                  <a:gd name="T26" fmla="*/ 108 w 124"/>
                  <a:gd name="T27" fmla="*/ 75 h 168"/>
                  <a:gd name="T28" fmla="*/ 112 w 124"/>
                  <a:gd name="T29" fmla="*/ 76 h 168"/>
                  <a:gd name="T30" fmla="*/ 116 w 124"/>
                  <a:gd name="T31" fmla="*/ 75 h 168"/>
                  <a:gd name="T32" fmla="*/ 121 w 124"/>
                  <a:gd name="T33" fmla="*/ 73 h 168"/>
                  <a:gd name="T34" fmla="*/ 121 w 124"/>
                  <a:gd name="T35" fmla="*/ 73 h 168"/>
                  <a:gd name="T36" fmla="*/ 123 w 124"/>
                  <a:gd name="T37" fmla="*/ 69 h 168"/>
                  <a:gd name="T38" fmla="*/ 124 w 124"/>
                  <a:gd name="T39" fmla="*/ 64 h 168"/>
                  <a:gd name="T40" fmla="*/ 123 w 124"/>
                  <a:gd name="T41" fmla="*/ 60 h 168"/>
                  <a:gd name="T42" fmla="*/ 121 w 124"/>
                  <a:gd name="T43" fmla="*/ 56 h 168"/>
                  <a:gd name="T44" fmla="*/ 80 w 124"/>
                  <a:gd name="T45" fmla="*/ 12 h 168"/>
                  <a:gd name="T46" fmla="*/ 80 w 124"/>
                  <a:gd name="T47" fmla="*/ 12 h 168"/>
                  <a:gd name="T48" fmla="*/ 75 w 124"/>
                  <a:gd name="T49" fmla="*/ 8 h 168"/>
                  <a:gd name="T50" fmla="*/ 68 w 124"/>
                  <a:gd name="T51" fmla="*/ 4 h 168"/>
                  <a:gd name="T52" fmla="*/ 59 w 124"/>
                  <a:gd name="T53" fmla="*/ 1 h 168"/>
                  <a:gd name="T54" fmla="*/ 46 w 124"/>
                  <a:gd name="T55" fmla="*/ 0 h 168"/>
                  <a:gd name="T56" fmla="*/ 46 w 124"/>
                  <a:gd name="T57" fmla="*/ 0 h 168"/>
                  <a:gd name="T58" fmla="*/ 38 w 124"/>
                  <a:gd name="T59" fmla="*/ 1 h 168"/>
                  <a:gd name="T60" fmla="*/ 30 w 124"/>
                  <a:gd name="T61" fmla="*/ 2 h 168"/>
                  <a:gd name="T62" fmla="*/ 22 w 124"/>
                  <a:gd name="T63" fmla="*/ 3 h 168"/>
                  <a:gd name="T64" fmla="*/ 16 w 124"/>
                  <a:gd name="T65" fmla="*/ 5 h 168"/>
                  <a:gd name="T66" fmla="*/ 9 w 124"/>
                  <a:gd name="T67" fmla="*/ 8 h 168"/>
                  <a:gd name="T68" fmla="*/ 5 w 124"/>
                  <a:gd name="T69" fmla="*/ 11 h 168"/>
                  <a:gd name="T70" fmla="*/ 2 w 124"/>
                  <a:gd name="T71" fmla="*/ 14 h 168"/>
                  <a:gd name="T72" fmla="*/ 1 w 124"/>
                  <a:gd name="T73" fmla="*/ 18 h 168"/>
                  <a:gd name="T74" fmla="*/ 1 w 124"/>
                  <a:gd name="T75" fmla="*/ 18 h 168"/>
                  <a:gd name="T76" fmla="*/ 1 w 124"/>
                  <a:gd name="T77" fmla="*/ 23 h 168"/>
                  <a:gd name="T78" fmla="*/ 0 w 124"/>
                  <a:gd name="T79" fmla="*/ 39 h 168"/>
                  <a:gd name="T80" fmla="*/ 1 w 124"/>
                  <a:gd name="T81" fmla="*/ 62 h 168"/>
                  <a:gd name="T82" fmla="*/ 3 w 124"/>
                  <a:gd name="T83" fmla="*/ 77 h 168"/>
                  <a:gd name="T84" fmla="*/ 5 w 124"/>
                  <a:gd name="T85" fmla="*/ 92 h 168"/>
                  <a:gd name="T86" fmla="*/ 5 w 124"/>
                  <a:gd name="T87" fmla="*/ 92 h 168"/>
                  <a:gd name="T88" fmla="*/ 6 w 124"/>
                  <a:gd name="T89" fmla="*/ 97 h 168"/>
                  <a:gd name="T90" fmla="*/ 8 w 124"/>
                  <a:gd name="T91" fmla="*/ 100 h 168"/>
                  <a:gd name="T92" fmla="*/ 12 w 124"/>
                  <a:gd name="T93" fmla="*/ 104 h 168"/>
                  <a:gd name="T94" fmla="*/ 13 w 124"/>
                  <a:gd name="T95" fmla="*/ 110 h 168"/>
                  <a:gd name="T96" fmla="*/ 13 w 124"/>
                  <a:gd name="T97" fmla="*/ 110 h 168"/>
                  <a:gd name="T98" fmla="*/ 18 w 124"/>
                  <a:gd name="T99" fmla="*/ 138 h 168"/>
                  <a:gd name="T100" fmla="*/ 21 w 124"/>
                  <a:gd name="T101" fmla="*/ 155 h 168"/>
                  <a:gd name="T102" fmla="*/ 24 w 124"/>
                  <a:gd name="T10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168">
                    <a:moveTo>
                      <a:pt x="69" y="168"/>
                    </a:moveTo>
                    <a:lnTo>
                      <a:pt x="69" y="168"/>
                    </a:lnTo>
                    <a:lnTo>
                      <a:pt x="72" y="155"/>
                    </a:lnTo>
                    <a:lnTo>
                      <a:pt x="75" y="138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0" y="100"/>
                    </a:lnTo>
                    <a:lnTo>
                      <a:pt x="81" y="85"/>
                    </a:lnTo>
                    <a:lnTo>
                      <a:pt x="81" y="47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8" y="75"/>
                    </a:lnTo>
                    <a:lnTo>
                      <a:pt x="112" y="76"/>
                    </a:lnTo>
                    <a:lnTo>
                      <a:pt x="116" y="75"/>
                    </a:lnTo>
                    <a:lnTo>
                      <a:pt x="121" y="73"/>
                    </a:lnTo>
                    <a:lnTo>
                      <a:pt x="121" y="73"/>
                    </a:lnTo>
                    <a:lnTo>
                      <a:pt x="123" y="69"/>
                    </a:lnTo>
                    <a:lnTo>
                      <a:pt x="124" y="64"/>
                    </a:lnTo>
                    <a:lnTo>
                      <a:pt x="123" y="60"/>
                    </a:lnTo>
                    <a:lnTo>
                      <a:pt x="121" y="56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5" y="8"/>
                    </a:lnTo>
                    <a:lnTo>
                      <a:pt x="68" y="4"/>
                    </a:lnTo>
                    <a:lnTo>
                      <a:pt x="59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1"/>
                    </a:lnTo>
                    <a:lnTo>
                      <a:pt x="30" y="2"/>
                    </a:lnTo>
                    <a:lnTo>
                      <a:pt x="22" y="3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2"/>
                    </a:lnTo>
                    <a:lnTo>
                      <a:pt x="3" y="77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7"/>
                    </a:lnTo>
                    <a:lnTo>
                      <a:pt x="8" y="100"/>
                    </a:lnTo>
                    <a:lnTo>
                      <a:pt x="12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8" y="138"/>
                    </a:lnTo>
                    <a:lnTo>
                      <a:pt x="21" y="155"/>
                    </a:lnTo>
                    <a:lnTo>
                      <a:pt x="24" y="1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3" name="Freeform 63"/>
              <p:cNvSpPr>
                <a:spLocks/>
              </p:cNvSpPr>
              <p:nvPr/>
            </p:nvSpPr>
            <p:spPr bwMode="auto">
              <a:xfrm>
                <a:off x="937" y="2010"/>
                <a:ext cx="63" cy="143"/>
              </a:xfrm>
              <a:custGeom>
                <a:avLst/>
                <a:gdLst>
                  <a:gd name="T0" fmla="*/ 23 w 63"/>
                  <a:gd name="T1" fmla="*/ 143 h 143"/>
                  <a:gd name="T2" fmla="*/ 63 w 63"/>
                  <a:gd name="T3" fmla="*/ 143 h 143"/>
                  <a:gd name="T4" fmla="*/ 63 w 63"/>
                  <a:gd name="T5" fmla="*/ 0 h 143"/>
                  <a:gd name="T6" fmla="*/ 0 w 63"/>
                  <a:gd name="T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43">
                    <a:moveTo>
                      <a:pt x="23" y="143"/>
                    </a:moveTo>
                    <a:lnTo>
                      <a:pt x="63" y="143"/>
                    </a:lnTo>
                    <a:lnTo>
                      <a:pt x="63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4" name="Freeform 64"/>
              <p:cNvSpPr>
                <a:spLocks/>
              </p:cNvSpPr>
              <p:nvPr/>
            </p:nvSpPr>
            <p:spPr bwMode="auto">
              <a:xfrm>
                <a:off x="971" y="2121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10 w 14"/>
                  <a:gd name="T5" fmla="*/ 0 h 13"/>
                  <a:gd name="T6" fmla="*/ 12 w 14"/>
                  <a:gd name="T7" fmla="*/ 2 h 13"/>
                  <a:gd name="T8" fmla="*/ 14 w 14"/>
                  <a:gd name="T9" fmla="*/ 4 h 13"/>
                  <a:gd name="T10" fmla="*/ 14 w 14"/>
                  <a:gd name="T11" fmla="*/ 6 h 13"/>
                  <a:gd name="T12" fmla="*/ 14 w 14"/>
                  <a:gd name="T13" fmla="*/ 6 h 13"/>
                  <a:gd name="T14" fmla="*/ 14 w 14"/>
                  <a:gd name="T15" fmla="*/ 9 h 13"/>
                  <a:gd name="T16" fmla="*/ 12 w 14"/>
                  <a:gd name="T17" fmla="*/ 11 h 13"/>
                  <a:gd name="T18" fmla="*/ 10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5 w 14"/>
                  <a:gd name="T25" fmla="*/ 13 h 13"/>
                  <a:gd name="T26" fmla="*/ 2 w 14"/>
                  <a:gd name="T27" fmla="*/ 11 h 13"/>
                  <a:gd name="T28" fmla="*/ 0 w 14"/>
                  <a:gd name="T29" fmla="*/ 9 h 13"/>
                  <a:gd name="T30" fmla="*/ 0 w 14"/>
                  <a:gd name="T31" fmla="*/ 6 h 13"/>
                  <a:gd name="T32" fmla="*/ 0 w 14"/>
                  <a:gd name="T33" fmla="*/ 6 h 13"/>
                  <a:gd name="T34" fmla="*/ 0 w 14"/>
                  <a:gd name="T35" fmla="*/ 4 h 13"/>
                  <a:gd name="T36" fmla="*/ 2 w 14"/>
                  <a:gd name="T37" fmla="*/ 2 h 13"/>
                  <a:gd name="T38" fmla="*/ 5 w 14"/>
                  <a:gd name="T39" fmla="*/ 0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5" name="Freeform 65"/>
              <p:cNvSpPr>
                <a:spLocks/>
              </p:cNvSpPr>
              <p:nvPr/>
            </p:nvSpPr>
            <p:spPr bwMode="auto">
              <a:xfrm>
                <a:off x="1010" y="1919"/>
                <a:ext cx="208" cy="234"/>
              </a:xfrm>
              <a:custGeom>
                <a:avLst/>
                <a:gdLst>
                  <a:gd name="T0" fmla="*/ 0 w 208"/>
                  <a:gd name="T1" fmla="*/ 216 h 234"/>
                  <a:gd name="T2" fmla="*/ 11 w 208"/>
                  <a:gd name="T3" fmla="*/ 216 h 234"/>
                  <a:gd name="T4" fmla="*/ 25 w 208"/>
                  <a:gd name="T5" fmla="*/ 219 h 234"/>
                  <a:gd name="T6" fmla="*/ 57 w 208"/>
                  <a:gd name="T7" fmla="*/ 232 h 234"/>
                  <a:gd name="T8" fmla="*/ 71 w 208"/>
                  <a:gd name="T9" fmla="*/ 234 h 234"/>
                  <a:gd name="T10" fmla="*/ 159 w 208"/>
                  <a:gd name="T11" fmla="*/ 234 h 234"/>
                  <a:gd name="T12" fmla="*/ 166 w 208"/>
                  <a:gd name="T13" fmla="*/ 233 h 234"/>
                  <a:gd name="T14" fmla="*/ 171 w 208"/>
                  <a:gd name="T15" fmla="*/ 229 h 234"/>
                  <a:gd name="T16" fmla="*/ 175 w 208"/>
                  <a:gd name="T17" fmla="*/ 224 h 234"/>
                  <a:gd name="T18" fmla="*/ 176 w 208"/>
                  <a:gd name="T19" fmla="*/ 216 h 234"/>
                  <a:gd name="T20" fmla="*/ 176 w 208"/>
                  <a:gd name="T21" fmla="*/ 212 h 234"/>
                  <a:gd name="T22" fmla="*/ 172 w 208"/>
                  <a:gd name="T23" fmla="*/ 205 h 234"/>
                  <a:gd name="T24" fmla="*/ 170 w 208"/>
                  <a:gd name="T25" fmla="*/ 203 h 234"/>
                  <a:gd name="T26" fmla="*/ 168 w 208"/>
                  <a:gd name="T27" fmla="*/ 200 h 234"/>
                  <a:gd name="T28" fmla="*/ 170 w 208"/>
                  <a:gd name="T29" fmla="*/ 199 h 234"/>
                  <a:gd name="T30" fmla="*/ 176 w 208"/>
                  <a:gd name="T31" fmla="*/ 198 h 234"/>
                  <a:gd name="T32" fmla="*/ 183 w 208"/>
                  <a:gd name="T33" fmla="*/ 194 h 234"/>
                  <a:gd name="T34" fmla="*/ 186 w 208"/>
                  <a:gd name="T35" fmla="*/ 189 h 234"/>
                  <a:gd name="T36" fmla="*/ 188 w 208"/>
                  <a:gd name="T37" fmla="*/ 181 h 234"/>
                  <a:gd name="T38" fmla="*/ 187 w 208"/>
                  <a:gd name="T39" fmla="*/ 177 h 234"/>
                  <a:gd name="T40" fmla="*/ 183 w 208"/>
                  <a:gd name="T41" fmla="*/ 170 h 234"/>
                  <a:gd name="T42" fmla="*/ 180 w 208"/>
                  <a:gd name="T43" fmla="*/ 167 h 234"/>
                  <a:gd name="T44" fmla="*/ 179 w 208"/>
                  <a:gd name="T45" fmla="*/ 165 h 234"/>
                  <a:gd name="T46" fmla="*/ 180 w 208"/>
                  <a:gd name="T47" fmla="*/ 164 h 234"/>
                  <a:gd name="T48" fmla="*/ 188 w 208"/>
                  <a:gd name="T49" fmla="*/ 163 h 234"/>
                  <a:gd name="T50" fmla="*/ 193 w 208"/>
                  <a:gd name="T51" fmla="*/ 159 h 234"/>
                  <a:gd name="T52" fmla="*/ 197 w 208"/>
                  <a:gd name="T53" fmla="*/ 154 h 234"/>
                  <a:gd name="T54" fmla="*/ 198 w 208"/>
                  <a:gd name="T55" fmla="*/ 146 h 234"/>
                  <a:gd name="T56" fmla="*/ 197 w 208"/>
                  <a:gd name="T57" fmla="*/ 142 h 234"/>
                  <a:gd name="T58" fmla="*/ 194 w 208"/>
                  <a:gd name="T59" fmla="*/ 135 h 234"/>
                  <a:gd name="T60" fmla="*/ 191 w 208"/>
                  <a:gd name="T61" fmla="*/ 132 h 234"/>
                  <a:gd name="T62" fmla="*/ 190 w 208"/>
                  <a:gd name="T63" fmla="*/ 130 h 234"/>
                  <a:gd name="T64" fmla="*/ 191 w 208"/>
                  <a:gd name="T65" fmla="*/ 129 h 234"/>
                  <a:gd name="T66" fmla="*/ 198 w 208"/>
                  <a:gd name="T67" fmla="*/ 128 h 234"/>
                  <a:gd name="T68" fmla="*/ 203 w 208"/>
                  <a:gd name="T69" fmla="*/ 124 h 234"/>
                  <a:gd name="T70" fmla="*/ 207 w 208"/>
                  <a:gd name="T71" fmla="*/ 119 h 234"/>
                  <a:gd name="T72" fmla="*/ 208 w 208"/>
                  <a:gd name="T73" fmla="*/ 111 h 234"/>
                  <a:gd name="T74" fmla="*/ 208 w 208"/>
                  <a:gd name="T75" fmla="*/ 108 h 234"/>
                  <a:gd name="T76" fmla="*/ 205 w 208"/>
                  <a:gd name="T77" fmla="*/ 101 h 234"/>
                  <a:gd name="T78" fmla="*/ 201 w 208"/>
                  <a:gd name="T79" fmla="*/ 97 h 234"/>
                  <a:gd name="T80" fmla="*/ 195 w 208"/>
                  <a:gd name="T81" fmla="*/ 94 h 234"/>
                  <a:gd name="T82" fmla="*/ 191 w 208"/>
                  <a:gd name="T83" fmla="*/ 94 h 234"/>
                  <a:gd name="T84" fmla="*/ 116 w 208"/>
                  <a:gd name="T85" fmla="*/ 94 h 234"/>
                  <a:gd name="T86" fmla="*/ 111 w 208"/>
                  <a:gd name="T87" fmla="*/ 91 h 234"/>
                  <a:gd name="T88" fmla="*/ 111 w 208"/>
                  <a:gd name="T89" fmla="*/ 85 h 234"/>
                  <a:gd name="T90" fmla="*/ 115 w 208"/>
                  <a:gd name="T91" fmla="*/ 68 h 234"/>
                  <a:gd name="T92" fmla="*/ 117 w 208"/>
                  <a:gd name="T93" fmla="*/ 38 h 234"/>
                  <a:gd name="T94" fmla="*/ 116 w 208"/>
                  <a:gd name="T95" fmla="*/ 27 h 234"/>
                  <a:gd name="T96" fmla="*/ 112 w 208"/>
                  <a:gd name="T97" fmla="*/ 17 h 234"/>
                  <a:gd name="T98" fmla="*/ 105 w 208"/>
                  <a:gd name="T99" fmla="*/ 8 h 234"/>
                  <a:gd name="T100" fmla="*/ 97 w 208"/>
                  <a:gd name="T101" fmla="*/ 2 h 234"/>
                  <a:gd name="T102" fmla="*/ 88 w 208"/>
                  <a:gd name="T103" fmla="*/ 0 h 234"/>
                  <a:gd name="T104" fmla="*/ 84 w 208"/>
                  <a:gd name="T105" fmla="*/ 1 h 234"/>
                  <a:gd name="T106" fmla="*/ 78 w 208"/>
                  <a:gd name="T107" fmla="*/ 3 h 234"/>
                  <a:gd name="T108" fmla="*/ 75 w 208"/>
                  <a:gd name="T109" fmla="*/ 9 h 234"/>
                  <a:gd name="T110" fmla="*/ 74 w 208"/>
                  <a:gd name="T111" fmla="*/ 18 h 234"/>
                  <a:gd name="T112" fmla="*/ 74 w 208"/>
                  <a:gd name="T113" fmla="*/ 41 h 234"/>
                  <a:gd name="T114" fmla="*/ 68 w 208"/>
                  <a:gd name="T115" fmla="*/ 53 h 234"/>
                  <a:gd name="T116" fmla="*/ 42 w 208"/>
                  <a:gd name="T117" fmla="*/ 98 h 234"/>
                  <a:gd name="T118" fmla="*/ 39 w 208"/>
                  <a:gd name="T119" fmla="*/ 101 h 234"/>
                  <a:gd name="T120" fmla="*/ 30 w 208"/>
                  <a:gd name="T121" fmla="*/ 107 h 234"/>
                  <a:gd name="T122" fmla="*/ 22 w 208"/>
                  <a:gd name="T123" fmla="*/ 10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" h="234">
                    <a:moveTo>
                      <a:pt x="0" y="216"/>
                    </a:moveTo>
                    <a:lnTo>
                      <a:pt x="0" y="216"/>
                    </a:lnTo>
                    <a:lnTo>
                      <a:pt x="11" y="216"/>
                    </a:lnTo>
                    <a:lnTo>
                      <a:pt x="11" y="216"/>
                    </a:lnTo>
                    <a:lnTo>
                      <a:pt x="18" y="217"/>
                    </a:lnTo>
                    <a:lnTo>
                      <a:pt x="25" y="219"/>
                    </a:lnTo>
                    <a:lnTo>
                      <a:pt x="42" y="226"/>
                    </a:lnTo>
                    <a:lnTo>
                      <a:pt x="57" y="232"/>
                    </a:lnTo>
                    <a:lnTo>
                      <a:pt x="64" y="234"/>
                    </a:lnTo>
                    <a:lnTo>
                      <a:pt x="71" y="234"/>
                    </a:lnTo>
                    <a:lnTo>
                      <a:pt x="159" y="234"/>
                    </a:lnTo>
                    <a:lnTo>
                      <a:pt x="159" y="234"/>
                    </a:lnTo>
                    <a:lnTo>
                      <a:pt x="163" y="234"/>
                    </a:lnTo>
                    <a:lnTo>
                      <a:pt x="166" y="233"/>
                    </a:lnTo>
                    <a:lnTo>
                      <a:pt x="169" y="231"/>
                    </a:lnTo>
                    <a:lnTo>
                      <a:pt x="171" y="229"/>
                    </a:lnTo>
                    <a:lnTo>
                      <a:pt x="173" y="227"/>
                    </a:lnTo>
                    <a:lnTo>
                      <a:pt x="175" y="224"/>
                    </a:lnTo>
                    <a:lnTo>
                      <a:pt x="176" y="220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6" y="212"/>
                    </a:lnTo>
                    <a:lnTo>
                      <a:pt x="174" y="209"/>
                    </a:lnTo>
                    <a:lnTo>
                      <a:pt x="172" y="205"/>
                    </a:lnTo>
                    <a:lnTo>
                      <a:pt x="170" y="203"/>
                    </a:lnTo>
                    <a:lnTo>
                      <a:pt x="170" y="203"/>
                    </a:lnTo>
                    <a:lnTo>
                      <a:pt x="168" y="201"/>
                    </a:lnTo>
                    <a:lnTo>
                      <a:pt x="168" y="200"/>
                    </a:lnTo>
                    <a:lnTo>
                      <a:pt x="170" y="199"/>
                    </a:lnTo>
                    <a:lnTo>
                      <a:pt x="170" y="199"/>
                    </a:lnTo>
                    <a:lnTo>
                      <a:pt x="173" y="199"/>
                    </a:lnTo>
                    <a:lnTo>
                      <a:pt x="176" y="198"/>
                    </a:lnTo>
                    <a:lnTo>
                      <a:pt x="179" y="196"/>
                    </a:lnTo>
                    <a:lnTo>
                      <a:pt x="183" y="194"/>
                    </a:lnTo>
                    <a:lnTo>
                      <a:pt x="185" y="192"/>
                    </a:lnTo>
                    <a:lnTo>
                      <a:pt x="186" y="189"/>
                    </a:lnTo>
                    <a:lnTo>
                      <a:pt x="187" y="185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7" y="177"/>
                    </a:lnTo>
                    <a:lnTo>
                      <a:pt x="186" y="173"/>
                    </a:lnTo>
                    <a:lnTo>
                      <a:pt x="183" y="170"/>
                    </a:lnTo>
                    <a:lnTo>
                      <a:pt x="180" y="167"/>
                    </a:lnTo>
                    <a:lnTo>
                      <a:pt x="180" y="167"/>
                    </a:lnTo>
                    <a:lnTo>
                      <a:pt x="178" y="166"/>
                    </a:lnTo>
                    <a:lnTo>
                      <a:pt x="179" y="165"/>
                    </a:lnTo>
                    <a:lnTo>
                      <a:pt x="180" y="164"/>
                    </a:lnTo>
                    <a:lnTo>
                      <a:pt x="180" y="164"/>
                    </a:lnTo>
                    <a:lnTo>
                      <a:pt x="184" y="164"/>
                    </a:lnTo>
                    <a:lnTo>
                      <a:pt x="188" y="163"/>
                    </a:lnTo>
                    <a:lnTo>
                      <a:pt x="190" y="161"/>
                    </a:lnTo>
                    <a:lnTo>
                      <a:pt x="193" y="159"/>
                    </a:lnTo>
                    <a:lnTo>
                      <a:pt x="195" y="157"/>
                    </a:lnTo>
                    <a:lnTo>
                      <a:pt x="197" y="154"/>
                    </a:lnTo>
                    <a:lnTo>
                      <a:pt x="198" y="151"/>
                    </a:lnTo>
                    <a:lnTo>
                      <a:pt x="198" y="146"/>
                    </a:lnTo>
                    <a:lnTo>
                      <a:pt x="198" y="146"/>
                    </a:lnTo>
                    <a:lnTo>
                      <a:pt x="197" y="142"/>
                    </a:lnTo>
                    <a:lnTo>
                      <a:pt x="196" y="138"/>
                    </a:lnTo>
                    <a:lnTo>
                      <a:pt x="194" y="135"/>
                    </a:lnTo>
                    <a:lnTo>
                      <a:pt x="191" y="132"/>
                    </a:lnTo>
                    <a:lnTo>
                      <a:pt x="191" y="132"/>
                    </a:lnTo>
                    <a:lnTo>
                      <a:pt x="190" y="131"/>
                    </a:lnTo>
                    <a:lnTo>
                      <a:pt x="190" y="130"/>
                    </a:lnTo>
                    <a:lnTo>
                      <a:pt x="191" y="129"/>
                    </a:lnTo>
                    <a:lnTo>
                      <a:pt x="191" y="129"/>
                    </a:lnTo>
                    <a:lnTo>
                      <a:pt x="195" y="129"/>
                    </a:lnTo>
                    <a:lnTo>
                      <a:pt x="198" y="128"/>
                    </a:lnTo>
                    <a:lnTo>
                      <a:pt x="201" y="126"/>
                    </a:lnTo>
                    <a:lnTo>
                      <a:pt x="203" y="124"/>
                    </a:lnTo>
                    <a:lnTo>
                      <a:pt x="205" y="122"/>
                    </a:lnTo>
                    <a:lnTo>
                      <a:pt x="207" y="119"/>
                    </a:lnTo>
                    <a:lnTo>
                      <a:pt x="208" y="115"/>
                    </a:lnTo>
                    <a:lnTo>
                      <a:pt x="208" y="111"/>
                    </a:lnTo>
                    <a:lnTo>
                      <a:pt x="208" y="111"/>
                    </a:lnTo>
                    <a:lnTo>
                      <a:pt x="208" y="108"/>
                    </a:lnTo>
                    <a:lnTo>
                      <a:pt x="207" y="104"/>
                    </a:lnTo>
                    <a:lnTo>
                      <a:pt x="205" y="101"/>
                    </a:lnTo>
                    <a:lnTo>
                      <a:pt x="203" y="99"/>
                    </a:lnTo>
                    <a:lnTo>
                      <a:pt x="201" y="97"/>
                    </a:lnTo>
                    <a:lnTo>
                      <a:pt x="198" y="95"/>
                    </a:lnTo>
                    <a:lnTo>
                      <a:pt x="195" y="94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11" y="91"/>
                    </a:lnTo>
                    <a:lnTo>
                      <a:pt x="111" y="88"/>
                    </a:lnTo>
                    <a:lnTo>
                      <a:pt x="111" y="85"/>
                    </a:lnTo>
                    <a:lnTo>
                      <a:pt x="111" y="85"/>
                    </a:lnTo>
                    <a:lnTo>
                      <a:pt x="115" y="68"/>
                    </a:lnTo>
                    <a:lnTo>
                      <a:pt x="117" y="53"/>
                    </a:lnTo>
                    <a:lnTo>
                      <a:pt x="117" y="38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4" y="22"/>
                    </a:lnTo>
                    <a:lnTo>
                      <a:pt x="112" y="17"/>
                    </a:lnTo>
                    <a:lnTo>
                      <a:pt x="108" y="12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4" y="1"/>
                    </a:lnTo>
                    <a:lnTo>
                      <a:pt x="81" y="2"/>
                    </a:lnTo>
                    <a:lnTo>
                      <a:pt x="78" y="3"/>
                    </a:lnTo>
                    <a:lnTo>
                      <a:pt x="77" y="5"/>
                    </a:lnTo>
                    <a:lnTo>
                      <a:pt x="75" y="9"/>
                    </a:lnTo>
                    <a:lnTo>
                      <a:pt x="74" y="11"/>
                    </a:lnTo>
                    <a:lnTo>
                      <a:pt x="74" y="18"/>
                    </a:lnTo>
                    <a:lnTo>
                      <a:pt x="74" y="41"/>
                    </a:lnTo>
                    <a:lnTo>
                      <a:pt x="74" y="41"/>
                    </a:lnTo>
                    <a:lnTo>
                      <a:pt x="72" y="46"/>
                    </a:lnTo>
                    <a:lnTo>
                      <a:pt x="68" y="53"/>
                    </a:lnTo>
                    <a:lnTo>
                      <a:pt x="58" y="71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9" y="101"/>
                    </a:lnTo>
                    <a:lnTo>
                      <a:pt x="35" y="104"/>
                    </a:lnTo>
                    <a:lnTo>
                      <a:pt x="30" y="107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0" y="10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6" name="Line 66"/>
              <p:cNvSpPr>
                <a:spLocks noChangeShapeType="1"/>
              </p:cNvSpPr>
              <p:nvPr/>
            </p:nvSpPr>
            <p:spPr bwMode="auto">
              <a:xfrm flipH="1" flipV="1">
                <a:off x="3929" y="2312"/>
                <a:ext cx="51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7" name="Line 67"/>
              <p:cNvSpPr>
                <a:spLocks noChangeShapeType="1"/>
              </p:cNvSpPr>
              <p:nvPr/>
            </p:nvSpPr>
            <p:spPr bwMode="auto">
              <a:xfrm>
                <a:off x="3939" y="2297"/>
                <a:ext cx="49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8" name="Line 68"/>
              <p:cNvSpPr>
                <a:spLocks noChangeShapeType="1"/>
              </p:cNvSpPr>
              <p:nvPr/>
            </p:nvSpPr>
            <p:spPr bwMode="auto">
              <a:xfrm flipV="1">
                <a:off x="3929" y="2366"/>
                <a:ext cx="51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49" name="Line 69"/>
              <p:cNvSpPr>
                <a:spLocks noChangeShapeType="1"/>
              </p:cNvSpPr>
              <p:nvPr/>
            </p:nvSpPr>
            <p:spPr bwMode="auto">
              <a:xfrm flipH="1">
                <a:off x="3939" y="2381"/>
                <a:ext cx="49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0" name="Freeform 70"/>
              <p:cNvSpPr>
                <a:spLocks/>
              </p:cNvSpPr>
              <p:nvPr/>
            </p:nvSpPr>
            <p:spPr bwMode="auto">
              <a:xfrm>
                <a:off x="3986" y="2316"/>
                <a:ext cx="72" cy="73"/>
              </a:xfrm>
              <a:custGeom>
                <a:avLst/>
                <a:gdLst>
                  <a:gd name="T0" fmla="*/ 0 w 72"/>
                  <a:gd name="T1" fmla="*/ 36 h 73"/>
                  <a:gd name="T2" fmla="*/ 0 w 72"/>
                  <a:gd name="T3" fmla="*/ 36 h 73"/>
                  <a:gd name="T4" fmla="*/ 0 w 72"/>
                  <a:gd name="T5" fmla="*/ 44 h 73"/>
                  <a:gd name="T6" fmla="*/ 2 w 72"/>
                  <a:gd name="T7" fmla="*/ 51 h 73"/>
                  <a:gd name="T8" fmla="*/ 6 w 72"/>
                  <a:gd name="T9" fmla="*/ 57 h 73"/>
                  <a:gd name="T10" fmla="*/ 10 w 72"/>
                  <a:gd name="T11" fmla="*/ 62 h 73"/>
                  <a:gd name="T12" fmla="*/ 15 w 72"/>
                  <a:gd name="T13" fmla="*/ 67 h 73"/>
                  <a:gd name="T14" fmla="*/ 21 w 72"/>
                  <a:gd name="T15" fmla="*/ 70 h 73"/>
                  <a:gd name="T16" fmla="*/ 29 w 72"/>
                  <a:gd name="T17" fmla="*/ 72 h 73"/>
                  <a:gd name="T18" fmla="*/ 36 w 72"/>
                  <a:gd name="T19" fmla="*/ 73 h 73"/>
                  <a:gd name="T20" fmla="*/ 36 w 72"/>
                  <a:gd name="T21" fmla="*/ 73 h 73"/>
                  <a:gd name="T22" fmla="*/ 43 w 72"/>
                  <a:gd name="T23" fmla="*/ 72 h 73"/>
                  <a:gd name="T24" fmla="*/ 50 w 72"/>
                  <a:gd name="T25" fmla="*/ 70 h 73"/>
                  <a:gd name="T26" fmla="*/ 56 w 72"/>
                  <a:gd name="T27" fmla="*/ 67 h 73"/>
                  <a:gd name="T28" fmla="*/ 62 w 72"/>
                  <a:gd name="T29" fmla="*/ 62 h 73"/>
                  <a:gd name="T30" fmla="*/ 66 w 72"/>
                  <a:gd name="T31" fmla="*/ 57 h 73"/>
                  <a:gd name="T32" fmla="*/ 70 w 72"/>
                  <a:gd name="T33" fmla="*/ 51 h 73"/>
                  <a:gd name="T34" fmla="*/ 72 w 72"/>
                  <a:gd name="T35" fmla="*/ 44 h 73"/>
                  <a:gd name="T36" fmla="*/ 72 w 72"/>
                  <a:gd name="T37" fmla="*/ 36 h 73"/>
                  <a:gd name="T38" fmla="*/ 72 w 72"/>
                  <a:gd name="T39" fmla="*/ 36 h 73"/>
                  <a:gd name="T40" fmla="*/ 72 w 72"/>
                  <a:gd name="T41" fmla="*/ 29 h 73"/>
                  <a:gd name="T42" fmla="*/ 70 w 72"/>
                  <a:gd name="T43" fmla="*/ 23 h 73"/>
                  <a:gd name="T44" fmla="*/ 66 w 72"/>
                  <a:gd name="T45" fmla="*/ 17 h 73"/>
                  <a:gd name="T46" fmla="*/ 62 w 72"/>
                  <a:gd name="T47" fmla="*/ 11 h 73"/>
                  <a:gd name="T48" fmla="*/ 56 w 72"/>
                  <a:gd name="T49" fmla="*/ 7 h 73"/>
                  <a:gd name="T50" fmla="*/ 50 w 72"/>
                  <a:gd name="T51" fmla="*/ 3 h 73"/>
                  <a:gd name="T52" fmla="*/ 43 w 72"/>
                  <a:gd name="T53" fmla="*/ 1 h 73"/>
                  <a:gd name="T54" fmla="*/ 36 w 72"/>
                  <a:gd name="T55" fmla="*/ 0 h 73"/>
                  <a:gd name="T56" fmla="*/ 36 w 72"/>
                  <a:gd name="T57" fmla="*/ 0 h 73"/>
                  <a:gd name="T58" fmla="*/ 29 w 72"/>
                  <a:gd name="T59" fmla="*/ 1 h 73"/>
                  <a:gd name="T60" fmla="*/ 21 w 72"/>
                  <a:gd name="T61" fmla="*/ 3 h 73"/>
                  <a:gd name="T62" fmla="*/ 15 w 72"/>
                  <a:gd name="T63" fmla="*/ 7 h 73"/>
                  <a:gd name="T64" fmla="*/ 10 w 72"/>
                  <a:gd name="T65" fmla="*/ 11 h 73"/>
                  <a:gd name="T66" fmla="*/ 6 w 72"/>
                  <a:gd name="T67" fmla="*/ 17 h 73"/>
                  <a:gd name="T68" fmla="*/ 2 w 72"/>
                  <a:gd name="T69" fmla="*/ 23 h 73"/>
                  <a:gd name="T70" fmla="*/ 0 w 72"/>
                  <a:gd name="T71" fmla="*/ 29 h 73"/>
                  <a:gd name="T72" fmla="*/ 0 w 72"/>
                  <a:gd name="T73" fmla="*/ 36 h 73"/>
                  <a:gd name="T74" fmla="*/ 0 w 72"/>
                  <a:gd name="T7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3">
                    <a:moveTo>
                      <a:pt x="0" y="36"/>
                    </a:move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2"/>
                    </a:lnTo>
                    <a:lnTo>
                      <a:pt x="15" y="67"/>
                    </a:lnTo>
                    <a:lnTo>
                      <a:pt x="21" y="70"/>
                    </a:lnTo>
                    <a:lnTo>
                      <a:pt x="29" y="72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3" y="72"/>
                    </a:lnTo>
                    <a:lnTo>
                      <a:pt x="50" y="70"/>
                    </a:lnTo>
                    <a:lnTo>
                      <a:pt x="56" y="67"/>
                    </a:lnTo>
                    <a:lnTo>
                      <a:pt x="62" y="62"/>
                    </a:lnTo>
                    <a:lnTo>
                      <a:pt x="66" y="57"/>
                    </a:lnTo>
                    <a:lnTo>
                      <a:pt x="70" y="51"/>
                    </a:lnTo>
                    <a:lnTo>
                      <a:pt x="72" y="44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29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2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1" name="Freeform 71"/>
              <p:cNvSpPr>
                <a:spLocks/>
              </p:cNvSpPr>
              <p:nvPr/>
            </p:nvSpPr>
            <p:spPr bwMode="auto">
              <a:xfrm>
                <a:off x="3859" y="2247"/>
                <a:ext cx="73" cy="73"/>
              </a:xfrm>
              <a:custGeom>
                <a:avLst/>
                <a:gdLst>
                  <a:gd name="T0" fmla="*/ 0 w 73"/>
                  <a:gd name="T1" fmla="*/ 37 h 73"/>
                  <a:gd name="T2" fmla="*/ 0 w 73"/>
                  <a:gd name="T3" fmla="*/ 37 h 73"/>
                  <a:gd name="T4" fmla="*/ 1 w 73"/>
                  <a:gd name="T5" fmla="*/ 45 h 73"/>
                  <a:gd name="T6" fmla="*/ 3 w 73"/>
                  <a:gd name="T7" fmla="*/ 51 h 73"/>
                  <a:gd name="T8" fmla="*/ 7 w 73"/>
                  <a:gd name="T9" fmla="*/ 57 h 73"/>
                  <a:gd name="T10" fmla="*/ 12 w 73"/>
                  <a:gd name="T11" fmla="*/ 63 h 73"/>
                  <a:gd name="T12" fmla="*/ 17 w 73"/>
                  <a:gd name="T13" fmla="*/ 67 h 73"/>
                  <a:gd name="T14" fmla="*/ 23 w 73"/>
                  <a:gd name="T15" fmla="*/ 70 h 73"/>
                  <a:gd name="T16" fmla="*/ 30 w 73"/>
                  <a:gd name="T17" fmla="*/ 72 h 73"/>
                  <a:gd name="T18" fmla="*/ 37 w 73"/>
                  <a:gd name="T19" fmla="*/ 73 h 73"/>
                  <a:gd name="T20" fmla="*/ 37 w 73"/>
                  <a:gd name="T21" fmla="*/ 73 h 73"/>
                  <a:gd name="T22" fmla="*/ 45 w 73"/>
                  <a:gd name="T23" fmla="*/ 72 h 73"/>
                  <a:gd name="T24" fmla="*/ 51 w 73"/>
                  <a:gd name="T25" fmla="*/ 70 h 73"/>
                  <a:gd name="T26" fmla="*/ 57 w 73"/>
                  <a:gd name="T27" fmla="*/ 67 h 73"/>
                  <a:gd name="T28" fmla="*/ 63 w 73"/>
                  <a:gd name="T29" fmla="*/ 63 h 73"/>
                  <a:gd name="T30" fmla="*/ 67 w 73"/>
                  <a:gd name="T31" fmla="*/ 57 h 73"/>
                  <a:gd name="T32" fmla="*/ 70 w 73"/>
                  <a:gd name="T33" fmla="*/ 51 h 73"/>
                  <a:gd name="T34" fmla="*/ 72 w 73"/>
                  <a:gd name="T35" fmla="*/ 45 h 73"/>
                  <a:gd name="T36" fmla="*/ 73 w 73"/>
                  <a:gd name="T37" fmla="*/ 37 h 73"/>
                  <a:gd name="T38" fmla="*/ 73 w 73"/>
                  <a:gd name="T39" fmla="*/ 37 h 73"/>
                  <a:gd name="T40" fmla="*/ 72 w 73"/>
                  <a:gd name="T41" fmla="*/ 30 h 73"/>
                  <a:gd name="T42" fmla="*/ 70 w 73"/>
                  <a:gd name="T43" fmla="*/ 23 h 73"/>
                  <a:gd name="T44" fmla="*/ 67 w 73"/>
                  <a:gd name="T45" fmla="*/ 17 h 73"/>
                  <a:gd name="T46" fmla="*/ 63 w 73"/>
                  <a:gd name="T47" fmla="*/ 12 h 73"/>
                  <a:gd name="T48" fmla="*/ 57 w 73"/>
                  <a:gd name="T49" fmla="*/ 7 h 73"/>
                  <a:gd name="T50" fmla="*/ 51 w 73"/>
                  <a:gd name="T51" fmla="*/ 4 h 73"/>
                  <a:gd name="T52" fmla="*/ 45 w 73"/>
                  <a:gd name="T53" fmla="*/ 1 h 73"/>
                  <a:gd name="T54" fmla="*/ 37 w 73"/>
                  <a:gd name="T55" fmla="*/ 0 h 73"/>
                  <a:gd name="T56" fmla="*/ 37 w 73"/>
                  <a:gd name="T57" fmla="*/ 0 h 73"/>
                  <a:gd name="T58" fmla="*/ 30 w 73"/>
                  <a:gd name="T59" fmla="*/ 1 h 73"/>
                  <a:gd name="T60" fmla="*/ 23 w 73"/>
                  <a:gd name="T61" fmla="*/ 4 h 73"/>
                  <a:gd name="T62" fmla="*/ 17 w 73"/>
                  <a:gd name="T63" fmla="*/ 7 h 73"/>
                  <a:gd name="T64" fmla="*/ 12 w 73"/>
                  <a:gd name="T65" fmla="*/ 12 h 73"/>
                  <a:gd name="T66" fmla="*/ 7 w 73"/>
                  <a:gd name="T67" fmla="*/ 17 h 73"/>
                  <a:gd name="T68" fmla="*/ 3 w 73"/>
                  <a:gd name="T69" fmla="*/ 23 h 73"/>
                  <a:gd name="T70" fmla="*/ 1 w 73"/>
                  <a:gd name="T71" fmla="*/ 30 h 73"/>
                  <a:gd name="T72" fmla="*/ 0 w 73"/>
                  <a:gd name="T73" fmla="*/ 37 h 73"/>
                  <a:gd name="T74" fmla="*/ 0 w 73"/>
                  <a:gd name="T7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3">
                    <a:moveTo>
                      <a:pt x="0" y="37"/>
                    </a:moveTo>
                    <a:lnTo>
                      <a:pt x="0" y="37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5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2" y="30"/>
                    </a:lnTo>
                    <a:lnTo>
                      <a:pt x="70" y="23"/>
                    </a:lnTo>
                    <a:lnTo>
                      <a:pt x="67" y="17"/>
                    </a:lnTo>
                    <a:lnTo>
                      <a:pt x="63" y="12"/>
                    </a:lnTo>
                    <a:lnTo>
                      <a:pt x="57" y="7"/>
                    </a:lnTo>
                    <a:lnTo>
                      <a:pt x="51" y="4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2" name="Freeform 72"/>
              <p:cNvSpPr>
                <a:spLocks/>
              </p:cNvSpPr>
              <p:nvPr/>
            </p:nvSpPr>
            <p:spPr bwMode="auto">
              <a:xfrm>
                <a:off x="3859" y="2385"/>
                <a:ext cx="73" cy="72"/>
              </a:xfrm>
              <a:custGeom>
                <a:avLst/>
                <a:gdLst>
                  <a:gd name="T0" fmla="*/ 0 w 73"/>
                  <a:gd name="T1" fmla="*/ 36 h 72"/>
                  <a:gd name="T2" fmla="*/ 0 w 73"/>
                  <a:gd name="T3" fmla="*/ 36 h 72"/>
                  <a:gd name="T4" fmla="*/ 1 w 73"/>
                  <a:gd name="T5" fmla="*/ 43 h 72"/>
                  <a:gd name="T6" fmla="*/ 3 w 73"/>
                  <a:gd name="T7" fmla="*/ 51 h 72"/>
                  <a:gd name="T8" fmla="*/ 7 w 73"/>
                  <a:gd name="T9" fmla="*/ 57 h 72"/>
                  <a:gd name="T10" fmla="*/ 12 w 73"/>
                  <a:gd name="T11" fmla="*/ 62 h 72"/>
                  <a:gd name="T12" fmla="*/ 17 w 73"/>
                  <a:gd name="T13" fmla="*/ 66 h 72"/>
                  <a:gd name="T14" fmla="*/ 23 w 73"/>
                  <a:gd name="T15" fmla="*/ 70 h 72"/>
                  <a:gd name="T16" fmla="*/ 30 w 73"/>
                  <a:gd name="T17" fmla="*/ 72 h 72"/>
                  <a:gd name="T18" fmla="*/ 37 w 73"/>
                  <a:gd name="T19" fmla="*/ 72 h 72"/>
                  <a:gd name="T20" fmla="*/ 37 w 73"/>
                  <a:gd name="T21" fmla="*/ 72 h 72"/>
                  <a:gd name="T22" fmla="*/ 45 w 73"/>
                  <a:gd name="T23" fmla="*/ 72 h 72"/>
                  <a:gd name="T24" fmla="*/ 51 w 73"/>
                  <a:gd name="T25" fmla="*/ 70 h 72"/>
                  <a:gd name="T26" fmla="*/ 57 w 73"/>
                  <a:gd name="T27" fmla="*/ 66 h 72"/>
                  <a:gd name="T28" fmla="*/ 63 w 73"/>
                  <a:gd name="T29" fmla="*/ 62 h 72"/>
                  <a:gd name="T30" fmla="*/ 67 w 73"/>
                  <a:gd name="T31" fmla="*/ 57 h 72"/>
                  <a:gd name="T32" fmla="*/ 70 w 73"/>
                  <a:gd name="T33" fmla="*/ 51 h 72"/>
                  <a:gd name="T34" fmla="*/ 72 w 73"/>
                  <a:gd name="T35" fmla="*/ 43 h 72"/>
                  <a:gd name="T36" fmla="*/ 73 w 73"/>
                  <a:gd name="T37" fmla="*/ 36 h 72"/>
                  <a:gd name="T38" fmla="*/ 73 w 73"/>
                  <a:gd name="T39" fmla="*/ 36 h 72"/>
                  <a:gd name="T40" fmla="*/ 72 w 73"/>
                  <a:gd name="T41" fmla="*/ 29 h 72"/>
                  <a:gd name="T42" fmla="*/ 70 w 73"/>
                  <a:gd name="T43" fmla="*/ 22 h 72"/>
                  <a:gd name="T44" fmla="*/ 67 w 73"/>
                  <a:gd name="T45" fmla="*/ 16 h 72"/>
                  <a:gd name="T46" fmla="*/ 63 w 73"/>
                  <a:gd name="T47" fmla="*/ 11 h 72"/>
                  <a:gd name="T48" fmla="*/ 57 w 73"/>
                  <a:gd name="T49" fmla="*/ 6 h 72"/>
                  <a:gd name="T50" fmla="*/ 51 w 73"/>
                  <a:gd name="T51" fmla="*/ 2 h 72"/>
                  <a:gd name="T52" fmla="*/ 45 w 73"/>
                  <a:gd name="T53" fmla="*/ 0 h 72"/>
                  <a:gd name="T54" fmla="*/ 37 w 73"/>
                  <a:gd name="T55" fmla="*/ 0 h 72"/>
                  <a:gd name="T56" fmla="*/ 37 w 73"/>
                  <a:gd name="T57" fmla="*/ 0 h 72"/>
                  <a:gd name="T58" fmla="*/ 30 w 73"/>
                  <a:gd name="T59" fmla="*/ 0 h 72"/>
                  <a:gd name="T60" fmla="*/ 23 w 73"/>
                  <a:gd name="T61" fmla="*/ 2 h 72"/>
                  <a:gd name="T62" fmla="*/ 17 w 73"/>
                  <a:gd name="T63" fmla="*/ 6 h 72"/>
                  <a:gd name="T64" fmla="*/ 12 w 73"/>
                  <a:gd name="T65" fmla="*/ 11 h 72"/>
                  <a:gd name="T66" fmla="*/ 7 w 73"/>
                  <a:gd name="T67" fmla="*/ 16 h 72"/>
                  <a:gd name="T68" fmla="*/ 3 w 73"/>
                  <a:gd name="T69" fmla="*/ 22 h 72"/>
                  <a:gd name="T70" fmla="*/ 1 w 73"/>
                  <a:gd name="T71" fmla="*/ 29 h 72"/>
                  <a:gd name="T72" fmla="*/ 0 w 73"/>
                  <a:gd name="T73" fmla="*/ 36 h 72"/>
                  <a:gd name="T74" fmla="*/ 0 w 73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2">
                    <a:moveTo>
                      <a:pt x="0" y="36"/>
                    </a:moveTo>
                    <a:lnTo>
                      <a:pt x="0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2" y="29"/>
                    </a:lnTo>
                    <a:lnTo>
                      <a:pt x="70" y="22"/>
                    </a:lnTo>
                    <a:lnTo>
                      <a:pt x="67" y="16"/>
                    </a:lnTo>
                    <a:lnTo>
                      <a:pt x="63" y="11"/>
                    </a:lnTo>
                    <a:lnTo>
                      <a:pt x="57" y="6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3" name="Freeform 73"/>
              <p:cNvSpPr>
                <a:spLocks/>
              </p:cNvSpPr>
              <p:nvPr/>
            </p:nvSpPr>
            <p:spPr bwMode="auto">
              <a:xfrm>
                <a:off x="636" y="796"/>
                <a:ext cx="14" cy="17"/>
              </a:xfrm>
              <a:custGeom>
                <a:avLst/>
                <a:gdLst>
                  <a:gd name="T0" fmla="*/ 0 w 14"/>
                  <a:gd name="T1" fmla="*/ 8 h 17"/>
                  <a:gd name="T2" fmla="*/ 0 w 14"/>
                  <a:gd name="T3" fmla="*/ 8 h 17"/>
                  <a:gd name="T4" fmla="*/ 1 w 14"/>
                  <a:gd name="T5" fmla="*/ 12 h 17"/>
                  <a:gd name="T6" fmla="*/ 2 w 14"/>
                  <a:gd name="T7" fmla="*/ 14 h 17"/>
                  <a:gd name="T8" fmla="*/ 4 w 14"/>
                  <a:gd name="T9" fmla="*/ 16 h 17"/>
                  <a:gd name="T10" fmla="*/ 7 w 14"/>
                  <a:gd name="T11" fmla="*/ 17 h 17"/>
                  <a:gd name="T12" fmla="*/ 7 w 14"/>
                  <a:gd name="T13" fmla="*/ 17 h 17"/>
                  <a:gd name="T14" fmla="*/ 9 w 14"/>
                  <a:gd name="T15" fmla="*/ 16 h 17"/>
                  <a:gd name="T16" fmla="*/ 11 w 14"/>
                  <a:gd name="T17" fmla="*/ 14 h 17"/>
                  <a:gd name="T18" fmla="*/ 14 w 14"/>
                  <a:gd name="T19" fmla="*/ 12 h 17"/>
                  <a:gd name="T20" fmla="*/ 14 w 14"/>
                  <a:gd name="T21" fmla="*/ 8 h 17"/>
                  <a:gd name="T22" fmla="*/ 14 w 14"/>
                  <a:gd name="T23" fmla="*/ 8 h 17"/>
                  <a:gd name="T24" fmla="*/ 14 w 14"/>
                  <a:gd name="T25" fmla="*/ 5 h 17"/>
                  <a:gd name="T26" fmla="*/ 11 w 14"/>
                  <a:gd name="T27" fmla="*/ 2 h 17"/>
                  <a:gd name="T28" fmla="*/ 9 w 14"/>
                  <a:gd name="T29" fmla="*/ 1 h 17"/>
                  <a:gd name="T30" fmla="*/ 7 w 14"/>
                  <a:gd name="T31" fmla="*/ 0 h 17"/>
                  <a:gd name="T32" fmla="*/ 7 w 14"/>
                  <a:gd name="T33" fmla="*/ 0 h 17"/>
                  <a:gd name="T34" fmla="*/ 4 w 14"/>
                  <a:gd name="T35" fmla="*/ 1 h 17"/>
                  <a:gd name="T36" fmla="*/ 2 w 14"/>
                  <a:gd name="T37" fmla="*/ 2 h 17"/>
                  <a:gd name="T38" fmla="*/ 1 w 14"/>
                  <a:gd name="T39" fmla="*/ 5 h 17"/>
                  <a:gd name="T40" fmla="*/ 0 w 14"/>
                  <a:gd name="T41" fmla="*/ 8 h 17"/>
                  <a:gd name="T42" fmla="*/ 0 w 14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4" name="Freeform 74"/>
              <p:cNvSpPr>
                <a:spLocks/>
              </p:cNvSpPr>
              <p:nvPr/>
            </p:nvSpPr>
            <p:spPr bwMode="auto">
              <a:xfrm>
                <a:off x="521" y="750"/>
                <a:ext cx="48" cy="2"/>
              </a:xfrm>
              <a:custGeom>
                <a:avLst/>
                <a:gdLst>
                  <a:gd name="T0" fmla="*/ 0 w 48"/>
                  <a:gd name="T1" fmla="*/ 2 h 2"/>
                  <a:gd name="T2" fmla="*/ 0 w 48"/>
                  <a:gd name="T3" fmla="*/ 2 h 2"/>
                  <a:gd name="T4" fmla="*/ 12 w 48"/>
                  <a:gd name="T5" fmla="*/ 1 h 2"/>
                  <a:gd name="T6" fmla="*/ 25 w 48"/>
                  <a:gd name="T7" fmla="*/ 0 h 2"/>
                  <a:gd name="T8" fmla="*/ 25 w 48"/>
                  <a:gd name="T9" fmla="*/ 0 h 2"/>
                  <a:gd name="T10" fmla="*/ 36 w 48"/>
                  <a:gd name="T11" fmla="*/ 1 h 2"/>
                  <a:gd name="T12" fmla="*/ 48 w 4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">
                    <a:moveTo>
                      <a:pt x="0" y="2"/>
                    </a:moveTo>
                    <a:lnTo>
                      <a:pt x="0" y="2"/>
                    </a:lnTo>
                    <a:lnTo>
                      <a:pt x="12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6" y="1"/>
                    </a:lnTo>
                    <a:lnTo>
                      <a:pt x="48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5" name="Freeform 75"/>
              <p:cNvSpPr>
                <a:spLocks/>
              </p:cNvSpPr>
              <p:nvPr/>
            </p:nvSpPr>
            <p:spPr bwMode="auto">
              <a:xfrm>
                <a:off x="496" y="909"/>
                <a:ext cx="98" cy="16"/>
              </a:xfrm>
              <a:custGeom>
                <a:avLst/>
                <a:gdLst>
                  <a:gd name="T0" fmla="*/ 98 w 98"/>
                  <a:gd name="T1" fmla="*/ 16 h 16"/>
                  <a:gd name="T2" fmla="*/ 98 w 98"/>
                  <a:gd name="T3" fmla="*/ 16 h 16"/>
                  <a:gd name="T4" fmla="*/ 86 w 98"/>
                  <a:gd name="T5" fmla="*/ 2 h 16"/>
                  <a:gd name="T6" fmla="*/ 86 w 98"/>
                  <a:gd name="T7" fmla="*/ 2 h 16"/>
                  <a:gd name="T8" fmla="*/ 83 w 98"/>
                  <a:gd name="T9" fmla="*/ 1 h 16"/>
                  <a:gd name="T10" fmla="*/ 78 w 98"/>
                  <a:gd name="T11" fmla="*/ 1 h 16"/>
                  <a:gd name="T12" fmla="*/ 78 w 98"/>
                  <a:gd name="T13" fmla="*/ 1 h 16"/>
                  <a:gd name="T14" fmla="*/ 64 w 98"/>
                  <a:gd name="T15" fmla="*/ 2 h 16"/>
                  <a:gd name="T16" fmla="*/ 50 w 98"/>
                  <a:gd name="T17" fmla="*/ 3 h 16"/>
                  <a:gd name="T18" fmla="*/ 50 w 98"/>
                  <a:gd name="T19" fmla="*/ 3 h 16"/>
                  <a:gd name="T20" fmla="*/ 34 w 98"/>
                  <a:gd name="T21" fmla="*/ 2 h 16"/>
                  <a:gd name="T22" fmla="*/ 19 w 98"/>
                  <a:gd name="T23" fmla="*/ 0 h 16"/>
                  <a:gd name="T24" fmla="*/ 19 w 98"/>
                  <a:gd name="T25" fmla="*/ 0 h 16"/>
                  <a:gd name="T26" fmla="*/ 17 w 98"/>
                  <a:gd name="T27" fmla="*/ 0 h 16"/>
                  <a:gd name="T28" fmla="*/ 14 w 98"/>
                  <a:gd name="T29" fmla="*/ 2 h 16"/>
                  <a:gd name="T30" fmla="*/ 14 w 98"/>
                  <a:gd name="T31" fmla="*/ 2 h 16"/>
                  <a:gd name="T32" fmla="*/ 0 w 9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6">
                    <a:moveTo>
                      <a:pt x="98" y="16"/>
                    </a:moveTo>
                    <a:lnTo>
                      <a:pt x="98" y="16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3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64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34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0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6" name="Freeform 76"/>
              <p:cNvSpPr>
                <a:spLocks/>
              </p:cNvSpPr>
              <p:nvPr/>
            </p:nvSpPr>
            <p:spPr bwMode="auto">
              <a:xfrm>
                <a:off x="403" y="729"/>
                <a:ext cx="293" cy="195"/>
              </a:xfrm>
              <a:custGeom>
                <a:avLst/>
                <a:gdLst>
                  <a:gd name="T0" fmla="*/ 49 w 293"/>
                  <a:gd name="T1" fmla="*/ 195 h 195"/>
                  <a:gd name="T2" fmla="*/ 59 w 293"/>
                  <a:gd name="T3" fmla="*/ 163 h 195"/>
                  <a:gd name="T4" fmla="*/ 58 w 293"/>
                  <a:gd name="T5" fmla="*/ 159 h 195"/>
                  <a:gd name="T6" fmla="*/ 50 w 293"/>
                  <a:gd name="T7" fmla="*/ 153 h 195"/>
                  <a:gd name="T8" fmla="*/ 36 w 293"/>
                  <a:gd name="T9" fmla="*/ 138 h 195"/>
                  <a:gd name="T10" fmla="*/ 25 w 293"/>
                  <a:gd name="T11" fmla="*/ 121 h 195"/>
                  <a:gd name="T12" fmla="*/ 20 w 293"/>
                  <a:gd name="T13" fmla="*/ 102 h 195"/>
                  <a:gd name="T14" fmla="*/ 20 w 293"/>
                  <a:gd name="T15" fmla="*/ 93 h 195"/>
                  <a:gd name="T16" fmla="*/ 22 w 293"/>
                  <a:gd name="T17" fmla="*/ 75 h 195"/>
                  <a:gd name="T18" fmla="*/ 28 w 293"/>
                  <a:gd name="T19" fmla="*/ 59 h 195"/>
                  <a:gd name="T20" fmla="*/ 29 w 293"/>
                  <a:gd name="T21" fmla="*/ 58 h 195"/>
                  <a:gd name="T22" fmla="*/ 27 w 293"/>
                  <a:gd name="T23" fmla="*/ 54 h 195"/>
                  <a:gd name="T24" fmla="*/ 25 w 293"/>
                  <a:gd name="T25" fmla="*/ 53 h 195"/>
                  <a:gd name="T26" fmla="*/ 13 w 293"/>
                  <a:gd name="T27" fmla="*/ 44 h 195"/>
                  <a:gd name="T28" fmla="*/ 4 w 293"/>
                  <a:gd name="T29" fmla="*/ 32 h 195"/>
                  <a:gd name="T30" fmla="*/ 2 w 293"/>
                  <a:gd name="T31" fmla="*/ 27 h 195"/>
                  <a:gd name="T32" fmla="*/ 0 w 293"/>
                  <a:gd name="T33" fmla="*/ 16 h 195"/>
                  <a:gd name="T34" fmla="*/ 2 w 293"/>
                  <a:gd name="T35" fmla="*/ 10 h 195"/>
                  <a:gd name="T36" fmla="*/ 7 w 293"/>
                  <a:gd name="T37" fmla="*/ 5 h 195"/>
                  <a:gd name="T38" fmla="*/ 13 w 293"/>
                  <a:gd name="T39" fmla="*/ 2 h 195"/>
                  <a:gd name="T40" fmla="*/ 20 w 293"/>
                  <a:gd name="T41" fmla="*/ 4 h 195"/>
                  <a:gd name="T42" fmla="*/ 25 w 293"/>
                  <a:gd name="T43" fmla="*/ 8 h 195"/>
                  <a:gd name="T44" fmla="*/ 27 w 293"/>
                  <a:gd name="T45" fmla="*/ 11 h 195"/>
                  <a:gd name="T46" fmla="*/ 31 w 293"/>
                  <a:gd name="T47" fmla="*/ 19 h 195"/>
                  <a:gd name="T48" fmla="*/ 31 w 293"/>
                  <a:gd name="T49" fmla="*/ 27 h 195"/>
                  <a:gd name="T50" fmla="*/ 25 w 293"/>
                  <a:gd name="T51" fmla="*/ 39 h 195"/>
                  <a:gd name="T52" fmla="*/ 34 w 293"/>
                  <a:gd name="T53" fmla="*/ 44 h 195"/>
                  <a:gd name="T54" fmla="*/ 36 w 293"/>
                  <a:gd name="T55" fmla="*/ 44 h 195"/>
                  <a:gd name="T56" fmla="*/ 42 w 293"/>
                  <a:gd name="T57" fmla="*/ 42 h 195"/>
                  <a:gd name="T58" fmla="*/ 50 w 293"/>
                  <a:gd name="T59" fmla="*/ 33 h 195"/>
                  <a:gd name="T60" fmla="*/ 72 w 293"/>
                  <a:gd name="T61" fmla="*/ 19 h 195"/>
                  <a:gd name="T62" fmla="*/ 97 w 293"/>
                  <a:gd name="T63" fmla="*/ 9 h 195"/>
                  <a:gd name="T64" fmla="*/ 127 w 293"/>
                  <a:gd name="T65" fmla="*/ 2 h 195"/>
                  <a:gd name="T66" fmla="*/ 143 w 293"/>
                  <a:gd name="T67" fmla="*/ 2 h 195"/>
                  <a:gd name="T68" fmla="*/ 163 w 293"/>
                  <a:gd name="T69" fmla="*/ 4 h 195"/>
                  <a:gd name="T70" fmla="*/ 182 w 293"/>
                  <a:gd name="T71" fmla="*/ 7 h 195"/>
                  <a:gd name="T72" fmla="*/ 200 w 293"/>
                  <a:gd name="T73" fmla="*/ 13 h 195"/>
                  <a:gd name="T74" fmla="*/ 217 w 293"/>
                  <a:gd name="T75" fmla="*/ 21 h 195"/>
                  <a:gd name="T76" fmla="*/ 226 w 293"/>
                  <a:gd name="T77" fmla="*/ 14 h 195"/>
                  <a:gd name="T78" fmla="*/ 249 w 293"/>
                  <a:gd name="T79" fmla="*/ 1 h 195"/>
                  <a:gd name="T80" fmla="*/ 257 w 293"/>
                  <a:gd name="T81" fmla="*/ 0 h 195"/>
                  <a:gd name="T82" fmla="*/ 245 w 293"/>
                  <a:gd name="T83" fmla="*/ 45 h 195"/>
                  <a:gd name="T84" fmla="*/ 255 w 293"/>
                  <a:gd name="T85" fmla="*/ 57 h 195"/>
                  <a:gd name="T86" fmla="*/ 261 w 293"/>
                  <a:gd name="T87" fmla="*/ 70 h 195"/>
                  <a:gd name="T88" fmla="*/ 262 w 293"/>
                  <a:gd name="T89" fmla="*/ 72 h 195"/>
                  <a:gd name="T90" fmla="*/ 264 w 293"/>
                  <a:gd name="T91" fmla="*/ 74 h 195"/>
                  <a:gd name="T92" fmla="*/ 289 w 293"/>
                  <a:gd name="T93" fmla="*/ 83 h 195"/>
                  <a:gd name="T94" fmla="*/ 292 w 293"/>
                  <a:gd name="T95" fmla="*/ 85 h 195"/>
                  <a:gd name="T96" fmla="*/ 292 w 293"/>
                  <a:gd name="T97" fmla="*/ 89 h 195"/>
                  <a:gd name="T98" fmla="*/ 275 w 293"/>
                  <a:gd name="T99" fmla="*/ 130 h 195"/>
                  <a:gd name="T100" fmla="*/ 272 w 293"/>
                  <a:gd name="T101" fmla="*/ 134 h 195"/>
                  <a:gd name="T102" fmla="*/ 267 w 293"/>
                  <a:gd name="T103" fmla="*/ 135 h 195"/>
                  <a:gd name="T104" fmla="*/ 255 w 293"/>
                  <a:gd name="T105" fmla="*/ 135 h 195"/>
                  <a:gd name="T106" fmla="*/ 252 w 293"/>
                  <a:gd name="T107" fmla="*/ 136 h 195"/>
                  <a:gd name="T108" fmla="*/ 248 w 293"/>
                  <a:gd name="T109" fmla="*/ 139 h 195"/>
                  <a:gd name="T110" fmla="*/ 237 w 293"/>
                  <a:gd name="T111" fmla="*/ 150 h 195"/>
                  <a:gd name="T112" fmla="*/ 226 w 293"/>
                  <a:gd name="T113" fmla="*/ 159 h 195"/>
                  <a:gd name="T114" fmla="*/ 225 w 293"/>
                  <a:gd name="T115" fmla="*/ 164 h 195"/>
                  <a:gd name="T116" fmla="*/ 235 w 293"/>
                  <a:gd name="T1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95">
                    <a:moveTo>
                      <a:pt x="49" y="195"/>
                    </a:moveTo>
                    <a:lnTo>
                      <a:pt x="49" y="195"/>
                    </a:lnTo>
                    <a:lnTo>
                      <a:pt x="59" y="163"/>
                    </a:lnTo>
                    <a:lnTo>
                      <a:pt x="59" y="163"/>
                    </a:lnTo>
                    <a:lnTo>
                      <a:pt x="59" y="161"/>
                    </a:lnTo>
                    <a:lnTo>
                      <a:pt x="58" y="159"/>
                    </a:lnTo>
                    <a:lnTo>
                      <a:pt x="58" y="159"/>
                    </a:lnTo>
                    <a:lnTo>
                      <a:pt x="50" y="153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1" y="130"/>
                    </a:lnTo>
                    <a:lnTo>
                      <a:pt x="25" y="121"/>
                    </a:lnTo>
                    <a:lnTo>
                      <a:pt x="22" y="111"/>
                    </a:lnTo>
                    <a:lnTo>
                      <a:pt x="20" y="102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4"/>
                    </a:lnTo>
                    <a:lnTo>
                      <a:pt x="22" y="75"/>
                    </a:lnTo>
                    <a:lnTo>
                      <a:pt x="24" y="67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9" y="58"/>
                    </a:lnTo>
                    <a:lnTo>
                      <a:pt x="28" y="56"/>
                    </a:lnTo>
                    <a:lnTo>
                      <a:pt x="27" y="54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19" y="48"/>
                    </a:lnTo>
                    <a:lnTo>
                      <a:pt x="13" y="44"/>
                    </a:lnTo>
                    <a:lnTo>
                      <a:pt x="9" y="3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1" y="27"/>
                    </a:lnTo>
                    <a:lnTo>
                      <a:pt x="29" y="31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50" y="33"/>
                    </a:lnTo>
                    <a:lnTo>
                      <a:pt x="60" y="25"/>
                    </a:lnTo>
                    <a:lnTo>
                      <a:pt x="72" y="19"/>
                    </a:lnTo>
                    <a:lnTo>
                      <a:pt x="84" y="13"/>
                    </a:lnTo>
                    <a:lnTo>
                      <a:pt x="97" y="9"/>
                    </a:lnTo>
                    <a:lnTo>
                      <a:pt x="112" y="5"/>
                    </a:lnTo>
                    <a:lnTo>
                      <a:pt x="127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53" y="2"/>
                    </a:lnTo>
                    <a:lnTo>
                      <a:pt x="163" y="4"/>
                    </a:lnTo>
                    <a:lnTo>
                      <a:pt x="172" y="5"/>
                    </a:lnTo>
                    <a:lnTo>
                      <a:pt x="182" y="7"/>
                    </a:lnTo>
                    <a:lnTo>
                      <a:pt x="191" y="10"/>
                    </a:lnTo>
                    <a:lnTo>
                      <a:pt x="200" y="13"/>
                    </a:lnTo>
                    <a:lnTo>
                      <a:pt x="208" y="17"/>
                    </a:lnTo>
                    <a:lnTo>
                      <a:pt x="217" y="21"/>
                    </a:lnTo>
                    <a:lnTo>
                      <a:pt x="217" y="21"/>
                    </a:lnTo>
                    <a:lnTo>
                      <a:pt x="226" y="14"/>
                    </a:lnTo>
                    <a:lnTo>
                      <a:pt x="237" y="7"/>
                    </a:lnTo>
                    <a:lnTo>
                      <a:pt x="249" y="1"/>
                    </a:lnTo>
                    <a:lnTo>
                      <a:pt x="253" y="0"/>
                    </a:lnTo>
                    <a:lnTo>
                      <a:pt x="257" y="0"/>
                    </a:lnTo>
                    <a:lnTo>
                      <a:pt x="245" y="45"/>
                    </a:lnTo>
                    <a:lnTo>
                      <a:pt x="245" y="45"/>
                    </a:lnTo>
                    <a:lnTo>
                      <a:pt x="251" y="51"/>
                    </a:lnTo>
                    <a:lnTo>
                      <a:pt x="255" y="57"/>
                    </a:lnTo>
                    <a:lnTo>
                      <a:pt x="258" y="63"/>
                    </a:lnTo>
                    <a:lnTo>
                      <a:pt x="261" y="70"/>
                    </a:lnTo>
                    <a:lnTo>
                      <a:pt x="261" y="70"/>
                    </a:lnTo>
                    <a:lnTo>
                      <a:pt x="262" y="72"/>
                    </a:lnTo>
                    <a:lnTo>
                      <a:pt x="264" y="74"/>
                    </a:lnTo>
                    <a:lnTo>
                      <a:pt x="264" y="74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91" y="84"/>
                    </a:lnTo>
                    <a:lnTo>
                      <a:pt x="292" y="85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75" y="130"/>
                    </a:lnTo>
                    <a:lnTo>
                      <a:pt x="275" y="130"/>
                    </a:lnTo>
                    <a:lnTo>
                      <a:pt x="274" y="132"/>
                    </a:lnTo>
                    <a:lnTo>
                      <a:pt x="272" y="134"/>
                    </a:lnTo>
                    <a:lnTo>
                      <a:pt x="270" y="135"/>
                    </a:lnTo>
                    <a:lnTo>
                      <a:pt x="267" y="135"/>
                    </a:lnTo>
                    <a:lnTo>
                      <a:pt x="267" y="135"/>
                    </a:lnTo>
                    <a:lnTo>
                      <a:pt x="255" y="135"/>
                    </a:lnTo>
                    <a:lnTo>
                      <a:pt x="255" y="135"/>
                    </a:lnTo>
                    <a:lnTo>
                      <a:pt x="252" y="136"/>
                    </a:lnTo>
                    <a:lnTo>
                      <a:pt x="250" y="137"/>
                    </a:lnTo>
                    <a:lnTo>
                      <a:pt x="248" y="139"/>
                    </a:lnTo>
                    <a:lnTo>
                      <a:pt x="248" y="139"/>
                    </a:lnTo>
                    <a:lnTo>
                      <a:pt x="237" y="150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5" y="161"/>
                    </a:lnTo>
                    <a:lnTo>
                      <a:pt x="225" y="164"/>
                    </a:lnTo>
                    <a:lnTo>
                      <a:pt x="225" y="164"/>
                    </a:lnTo>
                    <a:lnTo>
                      <a:pt x="235" y="19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7" name="Line 77"/>
              <p:cNvSpPr>
                <a:spLocks noChangeShapeType="1"/>
              </p:cNvSpPr>
              <p:nvPr/>
            </p:nvSpPr>
            <p:spPr bwMode="auto">
              <a:xfrm>
                <a:off x="425" y="76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8" name="Freeform 78"/>
              <p:cNvSpPr>
                <a:spLocks/>
              </p:cNvSpPr>
              <p:nvPr/>
            </p:nvSpPr>
            <p:spPr bwMode="auto">
              <a:xfrm>
                <a:off x="384" y="774"/>
                <a:ext cx="32" cy="6"/>
              </a:xfrm>
              <a:custGeom>
                <a:avLst/>
                <a:gdLst>
                  <a:gd name="T0" fmla="*/ 0 w 32"/>
                  <a:gd name="T1" fmla="*/ 0 h 6"/>
                  <a:gd name="T2" fmla="*/ 0 w 32"/>
                  <a:gd name="T3" fmla="*/ 0 h 6"/>
                  <a:gd name="T4" fmla="*/ 7 w 32"/>
                  <a:gd name="T5" fmla="*/ 4 h 6"/>
                  <a:gd name="T6" fmla="*/ 16 w 32"/>
                  <a:gd name="T7" fmla="*/ 6 h 6"/>
                  <a:gd name="T8" fmla="*/ 24 w 32"/>
                  <a:gd name="T9" fmla="*/ 6 h 6"/>
                  <a:gd name="T10" fmla="*/ 32 w 3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6">
                    <a:moveTo>
                      <a:pt x="0" y="0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16" y="6"/>
                    </a:lnTo>
                    <a:lnTo>
                      <a:pt x="24" y="6"/>
                    </a:lnTo>
                    <a:lnTo>
                      <a:pt x="32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59" name="Freeform 79"/>
              <p:cNvSpPr>
                <a:spLocks/>
              </p:cNvSpPr>
              <p:nvPr/>
            </p:nvSpPr>
            <p:spPr bwMode="auto">
              <a:xfrm>
                <a:off x="522" y="674"/>
                <a:ext cx="46" cy="46"/>
              </a:xfrm>
              <a:custGeom>
                <a:avLst/>
                <a:gdLst>
                  <a:gd name="T0" fmla="*/ 0 w 46"/>
                  <a:gd name="T1" fmla="*/ 24 h 46"/>
                  <a:gd name="T2" fmla="*/ 0 w 46"/>
                  <a:gd name="T3" fmla="*/ 24 h 46"/>
                  <a:gd name="T4" fmla="*/ 1 w 46"/>
                  <a:gd name="T5" fmla="*/ 28 h 46"/>
                  <a:gd name="T6" fmla="*/ 2 w 46"/>
                  <a:gd name="T7" fmla="*/ 32 h 46"/>
                  <a:gd name="T8" fmla="*/ 4 w 46"/>
                  <a:gd name="T9" fmla="*/ 36 h 46"/>
                  <a:gd name="T10" fmla="*/ 7 w 46"/>
                  <a:gd name="T11" fmla="*/ 39 h 46"/>
                  <a:gd name="T12" fmla="*/ 10 w 46"/>
                  <a:gd name="T13" fmla="*/ 42 h 46"/>
                  <a:gd name="T14" fmla="*/ 14 w 46"/>
                  <a:gd name="T15" fmla="*/ 44 h 46"/>
                  <a:gd name="T16" fmla="*/ 18 w 46"/>
                  <a:gd name="T17" fmla="*/ 46 h 46"/>
                  <a:gd name="T18" fmla="*/ 24 w 46"/>
                  <a:gd name="T19" fmla="*/ 46 h 46"/>
                  <a:gd name="T20" fmla="*/ 24 w 46"/>
                  <a:gd name="T21" fmla="*/ 46 h 46"/>
                  <a:gd name="T22" fmla="*/ 28 w 46"/>
                  <a:gd name="T23" fmla="*/ 46 h 46"/>
                  <a:gd name="T24" fmla="*/ 33 w 46"/>
                  <a:gd name="T25" fmla="*/ 44 h 46"/>
                  <a:gd name="T26" fmla="*/ 36 w 46"/>
                  <a:gd name="T27" fmla="*/ 42 h 46"/>
                  <a:gd name="T28" fmla="*/ 40 w 46"/>
                  <a:gd name="T29" fmla="*/ 39 h 46"/>
                  <a:gd name="T30" fmla="*/ 42 w 46"/>
                  <a:gd name="T31" fmla="*/ 36 h 46"/>
                  <a:gd name="T32" fmla="*/ 45 w 46"/>
                  <a:gd name="T33" fmla="*/ 32 h 46"/>
                  <a:gd name="T34" fmla="*/ 46 w 46"/>
                  <a:gd name="T35" fmla="*/ 28 h 46"/>
                  <a:gd name="T36" fmla="*/ 46 w 46"/>
                  <a:gd name="T37" fmla="*/ 24 h 46"/>
                  <a:gd name="T38" fmla="*/ 46 w 46"/>
                  <a:gd name="T39" fmla="*/ 24 h 46"/>
                  <a:gd name="T40" fmla="*/ 46 w 46"/>
                  <a:gd name="T41" fmla="*/ 18 h 46"/>
                  <a:gd name="T42" fmla="*/ 45 w 46"/>
                  <a:gd name="T43" fmla="*/ 14 h 46"/>
                  <a:gd name="T44" fmla="*/ 42 w 46"/>
                  <a:gd name="T45" fmla="*/ 10 h 46"/>
                  <a:gd name="T46" fmla="*/ 40 w 46"/>
                  <a:gd name="T47" fmla="*/ 7 h 46"/>
                  <a:gd name="T48" fmla="*/ 36 w 46"/>
                  <a:gd name="T49" fmla="*/ 4 h 46"/>
                  <a:gd name="T50" fmla="*/ 33 w 46"/>
                  <a:gd name="T51" fmla="*/ 2 h 46"/>
                  <a:gd name="T52" fmla="*/ 28 w 46"/>
                  <a:gd name="T53" fmla="*/ 1 h 46"/>
                  <a:gd name="T54" fmla="*/ 24 w 46"/>
                  <a:gd name="T55" fmla="*/ 0 h 46"/>
                  <a:gd name="T56" fmla="*/ 24 w 46"/>
                  <a:gd name="T57" fmla="*/ 0 h 46"/>
                  <a:gd name="T58" fmla="*/ 18 w 46"/>
                  <a:gd name="T59" fmla="*/ 1 h 46"/>
                  <a:gd name="T60" fmla="*/ 14 w 46"/>
                  <a:gd name="T61" fmla="*/ 2 h 46"/>
                  <a:gd name="T62" fmla="*/ 10 w 46"/>
                  <a:gd name="T63" fmla="*/ 4 h 46"/>
                  <a:gd name="T64" fmla="*/ 7 w 46"/>
                  <a:gd name="T65" fmla="*/ 7 h 46"/>
                  <a:gd name="T66" fmla="*/ 4 w 46"/>
                  <a:gd name="T67" fmla="*/ 10 h 46"/>
                  <a:gd name="T68" fmla="*/ 2 w 46"/>
                  <a:gd name="T69" fmla="*/ 14 h 46"/>
                  <a:gd name="T70" fmla="*/ 1 w 46"/>
                  <a:gd name="T71" fmla="*/ 18 h 46"/>
                  <a:gd name="T72" fmla="*/ 0 w 46"/>
                  <a:gd name="T73" fmla="*/ 24 h 46"/>
                  <a:gd name="T74" fmla="*/ 0 w 46"/>
                  <a:gd name="T7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46">
                    <a:moveTo>
                      <a:pt x="0" y="24"/>
                    </a:moveTo>
                    <a:lnTo>
                      <a:pt x="0" y="24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9"/>
                    </a:lnTo>
                    <a:lnTo>
                      <a:pt x="42" y="36"/>
                    </a:lnTo>
                    <a:lnTo>
                      <a:pt x="45" y="32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18"/>
                    </a:lnTo>
                    <a:lnTo>
                      <a:pt x="45" y="14"/>
                    </a:lnTo>
                    <a:lnTo>
                      <a:pt x="42" y="10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0" name="Freeform 80"/>
              <p:cNvSpPr>
                <a:spLocks/>
              </p:cNvSpPr>
              <p:nvPr/>
            </p:nvSpPr>
            <p:spPr bwMode="auto">
              <a:xfrm>
                <a:off x="1048" y="404"/>
                <a:ext cx="87" cy="34"/>
              </a:xfrm>
              <a:custGeom>
                <a:avLst/>
                <a:gdLst>
                  <a:gd name="T0" fmla="*/ 70 w 87"/>
                  <a:gd name="T1" fmla="*/ 27 h 34"/>
                  <a:gd name="T2" fmla="*/ 87 w 87"/>
                  <a:gd name="T3" fmla="*/ 0 h 34"/>
                  <a:gd name="T4" fmla="*/ 0 w 87"/>
                  <a:gd name="T5" fmla="*/ 0 h 34"/>
                  <a:gd name="T6" fmla="*/ 0 w 87"/>
                  <a:gd name="T7" fmla="*/ 0 h 34"/>
                  <a:gd name="T8" fmla="*/ 21 w 87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4">
                    <a:moveTo>
                      <a:pt x="70" y="27"/>
                    </a:moveTo>
                    <a:lnTo>
                      <a:pt x="8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1" name="Freeform 81"/>
              <p:cNvSpPr>
                <a:spLocks/>
              </p:cNvSpPr>
              <p:nvPr/>
            </p:nvSpPr>
            <p:spPr bwMode="auto">
              <a:xfrm>
                <a:off x="1062" y="432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73 w 73"/>
                  <a:gd name="T3" fmla="*/ 0 h 18"/>
                  <a:gd name="T4" fmla="*/ 64 w 73"/>
                  <a:gd name="T5" fmla="*/ 4 h 18"/>
                  <a:gd name="T6" fmla="*/ 54 w 73"/>
                  <a:gd name="T7" fmla="*/ 8 h 18"/>
                  <a:gd name="T8" fmla="*/ 38 w 73"/>
                  <a:gd name="T9" fmla="*/ 14 h 18"/>
                  <a:gd name="T10" fmla="*/ 24 w 73"/>
                  <a:gd name="T11" fmla="*/ 16 h 18"/>
                  <a:gd name="T12" fmla="*/ 12 w 73"/>
                  <a:gd name="T13" fmla="*/ 18 h 18"/>
                  <a:gd name="T14" fmla="*/ 0 w 7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73" y="0"/>
                    </a:lnTo>
                    <a:lnTo>
                      <a:pt x="64" y="4"/>
                    </a:lnTo>
                    <a:lnTo>
                      <a:pt x="54" y="8"/>
                    </a:lnTo>
                    <a:lnTo>
                      <a:pt x="38" y="14"/>
                    </a:lnTo>
                    <a:lnTo>
                      <a:pt x="24" y="16"/>
                    </a:lnTo>
                    <a:lnTo>
                      <a:pt x="12" y="18"/>
                    </a:lnTo>
                    <a:lnTo>
                      <a:pt x="0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2" name="Freeform 82"/>
              <p:cNvSpPr>
                <a:spLocks/>
              </p:cNvSpPr>
              <p:nvPr/>
            </p:nvSpPr>
            <p:spPr bwMode="auto">
              <a:xfrm>
                <a:off x="1091" y="453"/>
                <a:ext cx="27" cy="2"/>
              </a:xfrm>
              <a:custGeom>
                <a:avLst/>
                <a:gdLst>
                  <a:gd name="T0" fmla="*/ 27 w 27"/>
                  <a:gd name="T1" fmla="*/ 0 h 2"/>
                  <a:gd name="T2" fmla="*/ 27 w 27"/>
                  <a:gd name="T3" fmla="*/ 0 h 2"/>
                  <a:gd name="T4" fmla="*/ 18 w 27"/>
                  <a:gd name="T5" fmla="*/ 2 h 2"/>
                  <a:gd name="T6" fmla="*/ 11 w 27"/>
                  <a:gd name="T7" fmla="*/ 2 h 2"/>
                  <a:gd name="T8" fmla="*/ 0 w 2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">
                    <a:moveTo>
                      <a:pt x="27" y="0"/>
                    </a:moveTo>
                    <a:lnTo>
                      <a:pt x="27" y="0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3" name="Line 83"/>
              <p:cNvSpPr>
                <a:spLocks noChangeShapeType="1"/>
              </p:cNvSpPr>
              <p:nvPr/>
            </p:nvSpPr>
            <p:spPr bwMode="auto">
              <a:xfrm>
                <a:off x="1137" y="45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4" name="Freeform 84"/>
              <p:cNvSpPr>
                <a:spLocks noEditPoints="1"/>
              </p:cNvSpPr>
              <p:nvPr/>
            </p:nvSpPr>
            <p:spPr bwMode="auto">
              <a:xfrm>
                <a:off x="993" y="465"/>
                <a:ext cx="197" cy="220"/>
              </a:xfrm>
              <a:custGeom>
                <a:avLst/>
                <a:gdLst>
                  <a:gd name="T0" fmla="*/ 188 w 197"/>
                  <a:gd name="T1" fmla="*/ 38 h 220"/>
                  <a:gd name="T2" fmla="*/ 176 w 197"/>
                  <a:gd name="T3" fmla="*/ 24 h 220"/>
                  <a:gd name="T4" fmla="*/ 143 w 197"/>
                  <a:gd name="T5" fmla="*/ 6 h 220"/>
                  <a:gd name="T6" fmla="*/ 82 w 197"/>
                  <a:gd name="T7" fmla="*/ 0 h 220"/>
                  <a:gd name="T8" fmla="*/ 55 w 197"/>
                  <a:gd name="T9" fmla="*/ 6 h 220"/>
                  <a:gd name="T10" fmla="*/ 22 w 197"/>
                  <a:gd name="T11" fmla="*/ 24 h 220"/>
                  <a:gd name="T12" fmla="*/ 9 w 197"/>
                  <a:gd name="T13" fmla="*/ 38 h 220"/>
                  <a:gd name="T14" fmla="*/ 0 w 197"/>
                  <a:gd name="T15" fmla="*/ 187 h 220"/>
                  <a:gd name="T16" fmla="*/ 6 w 197"/>
                  <a:gd name="T17" fmla="*/ 205 h 220"/>
                  <a:gd name="T18" fmla="*/ 21 w 197"/>
                  <a:gd name="T19" fmla="*/ 217 h 220"/>
                  <a:gd name="T20" fmla="*/ 165 w 197"/>
                  <a:gd name="T21" fmla="*/ 220 h 220"/>
                  <a:gd name="T22" fmla="*/ 177 w 197"/>
                  <a:gd name="T23" fmla="*/ 217 h 220"/>
                  <a:gd name="T24" fmla="*/ 191 w 197"/>
                  <a:gd name="T25" fmla="*/ 205 h 220"/>
                  <a:gd name="T26" fmla="*/ 197 w 197"/>
                  <a:gd name="T27" fmla="*/ 187 h 220"/>
                  <a:gd name="T28" fmla="*/ 88 w 197"/>
                  <a:gd name="T29" fmla="*/ 156 h 220"/>
                  <a:gd name="T30" fmla="*/ 71 w 197"/>
                  <a:gd name="T31" fmla="*/ 152 h 220"/>
                  <a:gd name="T32" fmla="*/ 65 w 197"/>
                  <a:gd name="T33" fmla="*/ 149 h 220"/>
                  <a:gd name="T34" fmla="*/ 74 w 197"/>
                  <a:gd name="T35" fmla="*/ 129 h 220"/>
                  <a:gd name="T36" fmla="*/ 89 w 197"/>
                  <a:gd name="T37" fmla="*/ 134 h 220"/>
                  <a:gd name="T38" fmla="*/ 96 w 197"/>
                  <a:gd name="T39" fmla="*/ 135 h 220"/>
                  <a:gd name="T40" fmla="*/ 103 w 197"/>
                  <a:gd name="T41" fmla="*/ 133 h 220"/>
                  <a:gd name="T42" fmla="*/ 106 w 197"/>
                  <a:gd name="T43" fmla="*/ 129 h 220"/>
                  <a:gd name="T44" fmla="*/ 105 w 197"/>
                  <a:gd name="T45" fmla="*/ 127 h 220"/>
                  <a:gd name="T46" fmla="*/ 103 w 197"/>
                  <a:gd name="T47" fmla="*/ 125 h 220"/>
                  <a:gd name="T48" fmla="*/ 93 w 197"/>
                  <a:gd name="T49" fmla="*/ 119 h 220"/>
                  <a:gd name="T50" fmla="*/ 78 w 197"/>
                  <a:gd name="T51" fmla="*/ 113 h 220"/>
                  <a:gd name="T52" fmla="*/ 74 w 197"/>
                  <a:gd name="T53" fmla="*/ 110 h 220"/>
                  <a:gd name="T54" fmla="*/ 67 w 197"/>
                  <a:gd name="T55" fmla="*/ 97 h 220"/>
                  <a:gd name="T56" fmla="*/ 66 w 197"/>
                  <a:gd name="T57" fmla="*/ 92 h 220"/>
                  <a:gd name="T58" fmla="*/ 70 w 197"/>
                  <a:gd name="T59" fmla="*/ 79 h 220"/>
                  <a:gd name="T60" fmla="*/ 80 w 197"/>
                  <a:gd name="T61" fmla="*/ 69 h 220"/>
                  <a:gd name="T62" fmla="*/ 89 w 197"/>
                  <a:gd name="T63" fmla="*/ 65 h 220"/>
                  <a:gd name="T64" fmla="*/ 109 w 197"/>
                  <a:gd name="T65" fmla="*/ 64 h 220"/>
                  <a:gd name="T66" fmla="*/ 127 w 197"/>
                  <a:gd name="T67" fmla="*/ 69 h 220"/>
                  <a:gd name="T68" fmla="*/ 123 w 197"/>
                  <a:gd name="T69" fmla="*/ 91 h 220"/>
                  <a:gd name="T70" fmla="*/ 113 w 197"/>
                  <a:gd name="T71" fmla="*/ 86 h 220"/>
                  <a:gd name="T72" fmla="*/ 102 w 197"/>
                  <a:gd name="T73" fmla="*/ 84 h 220"/>
                  <a:gd name="T74" fmla="*/ 95 w 197"/>
                  <a:gd name="T75" fmla="*/ 86 h 220"/>
                  <a:gd name="T76" fmla="*/ 94 w 197"/>
                  <a:gd name="T77" fmla="*/ 88 h 220"/>
                  <a:gd name="T78" fmla="*/ 93 w 197"/>
                  <a:gd name="T79" fmla="*/ 90 h 220"/>
                  <a:gd name="T80" fmla="*/ 96 w 197"/>
                  <a:gd name="T81" fmla="*/ 94 h 220"/>
                  <a:gd name="T82" fmla="*/ 107 w 197"/>
                  <a:gd name="T83" fmla="*/ 99 h 220"/>
                  <a:gd name="T84" fmla="*/ 113 w 197"/>
                  <a:gd name="T85" fmla="*/ 101 h 220"/>
                  <a:gd name="T86" fmla="*/ 127 w 197"/>
                  <a:gd name="T87" fmla="*/ 110 h 220"/>
                  <a:gd name="T88" fmla="*/ 132 w 197"/>
                  <a:gd name="T89" fmla="*/ 122 h 220"/>
                  <a:gd name="T90" fmla="*/ 133 w 197"/>
                  <a:gd name="T91" fmla="*/ 127 h 220"/>
                  <a:gd name="T92" fmla="*/ 129 w 197"/>
                  <a:gd name="T93" fmla="*/ 141 h 220"/>
                  <a:gd name="T94" fmla="*/ 118 w 197"/>
                  <a:gd name="T95" fmla="*/ 151 h 220"/>
                  <a:gd name="T96" fmla="*/ 108 w 197"/>
                  <a:gd name="T97" fmla="*/ 15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7" h="220">
                    <a:moveTo>
                      <a:pt x="188" y="41"/>
                    </a:moveTo>
                    <a:lnTo>
                      <a:pt x="188" y="41"/>
                    </a:lnTo>
                    <a:lnTo>
                      <a:pt x="188" y="38"/>
                    </a:lnTo>
                    <a:lnTo>
                      <a:pt x="186" y="35"/>
                    </a:lnTo>
                    <a:lnTo>
                      <a:pt x="182" y="30"/>
                    </a:lnTo>
                    <a:lnTo>
                      <a:pt x="176" y="24"/>
                    </a:lnTo>
                    <a:lnTo>
                      <a:pt x="167" y="18"/>
                    </a:lnTo>
                    <a:lnTo>
                      <a:pt x="155" y="11"/>
                    </a:lnTo>
                    <a:lnTo>
                      <a:pt x="143" y="6"/>
                    </a:lnTo>
                    <a:lnTo>
                      <a:pt x="130" y="2"/>
                    </a:lnTo>
                    <a:lnTo>
                      <a:pt x="115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8" y="2"/>
                    </a:lnTo>
                    <a:lnTo>
                      <a:pt x="55" y="6"/>
                    </a:lnTo>
                    <a:lnTo>
                      <a:pt x="42" y="11"/>
                    </a:lnTo>
                    <a:lnTo>
                      <a:pt x="31" y="18"/>
                    </a:lnTo>
                    <a:lnTo>
                      <a:pt x="22" y="24"/>
                    </a:lnTo>
                    <a:lnTo>
                      <a:pt x="15" y="30"/>
                    </a:lnTo>
                    <a:lnTo>
                      <a:pt x="10" y="35"/>
                    </a:lnTo>
                    <a:lnTo>
                      <a:pt x="9" y="38"/>
                    </a:lnTo>
                    <a:lnTo>
                      <a:pt x="9" y="41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3"/>
                    </a:lnTo>
                    <a:lnTo>
                      <a:pt x="3" y="200"/>
                    </a:lnTo>
                    <a:lnTo>
                      <a:pt x="6" y="205"/>
                    </a:lnTo>
                    <a:lnTo>
                      <a:pt x="9" y="210"/>
                    </a:lnTo>
                    <a:lnTo>
                      <a:pt x="14" y="214"/>
                    </a:lnTo>
                    <a:lnTo>
                      <a:pt x="21" y="217"/>
                    </a:lnTo>
                    <a:lnTo>
                      <a:pt x="27" y="219"/>
                    </a:lnTo>
                    <a:lnTo>
                      <a:pt x="33" y="220"/>
                    </a:lnTo>
                    <a:lnTo>
                      <a:pt x="165" y="220"/>
                    </a:lnTo>
                    <a:lnTo>
                      <a:pt x="165" y="220"/>
                    </a:lnTo>
                    <a:lnTo>
                      <a:pt x="171" y="219"/>
                    </a:lnTo>
                    <a:lnTo>
                      <a:pt x="177" y="217"/>
                    </a:lnTo>
                    <a:lnTo>
                      <a:pt x="183" y="214"/>
                    </a:lnTo>
                    <a:lnTo>
                      <a:pt x="187" y="210"/>
                    </a:lnTo>
                    <a:lnTo>
                      <a:pt x="191" y="205"/>
                    </a:lnTo>
                    <a:lnTo>
                      <a:pt x="194" y="200"/>
                    </a:lnTo>
                    <a:lnTo>
                      <a:pt x="196" y="193"/>
                    </a:lnTo>
                    <a:lnTo>
                      <a:pt x="197" y="187"/>
                    </a:lnTo>
                    <a:lnTo>
                      <a:pt x="188" y="41"/>
                    </a:lnTo>
                    <a:close/>
                    <a:moveTo>
                      <a:pt x="88" y="169"/>
                    </a:moveTo>
                    <a:lnTo>
                      <a:pt x="88" y="156"/>
                    </a:lnTo>
                    <a:lnTo>
                      <a:pt x="88" y="156"/>
                    </a:lnTo>
                    <a:lnTo>
                      <a:pt x="76" y="153"/>
                    </a:lnTo>
                    <a:lnTo>
                      <a:pt x="71" y="152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5" y="149"/>
                    </a:lnTo>
                    <a:lnTo>
                      <a:pt x="71" y="128"/>
                    </a:lnTo>
                    <a:lnTo>
                      <a:pt x="74" y="129"/>
                    </a:lnTo>
                    <a:lnTo>
                      <a:pt x="74" y="129"/>
                    </a:lnTo>
                    <a:lnTo>
                      <a:pt x="78" y="131"/>
                    </a:lnTo>
                    <a:lnTo>
                      <a:pt x="83" y="133"/>
                    </a:lnTo>
                    <a:lnTo>
                      <a:pt x="89" y="134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100" y="134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5" y="132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5" y="127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99" y="122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82" y="115"/>
                    </a:lnTo>
                    <a:lnTo>
                      <a:pt x="78" y="113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1" y="106"/>
                    </a:lnTo>
                    <a:lnTo>
                      <a:pt x="68" y="102"/>
                    </a:lnTo>
                    <a:lnTo>
                      <a:pt x="67" y="97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7" y="88"/>
                    </a:lnTo>
                    <a:lnTo>
                      <a:pt x="68" y="82"/>
                    </a:lnTo>
                    <a:lnTo>
                      <a:pt x="70" y="79"/>
                    </a:lnTo>
                    <a:lnTo>
                      <a:pt x="72" y="75"/>
                    </a:lnTo>
                    <a:lnTo>
                      <a:pt x="76" y="72"/>
                    </a:lnTo>
                    <a:lnTo>
                      <a:pt x="80" y="69"/>
                    </a:lnTo>
                    <a:lnTo>
                      <a:pt x="84" y="67"/>
                    </a:lnTo>
                    <a:lnTo>
                      <a:pt x="89" y="65"/>
                    </a:lnTo>
                    <a:lnTo>
                      <a:pt x="89" y="65"/>
                    </a:lnTo>
                    <a:lnTo>
                      <a:pt x="89" y="52"/>
                    </a:lnTo>
                    <a:lnTo>
                      <a:pt x="109" y="52"/>
                    </a:lnTo>
                    <a:lnTo>
                      <a:pt x="109" y="64"/>
                    </a:lnTo>
                    <a:lnTo>
                      <a:pt x="109" y="64"/>
                    </a:lnTo>
                    <a:lnTo>
                      <a:pt x="119" y="66"/>
                    </a:lnTo>
                    <a:lnTo>
                      <a:pt x="127" y="69"/>
                    </a:lnTo>
                    <a:lnTo>
                      <a:pt x="127" y="69"/>
                    </a:lnTo>
                    <a:lnTo>
                      <a:pt x="129" y="70"/>
                    </a:lnTo>
                    <a:lnTo>
                      <a:pt x="123" y="91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13" y="86"/>
                    </a:lnTo>
                    <a:lnTo>
                      <a:pt x="108" y="85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97" y="85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4" y="88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4" y="92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100" y="96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13" y="101"/>
                    </a:lnTo>
                    <a:lnTo>
                      <a:pt x="118" y="104"/>
                    </a:lnTo>
                    <a:lnTo>
                      <a:pt x="122" y="107"/>
                    </a:lnTo>
                    <a:lnTo>
                      <a:pt x="127" y="110"/>
                    </a:lnTo>
                    <a:lnTo>
                      <a:pt x="129" y="113"/>
                    </a:lnTo>
                    <a:lnTo>
                      <a:pt x="131" y="117"/>
                    </a:lnTo>
                    <a:lnTo>
                      <a:pt x="132" y="122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2" y="132"/>
                    </a:lnTo>
                    <a:lnTo>
                      <a:pt x="131" y="137"/>
                    </a:lnTo>
                    <a:lnTo>
                      <a:pt x="129" y="141"/>
                    </a:lnTo>
                    <a:lnTo>
                      <a:pt x="125" y="144"/>
                    </a:lnTo>
                    <a:lnTo>
                      <a:pt x="122" y="148"/>
                    </a:lnTo>
                    <a:lnTo>
                      <a:pt x="118" y="151"/>
                    </a:lnTo>
                    <a:lnTo>
                      <a:pt x="113" y="153"/>
                    </a:lnTo>
                    <a:lnTo>
                      <a:pt x="108" y="154"/>
                    </a:lnTo>
                    <a:lnTo>
                      <a:pt x="108" y="154"/>
                    </a:lnTo>
                    <a:lnTo>
                      <a:pt x="108" y="169"/>
                    </a:lnTo>
                    <a:lnTo>
                      <a:pt x="88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5" name="Freeform 85"/>
              <p:cNvSpPr>
                <a:spLocks/>
              </p:cNvSpPr>
              <p:nvPr/>
            </p:nvSpPr>
            <p:spPr bwMode="auto">
              <a:xfrm>
                <a:off x="1591" y="340"/>
                <a:ext cx="125" cy="228"/>
              </a:xfrm>
              <a:custGeom>
                <a:avLst/>
                <a:gdLst>
                  <a:gd name="T0" fmla="*/ 0 w 125"/>
                  <a:gd name="T1" fmla="*/ 165 h 228"/>
                  <a:gd name="T2" fmla="*/ 0 w 125"/>
                  <a:gd name="T3" fmla="*/ 165 h 228"/>
                  <a:gd name="T4" fmla="*/ 1 w 125"/>
                  <a:gd name="T5" fmla="*/ 154 h 228"/>
                  <a:gd name="T6" fmla="*/ 2 w 125"/>
                  <a:gd name="T7" fmla="*/ 144 h 228"/>
                  <a:gd name="T8" fmla="*/ 5 w 125"/>
                  <a:gd name="T9" fmla="*/ 134 h 228"/>
                  <a:gd name="T10" fmla="*/ 8 w 125"/>
                  <a:gd name="T11" fmla="*/ 124 h 228"/>
                  <a:gd name="T12" fmla="*/ 17 w 125"/>
                  <a:gd name="T13" fmla="*/ 106 h 228"/>
                  <a:gd name="T14" fmla="*/ 27 w 125"/>
                  <a:gd name="T15" fmla="*/ 86 h 228"/>
                  <a:gd name="T16" fmla="*/ 38 w 125"/>
                  <a:gd name="T17" fmla="*/ 66 h 228"/>
                  <a:gd name="T18" fmla="*/ 48 w 125"/>
                  <a:gd name="T19" fmla="*/ 46 h 228"/>
                  <a:gd name="T20" fmla="*/ 53 w 125"/>
                  <a:gd name="T21" fmla="*/ 36 h 228"/>
                  <a:gd name="T22" fmla="*/ 56 w 125"/>
                  <a:gd name="T23" fmla="*/ 24 h 228"/>
                  <a:gd name="T24" fmla="*/ 60 w 125"/>
                  <a:gd name="T25" fmla="*/ 12 h 228"/>
                  <a:gd name="T26" fmla="*/ 62 w 125"/>
                  <a:gd name="T27" fmla="*/ 0 h 228"/>
                  <a:gd name="T28" fmla="*/ 62 w 125"/>
                  <a:gd name="T29" fmla="*/ 0 h 228"/>
                  <a:gd name="T30" fmla="*/ 65 w 125"/>
                  <a:gd name="T31" fmla="*/ 12 h 228"/>
                  <a:gd name="T32" fmla="*/ 68 w 125"/>
                  <a:gd name="T33" fmla="*/ 24 h 228"/>
                  <a:gd name="T34" fmla="*/ 73 w 125"/>
                  <a:gd name="T35" fmla="*/ 36 h 228"/>
                  <a:gd name="T36" fmla="*/ 77 w 125"/>
                  <a:gd name="T37" fmla="*/ 46 h 228"/>
                  <a:gd name="T38" fmla="*/ 87 w 125"/>
                  <a:gd name="T39" fmla="*/ 66 h 228"/>
                  <a:gd name="T40" fmla="*/ 98 w 125"/>
                  <a:gd name="T41" fmla="*/ 86 h 228"/>
                  <a:gd name="T42" fmla="*/ 109 w 125"/>
                  <a:gd name="T43" fmla="*/ 106 h 228"/>
                  <a:gd name="T44" fmla="*/ 117 w 125"/>
                  <a:gd name="T45" fmla="*/ 124 h 228"/>
                  <a:gd name="T46" fmla="*/ 120 w 125"/>
                  <a:gd name="T47" fmla="*/ 134 h 228"/>
                  <a:gd name="T48" fmla="*/ 123 w 125"/>
                  <a:gd name="T49" fmla="*/ 144 h 228"/>
                  <a:gd name="T50" fmla="*/ 125 w 125"/>
                  <a:gd name="T51" fmla="*/ 154 h 228"/>
                  <a:gd name="T52" fmla="*/ 125 w 125"/>
                  <a:gd name="T53" fmla="*/ 165 h 228"/>
                  <a:gd name="T54" fmla="*/ 125 w 125"/>
                  <a:gd name="T55" fmla="*/ 165 h 228"/>
                  <a:gd name="T56" fmla="*/ 125 w 125"/>
                  <a:gd name="T57" fmla="*/ 171 h 228"/>
                  <a:gd name="T58" fmla="*/ 124 w 125"/>
                  <a:gd name="T59" fmla="*/ 178 h 228"/>
                  <a:gd name="T60" fmla="*/ 122 w 125"/>
                  <a:gd name="T61" fmla="*/ 184 h 228"/>
                  <a:gd name="T62" fmla="*/ 120 w 125"/>
                  <a:gd name="T63" fmla="*/ 189 h 228"/>
                  <a:gd name="T64" fmla="*/ 115 w 125"/>
                  <a:gd name="T65" fmla="*/ 200 h 228"/>
                  <a:gd name="T66" fmla="*/ 107 w 125"/>
                  <a:gd name="T67" fmla="*/ 209 h 228"/>
                  <a:gd name="T68" fmla="*/ 97 w 125"/>
                  <a:gd name="T69" fmla="*/ 217 h 228"/>
                  <a:gd name="T70" fmla="*/ 87 w 125"/>
                  <a:gd name="T71" fmla="*/ 223 h 228"/>
                  <a:gd name="T72" fmla="*/ 81 w 125"/>
                  <a:gd name="T73" fmla="*/ 225 h 228"/>
                  <a:gd name="T74" fmla="*/ 75 w 125"/>
                  <a:gd name="T75" fmla="*/ 226 h 228"/>
                  <a:gd name="T76" fmla="*/ 68 w 125"/>
                  <a:gd name="T77" fmla="*/ 227 h 228"/>
                  <a:gd name="T78" fmla="*/ 62 w 125"/>
                  <a:gd name="T79" fmla="*/ 228 h 228"/>
                  <a:gd name="T80" fmla="*/ 62 w 125"/>
                  <a:gd name="T81" fmla="*/ 228 h 228"/>
                  <a:gd name="T82" fmla="*/ 56 w 125"/>
                  <a:gd name="T83" fmla="*/ 227 h 228"/>
                  <a:gd name="T84" fmla="*/ 50 w 125"/>
                  <a:gd name="T85" fmla="*/ 226 h 228"/>
                  <a:gd name="T86" fmla="*/ 44 w 125"/>
                  <a:gd name="T87" fmla="*/ 225 h 228"/>
                  <a:gd name="T88" fmla="*/ 38 w 125"/>
                  <a:gd name="T89" fmla="*/ 223 h 228"/>
                  <a:gd name="T90" fmla="*/ 27 w 125"/>
                  <a:gd name="T91" fmla="*/ 217 h 228"/>
                  <a:gd name="T92" fmla="*/ 18 w 125"/>
                  <a:gd name="T93" fmla="*/ 209 h 228"/>
                  <a:gd name="T94" fmla="*/ 10 w 125"/>
                  <a:gd name="T95" fmla="*/ 200 h 228"/>
                  <a:gd name="T96" fmla="*/ 5 w 125"/>
                  <a:gd name="T97" fmla="*/ 189 h 228"/>
                  <a:gd name="T98" fmla="*/ 3 w 125"/>
                  <a:gd name="T99" fmla="*/ 184 h 228"/>
                  <a:gd name="T100" fmla="*/ 1 w 125"/>
                  <a:gd name="T101" fmla="*/ 178 h 228"/>
                  <a:gd name="T102" fmla="*/ 0 w 125"/>
                  <a:gd name="T103" fmla="*/ 171 h 228"/>
                  <a:gd name="T104" fmla="*/ 0 w 125"/>
                  <a:gd name="T105" fmla="*/ 165 h 228"/>
                  <a:gd name="T106" fmla="*/ 0 w 125"/>
                  <a:gd name="T107" fmla="*/ 16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228">
                    <a:moveTo>
                      <a:pt x="0" y="165"/>
                    </a:moveTo>
                    <a:lnTo>
                      <a:pt x="0" y="165"/>
                    </a:lnTo>
                    <a:lnTo>
                      <a:pt x="1" y="154"/>
                    </a:lnTo>
                    <a:lnTo>
                      <a:pt x="2" y="144"/>
                    </a:lnTo>
                    <a:lnTo>
                      <a:pt x="5" y="134"/>
                    </a:lnTo>
                    <a:lnTo>
                      <a:pt x="8" y="124"/>
                    </a:lnTo>
                    <a:lnTo>
                      <a:pt x="17" y="106"/>
                    </a:lnTo>
                    <a:lnTo>
                      <a:pt x="27" y="86"/>
                    </a:lnTo>
                    <a:lnTo>
                      <a:pt x="38" y="66"/>
                    </a:lnTo>
                    <a:lnTo>
                      <a:pt x="48" y="46"/>
                    </a:lnTo>
                    <a:lnTo>
                      <a:pt x="53" y="36"/>
                    </a:lnTo>
                    <a:lnTo>
                      <a:pt x="56" y="24"/>
                    </a:lnTo>
                    <a:lnTo>
                      <a:pt x="60" y="1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5" y="12"/>
                    </a:lnTo>
                    <a:lnTo>
                      <a:pt x="68" y="24"/>
                    </a:lnTo>
                    <a:lnTo>
                      <a:pt x="73" y="36"/>
                    </a:lnTo>
                    <a:lnTo>
                      <a:pt x="77" y="46"/>
                    </a:lnTo>
                    <a:lnTo>
                      <a:pt x="87" y="66"/>
                    </a:lnTo>
                    <a:lnTo>
                      <a:pt x="98" y="86"/>
                    </a:lnTo>
                    <a:lnTo>
                      <a:pt x="109" y="106"/>
                    </a:lnTo>
                    <a:lnTo>
                      <a:pt x="117" y="124"/>
                    </a:lnTo>
                    <a:lnTo>
                      <a:pt x="120" y="134"/>
                    </a:lnTo>
                    <a:lnTo>
                      <a:pt x="123" y="144"/>
                    </a:lnTo>
                    <a:lnTo>
                      <a:pt x="125" y="154"/>
                    </a:lnTo>
                    <a:lnTo>
                      <a:pt x="125" y="165"/>
                    </a:lnTo>
                    <a:lnTo>
                      <a:pt x="125" y="165"/>
                    </a:lnTo>
                    <a:lnTo>
                      <a:pt x="125" y="171"/>
                    </a:lnTo>
                    <a:lnTo>
                      <a:pt x="124" y="178"/>
                    </a:lnTo>
                    <a:lnTo>
                      <a:pt x="122" y="184"/>
                    </a:lnTo>
                    <a:lnTo>
                      <a:pt x="120" y="189"/>
                    </a:lnTo>
                    <a:lnTo>
                      <a:pt x="115" y="200"/>
                    </a:lnTo>
                    <a:lnTo>
                      <a:pt x="107" y="209"/>
                    </a:lnTo>
                    <a:lnTo>
                      <a:pt x="97" y="217"/>
                    </a:lnTo>
                    <a:lnTo>
                      <a:pt x="87" y="223"/>
                    </a:lnTo>
                    <a:lnTo>
                      <a:pt x="81" y="225"/>
                    </a:lnTo>
                    <a:lnTo>
                      <a:pt x="75" y="226"/>
                    </a:lnTo>
                    <a:lnTo>
                      <a:pt x="68" y="227"/>
                    </a:lnTo>
                    <a:lnTo>
                      <a:pt x="62" y="228"/>
                    </a:lnTo>
                    <a:lnTo>
                      <a:pt x="62" y="228"/>
                    </a:lnTo>
                    <a:lnTo>
                      <a:pt x="56" y="227"/>
                    </a:lnTo>
                    <a:lnTo>
                      <a:pt x="50" y="226"/>
                    </a:lnTo>
                    <a:lnTo>
                      <a:pt x="44" y="225"/>
                    </a:lnTo>
                    <a:lnTo>
                      <a:pt x="38" y="223"/>
                    </a:lnTo>
                    <a:lnTo>
                      <a:pt x="27" y="217"/>
                    </a:lnTo>
                    <a:lnTo>
                      <a:pt x="18" y="209"/>
                    </a:lnTo>
                    <a:lnTo>
                      <a:pt x="10" y="200"/>
                    </a:lnTo>
                    <a:lnTo>
                      <a:pt x="5" y="189"/>
                    </a:lnTo>
                    <a:lnTo>
                      <a:pt x="3" y="184"/>
                    </a:lnTo>
                    <a:lnTo>
                      <a:pt x="1" y="178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0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6" name="Line 86"/>
              <p:cNvSpPr>
                <a:spLocks noChangeShapeType="1"/>
              </p:cNvSpPr>
              <p:nvPr/>
            </p:nvSpPr>
            <p:spPr bwMode="auto">
              <a:xfrm>
                <a:off x="1613" y="505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7" name="Freeform 87"/>
              <p:cNvSpPr>
                <a:spLocks/>
              </p:cNvSpPr>
              <p:nvPr/>
            </p:nvSpPr>
            <p:spPr bwMode="auto">
              <a:xfrm>
                <a:off x="1610" y="433"/>
                <a:ext cx="29" cy="68"/>
              </a:xfrm>
              <a:custGeom>
                <a:avLst/>
                <a:gdLst>
                  <a:gd name="T0" fmla="*/ 29 w 29"/>
                  <a:gd name="T1" fmla="*/ 1 h 68"/>
                  <a:gd name="T2" fmla="*/ 29 w 29"/>
                  <a:gd name="T3" fmla="*/ 1 h 68"/>
                  <a:gd name="T4" fmla="*/ 26 w 29"/>
                  <a:gd name="T5" fmla="*/ 0 h 68"/>
                  <a:gd name="T6" fmla="*/ 24 w 29"/>
                  <a:gd name="T7" fmla="*/ 2 h 68"/>
                  <a:gd name="T8" fmla="*/ 24 w 29"/>
                  <a:gd name="T9" fmla="*/ 2 h 68"/>
                  <a:gd name="T10" fmla="*/ 24 w 29"/>
                  <a:gd name="T11" fmla="*/ 2 h 68"/>
                  <a:gd name="T12" fmla="*/ 14 w 29"/>
                  <a:gd name="T13" fmla="*/ 19 h 68"/>
                  <a:gd name="T14" fmla="*/ 7 w 29"/>
                  <a:gd name="T15" fmla="*/ 35 h 68"/>
                  <a:gd name="T16" fmla="*/ 4 w 29"/>
                  <a:gd name="T17" fmla="*/ 43 h 68"/>
                  <a:gd name="T18" fmla="*/ 1 w 29"/>
                  <a:gd name="T19" fmla="*/ 52 h 68"/>
                  <a:gd name="T20" fmla="*/ 0 w 29"/>
                  <a:gd name="T21" fmla="*/ 60 h 68"/>
                  <a:gd name="T22" fmla="*/ 0 w 29"/>
                  <a:gd name="T23" fmla="*/ 68 h 68"/>
                  <a:gd name="T24" fmla="*/ 0 w 29"/>
                  <a:gd name="T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68">
                    <a:moveTo>
                      <a:pt x="29" y="1"/>
                    </a:moveTo>
                    <a:lnTo>
                      <a:pt x="29" y="1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4" y="19"/>
                    </a:lnTo>
                    <a:lnTo>
                      <a:pt x="7" y="35"/>
                    </a:lnTo>
                    <a:lnTo>
                      <a:pt x="4" y="43"/>
                    </a:lnTo>
                    <a:lnTo>
                      <a:pt x="1" y="52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8" name="Freeform 88"/>
              <p:cNvSpPr>
                <a:spLocks/>
              </p:cNvSpPr>
              <p:nvPr/>
            </p:nvSpPr>
            <p:spPr bwMode="auto">
              <a:xfrm>
                <a:off x="3077" y="1985"/>
                <a:ext cx="88" cy="161"/>
              </a:xfrm>
              <a:custGeom>
                <a:avLst/>
                <a:gdLst>
                  <a:gd name="T0" fmla="*/ 0 w 88"/>
                  <a:gd name="T1" fmla="*/ 116 h 161"/>
                  <a:gd name="T2" fmla="*/ 0 w 88"/>
                  <a:gd name="T3" fmla="*/ 116 h 161"/>
                  <a:gd name="T4" fmla="*/ 0 w 88"/>
                  <a:gd name="T5" fmla="*/ 109 h 161"/>
                  <a:gd name="T6" fmla="*/ 2 w 88"/>
                  <a:gd name="T7" fmla="*/ 102 h 161"/>
                  <a:gd name="T8" fmla="*/ 3 w 88"/>
                  <a:gd name="T9" fmla="*/ 95 h 161"/>
                  <a:gd name="T10" fmla="*/ 6 w 88"/>
                  <a:gd name="T11" fmla="*/ 88 h 161"/>
                  <a:gd name="T12" fmla="*/ 12 w 88"/>
                  <a:gd name="T13" fmla="*/ 74 h 161"/>
                  <a:gd name="T14" fmla="*/ 19 w 88"/>
                  <a:gd name="T15" fmla="*/ 61 h 161"/>
                  <a:gd name="T16" fmla="*/ 26 w 88"/>
                  <a:gd name="T17" fmla="*/ 47 h 161"/>
                  <a:gd name="T18" fmla="*/ 34 w 88"/>
                  <a:gd name="T19" fmla="*/ 33 h 161"/>
                  <a:gd name="T20" fmla="*/ 40 w 88"/>
                  <a:gd name="T21" fmla="*/ 17 h 161"/>
                  <a:gd name="T22" fmla="*/ 43 w 88"/>
                  <a:gd name="T23" fmla="*/ 8 h 161"/>
                  <a:gd name="T24" fmla="*/ 44 w 88"/>
                  <a:gd name="T25" fmla="*/ 0 h 161"/>
                  <a:gd name="T26" fmla="*/ 44 w 88"/>
                  <a:gd name="T27" fmla="*/ 0 h 161"/>
                  <a:gd name="T28" fmla="*/ 46 w 88"/>
                  <a:gd name="T29" fmla="*/ 8 h 161"/>
                  <a:gd name="T30" fmla="*/ 48 w 88"/>
                  <a:gd name="T31" fmla="*/ 17 h 161"/>
                  <a:gd name="T32" fmla="*/ 54 w 88"/>
                  <a:gd name="T33" fmla="*/ 33 h 161"/>
                  <a:gd name="T34" fmla="*/ 61 w 88"/>
                  <a:gd name="T35" fmla="*/ 47 h 161"/>
                  <a:gd name="T36" fmla="*/ 70 w 88"/>
                  <a:gd name="T37" fmla="*/ 61 h 161"/>
                  <a:gd name="T38" fmla="*/ 77 w 88"/>
                  <a:gd name="T39" fmla="*/ 74 h 161"/>
                  <a:gd name="T40" fmla="*/ 83 w 88"/>
                  <a:gd name="T41" fmla="*/ 88 h 161"/>
                  <a:gd name="T42" fmla="*/ 85 w 88"/>
                  <a:gd name="T43" fmla="*/ 95 h 161"/>
                  <a:gd name="T44" fmla="*/ 87 w 88"/>
                  <a:gd name="T45" fmla="*/ 102 h 161"/>
                  <a:gd name="T46" fmla="*/ 88 w 88"/>
                  <a:gd name="T47" fmla="*/ 109 h 161"/>
                  <a:gd name="T48" fmla="*/ 88 w 88"/>
                  <a:gd name="T49" fmla="*/ 116 h 161"/>
                  <a:gd name="T50" fmla="*/ 88 w 88"/>
                  <a:gd name="T51" fmla="*/ 116 h 161"/>
                  <a:gd name="T52" fmla="*/ 88 w 88"/>
                  <a:gd name="T53" fmla="*/ 126 h 161"/>
                  <a:gd name="T54" fmla="*/ 85 w 88"/>
                  <a:gd name="T55" fmla="*/ 134 h 161"/>
                  <a:gd name="T56" fmla="*/ 81 w 88"/>
                  <a:gd name="T57" fmla="*/ 141 h 161"/>
                  <a:gd name="T58" fmla="*/ 76 w 88"/>
                  <a:gd name="T59" fmla="*/ 148 h 161"/>
                  <a:gd name="T60" fmla="*/ 69 w 88"/>
                  <a:gd name="T61" fmla="*/ 153 h 161"/>
                  <a:gd name="T62" fmla="*/ 61 w 88"/>
                  <a:gd name="T63" fmla="*/ 158 h 161"/>
                  <a:gd name="T64" fmla="*/ 53 w 88"/>
                  <a:gd name="T65" fmla="*/ 161 h 161"/>
                  <a:gd name="T66" fmla="*/ 44 w 88"/>
                  <a:gd name="T67" fmla="*/ 161 h 161"/>
                  <a:gd name="T68" fmla="*/ 44 w 88"/>
                  <a:gd name="T69" fmla="*/ 161 h 161"/>
                  <a:gd name="T70" fmla="*/ 36 w 88"/>
                  <a:gd name="T71" fmla="*/ 161 h 161"/>
                  <a:gd name="T72" fmla="*/ 26 w 88"/>
                  <a:gd name="T73" fmla="*/ 158 h 161"/>
                  <a:gd name="T74" fmla="*/ 19 w 88"/>
                  <a:gd name="T75" fmla="*/ 153 h 161"/>
                  <a:gd name="T76" fmla="*/ 13 w 88"/>
                  <a:gd name="T77" fmla="*/ 148 h 161"/>
                  <a:gd name="T78" fmla="*/ 7 w 88"/>
                  <a:gd name="T79" fmla="*/ 141 h 161"/>
                  <a:gd name="T80" fmla="*/ 3 w 88"/>
                  <a:gd name="T81" fmla="*/ 134 h 161"/>
                  <a:gd name="T82" fmla="*/ 1 w 88"/>
                  <a:gd name="T83" fmla="*/ 126 h 161"/>
                  <a:gd name="T84" fmla="*/ 0 w 88"/>
                  <a:gd name="T85" fmla="*/ 116 h 161"/>
                  <a:gd name="T86" fmla="*/ 0 w 88"/>
                  <a:gd name="T87" fmla="*/ 11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61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09"/>
                    </a:lnTo>
                    <a:lnTo>
                      <a:pt x="2" y="102"/>
                    </a:lnTo>
                    <a:lnTo>
                      <a:pt x="3" y="95"/>
                    </a:lnTo>
                    <a:lnTo>
                      <a:pt x="6" y="88"/>
                    </a:lnTo>
                    <a:lnTo>
                      <a:pt x="12" y="74"/>
                    </a:lnTo>
                    <a:lnTo>
                      <a:pt x="19" y="6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40" y="17"/>
                    </a:lnTo>
                    <a:lnTo>
                      <a:pt x="43" y="8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6" y="8"/>
                    </a:lnTo>
                    <a:lnTo>
                      <a:pt x="48" y="17"/>
                    </a:lnTo>
                    <a:lnTo>
                      <a:pt x="54" y="33"/>
                    </a:lnTo>
                    <a:lnTo>
                      <a:pt x="61" y="47"/>
                    </a:lnTo>
                    <a:lnTo>
                      <a:pt x="70" y="61"/>
                    </a:lnTo>
                    <a:lnTo>
                      <a:pt x="77" y="74"/>
                    </a:lnTo>
                    <a:lnTo>
                      <a:pt x="83" y="88"/>
                    </a:lnTo>
                    <a:lnTo>
                      <a:pt x="85" y="95"/>
                    </a:lnTo>
                    <a:lnTo>
                      <a:pt x="87" y="102"/>
                    </a:lnTo>
                    <a:lnTo>
                      <a:pt x="88" y="109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26"/>
                    </a:lnTo>
                    <a:lnTo>
                      <a:pt x="85" y="134"/>
                    </a:lnTo>
                    <a:lnTo>
                      <a:pt x="81" y="141"/>
                    </a:lnTo>
                    <a:lnTo>
                      <a:pt x="76" y="148"/>
                    </a:lnTo>
                    <a:lnTo>
                      <a:pt x="69" y="153"/>
                    </a:lnTo>
                    <a:lnTo>
                      <a:pt x="61" y="158"/>
                    </a:lnTo>
                    <a:lnTo>
                      <a:pt x="53" y="161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36" y="161"/>
                    </a:lnTo>
                    <a:lnTo>
                      <a:pt x="26" y="158"/>
                    </a:lnTo>
                    <a:lnTo>
                      <a:pt x="19" y="153"/>
                    </a:lnTo>
                    <a:lnTo>
                      <a:pt x="13" y="148"/>
                    </a:lnTo>
                    <a:lnTo>
                      <a:pt x="7" y="141"/>
                    </a:lnTo>
                    <a:lnTo>
                      <a:pt x="3" y="134"/>
                    </a:lnTo>
                    <a:lnTo>
                      <a:pt x="1" y="126"/>
                    </a:lnTo>
                    <a:lnTo>
                      <a:pt x="0" y="116"/>
                    </a:lnTo>
                    <a:lnTo>
                      <a:pt x="0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69" name="Line 89"/>
              <p:cNvSpPr>
                <a:spLocks noChangeShapeType="1"/>
              </p:cNvSpPr>
              <p:nvPr/>
            </p:nvSpPr>
            <p:spPr bwMode="auto">
              <a:xfrm>
                <a:off x="3095" y="209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0" name="Line 90"/>
              <p:cNvSpPr>
                <a:spLocks noChangeShapeType="1"/>
              </p:cNvSpPr>
              <p:nvPr/>
            </p:nvSpPr>
            <p:spPr bwMode="auto">
              <a:xfrm>
                <a:off x="3093" y="210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1" name="Freeform 91"/>
              <p:cNvSpPr>
                <a:spLocks/>
              </p:cNvSpPr>
              <p:nvPr/>
            </p:nvSpPr>
            <p:spPr bwMode="auto">
              <a:xfrm>
                <a:off x="3090" y="2051"/>
                <a:ext cx="21" cy="48"/>
              </a:xfrm>
              <a:custGeom>
                <a:avLst/>
                <a:gdLst>
                  <a:gd name="T0" fmla="*/ 21 w 21"/>
                  <a:gd name="T1" fmla="*/ 0 h 48"/>
                  <a:gd name="T2" fmla="*/ 21 w 21"/>
                  <a:gd name="T3" fmla="*/ 0 h 48"/>
                  <a:gd name="T4" fmla="*/ 19 w 21"/>
                  <a:gd name="T5" fmla="*/ 0 h 48"/>
                  <a:gd name="T6" fmla="*/ 18 w 21"/>
                  <a:gd name="T7" fmla="*/ 1 h 48"/>
                  <a:gd name="T8" fmla="*/ 18 w 21"/>
                  <a:gd name="T9" fmla="*/ 1 h 48"/>
                  <a:gd name="T10" fmla="*/ 18 w 21"/>
                  <a:gd name="T11" fmla="*/ 1 h 48"/>
                  <a:gd name="T12" fmla="*/ 11 w 21"/>
                  <a:gd name="T13" fmla="*/ 13 h 48"/>
                  <a:gd name="T14" fmla="*/ 5 w 21"/>
                  <a:gd name="T15" fmla="*/ 25 h 48"/>
                  <a:gd name="T16" fmla="*/ 2 w 21"/>
                  <a:gd name="T17" fmla="*/ 36 h 48"/>
                  <a:gd name="T18" fmla="*/ 0 w 21"/>
                  <a:gd name="T19" fmla="*/ 42 h 48"/>
                  <a:gd name="T20" fmla="*/ 0 w 21"/>
                  <a:gd name="T21" fmla="*/ 48 h 48"/>
                  <a:gd name="T22" fmla="*/ 0 w 21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48">
                    <a:moveTo>
                      <a:pt x="21" y="0"/>
                    </a:moveTo>
                    <a:lnTo>
                      <a:pt x="21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1" y="13"/>
                    </a:lnTo>
                    <a:lnTo>
                      <a:pt x="5" y="25"/>
                    </a:lnTo>
                    <a:lnTo>
                      <a:pt x="2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2" name="Freeform 92"/>
              <p:cNvSpPr>
                <a:spLocks/>
              </p:cNvSpPr>
              <p:nvPr/>
            </p:nvSpPr>
            <p:spPr bwMode="auto">
              <a:xfrm>
                <a:off x="825" y="1624"/>
                <a:ext cx="69" cy="126"/>
              </a:xfrm>
              <a:custGeom>
                <a:avLst/>
                <a:gdLst>
                  <a:gd name="T0" fmla="*/ 0 w 69"/>
                  <a:gd name="T1" fmla="*/ 92 h 126"/>
                  <a:gd name="T2" fmla="*/ 0 w 69"/>
                  <a:gd name="T3" fmla="*/ 92 h 126"/>
                  <a:gd name="T4" fmla="*/ 0 w 69"/>
                  <a:gd name="T5" fmla="*/ 86 h 126"/>
                  <a:gd name="T6" fmla="*/ 1 w 69"/>
                  <a:gd name="T7" fmla="*/ 80 h 126"/>
                  <a:gd name="T8" fmla="*/ 4 w 69"/>
                  <a:gd name="T9" fmla="*/ 69 h 126"/>
                  <a:gd name="T10" fmla="*/ 10 w 69"/>
                  <a:gd name="T11" fmla="*/ 59 h 126"/>
                  <a:gd name="T12" fmla="*/ 15 w 69"/>
                  <a:gd name="T13" fmla="*/ 47 h 126"/>
                  <a:gd name="T14" fmla="*/ 21 w 69"/>
                  <a:gd name="T15" fmla="*/ 37 h 126"/>
                  <a:gd name="T16" fmla="*/ 27 w 69"/>
                  <a:gd name="T17" fmla="*/ 26 h 126"/>
                  <a:gd name="T18" fmla="*/ 31 w 69"/>
                  <a:gd name="T19" fmla="*/ 14 h 126"/>
                  <a:gd name="T20" fmla="*/ 34 w 69"/>
                  <a:gd name="T21" fmla="*/ 0 h 126"/>
                  <a:gd name="T22" fmla="*/ 34 w 69"/>
                  <a:gd name="T23" fmla="*/ 0 h 126"/>
                  <a:gd name="T24" fmla="*/ 37 w 69"/>
                  <a:gd name="T25" fmla="*/ 14 h 126"/>
                  <a:gd name="T26" fmla="*/ 43 w 69"/>
                  <a:gd name="T27" fmla="*/ 26 h 126"/>
                  <a:gd name="T28" fmla="*/ 49 w 69"/>
                  <a:gd name="T29" fmla="*/ 37 h 126"/>
                  <a:gd name="T30" fmla="*/ 54 w 69"/>
                  <a:gd name="T31" fmla="*/ 47 h 126"/>
                  <a:gd name="T32" fmla="*/ 60 w 69"/>
                  <a:gd name="T33" fmla="*/ 59 h 126"/>
                  <a:gd name="T34" fmla="*/ 65 w 69"/>
                  <a:gd name="T35" fmla="*/ 69 h 126"/>
                  <a:gd name="T36" fmla="*/ 68 w 69"/>
                  <a:gd name="T37" fmla="*/ 80 h 126"/>
                  <a:gd name="T38" fmla="*/ 69 w 69"/>
                  <a:gd name="T39" fmla="*/ 86 h 126"/>
                  <a:gd name="T40" fmla="*/ 69 w 69"/>
                  <a:gd name="T41" fmla="*/ 92 h 126"/>
                  <a:gd name="T42" fmla="*/ 69 w 69"/>
                  <a:gd name="T43" fmla="*/ 92 h 126"/>
                  <a:gd name="T44" fmla="*/ 68 w 69"/>
                  <a:gd name="T45" fmla="*/ 99 h 126"/>
                  <a:gd name="T46" fmla="*/ 66 w 69"/>
                  <a:gd name="T47" fmla="*/ 105 h 126"/>
                  <a:gd name="T48" fmla="*/ 63 w 69"/>
                  <a:gd name="T49" fmla="*/ 111 h 126"/>
                  <a:gd name="T50" fmla="*/ 59 w 69"/>
                  <a:gd name="T51" fmla="*/ 116 h 126"/>
                  <a:gd name="T52" fmla="*/ 54 w 69"/>
                  <a:gd name="T53" fmla="*/ 121 h 126"/>
                  <a:gd name="T54" fmla="*/ 49 w 69"/>
                  <a:gd name="T55" fmla="*/ 124 h 126"/>
                  <a:gd name="T56" fmla="*/ 42 w 69"/>
                  <a:gd name="T57" fmla="*/ 126 h 126"/>
                  <a:gd name="T58" fmla="*/ 34 w 69"/>
                  <a:gd name="T59" fmla="*/ 126 h 126"/>
                  <a:gd name="T60" fmla="*/ 34 w 69"/>
                  <a:gd name="T61" fmla="*/ 126 h 126"/>
                  <a:gd name="T62" fmla="*/ 28 w 69"/>
                  <a:gd name="T63" fmla="*/ 126 h 126"/>
                  <a:gd name="T64" fmla="*/ 21 w 69"/>
                  <a:gd name="T65" fmla="*/ 124 h 126"/>
                  <a:gd name="T66" fmla="*/ 15 w 69"/>
                  <a:gd name="T67" fmla="*/ 121 h 126"/>
                  <a:gd name="T68" fmla="*/ 10 w 69"/>
                  <a:gd name="T69" fmla="*/ 116 h 126"/>
                  <a:gd name="T70" fmla="*/ 6 w 69"/>
                  <a:gd name="T71" fmla="*/ 111 h 126"/>
                  <a:gd name="T72" fmla="*/ 2 w 69"/>
                  <a:gd name="T73" fmla="*/ 105 h 126"/>
                  <a:gd name="T74" fmla="*/ 0 w 69"/>
                  <a:gd name="T75" fmla="*/ 99 h 126"/>
                  <a:gd name="T76" fmla="*/ 0 w 69"/>
                  <a:gd name="T77" fmla="*/ 92 h 126"/>
                  <a:gd name="T78" fmla="*/ 0 w 69"/>
                  <a:gd name="T79" fmla="*/ 9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6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0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7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4"/>
                    </a:lnTo>
                    <a:lnTo>
                      <a:pt x="43" y="26"/>
                    </a:lnTo>
                    <a:lnTo>
                      <a:pt x="49" y="37"/>
                    </a:lnTo>
                    <a:lnTo>
                      <a:pt x="54" y="47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0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8" y="99"/>
                    </a:lnTo>
                    <a:lnTo>
                      <a:pt x="66" y="105"/>
                    </a:lnTo>
                    <a:lnTo>
                      <a:pt x="63" y="111"/>
                    </a:lnTo>
                    <a:lnTo>
                      <a:pt x="59" y="116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2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5" y="121"/>
                    </a:lnTo>
                    <a:lnTo>
                      <a:pt x="10" y="116"/>
                    </a:lnTo>
                    <a:lnTo>
                      <a:pt x="6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3" name="Line 93"/>
              <p:cNvSpPr>
                <a:spLocks noChangeShapeType="1"/>
              </p:cNvSpPr>
              <p:nvPr/>
            </p:nvSpPr>
            <p:spPr bwMode="auto">
              <a:xfrm>
                <a:off x="840" y="171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4" name="Line 94"/>
              <p:cNvSpPr>
                <a:spLocks noChangeShapeType="1"/>
              </p:cNvSpPr>
              <p:nvPr/>
            </p:nvSpPr>
            <p:spPr bwMode="auto">
              <a:xfrm>
                <a:off x="838" y="171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5" name="Freeform 95"/>
              <p:cNvSpPr>
                <a:spLocks/>
              </p:cNvSpPr>
              <p:nvPr/>
            </p:nvSpPr>
            <p:spPr bwMode="auto">
              <a:xfrm>
                <a:off x="836" y="1676"/>
                <a:ext cx="16" cy="38"/>
              </a:xfrm>
              <a:custGeom>
                <a:avLst/>
                <a:gdLst>
                  <a:gd name="T0" fmla="*/ 16 w 16"/>
                  <a:gd name="T1" fmla="*/ 1 h 38"/>
                  <a:gd name="T2" fmla="*/ 16 w 16"/>
                  <a:gd name="T3" fmla="*/ 1 h 38"/>
                  <a:gd name="T4" fmla="*/ 14 w 16"/>
                  <a:gd name="T5" fmla="*/ 0 h 38"/>
                  <a:gd name="T6" fmla="*/ 13 w 16"/>
                  <a:gd name="T7" fmla="*/ 1 h 38"/>
                  <a:gd name="T8" fmla="*/ 13 w 16"/>
                  <a:gd name="T9" fmla="*/ 1 h 38"/>
                  <a:gd name="T10" fmla="*/ 13 w 16"/>
                  <a:gd name="T11" fmla="*/ 1 h 38"/>
                  <a:gd name="T12" fmla="*/ 8 w 16"/>
                  <a:gd name="T13" fmla="*/ 10 h 38"/>
                  <a:gd name="T14" fmla="*/ 4 w 16"/>
                  <a:gd name="T15" fmla="*/ 19 h 38"/>
                  <a:gd name="T16" fmla="*/ 1 w 16"/>
                  <a:gd name="T17" fmla="*/ 28 h 38"/>
                  <a:gd name="T18" fmla="*/ 0 w 16"/>
                  <a:gd name="T19" fmla="*/ 38 h 38"/>
                  <a:gd name="T20" fmla="*/ 0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16" y="1"/>
                    </a:moveTo>
                    <a:lnTo>
                      <a:pt x="16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10"/>
                    </a:lnTo>
                    <a:lnTo>
                      <a:pt x="4" y="19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6" name="Freeform 96"/>
              <p:cNvSpPr>
                <a:spLocks/>
              </p:cNvSpPr>
              <p:nvPr/>
            </p:nvSpPr>
            <p:spPr bwMode="auto">
              <a:xfrm>
                <a:off x="4110" y="2206"/>
                <a:ext cx="69" cy="127"/>
              </a:xfrm>
              <a:custGeom>
                <a:avLst/>
                <a:gdLst>
                  <a:gd name="T0" fmla="*/ 0 w 69"/>
                  <a:gd name="T1" fmla="*/ 92 h 127"/>
                  <a:gd name="T2" fmla="*/ 0 w 69"/>
                  <a:gd name="T3" fmla="*/ 92 h 127"/>
                  <a:gd name="T4" fmla="*/ 0 w 69"/>
                  <a:gd name="T5" fmla="*/ 86 h 127"/>
                  <a:gd name="T6" fmla="*/ 1 w 69"/>
                  <a:gd name="T7" fmla="*/ 81 h 127"/>
                  <a:gd name="T8" fmla="*/ 4 w 69"/>
                  <a:gd name="T9" fmla="*/ 69 h 127"/>
                  <a:gd name="T10" fmla="*/ 10 w 69"/>
                  <a:gd name="T11" fmla="*/ 59 h 127"/>
                  <a:gd name="T12" fmla="*/ 15 w 69"/>
                  <a:gd name="T13" fmla="*/ 49 h 127"/>
                  <a:gd name="T14" fmla="*/ 21 w 69"/>
                  <a:gd name="T15" fmla="*/ 37 h 127"/>
                  <a:gd name="T16" fmla="*/ 27 w 69"/>
                  <a:gd name="T17" fmla="*/ 26 h 127"/>
                  <a:gd name="T18" fmla="*/ 31 w 69"/>
                  <a:gd name="T19" fmla="*/ 14 h 127"/>
                  <a:gd name="T20" fmla="*/ 34 w 69"/>
                  <a:gd name="T21" fmla="*/ 0 h 127"/>
                  <a:gd name="T22" fmla="*/ 34 w 69"/>
                  <a:gd name="T23" fmla="*/ 0 h 127"/>
                  <a:gd name="T24" fmla="*/ 38 w 69"/>
                  <a:gd name="T25" fmla="*/ 14 h 127"/>
                  <a:gd name="T26" fmla="*/ 42 w 69"/>
                  <a:gd name="T27" fmla="*/ 26 h 127"/>
                  <a:gd name="T28" fmla="*/ 49 w 69"/>
                  <a:gd name="T29" fmla="*/ 37 h 127"/>
                  <a:gd name="T30" fmla="*/ 55 w 69"/>
                  <a:gd name="T31" fmla="*/ 49 h 127"/>
                  <a:gd name="T32" fmla="*/ 60 w 69"/>
                  <a:gd name="T33" fmla="*/ 59 h 127"/>
                  <a:gd name="T34" fmla="*/ 65 w 69"/>
                  <a:gd name="T35" fmla="*/ 69 h 127"/>
                  <a:gd name="T36" fmla="*/ 68 w 69"/>
                  <a:gd name="T37" fmla="*/ 81 h 127"/>
                  <a:gd name="T38" fmla="*/ 69 w 69"/>
                  <a:gd name="T39" fmla="*/ 86 h 127"/>
                  <a:gd name="T40" fmla="*/ 69 w 69"/>
                  <a:gd name="T41" fmla="*/ 92 h 127"/>
                  <a:gd name="T42" fmla="*/ 69 w 69"/>
                  <a:gd name="T43" fmla="*/ 92 h 127"/>
                  <a:gd name="T44" fmla="*/ 69 w 69"/>
                  <a:gd name="T45" fmla="*/ 99 h 127"/>
                  <a:gd name="T46" fmla="*/ 67 w 69"/>
                  <a:gd name="T47" fmla="*/ 105 h 127"/>
                  <a:gd name="T48" fmla="*/ 63 w 69"/>
                  <a:gd name="T49" fmla="*/ 111 h 127"/>
                  <a:gd name="T50" fmla="*/ 59 w 69"/>
                  <a:gd name="T51" fmla="*/ 117 h 127"/>
                  <a:gd name="T52" fmla="*/ 54 w 69"/>
                  <a:gd name="T53" fmla="*/ 121 h 127"/>
                  <a:gd name="T54" fmla="*/ 49 w 69"/>
                  <a:gd name="T55" fmla="*/ 124 h 127"/>
                  <a:gd name="T56" fmla="*/ 41 w 69"/>
                  <a:gd name="T57" fmla="*/ 126 h 127"/>
                  <a:gd name="T58" fmla="*/ 34 w 69"/>
                  <a:gd name="T59" fmla="*/ 127 h 127"/>
                  <a:gd name="T60" fmla="*/ 34 w 69"/>
                  <a:gd name="T61" fmla="*/ 127 h 127"/>
                  <a:gd name="T62" fmla="*/ 28 w 69"/>
                  <a:gd name="T63" fmla="*/ 126 h 127"/>
                  <a:gd name="T64" fmla="*/ 21 w 69"/>
                  <a:gd name="T65" fmla="*/ 124 h 127"/>
                  <a:gd name="T66" fmla="*/ 16 w 69"/>
                  <a:gd name="T67" fmla="*/ 121 h 127"/>
                  <a:gd name="T68" fmla="*/ 11 w 69"/>
                  <a:gd name="T69" fmla="*/ 117 h 127"/>
                  <a:gd name="T70" fmla="*/ 5 w 69"/>
                  <a:gd name="T71" fmla="*/ 111 h 127"/>
                  <a:gd name="T72" fmla="*/ 2 w 69"/>
                  <a:gd name="T73" fmla="*/ 105 h 127"/>
                  <a:gd name="T74" fmla="*/ 0 w 69"/>
                  <a:gd name="T75" fmla="*/ 99 h 127"/>
                  <a:gd name="T76" fmla="*/ 0 w 69"/>
                  <a:gd name="T77" fmla="*/ 92 h 127"/>
                  <a:gd name="T78" fmla="*/ 0 w 69"/>
                  <a:gd name="T7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7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9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8" y="14"/>
                    </a:lnTo>
                    <a:lnTo>
                      <a:pt x="42" y="26"/>
                    </a:lnTo>
                    <a:lnTo>
                      <a:pt x="49" y="37"/>
                    </a:lnTo>
                    <a:lnTo>
                      <a:pt x="55" y="49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1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9"/>
                    </a:lnTo>
                    <a:lnTo>
                      <a:pt x="67" y="105"/>
                    </a:lnTo>
                    <a:lnTo>
                      <a:pt x="63" y="111"/>
                    </a:lnTo>
                    <a:lnTo>
                      <a:pt x="59" y="117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1" y="126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6" y="121"/>
                    </a:lnTo>
                    <a:lnTo>
                      <a:pt x="11" y="117"/>
                    </a:lnTo>
                    <a:lnTo>
                      <a:pt x="5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7" name="Line 97"/>
              <p:cNvSpPr>
                <a:spLocks noChangeShapeType="1"/>
              </p:cNvSpPr>
              <p:nvPr/>
            </p:nvSpPr>
            <p:spPr bwMode="auto">
              <a:xfrm>
                <a:off x="4125" y="229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8" name="Line 98"/>
              <p:cNvSpPr>
                <a:spLocks noChangeShapeType="1"/>
              </p:cNvSpPr>
              <p:nvPr/>
            </p:nvSpPr>
            <p:spPr bwMode="auto">
              <a:xfrm>
                <a:off x="4123" y="229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79" name="Freeform 99"/>
              <p:cNvSpPr>
                <a:spLocks/>
              </p:cNvSpPr>
              <p:nvPr/>
            </p:nvSpPr>
            <p:spPr bwMode="auto">
              <a:xfrm>
                <a:off x="4121" y="2259"/>
                <a:ext cx="16" cy="37"/>
              </a:xfrm>
              <a:custGeom>
                <a:avLst/>
                <a:gdLst>
                  <a:gd name="T0" fmla="*/ 16 w 16"/>
                  <a:gd name="T1" fmla="*/ 0 h 37"/>
                  <a:gd name="T2" fmla="*/ 16 w 16"/>
                  <a:gd name="T3" fmla="*/ 0 h 37"/>
                  <a:gd name="T4" fmla="*/ 14 w 16"/>
                  <a:gd name="T5" fmla="*/ 0 h 37"/>
                  <a:gd name="T6" fmla="*/ 13 w 16"/>
                  <a:gd name="T7" fmla="*/ 1 h 37"/>
                  <a:gd name="T8" fmla="*/ 13 w 16"/>
                  <a:gd name="T9" fmla="*/ 1 h 37"/>
                  <a:gd name="T10" fmla="*/ 13 w 16"/>
                  <a:gd name="T11" fmla="*/ 1 h 37"/>
                  <a:gd name="T12" fmla="*/ 8 w 16"/>
                  <a:gd name="T13" fmla="*/ 9 h 37"/>
                  <a:gd name="T14" fmla="*/ 4 w 16"/>
                  <a:gd name="T15" fmla="*/ 18 h 37"/>
                  <a:gd name="T16" fmla="*/ 1 w 16"/>
                  <a:gd name="T17" fmla="*/ 28 h 37"/>
                  <a:gd name="T18" fmla="*/ 0 w 16"/>
                  <a:gd name="T19" fmla="*/ 37 h 37"/>
                  <a:gd name="T20" fmla="*/ 0 w 16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7">
                    <a:moveTo>
                      <a:pt x="16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9"/>
                    </a:lnTo>
                    <a:lnTo>
                      <a:pt x="4" y="18"/>
                    </a:lnTo>
                    <a:lnTo>
                      <a:pt x="1" y="28"/>
                    </a:lnTo>
                    <a:lnTo>
                      <a:pt x="0" y="37"/>
                    </a:lnTo>
                    <a:lnTo>
                      <a:pt x="0" y="3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0" name="Freeform 100"/>
              <p:cNvSpPr>
                <a:spLocks/>
              </p:cNvSpPr>
              <p:nvPr/>
            </p:nvSpPr>
            <p:spPr bwMode="auto">
              <a:xfrm>
                <a:off x="5259" y="3082"/>
                <a:ext cx="68" cy="123"/>
              </a:xfrm>
              <a:custGeom>
                <a:avLst/>
                <a:gdLst>
                  <a:gd name="T0" fmla="*/ 0 w 68"/>
                  <a:gd name="T1" fmla="*/ 89 h 123"/>
                  <a:gd name="T2" fmla="*/ 0 w 68"/>
                  <a:gd name="T3" fmla="*/ 89 h 123"/>
                  <a:gd name="T4" fmla="*/ 0 w 68"/>
                  <a:gd name="T5" fmla="*/ 83 h 123"/>
                  <a:gd name="T6" fmla="*/ 1 w 68"/>
                  <a:gd name="T7" fmla="*/ 78 h 123"/>
                  <a:gd name="T8" fmla="*/ 4 w 68"/>
                  <a:gd name="T9" fmla="*/ 67 h 123"/>
                  <a:gd name="T10" fmla="*/ 9 w 68"/>
                  <a:gd name="T11" fmla="*/ 57 h 123"/>
                  <a:gd name="T12" fmla="*/ 14 w 68"/>
                  <a:gd name="T13" fmla="*/ 47 h 123"/>
                  <a:gd name="T14" fmla="*/ 21 w 68"/>
                  <a:gd name="T15" fmla="*/ 36 h 123"/>
                  <a:gd name="T16" fmla="*/ 26 w 68"/>
                  <a:gd name="T17" fmla="*/ 25 h 123"/>
                  <a:gd name="T18" fmla="*/ 31 w 68"/>
                  <a:gd name="T19" fmla="*/ 13 h 123"/>
                  <a:gd name="T20" fmla="*/ 34 w 68"/>
                  <a:gd name="T21" fmla="*/ 0 h 123"/>
                  <a:gd name="T22" fmla="*/ 34 w 68"/>
                  <a:gd name="T23" fmla="*/ 0 h 123"/>
                  <a:gd name="T24" fmla="*/ 37 w 68"/>
                  <a:gd name="T25" fmla="*/ 13 h 123"/>
                  <a:gd name="T26" fmla="*/ 41 w 68"/>
                  <a:gd name="T27" fmla="*/ 25 h 123"/>
                  <a:gd name="T28" fmla="*/ 47 w 68"/>
                  <a:gd name="T29" fmla="*/ 36 h 123"/>
                  <a:gd name="T30" fmla="*/ 53 w 68"/>
                  <a:gd name="T31" fmla="*/ 47 h 123"/>
                  <a:gd name="T32" fmla="*/ 59 w 68"/>
                  <a:gd name="T33" fmla="*/ 57 h 123"/>
                  <a:gd name="T34" fmla="*/ 63 w 68"/>
                  <a:gd name="T35" fmla="*/ 67 h 123"/>
                  <a:gd name="T36" fmla="*/ 67 w 68"/>
                  <a:gd name="T37" fmla="*/ 78 h 123"/>
                  <a:gd name="T38" fmla="*/ 67 w 68"/>
                  <a:gd name="T39" fmla="*/ 83 h 123"/>
                  <a:gd name="T40" fmla="*/ 68 w 68"/>
                  <a:gd name="T41" fmla="*/ 89 h 123"/>
                  <a:gd name="T42" fmla="*/ 68 w 68"/>
                  <a:gd name="T43" fmla="*/ 89 h 123"/>
                  <a:gd name="T44" fmla="*/ 67 w 68"/>
                  <a:gd name="T45" fmla="*/ 95 h 123"/>
                  <a:gd name="T46" fmla="*/ 65 w 68"/>
                  <a:gd name="T47" fmla="*/ 102 h 123"/>
                  <a:gd name="T48" fmla="*/ 62 w 68"/>
                  <a:gd name="T49" fmla="*/ 108 h 123"/>
                  <a:gd name="T50" fmla="*/ 58 w 68"/>
                  <a:gd name="T51" fmla="*/ 113 h 123"/>
                  <a:gd name="T52" fmla="*/ 53 w 68"/>
                  <a:gd name="T53" fmla="*/ 117 h 123"/>
                  <a:gd name="T54" fmla="*/ 47 w 68"/>
                  <a:gd name="T55" fmla="*/ 120 h 123"/>
                  <a:gd name="T56" fmla="*/ 41 w 68"/>
                  <a:gd name="T57" fmla="*/ 122 h 123"/>
                  <a:gd name="T58" fmla="*/ 34 w 68"/>
                  <a:gd name="T59" fmla="*/ 123 h 123"/>
                  <a:gd name="T60" fmla="*/ 34 w 68"/>
                  <a:gd name="T61" fmla="*/ 123 h 123"/>
                  <a:gd name="T62" fmla="*/ 27 w 68"/>
                  <a:gd name="T63" fmla="*/ 122 h 123"/>
                  <a:gd name="T64" fmla="*/ 21 w 68"/>
                  <a:gd name="T65" fmla="*/ 120 h 123"/>
                  <a:gd name="T66" fmla="*/ 15 w 68"/>
                  <a:gd name="T67" fmla="*/ 117 h 123"/>
                  <a:gd name="T68" fmla="*/ 10 w 68"/>
                  <a:gd name="T69" fmla="*/ 113 h 123"/>
                  <a:gd name="T70" fmla="*/ 6 w 68"/>
                  <a:gd name="T71" fmla="*/ 108 h 123"/>
                  <a:gd name="T72" fmla="*/ 3 w 68"/>
                  <a:gd name="T73" fmla="*/ 102 h 123"/>
                  <a:gd name="T74" fmla="*/ 1 w 68"/>
                  <a:gd name="T75" fmla="*/ 95 h 123"/>
                  <a:gd name="T76" fmla="*/ 0 w 68"/>
                  <a:gd name="T77" fmla="*/ 89 h 123"/>
                  <a:gd name="T78" fmla="*/ 0 w 68"/>
                  <a:gd name="T79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8" h="123">
                    <a:moveTo>
                      <a:pt x="0" y="89"/>
                    </a:moveTo>
                    <a:lnTo>
                      <a:pt x="0" y="89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4" y="67"/>
                    </a:lnTo>
                    <a:lnTo>
                      <a:pt x="9" y="57"/>
                    </a:lnTo>
                    <a:lnTo>
                      <a:pt x="14" y="47"/>
                    </a:lnTo>
                    <a:lnTo>
                      <a:pt x="21" y="36"/>
                    </a:lnTo>
                    <a:lnTo>
                      <a:pt x="26" y="25"/>
                    </a:lnTo>
                    <a:lnTo>
                      <a:pt x="31" y="13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3"/>
                    </a:lnTo>
                    <a:lnTo>
                      <a:pt x="41" y="25"/>
                    </a:lnTo>
                    <a:lnTo>
                      <a:pt x="47" y="36"/>
                    </a:lnTo>
                    <a:lnTo>
                      <a:pt x="53" y="47"/>
                    </a:lnTo>
                    <a:lnTo>
                      <a:pt x="59" y="57"/>
                    </a:lnTo>
                    <a:lnTo>
                      <a:pt x="63" y="67"/>
                    </a:lnTo>
                    <a:lnTo>
                      <a:pt x="67" y="78"/>
                    </a:lnTo>
                    <a:lnTo>
                      <a:pt x="67" y="83"/>
                    </a:lnTo>
                    <a:lnTo>
                      <a:pt x="68" y="89"/>
                    </a:lnTo>
                    <a:lnTo>
                      <a:pt x="68" y="89"/>
                    </a:lnTo>
                    <a:lnTo>
                      <a:pt x="67" y="95"/>
                    </a:lnTo>
                    <a:lnTo>
                      <a:pt x="65" y="102"/>
                    </a:lnTo>
                    <a:lnTo>
                      <a:pt x="62" y="108"/>
                    </a:lnTo>
                    <a:lnTo>
                      <a:pt x="58" y="113"/>
                    </a:lnTo>
                    <a:lnTo>
                      <a:pt x="53" y="117"/>
                    </a:lnTo>
                    <a:lnTo>
                      <a:pt x="47" y="120"/>
                    </a:lnTo>
                    <a:lnTo>
                      <a:pt x="41" y="122"/>
                    </a:lnTo>
                    <a:lnTo>
                      <a:pt x="34" y="123"/>
                    </a:lnTo>
                    <a:lnTo>
                      <a:pt x="34" y="123"/>
                    </a:lnTo>
                    <a:lnTo>
                      <a:pt x="27" y="122"/>
                    </a:lnTo>
                    <a:lnTo>
                      <a:pt x="21" y="120"/>
                    </a:lnTo>
                    <a:lnTo>
                      <a:pt x="15" y="117"/>
                    </a:lnTo>
                    <a:lnTo>
                      <a:pt x="10" y="113"/>
                    </a:lnTo>
                    <a:lnTo>
                      <a:pt x="6" y="108"/>
                    </a:lnTo>
                    <a:lnTo>
                      <a:pt x="3" y="102"/>
                    </a:lnTo>
                    <a:lnTo>
                      <a:pt x="1" y="95"/>
                    </a:lnTo>
                    <a:lnTo>
                      <a:pt x="0" y="89"/>
                    </a:lnTo>
                    <a:lnTo>
                      <a:pt x="0" y="8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1" name="Line 101"/>
              <p:cNvSpPr>
                <a:spLocks noChangeShapeType="1"/>
              </p:cNvSpPr>
              <p:nvPr/>
            </p:nvSpPr>
            <p:spPr bwMode="auto">
              <a:xfrm>
                <a:off x="5271" y="317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2" name="Freeform 102"/>
              <p:cNvSpPr>
                <a:spLocks/>
              </p:cNvSpPr>
              <p:nvPr/>
            </p:nvSpPr>
            <p:spPr bwMode="auto">
              <a:xfrm>
                <a:off x="5271" y="3135"/>
                <a:ext cx="14" cy="35"/>
              </a:xfrm>
              <a:custGeom>
                <a:avLst/>
                <a:gdLst>
                  <a:gd name="T0" fmla="*/ 14 w 14"/>
                  <a:gd name="T1" fmla="*/ 0 h 35"/>
                  <a:gd name="T2" fmla="*/ 14 w 14"/>
                  <a:gd name="T3" fmla="*/ 0 h 35"/>
                  <a:gd name="T4" fmla="*/ 14 w 14"/>
                  <a:gd name="T5" fmla="*/ 0 h 35"/>
                  <a:gd name="T6" fmla="*/ 9 w 14"/>
                  <a:gd name="T7" fmla="*/ 8 h 35"/>
                  <a:gd name="T8" fmla="*/ 5 w 14"/>
                  <a:gd name="T9" fmla="*/ 17 h 35"/>
                  <a:gd name="T10" fmla="*/ 1 w 14"/>
                  <a:gd name="T11" fmla="*/ 26 h 35"/>
                  <a:gd name="T12" fmla="*/ 0 w 14"/>
                  <a:gd name="T13" fmla="*/ 35 h 35"/>
                  <a:gd name="T14" fmla="*/ 0 w 1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9" y="8"/>
                    </a:lnTo>
                    <a:lnTo>
                      <a:pt x="5" y="17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0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3" name="Freeform 103"/>
              <p:cNvSpPr>
                <a:spLocks/>
              </p:cNvSpPr>
              <p:nvPr/>
            </p:nvSpPr>
            <p:spPr bwMode="auto">
              <a:xfrm>
                <a:off x="743" y="441"/>
                <a:ext cx="22" cy="9"/>
              </a:xfrm>
              <a:custGeom>
                <a:avLst/>
                <a:gdLst>
                  <a:gd name="T0" fmla="*/ 22 w 22"/>
                  <a:gd name="T1" fmla="*/ 9 h 9"/>
                  <a:gd name="T2" fmla="*/ 22 w 22"/>
                  <a:gd name="T3" fmla="*/ 9 h 9"/>
                  <a:gd name="T4" fmla="*/ 0 w 2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22" y="9"/>
                    </a:moveTo>
                    <a:lnTo>
                      <a:pt x="22" y="9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4" name="Freeform 104"/>
              <p:cNvSpPr>
                <a:spLocks/>
              </p:cNvSpPr>
              <p:nvPr/>
            </p:nvSpPr>
            <p:spPr bwMode="auto">
              <a:xfrm>
                <a:off x="623" y="430"/>
                <a:ext cx="185" cy="203"/>
              </a:xfrm>
              <a:custGeom>
                <a:avLst/>
                <a:gdLst>
                  <a:gd name="T0" fmla="*/ 82 w 185"/>
                  <a:gd name="T1" fmla="*/ 2 h 203"/>
                  <a:gd name="T2" fmla="*/ 82 w 185"/>
                  <a:gd name="T3" fmla="*/ 2 h 203"/>
                  <a:gd name="T4" fmla="*/ 69 w 185"/>
                  <a:gd name="T5" fmla="*/ 0 h 203"/>
                  <a:gd name="T6" fmla="*/ 56 w 185"/>
                  <a:gd name="T7" fmla="*/ 0 h 203"/>
                  <a:gd name="T8" fmla="*/ 56 w 185"/>
                  <a:gd name="T9" fmla="*/ 0 h 203"/>
                  <a:gd name="T10" fmla="*/ 48 w 185"/>
                  <a:gd name="T11" fmla="*/ 0 h 203"/>
                  <a:gd name="T12" fmla="*/ 40 w 185"/>
                  <a:gd name="T13" fmla="*/ 1 h 203"/>
                  <a:gd name="T14" fmla="*/ 33 w 185"/>
                  <a:gd name="T15" fmla="*/ 2 h 203"/>
                  <a:gd name="T16" fmla="*/ 25 w 185"/>
                  <a:gd name="T17" fmla="*/ 4 h 203"/>
                  <a:gd name="T18" fmla="*/ 19 w 185"/>
                  <a:gd name="T19" fmla="*/ 7 h 203"/>
                  <a:gd name="T20" fmla="*/ 14 w 185"/>
                  <a:gd name="T21" fmla="*/ 11 h 203"/>
                  <a:gd name="T22" fmla="*/ 9 w 185"/>
                  <a:gd name="T23" fmla="*/ 17 h 203"/>
                  <a:gd name="T24" fmla="*/ 5 w 185"/>
                  <a:gd name="T25" fmla="*/ 22 h 203"/>
                  <a:gd name="T26" fmla="*/ 5 w 185"/>
                  <a:gd name="T27" fmla="*/ 22 h 203"/>
                  <a:gd name="T28" fmla="*/ 3 w 185"/>
                  <a:gd name="T29" fmla="*/ 27 h 203"/>
                  <a:gd name="T30" fmla="*/ 1 w 185"/>
                  <a:gd name="T31" fmla="*/ 31 h 203"/>
                  <a:gd name="T32" fmla="*/ 0 w 185"/>
                  <a:gd name="T33" fmla="*/ 36 h 203"/>
                  <a:gd name="T34" fmla="*/ 0 w 185"/>
                  <a:gd name="T35" fmla="*/ 41 h 203"/>
                  <a:gd name="T36" fmla="*/ 0 w 185"/>
                  <a:gd name="T37" fmla="*/ 41 h 203"/>
                  <a:gd name="T38" fmla="*/ 1 w 185"/>
                  <a:gd name="T39" fmla="*/ 49 h 203"/>
                  <a:gd name="T40" fmla="*/ 2 w 185"/>
                  <a:gd name="T41" fmla="*/ 58 h 203"/>
                  <a:gd name="T42" fmla="*/ 5 w 185"/>
                  <a:gd name="T43" fmla="*/ 65 h 203"/>
                  <a:gd name="T44" fmla="*/ 9 w 185"/>
                  <a:gd name="T45" fmla="*/ 73 h 203"/>
                  <a:gd name="T46" fmla="*/ 13 w 185"/>
                  <a:gd name="T47" fmla="*/ 81 h 203"/>
                  <a:gd name="T48" fmla="*/ 19 w 185"/>
                  <a:gd name="T49" fmla="*/ 90 h 203"/>
                  <a:gd name="T50" fmla="*/ 33 w 185"/>
                  <a:gd name="T51" fmla="*/ 107 h 203"/>
                  <a:gd name="T52" fmla="*/ 33 w 185"/>
                  <a:gd name="T53" fmla="*/ 107 h 203"/>
                  <a:gd name="T54" fmla="*/ 49 w 185"/>
                  <a:gd name="T55" fmla="*/ 124 h 203"/>
                  <a:gd name="T56" fmla="*/ 69 w 185"/>
                  <a:gd name="T57" fmla="*/ 140 h 203"/>
                  <a:gd name="T58" fmla="*/ 91 w 185"/>
                  <a:gd name="T59" fmla="*/ 156 h 203"/>
                  <a:gd name="T60" fmla="*/ 116 w 185"/>
                  <a:gd name="T61" fmla="*/ 172 h 203"/>
                  <a:gd name="T62" fmla="*/ 116 w 185"/>
                  <a:gd name="T63" fmla="*/ 172 h 203"/>
                  <a:gd name="T64" fmla="*/ 133 w 185"/>
                  <a:gd name="T65" fmla="*/ 181 h 203"/>
                  <a:gd name="T66" fmla="*/ 151 w 185"/>
                  <a:gd name="T67" fmla="*/ 190 h 203"/>
                  <a:gd name="T68" fmla="*/ 168 w 185"/>
                  <a:gd name="T69" fmla="*/ 198 h 203"/>
                  <a:gd name="T70" fmla="*/ 185 w 185"/>
                  <a:gd name="T71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5" h="203">
                    <a:moveTo>
                      <a:pt x="82" y="2"/>
                    </a:moveTo>
                    <a:lnTo>
                      <a:pt x="82" y="2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1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9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9" y="73"/>
                    </a:lnTo>
                    <a:lnTo>
                      <a:pt x="13" y="81"/>
                    </a:lnTo>
                    <a:lnTo>
                      <a:pt x="19" y="90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49" y="124"/>
                    </a:lnTo>
                    <a:lnTo>
                      <a:pt x="69" y="140"/>
                    </a:lnTo>
                    <a:lnTo>
                      <a:pt x="91" y="156"/>
                    </a:lnTo>
                    <a:lnTo>
                      <a:pt x="116" y="172"/>
                    </a:lnTo>
                    <a:lnTo>
                      <a:pt x="116" y="172"/>
                    </a:lnTo>
                    <a:lnTo>
                      <a:pt x="133" y="181"/>
                    </a:lnTo>
                    <a:lnTo>
                      <a:pt x="151" y="190"/>
                    </a:lnTo>
                    <a:lnTo>
                      <a:pt x="168" y="198"/>
                    </a:lnTo>
                    <a:lnTo>
                      <a:pt x="185" y="20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5" name="Freeform 105"/>
              <p:cNvSpPr>
                <a:spLocks/>
              </p:cNvSpPr>
              <p:nvPr/>
            </p:nvSpPr>
            <p:spPr bwMode="auto">
              <a:xfrm>
                <a:off x="847" y="505"/>
                <a:ext cx="81" cy="140"/>
              </a:xfrm>
              <a:custGeom>
                <a:avLst/>
                <a:gdLst>
                  <a:gd name="T0" fmla="*/ 0 w 81"/>
                  <a:gd name="T1" fmla="*/ 138 h 140"/>
                  <a:gd name="T2" fmla="*/ 0 w 81"/>
                  <a:gd name="T3" fmla="*/ 138 h 140"/>
                  <a:gd name="T4" fmla="*/ 12 w 81"/>
                  <a:gd name="T5" fmla="*/ 139 h 140"/>
                  <a:gd name="T6" fmla="*/ 25 w 81"/>
                  <a:gd name="T7" fmla="*/ 140 h 140"/>
                  <a:gd name="T8" fmla="*/ 25 w 81"/>
                  <a:gd name="T9" fmla="*/ 140 h 140"/>
                  <a:gd name="T10" fmla="*/ 33 w 81"/>
                  <a:gd name="T11" fmla="*/ 140 h 140"/>
                  <a:gd name="T12" fmla="*/ 41 w 81"/>
                  <a:gd name="T13" fmla="*/ 139 h 140"/>
                  <a:gd name="T14" fmla="*/ 48 w 81"/>
                  <a:gd name="T15" fmla="*/ 137 h 140"/>
                  <a:gd name="T16" fmla="*/ 56 w 81"/>
                  <a:gd name="T17" fmla="*/ 135 h 140"/>
                  <a:gd name="T18" fmla="*/ 62 w 81"/>
                  <a:gd name="T19" fmla="*/ 132 h 140"/>
                  <a:gd name="T20" fmla="*/ 68 w 81"/>
                  <a:gd name="T21" fmla="*/ 128 h 140"/>
                  <a:gd name="T22" fmla="*/ 72 w 81"/>
                  <a:gd name="T23" fmla="*/ 124 h 140"/>
                  <a:gd name="T24" fmla="*/ 76 w 81"/>
                  <a:gd name="T25" fmla="*/ 117 h 140"/>
                  <a:gd name="T26" fmla="*/ 76 w 81"/>
                  <a:gd name="T27" fmla="*/ 117 h 140"/>
                  <a:gd name="T28" fmla="*/ 79 w 81"/>
                  <a:gd name="T29" fmla="*/ 113 h 140"/>
                  <a:gd name="T30" fmla="*/ 80 w 81"/>
                  <a:gd name="T31" fmla="*/ 108 h 140"/>
                  <a:gd name="T32" fmla="*/ 81 w 81"/>
                  <a:gd name="T33" fmla="*/ 103 h 140"/>
                  <a:gd name="T34" fmla="*/ 81 w 81"/>
                  <a:gd name="T35" fmla="*/ 98 h 140"/>
                  <a:gd name="T36" fmla="*/ 81 w 81"/>
                  <a:gd name="T37" fmla="*/ 98 h 140"/>
                  <a:gd name="T38" fmla="*/ 81 w 81"/>
                  <a:gd name="T39" fmla="*/ 91 h 140"/>
                  <a:gd name="T40" fmla="*/ 79 w 81"/>
                  <a:gd name="T41" fmla="*/ 82 h 140"/>
                  <a:gd name="T42" fmla="*/ 76 w 81"/>
                  <a:gd name="T43" fmla="*/ 74 h 140"/>
                  <a:gd name="T44" fmla="*/ 73 w 81"/>
                  <a:gd name="T45" fmla="*/ 66 h 140"/>
                  <a:gd name="T46" fmla="*/ 68 w 81"/>
                  <a:gd name="T47" fmla="*/ 58 h 140"/>
                  <a:gd name="T48" fmla="*/ 62 w 81"/>
                  <a:gd name="T49" fmla="*/ 50 h 140"/>
                  <a:gd name="T50" fmla="*/ 48 w 81"/>
                  <a:gd name="T51" fmla="*/ 33 h 140"/>
                  <a:gd name="T52" fmla="*/ 48 w 81"/>
                  <a:gd name="T53" fmla="*/ 33 h 140"/>
                  <a:gd name="T54" fmla="*/ 32 w 81"/>
                  <a:gd name="T55" fmla="*/ 17 h 140"/>
                  <a:gd name="T56" fmla="*/ 13 w 81"/>
                  <a:gd name="T5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1" h="140">
                    <a:moveTo>
                      <a:pt x="0" y="138"/>
                    </a:moveTo>
                    <a:lnTo>
                      <a:pt x="0" y="138"/>
                    </a:lnTo>
                    <a:lnTo>
                      <a:pt x="12" y="139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33" y="140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6" y="135"/>
                    </a:lnTo>
                    <a:lnTo>
                      <a:pt x="62" y="132"/>
                    </a:lnTo>
                    <a:lnTo>
                      <a:pt x="68" y="128"/>
                    </a:lnTo>
                    <a:lnTo>
                      <a:pt x="72" y="124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9" y="113"/>
                    </a:lnTo>
                    <a:lnTo>
                      <a:pt x="80" y="108"/>
                    </a:lnTo>
                    <a:lnTo>
                      <a:pt x="81" y="103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1"/>
                    </a:lnTo>
                    <a:lnTo>
                      <a:pt x="79" y="82"/>
                    </a:lnTo>
                    <a:lnTo>
                      <a:pt x="76" y="74"/>
                    </a:lnTo>
                    <a:lnTo>
                      <a:pt x="73" y="66"/>
                    </a:lnTo>
                    <a:lnTo>
                      <a:pt x="68" y="58"/>
                    </a:lnTo>
                    <a:lnTo>
                      <a:pt x="62" y="50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32" y="17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6" name="Freeform 106"/>
              <p:cNvSpPr>
                <a:spLocks/>
              </p:cNvSpPr>
              <p:nvPr/>
            </p:nvSpPr>
            <p:spPr bwMode="auto">
              <a:xfrm>
                <a:off x="810" y="600"/>
                <a:ext cx="6" cy="4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3 w 6"/>
                  <a:gd name="T5" fmla="*/ 2 h 4"/>
                  <a:gd name="T6" fmla="*/ 3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7" name="Freeform 107"/>
              <p:cNvSpPr>
                <a:spLocks/>
              </p:cNvSpPr>
              <p:nvPr/>
            </p:nvSpPr>
            <p:spPr bwMode="auto">
              <a:xfrm>
                <a:off x="743" y="627"/>
                <a:ext cx="19" cy="6"/>
              </a:xfrm>
              <a:custGeom>
                <a:avLst/>
                <a:gdLst>
                  <a:gd name="T0" fmla="*/ 0 w 19"/>
                  <a:gd name="T1" fmla="*/ 6 h 6"/>
                  <a:gd name="T2" fmla="*/ 0 w 19"/>
                  <a:gd name="T3" fmla="*/ 6 h 6"/>
                  <a:gd name="T4" fmla="*/ 19 w 1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lnTo>
                      <a:pt x="0" y="6"/>
                    </a:lnTo>
                    <a:lnTo>
                      <a:pt x="1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8" name="Freeform 108"/>
              <p:cNvSpPr>
                <a:spLocks/>
              </p:cNvSpPr>
              <p:nvPr/>
            </p:nvSpPr>
            <p:spPr bwMode="auto">
              <a:xfrm>
                <a:off x="860" y="557"/>
                <a:ext cx="15" cy="13"/>
              </a:xfrm>
              <a:custGeom>
                <a:avLst/>
                <a:gdLst>
                  <a:gd name="T0" fmla="*/ 0 w 15"/>
                  <a:gd name="T1" fmla="*/ 13 h 13"/>
                  <a:gd name="T2" fmla="*/ 0 w 15"/>
                  <a:gd name="T3" fmla="*/ 13 h 13"/>
                  <a:gd name="T4" fmla="*/ 15 w 15"/>
                  <a:gd name="T5" fmla="*/ 1 h 13"/>
                  <a:gd name="T6" fmla="*/ 15 w 15"/>
                  <a:gd name="T7" fmla="*/ 1 h 13"/>
                  <a:gd name="T8" fmla="*/ 15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lnTo>
                      <a:pt x="0" y="1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89" name="Freeform 109"/>
              <p:cNvSpPr>
                <a:spLocks/>
              </p:cNvSpPr>
              <p:nvPr/>
            </p:nvSpPr>
            <p:spPr bwMode="auto">
              <a:xfrm>
                <a:off x="718" y="517"/>
                <a:ext cx="1" cy="38"/>
              </a:xfrm>
              <a:custGeom>
                <a:avLst/>
                <a:gdLst>
                  <a:gd name="T0" fmla="*/ 0 w 1"/>
                  <a:gd name="T1" fmla="*/ 38 h 38"/>
                  <a:gd name="T2" fmla="*/ 0 w 1"/>
                  <a:gd name="T3" fmla="*/ 38 h 38"/>
                  <a:gd name="T4" fmla="*/ 0 w 1"/>
                  <a:gd name="T5" fmla="*/ 20 h 38"/>
                  <a:gd name="T6" fmla="*/ 0 w 1"/>
                  <a:gd name="T7" fmla="*/ 20 h 38"/>
                  <a:gd name="T8" fmla="*/ 1 w 1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0" name="Freeform 110"/>
              <p:cNvSpPr>
                <a:spLocks/>
              </p:cNvSpPr>
              <p:nvPr/>
            </p:nvSpPr>
            <p:spPr bwMode="auto">
              <a:xfrm>
                <a:off x="725" y="384"/>
                <a:ext cx="90" cy="87"/>
              </a:xfrm>
              <a:custGeom>
                <a:avLst/>
                <a:gdLst>
                  <a:gd name="T0" fmla="*/ 0 w 90"/>
                  <a:gd name="T1" fmla="*/ 87 h 87"/>
                  <a:gd name="T2" fmla="*/ 0 w 90"/>
                  <a:gd name="T3" fmla="*/ 87 h 87"/>
                  <a:gd name="T4" fmla="*/ 5 w 90"/>
                  <a:gd name="T5" fmla="*/ 63 h 87"/>
                  <a:gd name="T6" fmla="*/ 12 w 90"/>
                  <a:gd name="T7" fmla="*/ 42 h 87"/>
                  <a:gd name="T8" fmla="*/ 12 w 90"/>
                  <a:gd name="T9" fmla="*/ 42 h 87"/>
                  <a:gd name="T10" fmla="*/ 16 w 90"/>
                  <a:gd name="T11" fmla="*/ 32 h 87"/>
                  <a:gd name="T12" fmla="*/ 21 w 90"/>
                  <a:gd name="T13" fmla="*/ 24 h 87"/>
                  <a:gd name="T14" fmla="*/ 26 w 90"/>
                  <a:gd name="T15" fmla="*/ 16 h 87"/>
                  <a:gd name="T16" fmla="*/ 31 w 90"/>
                  <a:gd name="T17" fmla="*/ 10 h 87"/>
                  <a:gd name="T18" fmla="*/ 31 w 90"/>
                  <a:gd name="T19" fmla="*/ 10 h 87"/>
                  <a:gd name="T20" fmla="*/ 37 w 90"/>
                  <a:gd name="T21" fmla="*/ 5 h 87"/>
                  <a:gd name="T22" fmla="*/ 42 w 90"/>
                  <a:gd name="T23" fmla="*/ 2 h 87"/>
                  <a:gd name="T24" fmla="*/ 46 w 90"/>
                  <a:gd name="T25" fmla="*/ 1 h 87"/>
                  <a:gd name="T26" fmla="*/ 51 w 90"/>
                  <a:gd name="T27" fmla="*/ 0 h 87"/>
                  <a:gd name="T28" fmla="*/ 51 w 90"/>
                  <a:gd name="T29" fmla="*/ 0 h 87"/>
                  <a:gd name="T30" fmla="*/ 55 w 90"/>
                  <a:gd name="T31" fmla="*/ 1 h 87"/>
                  <a:gd name="T32" fmla="*/ 60 w 90"/>
                  <a:gd name="T33" fmla="*/ 2 h 87"/>
                  <a:gd name="T34" fmla="*/ 65 w 90"/>
                  <a:gd name="T35" fmla="*/ 5 h 87"/>
                  <a:gd name="T36" fmla="*/ 71 w 90"/>
                  <a:gd name="T37" fmla="*/ 10 h 87"/>
                  <a:gd name="T38" fmla="*/ 71 w 90"/>
                  <a:gd name="T39" fmla="*/ 10 h 87"/>
                  <a:gd name="T40" fmla="*/ 76 w 90"/>
                  <a:gd name="T41" fmla="*/ 16 h 87"/>
                  <a:gd name="T42" fmla="*/ 81 w 90"/>
                  <a:gd name="T43" fmla="*/ 25 h 87"/>
                  <a:gd name="T44" fmla="*/ 86 w 90"/>
                  <a:gd name="T45" fmla="*/ 35 h 87"/>
                  <a:gd name="T46" fmla="*/ 90 w 90"/>
                  <a:gd name="T47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87">
                    <a:moveTo>
                      <a:pt x="0" y="87"/>
                    </a:moveTo>
                    <a:lnTo>
                      <a:pt x="0" y="87"/>
                    </a:lnTo>
                    <a:lnTo>
                      <a:pt x="5" y="6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6" y="32"/>
                    </a:lnTo>
                    <a:lnTo>
                      <a:pt x="21" y="24"/>
                    </a:lnTo>
                    <a:lnTo>
                      <a:pt x="26" y="16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60" y="2"/>
                    </a:lnTo>
                    <a:lnTo>
                      <a:pt x="65" y="5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6" y="16"/>
                    </a:lnTo>
                    <a:lnTo>
                      <a:pt x="81" y="25"/>
                    </a:lnTo>
                    <a:lnTo>
                      <a:pt x="86" y="35"/>
                    </a:lnTo>
                    <a:lnTo>
                      <a:pt x="90" y="4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1" name="Freeform 111"/>
              <p:cNvSpPr>
                <a:spLocks/>
              </p:cNvSpPr>
              <p:nvPr/>
            </p:nvSpPr>
            <p:spPr bwMode="auto">
              <a:xfrm>
                <a:off x="676" y="430"/>
                <a:ext cx="252" cy="99"/>
              </a:xfrm>
              <a:custGeom>
                <a:avLst/>
                <a:gdLst>
                  <a:gd name="T0" fmla="*/ 227 w 252"/>
                  <a:gd name="T1" fmla="*/ 99 h 99"/>
                  <a:gd name="T2" fmla="*/ 227 w 252"/>
                  <a:gd name="T3" fmla="*/ 99 h 99"/>
                  <a:gd name="T4" fmla="*/ 237 w 252"/>
                  <a:gd name="T5" fmla="*/ 84 h 99"/>
                  <a:gd name="T6" fmla="*/ 245 w 252"/>
                  <a:gd name="T7" fmla="*/ 69 h 99"/>
                  <a:gd name="T8" fmla="*/ 248 w 252"/>
                  <a:gd name="T9" fmla="*/ 63 h 99"/>
                  <a:gd name="T10" fmla="*/ 250 w 252"/>
                  <a:gd name="T11" fmla="*/ 56 h 99"/>
                  <a:gd name="T12" fmla="*/ 252 w 252"/>
                  <a:gd name="T13" fmla="*/ 48 h 99"/>
                  <a:gd name="T14" fmla="*/ 252 w 252"/>
                  <a:gd name="T15" fmla="*/ 41 h 99"/>
                  <a:gd name="T16" fmla="*/ 252 w 252"/>
                  <a:gd name="T17" fmla="*/ 41 h 99"/>
                  <a:gd name="T18" fmla="*/ 252 w 252"/>
                  <a:gd name="T19" fmla="*/ 36 h 99"/>
                  <a:gd name="T20" fmla="*/ 251 w 252"/>
                  <a:gd name="T21" fmla="*/ 31 h 99"/>
                  <a:gd name="T22" fmla="*/ 250 w 252"/>
                  <a:gd name="T23" fmla="*/ 27 h 99"/>
                  <a:gd name="T24" fmla="*/ 247 w 252"/>
                  <a:gd name="T25" fmla="*/ 22 h 99"/>
                  <a:gd name="T26" fmla="*/ 247 w 252"/>
                  <a:gd name="T27" fmla="*/ 22 h 99"/>
                  <a:gd name="T28" fmla="*/ 242 w 252"/>
                  <a:gd name="T29" fmla="*/ 16 h 99"/>
                  <a:gd name="T30" fmla="*/ 236 w 252"/>
                  <a:gd name="T31" fmla="*/ 9 h 99"/>
                  <a:gd name="T32" fmla="*/ 229 w 252"/>
                  <a:gd name="T33" fmla="*/ 5 h 99"/>
                  <a:gd name="T34" fmla="*/ 220 w 252"/>
                  <a:gd name="T35" fmla="*/ 3 h 99"/>
                  <a:gd name="T36" fmla="*/ 220 w 252"/>
                  <a:gd name="T37" fmla="*/ 3 h 99"/>
                  <a:gd name="T38" fmla="*/ 207 w 252"/>
                  <a:gd name="T39" fmla="*/ 0 h 99"/>
                  <a:gd name="T40" fmla="*/ 196 w 252"/>
                  <a:gd name="T41" fmla="*/ 0 h 99"/>
                  <a:gd name="T42" fmla="*/ 183 w 252"/>
                  <a:gd name="T43" fmla="*/ 0 h 99"/>
                  <a:gd name="T44" fmla="*/ 183 w 252"/>
                  <a:gd name="T45" fmla="*/ 0 h 99"/>
                  <a:gd name="T46" fmla="*/ 170 w 252"/>
                  <a:gd name="T47" fmla="*/ 2 h 99"/>
                  <a:gd name="T48" fmla="*/ 156 w 252"/>
                  <a:gd name="T49" fmla="*/ 4 h 99"/>
                  <a:gd name="T50" fmla="*/ 141 w 252"/>
                  <a:gd name="T51" fmla="*/ 8 h 99"/>
                  <a:gd name="T52" fmla="*/ 126 w 252"/>
                  <a:gd name="T53" fmla="*/ 14 h 99"/>
                  <a:gd name="T54" fmla="*/ 110 w 252"/>
                  <a:gd name="T55" fmla="*/ 20 h 99"/>
                  <a:gd name="T56" fmla="*/ 95 w 252"/>
                  <a:gd name="T57" fmla="*/ 26 h 99"/>
                  <a:gd name="T58" fmla="*/ 78 w 252"/>
                  <a:gd name="T59" fmla="*/ 34 h 99"/>
                  <a:gd name="T60" fmla="*/ 63 w 252"/>
                  <a:gd name="T61" fmla="*/ 43 h 99"/>
                  <a:gd name="T62" fmla="*/ 63 w 252"/>
                  <a:gd name="T63" fmla="*/ 43 h 99"/>
                  <a:gd name="T64" fmla="*/ 45 w 252"/>
                  <a:gd name="T65" fmla="*/ 54 h 99"/>
                  <a:gd name="T66" fmla="*/ 29 w 252"/>
                  <a:gd name="T67" fmla="*/ 65 h 99"/>
                  <a:gd name="T68" fmla="*/ 15 w 252"/>
                  <a:gd name="T69" fmla="*/ 76 h 99"/>
                  <a:gd name="T70" fmla="*/ 0 w 252"/>
                  <a:gd name="T71" fmla="*/ 88 h 99"/>
                  <a:gd name="T72" fmla="*/ 0 w 252"/>
                  <a:gd name="T73" fmla="*/ 88 h 99"/>
                  <a:gd name="T74" fmla="*/ 1 w 252"/>
                  <a:gd name="T75" fmla="*/ 8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99">
                    <a:moveTo>
                      <a:pt x="227" y="99"/>
                    </a:moveTo>
                    <a:lnTo>
                      <a:pt x="227" y="99"/>
                    </a:lnTo>
                    <a:lnTo>
                      <a:pt x="237" y="84"/>
                    </a:lnTo>
                    <a:lnTo>
                      <a:pt x="245" y="69"/>
                    </a:lnTo>
                    <a:lnTo>
                      <a:pt x="248" y="63"/>
                    </a:lnTo>
                    <a:lnTo>
                      <a:pt x="250" y="56"/>
                    </a:lnTo>
                    <a:lnTo>
                      <a:pt x="252" y="48"/>
                    </a:lnTo>
                    <a:lnTo>
                      <a:pt x="252" y="41"/>
                    </a:lnTo>
                    <a:lnTo>
                      <a:pt x="252" y="41"/>
                    </a:lnTo>
                    <a:lnTo>
                      <a:pt x="252" y="36"/>
                    </a:lnTo>
                    <a:lnTo>
                      <a:pt x="251" y="31"/>
                    </a:lnTo>
                    <a:lnTo>
                      <a:pt x="250" y="27"/>
                    </a:lnTo>
                    <a:lnTo>
                      <a:pt x="247" y="22"/>
                    </a:lnTo>
                    <a:lnTo>
                      <a:pt x="247" y="22"/>
                    </a:lnTo>
                    <a:lnTo>
                      <a:pt x="242" y="16"/>
                    </a:lnTo>
                    <a:lnTo>
                      <a:pt x="236" y="9"/>
                    </a:lnTo>
                    <a:lnTo>
                      <a:pt x="229" y="5"/>
                    </a:lnTo>
                    <a:lnTo>
                      <a:pt x="220" y="3"/>
                    </a:lnTo>
                    <a:lnTo>
                      <a:pt x="220" y="3"/>
                    </a:lnTo>
                    <a:lnTo>
                      <a:pt x="207" y="0"/>
                    </a:lnTo>
                    <a:lnTo>
                      <a:pt x="196" y="0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0" y="2"/>
                    </a:lnTo>
                    <a:lnTo>
                      <a:pt x="156" y="4"/>
                    </a:lnTo>
                    <a:lnTo>
                      <a:pt x="141" y="8"/>
                    </a:lnTo>
                    <a:lnTo>
                      <a:pt x="126" y="14"/>
                    </a:lnTo>
                    <a:lnTo>
                      <a:pt x="110" y="20"/>
                    </a:lnTo>
                    <a:lnTo>
                      <a:pt x="95" y="26"/>
                    </a:lnTo>
                    <a:lnTo>
                      <a:pt x="78" y="34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45" y="54"/>
                    </a:lnTo>
                    <a:lnTo>
                      <a:pt x="29" y="65"/>
                    </a:lnTo>
                    <a:lnTo>
                      <a:pt x="15" y="7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" y="8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2" name="Freeform 112"/>
              <p:cNvSpPr>
                <a:spLocks/>
              </p:cNvSpPr>
              <p:nvPr/>
            </p:nvSpPr>
            <p:spPr bwMode="auto">
              <a:xfrm>
                <a:off x="623" y="546"/>
                <a:ext cx="82" cy="99"/>
              </a:xfrm>
              <a:custGeom>
                <a:avLst/>
                <a:gdLst>
                  <a:gd name="T0" fmla="*/ 25 w 82"/>
                  <a:gd name="T1" fmla="*/ 0 h 99"/>
                  <a:gd name="T2" fmla="*/ 25 w 82"/>
                  <a:gd name="T3" fmla="*/ 0 h 99"/>
                  <a:gd name="T4" fmla="*/ 15 w 82"/>
                  <a:gd name="T5" fmla="*/ 15 h 99"/>
                  <a:gd name="T6" fmla="*/ 7 w 82"/>
                  <a:gd name="T7" fmla="*/ 29 h 99"/>
                  <a:gd name="T8" fmla="*/ 4 w 82"/>
                  <a:gd name="T9" fmla="*/ 36 h 99"/>
                  <a:gd name="T10" fmla="*/ 2 w 82"/>
                  <a:gd name="T11" fmla="*/ 44 h 99"/>
                  <a:gd name="T12" fmla="*/ 1 w 82"/>
                  <a:gd name="T13" fmla="*/ 51 h 99"/>
                  <a:gd name="T14" fmla="*/ 0 w 82"/>
                  <a:gd name="T15" fmla="*/ 57 h 99"/>
                  <a:gd name="T16" fmla="*/ 0 w 82"/>
                  <a:gd name="T17" fmla="*/ 57 h 99"/>
                  <a:gd name="T18" fmla="*/ 0 w 82"/>
                  <a:gd name="T19" fmla="*/ 57 h 99"/>
                  <a:gd name="T20" fmla="*/ 0 w 82"/>
                  <a:gd name="T21" fmla="*/ 57 h 99"/>
                  <a:gd name="T22" fmla="*/ 0 w 82"/>
                  <a:gd name="T23" fmla="*/ 57 h 99"/>
                  <a:gd name="T24" fmla="*/ 0 w 82"/>
                  <a:gd name="T25" fmla="*/ 63 h 99"/>
                  <a:gd name="T26" fmla="*/ 2 w 82"/>
                  <a:gd name="T27" fmla="*/ 68 h 99"/>
                  <a:gd name="T28" fmla="*/ 2 w 82"/>
                  <a:gd name="T29" fmla="*/ 68 h 99"/>
                  <a:gd name="T30" fmla="*/ 5 w 82"/>
                  <a:gd name="T31" fmla="*/ 76 h 99"/>
                  <a:gd name="T32" fmla="*/ 5 w 82"/>
                  <a:gd name="T33" fmla="*/ 76 h 99"/>
                  <a:gd name="T34" fmla="*/ 9 w 82"/>
                  <a:gd name="T35" fmla="*/ 83 h 99"/>
                  <a:gd name="T36" fmla="*/ 14 w 82"/>
                  <a:gd name="T37" fmla="*/ 87 h 99"/>
                  <a:gd name="T38" fmla="*/ 19 w 82"/>
                  <a:gd name="T39" fmla="*/ 91 h 99"/>
                  <a:gd name="T40" fmla="*/ 25 w 82"/>
                  <a:gd name="T41" fmla="*/ 94 h 99"/>
                  <a:gd name="T42" fmla="*/ 33 w 82"/>
                  <a:gd name="T43" fmla="*/ 96 h 99"/>
                  <a:gd name="T44" fmla="*/ 40 w 82"/>
                  <a:gd name="T45" fmla="*/ 98 h 99"/>
                  <a:gd name="T46" fmla="*/ 48 w 82"/>
                  <a:gd name="T47" fmla="*/ 99 h 99"/>
                  <a:gd name="T48" fmla="*/ 56 w 82"/>
                  <a:gd name="T49" fmla="*/ 99 h 99"/>
                  <a:gd name="T50" fmla="*/ 56 w 82"/>
                  <a:gd name="T51" fmla="*/ 99 h 99"/>
                  <a:gd name="T52" fmla="*/ 69 w 82"/>
                  <a:gd name="T53" fmla="*/ 98 h 99"/>
                  <a:gd name="T54" fmla="*/ 82 w 82"/>
                  <a:gd name="T5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2" h="99">
                    <a:moveTo>
                      <a:pt x="25" y="0"/>
                    </a:moveTo>
                    <a:lnTo>
                      <a:pt x="25" y="0"/>
                    </a:lnTo>
                    <a:lnTo>
                      <a:pt x="15" y="15"/>
                    </a:lnTo>
                    <a:lnTo>
                      <a:pt x="7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9" y="83"/>
                    </a:lnTo>
                    <a:lnTo>
                      <a:pt x="14" y="87"/>
                    </a:lnTo>
                    <a:lnTo>
                      <a:pt x="19" y="91"/>
                    </a:lnTo>
                    <a:lnTo>
                      <a:pt x="25" y="94"/>
                    </a:lnTo>
                    <a:lnTo>
                      <a:pt x="33" y="96"/>
                    </a:lnTo>
                    <a:lnTo>
                      <a:pt x="40" y="98"/>
                    </a:lnTo>
                    <a:lnTo>
                      <a:pt x="48" y="99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69" y="98"/>
                    </a:lnTo>
                    <a:lnTo>
                      <a:pt x="82" y="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3" name="Freeform 113"/>
              <p:cNvSpPr>
                <a:spLocks/>
              </p:cNvSpPr>
              <p:nvPr/>
            </p:nvSpPr>
            <p:spPr bwMode="auto">
              <a:xfrm>
                <a:off x="725" y="464"/>
                <a:ext cx="108" cy="227"/>
              </a:xfrm>
              <a:custGeom>
                <a:avLst/>
                <a:gdLst>
                  <a:gd name="T0" fmla="*/ 100 w 108"/>
                  <a:gd name="T1" fmla="*/ 0 h 227"/>
                  <a:gd name="T2" fmla="*/ 100 w 108"/>
                  <a:gd name="T3" fmla="*/ 0 h 227"/>
                  <a:gd name="T4" fmla="*/ 101 w 108"/>
                  <a:gd name="T5" fmla="*/ 5 h 227"/>
                  <a:gd name="T6" fmla="*/ 104 w 108"/>
                  <a:gd name="T7" fmla="*/ 22 h 227"/>
                  <a:gd name="T8" fmla="*/ 107 w 108"/>
                  <a:gd name="T9" fmla="*/ 44 h 227"/>
                  <a:gd name="T10" fmla="*/ 108 w 108"/>
                  <a:gd name="T11" fmla="*/ 73 h 227"/>
                  <a:gd name="T12" fmla="*/ 108 w 108"/>
                  <a:gd name="T13" fmla="*/ 73 h 227"/>
                  <a:gd name="T14" fmla="*/ 108 w 108"/>
                  <a:gd name="T15" fmla="*/ 90 h 227"/>
                  <a:gd name="T16" fmla="*/ 107 w 108"/>
                  <a:gd name="T17" fmla="*/ 105 h 227"/>
                  <a:gd name="T18" fmla="*/ 104 w 108"/>
                  <a:gd name="T19" fmla="*/ 120 h 227"/>
                  <a:gd name="T20" fmla="*/ 102 w 108"/>
                  <a:gd name="T21" fmla="*/ 135 h 227"/>
                  <a:gd name="T22" fmla="*/ 100 w 108"/>
                  <a:gd name="T23" fmla="*/ 149 h 227"/>
                  <a:gd name="T24" fmla="*/ 97 w 108"/>
                  <a:gd name="T25" fmla="*/ 162 h 227"/>
                  <a:gd name="T26" fmla="*/ 93 w 108"/>
                  <a:gd name="T27" fmla="*/ 174 h 227"/>
                  <a:gd name="T28" fmla="*/ 89 w 108"/>
                  <a:gd name="T29" fmla="*/ 185 h 227"/>
                  <a:gd name="T30" fmla="*/ 89 w 108"/>
                  <a:gd name="T31" fmla="*/ 185 h 227"/>
                  <a:gd name="T32" fmla="*/ 85 w 108"/>
                  <a:gd name="T33" fmla="*/ 194 h 227"/>
                  <a:gd name="T34" fmla="*/ 80 w 108"/>
                  <a:gd name="T35" fmla="*/ 204 h 227"/>
                  <a:gd name="T36" fmla="*/ 75 w 108"/>
                  <a:gd name="T37" fmla="*/ 211 h 227"/>
                  <a:gd name="T38" fmla="*/ 71 w 108"/>
                  <a:gd name="T39" fmla="*/ 217 h 227"/>
                  <a:gd name="T40" fmla="*/ 71 w 108"/>
                  <a:gd name="T41" fmla="*/ 217 h 227"/>
                  <a:gd name="T42" fmla="*/ 65 w 108"/>
                  <a:gd name="T43" fmla="*/ 221 h 227"/>
                  <a:gd name="T44" fmla="*/ 60 w 108"/>
                  <a:gd name="T45" fmla="*/ 224 h 227"/>
                  <a:gd name="T46" fmla="*/ 55 w 108"/>
                  <a:gd name="T47" fmla="*/ 226 h 227"/>
                  <a:gd name="T48" fmla="*/ 51 w 108"/>
                  <a:gd name="T49" fmla="*/ 227 h 227"/>
                  <a:gd name="T50" fmla="*/ 51 w 108"/>
                  <a:gd name="T51" fmla="*/ 227 h 227"/>
                  <a:gd name="T52" fmla="*/ 46 w 108"/>
                  <a:gd name="T53" fmla="*/ 226 h 227"/>
                  <a:gd name="T54" fmla="*/ 42 w 108"/>
                  <a:gd name="T55" fmla="*/ 224 h 227"/>
                  <a:gd name="T56" fmla="*/ 37 w 108"/>
                  <a:gd name="T57" fmla="*/ 221 h 227"/>
                  <a:gd name="T58" fmla="*/ 31 w 108"/>
                  <a:gd name="T59" fmla="*/ 217 h 227"/>
                  <a:gd name="T60" fmla="*/ 31 w 108"/>
                  <a:gd name="T61" fmla="*/ 217 h 227"/>
                  <a:gd name="T62" fmla="*/ 26 w 108"/>
                  <a:gd name="T63" fmla="*/ 211 h 227"/>
                  <a:gd name="T64" fmla="*/ 22 w 108"/>
                  <a:gd name="T65" fmla="*/ 205 h 227"/>
                  <a:gd name="T66" fmla="*/ 17 w 108"/>
                  <a:gd name="T67" fmla="*/ 197 h 227"/>
                  <a:gd name="T68" fmla="*/ 13 w 108"/>
                  <a:gd name="T69" fmla="*/ 187 h 227"/>
                  <a:gd name="T70" fmla="*/ 6 w 108"/>
                  <a:gd name="T71" fmla="*/ 167 h 227"/>
                  <a:gd name="T72" fmla="*/ 0 w 108"/>
                  <a:gd name="T73" fmla="*/ 14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227">
                    <a:moveTo>
                      <a:pt x="100" y="0"/>
                    </a:moveTo>
                    <a:lnTo>
                      <a:pt x="100" y="0"/>
                    </a:lnTo>
                    <a:lnTo>
                      <a:pt x="101" y="5"/>
                    </a:lnTo>
                    <a:lnTo>
                      <a:pt x="104" y="22"/>
                    </a:lnTo>
                    <a:lnTo>
                      <a:pt x="107" y="44"/>
                    </a:lnTo>
                    <a:lnTo>
                      <a:pt x="108" y="73"/>
                    </a:lnTo>
                    <a:lnTo>
                      <a:pt x="108" y="73"/>
                    </a:lnTo>
                    <a:lnTo>
                      <a:pt x="108" y="90"/>
                    </a:lnTo>
                    <a:lnTo>
                      <a:pt x="107" y="105"/>
                    </a:lnTo>
                    <a:lnTo>
                      <a:pt x="104" y="120"/>
                    </a:lnTo>
                    <a:lnTo>
                      <a:pt x="102" y="135"/>
                    </a:lnTo>
                    <a:lnTo>
                      <a:pt x="100" y="149"/>
                    </a:lnTo>
                    <a:lnTo>
                      <a:pt x="97" y="162"/>
                    </a:lnTo>
                    <a:lnTo>
                      <a:pt x="93" y="174"/>
                    </a:lnTo>
                    <a:lnTo>
                      <a:pt x="89" y="185"/>
                    </a:lnTo>
                    <a:lnTo>
                      <a:pt x="89" y="185"/>
                    </a:lnTo>
                    <a:lnTo>
                      <a:pt x="85" y="194"/>
                    </a:lnTo>
                    <a:lnTo>
                      <a:pt x="80" y="204"/>
                    </a:lnTo>
                    <a:lnTo>
                      <a:pt x="75" y="211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65" y="221"/>
                    </a:lnTo>
                    <a:lnTo>
                      <a:pt x="60" y="224"/>
                    </a:lnTo>
                    <a:lnTo>
                      <a:pt x="55" y="226"/>
                    </a:lnTo>
                    <a:lnTo>
                      <a:pt x="51" y="227"/>
                    </a:lnTo>
                    <a:lnTo>
                      <a:pt x="51" y="227"/>
                    </a:lnTo>
                    <a:lnTo>
                      <a:pt x="46" y="226"/>
                    </a:lnTo>
                    <a:lnTo>
                      <a:pt x="42" y="224"/>
                    </a:lnTo>
                    <a:lnTo>
                      <a:pt x="37" y="221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26" y="211"/>
                    </a:lnTo>
                    <a:lnTo>
                      <a:pt x="22" y="205"/>
                    </a:lnTo>
                    <a:lnTo>
                      <a:pt x="17" y="197"/>
                    </a:lnTo>
                    <a:lnTo>
                      <a:pt x="13" y="187"/>
                    </a:lnTo>
                    <a:lnTo>
                      <a:pt x="6" y="167"/>
                    </a:lnTo>
                    <a:lnTo>
                      <a:pt x="0" y="1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4" name="Freeform 114"/>
              <p:cNvSpPr>
                <a:spLocks/>
              </p:cNvSpPr>
              <p:nvPr/>
            </p:nvSpPr>
            <p:spPr bwMode="auto">
              <a:xfrm>
                <a:off x="807" y="469"/>
                <a:ext cx="9" cy="6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6 w 9"/>
                  <a:gd name="T5" fmla="*/ 4 h 6"/>
                  <a:gd name="T6" fmla="*/ 6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9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5" name="Freeform 115"/>
              <p:cNvSpPr>
                <a:spLocks/>
              </p:cNvSpPr>
              <p:nvPr/>
            </p:nvSpPr>
            <p:spPr bwMode="auto">
              <a:xfrm>
                <a:off x="750" y="511"/>
                <a:ext cx="52" cy="52"/>
              </a:xfrm>
              <a:custGeom>
                <a:avLst/>
                <a:gdLst>
                  <a:gd name="T0" fmla="*/ 52 w 52"/>
                  <a:gd name="T1" fmla="*/ 26 h 52"/>
                  <a:gd name="T2" fmla="*/ 52 w 52"/>
                  <a:gd name="T3" fmla="*/ 26 h 52"/>
                  <a:gd name="T4" fmla="*/ 51 w 52"/>
                  <a:gd name="T5" fmla="*/ 31 h 52"/>
                  <a:gd name="T6" fmla="*/ 50 w 52"/>
                  <a:gd name="T7" fmla="*/ 36 h 52"/>
                  <a:gd name="T8" fmla="*/ 48 w 52"/>
                  <a:gd name="T9" fmla="*/ 40 h 52"/>
                  <a:gd name="T10" fmla="*/ 43 w 52"/>
                  <a:gd name="T11" fmla="*/ 45 h 52"/>
                  <a:gd name="T12" fmla="*/ 40 w 52"/>
                  <a:gd name="T13" fmla="*/ 48 h 52"/>
                  <a:gd name="T14" fmla="*/ 35 w 52"/>
                  <a:gd name="T15" fmla="*/ 50 h 52"/>
                  <a:gd name="T16" fmla="*/ 31 w 52"/>
                  <a:gd name="T17" fmla="*/ 52 h 52"/>
                  <a:gd name="T18" fmla="*/ 26 w 52"/>
                  <a:gd name="T19" fmla="*/ 52 h 52"/>
                  <a:gd name="T20" fmla="*/ 26 w 52"/>
                  <a:gd name="T21" fmla="*/ 52 h 52"/>
                  <a:gd name="T22" fmla="*/ 21 w 52"/>
                  <a:gd name="T23" fmla="*/ 52 h 52"/>
                  <a:gd name="T24" fmla="*/ 16 w 52"/>
                  <a:gd name="T25" fmla="*/ 50 h 52"/>
                  <a:gd name="T26" fmla="*/ 12 w 52"/>
                  <a:gd name="T27" fmla="*/ 48 h 52"/>
                  <a:gd name="T28" fmla="*/ 7 w 52"/>
                  <a:gd name="T29" fmla="*/ 45 h 52"/>
                  <a:gd name="T30" fmla="*/ 4 w 52"/>
                  <a:gd name="T31" fmla="*/ 40 h 52"/>
                  <a:gd name="T32" fmla="*/ 2 w 52"/>
                  <a:gd name="T33" fmla="*/ 36 h 52"/>
                  <a:gd name="T34" fmla="*/ 0 w 52"/>
                  <a:gd name="T35" fmla="*/ 31 h 52"/>
                  <a:gd name="T36" fmla="*/ 0 w 52"/>
                  <a:gd name="T37" fmla="*/ 26 h 52"/>
                  <a:gd name="T38" fmla="*/ 0 w 52"/>
                  <a:gd name="T39" fmla="*/ 26 h 52"/>
                  <a:gd name="T40" fmla="*/ 0 w 52"/>
                  <a:gd name="T41" fmla="*/ 21 h 52"/>
                  <a:gd name="T42" fmla="*/ 2 w 52"/>
                  <a:gd name="T43" fmla="*/ 16 h 52"/>
                  <a:gd name="T44" fmla="*/ 4 w 52"/>
                  <a:gd name="T45" fmla="*/ 12 h 52"/>
                  <a:gd name="T46" fmla="*/ 7 w 52"/>
                  <a:gd name="T47" fmla="*/ 8 h 52"/>
                  <a:gd name="T48" fmla="*/ 12 w 52"/>
                  <a:gd name="T49" fmla="*/ 4 h 52"/>
                  <a:gd name="T50" fmla="*/ 16 w 52"/>
                  <a:gd name="T51" fmla="*/ 2 h 52"/>
                  <a:gd name="T52" fmla="*/ 21 w 52"/>
                  <a:gd name="T53" fmla="*/ 1 h 52"/>
                  <a:gd name="T54" fmla="*/ 26 w 52"/>
                  <a:gd name="T55" fmla="*/ 0 h 52"/>
                  <a:gd name="T56" fmla="*/ 26 w 52"/>
                  <a:gd name="T57" fmla="*/ 0 h 52"/>
                  <a:gd name="T58" fmla="*/ 31 w 52"/>
                  <a:gd name="T59" fmla="*/ 1 h 52"/>
                  <a:gd name="T60" fmla="*/ 35 w 52"/>
                  <a:gd name="T61" fmla="*/ 2 h 52"/>
                  <a:gd name="T62" fmla="*/ 40 w 52"/>
                  <a:gd name="T63" fmla="*/ 4 h 52"/>
                  <a:gd name="T64" fmla="*/ 43 w 52"/>
                  <a:gd name="T65" fmla="*/ 8 h 52"/>
                  <a:gd name="T66" fmla="*/ 48 w 52"/>
                  <a:gd name="T67" fmla="*/ 12 h 52"/>
                  <a:gd name="T68" fmla="*/ 50 w 52"/>
                  <a:gd name="T69" fmla="*/ 16 h 52"/>
                  <a:gd name="T70" fmla="*/ 51 w 52"/>
                  <a:gd name="T71" fmla="*/ 21 h 52"/>
                  <a:gd name="T72" fmla="*/ 52 w 52"/>
                  <a:gd name="T73" fmla="*/ 26 h 52"/>
                  <a:gd name="T74" fmla="*/ 52 w 52"/>
                  <a:gd name="T75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52">
                    <a:moveTo>
                      <a:pt x="52" y="26"/>
                    </a:moveTo>
                    <a:lnTo>
                      <a:pt x="52" y="26"/>
                    </a:lnTo>
                    <a:lnTo>
                      <a:pt x="51" y="31"/>
                    </a:lnTo>
                    <a:lnTo>
                      <a:pt x="50" y="36"/>
                    </a:lnTo>
                    <a:lnTo>
                      <a:pt x="48" y="40"/>
                    </a:lnTo>
                    <a:lnTo>
                      <a:pt x="43" y="45"/>
                    </a:lnTo>
                    <a:lnTo>
                      <a:pt x="40" y="48"/>
                    </a:lnTo>
                    <a:lnTo>
                      <a:pt x="35" y="50"/>
                    </a:lnTo>
                    <a:lnTo>
                      <a:pt x="31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1" y="52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7" y="45"/>
                    </a:lnTo>
                    <a:lnTo>
                      <a:pt x="4" y="40"/>
                    </a:lnTo>
                    <a:lnTo>
                      <a:pt x="2" y="36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8"/>
                    </a:lnTo>
                    <a:lnTo>
                      <a:pt x="48" y="12"/>
                    </a:lnTo>
                    <a:lnTo>
                      <a:pt x="50" y="16"/>
                    </a:lnTo>
                    <a:lnTo>
                      <a:pt x="51" y="21"/>
                    </a:lnTo>
                    <a:lnTo>
                      <a:pt x="52" y="26"/>
                    </a:lnTo>
                    <a:lnTo>
                      <a:pt x="52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6" name="Freeform 116"/>
              <p:cNvSpPr>
                <a:spLocks/>
              </p:cNvSpPr>
              <p:nvPr/>
            </p:nvSpPr>
            <p:spPr bwMode="auto">
              <a:xfrm>
                <a:off x="1286" y="343"/>
                <a:ext cx="200" cy="230"/>
              </a:xfrm>
              <a:custGeom>
                <a:avLst/>
                <a:gdLst>
                  <a:gd name="T0" fmla="*/ 62 w 200"/>
                  <a:gd name="T1" fmla="*/ 207 h 230"/>
                  <a:gd name="T2" fmla="*/ 33 w 200"/>
                  <a:gd name="T3" fmla="*/ 207 h 230"/>
                  <a:gd name="T4" fmla="*/ 25 w 200"/>
                  <a:gd name="T5" fmla="*/ 203 h 230"/>
                  <a:gd name="T6" fmla="*/ 21 w 200"/>
                  <a:gd name="T7" fmla="*/ 195 h 230"/>
                  <a:gd name="T8" fmla="*/ 45 w 200"/>
                  <a:gd name="T9" fmla="*/ 179 h 230"/>
                  <a:gd name="T10" fmla="*/ 49 w 200"/>
                  <a:gd name="T11" fmla="*/ 178 h 230"/>
                  <a:gd name="T12" fmla="*/ 55 w 200"/>
                  <a:gd name="T13" fmla="*/ 172 h 230"/>
                  <a:gd name="T14" fmla="*/ 56 w 200"/>
                  <a:gd name="T15" fmla="*/ 168 h 230"/>
                  <a:gd name="T16" fmla="*/ 53 w 200"/>
                  <a:gd name="T17" fmla="*/ 161 h 230"/>
                  <a:gd name="T18" fmla="*/ 45 w 200"/>
                  <a:gd name="T19" fmla="*/ 158 h 230"/>
                  <a:gd name="T20" fmla="*/ 21 w 200"/>
                  <a:gd name="T21" fmla="*/ 141 h 230"/>
                  <a:gd name="T22" fmla="*/ 0 w 200"/>
                  <a:gd name="T23" fmla="*/ 141 h 230"/>
                  <a:gd name="T24" fmla="*/ 15 w 200"/>
                  <a:gd name="T25" fmla="*/ 69 h 230"/>
                  <a:gd name="T26" fmla="*/ 18 w 200"/>
                  <a:gd name="T27" fmla="*/ 61 h 230"/>
                  <a:gd name="T28" fmla="*/ 28 w 200"/>
                  <a:gd name="T29" fmla="*/ 41 h 230"/>
                  <a:gd name="T30" fmla="*/ 47 w 200"/>
                  <a:gd name="T31" fmla="*/ 19 h 230"/>
                  <a:gd name="T32" fmla="*/ 67 w 200"/>
                  <a:gd name="T33" fmla="*/ 8 h 230"/>
                  <a:gd name="T34" fmla="*/ 81 w 200"/>
                  <a:gd name="T35" fmla="*/ 3 h 230"/>
                  <a:gd name="T36" fmla="*/ 97 w 200"/>
                  <a:gd name="T37" fmla="*/ 0 h 230"/>
                  <a:gd name="T38" fmla="*/ 105 w 200"/>
                  <a:gd name="T39" fmla="*/ 0 h 230"/>
                  <a:gd name="T40" fmla="*/ 125 w 200"/>
                  <a:gd name="T41" fmla="*/ 2 h 230"/>
                  <a:gd name="T42" fmla="*/ 142 w 200"/>
                  <a:gd name="T43" fmla="*/ 7 h 230"/>
                  <a:gd name="T44" fmla="*/ 157 w 200"/>
                  <a:gd name="T45" fmla="*/ 16 h 230"/>
                  <a:gd name="T46" fmla="*/ 172 w 200"/>
                  <a:gd name="T47" fmla="*/ 27 h 230"/>
                  <a:gd name="T48" fmla="*/ 183 w 200"/>
                  <a:gd name="T49" fmla="*/ 41 h 230"/>
                  <a:gd name="T50" fmla="*/ 191 w 200"/>
                  <a:gd name="T51" fmla="*/ 57 h 230"/>
                  <a:gd name="T52" fmla="*/ 198 w 200"/>
                  <a:gd name="T53" fmla="*/ 75 h 230"/>
                  <a:gd name="T54" fmla="*/ 200 w 200"/>
                  <a:gd name="T55" fmla="*/ 94 h 230"/>
                  <a:gd name="T56" fmla="*/ 199 w 200"/>
                  <a:gd name="T57" fmla="*/ 106 h 230"/>
                  <a:gd name="T58" fmla="*/ 192 w 200"/>
                  <a:gd name="T59" fmla="*/ 128 h 230"/>
                  <a:gd name="T60" fmla="*/ 182 w 200"/>
                  <a:gd name="T61" fmla="*/ 148 h 230"/>
                  <a:gd name="T62" fmla="*/ 168 w 200"/>
                  <a:gd name="T63" fmla="*/ 164 h 230"/>
                  <a:gd name="T64" fmla="*/ 159 w 200"/>
                  <a:gd name="T65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230">
                    <a:moveTo>
                      <a:pt x="62" y="230"/>
                    </a:moveTo>
                    <a:lnTo>
                      <a:pt x="62" y="207"/>
                    </a:lnTo>
                    <a:lnTo>
                      <a:pt x="33" y="207"/>
                    </a:lnTo>
                    <a:lnTo>
                      <a:pt x="33" y="207"/>
                    </a:lnTo>
                    <a:lnTo>
                      <a:pt x="28" y="206"/>
                    </a:lnTo>
                    <a:lnTo>
                      <a:pt x="25" y="203"/>
                    </a:lnTo>
                    <a:lnTo>
                      <a:pt x="22" y="200"/>
                    </a:lnTo>
                    <a:lnTo>
                      <a:pt x="21" y="195"/>
                    </a:lnTo>
                    <a:lnTo>
                      <a:pt x="21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9" y="178"/>
                    </a:lnTo>
                    <a:lnTo>
                      <a:pt x="53" y="176"/>
                    </a:lnTo>
                    <a:lnTo>
                      <a:pt x="55" y="172"/>
                    </a:lnTo>
                    <a:lnTo>
                      <a:pt x="56" y="168"/>
                    </a:lnTo>
                    <a:lnTo>
                      <a:pt x="56" y="168"/>
                    </a:lnTo>
                    <a:lnTo>
                      <a:pt x="55" y="164"/>
                    </a:lnTo>
                    <a:lnTo>
                      <a:pt x="53" y="161"/>
                    </a:lnTo>
                    <a:lnTo>
                      <a:pt x="49" y="159"/>
                    </a:lnTo>
                    <a:lnTo>
                      <a:pt x="45" y="158"/>
                    </a:lnTo>
                    <a:lnTo>
                      <a:pt x="21" y="158"/>
                    </a:lnTo>
                    <a:lnTo>
                      <a:pt x="21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6" y="110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8" y="61"/>
                    </a:lnTo>
                    <a:lnTo>
                      <a:pt x="20" y="54"/>
                    </a:lnTo>
                    <a:lnTo>
                      <a:pt x="28" y="41"/>
                    </a:lnTo>
                    <a:lnTo>
                      <a:pt x="37" y="30"/>
                    </a:lnTo>
                    <a:lnTo>
                      <a:pt x="47" y="19"/>
                    </a:lnTo>
                    <a:lnTo>
                      <a:pt x="61" y="11"/>
                    </a:lnTo>
                    <a:lnTo>
                      <a:pt x="67" y="8"/>
                    </a:lnTo>
                    <a:lnTo>
                      <a:pt x="74" y="5"/>
                    </a:lnTo>
                    <a:lnTo>
                      <a:pt x="81" y="3"/>
                    </a:lnTo>
                    <a:lnTo>
                      <a:pt x="90" y="1"/>
                    </a:lnTo>
                    <a:lnTo>
                      <a:pt x="97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15" y="1"/>
                    </a:lnTo>
                    <a:lnTo>
                      <a:pt x="125" y="2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5" y="21"/>
                    </a:lnTo>
                    <a:lnTo>
                      <a:pt x="172" y="27"/>
                    </a:lnTo>
                    <a:lnTo>
                      <a:pt x="178" y="34"/>
                    </a:lnTo>
                    <a:lnTo>
                      <a:pt x="183" y="41"/>
                    </a:lnTo>
                    <a:lnTo>
                      <a:pt x="188" y="49"/>
                    </a:lnTo>
                    <a:lnTo>
                      <a:pt x="191" y="57"/>
                    </a:lnTo>
                    <a:lnTo>
                      <a:pt x="196" y="66"/>
                    </a:lnTo>
                    <a:lnTo>
                      <a:pt x="198" y="75"/>
                    </a:lnTo>
                    <a:lnTo>
                      <a:pt x="199" y="84"/>
                    </a:lnTo>
                    <a:lnTo>
                      <a:pt x="200" y="94"/>
                    </a:lnTo>
                    <a:lnTo>
                      <a:pt x="200" y="94"/>
                    </a:lnTo>
                    <a:lnTo>
                      <a:pt x="199" y="106"/>
                    </a:lnTo>
                    <a:lnTo>
                      <a:pt x="197" y="117"/>
                    </a:lnTo>
                    <a:lnTo>
                      <a:pt x="192" y="128"/>
                    </a:lnTo>
                    <a:lnTo>
                      <a:pt x="188" y="139"/>
                    </a:lnTo>
                    <a:lnTo>
                      <a:pt x="182" y="148"/>
                    </a:lnTo>
                    <a:lnTo>
                      <a:pt x="175" y="156"/>
                    </a:lnTo>
                    <a:lnTo>
                      <a:pt x="168" y="164"/>
                    </a:lnTo>
                    <a:lnTo>
                      <a:pt x="159" y="171"/>
                    </a:lnTo>
                    <a:lnTo>
                      <a:pt x="159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7" name="Freeform 117"/>
              <p:cNvSpPr>
                <a:spLocks/>
              </p:cNvSpPr>
              <p:nvPr/>
            </p:nvSpPr>
            <p:spPr bwMode="auto">
              <a:xfrm>
                <a:off x="1322" y="426"/>
                <a:ext cx="23" cy="23"/>
              </a:xfrm>
              <a:custGeom>
                <a:avLst/>
                <a:gdLst>
                  <a:gd name="T0" fmla="*/ 0 w 23"/>
                  <a:gd name="T1" fmla="*/ 11 h 23"/>
                  <a:gd name="T2" fmla="*/ 0 w 23"/>
                  <a:gd name="T3" fmla="*/ 11 h 23"/>
                  <a:gd name="T4" fmla="*/ 1 w 23"/>
                  <a:gd name="T5" fmla="*/ 15 h 23"/>
                  <a:gd name="T6" fmla="*/ 3 w 23"/>
                  <a:gd name="T7" fmla="*/ 20 h 23"/>
                  <a:gd name="T8" fmla="*/ 7 w 23"/>
                  <a:gd name="T9" fmla="*/ 22 h 23"/>
                  <a:gd name="T10" fmla="*/ 11 w 23"/>
                  <a:gd name="T11" fmla="*/ 23 h 23"/>
                  <a:gd name="T12" fmla="*/ 11 w 23"/>
                  <a:gd name="T13" fmla="*/ 23 h 23"/>
                  <a:gd name="T14" fmla="*/ 16 w 23"/>
                  <a:gd name="T15" fmla="*/ 22 h 23"/>
                  <a:gd name="T16" fmla="*/ 20 w 23"/>
                  <a:gd name="T17" fmla="*/ 20 h 23"/>
                  <a:gd name="T18" fmla="*/ 22 w 23"/>
                  <a:gd name="T19" fmla="*/ 15 h 23"/>
                  <a:gd name="T20" fmla="*/ 23 w 23"/>
                  <a:gd name="T21" fmla="*/ 11 h 23"/>
                  <a:gd name="T22" fmla="*/ 23 w 23"/>
                  <a:gd name="T23" fmla="*/ 11 h 23"/>
                  <a:gd name="T24" fmla="*/ 22 w 23"/>
                  <a:gd name="T25" fmla="*/ 7 h 23"/>
                  <a:gd name="T26" fmla="*/ 20 w 23"/>
                  <a:gd name="T27" fmla="*/ 3 h 23"/>
                  <a:gd name="T28" fmla="*/ 16 w 23"/>
                  <a:gd name="T29" fmla="*/ 1 h 23"/>
                  <a:gd name="T30" fmla="*/ 11 w 23"/>
                  <a:gd name="T31" fmla="*/ 0 h 23"/>
                  <a:gd name="T32" fmla="*/ 11 w 23"/>
                  <a:gd name="T33" fmla="*/ 0 h 23"/>
                  <a:gd name="T34" fmla="*/ 7 w 23"/>
                  <a:gd name="T35" fmla="*/ 1 h 23"/>
                  <a:gd name="T36" fmla="*/ 3 w 23"/>
                  <a:gd name="T37" fmla="*/ 3 h 23"/>
                  <a:gd name="T38" fmla="*/ 1 w 23"/>
                  <a:gd name="T39" fmla="*/ 7 h 23"/>
                  <a:gd name="T40" fmla="*/ 0 w 23"/>
                  <a:gd name="T41" fmla="*/ 11 h 23"/>
                  <a:gd name="T42" fmla="*/ 0 w 23"/>
                  <a:gd name="T4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6" y="22"/>
                    </a:lnTo>
                    <a:lnTo>
                      <a:pt x="20" y="20"/>
                    </a:lnTo>
                    <a:lnTo>
                      <a:pt x="22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7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8" name="Freeform 118"/>
              <p:cNvSpPr>
                <a:spLocks/>
              </p:cNvSpPr>
              <p:nvPr/>
            </p:nvSpPr>
            <p:spPr bwMode="auto">
              <a:xfrm>
                <a:off x="1286" y="504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0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0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6 w 13"/>
                  <a:gd name="T21" fmla="*/ 14 h 14"/>
                  <a:gd name="T22" fmla="*/ 6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6 w 13"/>
                  <a:gd name="T41" fmla="*/ 0 h 14"/>
                  <a:gd name="T42" fmla="*/ 6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299" name="Freeform 119"/>
              <p:cNvSpPr>
                <a:spLocks/>
              </p:cNvSpPr>
              <p:nvPr/>
            </p:nvSpPr>
            <p:spPr bwMode="auto">
              <a:xfrm>
                <a:off x="1261" y="515"/>
                <a:ext cx="14" cy="14"/>
              </a:xfrm>
              <a:custGeom>
                <a:avLst/>
                <a:gdLst>
                  <a:gd name="T0" fmla="*/ 8 w 14"/>
                  <a:gd name="T1" fmla="*/ 0 h 14"/>
                  <a:gd name="T2" fmla="*/ 8 w 14"/>
                  <a:gd name="T3" fmla="*/ 0 h 14"/>
                  <a:gd name="T4" fmla="*/ 5 w 14"/>
                  <a:gd name="T5" fmla="*/ 2 h 14"/>
                  <a:gd name="T6" fmla="*/ 2 w 14"/>
                  <a:gd name="T7" fmla="*/ 3 h 14"/>
                  <a:gd name="T8" fmla="*/ 1 w 14"/>
                  <a:gd name="T9" fmla="*/ 5 h 14"/>
                  <a:gd name="T10" fmla="*/ 0 w 14"/>
                  <a:gd name="T11" fmla="*/ 8 h 14"/>
                  <a:gd name="T12" fmla="*/ 0 w 14"/>
                  <a:gd name="T13" fmla="*/ 8 h 14"/>
                  <a:gd name="T14" fmla="*/ 1 w 14"/>
                  <a:gd name="T15" fmla="*/ 10 h 14"/>
                  <a:gd name="T16" fmla="*/ 2 w 14"/>
                  <a:gd name="T17" fmla="*/ 12 h 14"/>
                  <a:gd name="T18" fmla="*/ 5 w 14"/>
                  <a:gd name="T19" fmla="*/ 14 h 14"/>
                  <a:gd name="T20" fmla="*/ 8 w 14"/>
                  <a:gd name="T21" fmla="*/ 14 h 14"/>
                  <a:gd name="T22" fmla="*/ 8 w 14"/>
                  <a:gd name="T23" fmla="*/ 14 h 14"/>
                  <a:gd name="T24" fmla="*/ 10 w 14"/>
                  <a:gd name="T25" fmla="*/ 14 h 14"/>
                  <a:gd name="T26" fmla="*/ 12 w 14"/>
                  <a:gd name="T27" fmla="*/ 12 h 14"/>
                  <a:gd name="T28" fmla="*/ 14 w 14"/>
                  <a:gd name="T29" fmla="*/ 10 h 14"/>
                  <a:gd name="T30" fmla="*/ 14 w 14"/>
                  <a:gd name="T31" fmla="*/ 8 h 14"/>
                  <a:gd name="T32" fmla="*/ 14 w 14"/>
                  <a:gd name="T33" fmla="*/ 8 h 14"/>
                  <a:gd name="T34" fmla="*/ 14 w 14"/>
                  <a:gd name="T35" fmla="*/ 5 h 14"/>
                  <a:gd name="T36" fmla="*/ 12 w 14"/>
                  <a:gd name="T37" fmla="*/ 3 h 14"/>
                  <a:gd name="T38" fmla="*/ 10 w 14"/>
                  <a:gd name="T39" fmla="*/ 2 h 14"/>
                  <a:gd name="T40" fmla="*/ 8 w 14"/>
                  <a:gd name="T41" fmla="*/ 0 h 14"/>
                  <a:gd name="T42" fmla="*/ 8 w 14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0" name="Freeform 120"/>
              <p:cNvSpPr>
                <a:spLocks/>
              </p:cNvSpPr>
              <p:nvPr/>
            </p:nvSpPr>
            <p:spPr bwMode="auto">
              <a:xfrm>
                <a:off x="1261" y="493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5 w 14"/>
                  <a:gd name="T5" fmla="*/ 1 h 13"/>
                  <a:gd name="T6" fmla="*/ 2 w 14"/>
                  <a:gd name="T7" fmla="*/ 2 h 13"/>
                  <a:gd name="T8" fmla="*/ 1 w 14"/>
                  <a:gd name="T9" fmla="*/ 4 h 13"/>
                  <a:gd name="T10" fmla="*/ 0 w 14"/>
                  <a:gd name="T11" fmla="*/ 7 h 13"/>
                  <a:gd name="T12" fmla="*/ 0 w 14"/>
                  <a:gd name="T13" fmla="*/ 7 h 13"/>
                  <a:gd name="T14" fmla="*/ 1 w 14"/>
                  <a:gd name="T15" fmla="*/ 9 h 13"/>
                  <a:gd name="T16" fmla="*/ 2 w 14"/>
                  <a:gd name="T17" fmla="*/ 11 h 13"/>
                  <a:gd name="T18" fmla="*/ 5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10 w 14"/>
                  <a:gd name="T25" fmla="*/ 13 h 13"/>
                  <a:gd name="T26" fmla="*/ 12 w 14"/>
                  <a:gd name="T27" fmla="*/ 11 h 13"/>
                  <a:gd name="T28" fmla="*/ 14 w 14"/>
                  <a:gd name="T29" fmla="*/ 9 h 13"/>
                  <a:gd name="T30" fmla="*/ 14 w 14"/>
                  <a:gd name="T31" fmla="*/ 7 h 13"/>
                  <a:gd name="T32" fmla="*/ 14 w 14"/>
                  <a:gd name="T33" fmla="*/ 7 h 13"/>
                  <a:gd name="T34" fmla="*/ 14 w 14"/>
                  <a:gd name="T35" fmla="*/ 4 h 13"/>
                  <a:gd name="T36" fmla="*/ 12 w 14"/>
                  <a:gd name="T37" fmla="*/ 2 h 13"/>
                  <a:gd name="T38" fmla="*/ 10 w 14"/>
                  <a:gd name="T39" fmla="*/ 1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1" name="Freeform 121"/>
              <p:cNvSpPr>
                <a:spLocks/>
              </p:cNvSpPr>
              <p:nvPr/>
            </p:nvSpPr>
            <p:spPr bwMode="auto">
              <a:xfrm>
                <a:off x="1238" y="52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2" name="Freeform 122"/>
              <p:cNvSpPr>
                <a:spLocks/>
              </p:cNvSpPr>
              <p:nvPr/>
            </p:nvSpPr>
            <p:spPr bwMode="auto">
              <a:xfrm>
                <a:off x="1238" y="504"/>
                <a:ext cx="13" cy="14"/>
              </a:xfrm>
              <a:custGeom>
                <a:avLst/>
                <a:gdLst>
                  <a:gd name="T0" fmla="*/ 7 w 13"/>
                  <a:gd name="T1" fmla="*/ 0 h 14"/>
                  <a:gd name="T2" fmla="*/ 7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1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1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7 w 13"/>
                  <a:gd name="T21" fmla="*/ 14 h 14"/>
                  <a:gd name="T22" fmla="*/ 7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7 w 13"/>
                  <a:gd name="T41" fmla="*/ 0 h 14"/>
                  <a:gd name="T42" fmla="*/ 7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3" name="Freeform 123"/>
              <p:cNvSpPr>
                <a:spLocks/>
              </p:cNvSpPr>
              <p:nvPr/>
            </p:nvSpPr>
            <p:spPr bwMode="auto">
              <a:xfrm>
                <a:off x="1238" y="4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4" name="Freeform 124"/>
              <p:cNvSpPr>
                <a:spLocks/>
              </p:cNvSpPr>
              <p:nvPr/>
            </p:nvSpPr>
            <p:spPr bwMode="auto">
              <a:xfrm>
                <a:off x="1521" y="145"/>
                <a:ext cx="44" cy="44"/>
              </a:xfrm>
              <a:custGeom>
                <a:avLst/>
                <a:gdLst>
                  <a:gd name="T0" fmla="*/ 0 w 44"/>
                  <a:gd name="T1" fmla="*/ 44 h 44"/>
                  <a:gd name="T2" fmla="*/ 0 w 44"/>
                  <a:gd name="T3" fmla="*/ 44 h 44"/>
                  <a:gd name="T4" fmla="*/ 0 w 44"/>
                  <a:gd name="T5" fmla="*/ 36 h 44"/>
                  <a:gd name="T6" fmla="*/ 3 w 44"/>
                  <a:gd name="T7" fmla="*/ 28 h 44"/>
                  <a:gd name="T8" fmla="*/ 7 w 44"/>
                  <a:gd name="T9" fmla="*/ 20 h 44"/>
                  <a:gd name="T10" fmla="*/ 12 w 44"/>
                  <a:gd name="T11" fmla="*/ 14 h 44"/>
                  <a:gd name="T12" fmla="*/ 19 w 44"/>
                  <a:gd name="T13" fmla="*/ 8 h 44"/>
                  <a:gd name="T14" fmla="*/ 26 w 44"/>
                  <a:gd name="T15" fmla="*/ 4 h 44"/>
                  <a:gd name="T16" fmla="*/ 35 w 44"/>
                  <a:gd name="T17" fmla="*/ 1 h 44"/>
                  <a:gd name="T18" fmla="*/ 44 w 44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lnTo>
                      <a:pt x="0" y="44"/>
                    </a:lnTo>
                    <a:lnTo>
                      <a:pt x="0" y="36"/>
                    </a:lnTo>
                    <a:lnTo>
                      <a:pt x="3" y="28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5" y="1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5" name="Freeform 125"/>
              <p:cNvSpPr>
                <a:spLocks/>
              </p:cNvSpPr>
              <p:nvPr/>
            </p:nvSpPr>
            <p:spPr bwMode="auto">
              <a:xfrm>
                <a:off x="1396" y="39"/>
                <a:ext cx="341" cy="309"/>
              </a:xfrm>
              <a:custGeom>
                <a:avLst/>
                <a:gdLst>
                  <a:gd name="T0" fmla="*/ 262 w 341"/>
                  <a:gd name="T1" fmla="*/ 229 h 309"/>
                  <a:gd name="T2" fmla="*/ 170 w 341"/>
                  <a:gd name="T3" fmla="*/ 309 h 309"/>
                  <a:gd name="T4" fmla="*/ 126 w 341"/>
                  <a:gd name="T5" fmla="*/ 212 h 309"/>
                  <a:gd name="T6" fmla="*/ 145 w 341"/>
                  <a:gd name="T7" fmla="*/ 222 h 309"/>
                  <a:gd name="T8" fmla="*/ 169 w 341"/>
                  <a:gd name="T9" fmla="*/ 226 h 309"/>
                  <a:gd name="T10" fmla="*/ 190 w 341"/>
                  <a:gd name="T11" fmla="*/ 222 h 309"/>
                  <a:gd name="T12" fmla="*/ 210 w 341"/>
                  <a:gd name="T13" fmla="*/ 213 h 309"/>
                  <a:gd name="T14" fmla="*/ 226 w 341"/>
                  <a:gd name="T15" fmla="*/ 199 h 309"/>
                  <a:gd name="T16" fmla="*/ 238 w 341"/>
                  <a:gd name="T17" fmla="*/ 180 h 309"/>
                  <a:gd name="T18" fmla="*/ 243 w 341"/>
                  <a:gd name="T19" fmla="*/ 159 h 309"/>
                  <a:gd name="T20" fmla="*/ 243 w 341"/>
                  <a:gd name="T21" fmla="*/ 143 h 309"/>
                  <a:gd name="T22" fmla="*/ 238 w 341"/>
                  <a:gd name="T23" fmla="*/ 122 h 309"/>
                  <a:gd name="T24" fmla="*/ 226 w 341"/>
                  <a:gd name="T25" fmla="*/ 103 h 309"/>
                  <a:gd name="T26" fmla="*/ 210 w 341"/>
                  <a:gd name="T27" fmla="*/ 89 h 309"/>
                  <a:gd name="T28" fmla="*/ 190 w 341"/>
                  <a:gd name="T29" fmla="*/ 80 h 309"/>
                  <a:gd name="T30" fmla="*/ 169 w 341"/>
                  <a:gd name="T31" fmla="*/ 76 h 309"/>
                  <a:gd name="T32" fmla="*/ 153 w 341"/>
                  <a:gd name="T33" fmla="*/ 77 h 309"/>
                  <a:gd name="T34" fmla="*/ 133 w 341"/>
                  <a:gd name="T35" fmla="*/ 85 h 309"/>
                  <a:gd name="T36" fmla="*/ 115 w 341"/>
                  <a:gd name="T37" fmla="*/ 98 h 309"/>
                  <a:gd name="T38" fmla="*/ 103 w 341"/>
                  <a:gd name="T39" fmla="*/ 116 h 309"/>
                  <a:gd name="T40" fmla="*/ 95 w 341"/>
                  <a:gd name="T41" fmla="*/ 136 h 309"/>
                  <a:gd name="T42" fmla="*/ 94 w 341"/>
                  <a:gd name="T43" fmla="*/ 150 h 309"/>
                  <a:gd name="T44" fmla="*/ 101 w 341"/>
                  <a:gd name="T45" fmla="*/ 183 h 309"/>
                  <a:gd name="T46" fmla="*/ 74 w 341"/>
                  <a:gd name="T47" fmla="*/ 223 h 309"/>
                  <a:gd name="T48" fmla="*/ 32 w 341"/>
                  <a:gd name="T49" fmla="*/ 183 h 309"/>
                  <a:gd name="T50" fmla="*/ 11 w 341"/>
                  <a:gd name="T51" fmla="*/ 151 h 309"/>
                  <a:gd name="T52" fmla="*/ 1 w 341"/>
                  <a:gd name="T53" fmla="*/ 120 h 309"/>
                  <a:gd name="T54" fmla="*/ 0 w 341"/>
                  <a:gd name="T55" fmla="*/ 89 h 309"/>
                  <a:gd name="T56" fmla="*/ 8 w 341"/>
                  <a:gd name="T57" fmla="*/ 60 h 309"/>
                  <a:gd name="T58" fmla="*/ 23 w 341"/>
                  <a:gd name="T59" fmla="*/ 35 h 309"/>
                  <a:gd name="T60" fmla="*/ 42 w 341"/>
                  <a:gd name="T61" fmla="*/ 17 h 309"/>
                  <a:gd name="T62" fmla="*/ 68 w 341"/>
                  <a:gd name="T63" fmla="*/ 4 h 309"/>
                  <a:gd name="T64" fmla="*/ 97 w 341"/>
                  <a:gd name="T65" fmla="*/ 0 h 309"/>
                  <a:gd name="T66" fmla="*/ 128 w 341"/>
                  <a:gd name="T67" fmla="*/ 6 h 309"/>
                  <a:gd name="T68" fmla="*/ 160 w 341"/>
                  <a:gd name="T69" fmla="*/ 23 h 309"/>
                  <a:gd name="T70" fmla="*/ 181 w 341"/>
                  <a:gd name="T71" fmla="*/ 23 h 309"/>
                  <a:gd name="T72" fmla="*/ 213 w 341"/>
                  <a:gd name="T73" fmla="*/ 6 h 309"/>
                  <a:gd name="T74" fmla="*/ 244 w 341"/>
                  <a:gd name="T75" fmla="*/ 0 h 309"/>
                  <a:gd name="T76" fmla="*/ 273 w 341"/>
                  <a:gd name="T77" fmla="*/ 4 h 309"/>
                  <a:gd name="T78" fmla="*/ 297 w 341"/>
                  <a:gd name="T79" fmla="*/ 17 h 309"/>
                  <a:gd name="T80" fmla="*/ 318 w 341"/>
                  <a:gd name="T81" fmla="*/ 35 h 309"/>
                  <a:gd name="T82" fmla="*/ 332 w 341"/>
                  <a:gd name="T83" fmla="*/ 60 h 309"/>
                  <a:gd name="T84" fmla="*/ 341 w 341"/>
                  <a:gd name="T85" fmla="*/ 89 h 309"/>
                  <a:gd name="T86" fmla="*/ 340 w 341"/>
                  <a:gd name="T87" fmla="*/ 120 h 309"/>
                  <a:gd name="T88" fmla="*/ 329 w 341"/>
                  <a:gd name="T89" fmla="*/ 151 h 309"/>
                  <a:gd name="T90" fmla="*/ 309 w 341"/>
                  <a:gd name="T91" fmla="*/ 18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1" h="309">
                    <a:moveTo>
                      <a:pt x="299" y="194"/>
                    </a:moveTo>
                    <a:lnTo>
                      <a:pt x="299" y="194"/>
                    </a:lnTo>
                    <a:lnTo>
                      <a:pt x="262" y="229"/>
                    </a:lnTo>
                    <a:lnTo>
                      <a:pt x="220" y="267"/>
                    </a:lnTo>
                    <a:lnTo>
                      <a:pt x="170" y="309"/>
                    </a:lnTo>
                    <a:lnTo>
                      <a:pt x="170" y="309"/>
                    </a:lnTo>
                    <a:lnTo>
                      <a:pt x="147" y="289"/>
                    </a:lnTo>
                    <a:lnTo>
                      <a:pt x="96" y="244"/>
                    </a:lnTo>
                    <a:lnTo>
                      <a:pt x="126" y="212"/>
                    </a:lnTo>
                    <a:lnTo>
                      <a:pt x="126" y="212"/>
                    </a:lnTo>
                    <a:lnTo>
                      <a:pt x="135" y="218"/>
                    </a:lnTo>
                    <a:lnTo>
                      <a:pt x="145" y="222"/>
                    </a:lnTo>
                    <a:lnTo>
                      <a:pt x="156" y="225"/>
                    </a:lnTo>
                    <a:lnTo>
                      <a:pt x="169" y="226"/>
                    </a:lnTo>
                    <a:lnTo>
                      <a:pt x="169" y="226"/>
                    </a:lnTo>
                    <a:lnTo>
                      <a:pt x="176" y="226"/>
                    </a:lnTo>
                    <a:lnTo>
                      <a:pt x="183" y="225"/>
                    </a:lnTo>
                    <a:lnTo>
                      <a:pt x="190" y="222"/>
                    </a:lnTo>
                    <a:lnTo>
                      <a:pt x="198" y="219"/>
                    </a:lnTo>
                    <a:lnTo>
                      <a:pt x="204" y="216"/>
                    </a:lnTo>
                    <a:lnTo>
                      <a:pt x="210" y="213"/>
                    </a:lnTo>
                    <a:lnTo>
                      <a:pt x="216" y="209"/>
                    </a:lnTo>
                    <a:lnTo>
                      <a:pt x="221" y="204"/>
                    </a:lnTo>
                    <a:lnTo>
                      <a:pt x="226" y="199"/>
                    </a:lnTo>
                    <a:lnTo>
                      <a:pt x="231" y="193"/>
                    </a:lnTo>
                    <a:lnTo>
                      <a:pt x="235" y="186"/>
                    </a:lnTo>
                    <a:lnTo>
                      <a:pt x="238" y="180"/>
                    </a:lnTo>
                    <a:lnTo>
                      <a:pt x="240" y="173"/>
                    </a:lnTo>
                    <a:lnTo>
                      <a:pt x="242" y="166"/>
                    </a:lnTo>
                    <a:lnTo>
                      <a:pt x="243" y="159"/>
                    </a:lnTo>
                    <a:lnTo>
                      <a:pt x="243" y="150"/>
                    </a:lnTo>
                    <a:lnTo>
                      <a:pt x="243" y="150"/>
                    </a:lnTo>
                    <a:lnTo>
                      <a:pt x="243" y="143"/>
                    </a:lnTo>
                    <a:lnTo>
                      <a:pt x="242" y="136"/>
                    </a:lnTo>
                    <a:lnTo>
                      <a:pt x="240" y="129"/>
                    </a:lnTo>
                    <a:lnTo>
                      <a:pt x="238" y="122"/>
                    </a:lnTo>
                    <a:lnTo>
                      <a:pt x="235" y="116"/>
                    </a:lnTo>
                    <a:lnTo>
                      <a:pt x="231" y="109"/>
                    </a:lnTo>
                    <a:lnTo>
                      <a:pt x="226" y="103"/>
                    </a:lnTo>
                    <a:lnTo>
                      <a:pt x="221" y="98"/>
                    </a:lnTo>
                    <a:lnTo>
                      <a:pt x="216" y="93"/>
                    </a:lnTo>
                    <a:lnTo>
                      <a:pt x="210" y="89"/>
                    </a:lnTo>
                    <a:lnTo>
                      <a:pt x="204" y="85"/>
                    </a:lnTo>
                    <a:lnTo>
                      <a:pt x="198" y="82"/>
                    </a:lnTo>
                    <a:lnTo>
                      <a:pt x="190" y="80"/>
                    </a:lnTo>
                    <a:lnTo>
                      <a:pt x="183" y="77"/>
                    </a:lnTo>
                    <a:lnTo>
                      <a:pt x="176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1" y="76"/>
                    </a:lnTo>
                    <a:lnTo>
                      <a:pt x="153" y="77"/>
                    </a:lnTo>
                    <a:lnTo>
                      <a:pt x="146" y="80"/>
                    </a:lnTo>
                    <a:lnTo>
                      <a:pt x="139" y="82"/>
                    </a:lnTo>
                    <a:lnTo>
                      <a:pt x="133" y="85"/>
                    </a:lnTo>
                    <a:lnTo>
                      <a:pt x="127" y="89"/>
                    </a:lnTo>
                    <a:lnTo>
                      <a:pt x="120" y="93"/>
                    </a:lnTo>
                    <a:lnTo>
                      <a:pt x="115" y="98"/>
                    </a:lnTo>
                    <a:lnTo>
                      <a:pt x="110" y="103"/>
                    </a:lnTo>
                    <a:lnTo>
                      <a:pt x="106" y="109"/>
                    </a:lnTo>
                    <a:lnTo>
                      <a:pt x="103" y="116"/>
                    </a:lnTo>
                    <a:lnTo>
                      <a:pt x="99" y="122"/>
                    </a:lnTo>
                    <a:lnTo>
                      <a:pt x="97" y="129"/>
                    </a:lnTo>
                    <a:lnTo>
                      <a:pt x="95" y="136"/>
                    </a:lnTo>
                    <a:lnTo>
                      <a:pt x="94" y="143"/>
                    </a:lnTo>
                    <a:lnTo>
                      <a:pt x="94" y="150"/>
                    </a:lnTo>
                    <a:lnTo>
                      <a:pt x="94" y="150"/>
                    </a:lnTo>
                    <a:lnTo>
                      <a:pt x="95" y="163"/>
                    </a:lnTo>
                    <a:lnTo>
                      <a:pt x="97" y="173"/>
                    </a:lnTo>
                    <a:lnTo>
                      <a:pt x="101" y="183"/>
                    </a:lnTo>
                    <a:lnTo>
                      <a:pt x="107" y="194"/>
                    </a:lnTo>
                    <a:lnTo>
                      <a:pt x="74" y="223"/>
                    </a:lnTo>
                    <a:lnTo>
                      <a:pt x="74" y="223"/>
                    </a:lnTo>
                    <a:lnTo>
                      <a:pt x="41" y="194"/>
                    </a:lnTo>
                    <a:lnTo>
                      <a:pt x="41" y="194"/>
                    </a:lnTo>
                    <a:lnTo>
                      <a:pt x="32" y="183"/>
                    </a:lnTo>
                    <a:lnTo>
                      <a:pt x="24" y="173"/>
                    </a:lnTo>
                    <a:lnTo>
                      <a:pt x="18" y="162"/>
                    </a:lnTo>
                    <a:lnTo>
                      <a:pt x="11" y="151"/>
                    </a:lnTo>
                    <a:lnTo>
                      <a:pt x="7" y="141"/>
                    </a:lnTo>
                    <a:lnTo>
                      <a:pt x="3" y="130"/>
                    </a:lnTo>
                    <a:lnTo>
                      <a:pt x="1" y="120"/>
                    </a:lnTo>
                    <a:lnTo>
                      <a:pt x="0" y="109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2" y="78"/>
                    </a:lnTo>
                    <a:lnTo>
                      <a:pt x="4" y="69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17" y="44"/>
                    </a:lnTo>
                    <a:lnTo>
                      <a:pt x="23" y="35"/>
                    </a:lnTo>
                    <a:lnTo>
                      <a:pt x="29" y="28"/>
                    </a:lnTo>
                    <a:lnTo>
                      <a:pt x="35" y="22"/>
                    </a:lnTo>
                    <a:lnTo>
                      <a:pt x="42" y="17"/>
                    </a:lnTo>
                    <a:lnTo>
                      <a:pt x="51" y="12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6" y="1"/>
                    </a:lnTo>
                    <a:lnTo>
                      <a:pt x="117" y="3"/>
                    </a:lnTo>
                    <a:lnTo>
                      <a:pt x="128" y="6"/>
                    </a:lnTo>
                    <a:lnTo>
                      <a:pt x="138" y="11"/>
                    </a:lnTo>
                    <a:lnTo>
                      <a:pt x="149" y="16"/>
                    </a:lnTo>
                    <a:lnTo>
                      <a:pt x="160" y="23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1" y="23"/>
                    </a:lnTo>
                    <a:lnTo>
                      <a:pt x="191" y="16"/>
                    </a:lnTo>
                    <a:lnTo>
                      <a:pt x="203" y="11"/>
                    </a:lnTo>
                    <a:lnTo>
                      <a:pt x="213" y="6"/>
                    </a:lnTo>
                    <a:lnTo>
                      <a:pt x="223" y="3"/>
                    </a:lnTo>
                    <a:lnTo>
                      <a:pt x="235" y="1"/>
                    </a:lnTo>
                    <a:lnTo>
                      <a:pt x="244" y="0"/>
                    </a:lnTo>
                    <a:lnTo>
                      <a:pt x="254" y="0"/>
                    </a:lnTo>
                    <a:lnTo>
                      <a:pt x="263" y="1"/>
                    </a:lnTo>
                    <a:lnTo>
                      <a:pt x="273" y="4"/>
                    </a:lnTo>
                    <a:lnTo>
                      <a:pt x="282" y="8"/>
                    </a:lnTo>
                    <a:lnTo>
                      <a:pt x="290" y="12"/>
                    </a:lnTo>
                    <a:lnTo>
                      <a:pt x="297" y="17"/>
                    </a:lnTo>
                    <a:lnTo>
                      <a:pt x="306" y="22"/>
                    </a:lnTo>
                    <a:lnTo>
                      <a:pt x="312" y="28"/>
                    </a:lnTo>
                    <a:lnTo>
                      <a:pt x="318" y="35"/>
                    </a:lnTo>
                    <a:lnTo>
                      <a:pt x="324" y="44"/>
                    </a:lnTo>
                    <a:lnTo>
                      <a:pt x="328" y="52"/>
                    </a:lnTo>
                    <a:lnTo>
                      <a:pt x="332" y="60"/>
                    </a:lnTo>
                    <a:lnTo>
                      <a:pt x="336" y="69"/>
                    </a:lnTo>
                    <a:lnTo>
                      <a:pt x="339" y="78"/>
                    </a:lnTo>
                    <a:lnTo>
                      <a:pt x="341" y="89"/>
                    </a:lnTo>
                    <a:lnTo>
                      <a:pt x="341" y="98"/>
                    </a:lnTo>
                    <a:lnTo>
                      <a:pt x="341" y="109"/>
                    </a:lnTo>
                    <a:lnTo>
                      <a:pt x="340" y="120"/>
                    </a:lnTo>
                    <a:lnTo>
                      <a:pt x="338" y="130"/>
                    </a:lnTo>
                    <a:lnTo>
                      <a:pt x="333" y="141"/>
                    </a:lnTo>
                    <a:lnTo>
                      <a:pt x="329" y="151"/>
                    </a:lnTo>
                    <a:lnTo>
                      <a:pt x="323" y="162"/>
                    </a:lnTo>
                    <a:lnTo>
                      <a:pt x="317" y="173"/>
                    </a:lnTo>
                    <a:lnTo>
                      <a:pt x="309" y="183"/>
                    </a:lnTo>
                    <a:lnTo>
                      <a:pt x="299" y="194"/>
                    </a:lnTo>
                    <a:lnTo>
                      <a:pt x="299" y="19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6" name="Freeform 126"/>
              <p:cNvSpPr>
                <a:spLocks/>
              </p:cNvSpPr>
              <p:nvPr/>
            </p:nvSpPr>
            <p:spPr bwMode="auto">
              <a:xfrm>
                <a:off x="4537" y="2635"/>
                <a:ext cx="94" cy="110"/>
              </a:xfrm>
              <a:custGeom>
                <a:avLst/>
                <a:gdLst>
                  <a:gd name="T0" fmla="*/ 26 w 94"/>
                  <a:gd name="T1" fmla="*/ 0 h 110"/>
                  <a:gd name="T2" fmla="*/ 0 w 94"/>
                  <a:gd name="T3" fmla="*/ 0 h 110"/>
                  <a:gd name="T4" fmla="*/ 18 w 94"/>
                  <a:gd name="T5" fmla="*/ 110 h 110"/>
                  <a:gd name="T6" fmla="*/ 76 w 94"/>
                  <a:gd name="T7" fmla="*/ 110 h 110"/>
                  <a:gd name="T8" fmla="*/ 94 w 94"/>
                  <a:gd name="T9" fmla="*/ 0 h 110"/>
                  <a:gd name="T10" fmla="*/ 58 w 94"/>
                  <a:gd name="T11" fmla="*/ 0 h 110"/>
                  <a:gd name="T12" fmla="*/ 58 w 94"/>
                  <a:gd name="T13" fmla="*/ 0 h 110"/>
                  <a:gd name="T14" fmla="*/ 58 w 94"/>
                  <a:gd name="T15" fmla="*/ 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10">
                    <a:moveTo>
                      <a:pt x="26" y="0"/>
                    </a:moveTo>
                    <a:lnTo>
                      <a:pt x="0" y="0"/>
                    </a:lnTo>
                    <a:lnTo>
                      <a:pt x="18" y="110"/>
                    </a:lnTo>
                    <a:lnTo>
                      <a:pt x="76" y="110"/>
                    </a:lnTo>
                    <a:lnTo>
                      <a:pt x="9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7" name="Freeform 127"/>
              <p:cNvSpPr>
                <a:spLocks/>
              </p:cNvSpPr>
              <p:nvPr/>
            </p:nvSpPr>
            <p:spPr bwMode="auto">
              <a:xfrm>
                <a:off x="4597" y="2381"/>
                <a:ext cx="232" cy="207"/>
              </a:xfrm>
              <a:custGeom>
                <a:avLst/>
                <a:gdLst>
                  <a:gd name="T0" fmla="*/ 0 w 232"/>
                  <a:gd name="T1" fmla="*/ 198 h 207"/>
                  <a:gd name="T2" fmla="*/ 5 w 232"/>
                  <a:gd name="T3" fmla="*/ 205 h 207"/>
                  <a:gd name="T4" fmla="*/ 5 w 232"/>
                  <a:gd name="T5" fmla="*/ 205 h 207"/>
                  <a:gd name="T6" fmla="*/ 7 w 232"/>
                  <a:gd name="T7" fmla="*/ 207 h 207"/>
                  <a:gd name="T8" fmla="*/ 9 w 232"/>
                  <a:gd name="T9" fmla="*/ 207 h 207"/>
                  <a:gd name="T10" fmla="*/ 11 w 232"/>
                  <a:gd name="T11" fmla="*/ 207 h 207"/>
                  <a:gd name="T12" fmla="*/ 13 w 232"/>
                  <a:gd name="T13" fmla="*/ 207 h 207"/>
                  <a:gd name="T14" fmla="*/ 30 w 232"/>
                  <a:gd name="T15" fmla="*/ 195 h 207"/>
                  <a:gd name="T16" fmla="*/ 30 w 232"/>
                  <a:gd name="T17" fmla="*/ 195 h 207"/>
                  <a:gd name="T18" fmla="*/ 30 w 232"/>
                  <a:gd name="T19" fmla="*/ 195 h 207"/>
                  <a:gd name="T20" fmla="*/ 31 w 232"/>
                  <a:gd name="T21" fmla="*/ 196 h 207"/>
                  <a:gd name="T22" fmla="*/ 33 w 232"/>
                  <a:gd name="T23" fmla="*/ 196 h 207"/>
                  <a:gd name="T24" fmla="*/ 35 w 232"/>
                  <a:gd name="T25" fmla="*/ 196 h 207"/>
                  <a:gd name="T26" fmla="*/ 37 w 232"/>
                  <a:gd name="T27" fmla="*/ 195 h 207"/>
                  <a:gd name="T28" fmla="*/ 37 w 232"/>
                  <a:gd name="T29" fmla="*/ 195 h 207"/>
                  <a:gd name="T30" fmla="*/ 39 w 232"/>
                  <a:gd name="T31" fmla="*/ 193 h 207"/>
                  <a:gd name="T32" fmla="*/ 40 w 232"/>
                  <a:gd name="T33" fmla="*/ 191 h 207"/>
                  <a:gd name="T34" fmla="*/ 40 w 232"/>
                  <a:gd name="T35" fmla="*/ 189 h 207"/>
                  <a:gd name="T36" fmla="*/ 39 w 232"/>
                  <a:gd name="T37" fmla="*/ 188 h 207"/>
                  <a:gd name="T38" fmla="*/ 41 w 232"/>
                  <a:gd name="T39" fmla="*/ 186 h 207"/>
                  <a:gd name="T40" fmla="*/ 41 w 232"/>
                  <a:gd name="T41" fmla="*/ 186 h 207"/>
                  <a:gd name="T42" fmla="*/ 46 w 232"/>
                  <a:gd name="T43" fmla="*/ 184 h 207"/>
                  <a:gd name="T44" fmla="*/ 50 w 232"/>
                  <a:gd name="T45" fmla="*/ 183 h 207"/>
                  <a:gd name="T46" fmla="*/ 59 w 232"/>
                  <a:gd name="T47" fmla="*/ 183 h 207"/>
                  <a:gd name="T48" fmla="*/ 78 w 232"/>
                  <a:gd name="T49" fmla="*/ 184 h 207"/>
                  <a:gd name="T50" fmla="*/ 89 w 232"/>
                  <a:gd name="T51" fmla="*/ 183 h 207"/>
                  <a:gd name="T52" fmla="*/ 95 w 232"/>
                  <a:gd name="T53" fmla="*/ 182 h 207"/>
                  <a:gd name="T54" fmla="*/ 103 w 232"/>
                  <a:gd name="T55" fmla="*/ 180 h 207"/>
                  <a:gd name="T56" fmla="*/ 110 w 232"/>
                  <a:gd name="T57" fmla="*/ 177 h 207"/>
                  <a:gd name="T58" fmla="*/ 118 w 232"/>
                  <a:gd name="T59" fmla="*/ 173 h 207"/>
                  <a:gd name="T60" fmla="*/ 127 w 232"/>
                  <a:gd name="T61" fmla="*/ 168 h 207"/>
                  <a:gd name="T62" fmla="*/ 138 w 232"/>
                  <a:gd name="T63" fmla="*/ 161 h 207"/>
                  <a:gd name="T64" fmla="*/ 224 w 232"/>
                  <a:gd name="T65" fmla="*/ 101 h 207"/>
                  <a:gd name="T66" fmla="*/ 224 w 232"/>
                  <a:gd name="T67" fmla="*/ 101 h 207"/>
                  <a:gd name="T68" fmla="*/ 228 w 232"/>
                  <a:gd name="T69" fmla="*/ 98 h 207"/>
                  <a:gd name="T70" fmla="*/ 230 w 232"/>
                  <a:gd name="T71" fmla="*/ 94 h 207"/>
                  <a:gd name="T72" fmla="*/ 232 w 232"/>
                  <a:gd name="T73" fmla="*/ 91 h 207"/>
                  <a:gd name="T74" fmla="*/ 232 w 232"/>
                  <a:gd name="T75" fmla="*/ 87 h 207"/>
                  <a:gd name="T76" fmla="*/ 231 w 232"/>
                  <a:gd name="T77" fmla="*/ 82 h 207"/>
                  <a:gd name="T78" fmla="*/ 230 w 232"/>
                  <a:gd name="T79" fmla="*/ 78 h 207"/>
                  <a:gd name="T80" fmla="*/ 224 w 232"/>
                  <a:gd name="T81" fmla="*/ 69 h 207"/>
                  <a:gd name="T82" fmla="*/ 186 w 232"/>
                  <a:gd name="T83" fmla="*/ 15 h 207"/>
                  <a:gd name="T84" fmla="*/ 186 w 232"/>
                  <a:gd name="T85" fmla="*/ 15 h 207"/>
                  <a:gd name="T86" fmla="*/ 179 w 232"/>
                  <a:gd name="T87" fmla="*/ 6 h 207"/>
                  <a:gd name="T88" fmla="*/ 176 w 232"/>
                  <a:gd name="T89" fmla="*/ 3 h 207"/>
                  <a:gd name="T90" fmla="*/ 173 w 232"/>
                  <a:gd name="T91" fmla="*/ 1 h 207"/>
                  <a:gd name="T92" fmla="*/ 168 w 232"/>
                  <a:gd name="T93" fmla="*/ 0 h 207"/>
                  <a:gd name="T94" fmla="*/ 165 w 232"/>
                  <a:gd name="T95" fmla="*/ 0 h 207"/>
                  <a:gd name="T96" fmla="*/ 161 w 232"/>
                  <a:gd name="T97" fmla="*/ 2 h 207"/>
                  <a:gd name="T98" fmla="*/ 156 w 232"/>
                  <a:gd name="T99" fmla="*/ 4 h 207"/>
                  <a:gd name="T100" fmla="*/ 71 w 232"/>
                  <a:gd name="T101" fmla="*/ 65 h 207"/>
                  <a:gd name="T102" fmla="*/ 71 w 232"/>
                  <a:gd name="T103" fmla="*/ 65 h 207"/>
                  <a:gd name="T104" fmla="*/ 53 w 232"/>
                  <a:gd name="T105" fmla="*/ 77 h 207"/>
                  <a:gd name="T106" fmla="*/ 42 w 232"/>
                  <a:gd name="T107" fmla="*/ 90 h 207"/>
                  <a:gd name="T108" fmla="*/ 34 w 232"/>
                  <a:gd name="T109" fmla="*/ 100 h 207"/>
                  <a:gd name="T110" fmla="*/ 30 w 232"/>
                  <a:gd name="T111" fmla="*/ 109 h 207"/>
                  <a:gd name="T112" fmla="*/ 26 w 232"/>
                  <a:gd name="T113" fmla="*/ 118 h 207"/>
                  <a:gd name="T114" fmla="*/ 24 w 232"/>
                  <a:gd name="T115" fmla="*/ 127 h 207"/>
                  <a:gd name="T116" fmla="*/ 21 w 232"/>
                  <a:gd name="T117" fmla="*/ 134 h 207"/>
                  <a:gd name="T118" fmla="*/ 17 w 232"/>
                  <a:gd name="T119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2" h="207">
                    <a:moveTo>
                      <a:pt x="0" y="198"/>
                    </a:moveTo>
                    <a:lnTo>
                      <a:pt x="5" y="205"/>
                    </a:lnTo>
                    <a:lnTo>
                      <a:pt x="5" y="205"/>
                    </a:lnTo>
                    <a:lnTo>
                      <a:pt x="7" y="207"/>
                    </a:lnTo>
                    <a:lnTo>
                      <a:pt x="9" y="207"/>
                    </a:lnTo>
                    <a:lnTo>
                      <a:pt x="11" y="207"/>
                    </a:lnTo>
                    <a:lnTo>
                      <a:pt x="13" y="207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1" y="196"/>
                    </a:lnTo>
                    <a:lnTo>
                      <a:pt x="33" y="196"/>
                    </a:lnTo>
                    <a:lnTo>
                      <a:pt x="35" y="196"/>
                    </a:lnTo>
                    <a:lnTo>
                      <a:pt x="37" y="195"/>
                    </a:lnTo>
                    <a:lnTo>
                      <a:pt x="37" y="195"/>
                    </a:lnTo>
                    <a:lnTo>
                      <a:pt x="39" y="193"/>
                    </a:lnTo>
                    <a:lnTo>
                      <a:pt x="40" y="191"/>
                    </a:lnTo>
                    <a:lnTo>
                      <a:pt x="40" y="189"/>
                    </a:lnTo>
                    <a:lnTo>
                      <a:pt x="39" y="188"/>
                    </a:lnTo>
                    <a:lnTo>
                      <a:pt x="41" y="186"/>
                    </a:lnTo>
                    <a:lnTo>
                      <a:pt x="41" y="186"/>
                    </a:lnTo>
                    <a:lnTo>
                      <a:pt x="46" y="184"/>
                    </a:lnTo>
                    <a:lnTo>
                      <a:pt x="50" y="183"/>
                    </a:lnTo>
                    <a:lnTo>
                      <a:pt x="59" y="183"/>
                    </a:lnTo>
                    <a:lnTo>
                      <a:pt x="78" y="184"/>
                    </a:lnTo>
                    <a:lnTo>
                      <a:pt x="89" y="183"/>
                    </a:lnTo>
                    <a:lnTo>
                      <a:pt x="95" y="182"/>
                    </a:lnTo>
                    <a:lnTo>
                      <a:pt x="103" y="180"/>
                    </a:lnTo>
                    <a:lnTo>
                      <a:pt x="110" y="177"/>
                    </a:lnTo>
                    <a:lnTo>
                      <a:pt x="118" y="173"/>
                    </a:lnTo>
                    <a:lnTo>
                      <a:pt x="127" y="168"/>
                    </a:lnTo>
                    <a:lnTo>
                      <a:pt x="138" y="161"/>
                    </a:lnTo>
                    <a:lnTo>
                      <a:pt x="224" y="101"/>
                    </a:lnTo>
                    <a:lnTo>
                      <a:pt x="224" y="101"/>
                    </a:lnTo>
                    <a:lnTo>
                      <a:pt x="228" y="98"/>
                    </a:lnTo>
                    <a:lnTo>
                      <a:pt x="230" y="94"/>
                    </a:lnTo>
                    <a:lnTo>
                      <a:pt x="232" y="91"/>
                    </a:lnTo>
                    <a:lnTo>
                      <a:pt x="232" y="87"/>
                    </a:lnTo>
                    <a:lnTo>
                      <a:pt x="231" y="82"/>
                    </a:lnTo>
                    <a:lnTo>
                      <a:pt x="230" y="78"/>
                    </a:lnTo>
                    <a:lnTo>
                      <a:pt x="224" y="69"/>
                    </a:lnTo>
                    <a:lnTo>
                      <a:pt x="186" y="15"/>
                    </a:lnTo>
                    <a:lnTo>
                      <a:pt x="186" y="15"/>
                    </a:lnTo>
                    <a:lnTo>
                      <a:pt x="179" y="6"/>
                    </a:lnTo>
                    <a:lnTo>
                      <a:pt x="176" y="3"/>
                    </a:lnTo>
                    <a:lnTo>
                      <a:pt x="173" y="1"/>
                    </a:lnTo>
                    <a:lnTo>
                      <a:pt x="168" y="0"/>
                    </a:lnTo>
                    <a:lnTo>
                      <a:pt x="165" y="0"/>
                    </a:lnTo>
                    <a:lnTo>
                      <a:pt x="161" y="2"/>
                    </a:lnTo>
                    <a:lnTo>
                      <a:pt x="156" y="4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53" y="77"/>
                    </a:lnTo>
                    <a:lnTo>
                      <a:pt x="42" y="90"/>
                    </a:lnTo>
                    <a:lnTo>
                      <a:pt x="34" y="100"/>
                    </a:lnTo>
                    <a:lnTo>
                      <a:pt x="30" y="109"/>
                    </a:lnTo>
                    <a:lnTo>
                      <a:pt x="26" y="118"/>
                    </a:lnTo>
                    <a:lnTo>
                      <a:pt x="24" y="127"/>
                    </a:lnTo>
                    <a:lnTo>
                      <a:pt x="21" y="134"/>
                    </a:lnTo>
                    <a:lnTo>
                      <a:pt x="17" y="1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8" name="Freeform 128"/>
              <p:cNvSpPr>
                <a:spLocks/>
              </p:cNvSpPr>
              <p:nvPr/>
            </p:nvSpPr>
            <p:spPr bwMode="auto">
              <a:xfrm>
                <a:off x="4564" y="2674"/>
                <a:ext cx="39" cy="51"/>
              </a:xfrm>
              <a:custGeom>
                <a:avLst/>
                <a:gdLst>
                  <a:gd name="T0" fmla="*/ 0 w 39"/>
                  <a:gd name="T1" fmla="*/ 0 h 51"/>
                  <a:gd name="T2" fmla="*/ 0 w 39"/>
                  <a:gd name="T3" fmla="*/ 0 h 51"/>
                  <a:gd name="T4" fmla="*/ 8 w 39"/>
                  <a:gd name="T5" fmla="*/ 51 h 51"/>
                  <a:gd name="T6" fmla="*/ 31 w 39"/>
                  <a:gd name="T7" fmla="*/ 51 h 51"/>
                  <a:gd name="T8" fmla="*/ 31 w 39"/>
                  <a:gd name="T9" fmla="*/ 51 h 51"/>
                  <a:gd name="T10" fmla="*/ 39 w 39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1">
                    <a:moveTo>
                      <a:pt x="0" y="0"/>
                    </a:moveTo>
                    <a:lnTo>
                      <a:pt x="0" y="0"/>
                    </a:lnTo>
                    <a:lnTo>
                      <a:pt x="8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09" name="Freeform 129"/>
              <p:cNvSpPr>
                <a:spLocks/>
              </p:cNvSpPr>
              <p:nvPr/>
            </p:nvSpPr>
            <p:spPr bwMode="auto">
              <a:xfrm>
                <a:off x="4579" y="2527"/>
                <a:ext cx="39" cy="147"/>
              </a:xfrm>
              <a:custGeom>
                <a:avLst/>
                <a:gdLst>
                  <a:gd name="T0" fmla="*/ 39 w 39"/>
                  <a:gd name="T1" fmla="*/ 16 h 147"/>
                  <a:gd name="T2" fmla="*/ 39 w 39"/>
                  <a:gd name="T3" fmla="*/ 16 h 147"/>
                  <a:gd name="T4" fmla="*/ 37 w 39"/>
                  <a:gd name="T5" fmla="*/ 15 h 147"/>
                  <a:gd name="T6" fmla="*/ 29 w 39"/>
                  <a:gd name="T7" fmla="*/ 2 h 147"/>
                  <a:gd name="T8" fmla="*/ 29 w 39"/>
                  <a:gd name="T9" fmla="*/ 2 h 147"/>
                  <a:gd name="T10" fmla="*/ 28 w 39"/>
                  <a:gd name="T11" fmla="*/ 1 h 147"/>
                  <a:gd name="T12" fmla="*/ 26 w 39"/>
                  <a:gd name="T13" fmla="*/ 0 h 147"/>
                  <a:gd name="T14" fmla="*/ 24 w 39"/>
                  <a:gd name="T15" fmla="*/ 1 h 147"/>
                  <a:gd name="T16" fmla="*/ 22 w 39"/>
                  <a:gd name="T17" fmla="*/ 2 h 147"/>
                  <a:gd name="T18" fmla="*/ 22 w 39"/>
                  <a:gd name="T19" fmla="*/ 2 h 147"/>
                  <a:gd name="T20" fmla="*/ 21 w 39"/>
                  <a:gd name="T21" fmla="*/ 3 h 147"/>
                  <a:gd name="T22" fmla="*/ 20 w 39"/>
                  <a:gd name="T23" fmla="*/ 5 h 147"/>
                  <a:gd name="T24" fmla="*/ 19 w 39"/>
                  <a:gd name="T25" fmla="*/ 7 h 147"/>
                  <a:gd name="T26" fmla="*/ 20 w 39"/>
                  <a:gd name="T27" fmla="*/ 8 h 147"/>
                  <a:gd name="T28" fmla="*/ 2 w 39"/>
                  <a:gd name="T29" fmla="*/ 21 h 147"/>
                  <a:gd name="T30" fmla="*/ 2 w 39"/>
                  <a:gd name="T31" fmla="*/ 21 h 147"/>
                  <a:gd name="T32" fmla="*/ 1 w 39"/>
                  <a:gd name="T33" fmla="*/ 22 h 147"/>
                  <a:gd name="T34" fmla="*/ 0 w 39"/>
                  <a:gd name="T35" fmla="*/ 24 h 147"/>
                  <a:gd name="T36" fmla="*/ 0 w 39"/>
                  <a:gd name="T37" fmla="*/ 26 h 147"/>
                  <a:gd name="T38" fmla="*/ 1 w 39"/>
                  <a:gd name="T39" fmla="*/ 28 h 147"/>
                  <a:gd name="T40" fmla="*/ 12 w 39"/>
                  <a:gd name="T41" fmla="*/ 42 h 147"/>
                  <a:gd name="T42" fmla="*/ 12 w 39"/>
                  <a:gd name="T43" fmla="*/ 42 h 147"/>
                  <a:gd name="T44" fmla="*/ 6 w 39"/>
                  <a:gd name="T45" fmla="*/ 51 h 147"/>
                  <a:gd name="T46" fmla="*/ 4 w 39"/>
                  <a:gd name="T47" fmla="*/ 59 h 147"/>
                  <a:gd name="T48" fmla="*/ 4 w 39"/>
                  <a:gd name="T49" fmla="*/ 59 h 147"/>
                  <a:gd name="T50" fmla="*/ 2 w 39"/>
                  <a:gd name="T51" fmla="*/ 65 h 147"/>
                  <a:gd name="T52" fmla="*/ 1 w 39"/>
                  <a:gd name="T53" fmla="*/ 72 h 147"/>
                  <a:gd name="T54" fmla="*/ 1 w 39"/>
                  <a:gd name="T55" fmla="*/ 90 h 147"/>
                  <a:gd name="T56" fmla="*/ 1 w 39"/>
                  <a:gd name="T57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47">
                    <a:moveTo>
                      <a:pt x="39" y="16"/>
                    </a:moveTo>
                    <a:lnTo>
                      <a:pt x="39" y="16"/>
                    </a:lnTo>
                    <a:lnTo>
                      <a:pt x="37" y="15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6" y="51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1" y="72"/>
                    </a:lnTo>
                    <a:lnTo>
                      <a:pt x="1" y="90"/>
                    </a:lnTo>
                    <a:lnTo>
                      <a:pt x="1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0" name="Freeform 130"/>
              <p:cNvSpPr>
                <a:spLocks/>
              </p:cNvSpPr>
              <p:nvPr/>
            </p:nvSpPr>
            <p:spPr bwMode="auto">
              <a:xfrm>
                <a:off x="4684" y="2427"/>
                <a:ext cx="54" cy="92"/>
              </a:xfrm>
              <a:custGeom>
                <a:avLst/>
                <a:gdLst>
                  <a:gd name="T0" fmla="*/ 38 w 54"/>
                  <a:gd name="T1" fmla="*/ 92 h 92"/>
                  <a:gd name="T2" fmla="*/ 0 w 54"/>
                  <a:gd name="T3" fmla="*/ 38 h 92"/>
                  <a:gd name="T4" fmla="*/ 54 w 54"/>
                  <a:gd name="T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2">
                    <a:moveTo>
                      <a:pt x="38" y="92"/>
                    </a:moveTo>
                    <a:lnTo>
                      <a:pt x="0" y="38"/>
                    </a:lnTo>
                    <a:lnTo>
                      <a:pt x="5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1" name="Freeform 131"/>
              <p:cNvSpPr>
                <a:spLocks/>
              </p:cNvSpPr>
              <p:nvPr/>
            </p:nvSpPr>
            <p:spPr bwMode="auto">
              <a:xfrm>
                <a:off x="2105" y="1352"/>
                <a:ext cx="50" cy="27"/>
              </a:xfrm>
              <a:custGeom>
                <a:avLst/>
                <a:gdLst>
                  <a:gd name="T0" fmla="*/ 50 w 50"/>
                  <a:gd name="T1" fmla="*/ 27 h 27"/>
                  <a:gd name="T2" fmla="*/ 50 w 50"/>
                  <a:gd name="T3" fmla="*/ 27 h 27"/>
                  <a:gd name="T4" fmla="*/ 48 w 50"/>
                  <a:gd name="T5" fmla="*/ 26 h 27"/>
                  <a:gd name="T6" fmla="*/ 47 w 50"/>
                  <a:gd name="T7" fmla="*/ 24 h 27"/>
                  <a:gd name="T8" fmla="*/ 47 w 50"/>
                  <a:gd name="T9" fmla="*/ 24 h 27"/>
                  <a:gd name="T10" fmla="*/ 47 w 50"/>
                  <a:gd name="T11" fmla="*/ 19 h 27"/>
                  <a:gd name="T12" fmla="*/ 45 w 50"/>
                  <a:gd name="T13" fmla="*/ 15 h 27"/>
                  <a:gd name="T14" fmla="*/ 43 w 50"/>
                  <a:gd name="T15" fmla="*/ 11 h 27"/>
                  <a:gd name="T16" fmla="*/ 40 w 50"/>
                  <a:gd name="T17" fmla="*/ 7 h 27"/>
                  <a:gd name="T18" fmla="*/ 40 w 50"/>
                  <a:gd name="T19" fmla="*/ 7 h 27"/>
                  <a:gd name="T20" fmla="*/ 36 w 50"/>
                  <a:gd name="T21" fmla="*/ 4 h 27"/>
                  <a:gd name="T22" fmla="*/ 32 w 50"/>
                  <a:gd name="T23" fmla="*/ 2 h 27"/>
                  <a:gd name="T24" fmla="*/ 27 w 50"/>
                  <a:gd name="T25" fmla="*/ 0 h 27"/>
                  <a:gd name="T26" fmla="*/ 21 w 50"/>
                  <a:gd name="T27" fmla="*/ 0 h 27"/>
                  <a:gd name="T28" fmla="*/ 21 w 50"/>
                  <a:gd name="T29" fmla="*/ 0 h 27"/>
                  <a:gd name="T30" fmla="*/ 16 w 50"/>
                  <a:gd name="T31" fmla="*/ 0 h 27"/>
                  <a:gd name="T32" fmla="*/ 12 w 50"/>
                  <a:gd name="T33" fmla="*/ 2 h 27"/>
                  <a:gd name="T34" fmla="*/ 8 w 50"/>
                  <a:gd name="T35" fmla="*/ 4 h 27"/>
                  <a:gd name="T36" fmla="*/ 4 w 50"/>
                  <a:gd name="T37" fmla="*/ 7 h 27"/>
                  <a:gd name="T38" fmla="*/ 4 w 50"/>
                  <a:gd name="T39" fmla="*/ 7 h 27"/>
                  <a:gd name="T40" fmla="*/ 4 w 50"/>
                  <a:gd name="T41" fmla="*/ 7 h 27"/>
                  <a:gd name="T42" fmla="*/ 2 w 50"/>
                  <a:gd name="T43" fmla="*/ 8 h 27"/>
                  <a:gd name="T44" fmla="*/ 0 w 50"/>
                  <a:gd name="T4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27">
                    <a:moveTo>
                      <a:pt x="50" y="27"/>
                    </a:moveTo>
                    <a:lnTo>
                      <a:pt x="50" y="27"/>
                    </a:lnTo>
                    <a:lnTo>
                      <a:pt x="48" y="26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19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2" name="Freeform 132"/>
              <p:cNvSpPr>
                <a:spLocks/>
              </p:cNvSpPr>
              <p:nvPr/>
            </p:nvSpPr>
            <p:spPr bwMode="auto">
              <a:xfrm>
                <a:off x="2044" y="1372"/>
                <a:ext cx="208" cy="199"/>
              </a:xfrm>
              <a:custGeom>
                <a:avLst/>
                <a:gdLst>
                  <a:gd name="T0" fmla="*/ 61 w 208"/>
                  <a:gd name="T1" fmla="*/ 176 h 199"/>
                  <a:gd name="T2" fmla="*/ 11 w 208"/>
                  <a:gd name="T3" fmla="*/ 176 h 199"/>
                  <a:gd name="T4" fmla="*/ 11 w 208"/>
                  <a:gd name="T5" fmla="*/ 176 h 199"/>
                  <a:gd name="T6" fmla="*/ 7 w 208"/>
                  <a:gd name="T7" fmla="*/ 177 h 199"/>
                  <a:gd name="T8" fmla="*/ 4 w 208"/>
                  <a:gd name="T9" fmla="*/ 179 h 199"/>
                  <a:gd name="T10" fmla="*/ 1 w 208"/>
                  <a:gd name="T11" fmla="*/ 182 h 199"/>
                  <a:gd name="T12" fmla="*/ 0 w 208"/>
                  <a:gd name="T13" fmla="*/ 187 h 199"/>
                  <a:gd name="T14" fmla="*/ 0 w 208"/>
                  <a:gd name="T15" fmla="*/ 187 h 199"/>
                  <a:gd name="T16" fmla="*/ 1 w 208"/>
                  <a:gd name="T17" fmla="*/ 192 h 199"/>
                  <a:gd name="T18" fmla="*/ 4 w 208"/>
                  <a:gd name="T19" fmla="*/ 196 h 199"/>
                  <a:gd name="T20" fmla="*/ 7 w 208"/>
                  <a:gd name="T21" fmla="*/ 198 h 199"/>
                  <a:gd name="T22" fmla="*/ 11 w 208"/>
                  <a:gd name="T23" fmla="*/ 199 h 199"/>
                  <a:gd name="T24" fmla="*/ 197 w 208"/>
                  <a:gd name="T25" fmla="*/ 199 h 199"/>
                  <a:gd name="T26" fmla="*/ 197 w 208"/>
                  <a:gd name="T27" fmla="*/ 199 h 199"/>
                  <a:gd name="T28" fmla="*/ 201 w 208"/>
                  <a:gd name="T29" fmla="*/ 198 h 199"/>
                  <a:gd name="T30" fmla="*/ 205 w 208"/>
                  <a:gd name="T31" fmla="*/ 196 h 199"/>
                  <a:gd name="T32" fmla="*/ 207 w 208"/>
                  <a:gd name="T33" fmla="*/ 192 h 199"/>
                  <a:gd name="T34" fmla="*/ 208 w 208"/>
                  <a:gd name="T35" fmla="*/ 187 h 199"/>
                  <a:gd name="T36" fmla="*/ 208 w 208"/>
                  <a:gd name="T37" fmla="*/ 187 h 199"/>
                  <a:gd name="T38" fmla="*/ 207 w 208"/>
                  <a:gd name="T39" fmla="*/ 182 h 199"/>
                  <a:gd name="T40" fmla="*/ 205 w 208"/>
                  <a:gd name="T41" fmla="*/ 179 h 199"/>
                  <a:gd name="T42" fmla="*/ 201 w 208"/>
                  <a:gd name="T43" fmla="*/ 177 h 199"/>
                  <a:gd name="T44" fmla="*/ 197 w 208"/>
                  <a:gd name="T45" fmla="*/ 176 h 199"/>
                  <a:gd name="T46" fmla="*/ 188 w 208"/>
                  <a:gd name="T47" fmla="*/ 176 h 199"/>
                  <a:gd name="T48" fmla="*/ 188 w 208"/>
                  <a:gd name="T49" fmla="*/ 176 h 199"/>
                  <a:gd name="T50" fmla="*/ 185 w 208"/>
                  <a:gd name="T51" fmla="*/ 167 h 199"/>
                  <a:gd name="T52" fmla="*/ 182 w 208"/>
                  <a:gd name="T53" fmla="*/ 159 h 199"/>
                  <a:gd name="T54" fmla="*/ 178 w 208"/>
                  <a:gd name="T55" fmla="*/ 151 h 199"/>
                  <a:gd name="T56" fmla="*/ 174 w 208"/>
                  <a:gd name="T57" fmla="*/ 145 h 199"/>
                  <a:gd name="T58" fmla="*/ 166 w 208"/>
                  <a:gd name="T59" fmla="*/ 134 h 199"/>
                  <a:gd name="T60" fmla="*/ 157 w 208"/>
                  <a:gd name="T61" fmla="*/ 126 h 199"/>
                  <a:gd name="T62" fmla="*/ 157 w 208"/>
                  <a:gd name="T63" fmla="*/ 126 h 199"/>
                  <a:gd name="T64" fmla="*/ 160 w 208"/>
                  <a:gd name="T65" fmla="*/ 112 h 199"/>
                  <a:gd name="T66" fmla="*/ 161 w 208"/>
                  <a:gd name="T67" fmla="*/ 100 h 199"/>
                  <a:gd name="T68" fmla="*/ 161 w 208"/>
                  <a:gd name="T69" fmla="*/ 89 h 199"/>
                  <a:gd name="T70" fmla="*/ 161 w 208"/>
                  <a:gd name="T71" fmla="*/ 77 h 199"/>
                  <a:gd name="T72" fmla="*/ 160 w 208"/>
                  <a:gd name="T73" fmla="*/ 68 h 199"/>
                  <a:gd name="T74" fmla="*/ 157 w 208"/>
                  <a:gd name="T75" fmla="*/ 59 h 199"/>
                  <a:gd name="T76" fmla="*/ 155 w 208"/>
                  <a:gd name="T77" fmla="*/ 51 h 199"/>
                  <a:gd name="T78" fmla="*/ 152 w 208"/>
                  <a:gd name="T79" fmla="*/ 42 h 199"/>
                  <a:gd name="T80" fmla="*/ 149 w 208"/>
                  <a:gd name="T81" fmla="*/ 35 h 199"/>
                  <a:gd name="T82" fmla="*/ 145 w 208"/>
                  <a:gd name="T83" fmla="*/ 29 h 199"/>
                  <a:gd name="T84" fmla="*/ 141 w 208"/>
                  <a:gd name="T85" fmla="*/ 23 h 199"/>
                  <a:gd name="T86" fmla="*/ 136 w 208"/>
                  <a:gd name="T87" fmla="*/ 17 h 199"/>
                  <a:gd name="T88" fmla="*/ 126 w 208"/>
                  <a:gd name="T89" fmla="*/ 7 h 199"/>
                  <a:gd name="T90" fmla="*/ 113 w 208"/>
                  <a:gd name="T9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8" h="199">
                    <a:moveTo>
                      <a:pt x="61" y="176"/>
                    </a:moveTo>
                    <a:lnTo>
                      <a:pt x="11" y="176"/>
                    </a:lnTo>
                    <a:lnTo>
                      <a:pt x="11" y="176"/>
                    </a:lnTo>
                    <a:lnTo>
                      <a:pt x="7" y="177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2"/>
                    </a:lnTo>
                    <a:lnTo>
                      <a:pt x="4" y="196"/>
                    </a:lnTo>
                    <a:lnTo>
                      <a:pt x="7" y="198"/>
                    </a:lnTo>
                    <a:lnTo>
                      <a:pt x="11" y="199"/>
                    </a:lnTo>
                    <a:lnTo>
                      <a:pt x="197" y="199"/>
                    </a:lnTo>
                    <a:lnTo>
                      <a:pt x="197" y="199"/>
                    </a:lnTo>
                    <a:lnTo>
                      <a:pt x="201" y="198"/>
                    </a:lnTo>
                    <a:lnTo>
                      <a:pt x="205" y="196"/>
                    </a:lnTo>
                    <a:lnTo>
                      <a:pt x="207" y="192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7" y="182"/>
                    </a:lnTo>
                    <a:lnTo>
                      <a:pt x="205" y="179"/>
                    </a:lnTo>
                    <a:lnTo>
                      <a:pt x="201" y="177"/>
                    </a:lnTo>
                    <a:lnTo>
                      <a:pt x="197" y="176"/>
                    </a:lnTo>
                    <a:lnTo>
                      <a:pt x="188" y="176"/>
                    </a:lnTo>
                    <a:lnTo>
                      <a:pt x="188" y="176"/>
                    </a:lnTo>
                    <a:lnTo>
                      <a:pt x="185" y="167"/>
                    </a:lnTo>
                    <a:lnTo>
                      <a:pt x="182" y="159"/>
                    </a:lnTo>
                    <a:lnTo>
                      <a:pt x="178" y="151"/>
                    </a:lnTo>
                    <a:lnTo>
                      <a:pt x="174" y="145"/>
                    </a:lnTo>
                    <a:lnTo>
                      <a:pt x="166" y="134"/>
                    </a:lnTo>
                    <a:lnTo>
                      <a:pt x="157" y="126"/>
                    </a:lnTo>
                    <a:lnTo>
                      <a:pt x="157" y="126"/>
                    </a:lnTo>
                    <a:lnTo>
                      <a:pt x="160" y="112"/>
                    </a:lnTo>
                    <a:lnTo>
                      <a:pt x="161" y="100"/>
                    </a:lnTo>
                    <a:lnTo>
                      <a:pt x="161" y="89"/>
                    </a:lnTo>
                    <a:lnTo>
                      <a:pt x="161" y="77"/>
                    </a:lnTo>
                    <a:lnTo>
                      <a:pt x="160" y="68"/>
                    </a:lnTo>
                    <a:lnTo>
                      <a:pt x="157" y="59"/>
                    </a:lnTo>
                    <a:lnTo>
                      <a:pt x="155" y="51"/>
                    </a:lnTo>
                    <a:lnTo>
                      <a:pt x="152" y="42"/>
                    </a:lnTo>
                    <a:lnTo>
                      <a:pt x="149" y="35"/>
                    </a:lnTo>
                    <a:lnTo>
                      <a:pt x="145" y="29"/>
                    </a:lnTo>
                    <a:lnTo>
                      <a:pt x="141" y="23"/>
                    </a:lnTo>
                    <a:lnTo>
                      <a:pt x="136" y="17"/>
                    </a:lnTo>
                    <a:lnTo>
                      <a:pt x="126" y="7"/>
                    </a:lnTo>
                    <a:lnTo>
                      <a:pt x="1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3" name="Freeform 133"/>
              <p:cNvSpPr>
                <a:spLocks/>
              </p:cNvSpPr>
              <p:nvPr/>
            </p:nvSpPr>
            <p:spPr bwMode="auto">
              <a:xfrm>
                <a:off x="2046" y="1403"/>
                <a:ext cx="106" cy="139"/>
              </a:xfrm>
              <a:custGeom>
                <a:avLst/>
                <a:gdLst>
                  <a:gd name="T0" fmla="*/ 27 w 106"/>
                  <a:gd name="T1" fmla="*/ 19 h 139"/>
                  <a:gd name="T2" fmla="*/ 27 w 106"/>
                  <a:gd name="T3" fmla="*/ 19 h 139"/>
                  <a:gd name="T4" fmla="*/ 26 w 106"/>
                  <a:gd name="T5" fmla="*/ 20 h 139"/>
                  <a:gd name="T6" fmla="*/ 25 w 106"/>
                  <a:gd name="T7" fmla="*/ 20 h 139"/>
                  <a:gd name="T8" fmla="*/ 25 w 106"/>
                  <a:gd name="T9" fmla="*/ 20 h 139"/>
                  <a:gd name="T10" fmla="*/ 24 w 106"/>
                  <a:gd name="T11" fmla="*/ 20 h 139"/>
                  <a:gd name="T12" fmla="*/ 17 w 106"/>
                  <a:gd name="T13" fmla="*/ 17 h 139"/>
                  <a:gd name="T14" fmla="*/ 17 w 106"/>
                  <a:gd name="T15" fmla="*/ 17 h 139"/>
                  <a:gd name="T16" fmla="*/ 17 w 106"/>
                  <a:gd name="T17" fmla="*/ 17 h 139"/>
                  <a:gd name="T18" fmla="*/ 17 w 106"/>
                  <a:gd name="T19" fmla="*/ 17 h 139"/>
                  <a:gd name="T20" fmla="*/ 15 w 106"/>
                  <a:gd name="T21" fmla="*/ 17 h 139"/>
                  <a:gd name="T22" fmla="*/ 12 w 106"/>
                  <a:gd name="T23" fmla="*/ 17 h 139"/>
                  <a:gd name="T24" fmla="*/ 11 w 106"/>
                  <a:gd name="T25" fmla="*/ 18 h 139"/>
                  <a:gd name="T26" fmla="*/ 9 w 106"/>
                  <a:gd name="T27" fmla="*/ 20 h 139"/>
                  <a:gd name="T28" fmla="*/ 9 w 106"/>
                  <a:gd name="T29" fmla="*/ 20 h 139"/>
                  <a:gd name="T30" fmla="*/ 9 w 106"/>
                  <a:gd name="T31" fmla="*/ 21 h 139"/>
                  <a:gd name="T32" fmla="*/ 9 w 106"/>
                  <a:gd name="T33" fmla="*/ 23 h 139"/>
                  <a:gd name="T34" fmla="*/ 10 w 106"/>
                  <a:gd name="T35" fmla="*/ 25 h 139"/>
                  <a:gd name="T36" fmla="*/ 12 w 106"/>
                  <a:gd name="T37" fmla="*/ 26 h 139"/>
                  <a:gd name="T38" fmla="*/ 16 w 106"/>
                  <a:gd name="T39" fmla="*/ 28 h 139"/>
                  <a:gd name="T40" fmla="*/ 24 w 106"/>
                  <a:gd name="T41" fmla="*/ 49 h 139"/>
                  <a:gd name="T42" fmla="*/ 24 w 106"/>
                  <a:gd name="T43" fmla="*/ 49 h 139"/>
                  <a:gd name="T44" fmla="*/ 25 w 106"/>
                  <a:gd name="T45" fmla="*/ 51 h 139"/>
                  <a:gd name="T46" fmla="*/ 26 w 106"/>
                  <a:gd name="T47" fmla="*/ 53 h 139"/>
                  <a:gd name="T48" fmla="*/ 28 w 106"/>
                  <a:gd name="T49" fmla="*/ 53 h 139"/>
                  <a:gd name="T50" fmla="*/ 30 w 106"/>
                  <a:gd name="T51" fmla="*/ 53 h 139"/>
                  <a:gd name="T52" fmla="*/ 52 w 106"/>
                  <a:gd name="T53" fmla="*/ 44 h 139"/>
                  <a:gd name="T54" fmla="*/ 55 w 106"/>
                  <a:gd name="T55" fmla="*/ 46 h 139"/>
                  <a:gd name="T56" fmla="*/ 55 w 106"/>
                  <a:gd name="T57" fmla="*/ 46 h 139"/>
                  <a:gd name="T58" fmla="*/ 58 w 106"/>
                  <a:gd name="T59" fmla="*/ 46 h 139"/>
                  <a:gd name="T60" fmla="*/ 58 w 106"/>
                  <a:gd name="T61" fmla="*/ 46 h 139"/>
                  <a:gd name="T62" fmla="*/ 60 w 106"/>
                  <a:gd name="T63" fmla="*/ 45 h 139"/>
                  <a:gd name="T64" fmla="*/ 62 w 106"/>
                  <a:gd name="T65" fmla="*/ 43 h 139"/>
                  <a:gd name="T66" fmla="*/ 62 w 106"/>
                  <a:gd name="T67" fmla="*/ 43 h 139"/>
                  <a:gd name="T68" fmla="*/ 63 w 106"/>
                  <a:gd name="T69" fmla="*/ 41 h 139"/>
                  <a:gd name="T70" fmla="*/ 62 w 106"/>
                  <a:gd name="T71" fmla="*/ 39 h 139"/>
                  <a:gd name="T72" fmla="*/ 61 w 106"/>
                  <a:gd name="T73" fmla="*/ 38 h 139"/>
                  <a:gd name="T74" fmla="*/ 60 w 106"/>
                  <a:gd name="T75" fmla="*/ 37 h 139"/>
                  <a:gd name="T76" fmla="*/ 76 w 106"/>
                  <a:gd name="T77" fmla="*/ 1 h 139"/>
                  <a:gd name="T78" fmla="*/ 76 w 106"/>
                  <a:gd name="T79" fmla="*/ 1 h 139"/>
                  <a:gd name="T80" fmla="*/ 80 w 106"/>
                  <a:gd name="T81" fmla="*/ 2 h 139"/>
                  <a:gd name="T82" fmla="*/ 80 w 106"/>
                  <a:gd name="T83" fmla="*/ 2 h 139"/>
                  <a:gd name="T84" fmla="*/ 87 w 106"/>
                  <a:gd name="T85" fmla="*/ 1 h 139"/>
                  <a:gd name="T86" fmla="*/ 92 w 106"/>
                  <a:gd name="T87" fmla="*/ 0 h 139"/>
                  <a:gd name="T88" fmla="*/ 92 w 106"/>
                  <a:gd name="T89" fmla="*/ 0 h 139"/>
                  <a:gd name="T90" fmla="*/ 97 w 106"/>
                  <a:gd name="T91" fmla="*/ 7 h 139"/>
                  <a:gd name="T92" fmla="*/ 101 w 106"/>
                  <a:gd name="T93" fmla="*/ 18 h 139"/>
                  <a:gd name="T94" fmla="*/ 104 w 106"/>
                  <a:gd name="T95" fmla="*/ 28 h 139"/>
                  <a:gd name="T96" fmla="*/ 106 w 106"/>
                  <a:gd name="T97" fmla="*/ 39 h 139"/>
                  <a:gd name="T98" fmla="*/ 106 w 106"/>
                  <a:gd name="T99" fmla="*/ 51 h 139"/>
                  <a:gd name="T100" fmla="*/ 105 w 106"/>
                  <a:gd name="T101" fmla="*/ 64 h 139"/>
                  <a:gd name="T102" fmla="*/ 102 w 106"/>
                  <a:gd name="T103" fmla="*/ 76 h 139"/>
                  <a:gd name="T104" fmla="*/ 97 w 106"/>
                  <a:gd name="T105" fmla="*/ 87 h 139"/>
                  <a:gd name="T106" fmla="*/ 0 w 106"/>
                  <a:gd name="T107" fmla="*/ 87 h 139"/>
                  <a:gd name="T108" fmla="*/ 31 w 106"/>
                  <a:gd name="T109" fmla="*/ 127 h 139"/>
                  <a:gd name="T110" fmla="*/ 31 w 106"/>
                  <a:gd name="T111" fmla="*/ 127 h 139"/>
                  <a:gd name="T112" fmla="*/ 28 w 106"/>
                  <a:gd name="T113" fmla="*/ 133 h 139"/>
                  <a:gd name="T114" fmla="*/ 25 w 106"/>
                  <a:gd name="T1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6" h="139">
                    <a:moveTo>
                      <a:pt x="27" y="19"/>
                    </a:moveTo>
                    <a:lnTo>
                      <a:pt x="27" y="19"/>
                    </a:lnTo>
                    <a:lnTo>
                      <a:pt x="26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2" y="17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6" y="2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5" y="51"/>
                    </a:lnTo>
                    <a:lnTo>
                      <a:pt x="26" y="53"/>
                    </a:lnTo>
                    <a:lnTo>
                      <a:pt x="28" y="53"/>
                    </a:lnTo>
                    <a:lnTo>
                      <a:pt x="30" y="53"/>
                    </a:lnTo>
                    <a:lnTo>
                      <a:pt x="52" y="44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60" y="45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3" y="41"/>
                    </a:lnTo>
                    <a:lnTo>
                      <a:pt x="62" y="39"/>
                    </a:lnTo>
                    <a:lnTo>
                      <a:pt x="61" y="38"/>
                    </a:lnTo>
                    <a:lnTo>
                      <a:pt x="60" y="37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7" y="7"/>
                    </a:lnTo>
                    <a:lnTo>
                      <a:pt x="101" y="18"/>
                    </a:lnTo>
                    <a:lnTo>
                      <a:pt x="104" y="28"/>
                    </a:lnTo>
                    <a:lnTo>
                      <a:pt x="106" y="39"/>
                    </a:lnTo>
                    <a:lnTo>
                      <a:pt x="106" y="51"/>
                    </a:lnTo>
                    <a:lnTo>
                      <a:pt x="105" y="64"/>
                    </a:lnTo>
                    <a:lnTo>
                      <a:pt x="102" y="76"/>
                    </a:lnTo>
                    <a:lnTo>
                      <a:pt x="97" y="87"/>
                    </a:lnTo>
                    <a:lnTo>
                      <a:pt x="0" y="8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28" y="133"/>
                    </a:lnTo>
                    <a:lnTo>
                      <a:pt x="2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4" name="Freeform 134"/>
              <p:cNvSpPr>
                <a:spLocks/>
              </p:cNvSpPr>
              <p:nvPr/>
            </p:nvSpPr>
            <p:spPr bwMode="auto">
              <a:xfrm>
                <a:off x="2065" y="1281"/>
                <a:ext cx="69" cy="133"/>
              </a:xfrm>
              <a:custGeom>
                <a:avLst/>
                <a:gdLst>
                  <a:gd name="T0" fmla="*/ 69 w 69"/>
                  <a:gd name="T1" fmla="*/ 0 h 133"/>
                  <a:gd name="T2" fmla="*/ 53 w 69"/>
                  <a:gd name="T3" fmla="*/ 33 h 133"/>
                  <a:gd name="T4" fmla="*/ 48 w 69"/>
                  <a:gd name="T5" fmla="*/ 31 h 133"/>
                  <a:gd name="T6" fmla="*/ 48 w 69"/>
                  <a:gd name="T7" fmla="*/ 31 h 133"/>
                  <a:gd name="T8" fmla="*/ 46 w 69"/>
                  <a:gd name="T9" fmla="*/ 30 h 133"/>
                  <a:gd name="T10" fmla="*/ 44 w 69"/>
                  <a:gd name="T11" fmla="*/ 30 h 133"/>
                  <a:gd name="T12" fmla="*/ 43 w 69"/>
                  <a:gd name="T13" fmla="*/ 31 h 133"/>
                  <a:gd name="T14" fmla="*/ 42 w 69"/>
                  <a:gd name="T15" fmla="*/ 33 h 133"/>
                  <a:gd name="T16" fmla="*/ 42 w 69"/>
                  <a:gd name="T17" fmla="*/ 33 h 133"/>
                  <a:gd name="T18" fmla="*/ 41 w 69"/>
                  <a:gd name="T19" fmla="*/ 35 h 133"/>
                  <a:gd name="T20" fmla="*/ 41 w 69"/>
                  <a:gd name="T21" fmla="*/ 37 h 133"/>
                  <a:gd name="T22" fmla="*/ 42 w 69"/>
                  <a:gd name="T23" fmla="*/ 38 h 133"/>
                  <a:gd name="T24" fmla="*/ 44 w 69"/>
                  <a:gd name="T25" fmla="*/ 40 h 133"/>
                  <a:gd name="T26" fmla="*/ 0 w 69"/>
                  <a:gd name="T2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33">
                    <a:moveTo>
                      <a:pt x="69" y="0"/>
                    </a:moveTo>
                    <a:lnTo>
                      <a:pt x="53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3" y="31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1" y="35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0" y="1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5" name="Line 135"/>
              <p:cNvSpPr>
                <a:spLocks noChangeShapeType="1"/>
              </p:cNvSpPr>
              <p:nvPr/>
            </p:nvSpPr>
            <p:spPr bwMode="auto">
              <a:xfrm flipH="1" flipV="1">
                <a:off x="2135" y="1272"/>
                <a:ext cx="37" cy="1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6" name="Freeform 136"/>
              <p:cNvSpPr>
                <a:spLocks/>
              </p:cNvSpPr>
              <p:nvPr/>
            </p:nvSpPr>
            <p:spPr bwMode="auto">
              <a:xfrm>
                <a:off x="2146" y="1296"/>
                <a:ext cx="23" cy="57"/>
              </a:xfrm>
              <a:custGeom>
                <a:avLst/>
                <a:gdLst>
                  <a:gd name="T0" fmla="*/ 0 w 23"/>
                  <a:gd name="T1" fmla="*/ 57 h 57"/>
                  <a:gd name="T2" fmla="*/ 6 w 23"/>
                  <a:gd name="T3" fmla="*/ 44 h 57"/>
                  <a:gd name="T4" fmla="*/ 6 w 23"/>
                  <a:gd name="T5" fmla="*/ 44 h 57"/>
                  <a:gd name="T6" fmla="*/ 8 w 23"/>
                  <a:gd name="T7" fmla="*/ 45 h 57"/>
                  <a:gd name="T8" fmla="*/ 8 w 23"/>
                  <a:gd name="T9" fmla="*/ 45 h 57"/>
                  <a:gd name="T10" fmla="*/ 11 w 23"/>
                  <a:gd name="T11" fmla="*/ 44 h 57"/>
                  <a:gd name="T12" fmla="*/ 12 w 23"/>
                  <a:gd name="T13" fmla="*/ 42 h 57"/>
                  <a:gd name="T14" fmla="*/ 12 w 23"/>
                  <a:gd name="T15" fmla="*/ 42 h 57"/>
                  <a:gd name="T16" fmla="*/ 13 w 23"/>
                  <a:gd name="T17" fmla="*/ 40 h 57"/>
                  <a:gd name="T18" fmla="*/ 13 w 23"/>
                  <a:gd name="T19" fmla="*/ 38 h 57"/>
                  <a:gd name="T20" fmla="*/ 12 w 23"/>
                  <a:gd name="T21" fmla="*/ 36 h 57"/>
                  <a:gd name="T22" fmla="*/ 10 w 23"/>
                  <a:gd name="T23" fmla="*/ 35 h 57"/>
                  <a:gd name="T24" fmla="*/ 5 w 23"/>
                  <a:gd name="T25" fmla="*/ 33 h 57"/>
                  <a:gd name="T26" fmla="*/ 20 w 23"/>
                  <a:gd name="T27" fmla="*/ 0 h 57"/>
                  <a:gd name="T28" fmla="*/ 23 w 23"/>
                  <a:gd name="T2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7">
                    <a:moveTo>
                      <a:pt x="0" y="57"/>
                    </a:moveTo>
                    <a:lnTo>
                      <a:pt x="6" y="44"/>
                    </a:lnTo>
                    <a:lnTo>
                      <a:pt x="6" y="44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2" y="36"/>
                    </a:lnTo>
                    <a:lnTo>
                      <a:pt x="10" y="35"/>
                    </a:lnTo>
                    <a:lnTo>
                      <a:pt x="5" y="33"/>
                    </a:lnTo>
                    <a:lnTo>
                      <a:pt x="20" y="0"/>
                    </a:lnTo>
                    <a:lnTo>
                      <a:pt x="23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7" name="Freeform 137"/>
              <p:cNvSpPr>
                <a:spLocks/>
              </p:cNvSpPr>
              <p:nvPr/>
            </p:nvSpPr>
            <p:spPr bwMode="auto">
              <a:xfrm>
                <a:off x="2118" y="1368"/>
                <a:ext cx="18" cy="18"/>
              </a:xfrm>
              <a:custGeom>
                <a:avLst/>
                <a:gdLst>
                  <a:gd name="T0" fmla="*/ 8 w 18"/>
                  <a:gd name="T1" fmla="*/ 18 h 18"/>
                  <a:gd name="T2" fmla="*/ 8 w 18"/>
                  <a:gd name="T3" fmla="*/ 18 h 18"/>
                  <a:gd name="T4" fmla="*/ 5 w 18"/>
                  <a:gd name="T5" fmla="*/ 18 h 18"/>
                  <a:gd name="T6" fmla="*/ 2 w 18"/>
                  <a:gd name="T7" fmla="*/ 16 h 18"/>
                  <a:gd name="T8" fmla="*/ 0 w 18"/>
                  <a:gd name="T9" fmla="*/ 12 h 18"/>
                  <a:gd name="T10" fmla="*/ 0 w 18"/>
                  <a:gd name="T11" fmla="*/ 8 h 18"/>
                  <a:gd name="T12" fmla="*/ 0 w 18"/>
                  <a:gd name="T13" fmla="*/ 8 h 18"/>
                  <a:gd name="T14" fmla="*/ 0 w 18"/>
                  <a:gd name="T15" fmla="*/ 5 h 18"/>
                  <a:gd name="T16" fmla="*/ 2 w 18"/>
                  <a:gd name="T17" fmla="*/ 2 h 18"/>
                  <a:gd name="T18" fmla="*/ 5 w 18"/>
                  <a:gd name="T19" fmla="*/ 0 h 18"/>
                  <a:gd name="T20" fmla="*/ 8 w 18"/>
                  <a:gd name="T21" fmla="*/ 0 h 18"/>
                  <a:gd name="T22" fmla="*/ 8 w 18"/>
                  <a:gd name="T23" fmla="*/ 0 h 18"/>
                  <a:gd name="T24" fmla="*/ 12 w 18"/>
                  <a:gd name="T25" fmla="*/ 0 h 18"/>
                  <a:gd name="T26" fmla="*/ 16 w 18"/>
                  <a:gd name="T27" fmla="*/ 2 h 18"/>
                  <a:gd name="T28" fmla="*/ 18 w 18"/>
                  <a:gd name="T29" fmla="*/ 5 h 18"/>
                  <a:gd name="T30" fmla="*/ 18 w 18"/>
                  <a:gd name="T31" fmla="*/ 8 h 18"/>
                  <a:gd name="T32" fmla="*/ 18 w 18"/>
                  <a:gd name="T33" fmla="*/ 8 h 18"/>
                  <a:gd name="T34" fmla="*/ 18 w 18"/>
                  <a:gd name="T35" fmla="*/ 12 h 18"/>
                  <a:gd name="T36" fmla="*/ 16 w 18"/>
                  <a:gd name="T37" fmla="*/ 16 h 18"/>
                  <a:gd name="T38" fmla="*/ 12 w 18"/>
                  <a:gd name="T39" fmla="*/ 18 h 18"/>
                  <a:gd name="T40" fmla="*/ 8 w 18"/>
                  <a:gd name="T41" fmla="*/ 18 h 18"/>
                  <a:gd name="T42" fmla="*/ 8 w 18"/>
                  <a:gd name="T4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lnTo>
                      <a:pt x="8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8" name="Freeform 138"/>
              <p:cNvSpPr>
                <a:spLocks/>
              </p:cNvSpPr>
              <p:nvPr/>
            </p:nvSpPr>
            <p:spPr bwMode="auto">
              <a:xfrm>
                <a:off x="2020" y="1471"/>
                <a:ext cx="98" cy="13"/>
              </a:xfrm>
              <a:custGeom>
                <a:avLst/>
                <a:gdLst>
                  <a:gd name="T0" fmla="*/ 98 w 98"/>
                  <a:gd name="T1" fmla="*/ 13 h 13"/>
                  <a:gd name="T2" fmla="*/ 98 w 98"/>
                  <a:gd name="T3" fmla="*/ 0 h 13"/>
                  <a:gd name="T4" fmla="*/ 0 w 98"/>
                  <a:gd name="T5" fmla="*/ 0 h 13"/>
                  <a:gd name="T6" fmla="*/ 0 w 9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98" y="1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19" name="Freeform 139"/>
              <p:cNvSpPr>
                <a:spLocks/>
              </p:cNvSpPr>
              <p:nvPr/>
            </p:nvSpPr>
            <p:spPr bwMode="auto">
              <a:xfrm>
                <a:off x="3322" y="1702"/>
                <a:ext cx="25" cy="20"/>
              </a:xfrm>
              <a:custGeom>
                <a:avLst/>
                <a:gdLst>
                  <a:gd name="T0" fmla="*/ 0 w 25"/>
                  <a:gd name="T1" fmla="*/ 0 h 20"/>
                  <a:gd name="T2" fmla="*/ 21 w 25"/>
                  <a:gd name="T3" fmla="*/ 20 h 20"/>
                  <a:gd name="T4" fmla="*/ 21 w 25"/>
                  <a:gd name="T5" fmla="*/ 20 h 20"/>
                  <a:gd name="T6" fmla="*/ 23 w 25"/>
                  <a:gd name="T7" fmla="*/ 13 h 20"/>
                  <a:gd name="T8" fmla="*/ 25 w 25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0" y="0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23" y="13"/>
                    </a:lnTo>
                    <a:lnTo>
                      <a:pt x="2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0" name="Freeform 140"/>
              <p:cNvSpPr>
                <a:spLocks/>
              </p:cNvSpPr>
              <p:nvPr/>
            </p:nvSpPr>
            <p:spPr bwMode="auto">
              <a:xfrm>
                <a:off x="3506" y="1513"/>
                <a:ext cx="38" cy="26"/>
              </a:xfrm>
              <a:custGeom>
                <a:avLst/>
                <a:gdLst>
                  <a:gd name="T0" fmla="*/ 0 w 38"/>
                  <a:gd name="T1" fmla="*/ 0 h 26"/>
                  <a:gd name="T2" fmla="*/ 26 w 38"/>
                  <a:gd name="T3" fmla="*/ 26 h 26"/>
                  <a:gd name="T4" fmla="*/ 26 w 38"/>
                  <a:gd name="T5" fmla="*/ 26 h 26"/>
                  <a:gd name="T6" fmla="*/ 32 w 38"/>
                  <a:gd name="T7" fmla="*/ 22 h 26"/>
                  <a:gd name="T8" fmla="*/ 38 w 38"/>
                  <a:gd name="T9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6">
                    <a:moveTo>
                      <a:pt x="0" y="0"/>
                    </a:moveTo>
                    <a:lnTo>
                      <a:pt x="26" y="26"/>
                    </a:lnTo>
                    <a:lnTo>
                      <a:pt x="26" y="26"/>
                    </a:lnTo>
                    <a:lnTo>
                      <a:pt x="32" y="22"/>
                    </a:lnTo>
                    <a:lnTo>
                      <a:pt x="38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1" name="Freeform 141"/>
              <p:cNvSpPr>
                <a:spLocks/>
              </p:cNvSpPr>
              <p:nvPr/>
            </p:nvSpPr>
            <p:spPr bwMode="auto">
              <a:xfrm>
                <a:off x="3495" y="1541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10 w 26"/>
                  <a:gd name="T3" fmla="*/ 8 h 8"/>
                  <a:gd name="T4" fmla="*/ 10 w 26"/>
                  <a:gd name="T5" fmla="*/ 8 h 8"/>
                  <a:gd name="T6" fmla="*/ 18 w 26"/>
                  <a:gd name="T7" fmla="*/ 6 h 8"/>
                  <a:gd name="T8" fmla="*/ 26 w 2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6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2" name="Freeform 142"/>
              <p:cNvSpPr>
                <a:spLocks/>
              </p:cNvSpPr>
              <p:nvPr/>
            </p:nvSpPr>
            <p:spPr bwMode="auto">
              <a:xfrm>
                <a:off x="3299" y="1717"/>
                <a:ext cx="39" cy="29"/>
              </a:xfrm>
              <a:custGeom>
                <a:avLst/>
                <a:gdLst>
                  <a:gd name="T0" fmla="*/ 0 w 39"/>
                  <a:gd name="T1" fmla="*/ 0 h 29"/>
                  <a:gd name="T2" fmla="*/ 30 w 39"/>
                  <a:gd name="T3" fmla="*/ 29 h 29"/>
                  <a:gd name="T4" fmla="*/ 30 w 39"/>
                  <a:gd name="T5" fmla="*/ 29 h 29"/>
                  <a:gd name="T6" fmla="*/ 35 w 39"/>
                  <a:gd name="T7" fmla="*/ 22 h 29"/>
                  <a:gd name="T8" fmla="*/ 39 w 39"/>
                  <a:gd name="T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0" y="0"/>
                    </a:moveTo>
                    <a:lnTo>
                      <a:pt x="30" y="29"/>
                    </a:lnTo>
                    <a:lnTo>
                      <a:pt x="30" y="29"/>
                    </a:lnTo>
                    <a:lnTo>
                      <a:pt x="35" y="22"/>
                    </a:lnTo>
                    <a:lnTo>
                      <a:pt x="39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3" name="Freeform 143"/>
              <p:cNvSpPr>
                <a:spLocks/>
              </p:cNvSpPr>
              <p:nvPr/>
            </p:nvSpPr>
            <p:spPr bwMode="auto">
              <a:xfrm>
                <a:off x="3435" y="1590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20 w 22"/>
                  <a:gd name="T3" fmla="*/ 20 h 20"/>
                  <a:gd name="T4" fmla="*/ 20 w 22"/>
                  <a:gd name="T5" fmla="*/ 20 h 20"/>
                  <a:gd name="T6" fmla="*/ 22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4" name="Freeform 144"/>
              <p:cNvSpPr>
                <a:spLocks/>
              </p:cNvSpPr>
              <p:nvPr/>
            </p:nvSpPr>
            <p:spPr bwMode="auto">
              <a:xfrm>
                <a:off x="3408" y="1602"/>
                <a:ext cx="43" cy="35"/>
              </a:xfrm>
              <a:custGeom>
                <a:avLst/>
                <a:gdLst>
                  <a:gd name="T0" fmla="*/ 0 w 43"/>
                  <a:gd name="T1" fmla="*/ 0 h 35"/>
                  <a:gd name="T2" fmla="*/ 36 w 43"/>
                  <a:gd name="T3" fmla="*/ 35 h 35"/>
                  <a:gd name="T4" fmla="*/ 36 w 43"/>
                  <a:gd name="T5" fmla="*/ 35 h 35"/>
                  <a:gd name="T6" fmla="*/ 40 w 43"/>
                  <a:gd name="T7" fmla="*/ 28 h 35"/>
                  <a:gd name="T8" fmla="*/ 43 w 43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5">
                    <a:moveTo>
                      <a:pt x="0" y="0"/>
                    </a:moveTo>
                    <a:lnTo>
                      <a:pt x="36" y="35"/>
                    </a:lnTo>
                    <a:lnTo>
                      <a:pt x="36" y="35"/>
                    </a:lnTo>
                    <a:lnTo>
                      <a:pt x="40" y="28"/>
                    </a:lnTo>
                    <a:lnTo>
                      <a:pt x="43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5" name="Freeform 145"/>
              <p:cNvSpPr>
                <a:spLocks/>
              </p:cNvSpPr>
              <p:nvPr/>
            </p:nvSpPr>
            <p:spPr bwMode="auto">
              <a:xfrm>
                <a:off x="3385" y="1654"/>
                <a:ext cx="24" cy="5"/>
              </a:xfrm>
              <a:custGeom>
                <a:avLst/>
                <a:gdLst>
                  <a:gd name="T0" fmla="*/ 0 w 24"/>
                  <a:gd name="T1" fmla="*/ 0 h 5"/>
                  <a:gd name="T2" fmla="*/ 5 w 24"/>
                  <a:gd name="T3" fmla="*/ 5 h 5"/>
                  <a:gd name="T4" fmla="*/ 5 w 24"/>
                  <a:gd name="T5" fmla="*/ 5 h 5"/>
                  <a:gd name="T6" fmla="*/ 24 w 2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6" name="Freeform 146"/>
              <p:cNvSpPr>
                <a:spLocks/>
              </p:cNvSpPr>
              <p:nvPr/>
            </p:nvSpPr>
            <p:spPr bwMode="auto">
              <a:xfrm>
                <a:off x="3392" y="1623"/>
                <a:ext cx="43" cy="30"/>
              </a:xfrm>
              <a:custGeom>
                <a:avLst/>
                <a:gdLst>
                  <a:gd name="T0" fmla="*/ 0 w 43"/>
                  <a:gd name="T1" fmla="*/ 0 h 30"/>
                  <a:gd name="T2" fmla="*/ 29 w 43"/>
                  <a:gd name="T3" fmla="*/ 30 h 30"/>
                  <a:gd name="T4" fmla="*/ 29 w 43"/>
                  <a:gd name="T5" fmla="*/ 30 h 30"/>
                  <a:gd name="T6" fmla="*/ 36 w 43"/>
                  <a:gd name="T7" fmla="*/ 26 h 30"/>
                  <a:gd name="T8" fmla="*/ 43 w 43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0" y="0"/>
                    </a:moveTo>
                    <a:lnTo>
                      <a:pt x="29" y="30"/>
                    </a:lnTo>
                    <a:lnTo>
                      <a:pt x="29" y="30"/>
                    </a:lnTo>
                    <a:lnTo>
                      <a:pt x="36" y="26"/>
                    </a:lnTo>
                    <a:lnTo>
                      <a:pt x="4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7" name="Freeform 147"/>
              <p:cNvSpPr>
                <a:spLocks/>
              </p:cNvSpPr>
              <p:nvPr/>
            </p:nvSpPr>
            <p:spPr bwMode="auto">
              <a:xfrm>
                <a:off x="3373" y="1578"/>
                <a:ext cx="86" cy="83"/>
              </a:xfrm>
              <a:custGeom>
                <a:avLst/>
                <a:gdLst>
                  <a:gd name="T0" fmla="*/ 0 w 86"/>
                  <a:gd name="T1" fmla="*/ 83 h 83"/>
                  <a:gd name="T2" fmla="*/ 0 w 86"/>
                  <a:gd name="T3" fmla="*/ 83 h 83"/>
                  <a:gd name="T4" fmla="*/ 3 w 86"/>
                  <a:gd name="T5" fmla="*/ 83 h 83"/>
                  <a:gd name="T6" fmla="*/ 3 w 86"/>
                  <a:gd name="T7" fmla="*/ 83 h 83"/>
                  <a:gd name="T8" fmla="*/ 5 w 86"/>
                  <a:gd name="T9" fmla="*/ 65 h 83"/>
                  <a:gd name="T10" fmla="*/ 9 w 86"/>
                  <a:gd name="T11" fmla="*/ 48 h 83"/>
                  <a:gd name="T12" fmla="*/ 11 w 86"/>
                  <a:gd name="T13" fmla="*/ 41 h 83"/>
                  <a:gd name="T14" fmla="*/ 15 w 86"/>
                  <a:gd name="T15" fmla="*/ 34 h 83"/>
                  <a:gd name="T16" fmla="*/ 19 w 86"/>
                  <a:gd name="T17" fmla="*/ 27 h 83"/>
                  <a:gd name="T18" fmla="*/ 25 w 86"/>
                  <a:gd name="T19" fmla="*/ 22 h 83"/>
                  <a:gd name="T20" fmla="*/ 25 w 86"/>
                  <a:gd name="T21" fmla="*/ 22 h 83"/>
                  <a:gd name="T22" fmla="*/ 31 w 86"/>
                  <a:gd name="T23" fmla="*/ 15 h 83"/>
                  <a:gd name="T24" fmla="*/ 37 w 86"/>
                  <a:gd name="T25" fmla="*/ 11 h 83"/>
                  <a:gd name="T26" fmla="*/ 44 w 86"/>
                  <a:gd name="T27" fmla="*/ 8 h 83"/>
                  <a:gd name="T28" fmla="*/ 52 w 86"/>
                  <a:gd name="T29" fmla="*/ 5 h 83"/>
                  <a:gd name="T30" fmla="*/ 69 w 86"/>
                  <a:gd name="T31" fmla="*/ 2 h 83"/>
                  <a:gd name="T32" fmla="*/ 86 w 8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3">
                    <a:moveTo>
                      <a:pt x="0" y="83"/>
                    </a:moveTo>
                    <a:lnTo>
                      <a:pt x="0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5" y="65"/>
                    </a:lnTo>
                    <a:lnTo>
                      <a:pt x="9" y="48"/>
                    </a:lnTo>
                    <a:lnTo>
                      <a:pt x="11" y="41"/>
                    </a:lnTo>
                    <a:lnTo>
                      <a:pt x="15" y="34"/>
                    </a:lnTo>
                    <a:lnTo>
                      <a:pt x="19" y="27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31" y="15"/>
                    </a:lnTo>
                    <a:lnTo>
                      <a:pt x="37" y="11"/>
                    </a:lnTo>
                    <a:lnTo>
                      <a:pt x="44" y="8"/>
                    </a:lnTo>
                    <a:lnTo>
                      <a:pt x="52" y="5"/>
                    </a:lnTo>
                    <a:lnTo>
                      <a:pt x="69" y="2"/>
                    </a:lnTo>
                    <a:lnTo>
                      <a:pt x="8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8" name="Freeform 148"/>
              <p:cNvSpPr>
                <a:spLocks/>
              </p:cNvSpPr>
              <p:nvPr/>
            </p:nvSpPr>
            <p:spPr bwMode="auto">
              <a:xfrm>
                <a:off x="3491" y="1546"/>
                <a:ext cx="70" cy="29"/>
              </a:xfrm>
              <a:custGeom>
                <a:avLst/>
                <a:gdLst>
                  <a:gd name="T0" fmla="*/ 0 w 70"/>
                  <a:gd name="T1" fmla="*/ 29 h 29"/>
                  <a:gd name="T2" fmla="*/ 0 w 70"/>
                  <a:gd name="T3" fmla="*/ 29 h 29"/>
                  <a:gd name="T4" fmla="*/ 19 w 70"/>
                  <a:gd name="T5" fmla="*/ 26 h 29"/>
                  <a:gd name="T6" fmla="*/ 28 w 70"/>
                  <a:gd name="T7" fmla="*/ 24 h 29"/>
                  <a:gd name="T8" fmla="*/ 37 w 70"/>
                  <a:gd name="T9" fmla="*/ 21 h 29"/>
                  <a:gd name="T10" fmla="*/ 46 w 70"/>
                  <a:gd name="T11" fmla="*/ 16 h 29"/>
                  <a:gd name="T12" fmla="*/ 55 w 70"/>
                  <a:gd name="T13" fmla="*/ 12 h 29"/>
                  <a:gd name="T14" fmla="*/ 63 w 70"/>
                  <a:gd name="T15" fmla="*/ 6 h 29"/>
                  <a:gd name="T16" fmla="*/ 70 w 70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9">
                    <a:moveTo>
                      <a:pt x="0" y="29"/>
                    </a:moveTo>
                    <a:lnTo>
                      <a:pt x="0" y="29"/>
                    </a:lnTo>
                    <a:lnTo>
                      <a:pt x="19" y="26"/>
                    </a:lnTo>
                    <a:lnTo>
                      <a:pt x="28" y="24"/>
                    </a:lnTo>
                    <a:lnTo>
                      <a:pt x="37" y="21"/>
                    </a:lnTo>
                    <a:lnTo>
                      <a:pt x="46" y="16"/>
                    </a:lnTo>
                    <a:lnTo>
                      <a:pt x="55" y="12"/>
                    </a:lnTo>
                    <a:lnTo>
                      <a:pt x="63" y="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29" name="Freeform 149"/>
              <p:cNvSpPr>
                <a:spLocks/>
              </p:cNvSpPr>
              <p:nvPr/>
            </p:nvSpPr>
            <p:spPr bwMode="auto">
              <a:xfrm>
                <a:off x="3344" y="1693"/>
                <a:ext cx="29" cy="70"/>
              </a:xfrm>
              <a:custGeom>
                <a:avLst/>
                <a:gdLst>
                  <a:gd name="T0" fmla="*/ 0 w 29"/>
                  <a:gd name="T1" fmla="*/ 70 h 70"/>
                  <a:gd name="T2" fmla="*/ 0 w 29"/>
                  <a:gd name="T3" fmla="*/ 70 h 70"/>
                  <a:gd name="T4" fmla="*/ 7 w 29"/>
                  <a:gd name="T5" fmla="*/ 62 h 70"/>
                  <a:gd name="T6" fmla="*/ 12 w 29"/>
                  <a:gd name="T7" fmla="*/ 55 h 70"/>
                  <a:gd name="T8" fmla="*/ 18 w 29"/>
                  <a:gd name="T9" fmla="*/ 45 h 70"/>
                  <a:gd name="T10" fmla="*/ 21 w 29"/>
                  <a:gd name="T11" fmla="*/ 37 h 70"/>
                  <a:gd name="T12" fmla="*/ 24 w 29"/>
                  <a:gd name="T13" fmla="*/ 28 h 70"/>
                  <a:gd name="T14" fmla="*/ 26 w 29"/>
                  <a:gd name="T15" fmla="*/ 19 h 70"/>
                  <a:gd name="T16" fmla="*/ 29 w 29"/>
                  <a:gd name="T1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0">
                    <a:moveTo>
                      <a:pt x="0" y="70"/>
                    </a:moveTo>
                    <a:lnTo>
                      <a:pt x="0" y="70"/>
                    </a:lnTo>
                    <a:lnTo>
                      <a:pt x="7" y="62"/>
                    </a:lnTo>
                    <a:lnTo>
                      <a:pt x="12" y="55"/>
                    </a:lnTo>
                    <a:lnTo>
                      <a:pt x="18" y="45"/>
                    </a:lnTo>
                    <a:lnTo>
                      <a:pt x="21" y="37"/>
                    </a:lnTo>
                    <a:lnTo>
                      <a:pt x="24" y="28"/>
                    </a:lnTo>
                    <a:lnTo>
                      <a:pt x="26" y="19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0" name="Freeform 150"/>
              <p:cNvSpPr>
                <a:spLocks/>
              </p:cNvSpPr>
              <p:nvPr/>
            </p:nvSpPr>
            <p:spPr bwMode="auto">
              <a:xfrm>
                <a:off x="3289" y="1490"/>
                <a:ext cx="217" cy="217"/>
              </a:xfrm>
              <a:custGeom>
                <a:avLst/>
                <a:gdLst>
                  <a:gd name="T0" fmla="*/ 217 w 217"/>
                  <a:gd name="T1" fmla="*/ 0 h 217"/>
                  <a:gd name="T2" fmla="*/ 217 w 217"/>
                  <a:gd name="T3" fmla="*/ 0 h 217"/>
                  <a:gd name="T4" fmla="*/ 208 w 217"/>
                  <a:gd name="T5" fmla="*/ 11 h 217"/>
                  <a:gd name="T6" fmla="*/ 202 w 217"/>
                  <a:gd name="T7" fmla="*/ 21 h 217"/>
                  <a:gd name="T8" fmla="*/ 197 w 217"/>
                  <a:gd name="T9" fmla="*/ 32 h 217"/>
                  <a:gd name="T10" fmla="*/ 193 w 217"/>
                  <a:gd name="T11" fmla="*/ 44 h 217"/>
                  <a:gd name="T12" fmla="*/ 190 w 217"/>
                  <a:gd name="T13" fmla="*/ 56 h 217"/>
                  <a:gd name="T14" fmla="*/ 189 w 217"/>
                  <a:gd name="T15" fmla="*/ 67 h 217"/>
                  <a:gd name="T16" fmla="*/ 186 w 217"/>
                  <a:gd name="T17" fmla="*/ 92 h 217"/>
                  <a:gd name="T18" fmla="*/ 186 w 217"/>
                  <a:gd name="T19" fmla="*/ 92 h 217"/>
                  <a:gd name="T20" fmla="*/ 184 w 217"/>
                  <a:gd name="T21" fmla="*/ 113 h 217"/>
                  <a:gd name="T22" fmla="*/ 183 w 217"/>
                  <a:gd name="T23" fmla="*/ 123 h 217"/>
                  <a:gd name="T24" fmla="*/ 181 w 217"/>
                  <a:gd name="T25" fmla="*/ 132 h 217"/>
                  <a:gd name="T26" fmla="*/ 177 w 217"/>
                  <a:gd name="T27" fmla="*/ 141 h 217"/>
                  <a:gd name="T28" fmla="*/ 174 w 217"/>
                  <a:gd name="T29" fmla="*/ 150 h 217"/>
                  <a:gd name="T30" fmla="*/ 169 w 217"/>
                  <a:gd name="T31" fmla="*/ 158 h 217"/>
                  <a:gd name="T32" fmla="*/ 164 w 217"/>
                  <a:gd name="T33" fmla="*/ 164 h 217"/>
                  <a:gd name="T34" fmla="*/ 164 w 217"/>
                  <a:gd name="T35" fmla="*/ 164 h 217"/>
                  <a:gd name="T36" fmla="*/ 157 w 217"/>
                  <a:gd name="T37" fmla="*/ 170 h 217"/>
                  <a:gd name="T38" fmla="*/ 149 w 217"/>
                  <a:gd name="T39" fmla="*/ 175 h 217"/>
                  <a:gd name="T40" fmla="*/ 140 w 217"/>
                  <a:gd name="T41" fmla="*/ 178 h 217"/>
                  <a:gd name="T42" fmla="*/ 131 w 217"/>
                  <a:gd name="T43" fmla="*/ 181 h 217"/>
                  <a:gd name="T44" fmla="*/ 122 w 217"/>
                  <a:gd name="T45" fmla="*/ 184 h 217"/>
                  <a:gd name="T46" fmla="*/ 112 w 217"/>
                  <a:gd name="T47" fmla="*/ 185 h 217"/>
                  <a:gd name="T48" fmla="*/ 91 w 217"/>
                  <a:gd name="T49" fmla="*/ 187 h 217"/>
                  <a:gd name="T50" fmla="*/ 91 w 217"/>
                  <a:gd name="T51" fmla="*/ 187 h 217"/>
                  <a:gd name="T52" fmla="*/ 67 w 217"/>
                  <a:gd name="T53" fmla="*/ 189 h 217"/>
                  <a:gd name="T54" fmla="*/ 55 w 217"/>
                  <a:gd name="T55" fmla="*/ 191 h 217"/>
                  <a:gd name="T56" fmla="*/ 43 w 217"/>
                  <a:gd name="T57" fmla="*/ 194 h 217"/>
                  <a:gd name="T58" fmla="*/ 31 w 217"/>
                  <a:gd name="T59" fmla="*/ 197 h 217"/>
                  <a:gd name="T60" fmla="*/ 20 w 217"/>
                  <a:gd name="T61" fmla="*/ 202 h 217"/>
                  <a:gd name="T62" fmla="*/ 10 w 217"/>
                  <a:gd name="T63" fmla="*/ 209 h 217"/>
                  <a:gd name="T64" fmla="*/ 0 w 217"/>
                  <a:gd name="T6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7">
                    <a:moveTo>
                      <a:pt x="217" y="0"/>
                    </a:moveTo>
                    <a:lnTo>
                      <a:pt x="217" y="0"/>
                    </a:lnTo>
                    <a:lnTo>
                      <a:pt x="208" y="11"/>
                    </a:lnTo>
                    <a:lnTo>
                      <a:pt x="202" y="21"/>
                    </a:lnTo>
                    <a:lnTo>
                      <a:pt x="197" y="32"/>
                    </a:lnTo>
                    <a:lnTo>
                      <a:pt x="193" y="44"/>
                    </a:lnTo>
                    <a:lnTo>
                      <a:pt x="190" y="56"/>
                    </a:lnTo>
                    <a:lnTo>
                      <a:pt x="189" y="67"/>
                    </a:lnTo>
                    <a:lnTo>
                      <a:pt x="186" y="92"/>
                    </a:lnTo>
                    <a:lnTo>
                      <a:pt x="186" y="92"/>
                    </a:lnTo>
                    <a:lnTo>
                      <a:pt x="184" y="113"/>
                    </a:lnTo>
                    <a:lnTo>
                      <a:pt x="183" y="123"/>
                    </a:lnTo>
                    <a:lnTo>
                      <a:pt x="181" y="132"/>
                    </a:lnTo>
                    <a:lnTo>
                      <a:pt x="177" y="141"/>
                    </a:lnTo>
                    <a:lnTo>
                      <a:pt x="174" y="150"/>
                    </a:lnTo>
                    <a:lnTo>
                      <a:pt x="169" y="158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57" y="170"/>
                    </a:lnTo>
                    <a:lnTo>
                      <a:pt x="149" y="175"/>
                    </a:lnTo>
                    <a:lnTo>
                      <a:pt x="140" y="178"/>
                    </a:lnTo>
                    <a:lnTo>
                      <a:pt x="131" y="181"/>
                    </a:lnTo>
                    <a:lnTo>
                      <a:pt x="122" y="184"/>
                    </a:lnTo>
                    <a:lnTo>
                      <a:pt x="112" y="185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67" y="189"/>
                    </a:lnTo>
                    <a:lnTo>
                      <a:pt x="55" y="191"/>
                    </a:lnTo>
                    <a:lnTo>
                      <a:pt x="43" y="194"/>
                    </a:lnTo>
                    <a:lnTo>
                      <a:pt x="31" y="197"/>
                    </a:lnTo>
                    <a:lnTo>
                      <a:pt x="20" y="202"/>
                    </a:lnTo>
                    <a:lnTo>
                      <a:pt x="10" y="209"/>
                    </a:lnTo>
                    <a:lnTo>
                      <a:pt x="0" y="2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1" name="Freeform 151"/>
              <p:cNvSpPr>
                <a:spLocks noEditPoints="1"/>
              </p:cNvSpPr>
              <p:nvPr/>
            </p:nvSpPr>
            <p:spPr bwMode="auto">
              <a:xfrm>
                <a:off x="2111" y="880"/>
                <a:ext cx="163" cy="212"/>
              </a:xfrm>
              <a:custGeom>
                <a:avLst/>
                <a:gdLst>
                  <a:gd name="T0" fmla="*/ 78 w 163"/>
                  <a:gd name="T1" fmla="*/ 6 h 212"/>
                  <a:gd name="T2" fmla="*/ 67 w 163"/>
                  <a:gd name="T3" fmla="*/ 16 h 212"/>
                  <a:gd name="T4" fmla="*/ 47 w 163"/>
                  <a:gd name="T5" fmla="*/ 54 h 212"/>
                  <a:gd name="T6" fmla="*/ 36 w 163"/>
                  <a:gd name="T7" fmla="*/ 72 h 212"/>
                  <a:gd name="T8" fmla="*/ 16 w 163"/>
                  <a:gd name="T9" fmla="*/ 94 h 212"/>
                  <a:gd name="T10" fmla="*/ 4 w 163"/>
                  <a:gd name="T11" fmla="*/ 116 h 212"/>
                  <a:gd name="T12" fmla="*/ 0 w 163"/>
                  <a:gd name="T13" fmla="*/ 136 h 212"/>
                  <a:gd name="T14" fmla="*/ 1 w 163"/>
                  <a:gd name="T15" fmla="*/ 155 h 212"/>
                  <a:gd name="T16" fmla="*/ 17 w 163"/>
                  <a:gd name="T17" fmla="*/ 187 h 212"/>
                  <a:gd name="T18" fmla="*/ 46 w 163"/>
                  <a:gd name="T19" fmla="*/ 206 h 212"/>
                  <a:gd name="T20" fmla="*/ 78 w 163"/>
                  <a:gd name="T21" fmla="*/ 212 h 212"/>
                  <a:gd name="T22" fmla="*/ 98 w 163"/>
                  <a:gd name="T23" fmla="*/ 207 h 212"/>
                  <a:gd name="T24" fmla="*/ 121 w 163"/>
                  <a:gd name="T25" fmla="*/ 194 h 212"/>
                  <a:gd name="T26" fmla="*/ 140 w 163"/>
                  <a:gd name="T27" fmla="*/ 175 h 212"/>
                  <a:gd name="T28" fmla="*/ 152 w 163"/>
                  <a:gd name="T29" fmla="*/ 152 h 212"/>
                  <a:gd name="T30" fmla="*/ 163 w 163"/>
                  <a:gd name="T31" fmla="*/ 99 h 212"/>
                  <a:gd name="T32" fmla="*/ 161 w 163"/>
                  <a:gd name="T33" fmla="*/ 70 h 212"/>
                  <a:gd name="T34" fmla="*/ 151 w 163"/>
                  <a:gd name="T35" fmla="*/ 36 h 212"/>
                  <a:gd name="T36" fmla="*/ 134 w 163"/>
                  <a:gd name="T37" fmla="*/ 14 h 212"/>
                  <a:gd name="T38" fmla="*/ 114 w 163"/>
                  <a:gd name="T39" fmla="*/ 3 h 212"/>
                  <a:gd name="T40" fmla="*/ 95 w 163"/>
                  <a:gd name="T41" fmla="*/ 1 h 212"/>
                  <a:gd name="T42" fmla="*/ 82 w 163"/>
                  <a:gd name="T43" fmla="*/ 4 h 212"/>
                  <a:gd name="T44" fmla="*/ 60 w 163"/>
                  <a:gd name="T45" fmla="*/ 164 h 212"/>
                  <a:gd name="T46" fmla="*/ 48 w 163"/>
                  <a:gd name="T47" fmla="*/ 159 h 212"/>
                  <a:gd name="T48" fmla="*/ 42 w 163"/>
                  <a:gd name="T49" fmla="*/ 148 h 212"/>
                  <a:gd name="T50" fmla="*/ 42 w 163"/>
                  <a:gd name="T51" fmla="*/ 138 h 212"/>
                  <a:gd name="T52" fmla="*/ 48 w 163"/>
                  <a:gd name="T53" fmla="*/ 127 h 212"/>
                  <a:gd name="T54" fmla="*/ 60 w 163"/>
                  <a:gd name="T55" fmla="*/ 122 h 212"/>
                  <a:gd name="T56" fmla="*/ 69 w 163"/>
                  <a:gd name="T57" fmla="*/ 122 h 212"/>
                  <a:gd name="T58" fmla="*/ 79 w 163"/>
                  <a:gd name="T59" fmla="*/ 127 h 212"/>
                  <a:gd name="T60" fmla="*/ 85 w 163"/>
                  <a:gd name="T61" fmla="*/ 138 h 212"/>
                  <a:gd name="T62" fmla="*/ 85 w 163"/>
                  <a:gd name="T63" fmla="*/ 148 h 212"/>
                  <a:gd name="T64" fmla="*/ 79 w 163"/>
                  <a:gd name="T65" fmla="*/ 159 h 212"/>
                  <a:gd name="T66" fmla="*/ 69 w 163"/>
                  <a:gd name="T67" fmla="*/ 164 h 212"/>
                  <a:gd name="T68" fmla="*/ 88 w 163"/>
                  <a:gd name="T69" fmla="*/ 65 h 212"/>
                  <a:gd name="T70" fmla="*/ 81 w 163"/>
                  <a:gd name="T71" fmla="*/ 63 h 212"/>
                  <a:gd name="T72" fmla="*/ 78 w 163"/>
                  <a:gd name="T73" fmla="*/ 56 h 212"/>
                  <a:gd name="T74" fmla="*/ 84 w 163"/>
                  <a:gd name="T75" fmla="*/ 47 h 212"/>
                  <a:gd name="T76" fmla="*/ 93 w 163"/>
                  <a:gd name="T77" fmla="*/ 47 h 212"/>
                  <a:gd name="T78" fmla="*/ 99 w 163"/>
                  <a:gd name="T79" fmla="*/ 56 h 212"/>
                  <a:gd name="T80" fmla="*/ 96 w 163"/>
                  <a:gd name="T81" fmla="*/ 63 h 212"/>
                  <a:gd name="T82" fmla="*/ 88 w 163"/>
                  <a:gd name="T83" fmla="*/ 65 h 212"/>
                  <a:gd name="T84" fmla="*/ 111 w 163"/>
                  <a:gd name="T85" fmla="*/ 111 h 212"/>
                  <a:gd name="T86" fmla="*/ 103 w 163"/>
                  <a:gd name="T87" fmla="*/ 97 h 212"/>
                  <a:gd name="T88" fmla="*/ 107 w 163"/>
                  <a:gd name="T89" fmla="*/ 88 h 212"/>
                  <a:gd name="T90" fmla="*/ 116 w 163"/>
                  <a:gd name="T91" fmla="*/ 84 h 212"/>
                  <a:gd name="T92" fmla="*/ 130 w 163"/>
                  <a:gd name="T93" fmla="*/ 92 h 212"/>
                  <a:gd name="T94" fmla="*/ 130 w 163"/>
                  <a:gd name="T95" fmla="*/ 103 h 212"/>
                  <a:gd name="T96" fmla="*/ 116 w 163"/>
                  <a:gd name="T97" fmla="*/ 1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3" h="212">
                    <a:moveTo>
                      <a:pt x="82" y="4"/>
                    </a:moveTo>
                    <a:lnTo>
                      <a:pt x="82" y="4"/>
                    </a:lnTo>
                    <a:lnTo>
                      <a:pt x="78" y="6"/>
                    </a:lnTo>
                    <a:lnTo>
                      <a:pt x="74" y="9"/>
                    </a:lnTo>
                    <a:lnTo>
                      <a:pt x="70" y="13"/>
                    </a:lnTo>
                    <a:lnTo>
                      <a:pt x="67" y="16"/>
                    </a:lnTo>
                    <a:lnTo>
                      <a:pt x="61" y="25"/>
                    </a:lnTo>
                    <a:lnTo>
                      <a:pt x="57" y="35"/>
                    </a:lnTo>
                    <a:lnTo>
                      <a:pt x="47" y="54"/>
                    </a:lnTo>
                    <a:lnTo>
                      <a:pt x="42" y="63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29" y="79"/>
                    </a:lnTo>
                    <a:lnTo>
                      <a:pt x="22" y="86"/>
                    </a:lnTo>
                    <a:lnTo>
                      <a:pt x="16" y="94"/>
                    </a:lnTo>
                    <a:lnTo>
                      <a:pt x="11" y="101"/>
                    </a:lnTo>
                    <a:lnTo>
                      <a:pt x="7" y="109"/>
                    </a:lnTo>
                    <a:lnTo>
                      <a:pt x="4" y="116"/>
                    </a:lnTo>
                    <a:lnTo>
                      <a:pt x="2" y="123"/>
                    </a:lnTo>
                    <a:lnTo>
                      <a:pt x="1" y="130"/>
                    </a:lnTo>
                    <a:lnTo>
                      <a:pt x="0" y="136"/>
                    </a:lnTo>
                    <a:lnTo>
                      <a:pt x="0" y="143"/>
                    </a:lnTo>
                    <a:lnTo>
                      <a:pt x="0" y="149"/>
                    </a:lnTo>
                    <a:lnTo>
                      <a:pt x="1" y="155"/>
                    </a:lnTo>
                    <a:lnTo>
                      <a:pt x="5" y="166"/>
                    </a:lnTo>
                    <a:lnTo>
                      <a:pt x="10" y="177"/>
                    </a:lnTo>
                    <a:lnTo>
                      <a:pt x="17" y="187"/>
                    </a:lnTo>
                    <a:lnTo>
                      <a:pt x="26" y="194"/>
                    </a:lnTo>
                    <a:lnTo>
                      <a:pt x="36" y="201"/>
                    </a:lnTo>
                    <a:lnTo>
                      <a:pt x="46" y="206"/>
                    </a:lnTo>
                    <a:lnTo>
                      <a:pt x="57" y="210"/>
                    </a:lnTo>
                    <a:lnTo>
                      <a:pt x="67" y="211"/>
                    </a:lnTo>
                    <a:lnTo>
                      <a:pt x="78" y="212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8" y="207"/>
                    </a:lnTo>
                    <a:lnTo>
                      <a:pt x="106" y="204"/>
                    </a:lnTo>
                    <a:lnTo>
                      <a:pt x="114" y="199"/>
                    </a:lnTo>
                    <a:lnTo>
                      <a:pt x="121" y="194"/>
                    </a:lnTo>
                    <a:lnTo>
                      <a:pt x="129" y="188"/>
                    </a:lnTo>
                    <a:lnTo>
                      <a:pt x="134" y="182"/>
                    </a:lnTo>
                    <a:lnTo>
                      <a:pt x="140" y="175"/>
                    </a:lnTo>
                    <a:lnTo>
                      <a:pt x="145" y="168"/>
                    </a:lnTo>
                    <a:lnTo>
                      <a:pt x="149" y="160"/>
                    </a:lnTo>
                    <a:lnTo>
                      <a:pt x="152" y="152"/>
                    </a:lnTo>
                    <a:lnTo>
                      <a:pt x="158" y="135"/>
                    </a:lnTo>
                    <a:lnTo>
                      <a:pt x="161" y="118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2" y="84"/>
                    </a:lnTo>
                    <a:lnTo>
                      <a:pt x="161" y="70"/>
                    </a:lnTo>
                    <a:lnTo>
                      <a:pt x="158" y="57"/>
                    </a:lnTo>
                    <a:lnTo>
                      <a:pt x="155" y="46"/>
                    </a:lnTo>
                    <a:lnTo>
                      <a:pt x="151" y="36"/>
                    </a:lnTo>
                    <a:lnTo>
                      <a:pt x="146" y="27"/>
                    </a:lnTo>
                    <a:lnTo>
                      <a:pt x="140" y="20"/>
                    </a:lnTo>
                    <a:lnTo>
                      <a:pt x="134" y="14"/>
                    </a:lnTo>
                    <a:lnTo>
                      <a:pt x="127" y="9"/>
                    </a:lnTo>
                    <a:lnTo>
                      <a:pt x="120" y="5"/>
                    </a:lnTo>
                    <a:lnTo>
                      <a:pt x="114" y="3"/>
                    </a:lnTo>
                    <a:lnTo>
                      <a:pt x="107" y="1"/>
                    </a:lnTo>
                    <a:lnTo>
                      <a:pt x="101" y="0"/>
                    </a:lnTo>
                    <a:lnTo>
                      <a:pt x="95" y="1"/>
                    </a:lnTo>
                    <a:lnTo>
                      <a:pt x="88" y="2"/>
                    </a:lnTo>
                    <a:lnTo>
                      <a:pt x="82" y="4"/>
                    </a:lnTo>
                    <a:lnTo>
                      <a:pt x="82" y="4"/>
                    </a:lnTo>
                    <a:close/>
                    <a:moveTo>
                      <a:pt x="64" y="165"/>
                    </a:moveTo>
                    <a:lnTo>
                      <a:pt x="64" y="165"/>
                    </a:lnTo>
                    <a:lnTo>
                      <a:pt x="60" y="164"/>
                    </a:lnTo>
                    <a:lnTo>
                      <a:pt x="55" y="163"/>
                    </a:lnTo>
                    <a:lnTo>
                      <a:pt x="51" y="161"/>
                    </a:lnTo>
                    <a:lnTo>
                      <a:pt x="48" y="159"/>
                    </a:lnTo>
                    <a:lnTo>
                      <a:pt x="46" y="155"/>
                    </a:lnTo>
                    <a:lnTo>
                      <a:pt x="44" y="152"/>
                    </a:lnTo>
                    <a:lnTo>
                      <a:pt x="42" y="148"/>
                    </a:lnTo>
                    <a:lnTo>
                      <a:pt x="42" y="144"/>
                    </a:lnTo>
                    <a:lnTo>
                      <a:pt x="42" y="144"/>
                    </a:lnTo>
                    <a:lnTo>
                      <a:pt x="42" y="138"/>
                    </a:lnTo>
                    <a:lnTo>
                      <a:pt x="44" y="134"/>
                    </a:lnTo>
                    <a:lnTo>
                      <a:pt x="46" y="131"/>
                    </a:lnTo>
                    <a:lnTo>
                      <a:pt x="48" y="127"/>
                    </a:lnTo>
                    <a:lnTo>
                      <a:pt x="51" y="125"/>
                    </a:lnTo>
                    <a:lnTo>
                      <a:pt x="55" y="123"/>
                    </a:lnTo>
                    <a:lnTo>
                      <a:pt x="60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9" y="122"/>
                    </a:lnTo>
                    <a:lnTo>
                      <a:pt x="73" y="123"/>
                    </a:lnTo>
                    <a:lnTo>
                      <a:pt x="76" y="125"/>
                    </a:lnTo>
                    <a:lnTo>
                      <a:pt x="79" y="127"/>
                    </a:lnTo>
                    <a:lnTo>
                      <a:pt x="82" y="131"/>
                    </a:lnTo>
                    <a:lnTo>
                      <a:pt x="84" y="134"/>
                    </a:lnTo>
                    <a:lnTo>
                      <a:pt x="85" y="138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5" y="148"/>
                    </a:lnTo>
                    <a:lnTo>
                      <a:pt x="84" y="152"/>
                    </a:lnTo>
                    <a:lnTo>
                      <a:pt x="82" y="155"/>
                    </a:lnTo>
                    <a:lnTo>
                      <a:pt x="79" y="159"/>
                    </a:lnTo>
                    <a:lnTo>
                      <a:pt x="76" y="161"/>
                    </a:lnTo>
                    <a:lnTo>
                      <a:pt x="73" y="163"/>
                    </a:lnTo>
                    <a:lnTo>
                      <a:pt x="69" y="164"/>
                    </a:lnTo>
                    <a:lnTo>
                      <a:pt x="64" y="165"/>
                    </a:lnTo>
                    <a:lnTo>
                      <a:pt x="64" y="165"/>
                    </a:lnTo>
                    <a:close/>
                    <a:moveTo>
                      <a:pt x="88" y="65"/>
                    </a:moveTo>
                    <a:lnTo>
                      <a:pt x="88" y="65"/>
                    </a:lnTo>
                    <a:lnTo>
                      <a:pt x="84" y="65"/>
                    </a:lnTo>
                    <a:lnTo>
                      <a:pt x="81" y="63"/>
                    </a:lnTo>
                    <a:lnTo>
                      <a:pt x="79" y="60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9" y="52"/>
                    </a:lnTo>
                    <a:lnTo>
                      <a:pt x="81" y="49"/>
                    </a:lnTo>
                    <a:lnTo>
                      <a:pt x="84" y="47"/>
                    </a:lnTo>
                    <a:lnTo>
                      <a:pt x="88" y="46"/>
                    </a:lnTo>
                    <a:lnTo>
                      <a:pt x="88" y="46"/>
                    </a:lnTo>
                    <a:lnTo>
                      <a:pt x="93" y="47"/>
                    </a:lnTo>
                    <a:lnTo>
                      <a:pt x="96" y="49"/>
                    </a:lnTo>
                    <a:lnTo>
                      <a:pt x="98" y="52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98" y="60"/>
                    </a:lnTo>
                    <a:lnTo>
                      <a:pt x="96" y="63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5"/>
                    </a:lnTo>
                    <a:close/>
                    <a:moveTo>
                      <a:pt x="116" y="112"/>
                    </a:moveTo>
                    <a:lnTo>
                      <a:pt x="116" y="112"/>
                    </a:lnTo>
                    <a:lnTo>
                      <a:pt x="111" y="111"/>
                    </a:lnTo>
                    <a:lnTo>
                      <a:pt x="107" y="108"/>
                    </a:lnTo>
                    <a:lnTo>
                      <a:pt x="104" y="103"/>
                    </a:lnTo>
                    <a:lnTo>
                      <a:pt x="103" y="97"/>
                    </a:lnTo>
                    <a:lnTo>
                      <a:pt x="103" y="97"/>
                    </a:lnTo>
                    <a:lnTo>
                      <a:pt x="104" y="92"/>
                    </a:lnTo>
                    <a:lnTo>
                      <a:pt x="107" y="88"/>
                    </a:lnTo>
                    <a:lnTo>
                      <a:pt x="111" y="85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22" y="85"/>
                    </a:lnTo>
                    <a:lnTo>
                      <a:pt x="126" y="88"/>
                    </a:lnTo>
                    <a:lnTo>
                      <a:pt x="130" y="92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0" y="103"/>
                    </a:lnTo>
                    <a:lnTo>
                      <a:pt x="126" y="108"/>
                    </a:lnTo>
                    <a:lnTo>
                      <a:pt x="122" y="111"/>
                    </a:lnTo>
                    <a:lnTo>
                      <a:pt x="116" y="112"/>
                    </a:lnTo>
                    <a:lnTo>
                      <a:pt x="116" y="11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2" name="Freeform 152"/>
              <p:cNvSpPr>
                <a:spLocks/>
              </p:cNvSpPr>
              <p:nvPr/>
            </p:nvSpPr>
            <p:spPr bwMode="auto">
              <a:xfrm>
                <a:off x="2087" y="928"/>
                <a:ext cx="43" cy="31"/>
              </a:xfrm>
              <a:custGeom>
                <a:avLst/>
                <a:gdLst>
                  <a:gd name="T0" fmla="*/ 43 w 43"/>
                  <a:gd name="T1" fmla="*/ 25 h 31"/>
                  <a:gd name="T2" fmla="*/ 30 w 43"/>
                  <a:gd name="T3" fmla="*/ 18 h 31"/>
                  <a:gd name="T4" fmla="*/ 30 w 43"/>
                  <a:gd name="T5" fmla="*/ 18 h 31"/>
                  <a:gd name="T6" fmla="*/ 31 w 43"/>
                  <a:gd name="T7" fmla="*/ 15 h 31"/>
                  <a:gd name="T8" fmla="*/ 31 w 43"/>
                  <a:gd name="T9" fmla="*/ 15 h 31"/>
                  <a:gd name="T10" fmla="*/ 30 w 43"/>
                  <a:gd name="T11" fmla="*/ 12 h 31"/>
                  <a:gd name="T12" fmla="*/ 29 w 43"/>
                  <a:gd name="T13" fmla="*/ 9 h 31"/>
                  <a:gd name="T14" fmla="*/ 26 w 43"/>
                  <a:gd name="T15" fmla="*/ 5 h 31"/>
                  <a:gd name="T16" fmla="*/ 21 w 43"/>
                  <a:gd name="T17" fmla="*/ 1 h 31"/>
                  <a:gd name="T18" fmla="*/ 19 w 43"/>
                  <a:gd name="T19" fmla="*/ 0 h 31"/>
                  <a:gd name="T20" fmla="*/ 16 w 43"/>
                  <a:gd name="T21" fmla="*/ 0 h 31"/>
                  <a:gd name="T22" fmla="*/ 16 w 43"/>
                  <a:gd name="T23" fmla="*/ 0 h 31"/>
                  <a:gd name="T24" fmla="*/ 13 w 43"/>
                  <a:gd name="T25" fmla="*/ 0 h 31"/>
                  <a:gd name="T26" fmla="*/ 10 w 43"/>
                  <a:gd name="T27" fmla="*/ 1 h 31"/>
                  <a:gd name="T28" fmla="*/ 4 w 43"/>
                  <a:gd name="T29" fmla="*/ 5 h 31"/>
                  <a:gd name="T30" fmla="*/ 1 w 43"/>
                  <a:gd name="T31" fmla="*/ 9 h 31"/>
                  <a:gd name="T32" fmla="*/ 0 w 43"/>
                  <a:gd name="T33" fmla="*/ 12 h 31"/>
                  <a:gd name="T34" fmla="*/ 0 w 43"/>
                  <a:gd name="T35" fmla="*/ 15 h 31"/>
                  <a:gd name="T36" fmla="*/ 0 w 43"/>
                  <a:gd name="T37" fmla="*/ 15 h 31"/>
                  <a:gd name="T38" fmla="*/ 0 w 43"/>
                  <a:gd name="T39" fmla="*/ 18 h 31"/>
                  <a:gd name="T40" fmla="*/ 1 w 43"/>
                  <a:gd name="T41" fmla="*/ 22 h 31"/>
                  <a:gd name="T42" fmla="*/ 4 w 43"/>
                  <a:gd name="T43" fmla="*/ 27 h 31"/>
                  <a:gd name="T44" fmla="*/ 10 w 43"/>
                  <a:gd name="T45" fmla="*/ 30 h 31"/>
                  <a:gd name="T46" fmla="*/ 13 w 43"/>
                  <a:gd name="T47" fmla="*/ 31 h 31"/>
                  <a:gd name="T48" fmla="*/ 16 w 43"/>
                  <a:gd name="T4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31">
                    <a:moveTo>
                      <a:pt x="43" y="25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9"/>
                    </a:lnTo>
                    <a:lnTo>
                      <a:pt x="26" y="5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10" y="30"/>
                    </a:lnTo>
                    <a:lnTo>
                      <a:pt x="13" y="31"/>
                    </a:lnTo>
                    <a:lnTo>
                      <a:pt x="16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3" name="Freeform 153"/>
              <p:cNvSpPr>
                <a:spLocks/>
              </p:cNvSpPr>
              <p:nvPr/>
            </p:nvSpPr>
            <p:spPr bwMode="auto">
              <a:xfrm>
                <a:off x="2122" y="881"/>
                <a:ext cx="35" cy="37"/>
              </a:xfrm>
              <a:custGeom>
                <a:avLst/>
                <a:gdLst>
                  <a:gd name="T0" fmla="*/ 33 w 35"/>
                  <a:gd name="T1" fmla="*/ 37 h 37"/>
                  <a:gd name="T2" fmla="*/ 33 w 35"/>
                  <a:gd name="T3" fmla="*/ 37 h 37"/>
                  <a:gd name="T4" fmla="*/ 35 w 35"/>
                  <a:gd name="T5" fmla="*/ 30 h 37"/>
                  <a:gd name="T6" fmla="*/ 29 w 35"/>
                  <a:gd name="T7" fmla="*/ 23 h 37"/>
                  <a:gd name="T8" fmla="*/ 29 w 35"/>
                  <a:gd name="T9" fmla="*/ 23 h 37"/>
                  <a:gd name="T10" fmla="*/ 30 w 35"/>
                  <a:gd name="T11" fmla="*/ 21 h 37"/>
                  <a:gd name="T12" fmla="*/ 30 w 35"/>
                  <a:gd name="T13" fmla="*/ 21 h 37"/>
                  <a:gd name="T14" fmla="*/ 31 w 35"/>
                  <a:gd name="T15" fmla="*/ 18 h 37"/>
                  <a:gd name="T16" fmla="*/ 31 w 35"/>
                  <a:gd name="T17" fmla="*/ 15 h 37"/>
                  <a:gd name="T18" fmla="*/ 30 w 35"/>
                  <a:gd name="T19" fmla="*/ 9 h 37"/>
                  <a:gd name="T20" fmla="*/ 27 w 35"/>
                  <a:gd name="T21" fmla="*/ 4 h 37"/>
                  <a:gd name="T22" fmla="*/ 24 w 35"/>
                  <a:gd name="T23" fmla="*/ 3 h 37"/>
                  <a:gd name="T24" fmla="*/ 22 w 35"/>
                  <a:gd name="T25" fmla="*/ 1 h 37"/>
                  <a:gd name="T26" fmla="*/ 22 w 35"/>
                  <a:gd name="T27" fmla="*/ 1 h 37"/>
                  <a:gd name="T28" fmla="*/ 19 w 35"/>
                  <a:gd name="T29" fmla="*/ 0 h 37"/>
                  <a:gd name="T30" fmla="*/ 16 w 35"/>
                  <a:gd name="T31" fmla="*/ 0 h 37"/>
                  <a:gd name="T32" fmla="*/ 10 w 35"/>
                  <a:gd name="T33" fmla="*/ 1 h 37"/>
                  <a:gd name="T34" fmla="*/ 5 w 35"/>
                  <a:gd name="T35" fmla="*/ 4 h 37"/>
                  <a:gd name="T36" fmla="*/ 3 w 35"/>
                  <a:gd name="T37" fmla="*/ 7 h 37"/>
                  <a:gd name="T38" fmla="*/ 1 w 35"/>
                  <a:gd name="T39" fmla="*/ 9 h 37"/>
                  <a:gd name="T40" fmla="*/ 1 w 35"/>
                  <a:gd name="T41" fmla="*/ 9 h 37"/>
                  <a:gd name="T42" fmla="*/ 0 w 35"/>
                  <a:gd name="T43" fmla="*/ 12 h 37"/>
                  <a:gd name="T44" fmla="*/ 0 w 35"/>
                  <a:gd name="T45" fmla="*/ 15 h 37"/>
                  <a:gd name="T46" fmla="*/ 1 w 35"/>
                  <a:gd name="T47" fmla="*/ 21 h 37"/>
                  <a:gd name="T48" fmla="*/ 5 w 35"/>
                  <a:gd name="T49" fmla="*/ 26 h 37"/>
                  <a:gd name="T50" fmla="*/ 7 w 35"/>
                  <a:gd name="T51" fmla="*/ 27 h 37"/>
                  <a:gd name="T52" fmla="*/ 10 w 35"/>
                  <a:gd name="T5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37">
                    <a:moveTo>
                      <a:pt x="33" y="37"/>
                    </a:moveTo>
                    <a:lnTo>
                      <a:pt x="33" y="37"/>
                    </a:lnTo>
                    <a:lnTo>
                      <a:pt x="35" y="30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0" y="9"/>
                    </a:lnTo>
                    <a:lnTo>
                      <a:pt x="27" y="4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1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4" name="Freeform 154"/>
              <p:cNvSpPr>
                <a:spLocks/>
              </p:cNvSpPr>
              <p:nvPr/>
            </p:nvSpPr>
            <p:spPr bwMode="auto">
              <a:xfrm>
                <a:off x="2163" y="826"/>
                <a:ext cx="31" cy="47"/>
              </a:xfrm>
              <a:custGeom>
                <a:avLst/>
                <a:gdLst>
                  <a:gd name="T0" fmla="*/ 26 w 31"/>
                  <a:gd name="T1" fmla="*/ 47 h 47"/>
                  <a:gd name="T2" fmla="*/ 26 w 31"/>
                  <a:gd name="T3" fmla="*/ 47 h 47"/>
                  <a:gd name="T4" fmla="*/ 29 w 31"/>
                  <a:gd name="T5" fmla="*/ 46 h 47"/>
                  <a:gd name="T6" fmla="*/ 24 w 31"/>
                  <a:gd name="T7" fmla="*/ 28 h 47"/>
                  <a:gd name="T8" fmla="*/ 24 w 31"/>
                  <a:gd name="T9" fmla="*/ 28 h 47"/>
                  <a:gd name="T10" fmla="*/ 26 w 31"/>
                  <a:gd name="T11" fmla="*/ 27 h 47"/>
                  <a:gd name="T12" fmla="*/ 26 w 31"/>
                  <a:gd name="T13" fmla="*/ 27 h 47"/>
                  <a:gd name="T14" fmla="*/ 28 w 31"/>
                  <a:gd name="T15" fmla="*/ 24 h 47"/>
                  <a:gd name="T16" fmla="*/ 30 w 31"/>
                  <a:gd name="T17" fmla="*/ 22 h 47"/>
                  <a:gd name="T18" fmla="*/ 31 w 31"/>
                  <a:gd name="T19" fmla="*/ 16 h 47"/>
                  <a:gd name="T20" fmla="*/ 30 w 31"/>
                  <a:gd name="T21" fmla="*/ 10 h 47"/>
                  <a:gd name="T22" fmla="*/ 29 w 31"/>
                  <a:gd name="T23" fmla="*/ 7 h 47"/>
                  <a:gd name="T24" fmla="*/ 27 w 31"/>
                  <a:gd name="T25" fmla="*/ 5 h 47"/>
                  <a:gd name="T26" fmla="*/ 27 w 31"/>
                  <a:gd name="T27" fmla="*/ 5 h 47"/>
                  <a:gd name="T28" fmla="*/ 25 w 31"/>
                  <a:gd name="T29" fmla="*/ 3 h 47"/>
                  <a:gd name="T30" fmla="*/ 22 w 31"/>
                  <a:gd name="T31" fmla="*/ 1 h 47"/>
                  <a:gd name="T32" fmla="*/ 17 w 31"/>
                  <a:gd name="T33" fmla="*/ 0 h 47"/>
                  <a:gd name="T34" fmla="*/ 11 w 31"/>
                  <a:gd name="T35" fmla="*/ 1 h 47"/>
                  <a:gd name="T36" fmla="*/ 8 w 31"/>
                  <a:gd name="T37" fmla="*/ 2 h 47"/>
                  <a:gd name="T38" fmla="*/ 6 w 31"/>
                  <a:gd name="T39" fmla="*/ 4 h 47"/>
                  <a:gd name="T40" fmla="*/ 6 w 31"/>
                  <a:gd name="T41" fmla="*/ 4 h 47"/>
                  <a:gd name="T42" fmla="*/ 3 w 31"/>
                  <a:gd name="T43" fmla="*/ 6 h 47"/>
                  <a:gd name="T44" fmla="*/ 1 w 31"/>
                  <a:gd name="T45" fmla="*/ 9 h 47"/>
                  <a:gd name="T46" fmla="*/ 0 w 31"/>
                  <a:gd name="T47" fmla="*/ 14 h 47"/>
                  <a:gd name="T48" fmla="*/ 1 w 31"/>
                  <a:gd name="T49" fmla="*/ 21 h 47"/>
                  <a:gd name="T50" fmla="*/ 2 w 31"/>
                  <a:gd name="T51" fmla="*/ 24 h 47"/>
                  <a:gd name="T52" fmla="*/ 5 w 31"/>
                  <a:gd name="T5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47">
                    <a:moveTo>
                      <a:pt x="26" y="47"/>
                    </a:moveTo>
                    <a:lnTo>
                      <a:pt x="26" y="47"/>
                    </a:lnTo>
                    <a:lnTo>
                      <a:pt x="29" y="46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1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5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5" name="Freeform 155"/>
              <p:cNvSpPr>
                <a:spLocks/>
              </p:cNvSpPr>
              <p:nvPr/>
            </p:nvSpPr>
            <p:spPr bwMode="auto">
              <a:xfrm>
                <a:off x="2245" y="822"/>
                <a:ext cx="30" cy="61"/>
              </a:xfrm>
              <a:custGeom>
                <a:avLst/>
                <a:gdLst>
                  <a:gd name="T0" fmla="*/ 0 w 30"/>
                  <a:gd name="T1" fmla="*/ 59 h 61"/>
                  <a:gd name="T2" fmla="*/ 0 w 30"/>
                  <a:gd name="T3" fmla="*/ 59 h 61"/>
                  <a:gd name="T4" fmla="*/ 3 w 30"/>
                  <a:gd name="T5" fmla="*/ 61 h 61"/>
                  <a:gd name="T6" fmla="*/ 14 w 30"/>
                  <a:gd name="T7" fmla="*/ 31 h 61"/>
                  <a:gd name="T8" fmla="*/ 14 w 30"/>
                  <a:gd name="T9" fmla="*/ 31 h 61"/>
                  <a:gd name="T10" fmla="*/ 17 w 30"/>
                  <a:gd name="T11" fmla="*/ 31 h 61"/>
                  <a:gd name="T12" fmla="*/ 17 w 30"/>
                  <a:gd name="T13" fmla="*/ 31 h 61"/>
                  <a:gd name="T14" fmla="*/ 20 w 30"/>
                  <a:gd name="T15" fmla="*/ 30 h 61"/>
                  <a:gd name="T16" fmla="*/ 22 w 30"/>
                  <a:gd name="T17" fmla="*/ 29 h 61"/>
                  <a:gd name="T18" fmla="*/ 27 w 30"/>
                  <a:gd name="T19" fmla="*/ 25 h 61"/>
                  <a:gd name="T20" fmla="*/ 29 w 30"/>
                  <a:gd name="T21" fmla="*/ 20 h 61"/>
                  <a:gd name="T22" fmla="*/ 30 w 30"/>
                  <a:gd name="T23" fmla="*/ 16 h 61"/>
                  <a:gd name="T24" fmla="*/ 30 w 30"/>
                  <a:gd name="T25" fmla="*/ 13 h 61"/>
                  <a:gd name="T26" fmla="*/ 30 w 30"/>
                  <a:gd name="T27" fmla="*/ 13 h 61"/>
                  <a:gd name="T28" fmla="*/ 29 w 30"/>
                  <a:gd name="T29" fmla="*/ 10 h 61"/>
                  <a:gd name="T30" fmla="*/ 28 w 30"/>
                  <a:gd name="T31" fmla="*/ 7 h 61"/>
                  <a:gd name="T32" fmla="*/ 24 w 30"/>
                  <a:gd name="T33" fmla="*/ 3 h 61"/>
                  <a:gd name="T34" fmla="*/ 19 w 30"/>
                  <a:gd name="T35" fmla="*/ 1 h 61"/>
                  <a:gd name="T36" fmla="*/ 16 w 30"/>
                  <a:gd name="T37" fmla="*/ 0 h 61"/>
                  <a:gd name="T38" fmla="*/ 13 w 30"/>
                  <a:gd name="T39" fmla="*/ 0 h 61"/>
                  <a:gd name="T40" fmla="*/ 13 w 30"/>
                  <a:gd name="T41" fmla="*/ 0 h 61"/>
                  <a:gd name="T42" fmla="*/ 10 w 30"/>
                  <a:gd name="T43" fmla="*/ 1 h 61"/>
                  <a:gd name="T44" fmla="*/ 7 w 30"/>
                  <a:gd name="T45" fmla="*/ 2 h 61"/>
                  <a:gd name="T46" fmla="*/ 3 w 30"/>
                  <a:gd name="T47" fmla="*/ 6 h 61"/>
                  <a:gd name="T48" fmla="*/ 0 w 30"/>
                  <a:gd name="T49" fmla="*/ 11 h 61"/>
                  <a:gd name="T50" fmla="*/ 0 w 30"/>
                  <a:gd name="T51" fmla="*/ 14 h 61"/>
                  <a:gd name="T52" fmla="*/ 0 w 30"/>
                  <a:gd name="T53" fmla="*/ 1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61">
                    <a:moveTo>
                      <a:pt x="0" y="59"/>
                    </a:moveTo>
                    <a:lnTo>
                      <a:pt x="0" y="59"/>
                    </a:lnTo>
                    <a:lnTo>
                      <a:pt x="3" y="6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7" y="25"/>
                    </a:lnTo>
                    <a:lnTo>
                      <a:pt x="29" y="20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0"/>
                    </a:lnTo>
                    <a:lnTo>
                      <a:pt x="28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6" name="Freeform 156"/>
              <p:cNvSpPr>
                <a:spLocks/>
              </p:cNvSpPr>
              <p:nvPr/>
            </p:nvSpPr>
            <p:spPr bwMode="auto">
              <a:xfrm>
                <a:off x="2051" y="977"/>
                <a:ext cx="54" cy="31"/>
              </a:xfrm>
              <a:custGeom>
                <a:avLst/>
                <a:gdLst>
                  <a:gd name="T0" fmla="*/ 54 w 54"/>
                  <a:gd name="T1" fmla="*/ 18 h 31"/>
                  <a:gd name="T2" fmla="*/ 31 w 54"/>
                  <a:gd name="T3" fmla="*/ 14 h 31"/>
                  <a:gd name="T4" fmla="*/ 31 w 54"/>
                  <a:gd name="T5" fmla="*/ 14 h 31"/>
                  <a:gd name="T6" fmla="*/ 30 w 54"/>
                  <a:gd name="T7" fmla="*/ 11 h 31"/>
                  <a:gd name="T8" fmla="*/ 30 w 54"/>
                  <a:gd name="T9" fmla="*/ 11 h 31"/>
                  <a:gd name="T10" fmla="*/ 29 w 54"/>
                  <a:gd name="T11" fmla="*/ 9 h 31"/>
                  <a:gd name="T12" fmla="*/ 27 w 54"/>
                  <a:gd name="T13" fmla="*/ 5 h 31"/>
                  <a:gd name="T14" fmla="*/ 23 w 54"/>
                  <a:gd name="T15" fmla="*/ 2 h 31"/>
                  <a:gd name="T16" fmla="*/ 17 w 54"/>
                  <a:gd name="T17" fmla="*/ 0 h 31"/>
                  <a:gd name="T18" fmla="*/ 14 w 54"/>
                  <a:gd name="T19" fmla="*/ 0 h 31"/>
                  <a:gd name="T20" fmla="*/ 12 w 54"/>
                  <a:gd name="T21" fmla="*/ 1 h 31"/>
                  <a:gd name="T22" fmla="*/ 12 w 54"/>
                  <a:gd name="T23" fmla="*/ 1 h 31"/>
                  <a:gd name="T24" fmla="*/ 9 w 54"/>
                  <a:gd name="T25" fmla="*/ 2 h 31"/>
                  <a:gd name="T26" fmla="*/ 5 w 54"/>
                  <a:gd name="T27" fmla="*/ 4 h 31"/>
                  <a:gd name="T28" fmla="*/ 2 w 54"/>
                  <a:gd name="T29" fmla="*/ 10 h 31"/>
                  <a:gd name="T30" fmla="*/ 0 w 54"/>
                  <a:gd name="T31" fmla="*/ 15 h 31"/>
                  <a:gd name="T32" fmla="*/ 0 w 54"/>
                  <a:gd name="T33" fmla="*/ 18 h 31"/>
                  <a:gd name="T34" fmla="*/ 1 w 54"/>
                  <a:gd name="T35" fmla="*/ 21 h 31"/>
                  <a:gd name="T36" fmla="*/ 1 w 54"/>
                  <a:gd name="T37" fmla="*/ 21 h 31"/>
                  <a:gd name="T38" fmla="*/ 2 w 54"/>
                  <a:gd name="T39" fmla="*/ 24 h 31"/>
                  <a:gd name="T40" fmla="*/ 4 w 54"/>
                  <a:gd name="T41" fmla="*/ 26 h 31"/>
                  <a:gd name="T42" fmla="*/ 10 w 54"/>
                  <a:gd name="T43" fmla="*/ 30 h 31"/>
                  <a:gd name="T44" fmla="*/ 15 w 54"/>
                  <a:gd name="T45" fmla="*/ 31 h 31"/>
                  <a:gd name="T46" fmla="*/ 18 w 54"/>
                  <a:gd name="T47" fmla="*/ 31 h 31"/>
                  <a:gd name="T48" fmla="*/ 21 w 54"/>
                  <a:gd name="T4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" h="31">
                    <a:moveTo>
                      <a:pt x="54" y="18"/>
                    </a:moveTo>
                    <a:lnTo>
                      <a:pt x="31" y="14"/>
                    </a:lnTo>
                    <a:lnTo>
                      <a:pt x="31" y="14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8" y="31"/>
                    </a:lnTo>
                    <a:lnTo>
                      <a:pt x="21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7" name="Freeform 157"/>
              <p:cNvSpPr>
                <a:spLocks/>
              </p:cNvSpPr>
              <p:nvPr/>
            </p:nvSpPr>
            <p:spPr bwMode="auto">
              <a:xfrm>
                <a:off x="2270" y="1033"/>
                <a:ext cx="50" cy="31"/>
              </a:xfrm>
              <a:custGeom>
                <a:avLst/>
                <a:gdLst>
                  <a:gd name="T0" fmla="*/ 0 w 50"/>
                  <a:gd name="T1" fmla="*/ 9 h 31"/>
                  <a:gd name="T2" fmla="*/ 20 w 50"/>
                  <a:gd name="T3" fmla="*/ 15 h 31"/>
                  <a:gd name="T4" fmla="*/ 20 w 50"/>
                  <a:gd name="T5" fmla="*/ 15 h 31"/>
                  <a:gd name="T6" fmla="*/ 21 w 50"/>
                  <a:gd name="T7" fmla="*/ 21 h 31"/>
                  <a:gd name="T8" fmla="*/ 22 w 50"/>
                  <a:gd name="T9" fmla="*/ 23 h 31"/>
                  <a:gd name="T10" fmla="*/ 24 w 50"/>
                  <a:gd name="T11" fmla="*/ 27 h 31"/>
                  <a:gd name="T12" fmla="*/ 24 w 50"/>
                  <a:gd name="T13" fmla="*/ 27 h 31"/>
                  <a:gd name="T14" fmla="*/ 26 w 50"/>
                  <a:gd name="T15" fmla="*/ 29 h 31"/>
                  <a:gd name="T16" fmla="*/ 29 w 50"/>
                  <a:gd name="T17" fmla="*/ 30 h 31"/>
                  <a:gd name="T18" fmla="*/ 34 w 50"/>
                  <a:gd name="T19" fmla="*/ 31 h 31"/>
                  <a:gd name="T20" fmla="*/ 40 w 50"/>
                  <a:gd name="T21" fmla="*/ 30 h 31"/>
                  <a:gd name="T22" fmla="*/ 44 w 50"/>
                  <a:gd name="T23" fmla="*/ 29 h 31"/>
                  <a:gd name="T24" fmla="*/ 46 w 50"/>
                  <a:gd name="T25" fmla="*/ 27 h 31"/>
                  <a:gd name="T26" fmla="*/ 46 w 50"/>
                  <a:gd name="T27" fmla="*/ 27 h 31"/>
                  <a:gd name="T28" fmla="*/ 48 w 50"/>
                  <a:gd name="T29" fmla="*/ 24 h 31"/>
                  <a:gd name="T30" fmla="*/ 49 w 50"/>
                  <a:gd name="T31" fmla="*/ 21 h 31"/>
                  <a:gd name="T32" fmla="*/ 50 w 50"/>
                  <a:gd name="T33" fmla="*/ 16 h 31"/>
                  <a:gd name="T34" fmla="*/ 50 w 50"/>
                  <a:gd name="T35" fmla="*/ 10 h 31"/>
                  <a:gd name="T36" fmla="*/ 48 w 50"/>
                  <a:gd name="T37" fmla="*/ 7 h 31"/>
                  <a:gd name="T38" fmla="*/ 46 w 50"/>
                  <a:gd name="T39" fmla="*/ 5 h 31"/>
                  <a:gd name="T40" fmla="*/ 46 w 50"/>
                  <a:gd name="T41" fmla="*/ 5 h 31"/>
                  <a:gd name="T42" fmla="*/ 44 w 50"/>
                  <a:gd name="T43" fmla="*/ 3 h 31"/>
                  <a:gd name="T44" fmla="*/ 40 w 50"/>
                  <a:gd name="T45" fmla="*/ 2 h 31"/>
                  <a:gd name="T46" fmla="*/ 35 w 50"/>
                  <a:gd name="T47" fmla="*/ 0 h 31"/>
                  <a:gd name="T48" fmla="*/ 29 w 50"/>
                  <a:gd name="T49" fmla="*/ 1 h 31"/>
                  <a:gd name="T50" fmla="*/ 27 w 50"/>
                  <a:gd name="T51" fmla="*/ 3 h 31"/>
                  <a:gd name="T52" fmla="*/ 24 w 50"/>
                  <a:gd name="T53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31">
                    <a:moveTo>
                      <a:pt x="0" y="9"/>
                    </a:moveTo>
                    <a:lnTo>
                      <a:pt x="20" y="15"/>
                    </a:lnTo>
                    <a:lnTo>
                      <a:pt x="20" y="15"/>
                    </a:lnTo>
                    <a:lnTo>
                      <a:pt x="21" y="21"/>
                    </a:lnTo>
                    <a:lnTo>
                      <a:pt x="22" y="23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6" y="29"/>
                    </a:lnTo>
                    <a:lnTo>
                      <a:pt x="29" y="30"/>
                    </a:lnTo>
                    <a:lnTo>
                      <a:pt x="34" y="31"/>
                    </a:lnTo>
                    <a:lnTo>
                      <a:pt x="40" y="30"/>
                    </a:lnTo>
                    <a:lnTo>
                      <a:pt x="44" y="29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8" y="24"/>
                    </a:lnTo>
                    <a:lnTo>
                      <a:pt x="49" y="21"/>
                    </a:lnTo>
                    <a:lnTo>
                      <a:pt x="50" y="16"/>
                    </a:lnTo>
                    <a:lnTo>
                      <a:pt x="50" y="10"/>
                    </a:lnTo>
                    <a:lnTo>
                      <a:pt x="48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7" y="3"/>
                    </a:lnTo>
                    <a:lnTo>
                      <a:pt x="24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8" name="Freeform 158"/>
              <p:cNvSpPr>
                <a:spLocks/>
              </p:cNvSpPr>
              <p:nvPr/>
            </p:nvSpPr>
            <p:spPr bwMode="auto">
              <a:xfrm>
                <a:off x="2285" y="964"/>
                <a:ext cx="56" cy="30"/>
              </a:xfrm>
              <a:custGeom>
                <a:avLst/>
                <a:gdLst>
                  <a:gd name="T0" fmla="*/ 0 w 56"/>
                  <a:gd name="T1" fmla="*/ 16 h 30"/>
                  <a:gd name="T2" fmla="*/ 0 w 56"/>
                  <a:gd name="T3" fmla="*/ 16 h 30"/>
                  <a:gd name="T4" fmla="*/ 0 w 56"/>
                  <a:gd name="T5" fmla="*/ 19 h 30"/>
                  <a:gd name="T6" fmla="*/ 26 w 56"/>
                  <a:gd name="T7" fmla="*/ 19 h 30"/>
                  <a:gd name="T8" fmla="*/ 26 w 56"/>
                  <a:gd name="T9" fmla="*/ 19 h 30"/>
                  <a:gd name="T10" fmla="*/ 29 w 56"/>
                  <a:gd name="T11" fmla="*/ 25 h 30"/>
                  <a:gd name="T12" fmla="*/ 31 w 56"/>
                  <a:gd name="T13" fmla="*/ 27 h 30"/>
                  <a:gd name="T14" fmla="*/ 34 w 56"/>
                  <a:gd name="T15" fmla="*/ 29 h 30"/>
                  <a:gd name="T16" fmla="*/ 34 w 56"/>
                  <a:gd name="T17" fmla="*/ 29 h 30"/>
                  <a:gd name="T18" fmla="*/ 37 w 56"/>
                  <a:gd name="T19" fmla="*/ 30 h 30"/>
                  <a:gd name="T20" fmla="*/ 39 w 56"/>
                  <a:gd name="T21" fmla="*/ 30 h 30"/>
                  <a:gd name="T22" fmla="*/ 45 w 56"/>
                  <a:gd name="T23" fmla="*/ 30 h 30"/>
                  <a:gd name="T24" fmla="*/ 50 w 56"/>
                  <a:gd name="T25" fmla="*/ 27 h 30"/>
                  <a:gd name="T26" fmla="*/ 52 w 56"/>
                  <a:gd name="T27" fmla="*/ 25 h 30"/>
                  <a:gd name="T28" fmla="*/ 54 w 56"/>
                  <a:gd name="T29" fmla="*/ 22 h 30"/>
                  <a:gd name="T30" fmla="*/ 54 w 56"/>
                  <a:gd name="T31" fmla="*/ 22 h 30"/>
                  <a:gd name="T32" fmla="*/ 55 w 56"/>
                  <a:gd name="T33" fmla="*/ 18 h 30"/>
                  <a:gd name="T34" fmla="*/ 56 w 56"/>
                  <a:gd name="T35" fmla="*/ 16 h 30"/>
                  <a:gd name="T36" fmla="*/ 55 w 56"/>
                  <a:gd name="T37" fmla="*/ 10 h 30"/>
                  <a:gd name="T38" fmla="*/ 52 w 56"/>
                  <a:gd name="T39" fmla="*/ 5 h 30"/>
                  <a:gd name="T40" fmla="*/ 50 w 56"/>
                  <a:gd name="T41" fmla="*/ 3 h 30"/>
                  <a:gd name="T42" fmla="*/ 48 w 56"/>
                  <a:gd name="T43" fmla="*/ 1 h 30"/>
                  <a:gd name="T44" fmla="*/ 48 w 56"/>
                  <a:gd name="T45" fmla="*/ 1 h 30"/>
                  <a:gd name="T46" fmla="*/ 45 w 56"/>
                  <a:gd name="T47" fmla="*/ 0 h 30"/>
                  <a:gd name="T48" fmla="*/ 42 w 56"/>
                  <a:gd name="T49" fmla="*/ 0 h 30"/>
                  <a:gd name="T50" fmla="*/ 36 w 56"/>
                  <a:gd name="T51" fmla="*/ 0 h 30"/>
                  <a:gd name="T52" fmla="*/ 31 w 56"/>
                  <a:gd name="T53" fmla="*/ 3 h 30"/>
                  <a:gd name="T54" fmla="*/ 29 w 56"/>
                  <a:gd name="T55" fmla="*/ 5 h 30"/>
                  <a:gd name="T56" fmla="*/ 28 w 56"/>
                  <a:gd name="T5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30">
                    <a:moveTo>
                      <a:pt x="0" y="16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9" y="25"/>
                    </a:lnTo>
                    <a:lnTo>
                      <a:pt x="31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7" y="30"/>
                    </a:lnTo>
                    <a:lnTo>
                      <a:pt x="39" y="30"/>
                    </a:lnTo>
                    <a:lnTo>
                      <a:pt x="45" y="30"/>
                    </a:lnTo>
                    <a:lnTo>
                      <a:pt x="50" y="27"/>
                    </a:lnTo>
                    <a:lnTo>
                      <a:pt x="52" y="25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5" y="18"/>
                    </a:lnTo>
                    <a:lnTo>
                      <a:pt x="56" y="16"/>
                    </a:lnTo>
                    <a:lnTo>
                      <a:pt x="55" y="10"/>
                    </a:lnTo>
                    <a:lnTo>
                      <a:pt x="52" y="5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8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39" name="Freeform 159"/>
              <p:cNvSpPr>
                <a:spLocks/>
              </p:cNvSpPr>
              <p:nvPr/>
            </p:nvSpPr>
            <p:spPr bwMode="auto">
              <a:xfrm>
                <a:off x="2278" y="887"/>
                <a:ext cx="48" cy="39"/>
              </a:xfrm>
              <a:custGeom>
                <a:avLst/>
                <a:gdLst>
                  <a:gd name="T0" fmla="*/ 0 w 48"/>
                  <a:gd name="T1" fmla="*/ 39 h 39"/>
                  <a:gd name="T2" fmla="*/ 22 w 48"/>
                  <a:gd name="T3" fmla="*/ 27 h 39"/>
                  <a:gd name="T4" fmla="*/ 22 w 48"/>
                  <a:gd name="T5" fmla="*/ 27 h 39"/>
                  <a:gd name="T6" fmla="*/ 26 w 48"/>
                  <a:gd name="T7" fmla="*/ 30 h 39"/>
                  <a:gd name="T8" fmla="*/ 29 w 48"/>
                  <a:gd name="T9" fmla="*/ 31 h 39"/>
                  <a:gd name="T10" fmla="*/ 32 w 48"/>
                  <a:gd name="T11" fmla="*/ 31 h 39"/>
                  <a:gd name="T12" fmla="*/ 32 w 48"/>
                  <a:gd name="T13" fmla="*/ 31 h 39"/>
                  <a:gd name="T14" fmla="*/ 36 w 48"/>
                  <a:gd name="T15" fmla="*/ 30 h 39"/>
                  <a:gd name="T16" fmla="*/ 39 w 48"/>
                  <a:gd name="T17" fmla="*/ 30 h 39"/>
                  <a:gd name="T18" fmla="*/ 44 w 48"/>
                  <a:gd name="T19" fmla="*/ 25 h 39"/>
                  <a:gd name="T20" fmla="*/ 47 w 48"/>
                  <a:gd name="T21" fmla="*/ 20 h 39"/>
                  <a:gd name="T22" fmla="*/ 47 w 48"/>
                  <a:gd name="T23" fmla="*/ 18 h 39"/>
                  <a:gd name="T24" fmla="*/ 48 w 48"/>
                  <a:gd name="T25" fmla="*/ 15 h 39"/>
                  <a:gd name="T26" fmla="*/ 48 w 48"/>
                  <a:gd name="T27" fmla="*/ 15 h 39"/>
                  <a:gd name="T28" fmla="*/ 47 w 48"/>
                  <a:gd name="T29" fmla="*/ 12 h 39"/>
                  <a:gd name="T30" fmla="*/ 46 w 48"/>
                  <a:gd name="T31" fmla="*/ 9 h 39"/>
                  <a:gd name="T32" fmla="*/ 43 w 48"/>
                  <a:gd name="T33" fmla="*/ 4 h 39"/>
                  <a:gd name="T34" fmla="*/ 38 w 48"/>
                  <a:gd name="T35" fmla="*/ 1 h 39"/>
                  <a:gd name="T36" fmla="*/ 35 w 48"/>
                  <a:gd name="T37" fmla="*/ 0 h 39"/>
                  <a:gd name="T38" fmla="*/ 31 w 48"/>
                  <a:gd name="T39" fmla="*/ 0 h 39"/>
                  <a:gd name="T40" fmla="*/ 31 w 48"/>
                  <a:gd name="T41" fmla="*/ 0 h 39"/>
                  <a:gd name="T42" fmla="*/ 28 w 48"/>
                  <a:gd name="T43" fmla="*/ 0 h 39"/>
                  <a:gd name="T44" fmla="*/ 26 w 48"/>
                  <a:gd name="T45" fmla="*/ 1 h 39"/>
                  <a:gd name="T46" fmla="*/ 21 w 48"/>
                  <a:gd name="T47" fmla="*/ 5 h 39"/>
                  <a:gd name="T48" fmla="*/ 18 w 48"/>
                  <a:gd name="T49" fmla="*/ 10 h 39"/>
                  <a:gd name="T50" fmla="*/ 17 w 48"/>
                  <a:gd name="T51" fmla="*/ 12 h 39"/>
                  <a:gd name="T52" fmla="*/ 17 w 48"/>
                  <a:gd name="T53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lnTo>
                      <a:pt x="22" y="27"/>
                    </a:lnTo>
                    <a:lnTo>
                      <a:pt x="22" y="27"/>
                    </a:lnTo>
                    <a:lnTo>
                      <a:pt x="26" y="30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39" y="30"/>
                    </a:lnTo>
                    <a:lnTo>
                      <a:pt x="44" y="25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7" y="12"/>
                    </a:lnTo>
                    <a:lnTo>
                      <a:pt x="46" y="9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7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0" name="Freeform 160"/>
              <p:cNvSpPr>
                <a:spLocks/>
              </p:cNvSpPr>
              <p:nvPr/>
            </p:nvSpPr>
            <p:spPr bwMode="auto">
              <a:xfrm>
                <a:off x="2237" y="1083"/>
                <a:ext cx="43" cy="39"/>
              </a:xfrm>
              <a:custGeom>
                <a:avLst/>
                <a:gdLst>
                  <a:gd name="T0" fmla="*/ 0 w 43"/>
                  <a:gd name="T1" fmla="*/ 0 h 39"/>
                  <a:gd name="T2" fmla="*/ 15 w 43"/>
                  <a:gd name="T3" fmla="*/ 16 h 39"/>
                  <a:gd name="T4" fmla="*/ 15 w 43"/>
                  <a:gd name="T5" fmla="*/ 16 h 39"/>
                  <a:gd name="T6" fmla="*/ 13 w 43"/>
                  <a:gd name="T7" fmla="*/ 22 h 39"/>
                  <a:gd name="T8" fmla="*/ 13 w 43"/>
                  <a:gd name="T9" fmla="*/ 25 h 39"/>
                  <a:gd name="T10" fmla="*/ 13 w 43"/>
                  <a:gd name="T11" fmla="*/ 27 h 39"/>
                  <a:gd name="T12" fmla="*/ 13 w 43"/>
                  <a:gd name="T13" fmla="*/ 27 h 39"/>
                  <a:gd name="T14" fmla="*/ 14 w 43"/>
                  <a:gd name="T15" fmla="*/ 30 h 39"/>
                  <a:gd name="T16" fmla="*/ 16 w 43"/>
                  <a:gd name="T17" fmla="*/ 33 h 39"/>
                  <a:gd name="T18" fmla="*/ 20 w 43"/>
                  <a:gd name="T19" fmla="*/ 37 h 39"/>
                  <a:gd name="T20" fmla="*/ 25 w 43"/>
                  <a:gd name="T21" fmla="*/ 38 h 39"/>
                  <a:gd name="T22" fmla="*/ 28 w 43"/>
                  <a:gd name="T23" fmla="*/ 39 h 39"/>
                  <a:gd name="T24" fmla="*/ 31 w 43"/>
                  <a:gd name="T25" fmla="*/ 38 h 39"/>
                  <a:gd name="T26" fmla="*/ 31 w 43"/>
                  <a:gd name="T27" fmla="*/ 38 h 39"/>
                  <a:gd name="T28" fmla="*/ 34 w 43"/>
                  <a:gd name="T29" fmla="*/ 37 h 39"/>
                  <a:gd name="T30" fmla="*/ 37 w 43"/>
                  <a:gd name="T31" fmla="*/ 36 h 39"/>
                  <a:gd name="T32" fmla="*/ 41 w 43"/>
                  <a:gd name="T33" fmla="*/ 31 h 39"/>
                  <a:gd name="T34" fmla="*/ 43 w 43"/>
                  <a:gd name="T35" fmla="*/ 26 h 39"/>
                  <a:gd name="T36" fmla="*/ 43 w 43"/>
                  <a:gd name="T37" fmla="*/ 23 h 39"/>
                  <a:gd name="T38" fmla="*/ 43 w 43"/>
                  <a:gd name="T39" fmla="*/ 20 h 39"/>
                  <a:gd name="T40" fmla="*/ 43 w 43"/>
                  <a:gd name="T41" fmla="*/ 20 h 39"/>
                  <a:gd name="T42" fmla="*/ 42 w 43"/>
                  <a:gd name="T43" fmla="*/ 17 h 39"/>
                  <a:gd name="T44" fmla="*/ 40 w 43"/>
                  <a:gd name="T45" fmla="*/ 15 h 39"/>
                  <a:gd name="T46" fmla="*/ 35 w 43"/>
                  <a:gd name="T47" fmla="*/ 10 h 39"/>
                  <a:gd name="T48" fmla="*/ 30 w 43"/>
                  <a:gd name="T49" fmla="*/ 8 h 39"/>
                  <a:gd name="T50" fmla="*/ 27 w 43"/>
                  <a:gd name="T51" fmla="*/ 8 h 39"/>
                  <a:gd name="T52" fmla="*/ 24 w 43"/>
                  <a:gd name="T5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39">
                    <a:moveTo>
                      <a:pt x="0" y="0"/>
                    </a:moveTo>
                    <a:lnTo>
                      <a:pt x="15" y="16"/>
                    </a:lnTo>
                    <a:lnTo>
                      <a:pt x="15" y="16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20" y="37"/>
                    </a:lnTo>
                    <a:lnTo>
                      <a:pt x="25" y="38"/>
                    </a:lnTo>
                    <a:lnTo>
                      <a:pt x="28" y="39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4" y="37"/>
                    </a:lnTo>
                    <a:lnTo>
                      <a:pt x="37" y="36"/>
                    </a:lnTo>
                    <a:lnTo>
                      <a:pt x="41" y="31"/>
                    </a:lnTo>
                    <a:lnTo>
                      <a:pt x="43" y="26"/>
                    </a:lnTo>
                    <a:lnTo>
                      <a:pt x="43" y="23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2" y="17"/>
                    </a:lnTo>
                    <a:lnTo>
                      <a:pt x="40" y="15"/>
                    </a:lnTo>
                    <a:lnTo>
                      <a:pt x="35" y="10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1" name="Freeform 161"/>
              <p:cNvSpPr>
                <a:spLocks/>
              </p:cNvSpPr>
              <p:nvPr/>
            </p:nvSpPr>
            <p:spPr bwMode="auto">
              <a:xfrm>
                <a:off x="2186" y="1103"/>
                <a:ext cx="31" cy="65"/>
              </a:xfrm>
              <a:custGeom>
                <a:avLst/>
                <a:gdLst>
                  <a:gd name="T0" fmla="*/ 5 w 31"/>
                  <a:gd name="T1" fmla="*/ 0 h 65"/>
                  <a:gd name="T2" fmla="*/ 9 w 31"/>
                  <a:gd name="T3" fmla="*/ 35 h 65"/>
                  <a:gd name="T4" fmla="*/ 9 w 31"/>
                  <a:gd name="T5" fmla="*/ 35 h 65"/>
                  <a:gd name="T6" fmla="*/ 4 w 31"/>
                  <a:gd name="T7" fmla="*/ 39 h 65"/>
                  <a:gd name="T8" fmla="*/ 2 w 31"/>
                  <a:gd name="T9" fmla="*/ 41 h 65"/>
                  <a:gd name="T10" fmla="*/ 1 w 31"/>
                  <a:gd name="T11" fmla="*/ 44 h 65"/>
                  <a:gd name="T12" fmla="*/ 1 w 31"/>
                  <a:gd name="T13" fmla="*/ 44 h 65"/>
                  <a:gd name="T14" fmla="*/ 0 w 31"/>
                  <a:gd name="T15" fmla="*/ 47 h 65"/>
                  <a:gd name="T16" fmla="*/ 0 w 31"/>
                  <a:gd name="T17" fmla="*/ 50 h 65"/>
                  <a:gd name="T18" fmla="*/ 1 w 31"/>
                  <a:gd name="T19" fmla="*/ 55 h 65"/>
                  <a:gd name="T20" fmla="*/ 5 w 31"/>
                  <a:gd name="T21" fmla="*/ 60 h 65"/>
                  <a:gd name="T22" fmla="*/ 7 w 31"/>
                  <a:gd name="T23" fmla="*/ 62 h 65"/>
                  <a:gd name="T24" fmla="*/ 10 w 31"/>
                  <a:gd name="T25" fmla="*/ 64 h 65"/>
                  <a:gd name="T26" fmla="*/ 10 w 31"/>
                  <a:gd name="T27" fmla="*/ 64 h 65"/>
                  <a:gd name="T28" fmla="*/ 13 w 31"/>
                  <a:gd name="T29" fmla="*/ 65 h 65"/>
                  <a:gd name="T30" fmla="*/ 16 w 31"/>
                  <a:gd name="T31" fmla="*/ 65 h 65"/>
                  <a:gd name="T32" fmla="*/ 22 w 31"/>
                  <a:gd name="T33" fmla="*/ 62 h 65"/>
                  <a:gd name="T34" fmla="*/ 27 w 31"/>
                  <a:gd name="T35" fmla="*/ 59 h 65"/>
                  <a:gd name="T36" fmla="*/ 28 w 31"/>
                  <a:gd name="T37" fmla="*/ 57 h 65"/>
                  <a:gd name="T38" fmla="*/ 30 w 31"/>
                  <a:gd name="T39" fmla="*/ 54 h 65"/>
                  <a:gd name="T40" fmla="*/ 30 w 31"/>
                  <a:gd name="T41" fmla="*/ 54 h 65"/>
                  <a:gd name="T42" fmla="*/ 30 w 31"/>
                  <a:gd name="T43" fmla="*/ 51 h 65"/>
                  <a:gd name="T44" fmla="*/ 31 w 31"/>
                  <a:gd name="T45" fmla="*/ 48 h 65"/>
                  <a:gd name="T46" fmla="*/ 29 w 31"/>
                  <a:gd name="T47" fmla="*/ 42 h 65"/>
                  <a:gd name="T48" fmla="*/ 26 w 31"/>
                  <a:gd name="T49" fmla="*/ 38 h 65"/>
                  <a:gd name="T50" fmla="*/ 23 w 31"/>
                  <a:gd name="T51" fmla="*/ 36 h 65"/>
                  <a:gd name="T52" fmla="*/ 21 w 31"/>
                  <a:gd name="T53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65">
                    <a:moveTo>
                      <a:pt x="5" y="0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4" y="39"/>
                    </a:lnTo>
                    <a:lnTo>
                      <a:pt x="2" y="41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5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2" y="62"/>
                    </a:lnTo>
                    <a:lnTo>
                      <a:pt x="27" y="59"/>
                    </a:lnTo>
                    <a:lnTo>
                      <a:pt x="28" y="57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29" y="42"/>
                    </a:lnTo>
                    <a:lnTo>
                      <a:pt x="26" y="38"/>
                    </a:lnTo>
                    <a:lnTo>
                      <a:pt x="23" y="36"/>
                    </a:lnTo>
                    <a:lnTo>
                      <a:pt x="21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2" name="Freeform 162"/>
              <p:cNvSpPr>
                <a:spLocks/>
              </p:cNvSpPr>
              <p:nvPr/>
            </p:nvSpPr>
            <p:spPr bwMode="auto">
              <a:xfrm>
                <a:off x="2064" y="1048"/>
                <a:ext cx="41" cy="32"/>
              </a:xfrm>
              <a:custGeom>
                <a:avLst/>
                <a:gdLst>
                  <a:gd name="T0" fmla="*/ 41 w 41"/>
                  <a:gd name="T1" fmla="*/ 0 h 32"/>
                  <a:gd name="T2" fmla="*/ 26 w 41"/>
                  <a:gd name="T3" fmla="*/ 6 h 32"/>
                  <a:gd name="T4" fmla="*/ 26 w 41"/>
                  <a:gd name="T5" fmla="*/ 6 h 32"/>
                  <a:gd name="T6" fmla="*/ 24 w 41"/>
                  <a:gd name="T7" fmla="*/ 5 h 32"/>
                  <a:gd name="T8" fmla="*/ 24 w 41"/>
                  <a:gd name="T9" fmla="*/ 5 h 32"/>
                  <a:gd name="T10" fmla="*/ 22 w 41"/>
                  <a:gd name="T11" fmla="*/ 3 h 32"/>
                  <a:gd name="T12" fmla="*/ 19 w 41"/>
                  <a:gd name="T13" fmla="*/ 2 h 32"/>
                  <a:gd name="T14" fmla="*/ 13 w 41"/>
                  <a:gd name="T15" fmla="*/ 1 h 32"/>
                  <a:gd name="T16" fmla="*/ 8 w 41"/>
                  <a:gd name="T17" fmla="*/ 3 h 32"/>
                  <a:gd name="T18" fmla="*/ 5 w 41"/>
                  <a:gd name="T19" fmla="*/ 5 h 32"/>
                  <a:gd name="T20" fmla="*/ 3 w 41"/>
                  <a:gd name="T21" fmla="*/ 7 h 32"/>
                  <a:gd name="T22" fmla="*/ 3 w 41"/>
                  <a:gd name="T23" fmla="*/ 7 h 32"/>
                  <a:gd name="T24" fmla="*/ 2 w 41"/>
                  <a:gd name="T25" fmla="*/ 9 h 32"/>
                  <a:gd name="T26" fmla="*/ 0 w 41"/>
                  <a:gd name="T27" fmla="*/ 13 h 32"/>
                  <a:gd name="T28" fmla="*/ 0 w 41"/>
                  <a:gd name="T29" fmla="*/ 19 h 32"/>
                  <a:gd name="T30" fmla="*/ 2 w 41"/>
                  <a:gd name="T31" fmla="*/ 24 h 32"/>
                  <a:gd name="T32" fmla="*/ 3 w 41"/>
                  <a:gd name="T33" fmla="*/ 27 h 32"/>
                  <a:gd name="T34" fmla="*/ 5 w 41"/>
                  <a:gd name="T35" fmla="*/ 29 h 32"/>
                  <a:gd name="T36" fmla="*/ 5 w 41"/>
                  <a:gd name="T37" fmla="*/ 29 h 32"/>
                  <a:gd name="T38" fmla="*/ 8 w 41"/>
                  <a:gd name="T39" fmla="*/ 31 h 32"/>
                  <a:gd name="T40" fmla="*/ 11 w 41"/>
                  <a:gd name="T41" fmla="*/ 32 h 32"/>
                  <a:gd name="T42" fmla="*/ 16 w 41"/>
                  <a:gd name="T43" fmla="*/ 32 h 32"/>
                  <a:gd name="T44" fmla="*/ 22 w 41"/>
                  <a:gd name="T45" fmla="*/ 30 h 32"/>
                  <a:gd name="T46" fmla="*/ 24 w 41"/>
                  <a:gd name="T47" fmla="*/ 29 h 32"/>
                  <a:gd name="T48" fmla="*/ 26 w 41"/>
                  <a:gd name="T4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2">
                    <a:moveTo>
                      <a:pt x="41" y="0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19" y="2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8" y="31"/>
                    </a:lnTo>
                    <a:lnTo>
                      <a:pt x="11" y="32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4" y="29"/>
                    </a:lnTo>
                    <a:lnTo>
                      <a:pt x="26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3" name="Freeform 163"/>
              <p:cNvSpPr>
                <a:spLocks/>
              </p:cNvSpPr>
              <p:nvPr/>
            </p:nvSpPr>
            <p:spPr bwMode="auto">
              <a:xfrm>
                <a:off x="2109" y="1088"/>
                <a:ext cx="30" cy="52"/>
              </a:xfrm>
              <a:custGeom>
                <a:avLst/>
                <a:gdLst>
                  <a:gd name="T0" fmla="*/ 29 w 30"/>
                  <a:gd name="T1" fmla="*/ 0 h 52"/>
                  <a:gd name="T2" fmla="*/ 17 w 30"/>
                  <a:gd name="T3" fmla="*/ 21 h 52"/>
                  <a:gd name="T4" fmla="*/ 17 w 30"/>
                  <a:gd name="T5" fmla="*/ 21 h 52"/>
                  <a:gd name="T6" fmla="*/ 15 w 30"/>
                  <a:gd name="T7" fmla="*/ 21 h 52"/>
                  <a:gd name="T8" fmla="*/ 15 w 30"/>
                  <a:gd name="T9" fmla="*/ 21 h 52"/>
                  <a:gd name="T10" fmla="*/ 12 w 30"/>
                  <a:gd name="T11" fmla="*/ 21 h 52"/>
                  <a:gd name="T12" fmla="*/ 9 w 30"/>
                  <a:gd name="T13" fmla="*/ 22 h 52"/>
                  <a:gd name="T14" fmla="*/ 4 w 30"/>
                  <a:gd name="T15" fmla="*/ 25 h 52"/>
                  <a:gd name="T16" fmla="*/ 1 w 30"/>
                  <a:gd name="T17" fmla="*/ 30 h 52"/>
                  <a:gd name="T18" fmla="*/ 0 w 30"/>
                  <a:gd name="T19" fmla="*/ 33 h 52"/>
                  <a:gd name="T20" fmla="*/ 0 w 30"/>
                  <a:gd name="T21" fmla="*/ 36 h 52"/>
                  <a:gd name="T22" fmla="*/ 0 w 30"/>
                  <a:gd name="T23" fmla="*/ 36 h 52"/>
                  <a:gd name="T24" fmla="*/ 0 w 30"/>
                  <a:gd name="T25" fmla="*/ 39 h 52"/>
                  <a:gd name="T26" fmla="*/ 1 w 30"/>
                  <a:gd name="T27" fmla="*/ 43 h 52"/>
                  <a:gd name="T28" fmla="*/ 4 w 30"/>
                  <a:gd name="T29" fmla="*/ 47 h 52"/>
                  <a:gd name="T30" fmla="*/ 9 w 30"/>
                  <a:gd name="T31" fmla="*/ 51 h 52"/>
                  <a:gd name="T32" fmla="*/ 11 w 30"/>
                  <a:gd name="T33" fmla="*/ 51 h 52"/>
                  <a:gd name="T34" fmla="*/ 14 w 30"/>
                  <a:gd name="T35" fmla="*/ 52 h 52"/>
                  <a:gd name="T36" fmla="*/ 14 w 30"/>
                  <a:gd name="T37" fmla="*/ 52 h 52"/>
                  <a:gd name="T38" fmla="*/ 17 w 30"/>
                  <a:gd name="T39" fmla="*/ 52 h 52"/>
                  <a:gd name="T40" fmla="*/ 20 w 30"/>
                  <a:gd name="T41" fmla="*/ 51 h 52"/>
                  <a:gd name="T42" fmla="*/ 26 w 30"/>
                  <a:gd name="T43" fmla="*/ 48 h 52"/>
                  <a:gd name="T44" fmla="*/ 29 w 30"/>
                  <a:gd name="T45" fmla="*/ 43 h 52"/>
                  <a:gd name="T46" fmla="*/ 30 w 30"/>
                  <a:gd name="T47" fmla="*/ 39 h 52"/>
                  <a:gd name="T48" fmla="*/ 30 w 30"/>
                  <a:gd name="T49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52">
                    <a:moveTo>
                      <a:pt x="29" y="0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2" y="21"/>
                    </a:lnTo>
                    <a:lnTo>
                      <a:pt x="9" y="22"/>
                    </a:lnTo>
                    <a:lnTo>
                      <a:pt x="4" y="25"/>
                    </a:lnTo>
                    <a:lnTo>
                      <a:pt x="1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3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0" y="51"/>
                    </a:lnTo>
                    <a:lnTo>
                      <a:pt x="26" y="48"/>
                    </a:lnTo>
                    <a:lnTo>
                      <a:pt x="29" y="43"/>
                    </a:lnTo>
                    <a:lnTo>
                      <a:pt x="30" y="39"/>
                    </a:lnTo>
                    <a:lnTo>
                      <a:pt x="3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4" name="Freeform 164"/>
              <p:cNvSpPr>
                <a:spLocks/>
              </p:cNvSpPr>
              <p:nvPr/>
            </p:nvSpPr>
            <p:spPr bwMode="auto">
              <a:xfrm>
                <a:off x="2913" y="1206"/>
                <a:ext cx="175" cy="117"/>
              </a:xfrm>
              <a:custGeom>
                <a:avLst/>
                <a:gdLst>
                  <a:gd name="T0" fmla="*/ 171 w 175"/>
                  <a:gd name="T1" fmla="*/ 69 h 117"/>
                  <a:gd name="T2" fmla="*/ 144 w 175"/>
                  <a:gd name="T3" fmla="*/ 7 h 117"/>
                  <a:gd name="T4" fmla="*/ 144 w 175"/>
                  <a:gd name="T5" fmla="*/ 7 h 117"/>
                  <a:gd name="T6" fmla="*/ 142 w 175"/>
                  <a:gd name="T7" fmla="*/ 4 h 117"/>
                  <a:gd name="T8" fmla="*/ 140 w 175"/>
                  <a:gd name="T9" fmla="*/ 2 h 117"/>
                  <a:gd name="T10" fmla="*/ 137 w 175"/>
                  <a:gd name="T11" fmla="*/ 1 h 117"/>
                  <a:gd name="T12" fmla="*/ 134 w 175"/>
                  <a:gd name="T13" fmla="*/ 0 h 117"/>
                  <a:gd name="T14" fmla="*/ 41 w 175"/>
                  <a:gd name="T15" fmla="*/ 0 h 117"/>
                  <a:gd name="T16" fmla="*/ 41 w 175"/>
                  <a:gd name="T17" fmla="*/ 0 h 117"/>
                  <a:gd name="T18" fmla="*/ 41 w 175"/>
                  <a:gd name="T19" fmla="*/ 0 h 117"/>
                  <a:gd name="T20" fmla="*/ 41 w 175"/>
                  <a:gd name="T21" fmla="*/ 0 h 117"/>
                  <a:gd name="T22" fmla="*/ 38 w 175"/>
                  <a:gd name="T23" fmla="*/ 1 h 117"/>
                  <a:gd name="T24" fmla="*/ 35 w 175"/>
                  <a:gd name="T25" fmla="*/ 2 h 117"/>
                  <a:gd name="T26" fmla="*/ 33 w 175"/>
                  <a:gd name="T27" fmla="*/ 4 h 117"/>
                  <a:gd name="T28" fmla="*/ 31 w 175"/>
                  <a:gd name="T29" fmla="*/ 7 h 117"/>
                  <a:gd name="T30" fmla="*/ 4 w 175"/>
                  <a:gd name="T31" fmla="*/ 69 h 117"/>
                  <a:gd name="T32" fmla="*/ 4 w 175"/>
                  <a:gd name="T33" fmla="*/ 69 h 117"/>
                  <a:gd name="T34" fmla="*/ 2 w 175"/>
                  <a:gd name="T35" fmla="*/ 76 h 117"/>
                  <a:gd name="T36" fmla="*/ 0 w 175"/>
                  <a:gd name="T37" fmla="*/ 85 h 117"/>
                  <a:gd name="T38" fmla="*/ 0 w 175"/>
                  <a:gd name="T39" fmla="*/ 85 h 117"/>
                  <a:gd name="T40" fmla="*/ 0 w 175"/>
                  <a:gd name="T41" fmla="*/ 85 h 117"/>
                  <a:gd name="T42" fmla="*/ 0 w 175"/>
                  <a:gd name="T43" fmla="*/ 85 h 117"/>
                  <a:gd name="T44" fmla="*/ 0 w 175"/>
                  <a:gd name="T45" fmla="*/ 110 h 117"/>
                  <a:gd name="T46" fmla="*/ 0 w 175"/>
                  <a:gd name="T47" fmla="*/ 110 h 117"/>
                  <a:gd name="T48" fmla="*/ 1 w 175"/>
                  <a:gd name="T49" fmla="*/ 113 h 117"/>
                  <a:gd name="T50" fmla="*/ 2 w 175"/>
                  <a:gd name="T51" fmla="*/ 115 h 117"/>
                  <a:gd name="T52" fmla="*/ 4 w 175"/>
                  <a:gd name="T53" fmla="*/ 116 h 117"/>
                  <a:gd name="T54" fmla="*/ 6 w 175"/>
                  <a:gd name="T55" fmla="*/ 117 h 117"/>
                  <a:gd name="T56" fmla="*/ 6 w 175"/>
                  <a:gd name="T57" fmla="*/ 117 h 117"/>
                  <a:gd name="T58" fmla="*/ 7 w 175"/>
                  <a:gd name="T59" fmla="*/ 117 h 117"/>
                  <a:gd name="T60" fmla="*/ 169 w 175"/>
                  <a:gd name="T61" fmla="*/ 117 h 117"/>
                  <a:gd name="T62" fmla="*/ 169 w 175"/>
                  <a:gd name="T63" fmla="*/ 117 h 117"/>
                  <a:gd name="T64" fmla="*/ 171 w 175"/>
                  <a:gd name="T65" fmla="*/ 116 h 117"/>
                  <a:gd name="T66" fmla="*/ 173 w 175"/>
                  <a:gd name="T67" fmla="*/ 115 h 117"/>
                  <a:gd name="T68" fmla="*/ 174 w 175"/>
                  <a:gd name="T69" fmla="*/ 113 h 117"/>
                  <a:gd name="T70" fmla="*/ 175 w 175"/>
                  <a:gd name="T71" fmla="*/ 110 h 117"/>
                  <a:gd name="T72" fmla="*/ 175 w 175"/>
                  <a:gd name="T73" fmla="*/ 85 h 117"/>
                  <a:gd name="T74" fmla="*/ 175 w 175"/>
                  <a:gd name="T75" fmla="*/ 85 h 117"/>
                  <a:gd name="T76" fmla="*/ 174 w 175"/>
                  <a:gd name="T77" fmla="*/ 77 h 117"/>
                  <a:gd name="T78" fmla="*/ 171 w 175"/>
                  <a:gd name="T79" fmla="*/ 69 h 117"/>
                  <a:gd name="T80" fmla="*/ 171 w 175"/>
                  <a:gd name="T81" fmla="*/ 6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17">
                    <a:moveTo>
                      <a:pt x="171" y="69"/>
                    </a:moveTo>
                    <a:lnTo>
                      <a:pt x="144" y="7"/>
                    </a:lnTo>
                    <a:lnTo>
                      <a:pt x="144" y="7"/>
                    </a:lnTo>
                    <a:lnTo>
                      <a:pt x="142" y="4"/>
                    </a:lnTo>
                    <a:lnTo>
                      <a:pt x="140" y="2"/>
                    </a:lnTo>
                    <a:lnTo>
                      <a:pt x="137" y="1"/>
                    </a:lnTo>
                    <a:lnTo>
                      <a:pt x="13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2" y="76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2" y="115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7" y="117"/>
                    </a:lnTo>
                    <a:lnTo>
                      <a:pt x="169" y="117"/>
                    </a:lnTo>
                    <a:lnTo>
                      <a:pt x="169" y="117"/>
                    </a:lnTo>
                    <a:lnTo>
                      <a:pt x="171" y="116"/>
                    </a:lnTo>
                    <a:lnTo>
                      <a:pt x="173" y="115"/>
                    </a:lnTo>
                    <a:lnTo>
                      <a:pt x="174" y="113"/>
                    </a:lnTo>
                    <a:lnTo>
                      <a:pt x="175" y="110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4" y="77"/>
                    </a:lnTo>
                    <a:lnTo>
                      <a:pt x="171" y="69"/>
                    </a:lnTo>
                    <a:lnTo>
                      <a:pt x="171" y="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5" name="Freeform 165"/>
              <p:cNvSpPr>
                <a:spLocks/>
              </p:cNvSpPr>
              <p:nvPr/>
            </p:nvSpPr>
            <p:spPr bwMode="auto">
              <a:xfrm>
                <a:off x="2986" y="1224"/>
                <a:ext cx="14" cy="7"/>
              </a:xfrm>
              <a:custGeom>
                <a:avLst/>
                <a:gdLst>
                  <a:gd name="T0" fmla="*/ 0 w 14"/>
                  <a:gd name="T1" fmla="*/ 7 h 7"/>
                  <a:gd name="T2" fmla="*/ 0 w 14"/>
                  <a:gd name="T3" fmla="*/ 0 h 7"/>
                  <a:gd name="T4" fmla="*/ 14 w 1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6" name="Freeform 166"/>
              <p:cNvSpPr>
                <a:spLocks/>
              </p:cNvSpPr>
              <p:nvPr/>
            </p:nvSpPr>
            <p:spPr bwMode="auto">
              <a:xfrm>
                <a:off x="2984" y="1239"/>
                <a:ext cx="16" cy="8"/>
              </a:xfrm>
              <a:custGeom>
                <a:avLst/>
                <a:gdLst>
                  <a:gd name="T0" fmla="*/ 0 w 16"/>
                  <a:gd name="T1" fmla="*/ 8 h 8"/>
                  <a:gd name="T2" fmla="*/ 1 w 16"/>
                  <a:gd name="T3" fmla="*/ 0 h 8"/>
                  <a:gd name="T4" fmla="*/ 16 w 1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lnTo>
                      <a:pt x="1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7" name="Freeform 167"/>
              <p:cNvSpPr>
                <a:spLocks/>
              </p:cNvSpPr>
              <p:nvPr/>
            </p:nvSpPr>
            <p:spPr bwMode="auto">
              <a:xfrm>
                <a:off x="2946" y="1224"/>
                <a:ext cx="29" cy="42"/>
              </a:xfrm>
              <a:custGeom>
                <a:avLst/>
                <a:gdLst>
                  <a:gd name="T0" fmla="*/ 0 w 29"/>
                  <a:gd name="T1" fmla="*/ 42 h 42"/>
                  <a:gd name="T2" fmla="*/ 10 w 29"/>
                  <a:gd name="T3" fmla="*/ 0 h 42"/>
                  <a:gd name="T4" fmla="*/ 29 w 29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42">
                    <a:moveTo>
                      <a:pt x="0" y="42"/>
                    </a:moveTo>
                    <a:lnTo>
                      <a:pt x="10" y="0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8" name="Freeform 168"/>
              <p:cNvSpPr>
                <a:spLocks/>
              </p:cNvSpPr>
              <p:nvPr/>
            </p:nvSpPr>
            <p:spPr bwMode="auto">
              <a:xfrm>
                <a:off x="2983" y="1256"/>
                <a:ext cx="17" cy="10"/>
              </a:xfrm>
              <a:custGeom>
                <a:avLst/>
                <a:gdLst>
                  <a:gd name="T0" fmla="*/ 0 w 17"/>
                  <a:gd name="T1" fmla="*/ 10 h 10"/>
                  <a:gd name="T2" fmla="*/ 1 w 17"/>
                  <a:gd name="T3" fmla="*/ 0 h 10"/>
                  <a:gd name="T4" fmla="*/ 17 w 1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lnTo>
                      <a:pt x="1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49" name="Freeform 169"/>
              <p:cNvSpPr>
                <a:spLocks/>
              </p:cNvSpPr>
              <p:nvPr/>
            </p:nvSpPr>
            <p:spPr bwMode="auto">
              <a:xfrm>
                <a:off x="3010" y="1224"/>
                <a:ext cx="12" cy="7"/>
              </a:xfrm>
              <a:custGeom>
                <a:avLst/>
                <a:gdLst>
                  <a:gd name="T0" fmla="*/ 0 w 12"/>
                  <a:gd name="T1" fmla="*/ 7 h 7"/>
                  <a:gd name="T2" fmla="*/ 0 w 12"/>
                  <a:gd name="T3" fmla="*/ 0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lnTo>
                      <a:pt x="0" y="0"/>
                    </a:lnTo>
                    <a:lnTo>
                      <a:pt x="12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0" name="Freeform 170"/>
              <p:cNvSpPr>
                <a:spLocks/>
              </p:cNvSpPr>
              <p:nvPr/>
            </p:nvSpPr>
            <p:spPr bwMode="auto">
              <a:xfrm>
                <a:off x="3010" y="1239"/>
                <a:ext cx="14" cy="8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1" name="Freeform 171"/>
              <p:cNvSpPr>
                <a:spLocks/>
              </p:cNvSpPr>
              <p:nvPr/>
            </p:nvSpPr>
            <p:spPr bwMode="auto">
              <a:xfrm>
                <a:off x="3011" y="1256"/>
                <a:ext cx="15" cy="10"/>
              </a:xfrm>
              <a:custGeom>
                <a:avLst/>
                <a:gdLst>
                  <a:gd name="T0" fmla="*/ 0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2" name="Freeform 172"/>
              <p:cNvSpPr>
                <a:spLocks/>
              </p:cNvSpPr>
              <p:nvPr/>
            </p:nvSpPr>
            <p:spPr bwMode="auto">
              <a:xfrm>
                <a:off x="3032" y="1224"/>
                <a:ext cx="13" cy="7"/>
              </a:xfrm>
              <a:custGeom>
                <a:avLst/>
                <a:gdLst>
                  <a:gd name="T0" fmla="*/ 1 w 13"/>
                  <a:gd name="T1" fmla="*/ 7 h 7"/>
                  <a:gd name="T2" fmla="*/ 0 w 13"/>
                  <a:gd name="T3" fmla="*/ 0 h 7"/>
                  <a:gd name="T4" fmla="*/ 13 w 1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1" y="7"/>
                    </a:moveTo>
                    <a:lnTo>
                      <a:pt x="0" y="0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3" name="Freeform 173"/>
              <p:cNvSpPr>
                <a:spLocks/>
              </p:cNvSpPr>
              <p:nvPr/>
            </p:nvSpPr>
            <p:spPr bwMode="auto">
              <a:xfrm>
                <a:off x="3035" y="1239"/>
                <a:ext cx="14" cy="8"/>
              </a:xfrm>
              <a:custGeom>
                <a:avLst/>
                <a:gdLst>
                  <a:gd name="T0" fmla="*/ 1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4" name="Freeform 174"/>
              <p:cNvSpPr>
                <a:spLocks/>
              </p:cNvSpPr>
              <p:nvPr/>
            </p:nvSpPr>
            <p:spPr bwMode="auto">
              <a:xfrm>
                <a:off x="3038" y="1256"/>
                <a:ext cx="15" cy="10"/>
              </a:xfrm>
              <a:custGeom>
                <a:avLst/>
                <a:gdLst>
                  <a:gd name="T0" fmla="*/ 1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1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5" name="Freeform 175"/>
              <p:cNvSpPr>
                <a:spLocks/>
              </p:cNvSpPr>
              <p:nvPr/>
            </p:nvSpPr>
            <p:spPr bwMode="auto">
              <a:xfrm>
                <a:off x="2869" y="1245"/>
                <a:ext cx="33" cy="50"/>
              </a:xfrm>
              <a:custGeom>
                <a:avLst/>
                <a:gdLst>
                  <a:gd name="T0" fmla="*/ 10 w 33"/>
                  <a:gd name="T1" fmla="*/ 0 h 50"/>
                  <a:gd name="T2" fmla="*/ 10 w 33"/>
                  <a:gd name="T3" fmla="*/ 0 h 50"/>
                  <a:gd name="T4" fmla="*/ 6 w 33"/>
                  <a:gd name="T5" fmla="*/ 4 h 50"/>
                  <a:gd name="T6" fmla="*/ 3 w 33"/>
                  <a:gd name="T7" fmla="*/ 8 h 50"/>
                  <a:gd name="T8" fmla="*/ 1 w 33"/>
                  <a:gd name="T9" fmla="*/ 13 h 50"/>
                  <a:gd name="T10" fmla="*/ 0 w 33"/>
                  <a:gd name="T11" fmla="*/ 18 h 50"/>
                  <a:gd name="T12" fmla="*/ 0 w 33"/>
                  <a:gd name="T13" fmla="*/ 18 h 50"/>
                  <a:gd name="T14" fmla="*/ 1 w 33"/>
                  <a:gd name="T15" fmla="*/ 23 h 50"/>
                  <a:gd name="T16" fmla="*/ 3 w 33"/>
                  <a:gd name="T17" fmla="*/ 28 h 50"/>
                  <a:gd name="T18" fmla="*/ 6 w 33"/>
                  <a:gd name="T19" fmla="*/ 33 h 50"/>
                  <a:gd name="T20" fmla="*/ 10 w 33"/>
                  <a:gd name="T21" fmla="*/ 37 h 50"/>
                  <a:gd name="T22" fmla="*/ 10 w 33"/>
                  <a:gd name="T23" fmla="*/ 37 h 50"/>
                  <a:gd name="T24" fmla="*/ 20 w 33"/>
                  <a:gd name="T25" fmla="*/ 44 h 50"/>
                  <a:gd name="T26" fmla="*/ 33 w 33"/>
                  <a:gd name="T2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50">
                    <a:moveTo>
                      <a:pt x="10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3" y="28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20" y="44"/>
                    </a:lnTo>
                    <a:lnTo>
                      <a:pt x="33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6" name="Freeform 176"/>
              <p:cNvSpPr>
                <a:spLocks/>
              </p:cNvSpPr>
              <p:nvPr/>
            </p:nvSpPr>
            <p:spPr bwMode="auto">
              <a:xfrm>
                <a:off x="2888" y="1174"/>
                <a:ext cx="227" cy="66"/>
              </a:xfrm>
              <a:custGeom>
                <a:avLst/>
                <a:gdLst>
                  <a:gd name="T0" fmla="*/ 39 w 227"/>
                  <a:gd name="T1" fmla="*/ 66 h 66"/>
                  <a:gd name="T2" fmla="*/ 39 w 227"/>
                  <a:gd name="T3" fmla="*/ 66 h 66"/>
                  <a:gd name="T4" fmla="*/ 3 w 227"/>
                  <a:gd name="T5" fmla="*/ 66 h 66"/>
                  <a:gd name="T6" fmla="*/ 3 w 227"/>
                  <a:gd name="T7" fmla="*/ 66 h 66"/>
                  <a:gd name="T8" fmla="*/ 0 w 227"/>
                  <a:gd name="T9" fmla="*/ 57 h 66"/>
                  <a:gd name="T10" fmla="*/ 0 w 227"/>
                  <a:gd name="T11" fmla="*/ 49 h 66"/>
                  <a:gd name="T12" fmla="*/ 3 w 227"/>
                  <a:gd name="T13" fmla="*/ 41 h 66"/>
                  <a:gd name="T14" fmla="*/ 4 w 227"/>
                  <a:gd name="T15" fmla="*/ 34 h 66"/>
                  <a:gd name="T16" fmla="*/ 4 w 227"/>
                  <a:gd name="T17" fmla="*/ 34 h 66"/>
                  <a:gd name="T18" fmla="*/ 8 w 227"/>
                  <a:gd name="T19" fmla="*/ 30 h 66"/>
                  <a:gd name="T20" fmla="*/ 12 w 227"/>
                  <a:gd name="T21" fmla="*/ 25 h 66"/>
                  <a:gd name="T22" fmla="*/ 22 w 227"/>
                  <a:gd name="T23" fmla="*/ 18 h 66"/>
                  <a:gd name="T24" fmla="*/ 34 w 227"/>
                  <a:gd name="T25" fmla="*/ 12 h 66"/>
                  <a:gd name="T26" fmla="*/ 48 w 227"/>
                  <a:gd name="T27" fmla="*/ 8 h 66"/>
                  <a:gd name="T28" fmla="*/ 63 w 227"/>
                  <a:gd name="T29" fmla="*/ 4 h 66"/>
                  <a:gd name="T30" fmla="*/ 79 w 227"/>
                  <a:gd name="T31" fmla="*/ 2 h 66"/>
                  <a:gd name="T32" fmla="*/ 96 w 227"/>
                  <a:gd name="T33" fmla="*/ 1 h 66"/>
                  <a:gd name="T34" fmla="*/ 114 w 227"/>
                  <a:gd name="T35" fmla="*/ 0 h 66"/>
                  <a:gd name="T36" fmla="*/ 114 w 227"/>
                  <a:gd name="T37" fmla="*/ 0 h 66"/>
                  <a:gd name="T38" fmla="*/ 131 w 227"/>
                  <a:gd name="T39" fmla="*/ 1 h 66"/>
                  <a:gd name="T40" fmla="*/ 148 w 227"/>
                  <a:gd name="T41" fmla="*/ 2 h 66"/>
                  <a:gd name="T42" fmla="*/ 164 w 227"/>
                  <a:gd name="T43" fmla="*/ 4 h 66"/>
                  <a:gd name="T44" fmla="*/ 179 w 227"/>
                  <a:gd name="T45" fmla="*/ 8 h 66"/>
                  <a:gd name="T46" fmla="*/ 193 w 227"/>
                  <a:gd name="T47" fmla="*/ 12 h 66"/>
                  <a:gd name="T48" fmla="*/ 205 w 227"/>
                  <a:gd name="T49" fmla="*/ 18 h 66"/>
                  <a:gd name="T50" fmla="*/ 215 w 227"/>
                  <a:gd name="T51" fmla="*/ 25 h 66"/>
                  <a:gd name="T52" fmla="*/ 220 w 227"/>
                  <a:gd name="T53" fmla="*/ 30 h 66"/>
                  <a:gd name="T54" fmla="*/ 223 w 227"/>
                  <a:gd name="T55" fmla="*/ 34 h 66"/>
                  <a:gd name="T56" fmla="*/ 223 w 227"/>
                  <a:gd name="T57" fmla="*/ 34 h 66"/>
                  <a:gd name="T58" fmla="*/ 225 w 227"/>
                  <a:gd name="T59" fmla="*/ 41 h 66"/>
                  <a:gd name="T60" fmla="*/ 226 w 227"/>
                  <a:gd name="T61" fmla="*/ 49 h 66"/>
                  <a:gd name="T62" fmla="*/ 227 w 227"/>
                  <a:gd name="T63" fmla="*/ 57 h 66"/>
                  <a:gd name="T64" fmla="*/ 225 w 227"/>
                  <a:gd name="T65" fmla="*/ 66 h 66"/>
                  <a:gd name="T66" fmla="*/ 225 w 227"/>
                  <a:gd name="T67" fmla="*/ 66 h 66"/>
                  <a:gd name="T68" fmla="*/ 188 w 227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7" h="66">
                    <a:moveTo>
                      <a:pt x="39" y="66"/>
                    </a:moveTo>
                    <a:lnTo>
                      <a:pt x="39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0" y="57"/>
                    </a:lnTo>
                    <a:lnTo>
                      <a:pt x="0" y="49"/>
                    </a:lnTo>
                    <a:lnTo>
                      <a:pt x="3" y="41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8" y="30"/>
                    </a:lnTo>
                    <a:lnTo>
                      <a:pt x="12" y="25"/>
                    </a:lnTo>
                    <a:lnTo>
                      <a:pt x="22" y="18"/>
                    </a:lnTo>
                    <a:lnTo>
                      <a:pt x="34" y="12"/>
                    </a:lnTo>
                    <a:lnTo>
                      <a:pt x="48" y="8"/>
                    </a:lnTo>
                    <a:lnTo>
                      <a:pt x="63" y="4"/>
                    </a:lnTo>
                    <a:lnTo>
                      <a:pt x="79" y="2"/>
                    </a:lnTo>
                    <a:lnTo>
                      <a:pt x="96" y="1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4" y="4"/>
                    </a:lnTo>
                    <a:lnTo>
                      <a:pt x="179" y="8"/>
                    </a:lnTo>
                    <a:lnTo>
                      <a:pt x="193" y="12"/>
                    </a:lnTo>
                    <a:lnTo>
                      <a:pt x="205" y="18"/>
                    </a:lnTo>
                    <a:lnTo>
                      <a:pt x="215" y="25"/>
                    </a:lnTo>
                    <a:lnTo>
                      <a:pt x="220" y="30"/>
                    </a:lnTo>
                    <a:lnTo>
                      <a:pt x="223" y="34"/>
                    </a:lnTo>
                    <a:lnTo>
                      <a:pt x="223" y="34"/>
                    </a:lnTo>
                    <a:lnTo>
                      <a:pt x="225" y="41"/>
                    </a:lnTo>
                    <a:lnTo>
                      <a:pt x="226" y="49"/>
                    </a:lnTo>
                    <a:lnTo>
                      <a:pt x="227" y="57"/>
                    </a:lnTo>
                    <a:lnTo>
                      <a:pt x="225" y="66"/>
                    </a:lnTo>
                    <a:lnTo>
                      <a:pt x="225" y="66"/>
                    </a:lnTo>
                    <a:lnTo>
                      <a:pt x="188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7" name="Freeform 177"/>
              <p:cNvSpPr>
                <a:spLocks/>
              </p:cNvSpPr>
              <p:nvPr/>
            </p:nvSpPr>
            <p:spPr bwMode="auto">
              <a:xfrm>
                <a:off x="4704" y="2660"/>
                <a:ext cx="118" cy="30"/>
              </a:xfrm>
              <a:custGeom>
                <a:avLst/>
                <a:gdLst>
                  <a:gd name="T0" fmla="*/ 118 w 118"/>
                  <a:gd name="T1" fmla="*/ 30 h 30"/>
                  <a:gd name="T2" fmla="*/ 118 w 118"/>
                  <a:gd name="T3" fmla="*/ 30 h 30"/>
                  <a:gd name="T4" fmla="*/ 107 w 118"/>
                  <a:gd name="T5" fmla="*/ 17 h 30"/>
                  <a:gd name="T6" fmla="*/ 102 w 118"/>
                  <a:gd name="T7" fmla="*/ 11 h 30"/>
                  <a:gd name="T8" fmla="*/ 102 w 118"/>
                  <a:gd name="T9" fmla="*/ 11 h 30"/>
                  <a:gd name="T10" fmla="*/ 98 w 118"/>
                  <a:gd name="T11" fmla="*/ 9 h 30"/>
                  <a:gd name="T12" fmla="*/ 94 w 118"/>
                  <a:gd name="T13" fmla="*/ 7 h 30"/>
                  <a:gd name="T14" fmla="*/ 84 w 118"/>
                  <a:gd name="T15" fmla="*/ 3 h 30"/>
                  <a:gd name="T16" fmla="*/ 72 w 118"/>
                  <a:gd name="T17" fmla="*/ 1 h 30"/>
                  <a:gd name="T18" fmla="*/ 59 w 118"/>
                  <a:gd name="T19" fmla="*/ 0 h 30"/>
                  <a:gd name="T20" fmla="*/ 59 w 118"/>
                  <a:gd name="T21" fmla="*/ 0 h 30"/>
                  <a:gd name="T22" fmla="*/ 46 w 118"/>
                  <a:gd name="T23" fmla="*/ 1 h 30"/>
                  <a:gd name="T24" fmla="*/ 35 w 118"/>
                  <a:gd name="T25" fmla="*/ 3 h 30"/>
                  <a:gd name="T26" fmla="*/ 24 w 118"/>
                  <a:gd name="T27" fmla="*/ 7 h 30"/>
                  <a:gd name="T28" fmla="*/ 20 w 118"/>
                  <a:gd name="T29" fmla="*/ 9 h 30"/>
                  <a:gd name="T30" fmla="*/ 17 w 118"/>
                  <a:gd name="T31" fmla="*/ 11 h 30"/>
                  <a:gd name="T32" fmla="*/ 17 w 118"/>
                  <a:gd name="T33" fmla="*/ 11 h 30"/>
                  <a:gd name="T34" fmla="*/ 11 w 118"/>
                  <a:gd name="T35" fmla="*/ 17 h 30"/>
                  <a:gd name="T36" fmla="*/ 0 w 118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0">
                    <a:moveTo>
                      <a:pt x="118" y="30"/>
                    </a:moveTo>
                    <a:lnTo>
                      <a:pt x="118" y="30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98" y="9"/>
                    </a:lnTo>
                    <a:lnTo>
                      <a:pt x="94" y="7"/>
                    </a:lnTo>
                    <a:lnTo>
                      <a:pt x="84" y="3"/>
                    </a:lnTo>
                    <a:lnTo>
                      <a:pt x="72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6" y="1"/>
                    </a:lnTo>
                    <a:lnTo>
                      <a:pt x="35" y="3"/>
                    </a:lnTo>
                    <a:lnTo>
                      <a:pt x="24" y="7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1" y="17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8" name="Freeform 178"/>
              <p:cNvSpPr>
                <a:spLocks/>
              </p:cNvSpPr>
              <p:nvPr/>
            </p:nvSpPr>
            <p:spPr bwMode="auto">
              <a:xfrm>
                <a:off x="4727" y="2580"/>
                <a:ext cx="72" cy="72"/>
              </a:xfrm>
              <a:custGeom>
                <a:avLst/>
                <a:gdLst>
                  <a:gd name="T0" fmla="*/ 36 w 72"/>
                  <a:gd name="T1" fmla="*/ 72 h 72"/>
                  <a:gd name="T2" fmla="*/ 36 w 72"/>
                  <a:gd name="T3" fmla="*/ 72 h 72"/>
                  <a:gd name="T4" fmla="*/ 44 w 72"/>
                  <a:gd name="T5" fmla="*/ 72 h 72"/>
                  <a:gd name="T6" fmla="*/ 50 w 72"/>
                  <a:gd name="T7" fmla="*/ 69 h 72"/>
                  <a:gd name="T8" fmla="*/ 56 w 72"/>
                  <a:gd name="T9" fmla="*/ 65 h 72"/>
                  <a:gd name="T10" fmla="*/ 62 w 72"/>
                  <a:gd name="T11" fmla="*/ 61 h 72"/>
                  <a:gd name="T12" fmla="*/ 66 w 72"/>
                  <a:gd name="T13" fmla="*/ 56 h 72"/>
                  <a:gd name="T14" fmla="*/ 69 w 72"/>
                  <a:gd name="T15" fmla="*/ 50 h 72"/>
                  <a:gd name="T16" fmla="*/ 71 w 72"/>
                  <a:gd name="T17" fmla="*/ 43 h 72"/>
                  <a:gd name="T18" fmla="*/ 72 w 72"/>
                  <a:gd name="T19" fmla="*/ 36 h 72"/>
                  <a:gd name="T20" fmla="*/ 72 w 72"/>
                  <a:gd name="T21" fmla="*/ 36 h 72"/>
                  <a:gd name="T22" fmla="*/ 71 w 72"/>
                  <a:gd name="T23" fmla="*/ 28 h 72"/>
                  <a:gd name="T24" fmla="*/ 69 w 72"/>
                  <a:gd name="T25" fmla="*/ 21 h 72"/>
                  <a:gd name="T26" fmla="*/ 66 w 72"/>
                  <a:gd name="T27" fmla="*/ 15 h 72"/>
                  <a:gd name="T28" fmla="*/ 62 w 72"/>
                  <a:gd name="T29" fmla="*/ 10 h 72"/>
                  <a:gd name="T30" fmla="*/ 56 w 72"/>
                  <a:gd name="T31" fmla="*/ 6 h 72"/>
                  <a:gd name="T32" fmla="*/ 50 w 72"/>
                  <a:gd name="T33" fmla="*/ 3 h 72"/>
                  <a:gd name="T34" fmla="*/ 44 w 72"/>
                  <a:gd name="T35" fmla="*/ 1 h 72"/>
                  <a:gd name="T36" fmla="*/ 36 w 72"/>
                  <a:gd name="T37" fmla="*/ 0 h 72"/>
                  <a:gd name="T38" fmla="*/ 36 w 72"/>
                  <a:gd name="T39" fmla="*/ 0 h 72"/>
                  <a:gd name="T40" fmla="*/ 29 w 72"/>
                  <a:gd name="T41" fmla="*/ 1 h 72"/>
                  <a:gd name="T42" fmla="*/ 22 w 72"/>
                  <a:gd name="T43" fmla="*/ 3 h 72"/>
                  <a:gd name="T44" fmla="*/ 16 w 72"/>
                  <a:gd name="T45" fmla="*/ 6 h 72"/>
                  <a:gd name="T46" fmla="*/ 11 w 72"/>
                  <a:gd name="T47" fmla="*/ 10 h 72"/>
                  <a:gd name="T48" fmla="*/ 7 w 72"/>
                  <a:gd name="T49" fmla="*/ 15 h 72"/>
                  <a:gd name="T50" fmla="*/ 2 w 72"/>
                  <a:gd name="T51" fmla="*/ 21 h 72"/>
                  <a:gd name="T52" fmla="*/ 0 w 72"/>
                  <a:gd name="T53" fmla="*/ 28 h 72"/>
                  <a:gd name="T54" fmla="*/ 0 w 72"/>
                  <a:gd name="T55" fmla="*/ 36 h 72"/>
                  <a:gd name="T56" fmla="*/ 0 w 72"/>
                  <a:gd name="T57" fmla="*/ 36 h 72"/>
                  <a:gd name="T58" fmla="*/ 0 w 72"/>
                  <a:gd name="T59" fmla="*/ 43 h 72"/>
                  <a:gd name="T60" fmla="*/ 2 w 72"/>
                  <a:gd name="T61" fmla="*/ 50 h 72"/>
                  <a:gd name="T62" fmla="*/ 7 w 72"/>
                  <a:gd name="T63" fmla="*/ 56 h 72"/>
                  <a:gd name="T64" fmla="*/ 11 w 72"/>
                  <a:gd name="T65" fmla="*/ 61 h 72"/>
                  <a:gd name="T66" fmla="*/ 16 w 72"/>
                  <a:gd name="T67" fmla="*/ 65 h 72"/>
                  <a:gd name="T68" fmla="*/ 22 w 72"/>
                  <a:gd name="T69" fmla="*/ 69 h 72"/>
                  <a:gd name="T70" fmla="*/ 29 w 72"/>
                  <a:gd name="T71" fmla="*/ 72 h 72"/>
                  <a:gd name="T72" fmla="*/ 36 w 72"/>
                  <a:gd name="T73" fmla="*/ 72 h 72"/>
                  <a:gd name="T74" fmla="*/ 36 w 72"/>
                  <a:gd name="T7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44" y="72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1" y="28"/>
                    </a:lnTo>
                    <a:lnTo>
                      <a:pt x="69" y="21"/>
                    </a:lnTo>
                    <a:lnTo>
                      <a:pt x="66" y="15"/>
                    </a:lnTo>
                    <a:lnTo>
                      <a:pt x="62" y="10"/>
                    </a:lnTo>
                    <a:lnTo>
                      <a:pt x="56" y="6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36" y="7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59" name="Freeform 179"/>
              <p:cNvSpPr>
                <a:spLocks/>
              </p:cNvSpPr>
              <p:nvPr/>
            </p:nvSpPr>
            <p:spPr bwMode="auto">
              <a:xfrm>
                <a:off x="4665" y="2668"/>
                <a:ext cx="243" cy="125"/>
              </a:xfrm>
              <a:custGeom>
                <a:avLst/>
                <a:gdLst>
                  <a:gd name="T0" fmla="*/ 175 w 243"/>
                  <a:gd name="T1" fmla="*/ 3 h 125"/>
                  <a:gd name="T2" fmla="*/ 175 w 243"/>
                  <a:gd name="T3" fmla="*/ 3 h 125"/>
                  <a:gd name="T4" fmla="*/ 172 w 243"/>
                  <a:gd name="T5" fmla="*/ 1 h 125"/>
                  <a:gd name="T6" fmla="*/ 170 w 243"/>
                  <a:gd name="T7" fmla="*/ 0 h 125"/>
                  <a:gd name="T8" fmla="*/ 168 w 243"/>
                  <a:gd name="T9" fmla="*/ 0 h 125"/>
                  <a:gd name="T10" fmla="*/ 166 w 243"/>
                  <a:gd name="T11" fmla="*/ 1 h 125"/>
                  <a:gd name="T12" fmla="*/ 165 w 243"/>
                  <a:gd name="T13" fmla="*/ 3 h 125"/>
                  <a:gd name="T14" fmla="*/ 165 w 243"/>
                  <a:gd name="T15" fmla="*/ 6 h 125"/>
                  <a:gd name="T16" fmla="*/ 164 w 243"/>
                  <a:gd name="T17" fmla="*/ 9 h 125"/>
                  <a:gd name="T18" fmla="*/ 165 w 243"/>
                  <a:gd name="T19" fmla="*/ 12 h 125"/>
                  <a:gd name="T20" fmla="*/ 170 w 243"/>
                  <a:gd name="T21" fmla="*/ 32 h 125"/>
                  <a:gd name="T22" fmla="*/ 0 w 243"/>
                  <a:gd name="T23" fmla="*/ 32 h 125"/>
                  <a:gd name="T24" fmla="*/ 0 w 243"/>
                  <a:gd name="T25" fmla="*/ 93 h 125"/>
                  <a:gd name="T26" fmla="*/ 170 w 243"/>
                  <a:gd name="T27" fmla="*/ 93 h 125"/>
                  <a:gd name="T28" fmla="*/ 165 w 243"/>
                  <a:gd name="T29" fmla="*/ 112 h 125"/>
                  <a:gd name="T30" fmla="*/ 165 w 243"/>
                  <a:gd name="T31" fmla="*/ 112 h 125"/>
                  <a:gd name="T32" fmla="*/ 164 w 243"/>
                  <a:gd name="T33" fmla="*/ 115 h 125"/>
                  <a:gd name="T34" fmla="*/ 165 w 243"/>
                  <a:gd name="T35" fmla="*/ 118 h 125"/>
                  <a:gd name="T36" fmla="*/ 165 w 243"/>
                  <a:gd name="T37" fmla="*/ 121 h 125"/>
                  <a:gd name="T38" fmla="*/ 166 w 243"/>
                  <a:gd name="T39" fmla="*/ 122 h 125"/>
                  <a:gd name="T40" fmla="*/ 168 w 243"/>
                  <a:gd name="T41" fmla="*/ 125 h 125"/>
                  <a:gd name="T42" fmla="*/ 170 w 243"/>
                  <a:gd name="T43" fmla="*/ 125 h 125"/>
                  <a:gd name="T44" fmla="*/ 172 w 243"/>
                  <a:gd name="T45" fmla="*/ 123 h 125"/>
                  <a:gd name="T46" fmla="*/ 175 w 243"/>
                  <a:gd name="T47" fmla="*/ 121 h 125"/>
                  <a:gd name="T48" fmla="*/ 175 w 243"/>
                  <a:gd name="T49" fmla="*/ 121 h 125"/>
                  <a:gd name="T50" fmla="*/ 243 w 243"/>
                  <a:gd name="T51" fmla="*/ 62 h 125"/>
                  <a:gd name="T52" fmla="*/ 243 w 243"/>
                  <a:gd name="T53" fmla="*/ 62 h 125"/>
                  <a:gd name="T54" fmla="*/ 175 w 243"/>
                  <a:gd name="T55" fmla="*/ 3 h 125"/>
                  <a:gd name="T56" fmla="*/ 175 w 243"/>
                  <a:gd name="T57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3" h="125">
                    <a:moveTo>
                      <a:pt x="175" y="3"/>
                    </a:moveTo>
                    <a:lnTo>
                      <a:pt x="175" y="3"/>
                    </a:lnTo>
                    <a:lnTo>
                      <a:pt x="172" y="1"/>
                    </a:lnTo>
                    <a:lnTo>
                      <a:pt x="170" y="0"/>
                    </a:lnTo>
                    <a:lnTo>
                      <a:pt x="168" y="0"/>
                    </a:lnTo>
                    <a:lnTo>
                      <a:pt x="166" y="1"/>
                    </a:lnTo>
                    <a:lnTo>
                      <a:pt x="165" y="3"/>
                    </a:lnTo>
                    <a:lnTo>
                      <a:pt x="165" y="6"/>
                    </a:lnTo>
                    <a:lnTo>
                      <a:pt x="164" y="9"/>
                    </a:lnTo>
                    <a:lnTo>
                      <a:pt x="165" y="12"/>
                    </a:lnTo>
                    <a:lnTo>
                      <a:pt x="170" y="32"/>
                    </a:lnTo>
                    <a:lnTo>
                      <a:pt x="0" y="32"/>
                    </a:lnTo>
                    <a:lnTo>
                      <a:pt x="0" y="93"/>
                    </a:lnTo>
                    <a:lnTo>
                      <a:pt x="170" y="93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4" y="115"/>
                    </a:lnTo>
                    <a:lnTo>
                      <a:pt x="165" y="118"/>
                    </a:lnTo>
                    <a:lnTo>
                      <a:pt x="165" y="121"/>
                    </a:lnTo>
                    <a:lnTo>
                      <a:pt x="166" y="122"/>
                    </a:lnTo>
                    <a:lnTo>
                      <a:pt x="168" y="125"/>
                    </a:lnTo>
                    <a:lnTo>
                      <a:pt x="170" y="125"/>
                    </a:lnTo>
                    <a:lnTo>
                      <a:pt x="172" y="123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243" y="62"/>
                    </a:lnTo>
                    <a:lnTo>
                      <a:pt x="243" y="62"/>
                    </a:lnTo>
                    <a:lnTo>
                      <a:pt x="175" y="3"/>
                    </a:lnTo>
                    <a:lnTo>
                      <a:pt x="175" y="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0" name="Freeform 180"/>
              <p:cNvSpPr>
                <a:spLocks/>
              </p:cNvSpPr>
              <p:nvPr/>
            </p:nvSpPr>
            <p:spPr bwMode="auto">
              <a:xfrm>
                <a:off x="4729" y="2769"/>
                <a:ext cx="68" cy="77"/>
              </a:xfrm>
              <a:custGeom>
                <a:avLst/>
                <a:gdLst>
                  <a:gd name="T0" fmla="*/ 0 w 68"/>
                  <a:gd name="T1" fmla="*/ 0 h 77"/>
                  <a:gd name="T2" fmla="*/ 0 w 68"/>
                  <a:gd name="T3" fmla="*/ 0 h 77"/>
                  <a:gd name="T4" fmla="*/ 7 w 68"/>
                  <a:gd name="T5" fmla="*/ 43 h 77"/>
                  <a:gd name="T6" fmla="*/ 12 w 68"/>
                  <a:gd name="T7" fmla="*/ 68 h 77"/>
                  <a:gd name="T8" fmla="*/ 12 w 68"/>
                  <a:gd name="T9" fmla="*/ 68 h 77"/>
                  <a:gd name="T10" fmla="*/ 13 w 68"/>
                  <a:gd name="T11" fmla="*/ 73 h 77"/>
                  <a:gd name="T12" fmla="*/ 14 w 68"/>
                  <a:gd name="T13" fmla="*/ 75 h 77"/>
                  <a:gd name="T14" fmla="*/ 16 w 68"/>
                  <a:gd name="T15" fmla="*/ 76 h 77"/>
                  <a:gd name="T16" fmla="*/ 18 w 68"/>
                  <a:gd name="T17" fmla="*/ 77 h 77"/>
                  <a:gd name="T18" fmla="*/ 50 w 68"/>
                  <a:gd name="T19" fmla="*/ 77 h 77"/>
                  <a:gd name="T20" fmla="*/ 50 w 68"/>
                  <a:gd name="T21" fmla="*/ 77 h 77"/>
                  <a:gd name="T22" fmla="*/ 53 w 68"/>
                  <a:gd name="T23" fmla="*/ 76 h 77"/>
                  <a:gd name="T24" fmla="*/ 54 w 68"/>
                  <a:gd name="T25" fmla="*/ 75 h 77"/>
                  <a:gd name="T26" fmla="*/ 56 w 68"/>
                  <a:gd name="T27" fmla="*/ 73 h 77"/>
                  <a:gd name="T28" fmla="*/ 57 w 68"/>
                  <a:gd name="T29" fmla="*/ 68 h 77"/>
                  <a:gd name="T30" fmla="*/ 57 w 68"/>
                  <a:gd name="T31" fmla="*/ 68 h 77"/>
                  <a:gd name="T32" fmla="*/ 62 w 68"/>
                  <a:gd name="T33" fmla="*/ 39 h 77"/>
                  <a:gd name="T34" fmla="*/ 68 w 68"/>
                  <a:gd name="T3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7">
                    <a:moveTo>
                      <a:pt x="0" y="0"/>
                    </a:moveTo>
                    <a:lnTo>
                      <a:pt x="0" y="0"/>
                    </a:lnTo>
                    <a:lnTo>
                      <a:pt x="7" y="43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3" y="73"/>
                    </a:lnTo>
                    <a:lnTo>
                      <a:pt x="14" y="75"/>
                    </a:lnTo>
                    <a:lnTo>
                      <a:pt x="16" y="76"/>
                    </a:lnTo>
                    <a:lnTo>
                      <a:pt x="18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3" y="76"/>
                    </a:lnTo>
                    <a:lnTo>
                      <a:pt x="54" y="75"/>
                    </a:lnTo>
                    <a:lnTo>
                      <a:pt x="56" y="73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62" y="39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1" name="Rectangle 181"/>
              <p:cNvSpPr>
                <a:spLocks noChangeArrowheads="1"/>
              </p:cNvSpPr>
              <p:nvPr/>
            </p:nvSpPr>
            <p:spPr bwMode="auto">
              <a:xfrm>
                <a:off x="908" y="1538"/>
                <a:ext cx="1" cy="1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2" name="Freeform 182"/>
              <p:cNvSpPr>
                <a:spLocks noEditPoints="1"/>
              </p:cNvSpPr>
              <p:nvPr/>
            </p:nvSpPr>
            <p:spPr bwMode="auto">
              <a:xfrm>
                <a:off x="825" y="1244"/>
                <a:ext cx="166" cy="165"/>
              </a:xfrm>
              <a:custGeom>
                <a:avLst/>
                <a:gdLst>
                  <a:gd name="T0" fmla="*/ 83 w 166"/>
                  <a:gd name="T1" fmla="*/ 165 h 165"/>
                  <a:gd name="T2" fmla="*/ 95 w 166"/>
                  <a:gd name="T3" fmla="*/ 158 h 165"/>
                  <a:gd name="T4" fmla="*/ 108 w 166"/>
                  <a:gd name="T5" fmla="*/ 144 h 165"/>
                  <a:gd name="T6" fmla="*/ 122 w 166"/>
                  <a:gd name="T7" fmla="*/ 142 h 165"/>
                  <a:gd name="T8" fmla="*/ 133 w 166"/>
                  <a:gd name="T9" fmla="*/ 148 h 165"/>
                  <a:gd name="T10" fmla="*/ 148 w 166"/>
                  <a:gd name="T11" fmla="*/ 132 h 165"/>
                  <a:gd name="T12" fmla="*/ 142 w 166"/>
                  <a:gd name="T13" fmla="*/ 114 h 165"/>
                  <a:gd name="T14" fmla="*/ 147 w 166"/>
                  <a:gd name="T15" fmla="*/ 101 h 165"/>
                  <a:gd name="T16" fmla="*/ 165 w 166"/>
                  <a:gd name="T17" fmla="*/ 92 h 165"/>
                  <a:gd name="T18" fmla="*/ 165 w 166"/>
                  <a:gd name="T19" fmla="*/ 72 h 165"/>
                  <a:gd name="T20" fmla="*/ 153 w 166"/>
                  <a:gd name="T21" fmla="*/ 67 h 165"/>
                  <a:gd name="T22" fmla="*/ 144 w 166"/>
                  <a:gd name="T23" fmla="*/ 56 h 165"/>
                  <a:gd name="T24" fmla="*/ 144 w 166"/>
                  <a:gd name="T25" fmla="*/ 37 h 165"/>
                  <a:gd name="T26" fmla="*/ 141 w 166"/>
                  <a:gd name="T27" fmla="*/ 23 h 165"/>
                  <a:gd name="T28" fmla="*/ 128 w 166"/>
                  <a:gd name="T29" fmla="*/ 20 h 165"/>
                  <a:gd name="T30" fmla="*/ 108 w 166"/>
                  <a:gd name="T31" fmla="*/ 20 h 165"/>
                  <a:gd name="T32" fmla="*/ 98 w 166"/>
                  <a:gd name="T33" fmla="*/ 12 h 165"/>
                  <a:gd name="T34" fmla="*/ 93 w 166"/>
                  <a:gd name="T35" fmla="*/ 0 h 165"/>
                  <a:gd name="T36" fmla="*/ 72 w 166"/>
                  <a:gd name="T37" fmla="*/ 0 h 165"/>
                  <a:gd name="T38" fmla="*/ 63 w 166"/>
                  <a:gd name="T39" fmla="*/ 17 h 165"/>
                  <a:gd name="T40" fmla="*/ 51 w 166"/>
                  <a:gd name="T41" fmla="*/ 22 h 165"/>
                  <a:gd name="T42" fmla="*/ 32 w 166"/>
                  <a:gd name="T43" fmla="*/ 16 h 165"/>
                  <a:gd name="T44" fmla="*/ 18 w 166"/>
                  <a:gd name="T45" fmla="*/ 32 h 165"/>
                  <a:gd name="T46" fmla="*/ 23 w 166"/>
                  <a:gd name="T47" fmla="*/ 43 h 165"/>
                  <a:gd name="T48" fmla="*/ 21 w 166"/>
                  <a:gd name="T49" fmla="*/ 56 h 165"/>
                  <a:gd name="T50" fmla="*/ 8 w 166"/>
                  <a:gd name="T51" fmla="*/ 70 h 165"/>
                  <a:gd name="T52" fmla="*/ 0 w 166"/>
                  <a:gd name="T53" fmla="*/ 82 h 165"/>
                  <a:gd name="T54" fmla="*/ 8 w 166"/>
                  <a:gd name="T55" fmla="*/ 94 h 165"/>
                  <a:gd name="T56" fmla="*/ 21 w 166"/>
                  <a:gd name="T57" fmla="*/ 108 h 165"/>
                  <a:gd name="T58" fmla="*/ 23 w 166"/>
                  <a:gd name="T59" fmla="*/ 121 h 165"/>
                  <a:gd name="T60" fmla="*/ 18 w 166"/>
                  <a:gd name="T61" fmla="*/ 132 h 165"/>
                  <a:gd name="T62" fmla="*/ 32 w 166"/>
                  <a:gd name="T63" fmla="*/ 148 h 165"/>
                  <a:gd name="T64" fmla="*/ 51 w 166"/>
                  <a:gd name="T65" fmla="*/ 142 h 165"/>
                  <a:gd name="T66" fmla="*/ 63 w 166"/>
                  <a:gd name="T67" fmla="*/ 147 h 165"/>
                  <a:gd name="T68" fmla="*/ 72 w 166"/>
                  <a:gd name="T69" fmla="*/ 164 h 165"/>
                  <a:gd name="T70" fmla="*/ 58 w 166"/>
                  <a:gd name="T71" fmla="*/ 82 h 165"/>
                  <a:gd name="T72" fmla="*/ 63 w 166"/>
                  <a:gd name="T73" fmla="*/ 69 h 165"/>
                  <a:gd name="T74" fmla="*/ 73 w 166"/>
                  <a:gd name="T75" fmla="*/ 59 h 165"/>
                  <a:gd name="T76" fmla="*/ 83 w 166"/>
                  <a:gd name="T77" fmla="*/ 57 h 165"/>
                  <a:gd name="T78" fmla="*/ 97 w 166"/>
                  <a:gd name="T79" fmla="*/ 61 h 165"/>
                  <a:gd name="T80" fmla="*/ 105 w 166"/>
                  <a:gd name="T81" fmla="*/ 73 h 165"/>
                  <a:gd name="T82" fmla="*/ 107 w 166"/>
                  <a:gd name="T83" fmla="*/ 82 h 165"/>
                  <a:gd name="T84" fmla="*/ 103 w 166"/>
                  <a:gd name="T85" fmla="*/ 95 h 165"/>
                  <a:gd name="T86" fmla="*/ 93 w 166"/>
                  <a:gd name="T87" fmla="*/ 105 h 165"/>
                  <a:gd name="T88" fmla="*/ 83 w 166"/>
                  <a:gd name="T89" fmla="*/ 107 h 165"/>
                  <a:gd name="T90" fmla="*/ 69 w 166"/>
                  <a:gd name="T91" fmla="*/ 102 h 165"/>
                  <a:gd name="T92" fmla="*/ 60 w 166"/>
                  <a:gd name="T93" fmla="*/ 91 h 165"/>
                  <a:gd name="T94" fmla="*/ 58 w 166"/>
                  <a:gd name="T9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165">
                    <a:moveTo>
                      <a:pt x="72" y="164"/>
                    </a:moveTo>
                    <a:lnTo>
                      <a:pt x="72" y="164"/>
                    </a:lnTo>
                    <a:lnTo>
                      <a:pt x="83" y="165"/>
                    </a:lnTo>
                    <a:lnTo>
                      <a:pt x="93" y="164"/>
                    </a:lnTo>
                    <a:lnTo>
                      <a:pt x="93" y="164"/>
                    </a:lnTo>
                    <a:lnTo>
                      <a:pt x="95" y="158"/>
                    </a:lnTo>
                    <a:lnTo>
                      <a:pt x="98" y="152"/>
                    </a:lnTo>
                    <a:lnTo>
                      <a:pt x="102" y="147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15" y="142"/>
                    </a:lnTo>
                    <a:lnTo>
                      <a:pt x="122" y="142"/>
                    </a:lnTo>
                    <a:lnTo>
                      <a:pt x="128" y="144"/>
                    </a:lnTo>
                    <a:lnTo>
                      <a:pt x="133" y="148"/>
                    </a:lnTo>
                    <a:lnTo>
                      <a:pt x="133" y="148"/>
                    </a:lnTo>
                    <a:lnTo>
                      <a:pt x="141" y="141"/>
                    </a:lnTo>
                    <a:lnTo>
                      <a:pt x="148" y="132"/>
                    </a:lnTo>
                    <a:lnTo>
                      <a:pt x="148" y="132"/>
                    </a:lnTo>
                    <a:lnTo>
                      <a:pt x="144" y="127"/>
                    </a:lnTo>
                    <a:lnTo>
                      <a:pt x="143" y="121"/>
                    </a:lnTo>
                    <a:lnTo>
                      <a:pt x="142" y="114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7" y="101"/>
                    </a:lnTo>
                    <a:lnTo>
                      <a:pt x="153" y="97"/>
                    </a:lnTo>
                    <a:lnTo>
                      <a:pt x="159" y="94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6" y="82"/>
                    </a:lnTo>
                    <a:lnTo>
                      <a:pt x="165" y="72"/>
                    </a:lnTo>
                    <a:lnTo>
                      <a:pt x="165" y="72"/>
                    </a:lnTo>
                    <a:lnTo>
                      <a:pt x="159" y="70"/>
                    </a:lnTo>
                    <a:lnTo>
                      <a:pt x="153" y="67"/>
                    </a:lnTo>
                    <a:lnTo>
                      <a:pt x="147" y="62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2" y="50"/>
                    </a:lnTo>
                    <a:lnTo>
                      <a:pt x="143" y="43"/>
                    </a:lnTo>
                    <a:lnTo>
                      <a:pt x="144" y="37"/>
                    </a:lnTo>
                    <a:lnTo>
                      <a:pt x="148" y="32"/>
                    </a:lnTo>
                    <a:lnTo>
                      <a:pt x="148" y="32"/>
                    </a:lnTo>
                    <a:lnTo>
                      <a:pt x="141" y="23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28" y="20"/>
                    </a:lnTo>
                    <a:lnTo>
                      <a:pt x="122" y="22"/>
                    </a:lnTo>
                    <a:lnTo>
                      <a:pt x="115" y="22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2" y="17"/>
                    </a:lnTo>
                    <a:lnTo>
                      <a:pt x="98" y="12"/>
                    </a:lnTo>
                    <a:lnTo>
                      <a:pt x="95" y="6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1" y="6"/>
                    </a:lnTo>
                    <a:lnTo>
                      <a:pt x="68" y="12"/>
                    </a:lnTo>
                    <a:lnTo>
                      <a:pt x="63" y="17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1" y="22"/>
                    </a:lnTo>
                    <a:lnTo>
                      <a:pt x="44" y="22"/>
                    </a:lnTo>
                    <a:lnTo>
                      <a:pt x="37" y="20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4" y="2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1" y="37"/>
                    </a:lnTo>
                    <a:lnTo>
                      <a:pt x="23" y="43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18" y="62"/>
                    </a:lnTo>
                    <a:lnTo>
                      <a:pt x="13" y="67"/>
                    </a:lnTo>
                    <a:lnTo>
                      <a:pt x="8" y="7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8" y="94"/>
                    </a:lnTo>
                    <a:lnTo>
                      <a:pt x="13" y="97"/>
                    </a:lnTo>
                    <a:lnTo>
                      <a:pt x="18" y="101"/>
                    </a:lnTo>
                    <a:lnTo>
                      <a:pt x="21" y="108"/>
                    </a:lnTo>
                    <a:lnTo>
                      <a:pt x="21" y="108"/>
                    </a:lnTo>
                    <a:lnTo>
                      <a:pt x="23" y="114"/>
                    </a:lnTo>
                    <a:lnTo>
                      <a:pt x="23" y="121"/>
                    </a:lnTo>
                    <a:lnTo>
                      <a:pt x="21" y="127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24" y="141"/>
                    </a:lnTo>
                    <a:lnTo>
                      <a:pt x="32" y="148"/>
                    </a:lnTo>
                    <a:lnTo>
                      <a:pt x="32" y="148"/>
                    </a:lnTo>
                    <a:lnTo>
                      <a:pt x="37" y="144"/>
                    </a:lnTo>
                    <a:lnTo>
                      <a:pt x="44" y="142"/>
                    </a:lnTo>
                    <a:lnTo>
                      <a:pt x="51" y="142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63" y="147"/>
                    </a:lnTo>
                    <a:lnTo>
                      <a:pt x="68" y="152"/>
                    </a:lnTo>
                    <a:lnTo>
                      <a:pt x="71" y="158"/>
                    </a:lnTo>
                    <a:lnTo>
                      <a:pt x="72" y="164"/>
                    </a:lnTo>
                    <a:lnTo>
                      <a:pt x="72" y="164"/>
                    </a:lnTo>
                    <a:close/>
                    <a:moveTo>
                      <a:pt x="58" y="82"/>
                    </a:moveTo>
                    <a:lnTo>
                      <a:pt x="58" y="82"/>
                    </a:lnTo>
                    <a:lnTo>
                      <a:pt x="59" y="77"/>
                    </a:lnTo>
                    <a:lnTo>
                      <a:pt x="60" y="73"/>
                    </a:lnTo>
                    <a:lnTo>
                      <a:pt x="63" y="69"/>
                    </a:lnTo>
                    <a:lnTo>
                      <a:pt x="65" y="64"/>
                    </a:lnTo>
                    <a:lnTo>
                      <a:pt x="69" y="61"/>
                    </a:lnTo>
                    <a:lnTo>
                      <a:pt x="73" y="59"/>
                    </a:lnTo>
                    <a:lnTo>
                      <a:pt x="78" y="58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8" y="58"/>
                    </a:lnTo>
                    <a:lnTo>
                      <a:pt x="93" y="59"/>
                    </a:lnTo>
                    <a:lnTo>
                      <a:pt x="97" y="61"/>
                    </a:lnTo>
                    <a:lnTo>
                      <a:pt x="100" y="64"/>
                    </a:lnTo>
                    <a:lnTo>
                      <a:pt x="103" y="69"/>
                    </a:lnTo>
                    <a:lnTo>
                      <a:pt x="105" y="73"/>
                    </a:lnTo>
                    <a:lnTo>
                      <a:pt x="107" y="77"/>
                    </a:lnTo>
                    <a:lnTo>
                      <a:pt x="107" y="82"/>
                    </a:lnTo>
                    <a:lnTo>
                      <a:pt x="107" y="82"/>
                    </a:lnTo>
                    <a:lnTo>
                      <a:pt x="107" y="87"/>
                    </a:lnTo>
                    <a:lnTo>
                      <a:pt x="105" y="91"/>
                    </a:lnTo>
                    <a:lnTo>
                      <a:pt x="103" y="95"/>
                    </a:lnTo>
                    <a:lnTo>
                      <a:pt x="100" y="99"/>
                    </a:lnTo>
                    <a:lnTo>
                      <a:pt x="97" y="102"/>
                    </a:lnTo>
                    <a:lnTo>
                      <a:pt x="93" y="105"/>
                    </a:lnTo>
                    <a:lnTo>
                      <a:pt x="88" y="106"/>
                    </a:lnTo>
                    <a:lnTo>
                      <a:pt x="83" y="107"/>
                    </a:lnTo>
                    <a:lnTo>
                      <a:pt x="83" y="107"/>
                    </a:lnTo>
                    <a:lnTo>
                      <a:pt x="78" y="106"/>
                    </a:lnTo>
                    <a:lnTo>
                      <a:pt x="73" y="105"/>
                    </a:lnTo>
                    <a:lnTo>
                      <a:pt x="69" y="102"/>
                    </a:lnTo>
                    <a:lnTo>
                      <a:pt x="65" y="99"/>
                    </a:lnTo>
                    <a:lnTo>
                      <a:pt x="63" y="95"/>
                    </a:lnTo>
                    <a:lnTo>
                      <a:pt x="60" y="91"/>
                    </a:lnTo>
                    <a:lnTo>
                      <a:pt x="59" y="87"/>
                    </a:lnTo>
                    <a:lnTo>
                      <a:pt x="58" y="82"/>
                    </a:lnTo>
                    <a:lnTo>
                      <a:pt x="58" y="8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3" name="Freeform 183"/>
              <p:cNvSpPr>
                <a:spLocks/>
              </p:cNvSpPr>
              <p:nvPr/>
            </p:nvSpPr>
            <p:spPr bwMode="auto">
              <a:xfrm>
                <a:off x="898" y="1402"/>
                <a:ext cx="115" cy="138"/>
              </a:xfrm>
              <a:custGeom>
                <a:avLst/>
                <a:gdLst>
                  <a:gd name="T0" fmla="*/ 0 w 115"/>
                  <a:gd name="T1" fmla="*/ 132 h 138"/>
                  <a:gd name="T2" fmla="*/ 10 w 115"/>
                  <a:gd name="T3" fmla="*/ 136 h 138"/>
                  <a:gd name="T4" fmla="*/ 10 w 115"/>
                  <a:gd name="T5" fmla="*/ 136 h 138"/>
                  <a:gd name="T6" fmla="*/ 13 w 115"/>
                  <a:gd name="T7" fmla="*/ 131 h 138"/>
                  <a:gd name="T8" fmla="*/ 17 w 115"/>
                  <a:gd name="T9" fmla="*/ 128 h 138"/>
                  <a:gd name="T10" fmla="*/ 22 w 115"/>
                  <a:gd name="T11" fmla="*/ 124 h 138"/>
                  <a:gd name="T12" fmla="*/ 27 w 115"/>
                  <a:gd name="T13" fmla="*/ 123 h 138"/>
                  <a:gd name="T14" fmla="*/ 27 w 115"/>
                  <a:gd name="T15" fmla="*/ 123 h 138"/>
                  <a:gd name="T16" fmla="*/ 28 w 115"/>
                  <a:gd name="T17" fmla="*/ 123 h 138"/>
                  <a:gd name="T18" fmla="*/ 28 w 115"/>
                  <a:gd name="T19" fmla="*/ 123 h 138"/>
                  <a:gd name="T20" fmla="*/ 34 w 115"/>
                  <a:gd name="T21" fmla="*/ 124 h 138"/>
                  <a:gd name="T22" fmla="*/ 38 w 115"/>
                  <a:gd name="T23" fmla="*/ 127 h 138"/>
                  <a:gd name="T24" fmla="*/ 43 w 115"/>
                  <a:gd name="T25" fmla="*/ 130 h 138"/>
                  <a:gd name="T26" fmla="*/ 47 w 115"/>
                  <a:gd name="T27" fmla="*/ 134 h 138"/>
                  <a:gd name="T28" fmla="*/ 49 w 115"/>
                  <a:gd name="T29" fmla="*/ 138 h 138"/>
                  <a:gd name="T30" fmla="*/ 52 w 115"/>
                  <a:gd name="T31" fmla="*/ 137 h 138"/>
                  <a:gd name="T32" fmla="*/ 52 w 115"/>
                  <a:gd name="T33" fmla="*/ 137 h 138"/>
                  <a:gd name="T34" fmla="*/ 63 w 115"/>
                  <a:gd name="T35" fmla="*/ 132 h 138"/>
                  <a:gd name="T36" fmla="*/ 73 w 115"/>
                  <a:gd name="T37" fmla="*/ 127 h 138"/>
                  <a:gd name="T38" fmla="*/ 76 w 115"/>
                  <a:gd name="T39" fmla="*/ 124 h 138"/>
                  <a:gd name="T40" fmla="*/ 75 w 115"/>
                  <a:gd name="T41" fmla="*/ 120 h 138"/>
                  <a:gd name="T42" fmla="*/ 75 w 115"/>
                  <a:gd name="T43" fmla="*/ 120 h 138"/>
                  <a:gd name="T44" fmla="*/ 74 w 115"/>
                  <a:gd name="T45" fmla="*/ 117 h 138"/>
                  <a:gd name="T46" fmla="*/ 74 w 115"/>
                  <a:gd name="T47" fmla="*/ 113 h 138"/>
                  <a:gd name="T48" fmla="*/ 74 w 115"/>
                  <a:gd name="T49" fmla="*/ 113 h 138"/>
                  <a:gd name="T50" fmla="*/ 74 w 115"/>
                  <a:gd name="T51" fmla="*/ 110 h 138"/>
                  <a:gd name="T52" fmla="*/ 75 w 115"/>
                  <a:gd name="T53" fmla="*/ 106 h 138"/>
                  <a:gd name="T54" fmla="*/ 78 w 115"/>
                  <a:gd name="T55" fmla="*/ 103 h 138"/>
                  <a:gd name="T56" fmla="*/ 80 w 115"/>
                  <a:gd name="T57" fmla="*/ 100 h 138"/>
                  <a:gd name="T58" fmla="*/ 80 w 115"/>
                  <a:gd name="T59" fmla="*/ 100 h 138"/>
                  <a:gd name="T60" fmla="*/ 83 w 115"/>
                  <a:gd name="T61" fmla="*/ 97 h 138"/>
                  <a:gd name="T62" fmla="*/ 87 w 115"/>
                  <a:gd name="T63" fmla="*/ 95 h 138"/>
                  <a:gd name="T64" fmla="*/ 90 w 115"/>
                  <a:gd name="T65" fmla="*/ 94 h 138"/>
                  <a:gd name="T66" fmla="*/ 95 w 115"/>
                  <a:gd name="T67" fmla="*/ 93 h 138"/>
                  <a:gd name="T68" fmla="*/ 95 w 115"/>
                  <a:gd name="T69" fmla="*/ 93 h 138"/>
                  <a:gd name="T70" fmla="*/ 100 w 115"/>
                  <a:gd name="T71" fmla="*/ 94 h 138"/>
                  <a:gd name="T72" fmla="*/ 104 w 115"/>
                  <a:gd name="T73" fmla="*/ 95 h 138"/>
                  <a:gd name="T74" fmla="*/ 105 w 115"/>
                  <a:gd name="T75" fmla="*/ 91 h 138"/>
                  <a:gd name="T76" fmla="*/ 105 w 115"/>
                  <a:gd name="T77" fmla="*/ 91 h 138"/>
                  <a:gd name="T78" fmla="*/ 110 w 115"/>
                  <a:gd name="T79" fmla="*/ 80 h 138"/>
                  <a:gd name="T80" fmla="*/ 114 w 115"/>
                  <a:gd name="T81" fmla="*/ 69 h 138"/>
                  <a:gd name="T82" fmla="*/ 115 w 115"/>
                  <a:gd name="T83" fmla="*/ 65 h 138"/>
                  <a:gd name="T84" fmla="*/ 110 w 115"/>
                  <a:gd name="T85" fmla="*/ 64 h 138"/>
                  <a:gd name="T86" fmla="*/ 110 w 115"/>
                  <a:gd name="T87" fmla="*/ 64 h 138"/>
                  <a:gd name="T88" fmla="*/ 106 w 115"/>
                  <a:gd name="T89" fmla="*/ 61 h 138"/>
                  <a:gd name="T90" fmla="*/ 102 w 115"/>
                  <a:gd name="T91" fmla="*/ 57 h 138"/>
                  <a:gd name="T92" fmla="*/ 100 w 115"/>
                  <a:gd name="T93" fmla="*/ 51 h 138"/>
                  <a:gd name="T94" fmla="*/ 99 w 115"/>
                  <a:gd name="T95" fmla="*/ 45 h 138"/>
                  <a:gd name="T96" fmla="*/ 99 w 115"/>
                  <a:gd name="T97" fmla="*/ 45 h 138"/>
                  <a:gd name="T98" fmla="*/ 99 w 115"/>
                  <a:gd name="T99" fmla="*/ 44 h 138"/>
                  <a:gd name="T100" fmla="*/ 99 w 115"/>
                  <a:gd name="T101" fmla="*/ 44 h 138"/>
                  <a:gd name="T102" fmla="*/ 99 w 115"/>
                  <a:gd name="T103" fmla="*/ 39 h 138"/>
                  <a:gd name="T104" fmla="*/ 101 w 115"/>
                  <a:gd name="T105" fmla="*/ 34 h 138"/>
                  <a:gd name="T106" fmla="*/ 105 w 115"/>
                  <a:gd name="T107" fmla="*/ 30 h 138"/>
                  <a:gd name="T108" fmla="*/ 109 w 115"/>
                  <a:gd name="T109" fmla="*/ 27 h 138"/>
                  <a:gd name="T110" fmla="*/ 112 w 115"/>
                  <a:gd name="T111" fmla="*/ 25 h 138"/>
                  <a:gd name="T112" fmla="*/ 111 w 115"/>
                  <a:gd name="T113" fmla="*/ 21 h 138"/>
                  <a:gd name="T114" fmla="*/ 111 w 115"/>
                  <a:gd name="T115" fmla="*/ 21 h 138"/>
                  <a:gd name="T116" fmla="*/ 107 w 115"/>
                  <a:gd name="T117" fmla="*/ 10 h 138"/>
                  <a:gd name="T118" fmla="*/ 101 w 115"/>
                  <a:gd name="T11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138">
                    <a:moveTo>
                      <a:pt x="0" y="132"/>
                    </a:moveTo>
                    <a:lnTo>
                      <a:pt x="10" y="136"/>
                    </a:lnTo>
                    <a:lnTo>
                      <a:pt x="10" y="136"/>
                    </a:lnTo>
                    <a:lnTo>
                      <a:pt x="13" y="131"/>
                    </a:lnTo>
                    <a:lnTo>
                      <a:pt x="17" y="128"/>
                    </a:lnTo>
                    <a:lnTo>
                      <a:pt x="22" y="12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8" y="123"/>
                    </a:lnTo>
                    <a:lnTo>
                      <a:pt x="28" y="123"/>
                    </a:lnTo>
                    <a:lnTo>
                      <a:pt x="34" y="124"/>
                    </a:lnTo>
                    <a:lnTo>
                      <a:pt x="38" y="127"/>
                    </a:lnTo>
                    <a:lnTo>
                      <a:pt x="43" y="130"/>
                    </a:lnTo>
                    <a:lnTo>
                      <a:pt x="47" y="134"/>
                    </a:lnTo>
                    <a:lnTo>
                      <a:pt x="49" y="138"/>
                    </a:lnTo>
                    <a:lnTo>
                      <a:pt x="52" y="137"/>
                    </a:lnTo>
                    <a:lnTo>
                      <a:pt x="52" y="137"/>
                    </a:lnTo>
                    <a:lnTo>
                      <a:pt x="63" y="132"/>
                    </a:lnTo>
                    <a:lnTo>
                      <a:pt x="73" y="127"/>
                    </a:lnTo>
                    <a:lnTo>
                      <a:pt x="76" y="124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4" y="117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0"/>
                    </a:lnTo>
                    <a:lnTo>
                      <a:pt x="75" y="106"/>
                    </a:lnTo>
                    <a:lnTo>
                      <a:pt x="78" y="103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3" y="97"/>
                    </a:lnTo>
                    <a:lnTo>
                      <a:pt x="87" y="95"/>
                    </a:lnTo>
                    <a:lnTo>
                      <a:pt x="90" y="94"/>
                    </a:lnTo>
                    <a:lnTo>
                      <a:pt x="95" y="93"/>
                    </a:lnTo>
                    <a:lnTo>
                      <a:pt x="95" y="93"/>
                    </a:lnTo>
                    <a:lnTo>
                      <a:pt x="100" y="94"/>
                    </a:lnTo>
                    <a:lnTo>
                      <a:pt x="104" y="95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5" y="65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1"/>
                    </a:lnTo>
                    <a:lnTo>
                      <a:pt x="102" y="57"/>
                    </a:lnTo>
                    <a:lnTo>
                      <a:pt x="100" y="51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9" y="39"/>
                    </a:lnTo>
                    <a:lnTo>
                      <a:pt x="101" y="34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5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07" y="10"/>
                    </a:lnTo>
                    <a:lnTo>
                      <a:pt x="10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4" name="Line 184"/>
              <p:cNvSpPr>
                <a:spLocks noChangeShapeType="1"/>
              </p:cNvSpPr>
              <p:nvPr/>
            </p:nvSpPr>
            <p:spPr bwMode="auto">
              <a:xfrm>
                <a:off x="987" y="144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5" name="Freeform 185"/>
              <p:cNvSpPr>
                <a:spLocks/>
              </p:cNvSpPr>
              <p:nvPr/>
            </p:nvSpPr>
            <p:spPr bwMode="auto">
              <a:xfrm>
                <a:off x="888" y="1414"/>
                <a:ext cx="75" cy="75"/>
              </a:xfrm>
              <a:custGeom>
                <a:avLst/>
                <a:gdLst>
                  <a:gd name="T0" fmla="*/ 0 w 75"/>
                  <a:gd name="T1" fmla="*/ 36 h 75"/>
                  <a:gd name="T2" fmla="*/ 0 w 75"/>
                  <a:gd name="T3" fmla="*/ 36 h 75"/>
                  <a:gd name="T4" fmla="*/ 0 w 75"/>
                  <a:gd name="T5" fmla="*/ 38 h 75"/>
                  <a:gd name="T6" fmla="*/ 0 w 75"/>
                  <a:gd name="T7" fmla="*/ 38 h 75"/>
                  <a:gd name="T8" fmla="*/ 1 w 75"/>
                  <a:gd name="T9" fmla="*/ 46 h 75"/>
                  <a:gd name="T10" fmla="*/ 3 w 75"/>
                  <a:gd name="T11" fmla="*/ 53 h 75"/>
                  <a:gd name="T12" fmla="*/ 7 w 75"/>
                  <a:gd name="T13" fmla="*/ 59 h 75"/>
                  <a:gd name="T14" fmla="*/ 11 w 75"/>
                  <a:gd name="T15" fmla="*/ 64 h 75"/>
                  <a:gd name="T16" fmla="*/ 17 w 75"/>
                  <a:gd name="T17" fmla="*/ 69 h 75"/>
                  <a:gd name="T18" fmla="*/ 24 w 75"/>
                  <a:gd name="T19" fmla="*/ 72 h 75"/>
                  <a:gd name="T20" fmla="*/ 30 w 75"/>
                  <a:gd name="T21" fmla="*/ 74 h 75"/>
                  <a:gd name="T22" fmla="*/ 38 w 75"/>
                  <a:gd name="T23" fmla="*/ 75 h 75"/>
                  <a:gd name="T24" fmla="*/ 38 w 75"/>
                  <a:gd name="T25" fmla="*/ 75 h 75"/>
                  <a:gd name="T26" fmla="*/ 45 w 75"/>
                  <a:gd name="T27" fmla="*/ 74 h 75"/>
                  <a:gd name="T28" fmla="*/ 53 w 75"/>
                  <a:gd name="T29" fmla="*/ 72 h 75"/>
                  <a:gd name="T30" fmla="*/ 59 w 75"/>
                  <a:gd name="T31" fmla="*/ 69 h 75"/>
                  <a:gd name="T32" fmla="*/ 64 w 75"/>
                  <a:gd name="T33" fmla="*/ 64 h 75"/>
                  <a:gd name="T34" fmla="*/ 69 w 75"/>
                  <a:gd name="T35" fmla="*/ 59 h 75"/>
                  <a:gd name="T36" fmla="*/ 72 w 75"/>
                  <a:gd name="T37" fmla="*/ 53 h 75"/>
                  <a:gd name="T38" fmla="*/ 74 w 75"/>
                  <a:gd name="T39" fmla="*/ 46 h 75"/>
                  <a:gd name="T40" fmla="*/ 75 w 75"/>
                  <a:gd name="T41" fmla="*/ 38 h 75"/>
                  <a:gd name="T42" fmla="*/ 75 w 75"/>
                  <a:gd name="T43" fmla="*/ 38 h 75"/>
                  <a:gd name="T44" fmla="*/ 74 w 75"/>
                  <a:gd name="T45" fmla="*/ 30 h 75"/>
                  <a:gd name="T46" fmla="*/ 72 w 75"/>
                  <a:gd name="T47" fmla="*/ 24 h 75"/>
                  <a:gd name="T48" fmla="*/ 69 w 75"/>
                  <a:gd name="T49" fmla="*/ 18 h 75"/>
                  <a:gd name="T50" fmla="*/ 65 w 75"/>
                  <a:gd name="T51" fmla="*/ 12 h 75"/>
                  <a:gd name="T52" fmla="*/ 60 w 75"/>
                  <a:gd name="T53" fmla="*/ 8 h 75"/>
                  <a:gd name="T54" fmla="*/ 54 w 75"/>
                  <a:gd name="T55" fmla="*/ 3 h 75"/>
                  <a:gd name="T56" fmla="*/ 46 w 75"/>
                  <a:gd name="T57" fmla="*/ 1 h 75"/>
                  <a:gd name="T58" fmla="*/ 39 w 75"/>
                  <a:gd name="T5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" h="75">
                    <a:moveTo>
                      <a:pt x="0" y="36"/>
                    </a:move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7" y="69"/>
                    </a:lnTo>
                    <a:lnTo>
                      <a:pt x="24" y="72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45" y="74"/>
                    </a:lnTo>
                    <a:lnTo>
                      <a:pt x="53" y="72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9" y="59"/>
                    </a:lnTo>
                    <a:lnTo>
                      <a:pt x="72" y="53"/>
                    </a:lnTo>
                    <a:lnTo>
                      <a:pt x="74" y="46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4" y="30"/>
                    </a:lnTo>
                    <a:lnTo>
                      <a:pt x="72" y="24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4" y="3"/>
                    </a:lnTo>
                    <a:lnTo>
                      <a:pt x="46" y="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6" name="Line 186"/>
              <p:cNvSpPr>
                <a:spLocks noChangeShapeType="1"/>
              </p:cNvSpPr>
              <p:nvPr/>
            </p:nvSpPr>
            <p:spPr bwMode="auto">
              <a:xfrm>
                <a:off x="898" y="14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7" name="Freeform 187"/>
              <p:cNvSpPr>
                <a:spLocks noEditPoints="1"/>
              </p:cNvSpPr>
              <p:nvPr/>
            </p:nvSpPr>
            <p:spPr bwMode="auto">
              <a:xfrm>
                <a:off x="658" y="1356"/>
                <a:ext cx="222" cy="222"/>
              </a:xfrm>
              <a:custGeom>
                <a:avLst/>
                <a:gdLst>
                  <a:gd name="T0" fmla="*/ 217 w 222"/>
                  <a:gd name="T1" fmla="*/ 67 h 222"/>
                  <a:gd name="T2" fmla="*/ 201 w 222"/>
                  <a:gd name="T3" fmla="*/ 55 h 222"/>
                  <a:gd name="T4" fmla="*/ 184 w 222"/>
                  <a:gd name="T5" fmla="*/ 51 h 222"/>
                  <a:gd name="T6" fmla="*/ 176 w 222"/>
                  <a:gd name="T7" fmla="*/ 46 h 222"/>
                  <a:gd name="T8" fmla="*/ 168 w 222"/>
                  <a:gd name="T9" fmla="*/ 34 h 222"/>
                  <a:gd name="T10" fmla="*/ 167 w 222"/>
                  <a:gd name="T11" fmla="*/ 11 h 222"/>
                  <a:gd name="T12" fmla="*/ 141 w 222"/>
                  <a:gd name="T13" fmla="*/ 0 h 222"/>
                  <a:gd name="T14" fmla="*/ 128 w 222"/>
                  <a:gd name="T15" fmla="*/ 13 h 222"/>
                  <a:gd name="T16" fmla="*/ 116 w 222"/>
                  <a:gd name="T17" fmla="*/ 18 h 222"/>
                  <a:gd name="T18" fmla="*/ 106 w 222"/>
                  <a:gd name="T19" fmla="*/ 18 h 222"/>
                  <a:gd name="T20" fmla="*/ 92 w 222"/>
                  <a:gd name="T21" fmla="*/ 13 h 222"/>
                  <a:gd name="T22" fmla="*/ 81 w 222"/>
                  <a:gd name="T23" fmla="*/ 0 h 222"/>
                  <a:gd name="T24" fmla="*/ 53 w 222"/>
                  <a:gd name="T25" fmla="*/ 11 h 222"/>
                  <a:gd name="T26" fmla="*/ 53 w 222"/>
                  <a:gd name="T27" fmla="*/ 34 h 222"/>
                  <a:gd name="T28" fmla="*/ 45 w 222"/>
                  <a:gd name="T29" fmla="*/ 46 h 222"/>
                  <a:gd name="T30" fmla="*/ 38 w 222"/>
                  <a:gd name="T31" fmla="*/ 51 h 222"/>
                  <a:gd name="T32" fmla="*/ 20 w 222"/>
                  <a:gd name="T33" fmla="*/ 55 h 222"/>
                  <a:gd name="T34" fmla="*/ 5 w 222"/>
                  <a:gd name="T35" fmla="*/ 67 h 222"/>
                  <a:gd name="T36" fmla="*/ 4 w 222"/>
                  <a:gd name="T37" fmla="*/ 83 h 222"/>
                  <a:gd name="T38" fmla="*/ 15 w 222"/>
                  <a:gd name="T39" fmla="*/ 97 h 222"/>
                  <a:gd name="T40" fmla="*/ 18 w 222"/>
                  <a:gd name="T41" fmla="*/ 111 h 222"/>
                  <a:gd name="T42" fmla="*/ 17 w 222"/>
                  <a:gd name="T43" fmla="*/ 120 h 222"/>
                  <a:gd name="T44" fmla="*/ 7 w 222"/>
                  <a:gd name="T45" fmla="*/ 136 h 222"/>
                  <a:gd name="T46" fmla="*/ 0 w 222"/>
                  <a:gd name="T47" fmla="*/ 141 h 222"/>
                  <a:gd name="T48" fmla="*/ 11 w 222"/>
                  <a:gd name="T49" fmla="*/ 167 h 222"/>
                  <a:gd name="T50" fmla="*/ 34 w 222"/>
                  <a:gd name="T51" fmla="*/ 168 h 222"/>
                  <a:gd name="T52" fmla="*/ 45 w 222"/>
                  <a:gd name="T53" fmla="*/ 177 h 222"/>
                  <a:gd name="T54" fmla="*/ 51 w 222"/>
                  <a:gd name="T55" fmla="*/ 184 h 222"/>
                  <a:gd name="T56" fmla="*/ 55 w 222"/>
                  <a:gd name="T57" fmla="*/ 201 h 222"/>
                  <a:gd name="T58" fmla="*/ 67 w 222"/>
                  <a:gd name="T59" fmla="*/ 217 h 222"/>
                  <a:gd name="T60" fmla="*/ 83 w 222"/>
                  <a:gd name="T61" fmla="*/ 218 h 222"/>
                  <a:gd name="T62" fmla="*/ 96 w 222"/>
                  <a:gd name="T63" fmla="*/ 206 h 222"/>
                  <a:gd name="T64" fmla="*/ 111 w 222"/>
                  <a:gd name="T65" fmla="*/ 203 h 222"/>
                  <a:gd name="T66" fmla="*/ 120 w 222"/>
                  <a:gd name="T67" fmla="*/ 204 h 222"/>
                  <a:gd name="T68" fmla="*/ 135 w 222"/>
                  <a:gd name="T69" fmla="*/ 214 h 222"/>
                  <a:gd name="T70" fmla="*/ 155 w 222"/>
                  <a:gd name="T71" fmla="*/ 217 h 222"/>
                  <a:gd name="T72" fmla="*/ 166 w 222"/>
                  <a:gd name="T73" fmla="*/ 201 h 222"/>
                  <a:gd name="T74" fmla="*/ 170 w 222"/>
                  <a:gd name="T75" fmla="*/ 184 h 222"/>
                  <a:gd name="T76" fmla="*/ 176 w 222"/>
                  <a:gd name="T77" fmla="*/ 177 h 222"/>
                  <a:gd name="T78" fmla="*/ 188 w 222"/>
                  <a:gd name="T79" fmla="*/ 168 h 222"/>
                  <a:gd name="T80" fmla="*/ 211 w 222"/>
                  <a:gd name="T81" fmla="*/ 167 h 222"/>
                  <a:gd name="T82" fmla="*/ 222 w 222"/>
                  <a:gd name="T83" fmla="*/ 141 h 222"/>
                  <a:gd name="T84" fmla="*/ 209 w 222"/>
                  <a:gd name="T85" fmla="*/ 128 h 222"/>
                  <a:gd name="T86" fmla="*/ 203 w 222"/>
                  <a:gd name="T87" fmla="*/ 116 h 222"/>
                  <a:gd name="T88" fmla="*/ 203 w 222"/>
                  <a:gd name="T89" fmla="*/ 106 h 222"/>
                  <a:gd name="T90" fmla="*/ 209 w 222"/>
                  <a:gd name="T91" fmla="*/ 93 h 222"/>
                  <a:gd name="T92" fmla="*/ 222 w 222"/>
                  <a:gd name="T93" fmla="*/ 81 h 222"/>
                  <a:gd name="T94" fmla="*/ 104 w 222"/>
                  <a:gd name="T95" fmla="*/ 144 h 222"/>
                  <a:gd name="T96" fmla="*/ 87 w 222"/>
                  <a:gd name="T97" fmla="*/ 134 h 222"/>
                  <a:gd name="T98" fmla="*/ 78 w 222"/>
                  <a:gd name="T99" fmla="*/ 118 h 222"/>
                  <a:gd name="T100" fmla="*/ 78 w 222"/>
                  <a:gd name="T101" fmla="*/ 104 h 222"/>
                  <a:gd name="T102" fmla="*/ 87 w 222"/>
                  <a:gd name="T103" fmla="*/ 87 h 222"/>
                  <a:gd name="T104" fmla="*/ 104 w 222"/>
                  <a:gd name="T105" fmla="*/ 78 h 222"/>
                  <a:gd name="T106" fmla="*/ 117 w 222"/>
                  <a:gd name="T107" fmla="*/ 78 h 222"/>
                  <a:gd name="T108" fmla="*/ 134 w 222"/>
                  <a:gd name="T109" fmla="*/ 87 h 222"/>
                  <a:gd name="T110" fmla="*/ 144 w 222"/>
                  <a:gd name="T111" fmla="*/ 104 h 222"/>
                  <a:gd name="T112" fmla="*/ 144 w 222"/>
                  <a:gd name="T113" fmla="*/ 118 h 222"/>
                  <a:gd name="T114" fmla="*/ 134 w 222"/>
                  <a:gd name="T115" fmla="*/ 134 h 222"/>
                  <a:gd name="T116" fmla="*/ 117 w 222"/>
                  <a:gd name="T117" fmla="*/ 144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22">
                    <a:moveTo>
                      <a:pt x="222" y="81"/>
                    </a:moveTo>
                    <a:lnTo>
                      <a:pt x="222" y="81"/>
                    </a:lnTo>
                    <a:lnTo>
                      <a:pt x="217" y="67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01" y="55"/>
                    </a:lnTo>
                    <a:lnTo>
                      <a:pt x="192" y="54"/>
                    </a:lnTo>
                    <a:lnTo>
                      <a:pt x="188" y="53"/>
                    </a:lnTo>
                    <a:lnTo>
                      <a:pt x="184" y="51"/>
                    </a:lnTo>
                    <a:lnTo>
                      <a:pt x="180" y="49"/>
                    </a:lnTo>
                    <a:lnTo>
                      <a:pt x="176" y="46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0" y="38"/>
                    </a:lnTo>
                    <a:lnTo>
                      <a:pt x="168" y="34"/>
                    </a:lnTo>
                    <a:lnTo>
                      <a:pt x="167" y="30"/>
                    </a:lnTo>
                    <a:lnTo>
                      <a:pt x="166" y="20"/>
                    </a:lnTo>
                    <a:lnTo>
                      <a:pt x="167" y="11"/>
                    </a:lnTo>
                    <a:lnTo>
                      <a:pt x="167" y="11"/>
                    </a:lnTo>
                    <a:lnTo>
                      <a:pt x="155" y="5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5" y="8"/>
                    </a:lnTo>
                    <a:lnTo>
                      <a:pt x="128" y="13"/>
                    </a:lnTo>
                    <a:lnTo>
                      <a:pt x="124" y="15"/>
                    </a:lnTo>
                    <a:lnTo>
                      <a:pt x="120" y="17"/>
                    </a:lnTo>
                    <a:lnTo>
                      <a:pt x="116" y="18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6" y="15"/>
                    </a:lnTo>
                    <a:lnTo>
                      <a:pt x="92" y="13"/>
                    </a:lnTo>
                    <a:lnTo>
                      <a:pt x="86" y="8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7" y="5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5" y="20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1" y="38"/>
                    </a:lnTo>
                    <a:lnTo>
                      <a:pt x="48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2" y="49"/>
                    </a:lnTo>
                    <a:lnTo>
                      <a:pt x="38" y="51"/>
                    </a:lnTo>
                    <a:lnTo>
                      <a:pt x="34" y="53"/>
                    </a:lnTo>
                    <a:lnTo>
                      <a:pt x="30" y="54"/>
                    </a:lnTo>
                    <a:lnTo>
                      <a:pt x="20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83"/>
                    </a:lnTo>
                    <a:lnTo>
                      <a:pt x="7" y="86"/>
                    </a:lnTo>
                    <a:lnTo>
                      <a:pt x="13" y="93"/>
                    </a:lnTo>
                    <a:lnTo>
                      <a:pt x="15" y="97"/>
                    </a:lnTo>
                    <a:lnTo>
                      <a:pt x="17" y="102"/>
                    </a:lnTo>
                    <a:lnTo>
                      <a:pt x="18" y="106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6"/>
                    </a:lnTo>
                    <a:lnTo>
                      <a:pt x="17" y="120"/>
                    </a:lnTo>
                    <a:lnTo>
                      <a:pt x="15" y="124"/>
                    </a:lnTo>
                    <a:lnTo>
                      <a:pt x="13" y="128"/>
                    </a:lnTo>
                    <a:lnTo>
                      <a:pt x="7" y="136"/>
                    </a:lnTo>
                    <a:lnTo>
                      <a:pt x="4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5" y="155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20" y="166"/>
                    </a:lnTo>
                    <a:lnTo>
                      <a:pt x="30" y="167"/>
                    </a:lnTo>
                    <a:lnTo>
                      <a:pt x="34" y="168"/>
                    </a:lnTo>
                    <a:lnTo>
                      <a:pt x="38" y="170"/>
                    </a:lnTo>
                    <a:lnTo>
                      <a:pt x="42" y="173"/>
                    </a:lnTo>
                    <a:lnTo>
                      <a:pt x="45" y="177"/>
                    </a:lnTo>
                    <a:lnTo>
                      <a:pt x="45" y="177"/>
                    </a:lnTo>
                    <a:lnTo>
                      <a:pt x="48" y="180"/>
                    </a:lnTo>
                    <a:lnTo>
                      <a:pt x="51" y="184"/>
                    </a:lnTo>
                    <a:lnTo>
                      <a:pt x="53" y="188"/>
                    </a:lnTo>
                    <a:lnTo>
                      <a:pt x="54" y="192"/>
                    </a:lnTo>
                    <a:lnTo>
                      <a:pt x="55" y="201"/>
                    </a:lnTo>
                    <a:lnTo>
                      <a:pt x="53" y="211"/>
                    </a:lnTo>
                    <a:lnTo>
                      <a:pt x="53" y="211"/>
                    </a:lnTo>
                    <a:lnTo>
                      <a:pt x="67" y="217"/>
                    </a:lnTo>
                    <a:lnTo>
                      <a:pt x="81" y="222"/>
                    </a:lnTo>
                    <a:lnTo>
                      <a:pt x="81" y="222"/>
                    </a:lnTo>
                    <a:lnTo>
                      <a:pt x="83" y="218"/>
                    </a:lnTo>
                    <a:lnTo>
                      <a:pt x="86" y="214"/>
                    </a:lnTo>
                    <a:lnTo>
                      <a:pt x="92" y="209"/>
                    </a:lnTo>
                    <a:lnTo>
                      <a:pt x="96" y="206"/>
                    </a:lnTo>
                    <a:lnTo>
                      <a:pt x="102" y="204"/>
                    </a:lnTo>
                    <a:lnTo>
                      <a:pt x="106" y="203"/>
                    </a:lnTo>
                    <a:lnTo>
                      <a:pt x="111" y="203"/>
                    </a:lnTo>
                    <a:lnTo>
                      <a:pt x="111" y="203"/>
                    </a:lnTo>
                    <a:lnTo>
                      <a:pt x="116" y="203"/>
                    </a:lnTo>
                    <a:lnTo>
                      <a:pt x="120" y="204"/>
                    </a:lnTo>
                    <a:lnTo>
                      <a:pt x="124" y="206"/>
                    </a:lnTo>
                    <a:lnTo>
                      <a:pt x="128" y="209"/>
                    </a:lnTo>
                    <a:lnTo>
                      <a:pt x="135" y="214"/>
                    </a:lnTo>
                    <a:lnTo>
                      <a:pt x="141" y="222"/>
                    </a:lnTo>
                    <a:lnTo>
                      <a:pt x="141" y="222"/>
                    </a:lnTo>
                    <a:lnTo>
                      <a:pt x="155" y="217"/>
                    </a:lnTo>
                    <a:lnTo>
                      <a:pt x="167" y="211"/>
                    </a:lnTo>
                    <a:lnTo>
                      <a:pt x="167" y="211"/>
                    </a:lnTo>
                    <a:lnTo>
                      <a:pt x="166" y="201"/>
                    </a:lnTo>
                    <a:lnTo>
                      <a:pt x="167" y="192"/>
                    </a:lnTo>
                    <a:lnTo>
                      <a:pt x="168" y="188"/>
                    </a:lnTo>
                    <a:lnTo>
                      <a:pt x="170" y="184"/>
                    </a:lnTo>
                    <a:lnTo>
                      <a:pt x="173" y="180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80" y="173"/>
                    </a:lnTo>
                    <a:lnTo>
                      <a:pt x="184" y="170"/>
                    </a:lnTo>
                    <a:lnTo>
                      <a:pt x="188" y="168"/>
                    </a:lnTo>
                    <a:lnTo>
                      <a:pt x="192" y="167"/>
                    </a:lnTo>
                    <a:lnTo>
                      <a:pt x="201" y="166"/>
                    </a:lnTo>
                    <a:lnTo>
                      <a:pt x="211" y="167"/>
                    </a:lnTo>
                    <a:lnTo>
                      <a:pt x="211" y="167"/>
                    </a:lnTo>
                    <a:lnTo>
                      <a:pt x="217" y="155"/>
                    </a:lnTo>
                    <a:lnTo>
                      <a:pt x="222" y="141"/>
                    </a:lnTo>
                    <a:lnTo>
                      <a:pt x="222" y="141"/>
                    </a:lnTo>
                    <a:lnTo>
                      <a:pt x="214" y="136"/>
                    </a:lnTo>
                    <a:lnTo>
                      <a:pt x="209" y="128"/>
                    </a:lnTo>
                    <a:lnTo>
                      <a:pt x="206" y="124"/>
                    </a:lnTo>
                    <a:lnTo>
                      <a:pt x="204" y="120"/>
                    </a:lnTo>
                    <a:lnTo>
                      <a:pt x="203" y="116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3" y="106"/>
                    </a:lnTo>
                    <a:lnTo>
                      <a:pt x="204" y="102"/>
                    </a:lnTo>
                    <a:lnTo>
                      <a:pt x="206" y="97"/>
                    </a:lnTo>
                    <a:lnTo>
                      <a:pt x="209" y="93"/>
                    </a:lnTo>
                    <a:lnTo>
                      <a:pt x="214" y="86"/>
                    </a:lnTo>
                    <a:lnTo>
                      <a:pt x="222" y="81"/>
                    </a:lnTo>
                    <a:lnTo>
                      <a:pt x="222" y="81"/>
                    </a:lnTo>
                    <a:close/>
                    <a:moveTo>
                      <a:pt x="111" y="145"/>
                    </a:moveTo>
                    <a:lnTo>
                      <a:pt x="111" y="145"/>
                    </a:lnTo>
                    <a:lnTo>
                      <a:pt x="104" y="144"/>
                    </a:lnTo>
                    <a:lnTo>
                      <a:pt x="97" y="142"/>
                    </a:lnTo>
                    <a:lnTo>
                      <a:pt x="91" y="139"/>
                    </a:lnTo>
                    <a:lnTo>
                      <a:pt x="87" y="134"/>
                    </a:lnTo>
                    <a:lnTo>
                      <a:pt x="82" y="129"/>
                    </a:lnTo>
                    <a:lnTo>
                      <a:pt x="79" y="124"/>
                    </a:lnTo>
                    <a:lnTo>
                      <a:pt x="78" y="118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8" y="104"/>
                    </a:lnTo>
                    <a:lnTo>
                      <a:pt x="79" y="97"/>
                    </a:lnTo>
                    <a:lnTo>
                      <a:pt x="82" y="92"/>
                    </a:lnTo>
                    <a:lnTo>
                      <a:pt x="87" y="87"/>
                    </a:lnTo>
                    <a:lnTo>
                      <a:pt x="91" y="83"/>
                    </a:lnTo>
                    <a:lnTo>
                      <a:pt x="97" y="80"/>
                    </a:lnTo>
                    <a:lnTo>
                      <a:pt x="104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7" y="78"/>
                    </a:lnTo>
                    <a:lnTo>
                      <a:pt x="124" y="80"/>
                    </a:lnTo>
                    <a:lnTo>
                      <a:pt x="129" y="83"/>
                    </a:lnTo>
                    <a:lnTo>
                      <a:pt x="134" y="87"/>
                    </a:lnTo>
                    <a:lnTo>
                      <a:pt x="139" y="92"/>
                    </a:lnTo>
                    <a:lnTo>
                      <a:pt x="142" y="97"/>
                    </a:lnTo>
                    <a:lnTo>
                      <a:pt x="144" y="104"/>
                    </a:lnTo>
                    <a:lnTo>
                      <a:pt x="145" y="111"/>
                    </a:lnTo>
                    <a:lnTo>
                      <a:pt x="145" y="111"/>
                    </a:lnTo>
                    <a:lnTo>
                      <a:pt x="144" y="118"/>
                    </a:lnTo>
                    <a:lnTo>
                      <a:pt x="142" y="124"/>
                    </a:lnTo>
                    <a:lnTo>
                      <a:pt x="139" y="129"/>
                    </a:lnTo>
                    <a:lnTo>
                      <a:pt x="134" y="134"/>
                    </a:lnTo>
                    <a:lnTo>
                      <a:pt x="129" y="139"/>
                    </a:lnTo>
                    <a:lnTo>
                      <a:pt x="124" y="142"/>
                    </a:lnTo>
                    <a:lnTo>
                      <a:pt x="117" y="144"/>
                    </a:lnTo>
                    <a:lnTo>
                      <a:pt x="111" y="145"/>
                    </a:lnTo>
                    <a:lnTo>
                      <a:pt x="111" y="1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8" name="Freeform 188"/>
              <p:cNvSpPr>
                <a:spLocks noEditPoints="1"/>
              </p:cNvSpPr>
              <p:nvPr/>
            </p:nvSpPr>
            <p:spPr bwMode="auto">
              <a:xfrm>
                <a:off x="5072" y="2983"/>
                <a:ext cx="76" cy="76"/>
              </a:xfrm>
              <a:custGeom>
                <a:avLst/>
                <a:gdLst>
                  <a:gd name="T0" fmla="*/ 74 w 76"/>
                  <a:gd name="T1" fmla="*/ 22 h 76"/>
                  <a:gd name="T2" fmla="*/ 69 w 76"/>
                  <a:gd name="T3" fmla="*/ 18 h 76"/>
                  <a:gd name="T4" fmla="*/ 61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8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2 h 76"/>
                  <a:gd name="T28" fmla="*/ 3 w 76"/>
                  <a:gd name="T29" fmla="*/ 30 h 76"/>
                  <a:gd name="T30" fmla="*/ 6 w 76"/>
                  <a:gd name="T31" fmla="*/ 38 h 76"/>
                  <a:gd name="T32" fmla="*/ 5 w 76"/>
                  <a:gd name="T33" fmla="*/ 44 h 76"/>
                  <a:gd name="T34" fmla="*/ 0 w 76"/>
                  <a:gd name="T35" fmla="*/ 48 h 76"/>
                  <a:gd name="T36" fmla="*/ 4 w 76"/>
                  <a:gd name="T37" fmla="*/ 57 h 76"/>
                  <a:gd name="T38" fmla="*/ 13 w 76"/>
                  <a:gd name="T39" fmla="*/ 58 h 76"/>
                  <a:gd name="T40" fmla="*/ 17 w 76"/>
                  <a:gd name="T41" fmla="*/ 63 h 76"/>
                  <a:gd name="T42" fmla="*/ 18 w 76"/>
                  <a:gd name="T43" fmla="*/ 72 h 76"/>
                  <a:gd name="T44" fmla="*/ 28 w 76"/>
                  <a:gd name="T45" fmla="*/ 76 h 76"/>
                  <a:gd name="T46" fmla="*/ 32 w 76"/>
                  <a:gd name="T47" fmla="*/ 71 h 76"/>
                  <a:gd name="T48" fmla="*/ 38 w 76"/>
                  <a:gd name="T49" fmla="*/ 70 h 76"/>
                  <a:gd name="T50" fmla="*/ 46 w 76"/>
                  <a:gd name="T51" fmla="*/ 73 h 76"/>
                  <a:gd name="T52" fmla="*/ 53 w 76"/>
                  <a:gd name="T53" fmla="*/ 74 h 76"/>
                  <a:gd name="T54" fmla="*/ 56 w 76"/>
                  <a:gd name="T55" fmla="*/ 69 h 76"/>
                  <a:gd name="T56" fmla="*/ 61 w 76"/>
                  <a:gd name="T57" fmla="*/ 60 h 76"/>
                  <a:gd name="T58" fmla="*/ 66 w 76"/>
                  <a:gd name="T59" fmla="*/ 57 h 76"/>
                  <a:gd name="T60" fmla="*/ 72 w 76"/>
                  <a:gd name="T61" fmla="*/ 57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8 w 76"/>
                  <a:gd name="T73" fmla="*/ 42 h 76"/>
                  <a:gd name="T74" fmla="*/ 28 w 76"/>
                  <a:gd name="T75" fmla="*/ 33 h 76"/>
                  <a:gd name="T76" fmla="*/ 38 w 76"/>
                  <a:gd name="T77" fmla="*/ 27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2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6" y="18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3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5" y="44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7" y="56"/>
                    </a:lnTo>
                    <a:lnTo>
                      <a:pt x="10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9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3" y="74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30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70"/>
                    </a:lnTo>
                    <a:lnTo>
                      <a:pt x="38" y="70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9" y="63"/>
                    </a:lnTo>
                    <a:lnTo>
                      <a:pt x="61" y="60"/>
                    </a:lnTo>
                    <a:lnTo>
                      <a:pt x="61" y="60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69" y="56"/>
                    </a:lnTo>
                    <a:lnTo>
                      <a:pt x="72" y="57"/>
                    </a:lnTo>
                    <a:lnTo>
                      <a:pt x="72" y="57"/>
                    </a:lnTo>
                    <a:lnTo>
                      <a:pt x="74" y="53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30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4" y="48"/>
                    </a:lnTo>
                    <a:lnTo>
                      <a:pt x="30" y="46"/>
                    </a:lnTo>
                    <a:lnTo>
                      <a:pt x="28" y="42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69" name="Freeform 189"/>
              <p:cNvSpPr>
                <a:spLocks noEditPoints="1"/>
              </p:cNvSpPr>
              <p:nvPr/>
            </p:nvSpPr>
            <p:spPr bwMode="auto">
              <a:xfrm>
                <a:off x="5172" y="2844"/>
                <a:ext cx="76" cy="76"/>
              </a:xfrm>
              <a:custGeom>
                <a:avLst/>
                <a:gdLst>
                  <a:gd name="T0" fmla="*/ 74 w 76"/>
                  <a:gd name="T1" fmla="*/ 23 h 76"/>
                  <a:gd name="T2" fmla="*/ 69 w 76"/>
                  <a:gd name="T3" fmla="*/ 18 h 76"/>
                  <a:gd name="T4" fmla="*/ 60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7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3 h 76"/>
                  <a:gd name="T28" fmla="*/ 2 w 76"/>
                  <a:gd name="T29" fmla="*/ 29 h 76"/>
                  <a:gd name="T30" fmla="*/ 6 w 76"/>
                  <a:gd name="T31" fmla="*/ 38 h 76"/>
                  <a:gd name="T32" fmla="*/ 4 w 76"/>
                  <a:gd name="T33" fmla="*/ 44 h 76"/>
                  <a:gd name="T34" fmla="*/ 0 w 76"/>
                  <a:gd name="T35" fmla="*/ 48 h 76"/>
                  <a:gd name="T36" fmla="*/ 4 w 76"/>
                  <a:gd name="T37" fmla="*/ 58 h 76"/>
                  <a:gd name="T38" fmla="*/ 13 w 76"/>
                  <a:gd name="T39" fmla="*/ 59 h 76"/>
                  <a:gd name="T40" fmla="*/ 17 w 76"/>
                  <a:gd name="T41" fmla="*/ 63 h 76"/>
                  <a:gd name="T42" fmla="*/ 18 w 76"/>
                  <a:gd name="T43" fmla="*/ 72 h 76"/>
                  <a:gd name="T44" fmla="*/ 27 w 76"/>
                  <a:gd name="T45" fmla="*/ 76 h 76"/>
                  <a:gd name="T46" fmla="*/ 32 w 76"/>
                  <a:gd name="T47" fmla="*/ 71 h 76"/>
                  <a:gd name="T48" fmla="*/ 38 w 76"/>
                  <a:gd name="T49" fmla="*/ 69 h 76"/>
                  <a:gd name="T50" fmla="*/ 46 w 76"/>
                  <a:gd name="T51" fmla="*/ 73 h 76"/>
                  <a:gd name="T52" fmla="*/ 52 w 76"/>
                  <a:gd name="T53" fmla="*/ 74 h 76"/>
                  <a:gd name="T54" fmla="*/ 56 w 76"/>
                  <a:gd name="T55" fmla="*/ 69 h 76"/>
                  <a:gd name="T56" fmla="*/ 60 w 76"/>
                  <a:gd name="T57" fmla="*/ 60 h 76"/>
                  <a:gd name="T58" fmla="*/ 65 w 76"/>
                  <a:gd name="T59" fmla="*/ 57 h 76"/>
                  <a:gd name="T60" fmla="*/ 72 w 76"/>
                  <a:gd name="T61" fmla="*/ 58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6 w 76"/>
                  <a:gd name="T73" fmla="*/ 42 h 76"/>
                  <a:gd name="T74" fmla="*/ 26 w 76"/>
                  <a:gd name="T75" fmla="*/ 33 h 76"/>
                  <a:gd name="T76" fmla="*/ 38 w 76"/>
                  <a:gd name="T77" fmla="*/ 26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3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5" y="18"/>
                    </a:lnTo>
                    <a:lnTo>
                      <a:pt x="62" y="17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58" y="12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9"/>
                    </a:lnTo>
                    <a:lnTo>
                      <a:pt x="4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4" y="44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8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2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8" y="63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2" y="59"/>
                    </a:lnTo>
                    <a:lnTo>
                      <a:pt x="65" y="57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74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29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3" y="48"/>
                    </a:lnTo>
                    <a:lnTo>
                      <a:pt x="29" y="46"/>
                    </a:lnTo>
                    <a:lnTo>
                      <a:pt x="26" y="42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3"/>
                    </a:lnTo>
                    <a:lnTo>
                      <a:pt x="29" y="30"/>
                    </a:lnTo>
                    <a:lnTo>
                      <a:pt x="33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0" name="Freeform 190"/>
              <p:cNvSpPr>
                <a:spLocks/>
              </p:cNvSpPr>
              <p:nvPr/>
            </p:nvSpPr>
            <p:spPr bwMode="auto">
              <a:xfrm>
                <a:off x="477" y="44"/>
                <a:ext cx="111" cy="36"/>
              </a:xfrm>
              <a:custGeom>
                <a:avLst/>
                <a:gdLst>
                  <a:gd name="T0" fmla="*/ 111 w 111"/>
                  <a:gd name="T1" fmla="*/ 36 h 36"/>
                  <a:gd name="T2" fmla="*/ 109 w 111"/>
                  <a:gd name="T3" fmla="*/ 27 h 36"/>
                  <a:gd name="T4" fmla="*/ 109 w 111"/>
                  <a:gd name="T5" fmla="*/ 27 h 36"/>
                  <a:gd name="T6" fmla="*/ 106 w 111"/>
                  <a:gd name="T7" fmla="*/ 19 h 36"/>
                  <a:gd name="T8" fmla="*/ 104 w 111"/>
                  <a:gd name="T9" fmla="*/ 16 h 36"/>
                  <a:gd name="T10" fmla="*/ 102 w 111"/>
                  <a:gd name="T11" fmla="*/ 13 h 36"/>
                  <a:gd name="T12" fmla="*/ 102 w 111"/>
                  <a:gd name="T13" fmla="*/ 13 h 36"/>
                  <a:gd name="T14" fmla="*/ 101 w 111"/>
                  <a:gd name="T15" fmla="*/ 9 h 36"/>
                  <a:gd name="T16" fmla="*/ 97 w 111"/>
                  <a:gd name="T17" fmla="*/ 5 h 36"/>
                  <a:gd name="T18" fmla="*/ 93 w 111"/>
                  <a:gd name="T19" fmla="*/ 1 h 36"/>
                  <a:gd name="T20" fmla="*/ 88 w 111"/>
                  <a:gd name="T21" fmla="*/ 0 h 36"/>
                  <a:gd name="T22" fmla="*/ 23 w 111"/>
                  <a:gd name="T23" fmla="*/ 0 h 36"/>
                  <a:gd name="T24" fmla="*/ 23 w 111"/>
                  <a:gd name="T25" fmla="*/ 0 h 36"/>
                  <a:gd name="T26" fmla="*/ 18 w 111"/>
                  <a:gd name="T27" fmla="*/ 1 h 36"/>
                  <a:gd name="T28" fmla="*/ 14 w 111"/>
                  <a:gd name="T29" fmla="*/ 5 h 36"/>
                  <a:gd name="T30" fmla="*/ 11 w 111"/>
                  <a:gd name="T31" fmla="*/ 8 h 36"/>
                  <a:gd name="T32" fmla="*/ 10 w 111"/>
                  <a:gd name="T33" fmla="*/ 13 h 36"/>
                  <a:gd name="T34" fmla="*/ 10 w 111"/>
                  <a:gd name="T35" fmla="*/ 13 h 36"/>
                  <a:gd name="T36" fmla="*/ 8 w 111"/>
                  <a:gd name="T37" fmla="*/ 15 h 36"/>
                  <a:gd name="T38" fmla="*/ 5 w 111"/>
                  <a:gd name="T39" fmla="*/ 18 h 36"/>
                  <a:gd name="T40" fmla="*/ 4 w 111"/>
                  <a:gd name="T41" fmla="*/ 22 h 36"/>
                  <a:gd name="T42" fmla="*/ 3 w 111"/>
                  <a:gd name="T43" fmla="*/ 27 h 36"/>
                  <a:gd name="T44" fmla="*/ 0 w 111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36">
                    <a:moveTo>
                      <a:pt x="111" y="36"/>
                    </a:moveTo>
                    <a:lnTo>
                      <a:pt x="109" y="27"/>
                    </a:lnTo>
                    <a:lnTo>
                      <a:pt x="109" y="27"/>
                    </a:lnTo>
                    <a:lnTo>
                      <a:pt x="106" y="19"/>
                    </a:lnTo>
                    <a:lnTo>
                      <a:pt x="104" y="16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1" y="9"/>
                    </a:lnTo>
                    <a:lnTo>
                      <a:pt x="97" y="5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3" y="27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1" name="Freeform 191"/>
              <p:cNvSpPr>
                <a:spLocks/>
              </p:cNvSpPr>
              <p:nvPr/>
            </p:nvSpPr>
            <p:spPr bwMode="auto">
              <a:xfrm>
                <a:off x="488" y="68"/>
                <a:ext cx="88" cy="12"/>
              </a:xfrm>
              <a:custGeom>
                <a:avLst/>
                <a:gdLst>
                  <a:gd name="T0" fmla="*/ 0 w 88"/>
                  <a:gd name="T1" fmla="*/ 12 h 12"/>
                  <a:gd name="T2" fmla="*/ 2 w 88"/>
                  <a:gd name="T3" fmla="*/ 6 h 12"/>
                  <a:gd name="T4" fmla="*/ 2 w 88"/>
                  <a:gd name="T5" fmla="*/ 6 h 12"/>
                  <a:gd name="T6" fmla="*/ 3 w 88"/>
                  <a:gd name="T7" fmla="*/ 2 h 12"/>
                  <a:gd name="T8" fmla="*/ 4 w 88"/>
                  <a:gd name="T9" fmla="*/ 0 h 12"/>
                  <a:gd name="T10" fmla="*/ 4 w 88"/>
                  <a:gd name="T11" fmla="*/ 0 h 12"/>
                  <a:gd name="T12" fmla="*/ 8 w 88"/>
                  <a:gd name="T13" fmla="*/ 2 h 12"/>
                  <a:gd name="T14" fmla="*/ 12 w 88"/>
                  <a:gd name="T15" fmla="*/ 3 h 12"/>
                  <a:gd name="T16" fmla="*/ 77 w 88"/>
                  <a:gd name="T17" fmla="*/ 3 h 12"/>
                  <a:gd name="T18" fmla="*/ 77 w 88"/>
                  <a:gd name="T19" fmla="*/ 3 h 12"/>
                  <a:gd name="T20" fmla="*/ 81 w 88"/>
                  <a:gd name="T21" fmla="*/ 2 h 12"/>
                  <a:gd name="T22" fmla="*/ 85 w 88"/>
                  <a:gd name="T23" fmla="*/ 0 h 12"/>
                  <a:gd name="T24" fmla="*/ 85 w 88"/>
                  <a:gd name="T25" fmla="*/ 0 h 12"/>
                  <a:gd name="T26" fmla="*/ 86 w 88"/>
                  <a:gd name="T27" fmla="*/ 6 h 12"/>
                  <a:gd name="T28" fmla="*/ 88 w 8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12">
                    <a:moveTo>
                      <a:pt x="0" y="12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81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6" y="6"/>
                    </a:lnTo>
                    <a:lnTo>
                      <a:pt x="88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2" name="Freeform 192"/>
              <p:cNvSpPr>
                <a:spLocks/>
              </p:cNvSpPr>
              <p:nvPr/>
            </p:nvSpPr>
            <p:spPr bwMode="auto">
              <a:xfrm>
                <a:off x="392" y="88"/>
                <a:ext cx="281" cy="95"/>
              </a:xfrm>
              <a:custGeom>
                <a:avLst/>
                <a:gdLst>
                  <a:gd name="T0" fmla="*/ 262 w 281"/>
                  <a:gd name="T1" fmla="*/ 0 h 95"/>
                  <a:gd name="T2" fmla="*/ 19 w 281"/>
                  <a:gd name="T3" fmla="*/ 0 h 95"/>
                  <a:gd name="T4" fmla="*/ 19 w 281"/>
                  <a:gd name="T5" fmla="*/ 0 h 95"/>
                  <a:gd name="T6" fmla="*/ 16 w 281"/>
                  <a:gd name="T7" fmla="*/ 1 h 95"/>
                  <a:gd name="T8" fmla="*/ 12 w 281"/>
                  <a:gd name="T9" fmla="*/ 2 h 95"/>
                  <a:gd name="T10" fmla="*/ 9 w 281"/>
                  <a:gd name="T11" fmla="*/ 4 h 95"/>
                  <a:gd name="T12" fmla="*/ 6 w 281"/>
                  <a:gd name="T13" fmla="*/ 6 h 95"/>
                  <a:gd name="T14" fmla="*/ 3 w 281"/>
                  <a:gd name="T15" fmla="*/ 9 h 95"/>
                  <a:gd name="T16" fmla="*/ 1 w 281"/>
                  <a:gd name="T17" fmla="*/ 12 h 95"/>
                  <a:gd name="T18" fmla="*/ 0 w 281"/>
                  <a:gd name="T19" fmla="*/ 15 h 95"/>
                  <a:gd name="T20" fmla="*/ 0 w 281"/>
                  <a:gd name="T21" fmla="*/ 19 h 95"/>
                  <a:gd name="T22" fmla="*/ 0 w 281"/>
                  <a:gd name="T23" fmla="*/ 42 h 95"/>
                  <a:gd name="T24" fmla="*/ 0 w 281"/>
                  <a:gd name="T25" fmla="*/ 42 h 95"/>
                  <a:gd name="T26" fmla="*/ 0 w 281"/>
                  <a:gd name="T27" fmla="*/ 49 h 95"/>
                  <a:gd name="T28" fmla="*/ 1 w 281"/>
                  <a:gd name="T29" fmla="*/ 55 h 95"/>
                  <a:gd name="T30" fmla="*/ 1 w 281"/>
                  <a:gd name="T31" fmla="*/ 55 h 95"/>
                  <a:gd name="T32" fmla="*/ 2 w 281"/>
                  <a:gd name="T33" fmla="*/ 56 h 95"/>
                  <a:gd name="T34" fmla="*/ 2 w 281"/>
                  <a:gd name="T35" fmla="*/ 56 h 95"/>
                  <a:gd name="T36" fmla="*/ 5 w 281"/>
                  <a:gd name="T37" fmla="*/ 57 h 95"/>
                  <a:gd name="T38" fmla="*/ 9 w 281"/>
                  <a:gd name="T39" fmla="*/ 59 h 95"/>
                  <a:gd name="T40" fmla="*/ 20 w 281"/>
                  <a:gd name="T41" fmla="*/ 62 h 95"/>
                  <a:gd name="T42" fmla="*/ 124 w 281"/>
                  <a:gd name="T43" fmla="*/ 94 h 95"/>
                  <a:gd name="T44" fmla="*/ 124 w 281"/>
                  <a:gd name="T45" fmla="*/ 94 h 95"/>
                  <a:gd name="T46" fmla="*/ 127 w 281"/>
                  <a:gd name="T47" fmla="*/ 95 h 95"/>
                  <a:gd name="T48" fmla="*/ 127 w 281"/>
                  <a:gd name="T49" fmla="*/ 92 h 95"/>
                  <a:gd name="T50" fmla="*/ 127 w 281"/>
                  <a:gd name="T51" fmla="*/ 92 h 95"/>
                  <a:gd name="T52" fmla="*/ 128 w 281"/>
                  <a:gd name="T53" fmla="*/ 87 h 95"/>
                  <a:gd name="T54" fmla="*/ 131 w 281"/>
                  <a:gd name="T55" fmla="*/ 82 h 95"/>
                  <a:gd name="T56" fmla="*/ 135 w 281"/>
                  <a:gd name="T57" fmla="*/ 79 h 95"/>
                  <a:gd name="T58" fmla="*/ 140 w 281"/>
                  <a:gd name="T59" fmla="*/ 78 h 95"/>
                  <a:gd name="T60" fmla="*/ 140 w 281"/>
                  <a:gd name="T61" fmla="*/ 78 h 95"/>
                  <a:gd name="T62" fmla="*/ 146 w 281"/>
                  <a:gd name="T63" fmla="*/ 79 h 95"/>
                  <a:gd name="T64" fmla="*/ 151 w 281"/>
                  <a:gd name="T65" fmla="*/ 82 h 95"/>
                  <a:gd name="T66" fmla="*/ 154 w 281"/>
                  <a:gd name="T67" fmla="*/ 87 h 95"/>
                  <a:gd name="T68" fmla="*/ 155 w 281"/>
                  <a:gd name="T69" fmla="*/ 92 h 95"/>
                  <a:gd name="T70" fmla="*/ 155 w 281"/>
                  <a:gd name="T71" fmla="*/ 95 h 95"/>
                  <a:gd name="T72" fmla="*/ 155 w 281"/>
                  <a:gd name="T73" fmla="*/ 95 h 95"/>
                  <a:gd name="T74" fmla="*/ 158 w 281"/>
                  <a:gd name="T75" fmla="*/ 94 h 95"/>
                  <a:gd name="T76" fmla="*/ 262 w 281"/>
                  <a:gd name="T77" fmla="*/ 62 h 95"/>
                  <a:gd name="T78" fmla="*/ 262 w 281"/>
                  <a:gd name="T79" fmla="*/ 62 h 95"/>
                  <a:gd name="T80" fmla="*/ 273 w 281"/>
                  <a:gd name="T81" fmla="*/ 59 h 95"/>
                  <a:gd name="T82" fmla="*/ 276 w 281"/>
                  <a:gd name="T83" fmla="*/ 57 h 95"/>
                  <a:gd name="T84" fmla="*/ 279 w 281"/>
                  <a:gd name="T85" fmla="*/ 56 h 95"/>
                  <a:gd name="T86" fmla="*/ 279 w 281"/>
                  <a:gd name="T87" fmla="*/ 56 h 95"/>
                  <a:gd name="T88" fmla="*/ 280 w 281"/>
                  <a:gd name="T89" fmla="*/ 55 h 95"/>
                  <a:gd name="T90" fmla="*/ 280 w 281"/>
                  <a:gd name="T91" fmla="*/ 55 h 95"/>
                  <a:gd name="T92" fmla="*/ 281 w 281"/>
                  <a:gd name="T93" fmla="*/ 49 h 95"/>
                  <a:gd name="T94" fmla="*/ 281 w 281"/>
                  <a:gd name="T95" fmla="*/ 42 h 95"/>
                  <a:gd name="T96" fmla="*/ 281 w 281"/>
                  <a:gd name="T97" fmla="*/ 19 h 95"/>
                  <a:gd name="T98" fmla="*/ 281 w 281"/>
                  <a:gd name="T99" fmla="*/ 19 h 95"/>
                  <a:gd name="T100" fmla="*/ 281 w 281"/>
                  <a:gd name="T101" fmla="*/ 15 h 95"/>
                  <a:gd name="T102" fmla="*/ 280 w 281"/>
                  <a:gd name="T103" fmla="*/ 12 h 95"/>
                  <a:gd name="T104" fmla="*/ 278 w 281"/>
                  <a:gd name="T105" fmla="*/ 9 h 95"/>
                  <a:gd name="T106" fmla="*/ 276 w 281"/>
                  <a:gd name="T107" fmla="*/ 6 h 95"/>
                  <a:gd name="T108" fmla="*/ 273 w 281"/>
                  <a:gd name="T109" fmla="*/ 4 h 95"/>
                  <a:gd name="T110" fmla="*/ 270 w 281"/>
                  <a:gd name="T111" fmla="*/ 2 h 95"/>
                  <a:gd name="T112" fmla="*/ 266 w 281"/>
                  <a:gd name="T113" fmla="*/ 1 h 95"/>
                  <a:gd name="T114" fmla="*/ 262 w 281"/>
                  <a:gd name="T115" fmla="*/ 0 h 95"/>
                  <a:gd name="T116" fmla="*/ 262 w 281"/>
                  <a:gd name="T1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1" h="95">
                    <a:moveTo>
                      <a:pt x="262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5" y="57"/>
                    </a:lnTo>
                    <a:lnTo>
                      <a:pt x="9" y="59"/>
                    </a:lnTo>
                    <a:lnTo>
                      <a:pt x="20" y="62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7" y="95"/>
                    </a:lnTo>
                    <a:lnTo>
                      <a:pt x="127" y="92"/>
                    </a:lnTo>
                    <a:lnTo>
                      <a:pt x="127" y="92"/>
                    </a:lnTo>
                    <a:lnTo>
                      <a:pt x="128" y="87"/>
                    </a:lnTo>
                    <a:lnTo>
                      <a:pt x="131" y="82"/>
                    </a:lnTo>
                    <a:lnTo>
                      <a:pt x="135" y="79"/>
                    </a:lnTo>
                    <a:lnTo>
                      <a:pt x="140" y="78"/>
                    </a:lnTo>
                    <a:lnTo>
                      <a:pt x="140" y="78"/>
                    </a:lnTo>
                    <a:lnTo>
                      <a:pt x="146" y="79"/>
                    </a:lnTo>
                    <a:lnTo>
                      <a:pt x="151" y="82"/>
                    </a:lnTo>
                    <a:lnTo>
                      <a:pt x="154" y="87"/>
                    </a:lnTo>
                    <a:lnTo>
                      <a:pt x="155" y="92"/>
                    </a:lnTo>
                    <a:lnTo>
                      <a:pt x="155" y="95"/>
                    </a:lnTo>
                    <a:lnTo>
                      <a:pt x="155" y="95"/>
                    </a:lnTo>
                    <a:lnTo>
                      <a:pt x="158" y="94"/>
                    </a:lnTo>
                    <a:lnTo>
                      <a:pt x="262" y="62"/>
                    </a:lnTo>
                    <a:lnTo>
                      <a:pt x="262" y="62"/>
                    </a:lnTo>
                    <a:lnTo>
                      <a:pt x="273" y="59"/>
                    </a:lnTo>
                    <a:lnTo>
                      <a:pt x="276" y="57"/>
                    </a:lnTo>
                    <a:lnTo>
                      <a:pt x="279" y="56"/>
                    </a:lnTo>
                    <a:lnTo>
                      <a:pt x="279" y="56"/>
                    </a:lnTo>
                    <a:lnTo>
                      <a:pt x="280" y="55"/>
                    </a:lnTo>
                    <a:lnTo>
                      <a:pt x="280" y="55"/>
                    </a:lnTo>
                    <a:lnTo>
                      <a:pt x="281" y="49"/>
                    </a:lnTo>
                    <a:lnTo>
                      <a:pt x="281" y="42"/>
                    </a:lnTo>
                    <a:lnTo>
                      <a:pt x="281" y="19"/>
                    </a:lnTo>
                    <a:lnTo>
                      <a:pt x="281" y="19"/>
                    </a:lnTo>
                    <a:lnTo>
                      <a:pt x="281" y="15"/>
                    </a:lnTo>
                    <a:lnTo>
                      <a:pt x="280" y="12"/>
                    </a:lnTo>
                    <a:lnTo>
                      <a:pt x="278" y="9"/>
                    </a:lnTo>
                    <a:lnTo>
                      <a:pt x="276" y="6"/>
                    </a:lnTo>
                    <a:lnTo>
                      <a:pt x="273" y="4"/>
                    </a:lnTo>
                    <a:lnTo>
                      <a:pt x="270" y="2"/>
                    </a:lnTo>
                    <a:lnTo>
                      <a:pt x="266" y="1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3" name="Freeform 193"/>
              <p:cNvSpPr>
                <a:spLocks/>
              </p:cNvSpPr>
              <p:nvPr/>
            </p:nvSpPr>
            <p:spPr bwMode="auto">
              <a:xfrm>
                <a:off x="519" y="192"/>
                <a:ext cx="28" cy="20"/>
              </a:xfrm>
              <a:custGeom>
                <a:avLst/>
                <a:gdLst>
                  <a:gd name="T0" fmla="*/ 28 w 28"/>
                  <a:gd name="T1" fmla="*/ 0 h 20"/>
                  <a:gd name="T2" fmla="*/ 28 w 28"/>
                  <a:gd name="T3" fmla="*/ 7 h 20"/>
                  <a:gd name="T4" fmla="*/ 28 w 28"/>
                  <a:gd name="T5" fmla="*/ 7 h 20"/>
                  <a:gd name="T6" fmla="*/ 27 w 28"/>
                  <a:gd name="T7" fmla="*/ 12 h 20"/>
                  <a:gd name="T8" fmla="*/ 24 w 28"/>
                  <a:gd name="T9" fmla="*/ 16 h 20"/>
                  <a:gd name="T10" fmla="*/ 19 w 28"/>
                  <a:gd name="T11" fmla="*/ 19 h 20"/>
                  <a:gd name="T12" fmla="*/ 13 w 28"/>
                  <a:gd name="T13" fmla="*/ 20 h 20"/>
                  <a:gd name="T14" fmla="*/ 13 w 28"/>
                  <a:gd name="T15" fmla="*/ 20 h 20"/>
                  <a:gd name="T16" fmla="*/ 8 w 28"/>
                  <a:gd name="T17" fmla="*/ 19 h 20"/>
                  <a:gd name="T18" fmla="*/ 4 w 28"/>
                  <a:gd name="T19" fmla="*/ 16 h 20"/>
                  <a:gd name="T20" fmla="*/ 1 w 28"/>
                  <a:gd name="T21" fmla="*/ 12 h 20"/>
                  <a:gd name="T22" fmla="*/ 0 w 28"/>
                  <a:gd name="T23" fmla="*/ 7 h 20"/>
                  <a:gd name="T24" fmla="*/ 0 w 28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lnTo>
                      <a:pt x="28" y="7"/>
                    </a:lnTo>
                    <a:lnTo>
                      <a:pt x="28" y="7"/>
                    </a:lnTo>
                    <a:lnTo>
                      <a:pt x="27" y="12"/>
                    </a:lnTo>
                    <a:lnTo>
                      <a:pt x="24" y="16"/>
                    </a:lnTo>
                    <a:lnTo>
                      <a:pt x="19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8" y="19"/>
                    </a:lnTo>
                    <a:lnTo>
                      <a:pt x="4" y="16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4" name="Freeform 194"/>
              <p:cNvSpPr>
                <a:spLocks/>
              </p:cNvSpPr>
              <p:nvPr/>
            </p:nvSpPr>
            <p:spPr bwMode="auto">
              <a:xfrm>
                <a:off x="394" y="153"/>
                <a:ext cx="277" cy="138"/>
              </a:xfrm>
              <a:custGeom>
                <a:avLst/>
                <a:gdLst>
                  <a:gd name="T0" fmla="*/ 0 w 277"/>
                  <a:gd name="T1" fmla="*/ 0 h 138"/>
                  <a:gd name="T2" fmla="*/ 0 w 277"/>
                  <a:gd name="T3" fmla="*/ 119 h 138"/>
                  <a:gd name="T4" fmla="*/ 0 w 277"/>
                  <a:gd name="T5" fmla="*/ 119 h 138"/>
                  <a:gd name="T6" fmla="*/ 0 w 277"/>
                  <a:gd name="T7" fmla="*/ 123 h 138"/>
                  <a:gd name="T8" fmla="*/ 1 w 277"/>
                  <a:gd name="T9" fmla="*/ 126 h 138"/>
                  <a:gd name="T10" fmla="*/ 4 w 277"/>
                  <a:gd name="T11" fmla="*/ 129 h 138"/>
                  <a:gd name="T12" fmla="*/ 6 w 277"/>
                  <a:gd name="T13" fmla="*/ 132 h 138"/>
                  <a:gd name="T14" fmla="*/ 9 w 277"/>
                  <a:gd name="T15" fmla="*/ 134 h 138"/>
                  <a:gd name="T16" fmla="*/ 12 w 277"/>
                  <a:gd name="T17" fmla="*/ 136 h 138"/>
                  <a:gd name="T18" fmla="*/ 16 w 277"/>
                  <a:gd name="T19" fmla="*/ 137 h 138"/>
                  <a:gd name="T20" fmla="*/ 20 w 277"/>
                  <a:gd name="T21" fmla="*/ 138 h 138"/>
                  <a:gd name="T22" fmla="*/ 258 w 277"/>
                  <a:gd name="T23" fmla="*/ 138 h 138"/>
                  <a:gd name="T24" fmla="*/ 258 w 277"/>
                  <a:gd name="T25" fmla="*/ 138 h 138"/>
                  <a:gd name="T26" fmla="*/ 262 w 277"/>
                  <a:gd name="T27" fmla="*/ 137 h 138"/>
                  <a:gd name="T28" fmla="*/ 265 w 277"/>
                  <a:gd name="T29" fmla="*/ 136 h 138"/>
                  <a:gd name="T30" fmla="*/ 269 w 277"/>
                  <a:gd name="T31" fmla="*/ 134 h 138"/>
                  <a:gd name="T32" fmla="*/ 271 w 277"/>
                  <a:gd name="T33" fmla="*/ 132 h 138"/>
                  <a:gd name="T34" fmla="*/ 274 w 277"/>
                  <a:gd name="T35" fmla="*/ 129 h 138"/>
                  <a:gd name="T36" fmla="*/ 275 w 277"/>
                  <a:gd name="T37" fmla="*/ 126 h 138"/>
                  <a:gd name="T38" fmla="*/ 276 w 277"/>
                  <a:gd name="T39" fmla="*/ 123 h 138"/>
                  <a:gd name="T40" fmla="*/ 277 w 277"/>
                  <a:gd name="T41" fmla="*/ 119 h 138"/>
                  <a:gd name="T42" fmla="*/ 277 w 277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7" h="138">
                    <a:moveTo>
                      <a:pt x="0" y="0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4" y="129"/>
                    </a:lnTo>
                    <a:lnTo>
                      <a:pt x="6" y="132"/>
                    </a:lnTo>
                    <a:lnTo>
                      <a:pt x="9" y="134"/>
                    </a:lnTo>
                    <a:lnTo>
                      <a:pt x="12" y="136"/>
                    </a:lnTo>
                    <a:lnTo>
                      <a:pt x="16" y="137"/>
                    </a:lnTo>
                    <a:lnTo>
                      <a:pt x="20" y="138"/>
                    </a:lnTo>
                    <a:lnTo>
                      <a:pt x="258" y="138"/>
                    </a:lnTo>
                    <a:lnTo>
                      <a:pt x="258" y="138"/>
                    </a:lnTo>
                    <a:lnTo>
                      <a:pt x="262" y="137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32"/>
                    </a:lnTo>
                    <a:lnTo>
                      <a:pt x="274" y="129"/>
                    </a:lnTo>
                    <a:lnTo>
                      <a:pt x="275" y="126"/>
                    </a:lnTo>
                    <a:lnTo>
                      <a:pt x="276" y="123"/>
                    </a:lnTo>
                    <a:lnTo>
                      <a:pt x="277" y="119"/>
                    </a:lnTo>
                    <a:lnTo>
                      <a:pt x="27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5" name="Freeform 195"/>
              <p:cNvSpPr>
                <a:spLocks/>
              </p:cNvSpPr>
              <p:nvPr/>
            </p:nvSpPr>
            <p:spPr bwMode="auto">
              <a:xfrm>
                <a:off x="191" y="799"/>
                <a:ext cx="89" cy="90"/>
              </a:xfrm>
              <a:custGeom>
                <a:avLst/>
                <a:gdLst>
                  <a:gd name="T0" fmla="*/ 89 w 89"/>
                  <a:gd name="T1" fmla="*/ 3 h 90"/>
                  <a:gd name="T2" fmla="*/ 89 w 89"/>
                  <a:gd name="T3" fmla="*/ 3 h 90"/>
                  <a:gd name="T4" fmla="*/ 84 w 89"/>
                  <a:gd name="T5" fmla="*/ 14 h 90"/>
                  <a:gd name="T6" fmla="*/ 79 w 89"/>
                  <a:gd name="T7" fmla="*/ 25 h 90"/>
                  <a:gd name="T8" fmla="*/ 76 w 89"/>
                  <a:gd name="T9" fmla="*/ 38 h 90"/>
                  <a:gd name="T10" fmla="*/ 75 w 89"/>
                  <a:gd name="T11" fmla="*/ 53 h 90"/>
                  <a:gd name="T12" fmla="*/ 75 w 89"/>
                  <a:gd name="T13" fmla="*/ 53 h 90"/>
                  <a:gd name="T14" fmla="*/ 76 w 89"/>
                  <a:gd name="T15" fmla="*/ 66 h 90"/>
                  <a:gd name="T16" fmla="*/ 77 w 89"/>
                  <a:gd name="T17" fmla="*/ 75 h 90"/>
                  <a:gd name="T18" fmla="*/ 77 w 89"/>
                  <a:gd name="T19" fmla="*/ 75 h 90"/>
                  <a:gd name="T20" fmla="*/ 77 w 89"/>
                  <a:gd name="T21" fmla="*/ 82 h 90"/>
                  <a:gd name="T22" fmla="*/ 74 w 89"/>
                  <a:gd name="T23" fmla="*/ 86 h 90"/>
                  <a:gd name="T24" fmla="*/ 70 w 89"/>
                  <a:gd name="T25" fmla="*/ 89 h 90"/>
                  <a:gd name="T26" fmla="*/ 65 w 89"/>
                  <a:gd name="T27" fmla="*/ 90 h 90"/>
                  <a:gd name="T28" fmla="*/ 26 w 89"/>
                  <a:gd name="T29" fmla="*/ 90 h 90"/>
                  <a:gd name="T30" fmla="*/ 26 w 89"/>
                  <a:gd name="T31" fmla="*/ 90 h 90"/>
                  <a:gd name="T32" fmla="*/ 20 w 89"/>
                  <a:gd name="T33" fmla="*/ 89 h 90"/>
                  <a:gd name="T34" fmla="*/ 16 w 89"/>
                  <a:gd name="T35" fmla="*/ 86 h 90"/>
                  <a:gd name="T36" fmla="*/ 14 w 89"/>
                  <a:gd name="T37" fmla="*/ 82 h 90"/>
                  <a:gd name="T38" fmla="*/ 14 w 89"/>
                  <a:gd name="T39" fmla="*/ 75 h 90"/>
                  <a:gd name="T40" fmla="*/ 14 w 89"/>
                  <a:gd name="T41" fmla="*/ 75 h 90"/>
                  <a:gd name="T42" fmla="*/ 16 w 89"/>
                  <a:gd name="T43" fmla="*/ 51 h 90"/>
                  <a:gd name="T44" fmla="*/ 16 w 89"/>
                  <a:gd name="T45" fmla="*/ 51 h 90"/>
                  <a:gd name="T46" fmla="*/ 5 w 89"/>
                  <a:gd name="T47" fmla="*/ 46 h 90"/>
                  <a:gd name="T48" fmla="*/ 0 w 89"/>
                  <a:gd name="T49" fmla="*/ 43 h 90"/>
                  <a:gd name="T50" fmla="*/ 0 w 89"/>
                  <a:gd name="T51" fmla="*/ 43 h 90"/>
                  <a:gd name="T52" fmla="*/ 6 w 89"/>
                  <a:gd name="T53" fmla="*/ 33 h 90"/>
                  <a:gd name="T54" fmla="*/ 12 w 89"/>
                  <a:gd name="T55" fmla="*/ 23 h 90"/>
                  <a:gd name="T56" fmla="*/ 17 w 89"/>
                  <a:gd name="T57" fmla="*/ 12 h 90"/>
                  <a:gd name="T58" fmla="*/ 20 w 89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9" h="90">
                    <a:moveTo>
                      <a:pt x="89" y="3"/>
                    </a:moveTo>
                    <a:lnTo>
                      <a:pt x="89" y="3"/>
                    </a:lnTo>
                    <a:lnTo>
                      <a:pt x="84" y="14"/>
                    </a:lnTo>
                    <a:lnTo>
                      <a:pt x="79" y="25"/>
                    </a:lnTo>
                    <a:lnTo>
                      <a:pt x="76" y="38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6" y="66"/>
                    </a:lnTo>
                    <a:lnTo>
                      <a:pt x="77" y="75"/>
                    </a:lnTo>
                    <a:lnTo>
                      <a:pt x="77" y="75"/>
                    </a:lnTo>
                    <a:lnTo>
                      <a:pt x="77" y="82"/>
                    </a:lnTo>
                    <a:lnTo>
                      <a:pt x="74" y="86"/>
                    </a:lnTo>
                    <a:lnTo>
                      <a:pt x="70" y="89"/>
                    </a:lnTo>
                    <a:lnTo>
                      <a:pt x="65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0" y="89"/>
                    </a:lnTo>
                    <a:lnTo>
                      <a:pt x="16" y="86"/>
                    </a:lnTo>
                    <a:lnTo>
                      <a:pt x="14" y="82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6" y="33"/>
                    </a:lnTo>
                    <a:lnTo>
                      <a:pt x="12" y="23"/>
                    </a:lnTo>
                    <a:lnTo>
                      <a:pt x="17" y="1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6" name="Freeform 196"/>
              <p:cNvSpPr>
                <a:spLocks/>
              </p:cNvSpPr>
              <p:nvPr/>
            </p:nvSpPr>
            <p:spPr bwMode="auto">
              <a:xfrm>
                <a:off x="40" y="714"/>
                <a:ext cx="30" cy="56"/>
              </a:xfrm>
              <a:custGeom>
                <a:avLst/>
                <a:gdLst>
                  <a:gd name="T0" fmla="*/ 30 w 30"/>
                  <a:gd name="T1" fmla="*/ 56 h 56"/>
                  <a:gd name="T2" fmla="*/ 0 w 30"/>
                  <a:gd name="T3" fmla="*/ 49 h 56"/>
                  <a:gd name="T4" fmla="*/ 0 w 30"/>
                  <a:gd name="T5" fmla="*/ 7 h 56"/>
                  <a:gd name="T6" fmla="*/ 30 w 30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lnTo>
                      <a:pt x="0" y="49"/>
                    </a:lnTo>
                    <a:lnTo>
                      <a:pt x="0" y="7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7" name="Freeform 197"/>
              <p:cNvSpPr>
                <a:spLocks/>
              </p:cNvSpPr>
              <p:nvPr/>
            </p:nvSpPr>
            <p:spPr bwMode="auto">
              <a:xfrm>
                <a:off x="117" y="692"/>
                <a:ext cx="217" cy="128"/>
              </a:xfrm>
              <a:custGeom>
                <a:avLst/>
                <a:gdLst>
                  <a:gd name="T0" fmla="*/ 112 w 217"/>
                  <a:gd name="T1" fmla="*/ 6 h 128"/>
                  <a:gd name="T2" fmla="*/ 112 w 217"/>
                  <a:gd name="T3" fmla="*/ 6 h 128"/>
                  <a:gd name="T4" fmla="*/ 112 w 217"/>
                  <a:gd name="T5" fmla="*/ 6 h 128"/>
                  <a:gd name="T6" fmla="*/ 112 w 217"/>
                  <a:gd name="T7" fmla="*/ 6 h 128"/>
                  <a:gd name="T8" fmla="*/ 115 w 217"/>
                  <a:gd name="T9" fmla="*/ 3 h 128"/>
                  <a:gd name="T10" fmla="*/ 118 w 217"/>
                  <a:gd name="T11" fmla="*/ 1 h 128"/>
                  <a:gd name="T12" fmla="*/ 121 w 217"/>
                  <a:gd name="T13" fmla="*/ 0 h 128"/>
                  <a:gd name="T14" fmla="*/ 125 w 217"/>
                  <a:gd name="T15" fmla="*/ 0 h 128"/>
                  <a:gd name="T16" fmla="*/ 186 w 217"/>
                  <a:gd name="T17" fmla="*/ 0 h 128"/>
                  <a:gd name="T18" fmla="*/ 186 w 217"/>
                  <a:gd name="T19" fmla="*/ 0 h 128"/>
                  <a:gd name="T20" fmla="*/ 190 w 217"/>
                  <a:gd name="T21" fmla="*/ 0 h 128"/>
                  <a:gd name="T22" fmla="*/ 194 w 217"/>
                  <a:gd name="T23" fmla="*/ 1 h 128"/>
                  <a:gd name="T24" fmla="*/ 197 w 217"/>
                  <a:gd name="T25" fmla="*/ 3 h 128"/>
                  <a:gd name="T26" fmla="*/ 200 w 217"/>
                  <a:gd name="T27" fmla="*/ 6 h 128"/>
                  <a:gd name="T28" fmla="*/ 203 w 217"/>
                  <a:gd name="T29" fmla="*/ 9 h 128"/>
                  <a:gd name="T30" fmla="*/ 205 w 217"/>
                  <a:gd name="T31" fmla="*/ 13 h 128"/>
                  <a:gd name="T32" fmla="*/ 206 w 217"/>
                  <a:gd name="T33" fmla="*/ 16 h 128"/>
                  <a:gd name="T34" fmla="*/ 206 w 217"/>
                  <a:gd name="T35" fmla="*/ 20 h 128"/>
                  <a:gd name="T36" fmla="*/ 206 w 217"/>
                  <a:gd name="T37" fmla="*/ 33 h 128"/>
                  <a:gd name="T38" fmla="*/ 206 w 217"/>
                  <a:gd name="T39" fmla="*/ 35 h 128"/>
                  <a:gd name="T40" fmla="*/ 206 w 217"/>
                  <a:gd name="T41" fmla="*/ 35 h 128"/>
                  <a:gd name="T42" fmla="*/ 211 w 217"/>
                  <a:gd name="T43" fmla="*/ 37 h 128"/>
                  <a:gd name="T44" fmla="*/ 214 w 217"/>
                  <a:gd name="T45" fmla="*/ 42 h 128"/>
                  <a:gd name="T46" fmla="*/ 216 w 217"/>
                  <a:gd name="T47" fmla="*/ 46 h 128"/>
                  <a:gd name="T48" fmla="*/ 217 w 217"/>
                  <a:gd name="T49" fmla="*/ 50 h 128"/>
                  <a:gd name="T50" fmla="*/ 217 w 217"/>
                  <a:gd name="T51" fmla="*/ 50 h 128"/>
                  <a:gd name="T52" fmla="*/ 216 w 217"/>
                  <a:gd name="T53" fmla="*/ 55 h 128"/>
                  <a:gd name="T54" fmla="*/ 214 w 217"/>
                  <a:gd name="T55" fmla="*/ 59 h 128"/>
                  <a:gd name="T56" fmla="*/ 211 w 217"/>
                  <a:gd name="T57" fmla="*/ 63 h 128"/>
                  <a:gd name="T58" fmla="*/ 206 w 217"/>
                  <a:gd name="T59" fmla="*/ 65 h 128"/>
                  <a:gd name="T60" fmla="*/ 206 w 217"/>
                  <a:gd name="T61" fmla="*/ 67 h 128"/>
                  <a:gd name="T62" fmla="*/ 206 w 217"/>
                  <a:gd name="T63" fmla="*/ 81 h 128"/>
                  <a:gd name="T64" fmla="*/ 206 w 217"/>
                  <a:gd name="T65" fmla="*/ 81 h 128"/>
                  <a:gd name="T66" fmla="*/ 206 w 217"/>
                  <a:gd name="T67" fmla="*/ 85 h 128"/>
                  <a:gd name="T68" fmla="*/ 205 w 217"/>
                  <a:gd name="T69" fmla="*/ 89 h 128"/>
                  <a:gd name="T70" fmla="*/ 203 w 217"/>
                  <a:gd name="T71" fmla="*/ 92 h 128"/>
                  <a:gd name="T72" fmla="*/ 200 w 217"/>
                  <a:gd name="T73" fmla="*/ 95 h 128"/>
                  <a:gd name="T74" fmla="*/ 197 w 217"/>
                  <a:gd name="T75" fmla="*/ 97 h 128"/>
                  <a:gd name="T76" fmla="*/ 194 w 217"/>
                  <a:gd name="T77" fmla="*/ 99 h 128"/>
                  <a:gd name="T78" fmla="*/ 190 w 217"/>
                  <a:gd name="T79" fmla="*/ 100 h 128"/>
                  <a:gd name="T80" fmla="*/ 186 w 217"/>
                  <a:gd name="T81" fmla="*/ 101 h 128"/>
                  <a:gd name="T82" fmla="*/ 125 w 217"/>
                  <a:gd name="T83" fmla="*/ 101 h 128"/>
                  <a:gd name="T84" fmla="*/ 125 w 217"/>
                  <a:gd name="T85" fmla="*/ 101 h 128"/>
                  <a:gd name="T86" fmla="*/ 121 w 217"/>
                  <a:gd name="T87" fmla="*/ 100 h 128"/>
                  <a:gd name="T88" fmla="*/ 118 w 217"/>
                  <a:gd name="T89" fmla="*/ 99 h 128"/>
                  <a:gd name="T90" fmla="*/ 115 w 217"/>
                  <a:gd name="T91" fmla="*/ 98 h 128"/>
                  <a:gd name="T92" fmla="*/ 112 w 217"/>
                  <a:gd name="T93" fmla="*/ 95 h 128"/>
                  <a:gd name="T94" fmla="*/ 112 w 217"/>
                  <a:gd name="T95" fmla="*/ 95 h 128"/>
                  <a:gd name="T96" fmla="*/ 83 w 217"/>
                  <a:gd name="T97" fmla="*/ 100 h 128"/>
                  <a:gd name="T98" fmla="*/ 68 w 217"/>
                  <a:gd name="T99" fmla="*/ 103 h 128"/>
                  <a:gd name="T100" fmla="*/ 53 w 217"/>
                  <a:gd name="T101" fmla="*/ 106 h 128"/>
                  <a:gd name="T102" fmla="*/ 40 w 217"/>
                  <a:gd name="T103" fmla="*/ 110 h 128"/>
                  <a:gd name="T104" fmla="*/ 25 w 217"/>
                  <a:gd name="T105" fmla="*/ 116 h 128"/>
                  <a:gd name="T106" fmla="*/ 13 w 217"/>
                  <a:gd name="T107" fmla="*/ 122 h 128"/>
                  <a:gd name="T108" fmla="*/ 0 w 217"/>
                  <a:gd name="T10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7" h="128">
                    <a:moveTo>
                      <a:pt x="112" y="6"/>
                    </a:moveTo>
                    <a:lnTo>
                      <a:pt x="112" y="6"/>
                    </a:lnTo>
                    <a:lnTo>
                      <a:pt x="112" y="6"/>
                    </a:lnTo>
                    <a:lnTo>
                      <a:pt x="112" y="6"/>
                    </a:lnTo>
                    <a:lnTo>
                      <a:pt x="115" y="3"/>
                    </a:lnTo>
                    <a:lnTo>
                      <a:pt x="118" y="1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4" y="1"/>
                    </a:lnTo>
                    <a:lnTo>
                      <a:pt x="197" y="3"/>
                    </a:lnTo>
                    <a:lnTo>
                      <a:pt x="200" y="6"/>
                    </a:lnTo>
                    <a:lnTo>
                      <a:pt x="203" y="9"/>
                    </a:lnTo>
                    <a:lnTo>
                      <a:pt x="205" y="13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206" y="33"/>
                    </a:lnTo>
                    <a:lnTo>
                      <a:pt x="206" y="35"/>
                    </a:lnTo>
                    <a:lnTo>
                      <a:pt x="206" y="35"/>
                    </a:lnTo>
                    <a:lnTo>
                      <a:pt x="211" y="37"/>
                    </a:lnTo>
                    <a:lnTo>
                      <a:pt x="214" y="42"/>
                    </a:lnTo>
                    <a:lnTo>
                      <a:pt x="216" y="46"/>
                    </a:lnTo>
                    <a:lnTo>
                      <a:pt x="217" y="50"/>
                    </a:lnTo>
                    <a:lnTo>
                      <a:pt x="217" y="50"/>
                    </a:lnTo>
                    <a:lnTo>
                      <a:pt x="216" y="55"/>
                    </a:lnTo>
                    <a:lnTo>
                      <a:pt x="214" y="59"/>
                    </a:lnTo>
                    <a:lnTo>
                      <a:pt x="211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5"/>
                    </a:lnTo>
                    <a:lnTo>
                      <a:pt x="205" y="89"/>
                    </a:lnTo>
                    <a:lnTo>
                      <a:pt x="203" y="92"/>
                    </a:lnTo>
                    <a:lnTo>
                      <a:pt x="200" y="95"/>
                    </a:lnTo>
                    <a:lnTo>
                      <a:pt x="197" y="97"/>
                    </a:lnTo>
                    <a:lnTo>
                      <a:pt x="194" y="99"/>
                    </a:lnTo>
                    <a:lnTo>
                      <a:pt x="190" y="100"/>
                    </a:lnTo>
                    <a:lnTo>
                      <a:pt x="186" y="101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1" y="100"/>
                    </a:lnTo>
                    <a:lnTo>
                      <a:pt x="118" y="99"/>
                    </a:lnTo>
                    <a:lnTo>
                      <a:pt x="115" y="98"/>
                    </a:lnTo>
                    <a:lnTo>
                      <a:pt x="112" y="95"/>
                    </a:lnTo>
                    <a:lnTo>
                      <a:pt x="112" y="95"/>
                    </a:lnTo>
                    <a:lnTo>
                      <a:pt x="83" y="100"/>
                    </a:lnTo>
                    <a:lnTo>
                      <a:pt x="68" y="103"/>
                    </a:lnTo>
                    <a:lnTo>
                      <a:pt x="53" y="106"/>
                    </a:lnTo>
                    <a:lnTo>
                      <a:pt x="40" y="110"/>
                    </a:lnTo>
                    <a:lnTo>
                      <a:pt x="25" y="116"/>
                    </a:lnTo>
                    <a:lnTo>
                      <a:pt x="13" y="122"/>
                    </a:lnTo>
                    <a:lnTo>
                      <a:pt x="0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8" name="Freeform 198"/>
              <p:cNvSpPr>
                <a:spLocks/>
              </p:cNvSpPr>
              <p:nvPr/>
            </p:nvSpPr>
            <p:spPr bwMode="auto">
              <a:xfrm>
                <a:off x="117" y="665"/>
                <a:ext cx="103" cy="57"/>
              </a:xfrm>
              <a:custGeom>
                <a:avLst/>
                <a:gdLst>
                  <a:gd name="T0" fmla="*/ 0 w 103"/>
                  <a:gd name="T1" fmla="*/ 0 h 57"/>
                  <a:gd name="T2" fmla="*/ 0 w 103"/>
                  <a:gd name="T3" fmla="*/ 0 h 57"/>
                  <a:gd name="T4" fmla="*/ 12 w 103"/>
                  <a:gd name="T5" fmla="*/ 6 h 57"/>
                  <a:gd name="T6" fmla="*/ 23 w 103"/>
                  <a:gd name="T7" fmla="*/ 11 h 57"/>
                  <a:gd name="T8" fmla="*/ 36 w 103"/>
                  <a:gd name="T9" fmla="*/ 16 h 57"/>
                  <a:gd name="T10" fmla="*/ 49 w 103"/>
                  <a:gd name="T11" fmla="*/ 20 h 57"/>
                  <a:gd name="T12" fmla="*/ 76 w 103"/>
                  <a:gd name="T13" fmla="*/ 26 h 57"/>
                  <a:gd name="T14" fmla="*/ 103 w 103"/>
                  <a:gd name="T15" fmla="*/ 32 h 57"/>
                  <a:gd name="T16" fmla="*/ 103 w 103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7">
                    <a:moveTo>
                      <a:pt x="0" y="0"/>
                    </a:moveTo>
                    <a:lnTo>
                      <a:pt x="0" y="0"/>
                    </a:lnTo>
                    <a:lnTo>
                      <a:pt x="12" y="6"/>
                    </a:lnTo>
                    <a:lnTo>
                      <a:pt x="23" y="11"/>
                    </a:lnTo>
                    <a:lnTo>
                      <a:pt x="36" y="16"/>
                    </a:lnTo>
                    <a:lnTo>
                      <a:pt x="49" y="20"/>
                    </a:lnTo>
                    <a:lnTo>
                      <a:pt x="76" y="26"/>
                    </a:lnTo>
                    <a:lnTo>
                      <a:pt x="103" y="32"/>
                    </a:lnTo>
                    <a:lnTo>
                      <a:pt x="103" y="5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79" name="Rectangle 199"/>
              <p:cNvSpPr>
                <a:spLocks noChangeArrowheads="1"/>
              </p:cNvSpPr>
              <p:nvPr/>
            </p:nvSpPr>
            <p:spPr bwMode="auto">
              <a:xfrm>
                <a:off x="78" y="646"/>
                <a:ext cx="32" cy="192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0" name="Freeform 200"/>
              <p:cNvSpPr>
                <a:spLocks/>
              </p:cNvSpPr>
              <p:nvPr/>
            </p:nvSpPr>
            <p:spPr bwMode="auto">
              <a:xfrm>
                <a:off x="4366" y="2469"/>
                <a:ext cx="82" cy="95"/>
              </a:xfrm>
              <a:custGeom>
                <a:avLst/>
                <a:gdLst>
                  <a:gd name="T0" fmla="*/ 0 w 82"/>
                  <a:gd name="T1" fmla="*/ 23 h 95"/>
                  <a:gd name="T2" fmla="*/ 0 w 82"/>
                  <a:gd name="T3" fmla="*/ 23 h 95"/>
                  <a:gd name="T4" fmla="*/ 24 w 82"/>
                  <a:gd name="T5" fmla="*/ 57 h 95"/>
                  <a:gd name="T6" fmla="*/ 34 w 82"/>
                  <a:gd name="T7" fmla="*/ 73 h 95"/>
                  <a:gd name="T8" fmla="*/ 45 w 82"/>
                  <a:gd name="T9" fmla="*/ 85 h 95"/>
                  <a:gd name="T10" fmla="*/ 45 w 82"/>
                  <a:gd name="T11" fmla="*/ 85 h 95"/>
                  <a:gd name="T12" fmla="*/ 49 w 82"/>
                  <a:gd name="T13" fmla="*/ 89 h 95"/>
                  <a:gd name="T14" fmla="*/ 53 w 82"/>
                  <a:gd name="T15" fmla="*/ 92 h 95"/>
                  <a:gd name="T16" fmla="*/ 57 w 82"/>
                  <a:gd name="T17" fmla="*/ 94 h 95"/>
                  <a:gd name="T18" fmla="*/ 61 w 82"/>
                  <a:gd name="T19" fmla="*/ 95 h 95"/>
                  <a:gd name="T20" fmla="*/ 65 w 82"/>
                  <a:gd name="T21" fmla="*/ 95 h 95"/>
                  <a:gd name="T22" fmla="*/ 69 w 82"/>
                  <a:gd name="T23" fmla="*/ 94 h 95"/>
                  <a:gd name="T24" fmla="*/ 72 w 82"/>
                  <a:gd name="T25" fmla="*/ 93 h 95"/>
                  <a:gd name="T26" fmla="*/ 75 w 82"/>
                  <a:gd name="T27" fmla="*/ 91 h 95"/>
                  <a:gd name="T28" fmla="*/ 75 w 82"/>
                  <a:gd name="T29" fmla="*/ 91 h 95"/>
                  <a:gd name="T30" fmla="*/ 77 w 82"/>
                  <a:gd name="T31" fmla="*/ 88 h 95"/>
                  <a:gd name="T32" fmla="*/ 80 w 82"/>
                  <a:gd name="T33" fmla="*/ 85 h 95"/>
                  <a:gd name="T34" fmla="*/ 82 w 82"/>
                  <a:gd name="T35" fmla="*/ 81 h 95"/>
                  <a:gd name="T36" fmla="*/ 82 w 82"/>
                  <a:gd name="T37" fmla="*/ 77 h 95"/>
                  <a:gd name="T38" fmla="*/ 82 w 82"/>
                  <a:gd name="T39" fmla="*/ 73 h 95"/>
                  <a:gd name="T40" fmla="*/ 81 w 82"/>
                  <a:gd name="T41" fmla="*/ 68 h 95"/>
                  <a:gd name="T42" fmla="*/ 79 w 82"/>
                  <a:gd name="T43" fmla="*/ 63 h 95"/>
                  <a:gd name="T44" fmla="*/ 75 w 82"/>
                  <a:gd name="T45" fmla="*/ 59 h 95"/>
                  <a:gd name="T46" fmla="*/ 75 w 82"/>
                  <a:gd name="T47" fmla="*/ 59 h 95"/>
                  <a:gd name="T48" fmla="*/ 63 w 82"/>
                  <a:gd name="T49" fmla="*/ 46 h 95"/>
                  <a:gd name="T50" fmla="*/ 50 w 82"/>
                  <a:gd name="T51" fmla="*/ 31 h 95"/>
                  <a:gd name="T52" fmla="*/ 17 w 82"/>
                  <a:gd name="T5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95">
                    <a:moveTo>
                      <a:pt x="0" y="23"/>
                    </a:moveTo>
                    <a:lnTo>
                      <a:pt x="0" y="23"/>
                    </a:lnTo>
                    <a:lnTo>
                      <a:pt x="24" y="57"/>
                    </a:lnTo>
                    <a:lnTo>
                      <a:pt x="34" y="73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9" y="89"/>
                    </a:lnTo>
                    <a:lnTo>
                      <a:pt x="53" y="92"/>
                    </a:lnTo>
                    <a:lnTo>
                      <a:pt x="57" y="94"/>
                    </a:lnTo>
                    <a:lnTo>
                      <a:pt x="61" y="95"/>
                    </a:lnTo>
                    <a:lnTo>
                      <a:pt x="65" y="95"/>
                    </a:lnTo>
                    <a:lnTo>
                      <a:pt x="69" y="94"/>
                    </a:lnTo>
                    <a:lnTo>
                      <a:pt x="72" y="9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7" y="88"/>
                    </a:lnTo>
                    <a:lnTo>
                      <a:pt x="80" y="85"/>
                    </a:lnTo>
                    <a:lnTo>
                      <a:pt x="82" y="81"/>
                    </a:lnTo>
                    <a:lnTo>
                      <a:pt x="82" y="77"/>
                    </a:lnTo>
                    <a:lnTo>
                      <a:pt x="82" y="73"/>
                    </a:lnTo>
                    <a:lnTo>
                      <a:pt x="81" y="68"/>
                    </a:lnTo>
                    <a:lnTo>
                      <a:pt x="79" y="63"/>
                    </a:lnTo>
                    <a:lnTo>
                      <a:pt x="75" y="59"/>
                    </a:lnTo>
                    <a:lnTo>
                      <a:pt x="75" y="59"/>
                    </a:lnTo>
                    <a:lnTo>
                      <a:pt x="63" y="46"/>
                    </a:lnTo>
                    <a:lnTo>
                      <a:pt x="50" y="31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1" name="Freeform 201"/>
              <p:cNvSpPr>
                <a:spLocks/>
              </p:cNvSpPr>
              <p:nvPr/>
            </p:nvSpPr>
            <p:spPr bwMode="auto">
              <a:xfrm>
                <a:off x="4245" y="2331"/>
                <a:ext cx="110" cy="124"/>
              </a:xfrm>
              <a:custGeom>
                <a:avLst/>
                <a:gdLst>
                  <a:gd name="T0" fmla="*/ 110 w 110"/>
                  <a:gd name="T1" fmla="*/ 110 h 124"/>
                  <a:gd name="T2" fmla="*/ 110 w 110"/>
                  <a:gd name="T3" fmla="*/ 110 h 124"/>
                  <a:gd name="T4" fmla="*/ 95 w 110"/>
                  <a:gd name="T5" fmla="*/ 95 h 124"/>
                  <a:gd name="T6" fmla="*/ 95 w 110"/>
                  <a:gd name="T7" fmla="*/ 95 h 124"/>
                  <a:gd name="T8" fmla="*/ 97 w 110"/>
                  <a:gd name="T9" fmla="*/ 86 h 124"/>
                  <a:gd name="T10" fmla="*/ 98 w 110"/>
                  <a:gd name="T11" fmla="*/ 79 h 124"/>
                  <a:gd name="T12" fmla="*/ 98 w 110"/>
                  <a:gd name="T13" fmla="*/ 71 h 124"/>
                  <a:gd name="T14" fmla="*/ 97 w 110"/>
                  <a:gd name="T15" fmla="*/ 64 h 124"/>
                  <a:gd name="T16" fmla="*/ 95 w 110"/>
                  <a:gd name="T17" fmla="*/ 56 h 124"/>
                  <a:gd name="T18" fmla="*/ 92 w 110"/>
                  <a:gd name="T19" fmla="*/ 49 h 124"/>
                  <a:gd name="T20" fmla="*/ 86 w 110"/>
                  <a:gd name="T21" fmla="*/ 41 h 124"/>
                  <a:gd name="T22" fmla="*/ 80 w 110"/>
                  <a:gd name="T23" fmla="*/ 33 h 124"/>
                  <a:gd name="T24" fmla="*/ 80 w 110"/>
                  <a:gd name="T25" fmla="*/ 33 h 124"/>
                  <a:gd name="T26" fmla="*/ 71 w 110"/>
                  <a:gd name="T27" fmla="*/ 23 h 124"/>
                  <a:gd name="T28" fmla="*/ 62 w 110"/>
                  <a:gd name="T29" fmla="*/ 15 h 124"/>
                  <a:gd name="T30" fmla="*/ 51 w 110"/>
                  <a:gd name="T31" fmla="*/ 8 h 124"/>
                  <a:gd name="T32" fmla="*/ 41 w 110"/>
                  <a:gd name="T33" fmla="*/ 3 h 124"/>
                  <a:gd name="T34" fmla="*/ 32 w 110"/>
                  <a:gd name="T35" fmla="*/ 0 h 124"/>
                  <a:gd name="T36" fmla="*/ 23 w 110"/>
                  <a:gd name="T37" fmla="*/ 0 h 124"/>
                  <a:gd name="T38" fmla="*/ 19 w 110"/>
                  <a:gd name="T39" fmla="*/ 0 h 124"/>
                  <a:gd name="T40" fmla="*/ 14 w 110"/>
                  <a:gd name="T41" fmla="*/ 1 h 124"/>
                  <a:gd name="T42" fmla="*/ 11 w 110"/>
                  <a:gd name="T43" fmla="*/ 2 h 124"/>
                  <a:gd name="T44" fmla="*/ 8 w 110"/>
                  <a:gd name="T45" fmla="*/ 4 h 124"/>
                  <a:gd name="T46" fmla="*/ 8 w 110"/>
                  <a:gd name="T47" fmla="*/ 4 h 124"/>
                  <a:gd name="T48" fmla="*/ 5 w 110"/>
                  <a:gd name="T49" fmla="*/ 7 h 124"/>
                  <a:gd name="T50" fmla="*/ 3 w 110"/>
                  <a:gd name="T51" fmla="*/ 10 h 124"/>
                  <a:gd name="T52" fmla="*/ 2 w 110"/>
                  <a:gd name="T53" fmla="*/ 14 h 124"/>
                  <a:gd name="T54" fmla="*/ 1 w 110"/>
                  <a:gd name="T55" fmla="*/ 17 h 124"/>
                  <a:gd name="T56" fmla="*/ 0 w 110"/>
                  <a:gd name="T57" fmla="*/ 26 h 124"/>
                  <a:gd name="T58" fmla="*/ 1 w 110"/>
                  <a:gd name="T59" fmla="*/ 37 h 124"/>
                  <a:gd name="T60" fmla="*/ 4 w 110"/>
                  <a:gd name="T61" fmla="*/ 47 h 124"/>
                  <a:gd name="T62" fmla="*/ 9 w 110"/>
                  <a:gd name="T63" fmla="*/ 58 h 124"/>
                  <a:gd name="T64" fmla="*/ 15 w 110"/>
                  <a:gd name="T65" fmla="*/ 70 h 124"/>
                  <a:gd name="T66" fmla="*/ 24 w 110"/>
                  <a:gd name="T67" fmla="*/ 80 h 124"/>
                  <a:gd name="T68" fmla="*/ 24 w 110"/>
                  <a:gd name="T69" fmla="*/ 80 h 124"/>
                  <a:gd name="T70" fmla="*/ 31 w 110"/>
                  <a:gd name="T71" fmla="*/ 88 h 124"/>
                  <a:gd name="T72" fmla="*/ 38 w 110"/>
                  <a:gd name="T73" fmla="*/ 94 h 124"/>
                  <a:gd name="T74" fmla="*/ 44 w 110"/>
                  <a:gd name="T75" fmla="*/ 98 h 124"/>
                  <a:gd name="T76" fmla="*/ 51 w 110"/>
                  <a:gd name="T77" fmla="*/ 102 h 124"/>
                  <a:gd name="T78" fmla="*/ 59 w 110"/>
                  <a:gd name="T79" fmla="*/ 104 h 124"/>
                  <a:gd name="T80" fmla="*/ 66 w 110"/>
                  <a:gd name="T81" fmla="*/ 105 h 124"/>
                  <a:gd name="T82" fmla="*/ 74 w 110"/>
                  <a:gd name="T83" fmla="*/ 106 h 124"/>
                  <a:gd name="T84" fmla="*/ 82 w 110"/>
                  <a:gd name="T85" fmla="*/ 106 h 124"/>
                  <a:gd name="T86" fmla="*/ 82 w 110"/>
                  <a:gd name="T87" fmla="*/ 106 h 124"/>
                  <a:gd name="T88" fmla="*/ 96 w 110"/>
                  <a:gd name="T8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24">
                    <a:moveTo>
                      <a:pt x="110" y="110"/>
                    </a:moveTo>
                    <a:lnTo>
                      <a:pt x="110" y="110"/>
                    </a:lnTo>
                    <a:lnTo>
                      <a:pt x="95" y="95"/>
                    </a:lnTo>
                    <a:lnTo>
                      <a:pt x="95" y="95"/>
                    </a:lnTo>
                    <a:lnTo>
                      <a:pt x="97" y="86"/>
                    </a:lnTo>
                    <a:lnTo>
                      <a:pt x="98" y="79"/>
                    </a:lnTo>
                    <a:lnTo>
                      <a:pt x="98" y="71"/>
                    </a:lnTo>
                    <a:lnTo>
                      <a:pt x="97" y="64"/>
                    </a:lnTo>
                    <a:lnTo>
                      <a:pt x="95" y="56"/>
                    </a:lnTo>
                    <a:lnTo>
                      <a:pt x="92" y="49"/>
                    </a:lnTo>
                    <a:lnTo>
                      <a:pt x="86" y="41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71" y="23"/>
                    </a:lnTo>
                    <a:lnTo>
                      <a:pt x="62" y="15"/>
                    </a:lnTo>
                    <a:lnTo>
                      <a:pt x="51" y="8"/>
                    </a:lnTo>
                    <a:lnTo>
                      <a:pt x="41" y="3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1" y="37"/>
                    </a:lnTo>
                    <a:lnTo>
                      <a:pt x="4" y="47"/>
                    </a:lnTo>
                    <a:lnTo>
                      <a:pt x="9" y="58"/>
                    </a:lnTo>
                    <a:lnTo>
                      <a:pt x="15" y="7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31" y="88"/>
                    </a:lnTo>
                    <a:lnTo>
                      <a:pt x="38" y="94"/>
                    </a:lnTo>
                    <a:lnTo>
                      <a:pt x="44" y="98"/>
                    </a:lnTo>
                    <a:lnTo>
                      <a:pt x="51" y="102"/>
                    </a:lnTo>
                    <a:lnTo>
                      <a:pt x="59" y="104"/>
                    </a:lnTo>
                    <a:lnTo>
                      <a:pt x="66" y="105"/>
                    </a:lnTo>
                    <a:lnTo>
                      <a:pt x="74" y="106"/>
                    </a:lnTo>
                    <a:lnTo>
                      <a:pt x="82" y="106"/>
                    </a:lnTo>
                    <a:lnTo>
                      <a:pt x="82" y="106"/>
                    </a:lnTo>
                    <a:lnTo>
                      <a:pt x="96" y="1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2" name="Freeform 202"/>
              <p:cNvSpPr>
                <a:spLocks/>
              </p:cNvSpPr>
              <p:nvPr/>
            </p:nvSpPr>
            <p:spPr bwMode="auto">
              <a:xfrm>
                <a:off x="4405" y="2335"/>
                <a:ext cx="57" cy="55"/>
              </a:xfrm>
              <a:custGeom>
                <a:avLst/>
                <a:gdLst>
                  <a:gd name="T0" fmla="*/ 57 w 57"/>
                  <a:gd name="T1" fmla="*/ 3 h 55"/>
                  <a:gd name="T2" fmla="*/ 57 w 57"/>
                  <a:gd name="T3" fmla="*/ 3 h 55"/>
                  <a:gd name="T4" fmla="*/ 57 w 57"/>
                  <a:gd name="T5" fmla="*/ 2 h 55"/>
                  <a:gd name="T6" fmla="*/ 56 w 57"/>
                  <a:gd name="T7" fmla="*/ 1 h 55"/>
                  <a:gd name="T8" fmla="*/ 56 w 57"/>
                  <a:gd name="T9" fmla="*/ 1 h 55"/>
                  <a:gd name="T10" fmla="*/ 55 w 57"/>
                  <a:gd name="T11" fmla="*/ 0 h 55"/>
                  <a:gd name="T12" fmla="*/ 54 w 57"/>
                  <a:gd name="T13" fmla="*/ 1 h 55"/>
                  <a:gd name="T14" fmla="*/ 5 w 57"/>
                  <a:gd name="T15" fmla="*/ 55 h 55"/>
                  <a:gd name="T16" fmla="*/ 5 w 57"/>
                  <a:gd name="T17" fmla="*/ 55 h 55"/>
                  <a:gd name="T18" fmla="*/ 2 w 57"/>
                  <a:gd name="T19" fmla="*/ 55 h 55"/>
                  <a:gd name="T20" fmla="*/ 1 w 57"/>
                  <a:gd name="T21" fmla="*/ 55 h 55"/>
                  <a:gd name="T22" fmla="*/ 1 w 57"/>
                  <a:gd name="T23" fmla="*/ 55 h 55"/>
                  <a:gd name="T24" fmla="*/ 0 w 57"/>
                  <a:gd name="T25" fmla="*/ 54 h 55"/>
                  <a:gd name="T26" fmla="*/ 0 w 57"/>
                  <a:gd name="T2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5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0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3" name="Freeform 203"/>
              <p:cNvSpPr>
                <a:spLocks/>
              </p:cNvSpPr>
              <p:nvPr/>
            </p:nvSpPr>
            <p:spPr bwMode="auto">
              <a:xfrm>
                <a:off x="4416" y="2344"/>
                <a:ext cx="56" cy="56"/>
              </a:xfrm>
              <a:custGeom>
                <a:avLst/>
                <a:gdLst>
                  <a:gd name="T0" fmla="*/ 56 w 56"/>
                  <a:gd name="T1" fmla="*/ 3 h 56"/>
                  <a:gd name="T2" fmla="*/ 56 w 56"/>
                  <a:gd name="T3" fmla="*/ 3 h 56"/>
                  <a:gd name="T4" fmla="*/ 56 w 56"/>
                  <a:gd name="T5" fmla="*/ 2 h 56"/>
                  <a:gd name="T6" fmla="*/ 55 w 56"/>
                  <a:gd name="T7" fmla="*/ 0 h 56"/>
                  <a:gd name="T8" fmla="*/ 55 w 56"/>
                  <a:gd name="T9" fmla="*/ 0 h 56"/>
                  <a:gd name="T10" fmla="*/ 54 w 56"/>
                  <a:gd name="T11" fmla="*/ 0 h 56"/>
                  <a:gd name="T12" fmla="*/ 53 w 56"/>
                  <a:gd name="T13" fmla="*/ 0 h 56"/>
                  <a:gd name="T14" fmla="*/ 4 w 56"/>
                  <a:gd name="T15" fmla="*/ 55 h 56"/>
                  <a:gd name="T16" fmla="*/ 4 w 56"/>
                  <a:gd name="T17" fmla="*/ 55 h 56"/>
                  <a:gd name="T18" fmla="*/ 2 w 56"/>
                  <a:gd name="T19" fmla="*/ 56 h 56"/>
                  <a:gd name="T20" fmla="*/ 1 w 56"/>
                  <a:gd name="T21" fmla="*/ 55 h 56"/>
                  <a:gd name="T22" fmla="*/ 1 w 56"/>
                  <a:gd name="T23" fmla="*/ 55 h 56"/>
                  <a:gd name="T24" fmla="*/ 0 w 56"/>
                  <a:gd name="T25" fmla="*/ 54 h 56"/>
                  <a:gd name="T26" fmla="*/ 1 w 56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6" y="3"/>
                    </a:move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384" name="Freeform 204"/>
              <p:cNvSpPr>
                <a:spLocks/>
              </p:cNvSpPr>
              <p:nvPr/>
            </p:nvSpPr>
            <p:spPr bwMode="auto">
              <a:xfrm>
                <a:off x="4426" y="2352"/>
                <a:ext cx="57" cy="56"/>
              </a:xfrm>
              <a:custGeom>
                <a:avLst/>
                <a:gdLst>
                  <a:gd name="T0" fmla="*/ 57 w 57"/>
                  <a:gd name="T1" fmla="*/ 3 h 56"/>
                  <a:gd name="T2" fmla="*/ 57 w 57"/>
                  <a:gd name="T3" fmla="*/ 3 h 56"/>
                  <a:gd name="T4" fmla="*/ 57 w 57"/>
                  <a:gd name="T5" fmla="*/ 2 h 56"/>
                  <a:gd name="T6" fmla="*/ 56 w 57"/>
                  <a:gd name="T7" fmla="*/ 1 h 56"/>
                  <a:gd name="T8" fmla="*/ 56 w 57"/>
                  <a:gd name="T9" fmla="*/ 1 h 56"/>
                  <a:gd name="T10" fmla="*/ 55 w 57"/>
                  <a:gd name="T11" fmla="*/ 0 h 56"/>
                  <a:gd name="T12" fmla="*/ 53 w 57"/>
                  <a:gd name="T13" fmla="*/ 1 h 56"/>
                  <a:gd name="T14" fmla="*/ 4 w 57"/>
                  <a:gd name="T15" fmla="*/ 56 h 56"/>
                  <a:gd name="T16" fmla="*/ 4 w 57"/>
                  <a:gd name="T17" fmla="*/ 56 h 56"/>
                  <a:gd name="T18" fmla="*/ 3 w 57"/>
                  <a:gd name="T19" fmla="*/ 56 h 56"/>
                  <a:gd name="T20" fmla="*/ 1 w 57"/>
                  <a:gd name="T21" fmla="*/ 56 h 56"/>
                  <a:gd name="T22" fmla="*/ 1 w 57"/>
                  <a:gd name="T23" fmla="*/ 56 h 56"/>
                  <a:gd name="T24" fmla="*/ 0 w 57"/>
                  <a:gd name="T25" fmla="*/ 55 h 56"/>
                  <a:gd name="T26" fmla="*/ 1 w 57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6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grpSp>
          <p:nvGrpSpPr>
            <p:cNvPr id="885" name="Group 406"/>
            <p:cNvGrpSpPr>
              <a:grpSpLocks/>
            </p:cNvGrpSpPr>
            <p:nvPr/>
          </p:nvGrpSpPr>
          <p:grpSpPr bwMode="auto">
            <a:xfrm>
              <a:off x="30163" y="49213"/>
              <a:ext cx="8328025" cy="4886325"/>
              <a:chOff x="19" y="31"/>
              <a:chExt cx="5246" cy="3078"/>
            </a:xfrm>
          </p:grpSpPr>
          <p:sp>
            <p:nvSpPr>
              <p:cNvPr id="985" name="Freeform 206"/>
              <p:cNvSpPr>
                <a:spLocks/>
              </p:cNvSpPr>
              <p:nvPr/>
            </p:nvSpPr>
            <p:spPr bwMode="auto">
              <a:xfrm>
                <a:off x="4272" y="2327"/>
                <a:ext cx="180" cy="239"/>
              </a:xfrm>
              <a:custGeom>
                <a:avLst/>
                <a:gdLst>
                  <a:gd name="T0" fmla="*/ 179 w 180"/>
                  <a:gd name="T1" fmla="*/ 3 h 239"/>
                  <a:gd name="T2" fmla="*/ 179 w 180"/>
                  <a:gd name="T3" fmla="*/ 3 h 239"/>
                  <a:gd name="T4" fmla="*/ 180 w 180"/>
                  <a:gd name="T5" fmla="*/ 1 h 239"/>
                  <a:gd name="T6" fmla="*/ 179 w 180"/>
                  <a:gd name="T7" fmla="*/ 0 h 239"/>
                  <a:gd name="T8" fmla="*/ 179 w 180"/>
                  <a:gd name="T9" fmla="*/ 0 h 239"/>
                  <a:gd name="T10" fmla="*/ 177 w 180"/>
                  <a:gd name="T11" fmla="*/ 0 h 239"/>
                  <a:gd name="T12" fmla="*/ 176 w 180"/>
                  <a:gd name="T13" fmla="*/ 0 h 239"/>
                  <a:gd name="T14" fmla="*/ 127 w 180"/>
                  <a:gd name="T15" fmla="*/ 47 h 239"/>
                  <a:gd name="T16" fmla="*/ 127 w 180"/>
                  <a:gd name="T17" fmla="*/ 47 h 239"/>
                  <a:gd name="T18" fmla="*/ 121 w 180"/>
                  <a:gd name="T19" fmla="*/ 54 h 239"/>
                  <a:gd name="T20" fmla="*/ 117 w 180"/>
                  <a:gd name="T21" fmla="*/ 61 h 239"/>
                  <a:gd name="T22" fmla="*/ 113 w 180"/>
                  <a:gd name="T23" fmla="*/ 68 h 239"/>
                  <a:gd name="T24" fmla="*/ 111 w 180"/>
                  <a:gd name="T25" fmla="*/ 75 h 239"/>
                  <a:gd name="T26" fmla="*/ 110 w 180"/>
                  <a:gd name="T27" fmla="*/ 81 h 239"/>
                  <a:gd name="T28" fmla="*/ 109 w 180"/>
                  <a:gd name="T29" fmla="*/ 87 h 239"/>
                  <a:gd name="T30" fmla="*/ 110 w 180"/>
                  <a:gd name="T31" fmla="*/ 99 h 239"/>
                  <a:gd name="T32" fmla="*/ 110 w 180"/>
                  <a:gd name="T33" fmla="*/ 99 h 239"/>
                  <a:gd name="T34" fmla="*/ 81 w 180"/>
                  <a:gd name="T35" fmla="*/ 128 h 239"/>
                  <a:gd name="T36" fmla="*/ 52 w 180"/>
                  <a:gd name="T37" fmla="*/ 156 h 239"/>
                  <a:gd name="T38" fmla="*/ 26 w 180"/>
                  <a:gd name="T39" fmla="*/ 182 h 239"/>
                  <a:gd name="T40" fmla="*/ 7 w 180"/>
                  <a:gd name="T41" fmla="*/ 203 h 239"/>
                  <a:gd name="T42" fmla="*/ 7 w 180"/>
                  <a:gd name="T43" fmla="*/ 203 h 239"/>
                  <a:gd name="T44" fmla="*/ 4 w 180"/>
                  <a:gd name="T45" fmla="*/ 208 h 239"/>
                  <a:gd name="T46" fmla="*/ 1 w 180"/>
                  <a:gd name="T47" fmla="*/ 213 h 239"/>
                  <a:gd name="T48" fmla="*/ 0 w 180"/>
                  <a:gd name="T49" fmla="*/ 218 h 239"/>
                  <a:gd name="T50" fmla="*/ 0 w 180"/>
                  <a:gd name="T51" fmla="*/ 222 h 239"/>
                  <a:gd name="T52" fmla="*/ 1 w 180"/>
                  <a:gd name="T53" fmla="*/ 226 h 239"/>
                  <a:gd name="T54" fmla="*/ 2 w 180"/>
                  <a:gd name="T55" fmla="*/ 229 h 239"/>
                  <a:gd name="T56" fmla="*/ 4 w 180"/>
                  <a:gd name="T57" fmla="*/ 232 h 239"/>
                  <a:gd name="T58" fmla="*/ 6 w 180"/>
                  <a:gd name="T59" fmla="*/ 235 h 239"/>
                  <a:gd name="T60" fmla="*/ 6 w 180"/>
                  <a:gd name="T61" fmla="*/ 235 h 239"/>
                  <a:gd name="T62" fmla="*/ 9 w 180"/>
                  <a:gd name="T63" fmla="*/ 237 h 239"/>
                  <a:gd name="T64" fmla="*/ 13 w 180"/>
                  <a:gd name="T65" fmla="*/ 238 h 239"/>
                  <a:gd name="T66" fmla="*/ 16 w 180"/>
                  <a:gd name="T67" fmla="*/ 239 h 239"/>
                  <a:gd name="T68" fmla="*/ 20 w 180"/>
                  <a:gd name="T69" fmla="*/ 239 h 239"/>
                  <a:gd name="T70" fmla="*/ 25 w 180"/>
                  <a:gd name="T71" fmla="*/ 238 h 239"/>
                  <a:gd name="T72" fmla="*/ 30 w 180"/>
                  <a:gd name="T73" fmla="*/ 236 h 239"/>
                  <a:gd name="T74" fmla="*/ 34 w 180"/>
                  <a:gd name="T75" fmla="*/ 233 h 239"/>
                  <a:gd name="T76" fmla="*/ 38 w 180"/>
                  <a:gd name="T77" fmla="*/ 229 h 239"/>
                  <a:gd name="T78" fmla="*/ 38 w 180"/>
                  <a:gd name="T79" fmla="*/ 229 h 239"/>
                  <a:gd name="T80" fmla="*/ 55 w 180"/>
                  <a:gd name="T81" fmla="*/ 206 h 239"/>
                  <a:gd name="T82" fmla="*/ 76 w 180"/>
                  <a:gd name="T83" fmla="*/ 177 h 239"/>
                  <a:gd name="T84" fmla="*/ 97 w 180"/>
                  <a:gd name="T85" fmla="*/ 145 h 239"/>
                  <a:gd name="T86" fmla="*/ 121 w 180"/>
                  <a:gd name="T87" fmla="*/ 112 h 239"/>
                  <a:gd name="T88" fmla="*/ 121 w 180"/>
                  <a:gd name="T89" fmla="*/ 112 h 239"/>
                  <a:gd name="T90" fmla="*/ 134 w 180"/>
                  <a:gd name="T91" fmla="*/ 110 h 239"/>
                  <a:gd name="T92" fmla="*/ 141 w 180"/>
                  <a:gd name="T93" fmla="*/ 109 h 239"/>
                  <a:gd name="T94" fmla="*/ 147 w 180"/>
                  <a:gd name="T95" fmla="*/ 107 h 239"/>
                  <a:gd name="T96" fmla="*/ 153 w 180"/>
                  <a:gd name="T97" fmla="*/ 102 h 239"/>
                  <a:gd name="T98" fmla="*/ 159 w 180"/>
                  <a:gd name="T99" fmla="*/ 98 h 239"/>
                  <a:gd name="T100" fmla="*/ 166 w 180"/>
                  <a:gd name="T101" fmla="*/ 92 h 239"/>
                  <a:gd name="T102" fmla="*/ 173 w 180"/>
                  <a:gd name="T103" fmla="*/ 8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0" h="239">
                    <a:moveTo>
                      <a:pt x="179" y="3"/>
                    </a:moveTo>
                    <a:lnTo>
                      <a:pt x="179" y="3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27" y="47"/>
                    </a:lnTo>
                    <a:lnTo>
                      <a:pt x="127" y="47"/>
                    </a:lnTo>
                    <a:lnTo>
                      <a:pt x="121" y="54"/>
                    </a:lnTo>
                    <a:lnTo>
                      <a:pt x="117" y="61"/>
                    </a:lnTo>
                    <a:lnTo>
                      <a:pt x="113" y="68"/>
                    </a:lnTo>
                    <a:lnTo>
                      <a:pt x="111" y="75"/>
                    </a:lnTo>
                    <a:lnTo>
                      <a:pt x="110" y="81"/>
                    </a:lnTo>
                    <a:lnTo>
                      <a:pt x="109" y="87"/>
                    </a:lnTo>
                    <a:lnTo>
                      <a:pt x="110" y="99"/>
                    </a:lnTo>
                    <a:lnTo>
                      <a:pt x="110" y="99"/>
                    </a:lnTo>
                    <a:lnTo>
                      <a:pt x="81" y="128"/>
                    </a:lnTo>
                    <a:lnTo>
                      <a:pt x="52" y="156"/>
                    </a:lnTo>
                    <a:lnTo>
                      <a:pt x="26" y="182"/>
                    </a:lnTo>
                    <a:lnTo>
                      <a:pt x="7" y="203"/>
                    </a:lnTo>
                    <a:lnTo>
                      <a:pt x="7" y="203"/>
                    </a:lnTo>
                    <a:lnTo>
                      <a:pt x="4" y="208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1" y="226"/>
                    </a:lnTo>
                    <a:lnTo>
                      <a:pt x="2" y="229"/>
                    </a:lnTo>
                    <a:lnTo>
                      <a:pt x="4" y="232"/>
                    </a:lnTo>
                    <a:lnTo>
                      <a:pt x="6" y="235"/>
                    </a:lnTo>
                    <a:lnTo>
                      <a:pt x="6" y="235"/>
                    </a:lnTo>
                    <a:lnTo>
                      <a:pt x="9" y="237"/>
                    </a:lnTo>
                    <a:lnTo>
                      <a:pt x="13" y="238"/>
                    </a:lnTo>
                    <a:lnTo>
                      <a:pt x="16" y="239"/>
                    </a:lnTo>
                    <a:lnTo>
                      <a:pt x="20" y="239"/>
                    </a:lnTo>
                    <a:lnTo>
                      <a:pt x="25" y="238"/>
                    </a:lnTo>
                    <a:lnTo>
                      <a:pt x="30" y="236"/>
                    </a:lnTo>
                    <a:lnTo>
                      <a:pt x="34" y="233"/>
                    </a:lnTo>
                    <a:lnTo>
                      <a:pt x="38" y="229"/>
                    </a:lnTo>
                    <a:lnTo>
                      <a:pt x="38" y="229"/>
                    </a:lnTo>
                    <a:lnTo>
                      <a:pt x="55" y="206"/>
                    </a:lnTo>
                    <a:lnTo>
                      <a:pt x="76" y="177"/>
                    </a:lnTo>
                    <a:lnTo>
                      <a:pt x="97" y="145"/>
                    </a:lnTo>
                    <a:lnTo>
                      <a:pt x="121" y="112"/>
                    </a:lnTo>
                    <a:lnTo>
                      <a:pt x="121" y="112"/>
                    </a:lnTo>
                    <a:lnTo>
                      <a:pt x="134" y="110"/>
                    </a:lnTo>
                    <a:lnTo>
                      <a:pt x="141" y="109"/>
                    </a:lnTo>
                    <a:lnTo>
                      <a:pt x="147" y="107"/>
                    </a:lnTo>
                    <a:lnTo>
                      <a:pt x="153" y="102"/>
                    </a:lnTo>
                    <a:lnTo>
                      <a:pt x="159" y="98"/>
                    </a:lnTo>
                    <a:lnTo>
                      <a:pt x="166" y="92"/>
                    </a:lnTo>
                    <a:lnTo>
                      <a:pt x="173" y="8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6" name="Freeform 207"/>
              <p:cNvSpPr>
                <a:spLocks/>
              </p:cNvSpPr>
              <p:nvPr/>
            </p:nvSpPr>
            <p:spPr bwMode="auto">
              <a:xfrm>
                <a:off x="714" y="1864"/>
                <a:ext cx="195" cy="173"/>
              </a:xfrm>
              <a:custGeom>
                <a:avLst/>
                <a:gdLst>
                  <a:gd name="T0" fmla="*/ 172 w 195"/>
                  <a:gd name="T1" fmla="*/ 21 h 173"/>
                  <a:gd name="T2" fmla="*/ 172 w 195"/>
                  <a:gd name="T3" fmla="*/ 0 h 173"/>
                  <a:gd name="T4" fmla="*/ 158 w 195"/>
                  <a:gd name="T5" fmla="*/ 10 h 173"/>
                  <a:gd name="T6" fmla="*/ 158 w 195"/>
                  <a:gd name="T7" fmla="*/ 10 h 173"/>
                  <a:gd name="T8" fmla="*/ 151 w 195"/>
                  <a:gd name="T9" fmla="*/ 12 h 173"/>
                  <a:gd name="T10" fmla="*/ 145 w 195"/>
                  <a:gd name="T11" fmla="*/ 14 h 173"/>
                  <a:gd name="T12" fmla="*/ 131 w 195"/>
                  <a:gd name="T13" fmla="*/ 16 h 173"/>
                  <a:gd name="T14" fmla="*/ 97 w 195"/>
                  <a:gd name="T15" fmla="*/ 17 h 173"/>
                  <a:gd name="T16" fmla="*/ 79 w 195"/>
                  <a:gd name="T17" fmla="*/ 19 h 173"/>
                  <a:gd name="T18" fmla="*/ 63 w 195"/>
                  <a:gd name="T19" fmla="*/ 22 h 173"/>
                  <a:gd name="T20" fmla="*/ 55 w 195"/>
                  <a:gd name="T21" fmla="*/ 25 h 173"/>
                  <a:gd name="T22" fmla="*/ 47 w 195"/>
                  <a:gd name="T23" fmla="*/ 27 h 173"/>
                  <a:gd name="T24" fmla="*/ 39 w 195"/>
                  <a:gd name="T25" fmla="*/ 31 h 173"/>
                  <a:gd name="T26" fmla="*/ 33 w 195"/>
                  <a:gd name="T27" fmla="*/ 35 h 173"/>
                  <a:gd name="T28" fmla="*/ 33 w 195"/>
                  <a:gd name="T29" fmla="*/ 35 h 173"/>
                  <a:gd name="T30" fmla="*/ 27 w 195"/>
                  <a:gd name="T31" fmla="*/ 39 h 173"/>
                  <a:gd name="T32" fmla="*/ 21 w 195"/>
                  <a:gd name="T33" fmla="*/ 44 h 173"/>
                  <a:gd name="T34" fmla="*/ 17 w 195"/>
                  <a:gd name="T35" fmla="*/ 50 h 173"/>
                  <a:gd name="T36" fmla="*/ 13 w 195"/>
                  <a:gd name="T37" fmla="*/ 56 h 173"/>
                  <a:gd name="T38" fmla="*/ 9 w 195"/>
                  <a:gd name="T39" fmla="*/ 63 h 173"/>
                  <a:gd name="T40" fmla="*/ 5 w 195"/>
                  <a:gd name="T41" fmla="*/ 70 h 173"/>
                  <a:gd name="T42" fmla="*/ 3 w 195"/>
                  <a:gd name="T43" fmla="*/ 76 h 173"/>
                  <a:gd name="T44" fmla="*/ 1 w 195"/>
                  <a:gd name="T45" fmla="*/ 83 h 173"/>
                  <a:gd name="T46" fmla="*/ 1 w 195"/>
                  <a:gd name="T47" fmla="*/ 90 h 173"/>
                  <a:gd name="T48" fmla="*/ 0 w 195"/>
                  <a:gd name="T49" fmla="*/ 98 h 173"/>
                  <a:gd name="T50" fmla="*/ 1 w 195"/>
                  <a:gd name="T51" fmla="*/ 105 h 173"/>
                  <a:gd name="T52" fmla="*/ 2 w 195"/>
                  <a:gd name="T53" fmla="*/ 112 h 173"/>
                  <a:gd name="T54" fmla="*/ 4 w 195"/>
                  <a:gd name="T55" fmla="*/ 119 h 173"/>
                  <a:gd name="T56" fmla="*/ 6 w 195"/>
                  <a:gd name="T57" fmla="*/ 126 h 173"/>
                  <a:gd name="T58" fmla="*/ 11 w 195"/>
                  <a:gd name="T59" fmla="*/ 134 h 173"/>
                  <a:gd name="T60" fmla="*/ 15 w 195"/>
                  <a:gd name="T61" fmla="*/ 140 h 173"/>
                  <a:gd name="T62" fmla="*/ 15 w 195"/>
                  <a:gd name="T63" fmla="*/ 140 h 173"/>
                  <a:gd name="T64" fmla="*/ 19 w 195"/>
                  <a:gd name="T65" fmla="*/ 146 h 173"/>
                  <a:gd name="T66" fmla="*/ 24 w 195"/>
                  <a:gd name="T67" fmla="*/ 152 h 173"/>
                  <a:gd name="T68" fmla="*/ 30 w 195"/>
                  <a:gd name="T69" fmla="*/ 156 h 173"/>
                  <a:gd name="T70" fmla="*/ 36 w 195"/>
                  <a:gd name="T71" fmla="*/ 160 h 173"/>
                  <a:gd name="T72" fmla="*/ 42 w 195"/>
                  <a:gd name="T73" fmla="*/ 164 h 173"/>
                  <a:gd name="T74" fmla="*/ 50 w 195"/>
                  <a:gd name="T75" fmla="*/ 167 h 173"/>
                  <a:gd name="T76" fmla="*/ 56 w 195"/>
                  <a:gd name="T77" fmla="*/ 170 h 173"/>
                  <a:gd name="T78" fmla="*/ 63 w 195"/>
                  <a:gd name="T79" fmla="*/ 172 h 173"/>
                  <a:gd name="T80" fmla="*/ 70 w 195"/>
                  <a:gd name="T81" fmla="*/ 172 h 173"/>
                  <a:gd name="T82" fmla="*/ 77 w 195"/>
                  <a:gd name="T83" fmla="*/ 173 h 173"/>
                  <a:gd name="T84" fmla="*/ 85 w 195"/>
                  <a:gd name="T85" fmla="*/ 172 h 173"/>
                  <a:gd name="T86" fmla="*/ 93 w 195"/>
                  <a:gd name="T87" fmla="*/ 171 h 173"/>
                  <a:gd name="T88" fmla="*/ 99 w 195"/>
                  <a:gd name="T89" fmla="*/ 168 h 173"/>
                  <a:gd name="T90" fmla="*/ 106 w 195"/>
                  <a:gd name="T91" fmla="*/ 166 h 173"/>
                  <a:gd name="T92" fmla="*/ 113 w 195"/>
                  <a:gd name="T93" fmla="*/ 162 h 173"/>
                  <a:gd name="T94" fmla="*/ 120 w 195"/>
                  <a:gd name="T95" fmla="*/ 158 h 173"/>
                  <a:gd name="T96" fmla="*/ 120 w 195"/>
                  <a:gd name="T97" fmla="*/ 158 h 173"/>
                  <a:gd name="T98" fmla="*/ 127 w 195"/>
                  <a:gd name="T99" fmla="*/ 153 h 173"/>
                  <a:gd name="T100" fmla="*/ 132 w 195"/>
                  <a:gd name="T101" fmla="*/ 148 h 173"/>
                  <a:gd name="T102" fmla="*/ 138 w 195"/>
                  <a:gd name="T103" fmla="*/ 141 h 173"/>
                  <a:gd name="T104" fmla="*/ 142 w 195"/>
                  <a:gd name="T105" fmla="*/ 134 h 173"/>
                  <a:gd name="T106" fmla="*/ 151 w 195"/>
                  <a:gd name="T107" fmla="*/ 118 h 173"/>
                  <a:gd name="T108" fmla="*/ 159 w 195"/>
                  <a:gd name="T109" fmla="*/ 102 h 173"/>
                  <a:gd name="T110" fmla="*/ 166 w 195"/>
                  <a:gd name="T111" fmla="*/ 85 h 173"/>
                  <a:gd name="T112" fmla="*/ 172 w 195"/>
                  <a:gd name="T113" fmla="*/ 70 h 173"/>
                  <a:gd name="T114" fmla="*/ 180 w 195"/>
                  <a:gd name="T115" fmla="*/ 56 h 173"/>
                  <a:gd name="T116" fmla="*/ 184 w 195"/>
                  <a:gd name="T117" fmla="*/ 51 h 173"/>
                  <a:gd name="T118" fmla="*/ 189 w 195"/>
                  <a:gd name="T119" fmla="*/ 47 h 173"/>
                  <a:gd name="T120" fmla="*/ 195 w 195"/>
                  <a:gd name="T121" fmla="*/ 21 h 173"/>
                  <a:gd name="T122" fmla="*/ 172 w 195"/>
                  <a:gd name="T123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173">
                    <a:moveTo>
                      <a:pt x="172" y="21"/>
                    </a:moveTo>
                    <a:lnTo>
                      <a:pt x="172" y="0"/>
                    </a:lnTo>
                    <a:lnTo>
                      <a:pt x="158" y="10"/>
                    </a:lnTo>
                    <a:lnTo>
                      <a:pt x="158" y="10"/>
                    </a:lnTo>
                    <a:lnTo>
                      <a:pt x="151" y="12"/>
                    </a:lnTo>
                    <a:lnTo>
                      <a:pt x="145" y="14"/>
                    </a:lnTo>
                    <a:lnTo>
                      <a:pt x="131" y="16"/>
                    </a:lnTo>
                    <a:lnTo>
                      <a:pt x="97" y="17"/>
                    </a:lnTo>
                    <a:lnTo>
                      <a:pt x="79" y="19"/>
                    </a:lnTo>
                    <a:lnTo>
                      <a:pt x="63" y="22"/>
                    </a:lnTo>
                    <a:lnTo>
                      <a:pt x="55" y="25"/>
                    </a:lnTo>
                    <a:lnTo>
                      <a:pt x="47" y="27"/>
                    </a:lnTo>
                    <a:lnTo>
                      <a:pt x="39" y="31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27" y="39"/>
                    </a:lnTo>
                    <a:lnTo>
                      <a:pt x="21" y="44"/>
                    </a:lnTo>
                    <a:lnTo>
                      <a:pt x="17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5" y="70"/>
                    </a:lnTo>
                    <a:lnTo>
                      <a:pt x="3" y="76"/>
                    </a:lnTo>
                    <a:lnTo>
                      <a:pt x="1" y="83"/>
                    </a:lnTo>
                    <a:lnTo>
                      <a:pt x="1" y="90"/>
                    </a:lnTo>
                    <a:lnTo>
                      <a:pt x="0" y="98"/>
                    </a:lnTo>
                    <a:lnTo>
                      <a:pt x="1" y="105"/>
                    </a:lnTo>
                    <a:lnTo>
                      <a:pt x="2" y="112"/>
                    </a:lnTo>
                    <a:lnTo>
                      <a:pt x="4" y="119"/>
                    </a:lnTo>
                    <a:lnTo>
                      <a:pt x="6" y="126"/>
                    </a:lnTo>
                    <a:lnTo>
                      <a:pt x="11" y="134"/>
                    </a:lnTo>
                    <a:lnTo>
                      <a:pt x="15" y="140"/>
                    </a:lnTo>
                    <a:lnTo>
                      <a:pt x="15" y="140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6"/>
                    </a:lnTo>
                    <a:lnTo>
                      <a:pt x="36" y="160"/>
                    </a:lnTo>
                    <a:lnTo>
                      <a:pt x="42" y="164"/>
                    </a:lnTo>
                    <a:lnTo>
                      <a:pt x="50" y="167"/>
                    </a:lnTo>
                    <a:lnTo>
                      <a:pt x="56" y="170"/>
                    </a:lnTo>
                    <a:lnTo>
                      <a:pt x="63" y="172"/>
                    </a:lnTo>
                    <a:lnTo>
                      <a:pt x="70" y="172"/>
                    </a:lnTo>
                    <a:lnTo>
                      <a:pt x="77" y="173"/>
                    </a:lnTo>
                    <a:lnTo>
                      <a:pt x="85" y="172"/>
                    </a:lnTo>
                    <a:lnTo>
                      <a:pt x="93" y="171"/>
                    </a:lnTo>
                    <a:lnTo>
                      <a:pt x="99" y="168"/>
                    </a:lnTo>
                    <a:lnTo>
                      <a:pt x="106" y="166"/>
                    </a:lnTo>
                    <a:lnTo>
                      <a:pt x="113" y="162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7" y="153"/>
                    </a:lnTo>
                    <a:lnTo>
                      <a:pt x="132" y="148"/>
                    </a:lnTo>
                    <a:lnTo>
                      <a:pt x="138" y="141"/>
                    </a:lnTo>
                    <a:lnTo>
                      <a:pt x="142" y="134"/>
                    </a:lnTo>
                    <a:lnTo>
                      <a:pt x="151" y="118"/>
                    </a:lnTo>
                    <a:lnTo>
                      <a:pt x="159" y="102"/>
                    </a:lnTo>
                    <a:lnTo>
                      <a:pt x="166" y="85"/>
                    </a:lnTo>
                    <a:lnTo>
                      <a:pt x="172" y="70"/>
                    </a:lnTo>
                    <a:lnTo>
                      <a:pt x="180" y="56"/>
                    </a:lnTo>
                    <a:lnTo>
                      <a:pt x="184" y="51"/>
                    </a:lnTo>
                    <a:lnTo>
                      <a:pt x="189" y="47"/>
                    </a:lnTo>
                    <a:lnTo>
                      <a:pt x="195" y="21"/>
                    </a:lnTo>
                    <a:lnTo>
                      <a:pt x="172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7" name="Freeform 208"/>
              <p:cNvSpPr>
                <a:spLocks/>
              </p:cNvSpPr>
              <p:nvPr/>
            </p:nvSpPr>
            <p:spPr bwMode="auto">
              <a:xfrm>
                <a:off x="739" y="1903"/>
                <a:ext cx="49" cy="33"/>
              </a:xfrm>
              <a:custGeom>
                <a:avLst/>
                <a:gdLst>
                  <a:gd name="T0" fmla="*/ 0 w 49"/>
                  <a:gd name="T1" fmla="*/ 33 h 33"/>
                  <a:gd name="T2" fmla="*/ 0 w 49"/>
                  <a:gd name="T3" fmla="*/ 33 h 33"/>
                  <a:gd name="T4" fmla="*/ 3 w 49"/>
                  <a:gd name="T5" fmla="*/ 27 h 33"/>
                  <a:gd name="T6" fmla="*/ 7 w 49"/>
                  <a:gd name="T7" fmla="*/ 20 h 33"/>
                  <a:gd name="T8" fmla="*/ 12 w 49"/>
                  <a:gd name="T9" fmla="*/ 15 h 33"/>
                  <a:gd name="T10" fmla="*/ 18 w 49"/>
                  <a:gd name="T11" fmla="*/ 11 h 33"/>
                  <a:gd name="T12" fmla="*/ 25 w 49"/>
                  <a:gd name="T13" fmla="*/ 7 h 33"/>
                  <a:gd name="T14" fmla="*/ 32 w 49"/>
                  <a:gd name="T15" fmla="*/ 4 h 33"/>
                  <a:gd name="T16" fmla="*/ 40 w 49"/>
                  <a:gd name="T17" fmla="*/ 1 h 33"/>
                  <a:gd name="T18" fmla="*/ 49 w 49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0" y="33"/>
                    </a:moveTo>
                    <a:lnTo>
                      <a:pt x="0" y="33"/>
                    </a:lnTo>
                    <a:lnTo>
                      <a:pt x="3" y="27"/>
                    </a:lnTo>
                    <a:lnTo>
                      <a:pt x="7" y="20"/>
                    </a:lnTo>
                    <a:lnTo>
                      <a:pt x="12" y="15"/>
                    </a:lnTo>
                    <a:lnTo>
                      <a:pt x="18" y="11"/>
                    </a:lnTo>
                    <a:lnTo>
                      <a:pt x="25" y="7"/>
                    </a:lnTo>
                    <a:lnTo>
                      <a:pt x="32" y="4"/>
                    </a:lnTo>
                    <a:lnTo>
                      <a:pt x="40" y="1"/>
                    </a:lnTo>
                    <a:lnTo>
                      <a:pt x="4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8" name="Line 209"/>
              <p:cNvSpPr>
                <a:spLocks noChangeShapeType="1"/>
              </p:cNvSpPr>
              <p:nvPr/>
            </p:nvSpPr>
            <p:spPr bwMode="auto">
              <a:xfrm>
                <a:off x="745" y="193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9" name="Freeform 210"/>
              <p:cNvSpPr>
                <a:spLocks/>
              </p:cNvSpPr>
              <p:nvPr/>
            </p:nvSpPr>
            <p:spPr bwMode="auto">
              <a:xfrm>
                <a:off x="894" y="1817"/>
                <a:ext cx="88" cy="87"/>
              </a:xfrm>
              <a:custGeom>
                <a:avLst/>
                <a:gdLst>
                  <a:gd name="T0" fmla="*/ 19 w 88"/>
                  <a:gd name="T1" fmla="*/ 87 h 87"/>
                  <a:gd name="T2" fmla="*/ 42 w 88"/>
                  <a:gd name="T3" fmla="*/ 69 h 87"/>
                  <a:gd name="T4" fmla="*/ 42 w 88"/>
                  <a:gd name="T5" fmla="*/ 69 h 87"/>
                  <a:gd name="T6" fmla="*/ 42 w 88"/>
                  <a:gd name="T7" fmla="*/ 69 h 87"/>
                  <a:gd name="T8" fmla="*/ 42 w 88"/>
                  <a:gd name="T9" fmla="*/ 69 h 87"/>
                  <a:gd name="T10" fmla="*/ 47 w 88"/>
                  <a:gd name="T11" fmla="*/ 72 h 87"/>
                  <a:gd name="T12" fmla="*/ 51 w 88"/>
                  <a:gd name="T13" fmla="*/ 74 h 87"/>
                  <a:gd name="T14" fmla="*/ 55 w 88"/>
                  <a:gd name="T15" fmla="*/ 75 h 87"/>
                  <a:gd name="T16" fmla="*/ 59 w 88"/>
                  <a:gd name="T17" fmla="*/ 75 h 87"/>
                  <a:gd name="T18" fmla="*/ 59 w 88"/>
                  <a:gd name="T19" fmla="*/ 75 h 87"/>
                  <a:gd name="T20" fmla="*/ 64 w 88"/>
                  <a:gd name="T21" fmla="*/ 75 h 87"/>
                  <a:gd name="T22" fmla="*/ 68 w 88"/>
                  <a:gd name="T23" fmla="*/ 74 h 87"/>
                  <a:gd name="T24" fmla="*/ 72 w 88"/>
                  <a:gd name="T25" fmla="*/ 73 h 87"/>
                  <a:gd name="T26" fmla="*/ 75 w 88"/>
                  <a:gd name="T27" fmla="*/ 70 h 87"/>
                  <a:gd name="T28" fmla="*/ 75 w 88"/>
                  <a:gd name="T29" fmla="*/ 70 h 87"/>
                  <a:gd name="T30" fmla="*/ 79 w 88"/>
                  <a:gd name="T31" fmla="*/ 66 h 87"/>
                  <a:gd name="T32" fmla="*/ 84 w 88"/>
                  <a:gd name="T33" fmla="*/ 62 h 87"/>
                  <a:gd name="T34" fmla="*/ 86 w 88"/>
                  <a:gd name="T35" fmla="*/ 57 h 87"/>
                  <a:gd name="T36" fmla="*/ 88 w 88"/>
                  <a:gd name="T37" fmla="*/ 52 h 87"/>
                  <a:gd name="T38" fmla="*/ 88 w 88"/>
                  <a:gd name="T39" fmla="*/ 52 h 87"/>
                  <a:gd name="T40" fmla="*/ 88 w 88"/>
                  <a:gd name="T41" fmla="*/ 46 h 87"/>
                  <a:gd name="T42" fmla="*/ 87 w 88"/>
                  <a:gd name="T43" fmla="*/ 41 h 87"/>
                  <a:gd name="T44" fmla="*/ 86 w 88"/>
                  <a:gd name="T45" fmla="*/ 36 h 87"/>
                  <a:gd name="T46" fmla="*/ 83 w 88"/>
                  <a:gd name="T47" fmla="*/ 30 h 87"/>
                  <a:gd name="T48" fmla="*/ 83 w 88"/>
                  <a:gd name="T49" fmla="*/ 30 h 87"/>
                  <a:gd name="T50" fmla="*/ 78 w 88"/>
                  <a:gd name="T51" fmla="*/ 26 h 87"/>
                  <a:gd name="T52" fmla="*/ 74 w 88"/>
                  <a:gd name="T53" fmla="*/ 23 h 87"/>
                  <a:gd name="T54" fmla="*/ 69 w 88"/>
                  <a:gd name="T55" fmla="*/ 20 h 87"/>
                  <a:gd name="T56" fmla="*/ 64 w 88"/>
                  <a:gd name="T57" fmla="*/ 19 h 87"/>
                  <a:gd name="T58" fmla="*/ 64 w 88"/>
                  <a:gd name="T59" fmla="*/ 19 h 87"/>
                  <a:gd name="T60" fmla="*/ 62 w 88"/>
                  <a:gd name="T61" fmla="*/ 14 h 87"/>
                  <a:gd name="T62" fmla="*/ 60 w 88"/>
                  <a:gd name="T63" fmla="*/ 10 h 87"/>
                  <a:gd name="T64" fmla="*/ 60 w 88"/>
                  <a:gd name="T65" fmla="*/ 10 h 87"/>
                  <a:gd name="T66" fmla="*/ 56 w 88"/>
                  <a:gd name="T67" fmla="*/ 6 h 87"/>
                  <a:gd name="T68" fmla="*/ 51 w 88"/>
                  <a:gd name="T69" fmla="*/ 3 h 87"/>
                  <a:gd name="T70" fmla="*/ 46 w 88"/>
                  <a:gd name="T71" fmla="*/ 1 h 87"/>
                  <a:gd name="T72" fmla="*/ 39 w 88"/>
                  <a:gd name="T73" fmla="*/ 0 h 87"/>
                  <a:gd name="T74" fmla="*/ 39 w 88"/>
                  <a:gd name="T75" fmla="*/ 0 h 87"/>
                  <a:gd name="T76" fmla="*/ 32 w 88"/>
                  <a:gd name="T77" fmla="*/ 1 h 87"/>
                  <a:gd name="T78" fmla="*/ 25 w 88"/>
                  <a:gd name="T79" fmla="*/ 4 h 87"/>
                  <a:gd name="T80" fmla="*/ 25 w 88"/>
                  <a:gd name="T81" fmla="*/ 4 h 87"/>
                  <a:gd name="T82" fmla="*/ 20 w 88"/>
                  <a:gd name="T83" fmla="*/ 9 h 87"/>
                  <a:gd name="T84" fmla="*/ 16 w 88"/>
                  <a:gd name="T85" fmla="*/ 16 h 87"/>
                  <a:gd name="T86" fmla="*/ 15 w 88"/>
                  <a:gd name="T87" fmla="*/ 23 h 87"/>
                  <a:gd name="T88" fmla="*/ 16 w 88"/>
                  <a:gd name="T89" fmla="*/ 30 h 87"/>
                  <a:gd name="T90" fmla="*/ 0 w 88"/>
                  <a:gd name="T91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" h="87">
                    <a:moveTo>
                      <a:pt x="19" y="87"/>
                    </a:move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7" y="72"/>
                    </a:lnTo>
                    <a:lnTo>
                      <a:pt x="51" y="74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59" y="75"/>
                    </a:lnTo>
                    <a:lnTo>
                      <a:pt x="64" y="75"/>
                    </a:lnTo>
                    <a:lnTo>
                      <a:pt x="68" y="74"/>
                    </a:lnTo>
                    <a:lnTo>
                      <a:pt x="72" y="73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9" y="66"/>
                    </a:lnTo>
                    <a:lnTo>
                      <a:pt x="84" y="62"/>
                    </a:lnTo>
                    <a:lnTo>
                      <a:pt x="86" y="57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46"/>
                    </a:lnTo>
                    <a:lnTo>
                      <a:pt x="87" y="41"/>
                    </a:lnTo>
                    <a:lnTo>
                      <a:pt x="86" y="36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78" y="26"/>
                    </a:lnTo>
                    <a:lnTo>
                      <a:pt x="74" y="23"/>
                    </a:lnTo>
                    <a:lnTo>
                      <a:pt x="69" y="20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2" y="14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51" y="3"/>
                    </a:lnTo>
                    <a:lnTo>
                      <a:pt x="46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6" y="16"/>
                    </a:lnTo>
                    <a:lnTo>
                      <a:pt x="15" y="23"/>
                    </a:lnTo>
                    <a:lnTo>
                      <a:pt x="16" y="30"/>
                    </a:lnTo>
                    <a:lnTo>
                      <a:pt x="0" y="4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0" name="Line 211"/>
              <p:cNvSpPr>
                <a:spLocks noChangeShapeType="1"/>
              </p:cNvSpPr>
              <p:nvPr/>
            </p:nvSpPr>
            <p:spPr bwMode="auto">
              <a:xfrm>
                <a:off x="919" y="185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1" name="Freeform 212"/>
              <p:cNvSpPr>
                <a:spLocks/>
              </p:cNvSpPr>
              <p:nvPr/>
            </p:nvSpPr>
            <p:spPr bwMode="auto">
              <a:xfrm>
                <a:off x="3132" y="2464"/>
                <a:ext cx="295" cy="141"/>
              </a:xfrm>
              <a:custGeom>
                <a:avLst/>
                <a:gdLst>
                  <a:gd name="T0" fmla="*/ 229 w 295"/>
                  <a:gd name="T1" fmla="*/ 30 h 141"/>
                  <a:gd name="T2" fmla="*/ 238 w 295"/>
                  <a:gd name="T3" fmla="*/ 53 h 141"/>
                  <a:gd name="T4" fmla="*/ 240 w 295"/>
                  <a:gd name="T5" fmla="*/ 66 h 141"/>
                  <a:gd name="T6" fmla="*/ 236 w 295"/>
                  <a:gd name="T7" fmla="*/ 71 h 141"/>
                  <a:gd name="T8" fmla="*/ 232 w 295"/>
                  <a:gd name="T9" fmla="*/ 71 h 141"/>
                  <a:gd name="T10" fmla="*/ 229 w 295"/>
                  <a:gd name="T11" fmla="*/ 66 h 141"/>
                  <a:gd name="T12" fmla="*/ 226 w 295"/>
                  <a:gd name="T13" fmla="*/ 53 h 141"/>
                  <a:gd name="T14" fmla="*/ 218 w 295"/>
                  <a:gd name="T15" fmla="*/ 35 h 141"/>
                  <a:gd name="T16" fmla="*/ 204 w 295"/>
                  <a:gd name="T17" fmla="*/ 21 h 141"/>
                  <a:gd name="T18" fmla="*/ 204 w 295"/>
                  <a:gd name="T19" fmla="*/ 20 h 141"/>
                  <a:gd name="T20" fmla="*/ 183 w 295"/>
                  <a:gd name="T21" fmla="*/ 9 h 141"/>
                  <a:gd name="T22" fmla="*/ 160 w 295"/>
                  <a:gd name="T23" fmla="*/ 3 h 141"/>
                  <a:gd name="T24" fmla="*/ 141 w 295"/>
                  <a:gd name="T25" fmla="*/ 0 h 141"/>
                  <a:gd name="T26" fmla="*/ 115 w 295"/>
                  <a:gd name="T27" fmla="*/ 4 h 141"/>
                  <a:gd name="T28" fmla="*/ 117 w 295"/>
                  <a:gd name="T29" fmla="*/ 9 h 141"/>
                  <a:gd name="T30" fmla="*/ 144 w 295"/>
                  <a:gd name="T31" fmla="*/ 22 h 141"/>
                  <a:gd name="T32" fmla="*/ 154 w 295"/>
                  <a:gd name="T33" fmla="*/ 31 h 141"/>
                  <a:gd name="T34" fmla="*/ 167 w 295"/>
                  <a:gd name="T35" fmla="*/ 48 h 141"/>
                  <a:gd name="T36" fmla="*/ 172 w 295"/>
                  <a:gd name="T37" fmla="*/ 66 h 141"/>
                  <a:gd name="T38" fmla="*/ 171 w 295"/>
                  <a:gd name="T39" fmla="*/ 70 h 141"/>
                  <a:gd name="T40" fmla="*/ 167 w 295"/>
                  <a:gd name="T41" fmla="*/ 72 h 141"/>
                  <a:gd name="T42" fmla="*/ 165 w 295"/>
                  <a:gd name="T43" fmla="*/ 72 h 141"/>
                  <a:gd name="T44" fmla="*/ 161 w 295"/>
                  <a:gd name="T45" fmla="*/ 68 h 141"/>
                  <a:gd name="T46" fmla="*/ 159 w 295"/>
                  <a:gd name="T47" fmla="*/ 57 h 141"/>
                  <a:gd name="T48" fmla="*/ 138 w 295"/>
                  <a:gd name="T49" fmla="*/ 30 h 141"/>
                  <a:gd name="T50" fmla="*/ 114 w 295"/>
                  <a:gd name="T51" fmla="*/ 19 h 141"/>
                  <a:gd name="T52" fmla="*/ 87 w 295"/>
                  <a:gd name="T53" fmla="*/ 15 h 141"/>
                  <a:gd name="T54" fmla="*/ 81 w 295"/>
                  <a:gd name="T55" fmla="*/ 15 h 141"/>
                  <a:gd name="T56" fmla="*/ 65 w 295"/>
                  <a:gd name="T57" fmla="*/ 16 h 141"/>
                  <a:gd name="T58" fmla="*/ 42 w 295"/>
                  <a:gd name="T59" fmla="*/ 22 h 141"/>
                  <a:gd name="T60" fmla="*/ 24 w 295"/>
                  <a:gd name="T61" fmla="*/ 33 h 141"/>
                  <a:gd name="T62" fmla="*/ 10 w 295"/>
                  <a:gd name="T63" fmla="*/ 48 h 141"/>
                  <a:gd name="T64" fmla="*/ 2 w 295"/>
                  <a:gd name="T65" fmla="*/ 65 h 141"/>
                  <a:gd name="T66" fmla="*/ 0 w 295"/>
                  <a:gd name="T67" fmla="*/ 78 h 141"/>
                  <a:gd name="T68" fmla="*/ 4 w 295"/>
                  <a:gd name="T69" fmla="*/ 97 h 141"/>
                  <a:gd name="T70" fmla="*/ 14 w 295"/>
                  <a:gd name="T71" fmla="*/ 114 h 141"/>
                  <a:gd name="T72" fmla="*/ 30 w 295"/>
                  <a:gd name="T73" fmla="*/ 127 h 141"/>
                  <a:gd name="T74" fmla="*/ 50 w 295"/>
                  <a:gd name="T75" fmla="*/ 136 h 141"/>
                  <a:gd name="T76" fmla="*/ 73 w 295"/>
                  <a:gd name="T77" fmla="*/ 140 h 141"/>
                  <a:gd name="T78" fmla="*/ 225 w 295"/>
                  <a:gd name="T79" fmla="*/ 141 h 141"/>
                  <a:gd name="T80" fmla="*/ 240 w 295"/>
                  <a:gd name="T81" fmla="*/ 139 h 141"/>
                  <a:gd name="T82" fmla="*/ 266 w 295"/>
                  <a:gd name="T83" fmla="*/ 130 h 141"/>
                  <a:gd name="T84" fmla="*/ 290 w 295"/>
                  <a:gd name="T85" fmla="*/ 103 h 141"/>
                  <a:gd name="T86" fmla="*/ 295 w 295"/>
                  <a:gd name="T87" fmla="*/ 87 h 141"/>
                  <a:gd name="T88" fmla="*/ 295 w 295"/>
                  <a:gd name="T89" fmla="*/ 74 h 141"/>
                  <a:gd name="T90" fmla="*/ 289 w 295"/>
                  <a:gd name="T91" fmla="*/ 57 h 141"/>
                  <a:gd name="T92" fmla="*/ 274 w 295"/>
                  <a:gd name="T93" fmla="*/ 38 h 141"/>
                  <a:gd name="T94" fmla="*/ 236 w 295"/>
                  <a:gd name="T95" fmla="*/ 2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5" h="141">
                    <a:moveTo>
                      <a:pt x="220" y="20"/>
                    </a:moveTo>
                    <a:lnTo>
                      <a:pt x="220" y="20"/>
                    </a:lnTo>
                    <a:lnTo>
                      <a:pt x="229" y="30"/>
                    </a:lnTo>
                    <a:lnTo>
                      <a:pt x="235" y="41"/>
                    </a:lnTo>
                    <a:lnTo>
                      <a:pt x="237" y="47"/>
                    </a:lnTo>
                    <a:lnTo>
                      <a:pt x="238" y="53"/>
                    </a:lnTo>
                    <a:lnTo>
                      <a:pt x="239" y="59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9" y="68"/>
                    </a:lnTo>
                    <a:lnTo>
                      <a:pt x="238" y="70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2" y="71"/>
                    </a:lnTo>
                    <a:lnTo>
                      <a:pt x="231" y="70"/>
                    </a:lnTo>
                    <a:lnTo>
                      <a:pt x="229" y="68"/>
                    </a:lnTo>
                    <a:lnTo>
                      <a:pt x="229" y="66"/>
                    </a:lnTo>
                    <a:lnTo>
                      <a:pt x="229" y="66"/>
                    </a:lnTo>
                    <a:lnTo>
                      <a:pt x="227" y="59"/>
                    </a:lnTo>
                    <a:lnTo>
                      <a:pt x="226" y="53"/>
                    </a:lnTo>
                    <a:lnTo>
                      <a:pt x="224" y="47"/>
                    </a:lnTo>
                    <a:lnTo>
                      <a:pt x="222" y="42"/>
                    </a:lnTo>
                    <a:lnTo>
                      <a:pt x="218" y="35"/>
                    </a:lnTo>
                    <a:lnTo>
                      <a:pt x="214" y="30"/>
                    </a:lnTo>
                    <a:lnTo>
                      <a:pt x="210" y="25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04" y="20"/>
                    </a:lnTo>
                    <a:lnTo>
                      <a:pt x="204" y="20"/>
                    </a:lnTo>
                    <a:lnTo>
                      <a:pt x="198" y="16"/>
                    </a:lnTo>
                    <a:lnTo>
                      <a:pt x="190" y="12"/>
                    </a:lnTo>
                    <a:lnTo>
                      <a:pt x="183" y="9"/>
                    </a:lnTo>
                    <a:lnTo>
                      <a:pt x="176" y="6"/>
                    </a:lnTo>
                    <a:lnTo>
                      <a:pt x="168" y="4"/>
                    </a:lnTo>
                    <a:lnTo>
                      <a:pt x="160" y="3"/>
                    </a:lnTo>
                    <a:lnTo>
                      <a:pt x="150" y="1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3" y="1"/>
                    </a:lnTo>
                    <a:lnTo>
                      <a:pt x="124" y="3"/>
                    </a:lnTo>
                    <a:lnTo>
                      <a:pt x="115" y="4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17" y="9"/>
                    </a:lnTo>
                    <a:lnTo>
                      <a:pt x="127" y="12"/>
                    </a:lnTo>
                    <a:lnTo>
                      <a:pt x="136" y="17"/>
                    </a:lnTo>
                    <a:lnTo>
                      <a:pt x="144" y="22"/>
                    </a:lnTo>
                    <a:lnTo>
                      <a:pt x="144" y="22"/>
                    </a:lnTo>
                    <a:lnTo>
                      <a:pt x="149" y="26"/>
                    </a:lnTo>
                    <a:lnTo>
                      <a:pt x="154" y="31"/>
                    </a:lnTo>
                    <a:lnTo>
                      <a:pt x="160" y="36"/>
                    </a:lnTo>
                    <a:lnTo>
                      <a:pt x="164" y="42"/>
                    </a:lnTo>
                    <a:lnTo>
                      <a:pt x="167" y="48"/>
                    </a:lnTo>
                    <a:lnTo>
                      <a:pt x="169" y="54"/>
                    </a:lnTo>
                    <a:lnTo>
                      <a:pt x="171" y="60"/>
                    </a:lnTo>
                    <a:lnTo>
                      <a:pt x="172" y="66"/>
                    </a:lnTo>
                    <a:lnTo>
                      <a:pt x="172" y="66"/>
                    </a:lnTo>
                    <a:lnTo>
                      <a:pt x="172" y="69"/>
                    </a:lnTo>
                    <a:lnTo>
                      <a:pt x="171" y="70"/>
                    </a:lnTo>
                    <a:lnTo>
                      <a:pt x="170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5" y="72"/>
                    </a:lnTo>
                    <a:lnTo>
                      <a:pt x="163" y="71"/>
                    </a:lnTo>
                    <a:lnTo>
                      <a:pt x="162" y="70"/>
                    </a:lnTo>
                    <a:lnTo>
                      <a:pt x="161" y="68"/>
                    </a:lnTo>
                    <a:lnTo>
                      <a:pt x="161" y="68"/>
                    </a:lnTo>
                    <a:lnTo>
                      <a:pt x="161" y="62"/>
                    </a:lnTo>
                    <a:lnTo>
                      <a:pt x="159" y="57"/>
                    </a:lnTo>
                    <a:lnTo>
                      <a:pt x="153" y="48"/>
                    </a:lnTo>
                    <a:lnTo>
                      <a:pt x="147" y="38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27" y="24"/>
                    </a:lnTo>
                    <a:lnTo>
                      <a:pt x="114" y="19"/>
                    </a:lnTo>
                    <a:lnTo>
                      <a:pt x="101" y="16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73" y="15"/>
                    </a:lnTo>
                    <a:lnTo>
                      <a:pt x="65" y="16"/>
                    </a:lnTo>
                    <a:lnTo>
                      <a:pt x="57" y="18"/>
                    </a:lnTo>
                    <a:lnTo>
                      <a:pt x="50" y="20"/>
                    </a:lnTo>
                    <a:lnTo>
                      <a:pt x="42" y="22"/>
                    </a:lnTo>
                    <a:lnTo>
                      <a:pt x="36" y="26"/>
                    </a:lnTo>
                    <a:lnTo>
                      <a:pt x="30" y="29"/>
                    </a:lnTo>
                    <a:lnTo>
                      <a:pt x="24" y="33"/>
                    </a:lnTo>
                    <a:lnTo>
                      <a:pt x="19" y="37"/>
                    </a:lnTo>
                    <a:lnTo>
                      <a:pt x="14" y="43"/>
                    </a:lnTo>
                    <a:lnTo>
                      <a:pt x="10" y="48"/>
                    </a:lnTo>
                    <a:lnTo>
                      <a:pt x="6" y="54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7"/>
                    </a:lnTo>
                    <a:lnTo>
                      <a:pt x="6" y="102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9" y="118"/>
                    </a:lnTo>
                    <a:lnTo>
                      <a:pt x="24" y="123"/>
                    </a:lnTo>
                    <a:lnTo>
                      <a:pt x="30" y="127"/>
                    </a:lnTo>
                    <a:lnTo>
                      <a:pt x="36" y="130"/>
                    </a:lnTo>
                    <a:lnTo>
                      <a:pt x="42" y="133"/>
                    </a:lnTo>
                    <a:lnTo>
                      <a:pt x="50" y="136"/>
                    </a:lnTo>
                    <a:lnTo>
                      <a:pt x="57" y="138"/>
                    </a:lnTo>
                    <a:lnTo>
                      <a:pt x="65" y="140"/>
                    </a:lnTo>
                    <a:lnTo>
                      <a:pt x="73" y="140"/>
                    </a:lnTo>
                    <a:lnTo>
                      <a:pt x="81" y="141"/>
                    </a:lnTo>
                    <a:lnTo>
                      <a:pt x="81" y="141"/>
                    </a:lnTo>
                    <a:lnTo>
                      <a:pt x="225" y="141"/>
                    </a:lnTo>
                    <a:lnTo>
                      <a:pt x="225" y="141"/>
                    </a:lnTo>
                    <a:lnTo>
                      <a:pt x="234" y="140"/>
                    </a:lnTo>
                    <a:lnTo>
                      <a:pt x="240" y="139"/>
                    </a:lnTo>
                    <a:lnTo>
                      <a:pt x="247" y="138"/>
                    </a:lnTo>
                    <a:lnTo>
                      <a:pt x="253" y="136"/>
                    </a:lnTo>
                    <a:lnTo>
                      <a:pt x="266" y="130"/>
                    </a:lnTo>
                    <a:lnTo>
                      <a:pt x="276" y="123"/>
                    </a:lnTo>
                    <a:lnTo>
                      <a:pt x="284" y="114"/>
                    </a:lnTo>
                    <a:lnTo>
                      <a:pt x="290" y="103"/>
                    </a:lnTo>
                    <a:lnTo>
                      <a:pt x="292" y="98"/>
                    </a:lnTo>
                    <a:lnTo>
                      <a:pt x="294" y="92"/>
                    </a:lnTo>
                    <a:lnTo>
                      <a:pt x="295" y="87"/>
                    </a:lnTo>
                    <a:lnTo>
                      <a:pt x="295" y="81"/>
                    </a:lnTo>
                    <a:lnTo>
                      <a:pt x="295" y="81"/>
                    </a:lnTo>
                    <a:lnTo>
                      <a:pt x="295" y="74"/>
                    </a:lnTo>
                    <a:lnTo>
                      <a:pt x="293" y="68"/>
                    </a:lnTo>
                    <a:lnTo>
                      <a:pt x="292" y="63"/>
                    </a:lnTo>
                    <a:lnTo>
                      <a:pt x="289" y="57"/>
                    </a:lnTo>
                    <a:lnTo>
                      <a:pt x="286" y="52"/>
                    </a:lnTo>
                    <a:lnTo>
                      <a:pt x="282" y="47"/>
                    </a:lnTo>
                    <a:lnTo>
                      <a:pt x="274" y="38"/>
                    </a:lnTo>
                    <a:lnTo>
                      <a:pt x="262" y="31"/>
                    </a:lnTo>
                    <a:lnTo>
                      <a:pt x="249" y="25"/>
                    </a:lnTo>
                    <a:lnTo>
                      <a:pt x="236" y="21"/>
                    </a:lnTo>
                    <a:lnTo>
                      <a:pt x="220" y="20"/>
                    </a:lnTo>
                    <a:lnTo>
                      <a:pt x="220" y="2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2" name="Freeform 213"/>
              <p:cNvSpPr>
                <a:spLocks/>
              </p:cNvSpPr>
              <p:nvPr/>
            </p:nvSpPr>
            <p:spPr bwMode="auto">
              <a:xfrm>
                <a:off x="3261" y="2349"/>
                <a:ext cx="29" cy="99"/>
              </a:xfrm>
              <a:custGeom>
                <a:avLst/>
                <a:gdLst>
                  <a:gd name="T0" fmla="*/ 13 w 29"/>
                  <a:gd name="T1" fmla="*/ 99 h 99"/>
                  <a:gd name="T2" fmla="*/ 13 w 29"/>
                  <a:gd name="T3" fmla="*/ 99 h 99"/>
                  <a:gd name="T4" fmla="*/ 8 w 29"/>
                  <a:gd name="T5" fmla="*/ 94 h 99"/>
                  <a:gd name="T6" fmla="*/ 4 w 29"/>
                  <a:gd name="T7" fmla="*/ 89 h 99"/>
                  <a:gd name="T8" fmla="*/ 1 w 29"/>
                  <a:gd name="T9" fmla="*/ 83 h 99"/>
                  <a:gd name="T10" fmla="*/ 0 w 29"/>
                  <a:gd name="T11" fmla="*/ 75 h 99"/>
                  <a:gd name="T12" fmla="*/ 1 w 29"/>
                  <a:gd name="T13" fmla="*/ 68 h 99"/>
                  <a:gd name="T14" fmla="*/ 4 w 29"/>
                  <a:gd name="T15" fmla="*/ 61 h 99"/>
                  <a:gd name="T16" fmla="*/ 8 w 29"/>
                  <a:gd name="T17" fmla="*/ 54 h 99"/>
                  <a:gd name="T18" fmla="*/ 14 w 29"/>
                  <a:gd name="T19" fmla="*/ 46 h 99"/>
                  <a:gd name="T20" fmla="*/ 14 w 29"/>
                  <a:gd name="T21" fmla="*/ 46 h 99"/>
                  <a:gd name="T22" fmla="*/ 19 w 29"/>
                  <a:gd name="T23" fmla="*/ 38 h 99"/>
                  <a:gd name="T24" fmla="*/ 23 w 29"/>
                  <a:gd name="T25" fmla="*/ 31 h 99"/>
                  <a:gd name="T26" fmla="*/ 27 w 29"/>
                  <a:gd name="T27" fmla="*/ 25 h 99"/>
                  <a:gd name="T28" fmla="*/ 28 w 29"/>
                  <a:gd name="T29" fmla="*/ 20 h 99"/>
                  <a:gd name="T30" fmla="*/ 29 w 29"/>
                  <a:gd name="T31" fmla="*/ 15 h 99"/>
                  <a:gd name="T32" fmla="*/ 28 w 29"/>
                  <a:gd name="T33" fmla="*/ 10 h 99"/>
                  <a:gd name="T34" fmla="*/ 25 w 29"/>
                  <a:gd name="T3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9">
                    <a:moveTo>
                      <a:pt x="13" y="99"/>
                    </a:moveTo>
                    <a:lnTo>
                      <a:pt x="13" y="99"/>
                    </a:lnTo>
                    <a:lnTo>
                      <a:pt x="8" y="94"/>
                    </a:lnTo>
                    <a:lnTo>
                      <a:pt x="4" y="89"/>
                    </a:lnTo>
                    <a:lnTo>
                      <a:pt x="1" y="83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4" y="61"/>
                    </a:lnTo>
                    <a:lnTo>
                      <a:pt x="8" y="5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9" y="38"/>
                    </a:lnTo>
                    <a:lnTo>
                      <a:pt x="23" y="31"/>
                    </a:lnTo>
                    <a:lnTo>
                      <a:pt x="27" y="25"/>
                    </a:lnTo>
                    <a:lnTo>
                      <a:pt x="28" y="20"/>
                    </a:lnTo>
                    <a:lnTo>
                      <a:pt x="29" y="15"/>
                    </a:lnTo>
                    <a:lnTo>
                      <a:pt x="28" y="10"/>
                    </a:lnTo>
                    <a:lnTo>
                      <a:pt x="2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3" name="Freeform 214"/>
              <p:cNvSpPr>
                <a:spLocks/>
              </p:cNvSpPr>
              <p:nvPr/>
            </p:nvSpPr>
            <p:spPr bwMode="auto">
              <a:xfrm>
                <a:off x="3290" y="2364"/>
                <a:ext cx="25" cy="90"/>
              </a:xfrm>
              <a:custGeom>
                <a:avLst/>
                <a:gdLst>
                  <a:gd name="T0" fmla="*/ 12 w 25"/>
                  <a:gd name="T1" fmla="*/ 90 h 90"/>
                  <a:gd name="T2" fmla="*/ 12 w 25"/>
                  <a:gd name="T3" fmla="*/ 90 h 90"/>
                  <a:gd name="T4" fmla="*/ 7 w 25"/>
                  <a:gd name="T5" fmla="*/ 85 h 90"/>
                  <a:gd name="T6" fmla="*/ 3 w 25"/>
                  <a:gd name="T7" fmla="*/ 80 h 90"/>
                  <a:gd name="T8" fmla="*/ 1 w 25"/>
                  <a:gd name="T9" fmla="*/ 75 h 90"/>
                  <a:gd name="T10" fmla="*/ 0 w 25"/>
                  <a:gd name="T11" fmla="*/ 69 h 90"/>
                  <a:gd name="T12" fmla="*/ 1 w 25"/>
                  <a:gd name="T13" fmla="*/ 62 h 90"/>
                  <a:gd name="T14" fmla="*/ 3 w 25"/>
                  <a:gd name="T15" fmla="*/ 55 h 90"/>
                  <a:gd name="T16" fmla="*/ 7 w 25"/>
                  <a:gd name="T17" fmla="*/ 48 h 90"/>
                  <a:gd name="T18" fmla="*/ 13 w 25"/>
                  <a:gd name="T19" fmla="*/ 41 h 90"/>
                  <a:gd name="T20" fmla="*/ 13 w 25"/>
                  <a:gd name="T21" fmla="*/ 41 h 90"/>
                  <a:gd name="T22" fmla="*/ 18 w 25"/>
                  <a:gd name="T23" fmla="*/ 34 h 90"/>
                  <a:gd name="T24" fmla="*/ 21 w 25"/>
                  <a:gd name="T25" fmla="*/ 28 h 90"/>
                  <a:gd name="T26" fmla="*/ 24 w 25"/>
                  <a:gd name="T27" fmla="*/ 22 h 90"/>
                  <a:gd name="T28" fmla="*/ 25 w 25"/>
                  <a:gd name="T29" fmla="*/ 17 h 90"/>
                  <a:gd name="T30" fmla="*/ 25 w 25"/>
                  <a:gd name="T31" fmla="*/ 12 h 90"/>
                  <a:gd name="T32" fmla="*/ 25 w 25"/>
                  <a:gd name="T33" fmla="*/ 8 h 90"/>
                  <a:gd name="T34" fmla="*/ 23 w 2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90">
                    <a:moveTo>
                      <a:pt x="12" y="90"/>
                    </a:moveTo>
                    <a:lnTo>
                      <a:pt x="12" y="90"/>
                    </a:lnTo>
                    <a:lnTo>
                      <a:pt x="7" y="85"/>
                    </a:lnTo>
                    <a:lnTo>
                      <a:pt x="3" y="80"/>
                    </a:lnTo>
                    <a:lnTo>
                      <a:pt x="1" y="75"/>
                    </a:lnTo>
                    <a:lnTo>
                      <a:pt x="0" y="69"/>
                    </a:lnTo>
                    <a:lnTo>
                      <a:pt x="1" y="62"/>
                    </a:lnTo>
                    <a:lnTo>
                      <a:pt x="3" y="55"/>
                    </a:lnTo>
                    <a:lnTo>
                      <a:pt x="7" y="48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8" y="34"/>
                    </a:lnTo>
                    <a:lnTo>
                      <a:pt x="21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5" y="12"/>
                    </a:lnTo>
                    <a:lnTo>
                      <a:pt x="25" y="8"/>
                    </a:lnTo>
                    <a:lnTo>
                      <a:pt x="2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4" name="Freeform 215"/>
              <p:cNvSpPr>
                <a:spLocks noEditPoints="1"/>
              </p:cNvSpPr>
              <p:nvPr/>
            </p:nvSpPr>
            <p:spPr bwMode="auto">
              <a:xfrm>
                <a:off x="3776" y="1991"/>
                <a:ext cx="96" cy="99"/>
              </a:xfrm>
              <a:custGeom>
                <a:avLst/>
                <a:gdLst>
                  <a:gd name="T0" fmla="*/ 55 w 96"/>
                  <a:gd name="T1" fmla="*/ 14 h 99"/>
                  <a:gd name="T2" fmla="*/ 46 w 96"/>
                  <a:gd name="T3" fmla="*/ 16 h 99"/>
                  <a:gd name="T4" fmla="*/ 41 w 96"/>
                  <a:gd name="T5" fmla="*/ 9 h 99"/>
                  <a:gd name="T6" fmla="*/ 49 w 96"/>
                  <a:gd name="T7" fmla="*/ 0 h 99"/>
                  <a:gd name="T8" fmla="*/ 57 w 96"/>
                  <a:gd name="T9" fmla="*/ 5 h 99"/>
                  <a:gd name="T10" fmla="*/ 34 w 96"/>
                  <a:gd name="T11" fmla="*/ 11 h 99"/>
                  <a:gd name="T12" fmla="*/ 31 w 96"/>
                  <a:gd name="T13" fmla="*/ 21 h 99"/>
                  <a:gd name="T14" fmla="*/ 24 w 96"/>
                  <a:gd name="T15" fmla="*/ 20 h 99"/>
                  <a:gd name="T16" fmla="*/ 21 w 96"/>
                  <a:gd name="T17" fmla="*/ 13 h 99"/>
                  <a:gd name="T18" fmla="*/ 27 w 96"/>
                  <a:gd name="T19" fmla="*/ 8 h 99"/>
                  <a:gd name="T20" fmla="*/ 34 w 96"/>
                  <a:gd name="T21" fmla="*/ 11 h 99"/>
                  <a:gd name="T22" fmla="*/ 18 w 96"/>
                  <a:gd name="T23" fmla="*/ 28 h 99"/>
                  <a:gd name="T24" fmla="*/ 15 w 96"/>
                  <a:gd name="T25" fmla="*/ 35 h 99"/>
                  <a:gd name="T26" fmla="*/ 8 w 96"/>
                  <a:gd name="T27" fmla="*/ 35 h 99"/>
                  <a:gd name="T28" fmla="*/ 6 w 96"/>
                  <a:gd name="T29" fmla="*/ 27 h 99"/>
                  <a:gd name="T30" fmla="*/ 12 w 96"/>
                  <a:gd name="T31" fmla="*/ 24 h 99"/>
                  <a:gd name="T32" fmla="*/ 6 w 96"/>
                  <a:gd name="T33" fmla="*/ 46 h 99"/>
                  <a:gd name="T34" fmla="*/ 11 w 96"/>
                  <a:gd name="T35" fmla="*/ 52 h 99"/>
                  <a:gd name="T36" fmla="*/ 8 w 96"/>
                  <a:gd name="T37" fmla="*/ 57 h 99"/>
                  <a:gd name="T38" fmla="*/ 2 w 96"/>
                  <a:gd name="T39" fmla="*/ 56 h 99"/>
                  <a:gd name="T40" fmla="*/ 0 w 96"/>
                  <a:gd name="T41" fmla="*/ 50 h 99"/>
                  <a:gd name="T42" fmla="*/ 6 w 96"/>
                  <a:gd name="T43" fmla="*/ 46 h 99"/>
                  <a:gd name="T44" fmla="*/ 13 w 96"/>
                  <a:gd name="T45" fmla="*/ 68 h 99"/>
                  <a:gd name="T46" fmla="*/ 16 w 96"/>
                  <a:gd name="T47" fmla="*/ 73 h 99"/>
                  <a:gd name="T48" fmla="*/ 14 w 96"/>
                  <a:gd name="T49" fmla="*/ 79 h 99"/>
                  <a:gd name="T50" fmla="*/ 7 w 96"/>
                  <a:gd name="T51" fmla="*/ 76 h 99"/>
                  <a:gd name="T52" fmla="*/ 7 w 96"/>
                  <a:gd name="T53" fmla="*/ 70 h 99"/>
                  <a:gd name="T54" fmla="*/ 24 w 96"/>
                  <a:gd name="T55" fmla="*/ 87 h 99"/>
                  <a:gd name="T56" fmla="*/ 30 w 96"/>
                  <a:gd name="T57" fmla="*/ 86 h 99"/>
                  <a:gd name="T58" fmla="*/ 32 w 96"/>
                  <a:gd name="T59" fmla="*/ 90 h 99"/>
                  <a:gd name="T60" fmla="*/ 29 w 96"/>
                  <a:gd name="T61" fmla="*/ 94 h 99"/>
                  <a:gd name="T62" fmla="*/ 24 w 96"/>
                  <a:gd name="T63" fmla="*/ 92 h 99"/>
                  <a:gd name="T64" fmla="*/ 24 w 96"/>
                  <a:gd name="T65" fmla="*/ 87 h 99"/>
                  <a:gd name="T66" fmla="*/ 46 w 96"/>
                  <a:gd name="T67" fmla="*/ 92 h 99"/>
                  <a:gd name="T68" fmla="*/ 50 w 96"/>
                  <a:gd name="T69" fmla="*/ 91 h 99"/>
                  <a:gd name="T70" fmla="*/ 54 w 96"/>
                  <a:gd name="T71" fmla="*/ 95 h 99"/>
                  <a:gd name="T72" fmla="*/ 49 w 96"/>
                  <a:gd name="T73" fmla="*/ 99 h 99"/>
                  <a:gd name="T74" fmla="*/ 45 w 96"/>
                  <a:gd name="T75" fmla="*/ 97 h 99"/>
                  <a:gd name="T76" fmla="*/ 68 w 96"/>
                  <a:gd name="T77" fmla="*/ 91 h 99"/>
                  <a:gd name="T78" fmla="*/ 72 w 96"/>
                  <a:gd name="T79" fmla="*/ 86 h 99"/>
                  <a:gd name="T80" fmla="*/ 73 w 96"/>
                  <a:gd name="T81" fmla="*/ 93 h 99"/>
                  <a:gd name="T82" fmla="*/ 68 w 96"/>
                  <a:gd name="T83" fmla="*/ 91 h 99"/>
                  <a:gd name="T84" fmla="*/ 83 w 96"/>
                  <a:gd name="T85" fmla="*/ 71 h 99"/>
                  <a:gd name="T86" fmla="*/ 88 w 96"/>
                  <a:gd name="T87" fmla="*/ 70 h 99"/>
                  <a:gd name="T88" fmla="*/ 87 w 96"/>
                  <a:gd name="T89" fmla="*/ 76 h 99"/>
                  <a:gd name="T90" fmla="*/ 93 w 96"/>
                  <a:gd name="T91" fmla="*/ 55 h 99"/>
                  <a:gd name="T92" fmla="*/ 91 w 96"/>
                  <a:gd name="T93" fmla="*/ 50 h 99"/>
                  <a:gd name="T94" fmla="*/ 96 w 96"/>
                  <a:gd name="T95" fmla="*/ 52 h 99"/>
                  <a:gd name="T96" fmla="*/ 93 w 96"/>
                  <a:gd name="T97" fmla="*/ 55 h 99"/>
                  <a:gd name="T98" fmla="*/ 84 w 96"/>
                  <a:gd name="T99" fmla="*/ 31 h 99"/>
                  <a:gd name="T100" fmla="*/ 85 w 96"/>
                  <a:gd name="T101" fmla="*/ 28 h 99"/>
                  <a:gd name="T102" fmla="*/ 90 w 96"/>
                  <a:gd name="T103" fmla="*/ 31 h 99"/>
                  <a:gd name="T104" fmla="*/ 73 w 96"/>
                  <a:gd name="T105" fmla="*/ 16 h 99"/>
                  <a:gd name="T106" fmla="*/ 69 w 96"/>
                  <a:gd name="T107" fmla="*/ 15 h 99"/>
                  <a:gd name="T108" fmla="*/ 72 w 96"/>
                  <a:gd name="T109" fmla="*/ 13 h 99"/>
                  <a:gd name="T110" fmla="*/ 73 w 96"/>
                  <a:gd name="T111" fmla="*/ 1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" h="99">
                    <a:moveTo>
                      <a:pt x="58" y="9"/>
                    </a:moveTo>
                    <a:lnTo>
                      <a:pt x="58" y="9"/>
                    </a:lnTo>
                    <a:lnTo>
                      <a:pt x="57" y="12"/>
                    </a:lnTo>
                    <a:lnTo>
                      <a:pt x="55" y="14"/>
                    </a:lnTo>
                    <a:lnTo>
                      <a:pt x="52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6" y="16"/>
                    </a:lnTo>
                    <a:lnTo>
                      <a:pt x="43" y="14"/>
                    </a:lnTo>
                    <a:lnTo>
                      <a:pt x="42" y="1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46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  <a:moveTo>
                      <a:pt x="34" y="11"/>
                    </a:moveTo>
                    <a:lnTo>
                      <a:pt x="34" y="11"/>
                    </a:lnTo>
                    <a:lnTo>
                      <a:pt x="35" y="14"/>
                    </a:lnTo>
                    <a:lnTo>
                      <a:pt x="34" y="16"/>
                    </a:lnTo>
                    <a:lnTo>
                      <a:pt x="33" y="19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4" y="20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8"/>
                    </a:lnTo>
                    <a:lnTo>
                      <a:pt x="30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close/>
                    <a:moveTo>
                      <a:pt x="14" y="25"/>
                    </a:moveTo>
                    <a:lnTo>
                      <a:pt x="14" y="25"/>
                    </a:lnTo>
                    <a:lnTo>
                      <a:pt x="16" y="26"/>
                    </a:lnTo>
                    <a:lnTo>
                      <a:pt x="18" y="28"/>
                    </a:lnTo>
                    <a:lnTo>
                      <a:pt x="19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5" y="35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6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5"/>
                    </a:lnTo>
                    <a:lnTo>
                      <a:pt x="14" y="25"/>
                    </a:lnTo>
                    <a:close/>
                    <a:moveTo>
                      <a:pt x="6" y="46"/>
                    </a:moveTo>
                    <a:lnTo>
                      <a:pt x="6" y="46"/>
                    </a:lnTo>
                    <a:lnTo>
                      <a:pt x="8" y="47"/>
                    </a:lnTo>
                    <a:lnTo>
                      <a:pt x="10" y="48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7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3" y="57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6" y="46"/>
                    </a:lnTo>
                    <a:close/>
                    <a:moveTo>
                      <a:pt x="9" y="69"/>
                    </a:moveTo>
                    <a:lnTo>
                      <a:pt x="9" y="69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6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8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close/>
                    <a:moveTo>
                      <a:pt x="24" y="87"/>
                    </a:moveTo>
                    <a:lnTo>
                      <a:pt x="24" y="87"/>
                    </a:lnTo>
                    <a:lnTo>
                      <a:pt x="25" y="86"/>
                    </a:lnTo>
                    <a:lnTo>
                      <a:pt x="27" y="85"/>
                    </a:lnTo>
                    <a:lnTo>
                      <a:pt x="28" y="85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1" y="87"/>
                    </a:lnTo>
                    <a:lnTo>
                      <a:pt x="32" y="88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0" y="93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4" y="92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4" y="87"/>
                    </a:lnTo>
                    <a:lnTo>
                      <a:pt x="24" y="87"/>
                    </a:lnTo>
                    <a:close/>
                    <a:moveTo>
                      <a:pt x="45" y="95"/>
                    </a:moveTo>
                    <a:lnTo>
                      <a:pt x="45" y="95"/>
                    </a:lnTo>
                    <a:lnTo>
                      <a:pt x="45" y="94"/>
                    </a:lnTo>
                    <a:lnTo>
                      <a:pt x="46" y="92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50" y="91"/>
                    </a:lnTo>
                    <a:lnTo>
                      <a:pt x="52" y="92"/>
                    </a:lnTo>
                    <a:lnTo>
                      <a:pt x="54" y="94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2" y="98"/>
                    </a:lnTo>
                    <a:lnTo>
                      <a:pt x="50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7" y="99"/>
                    </a:lnTo>
                    <a:lnTo>
                      <a:pt x="46" y="98"/>
                    </a:lnTo>
                    <a:lnTo>
                      <a:pt x="45" y="97"/>
                    </a:lnTo>
                    <a:lnTo>
                      <a:pt x="45" y="95"/>
                    </a:lnTo>
                    <a:lnTo>
                      <a:pt x="45" y="95"/>
                    </a:lnTo>
                    <a:close/>
                    <a:moveTo>
                      <a:pt x="68" y="91"/>
                    </a:moveTo>
                    <a:lnTo>
                      <a:pt x="68" y="91"/>
                    </a:lnTo>
                    <a:lnTo>
                      <a:pt x="67" y="89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72" y="86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91"/>
                    </a:lnTo>
                    <a:lnTo>
                      <a:pt x="73" y="93"/>
                    </a:lnTo>
                    <a:lnTo>
                      <a:pt x="73" y="93"/>
                    </a:lnTo>
                    <a:lnTo>
                      <a:pt x="70" y="93"/>
                    </a:lnTo>
                    <a:lnTo>
                      <a:pt x="68" y="91"/>
                    </a:lnTo>
                    <a:lnTo>
                      <a:pt x="68" y="91"/>
                    </a:lnTo>
                    <a:close/>
                    <a:moveTo>
                      <a:pt x="85" y="76"/>
                    </a:moveTo>
                    <a:lnTo>
                      <a:pt x="85" y="76"/>
                    </a:lnTo>
                    <a:lnTo>
                      <a:pt x="83" y="74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5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0" y="72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87" y="76"/>
                    </a:lnTo>
                    <a:lnTo>
                      <a:pt x="85" y="76"/>
                    </a:lnTo>
                    <a:lnTo>
                      <a:pt x="85" y="76"/>
                    </a:lnTo>
                    <a:close/>
                    <a:moveTo>
                      <a:pt x="93" y="55"/>
                    </a:moveTo>
                    <a:lnTo>
                      <a:pt x="93" y="55"/>
                    </a:lnTo>
                    <a:lnTo>
                      <a:pt x="91" y="54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1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5" y="50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5" y="54"/>
                    </a:lnTo>
                    <a:lnTo>
                      <a:pt x="93" y="55"/>
                    </a:lnTo>
                    <a:lnTo>
                      <a:pt x="93" y="55"/>
                    </a:lnTo>
                    <a:close/>
                    <a:moveTo>
                      <a:pt x="88" y="32"/>
                    </a:moveTo>
                    <a:lnTo>
                      <a:pt x="88" y="32"/>
                    </a:lnTo>
                    <a:lnTo>
                      <a:pt x="86" y="33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73" y="16"/>
                    </a:moveTo>
                    <a:lnTo>
                      <a:pt x="73" y="16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70" y="12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3" y="1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5" name="Freeform 216"/>
              <p:cNvSpPr>
                <a:spLocks/>
              </p:cNvSpPr>
              <p:nvPr/>
            </p:nvSpPr>
            <p:spPr bwMode="auto">
              <a:xfrm>
                <a:off x="3720" y="2144"/>
                <a:ext cx="64" cy="47"/>
              </a:xfrm>
              <a:custGeom>
                <a:avLst/>
                <a:gdLst>
                  <a:gd name="T0" fmla="*/ 64 w 64"/>
                  <a:gd name="T1" fmla="*/ 0 h 47"/>
                  <a:gd name="T2" fmla="*/ 63 w 64"/>
                  <a:gd name="T3" fmla="*/ 20 h 47"/>
                  <a:gd name="T4" fmla="*/ 0 w 64"/>
                  <a:gd name="T5" fmla="*/ 34 h 47"/>
                  <a:gd name="T6" fmla="*/ 0 w 64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47">
                    <a:moveTo>
                      <a:pt x="64" y="0"/>
                    </a:moveTo>
                    <a:lnTo>
                      <a:pt x="63" y="20"/>
                    </a:lnTo>
                    <a:lnTo>
                      <a:pt x="0" y="34"/>
                    </a:lnTo>
                    <a:lnTo>
                      <a:pt x="0" y="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6" name="Freeform 217"/>
              <p:cNvSpPr>
                <a:spLocks/>
              </p:cNvSpPr>
              <p:nvPr/>
            </p:nvSpPr>
            <p:spPr bwMode="auto">
              <a:xfrm>
                <a:off x="3692" y="1957"/>
                <a:ext cx="264" cy="234"/>
              </a:xfrm>
              <a:custGeom>
                <a:avLst/>
                <a:gdLst>
                  <a:gd name="T0" fmla="*/ 235 w 264"/>
                  <a:gd name="T1" fmla="*/ 234 h 234"/>
                  <a:gd name="T2" fmla="*/ 235 w 264"/>
                  <a:gd name="T3" fmla="*/ 221 h 234"/>
                  <a:gd name="T4" fmla="*/ 172 w 264"/>
                  <a:gd name="T5" fmla="*/ 207 h 234"/>
                  <a:gd name="T6" fmla="*/ 170 w 264"/>
                  <a:gd name="T7" fmla="*/ 179 h 234"/>
                  <a:gd name="T8" fmla="*/ 245 w 264"/>
                  <a:gd name="T9" fmla="*/ 179 h 234"/>
                  <a:gd name="T10" fmla="*/ 245 w 264"/>
                  <a:gd name="T11" fmla="*/ 179 h 234"/>
                  <a:gd name="T12" fmla="*/ 249 w 264"/>
                  <a:gd name="T13" fmla="*/ 179 h 234"/>
                  <a:gd name="T14" fmla="*/ 253 w 264"/>
                  <a:gd name="T15" fmla="*/ 178 h 234"/>
                  <a:gd name="T16" fmla="*/ 256 w 264"/>
                  <a:gd name="T17" fmla="*/ 176 h 234"/>
                  <a:gd name="T18" fmla="*/ 259 w 264"/>
                  <a:gd name="T19" fmla="*/ 174 h 234"/>
                  <a:gd name="T20" fmla="*/ 261 w 264"/>
                  <a:gd name="T21" fmla="*/ 171 h 234"/>
                  <a:gd name="T22" fmla="*/ 262 w 264"/>
                  <a:gd name="T23" fmla="*/ 168 h 234"/>
                  <a:gd name="T24" fmla="*/ 264 w 264"/>
                  <a:gd name="T25" fmla="*/ 165 h 234"/>
                  <a:gd name="T26" fmla="*/ 264 w 264"/>
                  <a:gd name="T27" fmla="*/ 161 h 234"/>
                  <a:gd name="T28" fmla="*/ 264 w 264"/>
                  <a:gd name="T29" fmla="*/ 19 h 234"/>
                  <a:gd name="T30" fmla="*/ 264 w 264"/>
                  <a:gd name="T31" fmla="*/ 19 h 234"/>
                  <a:gd name="T32" fmla="*/ 264 w 264"/>
                  <a:gd name="T33" fmla="*/ 15 h 234"/>
                  <a:gd name="T34" fmla="*/ 262 w 264"/>
                  <a:gd name="T35" fmla="*/ 12 h 234"/>
                  <a:gd name="T36" fmla="*/ 261 w 264"/>
                  <a:gd name="T37" fmla="*/ 9 h 234"/>
                  <a:gd name="T38" fmla="*/ 259 w 264"/>
                  <a:gd name="T39" fmla="*/ 6 h 234"/>
                  <a:gd name="T40" fmla="*/ 256 w 264"/>
                  <a:gd name="T41" fmla="*/ 3 h 234"/>
                  <a:gd name="T42" fmla="*/ 253 w 264"/>
                  <a:gd name="T43" fmla="*/ 1 h 234"/>
                  <a:gd name="T44" fmla="*/ 249 w 264"/>
                  <a:gd name="T45" fmla="*/ 0 h 234"/>
                  <a:gd name="T46" fmla="*/ 245 w 264"/>
                  <a:gd name="T47" fmla="*/ 0 h 234"/>
                  <a:gd name="T48" fmla="*/ 18 w 264"/>
                  <a:gd name="T49" fmla="*/ 0 h 234"/>
                  <a:gd name="T50" fmla="*/ 18 w 264"/>
                  <a:gd name="T51" fmla="*/ 0 h 234"/>
                  <a:gd name="T52" fmla="*/ 14 w 264"/>
                  <a:gd name="T53" fmla="*/ 0 h 234"/>
                  <a:gd name="T54" fmla="*/ 11 w 264"/>
                  <a:gd name="T55" fmla="*/ 1 h 234"/>
                  <a:gd name="T56" fmla="*/ 8 w 264"/>
                  <a:gd name="T57" fmla="*/ 3 h 234"/>
                  <a:gd name="T58" fmla="*/ 5 w 264"/>
                  <a:gd name="T59" fmla="*/ 6 h 234"/>
                  <a:gd name="T60" fmla="*/ 3 w 264"/>
                  <a:gd name="T61" fmla="*/ 9 h 234"/>
                  <a:gd name="T62" fmla="*/ 1 w 264"/>
                  <a:gd name="T63" fmla="*/ 12 h 234"/>
                  <a:gd name="T64" fmla="*/ 0 w 264"/>
                  <a:gd name="T65" fmla="*/ 15 h 234"/>
                  <a:gd name="T66" fmla="*/ 0 w 264"/>
                  <a:gd name="T67" fmla="*/ 19 h 234"/>
                  <a:gd name="T68" fmla="*/ 0 w 264"/>
                  <a:gd name="T69" fmla="*/ 161 h 234"/>
                  <a:gd name="T70" fmla="*/ 0 w 264"/>
                  <a:gd name="T71" fmla="*/ 161 h 234"/>
                  <a:gd name="T72" fmla="*/ 0 w 264"/>
                  <a:gd name="T73" fmla="*/ 165 h 234"/>
                  <a:gd name="T74" fmla="*/ 1 w 264"/>
                  <a:gd name="T75" fmla="*/ 168 h 234"/>
                  <a:gd name="T76" fmla="*/ 3 w 264"/>
                  <a:gd name="T77" fmla="*/ 171 h 234"/>
                  <a:gd name="T78" fmla="*/ 5 w 264"/>
                  <a:gd name="T79" fmla="*/ 174 h 234"/>
                  <a:gd name="T80" fmla="*/ 8 w 264"/>
                  <a:gd name="T81" fmla="*/ 176 h 234"/>
                  <a:gd name="T82" fmla="*/ 11 w 264"/>
                  <a:gd name="T83" fmla="*/ 178 h 234"/>
                  <a:gd name="T84" fmla="*/ 14 w 264"/>
                  <a:gd name="T85" fmla="*/ 179 h 234"/>
                  <a:gd name="T86" fmla="*/ 18 w 264"/>
                  <a:gd name="T87" fmla="*/ 179 h 234"/>
                  <a:gd name="T88" fmla="*/ 111 w 264"/>
                  <a:gd name="T8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4" h="234">
                    <a:moveTo>
                      <a:pt x="235" y="234"/>
                    </a:moveTo>
                    <a:lnTo>
                      <a:pt x="235" y="221"/>
                    </a:lnTo>
                    <a:lnTo>
                      <a:pt x="172" y="207"/>
                    </a:lnTo>
                    <a:lnTo>
                      <a:pt x="170" y="179"/>
                    </a:lnTo>
                    <a:lnTo>
                      <a:pt x="245" y="179"/>
                    </a:lnTo>
                    <a:lnTo>
                      <a:pt x="245" y="179"/>
                    </a:lnTo>
                    <a:lnTo>
                      <a:pt x="249" y="179"/>
                    </a:lnTo>
                    <a:lnTo>
                      <a:pt x="253" y="178"/>
                    </a:lnTo>
                    <a:lnTo>
                      <a:pt x="256" y="176"/>
                    </a:lnTo>
                    <a:lnTo>
                      <a:pt x="259" y="174"/>
                    </a:lnTo>
                    <a:lnTo>
                      <a:pt x="261" y="171"/>
                    </a:lnTo>
                    <a:lnTo>
                      <a:pt x="262" y="168"/>
                    </a:lnTo>
                    <a:lnTo>
                      <a:pt x="264" y="165"/>
                    </a:lnTo>
                    <a:lnTo>
                      <a:pt x="264" y="16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5"/>
                    </a:lnTo>
                    <a:lnTo>
                      <a:pt x="262" y="12"/>
                    </a:lnTo>
                    <a:lnTo>
                      <a:pt x="261" y="9"/>
                    </a:lnTo>
                    <a:lnTo>
                      <a:pt x="259" y="6"/>
                    </a:lnTo>
                    <a:lnTo>
                      <a:pt x="256" y="3"/>
                    </a:lnTo>
                    <a:lnTo>
                      <a:pt x="253" y="1"/>
                    </a:lnTo>
                    <a:lnTo>
                      <a:pt x="249" y="0"/>
                    </a:lnTo>
                    <a:lnTo>
                      <a:pt x="24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5"/>
                    </a:lnTo>
                    <a:lnTo>
                      <a:pt x="1" y="168"/>
                    </a:lnTo>
                    <a:lnTo>
                      <a:pt x="3" y="171"/>
                    </a:lnTo>
                    <a:lnTo>
                      <a:pt x="5" y="174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14" y="179"/>
                    </a:lnTo>
                    <a:lnTo>
                      <a:pt x="18" y="179"/>
                    </a:lnTo>
                    <a:lnTo>
                      <a:pt x="111" y="1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7" name="Freeform 218"/>
              <p:cNvSpPr>
                <a:spLocks/>
              </p:cNvSpPr>
              <p:nvPr/>
            </p:nvSpPr>
            <p:spPr bwMode="auto">
              <a:xfrm>
                <a:off x="3706" y="1972"/>
                <a:ext cx="236" cy="140"/>
              </a:xfrm>
              <a:custGeom>
                <a:avLst/>
                <a:gdLst>
                  <a:gd name="T0" fmla="*/ 236 w 236"/>
                  <a:gd name="T1" fmla="*/ 140 h 140"/>
                  <a:gd name="T2" fmla="*/ 0 w 236"/>
                  <a:gd name="T3" fmla="*/ 140 h 140"/>
                  <a:gd name="T4" fmla="*/ 0 w 236"/>
                  <a:gd name="T5" fmla="*/ 4 h 140"/>
                  <a:gd name="T6" fmla="*/ 0 w 236"/>
                  <a:gd name="T7" fmla="*/ 4 h 140"/>
                  <a:gd name="T8" fmla="*/ 0 w 236"/>
                  <a:gd name="T9" fmla="*/ 2 h 140"/>
                  <a:gd name="T10" fmla="*/ 1 w 236"/>
                  <a:gd name="T11" fmla="*/ 1 h 140"/>
                  <a:gd name="T12" fmla="*/ 3 w 236"/>
                  <a:gd name="T13" fmla="*/ 0 h 140"/>
                  <a:gd name="T14" fmla="*/ 4 w 236"/>
                  <a:gd name="T15" fmla="*/ 0 h 140"/>
                  <a:gd name="T16" fmla="*/ 231 w 236"/>
                  <a:gd name="T17" fmla="*/ 0 h 140"/>
                  <a:gd name="T18" fmla="*/ 231 w 236"/>
                  <a:gd name="T19" fmla="*/ 0 h 140"/>
                  <a:gd name="T20" fmla="*/ 233 w 236"/>
                  <a:gd name="T21" fmla="*/ 0 h 140"/>
                  <a:gd name="T22" fmla="*/ 235 w 236"/>
                  <a:gd name="T23" fmla="*/ 1 h 140"/>
                  <a:gd name="T24" fmla="*/ 236 w 236"/>
                  <a:gd name="T25" fmla="*/ 2 h 140"/>
                  <a:gd name="T26" fmla="*/ 236 w 236"/>
                  <a:gd name="T27" fmla="*/ 4 h 140"/>
                  <a:gd name="T28" fmla="*/ 236 w 236"/>
                  <a:gd name="T2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6" h="140">
                    <a:moveTo>
                      <a:pt x="236" y="140"/>
                    </a:moveTo>
                    <a:lnTo>
                      <a:pt x="0" y="14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1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1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8" name="Freeform 219"/>
              <p:cNvSpPr>
                <a:spLocks/>
              </p:cNvSpPr>
              <p:nvPr/>
            </p:nvSpPr>
            <p:spPr bwMode="auto">
              <a:xfrm>
                <a:off x="3002" y="1329"/>
                <a:ext cx="376" cy="304"/>
              </a:xfrm>
              <a:custGeom>
                <a:avLst/>
                <a:gdLst>
                  <a:gd name="T0" fmla="*/ 376 w 376"/>
                  <a:gd name="T1" fmla="*/ 128 h 304"/>
                  <a:gd name="T2" fmla="*/ 372 w 376"/>
                  <a:gd name="T3" fmla="*/ 154 h 304"/>
                  <a:gd name="T4" fmla="*/ 362 w 376"/>
                  <a:gd name="T5" fmla="*/ 178 h 304"/>
                  <a:gd name="T6" fmla="*/ 344 w 376"/>
                  <a:gd name="T7" fmla="*/ 200 h 304"/>
                  <a:gd name="T8" fmla="*/ 322 w 376"/>
                  <a:gd name="T9" fmla="*/ 219 h 304"/>
                  <a:gd name="T10" fmla="*/ 293 w 376"/>
                  <a:gd name="T11" fmla="*/ 235 h 304"/>
                  <a:gd name="T12" fmla="*/ 261 w 376"/>
                  <a:gd name="T13" fmla="*/ 246 h 304"/>
                  <a:gd name="T14" fmla="*/ 226 w 376"/>
                  <a:gd name="T15" fmla="*/ 254 h 304"/>
                  <a:gd name="T16" fmla="*/ 188 w 376"/>
                  <a:gd name="T17" fmla="*/ 256 h 304"/>
                  <a:gd name="T18" fmla="*/ 167 w 376"/>
                  <a:gd name="T19" fmla="*/ 255 h 304"/>
                  <a:gd name="T20" fmla="*/ 64 w 376"/>
                  <a:gd name="T21" fmla="*/ 304 h 304"/>
                  <a:gd name="T22" fmla="*/ 86 w 376"/>
                  <a:gd name="T23" fmla="*/ 236 h 304"/>
                  <a:gd name="T24" fmla="*/ 50 w 376"/>
                  <a:gd name="T25" fmla="*/ 216 h 304"/>
                  <a:gd name="T26" fmla="*/ 29 w 376"/>
                  <a:gd name="T27" fmla="*/ 196 h 304"/>
                  <a:gd name="T28" fmla="*/ 18 w 376"/>
                  <a:gd name="T29" fmla="*/ 183 h 304"/>
                  <a:gd name="T30" fmla="*/ 9 w 376"/>
                  <a:gd name="T31" fmla="*/ 169 h 304"/>
                  <a:gd name="T32" fmla="*/ 3 w 376"/>
                  <a:gd name="T33" fmla="*/ 152 h 304"/>
                  <a:gd name="T34" fmla="*/ 0 w 376"/>
                  <a:gd name="T35" fmla="*/ 137 h 304"/>
                  <a:gd name="T36" fmla="*/ 0 w 376"/>
                  <a:gd name="T37" fmla="*/ 128 h 304"/>
                  <a:gd name="T38" fmla="*/ 4 w 376"/>
                  <a:gd name="T39" fmla="*/ 102 h 304"/>
                  <a:gd name="T40" fmla="*/ 14 w 376"/>
                  <a:gd name="T41" fmla="*/ 78 h 304"/>
                  <a:gd name="T42" fmla="*/ 31 w 376"/>
                  <a:gd name="T43" fmla="*/ 57 h 304"/>
                  <a:gd name="T44" fmla="*/ 55 w 376"/>
                  <a:gd name="T45" fmla="*/ 37 h 304"/>
                  <a:gd name="T46" fmla="*/ 83 w 376"/>
                  <a:gd name="T47" fmla="*/ 22 h 304"/>
                  <a:gd name="T48" fmla="*/ 115 w 376"/>
                  <a:gd name="T49" fmla="*/ 9 h 304"/>
                  <a:gd name="T50" fmla="*/ 150 w 376"/>
                  <a:gd name="T51" fmla="*/ 2 h 304"/>
                  <a:gd name="T52" fmla="*/ 188 w 376"/>
                  <a:gd name="T53" fmla="*/ 0 h 304"/>
                  <a:gd name="T54" fmla="*/ 207 w 376"/>
                  <a:gd name="T55" fmla="*/ 0 h 304"/>
                  <a:gd name="T56" fmla="*/ 244 w 376"/>
                  <a:gd name="T57" fmla="*/ 5 h 304"/>
                  <a:gd name="T58" fmla="*/ 277 w 376"/>
                  <a:gd name="T59" fmla="*/ 15 h 304"/>
                  <a:gd name="T60" fmla="*/ 308 w 376"/>
                  <a:gd name="T61" fmla="*/ 29 h 304"/>
                  <a:gd name="T62" fmla="*/ 333 w 376"/>
                  <a:gd name="T63" fmla="*/ 46 h 304"/>
                  <a:gd name="T64" fmla="*/ 353 w 376"/>
                  <a:gd name="T65" fmla="*/ 67 h 304"/>
                  <a:gd name="T66" fmla="*/ 368 w 376"/>
                  <a:gd name="T67" fmla="*/ 89 h 304"/>
                  <a:gd name="T68" fmla="*/ 375 w 376"/>
                  <a:gd name="T69" fmla="*/ 115 h 304"/>
                  <a:gd name="T70" fmla="*/ 376 w 376"/>
                  <a:gd name="T71" fmla="*/ 1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6" h="304">
                    <a:moveTo>
                      <a:pt x="376" y="128"/>
                    </a:moveTo>
                    <a:lnTo>
                      <a:pt x="376" y="128"/>
                    </a:lnTo>
                    <a:lnTo>
                      <a:pt x="375" y="141"/>
                    </a:lnTo>
                    <a:lnTo>
                      <a:pt x="372" y="154"/>
                    </a:lnTo>
                    <a:lnTo>
                      <a:pt x="368" y="166"/>
                    </a:lnTo>
                    <a:lnTo>
                      <a:pt x="362" y="178"/>
                    </a:lnTo>
                    <a:lnTo>
                      <a:pt x="353" y="189"/>
                    </a:lnTo>
                    <a:lnTo>
                      <a:pt x="344" y="200"/>
                    </a:lnTo>
                    <a:lnTo>
                      <a:pt x="333" y="210"/>
                    </a:lnTo>
                    <a:lnTo>
                      <a:pt x="322" y="219"/>
                    </a:lnTo>
                    <a:lnTo>
                      <a:pt x="308" y="227"/>
                    </a:lnTo>
                    <a:lnTo>
                      <a:pt x="293" y="235"/>
                    </a:lnTo>
                    <a:lnTo>
                      <a:pt x="277" y="241"/>
                    </a:lnTo>
                    <a:lnTo>
                      <a:pt x="261" y="246"/>
                    </a:lnTo>
                    <a:lnTo>
                      <a:pt x="244" y="250"/>
                    </a:lnTo>
                    <a:lnTo>
                      <a:pt x="226" y="254"/>
                    </a:lnTo>
                    <a:lnTo>
                      <a:pt x="207" y="255"/>
                    </a:lnTo>
                    <a:lnTo>
                      <a:pt x="188" y="256"/>
                    </a:lnTo>
                    <a:lnTo>
                      <a:pt x="188" y="256"/>
                    </a:lnTo>
                    <a:lnTo>
                      <a:pt x="167" y="255"/>
                    </a:lnTo>
                    <a:lnTo>
                      <a:pt x="149" y="253"/>
                    </a:lnTo>
                    <a:lnTo>
                      <a:pt x="64" y="304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67" y="226"/>
                    </a:lnTo>
                    <a:lnTo>
                      <a:pt x="50" y="216"/>
                    </a:lnTo>
                    <a:lnTo>
                      <a:pt x="36" y="204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8" y="183"/>
                    </a:lnTo>
                    <a:lnTo>
                      <a:pt x="13" y="176"/>
                    </a:lnTo>
                    <a:lnTo>
                      <a:pt x="9" y="169"/>
                    </a:lnTo>
                    <a:lnTo>
                      <a:pt x="6" y="160"/>
                    </a:lnTo>
                    <a:lnTo>
                      <a:pt x="3" y="152"/>
                    </a:lnTo>
                    <a:lnTo>
                      <a:pt x="1" y="145"/>
                    </a:lnTo>
                    <a:lnTo>
                      <a:pt x="0" y="13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1" y="115"/>
                    </a:lnTo>
                    <a:lnTo>
                      <a:pt x="4" y="102"/>
                    </a:lnTo>
                    <a:lnTo>
                      <a:pt x="8" y="89"/>
                    </a:lnTo>
                    <a:lnTo>
                      <a:pt x="14" y="78"/>
                    </a:lnTo>
                    <a:lnTo>
                      <a:pt x="22" y="67"/>
                    </a:lnTo>
                    <a:lnTo>
                      <a:pt x="31" y="57"/>
                    </a:lnTo>
                    <a:lnTo>
                      <a:pt x="43" y="46"/>
                    </a:lnTo>
                    <a:lnTo>
                      <a:pt x="55" y="37"/>
                    </a:lnTo>
                    <a:lnTo>
                      <a:pt x="69" y="29"/>
                    </a:lnTo>
                    <a:lnTo>
                      <a:pt x="83" y="22"/>
                    </a:lnTo>
                    <a:lnTo>
                      <a:pt x="98" y="15"/>
                    </a:lnTo>
                    <a:lnTo>
                      <a:pt x="115" y="9"/>
                    </a:lnTo>
                    <a:lnTo>
                      <a:pt x="132" y="5"/>
                    </a:lnTo>
                    <a:lnTo>
                      <a:pt x="150" y="2"/>
                    </a:lnTo>
                    <a:lnTo>
                      <a:pt x="168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207" y="0"/>
                    </a:lnTo>
                    <a:lnTo>
                      <a:pt x="226" y="2"/>
                    </a:lnTo>
                    <a:lnTo>
                      <a:pt x="244" y="5"/>
                    </a:lnTo>
                    <a:lnTo>
                      <a:pt x="261" y="9"/>
                    </a:lnTo>
                    <a:lnTo>
                      <a:pt x="277" y="15"/>
                    </a:lnTo>
                    <a:lnTo>
                      <a:pt x="293" y="22"/>
                    </a:lnTo>
                    <a:lnTo>
                      <a:pt x="308" y="29"/>
                    </a:lnTo>
                    <a:lnTo>
                      <a:pt x="322" y="37"/>
                    </a:lnTo>
                    <a:lnTo>
                      <a:pt x="333" y="46"/>
                    </a:lnTo>
                    <a:lnTo>
                      <a:pt x="344" y="57"/>
                    </a:lnTo>
                    <a:lnTo>
                      <a:pt x="353" y="67"/>
                    </a:lnTo>
                    <a:lnTo>
                      <a:pt x="362" y="78"/>
                    </a:lnTo>
                    <a:lnTo>
                      <a:pt x="368" y="89"/>
                    </a:lnTo>
                    <a:lnTo>
                      <a:pt x="372" y="102"/>
                    </a:lnTo>
                    <a:lnTo>
                      <a:pt x="375" y="115"/>
                    </a:lnTo>
                    <a:lnTo>
                      <a:pt x="376" y="128"/>
                    </a:lnTo>
                    <a:lnTo>
                      <a:pt x="37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9" name="Freeform 220"/>
              <p:cNvSpPr>
                <a:spLocks/>
              </p:cNvSpPr>
              <p:nvPr/>
            </p:nvSpPr>
            <p:spPr bwMode="auto">
              <a:xfrm>
                <a:off x="3146" y="1364"/>
                <a:ext cx="88" cy="87"/>
              </a:xfrm>
              <a:custGeom>
                <a:avLst/>
                <a:gdLst>
                  <a:gd name="T0" fmla="*/ 44 w 88"/>
                  <a:gd name="T1" fmla="*/ 0 h 87"/>
                  <a:gd name="T2" fmla="*/ 44 w 88"/>
                  <a:gd name="T3" fmla="*/ 0 h 87"/>
                  <a:gd name="T4" fmla="*/ 35 w 88"/>
                  <a:gd name="T5" fmla="*/ 1 h 87"/>
                  <a:gd name="T6" fmla="*/ 26 w 88"/>
                  <a:gd name="T7" fmla="*/ 3 h 87"/>
                  <a:gd name="T8" fmla="*/ 19 w 88"/>
                  <a:gd name="T9" fmla="*/ 7 h 87"/>
                  <a:gd name="T10" fmla="*/ 13 w 88"/>
                  <a:gd name="T11" fmla="*/ 12 h 87"/>
                  <a:gd name="T12" fmla="*/ 8 w 88"/>
                  <a:gd name="T13" fmla="*/ 20 h 87"/>
                  <a:gd name="T14" fmla="*/ 4 w 88"/>
                  <a:gd name="T15" fmla="*/ 27 h 87"/>
                  <a:gd name="T16" fmla="*/ 1 w 88"/>
                  <a:gd name="T17" fmla="*/ 35 h 87"/>
                  <a:gd name="T18" fmla="*/ 0 w 88"/>
                  <a:gd name="T19" fmla="*/ 44 h 87"/>
                  <a:gd name="T20" fmla="*/ 0 w 88"/>
                  <a:gd name="T21" fmla="*/ 44 h 87"/>
                  <a:gd name="T22" fmla="*/ 1 w 88"/>
                  <a:gd name="T23" fmla="*/ 52 h 87"/>
                  <a:gd name="T24" fmla="*/ 4 w 88"/>
                  <a:gd name="T25" fmla="*/ 61 h 87"/>
                  <a:gd name="T26" fmla="*/ 8 w 88"/>
                  <a:gd name="T27" fmla="*/ 68 h 87"/>
                  <a:gd name="T28" fmla="*/ 13 w 88"/>
                  <a:gd name="T29" fmla="*/ 75 h 87"/>
                  <a:gd name="T30" fmla="*/ 19 w 88"/>
                  <a:gd name="T31" fmla="*/ 80 h 87"/>
                  <a:gd name="T32" fmla="*/ 26 w 88"/>
                  <a:gd name="T33" fmla="*/ 84 h 87"/>
                  <a:gd name="T34" fmla="*/ 35 w 88"/>
                  <a:gd name="T35" fmla="*/ 86 h 87"/>
                  <a:gd name="T36" fmla="*/ 44 w 88"/>
                  <a:gd name="T37" fmla="*/ 87 h 87"/>
                  <a:gd name="T38" fmla="*/ 44 w 88"/>
                  <a:gd name="T39" fmla="*/ 87 h 87"/>
                  <a:gd name="T40" fmla="*/ 53 w 88"/>
                  <a:gd name="T41" fmla="*/ 86 h 87"/>
                  <a:gd name="T42" fmla="*/ 61 w 88"/>
                  <a:gd name="T43" fmla="*/ 84 h 87"/>
                  <a:gd name="T44" fmla="*/ 68 w 88"/>
                  <a:gd name="T45" fmla="*/ 80 h 87"/>
                  <a:gd name="T46" fmla="*/ 75 w 88"/>
                  <a:gd name="T47" fmla="*/ 75 h 87"/>
                  <a:gd name="T48" fmla="*/ 80 w 88"/>
                  <a:gd name="T49" fmla="*/ 68 h 87"/>
                  <a:gd name="T50" fmla="*/ 84 w 88"/>
                  <a:gd name="T51" fmla="*/ 61 h 87"/>
                  <a:gd name="T52" fmla="*/ 87 w 88"/>
                  <a:gd name="T53" fmla="*/ 52 h 87"/>
                  <a:gd name="T54" fmla="*/ 88 w 88"/>
                  <a:gd name="T55" fmla="*/ 44 h 87"/>
                  <a:gd name="T56" fmla="*/ 88 w 88"/>
                  <a:gd name="T57" fmla="*/ 44 h 87"/>
                  <a:gd name="T58" fmla="*/ 87 w 88"/>
                  <a:gd name="T59" fmla="*/ 35 h 87"/>
                  <a:gd name="T60" fmla="*/ 84 w 88"/>
                  <a:gd name="T61" fmla="*/ 27 h 87"/>
                  <a:gd name="T62" fmla="*/ 80 w 88"/>
                  <a:gd name="T63" fmla="*/ 20 h 87"/>
                  <a:gd name="T64" fmla="*/ 75 w 88"/>
                  <a:gd name="T65" fmla="*/ 12 h 87"/>
                  <a:gd name="T66" fmla="*/ 68 w 88"/>
                  <a:gd name="T67" fmla="*/ 7 h 87"/>
                  <a:gd name="T68" fmla="*/ 61 w 88"/>
                  <a:gd name="T69" fmla="*/ 3 h 87"/>
                  <a:gd name="T70" fmla="*/ 53 w 88"/>
                  <a:gd name="T71" fmla="*/ 1 h 87"/>
                  <a:gd name="T72" fmla="*/ 44 w 88"/>
                  <a:gd name="T73" fmla="*/ 0 h 87"/>
                  <a:gd name="T74" fmla="*/ 44 w 88"/>
                  <a:gd name="T7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87">
                    <a:moveTo>
                      <a:pt x="44" y="0"/>
                    </a:moveTo>
                    <a:lnTo>
                      <a:pt x="44" y="0"/>
                    </a:lnTo>
                    <a:lnTo>
                      <a:pt x="35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2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1"/>
                    </a:lnTo>
                    <a:lnTo>
                      <a:pt x="8" y="68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5" y="86"/>
                    </a:lnTo>
                    <a:lnTo>
                      <a:pt x="44" y="87"/>
                    </a:lnTo>
                    <a:lnTo>
                      <a:pt x="44" y="87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0" y="68"/>
                    </a:lnTo>
                    <a:lnTo>
                      <a:pt x="84" y="61"/>
                    </a:lnTo>
                    <a:lnTo>
                      <a:pt x="87" y="52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2"/>
                    </a:lnTo>
                    <a:lnTo>
                      <a:pt x="68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0" name="Freeform 221"/>
              <p:cNvSpPr>
                <a:spLocks/>
              </p:cNvSpPr>
              <p:nvPr/>
            </p:nvSpPr>
            <p:spPr bwMode="auto">
              <a:xfrm>
                <a:off x="3114" y="1468"/>
                <a:ext cx="153" cy="50"/>
              </a:xfrm>
              <a:custGeom>
                <a:avLst/>
                <a:gdLst>
                  <a:gd name="T0" fmla="*/ 153 w 153"/>
                  <a:gd name="T1" fmla="*/ 50 h 50"/>
                  <a:gd name="T2" fmla="*/ 153 w 153"/>
                  <a:gd name="T3" fmla="*/ 28 h 50"/>
                  <a:gd name="T4" fmla="*/ 153 w 153"/>
                  <a:gd name="T5" fmla="*/ 28 h 50"/>
                  <a:gd name="T6" fmla="*/ 152 w 153"/>
                  <a:gd name="T7" fmla="*/ 22 h 50"/>
                  <a:gd name="T8" fmla="*/ 150 w 153"/>
                  <a:gd name="T9" fmla="*/ 17 h 50"/>
                  <a:gd name="T10" fmla="*/ 147 w 153"/>
                  <a:gd name="T11" fmla="*/ 12 h 50"/>
                  <a:gd name="T12" fmla="*/ 143 w 153"/>
                  <a:gd name="T13" fmla="*/ 8 h 50"/>
                  <a:gd name="T14" fmla="*/ 138 w 153"/>
                  <a:gd name="T15" fmla="*/ 4 h 50"/>
                  <a:gd name="T16" fmla="*/ 131 w 153"/>
                  <a:gd name="T17" fmla="*/ 2 h 50"/>
                  <a:gd name="T18" fmla="*/ 125 w 153"/>
                  <a:gd name="T19" fmla="*/ 0 h 50"/>
                  <a:gd name="T20" fmla="*/ 119 w 153"/>
                  <a:gd name="T21" fmla="*/ 0 h 50"/>
                  <a:gd name="T22" fmla="*/ 33 w 153"/>
                  <a:gd name="T23" fmla="*/ 0 h 50"/>
                  <a:gd name="T24" fmla="*/ 33 w 153"/>
                  <a:gd name="T25" fmla="*/ 0 h 50"/>
                  <a:gd name="T26" fmla="*/ 26 w 153"/>
                  <a:gd name="T27" fmla="*/ 0 h 50"/>
                  <a:gd name="T28" fmla="*/ 20 w 153"/>
                  <a:gd name="T29" fmla="*/ 2 h 50"/>
                  <a:gd name="T30" fmla="*/ 14 w 153"/>
                  <a:gd name="T31" fmla="*/ 4 h 50"/>
                  <a:gd name="T32" fmla="*/ 9 w 153"/>
                  <a:gd name="T33" fmla="*/ 8 h 50"/>
                  <a:gd name="T34" fmla="*/ 5 w 153"/>
                  <a:gd name="T35" fmla="*/ 12 h 50"/>
                  <a:gd name="T36" fmla="*/ 2 w 153"/>
                  <a:gd name="T37" fmla="*/ 17 h 50"/>
                  <a:gd name="T38" fmla="*/ 0 w 153"/>
                  <a:gd name="T39" fmla="*/ 22 h 50"/>
                  <a:gd name="T40" fmla="*/ 0 w 153"/>
                  <a:gd name="T41" fmla="*/ 28 h 50"/>
                  <a:gd name="T42" fmla="*/ 0 w 153"/>
                  <a:gd name="T4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50">
                    <a:moveTo>
                      <a:pt x="153" y="50"/>
                    </a:moveTo>
                    <a:lnTo>
                      <a:pt x="153" y="28"/>
                    </a:lnTo>
                    <a:lnTo>
                      <a:pt x="153" y="28"/>
                    </a:lnTo>
                    <a:lnTo>
                      <a:pt x="152" y="22"/>
                    </a:lnTo>
                    <a:lnTo>
                      <a:pt x="150" y="17"/>
                    </a:lnTo>
                    <a:lnTo>
                      <a:pt x="147" y="12"/>
                    </a:lnTo>
                    <a:lnTo>
                      <a:pt x="143" y="8"/>
                    </a:lnTo>
                    <a:lnTo>
                      <a:pt x="138" y="4"/>
                    </a:lnTo>
                    <a:lnTo>
                      <a:pt x="131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9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1" name="Freeform 222"/>
              <p:cNvSpPr>
                <a:spLocks/>
              </p:cNvSpPr>
              <p:nvPr/>
            </p:nvSpPr>
            <p:spPr bwMode="auto">
              <a:xfrm>
                <a:off x="2360" y="2246"/>
                <a:ext cx="217" cy="302"/>
              </a:xfrm>
              <a:custGeom>
                <a:avLst/>
                <a:gdLst>
                  <a:gd name="T0" fmla="*/ 34 w 217"/>
                  <a:gd name="T1" fmla="*/ 196 h 302"/>
                  <a:gd name="T2" fmla="*/ 64 w 217"/>
                  <a:gd name="T3" fmla="*/ 238 h 302"/>
                  <a:gd name="T4" fmla="*/ 98 w 217"/>
                  <a:gd name="T5" fmla="*/ 270 h 302"/>
                  <a:gd name="T6" fmla="*/ 124 w 217"/>
                  <a:gd name="T7" fmla="*/ 287 h 302"/>
                  <a:gd name="T8" fmla="*/ 142 w 217"/>
                  <a:gd name="T9" fmla="*/ 296 h 302"/>
                  <a:gd name="T10" fmla="*/ 159 w 217"/>
                  <a:gd name="T11" fmla="*/ 301 h 302"/>
                  <a:gd name="T12" fmla="*/ 169 w 217"/>
                  <a:gd name="T13" fmla="*/ 302 h 302"/>
                  <a:gd name="T14" fmla="*/ 190 w 217"/>
                  <a:gd name="T15" fmla="*/ 295 h 302"/>
                  <a:gd name="T16" fmla="*/ 207 w 217"/>
                  <a:gd name="T17" fmla="*/ 284 h 302"/>
                  <a:gd name="T18" fmla="*/ 217 w 217"/>
                  <a:gd name="T19" fmla="*/ 250 h 302"/>
                  <a:gd name="T20" fmla="*/ 217 w 217"/>
                  <a:gd name="T21" fmla="*/ 248 h 302"/>
                  <a:gd name="T22" fmla="*/ 215 w 217"/>
                  <a:gd name="T23" fmla="*/ 246 h 302"/>
                  <a:gd name="T24" fmla="*/ 164 w 217"/>
                  <a:gd name="T25" fmla="*/ 212 h 302"/>
                  <a:gd name="T26" fmla="*/ 159 w 217"/>
                  <a:gd name="T27" fmla="*/ 209 h 302"/>
                  <a:gd name="T28" fmla="*/ 153 w 217"/>
                  <a:gd name="T29" fmla="*/ 211 h 302"/>
                  <a:gd name="T30" fmla="*/ 127 w 217"/>
                  <a:gd name="T31" fmla="*/ 227 h 302"/>
                  <a:gd name="T32" fmla="*/ 123 w 217"/>
                  <a:gd name="T33" fmla="*/ 228 h 302"/>
                  <a:gd name="T34" fmla="*/ 120 w 217"/>
                  <a:gd name="T35" fmla="*/ 227 h 302"/>
                  <a:gd name="T36" fmla="*/ 108 w 217"/>
                  <a:gd name="T37" fmla="*/ 215 h 302"/>
                  <a:gd name="T38" fmla="*/ 84 w 217"/>
                  <a:gd name="T39" fmla="*/ 189 h 302"/>
                  <a:gd name="T40" fmla="*/ 74 w 217"/>
                  <a:gd name="T41" fmla="*/ 173 h 302"/>
                  <a:gd name="T42" fmla="*/ 58 w 217"/>
                  <a:gd name="T43" fmla="*/ 139 h 302"/>
                  <a:gd name="T44" fmla="*/ 51 w 217"/>
                  <a:gd name="T45" fmla="*/ 106 h 302"/>
                  <a:gd name="T46" fmla="*/ 51 w 217"/>
                  <a:gd name="T47" fmla="*/ 104 h 302"/>
                  <a:gd name="T48" fmla="*/ 54 w 217"/>
                  <a:gd name="T49" fmla="*/ 100 h 302"/>
                  <a:gd name="T50" fmla="*/ 81 w 217"/>
                  <a:gd name="T51" fmla="*/ 85 h 302"/>
                  <a:gd name="T52" fmla="*/ 83 w 217"/>
                  <a:gd name="T53" fmla="*/ 83 h 302"/>
                  <a:gd name="T54" fmla="*/ 85 w 217"/>
                  <a:gd name="T55" fmla="*/ 79 h 302"/>
                  <a:gd name="T56" fmla="*/ 85 w 217"/>
                  <a:gd name="T57" fmla="*/ 74 h 302"/>
                  <a:gd name="T58" fmla="*/ 81 w 217"/>
                  <a:gd name="T59" fmla="*/ 14 h 302"/>
                  <a:gd name="T60" fmla="*/ 78 w 217"/>
                  <a:gd name="T61" fmla="*/ 11 h 302"/>
                  <a:gd name="T62" fmla="*/ 51 w 217"/>
                  <a:gd name="T63" fmla="*/ 0 h 302"/>
                  <a:gd name="T64" fmla="*/ 38 w 217"/>
                  <a:gd name="T65" fmla="*/ 6 h 302"/>
                  <a:gd name="T66" fmla="*/ 17 w 217"/>
                  <a:gd name="T67" fmla="*/ 20 h 302"/>
                  <a:gd name="T68" fmla="*/ 10 w 217"/>
                  <a:gd name="T69" fmla="*/ 27 h 302"/>
                  <a:gd name="T70" fmla="*/ 4 w 217"/>
                  <a:gd name="T71" fmla="*/ 44 h 302"/>
                  <a:gd name="T72" fmla="*/ 1 w 217"/>
                  <a:gd name="T73" fmla="*/ 62 h 302"/>
                  <a:gd name="T74" fmla="*/ 0 w 217"/>
                  <a:gd name="T75" fmla="*/ 83 h 302"/>
                  <a:gd name="T76" fmla="*/ 6 w 217"/>
                  <a:gd name="T77" fmla="*/ 127 h 302"/>
                  <a:gd name="T78" fmla="*/ 22 w 217"/>
                  <a:gd name="T79" fmla="*/ 173 h 302"/>
                  <a:gd name="T80" fmla="*/ 34 w 217"/>
                  <a:gd name="T81" fmla="*/ 196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7" h="302">
                    <a:moveTo>
                      <a:pt x="34" y="196"/>
                    </a:moveTo>
                    <a:lnTo>
                      <a:pt x="34" y="196"/>
                    </a:lnTo>
                    <a:lnTo>
                      <a:pt x="48" y="218"/>
                    </a:lnTo>
                    <a:lnTo>
                      <a:pt x="64" y="238"/>
                    </a:lnTo>
                    <a:lnTo>
                      <a:pt x="80" y="255"/>
                    </a:lnTo>
                    <a:lnTo>
                      <a:pt x="98" y="270"/>
                    </a:lnTo>
                    <a:lnTo>
                      <a:pt x="115" y="282"/>
                    </a:lnTo>
                    <a:lnTo>
                      <a:pt x="124" y="287"/>
                    </a:lnTo>
                    <a:lnTo>
                      <a:pt x="133" y="291"/>
                    </a:lnTo>
                    <a:lnTo>
                      <a:pt x="142" y="296"/>
                    </a:lnTo>
                    <a:lnTo>
                      <a:pt x="151" y="299"/>
                    </a:lnTo>
                    <a:lnTo>
                      <a:pt x="159" y="301"/>
                    </a:lnTo>
                    <a:lnTo>
                      <a:pt x="169" y="302"/>
                    </a:lnTo>
                    <a:lnTo>
                      <a:pt x="169" y="302"/>
                    </a:lnTo>
                    <a:lnTo>
                      <a:pt x="179" y="299"/>
                    </a:lnTo>
                    <a:lnTo>
                      <a:pt x="190" y="295"/>
                    </a:lnTo>
                    <a:lnTo>
                      <a:pt x="201" y="288"/>
                    </a:lnTo>
                    <a:lnTo>
                      <a:pt x="207" y="284"/>
                    </a:lnTo>
                    <a:lnTo>
                      <a:pt x="212" y="279"/>
                    </a:lnTo>
                    <a:lnTo>
                      <a:pt x="217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5" y="246"/>
                    </a:lnTo>
                    <a:lnTo>
                      <a:pt x="215" y="246"/>
                    </a:lnTo>
                    <a:lnTo>
                      <a:pt x="164" y="212"/>
                    </a:lnTo>
                    <a:lnTo>
                      <a:pt x="164" y="212"/>
                    </a:lnTo>
                    <a:lnTo>
                      <a:pt x="161" y="210"/>
                    </a:lnTo>
                    <a:lnTo>
                      <a:pt x="159" y="209"/>
                    </a:lnTo>
                    <a:lnTo>
                      <a:pt x="157" y="209"/>
                    </a:lnTo>
                    <a:lnTo>
                      <a:pt x="153" y="211"/>
                    </a:lnTo>
                    <a:lnTo>
                      <a:pt x="153" y="211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23" y="228"/>
                    </a:lnTo>
                    <a:lnTo>
                      <a:pt x="122" y="227"/>
                    </a:lnTo>
                    <a:lnTo>
                      <a:pt x="120" y="227"/>
                    </a:lnTo>
                    <a:lnTo>
                      <a:pt x="120" y="227"/>
                    </a:lnTo>
                    <a:lnTo>
                      <a:pt x="108" y="215"/>
                    </a:lnTo>
                    <a:lnTo>
                      <a:pt x="95" y="203"/>
                    </a:lnTo>
                    <a:lnTo>
                      <a:pt x="84" y="189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66" y="156"/>
                    </a:lnTo>
                    <a:lnTo>
                      <a:pt x="58" y="139"/>
                    </a:lnTo>
                    <a:lnTo>
                      <a:pt x="54" y="122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3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3" y="83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0" y="12"/>
                    </a:lnTo>
                    <a:lnTo>
                      <a:pt x="78" y="1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8" y="6"/>
                    </a:lnTo>
                    <a:lnTo>
                      <a:pt x="28" y="12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7" y="35"/>
                    </a:lnTo>
                    <a:lnTo>
                      <a:pt x="4" y="44"/>
                    </a:lnTo>
                    <a:lnTo>
                      <a:pt x="2" y="53"/>
                    </a:lnTo>
                    <a:lnTo>
                      <a:pt x="1" y="62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2" y="104"/>
                    </a:lnTo>
                    <a:lnTo>
                      <a:pt x="6" y="127"/>
                    </a:lnTo>
                    <a:lnTo>
                      <a:pt x="12" y="150"/>
                    </a:lnTo>
                    <a:lnTo>
                      <a:pt x="22" y="173"/>
                    </a:lnTo>
                    <a:lnTo>
                      <a:pt x="34" y="196"/>
                    </a:lnTo>
                    <a:lnTo>
                      <a:pt x="34" y="19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2" name="Freeform 223"/>
              <p:cNvSpPr>
                <a:spLocks/>
              </p:cNvSpPr>
              <p:nvPr/>
            </p:nvSpPr>
            <p:spPr bwMode="auto">
              <a:xfrm>
                <a:off x="2472" y="2317"/>
                <a:ext cx="121" cy="96"/>
              </a:xfrm>
              <a:custGeom>
                <a:avLst/>
                <a:gdLst>
                  <a:gd name="T0" fmla="*/ 36 w 121"/>
                  <a:gd name="T1" fmla="*/ 0 h 96"/>
                  <a:gd name="T2" fmla="*/ 36 w 121"/>
                  <a:gd name="T3" fmla="*/ 0 h 96"/>
                  <a:gd name="T4" fmla="*/ 31 w 121"/>
                  <a:gd name="T5" fmla="*/ 1 h 96"/>
                  <a:gd name="T6" fmla="*/ 27 w 121"/>
                  <a:gd name="T7" fmla="*/ 2 h 96"/>
                  <a:gd name="T8" fmla="*/ 24 w 121"/>
                  <a:gd name="T9" fmla="*/ 3 h 96"/>
                  <a:gd name="T10" fmla="*/ 23 w 121"/>
                  <a:gd name="T11" fmla="*/ 6 h 96"/>
                  <a:gd name="T12" fmla="*/ 23 w 121"/>
                  <a:gd name="T13" fmla="*/ 9 h 96"/>
                  <a:gd name="T14" fmla="*/ 24 w 121"/>
                  <a:gd name="T15" fmla="*/ 12 h 96"/>
                  <a:gd name="T16" fmla="*/ 26 w 121"/>
                  <a:gd name="T17" fmla="*/ 15 h 96"/>
                  <a:gd name="T18" fmla="*/ 30 w 121"/>
                  <a:gd name="T19" fmla="*/ 19 h 96"/>
                  <a:gd name="T20" fmla="*/ 39 w 121"/>
                  <a:gd name="T21" fmla="*/ 27 h 96"/>
                  <a:gd name="T22" fmla="*/ 39 w 121"/>
                  <a:gd name="T23" fmla="*/ 27 h 96"/>
                  <a:gd name="T24" fmla="*/ 46 w 121"/>
                  <a:gd name="T25" fmla="*/ 32 h 96"/>
                  <a:gd name="T26" fmla="*/ 0 w 121"/>
                  <a:gd name="T27" fmla="*/ 66 h 96"/>
                  <a:gd name="T28" fmla="*/ 22 w 121"/>
                  <a:gd name="T29" fmla="*/ 96 h 96"/>
                  <a:gd name="T30" fmla="*/ 68 w 121"/>
                  <a:gd name="T31" fmla="*/ 63 h 96"/>
                  <a:gd name="T32" fmla="*/ 68 w 121"/>
                  <a:gd name="T33" fmla="*/ 63 h 96"/>
                  <a:gd name="T34" fmla="*/ 71 w 121"/>
                  <a:gd name="T35" fmla="*/ 70 h 96"/>
                  <a:gd name="T36" fmla="*/ 76 w 121"/>
                  <a:gd name="T37" fmla="*/ 83 h 96"/>
                  <a:gd name="T38" fmla="*/ 76 w 121"/>
                  <a:gd name="T39" fmla="*/ 83 h 96"/>
                  <a:gd name="T40" fmla="*/ 78 w 121"/>
                  <a:gd name="T41" fmla="*/ 87 h 96"/>
                  <a:gd name="T42" fmla="*/ 81 w 121"/>
                  <a:gd name="T43" fmla="*/ 91 h 96"/>
                  <a:gd name="T44" fmla="*/ 83 w 121"/>
                  <a:gd name="T45" fmla="*/ 93 h 96"/>
                  <a:gd name="T46" fmla="*/ 86 w 121"/>
                  <a:gd name="T47" fmla="*/ 93 h 96"/>
                  <a:gd name="T48" fmla="*/ 88 w 121"/>
                  <a:gd name="T49" fmla="*/ 92 h 96"/>
                  <a:gd name="T50" fmla="*/ 90 w 121"/>
                  <a:gd name="T51" fmla="*/ 90 h 96"/>
                  <a:gd name="T52" fmla="*/ 94 w 121"/>
                  <a:gd name="T53" fmla="*/ 87 h 96"/>
                  <a:gd name="T54" fmla="*/ 95 w 121"/>
                  <a:gd name="T55" fmla="*/ 82 h 96"/>
                  <a:gd name="T56" fmla="*/ 121 w 121"/>
                  <a:gd name="T57" fmla="*/ 0 h 96"/>
                  <a:gd name="T58" fmla="*/ 36 w 121"/>
                  <a:gd name="T5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96">
                    <a:moveTo>
                      <a:pt x="36" y="0"/>
                    </a:moveTo>
                    <a:lnTo>
                      <a:pt x="36" y="0"/>
                    </a:lnTo>
                    <a:lnTo>
                      <a:pt x="31" y="1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4" y="12"/>
                    </a:lnTo>
                    <a:lnTo>
                      <a:pt x="26" y="15"/>
                    </a:lnTo>
                    <a:lnTo>
                      <a:pt x="30" y="19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6" y="32"/>
                    </a:lnTo>
                    <a:lnTo>
                      <a:pt x="0" y="66"/>
                    </a:lnTo>
                    <a:lnTo>
                      <a:pt x="22" y="96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71" y="70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3" y="93"/>
                    </a:lnTo>
                    <a:lnTo>
                      <a:pt x="86" y="93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94" y="87"/>
                    </a:lnTo>
                    <a:lnTo>
                      <a:pt x="95" y="82"/>
                    </a:lnTo>
                    <a:lnTo>
                      <a:pt x="121" y="0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3" name="Freeform 224"/>
              <p:cNvSpPr>
                <a:spLocks/>
              </p:cNvSpPr>
              <p:nvPr/>
            </p:nvSpPr>
            <p:spPr bwMode="auto">
              <a:xfrm>
                <a:off x="2596" y="1144"/>
                <a:ext cx="101" cy="140"/>
              </a:xfrm>
              <a:custGeom>
                <a:avLst/>
                <a:gdLst>
                  <a:gd name="T0" fmla="*/ 6 w 101"/>
                  <a:gd name="T1" fmla="*/ 13 h 140"/>
                  <a:gd name="T2" fmla="*/ 14 w 101"/>
                  <a:gd name="T3" fmla="*/ 6 h 140"/>
                  <a:gd name="T4" fmla="*/ 24 w 101"/>
                  <a:gd name="T5" fmla="*/ 0 h 140"/>
                  <a:gd name="T6" fmla="*/ 37 w 101"/>
                  <a:gd name="T7" fmla="*/ 5 h 140"/>
                  <a:gd name="T8" fmla="*/ 38 w 101"/>
                  <a:gd name="T9" fmla="*/ 7 h 140"/>
                  <a:gd name="T10" fmla="*/ 40 w 101"/>
                  <a:gd name="T11" fmla="*/ 35 h 140"/>
                  <a:gd name="T12" fmla="*/ 40 w 101"/>
                  <a:gd name="T13" fmla="*/ 38 h 140"/>
                  <a:gd name="T14" fmla="*/ 38 w 101"/>
                  <a:gd name="T15" fmla="*/ 40 h 140"/>
                  <a:gd name="T16" fmla="*/ 26 w 101"/>
                  <a:gd name="T17" fmla="*/ 46 h 140"/>
                  <a:gd name="T18" fmla="*/ 24 w 101"/>
                  <a:gd name="T19" fmla="*/ 49 h 140"/>
                  <a:gd name="T20" fmla="*/ 26 w 101"/>
                  <a:gd name="T21" fmla="*/ 56 h 140"/>
                  <a:gd name="T22" fmla="*/ 31 w 101"/>
                  <a:gd name="T23" fmla="*/ 72 h 140"/>
                  <a:gd name="T24" fmla="*/ 35 w 101"/>
                  <a:gd name="T25" fmla="*/ 80 h 140"/>
                  <a:gd name="T26" fmla="*/ 46 w 101"/>
                  <a:gd name="T27" fmla="*/ 95 h 140"/>
                  <a:gd name="T28" fmla="*/ 57 w 101"/>
                  <a:gd name="T29" fmla="*/ 105 h 140"/>
                  <a:gd name="T30" fmla="*/ 58 w 101"/>
                  <a:gd name="T31" fmla="*/ 106 h 140"/>
                  <a:gd name="T32" fmla="*/ 60 w 101"/>
                  <a:gd name="T33" fmla="*/ 105 h 140"/>
                  <a:gd name="T34" fmla="*/ 72 w 101"/>
                  <a:gd name="T35" fmla="*/ 98 h 140"/>
                  <a:gd name="T36" fmla="*/ 78 w 101"/>
                  <a:gd name="T37" fmla="*/ 99 h 140"/>
                  <a:gd name="T38" fmla="*/ 100 w 101"/>
                  <a:gd name="T39" fmla="*/ 114 h 140"/>
                  <a:gd name="T40" fmla="*/ 101 w 101"/>
                  <a:gd name="T41" fmla="*/ 115 h 140"/>
                  <a:gd name="T42" fmla="*/ 99 w 101"/>
                  <a:gd name="T43" fmla="*/ 129 h 140"/>
                  <a:gd name="T44" fmla="*/ 94 w 101"/>
                  <a:gd name="T45" fmla="*/ 134 h 140"/>
                  <a:gd name="T46" fmla="*/ 84 w 101"/>
                  <a:gd name="T47" fmla="*/ 139 h 140"/>
                  <a:gd name="T48" fmla="*/ 79 w 101"/>
                  <a:gd name="T49" fmla="*/ 140 h 140"/>
                  <a:gd name="T50" fmla="*/ 62 w 101"/>
                  <a:gd name="T51" fmla="*/ 135 h 140"/>
                  <a:gd name="T52" fmla="*/ 46 w 101"/>
                  <a:gd name="T53" fmla="*/ 125 h 140"/>
                  <a:gd name="T54" fmla="*/ 30 w 101"/>
                  <a:gd name="T55" fmla="*/ 110 h 140"/>
                  <a:gd name="T56" fmla="*/ 17 w 101"/>
                  <a:gd name="T57" fmla="*/ 90 h 140"/>
                  <a:gd name="T58" fmla="*/ 11 w 101"/>
                  <a:gd name="T59" fmla="*/ 80 h 140"/>
                  <a:gd name="T60" fmla="*/ 3 w 101"/>
                  <a:gd name="T61" fmla="*/ 59 h 140"/>
                  <a:gd name="T62" fmla="*/ 0 w 101"/>
                  <a:gd name="T63" fmla="*/ 38 h 140"/>
                  <a:gd name="T64" fmla="*/ 2 w 101"/>
                  <a:gd name="T65" fmla="*/ 20 h 140"/>
                  <a:gd name="T66" fmla="*/ 6 w 101"/>
                  <a:gd name="T67" fmla="*/ 1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" h="140">
                    <a:moveTo>
                      <a:pt x="6" y="13"/>
                    </a:moveTo>
                    <a:lnTo>
                      <a:pt x="6" y="13"/>
                    </a:lnTo>
                    <a:lnTo>
                      <a:pt x="9" y="9"/>
                    </a:lnTo>
                    <a:lnTo>
                      <a:pt x="14" y="6"/>
                    </a:lnTo>
                    <a:lnTo>
                      <a:pt x="19" y="3"/>
                    </a:lnTo>
                    <a:lnTo>
                      <a:pt x="24" y="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0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5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6" y="56"/>
                    </a:lnTo>
                    <a:lnTo>
                      <a:pt x="28" y="65"/>
                    </a:lnTo>
                    <a:lnTo>
                      <a:pt x="31" y="72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9" y="87"/>
                    </a:lnTo>
                    <a:lnTo>
                      <a:pt x="46" y="95"/>
                    </a:lnTo>
                    <a:lnTo>
                      <a:pt x="51" y="100"/>
                    </a:lnTo>
                    <a:lnTo>
                      <a:pt x="57" y="105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60" y="105"/>
                    </a:lnTo>
                    <a:lnTo>
                      <a:pt x="60" y="105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4" y="97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100" y="114"/>
                    </a:lnTo>
                    <a:lnTo>
                      <a:pt x="100" y="114"/>
                    </a:lnTo>
                    <a:lnTo>
                      <a:pt x="101" y="115"/>
                    </a:lnTo>
                    <a:lnTo>
                      <a:pt x="101" y="116"/>
                    </a:lnTo>
                    <a:lnTo>
                      <a:pt x="99" y="129"/>
                    </a:lnTo>
                    <a:lnTo>
                      <a:pt x="99" y="129"/>
                    </a:lnTo>
                    <a:lnTo>
                      <a:pt x="94" y="134"/>
                    </a:lnTo>
                    <a:lnTo>
                      <a:pt x="89" y="137"/>
                    </a:lnTo>
                    <a:lnTo>
                      <a:pt x="84" y="139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70" y="138"/>
                    </a:lnTo>
                    <a:lnTo>
                      <a:pt x="62" y="135"/>
                    </a:lnTo>
                    <a:lnTo>
                      <a:pt x="54" y="131"/>
                    </a:lnTo>
                    <a:lnTo>
                      <a:pt x="46" y="125"/>
                    </a:lnTo>
                    <a:lnTo>
                      <a:pt x="37" y="118"/>
                    </a:lnTo>
                    <a:lnTo>
                      <a:pt x="30" y="110"/>
                    </a:lnTo>
                    <a:lnTo>
                      <a:pt x="23" y="101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1" y="80"/>
                    </a:lnTo>
                    <a:lnTo>
                      <a:pt x="7" y="70"/>
                    </a:lnTo>
                    <a:lnTo>
                      <a:pt x="3" y="59"/>
                    </a:lnTo>
                    <a:lnTo>
                      <a:pt x="1" y="48"/>
                    </a:lnTo>
                    <a:lnTo>
                      <a:pt x="0" y="38"/>
                    </a:lnTo>
                    <a:lnTo>
                      <a:pt x="1" y="29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4" name="Freeform 225"/>
              <p:cNvSpPr>
                <a:spLocks noEditPoints="1"/>
              </p:cNvSpPr>
              <p:nvPr/>
            </p:nvSpPr>
            <p:spPr bwMode="auto">
              <a:xfrm>
                <a:off x="2654" y="1008"/>
                <a:ext cx="274" cy="221"/>
              </a:xfrm>
              <a:custGeom>
                <a:avLst/>
                <a:gdLst>
                  <a:gd name="T0" fmla="*/ 137 w 274"/>
                  <a:gd name="T1" fmla="*/ 0 h 221"/>
                  <a:gd name="T2" fmla="*/ 109 w 274"/>
                  <a:gd name="T3" fmla="*/ 2 h 221"/>
                  <a:gd name="T4" fmla="*/ 83 w 274"/>
                  <a:gd name="T5" fmla="*/ 7 h 221"/>
                  <a:gd name="T6" fmla="*/ 60 w 274"/>
                  <a:gd name="T7" fmla="*/ 16 h 221"/>
                  <a:gd name="T8" fmla="*/ 40 w 274"/>
                  <a:gd name="T9" fmla="*/ 27 h 221"/>
                  <a:gd name="T10" fmla="*/ 23 w 274"/>
                  <a:gd name="T11" fmla="*/ 41 h 221"/>
                  <a:gd name="T12" fmla="*/ 10 w 274"/>
                  <a:gd name="T13" fmla="*/ 57 h 221"/>
                  <a:gd name="T14" fmla="*/ 2 w 274"/>
                  <a:gd name="T15" fmla="*/ 74 h 221"/>
                  <a:gd name="T16" fmla="*/ 0 w 274"/>
                  <a:gd name="T17" fmla="*/ 93 h 221"/>
                  <a:gd name="T18" fmla="*/ 1 w 274"/>
                  <a:gd name="T19" fmla="*/ 105 h 221"/>
                  <a:gd name="T20" fmla="*/ 9 w 274"/>
                  <a:gd name="T21" fmla="*/ 128 h 221"/>
                  <a:gd name="T22" fmla="*/ 26 w 274"/>
                  <a:gd name="T23" fmla="*/ 148 h 221"/>
                  <a:gd name="T24" fmla="*/ 48 w 274"/>
                  <a:gd name="T25" fmla="*/ 165 h 221"/>
                  <a:gd name="T26" fmla="*/ 46 w 274"/>
                  <a:gd name="T27" fmla="*/ 221 h 221"/>
                  <a:gd name="T28" fmla="*/ 108 w 274"/>
                  <a:gd name="T29" fmla="*/ 184 h 221"/>
                  <a:gd name="T30" fmla="*/ 137 w 274"/>
                  <a:gd name="T31" fmla="*/ 186 h 221"/>
                  <a:gd name="T32" fmla="*/ 150 w 274"/>
                  <a:gd name="T33" fmla="*/ 186 h 221"/>
                  <a:gd name="T34" fmla="*/ 177 w 274"/>
                  <a:gd name="T35" fmla="*/ 182 h 221"/>
                  <a:gd name="T36" fmla="*/ 202 w 274"/>
                  <a:gd name="T37" fmla="*/ 175 h 221"/>
                  <a:gd name="T38" fmla="*/ 223 w 274"/>
                  <a:gd name="T39" fmla="*/ 165 h 221"/>
                  <a:gd name="T40" fmla="*/ 242 w 274"/>
                  <a:gd name="T41" fmla="*/ 152 h 221"/>
                  <a:gd name="T42" fmla="*/ 257 w 274"/>
                  <a:gd name="T43" fmla="*/ 138 h 221"/>
                  <a:gd name="T44" fmla="*/ 267 w 274"/>
                  <a:gd name="T45" fmla="*/ 120 h 221"/>
                  <a:gd name="T46" fmla="*/ 273 w 274"/>
                  <a:gd name="T47" fmla="*/ 103 h 221"/>
                  <a:gd name="T48" fmla="*/ 274 w 274"/>
                  <a:gd name="T49" fmla="*/ 93 h 221"/>
                  <a:gd name="T50" fmla="*/ 270 w 274"/>
                  <a:gd name="T51" fmla="*/ 74 h 221"/>
                  <a:gd name="T52" fmla="*/ 262 w 274"/>
                  <a:gd name="T53" fmla="*/ 57 h 221"/>
                  <a:gd name="T54" fmla="*/ 250 w 274"/>
                  <a:gd name="T55" fmla="*/ 41 h 221"/>
                  <a:gd name="T56" fmla="*/ 233 w 274"/>
                  <a:gd name="T57" fmla="*/ 27 h 221"/>
                  <a:gd name="T58" fmla="*/ 213 w 274"/>
                  <a:gd name="T59" fmla="*/ 16 h 221"/>
                  <a:gd name="T60" fmla="*/ 189 w 274"/>
                  <a:gd name="T61" fmla="*/ 7 h 221"/>
                  <a:gd name="T62" fmla="*/ 163 w 274"/>
                  <a:gd name="T63" fmla="*/ 2 h 221"/>
                  <a:gd name="T64" fmla="*/ 137 w 274"/>
                  <a:gd name="T65" fmla="*/ 0 h 221"/>
                  <a:gd name="T66" fmla="*/ 62 w 274"/>
                  <a:gd name="T67" fmla="*/ 79 h 221"/>
                  <a:gd name="T68" fmla="*/ 60 w 274"/>
                  <a:gd name="T69" fmla="*/ 78 h 221"/>
                  <a:gd name="T70" fmla="*/ 56 w 274"/>
                  <a:gd name="T71" fmla="*/ 74 h 221"/>
                  <a:gd name="T72" fmla="*/ 54 w 274"/>
                  <a:gd name="T73" fmla="*/ 71 h 221"/>
                  <a:gd name="T74" fmla="*/ 56 w 274"/>
                  <a:gd name="T75" fmla="*/ 69 h 221"/>
                  <a:gd name="T76" fmla="*/ 60 w 274"/>
                  <a:gd name="T77" fmla="*/ 65 h 221"/>
                  <a:gd name="T78" fmla="*/ 62 w 274"/>
                  <a:gd name="T79" fmla="*/ 64 h 221"/>
                  <a:gd name="T80" fmla="*/ 210 w 274"/>
                  <a:gd name="T81" fmla="*/ 64 h 221"/>
                  <a:gd name="T82" fmla="*/ 215 w 274"/>
                  <a:gd name="T83" fmla="*/ 66 h 221"/>
                  <a:gd name="T84" fmla="*/ 217 w 274"/>
                  <a:gd name="T85" fmla="*/ 71 h 221"/>
                  <a:gd name="T86" fmla="*/ 217 w 274"/>
                  <a:gd name="T87" fmla="*/ 71 h 221"/>
                  <a:gd name="T88" fmla="*/ 215 w 274"/>
                  <a:gd name="T89" fmla="*/ 76 h 221"/>
                  <a:gd name="T90" fmla="*/ 210 w 274"/>
                  <a:gd name="T91" fmla="*/ 79 h 221"/>
                  <a:gd name="T92" fmla="*/ 62 w 274"/>
                  <a:gd name="T93" fmla="*/ 79 h 221"/>
                  <a:gd name="T94" fmla="*/ 62 w 274"/>
                  <a:gd name="T95" fmla="*/ 124 h 221"/>
                  <a:gd name="T96" fmla="*/ 60 w 274"/>
                  <a:gd name="T97" fmla="*/ 124 h 221"/>
                  <a:gd name="T98" fmla="*/ 56 w 274"/>
                  <a:gd name="T99" fmla="*/ 119 h 221"/>
                  <a:gd name="T100" fmla="*/ 54 w 274"/>
                  <a:gd name="T101" fmla="*/ 116 h 221"/>
                  <a:gd name="T102" fmla="*/ 56 w 274"/>
                  <a:gd name="T103" fmla="*/ 113 h 221"/>
                  <a:gd name="T104" fmla="*/ 60 w 274"/>
                  <a:gd name="T105" fmla="*/ 110 h 221"/>
                  <a:gd name="T106" fmla="*/ 62 w 274"/>
                  <a:gd name="T107" fmla="*/ 109 h 221"/>
                  <a:gd name="T108" fmla="*/ 155 w 274"/>
                  <a:gd name="T109" fmla="*/ 109 h 221"/>
                  <a:gd name="T110" fmla="*/ 160 w 274"/>
                  <a:gd name="T111" fmla="*/ 111 h 221"/>
                  <a:gd name="T112" fmla="*/ 162 w 274"/>
                  <a:gd name="T113" fmla="*/ 116 h 221"/>
                  <a:gd name="T114" fmla="*/ 162 w 274"/>
                  <a:gd name="T115" fmla="*/ 116 h 221"/>
                  <a:gd name="T116" fmla="*/ 160 w 274"/>
                  <a:gd name="T117" fmla="*/ 121 h 221"/>
                  <a:gd name="T118" fmla="*/ 155 w 274"/>
                  <a:gd name="T119" fmla="*/ 124 h 221"/>
                  <a:gd name="T120" fmla="*/ 62 w 274"/>
                  <a:gd name="T121" fmla="*/ 12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4" h="221">
                    <a:moveTo>
                      <a:pt x="137" y="0"/>
                    </a:moveTo>
                    <a:lnTo>
                      <a:pt x="137" y="0"/>
                    </a:lnTo>
                    <a:lnTo>
                      <a:pt x="122" y="0"/>
                    </a:lnTo>
                    <a:lnTo>
                      <a:pt x="109" y="2"/>
                    </a:lnTo>
                    <a:lnTo>
                      <a:pt x="96" y="4"/>
                    </a:lnTo>
                    <a:lnTo>
                      <a:pt x="83" y="7"/>
                    </a:lnTo>
                    <a:lnTo>
                      <a:pt x="71" y="11"/>
                    </a:lnTo>
                    <a:lnTo>
                      <a:pt x="60" y="16"/>
                    </a:lnTo>
                    <a:lnTo>
                      <a:pt x="49" y="21"/>
                    </a:lnTo>
                    <a:lnTo>
                      <a:pt x="40" y="27"/>
                    </a:lnTo>
                    <a:lnTo>
                      <a:pt x="31" y="34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7"/>
                    </a:lnTo>
                    <a:lnTo>
                      <a:pt x="5" y="65"/>
                    </a:lnTo>
                    <a:lnTo>
                      <a:pt x="2" y="74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4" y="117"/>
                    </a:lnTo>
                    <a:lnTo>
                      <a:pt x="9" y="128"/>
                    </a:lnTo>
                    <a:lnTo>
                      <a:pt x="16" y="138"/>
                    </a:lnTo>
                    <a:lnTo>
                      <a:pt x="26" y="148"/>
                    </a:lnTo>
                    <a:lnTo>
                      <a:pt x="36" y="156"/>
                    </a:lnTo>
                    <a:lnTo>
                      <a:pt x="48" y="165"/>
                    </a:lnTo>
                    <a:lnTo>
                      <a:pt x="62" y="172"/>
                    </a:lnTo>
                    <a:lnTo>
                      <a:pt x="46" y="221"/>
                    </a:lnTo>
                    <a:lnTo>
                      <a:pt x="108" y="184"/>
                    </a:lnTo>
                    <a:lnTo>
                      <a:pt x="108" y="184"/>
                    </a:lnTo>
                    <a:lnTo>
                      <a:pt x="121" y="186"/>
                    </a:lnTo>
                    <a:lnTo>
                      <a:pt x="137" y="186"/>
                    </a:lnTo>
                    <a:lnTo>
                      <a:pt x="137" y="186"/>
                    </a:lnTo>
                    <a:lnTo>
                      <a:pt x="150" y="186"/>
                    </a:lnTo>
                    <a:lnTo>
                      <a:pt x="163" y="184"/>
                    </a:lnTo>
                    <a:lnTo>
                      <a:pt x="177" y="182"/>
                    </a:lnTo>
                    <a:lnTo>
                      <a:pt x="189" y="179"/>
                    </a:lnTo>
                    <a:lnTo>
                      <a:pt x="202" y="175"/>
                    </a:lnTo>
                    <a:lnTo>
                      <a:pt x="213" y="171"/>
                    </a:lnTo>
                    <a:lnTo>
                      <a:pt x="223" y="165"/>
                    </a:lnTo>
                    <a:lnTo>
                      <a:pt x="233" y="160"/>
                    </a:lnTo>
                    <a:lnTo>
                      <a:pt x="242" y="152"/>
                    </a:lnTo>
                    <a:lnTo>
                      <a:pt x="250" y="145"/>
                    </a:lnTo>
                    <a:lnTo>
                      <a:pt x="257" y="138"/>
                    </a:lnTo>
                    <a:lnTo>
                      <a:pt x="262" y="130"/>
                    </a:lnTo>
                    <a:lnTo>
                      <a:pt x="267" y="120"/>
                    </a:lnTo>
                    <a:lnTo>
                      <a:pt x="270" y="112"/>
                    </a:lnTo>
                    <a:lnTo>
                      <a:pt x="273" y="103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73" y="83"/>
                    </a:lnTo>
                    <a:lnTo>
                      <a:pt x="270" y="74"/>
                    </a:lnTo>
                    <a:lnTo>
                      <a:pt x="267" y="65"/>
                    </a:lnTo>
                    <a:lnTo>
                      <a:pt x="262" y="57"/>
                    </a:lnTo>
                    <a:lnTo>
                      <a:pt x="257" y="48"/>
                    </a:lnTo>
                    <a:lnTo>
                      <a:pt x="250" y="41"/>
                    </a:lnTo>
                    <a:lnTo>
                      <a:pt x="242" y="34"/>
                    </a:lnTo>
                    <a:lnTo>
                      <a:pt x="233" y="27"/>
                    </a:lnTo>
                    <a:lnTo>
                      <a:pt x="223" y="21"/>
                    </a:lnTo>
                    <a:lnTo>
                      <a:pt x="213" y="16"/>
                    </a:lnTo>
                    <a:lnTo>
                      <a:pt x="202" y="11"/>
                    </a:lnTo>
                    <a:lnTo>
                      <a:pt x="189" y="7"/>
                    </a:lnTo>
                    <a:lnTo>
                      <a:pt x="177" y="4"/>
                    </a:lnTo>
                    <a:lnTo>
                      <a:pt x="163" y="2"/>
                    </a:lnTo>
                    <a:lnTo>
                      <a:pt x="150" y="0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62" y="79"/>
                    </a:moveTo>
                    <a:lnTo>
                      <a:pt x="62" y="79"/>
                    </a:lnTo>
                    <a:lnTo>
                      <a:pt x="60" y="78"/>
                    </a:lnTo>
                    <a:lnTo>
                      <a:pt x="57" y="76"/>
                    </a:lnTo>
                    <a:lnTo>
                      <a:pt x="56" y="74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60" y="65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210" y="64"/>
                    </a:lnTo>
                    <a:lnTo>
                      <a:pt x="210" y="64"/>
                    </a:lnTo>
                    <a:lnTo>
                      <a:pt x="213" y="65"/>
                    </a:lnTo>
                    <a:lnTo>
                      <a:pt x="215" y="66"/>
                    </a:lnTo>
                    <a:lnTo>
                      <a:pt x="217" y="69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4"/>
                    </a:lnTo>
                    <a:lnTo>
                      <a:pt x="215" y="76"/>
                    </a:lnTo>
                    <a:lnTo>
                      <a:pt x="213" y="78"/>
                    </a:lnTo>
                    <a:lnTo>
                      <a:pt x="210" y="79"/>
                    </a:lnTo>
                    <a:lnTo>
                      <a:pt x="210" y="79"/>
                    </a:lnTo>
                    <a:lnTo>
                      <a:pt x="62" y="79"/>
                    </a:lnTo>
                    <a:lnTo>
                      <a:pt x="62" y="79"/>
                    </a:lnTo>
                    <a:close/>
                    <a:moveTo>
                      <a:pt x="62" y="124"/>
                    </a:moveTo>
                    <a:lnTo>
                      <a:pt x="62" y="124"/>
                    </a:lnTo>
                    <a:lnTo>
                      <a:pt x="60" y="124"/>
                    </a:lnTo>
                    <a:lnTo>
                      <a:pt x="57" y="121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7" y="111"/>
                    </a:lnTo>
                    <a:lnTo>
                      <a:pt x="60" y="110"/>
                    </a:lnTo>
                    <a:lnTo>
                      <a:pt x="62" y="109"/>
                    </a:lnTo>
                    <a:lnTo>
                      <a:pt x="62" y="109"/>
                    </a:lnTo>
                    <a:lnTo>
                      <a:pt x="155" y="109"/>
                    </a:lnTo>
                    <a:lnTo>
                      <a:pt x="155" y="109"/>
                    </a:lnTo>
                    <a:lnTo>
                      <a:pt x="158" y="110"/>
                    </a:lnTo>
                    <a:lnTo>
                      <a:pt x="160" y="111"/>
                    </a:lnTo>
                    <a:lnTo>
                      <a:pt x="161" y="113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1" y="119"/>
                    </a:lnTo>
                    <a:lnTo>
                      <a:pt x="160" y="121"/>
                    </a:lnTo>
                    <a:lnTo>
                      <a:pt x="158" y="124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62" y="124"/>
                    </a:lnTo>
                    <a:lnTo>
                      <a:pt x="62" y="1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5" name="Freeform 226"/>
              <p:cNvSpPr>
                <a:spLocks/>
              </p:cNvSpPr>
              <p:nvPr/>
            </p:nvSpPr>
            <p:spPr bwMode="auto">
              <a:xfrm>
                <a:off x="409" y="1591"/>
                <a:ext cx="233" cy="212"/>
              </a:xfrm>
              <a:custGeom>
                <a:avLst/>
                <a:gdLst>
                  <a:gd name="T0" fmla="*/ 131 w 233"/>
                  <a:gd name="T1" fmla="*/ 158 h 212"/>
                  <a:gd name="T2" fmla="*/ 110 w 233"/>
                  <a:gd name="T3" fmla="*/ 158 h 212"/>
                  <a:gd name="T4" fmla="*/ 47 w 233"/>
                  <a:gd name="T5" fmla="*/ 212 h 212"/>
                  <a:gd name="T6" fmla="*/ 53 w 233"/>
                  <a:gd name="T7" fmla="*/ 158 h 212"/>
                  <a:gd name="T8" fmla="*/ 40 w 233"/>
                  <a:gd name="T9" fmla="*/ 158 h 212"/>
                  <a:gd name="T10" fmla="*/ 40 w 233"/>
                  <a:gd name="T11" fmla="*/ 158 h 212"/>
                  <a:gd name="T12" fmla="*/ 32 w 233"/>
                  <a:gd name="T13" fmla="*/ 158 h 212"/>
                  <a:gd name="T14" fmla="*/ 25 w 233"/>
                  <a:gd name="T15" fmla="*/ 155 h 212"/>
                  <a:gd name="T16" fmla="*/ 17 w 233"/>
                  <a:gd name="T17" fmla="*/ 151 h 212"/>
                  <a:gd name="T18" fmla="*/ 12 w 233"/>
                  <a:gd name="T19" fmla="*/ 146 h 212"/>
                  <a:gd name="T20" fmla="*/ 7 w 233"/>
                  <a:gd name="T21" fmla="*/ 140 h 212"/>
                  <a:gd name="T22" fmla="*/ 3 w 233"/>
                  <a:gd name="T23" fmla="*/ 133 h 212"/>
                  <a:gd name="T24" fmla="*/ 1 w 233"/>
                  <a:gd name="T25" fmla="*/ 126 h 212"/>
                  <a:gd name="T26" fmla="*/ 0 w 233"/>
                  <a:gd name="T27" fmla="*/ 118 h 212"/>
                  <a:gd name="T28" fmla="*/ 0 w 233"/>
                  <a:gd name="T29" fmla="*/ 41 h 212"/>
                  <a:gd name="T30" fmla="*/ 0 w 233"/>
                  <a:gd name="T31" fmla="*/ 41 h 212"/>
                  <a:gd name="T32" fmla="*/ 1 w 233"/>
                  <a:gd name="T33" fmla="*/ 33 h 212"/>
                  <a:gd name="T34" fmla="*/ 3 w 233"/>
                  <a:gd name="T35" fmla="*/ 25 h 212"/>
                  <a:gd name="T36" fmla="*/ 7 w 233"/>
                  <a:gd name="T37" fmla="*/ 19 h 212"/>
                  <a:gd name="T38" fmla="*/ 12 w 233"/>
                  <a:gd name="T39" fmla="*/ 13 h 212"/>
                  <a:gd name="T40" fmla="*/ 17 w 233"/>
                  <a:gd name="T41" fmla="*/ 7 h 212"/>
                  <a:gd name="T42" fmla="*/ 25 w 233"/>
                  <a:gd name="T43" fmla="*/ 3 h 212"/>
                  <a:gd name="T44" fmla="*/ 32 w 233"/>
                  <a:gd name="T45" fmla="*/ 1 h 212"/>
                  <a:gd name="T46" fmla="*/ 40 w 233"/>
                  <a:gd name="T47" fmla="*/ 0 h 212"/>
                  <a:gd name="T48" fmla="*/ 192 w 233"/>
                  <a:gd name="T49" fmla="*/ 0 h 212"/>
                  <a:gd name="T50" fmla="*/ 192 w 233"/>
                  <a:gd name="T51" fmla="*/ 0 h 212"/>
                  <a:gd name="T52" fmla="*/ 200 w 233"/>
                  <a:gd name="T53" fmla="*/ 1 h 212"/>
                  <a:gd name="T54" fmla="*/ 209 w 233"/>
                  <a:gd name="T55" fmla="*/ 3 h 212"/>
                  <a:gd name="T56" fmla="*/ 215 w 233"/>
                  <a:gd name="T57" fmla="*/ 7 h 212"/>
                  <a:gd name="T58" fmla="*/ 221 w 233"/>
                  <a:gd name="T59" fmla="*/ 13 h 212"/>
                  <a:gd name="T60" fmla="*/ 226 w 233"/>
                  <a:gd name="T61" fmla="*/ 19 h 212"/>
                  <a:gd name="T62" fmla="*/ 230 w 233"/>
                  <a:gd name="T63" fmla="*/ 25 h 212"/>
                  <a:gd name="T64" fmla="*/ 232 w 233"/>
                  <a:gd name="T65" fmla="*/ 33 h 212"/>
                  <a:gd name="T66" fmla="*/ 233 w 233"/>
                  <a:gd name="T67" fmla="*/ 41 h 212"/>
                  <a:gd name="T68" fmla="*/ 233 w 233"/>
                  <a:gd name="T69" fmla="*/ 8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212">
                    <a:moveTo>
                      <a:pt x="131" y="158"/>
                    </a:moveTo>
                    <a:lnTo>
                      <a:pt x="110" y="158"/>
                    </a:lnTo>
                    <a:lnTo>
                      <a:pt x="47" y="212"/>
                    </a:lnTo>
                    <a:lnTo>
                      <a:pt x="53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32" y="158"/>
                    </a:lnTo>
                    <a:lnTo>
                      <a:pt x="25" y="155"/>
                    </a:lnTo>
                    <a:lnTo>
                      <a:pt x="17" y="151"/>
                    </a:lnTo>
                    <a:lnTo>
                      <a:pt x="12" y="146"/>
                    </a:lnTo>
                    <a:lnTo>
                      <a:pt x="7" y="140"/>
                    </a:lnTo>
                    <a:lnTo>
                      <a:pt x="3" y="133"/>
                    </a:lnTo>
                    <a:lnTo>
                      <a:pt x="1" y="126"/>
                    </a:lnTo>
                    <a:lnTo>
                      <a:pt x="0" y="11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2" y="1"/>
                    </a:lnTo>
                    <a:lnTo>
                      <a:pt x="40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200" y="1"/>
                    </a:lnTo>
                    <a:lnTo>
                      <a:pt x="209" y="3"/>
                    </a:lnTo>
                    <a:lnTo>
                      <a:pt x="215" y="7"/>
                    </a:lnTo>
                    <a:lnTo>
                      <a:pt x="221" y="13"/>
                    </a:lnTo>
                    <a:lnTo>
                      <a:pt x="226" y="19"/>
                    </a:lnTo>
                    <a:lnTo>
                      <a:pt x="230" y="25"/>
                    </a:lnTo>
                    <a:lnTo>
                      <a:pt x="232" y="33"/>
                    </a:lnTo>
                    <a:lnTo>
                      <a:pt x="233" y="41"/>
                    </a:lnTo>
                    <a:lnTo>
                      <a:pt x="233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6" name="Line 227"/>
              <p:cNvSpPr>
                <a:spLocks noChangeShapeType="1"/>
              </p:cNvSpPr>
              <p:nvPr/>
            </p:nvSpPr>
            <p:spPr bwMode="auto">
              <a:xfrm flipH="1">
                <a:off x="460" y="1634"/>
                <a:ext cx="13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7" name="Line 228"/>
              <p:cNvSpPr>
                <a:spLocks noChangeShapeType="1"/>
              </p:cNvSpPr>
              <p:nvPr/>
            </p:nvSpPr>
            <p:spPr bwMode="auto">
              <a:xfrm flipH="1">
                <a:off x="460" y="1679"/>
                <a:ext cx="6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8" name="Freeform 229"/>
              <p:cNvSpPr>
                <a:spLocks/>
              </p:cNvSpPr>
              <p:nvPr/>
            </p:nvSpPr>
            <p:spPr bwMode="auto">
              <a:xfrm>
                <a:off x="552" y="1685"/>
                <a:ext cx="200" cy="181"/>
              </a:xfrm>
              <a:custGeom>
                <a:avLst/>
                <a:gdLst>
                  <a:gd name="T0" fmla="*/ 35 w 200"/>
                  <a:gd name="T1" fmla="*/ 0 h 181"/>
                  <a:gd name="T2" fmla="*/ 165 w 200"/>
                  <a:gd name="T3" fmla="*/ 0 h 181"/>
                  <a:gd name="T4" fmla="*/ 165 w 200"/>
                  <a:gd name="T5" fmla="*/ 0 h 181"/>
                  <a:gd name="T6" fmla="*/ 173 w 200"/>
                  <a:gd name="T7" fmla="*/ 1 h 181"/>
                  <a:gd name="T8" fmla="*/ 179 w 200"/>
                  <a:gd name="T9" fmla="*/ 3 h 181"/>
                  <a:gd name="T10" fmla="*/ 185 w 200"/>
                  <a:gd name="T11" fmla="*/ 6 h 181"/>
                  <a:gd name="T12" fmla="*/ 190 w 200"/>
                  <a:gd name="T13" fmla="*/ 10 h 181"/>
                  <a:gd name="T14" fmla="*/ 194 w 200"/>
                  <a:gd name="T15" fmla="*/ 15 h 181"/>
                  <a:gd name="T16" fmla="*/ 197 w 200"/>
                  <a:gd name="T17" fmla="*/ 21 h 181"/>
                  <a:gd name="T18" fmla="*/ 199 w 200"/>
                  <a:gd name="T19" fmla="*/ 29 h 181"/>
                  <a:gd name="T20" fmla="*/ 200 w 200"/>
                  <a:gd name="T21" fmla="*/ 35 h 181"/>
                  <a:gd name="T22" fmla="*/ 200 w 200"/>
                  <a:gd name="T23" fmla="*/ 101 h 181"/>
                  <a:gd name="T24" fmla="*/ 200 w 200"/>
                  <a:gd name="T25" fmla="*/ 101 h 181"/>
                  <a:gd name="T26" fmla="*/ 199 w 200"/>
                  <a:gd name="T27" fmla="*/ 108 h 181"/>
                  <a:gd name="T28" fmla="*/ 197 w 200"/>
                  <a:gd name="T29" fmla="*/ 114 h 181"/>
                  <a:gd name="T30" fmla="*/ 194 w 200"/>
                  <a:gd name="T31" fmla="*/ 120 h 181"/>
                  <a:gd name="T32" fmla="*/ 190 w 200"/>
                  <a:gd name="T33" fmla="*/ 125 h 181"/>
                  <a:gd name="T34" fmla="*/ 185 w 200"/>
                  <a:gd name="T35" fmla="*/ 129 h 181"/>
                  <a:gd name="T36" fmla="*/ 179 w 200"/>
                  <a:gd name="T37" fmla="*/ 133 h 181"/>
                  <a:gd name="T38" fmla="*/ 173 w 200"/>
                  <a:gd name="T39" fmla="*/ 135 h 181"/>
                  <a:gd name="T40" fmla="*/ 165 w 200"/>
                  <a:gd name="T41" fmla="*/ 136 h 181"/>
                  <a:gd name="T42" fmla="*/ 146 w 200"/>
                  <a:gd name="T43" fmla="*/ 136 h 181"/>
                  <a:gd name="T44" fmla="*/ 151 w 200"/>
                  <a:gd name="T45" fmla="*/ 181 h 181"/>
                  <a:gd name="T46" fmla="*/ 98 w 200"/>
                  <a:gd name="T47" fmla="*/ 136 h 181"/>
                  <a:gd name="T48" fmla="*/ 35 w 200"/>
                  <a:gd name="T49" fmla="*/ 136 h 181"/>
                  <a:gd name="T50" fmla="*/ 35 w 200"/>
                  <a:gd name="T51" fmla="*/ 136 h 181"/>
                  <a:gd name="T52" fmla="*/ 28 w 200"/>
                  <a:gd name="T53" fmla="*/ 135 h 181"/>
                  <a:gd name="T54" fmla="*/ 21 w 200"/>
                  <a:gd name="T55" fmla="*/ 133 h 181"/>
                  <a:gd name="T56" fmla="*/ 15 w 200"/>
                  <a:gd name="T57" fmla="*/ 129 h 181"/>
                  <a:gd name="T58" fmla="*/ 10 w 200"/>
                  <a:gd name="T59" fmla="*/ 125 h 181"/>
                  <a:gd name="T60" fmla="*/ 6 w 200"/>
                  <a:gd name="T61" fmla="*/ 120 h 181"/>
                  <a:gd name="T62" fmla="*/ 3 w 200"/>
                  <a:gd name="T63" fmla="*/ 114 h 181"/>
                  <a:gd name="T64" fmla="*/ 1 w 200"/>
                  <a:gd name="T65" fmla="*/ 108 h 181"/>
                  <a:gd name="T66" fmla="*/ 0 w 200"/>
                  <a:gd name="T67" fmla="*/ 101 h 181"/>
                  <a:gd name="T68" fmla="*/ 0 w 200"/>
                  <a:gd name="T69" fmla="*/ 35 h 181"/>
                  <a:gd name="T70" fmla="*/ 0 w 200"/>
                  <a:gd name="T71" fmla="*/ 35 h 181"/>
                  <a:gd name="T72" fmla="*/ 1 w 200"/>
                  <a:gd name="T73" fmla="*/ 29 h 181"/>
                  <a:gd name="T74" fmla="*/ 3 w 200"/>
                  <a:gd name="T75" fmla="*/ 21 h 181"/>
                  <a:gd name="T76" fmla="*/ 6 w 200"/>
                  <a:gd name="T77" fmla="*/ 15 h 181"/>
                  <a:gd name="T78" fmla="*/ 10 w 200"/>
                  <a:gd name="T79" fmla="*/ 10 h 181"/>
                  <a:gd name="T80" fmla="*/ 15 w 200"/>
                  <a:gd name="T81" fmla="*/ 6 h 181"/>
                  <a:gd name="T82" fmla="*/ 21 w 200"/>
                  <a:gd name="T83" fmla="*/ 3 h 181"/>
                  <a:gd name="T84" fmla="*/ 28 w 200"/>
                  <a:gd name="T85" fmla="*/ 1 h 181"/>
                  <a:gd name="T86" fmla="*/ 35 w 200"/>
                  <a:gd name="T87" fmla="*/ 0 h 181"/>
                  <a:gd name="T88" fmla="*/ 35 w 200"/>
                  <a:gd name="T8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81">
                    <a:moveTo>
                      <a:pt x="35" y="0"/>
                    </a:moveTo>
                    <a:lnTo>
                      <a:pt x="165" y="0"/>
                    </a:lnTo>
                    <a:lnTo>
                      <a:pt x="165" y="0"/>
                    </a:lnTo>
                    <a:lnTo>
                      <a:pt x="173" y="1"/>
                    </a:lnTo>
                    <a:lnTo>
                      <a:pt x="179" y="3"/>
                    </a:lnTo>
                    <a:lnTo>
                      <a:pt x="185" y="6"/>
                    </a:lnTo>
                    <a:lnTo>
                      <a:pt x="190" y="10"/>
                    </a:lnTo>
                    <a:lnTo>
                      <a:pt x="194" y="15"/>
                    </a:lnTo>
                    <a:lnTo>
                      <a:pt x="197" y="21"/>
                    </a:lnTo>
                    <a:lnTo>
                      <a:pt x="199" y="29"/>
                    </a:lnTo>
                    <a:lnTo>
                      <a:pt x="200" y="35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199" y="108"/>
                    </a:lnTo>
                    <a:lnTo>
                      <a:pt x="197" y="114"/>
                    </a:lnTo>
                    <a:lnTo>
                      <a:pt x="194" y="120"/>
                    </a:lnTo>
                    <a:lnTo>
                      <a:pt x="190" y="125"/>
                    </a:lnTo>
                    <a:lnTo>
                      <a:pt x="185" y="129"/>
                    </a:lnTo>
                    <a:lnTo>
                      <a:pt x="179" y="133"/>
                    </a:lnTo>
                    <a:lnTo>
                      <a:pt x="173" y="135"/>
                    </a:lnTo>
                    <a:lnTo>
                      <a:pt x="165" y="136"/>
                    </a:lnTo>
                    <a:lnTo>
                      <a:pt x="146" y="136"/>
                    </a:lnTo>
                    <a:lnTo>
                      <a:pt x="151" y="181"/>
                    </a:lnTo>
                    <a:lnTo>
                      <a:pt x="98" y="136"/>
                    </a:lnTo>
                    <a:lnTo>
                      <a:pt x="35" y="136"/>
                    </a:lnTo>
                    <a:lnTo>
                      <a:pt x="35" y="136"/>
                    </a:lnTo>
                    <a:lnTo>
                      <a:pt x="28" y="135"/>
                    </a:lnTo>
                    <a:lnTo>
                      <a:pt x="21" y="133"/>
                    </a:lnTo>
                    <a:lnTo>
                      <a:pt x="15" y="129"/>
                    </a:lnTo>
                    <a:lnTo>
                      <a:pt x="10" y="125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9" name="Line 230"/>
              <p:cNvSpPr>
                <a:spLocks noChangeShapeType="1"/>
              </p:cNvSpPr>
              <p:nvPr/>
            </p:nvSpPr>
            <p:spPr bwMode="auto">
              <a:xfrm flipH="1">
                <a:off x="587" y="1727"/>
                <a:ext cx="13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0" name="Line 231"/>
              <p:cNvSpPr>
                <a:spLocks noChangeShapeType="1"/>
              </p:cNvSpPr>
              <p:nvPr/>
            </p:nvSpPr>
            <p:spPr bwMode="auto">
              <a:xfrm flipH="1">
                <a:off x="587" y="1766"/>
                <a:ext cx="69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1" name="Freeform 232"/>
              <p:cNvSpPr>
                <a:spLocks/>
              </p:cNvSpPr>
              <p:nvPr/>
            </p:nvSpPr>
            <p:spPr bwMode="auto">
              <a:xfrm>
                <a:off x="5173" y="3053"/>
                <a:ext cx="89" cy="56"/>
              </a:xfrm>
              <a:custGeom>
                <a:avLst/>
                <a:gdLst>
                  <a:gd name="T0" fmla="*/ 0 w 89"/>
                  <a:gd name="T1" fmla="*/ 0 h 56"/>
                  <a:gd name="T2" fmla="*/ 1 w 89"/>
                  <a:gd name="T3" fmla="*/ 26 h 56"/>
                  <a:gd name="T4" fmla="*/ 1 w 89"/>
                  <a:gd name="T5" fmla="*/ 26 h 56"/>
                  <a:gd name="T6" fmla="*/ 2 w 89"/>
                  <a:gd name="T7" fmla="*/ 33 h 56"/>
                  <a:gd name="T8" fmla="*/ 4 w 89"/>
                  <a:gd name="T9" fmla="*/ 39 h 56"/>
                  <a:gd name="T10" fmla="*/ 7 w 89"/>
                  <a:gd name="T11" fmla="*/ 44 h 56"/>
                  <a:gd name="T12" fmla="*/ 11 w 89"/>
                  <a:gd name="T13" fmla="*/ 48 h 56"/>
                  <a:gd name="T14" fmla="*/ 15 w 89"/>
                  <a:gd name="T15" fmla="*/ 51 h 56"/>
                  <a:gd name="T16" fmla="*/ 20 w 89"/>
                  <a:gd name="T17" fmla="*/ 54 h 56"/>
                  <a:gd name="T18" fmla="*/ 26 w 89"/>
                  <a:gd name="T19" fmla="*/ 56 h 56"/>
                  <a:gd name="T20" fmla="*/ 32 w 89"/>
                  <a:gd name="T21" fmla="*/ 56 h 56"/>
                  <a:gd name="T22" fmla="*/ 56 w 89"/>
                  <a:gd name="T23" fmla="*/ 56 h 56"/>
                  <a:gd name="T24" fmla="*/ 56 w 89"/>
                  <a:gd name="T25" fmla="*/ 56 h 56"/>
                  <a:gd name="T26" fmla="*/ 62 w 89"/>
                  <a:gd name="T27" fmla="*/ 56 h 56"/>
                  <a:gd name="T28" fmla="*/ 68 w 89"/>
                  <a:gd name="T29" fmla="*/ 54 h 56"/>
                  <a:gd name="T30" fmla="*/ 73 w 89"/>
                  <a:gd name="T31" fmla="*/ 51 h 56"/>
                  <a:gd name="T32" fmla="*/ 78 w 89"/>
                  <a:gd name="T33" fmla="*/ 48 h 56"/>
                  <a:gd name="T34" fmla="*/ 82 w 89"/>
                  <a:gd name="T35" fmla="*/ 44 h 56"/>
                  <a:gd name="T36" fmla="*/ 85 w 89"/>
                  <a:gd name="T37" fmla="*/ 39 h 56"/>
                  <a:gd name="T38" fmla="*/ 86 w 89"/>
                  <a:gd name="T39" fmla="*/ 33 h 56"/>
                  <a:gd name="T40" fmla="*/ 87 w 89"/>
                  <a:gd name="T41" fmla="*/ 26 h 56"/>
                  <a:gd name="T42" fmla="*/ 89 w 8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56">
                    <a:moveTo>
                      <a:pt x="0" y="0"/>
                    </a:moveTo>
                    <a:lnTo>
                      <a:pt x="1" y="26"/>
                    </a:lnTo>
                    <a:lnTo>
                      <a:pt x="1" y="26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1"/>
                    </a:lnTo>
                    <a:lnTo>
                      <a:pt x="20" y="54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62" y="56"/>
                    </a:lnTo>
                    <a:lnTo>
                      <a:pt x="68" y="54"/>
                    </a:lnTo>
                    <a:lnTo>
                      <a:pt x="73" y="51"/>
                    </a:lnTo>
                    <a:lnTo>
                      <a:pt x="78" y="48"/>
                    </a:lnTo>
                    <a:lnTo>
                      <a:pt x="82" y="44"/>
                    </a:lnTo>
                    <a:lnTo>
                      <a:pt x="85" y="39"/>
                    </a:lnTo>
                    <a:lnTo>
                      <a:pt x="86" y="33"/>
                    </a:lnTo>
                    <a:lnTo>
                      <a:pt x="87" y="26"/>
                    </a:lnTo>
                    <a:lnTo>
                      <a:pt x="8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2" name="Line 233"/>
              <p:cNvSpPr>
                <a:spLocks noChangeShapeType="1"/>
              </p:cNvSpPr>
              <p:nvPr/>
            </p:nvSpPr>
            <p:spPr bwMode="auto">
              <a:xfrm>
                <a:off x="5206" y="3089"/>
                <a:ext cx="2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3" name="Freeform 234"/>
              <p:cNvSpPr>
                <a:spLocks noEditPoints="1"/>
              </p:cNvSpPr>
              <p:nvPr/>
            </p:nvSpPr>
            <p:spPr bwMode="auto">
              <a:xfrm>
                <a:off x="5170" y="2940"/>
                <a:ext cx="95" cy="125"/>
              </a:xfrm>
              <a:custGeom>
                <a:avLst/>
                <a:gdLst>
                  <a:gd name="T0" fmla="*/ 92 w 95"/>
                  <a:gd name="T1" fmla="*/ 102 h 125"/>
                  <a:gd name="T2" fmla="*/ 92 w 95"/>
                  <a:gd name="T3" fmla="*/ 102 h 125"/>
                  <a:gd name="T4" fmla="*/ 83 w 95"/>
                  <a:gd name="T5" fmla="*/ 112 h 125"/>
                  <a:gd name="T6" fmla="*/ 73 w 95"/>
                  <a:gd name="T7" fmla="*/ 119 h 125"/>
                  <a:gd name="T8" fmla="*/ 60 w 95"/>
                  <a:gd name="T9" fmla="*/ 123 h 125"/>
                  <a:gd name="T10" fmla="*/ 47 w 95"/>
                  <a:gd name="T11" fmla="*/ 125 h 125"/>
                  <a:gd name="T12" fmla="*/ 41 w 95"/>
                  <a:gd name="T13" fmla="*/ 124 h 125"/>
                  <a:gd name="T14" fmla="*/ 27 w 95"/>
                  <a:gd name="T15" fmla="*/ 121 h 125"/>
                  <a:gd name="T16" fmla="*/ 16 w 95"/>
                  <a:gd name="T17" fmla="*/ 116 h 125"/>
                  <a:gd name="T18" fmla="*/ 7 w 95"/>
                  <a:gd name="T19" fmla="*/ 108 h 125"/>
                  <a:gd name="T20" fmla="*/ 3 w 95"/>
                  <a:gd name="T21" fmla="*/ 102 h 125"/>
                  <a:gd name="T22" fmla="*/ 0 w 95"/>
                  <a:gd name="T23" fmla="*/ 39 h 125"/>
                  <a:gd name="T24" fmla="*/ 2 w 95"/>
                  <a:gd name="T25" fmla="*/ 27 h 125"/>
                  <a:gd name="T26" fmla="*/ 7 w 95"/>
                  <a:gd name="T27" fmla="*/ 18 h 125"/>
                  <a:gd name="T28" fmla="*/ 16 w 95"/>
                  <a:gd name="T29" fmla="*/ 12 h 125"/>
                  <a:gd name="T30" fmla="*/ 28 w 95"/>
                  <a:gd name="T31" fmla="*/ 9 h 125"/>
                  <a:gd name="T32" fmla="*/ 62 w 95"/>
                  <a:gd name="T33" fmla="*/ 6 h 125"/>
                  <a:gd name="T34" fmla="*/ 62 w 95"/>
                  <a:gd name="T35" fmla="*/ 4 h 125"/>
                  <a:gd name="T36" fmla="*/ 66 w 95"/>
                  <a:gd name="T37" fmla="*/ 1 h 125"/>
                  <a:gd name="T38" fmla="*/ 68 w 95"/>
                  <a:gd name="T39" fmla="*/ 0 h 125"/>
                  <a:gd name="T40" fmla="*/ 73 w 95"/>
                  <a:gd name="T41" fmla="*/ 2 h 125"/>
                  <a:gd name="T42" fmla="*/ 75 w 95"/>
                  <a:gd name="T43" fmla="*/ 6 h 125"/>
                  <a:gd name="T44" fmla="*/ 75 w 95"/>
                  <a:gd name="T45" fmla="*/ 10 h 125"/>
                  <a:gd name="T46" fmla="*/ 83 w 95"/>
                  <a:gd name="T47" fmla="*/ 14 h 125"/>
                  <a:gd name="T48" fmla="*/ 90 w 95"/>
                  <a:gd name="T49" fmla="*/ 21 h 125"/>
                  <a:gd name="T50" fmla="*/ 94 w 95"/>
                  <a:gd name="T51" fmla="*/ 29 h 125"/>
                  <a:gd name="T52" fmla="*/ 95 w 95"/>
                  <a:gd name="T53" fmla="*/ 39 h 125"/>
                  <a:gd name="T54" fmla="*/ 66 w 95"/>
                  <a:gd name="T55" fmla="*/ 99 h 125"/>
                  <a:gd name="T56" fmla="*/ 71 w 95"/>
                  <a:gd name="T57" fmla="*/ 99 h 125"/>
                  <a:gd name="T58" fmla="*/ 76 w 95"/>
                  <a:gd name="T59" fmla="*/ 94 h 125"/>
                  <a:gd name="T60" fmla="*/ 77 w 95"/>
                  <a:gd name="T61" fmla="*/ 89 h 125"/>
                  <a:gd name="T62" fmla="*/ 79 w 95"/>
                  <a:gd name="T63" fmla="*/ 44 h 125"/>
                  <a:gd name="T64" fmla="*/ 76 w 95"/>
                  <a:gd name="T65" fmla="*/ 35 h 125"/>
                  <a:gd name="T66" fmla="*/ 72 w 95"/>
                  <a:gd name="T67" fmla="*/ 31 h 125"/>
                  <a:gd name="T68" fmla="*/ 28 w 95"/>
                  <a:gd name="T69" fmla="*/ 30 h 125"/>
                  <a:gd name="T70" fmla="*/ 23 w 95"/>
                  <a:gd name="T71" fmla="*/ 31 h 125"/>
                  <a:gd name="T72" fmla="*/ 19 w 95"/>
                  <a:gd name="T73" fmla="*/ 35 h 125"/>
                  <a:gd name="T74" fmla="*/ 15 w 95"/>
                  <a:gd name="T75" fmla="*/ 44 h 125"/>
                  <a:gd name="T76" fmla="*/ 17 w 95"/>
                  <a:gd name="T77" fmla="*/ 89 h 125"/>
                  <a:gd name="T78" fmla="*/ 18 w 95"/>
                  <a:gd name="T79" fmla="*/ 94 h 125"/>
                  <a:gd name="T80" fmla="*/ 23 w 95"/>
                  <a:gd name="T81" fmla="*/ 99 h 125"/>
                  <a:gd name="T82" fmla="*/ 66 w 95"/>
                  <a:gd name="T83" fmla="*/ 9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125">
                    <a:moveTo>
                      <a:pt x="95" y="39"/>
                    </a:moveTo>
                    <a:lnTo>
                      <a:pt x="92" y="102"/>
                    </a:lnTo>
                    <a:lnTo>
                      <a:pt x="92" y="102"/>
                    </a:lnTo>
                    <a:lnTo>
                      <a:pt x="92" y="102"/>
                    </a:lnTo>
                    <a:lnTo>
                      <a:pt x="88" y="108"/>
                    </a:lnTo>
                    <a:lnTo>
                      <a:pt x="83" y="112"/>
                    </a:lnTo>
                    <a:lnTo>
                      <a:pt x="78" y="116"/>
                    </a:lnTo>
                    <a:lnTo>
                      <a:pt x="73" y="119"/>
                    </a:lnTo>
                    <a:lnTo>
                      <a:pt x="66" y="121"/>
                    </a:lnTo>
                    <a:lnTo>
                      <a:pt x="60" y="123"/>
                    </a:lnTo>
                    <a:lnTo>
                      <a:pt x="54" y="124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1" y="124"/>
                    </a:lnTo>
                    <a:lnTo>
                      <a:pt x="34" y="123"/>
                    </a:lnTo>
                    <a:lnTo>
                      <a:pt x="27" y="121"/>
                    </a:lnTo>
                    <a:lnTo>
                      <a:pt x="22" y="119"/>
                    </a:lnTo>
                    <a:lnTo>
                      <a:pt x="16" y="116"/>
                    </a:lnTo>
                    <a:lnTo>
                      <a:pt x="11" y="112"/>
                    </a:lnTo>
                    <a:lnTo>
                      <a:pt x="7" y="108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7" y="18"/>
                    </a:lnTo>
                    <a:lnTo>
                      <a:pt x="12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9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3" y="2"/>
                    </a:lnTo>
                    <a:lnTo>
                      <a:pt x="74" y="4"/>
                    </a:lnTo>
                    <a:lnTo>
                      <a:pt x="75" y="6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9" y="12"/>
                    </a:lnTo>
                    <a:lnTo>
                      <a:pt x="83" y="14"/>
                    </a:lnTo>
                    <a:lnTo>
                      <a:pt x="87" y="17"/>
                    </a:lnTo>
                    <a:lnTo>
                      <a:pt x="90" y="21"/>
                    </a:lnTo>
                    <a:lnTo>
                      <a:pt x="92" y="25"/>
                    </a:lnTo>
                    <a:lnTo>
                      <a:pt x="94" y="29"/>
                    </a:lnTo>
                    <a:lnTo>
                      <a:pt x="95" y="35"/>
                    </a:lnTo>
                    <a:lnTo>
                      <a:pt x="95" y="39"/>
                    </a:lnTo>
                    <a:lnTo>
                      <a:pt x="95" y="39"/>
                    </a:lnTo>
                    <a:close/>
                    <a:moveTo>
                      <a:pt x="66" y="99"/>
                    </a:moveTo>
                    <a:lnTo>
                      <a:pt x="66" y="99"/>
                    </a:lnTo>
                    <a:lnTo>
                      <a:pt x="71" y="99"/>
                    </a:lnTo>
                    <a:lnTo>
                      <a:pt x="74" y="97"/>
                    </a:lnTo>
                    <a:lnTo>
                      <a:pt x="76" y="94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8" y="39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2" y="31"/>
                    </a:lnTo>
                    <a:lnTo>
                      <a:pt x="66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94"/>
                    </a:lnTo>
                    <a:lnTo>
                      <a:pt x="20" y="97"/>
                    </a:lnTo>
                    <a:lnTo>
                      <a:pt x="23" y="99"/>
                    </a:lnTo>
                    <a:lnTo>
                      <a:pt x="28" y="99"/>
                    </a:lnTo>
                    <a:lnTo>
                      <a:pt x="66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4" name="Freeform 235"/>
              <p:cNvSpPr>
                <a:spLocks/>
              </p:cNvSpPr>
              <p:nvPr/>
            </p:nvSpPr>
            <p:spPr bwMode="auto">
              <a:xfrm>
                <a:off x="2027" y="57"/>
                <a:ext cx="79" cy="80"/>
              </a:xfrm>
              <a:custGeom>
                <a:avLst/>
                <a:gdLst>
                  <a:gd name="T0" fmla="*/ 0 w 79"/>
                  <a:gd name="T1" fmla="*/ 40 h 80"/>
                  <a:gd name="T2" fmla="*/ 0 w 79"/>
                  <a:gd name="T3" fmla="*/ 40 h 80"/>
                  <a:gd name="T4" fmla="*/ 0 w 79"/>
                  <a:gd name="T5" fmla="*/ 32 h 80"/>
                  <a:gd name="T6" fmla="*/ 3 w 79"/>
                  <a:gd name="T7" fmla="*/ 24 h 80"/>
                  <a:gd name="T8" fmla="*/ 6 w 79"/>
                  <a:gd name="T9" fmla="*/ 17 h 80"/>
                  <a:gd name="T10" fmla="*/ 11 w 79"/>
                  <a:gd name="T11" fmla="*/ 11 h 80"/>
                  <a:gd name="T12" fmla="*/ 17 w 79"/>
                  <a:gd name="T13" fmla="*/ 6 h 80"/>
                  <a:gd name="T14" fmla="*/ 23 w 79"/>
                  <a:gd name="T15" fmla="*/ 3 h 80"/>
                  <a:gd name="T16" fmla="*/ 31 w 79"/>
                  <a:gd name="T17" fmla="*/ 1 h 80"/>
                  <a:gd name="T18" fmla="*/ 40 w 79"/>
                  <a:gd name="T19" fmla="*/ 0 h 80"/>
                  <a:gd name="T20" fmla="*/ 40 w 79"/>
                  <a:gd name="T21" fmla="*/ 0 h 80"/>
                  <a:gd name="T22" fmla="*/ 47 w 79"/>
                  <a:gd name="T23" fmla="*/ 1 h 80"/>
                  <a:gd name="T24" fmla="*/ 55 w 79"/>
                  <a:gd name="T25" fmla="*/ 3 h 80"/>
                  <a:gd name="T26" fmla="*/ 61 w 79"/>
                  <a:gd name="T27" fmla="*/ 6 h 80"/>
                  <a:gd name="T28" fmla="*/ 67 w 79"/>
                  <a:gd name="T29" fmla="*/ 11 h 80"/>
                  <a:gd name="T30" fmla="*/ 73 w 79"/>
                  <a:gd name="T31" fmla="*/ 17 h 80"/>
                  <a:gd name="T32" fmla="*/ 76 w 79"/>
                  <a:gd name="T33" fmla="*/ 24 h 80"/>
                  <a:gd name="T34" fmla="*/ 79 w 79"/>
                  <a:gd name="T35" fmla="*/ 32 h 80"/>
                  <a:gd name="T36" fmla="*/ 79 w 79"/>
                  <a:gd name="T37" fmla="*/ 40 h 80"/>
                  <a:gd name="T38" fmla="*/ 79 w 79"/>
                  <a:gd name="T39" fmla="*/ 40 h 80"/>
                  <a:gd name="T40" fmla="*/ 79 w 79"/>
                  <a:gd name="T41" fmla="*/ 48 h 80"/>
                  <a:gd name="T42" fmla="*/ 76 w 79"/>
                  <a:gd name="T43" fmla="*/ 55 h 80"/>
                  <a:gd name="T44" fmla="*/ 73 w 79"/>
                  <a:gd name="T45" fmla="*/ 63 h 80"/>
                  <a:gd name="T46" fmla="*/ 67 w 79"/>
                  <a:gd name="T47" fmla="*/ 68 h 80"/>
                  <a:gd name="T48" fmla="*/ 61 w 79"/>
                  <a:gd name="T49" fmla="*/ 73 h 80"/>
                  <a:gd name="T50" fmla="*/ 55 w 79"/>
                  <a:gd name="T51" fmla="*/ 77 h 80"/>
                  <a:gd name="T52" fmla="*/ 47 w 79"/>
                  <a:gd name="T53" fmla="*/ 79 h 80"/>
                  <a:gd name="T54" fmla="*/ 40 w 79"/>
                  <a:gd name="T55" fmla="*/ 80 h 80"/>
                  <a:gd name="T56" fmla="*/ 40 w 79"/>
                  <a:gd name="T57" fmla="*/ 80 h 80"/>
                  <a:gd name="T58" fmla="*/ 31 w 79"/>
                  <a:gd name="T59" fmla="*/ 79 h 80"/>
                  <a:gd name="T60" fmla="*/ 23 w 79"/>
                  <a:gd name="T61" fmla="*/ 77 h 80"/>
                  <a:gd name="T62" fmla="*/ 17 w 79"/>
                  <a:gd name="T63" fmla="*/ 73 h 80"/>
                  <a:gd name="T64" fmla="*/ 11 w 79"/>
                  <a:gd name="T65" fmla="*/ 68 h 80"/>
                  <a:gd name="T66" fmla="*/ 6 w 79"/>
                  <a:gd name="T67" fmla="*/ 63 h 80"/>
                  <a:gd name="T68" fmla="*/ 3 w 79"/>
                  <a:gd name="T69" fmla="*/ 55 h 80"/>
                  <a:gd name="T70" fmla="*/ 0 w 79"/>
                  <a:gd name="T71" fmla="*/ 48 h 80"/>
                  <a:gd name="T72" fmla="*/ 0 w 79"/>
                  <a:gd name="T73" fmla="*/ 40 h 80"/>
                  <a:gd name="T74" fmla="*/ 0 w 79"/>
                  <a:gd name="T7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9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11" y="11"/>
                    </a:lnTo>
                    <a:lnTo>
                      <a:pt x="17" y="6"/>
                    </a:lnTo>
                    <a:lnTo>
                      <a:pt x="23" y="3"/>
                    </a:lnTo>
                    <a:lnTo>
                      <a:pt x="31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7" y="1"/>
                    </a:lnTo>
                    <a:lnTo>
                      <a:pt x="55" y="3"/>
                    </a:lnTo>
                    <a:lnTo>
                      <a:pt x="61" y="6"/>
                    </a:lnTo>
                    <a:lnTo>
                      <a:pt x="67" y="11"/>
                    </a:lnTo>
                    <a:lnTo>
                      <a:pt x="73" y="17"/>
                    </a:lnTo>
                    <a:lnTo>
                      <a:pt x="76" y="24"/>
                    </a:lnTo>
                    <a:lnTo>
                      <a:pt x="79" y="32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79" y="48"/>
                    </a:lnTo>
                    <a:lnTo>
                      <a:pt x="76" y="55"/>
                    </a:lnTo>
                    <a:lnTo>
                      <a:pt x="73" y="63"/>
                    </a:lnTo>
                    <a:lnTo>
                      <a:pt x="67" y="68"/>
                    </a:lnTo>
                    <a:lnTo>
                      <a:pt x="61" y="73"/>
                    </a:lnTo>
                    <a:lnTo>
                      <a:pt x="55" y="77"/>
                    </a:lnTo>
                    <a:lnTo>
                      <a:pt x="47" y="79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31" y="79"/>
                    </a:lnTo>
                    <a:lnTo>
                      <a:pt x="23" y="77"/>
                    </a:lnTo>
                    <a:lnTo>
                      <a:pt x="17" y="73"/>
                    </a:lnTo>
                    <a:lnTo>
                      <a:pt x="11" y="68"/>
                    </a:lnTo>
                    <a:lnTo>
                      <a:pt x="6" y="63"/>
                    </a:lnTo>
                    <a:lnTo>
                      <a:pt x="3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5" name="Freeform 236"/>
              <p:cNvSpPr>
                <a:spLocks/>
              </p:cNvSpPr>
              <p:nvPr/>
            </p:nvSpPr>
            <p:spPr bwMode="auto">
              <a:xfrm>
                <a:off x="1991" y="148"/>
                <a:ext cx="161" cy="54"/>
              </a:xfrm>
              <a:custGeom>
                <a:avLst/>
                <a:gdLst>
                  <a:gd name="T0" fmla="*/ 161 w 161"/>
                  <a:gd name="T1" fmla="*/ 54 h 54"/>
                  <a:gd name="T2" fmla="*/ 126 w 161"/>
                  <a:gd name="T3" fmla="*/ 54 h 54"/>
                  <a:gd name="T4" fmla="*/ 126 w 161"/>
                  <a:gd name="T5" fmla="*/ 54 h 54"/>
                  <a:gd name="T6" fmla="*/ 126 w 161"/>
                  <a:gd name="T7" fmla="*/ 30 h 54"/>
                  <a:gd name="T8" fmla="*/ 126 w 161"/>
                  <a:gd name="T9" fmla="*/ 21 h 54"/>
                  <a:gd name="T10" fmla="*/ 126 w 161"/>
                  <a:gd name="T11" fmla="*/ 21 h 54"/>
                  <a:gd name="T12" fmla="*/ 125 w 161"/>
                  <a:gd name="T13" fmla="*/ 17 h 54"/>
                  <a:gd name="T14" fmla="*/ 122 w 161"/>
                  <a:gd name="T15" fmla="*/ 13 h 54"/>
                  <a:gd name="T16" fmla="*/ 117 w 161"/>
                  <a:gd name="T17" fmla="*/ 10 h 54"/>
                  <a:gd name="T18" fmla="*/ 111 w 161"/>
                  <a:gd name="T19" fmla="*/ 7 h 54"/>
                  <a:gd name="T20" fmla="*/ 102 w 161"/>
                  <a:gd name="T21" fmla="*/ 4 h 54"/>
                  <a:gd name="T22" fmla="*/ 94 w 161"/>
                  <a:gd name="T23" fmla="*/ 2 h 54"/>
                  <a:gd name="T24" fmla="*/ 85 w 161"/>
                  <a:gd name="T25" fmla="*/ 1 h 54"/>
                  <a:gd name="T26" fmla="*/ 76 w 161"/>
                  <a:gd name="T27" fmla="*/ 0 h 54"/>
                  <a:gd name="T28" fmla="*/ 76 w 161"/>
                  <a:gd name="T29" fmla="*/ 0 h 54"/>
                  <a:gd name="T30" fmla="*/ 65 w 161"/>
                  <a:gd name="T31" fmla="*/ 1 h 54"/>
                  <a:gd name="T32" fmla="*/ 56 w 161"/>
                  <a:gd name="T33" fmla="*/ 2 h 54"/>
                  <a:gd name="T34" fmla="*/ 48 w 161"/>
                  <a:gd name="T35" fmla="*/ 4 h 54"/>
                  <a:gd name="T36" fmla="*/ 40 w 161"/>
                  <a:gd name="T37" fmla="*/ 7 h 54"/>
                  <a:gd name="T38" fmla="*/ 34 w 161"/>
                  <a:gd name="T39" fmla="*/ 10 h 54"/>
                  <a:gd name="T40" fmla="*/ 28 w 161"/>
                  <a:gd name="T41" fmla="*/ 13 h 54"/>
                  <a:gd name="T42" fmla="*/ 25 w 161"/>
                  <a:gd name="T43" fmla="*/ 17 h 54"/>
                  <a:gd name="T44" fmla="*/ 24 w 161"/>
                  <a:gd name="T45" fmla="*/ 21 h 54"/>
                  <a:gd name="T46" fmla="*/ 24 w 161"/>
                  <a:gd name="T47" fmla="*/ 21 h 54"/>
                  <a:gd name="T48" fmla="*/ 24 w 161"/>
                  <a:gd name="T49" fmla="*/ 30 h 54"/>
                  <a:gd name="T50" fmla="*/ 24 w 161"/>
                  <a:gd name="T51" fmla="*/ 54 h 54"/>
                  <a:gd name="T52" fmla="*/ 0 w 161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54">
                    <a:moveTo>
                      <a:pt x="161" y="54"/>
                    </a:move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30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5" y="17"/>
                    </a:lnTo>
                    <a:lnTo>
                      <a:pt x="122" y="13"/>
                    </a:lnTo>
                    <a:lnTo>
                      <a:pt x="117" y="10"/>
                    </a:lnTo>
                    <a:lnTo>
                      <a:pt x="111" y="7"/>
                    </a:lnTo>
                    <a:lnTo>
                      <a:pt x="102" y="4"/>
                    </a:lnTo>
                    <a:lnTo>
                      <a:pt x="94" y="2"/>
                    </a:lnTo>
                    <a:lnTo>
                      <a:pt x="85" y="1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65" y="1"/>
                    </a:lnTo>
                    <a:lnTo>
                      <a:pt x="56" y="2"/>
                    </a:lnTo>
                    <a:lnTo>
                      <a:pt x="48" y="4"/>
                    </a:lnTo>
                    <a:lnTo>
                      <a:pt x="40" y="7"/>
                    </a:lnTo>
                    <a:lnTo>
                      <a:pt x="34" y="10"/>
                    </a:lnTo>
                    <a:lnTo>
                      <a:pt x="28" y="13"/>
                    </a:lnTo>
                    <a:lnTo>
                      <a:pt x="25" y="17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30"/>
                    </a:lnTo>
                    <a:lnTo>
                      <a:pt x="24" y="54"/>
                    </a:lnTo>
                    <a:lnTo>
                      <a:pt x="0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6" name="Line 237"/>
              <p:cNvSpPr>
                <a:spLocks noChangeShapeType="1"/>
              </p:cNvSpPr>
              <p:nvPr/>
            </p:nvSpPr>
            <p:spPr bwMode="auto">
              <a:xfrm flipH="1">
                <a:off x="1821" y="202"/>
                <a:ext cx="2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7" name="Freeform 238"/>
              <p:cNvSpPr>
                <a:spLocks/>
              </p:cNvSpPr>
              <p:nvPr/>
            </p:nvSpPr>
            <p:spPr bwMode="auto">
              <a:xfrm>
                <a:off x="1873" y="31"/>
                <a:ext cx="92" cy="92"/>
              </a:xfrm>
              <a:custGeom>
                <a:avLst/>
                <a:gdLst>
                  <a:gd name="T0" fmla="*/ 0 w 92"/>
                  <a:gd name="T1" fmla="*/ 46 h 92"/>
                  <a:gd name="T2" fmla="*/ 0 w 92"/>
                  <a:gd name="T3" fmla="*/ 46 h 92"/>
                  <a:gd name="T4" fmla="*/ 1 w 92"/>
                  <a:gd name="T5" fmla="*/ 36 h 92"/>
                  <a:gd name="T6" fmla="*/ 3 w 92"/>
                  <a:gd name="T7" fmla="*/ 28 h 92"/>
                  <a:gd name="T8" fmla="*/ 9 w 92"/>
                  <a:gd name="T9" fmla="*/ 20 h 92"/>
                  <a:gd name="T10" fmla="*/ 14 w 92"/>
                  <a:gd name="T11" fmla="*/ 13 h 92"/>
                  <a:gd name="T12" fmla="*/ 21 w 92"/>
                  <a:gd name="T13" fmla="*/ 7 h 92"/>
                  <a:gd name="T14" fmla="*/ 28 w 92"/>
                  <a:gd name="T15" fmla="*/ 3 h 92"/>
                  <a:gd name="T16" fmla="*/ 37 w 92"/>
                  <a:gd name="T17" fmla="*/ 1 h 92"/>
                  <a:gd name="T18" fmla="*/ 47 w 92"/>
                  <a:gd name="T19" fmla="*/ 0 h 92"/>
                  <a:gd name="T20" fmla="*/ 47 w 92"/>
                  <a:gd name="T21" fmla="*/ 0 h 92"/>
                  <a:gd name="T22" fmla="*/ 56 w 92"/>
                  <a:gd name="T23" fmla="*/ 1 h 92"/>
                  <a:gd name="T24" fmla="*/ 64 w 92"/>
                  <a:gd name="T25" fmla="*/ 3 h 92"/>
                  <a:gd name="T26" fmla="*/ 72 w 92"/>
                  <a:gd name="T27" fmla="*/ 7 h 92"/>
                  <a:gd name="T28" fmla="*/ 79 w 92"/>
                  <a:gd name="T29" fmla="*/ 13 h 92"/>
                  <a:gd name="T30" fmla="*/ 85 w 92"/>
                  <a:gd name="T31" fmla="*/ 20 h 92"/>
                  <a:gd name="T32" fmla="*/ 89 w 92"/>
                  <a:gd name="T33" fmla="*/ 28 h 92"/>
                  <a:gd name="T34" fmla="*/ 92 w 92"/>
                  <a:gd name="T35" fmla="*/ 36 h 92"/>
                  <a:gd name="T36" fmla="*/ 92 w 92"/>
                  <a:gd name="T37" fmla="*/ 46 h 92"/>
                  <a:gd name="T38" fmla="*/ 92 w 92"/>
                  <a:gd name="T39" fmla="*/ 46 h 92"/>
                  <a:gd name="T40" fmla="*/ 92 w 92"/>
                  <a:gd name="T41" fmla="*/ 56 h 92"/>
                  <a:gd name="T42" fmla="*/ 89 w 92"/>
                  <a:gd name="T43" fmla="*/ 64 h 92"/>
                  <a:gd name="T44" fmla="*/ 85 w 92"/>
                  <a:gd name="T45" fmla="*/ 72 h 92"/>
                  <a:gd name="T46" fmla="*/ 79 w 92"/>
                  <a:gd name="T47" fmla="*/ 78 h 92"/>
                  <a:gd name="T48" fmla="*/ 72 w 92"/>
                  <a:gd name="T49" fmla="*/ 84 h 92"/>
                  <a:gd name="T50" fmla="*/ 64 w 92"/>
                  <a:gd name="T51" fmla="*/ 89 h 92"/>
                  <a:gd name="T52" fmla="*/ 56 w 92"/>
                  <a:gd name="T53" fmla="*/ 91 h 92"/>
                  <a:gd name="T54" fmla="*/ 47 w 92"/>
                  <a:gd name="T55" fmla="*/ 92 h 92"/>
                  <a:gd name="T56" fmla="*/ 47 w 92"/>
                  <a:gd name="T57" fmla="*/ 92 h 92"/>
                  <a:gd name="T58" fmla="*/ 37 w 92"/>
                  <a:gd name="T59" fmla="*/ 91 h 92"/>
                  <a:gd name="T60" fmla="*/ 28 w 92"/>
                  <a:gd name="T61" fmla="*/ 89 h 92"/>
                  <a:gd name="T62" fmla="*/ 21 w 92"/>
                  <a:gd name="T63" fmla="*/ 84 h 92"/>
                  <a:gd name="T64" fmla="*/ 14 w 92"/>
                  <a:gd name="T65" fmla="*/ 78 h 92"/>
                  <a:gd name="T66" fmla="*/ 9 w 92"/>
                  <a:gd name="T67" fmla="*/ 72 h 92"/>
                  <a:gd name="T68" fmla="*/ 3 w 92"/>
                  <a:gd name="T69" fmla="*/ 64 h 92"/>
                  <a:gd name="T70" fmla="*/ 1 w 92"/>
                  <a:gd name="T71" fmla="*/ 56 h 92"/>
                  <a:gd name="T72" fmla="*/ 0 w 92"/>
                  <a:gd name="T73" fmla="*/ 46 h 92"/>
                  <a:gd name="T74" fmla="*/ 0 w 92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2">
                    <a:moveTo>
                      <a:pt x="0" y="46"/>
                    </a:moveTo>
                    <a:lnTo>
                      <a:pt x="0" y="46"/>
                    </a:lnTo>
                    <a:lnTo>
                      <a:pt x="1" y="36"/>
                    </a:lnTo>
                    <a:lnTo>
                      <a:pt x="3" y="28"/>
                    </a:lnTo>
                    <a:lnTo>
                      <a:pt x="9" y="20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6" y="1"/>
                    </a:lnTo>
                    <a:lnTo>
                      <a:pt x="64" y="3"/>
                    </a:lnTo>
                    <a:lnTo>
                      <a:pt x="72" y="7"/>
                    </a:lnTo>
                    <a:lnTo>
                      <a:pt x="79" y="13"/>
                    </a:lnTo>
                    <a:lnTo>
                      <a:pt x="85" y="20"/>
                    </a:lnTo>
                    <a:lnTo>
                      <a:pt x="89" y="28"/>
                    </a:lnTo>
                    <a:lnTo>
                      <a:pt x="92" y="3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56"/>
                    </a:lnTo>
                    <a:lnTo>
                      <a:pt x="89" y="64"/>
                    </a:lnTo>
                    <a:lnTo>
                      <a:pt x="85" y="72"/>
                    </a:lnTo>
                    <a:lnTo>
                      <a:pt x="79" y="78"/>
                    </a:lnTo>
                    <a:lnTo>
                      <a:pt x="72" y="84"/>
                    </a:lnTo>
                    <a:lnTo>
                      <a:pt x="64" y="89"/>
                    </a:lnTo>
                    <a:lnTo>
                      <a:pt x="56" y="91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37" y="91"/>
                    </a:lnTo>
                    <a:lnTo>
                      <a:pt x="28" y="89"/>
                    </a:lnTo>
                    <a:lnTo>
                      <a:pt x="21" y="84"/>
                    </a:lnTo>
                    <a:lnTo>
                      <a:pt x="14" y="78"/>
                    </a:lnTo>
                    <a:lnTo>
                      <a:pt x="9" y="72"/>
                    </a:lnTo>
                    <a:lnTo>
                      <a:pt x="3" y="64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8" name="Freeform 239"/>
              <p:cNvSpPr>
                <a:spLocks/>
              </p:cNvSpPr>
              <p:nvPr/>
            </p:nvSpPr>
            <p:spPr bwMode="auto">
              <a:xfrm>
                <a:off x="1860" y="137"/>
                <a:ext cx="118" cy="228"/>
              </a:xfrm>
              <a:custGeom>
                <a:avLst/>
                <a:gdLst>
                  <a:gd name="T0" fmla="*/ 39 w 118"/>
                  <a:gd name="T1" fmla="*/ 228 h 228"/>
                  <a:gd name="T2" fmla="*/ 34 w 118"/>
                  <a:gd name="T3" fmla="*/ 226 h 228"/>
                  <a:gd name="T4" fmla="*/ 30 w 118"/>
                  <a:gd name="T5" fmla="*/ 217 h 228"/>
                  <a:gd name="T6" fmla="*/ 26 w 118"/>
                  <a:gd name="T7" fmla="*/ 201 h 228"/>
                  <a:gd name="T8" fmla="*/ 16 w 118"/>
                  <a:gd name="T9" fmla="*/ 141 h 228"/>
                  <a:gd name="T10" fmla="*/ 15 w 118"/>
                  <a:gd name="T11" fmla="*/ 137 h 228"/>
                  <a:gd name="T12" fmla="*/ 10 w 118"/>
                  <a:gd name="T13" fmla="*/ 130 h 228"/>
                  <a:gd name="T14" fmla="*/ 6 w 118"/>
                  <a:gd name="T15" fmla="*/ 122 h 228"/>
                  <a:gd name="T16" fmla="*/ 6 w 118"/>
                  <a:gd name="T17" fmla="*/ 118 h 228"/>
                  <a:gd name="T18" fmla="*/ 1 w 118"/>
                  <a:gd name="T19" fmla="*/ 80 h 228"/>
                  <a:gd name="T20" fmla="*/ 0 w 118"/>
                  <a:gd name="T21" fmla="*/ 30 h 228"/>
                  <a:gd name="T22" fmla="*/ 1 w 118"/>
                  <a:gd name="T23" fmla="*/ 23 h 228"/>
                  <a:gd name="T24" fmla="*/ 2 w 118"/>
                  <a:gd name="T25" fmla="*/ 19 h 228"/>
                  <a:gd name="T26" fmla="*/ 11 w 118"/>
                  <a:gd name="T27" fmla="*/ 10 h 228"/>
                  <a:gd name="T28" fmla="*/ 28 w 118"/>
                  <a:gd name="T29" fmla="*/ 4 h 228"/>
                  <a:gd name="T30" fmla="*/ 48 w 118"/>
                  <a:gd name="T31" fmla="*/ 0 h 228"/>
                  <a:gd name="T32" fmla="*/ 60 w 118"/>
                  <a:gd name="T33" fmla="*/ 0 h 228"/>
                  <a:gd name="T34" fmla="*/ 81 w 118"/>
                  <a:gd name="T35" fmla="*/ 1 h 228"/>
                  <a:gd name="T36" fmla="*/ 100 w 118"/>
                  <a:gd name="T37" fmla="*/ 6 h 228"/>
                  <a:gd name="T38" fmla="*/ 113 w 118"/>
                  <a:gd name="T39" fmla="*/ 13 h 228"/>
                  <a:gd name="T40" fmla="*/ 117 w 118"/>
                  <a:gd name="T41" fmla="*/ 21 h 228"/>
                  <a:gd name="T42" fmla="*/ 118 w 118"/>
                  <a:gd name="T43" fmla="*/ 23 h 228"/>
                  <a:gd name="T44" fmla="*/ 118 w 118"/>
                  <a:gd name="T45" fmla="*/ 50 h 228"/>
                  <a:gd name="T46" fmla="*/ 115 w 118"/>
                  <a:gd name="T47" fmla="*/ 99 h 228"/>
                  <a:gd name="T48" fmla="*/ 113 w 118"/>
                  <a:gd name="T49" fmla="*/ 118 h 228"/>
                  <a:gd name="T50" fmla="*/ 111 w 118"/>
                  <a:gd name="T51" fmla="*/ 125 h 228"/>
                  <a:gd name="T52" fmla="*/ 105 w 118"/>
                  <a:gd name="T53" fmla="*/ 134 h 228"/>
                  <a:gd name="T54" fmla="*/ 103 w 118"/>
                  <a:gd name="T55" fmla="*/ 141 h 228"/>
                  <a:gd name="T56" fmla="*/ 97 w 118"/>
                  <a:gd name="T57" fmla="*/ 179 h 228"/>
                  <a:gd name="T58" fmla="*/ 88 w 118"/>
                  <a:gd name="T59" fmla="*/ 217 h 228"/>
                  <a:gd name="T60" fmla="*/ 86 w 118"/>
                  <a:gd name="T61" fmla="*/ 223 h 228"/>
                  <a:gd name="T62" fmla="*/ 82 w 118"/>
                  <a:gd name="T63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228">
                    <a:moveTo>
                      <a:pt x="39" y="228"/>
                    </a:moveTo>
                    <a:lnTo>
                      <a:pt x="39" y="228"/>
                    </a:lnTo>
                    <a:lnTo>
                      <a:pt x="36" y="228"/>
                    </a:lnTo>
                    <a:lnTo>
                      <a:pt x="34" y="226"/>
                    </a:lnTo>
                    <a:lnTo>
                      <a:pt x="32" y="223"/>
                    </a:lnTo>
                    <a:lnTo>
                      <a:pt x="30" y="217"/>
                    </a:lnTo>
                    <a:lnTo>
                      <a:pt x="30" y="217"/>
                    </a:lnTo>
                    <a:lnTo>
                      <a:pt x="26" y="201"/>
                    </a:lnTo>
                    <a:lnTo>
                      <a:pt x="23" y="179"/>
                    </a:lnTo>
                    <a:lnTo>
                      <a:pt x="16" y="141"/>
                    </a:lnTo>
                    <a:lnTo>
                      <a:pt x="16" y="141"/>
                    </a:lnTo>
                    <a:lnTo>
                      <a:pt x="15" y="137"/>
                    </a:lnTo>
                    <a:lnTo>
                      <a:pt x="13" y="134"/>
                    </a:lnTo>
                    <a:lnTo>
                      <a:pt x="10" y="130"/>
                    </a:lnTo>
                    <a:lnTo>
                      <a:pt x="8" y="125"/>
                    </a:lnTo>
                    <a:lnTo>
                      <a:pt x="6" y="122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3" y="99"/>
                    </a:lnTo>
                    <a:lnTo>
                      <a:pt x="1" y="80"/>
                    </a:lnTo>
                    <a:lnTo>
                      <a:pt x="0" y="50"/>
                    </a:lnTo>
                    <a:lnTo>
                      <a:pt x="0" y="30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6" y="13"/>
                    </a:lnTo>
                    <a:lnTo>
                      <a:pt x="11" y="10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81" y="1"/>
                    </a:lnTo>
                    <a:lnTo>
                      <a:pt x="91" y="4"/>
                    </a:lnTo>
                    <a:lnTo>
                      <a:pt x="100" y="6"/>
                    </a:lnTo>
                    <a:lnTo>
                      <a:pt x="107" y="10"/>
                    </a:lnTo>
                    <a:lnTo>
                      <a:pt x="113" y="13"/>
                    </a:lnTo>
                    <a:lnTo>
                      <a:pt x="116" y="19"/>
                    </a:lnTo>
                    <a:lnTo>
                      <a:pt x="117" y="21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30"/>
                    </a:lnTo>
                    <a:lnTo>
                      <a:pt x="118" y="50"/>
                    </a:lnTo>
                    <a:lnTo>
                      <a:pt x="117" y="80"/>
                    </a:lnTo>
                    <a:lnTo>
                      <a:pt x="115" y="99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2" y="122"/>
                    </a:lnTo>
                    <a:lnTo>
                      <a:pt x="111" y="125"/>
                    </a:lnTo>
                    <a:lnTo>
                      <a:pt x="108" y="130"/>
                    </a:lnTo>
                    <a:lnTo>
                      <a:pt x="105" y="134"/>
                    </a:lnTo>
                    <a:lnTo>
                      <a:pt x="104" y="137"/>
                    </a:lnTo>
                    <a:lnTo>
                      <a:pt x="103" y="141"/>
                    </a:lnTo>
                    <a:lnTo>
                      <a:pt x="103" y="141"/>
                    </a:lnTo>
                    <a:lnTo>
                      <a:pt x="97" y="179"/>
                    </a:lnTo>
                    <a:lnTo>
                      <a:pt x="93" y="201"/>
                    </a:lnTo>
                    <a:lnTo>
                      <a:pt x="88" y="217"/>
                    </a:lnTo>
                    <a:lnTo>
                      <a:pt x="88" y="217"/>
                    </a:lnTo>
                    <a:lnTo>
                      <a:pt x="86" y="223"/>
                    </a:lnTo>
                    <a:lnTo>
                      <a:pt x="85" y="226"/>
                    </a:lnTo>
                    <a:lnTo>
                      <a:pt x="82" y="228"/>
                    </a:lnTo>
                    <a:lnTo>
                      <a:pt x="79" y="2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9" name="Freeform 240"/>
              <p:cNvSpPr>
                <a:spLocks noEditPoints="1"/>
              </p:cNvSpPr>
              <p:nvPr/>
            </p:nvSpPr>
            <p:spPr bwMode="auto">
              <a:xfrm>
                <a:off x="151" y="1193"/>
                <a:ext cx="143" cy="129"/>
              </a:xfrm>
              <a:custGeom>
                <a:avLst/>
                <a:gdLst>
                  <a:gd name="T0" fmla="*/ 143 w 143"/>
                  <a:gd name="T1" fmla="*/ 33 h 129"/>
                  <a:gd name="T2" fmla="*/ 143 w 143"/>
                  <a:gd name="T3" fmla="*/ 121 h 129"/>
                  <a:gd name="T4" fmla="*/ 143 w 143"/>
                  <a:gd name="T5" fmla="*/ 121 h 129"/>
                  <a:gd name="T6" fmla="*/ 142 w 143"/>
                  <a:gd name="T7" fmla="*/ 124 h 129"/>
                  <a:gd name="T8" fmla="*/ 141 w 143"/>
                  <a:gd name="T9" fmla="*/ 127 h 129"/>
                  <a:gd name="T10" fmla="*/ 138 w 143"/>
                  <a:gd name="T11" fmla="*/ 129 h 129"/>
                  <a:gd name="T12" fmla="*/ 134 w 143"/>
                  <a:gd name="T13" fmla="*/ 129 h 129"/>
                  <a:gd name="T14" fmla="*/ 8 w 143"/>
                  <a:gd name="T15" fmla="*/ 129 h 129"/>
                  <a:gd name="T16" fmla="*/ 8 w 143"/>
                  <a:gd name="T17" fmla="*/ 129 h 129"/>
                  <a:gd name="T18" fmla="*/ 5 w 143"/>
                  <a:gd name="T19" fmla="*/ 129 h 129"/>
                  <a:gd name="T20" fmla="*/ 3 w 143"/>
                  <a:gd name="T21" fmla="*/ 127 h 129"/>
                  <a:gd name="T22" fmla="*/ 1 w 143"/>
                  <a:gd name="T23" fmla="*/ 124 h 129"/>
                  <a:gd name="T24" fmla="*/ 0 w 143"/>
                  <a:gd name="T25" fmla="*/ 121 h 129"/>
                  <a:gd name="T26" fmla="*/ 0 w 143"/>
                  <a:gd name="T27" fmla="*/ 33 h 129"/>
                  <a:gd name="T28" fmla="*/ 0 w 143"/>
                  <a:gd name="T29" fmla="*/ 33 h 129"/>
                  <a:gd name="T30" fmla="*/ 1 w 143"/>
                  <a:gd name="T31" fmla="*/ 29 h 129"/>
                  <a:gd name="T32" fmla="*/ 3 w 143"/>
                  <a:gd name="T33" fmla="*/ 27 h 129"/>
                  <a:gd name="T34" fmla="*/ 5 w 143"/>
                  <a:gd name="T35" fmla="*/ 25 h 129"/>
                  <a:gd name="T36" fmla="*/ 8 w 143"/>
                  <a:gd name="T37" fmla="*/ 25 h 129"/>
                  <a:gd name="T38" fmla="*/ 41 w 143"/>
                  <a:gd name="T39" fmla="*/ 25 h 129"/>
                  <a:gd name="T40" fmla="*/ 41 w 143"/>
                  <a:gd name="T41" fmla="*/ 21 h 129"/>
                  <a:gd name="T42" fmla="*/ 41 w 143"/>
                  <a:gd name="T43" fmla="*/ 21 h 129"/>
                  <a:gd name="T44" fmla="*/ 42 w 143"/>
                  <a:gd name="T45" fmla="*/ 17 h 129"/>
                  <a:gd name="T46" fmla="*/ 43 w 143"/>
                  <a:gd name="T47" fmla="*/ 13 h 129"/>
                  <a:gd name="T48" fmla="*/ 45 w 143"/>
                  <a:gd name="T49" fmla="*/ 10 h 129"/>
                  <a:gd name="T50" fmla="*/ 47 w 143"/>
                  <a:gd name="T51" fmla="*/ 6 h 129"/>
                  <a:gd name="T52" fmla="*/ 50 w 143"/>
                  <a:gd name="T53" fmla="*/ 3 h 129"/>
                  <a:gd name="T54" fmla="*/ 54 w 143"/>
                  <a:gd name="T55" fmla="*/ 1 h 129"/>
                  <a:gd name="T56" fmla="*/ 58 w 143"/>
                  <a:gd name="T57" fmla="*/ 0 h 129"/>
                  <a:gd name="T58" fmla="*/ 62 w 143"/>
                  <a:gd name="T59" fmla="*/ 0 h 129"/>
                  <a:gd name="T60" fmla="*/ 81 w 143"/>
                  <a:gd name="T61" fmla="*/ 0 h 129"/>
                  <a:gd name="T62" fmla="*/ 81 w 143"/>
                  <a:gd name="T63" fmla="*/ 0 h 129"/>
                  <a:gd name="T64" fmla="*/ 85 w 143"/>
                  <a:gd name="T65" fmla="*/ 0 h 129"/>
                  <a:gd name="T66" fmla="*/ 88 w 143"/>
                  <a:gd name="T67" fmla="*/ 1 h 129"/>
                  <a:gd name="T68" fmla="*/ 92 w 143"/>
                  <a:gd name="T69" fmla="*/ 3 h 129"/>
                  <a:gd name="T70" fmla="*/ 95 w 143"/>
                  <a:gd name="T71" fmla="*/ 6 h 129"/>
                  <a:gd name="T72" fmla="*/ 97 w 143"/>
                  <a:gd name="T73" fmla="*/ 10 h 129"/>
                  <a:gd name="T74" fmla="*/ 99 w 143"/>
                  <a:gd name="T75" fmla="*/ 13 h 129"/>
                  <a:gd name="T76" fmla="*/ 100 w 143"/>
                  <a:gd name="T77" fmla="*/ 17 h 129"/>
                  <a:gd name="T78" fmla="*/ 102 w 143"/>
                  <a:gd name="T79" fmla="*/ 21 h 129"/>
                  <a:gd name="T80" fmla="*/ 102 w 143"/>
                  <a:gd name="T81" fmla="*/ 25 h 129"/>
                  <a:gd name="T82" fmla="*/ 134 w 143"/>
                  <a:gd name="T83" fmla="*/ 25 h 129"/>
                  <a:gd name="T84" fmla="*/ 134 w 143"/>
                  <a:gd name="T85" fmla="*/ 25 h 129"/>
                  <a:gd name="T86" fmla="*/ 138 w 143"/>
                  <a:gd name="T87" fmla="*/ 25 h 129"/>
                  <a:gd name="T88" fmla="*/ 141 w 143"/>
                  <a:gd name="T89" fmla="*/ 27 h 129"/>
                  <a:gd name="T90" fmla="*/ 142 w 143"/>
                  <a:gd name="T91" fmla="*/ 29 h 129"/>
                  <a:gd name="T92" fmla="*/ 143 w 143"/>
                  <a:gd name="T93" fmla="*/ 33 h 129"/>
                  <a:gd name="T94" fmla="*/ 143 w 143"/>
                  <a:gd name="T95" fmla="*/ 33 h 129"/>
                  <a:gd name="T96" fmla="*/ 54 w 143"/>
                  <a:gd name="T97" fmla="*/ 25 h 129"/>
                  <a:gd name="T98" fmla="*/ 88 w 143"/>
                  <a:gd name="T99" fmla="*/ 25 h 129"/>
                  <a:gd name="T100" fmla="*/ 88 w 143"/>
                  <a:gd name="T101" fmla="*/ 21 h 129"/>
                  <a:gd name="T102" fmla="*/ 88 w 143"/>
                  <a:gd name="T103" fmla="*/ 21 h 129"/>
                  <a:gd name="T104" fmla="*/ 88 w 143"/>
                  <a:gd name="T105" fmla="*/ 18 h 129"/>
                  <a:gd name="T106" fmla="*/ 86 w 143"/>
                  <a:gd name="T107" fmla="*/ 15 h 129"/>
                  <a:gd name="T108" fmla="*/ 84 w 143"/>
                  <a:gd name="T109" fmla="*/ 14 h 129"/>
                  <a:gd name="T110" fmla="*/ 81 w 143"/>
                  <a:gd name="T111" fmla="*/ 13 h 129"/>
                  <a:gd name="T112" fmla="*/ 62 w 143"/>
                  <a:gd name="T113" fmla="*/ 13 h 129"/>
                  <a:gd name="T114" fmla="*/ 62 w 143"/>
                  <a:gd name="T115" fmla="*/ 13 h 129"/>
                  <a:gd name="T116" fmla="*/ 59 w 143"/>
                  <a:gd name="T117" fmla="*/ 14 h 129"/>
                  <a:gd name="T118" fmla="*/ 56 w 143"/>
                  <a:gd name="T119" fmla="*/ 15 h 129"/>
                  <a:gd name="T120" fmla="*/ 55 w 143"/>
                  <a:gd name="T121" fmla="*/ 18 h 129"/>
                  <a:gd name="T122" fmla="*/ 54 w 143"/>
                  <a:gd name="T123" fmla="*/ 21 h 129"/>
                  <a:gd name="T124" fmla="*/ 54 w 143"/>
                  <a:gd name="T125" fmla="*/ 2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" h="129">
                    <a:moveTo>
                      <a:pt x="143" y="33"/>
                    </a:moveTo>
                    <a:lnTo>
                      <a:pt x="143" y="121"/>
                    </a:lnTo>
                    <a:lnTo>
                      <a:pt x="143" y="121"/>
                    </a:lnTo>
                    <a:lnTo>
                      <a:pt x="142" y="124"/>
                    </a:lnTo>
                    <a:lnTo>
                      <a:pt x="141" y="127"/>
                    </a:lnTo>
                    <a:lnTo>
                      <a:pt x="138" y="129"/>
                    </a:lnTo>
                    <a:lnTo>
                      <a:pt x="134" y="129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5" y="129"/>
                    </a:lnTo>
                    <a:lnTo>
                      <a:pt x="3" y="127"/>
                    </a:lnTo>
                    <a:lnTo>
                      <a:pt x="1" y="124"/>
                    </a:lnTo>
                    <a:lnTo>
                      <a:pt x="0" y="12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9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2" y="17"/>
                    </a:lnTo>
                    <a:lnTo>
                      <a:pt x="43" y="13"/>
                    </a:lnTo>
                    <a:lnTo>
                      <a:pt x="45" y="10"/>
                    </a:lnTo>
                    <a:lnTo>
                      <a:pt x="47" y="6"/>
                    </a:lnTo>
                    <a:lnTo>
                      <a:pt x="50" y="3"/>
                    </a:lnTo>
                    <a:lnTo>
                      <a:pt x="54" y="1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92" y="3"/>
                    </a:lnTo>
                    <a:lnTo>
                      <a:pt x="95" y="6"/>
                    </a:lnTo>
                    <a:lnTo>
                      <a:pt x="97" y="10"/>
                    </a:lnTo>
                    <a:lnTo>
                      <a:pt x="99" y="13"/>
                    </a:lnTo>
                    <a:lnTo>
                      <a:pt x="100" y="17"/>
                    </a:lnTo>
                    <a:lnTo>
                      <a:pt x="102" y="21"/>
                    </a:lnTo>
                    <a:lnTo>
                      <a:pt x="102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2" y="29"/>
                    </a:lnTo>
                    <a:lnTo>
                      <a:pt x="143" y="33"/>
                    </a:lnTo>
                    <a:lnTo>
                      <a:pt x="143" y="33"/>
                    </a:lnTo>
                    <a:close/>
                    <a:moveTo>
                      <a:pt x="54" y="25"/>
                    </a:moveTo>
                    <a:lnTo>
                      <a:pt x="88" y="25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8" y="18"/>
                    </a:lnTo>
                    <a:lnTo>
                      <a:pt x="86" y="15"/>
                    </a:lnTo>
                    <a:lnTo>
                      <a:pt x="84" y="14"/>
                    </a:lnTo>
                    <a:lnTo>
                      <a:pt x="8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59" y="14"/>
                    </a:lnTo>
                    <a:lnTo>
                      <a:pt x="56" y="15"/>
                    </a:lnTo>
                    <a:lnTo>
                      <a:pt x="55" y="18"/>
                    </a:lnTo>
                    <a:lnTo>
                      <a:pt x="54" y="21"/>
                    </a:lnTo>
                    <a:lnTo>
                      <a:pt x="54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0" name="Freeform 241"/>
              <p:cNvSpPr>
                <a:spLocks/>
              </p:cNvSpPr>
              <p:nvPr/>
            </p:nvSpPr>
            <p:spPr bwMode="auto">
              <a:xfrm>
                <a:off x="19" y="986"/>
                <a:ext cx="168" cy="336"/>
              </a:xfrm>
              <a:custGeom>
                <a:avLst/>
                <a:gdLst>
                  <a:gd name="T0" fmla="*/ 121 w 168"/>
                  <a:gd name="T1" fmla="*/ 336 h 336"/>
                  <a:gd name="T2" fmla="*/ 87 w 168"/>
                  <a:gd name="T3" fmla="*/ 336 h 336"/>
                  <a:gd name="T4" fmla="*/ 87 w 168"/>
                  <a:gd name="T5" fmla="*/ 336 h 336"/>
                  <a:gd name="T6" fmla="*/ 84 w 168"/>
                  <a:gd name="T7" fmla="*/ 336 h 336"/>
                  <a:gd name="T8" fmla="*/ 82 w 168"/>
                  <a:gd name="T9" fmla="*/ 334 h 336"/>
                  <a:gd name="T10" fmla="*/ 80 w 168"/>
                  <a:gd name="T11" fmla="*/ 331 h 336"/>
                  <a:gd name="T12" fmla="*/ 78 w 168"/>
                  <a:gd name="T13" fmla="*/ 325 h 336"/>
                  <a:gd name="T14" fmla="*/ 78 w 168"/>
                  <a:gd name="T15" fmla="*/ 325 h 336"/>
                  <a:gd name="T16" fmla="*/ 75 w 168"/>
                  <a:gd name="T17" fmla="*/ 308 h 336"/>
                  <a:gd name="T18" fmla="*/ 71 w 168"/>
                  <a:gd name="T19" fmla="*/ 286 h 336"/>
                  <a:gd name="T20" fmla="*/ 65 w 168"/>
                  <a:gd name="T21" fmla="*/ 248 h 336"/>
                  <a:gd name="T22" fmla="*/ 65 w 168"/>
                  <a:gd name="T23" fmla="*/ 248 h 336"/>
                  <a:gd name="T24" fmla="*/ 59 w 168"/>
                  <a:gd name="T25" fmla="*/ 209 h 336"/>
                  <a:gd name="T26" fmla="*/ 53 w 168"/>
                  <a:gd name="T27" fmla="*/ 153 h 336"/>
                  <a:gd name="T28" fmla="*/ 53 w 168"/>
                  <a:gd name="T29" fmla="*/ 153 h 336"/>
                  <a:gd name="T30" fmla="*/ 20 w 168"/>
                  <a:gd name="T31" fmla="*/ 66 h 336"/>
                  <a:gd name="T32" fmla="*/ 1 w 168"/>
                  <a:gd name="T33" fmla="*/ 17 h 336"/>
                  <a:gd name="T34" fmla="*/ 1 w 168"/>
                  <a:gd name="T35" fmla="*/ 17 h 336"/>
                  <a:gd name="T36" fmla="*/ 0 w 168"/>
                  <a:gd name="T37" fmla="*/ 12 h 336"/>
                  <a:gd name="T38" fmla="*/ 1 w 168"/>
                  <a:gd name="T39" fmla="*/ 7 h 336"/>
                  <a:gd name="T40" fmla="*/ 4 w 168"/>
                  <a:gd name="T41" fmla="*/ 3 h 336"/>
                  <a:gd name="T42" fmla="*/ 9 w 168"/>
                  <a:gd name="T43" fmla="*/ 1 h 336"/>
                  <a:gd name="T44" fmla="*/ 9 w 168"/>
                  <a:gd name="T45" fmla="*/ 1 h 336"/>
                  <a:gd name="T46" fmla="*/ 13 w 168"/>
                  <a:gd name="T47" fmla="*/ 0 h 336"/>
                  <a:gd name="T48" fmla="*/ 19 w 168"/>
                  <a:gd name="T49" fmla="*/ 1 h 336"/>
                  <a:gd name="T50" fmla="*/ 23 w 168"/>
                  <a:gd name="T51" fmla="*/ 4 h 336"/>
                  <a:gd name="T52" fmla="*/ 25 w 168"/>
                  <a:gd name="T53" fmla="*/ 9 h 336"/>
                  <a:gd name="T54" fmla="*/ 74 w 168"/>
                  <a:gd name="T55" fmla="*/ 112 h 336"/>
                  <a:gd name="T56" fmla="*/ 74 w 168"/>
                  <a:gd name="T57" fmla="*/ 112 h 336"/>
                  <a:gd name="T58" fmla="*/ 91 w 168"/>
                  <a:gd name="T59" fmla="*/ 109 h 336"/>
                  <a:gd name="T60" fmla="*/ 108 w 168"/>
                  <a:gd name="T61" fmla="*/ 107 h 336"/>
                  <a:gd name="T62" fmla="*/ 108 w 168"/>
                  <a:gd name="T63" fmla="*/ 107 h 336"/>
                  <a:gd name="T64" fmla="*/ 119 w 168"/>
                  <a:gd name="T65" fmla="*/ 107 h 336"/>
                  <a:gd name="T66" fmla="*/ 130 w 168"/>
                  <a:gd name="T67" fmla="*/ 110 h 336"/>
                  <a:gd name="T68" fmla="*/ 140 w 168"/>
                  <a:gd name="T69" fmla="*/ 112 h 336"/>
                  <a:gd name="T70" fmla="*/ 148 w 168"/>
                  <a:gd name="T71" fmla="*/ 114 h 336"/>
                  <a:gd name="T72" fmla="*/ 155 w 168"/>
                  <a:gd name="T73" fmla="*/ 118 h 336"/>
                  <a:gd name="T74" fmla="*/ 162 w 168"/>
                  <a:gd name="T75" fmla="*/ 121 h 336"/>
                  <a:gd name="T76" fmla="*/ 166 w 168"/>
                  <a:gd name="T77" fmla="*/ 126 h 336"/>
                  <a:gd name="T78" fmla="*/ 166 w 168"/>
                  <a:gd name="T79" fmla="*/ 128 h 336"/>
                  <a:gd name="T80" fmla="*/ 167 w 168"/>
                  <a:gd name="T81" fmla="*/ 130 h 336"/>
                  <a:gd name="T82" fmla="*/ 167 w 168"/>
                  <a:gd name="T83" fmla="*/ 130 h 336"/>
                  <a:gd name="T84" fmla="*/ 167 w 168"/>
                  <a:gd name="T85" fmla="*/ 137 h 336"/>
                  <a:gd name="T86" fmla="*/ 168 w 168"/>
                  <a:gd name="T87" fmla="*/ 156 h 336"/>
                  <a:gd name="T88" fmla="*/ 167 w 168"/>
                  <a:gd name="T89" fmla="*/ 184 h 336"/>
                  <a:gd name="T90" fmla="*/ 165 w 168"/>
                  <a:gd name="T91" fmla="*/ 200 h 336"/>
                  <a:gd name="T92" fmla="*/ 163 w 168"/>
                  <a:gd name="T93" fmla="*/ 21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8" h="336">
                    <a:moveTo>
                      <a:pt x="121" y="336"/>
                    </a:moveTo>
                    <a:lnTo>
                      <a:pt x="87" y="336"/>
                    </a:lnTo>
                    <a:lnTo>
                      <a:pt x="87" y="336"/>
                    </a:lnTo>
                    <a:lnTo>
                      <a:pt x="84" y="336"/>
                    </a:lnTo>
                    <a:lnTo>
                      <a:pt x="82" y="334"/>
                    </a:lnTo>
                    <a:lnTo>
                      <a:pt x="80" y="331"/>
                    </a:lnTo>
                    <a:lnTo>
                      <a:pt x="78" y="325"/>
                    </a:lnTo>
                    <a:lnTo>
                      <a:pt x="78" y="325"/>
                    </a:lnTo>
                    <a:lnTo>
                      <a:pt x="75" y="308"/>
                    </a:lnTo>
                    <a:lnTo>
                      <a:pt x="71" y="286"/>
                    </a:lnTo>
                    <a:lnTo>
                      <a:pt x="65" y="248"/>
                    </a:lnTo>
                    <a:lnTo>
                      <a:pt x="65" y="248"/>
                    </a:lnTo>
                    <a:lnTo>
                      <a:pt x="59" y="209"/>
                    </a:lnTo>
                    <a:lnTo>
                      <a:pt x="53" y="153"/>
                    </a:lnTo>
                    <a:lnTo>
                      <a:pt x="53" y="153"/>
                    </a:lnTo>
                    <a:lnTo>
                      <a:pt x="20" y="6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3" y="4"/>
                    </a:lnTo>
                    <a:lnTo>
                      <a:pt x="25" y="9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91" y="109"/>
                    </a:lnTo>
                    <a:lnTo>
                      <a:pt x="108" y="107"/>
                    </a:lnTo>
                    <a:lnTo>
                      <a:pt x="108" y="107"/>
                    </a:lnTo>
                    <a:lnTo>
                      <a:pt x="119" y="107"/>
                    </a:lnTo>
                    <a:lnTo>
                      <a:pt x="130" y="110"/>
                    </a:lnTo>
                    <a:lnTo>
                      <a:pt x="140" y="112"/>
                    </a:lnTo>
                    <a:lnTo>
                      <a:pt x="148" y="114"/>
                    </a:lnTo>
                    <a:lnTo>
                      <a:pt x="155" y="118"/>
                    </a:lnTo>
                    <a:lnTo>
                      <a:pt x="162" y="121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7" y="137"/>
                    </a:lnTo>
                    <a:lnTo>
                      <a:pt x="168" y="156"/>
                    </a:lnTo>
                    <a:lnTo>
                      <a:pt x="167" y="184"/>
                    </a:lnTo>
                    <a:lnTo>
                      <a:pt x="165" y="200"/>
                    </a:lnTo>
                    <a:lnTo>
                      <a:pt x="163" y="21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1" name="Freeform 242"/>
              <p:cNvSpPr>
                <a:spLocks/>
              </p:cNvSpPr>
              <p:nvPr/>
            </p:nvSpPr>
            <p:spPr bwMode="auto">
              <a:xfrm>
                <a:off x="86" y="988"/>
                <a:ext cx="92" cy="91"/>
              </a:xfrm>
              <a:custGeom>
                <a:avLst/>
                <a:gdLst>
                  <a:gd name="T0" fmla="*/ 92 w 92"/>
                  <a:gd name="T1" fmla="*/ 46 h 91"/>
                  <a:gd name="T2" fmla="*/ 92 w 92"/>
                  <a:gd name="T3" fmla="*/ 46 h 91"/>
                  <a:gd name="T4" fmla="*/ 91 w 92"/>
                  <a:gd name="T5" fmla="*/ 37 h 91"/>
                  <a:gd name="T6" fmla="*/ 88 w 92"/>
                  <a:gd name="T7" fmla="*/ 27 h 91"/>
                  <a:gd name="T8" fmla="*/ 84 w 92"/>
                  <a:gd name="T9" fmla="*/ 19 h 91"/>
                  <a:gd name="T10" fmla="*/ 78 w 92"/>
                  <a:gd name="T11" fmla="*/ 13 h 91"/>
                  <a:gd name="T12" fmla="*/ 72 w 92"/>
                  <a:gd name="T13" fmla="*/ 7 h 91"/>
                  <a:gd name="T14" fmla="*/ 64 w 92"/>
                  <a:gd name="T15" fmla="*/ 3 h 91"/>
                  <a:gd name="T16" fmla="*/ 55 w 92"/>
                  <a:gd name="T17" fmla="*/ 1 h 91"/>
                  <a:gd name="T18" fmla="*/ 46 w 92"/>
                  <a:gd name="T19" fmla="*/ 0 h 91"/>
                  <a:gd name="T20" fmla="*/ 46 w 92"/>
                  <a:gd name="T21" fmla="*/ 0 h 91"/>
                  <a:gd name="T22" fmla="*/ 37 w 92"/>
                  <a:gd name="T23" fmla="*/ 1 h 91"/>
                  <a:gd name="T24" fmla="*/ 28 w 92"/>
                  <a:gd name="T25" fmla="*/ 3 h 91"/>
                  <a:gd name="T26" fmla="*/ 20 w 92"/>
                  <a:gd name="T27" fmla="*/ 7 h 91"/>
                  <a:gd name="T28" fmla="*/ 13 w 92"/>
                  <a:gd name="T29" fmla="*/ 13 h 91"/>
                  <a:gd name="T30" fmla="*/ 8 w 92"/>
                  <a:gd name="T31" fmla="*/ 19 h 91"/>
                  <a:gd name="T32" fmla="*/ 4 w 92"/>
                  <a:gd name="T33" fmla="*/ 27 h 91"/>
                  <a:gd name="T34" fmla="*/ 1 w 92"/>
                  <a:gd name="T35" fmla="*/ 37 h 91"/>
                  <a:gd name="T36" fmla="*/ 0 w 92"/>
                  <a:gd name="T37" fmla="*/ 46 h 91"/>
                  <a:gd name="T38" fmla="*/ 0 w 92"/>
                  <a:gd name="T39" fmla="*/ 46 h 91"/>
                  <a:gd name="T40" fmla="*/ 1 w 92"/>
                  <a:gd name="T41" fmla="*/ 55 h 91"/>
                  <a:gd name="T42" fmla="*/ 4 w 92"/>
                  <a:gd name="T43" fmla="*/ 63 h 91"/>
                  <a:gd name="T44" fmla="*/ 8 w 92"/>
                  <a:gd name="T45" fmla="*/ 72 h 91"/>
                  <a:gd name="T46" fmla="*/ 13 w 92"/>
                  <a:gd name="T47" fmla="*/ 78 h 91"/>
                  <a:gd name="T48" fmla="*/ 20 w 92"/>
                  <a:gd name="T49" fmla="*/ 84 h 91"/>
                  <a:gd name="T50" fmla="*/ 28 w 92"/>
                  <a:gd name="T51" fmla="*/ 88 h 91"/>
                  <a:gd name="T52" fmla="*/ 37 w 92"/>
                  <a:gd name="T53" fmla="*/ 90 h 91"/>
                  <a:gd name="T54" fmla="*/ 46 w 92"/>
                  <a:gd name="T55" fmla="*/ 91 h 91"/>
                  <a:gd name="T56" fmla="*/ 46 w 92"/>
                  <a:gd name="T57" fmla="*/ 91 h 91"/>
                  <a:gd name="T58" fmla="*/ 55 w 92"/>
                  <a:gd name="T59" fmla="*/ 90 h 91"/>
                  <a:gd name="T60" fmla="*/ 64 w 92"/>
                  <a:gd name="T61" fmla="*/ 88 h 91"/>
                  <a:gd name="T62" fmla="*/ 72 w 92"/>
                  <a:gd name="T63" fmla="*/ 84 h 91"/>
                  <a:gd name="T64" fmla="*/ 78 w 92"/>
                  <a:gd name="T65" fmla="*/ 78 h 91"/>
                  <a:gd name="T66" fmla="*/ 84 w 92"/>
                  <a:gd name="T67" fmla="*/ 72 h 91"/>
                  <a:gd name="T68" fmla="*/ 88 w 92"/>
                  <a:gd name="T69" fmla="*/ 63 h 91"/>
                  <a:gd name="T70" fmla="*/ 91 w 92"/>
                  <a:gd name="T71" fmla="*/ 55 h 91"/>
                  <a:gd name="T72" fmla="*/ 92 w 92"/>
                  <a:gd name="T73" fmla="*/ 46 h 91"/>
                  <a:gd name="T74" fmla="*/ 92 w 92"/>
                  <a:gd name="T75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1">
                    <a:moveTo>
                      <a:pt x="92" y="46"/>
                    </a:moveTo>
                    <a:lnTo>
                      <a:pt x="92" y="46"/>
                    </a:lnTo>
                    <a:lnTo>
                      <a:pt x="91" y="37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0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0" y="84"/>
                    </a:lnTo>
                    <a:lnTo>
                      <a:pt x="28" y="88"/>
                    </a:lnTo>
                    <a:lnTo>
                      <a:pt x="37" y="90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55" y="90"/>
                    </a:lnTo>
                    <a:lnTo>
                      <a:pt x="64" y="88"/>
                    </a:lnTo>
                    <a:lnTo>
                      <a:pt x="72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1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2" name="Freeform 243"/>
              <p:cNvSpPr>
                <a:spLocks/>
              </p:cNvSpPr>
              <p:nvPr/>
            </p:nvSpPr>
            <p:spPr bwMode="auto">
              <a:xfrm>
                <a:off x="1461" y="1628"/>
                <a:ext cx="173" cy="24"/>
              </a:xfrm>
              <a:custGeom>
                <a:avLst/>
                <a:gdLst>
                  <a:gd name="T0" fmla="*/ 161 w 173"/>
                  <a:gd name="T1" fmla="*/ 0 h 24"/>
                  <a:gd name="T2" fmla="*/ 11 w 173"/>
                  <a:gd name="T3" fmla="*/ 0 h 24"/>
                  <a:gd name="T4" fmla="*/ 11 w 173"/>
                  <a:gd name="T5" fmla="*/ 0 h 24"/>
                  <a:gd name="T6" fmla="*/ 7 w 173"/>
                  <a:gd name="T7" fmla="*/ 1 h 24"/>
                  <a:gd name="T8" fmla="*/ 3 w 173"/>
                  <a:gd name="T9" fmla="*/ 3 h 24"/>
                  <a:gd name="T10" fmla="*/ 0 w 173"/>
                  <a:gd name="T11" fmla="*/ 7 h 24"/>
                  <a:gd name="T12" fmla="*/ 0 w 173"/>
                  <a:gd name="T13" fmla="*/ 12 h 24"/>
                  <a:gd name="T14" fmla="*/ 0 w 173"/>
                  <a:gd name="T15" fmla="*/ 12 h 24"/>
                  <a:gd name="T16" fmla="*/ 0 w 173"/>
                  <a:gd name="T17" fmla="*/ 17 h 24"/>
                  <a:gd name="T18" fmla="*/ 3 w 173"/>
                  <a:gd name="T19" fmla="*/ 21 h 24"/>
                  <a:gd name="T20" fmla="*/ 7 w 173"/>
                  <a:gd name="T21" fmla="*/ 23 h 24"/>
                  <a:gd name="T22" fmla="*/ 11 w 173"/>
                  <a:gd name="T23" fmla="*/ 24 h 24"/>
                  <a:gd name="T24" fmla="*/ 161 w 173"/>
                  <a:gd name="T25" fmla="*/ 24 h 24"/>
                  <a:gd name="T26" fmla="*/ 161 w 173"/>
                  <a:gd name="T27" fmla="*/ 24 h 24"/>
                  <a:gd name="T28" fmla="*/ 166 w 173"/>
                  <a:gd name="T29" fmla="*/ 23 h 24"/>
                  <a:gd name="T30" fmla="*/ 170 w 173"/>
                  <a:gd name="T31" fmla="*/ 21 h 24"/>
                  <a:gd name="T32" fmla="*/ 172 w 173"/>
                  <a:gd name="T33" fmla="*/ 17 h 24"/>
                  <a:gd name="T34" fmla="*/ 173 w 173"/>
                  <a:gd name="T35" fmla="*/ 12 h 24"/>
                  <a:gd name="T36" fmla="*/ 173 w 173"/>
                  <a:gd name="T37" fmla="*/ 12 h 24"/>
                  <a:gd name="T38" fmla="*/ 172 w 173"/>
                  <a:gd name="T39" fmla="*/ 7 h 24"/>
                  <a:gd name="T40" fmla="*/ 170 w 173"/>
                  <a:gd name="T41" fmla="*/ 3 h 24"/>
                  <a:gd name="T42" fmla="*/ 166 w 173"/>
                  <a:gd name="T43" fmla="*/ 1 h 24"/>
                  <a:gd name="T44" fmla="*/ 161 w 173"/>
                  <a:gd name="T45" fmla="*/ 0 h 24"/>
                  <a:gd name="T46" fmla="*/ 161 w 173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3" h="24">
                    <a:moveTo>
                      <a:pt x="16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4"/>
                    </a:lnTo>
                    <a:lnTo>
                      <a:pt x="161" y="24"/>
                    </a:lnTo>
                    <a:lnTo>
                      <a:pt x="161" y="24"/>
                    </a:lnTo>
                    <a:lnTo>
                      <a:pt x="166" y="23"/>
                    </a:lnTo>
                    <a:lnTo>
                      <a:pt x="170" y="21"/>
                    </a:lnTo>
                    <a:lnTo>
                      <a:pt x="172" y="17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2" y="7"/>
                    </a:lnTo>
                    <a:lnTo>
                      <a:pt x="170" y="3"/>
                    </a:lnTo>
                    <a:lnTo>
                      <a:pt x="166" y="1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3" name="Freeform 244"/>
              <p:cNvSpPr>
                <a:spLocks noEditPoints="1"/>
              </p:cNvSpPr>
              <p:nvPr/>
            </p:nvSpPr>
            <p:spPr bwMode="auto">
              <a:xfrm>
                <a:off x="1332" y="1456"/>
                <a:ext cx="307" cy="156"/>
              </a:xfrm>
              <a:custGeom>
                <a:avLst/>
                <a:gdLst>
                  <a:gd name="T0" fmla="*/ 206 w 307"/>
                  <a:gd name="T1" fmla="*/ 7 h 156"/>
                  <a:gd name="T2" fmla="*/ 204 w 307"/>
                  <a:gd name="T3" fmla="*/ 2 h 156"/>
                  <a:gd name="T4" fmla="*/ 199 w 307"/>
                  <a:gd name="T5" fmla="*/ 0 h 156"/>
                  <a:gd name="T6" fmla="*/ 193 w 307"/>
                  <a:gd name="T7" fmla="*/ 5 h 156"/>
                  <a:gd name="T8" fmla="*/ 192 w 307"/>
                  <a:gd name="T9" fmla="*/ 47 h 156"/>
                  <a:gd name="T10" fmla="*/ 57 w 307"/>
                  <a:gd name="T11" fmla="*/ 43 h 156"/>
                  <a:gd name="T12" fmla="*/ 48 w 307"/>
                  <a:gd name="T13" fmla="*/ 32 h 156"/>
                  <a:gd name="T14" fmla="*/ 35 w 307"/>
                  <a:gd name="T15" fmla="*/ 27 h 156"/>
                  <a:gd name="T16" fmla="*/ 24 w 307"/>
                  <a:gd name="T17" fmla="*/ 27 h 156"/>
                  <a:gd name="T18" fmla="*/ 10 w 307"/>
                  <a:gd name="T19" fmla="*/ 36 h 156"/>
                  <a:gd name="T20" fmla="*/ 1 w 307"/>
                  <a:gd name="T21" fmla="*/ 50 h 156"/>
                  <a:gd name="T22" fmla="*/ 1 w 307"/>
                  <a:gd name="T23" fmla="*/ 62 h 156"/>
                  <a:gd name="T24" fmla="*/ 10 w 307"/>
                  <a:gd name="T25" fmla="*/ 78 h 156"/>
                  <a:gd name="T26" fmla="*/ 24 w 307"/>
                  <a:gd name="T27" fmla="*/ 86 h 156"/>
                  <a:gd name="T28" fmla="*/ 38 w 307"/>
                  <a:gd name="T29" fmla="*/ 85 h 156"/>
                  <a:gd name="T30" fmla="*/ 56 w 307"/>
                  <a:gd name="T31" fmla="*/ 73 h 156"/>
                  <a:gd name="T32" fmla="*/ 90 w 307"/>
                  <a:gd name="T33" fmla="*/ 85 h 156"/>
                  <a:gd name="T34" fmla="*/ 127 w 307"/>
                  <a:gd name="T35" fmla="*/ 110 h 156"/>
                  <a:gd name="T36" fmla="*/ 140 w 307"/>
                  <a:gd name="T37" fmla="*/ 137 h 156"/>
                  <a:gd name="T38" fmla="*/ 163 w 307"/>
                  <a:gd name="T39" fmla="*/ 155 h 156"/>
                  <a:gd name="T40" fmla="*/ 172 w 307"/>
                  <a:gd name="T41" fmla="*/ 156 h 156"/>
                  <a:gd name="T42" fmla="*/ 253 w 307"/>
                  <a:gd name="T43" fmla="*/ 155 h 156"/>
                  <a:gd name="T44" fmla="*/ 288 w 307"/>
                  <a:gd name="T45" fmla="*/ 144 h 156"/>
                  <a:gd name="T46" fmla="*/ 306 w 307"/>
                  <a:gd name="T47" fmla="*/ 122 h 156"/>
                  <a:gd name="T48" fmla="*/ 307 w 307"/>
                  <a:gd name="T49" fmla="*/ 114 h 156"/>
                  <a:gd name="T50" fmla="*/ 302 w 307"/>
                  <a:gd name="T51" fmla="*/ 99 h 156"/>
                  <a:gd name="T52" fmla="*/ 278 w 307"/>
                  <a:gd name="T53" fmla="*/ 72 h 156"/>
                  <a:gd name="T54" fmla="*/ 242 w 307"/>
                  <a:gd name="T55" fmla="*/ 51 h 156"/>
                  <a:gd name="T56" fmla="*/ 219 w 307"/>
                  <a:gd name="T57" fmla="*/ 47 h 156"/>
                  <a:gd name="T58" fmla="*/ 30 w 307"/>
                  <a:gd name="T59" fmla="*/ 78 h 156"/>
                  <a:gd name="T60" fmla="*/ 19 w 307"/>
                  <a:gd name="T61" fmla="*/ 74 h 156"/>
                  <a:gd name="T62" fmla="*/ 11 w 307"/>
                  <a:gd name="T63" fmla="*/ 64 h 156"/>
                  <a:gd name="T64" fmla="*/ 10 w 307"/>
                  <a:gd name="T65" fmla="*/ 56 h 156"/>
                  <a:gd name="T66" fmla="*/ 13 w 307"/>
                  <a:gd name="T67" fmla="*/ 45 h 156"/>
                  <a:gd name="T68" fmla="*/ 22 w 307"/>
                  <a:gd name="T69" fmla="*/ 37 h 156"/>
                  <a:gd name="T70" fmla="*/ 30 w 307"/>
                  <a:gd name="T71" fmla="*/ 36 h 156"/>
                  <a:gd name="T72" fmla="*/ 46 w 307"/>
                  <a:gd name="T73" fmla="*/ 43 h 156"/>
                  <a:gd name="T74" fmla="*/ 30 w 307"/>
                  <a:gd name="T75" fmla="*/ 47 h 156"/>
                  <a:gd name="T76" fmla="*/ 30 w 307"/>
                  <a:gd name="T77" fmla="*/ 47 h 156"/>
                  <a:gd name="T78" fmla="*/ 23 w 307"/>
                  <a:gd name="T79" fmla="*/ 53 h 156"/>
                  <a:gd name="T80" fmla="*/ 23 w 307"/>
                  <a:gd name="T81" fmla="*/ 58 h 156"/>
                  <a:gd name="T82" fmla="*/ 28 w 307"/>
                  <a:gd name="T83" fmla="*/ 63 h 156"/>
                  <a:gd name="T84" fmla="*/ 47 w 307"/>
                  <a:gd name="T85" fmla="*/ 69 h 156"/>
                  <a:gd name="T86" fmla="*/ 35 w 307"/>
                  <a:gd name="T87" fmla="*/ 77 h 156"/>
                  <a:gd name="T88" fmla="*/ 215 w 307"/>
                  <a:gd name="T89" fmla="*/ 99 h 156"/>
                  <a:gd name="T90" fmla="*/ 219 w 307"/>
                  <a:gd name="T91" fmla="*/ 60 h 156"/>
                  <a:gd name="T92" fmla="*/ 238 w 307"/>
                  <a:gd name="T93" fmla="*/ 64 h 156"/>
                  <a:gd name="T94" fmla="*/ 266 w 307"/>
                  <a:gd name="T95" fmla="*/ 80 h 156"/>
                  <a:gd name="T96" fmla="*/ 285 w 307"/>
                  <a:gd name="T97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7" h="156">
                    <a:moveTo>
                      <a:pt x="219" y="47"/>
                    </a:moveTo>
                    <a:lnTo>
                      <a:pt x="206" y="47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06" y="5"/>
                    </a:lnTo>
                    <a:lnTo>
                      <a:pt x="204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6" y="1"/>
                    </a:lnTo>
                    <a:lnTo>
                      <a:pt x="194" y="2"/>
                    </a:lnTo>
                    <a:lnTo>
                      <a:pt x="193" y="5"/>
                    </a:lnTo>
                    <a:lnTo>
                      <a:pt x="192" y="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7" y="43"/>
                    </a:lnTo>
                    <a:lnTo>
                      <a:pt x="55" y="39"/>
                    </a:lnTo>
                    <a:lnTo>
                      <a:pt x="52" y="36"/>
                    </a:lnTo>
                    <a:lnTo>
                      <a:pt x="48" y="32"/>
                    </a:lnTo>
                    <a:lnTo>
                      <a:pt x="45" y="30"/>
                    </a:lnTo>
                    <a:lnTo>
                      <a:pt x="39" y="28"/>
                    </a:lnTo>
                    <a:lnTo>
                      <a:pt x="35" y="27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4" y="27"/>
                    </a:lnTo>
                    <a:lnTo>
                      <a:pt x="19" y="29"/>
                    </a:lnTo>
                    <a:lnTo>
                      <a:pt x="14" y="31"/>
                    </a:lnTo>
                    <a:lnTo>
                      <a:pt x="10" y="36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2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10" y="78"/>
                    </a:lnTo>
                    <a:lnTo>
                      <a:pt x="14" y="81"/>
                    </a:lnTo>
                    <a:lnTo>
                      <a:pt x="19" y="84"/>
                    </a:lnTo>
                    <a:lnTo>
                      <a:pt x="24" y="86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8" y="85"/>
                    </a:lnTo>
                    <a:lnTo>
                      <a:pt x="45" y="82"/>
                    </a:lnTo>
                    <a:lnTo>
                      <a:pt x="51" y="78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72" y="78"/>
                    </a:lnTo>
                    <a:lnTo>
                      <a:pt x="90" y="85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7" y="110"/>
                    </a:lnTo>
                    <a:lnTo>
                      <a:pt x="129" y="119"/>
                    </a:lnTo>
                    <a:lnTo>
                      <a:pt x="134" y="129"/>
                    </a:lnTo>
                    <a:lnTo>
                      <a:pt x="140" y="137"/>
                    </a:lnTo>
                    <a:lnTo>
                      <a:pt x="146" y="146"/>
                    </a:lnTo>
                    <a:lnTo>
                      <a:pt x="155" y="151"/>
                    </a:lnTo>
                    <a:lnTo>
                      <a:pt x="163" y="155"/>
                    </a:lnTo>
                    <a:lnTo>
                      <a:pt x="167" y="156"/>
                    </a:lnTo>
                    <a:lnTo>
                      <a:pt x="172" y="156"/>
                    </a:lnTo>
                    <a:lnTo>
                      <a:pt x="172" y="156"/>
                    </a:lnTo>
                    <a:lnTo>
                      <a:pt x="238" y="156"/>
                    </a:lnTo>
                    <a:lnTo>
                      <a:pt x="238" y="156"/>
                    </a:lnTo>
                    <a:lnTo>
                      <a:pt x="253" y="155"/>
                    </a:lnTo>
                    <a:lnTo>
                      <a:pt x="267" y="153"/>
                    </a:lnTo>
                    <a:lnTo>
                      <a:pt x="278" y="149"/>
                    </a:lnTo>
                    <a:lnTo>
                      <a:pt x="288" y="144"/>
                    </a:lnTo>
                    <a:lnTo>
                      <a:pt x="297" y="137"/>
                    </a:lnTo>
                    <a:lnTo>
                      <a:pt x="302" y="130"/>
                    </a:lnTo>
                    <a:lnTo>
                      <a:pt x="306" y="122"/>
                    </a:lnTo>
                    <a:lnTo>
                      <a:pt x="307" y="118"/>
                    </a:lnTo>
                    <a:lnTo>
                      <a:pt x="307" y="114"/>
                    </a:lnTo>
                    <a:lnTo>
                      <a:pt x="307" y="114"/>
                    </a:lnTo>
                    <a:lnTo>
                      <a:pt x="306" y="110"/>
                    </a:lnTo>
                    <a:lnTo>
                      <a:pt x="305" y="104"/>
                    </a:lnTo>
                    <a:lnTo>
                      <a:pt x="302" y="99"/>
                    </a:lnTo>
                    <a:lnTo>
                      <a:pt x="299" y="93"/>
                    </a:lnTo>
                    <a:lnTo>
                      <a:pt x="289" y="83"/>
                    </a:lnTo>
                    <a:lnTo>
                      <a:pt x="278" y="72"/>
                    </a:lnTo>
                    <a:lnTo>
                      <a:pt x="265" y="62"/>
                    </a:lnTo>
                    <a:lnTo>
                      <a:pt x="249" y="54"/>
                    </a:lnTo>
                    <a:lnTo>
                      <a:pt x="242" y="51"/>
                    </a:lnTo>
                    <a:lnTo>
                      <a:pt x="234" y="49"/>
                    </a:lnTo>
                    <a:lnTo>
                      <a:pt x="227" y="48"/>
                    </a:lnTo>
                    <a:lnTo>
                      <a:pt x="219" y="47"/>
                    </a:lnTo>
                    <a:lnTo>
                      <a:pt x="219" y="47"/>
                    </a:lnTo>
                    <a:close/>
                    <a:moveTo>
                      <a:pt x="30" y="78"/>
                    </a:moveTo>
                    <a:lnTo>
                      <a:pt x="30" y="78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19" y="74"/>
                    </a:lnTo>
                    <a:lnTo>
                      <a:pt x="16" y="72"/>
                    </a:lnTo>
                    <a:lnTo>
                      <a:pt x="13" y="68"/>
                    </a:lnTo>
                    <a:lnTo>
                      <a:pt x="11" y="64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3" y="45"/>
                    </a:lnTo>
                    <a:lnTo>
                      <a:pt x="16" y="42"/>
                    </a:lnTo>
                    <a:lnTo>
                      <a:pt x="19" y="39"/>
                    </a:lnTo>
                    <a:lnTo>
                      <a:pt x="22" y="37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6" y="37"/>
                    </a:lnTo>
                    <a:lnTo>
                      <a:pt x="42" y="39"/>
                    </a:lnTo>
                    <a:lnTo>
                      <a:pt x="46" y="43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7" y="48"/>
                    </a:lnTo>
                    <a:lnTo>
                      <a:pt x="24" y="50"/>
                    </a:lnTo>
                    <a:lnTo>
                      <a:pt x="23" y="53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3" y="58"/>
                    </a:lnTo>
                    <a:lnTo>
                      <a:pt x="24" y="60"/>
                    </a:lnTo>
                    <a:lnTo>
                      <a:pt x="25" y="62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4" y="73"/>
                    </a:lnTo>
                    <a:lnTo>
                      <a:pt x="39" y="76"/>
                    </a:lnTo>
                    <a:lnTo>
                      <a:pt x="35" y="77"/>
                    </a:lnTo>
                    <a:lnTo>
                      <a:pt x="30" y="78"/>
                    </a:lnTo>
                    <a:lnTo>
                      <a:pt x="30" y="78"/>
                    </a:lnTo>
                    <a:close/>
                    <a:moveTo>
                      <a:pt x="215" y="99"/>
                    </a:moveTo>
                    <a:lnTo>
                      <a:pt x="201" y="60"/>
                    </a:lnTo>
                    <a:lnTo>
                      <a:pt x="201" y="60"/>
                    </a:lnTo>
                    <a:lnTo>
                      <a:pt x="219" y="60"/>
                    </a:lnTo>
                    <a:lnTo>
                      <a:pt x="219" y="60"/>
                    </a:lnTo>
                    <a:lnTo>
                      <a:pt x="229" y="61"/>
                    </a:lnTo>
                    <a:lnTo>
                      <a:pt x="238" y="64"/>
                    </a:lnTo>
                    <a:lnTo>
                      <a:pt x="248" y="68"/>
                    </a:lnTo>
                    <a:lnTo>
                      <a:pt x="256" y="74"/>
                    </a:lnTo>
                    <a:lnTo>
                      <a:pt x="266" y="80"/>
                    </a:lnTo>
                    <a:lnTo>
                      <a:pt x="273" y="86"/>
                    </a:lnTo>
                    <a:lnTo>
                      <a:pt x="280" y="93"/>
                    </a:lnTo>
                    <a:lnTo>
                      <a:pt x="285" y="99"/>
                    </a:lnTo>
                    <a:lnTo>
                      <a:pt x="215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4" name="Freeform 245"/>
              <p:cNvSpPr>
                <a:spLocks/>
              </p:cNvSpPr>
              <p:nvPr/>
            </p:nvSpPr>
            <p:spPr bwMode="auto">
              <a:xfrm>
                <a:off x="1401" y="1469"/>
                <a:ext cx="111" cy="12"/>
              </a:xfrm>
              <a:custGeom>
                <a:avLst/>
                <a:gdLst>
                  <a:gd name="T0" fmla="*/ 111 w 111"/>
                  <a:gd name="T1" fmla="*/ 12 h 12"/>
                  <a:gd name="T2" fmla="*/ 111 w 111"/>
                  <a:gd name="T3" fmla="*/ 12 h 12"/>
                  <a:gd name="T4" fmla="*/ 5 w 111"/>
                  <a:gd name="T5" fmla="*/ 12 h 12"/>
                  <a:gd name="T6" fmla="*/ 5 w 111"/>
                  <a:gd name="T7" fmla="*/ 12 h 12"/>
                  <a:gd name="T8" fmla="*/ 5 w 111"/>
                  <a:gd name="T9" fmla="*/ 12 h 12"/>
                  <a:gd name="T10" fmla="*/ 3 w 111"/>
                  <a:gd name="T11" fmla="*/ 11 h 12"/>
                  <a:gd name="T12" fmla="*/ 1 w 111"/>
                  <a:gd name="T13" fmla="*/ 10 h 12"/>
                  <a:gd name="T14" fmla="*/ 0 w 111"/>
                  <a:gd name="T15" fmla="*/ 8 h 12"/>
                  <a:gd name="T16" fmla="*/ 0 w 111"/>
                  <a:gd name="T17" fmla="*/ 6 h 12"/>
                  <a:gd name="T18" fmla="*/ 0 w 111"/>
                  <a:gd name="T19" fmla="*/ 6 h 12"/>
                  <a:gd name="T20" fmla="*/ 0 w 111"/>
                  <a:gd name="T21" fmla="*/ 6 h 12"/>
                  <a:gd name="T22" fmla="*/ 0 w 111"/>
                  <a:gd name="T23" fmla="*/ 4 h 12"/>
                  <a:gd name="T24" fmla="*/ 1 w 111"/>
                  <a:gd name="T25" fmla="*/ 2 h 12"/>
                  <a:gd name="T26" fmla="*/ 3 w 111"/>
                  <a:gd name="T27" fmla="*/ 1 h 12"/>
                  <a:gd name="T28" fmla="*/ 5 w 111"/>
                  <a:gd name="T29" fmla="*/ 0 h 12"/>
                  <a:gd name="T30" fmla="*/ 5 w 111"/>
                  <a:gd name="T31" fmla="*/ 0 h 12"/>
                  <a:gd name="T32" fmla="*/ 111 w 111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2">
                    <a:moveTo>
                      <a:pt x="111" y="12"/>
                    </a:moveTo>
                    <a:lnTo>
                      <a:pt x="111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5" name="Freeform 246"/>
              <p:cNvSpPr>
                <a:spLocks/>
              </p:cNvSpPr>
              <p:nvPr/>
            </p:nvSpPr>
            <p:spPr bwMode="auto">
              <a:xfrm>
                <a:off x="1549" y="1469"/>
                <a:ext cx="113" cy="12"/>
              </a:xfrm>
              <a:custGeom>
                <a:avLst/>
                <a:gdLst>
                  <a:gd name="T0" fmla="*/ 0 w 113"/>
                  <a:gd name="T1" fmla="*/ 0 h 12"/>
                  <a:gd name="T2" fmla="*/ 0 w 113"/>
                  <a:gd name="T3" fmla="*/ 0 h 12"/>
                  <a:gd name="T4" fmla="*/ 106 w 113"/>
                  <a:gd name="T5" fmla="*/ 0 h 12"/>
                  <a:gd name="T6" fmla="*/ 106 w 113"/>
                  <a:gd name="T7" fmla="*/ 0 h 12"/>
                  <a:gd name="T8" fmla="*/ 108 w 113"/>
                  <a:gd name="T9" fmla="*/ 1 h 12"/>
                  <a:gd name="T10" fmla="*/ 110 w 113"/>
                  <a:gd name="T11" fmla="*/ 2 h 12"/>
                  <a:gd name="T12" fmla="*/ 113 w 113"/>
                  <a:gd name="T13" fmla="*/ 4 h 12"/>
                  <a:gd name="T14" fmla="*/ 113 w 113"/>
                  <a:gd name="T15" fmla="*/ 6 h 12"/>
                  <a:gd name="T16" fmla="*/ 113 w 113"/>
                  <a:gd name="T17" fmla="*/ 6 h 12"/>
                  <a:gd name="T18" fmla="*/ 113 w 113"/>
                  <a:gd name="T19" fmla="*/ 6 h 12"/>
                  <a:gd name="T20" fmla="*/ 113 w 113"/>
                  <a:gd name="T21" fmla="*/ 8 h 12"/>
                  <a:gd name="T22" fmla="*/ 110 w 113"/>
                  <a:gd name="T23" fmla="*/ 10 h 12"/>
                  <a:gd name="T24" fmla="*/ 108 w 113"/>
                  <a:gd name="T25" fmla="*/ 11 h 12"/>
                  <a:gd name="T26" fmla="*/ 106 w 113"/>
                  <a:gd name="T27" fmla="*/ 12 h 12"/>
                  <a:gd name="T28" fmla="*/ 106 w 113"/>
                  <a:gd name="T29" fmla="*/ 12 h 12"/>
                  <a:gd name="T30" fmla="*/ 0 w 113"/>
                  <a:gd name="T31" fmla="*/ 12 h 12"/>
                  <a:gd name="T32" fmla="*/ 0 w 113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2">
                    <a:moveTo>
                      <a:pt x="0" y="0"/>
                    </a:moveTo>
                    <a:lnTo>
                      <a:pt x="0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1"/>
                    </a:lnTo>
                    <a:lnTo>
                      <a:pt x="110" y="2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0" y="10"/>
                    </a:lnTo>
                    <a:lnTo>
                      <a:pt x="108" y="11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6" name="Freeform 247"/>
              <p:cNvSpPr>
                <a:spLocks noEditPoints="1"/>
              </p:cNvSpPr>
              <p:nvPr/>
            </p:nvSpPr>
            <p:spPr bwMode="auto">
              <a:xfrm>
                <a:off x="1081" y="760"/>
                <a:ext cx="229" cy="224"/>
              </a:xfrm>
              <a:custGeom>
                <a:avLst/>
                <a:gdLst>
                  <a:gd name="T0" fmla="*/ 10 w 229"/>
                  <a:gd name="T1" fmla="*/ 223 h 224"/>
                  <a:gd name="T2" fmla="*/ 1 w 229"/>
                  <a:gd name="T3" fmla="*/ 209 h 224"/>
                  <a:gd name="T4" fmla="*/ 0 w 229"/>
                  <a:gd name="T5" fmla="*/ 42 h 224"/>
                  <a:gd name="T6" fmla="*/ 3 w 229"/>
                  <a:gd name="T7" fmla="*/ 33 h 224"/>
                  <a:gd name="T8" fmla="*/ 13 w 229"/>
                  <a:gd name="T9" fmla="*/ 22 h 224"/>
                  <a:gd name="T10" fmla="*/ 34 w 229"/>
                  <a:gd name="T11" fmla="*/ 10 h 224"/>
                  <a:gd name="T12" fmla="*/ 76 w 229"/>
                  <a:gd name="T13" fmla="*/ 2 h 224"/>
                  <a:gd name="T14" fmla="*/ 115 w 229"/>
                  <a:gd name="T15" fmla="*/ 0 h 224"/>
                  <a:gd name="T16" fmla="*/ 170 w 229"/>
                  <a:gd name="T17" fmla="*/ 4 h 224"/>
                  <a:gd name="T18" fmla="*/ 204 w 229"/>
                  <a:gd name="T19" fmla="*/ 14 h 224"/>
                  <a:gd name="T20" fmla="*/ 222 w 229"/>
                  <a:gd name="T21" fmla="*/ 25 h 224"/>
                  <a:gd name="T22" fmla="*/ 228 w 229"/>
                  <a:gd name="T23" fmla="*/ 36 h 224"/>
                  <a:gd name="T24" fmla="*/ 229 w 229"/>
                  <a:gd name="T25" fmla="*/ 200 h 224"/>
                  <a:gd name="T26" fmla="*/ 226 w 229"/>
                  <a:gd name="T27" fmla="*/ 216 h 224"/>
                  <a:gd name="T28" fmla="*/ 217 w 229"/>
                  <a:gd name="T29" fmla="*/ 224 h 224"/>
                  <a:gd name="T30" fmla="*/ 12 w 229"/>
                  <a:gd name="T31" fmla="*/ 224 h 224"/>
                  <a:gd name="T32" fmla="*/ 211 w 229"/>
                  <a:gd name="T33" fmla="*/ 42 h 224"/>
                  <a:gd name="T34" fmla="*/ 204 w 229"/>
                  <a:gd name="T35" fmla="*/ 38 h 224"/>
                  <a:gd name="T36" fmla="*/ 23 w 229"/>
                  <a:gd name="T37" fmla="*/ 38 h 224"/>
                  <a:gd name="T38" fmla="*/ 18 w 229"/>
                  <a:gd name="T39" fmla="*/ 46 h 224"/>
                  <a:gd name="T40" fmla="*/ 19 w 229"/>
                  <a:gd name="T41" fmla="*/ 133 h 224"/>
                  <a:gd name="T42" fmla="*/ 26 w 229"/>
                  <a:gd name="T43" fmla="*/ 138 h 224"/>
                  <a:gd name="T44" fmla="*/ 207 w 229"/>
                  <a:gd name="T45" fmla="*/ 137 h 224"/>
                  <a:gd name="T46" fmla="*/ 211 w 229"/>
                  <a:gd name="T47" fmla="*/ 130 h 224"/>
                  <a:gd name="T48" fmla="*/ 33 w 229"/>
                  <a:gd name="T49" fmla="*/ 174 h 224"/>
                  <a:gd name="T50" fmla="*/ 24 w 229"/>
                  <a:gd name="T51" fmla="*/ 180 h 224"/>
                  <a:gd name="T52" fmla="*/ 24 w 229"/>
                  <a:gd name="T53" fmla="*/ 188 h 224"/>
                  <a:gd name="T54" fmla="*/ 33 w 229"/>
                  <a:gd name="T55" fmla="*/ 195 h 224"/>
                  <a:gd name="T56" fmla="*/ 41 w 229"/>
                  <a:gd name="T57" fmla="*/ 192 h 224"/>
                  <a:gd name="T58" fmla="*/ 44 w 229"/>
                  <a:gd name="T59" fmla="*/ 184 h 224"/>
                  <a:gd name="T60" fmla="*/ 37 w 229"/>
                  <a:gd name="T61" fmla="*/ 175 h 224"/>
                  <a:gd name="T62" fmla="*/ 196 w 229"/>
                  <a:gd name="T63" fmla="*/ 174 h 224"/>
                  <a:gd name="T64" fmla="*/ 189 w 229"/>
                  <a:gd name="T65" fmla="*/ 177 h 224"/>
                  <a:gd name="T66" fmla="*/ 186 w 229"/>
                  <a:gd name="T67" fmla="*/ 184 h 224"/>
                  <a:gd name="T68" fmla="*/ 192 w 229"/>
                  <a:gd name="T69" fmla="*/ 195 h 224"/>
                  <a:gd name="T70" fmla="*/ 200 w 229"/>
                  <a:gd name="T71" fmla="*/ 195 h 224"/>
                  <a:gd name="T72" fmla="*/ 206 w 229"/>
                  <a:gd name="T73" fmla="*/ 184 h 224"/>
                  <a:gd name="T74" fmla="*/ 203 w 229"/>
                  <a:gd name="T75" fmla="*/ 177 h 224"/>
                  <a:gd name="T76" fmla="*/ 196 w 229"/>
                  <a:gd name="T77" fmla="*/ 174 h 224"/>
                  <a:gd name="T78" fmla="*/ 149 w 229"/>
                  <a:gd name="T79" fmla="*/ 26 h 224"/>
                  <a:gd name="T80" fmla="*/ 152 w 229"/>
                  <a:gd name="T81" fmla="*/ 25 h 224"/>
                  <a:gd name="T82" fmla="*/ 154 w 229"/>
                  <a:gd name="T83" fmla="*/ 21 h 224"/>
                  <a:gd name="T84" fmla="*/ 152 w 229"/>
                  <a:gd name="T85" fmla="*/ 18 h 224"/>
                  <a:gd name="T86" fmla="*/ 86 w 229"/>
                  <a:gd name="T87" fmla="*/ 16 h 224"/>
                  <a:gd name="T88" fmla="*/ 84 w 229"/>
                  <a:gd name="T89" fmla="*/ 17 h 224"/>
                  <a:gd name="T90" fmla="*/ 81 w 229"/>
                  <a:gd name="T91" fmla="*/ 21 h 224"/>
                  <a:gd name="T92" fmla="*/ 81 w 229"/>
                  <a:gd name="T93" fmla="*/ 23 h 224"/>
                  <a:gd name="T94" fmla="*/ 86 w 229"/>
                  <a:gd name="T95" fmla="*/ 2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24">
                    <a:moveTo>
                      <a:pt x="12" y="224"/>
                    </a:moveTo>
                    <a:lnTo>
                      <a:pt x="12" y="224"/>
                    </a:lnTo>
                    <a:lnTo>
                      <a:pt x="10" y="223"/>
                    </a:lnTo>
                    <a:lnTo>
                      <a:pt x="8" y="222"/>
                    </a:lnTo>
                    <a:lnTo>
                      <a:pt x="4" y="216"/>
                    </a:lnTo>
                    <a:lnTo>
                      <a:pt x="1" y="209"/>
                    </a:lnTo>
                    <a:lnTo>
                      <a:pt x="0" y="20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3" y="33"/>
                    </a:lnTo>
                    <a:lnTo>
                      <a:pt x="5" y="29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25" y="14"/>
                    </a:lnTo>
                    <a:lnTo>
                      <a:pt x="34" y="10"/>
                    </a:lnTo>
                    <a:lnTo>
                      <a:pt x="46" y="6"/>
                    </a:lnTo>
                    <a:lnTo>
                      <a:pt x="59" y="4"/>
                    </a:lnTo>
                    <a:lnTo>
                      <a:pt x="76" y="2"/>
                    </a:lnTo>
                    <a:lnTo>
                      <a:pt x="93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5" y="2"/>
                    </a:lnTo>
                    <a:lnTo>
                      <a:pt x="170" y="4"/>
                    </a:lnTo>
                    <a:lnTo>
                      <a:pt x="184" y="6"/>
                    </a:lnTo>
                    <a:lnTo>
                      <a:pt x="195" y="10"/>
                    </a:lnTo>
                    <a:lnTo>
                      <a:pt x="204" y="14"/>
                    </a:lnTo>
                    <a:lnTo>
                      <a:pt x="211" y="18"/>
                    </a:lnTo>
                    <a:lnTo>
                      <a:pt x="217" y="22"/>
                    </a:lnTo>
                    <a:lnTo>
                      <a:pt x="222" y="25"/>
                    </a:lnTo>
                    <a:lnTo>
                      <a:pt x="225" y="29"/>
                    </a:lnTo>
                    <a:lnTo>
                      <a:pt x="227" y="33"/>
                    </a:lnTo>
                    <a:lnTo>
                      <a:pt x="228" y="36"/>
                    </a:lnTo>
                    <a:lnTo>
                      <a:pt x="229" y="41"/>
                    </a:lnTo>
                    <a:lnTo>
                      <a:pt x="229" y="42"/>
                    </a:lnTo>
                    <a:lnTo>
                      <a:pt x="229" y="200"/>
                    </a:lnTo>
                    <a:lnTo>
                      <a:pt x="229" y="200"/>
                    </a:lnTo>
                    <a:lnTo>
                      <a:pt x="228" y="209"/>
                    </a:lnTo>
                    <a:lnTo>
                      <a:pt x="226" y="216"/>
                    </a:lnTo>
                    <a:lnTo>
                      <a:pt x="223" y="222"/>
                    </a:lnTo>
                    <a:lnTo>
                      <a:pt x="221" y="223"/>
                    </a:lnTo>
                    <a:lnTo>
                      <a:pt x="217" y="224"/>
                    </a:lnTo>
                    <a:lnTo>
                      <a:pt x="217" y="224"/>
                    </a:lnTo>
                    <a:lnTo>
                      <a:pt x="12" y="224"/>
                    </a:lnTo>
                    <a:lnTo>
                      <a:pt x="12" y="224"/>
                    </a:lnTo>
                    <a:close/>
                    <a:moveTo>
                      <a:pt x="211" y="46"/>
                    </a:moveTo>
                    <a:lnTo>
                      <a:pt x="211" y="46"/>
                    </a:lnTo>
                    <a:lnTo>
                      <a:pt x="211" y="42"/>
                    </a:lnTo>
                    <a:lnTo>
                      <a:pt x="209" y="40"/>
                    </a:lnTo>
                    <a:lnTo>
                      <a:pt x="207" y="38"/>
                    </a:lnTo>
                    <a:lnTo>
                      <a:pt x="204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3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6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9" y="133"/>
                    </a:lnTo>
                    <a:lnTo>
                      <a:pt x="20" y="135"/>
                    </a:lnTo>
                    <a:lnTo>
                      <a:pt x="23" y="137"/>
                    </a:lnTo>
                    <a:lnTo>
                      <a:pt x="26" y="138"/>
                    </a:lnTo>
                    <a:lnTo>
                      <a:pt x="204" y="138"/>
                    </a:lnTo>
                    <a:lnTo>
                      <a:pt x="204" y="138"/>
                    </a:lnTo>
                    <a:lnTo>
                      <a:pt x="207" y="137"/>
                    </a:lnTo>
                    <a:lnTo>
                      <a:pt x="209" y="135"/>
                    </a:lnTo>
                    <a:lnTo>
                      <a:pt x="211" y="133"/>
                    </a:lnTo>
                    <a:lnTo>
                      <a:pt x="211" y="130"/>
                    </a:lnTo>
                    <a:lnTo>
                      <a:pt x="211" y="46"/>
                    </a:lnTo>
                    <a:close/>
                    <a:moveTo>
                      <a:pt x="33" y="174"/>
                    </a:moveTo>
                    <a:lnTo>
                      <a:pt x="33" y="174"/>
                    </a:lnTo>
                    <a:lnTo>
                      <a:pt x="29" y="175"/>
                    </a:lnTo>
                    <a:lnTo>
                      <a:pt x="26" y="177"/>
                    </a:lnTo>
                    <a:lnTo>
                      <a:pt x="24" y="180"/>
                    </a:lnTo>
                    <a:lnTo>
                      <a:pt x="23" y="184"/>
                    </a:lnTo>
                    <a:lnTo>
                      <a:pt x="23" y="184"/>
                    </a:lnTo>
                    <a:lnTo>
                      <a:pt x="24" y="188"/>
                    </a:lnTo>
                    <a:lnTo>
                      <a:pt x="26" y="192"/>
                    </a:lnTo>
                    <a:lnTo>
                      <a:pt x="29" y="195"/>
                    </a:lnTo>
                    <a:lnTo>
                      <a:pt x="33" y="195"/>
                    </a:lnTo>
                    <a:lnTo>
                      <a:pt x="33" y="195"/>
                    </a:lnTo>
                    <a:lnTo>
                      <a:pt x="37" y="195"/>
                    </a:lnTo>
                    <a:lnTo>
                      <a:pt x="41" y="192"/>
                    </a:lnTo>
                    <a:lnTo>
                      <a:pt x="43" y="188"/>
                    </a:lnTo>
                    <a:lnTo>
                      <a:pt x="44" y="184"/>
                    </a:lnTo>
                    <a:lnTo>
                      <a:pt x="44" y="184"/>
                    </a:lnTo>
                    <a:lnTo>
                      <a:pt x="43" y="180"/>
                    </a:lnTo>
                    <a:lnTo>
                      <a:pt x="41" y="177"/>
                    </a:lnTo>
                    <a:lnTo>
                      <a:pt x="37" y="175"/>
                    </a:lnTo>
                    <a:lnTo>
                      <a:pt x="33" y="174"/>
                    </a:lnTo>
                    <a:lnTo>
                      <a:pt x="33" y="174"/>
                    </a:lnTo>
                    <a:close/>
                    <a:moveTo>
                      <a:pt x="196" y="174"/>
                    </a:moveTo>
                    <a:lnTo>
                      <a:pt x="196" y="174"/>
                    </a:lnTo>
                    <a:lnTo>
                      <a:pt x="192" y="175"/>
                    </a:lnTo>
                    <a:lnTo>
                      <a:pt x="189" y="177"/>
                    </a:lnTo>
                    <a:lnTo>
                      <a:pt x="187" y="180"/>
                    </a:lnTo>
                    <a:lnTo>
                      <a:pt x="186" y="184"/>
                    </a:lnTo>
                    <a:lnTo>
                      <a:pt x="186" y="184"/>
                    </a:lnTo>
                    <a:lnTo>
                      <a:pt x="187" y="188"/>
                    </a:lnTo>
                    <a:lnTo>
                      <a:pt x="189" y="192"/>
                    </a:lnTo>
                    <a:lnTo>
                      <a:pt x="192" y="195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200" y="195"/>
                    </a:lnTo>
                    <a:lnTo>
                      <a:pt x="203" y="192"/>
                    </a:lnTo>
                    <a:lnTo>
                      <a:pt x="205" y="188"/>
                    </a:lnTo>
                    <a:lnTo>
                      <a:pt x="206" y="184"/>
                    </a:lnTo>
                    <a:lnTo>
                      <a:pt x="206" y="184"/>
                    </a:lnTo>
                    <a:lnTo>
                      <a:pt x="205" y="180"/>
                    </a:lnTo>
                    <a:lnTo>
                      <a:pt x="203" y="177"/>
                    </a:lnTo>
                    <a:lnTo>
                      <a:pt x="200" y="175"/>
                    </a:lnTo>
                    <a:lnTo>
                      <a:pt x="196" y="174"/>
                    </a:lnTo>
                    <a:lnTo>
                      <a:pt x="196" y="174"/>
                    </a:lnTo>
                    <a:close/>
                    <a:moveTo>
                      <a:pt x="86" y="26"/>
                    </a:moveTo>
                    <a:lnTo>
                      <a:pt x="149" y="26"/>
                    </a:lnTo>
                    <a:lnTo>
                      <a:pt x="149" y="26"/>
                    </a:lnTo>
                    <a:lnTo>
                      <a:pt x="149" y="26"/>
                    </a:lnTo>
                    <a:lnTo>
                      <a:pt x="151" y="26"/>
                    </a:lnTo>
                    <a:lnTo>
                      <a:pt x="152" y="25"/>
                    </a:lnTo>
                    <a:lnTo>
                      <a:pt x="153" y="23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3" y="19"/>
                    </a:lnTo>
                    <a:lnTo>
                      <a:pt x="152" y="18"/>
                    </a:lnTo>
                    <a:lnTo>
                      <a:pt x="151" y="17"/>
                    </a:lnTo>
                    <a:lnTo>
                      <a:pt x="149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7"/>
                    </a:lnTo>
                    <a:lnTo>
                      <a:pt x="82" y="18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2" y="25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7" name="Freeform 248"/>
              <p:cNvSpPr>
                <a:spLocks/>
              </p:cNvSpPr>
              <p:nvPr/>
            </p:nvSpPr>
            <p:spPr bwMode="auto">
              <a:xfrm>
                <a:off x="1091" y="995"/>
                <a:ext cx="38" cy="32"/>
              </a:xfrm>
              <a:custGeom>
                <a:avLst/>
                <a:gdLst>
                  <a:gd name="T0" fmla="*/ 38 w 38"/>
                  <a:gd name="T1" fmla="*/ 0 h 32"/>
                  <a:gd name="T2" fmla="*/ 38 w 38"/>
                  <a:gd name="T3" fmla="*/ 27 h 32"/>
                  <a:gd name="T4" fmla="*/ 38 w 38"/>
                  <a:gd name="T5" fmla="*/ 27 h 32"/>
                  <a:gd name="T6" fmla="*/ 37 w 38"/>
                  <a:gd name="T7" fmla="*/ 29 h 32"/>
                  <a:gd name="T8" fmla="*/ 36 w 38"/>
                  <a:gd name="T9" fmla="*/ 31 h 32"/>
                  <a:gd name="T10" fmla="*/ 34 w 38"/>
                  <a:gd name="T11" fmla="*/ 32 h 32"/>
                  <a:gd name="T12" fmla="*/ 32 w 38"/>
                  <a:gd name="T13" fmla="*/ 32 h 32"/>
                  <a:gd name="T14" fmla="*/ 5 w 38"/>
                  <a:gd name="T15" fmla="*/ 32 h 32"/>
                  <a:gd name="T16" fmla="*/ 5 w 38"/>
                  <a:gd name="T17" fmla="*/ 32 h 32"/>
                  <a:gd name="T18" fmla="*/ 3 w 38"/>
                  <a:gd name="T19" fmla="*/ 32 h 32"/>
                  <a:gd name="T20" fmla="*/ 1 w 38"/>
                  <a:gd name="T21" fmla="*/ 31 h 32"/>
                  <a:gd name="T22" fmla="*/ 0 w 38"/>
                  <a:gd name="T23" fmla="*/ 29 h 32"/>
                  <a:gd name="T24" fmla="*/ 0 w 38"/>
                  <a:gd name="T25" fmla="*/ 27 h 32"/>
                  <a:gd name="T26" fmla="*/ 0 w 38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2">
                    <a:moveTo>
                      <a:pt x="38" y="0"/>
                    </a:moveTo>
                    <a:lnTo>
                      <a:pt x="38" y="27"/>
                    </a:lnTo>
                    <a:lnTo>
                      <a:pt x="38" y="27"/>
                    </a:lnTo>
                    <a:lnTo>
                      <a:pt x="37" y="29"/>
                    </a:lnTo>
                    <a:lnTo>
                      <a:pt x="36" y="31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8" name="Freeform 249"/>
              <p:cNvSpPr>
                <a:spLocks/>
              </p:cNvSpPr>
              <p:nvPr/>
            </p:nvSpPr>
            <p:spPr bwMode="auto">
              <a:xfrm>
                <a:off x="1263" y="995"/>
                <a:ext cx="39" cy="32"/>
              </a:xfrm>
              <a:custGeom>
                <a:avLst/>
                <a:gdLst>
                  <a:gd name="T0" fmla="*/ 39 w 39"/>
                  <a:gd name="T1" fmla="*/ 0 h 32"/>
                  <a:gd name="T2" fmla="*/ 39 w 39"/>
                  <a:gd name="T3" fmla="*/ 27 h 32"/>
                  <a:gd name="T4" fmla="*/ 39 w 39"/>
                  <a:gd name="T5" fmla="*/ 27 h 32"/>
                  <a:gd name="T6" fmla="*/ 38 w 39"/>
                  <a:gd name="T7" fmla="*/ 29 h 32"/>
                  <a:gd name="T8" fmla="*/ 36 w 39"/>
                  <a:gd name="T9" fmla="*/ 31 h 32"/>
                  <a:gd name="T10" fmla="*/ 35 w 39"/>
                  <a:gd name="T11" fmla="*/ 32 h 32"/>
                  <a:gd name="T12" fmla="*/ 33 w 39"/>
                  <a:gd name="T13" fmla="*/ 32 h 32"/>
                  <a:gd name="T14" fmla="*/ 6 w 39"/>
                  <a:gd name="T15" fmla="*/ 32 h 32"/>
                  <a:gd name="T16" fmla="*/ 6 w 39"/>
                  <a:gd name="T17" fmla="*/ 32 h 32"/>
                  <a:gd name="T18" fmla="*/ 4 w 39"/>
                  <a:gd name="T19" fmla="*/ 32 h 32"/>
                  <a:gd name="T20" fmla="*/ 2 w 39"/>
                  <a:gd name="T21" fmla="*/ 31 h 32"/>
                  <a:gd name="T22" fmla="*/ 0 w 39"/>
                  <a:gd name="T23" fmla="*/ 29 h 32"/>
                  <a:gd name="T24" fmla="*/ 0 w 39"/>
                  <a:gd name="T25" fmla="*/ 27 h 32"/>
                  <a:gd name="T26" fmla="*/ 0 w 39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2">
                    <a:moveTo>
                      <a:pt x="39" y="0"/>
                    </a:moveTo>
                    <a:lnTo>
                      <a:pt x="39" y="27"/>
                    </a:lnTo>
                    <a:lnTo>
                      <a:pt x="39" y="27"/>
                    </a:lnTo>
                    <a:lnTo>
                      <a:pt x="38" y="29"/>
                    </a:lnTo>
                    <a:lnTo>
                      <a:pt x="36" y="31"/>
                    </a:lnTo>
                    <a:lnTo>
                      <a:pt x="35" y="32"/>
                    </a:lnTo>
                    <a:lnTo>
                      <a:pt x="33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9" name="Freeform 250"/>
              <p:cNvSpPr>
                <a:spLocks/>
              </p:cNvSpPr>
              <p:nvPr/>
            </p:nvSpPr>
            <p:spPr bwMode="auto">
              <a:xfrm>
                <a:off x="1272" y="1092"/>
                <a:ext cx="148" cy="129"/>
              </a:xfrm>
              <a:custGeom>
                <a:avLst/>
                <a:gdLst>
                  <a:gd name="T0" fmla="*/ 148 w 148"/>
                  <a:gd name="T1" fmla="*/ 0 h 129"/>
                  <a:gd name="T2" fmla="*/ 0 w 148"/>
                  <a:gd name="T3" fmla="*/ 107 h 129"/>
                  <a:gd name="T4" fmla="*/ 0 w 148"/>
                  <a:gd name="T5" fmla="*/ 129 h 129"/>
                  <a:gd name="T6" fmla="*/ 148 w 148"/>
                  <a:gd name="T7" fmla="*/ 7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129">
                    <a:moveTo>
                      <a:pt x="148" y="0"/>
                    </a:moveTo>
                    <a:lnTo>
                      <a:pt x="0" y="107"/>
                    </a:lnTo>
                    <a:lnTo>
                      <a:pt x="0" y="129"/>
                    </a:lnTo>
                    <a:lnTo>
                      <a:pt x="148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0" name="Freeform 251"/>
              <p:cNvSpPr>
                <a:spLocks/>
              </p:cNvSpPr>
              <p:nvPr/>
            </p:nvSpPr>
            <p:spPr bwMode="auto">
              <a:xfrm>
                <a:off x="1497" y="1095"/>
                <a:ext cx="146" cy="126"/>
              </a:xfrm>
              <a:custGeom>
                <a:avLst/>
                <a:gdLst>
                  <a:gd name="T0" fmla="*/ 0 w 146"/>
                  <a:gd name="T1" fmla="*/ 73 h 126"/>
                  <a:gd name="T2" fmla="*/ 146 w 146"/>
                  <a:gd name="T3" fmla="*/ 126 h 126"/>
                  <a:gd name="T4" fmla="*/ 146 w 146"/>
                  <a:gd name="T5" fmla="*/ 104 h 126"/>
                  <a:gd name="T6" fmla="*/ 0 w 146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26">
                    <a:moveTo>
                      <a:pt x="0" y="73"/>
                    </a:moveTo>
                    <a:lnTo>
                      <a:pt x="146" y="126"/>
                    </a:lnTo>
                    <a:lnTo>
                      <a:pt x="146" y="10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1" name="Freeform 252"/>
              <p:cNvSpPr>
                <a:spLocks/>
              </p:cNvSpPr>
              <p:nvPr/>
            </p:nvSpPr>
            <p:spPr bwMode="auto">
              <a:xfrm>
                <a:off x="1361" y="944"/>
                <a:ext cx="193" cy="390"/>
              </a:xfrm>
              <a:custGeom>
                <a:avLst/>
                <a:gdLst>
                  <a:gd name="T0" fmla="*/ 126 w 193"/>
                  <a:gd name="T1" fmla="*/ 39 h 390"/>
                  <a:gd name="T2" fmla="*/ 126 w 193"/>
                  <a:gd name="T3" fmla="*/ 39 h 390"/>
                  <a:gd name="T4" fmla="*/ 125 w 193"/>
                  <a:gd name="T5" fmla="*/ 34 h 390"/>
                  <a:gd name="T6" fmla="*/ 124 w 193"/>
                  <a:gd name="T7" fmla="*/ 28 h 390"/>
                  <a:gd name="T8" fmla="*/ 121 w 193"/>
                  <a:gd name="T9" fmla="*/ 22 h 390"/>
                  <a:gd name="T10" fmla="*/ 117 w 193"/>
                  <a:gd name="T11" fmla="*/ 16 h 390"/>
                  <a:gd name="T12" fmla="*/ 113 w 193"/>
                  <a:gd name="T13" fmla="*/ 10 h 390"/>
                  <a:gd name="T14" fmla="*/ 108 w 193"/>
                  <a:gd name="T15" fmla="*/ 6 h 390"/>
                  <a:gd name="T16" fmla="*/ 103 w 193"/>
                  <a:gd name="T17" fmla="*/ 2 h 390"/>
                  <a:gd name="T18" fmla="*/ 98 w 193"/>
                  <a:gd name="T19" fmla="*/ 0 h 390"/>
                  <a:gd name="T20" fmla="*/ 98 w 193"/>
                  <a:gd name="T21" fmla="*/ 0 h 390"/>
                  <a:gd name="T22" fmla="*/ 92 w 193"/>
                  <a:gd name="T23" fmla="*/ 2 h 390"/>
                  <a:gd name="T24" fmla="*/ 87 w 193"/>
                  <a:gd name="T25" fmla="*/ 6 h 390"/>
                  <a:gd name="T26" fmla="*/ 81 w 193"/>
                  <a:gd name="T27" fmla="*/ 10 h 390"/>
                  <a:gd name="T28" fmla="*/ 77 w 193"/>
                  <a:gd name="T29" fmla="*/ 16 h 390"/>
                  <a:gd name="T30" fmla="*/ 74 w 193"/>
                  <a:gd name="T31" fmla="*/ 22 h 390"/>
                  <a:gd name="T32" fmla="*/ 71 w 193"/>
                  <a:gd name="T33" fmla="*/ 28 h 390"/>
                  <a:gd name="T34" fmla="*/ 70 w 193"/>
                  <a:gd name="T35" fmla="*/ 34 h 390"/>
                  <a:gd name="T36" fmla="*/ 69 w 193"/>
                  <a:gd name="T37" fmla="*/ 39 h 390"/>
                  <a:gd name="T38" fmla="*/ 69 w 193"/>
                  <a:gd name="T39" fmla="*/ 282 h 390"/>
                  <a:gd name="T40" fmla="*/ 69 w 193"/>
                  <a:gd name="T41" fmla="*/ 282 h 390"/>
                  <a:gd name="T42" fmla="*/ 70 w 193"/>
                  <a:gd name="T43" fmla="*/ 304 h 390"/>
                  <a:gd name="T44" fmla="*/ 71 w 193"/>
                  <a:gd name="T45" fmla="*/ 323 h 390"/>
                  <a:gd name="T46" fmla="*/ 0 w 193"/>
                  <a:gd name="T47" fmla="*/ 371 h 390"/>
                  <a:gd name="T48" fmla="*/ 0 w 193"/>
                  <a:gd name="T49" fmla="*/ 390 h 390"/>
                  <a:gd name="T50" fmla="*/ 97 w 193"/>
                  <a:gd name="T51" fmla="*/ 357 h 390"/>
                  <a:gd name="T52" fmla="*/ 193 w 193"/>
                  <a:gd name="T53" fmla="*/ 390 h 390"/>
                  <a:gd name="T54" fmla="*/ 193 w 193"/>
                  <a:gd name="T55" fmla="*/ 371 h 390"/>
                  <a:gd name="T56" fmla="*/ 124 w 193"/>
                  <a:gd name="T57" fmla="*/ 324 h 390"/>
                  <a:gd name="T58" fmla="*/ 124 w 193"/>
                  <a:gd name="T59" fmla="*/ 324 h 390"/>
                  <a:gd name="T60" fmla="*/ 126 w 193"/>
                  <a:gd name="T61" fmla="*/ 305 h 390"/>
                  <a:gd name="T62" fmla="*/ 126 w 193"/>
                  <a:gd name="T63" fmla="*/ 282 h 390"/>
                  <a:gd name="T64" fmla="*/ 126 w 193"/>
                  <a:gd name="T65" fmla="*/ 3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3" h="390">
                    <a:moveTo>
                      <a:pt x="126" y="39"/>
                    </a:moveTo>
                    <a:lnTo>
                      <a:pt x="126" y="39"/>
                    </a:lnTo>
                    <a:lnTo>
                      <a:pt x="125" y="34"/>
                    </a:lnTo>
                    <a:lnTo>
                      <a:pt x="124" y="28"/>
                    </a:lnTo>
                    <a:lnTo>
                      <a:pt x="121" y="22"/>
                    </a:lnTo>
                    <a:lnTo>
                      <a:pt x="117" y="16"/>
                    </a:lnTo>
                    <a:lnTo>
                      <a:pt x="113" y="10"/>
                    </a:lnTo>
                    <a:lnTo>
                      <a:pt x="108" y="6"/>
                    </a:lnTo>
                    <a:lnTo>
                      <a:pt x="103" y="2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2" y="2"/>
                    </a:lnTo>
                    <a:lnTo>
                      <a:pt x="87" y="6"/>
                    </a:lnTo>
                    <a:lnTo>
                      <a:pt x="81" y="10"/>
                    </a:lnTo>
                    <a:lnTo>
                      <a:pt x="77" y="16"/>
                    </a:lnTo>
                    <a:lnTo>
                      <a:pt x="74" y="22"/>
                    </a:lnTo>
                    <a:lnTo>
                      <a:pt x="71" y="28"/>
                    </a:lnTo>
                    <a:lnTo>
                      <a:pt x="70" y="34"/>
                    </a:lnTo>
                    <a:lnTo>
                      <a:pt x="69" y="39"/>
                    </a:lnTo>
                    <a:lnTo>
                      <a:pt x="69" y="282"/>
                    </a:lnTo>
                    <a:lnTo>
                      <a:pt x="69" y="282"/>
                    </a:lnTo>
                    <a:lnTo>
                      <a:pt x="70" y="304"/>
                    </a:lnTo>
                    <a:lnTo>
                      <a:pt x="71" y="323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97" y="357"/>
                    </a:lnTo>
                    <a:lnTo>
                      <a:pt x="193" y="390"/>
                    </a:lnTo>
                    <a:lnTo>
                      <a:pt x="193" y="371"/>
                    </a:lnTo>
                    <a:lnTo>
                      <a:pt x="124" y="324"/>
                    </a:lnTo>
                    <a:lnTo>
                      <a:pt x="124" y="324"/>
                    </a:lnTo>
                    <a:lnTo>
                      <a:pt x="126" y="305"/>
                    </a:lnTo>
                    <a:lnTo>
                      <a:pt x="126" y="282"/>
                    </a:lnTo>
                    <a:lnTo>
                      <a:pt x="126" y="3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2" name="Freeform 253"/>
              <p:cNvSpPr>
                <a:spLocks/>
              </p:cNvSpPr>
              <p:nvPr/>
            </p:nvSpPr>
            <p:spPr bwMode="auto">
              <a:xfrm>
                <a:off x="1462" y="632"/>
                <a:ext cx="113" cy="47"/>
              </a:xfrm>
              <a:custGeom>
                <a:avLst/>
                <a:gdLst>
                  <a:gd name="T0" fmla="*/ 113 w 113"/>
                  <a:gd name="T1" fmla="*/ 47 h 47"/>
                  <a:gd name="T2" fmla="*/ 113 w 113"/>
                  <a:gd name="T3" fmla="*/ 39 h 47"/>
                  <a:gd name="T4" fmla="*/ 113 w 113"/>
                  <a:gd name="T5" fmla="*/ 39 h 47"/>
                  <a:gd name="T6" fmla="*/ 113 w 113"/>
                  <a:gd name="T7" fmla="*/ 32 h 47"/>
                  <a:gd name="T8" fmla="*/ 110 w 113"/>
                  <a:gd name="T9" fmla="*/ 23 h 47"/>
                  <a:gd name="T10" fmla="*/ 107 w 113"/>
                  <a:gd name="T11" fmla="*/ 17 h 47"/>
                  <a:gd name="T12" fmla="*/ 102 w 113"/>
                  <a:gd name="T13" fmla="*/ 11 h 47"/>
                  <a:gd name="T14" fmla="*/ 97 w 113"/>
                  <a:gd name="T15" fmla="*/ 7 h 47"/>
                  <a:gd name="T16" fmla="*/ 89 w 113"/>
                  <a:gd name="T17" fmla="*/ 3 h 47"/>
                  <a:gd name="T18" fmla="*/ 82 w 113"/>
                  <a:gd name="T19" fmla="*/ 1 h 47"/>
                  <a:gd name="T20" fmla="*/ 74 w 113"/>
                  <a:gd name="T21" fmla="*/ 0 h 47"/>
                  <a:gd name="T22" fmla="*/ 39 w 113"/>
                  <a:gd name="T23" fmla="*/ 0 h 47"/>
                  <a:gd name="T24" fmla="*/ 39 w 113"/>
                  <a:gd name="T25" fmla="*/ 0 h 47"/>
                  <a:gd name="T26" fmla="*/ 32 w 113"/>
                  <a:gd name="T27" fmla="*/ 1 h 47"/>
                  <a:gd name="T28" fmla="*/ 24 w 113"/>
                  <a:gd name="T29" fmla="*/ 3 h 47"/>
                  <a:gd name="T30" fmla="*/ 17 w 113"/>
                  <a:gd name="T31" fmla="*/ 7 h 47"/>
                  <a:gd name="T32" fmla="*/ 11 w 113"/>
                  <a:gd name="T33" fmla="*/ 11 h 47"/>
                  <a:gd name="T34" fmla="*/ 7 w 113"/>
                  <a:gd name="T35" fmla="*/ 17 h 47"/>
                  <a:gd name="T36" fmla="*/ 3 w 113"/>
                  <a:gd name="T37" fmla="*/ 23 h 47"/>
                  <a:gd name="T38" fmla="*/ 1 w 113"/>
                  <a:gd name="T39" fmla="*/ 32 h 47"/>
                  <a:gd name="T40" fmla="*/ 0 w 113"/>
                  <a:gd name="T41" fmla="*/ 39 h 47"/>
                  <a:gd name="T42" fmla="*/ 0 w 113"/>
                  <a:gd name="T43" fmla="*/ 47 h 47"/>
                  <a:gd name="T44" fmla="*/ 25 w 113"/>
                  <a:gd name="T45" fmla="*/ 47 h 47"/>
                  <a:gd name="T46" fmla="*/ 25 w 113"/>
                  <a:gd name="T47" fmla="*/ 39 h 47"/>
                  <a:gd name="T48" fmla="*/ 25 w 113"/>
                  <a:gd name="T49" fmla="*/ 39 h 47"/>
                  <a:gd name="T50" fmla="*/ 26 w 113"/>
                  <a:gd name="T51" fmla="*/ 34 h 47"/>
                  <a:gd name="T52" fmla="*/ 29 w 113"/>
                  <a:gd name="T53" fmla="*/ 29 h 47"/>
                  <a:gd name="T54" fmla="*/ 34 w 113"/>
                  <a:gd name="T55" fmla="*/ 25 h 47"/>
                  <a:gd name="T56" fmla="*/ 39 w 113"/>
                  <a:gd name="T57" fmla="*/ 24 h 47"/>
                  <a:gd name="T58" fmla="*/ 74 w 113"/>
                  <a:gd name="T59" fmla="*/ 24 h 47"/>
                  <a:gd name="T60" fmla="*/ 74 w 113"/>
                  <a:gd name="T61" fmla="*/ 24 h 47"/>
                  <a:gd name="T62" fmla="*/ 80 w 113"/>
                  <a:gd name="T63" fmla="*/ 25 h 47"/>
                  <a:gd name="T64" fmla="*/ 84 w 113"/>
                  <a:gd name="T65" fmla="*/ 29 h 47"/>
                  <a:gd name="T66" fmla="*/ 88 w 113"/>
                  <a:gd name="T67" fmla="*/ 34 h 47"/>
                  <a:gd name="T68" fmla="*/ 89 w 113"/>
                  <a:gd name="T69" fmla="*/ 39 h 47"/>
                  <a:gd name="T70" fmla="*/ 89 w 113"/>
                  <a:gd name="T71" fmla="*/ 47 h 47"/>
                  <a:gd name="T72" fmla="*/ 113 w 113"/>
                  <a:gd name="T7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47">
                    <a:moveTo>
                      <a:pt x="113" y="47"/>
                    </a:move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2"/>
                    </a:lnTo>
                    <a:lnTo>
                      <a:pt x="110" y="23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97" y="7"/>
                    </a:lnTo>
                    <a:lnTo>
                      <a:pt x="89" y="3"/>
                    </a:lnTo>
                    <a:lnTo>
                      <a:pt x="82" y="1"/>
                    </a:lnTo>
                    <a:lnTo>
                      <a:pt x="74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5" y="47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34"/>
                    </a:lnTo>
                    <a:lnTo>
                      <a:pt x="29" y="29"/>
                    </a:lnTo>
                    <a:lnTo>
                      <a:pt x="34" y="25"/>
                    </a:lnTo>
                    <a:lnTo>
                      <a:pt x="39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80" y="25"/>
                    </a:lnTo>
                    <a:lnTo>
                      <a:pt x="84" y="29"/>
                    </a:lnTo>
                    <a:lnTo>
                      <a:pt x="88" y="34"/>
                    </a:lnTo>
                    <a:lnTo>
                      <a:pt x="89" y="39"/>
                    </a:lnTo>
                    <a:lnTo>
                      <a:pt x="89" y="47"/>
                    </a:lnTo>
                    <a:lnTo>
                      <a:pt x="113" y="4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3" name="Freeform 254"/>
              <p:cNvSpPr>
                <a:spLocks/>
              </p:cNvSpPr>
              <p:nvPr/>
            </p:nvSpPr>
            <p:spPr bwMode="auto">
              <a:xfrm>
                <a:off x="1384" y="688"/>
                <a:ext cx="36" cy="197"/>
              </a:xfrm>
              <a:custGeom>
                <a:avLst/>
                <a:gdLst>
                  <a:gd name="T0" fmla="*/ 36 w 36"/>
                  <a:gd name="T1" fmla="*/ 0 h 197"/>
                  <a:gd name="T2" fmla="*/ 15 w 36"/>
                  <a:gd name="T3" fmla="*/ 0 h 197"/>
                  <a:gd name="T4" fmla="*/ 15 w 36"/>
                  <a:gd name="T5" fmla="*/ 0 h 197"/>
                  <a:gd name="T6" fmla="*/ 12 w 36"/>
                  <a:gd name="T7" fmla="*/ 0 h 197"/>
                  <a:gd name="T8" fmla="*/ 9 w 36"/>
                  <a:gd name="T9" fmla="*/ 1 h 197"/>
                  <a:gd name="T10" fmla="*/ 5 w 36"/>
                  <a:gd name="T11" fmla="*/ 4 h 197"/>
                  <a:gd name="T12" fmla="*/ 2 w 36"/>
                  <a:gd name="T13" fmla="*/ 10 h 197"/>
                  <a:gd name="T14" fmla="*/ 1 w 36"/>
                  <a:gd name="T15" fmla="*/ 13 h 197"/>
                  <a:gd name="T16" fmla="*/ 0 w 36"/>
                  <a:gd name="T17" fmla="*/ 16 h 197"/>
                  <a:gd name="T18" fmla="*/ 0 w 36"/>
                  <a:gd name="T19" fmla="*/ 182 h 197"/>
                  <a:gd name="T20" fmla="*/ 0 w 36"/>
                  <a:gd name="T21" fmla="*/ 182 h 197"/>
                  <a:gd name="T22" fmla="*/ 1 w 36"/>
                  <a:gd name="T23" fmla="*/ 184 h 197"/>
                  <a:gd name="T24" fmla="*/ 2 w 36"/>
                  <a:gd name="T25" fmla="*/ 187 h 197"/>
                  <a:gd name="T26" fmla="*/ 5 w 36"/>
                  <a:gd name="T27" fmla="*/ 193 h 197"/>
                  <a:gd name="T28" fmla="*/ 9 w 36"/>
                  <a:gd name="T29" fmla="*/ 196 h 197"/>
                  <a:gd name="T30" fmla="*/ 12 w 36"/>
                  <a:gd name="T31" fmla="*/ 197 h 197"/>
                  <a:gd name="T32" fmla="*/ 15 w 36"/>
                  <a:gd name="T33" fmla="*/ 197 h 197"/>
                  <a:gd name="T34" fmla="*/ 36 w 36"/>
                  <a:gd name="T3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97">
                    <a:moveTo>
                      <a:pt x="36" y="0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1" y="184"/>
                    </a:lnTo>
                    <a:lnTo>
                      <a:pt x="2" y="187"/>
                    </a:lnTo>
                    <a:lnTo>
                      <a:pt x="5" y="193"/>
                    </a:lnTo>
                    <a:lnTo>
                      <a:pt x="9" y="196"/>
                    </a:lnTo>
                    <a:lnTo>
                      <a:pt x="12" y="197"/>
                    </a:lnTo>
                    <a:lnTo>
                      <a:pt x="15" y="197"/>
                    </a:lnTo>
                    <a:lnTo>
                      <a:pt x="36" y="1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4" name="Rectangle 255"/>
              <p:cNvSpPr>
                <a:spLocks noChangeArrowheads="1"/>
              </p:cNvSpPr>
              <p:nvPr/>
            </p:nvSpPr>
            <p:spPr bwMode="auto">
              <a:xfrm>
                <a:off x="1440" y="688"/>
                <a:ext cx="157" cy="19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5" name="Freeform 256"/>
              <p:cNvSpPr>
                <a:spLocks/>
              </p:cNvSpPr>
              <p:nvPr/>
            </p:nvSpPr>
            <p:spPr bwMode="auto">
              <a:xfrm>
                <a:off x="1618" y="688"/>
                <a:ext cx="35" cy="197"/>
              </a:xfrm>
              <a:custGeom>
                <a:avLst/>
                <a:gdLst>
                  <a:gd name="T0" fmla="*/ 0 w 35"/>
                  <a:gd name="T1" fmla="*/ 197 h 197"/>
                  <a:gd name="T2" fmla="*/ 20 w 35"/>
                  <a:gd name="T3" fmla="*/ 197 h 197"/>
                  <a:gd name="T4" fmla="*/ 20 w 35"/>
                  <a:gd name="T5" fmla="*/ 197 h 197"/>
                  <a:gd name="T6" fmla="*/ 23 w 35"/>
                  <a:gd name="T7" fmla="*/ 197 h 197"/>
                  <a:gd name="T8" fmla="*/ 26 w 35"/>
                  <a:gd name="T9" fmla="*/ 196 h 197"/>
                  <a:gd name="T10" fmla="*/ 31 w 35"/>
                  <a:gd name="T11" fmla="*/ 193 h 197"/>
                  <a:gd name="T12" fmla="*/ 34 w 35"/>
                  <a:gd name="T13" fmla="*/ 187 h 197"/>
                  <a:gd name="T14" fmla="*/ 35 w 35"/>
                  <a:gd name="T15" fmla="*/ 184 h 197"/>
                  <a:gd name="T16" fmla="*/ 35 w 35"/>
                  <a:gd name="T17" fmla="*/ 182 h 197"/>
                  <a:gd name="T18" fmla="*/ 35 w 35"/>
                  <a:gd name="T19" fmla="*/ 16 h 197"/>
                  <a:gd name="T20" fmla="*/ 35 w 35"/>
                  <a:gd name="T21" fmla="*/ 16 h 197"/>
                  <a:gd name="T22" fmla="*/ 35 w 35"/>
                  <a:gd name="T23" fmla="*/ 13 h 197"/>
                  <a:gd name="T24" fmla="*/ 34 w 35"/>
                  <a:gd name="T25" fmla="*/ 10 h 197"/>
                  <a:gd name="T26" fmla="*/ 31 w 35"/>
                  <a:gd name="T27" fmla="*/ 4 h 197"/>
                  <a:gd name="T28" fmla="*/ 26 w 35"/>
                  <a:gd name="T29" fmla="*/ 1 h 197"/>
                  <a:gd name="T30" fmla="*/ 23 w 35"/>
                  <a:gd name="T31" fmla="*/ 0 h 197"/>
                  <a:gd name="T32" fmla="*/ 20 w 35"/>
                  <a:gd name="T33" fmla="*/ 0 h 197"/>
                  <a:gd name="T34" fmla="*/ 0 w 35"/>
                  <a:gd name="T3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97">
                    <a:moveTo>
                      <a:pt x="0" y="197"/>
                    </a:moveTo>
                    <a:lnTo>
                      <a:pt x="20" y="197"/>
                    </a:lnTo>
                    <a:lnTo>
                      <a:pt x="20" y="197"/>
                    </a:lnTo>
                    <a:lnTo>
                      <a:pt x="23" y="197"/>
                    </a:lnTo>
                    <a:lnTo>
                      <a:pt x="26" y="196"/>
                    </a:lnTo>
                    <a:lnTo>
                      <a:pt x="31" y="193"/>
                    </a:lnTo>
                    <a:lnTo>
                      <a:pt x="34" y="187"/>
                    </a:lnTo>
                    <a:lnTo>
                      <a:pt x="35" y="184"/>
                    </a:lnTo>
                    <a:lnTo>
                      <a:pt x="35" y="18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3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6" name="Freeform 257"/>
              <p:cNvSpPr>
                <a:spLocks/>
              </p:cNvSpPr>
              <p:nvPr/>
            </p:nvSpPr>
            <p:spPr bwMode="auto">
              <a:xfrm>
                <a:off x="267" y="969"/>
                <a:ext cx="294" cy="267"/>
              </a:xfrm>
              <a:custGeom>
                <a:avLst/>
                <a:gdLst>
                  <a:gd name="T0" fmla="*/ 205 w 294"/>
                  <a:gd name="T1" fmla="*/ 115 h 267"/>
                  <a:gd name="T2" fmla="*/ 210 w 294"/>
                  <a:gd name="T3" fmla="*/ 109 h 267"/>
                  <a:gd name="T4" fmla="*/ 218 w 294"/>
                  <a:gd name="T5" fmla="*/ 106 h 267"/>
                  <a:gd name="T6" fmla="*/ 223 w 294"/>
                  <a:gd name="T7" fmla="*/ 107 h 267"/>
                  <a:gd name="T8" fmla="*/ 231 w 294"/>
                  <a:gd name="T9" fmla="*/ 115 h 267"/>
                  <a:gd name="T10" fmla="*/ 232 w 294"/>
                  <a:gd name="T11" fmla="*/ 120 h 267"/>
                  <a:gd name="T12" fmla="*/ 228 w 294"/>
                  <a:gd name="T13" fmla="*/ 131 h 267"/>
                  <a:gd name="T14" fmla="*/ 218 w 294"/>
                  <a:gd name="T15" fmla="*/ 135 h 267"/>
                  <a:gd name="T16" fmla="*/ 214 w 294"/>
                  <a:gd name="T17" fmla="*/ 135 h 267"/>
                  <a:gd name="T18" fmla="*/ 207 w 294"/>
                  <a:gd name="T19" fmla="*/ 131 h 267"/>
                  <a:gd name="T20" fmla="*/ 185 w 294"/>
                  <a:gd name="T21" fmla="*/ 127 h 267"/>
                  <a:gd name="T22" fmla="*/ 154 w 294"/>
                  <a:gd name="T23" fmla="*/ 116 h 267"/>
                  <a:gd name="T24" fmla="*/ 101 w 294"/>
                  <a:gd name="T25" fmla="*/ 78 h 267"/>
                  <a:gd name="T26" fmla="*/ 63 w 294"/>
                  <a:gd name="T27" fmla="*/ 123 h 267"/>
                  <a:gd name="T28" fmla="*/ 13 w 294"/>
                  <a:gd name="T29" fmla="*/ 137 h 267"/>
                  <a:gd name="T30" fmla="*/ 17 w 294"/>
                  <a:gd name="T31" fmla="*/ 145 h 267"/>
                  <a:gd name="T32" fmla="*/ 29 w 294"/>
                  <a:gd name="T33" fmla="*/ 159 h 267"/>
                  <a:gd name="T34" fmla="*/ 36 w 294"/>
                  <a:gd name="T35" fmla="*/ 167 h 267"/>
                  <a:gd name="T36" fmla="*/ 105 w 294"/>
                  <a:gd name="T37" fmla="*/ 230 h 267"/>
                  <a:gd name="T38" fmla="*/ 147 w 294"/>
                  <a:gd name="T39" fmla="*/ 267 h 267"/>
                  <a:gd name="T40" fmla="*/ 226 w 294"/>
                  <a:gd name="T41" fmla="*/ 198 h 267"/>
                  <a:gd name="T42" fmla="*/ 258 w 294"/>
                  <a:gd name="T43" fmla="*/ 167 h 267"/>
                  <a:gd name="T44" fmla="*/ 273 w 294"/>
                  <a:gd name="T45" fmla="*/ 149 h 267"/>
                  <a:gd name="T46" fmla="*/ 285 w 294"/>
                  <a:gd name="T47" fmla="*/ 131 h 267"/>
                  <a:gd name="T48" fmla="*/ 291 w 294"/>
                  <a:gd name="T49" fmla="*/ 112 h 267"/>
                  <a:gd name="T50" fmla="*/ 294 w 294"/>
                  <a:gd name="T51" fmla="*/ 94 h 267"/>
                  <a:gd name="T52" fmla="*/ 294 w 294"/>
                  <a:gd name="T53" fmla="*/ 76 h 267"/>
                  <a:gd name="T54" fmla="*/ 290 w 294"/>
                  <a:gd name="T55" fmla="*/ 60 h 267"/>
                  <a:gd name="T56" fmla="*/ 284 w 294"/>
                  <a:gd name="T57" fmla="*/ 44 h 267"/>
                  <a:gd name="T58" fmla="*/ 275 w 294"/>
                  <a:gd name="T59" fmla="*/ 31 h 267"/>
                  <a:gd name="T60" fmla="*/ 263 w 294"/>
                  <a:gd name="T61" fmla="*/ 19 h 267"/>
                  <a:gd name="T62" fmla="*/ 251 w 294"/>
                  <a:gd name="T63" fmla="*/ 10 h 267"/>
                  <a:gd name="T64" fmla="*/ 235 w 294"/>
                  <a:gd name="T65" fmla="*/ 3 h 267"/>
                  <a:gd name="T66" fmla="*/ 220 w 294"/>
                  <a:gd name="T67" fmla="*/ 0 h 267"/>
                  <a:gd name="T68" fmla="*/ 203 w 294"/>
                  <a:gd name="T69" fmla="*/ 1 h 267"/>
                  <a:gd name="T70" fmla="*/ 184 w 294"/>
                  <a:gd name="T71" fmla="*/ 5 h 267"/>
                  <a:gd name="T72" fmla="*/ 165 w 294"/>
                  <a:gd name="T73" fmla="*/ 14 h 267"/>
                  <a:gd name="T74" fmla="*/ 147 w 294"/>
                  <a:gd name="T75" fmla="*/ 28 h 267"/>
                  <a:gd name="T76" fmla="*/ 139 w 294"/>
                  <a:gd name="T77" fmla="*/ 21 h 267"/>
                  <a:gd name="T78" fmla="*/ 123 w 294"/>
                  <a:gd name="T79" fmla="*/ 11 h 267"/>
                  <a:gd name="T80" fmla="*/ 108 w 294"/>
                  <a:gd name="T81" fmla="*/ 4 h 267"/>
                  <a:gd name="T82" fmla="*/ 92 w 294"/>
                  <a:gd name="T83" fmla="*/ 1 h 267"/>
                  <a:gd name="T84" fmla="*/ 77 w 294"/>
                  <a:gd name="T85" fmla="*/ 0 h 267"/>
                  <a:gd name="T86" fmla="*/ 64 w 294"/>
                  <a:gd name="T87" fmla="*/ 2 h 267"/>
                  <a:gd name="T88" fmla="*/ 50 w 294"/>
                  <a:gd name="T89" fmla="*/ 7 h 267"/>
                  <a:gd name="T90" fmla="*/ 33 w 294"/>
                  <a:gd name="T91" fmla="*/ 18 h 267"/>
                  <a:gd name="T92" fmla="*/ 14 w 294"/>
                  <a:gd name="T93" fmla="*/ 38 h 267"/>
                  <a:gd name="T94" fmla="*/ 3 w 294"/>
                  <a:gd name="T95" fmla="*/ 64 h 267"/>
                  <a:gd name="T96" fmla="*/ 0 w 294"/>
                  <a:gd name="T97" fmla="*/ 94 h 267"/>
                  <a:gd name="T98" fmla="*/ 3 w 294"/>
                  <a:gd name="T99" fmla="*/ 109 h 267"/>
                  <a:gd name="T100" fmla="*/ 7 w 294"/>
                  <a:gd name="T101" fmla="*/ 12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4" h="267">
                    <a:moveTo>
                      <a:pt x="205" y="115"/>
                    </a:moveTo>
                    <a:lnTo>
                      <a:pt x="205" y="115"/>
                    </a:lnTo>
                    <a:lnTo>
                      <a:pt x="207" y="111"/>
                    </a:lnTo>
                    <a:lnTo>
                      <a:pt x="210" y="109"/>
                    </a:lnTo>
                    <a:lnTo>
                      <a:pt x="214" y="107"/>
                    </a:lnTo>
                    <a:lnTo>
                      <a:pt x="218" y="106"/>
                    </a:lnTo>
                    <a:lnTo>
                      <a:pt x="218" y="106"/>
                    </a:lnTo>
                    <a:lnTo>
                      <a:pt x="223" y="107"/>
                    </a:lnTo>
                    <a:lnTo>
                      <a:pt x="228" y="110"/>
                    </a:lnTo>
                    <a:lnTo>
                      <a:pt x="231" y="115"/>
                    </a:lnTo>
                    <a:lnTo>
                      <a:pt x="232" y="120"/>
                    </a:lnTo>
                    <a:lnTo>
                      <a:pt x="232" y="120"/>
                    </a:lnTo>
                    <a:lnTo>
                      <a:pt x="231" y="127"/>
                    </a:lnTo>
                    <a:lnTo>
                      <a:pt x="228" y="131"/>
                    </a:lnTo>
                    <a:lnTo>
                      <a:pt x="223" y="134"/>
                    </a:lnTo>
                    <a:lnTo>
                      <a:pt x="218" y="135"/>
                    </a:lnTo>
                    <a:lnTo>
                      <a:pt x="218" y="135"/>
                    </a:lnTo>
                    <a:lnTo>
                      <a:pt x="214" y="135"/>
                    </a:lnTo>
                    <a:lnTo>
                      <a:pt x="210" y="133"/>
                    </a:lnTo>
                    <a:lnTo>
                      <a:pt x="207" y="131"/>
                    </a:lnTo>
                    <a:lnTo>
                      <a:pt x="205" y="127"/>
                    </a:lnTo>
                    <a:lnTo>
                      <a:pt x="185" y="127"/>
                    </a:lnTo>
                    <a:lnTo>
                      <a:pt x="163" y="163"/>
                    </a:lnTo>
                    <a:lnTo>
                      <a:pt x="154" y="116"/>
                    </a:lnTo>
                    <a:lnTo>
                      <a:pt x="127" y="211"/>
                    </a:lnTo>
                    <a:lnTo>
                      <a:pt x="101" y="78"/>
                    </a:lnTo>
                    <a:lnTo>
                      <a:pt x="84" y="155"/>
                    </a:lnTo>
                    <a:lnTo>
                      <a:pt x="63" y="123"/>
                    </a:lnTo>
                    <a:lnTo>
                      <a:pt x="53" y="137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7" y="145"/>
                    </a:lnTo>
                    <a:lnTo>
                      <a:pt x="24" y="152"/>
                    </a:lnTo>
                    <a:lnTo>
                      <a:pt x="29" y="159"/>
                    </a:lnTo>
                    <a:lnTo>
                      <a:pt x="36" y="167"/>
                    </a:lnTo>
                    <a:lnTo>
                      <a:pt x="36" y="167"/>
                    </a:lnTo>
                    <a:lnTo>
                      <a:pt x="68" y="198"/>
                    </a:lnTo>
                    <a:lnTo>
                      <a:pt x="105" y="230"/>
                    </a:lnTo>
                    <a:lnTo>
                      <a:pt x="147" y="267"/>
                    </a:lnTo>
                    <a:lnTo>
                      <a:pt x="147" y="267"/>
                    </a:lnTo>
                    <a:lnTo>
                      <a:pt x="190" y="230"/>
                    </a:lnTo>
                    <a:lnTo>
                      <a:pt x="226" y="198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66" y="158"/>
                    </a:lnTo>
                    <a:lnTo>
                      <a:pt x="273" y="149"/>
                    </a:lnTo>
                    <a:lnTo>
                      <a:pt x="280" y="140"/>
                    </a:lnTo>
                    <a:lnTo>
                      <a:pt x="285" y="131"/>
                    </a:lnTo>
                    <a:lnTo>
                      <a:pt x="288" y="121"/>
                    </a:lnTo>
                    <a:lnTo>
                      <a:pt x="291" y="112"/>
                    </a:lnTo>
                    <a:lnTo>
                      <a:pt x="293" y="103"/>
                    </a:lnTo>
                    <a:lnTo>
                      <a:pt x="294" y="94"/>
                    </a:lnTo>
                    <a:lnTo>
                      <a:pt x="294" y="85"/>
                    </a:lnTo>
                    <a:lnTo>
                      <a:pt x="294" y="76"/>
                    </a:lnTo>
                    <a:lnTo>
                      <a:pt x="292" y="68"/>
                    </a:lnTo>
                    <a:lnTo>
                      <a:pt x="290" y="60"/>
                    </a:lnTo>
                    <a:lnTo>
                      <a:pt x="288" y="51"/>
                    </a:lnTo>
                    <a:lnTo>
                      <a:pt x="284" y="44"/>
                    </a:lnTo>
                    <a:lnTo>
                      <a:pt x="280" y="37"/>
                    </a:lnTo>
                    <a:lnTo>
                      <a:pt x="275" y="31"/>
                    </a:lnTo>
                    <a:lnTo>
                      <a:pt x="269" y="25"/>
                    </a:lnTo>
                    <a:lnTo>
                      <a:pt x="263" y="19"/>
                    </a:lnTo>
                    <a:lnTo>
                      <a:pt x="257" y="14"/>
                    </a:lnTo>
                    <a:lnTo>
                      <a:pt x="251" y="10"/>
                    </a:lnTo>
                    <a:lnTo>
                      <a:pt x="244" y="6"/>
                    </a:lnTo>
                    <a:lnTo>
                      <a:pt x="235" y="3"/>
                    </a:lnTo>
                    <a:lnTo>
                      <a:pt x="228" y="2"/>
                    </a:lnTo>
                    <a:lnTo>
                      <a:pt x="220" y="0"/>
                    </a:lnTo>
                    <a:lnTo>
                      <a:pt x="211" y="0"/>
                    </a:lnTo>
                    <a:lnTo>
                      <a:pt x="203" y="1"/>
                    </a:lnTo>
                    <a:lnTo>
                      <a:pt x="193" y="2"/>
                    </a:lnTo>
                    <a:lnTo>
                      <a:pt x="184" y="5"/>
                    </a:lnTo>
                    <a:lnTo>
                      <a:pt x="175" y="9"/>
                    </a:lnTo>
                    <a:lnTo>
                      <a:pt x="165" y="14"/>
                    </a:lnTo>
                    <a:lnTo>
                      <a:pt x="156" y="20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39" y="21"/>
                    </a:lnTo>
                    <a:lnTo>
                      <a:pt x="132" y="15"/>
                    </a:lnTo>
                    <a:lnTo>
                      <a:pt x="123" y="11"/>
                    </a:lnTo>
                    <a:lnTo>
                      <a:pt x="115" y="7"/>
                    </a:lnTo>
                    <a:lnTo>
                      <a:pt x="108" y="4"/>
                    </a:lnTo>
                    <a:lnTo>
                      <a:pt x="100" y="2"/>
                    </a:lnTo>
                    <a:lnTo>
                      <a:pt x="92" y="1"/>
                    </a:lnTo>
                    <a:lnTo>
                      <a:pt x="84" y="0"/>
                    </a:lnTo>
                    <a:lnTo>
                      <a:pt x="77" y="0"/>
                    </a:lnTo>
                    <a:lnTo>
                      <a:pt x="70" y="1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50" y="7"/>
                    </a:lnTo>
                    <a:lnTo>
                      <a:pt x="44" y="9"/>
                    </a:lnTo>
                    <a:lnTo>
                      <a:pt x="33" y="18"/>
                    </a:lnTo>
                    <a:lnTo>
                      <a:pt x="23" y="27"/>
                    </a:lnTo>
                    <a:lnTo>
                      <a:pt x="14" y="38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0" y="78"/>
                    </a:lnTo>
                    <a:lnTo>
                      <a:pt x="0" y="94"/>
                    </a:lnTo>
                    <a:lnTo>
                      <a:pt x="1" y="102"/>
                    </a:lnTo>
                    <a:lnTo>
                      <a:pt x="3" y="109"/>
                    </a:lnTo>
                    <a:lnTo>
                      <a:pt x="5" y="117"/>
                    </a:lnTo>
                    <a:lnTo>
                      <a:pt x="7" y="1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7" name="Freeform 258"/>
              <p:cNvSpPr>
                <a:spLocks/>
              </p:cNvSpPr>
              <p:nvPr/>
            </p:nvSpPr>
            <p:spPr bwMode="auto">
              <a:xfrm>
                <a:off x="1173" y="1701"/>
                <a:ext cx="291" cy="267"/>
              </a:xfrm>
              <a:custGeom>
                <a:avLst/>
                <a:gdLst>
                  <a:gd name="T0" fmla="*/ 141 w 291"/>
                  <a:gd name="T1" fmla="*/ 32 h 267"/>
                  <a:gd name="T2" fmla="*/ 141 w 291"/>
                  <a:gd name="T3" fmla="*/ 32 h 267"/>
                  <a:gd name="T4" fmla="*/ 140 w 291"/>
                  <a:gd name="T5" fmla="*/ 32 h 267"/>
                  <a:gd name="T6" fmla="*/ 140 w 291"/>
                  <a:gd name="T7" fmla="*/ 32 h 267"/>
                  <a:gd name="T8" fmla="*/ 13 w 291"/>
                  <a:gd name="T9" fmla="*/ 160 h 267"/>
                  <a:gd name="T10" fmla="*/ 13 w 291"/>
                  <a:gd name="T11" fmla="*/ 160 h 267"/>
                  <a:gd name="T12" fmla="*/ 7 w 291"/>
                  <a:gd name="T13" fmla="*/ 167 h 267"/>
                  <a:gd name="T14" fmla="*/ 3 w 291"/>
                  <a:gd name="T15" fmla="*/ 175 h 267"/>
                  <a:gd name="T16" fmla="*/ 1 w 291"/>
                  <a:gd name="T17" fmla="*/ 183 h 267"/>
                  <a:gd name="T18" fmla="*/ 0 w 291"/>
                  <a:gd name="T19" fmla="*/ 192 h 267"/>
                  <a:gd name="T20" fmla="*/ 1 w 291"/>
                  <a:gd name="T21" fmla="*/ 201 h 267"/>
                  <a:gd name="T22" fmla="*/ 3 w 291"/>
                  <a:gd name="T23" fmla="*/ 209 h 267"/>
                  <a:gd name="T24" fmla="*/ 7 w 291"/>
                  <a:gd name="T25" fmla="*/ 217 h 267"/>
                  <a:gd name="T26" fmla="*/ 13 w 291"/>
                  <a:gd name="T27" fmla="*/ 225 h 267"/>
                  <a:gd name="T28" fmla="*/ 42 w 291"/>
                  <a:gd name="T29" fmla="*/ 253 h 267"/>
                  <a:gd name="T30" fmla="*/ 42 w 291"/>
                  <a:gd name="T31" fmla="*/ 253 h 267"/>
                  <a:gd name="T32" fmla="*/ 49 w 291"/>
                  <a:gd name="T33" fmla="*/ 259 h 267"/>
                  <a:gd name="T34" fmla="*/ 58 w 291"/>
                  <a:gd name="T35" fmla="*/ 264 h 267"/>
                  <a:gd name="T36" fmla="*/ 66 w 291"/>
                  <a:gd name="T37" fmla="*/ 266 h 267"/>
                  <a:gd name="T38" fmla="*/ 74 w 291"/>
                  <a:gd name="T39" fmla="*/ 267 h 267"/>
                  <a:gd name="T40" fmla="*/ 83 w 291"/>
                  <a:gd name="T41" fmla="*/ 266 h 267"/>
                  <a:gd name="T42" fmla="*/ 92 w 291"/>
                  <a:gd name="T43" fmla="*/ 264 h 267"/>
                  <a:gd name="T44" fmla="*/ 100 w 291"/>
                  <a:gd name="T45" fmla="*/ 259 h 267"/>
                  <a:gd name="T46" fmla="*/ 107 w 291"/>
                  <a:gd name="T47" fmla="*/ 253 h 267"/>
                  <a:gd name="T48" fmla="*/ 278 w 291"/>
                  <a:gd name="T49" fmla="*/ 83 h 267"/>
                  <a:gd name="T50" fmla="*/ 278 w 291"/>
                  <a:gd name="T51" fmla="*/ 83 h 267"/>
                  <a:gd name="T52" fmla="*/ 284 w 291"/>
                  <a:gd name="T53" fmla="*/ 75 h 267"/>
                  <a:gd name="T54" fmla="*/ 288 w 291"/>
                  <a:gd name="T55" fmla="*/ 67 h 267"/>
                  <a:gd name="T56" fmla="*/ 290 w 291"/>
                  <a:gd name="T57" fmla="*/ 59 h 267"/>
                  <a:gd name="T58" fmla="*/ 291 w 291"/>
                  <a:gd name="T59" fmla="*/ 50 h 267"/>
                  <a:gd name="T60" fmla="*/ 290 w 291"/>
                  <a:gd name="T61" fmla="*/ 41 h 267"/>
                  <a:gd name="T62" fmla="*/ 288 w 291"/>
                  <a:gd name="T63" fmla="*/ 33 h 267"/>
                  <a:gd name="T64" fmla="*/ 284 w 291"/>
                  <a:gd name="T65" fmla="*/ 25 h 267"/>
                  <a:gd name="T66" fmla="*/ 278 w 291"/>
                  <a:gd name="T67" fmla="*/ 18 h 267"/>
                  <a:gd name="T68" fmla="*/ 278 w 291"/>
                  <a:gd name="T69" fmla="*/ 18 h 267"/>
                  <a:gd name="T70" fmla="*/ 262 w 291"/>
                  <a:gd name="T71" fmla="*/ 2 h 267"/>
                  <a:gd name="T72" fmla="*/ 262 w 291"/>
                  <a:gd name="T73" fmla="*/ 2 h 267"/>
                  <a:gd name="T74" fmla="*/ 260 w 291"/>
                  <a:gd name="T7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267">
                    <a:moveTo>
                      <a:pt x="141" y="32"/>
                    </a:moveTo>
                    <a:lnTo>
                      <a:pt x="141" y="32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7" y="167"/>
                    </a:lnTo>
                    <a:lnTo>
                      <a:pt x="3" y="175"/>
                    </a:lnTo>
                    <a:lnTo>
                      <a:pt x="1" y="183"/>
                    </a:lnTo>
                    <a:lnTo>
                      <a:pt x="0" y="192"/>
                    </a:lnTo>
                    <a:lnTo>
                      <a:pt x="1" y="201"/>
                    </a:lnTo>
                    <a:lnTo>
                      <a:pt x="3" y="209"/>
                    </a:lnTo>
                    <a:lnTo>
                      <a:pt x="7" y="217"/>
                    </a:lnTo>
                    <a:lnTo>
                      <a:pt x="13" y="225"/>
                    </a:lnTo>
                    <a:lnTo>
                      <a:pt x="42" y="253"/>
                    </a:lnTo>
                    <a:lnTo>
                      <a:pt x="42" y="253"/>
                    </a:lnTo>
                    <a:lnTo>
                      <a:pt x="49" y="259"/>
                    </a:lnTo>
                    <a:lnTo>
                      <a:pt x="58" y="264"/>
                    </a:lnTo>
                    <a:lnTo>
                      <a:pt x="66" y="266"/>
                    </a:lnTo>
                    <a:lnTo>
                      <a:pt x="74" y="267"/>
                    </a:lnTo>
                    <a:lnTo>
                      <a:pt x="83" y="266"/>
                    </a:lnTo>
                    <a:lnTo>
                      <a:pt x="92" y="264"/>
                    </a:lnTo>
                    <a:lnTo>
                      <a:pt x="100" y="259"/>
                    </a:lnTo>
                    <a:lnTo>
                      <a:pt x="107" y="253"/>
                    </a:lnTo>
                    <a:lnTo>
                      <a:pt x="278" y="83"/>
                    </a:lnTo>
                    <a:lnTo>
                      <a:pt x="278" y="83"/>
                    </a:lnTo>
                    <a:lnTo>
                      <a:pt x="284" y="75"/>
                    </a:lnTo>
                    <a:lnTo>
                      <a:pt x="288" y="67"/>
                    </a:lnTo>
                    <a:lnTo>
                      <a:pt x="290" y="59"/>
                    </a:lnTo>
                    <a:lnTo>
                      <a:pt x="291" y="50"/>
                    </a:lnTo>
                    <a:lnTo>
                      <a:pt x="290" y="41"/>
                    </a:lnTo>
                    <a:lnTo>
                      <a:pt x="288" y="33"/>
                    </a:lnTo>
                    <a:lnTo>
                      <a:pt x="284" y="25"/>
                    </a:lnTo>
                    <a:lnTo>
                      <a:pt x="278" y="18"/>
                    </a:lnTo>
                    <a:lnTo>
                      <a:pt x="278" y="18"/>
                    </a:lnTo>
                    <a:lnTo>
                      <a:pt x="262" y="2"/>
                    </a:lnTo>
                    <a:lnTo>
                      <a:pt x="262" y="2"/>
                    </a:lnTo>
                    <a:lnTo>
                      <a:pt x="26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8" name="Freeform 259"/>
              <p:cNvSpPr>
                <a:spLocks/>
              </p:cNvSpPr>
              <p:nvPr/>
            </p:nvSpPr>
            <p:spPr bwMode="auto">
              <a:xfrm>
                <a:off x="1259" y="1812"/>
                <a:ext cx="19" cy="20"/>
              </a:xfrm>
              <a:custGeom>
                <a:avLst/>
                <a:gdLst>
                  <a:gd name="T0" fmla="*/ 17 w 19"/>
                  <a:gd name="T1" fmla="*/ 17 h 20"/>
                  <a:gd name="T2" fmla="*/ 17 w 19"/>
                  <a:gd name="T3" fmla="*/ 17 h 20"/>
                  <a:gd name="T4" fmla="*/ 14 w 19"/>
                  <a:gd name="T5" fmla="*/ 19 h 20"/>
                  <a:gd name="T6" fmla="*/ 10 w 19"/>
                  <a:gd name="T7" fmla="*/ 20 h 20"/>
                  <a:gd name="T8" fmla="*/ 7 w 19"/>
                  <a:gd name="T9" fmla="*/ 19 h 20"/>
                  <a:gd name="T10" fmla="*/ 3 w 19"/>
                  <a:gd name="T11" fmla="*/ 17 h 20"/>
                  <a:gd name="T12" fmla="*/ 3 w 19"/>
                  <a:gd name="T13" fmla="*/ 17 h 20"/>
                  <a:gd name="T14" fmla="*/ 1 w 19"/>
                  <a:gd name="T15" fmla="*/ 14 h 20"/>
                  <a:gd name="T16" fmla="*/ 0 w 19"/>
                  <a:gd name="T17" fmla="*/ 10 h 20"/>
                  <a:gd name="T18" fmla="*/ 1 w 19"/>
                  <a:gd name="T19" fmla="*/ 7 h 20"/>
                  <a:gd name="T20" fmla="*/ 3 w 19"/>
                  <a:gd name="T21" fmla="*/ 3 h 20"/>
                  <a:gd name="T22" fmla="*/ 3 w 19"/>
                  <a:gd name="T23" fmla="*/ 3 h 20"/>
                  <a:gd name="T24" fmla="*/ 7 w 19"/>
                  <a:gd name="T25" fmla="*/ 1 h 20"/>
                  <a:gd name="T26" fmla="*/ 10 w 19"/>
                  <a:gd name="T27" fmla="*/ 0 h 20"/>
                  <a:gd name="T28" fmla="*/ 14 w 19"/>
                  <a:gd name="T29" fmla="*/ 1 h 20"/>
                  <a:gd name="T30" fmla="*/ 17 w 19"/>
                  <a:gd name="T31" fmla="*/ 3 h 20"/>
                  <a:gd name="T32" fmla="*/ 17 w 19"/>
                  <a:gd name="T33" fmla="*/ 3 h 20"/>
                  <a:gd name="T34" fmla="*/ 19 w 19"/>
                  <a:gd name="T35" fmla="*/ 7 h 20"/>
                  <a:gd name="T36" fmla="*/ 19 w 19"/>
                  <a:gd name="T37" fmla="*/ 10 h 20"/>
                  <a:gd name="T38" fmla="*/ 19 w 19"/>
                  <a:gd name="T39" fmla="*/ 14 h 20"/>
                  <a:gd name="T40" fmla="*/ 17 w 19"/>
                  <a:gd name="T41" fmla="*/ 17 h 20"/>
                  <a:gd name="T42" fmla="*/ 17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9" name="Freeform 260"/>
              <p:cNvSpPr>
                <a:spLocks/>
              </p:cNvSpPr>
              <p:nvPr/>
            </p:nvSpPr>
            <p:spPr bwMode="auto">
              <a:xfrm>
                <a:off x="1309" y="1763"/>
                <a:ext cx="19" cy="19"/>
              </a:xfrm>
              <a:custGeom>
                <a:avLst/>
                <a:gdLst>
                  <a:gd name="T0" fmla="*/ 3 w 19"/>
                  <a:gd name="T1" fmla="*/ 3 h 19"/>
                  <a:gd name="T2" fmla="*/ 3 w 19"/>
                  <a:gd name="T3" fmla="*/ 3 h 19"/>
                  <a:gd name="T4" fmla="*/ 6 w 19"/>
                  <a:gd name="T5" fmla="*/ 1 h 19"/>
                  <a:gd name="T6" fmla="*/ 9 w 19"/>
                  <a:gd name="T7" fmla="*/ 0 h 19"/>
                  <a:gd name="T8" fmla="*/ 13 w 19"/>
                  <a:gd name="T9" fmla="*/ 1 h 19"/>
                  <a:gd name="T10" fmla="*/ 16 w 19"/>
                  <a:gd name="T11" fmla="*/ 3 h 19"/>
                  <a:gd name="T12" fmla="*/ 16 w 19"/>
                  <a:gd name="T13" fmla="*/ 3 h 19"/>
                  <a:gd name="T14" fmla="*/ 18 w 19"/>
                  <a:gd name="T15" fmla="*/ 6 h 19"/>
                  <a:gd name="T16" fmla="*/ 19 w 19"/>
                  <a:gd name="T17" fmla="*/ 9 h 19"/>
                  <a:gd name="T18" fmla="*/ 18 w 19"/>
                  <a:gd name="T19" fmla="*/ 13 h 19"/>
                  <a:gd name="T20" fmla="*/ 16 w 19"/>
                  <a:gd name="T21" fmla="*/ 16 h 19"/>
                  <a:gd name="T22" fmla="*/ 16 w 19"/>
                  <a:gd name="T23" fmla="*/ 16 h 19"/>
                  <a:gd name="T24" fmla="*/ 13 w 19"/>
                  <a:gd name="T25" fmla="*/ 19 h 19"/>
                  <a:gd name="T26" fmla="*/ 9 w 19"/>
                  <a:gd name="T27" fmla="*/ 19 h 19"/>
                  <a:gd name="T28" fmla="*/ 6 w 19"/>
                  <a:gd name="T29" fmla="*/ 19 h 19"/>
                  <a:gd name="T30" fmla="*/ 3 w 19"/>
                  <a:gd name="T31" fmla="*/ 16 h 19"/>
                  <a:gd name="T32" fmla="*/ 3 w 19"/>
                  <a:gd name="T33" fmla="*/ 16 h 19"/>
                  <a:gd name="T34" fmla="*/ 1 w 19"/>
                  <a:gd name="T35" fmla="*/ 13 h 19"/>
                  <a:gd name="T36" fmla="*/ 0 w 19"/>
                  <a:gd name="T37" fmla="*/ 9 h 19"/>
                  <a:gd name="T38" fmla="*/ 1 w 19"/>
                  <a:gd name="T39" fmla="*/ 6 h 19"/>
                  <a:gd name="T40" fmla="*/ 3 w 19"/>
                  <a:gd name="T41" fmla="*/ 3 h 19"/>
                  <a:gd name="T42" fmla="*/ 3 w 19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9"/>
                    </a:lnTo>
                    <a:lnTo>
                      <a:pt x="9" y="19"/>
                    </a:lnTo>
                    <a:lnTo>
                      <a:pt x="6" y="19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0" name="Freeform 261"/>
              <p:cNvSpPr>
                <a:spLocks/>
              </p:cNvSpPr>
              <p:nvPr/>
            </p:nvSpPr>
            <p:spPr bwMode="auto">
              <a:xfrm>
                <a:off x="1284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3 w 20"/>
                  <a:gd name="T5" fmla="*/ 19 h 20"/>
                  <a:gd name="T6" fmla="*/ 9 w 20"/>
                  <a:gd name="T7" fmla="*/ 20 h 20"/>
                  <a:gd name="T8" fmla="*/ 6 w 20"/>
                  <a:gd name="T9" fmla="*/ 19 h 20"/>
                  <a:gd name="T10" fmla="*/ 3 w 20"/>
                  <a:gd name="T11" fmla="*/ 17 h 20"/>
                  <a:gd name="T12" fmla="*/ 3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3 w 20"/>
                  <a:gd name="T21" fmla="*/ 3 h 20"/>
                  <a:gd name="T22" fmla="*/ 3 w 20"/>
                  <a:gd name="T23" fmla="*/ 3 h 20"/>
                  <a:gd name="T24" fmla="*/ 6 w 20"/>
                  <a:gd name="T25" fmla="*/ 1 h 20"/>
                  <a:gd name="T26" fmla="*/ 9 w 20"/>
                  <a:gd name="T27" fmla="*/ 0 h 20"/>
                  <a:gd name="T28" fmla="*/ 13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1" name="Freeform 262"/>
              <p:cNvSpPr>
                <a:spLocks/>
              </p:cNvSpPr>
              <p:nvPr/>
            </p:nvSpPr>
            <p:spPr bwMode="auto">
              <a:xfrm>
                <a:off x="1284" y="1788"/>
                <a:ext cx="20" cy="18"/>
              </a:xfrm>
              <a:custGeom>
                <a:avLst/>
                <a:gdLst>
                  <a:gd name="T0" fmla="*/ 17 w 20"/>
                  <a:gd name="T1" fmla="*/ 16 h 18"/>
                  <a:gd name="T2" fmla="*/ 17 w 20"/>
                  <a:gd name="T3" fmla="*/ 16 h 18"/>
                  <a:gd name="T4" fmla="*/ 13 w 20"/>
                  <a:gd name="T5" fmla="*/ 18 h 18"/>
                  <a:gd name="T6" fmla="*/ 9 w 20"/>
                  <a:gd name="T7" fmla="*/ 18 h 18"/>
                  <a:gd name="T8" fmla="*/ 6 w 20"/>
                  <a:gd name="T9" fmla="*/ 18 h 18"/>
                  <a:gd name="T10" fmla="*/ 3 w 20"/>
                  <a:gd name="T11" fmla="*/ 16 h 18"/>
                  <a:gd name="T12" fmla="*/ 3 w 20"/>
                  <a:gd name="T13" fmla="*/ 16 h 18"/>
                  <a:gd name="T14" fmla="*/ 1 w 20"/>
                  <a:gd name="T15" fmla="*/ 13 h 18"/>
                  <a:gd name="T16" fmla="*/ 0 w 20"/>
                  <a:gd name="T17" fmla="*/ 9 h 18"/>
                  <a:gd name="T18" fmla="*/ 1 w 20"/>
                  <a:gd name="T19" fmla="*/ 6 h 18"/>
                  <a:gd name="T20" fmla="*/ 3 w 20"/>
                  <a:gd name="T21" fmla="*/ 3 h 18"/>
                  <a:gd name="T22" fmla="*/ 3 w 20"/>
                  <a:gd name="T23" fmla="*/ 3 h 18"/>
                  <a:gd name="T24" fmla="*/ 6 w 20"/>
                  <a:gd name="T25" fmla="*/ 1 h 18"/>
                  <a:gd name="T26" fmla="*/ 9 w 20"/>
                  <a:gd name="T27" fmla="*/ 0 h 18"/>
                  <a:gd name="T28" fmla="*/ 13 w 20"/>
                  <a:gd name="T29" fmla="*/ 1 h 18"/>
                  <a:gd name="T30" fmla="*/ 17 w 20"/>
                  <a:gd name="T31" fmla="*/ 3 h 18"/>
                  <a:gd name="T32" fmla="*/ 17 w 20"/>
                  <a:gd name="T33" fmla="*/ 3 h 18"/>
                  <a:gd name="T34" fmla="*/ 19 w 20"/>
                  <a:gd name="T35" fmla="*/ 6 h 18"/>
                  <a:gd name="T36" fmla="*/ 20 w 20"/>
                  <a:gd name="T37" fmla="*/ 9 h 18"/>
                  <a:gd name="T38" fmla="*/ 19 w 20"/>
                  <a:gd name="T39" fmla="*/ 13 h 18"/>
                  <a:gd name="T40" fmla="*/ 17 w 20"/>
                  <a:gd name="T41" fmla="*/ 16 h 18"/>
                  <a:gd name="T42" fmla="*/ 17 w 20"/>
                  <a:gd name="T4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7" y="16"/>
                    </a:moveTo>
                    <a:lnTo>
                      <a:pt x="17" y="16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2" name="Freeform 263"/>
              <p:cNvSpPr>
                <a:spLocks/>
              </p:cNvSpPr>
              <p:nvPr/>
            </p:nvSpPr>
            <p:spPr bwMode="auto">
              <a:xfrm>
                <a:off x="1309" y="1812"/>
                <a:ext cx="19" cy="20"/>
              </a:xfrm>
              <a:custGeom>
                <a:avLst/>
                <a:gdLst>
                  <a:gd name="T0" fmla="*/ 3 w 19"/>
                  <a:gd name="T1" fmla="*/ 3 h 20"/>
                  <a:gd name="T2" fmla="*/ 3 w 19"/>
                  <a:gd name="T3" fmla="*/ 3 h 20"/>
                  <a:gd name="T4" fmla="*/ 6 w 19"/>
                  <a:gd name="T5" fmla="*/ 1 h 20"/>
                  <a:gd name="T6" fmla="*/ 9 w 19"/>
                  <a:gd name="T7" fmla="*/ 0 h 20"/>
                  <a:gd name="T8" fmla="*/ 13 w 19"/>
                  <a:gd name="T9" fmla="*/ 1 h 20"/>
                  <a:gd name="T10" fmla="*/ 16 w 19"/>
                  <a:gd name="T11" fmla="*/ 3 h 20"/>
                  <a:gd name="T12" fmla="*/ 16 w 19"/>
                  <a:gd name="T13" fmla="*/ 3 h 20"/>
                  <a:gd name="T14" fmla="*/ 18 w 19"/>
                  <a:gd name="T15" fmla="*/ 7 h 20"/>
                  <a:gd name="T16" fmla="*/ 19 w 19"/>
                  <a:gd name="T17" fmla="*/ 10 h 20"/>
                  <a:gd name="T18" fmla="*/ 18 w 19"/>
                  <a:gd name="T19" fmla="*/ 14 h 20"/>
                  <a:gd name="T20" fmla="*/ 16 w 19"/>
                  <a:gd name="T21" fmla="*/ 17 h 20"/>
                  <a:gd name="T22" fmla="*/ 16 w 19"/>
                  <a:gd name="T23" fmla="*/ 17 h 20"/>
                  <a:gd name="T24" fmla="*/ 13 w 19"/>
                  <a:gd name="T25" fmla="*/ 19 h 20"/>
                  <a:gd name="T26" fmla="*/ 9 w 19"/>
                  <a:gd name="T27" fmla="*/ 20 h 20"/>
                  <a:gd name="T28" fmla="*/ 6 w 19"/>
                  <a:gd name="T29" fmla="*/ 19 h 20"/>
                  <a:gd name="T30" fmla="*/ 3 w 19"/>
                  <a:gd name="T31" fmla="*/ 17 h 20"/>
                  <a:gd name="T32" fmla="*/ 3 w 19"/>
                  <a:gd name="T33" fmla="*/ 17 h 20"/>
                  <a:gd name="T34" fmla="*/ 1 w 19"/>
                  <a:gd name="T35" fmla="*/ 14 h 20"/>
                  <a:gd name="T36" fmla="*/ 0 w 19"/>
                  <a:gd name="T37" fmla="*/ 10 h 20"/>
                  <a:gd name="T38" fmla="*/ 1 w 19"/>
                  <a:gd name="T39" fmla="*/ 7 h 20"/>
                  <a:gd name="T40" fmla="*/ 3 w 19"/>
                  <a:gd name="T41" fmla="*/ 3 h 20"/>
                  <a:gd name="T42" fmla="*/ 3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3" name="Freeform 264"/>
              <p:cNvSpPr>
                <a:spLocks/>
              </p:cNvSpPr>
              <p:nvPr/>
            </p:nvSpPr>
            <p:spPr bwMode="auto">
              <a:xfrm>
                <a:off x="1309" y="1863"/>
                <a:ext cx="19" cy="18"/>
              </a:xfrm>
              <a:custGeom>
                <a:avLst/>
                <a:gdLst>
                  <a:gd name="T0" fmla="*/ 16 w 19"/>
                  <a:gd name="T1" fmla="*/ 15 h 18"/>
                  <a:gd name="T2" fmla="*/ 16 w 19"/>
                  <a:gd name="T3" fmla="*/ 15 h 18"/>
                  <a:gd name="T4" fmla="*/ 13 w 19"/>
                  <a:gd name="T5" fmla="*/ 17 h 18"/>
                  <a:gd name="T6" fmla="*/ 9 w 19"/>
                  <a:gd name="T7" fmla="*/ 18 h 18"/>
                  <a:gd name="T8" fmla="*/ 6 w 19"/>
                  <a:gd name="T9" fmla="*/ 17 h 18"/>
                  <a:gd name="T10" fmla="*/ 3 w 19"/>
                  <a:gd name="T11" fmla="*/ 15 h 18"/>
                  <a:gd name="T12" fmla="*/ 3 w 19"/>
                  <a:gd name="T13" fmla="*/ 15 h 18"/>
                  <a:gd name="T14" fmla="*/ 1 w 19"/>
                  <a:gd name="T15" fmla="*/ 12 h 18"/>
                  <a:gd name="T16" fmla="*/ 0 w 19"/>
                  <a:gd name="T17" fmla="*/ 9 h 18"/>
                  <a:gd name="T18" fmla="*/ 1 w 19"/>
                  <a:gd name="T19" fmla="*/ 5 h 18"/>
                  <a:gd name="T20" fmla="*/ 3 w 19"/>
                  <a:gd name="T21" fmla="*/ 2 h 18"/>
                  <a:gd name="T22" fmla="*/ 3 w 19"/>
                  <a:gd name="T23" fmla="*/ 2 h 18"/>
                  <a:gd name="T24" fmla="*/ 6 w 19"/>
                  <a:gd name="T25" fmla="*/ 0 h 18"/>
                  <a:gd name="T26" fmla="*/ 9 w 19"/>
                  <a:gd name="T27" fmla="*/ 0 h 18"/>
                  <a:gd name="T28" fmla="*/ 13 w 19"/>
                  <a:gd name="T29" fmla="*/ 0 h 18"/>
                  <a:gd name="T30" fmla="*/ 16 w 19"/>
                  <a:gd name="T31" fmla="*/ 2 h 18"/>
                  <a:gd name="T32" fmla="*/ 16 w 19"/>
                  <a:gd name="T33" fmla="*/ 2 h 18"/>
                  <a:gd name="T34" fmla="*/ 18 w 19"/>
                  <a:gd name="T35" fmla="*/ 5 h 18"/>
                  <a:gd name="T36" fmla="*/ 19 w 19"/>
                  <a:gd name="T37" fmla="*/ 9 h 18"/>
                  <a:gd name="T38" fmla="*/ 18 w 19"/>
                  <a:gd name="T39" fmla="*/ 12 h 18"/>
                  <a:gd name="T40" fmla="*/ 16 w 19"/>
                  <a:gd name="T41" fmla="*/ 15 h 18"/>
                  <a:gd name="T42" fmla="*/ 16 w 19"/>
                  <a:gd name="T4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6" y="15"/>
                    </a:moveTo>
                    <a:lnTo>
                      <a:pt x="16" y="15"/>
                    </a:lnTo>
                    <a:lnTo>
                      <a:pt x="13" y="17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6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4" name="Freeform 265"/>
              <p:cNvSpPr>
                <a:spLocks/>
              </p:cNvSpPr>
              <p:nvPr/>
            </p:nvSpPr>
            <p:spPr bwMode="auto">
              <a:xfrm>
                <a:off x="1333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4 w 20"/>
                  <a:gd name="T5" fmla="*/ 19 h 20"/>
                  <a:gd name="T6" fmla="*/ 11 w 20"/>
                  <a:gd name="T7" fmla="*/ 20 h 20"/>
                  <a:gd name="T8" fmla="*/ 7 w 20"/>
                  <a:gd name="T9" fmla="*/ 19 h 20"/>
                  <a:gd name="T10" fmla="*/ 4 w 20"/>
                  <a:gd name="T11" fmla="*/ 17 h 20"/>
                  <a:gd name="T12" fmla="*/ 4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4 w 20"/>
                  <a:gd name="T21" fmla="*/ 3 h 20"/>
                  <a:gd name="T22" fmla="*/ 4 w 20"/>
                  <a:gd name="T23" fmla="*/ 3 h 20"/>
                  <a:gd name="T24" fmla="*/ 7 w 20"/>
                  <a:gd name="T25" fmla="*/ 1 h 20"/>
                  <a:gd name="T26" fmla="*/ 11 w 20"/>
                  <a:gd name="T27" fmla="*/ 0 h 20"/>
                  <a:gd name="T28" fmla="*/ 14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1" y="20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5" name="Freeform 266"/>
              <p:cNvSpPr>
                <a:spLocks/>
              </p:cNvSpPr>
              <p:nvPr/>
            </p:nvSpPr>
            <p:spPr bwMode="auto">
              <a:xfrm>
                <a:off x="1333" y="1788"/>
                <a:ext cx="20" cy="19"/>
              </a:xfrm>
              <a:custGeom>
                <a:avLst/>
                <a:gdLst>
                  <a:gd name="T0" fmla="*/ 17 w 20"/>
                  <a:gd name="T1" fmla="*/ 16 h 19"/>
                  <a:gd name="T2" fmla="*/ 17 w 20"/>
                  <a:gd name="T3" fmla="*/ 16 h 19"/>
                  <a:gd name="T4" fmla="*/ 14 w 20"/>
                  <a:gd name="T5" fmla="*/ 18 h 19"/>
                  <a:gd name="T6" fmla="*/ 11 w 20"/>
                  <a:gd name="T7" fmla="*/ 19 h 19"/>
                  <a:gd name="T8" fmla="*/ 7 w 20"/>
                  <a:gd name="T9" fmla="*/ 18 h 19"/>
                  <a:gd name="T10" fmla="*/ 4 w 20"/>
                  <a:gd name="T11" fmla="*/ 16 h 19"/>
                  <a:gd name="T12" fmla="*/ 4 w 20"/>
                  <a:gd name="T13" fmla="*/ 16 h 19"/>
                  <a:gd name="T14" fmla="*/ 1 w 20"/>
                  <a:gd name="T15" fmla="*/ 13 h 19"/>
                  <a:gd name="T16" fmla="*/ 0 w 20"/>
                  <a:gd name="T17" fmla="*/ 9 h 19"/>
                  <a:gd name="T18" fmla="*/ 1 w 20"/>
                  <a:gd name="T19" fmla="*/ 6 h 19"/>
                  <a:gd name="T20" fmla="*/ 4 w 20"/>
                  <a:gd name="T21" fmla="*/ 3 h 19"/>
                  <a:gd name="T22" fmla="*/ 4 w 20"/>
                  <a:gd name="T23" fmla="*/ 3 h 19"/>
                  <a:gd name="T24" fmla="*/ 7 w 20"/>
                  <a:gd name="T25" fmla="*/ 1 h 19"/>
                  <a:gd name="T26" fmla="*/ 11 w 20"/>
                  <a:gd name="T27" fmla="*/ 0 h 19"/>
                  <a:gd name="T28" fmla="*/ 14 w 20"/>
                  <a:gd name="T29" fmla="*/ 1 h 19"/>
                  <a:gd name="T30" fmla="*/ 17 w 20"/>
                  <a:gd name="T31" fmla="*/ 3 h 19"/>
                  <a:gd name="T32" fmla="*/ 17 w 20"/>
                  <a:gd name="T33" fmla="*/ 3 h 19"/>
                  <a:gd name="T34" fmla="*/ 19 w 20"/>
                  <a:gd name="T35" fmla="*/ 6 h 19"/>
                  <a:gd name="T36" fmla="*/ 20 w 20"/>
                  <a:gd name="T37" fmla="*/ 9 h 19"/>
                  <a:gd name="T38" fmla="*/ 19 w 20"/>
                  <a:gd name="T39" fmla="*/ 13 h 19"/>
                  <a:gd name="T40" fmla="*/ 17 w 20"/>
                  <a:gd name="T41" fmla="*/ 16 h 19"/>
                  <a:gd name="T42" fmla="*/ 17 w 20"/>
                  <a:gd name="T4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9">
                    <a:moveTo>
                      <a:pt x="17" y="16"/>
                    </a:moveTo>
                    <a:lnTo>
                      <a:pt x="17" y="16"/>
                    </a:lnTo>
                    <a:lnTo>
                      <a:pt x="14" y="18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6" name="Freeform 267"/>
              <p:cNvSpPr>
                <a:spLocks/>
              </p:cNvSpPr>
              <p:nvPr/>
            </p:nvSpPr>
            <p:spPr bwMode="auto">
              <a:xfrm>
                <a:off x="1359" y="1812"/>
                <a:ext cx="19" cy="20"/>
              </a:xfrm>
              <a:custGeom>
                <a:avLst/>
                <a:gdLst>
                  <a:gd name="T0" fmla="*/ 16 w 19"/>
                  <a:gd name="T1" fmla="*/ 17 h 20"/>
                  <a:gd name="T2" fmla="*/ 16 w 19"/>
                  <a:gd name="T3" fmla="*/ 17 h 20"/>
                  <a:gd name="T4" fmla="*/ 12 w 19"/>
                  <a:gd name="T5" fmla="*/ 19 h 20"/>
                  <a:gd name="T6" fmla="*/ 9 w 19"/>
                  <a:gd name="T7" fmla="*/ 20 h 20"/>
                  <a:gd name="T8" fmla="*/ 5 w 19"/>
                  <a:gd name="T9" fmla="*/ 19 h 20"/>
                  <a:gd name="T10" fmla="*/ 2 w 19"/>
                  <a:gd name="T11" fmla="*/ 17 h 20"/>
                  <a:gd name="T12" fmla="*/ 2 w 19"/>
                  <a:gd name="T13" fmla="*/ 17 h 20"/>
                  <a:gd name="T14" fmla="*/ 0 w 19"/>
                  <a:gd name="T15" fmla="*/ 14 h 20"/>
                  <a:gd name="T16" fmla="*/ 0 w 19"/>
                  <a:gd name="T17" fmla="*/ 10 h 20"/>
                  <a:gd name="T18" fmla="*/ 0 w 19"/>
                  <a:gd name="T19" fmla="*/ 7 h 20"/>
                  <a:gd name="T20" fmla="*/ 2 w 19"/>
                  <a:gd name="T21" fmla="*/ 3 h 20"/>
                  <a:gd name="T22" fmla="*/ 2 w 19"/>
                  <a:gd name="T23" fmla="*/ 3 h 20"/>
                  <a:gd name="T24" fmla="*/ 5 w 19"/>
                  <a:gd name="T25" fmla="*/ 1 h 20"/>
                  <a:gd name="T26" fmla="*/ 9 w 19"/>
                  <a:gd name="T27" fmla="*/ 0 h 20"/>
                  <a:gd name="T28" fmla="*/ 12 w 19"/>
                  <a:gd name="T29" fmla="*/ 1 h 20"/>
                  <a:gd name="T30" fmla="*/ 16 w 19"/>
                  <a:gd name="T31" fmla="*/ 3 h 20"/>
                  <a:gd name="T32" fmla="*/ 16 w 19"/>
                  <a:gd name="T33" fmla="*/ 3 h 20"/>
                  <a:gd name="T34" fmla="*/ 18 w 19"/>
                  <a:gd name="T35" fmla="*/ 7 h 20"/>
                  <a:gd name="T36" fmla="*/ 19 w 19"/>
                  <a:gd name="T37" fmla="*/ 10 h 20"/>
                  <a:gd name="T38" fmla="*/ 18 w 19"/>
                  <a:gd name="T39" fmla="*/ 14 h 20"/>
                  <a:gd name="T40" fmla="*/ 16 w 19"/>
                  <a:gd name="T41" fmla="*/ 17 h 20"/>
                  <a:gd name="T42" fmla="*/ 16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6" y="17"/>
                    </a:moveTo>
                    <a:lnTo>
                      <a:pt x="16" y="17"/>
                    </a:lnTo>
                    <a:lnTo>
                      <a:pt x="12" y="19"/>
                    </a:lnTo>
                    <a:lnTo>
                      <a:pt x="9" y="20"/>
                    </a:lnTo>
                    <a:lnTo>
                      <a:pt x="5" y="1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7" name="Freeform 268"/>
              <p:cNvSpPr>
                <a:spLocks/>
              </p:cNvSpPr>
              <p:nvPr/>
            </p:nvSpPr>
            <p:spPr bwMode="auto">
              <a:xfrm>
                <a:off x="1327" y="1701"/>
                <a:ext cx="97" cy="37"/>
              </a:xfrm>
              <a:custGeom>
                <a:avLst/>
                <a:gdLst>
                  <a:gd name="T0" fmla="*/ 95 w 97"/>
                  <a:gd name="T1" fmla="*/ 5 h 37"/>
                  <a:gd name="T2" fmla="*/ 95 w 97"/>
                  <a:gd name="T3" fmla="*/ 5 h 37"/>
                  <a:gd name="T4" fmla="*/ 97 w 97"/>
                  <a:gd name="T5" fmla="*/ 0 h 37"/>
                  <a:gd name="T6" fmla="*/ 0 w 97"/>
                  <a:gd name="T7" fmla="*/ 26 h 37"/>
                  <a:gd name="T8" fmla="*/ 46 w 97"/>
                  <a:gd name="T9" fmla="*/ 36 h 37"/>
                  <a:gd name="T10" fmla="*/ 46 w 97"/>
                  <a:gd name="T11" fmla="*/ 36 h 37"/>
                  <a:gd name="T12" fmla="*/ 54 w 97"/>
                  <a:gd name="T13" fmla="*/ 37 h 37"/>
                  <a:gd name="T14" fmla="*/ 62 w 97"/>
                  <a:gd name="T15" fmla="*/ 37 h 37"/>
                  <a:gd name="T16" fmla="*/ 70 w 97"/>
                  <a:gd name="T17" fmla="*/ 35 h 37"/>
                  <a:gd name="T18" fmla="*/ 76 w 97"/>
                  <a:gd name="T19" fmla="*/ 31 h 37"/>
                  <a:gd name="T20" fmla="*/ 84 w 97"/>
                  <a:gd name="T21" fmla="*/ 26 h 37"/>
                  <a:gd name="T22" fmla="*/ 89 w 97"/>
                  <a:gd name="T23" fmla="*/ 21 h 37"/>
                  <a:gd name="T24" fmla="*/ 93 w 97"/>
                  <a:gd name="T25" fmla="*/ 14 h 37"/>
                  <a:gd name="T26" fmla="*/ 95 w 97"/>
                  <a:gd name="T27" fmla="*/ 5 h 37"/>
                  <a:gd name="T28" fmla="*/ 95 w 97"/>
                  <a:gd name="T2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37">
                    <a:moveTo>
                      <a:pt x="95" y="5"/>
                    </a:moveTo>
                    <a:lnTo>
                      <a:pt x="95" y="5"/>
                    </a:lnTo>
                    <a:lnTo>
                      <a:pt x="97" y="0"/>
                    </a:lnTo>
                    <a:lnTo>
                      <a:pt x="0" y="2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54" y="37"/>
                    </a:lnTo>
                    <a:lnTo>
                      <a:pt x="62" y="37"/>
                    </a:lnTo>
                    <a:lnTo>
                      <a:pt x="70" y="35"/>
                    </a:lnTo>
                    <a:lnTo>
                      <a:pt x="76" y="31"/>
                    </a:lnTo>
                    <a:lnTo>
                      <a:pt x="84" y="26"/>
                    </a:lnTo>
                    <a:lnTo>
                      <a:pt x="89" y="21"/>
                    </a:lnTo>
                    <a:lnTo>
                      <a:pt x="93" y="14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8" name="Freeform 269"/>
              <p:cNvSpPr>
                <a:spLocks/>
              </p:cNvSpPr>
              <p:nvPr/>
            </p:nvSpPr>
            <p:spPr bwMode="auto">
              <a:xfrm>
                <a:off x="2558" y="964"/>
                <a:ext cx="38" cy="22"/>
              </a:xfrm>
              <a:custGeom>
                <a:avLst/>
                <a:gdLst>
                  <a:gd name="T0" fmla="*/ 0 w 38"/>
                  <a:gd name="T1" fmla="*/ 3 h 22"/>
                  <a:gd name="T2" fmla="*/ 22 w 38"/>
                  <a:gd name="T3" fmla="*/ 12 h 22"/>
                  <a:gd name="T4" fmla="*/ 22 w 38"/>
                  <a:gd name="T5" fmla="*/ 12 h 22"/>
                  <a:gd name="T6" fmla="*/ 21 w 38"/>
                  <a:gd name="T7" fmla="*/ 14 h 22"/>
                  <a:gd name="T8" fmla="*/ 21 w 38"/>
                  <a:gd name="T9" fmla="*/ 17 h 22"/>
                  <a:gd name="T10" fmla="*/ 23 w 38"/>
                  <a:gd name="T11" fmla="*/ 19 h 22"/>
                  <a:gd name="T12" fmla="*/ 24 w 38"/>
                  <a:gd name="T13" fmla="*/ 20 h 22"/>
                  <a:gd name="T14" fmla="*/ 24 w 38"/>
                  <a:gd name="T15" fmla="*/ 20 h 22"/>
                  <a:gd name="T16" fmla="*/ 27 w 38"/>
                  <a:gd name="T17" fmla="*/ 22 h 22"/>
                  <a:gd name="T18" fmla="*/ 30 w 38"/>
                  <a:gd name="T19" fmla="*/ 22 h 22"/>
                  <a:gd name="T20" fmla="*/ 32 w 38"/>
                  <a:gd name="T21" fmla="*/ 20 h 22"/>
                  <a:gd name="T22" fmla="*/ 34 w 38"/>
                  <a:gd name="T23" fmla="*/ 18 h 22"/>
                  <a:gd name="T24" fmla="*/ 34 w 38"/>
                  <a:gd name="T25" fmla="*/ 18 h 22"/>
                  <a:gd name="T26" fmla="*/ 35 w 38"/>
                  <a:gd name="T27" fmla="*/ 15 h 22"/>
                  <a:gd name="T28" fmla="*/ 34 w 38"/>
                  <a:gd name="T29" fmla="*/ 13 h 22"/>
                  <a:gd name="T30" fmla="*/ 34 w 38"/>
                  <a:gd name="T31" fmla="*/ 13 h 22"/>
                  <a:gd name="T32" fmla="*/ 36 w 38"/>
                  <a:gd name="T33" fmla="*/ 11 h 22"/>
                  <a:gd name="T34" fmla="*/ 37 w 38"/>
                  <a:gd name="T35" fmla="*/ 10 h 22"/>
                  <a:gd name="T36" fmla="*/ 37 w 38"/>
                  <a:gd name="T37" fmla="*/ 10 h 22"/>
                  <a:gd name="T38" fmla="*/ 38 w 38"/>
                  <a:gd name="T39" fmla="*/ 7 h 22"/>
                  <a:gd name="T40" fmla="*/ 38 w 38"/>
                  <a:gd name="T41" fmla="*/ 5 h 22"/>
                  <a:gd name="T42" fmla="*/ 37 w 38"/>
                  <a:gd name="T43" fmla="*/ 2 h 22"/>
                  <a:gd name="T44" fmla="*/ 35 w 38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22">
                    <a:moveTo>
                      <a:pt x="0" y="3"/>
                    </a:moveTo>
                    <a:lnTo>
                      <a:pt x="22" y="12"/>
                    </a:lnTo>
                    <a:lnTo>
                      <a:pt x="22" y="12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7" y="22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5" y="15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9" name="Freeform 270"/>
              <p:cNvSpPr>
                <a:spLocks/>
              </p:cNvSpPr>
              <p:nvPr/>
            </p:nvSpPr>
            <p:spPr bwMode="auto">
              <a:xfrm>
                <a:off x="2513" y="936"/>
                <a:ext cx="83" cy="48"/>
              </a:xfrm>
              <a:custGeom>
                <a:avLst/>
                <a:gdLst>
                  <a:gd name="T0" fmla="*/ 13 w 83"/>
                  <a:gd name="T1" fmla="*/ 31 h 48"/>
                  <a:gd name="T2" fmla="*/ 13 w 83"/>
                  <a:gd name="T3" fmla="*/ 30 h 48"/>
                  <a:gd name="T4" fmla="*/ 11 w 83"/>
                  <a:gd name="T5" fmla="*/ 28 h 48"/>
                  <a:gd name="T6" fmla="*/ 6 w 83"/>
                  <a:gd name="T7" fmla="*/ 27 h 48"/>
                  <a:gd name="T8" fmla="*/ 3 w 83"/>
                  <a:gd name="T9" fmla="*/ 28 h 48"/>
                  <a:gd name="T10" fmla="*/ 0 w 83"/>
                  <a:gd name="T11" fmla="*/ 32 h 48"/>
                  <a:gd name="T12" fmla="*/ 1 w 83"/>
                  <a:gd name="T13" fmla="*/ 37 h 48"/>
                  <a:gd name="T14" fmla="*/ 2 w 83"/>
                  <a:gd name="T15" fmla="*/ 39 h 48"/>
                  <a:gd name="T16" fmla="*/ 4 w 83"/>
                  <a:gd name="T17" fmla="*/ 40 h 48"/>
                  <a:gd name="T18" fmla="*/ 5 w 83"/>
                  <a:gd name="T19" fmla="*/ 45 h 48"/>
                  <a:gd name="T20" fmla="*/ 7 w 83"/>
                  <a:gd name="T21" fmla="*/ 47 h 48"/>
                  <a:gd name="T22" fmla="*/ 11 w 83"/>
                  <a:gd name="T23" fmla="*/ 48 h 48"/>
                  <a:gd name="T24" fmla="*/ 14 w 83"/>
                  <a:gd name="T25" fmla="*/ 47 h 48"/>
                  <a:gd name="T26" fmla="*/ 18 w 83"/>
                  <a:gd name="T27" fmla="*/ 44 h 48"/>
                  <a:gd name="T28" fmla="*/ 18 w 83"/>
                  <a:gd name="T29" fmla="*/ 39 h 48"/>
                  <a:gd name="T30" fmla="*/ 70 w 83"/>
                  <a:gd name="T31" fmla="*/ 18 h 48"/>
                  <a:gd name="T32" fmla="*/ 71 w 83"/>
                  <a:gd name="T33" fmla="*/ 19 h 48"/>
                  <a:gd name="T34" fmla="*/ 75 w 83"/>
                  <a:gd name="T35" fmla="*/ 22 h 48"/>
                  <a:gd name="T36" fmla="*/ 80 w 83"/>
                  <a:gd name="T37" fmla="*/ 21 h 48"/>
                  <a:gd name="T38" fmla="*/ 82 w 83"/>
                  <a:gd name="T39" fmla="*/ 19 h 48"/>
                  <a:gd name="T40" fmla="*/ 83 w 83"/>
                  <a:gd name="T41" fmla="*/ 14 h 48"/>
                  <a:gd name="T42" fmla="*/ 82 w 83"/>
                  <a:gd name="T43" fmla="*/ 11 h 48"/>
                  <a:gd name="T44" fmla="*/ 79 w 83"/>
                  <a:gd name="T45" fmla="*/ 8 h 48"/>
                  <a:gd name="T46" fmla="*/ 80 w 83"/>
                  <a:gd name="T47" fmla="*/ 6 h 48"/>
                  <a:gd name="T48" fmla="*/ 79 w 83"/>
                  <a:gd name="T49" fmla="*/ 3 h 48"/>
                  <a:gd name="T50" fmla="*/ 75 w 83"/>
                  <a:gd name="T51" fmla="*/ 0 h 48"/>
                  <a:gd name="T52" fmla="*/ 69 w 83"/>
                  <a:gd name="T53" fmla="*/ 0 h 48"/>
                  <a:gd name="T54" fmla="*/ 68 w 83"/>
                  <a:gd name="T55" fmla="*/ 2 h 48"/>
                  <a:gd name="T56" fmla="*/ 66 w 83"/>
                  <a:gd name="T57" fmla="*/ 6 h 48"/>
                  <a:gd name="T58" fmla="*/ 41 w 83"/>
                  <a:gd name="T59" fmla="*/ 20 h 48"/>
                  <a:gd name="T60" fmla="*/ 18 w 83"/>
                  <a:gd name="T61" fmla="*/ 10 h 48"/>
                  <a:gd name="T62" fmla="*/ 18 w 83"/>
                  <a:gd name="T63" fmla="*/ 5 h 48"/>
                  <a:gd name="T64" fmla="*/ 14 w 83"/>
                  <a:gd name="T65" fmla="*/ 1 h 48"/>
                  <a:gd name="T66" fmla="*/ 11 w 83"/>
                  <a:gd name="T67" fmla="*/ 0 h 48"/>
                  <a:gd name="T68" fmla="*/ 7 w 83"/>
                  <a:gd name="T69" fmla="*/ 2 h 48"/>
                  <a:gd name="T70" fmla="*/ 5 w 83"/>
                  <a:gd name="T71" fmla="*/ 4 h 48"/>
                  <a:gd name="T72" fmla="*/ 4 w 83"/>
                  <a:gd name="T73" fmla="*/ 9 h 48"/>
                  <a:gd name="T74" fmla="*/ 2 w 83"/>
                  <a:gd name="T75" fmla="*/ 10 h 48"/>
                  <a:gd name="T76" fmla="*/ 1 w 83"/>
                  <a:gd name="T77" fmla="*/ 12 h 48"/>
                  <a:gd name="T78" fmla="*/ 0 w 83"/>
                  <a:gd name="T79" fmla="*/ 18 h 48"/>
                  <a:gd name="T80" fmla="*/ 3 w 83"/>
                  <a:gd name="T81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48">
                    <a:moveTo>
                      <a:pt x="28" y="25"/>
                    </a:move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7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2" y="21"/>
                    </a:lnTo>
                    <a:lnTo>
                      <a:pt x="75" y="22"/>
                    </a:lnTo>
                    <a:lnTo>
                      <a:pt x="77" y="22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2" y="19"/>
                    </a:lnTo>
                    <a:lnTo>
                      <a:pt x="83" y="17"/>
                    </a:lnTo>
                    <a:lnTo>
                      <a:pt x="83" y="14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1" y="9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0" y="6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7" y="9"/>
                    </a:lnTo>
                    <a:lnTo>
                      <a:pt x="41" y="2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0" name="Freeform 271"/>
              <p:cNvSpPr>
                <a:spLocks/>
              </p:cNvSpPr>
              <p:nvPr/>
            </p:nvSpPr>
            <p:spPr bwMode="auto">
              <a:xfrm>
                <a:off x="2477" y="748"/>
                <a:ext cx="156" cy="291"/>
              </a:xfrm>
              <a:custGeom>
                <a:avLst/>
                <a:gdLst>
                  <a:gd name="T0" fmla="*/ 46 w 156"/>
                  <a:gd name="T1" fmla="*/ 49 h 291"/>
                  <a:gd name="T2" fmla="*/ 43 w 156"/>
                  <a:gd name="T3" fmla="*/ 59 h 291"/>
                  <a:gd name="T4" fmla="*/ 31 w 156"/>
                  <a:gd name="T5" fmla="*/ 73 h 291"/>
                  <a:gd name="T6" fmla="*/ 26 w 156"/>
                  <a:gd name="T7" fmla="*/ 77 h 291"/>
                  <a:gd name="T8" fmla="*/ 16 w 156"/>
                  <a:gd name="T9" fmla="*/ 86 h 291"/>
                  <a:gd name="T10" fmla="*/ 7 w 156"/>
                  <a:gd name="T11" fmla="*/ 98 h 291"/>
                  <a:gd name="T12" fmla="*/ 1 w 156"/>
                  <a:gd name="T13" fmla="*/ 111 h 291"/>
                  <a:gd name="T14" fmla="*/ 0 w 156"/>
                  <a:gd name="T15" fmla="*/ 126 h 291"/>
                  <a:gd name="T16" fmla="*/ 0 w 156"/>
                  <a:gd name="T17" fmla="*/ 233 h 291"/>
                  <a:gd name="T18" fmla="*/ 1 w 156"/>
                  <a:gd name="T19" fmla="*/ 267 h 291"/>
                  <a:gd name="T20" fmla="*/ 4 w 156"/>
                  <a:gd name="T21" fmla="*/ 280 h 291"/>
                  <a:gd name="T22" fmla="*/ 10 w 156"/>
                  <a:gd name="T23" fmla="*/ 285 h 291"/>
                  <a:gd name="T24" fmla="*/ 18 w 156"/>
                  <a:gd name="T25" fmla="*/ 289 h 291"/>
                  <a:gd name="T26" fmla="*/ 36 w 156"/>
                  <a:gd name="T27" fmla="*/ 291 h 291"/>
                  <a:gd name="T28" fmla="*/ 119 w 156"/>
                  <a:gd name="T29" fmla="*/ 291 h 291"/>
                  <a:gd name="T30" fmla="*/ 138 w 156"/>
                  <a:gd name="T31" fmla="*/ 289 h 291"/>
                  <a:gd name="T32" fmla="*/ 146 w 156"/>
                  <a:gd name="T33" fmla="*/ 285 h 291"/>
                  <a:gd name="T34" fmla="*/ 151 w 156"/>
                  <a:gd name="T35" fmla="*/ 280 h 291"/>
                  <a:gd name="T36" fmla="*/ 155 w 156"/>
                  <a:gd name="T37" fmla="*/ 267 h 291"/>
                  <a:gd name="T38" fmla="*/ 156 w 156"/>
                  <a:gd name="T39" fmla="*/ 233 h 291"/>
                  <a:gd name="T40" fmla="*/ 156 w 156"/>
                  <a:gd name="T41" fmla="*/ 126 h 291"/>
                  <a:gd name="T42" fmla="*/ 154 w 156"/>
                  <a:gd name="T43" fmla="*/ 111 h 291"/>
                  <a:gd name="T44" fmla="*/ 149 w 156"/>
                  <a:gd name="T45" fmla="*/ 98 h 291"/>
                  <a:gd name="T46" fmla="*/ 141 w 156"/>
                  <a:gd name="T47" fmla="*/ 86 h 291"/>
                  <a:gd name="T48" fmla="*/ 130 w 156"/>
                  <a:gd name="T49" fmla="*/ 77 h 291"/>
                  <a:gd name="T50" fmla="*/ 125 w 156"/>
                  <a:gd name="T51" fmla="*/ 73 h 291"/>
                  <a:gd name="T52" fmla="*/ 114 w 156"/>
                  <a:gd name="T53" fmla="*/ 62 h 291"/>
                  <a:gd name="T54" fmla="*/ 110 w 156"/>
                  <a:gd name="T55" fmla="*/ 52 h 291"/>
                  <a:gd name="T56" fmla="*/ 109 w 156"/>
                  <a:gd name="T57" fmla="*/ 41 h 291"/>
                  <a:gd name="T58" fmla="*/ 114 w 156"/>
                  <a:gd name="T59" fmla="*/ 41 h 291"/>
                  <a:gd name="T60" fmla="*/ 117 w 156"/>
                  <a:gd name="T61" fmla="*/ 39 h 291"/>
                  <a:gd name="T62" fmla="*/ 118 w 156"/>
                  <a:gd name="T63" fmla="*/ 36 h 291"/>
                  <a:gd name="T64" fmla="*/ 118 w 156"/>
                  <a:gd name="T65" fmla="*/ 4 h 291"/>
                  <a:gd name="T66" fmla="*/ 117 w 156"/>
                  <a:gd name="T67" fmla="*/ 1 h 291"/>
                  <a:gd name="T68" fmla="*/ 114 w 156"/>
                  <a:gd name="T69" fmla="*/ 0 h 291"/>
                  <a:gd name="T70" fmla="*/ 42 w 156"/>
                  <a:gd name="T71" fmla="*/ 0 h 291"/>
                  <a:gd name="T72" fmla="*/ 39 w 156"/>
                  <a:gd name="T73" fmla="*/ 1 h 291"/>
                  <a:gd name="T74" fmla="*/ 38 w 156"/>
                  <a:gd name="T75" fmla="*/ 4 h 291"/>
                  <a:gd name="T76" fmla="*/ 38 w 156"/>
                  <a:gd name="T77" fmla="*/ 36 h 291"/>
                  <a:gd name="T78" fmla="*/ 39 w 156"/>
                  <a:gd name="T79" fmla="*/ 39 h 291"/>
                  <a:gd name="T80" fmla="*/ 42 w 156"/>
                  <a:gd name="T81" fmla="*/ 4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6" h="291">
                    <a:moveTo>
                      <a:pt x="46" y="49"/>
                    </a:moveTo>
                    <a:lnTo>
                      <a:pt x="46" y="49"/>
                    </a:lnTo>
                    <a:lnTo>
                      <a:pt x="45" y="53"/>
                    </a:lnTo>
                    <a:lnTo>
                      <a:pt x="43" y="59"/>
                    </a:lnTo>
                    <a:lnTo>
                      <a:pt x="38" y="67"/>
                    </a:lnTo>
                    <a:lnTo>
                      <a:pt x="31" y="73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1" y="82"/>
                    </a:lnTo>
                    <a:lnTo>
                      <a:pt x="16" y="86"/>
                    </a:lnTo>
                    <a:lnTo>
                      <a:pt x="10" y="92"/>
                    </a:lnTo>
                    <a:lnTo>
                      <a:pt x="7" y="98"/>
                    </a:lnTo>
                    <a:lnTo>
                      <a:pt x="4" y="105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58"/>
                    </a:lnTo>
                    <a:lnTo>
                      <a:pt x="1" y="267"/>
                    </a:lnTo>
                    <a:lnTo>
                      <a:pt x="3" y="276"/>
                    </a:lnTo>
                    <a:lnTo>
                      <a:pt x="4" y="280"/>
                    </a:lnTo>
                    <a:lnTo>
                      <a:pt x="7" y="283"/>
                    </a:lnTo>
                    <a:lnTo>
                      <a:pt x="10" y="285"/>
                    </a:lnTo>
                    <a:lnTo>
                      <a:pt x="13" y="287"/>
                    </a:lnTo>
                    <a:lnTo>
                      <a:pt x="18" y="289"/>
                    </a:lnTo>
                    <a:lnTo>
                      <a:pt x="23" y="290"/>
                    </a:lnTo>
                    <a:lnTo>
                      <a:pt x="36" y="291"/>
                    </a:lnTo>
                    <a:lnTo>
                      <a:pt x="119" y="291"/>
                    </a:lnTo>
                    <a:lnTo>
                      <a:pt x="119" y="291"/>
                    </a:lnTo>
                    <a:lnTo>
                      <a:pt x="133" y="290"/>
                    </a:lnTo>
                    <a:lnTo>
                      <a:pt x="138" y="289"/>
                    </a:lnTo>
                    <a:lnTo>
                      <a:pt x="142" y="287"/>
                    </a:lnTo>
                    <a:lnTo>
                      <a:pt x="146" y="285"/>
                    </a:lnTo>
                    <a:lnTo>
                      <a:pt x="149" y="283"/>
                    </a:lnTo>
                    <a:lnTo>
                      <a:pt x="151" y="280"/>
                    </a:lnTo>
                    <a:lnTo>
                      <a:pt x="153" y="276"/>
                    </a:lnTo>
                    <a:lnTo>
                      <a:pt x="155" y="267"/>
                    </a:lnTo>
                    <a:lnTo>
                      <a:pt x="156" y="258"/>
                    </a:lnTo>
                    <a:lnTo>
                      <a:pt x="156" y="233"/>
                    </a:lnTo>
                    <a:lnTo>
                      <a:pt x="156" y="126"/>
                    </a:lnTo>
                    <a:lnTo>
                      <a:pt x="156" y="126"/>
                    </a:lnTo>
                    <a:lnTo>
                      <a:pt x="155" y="118"/>
                    </a:lnTo>
                    <a:lnTo>
                      <a:pt x="154" y="111"/>
                    </a:lnTo>
                    <a:lnTo>
                      <a:pt x="152" y="105"/>
                    </a:lnTo>
                    <a:lnTo>
                      <a:pt x="149" y="98"/>
                    </a:lnTo>
                    <a:lnTo>
                      <a:pt x="145" y="92"/>
                    </a:lnTo>
                    <a:lnTo>
                      <a:pt x="141" y="86"/>
                    </a:lnTo>
                    <a:lnTo>
                      <a:pt x="136" y="82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25" y="73"/>
                    </a:lnTo>
                    <a:lnTo>
                      <a:pt x="117" y="66"/>
                    </a:lnTo>
                    <a:lnTo>
                      <a:pt x="114" y="62"/>
                    </a:lnTo>
                    <a:lnTo>
                      <a:pt x="111" y="58"/>
                    </a:lnTo>
                    <a:lnTo>
                      <a:pt x="110" y="52"/>
                    </a:lnTo>
                    <a:lnTo>
                      <a:pt x="109" y="47"/>
                    </a:lnTo>
                    <a:lnTo>
                      <a:pt x="109" y="41"/>
                    </a:lnTo>
                    <a:lnTo>
                      <a:pt x="114" y="41"/>
                    </a:lnTo>
                    <a:lnTo>
                      <a:pt x="114" y="41"/>
                    </a:lnTo>
                    <a:lnTo>
                      <a:pt x="115" y="40"/>
                    </a:lnTo>
                    <a:lnTo>
                      <a:pt x="117" y="39"/>
                    </a:lnTo>
                    <a:lnTo>
                      <a:pt x="117" y="38"/>
                    </a:lnTo>
                    <a:lnTo>
                      <a:pt x="118" y="36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7" y="3"/>
                    </a:lnTo>
                    <a:lnTo>
                      <a:pt x="117" y="1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2" y="41"/>
                    </a:lnTo>
                    <a:lnTo>
                      <a:pt x="77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1" name="Freeform 272"/>
              <p:cNvSpPr>
                <a:spLocks/>
              </p:cNvSpPr>
              <p:nvPr/>
            </p:nvSpPr>
            <p:spPr bwMode="auto">
              <a:xfrm>
                <a:off x="2500" y="857"/>
                <a:ext cx="111" cy="151"/>
              </a:xfrm>
              <a:custGeom>
                <a:avLst/>
                <a:gdLst>
                  <a:gd name="T0" fmla="*/ 111 w 111"/>
                  <a:gd name="T1" fmla="*/ 129 h 151"/>
                  <a:gd name="T2" fmla="*/ 111 w 111"/>
                  <a:gd name="T3" fmla="*/ 129 h 151"/>
                  <a:gd name="T4" fmla="*/ 110 w 111"/>
                  <a:gd name="T5" fmla="*/ 135 h 151"/>
                  <a:gd name="T6" fmla="*/ 110 w 111"/>
                  <a:gd name="T7" fmla="*/ 139 h 151"/>
                  <a:gd name="T8" fmla="*/ 108 w 111"/>
                  <a:gd name="T9" fmla="*/ 143 h 151"/>
                  <a:gd name="T10" fmla="*/ 106 w 111"/>
                  <a:gd name="T11" fmla="*/ 146 h 151"/>
                  <a:gd name="T12" fmla="*/ 103 w 111"/>
                  <a:gd name="T13" fmla="*/ 148 h 151"/>
                  <a:gd name="T14" fmla="*/ 98 w 111"/>
                  <a:gd name="T15" fmla="*/ 150 h 151"/>
                  <a:gd name="T16" fmla="*/ 93 w 111"/>
                  <a:gd name="T17" fmla="*/ 151 h 151"/>
                  <a:gd name="T18" fmla="*/ 88 w 111"/>
                  <a:gd name="T19" fmla="*/ 151 h 151"/>
                  <a:gd name="T20" fmla="*/ 22 w 111"/>
                  <a:gd name="T21" fmla="*/ 151 h 151"/>
                  <a:gd name="T22" fmla="*/ 22 w 111"/>
                  <a:gd name="T23" fmla="*/ 151 h 151"/>
                  <a:gd name="T24" fmla="*/ 16 w 111"/>
                  <a:gd name="T25" fmla="*/ 151 h 151"/>
                  <a:gd name="T26" fmla="*/ 12 w 111"/>
                  <a:gd name="T27" fmla="*/ 150 h 151"/>
                  <a:gd name="T28" fmla="*/ 8 w 111"/>
                  <a:gd name="T29" fmla="*/ 148 h 151"/>
                  <a:gd name="T30" fmla="*/ 5 w 111"/>
                  <a:gd name="T31" fmla="*/ 146 h 151"/>
                  <a:gd name="T32" fmla="*/ 2 w 111"/>
                  <a:gd name="T33" fmla="*/ 143 h 151"/>
                  <a:gd name="T34" fmla="*/ 1 w 111"/>
                  <a:gd name="T35" fmla="*/ 139 h 151"/>
                  <a:gd name="T36" fmla="*/ 0 w 111"/>
                  <a:gd name="T37" fmla="*/ 135 h 151"/>
                  <a:gd name="T38" fmla="*/ 0 w 111"/>
                  <a:gd name="T39" fmla="*/ 129 h 151"/>
                  <a:gd name="T40" fmla="*/ 0 w 111"/>
                  <a:gd name="T41" fmla="*/ 23 h 151"/>
                  <a:gd name="T42" fmla="*/ 0 w 111"/>
                  <a:gd name="T43" fmla="*/ 23 h 151"/>
                  <a:gd name="T44" fmla="*/ 0 w 111"/>
                  <a:gd name="T45" fmla="*/ 16 h 151"/>
                  <a:gd name="T46" fmla="*/ 1 w 111"/>
                  <a:gd name="T47" fmla="*/ 12 h 151"/>
                  <a:gd name="T48" fmla="*/ 2 w 111"/>
                  <a:gd name="T49" fmla="*/ 8 h 151"/>
                  <a:gd name="T50" fmla="*/ 5 w 111"/>
                  <a:gd name="T51" fmla="*/ 5 h 151"/>
                  <a:gd name="T52" fmla="*/ 8 w 111"/>
                  <a:gd name="T53" fmla="*/ 2 h 151"/>
                  <a:gd name="T54" fmla="*/ 12 w 111"/>
                  <a:gd name="T55" fmla="*/ 1 h 151"/>
                  <a:gd name="T56" fmla="*/ 16 w 111"/>
                  <a:gd name="T57" fmla="*/ 0 h 151"/>
                  <a:gd name="T58" fmla="*/ 22 w 111"/>
                  <a:gd name="T59" fmla="*/ 0 h 151"/>
                  <a:gd name="T60" fmla="*/ 88 w 111"/>
                  <a:gd name="T61" fmla="*/ 0 h 151"/>
                  <a:gd name="T62" fmla="*/ 88 w 111"/>
                  <a:gd name="T63" fmla="*/ 0 h 151"/>
                  <a:gd name="T64" fmla="*/ 93 w 111"/>
                  <a:gd name="T65" fmla="*/ 0 h 151"/>
                  <a:gd name="T66" fmla="*/ 98 w 111"/>
                  <a:gd name="T67" fmla="*/ 1 h 151"/>
                  <a:gd name="T68" fmla="*/ 103 w 111"/>
                  <a:gd name="T69" fmla="*/ 2 h 151"/>
                  <a:gd name="T70" fmla="*/ 106 w 111"/>
                  <a:gd name="T71" fmla="*/ 5 h 151"/>
                  <a:gd name="T72" fmla="*/ 108 w 111"/>
                  <a:gd name="T73" fmla="*/ 8 h 151"/>
                  <a:gd name="T74" fmla="*/ 110 w 111"/>
                  <a:gd name="T75" fmla="*/ 12 h 151"/>
                  <a:gd name="T76" fmla="*/ 110 w 111"/>
                  <a:gd name="T77" fmla="*/ 16 h 151"/>
                  <a:gd name="T78" fmla="*/ 111 w 111"/>
                  <a:gd name="T79" fmla="*/ 23 h 151"/>
                  <a:gd name="T80" fmla="*/ 111 w 111"/>
                  <a:gd name="T81" fmla="*/ 12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1" h="151">
                    <a:moveTo>
                      <a:pt x="111" y="129"/>
                    </a:moveTo>
                    <a:lnTo>
                      <a:pt x="111" y="129"/>
                    </a:lnTo>
                    <a:lnTo>
                      <a:pt x="110" y="135"/>
                    </a:lnTo>
                    <a:lnTo>
                      <a:pt x="110" y="139"/>
                    </a:lnTo>
                    <a:lnTo>
                      <a:pt x="108" y="143"/>
                    </a:lnTo>
                    <a:lnTo>
                      <a:pt x="106" y="146"/>
                    </a:lnTo>
                    <a:lnTo>
                      <a:pt x="103" y="148"/>
                    </a:lnTo>
                    <a:lnTo>
                      <a:pt x="98" y="150"/>
                    </a:lnTo>
                    <a:lnTo>
                      <a:pt x="93" y="151"/>
                    </a:lnTo>
                    <a:lnTo>
                      <a:pt x="88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16" y="151"/>
                    </a:lnTo>
                    <a:lnTo>
                      <a:pt x="12" y="150"/>
                    </a:lnTo>
                    <a:lnTo>
                      <a:pt x="8" y="148"/>
                    </a:lnTo>
                    <a:lnTo>
                      <a:pt x="5" y="146"/>
                    </a:lnTo>
                    <a:lnTo>
                      <a:pt x="2" y="143"/>
                    </a:lnTo>
                    <a:lnTo>
                      <a:pt x="1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3" y="2"/>
                    </a:lnTo>
                    <a:lnTo>
                      <a:pt x="106" y="5"/>
                    </a:lnTo>
                    <a:lnTo>
                      <a:pt x="108" y="8"/>
                    </a:lnTo>
                    <a:lnTo>
                      <a:pt x="110" y="12"/>
                    </a:lnTo>
                    <a:lnTo>
                      <a:pt x="110" y="16"/>
                    </a:lnTo>
                    <a:lnTo>
                      <a:pt x="111" y="23"/>
                    </a:lnTo>
                    <a:lnTo>
                      <a:pt x="111" y="1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2" name="Freeform 273"/>
              <p:cNvSpPr>
                <a:spLocks/>
              </p:cNvSpPr>
              <p:nvPr/>
            </p:nvSpPr>
            <p:spPr bwMode="auto">
              <a:xfrm>
                <a:off x="2523" y="874"/>
                <a:ext cx="64" cy="62"/>
              </a:xfrm>
              <a:custGeom>
                <a:avLst/>
                <a:gdLst>
                  <a:gd name="T0" fmla="*/ 50 w 64"/>
                  <a:gd name="T1" fmla="*/ 62 h 62"/>
                  <a:gd name="T2" fmla="*/ 50 w 64"/>
                  <a:gd name="T3" fmla="*/ 62 h 62"/>
                  <a:gd name="T4" fmla="*/ 51 w 64"/>
                  <a:gd name="T5" fmla="*/ 55 h 62"/>
                  <a:gd name="T6" fmla="*/ 51 w 64"/>
                  <a:gd name="T7" fmla="*/ 55 h 62"/>
                  <a:gd name="T8" fmla="*/ 52 w 64"/>
                  <a:gd name="T9" fmla="*/ 53 h 62"/>
                  <a:gd name="T10" fmla="*/ 54 w 64"/>
                  <a:gd name="T11" fmla="*/ 51 h 62"/>
                  <a:gd name="T12" fmla="*/ 54 w 64"/>
                  <a:gd name="T13" fmla="*/ 51 h 62"/>
                  <a:gd name="T14" fmla="*/ 63 w 64"/>
                  <a:gd name="T15" fmla="*/ 45 h 62"/>
                  <a:gd name="T16" fmla="*/ 63 w 64"/>
                  <a:gd name="T17" fmla="*/ 45 h 62"/>
                  <a:gd name="T18" fmla="*/ 64 w 64"/>
                  <a:gd name="T19" fmla="*/ 27 h 62"/>
                  <a:gd name="T20" fmla="*/ 64 w 64"/>
                  <a:gd name="T21" fmla="*/ 27 h 62"/>
                  <a:gd name="T22" fmla="*/ 63 w 64"/>
                  <a:gd name="T23" fmla="*/ 22 h 62"/>
                  <a:gd name="T24" fmla="*/ 61 w 64"/>
                  <a:gd name="T25" fmla="*/ 17 h 62"/>
                  <a:gd name="T26" fmla="*/ 58 w 64"/>
                  <a:gd name="T27" fmla="*/ 12 h 62"/>
                  <a:gd name="T28" fmla="*/ 54 w 64"/>
                  <a:gd name="T29" fmla="*/ 8 h 62"/>
                  <a:gd name="T30" fmla="*/ 50 w 64"/>
                  <a:gd name="T31" fmla="*/ 5 h 62"/>
                  <a:gd name="T32" fmla="*/ 45 w 64"/>
                  <a:gd name="T33" fmla="*/ 2 h 62"/>
                  <a:gd name="T34" fmla="*/ 38 w 64"/>
                  <a:gd name="T35" fmla="*/ 0 h 62"/>
                  <a:gd name="T36" fmla="*/ 32 w 64"/>
                  <a:gd name="T37" fmla="*/ 0 h 62"/>
                  <a:gd name="T38" fmla="*/ 32 w 64"/>
                  <a:gd name="T39" fmla="*/ 0 h 62"/>
                  <a:gd name="T40" fmla="*/ 26 w 64"/>
                  <a:gd name="T41" fmla="*/ 0 h 62"/>
                  <a:gd name="T42" fmla="*/ 20 w 64"/>
                  <a:gd name="T43" fmla="*/ 2 h 62"/>
                  <a:gd name="T44" fmla="*/ 15 w 64"/>
                  <a:gd name="T45" fmla="*/ 5 h 62"/>
                  <a:gd name="T46" fmla="*/ 10 w 64"/>
                  <a:gd name="T47" fmla="*/ 8 h 62"/>
                  <a:gd name="T48" fmla="*/ 6 w 64"/>
                  <a:gd name="T49" fmla="*/ 12 h 62"/>
                  <a:gd name="T50" fmla="*/ 2 w 64"/>
                  <a:gd name="T51" fmla="*/ 17 h 62"/>
                  <a:gd name="T52" fmla="*/ 0 w 64"/>
                  <a:gd name="T53" fmla="*/ 22 h 62"/>
                  <a:gd name="T54" fmla="*/ 0 w 64"/>
                  <a:gd name="T55" fmla="*/ 27 h 62"/>
                  <a:gd name="T56" fmla="*/ 0 w 64"/>
                  <a:gd name="T57" fmla="*/ 27 h 62"/>
                  <a:gd name="T58" fmla="*/ 1 w 64"/>
                  <a:gd name="T59" fmla="*/ 45 h 62"/>
                  <a:gd name="T60" fmla="*/ 1 w 64"/>
                  <a:gd name="T61" fmla="*/ 45 h 62"/>
                  <a:gd name="T62" fmla="*/ 10 w 64"/>
                  <a:gd name="T63" fmla="*/ 51 h 62"/>
                  <a:gd name="T64" fmla="*/ 10 w 64"/>
                  <a:gd name="T65" fmla="*/ 51 h 62"/>
                  <a:gd name="T66" fmla="*/ 12 w 64"/>
                  <a:gd name="T67" fmla="*/ 53 h 62"/>
                  <a:gd name="T68" fmla="*/ 13 w 64"/>
                  <a:gd name="T69" fmla="*/ 55 h 62"/>
                  <a:gd name="T70" fmla="*/ 13 w 64"/>
                  <a:gd name="T71" fmla="*/ 55 h 62"/>
                  <a:gd name="T72" fmla="*/ 14 w 64"/>
                  <a:gd name="T7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62">
                    <a:moveTo>
                      <a:pt x="50" y="62"/>
                    </a:moveTo>
                    <a:lnTo>
                      <a:pt x="50" y="62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2" y="53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63" y="45"/>
                    </a:lnTo>
                    <a:lnTo>
                      <a:pt x="63" y="45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3" y="22"/>
                    </a:lnTo>
                    <a:lnTo>
                      <a:pt x="61" y="17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2" y="53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4" y="6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3" name="Freeform 274"/>
              <p:cNvSpPr>
                <a:spLocks/>
              </p:cNvSpPr>
              <p:nvPr/>
            </p:nvSpPr>
            <p:spPr bwMode="auto">
              <a:xfrm>
                <a:off x="2535" y="901"/>
                <a:ext cx="13" cy="14"/>
              </a:xfrm>
              <a:custGeom>
                <a:avLst/>
                <a:gdLst>
                  <a:gd name="T0" fmla="*/ 6 w 13"/>
                  <a:gd name="T1" fmla="*/ 14 h 14"/>
                  <a:gd name="T2" fmla="*/ 6 w 13"/>
                  <a:gd name="T3" fmla="*/ 14 h 14"/>
                  <a:gd name="T4" fmla="*/ 4 w 13"/>
                  <a:gd name="T5" fmla="*/ 13 h 14"/>
                  <a:gd name="T6" fmla="*/ 1 w 13"/>
                  <a:gd name="T7" fmla="*/ 11 h 14"/>
                  <a:gd name="T8" fmla="*/ 0 w 13"/>
                  <a:gd name="T9" fmla="*/ 9 h 14"/>
                  <a:gd name="T10" fmla="*/ 0 w 13"/>
                  <a:gd name="T11" fmla="*/ 6 h 14"/>
                  <a:gd name="T12" fmla="*/ 0 w 13"/>
                  <a:gd name="T13" fmla="*/ 6 h 14"/>
                  <a:gd name="T14" fmla="*/ 0 w 13"/>
                  <a:gd name="T15" fmla="*/ 4 h 14"/>
                  <a:gd name="T16" fmla="*/ 1 w 13"/>
                  <a:gd name="T17" fmla="*/ 2 h 14"/>
                  <a:gd name="T18" fmla="*/ 4 w 13"/>
                  <a:gd name="T19" fmla="*/ 0 h 14"/>
                  <a:gd name="T20" fmla="*/ 6 w 13"/>
                  <a:gd name="T21" fmla="*/ 0 h 14"/>
                  <a:gd name="T22" fmla="*/ 6 w 13"/>
                  <a:gd name="T23" fmla="*/ 0 h 14"/>
                  <a:gd name="T24" fmla="*/ 9 w 13"/>
                  <a:gd name="T25" fmla="*/ 0 h 14"/>
                  <a:gd name="T26" fmla="*/ 11 w 13"/>
                  <a:gd name="T27" fmla="*/ 2 h 14"/>
                  <a:gd name="T28" fmla="*/ 12 w 13"/>
                  <a:gd name="T29" fmla="*/ 4 h 14"/>
                  <a:gd name="T30" fmla="*/ 13 w 13"/>
                  <a:gd name="T31" fmla="*/ 6 h 14"/>
                  <a:gd name="T32" fmla="*/ 13 w 13"/>
                  <a:gd name="T33" fmla="*/ 6 h 14"/>
                  <a:gd name="T34" fmla="*/ 12 w 13"/>
                  <a:gd name="T35" fmla="*/ 9 h 14"/>
                  <a:gd name="T36" fmla="*/ 11 w 13"/>
                  <a:gd name="T37" fmla="*/ 11 h 14"/>
                  <a:gd name="T38" fmla="*/ 9 w 13"/>
                  <a:gd name="T39" fmla="*/ 13 h 14"/>
                  <a:gd name="T40" fmla="*/ 6 w 13"/>
                  <a:gd name="T41" fmla="*/ 14 h 14"/>
                  <a:gd name="T42" fmla="*/ 6 w 13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14"/>
                    </a:moveTo>
                    <a:lnTo>
                      <a:pt x="6" y="14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6" y="14"/>
                    </a:lnTo>
                    <a:lnTo>
                      <a:pt x="6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4" name="Freeform 275"/>
              <p:cNvSpPr>
                <a:spLocks/>
              </p:cNvSpPr>
              <p:nvPr/>
            </p:nvSpPr>
            <p:spPr bwMode="auto">
              <a:xfrm>
                <a:off x="2562" y="901"/>
                <a:ext cx="14" cy="14"/>
              </a:xfrm>
              <a:custGeom>
                <a:avLst/>
                <a:gdLst>
                  <a:gd name="T0" fmla="*/ 7 w 14"/>
                  <a:gd name="T1" fmla="*/ 14 h 14"/>
                  <a:gd name="T2" fmla="*/ 7 w 14"/>
                  <a:gd name="T3" fmla="*/ 14 h 14"/>
                  <a:gd name="T4" fmla="*/ 5 w 14"/>
                  <a:gd name="T5" fmla="*/ 13 h 14"/>
                  <a:gd name="T6" fmla="*/ 2 w 14"/>
                  <a:gd name="T7" fmla="*/ 11 h 14"/>
                  <a:gd name="T8" fmla="*/ 0 w 14"/>
                  <a:gd name="T9" fmla="*/ 9 h 14"/>
                  <a:gd name="T10" fmla="*/ 0 w 14"/>
                  <a:gd name="T11" fmla="*/ 6 h 14"/>
                  <a:gd name="T12" fmla="*/ 0 w 14"/>
                  <a:gd name="T13" fmla="*/ 6 h 14"/>
                  <a:gd name="T14" fmla="*/ 0 w 14"/>
                  <a:gd name="T15" fmla="*/ 4 h 14"/>
                  <a:gd name="T16" fmla="*/ 2 w 14"/>
                  <a:gd name="T17" fmla="*/ 2 h 14"/>
                  <a:gd name="T18" fmla="*/ 5 w 14"/>
                  <a:gd name="T19" fmla="*/ 0 h 14"/>
                  <a:gd name="T20" fmla="*/ 7 w 14"/>
                  <a:gd name="T21" fmla="*/ 0 h 14"/>
                  <a:gd name="T22" fmla="*/ 7 w 14"/>
                  <a:gd name="T23" fmla="*/ 0 h 14"/>
                  <a:gd name="T24" fmla="*/ 10 w 14"/>
                  <a:gd name="T25" fmla="*/ 0 h 14"/>
                  <a:gd name="T26" fmla="*/ 12 w 14"/>
                  <a:gd name="T27" fmla="*/ 2 h 14"/>
                  <a:gd name="T28" fmla="*/ 13 w 14"/>
                  <a:gd name="T29" fmla="*/ 4 h 14"/>
                  <a:gd name="T30" fmla="*/ 14 w 14"/>
                  <a:gd name="T31" fmla="*/ 6 h 14"/>
                  <a:gd name="T32" fmla="*/ 14 w 14"/>
                  <a:gd name="T33" fmla="*/ 6 h 14"/>
                  <a:gd name="T34" fmla="*/ 13 w 14"/>
                  <a:gd name="T35" fmla="*/ 9 h 14"/>
                  <a:gd name="T36" fmla="*/ 12 w 14"/>
                  <a:gd name="T37" fmla="*/ 11 h 14"/>
                  <a:gd name="T38" fmla="*/ 10 w 14"/>
                  <a:gd name="T39" fmla="*/ 13 h 14"/>
                  <a:gd name="T40" fmla="*/ 7 w 14"/>
                  <a:gd name="T41" fmla="*/ 14 h 14"/>
                  <a:gd name="T42" fmla="*/ 7 w 14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lnTo>
                      <a:pt x="7" y="14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7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5" name="Freeform 276"/>
              <p:cNvSpPr>
                <a:spLocks/>
              </p:cNvSpPr>
              <p:nvPr/>
            </p:nvSpPr>
            <p:spPr bwMode="auto">
              <a:xfrm>
                <a:off x="2337" y="510"/>
                <a:ext cx="70" cy="70"/>
              </a:xfrm>
              <a:custGeom>
                <a:avLst/>
                <a:gdLst>
                  <a:gd name="T0" fmla="*/ 35 w 70"/>
                  <a:gd name="T1" fmla="*/ 70 h 70"/>
                  <a:gd name="T2" fmla="*/ 35 w 70"/>
                  <a:gd name="T3" fmla="*/ 70 h 70"/>
                  <a:gd name="T4" fmla="*/ 28 w 70"/>
                  <a:gd name="T5" fmla="*/ 70 h 70"/>
                  <a:gd name="T6" fmla="*/ 22 w 70"/>
                  <a:gd name="T7" fmla="*/ 68 h 70"/>
                  <a:gd name="T8" fmla="*/ 16 w 70"/>
                  <a:gd name="T9" fmla="*/ 64 h 70"/>
                  <a:gd name="T10" fmla="*/ 10 w 70"/>
                  <a:gd name="T11" fmla="*/ 60 h 70"/>
                  <a:gd name="T12" fmla="*/ 6 w 70"/>
                  <a:gd name="T13" fmla="*/ 55 h 70"/>
                  <a:gd name="T14" fmla="*/ 3 w 70"/>
                  <a:gd name="T15" fmla="*/ 50 h 70"/>
                  <a:gd name="T16" fmla="*/ 1 w 70"/>
                  <a:gd name="T17" fmla="*/ 43 h 70"/>
                  <a:gd name="T18" fmla="*/ 0 w 70"/>
                  <a:gd name="T19" fmla="*/ 35 h 70"/>
                  <a:gd name="T20" fmla="*/ 0 w 70"/>
                  <a:gd name="T21" fmla="*/ 35 h 70"/>
                  <a:gd name="T22" fmla="*/ 1 w 70"/>
                  <a:gd name="T23" fmla="*/ 28 h 70"/>
                  <a:gd name="T24" fmla="*/ 3 w 70"/>
                  <a:gd name="T25" fmla="*/ 22 h 70"/>
                  <a:gd name="T26" fmla="*/ 6 w 70"/>
                  <a:gd name="T27" fmla="*/ 16 h 70"/>
                  <a:gd name="T28" fmla="*/ 10 w 70"/>
                  <a:gd name="T29" fmla="*/ 11 h 70"/>
                  <a:gd name="T30" fmla="*/ 16 w 70"/>
                  <a:gd name="T31" fmla="*/ 7 h 70"/>
                  <a:gd name="T32" fmla="*/ 22 w 70"/>
                  <a:gd name="T33" fmla="*/ 3 h 70"/>
                  <a:gd name="T34" fmla="*/ 28 w 70"/>
                  <a:gd name="T35" fmla="*/ 1 h 70"/>
                  <a:gd name="T36" fmla="*/ 35 w 70"/>
                  <a:gd name="T37" fmla="*/ 0 h 70"/>
                  <a:gd name="T38" fmla="*/ 35 w 70"/>
                  <a:gd name="T39" fmla="*/ 0 h 70"/>
                  <a:gd name="T40" fmla="*/ 42 w 70"/>
                  <a:gd name="T41" fmla="*/ 1 h 70"/>
                  <a:gd name="T42" fmla="*/ 49 w 70"/>
                  <a:gd name="T43" fmla="*/ 3 h 70"/>
                  <a:gd name="T44" fmla="*/ 55 w 70"/>
                  <a:gd name="T45" fmla="*/ 7 h 70"/>
                  <a:gd name="T46" fmla="*/ 60 w 70"/>
                  <a:gd name="T47" fmla="*/ 11 h 70"/>
                  <a:gd name="T48" fmla="*/ 64 w 70"/>
                  <a:gd name="T49" fmla="*/ 16 h 70"/>
                  <a:gd name="T50" fmla="*/ 67 w 70"/>
                  <a:gd name="T51" fmla="*/ 22 h 70"/>
                  <a:gd name="T52" fmla="*/ 69 w 70"/>
                  <a:gd name="T53" fmla="*/ 28 h 70"/>
                  <a:gd name="T54" fmla="*/ 70 w 70"/>
                  <a:gd name="T55" fmla="*/ 35 h 70"/>
                  <a:gd name="T56" fmla="*/ 70 w 70"/>
                  <a:gd name="T57" fmla="*/ 35 h 70"/>
                  <a:gd name="T58" fmla="*/ 69 w 70"/>
                  <a:gd name="T59" fmla="*/ 43 h 70"/>
                  <a:gd name="T60" fmla="*/ 67 w 70"/>
                  <a:gd name="T61" fmla="*/ 50 h 70"/>
                  <a:gd name="T62" fmla="*/ 64 w 70"/>
                  <a:gd name="T63" fmla="*/ 55 h 70"/>
                  <a:gd name="T64" fmla="*/ 60 w 70"/>
                  <a:gd name="T65" fmla="*/ 60 h 70"/>
                  <a:gd name="T66" fmla="*/ 55 w 70"/>
                  <a:gd name="T67" fmla="*/ 64 h 70"/>
                  <a:gd name="T68" fmla="*/ 49 w 70"/>
                  <a:gd name="T69" fmla="*/ 68 h 70"/>
                  <a:gd name="T70" fmla="*/ 42 w 70"/>
                  <a:gd name="T71" fmla="*/ 70 h 70"/>
                  <a:gd name="T72" fmla="*/ 35 w 70"/>
                  <a:gd name="T73" fmla="*/ 70 h 70"/>
                  <a:gd name="T74" fmla="*/ 35 w 70"/>
                  <a:gd name="T7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0">
                    <a:moveTo>
                      <a:pt x="35" y="70"/>
                    </a:moveTo>
                    <a:lnTo>
                      <a:pt x="35" y="70"/>
                    </a:lnTo>
                    <a:lnTo>
                      <a:pt x="28" y="70"/>
                    </a:lnTo>
                    <a:lnTo>
                      <a:pt x="22" y="68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9" y="3"/>
                    </a:lnTo>
                    <a:lnTo>
                      <a:pt x="55" y="7"/>
                    </a:lnTo>
                    <a:lnTo>
                      <a:pt x="60" y="11"/>
                    </a:lnTo>
                    <a:lnTo>
                      <a:pt x="64" y="16"/>
                    </a:lnTo>
                    <a:lnTo>
                      <a:pt x="67" y="22"/>
                    </a:lnTo>
                    <a:lnTo>
                      <a:pt x="69" y="28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69" y="43"/>
                    </a:lnTo>
                    <a:lnTo>
                      <a:pt x="67" y="50"/>
                    </a:lnTo>
                    <a:lnTo>
                      <a:pt x="64" y="55"/>
                    </a:lnTo>
                    <a:lnTo>
                      <a:pt x="60" y="60"/>
                    </a:lnTo>
                    <a:lnTo>
                      <a:pt x="55" y="64"/>
                    </a:lnTo>
                    <a:lnTo>
                      <a:pt x="49" y="68"/>
                    </a:lnTo>
                    <a:lnTo>
                      <a:pt x="42" y="70"/>
                    </a:lnTo>
                    <a:lnTo>
                      <a:pt x="35" y="70"/>
                    </a:lnTo>
                    <a:lnTo>
                      <a:pt x="35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6" name="Freeform 277"/>
              <p:cNvSpPr>
                <a:spLocks/>
              </p:cNvSpPr>
              <p:nvPr/>
            </p:nvSpPr>
            <p:spPr bwMode="auto">
              <a:xfrm>
                <a:off x="2327" y="591"/>
                <a:ext cx="90" cy="165"/>
              </a:xfrm>
              <a:custGeom>
                <a:avLst/>
                <a:gdLst>
                  <a:gd name="T0" fmla="*/ 68 w 90"/>
                  <a:gd name="T1" fmla="*/ 165 h 165"/>
                  <a:gd name="T2" fmla="*/ 68 w 90"/>
                  <a:gd name="T3" fmla="*/ 165 h 165"/>
                  <a:gd name="T4" fmla="*/ 71 w 90"/>
                  <a:gd name="T5" fmla="*/ 152 h 165"/>
                  <a:gd name="T6" fmla="*/ 73 w 90"/>
                  <a:gd name="T7" fmla="*/ 136 h 165"/>
                  <a:gd name="T8" fmla="*/ 78 w 90"/>
                  <a:gd name="T9" fmla="*/ 108 h 165"/>
                  <a:gd name="T10" fmla="*/ 78 w 90"/>
                  <a:gd name="T11" fmla="*/ 108 h 165"/>
                  <a:gd name="T12" fmla="*/ 80 w 90"/>
                  <a:gd name="T13" fmla="*/ 101 h 165"/>
                  <a:gd name="T14" fmla="*/ 82 w 90"/>
                  <a:gd name="T15" fmla="*/ 98 h 165"/>
                  <a:gd name="T16" fmla="*/ 84 w 90"/>
                  <a:gd name="T17" fmla="*/ 95 h 165"/>
                  <a:gd name="T18" fmla="*/ 86 w 90"/>
                  <a:gd name="T19" fmla="*/ 90 h 165"/>
                  <a:gd name="T20" fmla="*/ 86 w 90"/>
                  <a:gd name="T21" fmla="*/ 90 h 165"/>
                  <a:gd name="T22" fmla="*/ 88 w 90"/>
                  <a:gd name="T23" fmla="*/ 76 h 165"/>
                  <a:gd name="T24" fmla="*/ 89 w 90"/>
                  <a:gd name="T25" fmla="*/ 61 h 165"/>
                  <a:gd name="T26" fmla="*/ 90 w 90"/>
                  <a:gd name="T27" fmla="*/ 39 h 165"/>
                  <a:gd name="T28" fmla="*/ 90 w 90"/>
                  <a:gd name="T29" fmla="*/ 23 h 165"/>
                  <a:gd name="T30" fmla="*/ 89 w 90"/>
                  <a:gd name="T31" fmla="*/ 17 h 165"/>
                  <a:gd name="T32" fmla="*/ 89 w 90"/>
                  <a:gd name="T33" fmla="*/ 17 h 165"/>
                  <a:gd name="T34" fmla="*/ 88 w 90"/>
                  <a:gd name="T35" fmla="*/ 14 h 165"/>
                  <a:gd name="T36" fmla="*/ 86 w 90"/>
                  <a:gd name="T37" fmla="*/ 11 h 165"/>
                  <a:gd name="T38" fmla="*/ 81 w 90"/>
                  <a:gd name="T39" fmla="*/ 8 h 165"/>
                  <a:gd name="T40" fmla="*/ 76 w 90"/>
                  <a:gd name="T41" fmla="*/ 5 h 165"/>
                  <a:gd name="T42" fmla="*/ 69 w 90"/>
                  <a:gd name="T43" fmla="*/ 3 h 165"/>
                  <a:gd name="T44" fmla="*/ 62 w 90"/>
                  <a:gd name="T45" fmla="*/ 2 h 165"/>
                  <a:gd name="T46" fmla="*/ 53 w 90"/>
                  <a:gd name="T47" fmla="*/ 1 h 165"/>
                  <a:gd name="T48" fmla="*/ 45 w 90"/>
                  <a:gd name="T49" fmla="*/ 0 h 165"/>
                  <a:gd name="T50" fmla="*/ 45 w 90"/>
                  <a:gd name="T51" fmla="*/ 0 h 165"/>
                  <a:gd name="T52" fmla="*/ 37 w 90"/>
                  <a:gd name="T53" fmla="*/ 1 h 165"/>
                  <a:gd name="T54" fmla="*/ 29 w 90"/>
                  <a:gd name="T55" fmla="*/ 2 h 165"/>
                  <a:gd name="T56" fmla="*/ 22 w 90"/>
                  <a:gd name="T57" fmla="*/ 3 h 165"/>
                  <a:gd name="T58" fmla="*/ 14 w 90"/>
                  <a:gd name="T59" fmla="*/ 5 h 165"/>
                  <a:gd name="T60" fmla="*/ 9 w 90"/>
                  <a:gd name="T61" fmla="*/ 8 h 165"/>
                  <a:gd name="T62" fmla="*/ 5 w 90"/>
                  <a:gd name="T63" fmla="*/ 11 h 165"/>
                  <a:gd name="T64" fmla="*/ 2 w 90"/>
                  <a:gd name="T65" fmla="*/ 14 h 165"/>
                  <a:gd name="T66" fmla="*/ 1 w 90"/>
                  <a:gd name="T67" fmla="*/ 17 h 165"/>
                  <a:gd name="T68" fmla="*/ 1 w 90"/>
                  <a:gd name="T69" fmla="*/ 17 h 165"/>
                  <a:gd name="T70" fmla="*/ 1 w 90"/>
                  <a:gd name="T71" fmla="*/ 23 h 165"/>
                  <a:gd name="T72" fmla="*/ 0 w 90"/>
                  <a:gd name="T73" fmla="*/ 39 h 165"/>
                  <a:gd name="T74" fmla="*/ 1 w 90"/>
                  <a:gd name="T75" fmla="*/ 61 h 165"/>
                  <a:gd name="T76" fmla="*/ 3 w 90"/>
                  <a:gd name="T77" fmla="*/ 76 h 165"/>
                  <a:gd name="T78" fmla="*/ 5 w 90"/>
                  <a:gd name="T79" fmla="*/ 90 h 165"/>
                  <a:gd name="T80" fmla="*/ 5 w 90"/>
                  <a:gd name="T81" fmla="*/ 90 h 165"/>
                  <a:gd name="T82" fmla="*/ 6 w 90"/>
                  <a:gd name="T83" fmla="*/ 95 h 165"/>
                  <a:gd name="T84" fmla="*/ 8 w 90"/>
                  <a:gd name="T85" fmla="*/ 98 h 165"/>
                  <a:gd name="T86" fmla="*/ 10 w 90"/>
                  <a:gd name="T87" fmla="*/ 101 h 165"/>
                  <a:gd name="T88" fmla="*/ 12 w 90"/>
                  <a:gd name="T89" fmla="*/ 108 h 165"/>
                  <a:gd name="T90" fmla="*/ 12 w 90"/>
                  <a:gd name="T91" fmla="*/ 108 h 165"/>
                  <a:gd name="T92" fmla="*/ 17 w 90"/>
                  <a:gd name="T93" fmla="*/ 136 h 165"/>
                  <a:gd name="T94" fmla="*/ 20 w 90"/>
                  <a:gd name="T95" fmla="*/ 152 h 165"/>
                  <a:gd name="T96" fmla="*/ 24 w 90"/>
                  <a:gd name="T9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0" h="165">
                    <a:moveTo>
                      <a:pt x="68" y="165"/>
                    </a:moveTo>
                    <a:lnTo>
                      <a:pt x="68" y="165"/>
                    </a:lnTo>
                    <a:lnTo>
                      <a:pt x="71" y="152"/>
                    </a:lnTo>
                    <a:lnTo>
                      <a:pt x="73" y="136"/>
                    </a:lnTo>
                    <a:lnTo>
                      <a:pt x="78" y="108"/>
                    </a:lnTo>
                    <a:lnTo>
                      <a:pt x="78" y="108"/>
                    </a:lnTo>
                    <a:lnTo>
                      <a:pt x="80" y="101"/>
                    </a:lnTo>
                    <a:lnTo>
                      <a:pt x="82" y="98"/>
                    </a:lnTo>
                    <a:lnTo>
                      <a:pt x="84" y="95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8" y="76"/>
                    </a:lnTo>
                    <a:lnTo>
                      <a:pt x="89" y="61"/>
                    </a:lnTo>
                    <a:lnTo>
                      <a:pt x="90" y="39"/>
                    </a:lnTo>
                    <a:lnTo>
                      <a:pt x="90" y="23"/>
                    </a:lnTo>
                    <a:lnTo>
                      <a:pt x="89" y="17"/>
                    </a:lnTo>
                    <a:lnTo>
                      <a:pt x="89" y="17"/>
                    </a:lnTo>
                    <a:lnTo>
                      <a:pt x="88" y="14"/>
                    </a:lnTo>
                    <a:lnTo>
                      <a:pt x="86" y="11"/>
                    </a:lnTo>
                    <a:lnTo>
                      <a:pt x="81" y="8"/>
                    </a:lnTo>
                    <a:lnTo>
                      <a:pt x="76" y="5"/>
                    </a:lnTo>
                    <a:lnTo>
                      <a:pt x="69" y="3"/>
                    </a:lnTo>
                    <a:lnTo>
                      <a:pt x="62" y="2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2" y="3"/>
                    </a:lnTo>
                    <a:lnTo>
                      <a:pt x="14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1"/>
                    </a:lnTo>
                    <a:lnTo>
                      <a:pt x="3" y="76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6" y="95"/>
                    </a:lnTo>
                    <a:lnTo>
                      <a:pt x="8" y="98"/>
                    </a:lnTo>
                    <a:lnTo>
                      <a:pt x="10" y="101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7" y="136"/>
                    </a:lnTo>
                    <a:lnTo>
                      <a:pt x="20" y="152"/>
                    </a:lnTo>
                    <a:lnTo>
                      <a:pt x="24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7" name="Freeform 278"/>
              <p:cNvSpPr>
                <a:spLocks/>
              </p:cNvSpPr>
              <p:nvPr/>
            </p:nvSpPr>
            <p:spPr bwMode="auto">
              <a:xfrm>
                <a:off x="2221" y="514"/>
                <a:ext cx="67" cy="66"/>
              </a:xfrm>
              <a:custGeom>
                <a:avLst/>
                <a:gdLst>
                  <a:gd name="T0" fmla="*/ 33 w 67"/>
                  <a:gd name="T1" fmla="*/ 66 h 66"/>
                  <a:gd name="T2" fmla="*/ 33 w 67"/>
                  <a:gd name="T3" fmla="*/ 66 h 66"/>
                  <a:gd name="T4" fmla="*/ 40 w 67"/>
                  <a:gd name="T5" fmla="*/ 66 h 66"/>
                  <a:gd name="T6" fmla="*/ 46 w 67"/>
                  <a:gd name="T7" fmla="*/ 64 h 66"/>
                  <a:gd name="T8" fmla="*/ 51 w 67"/>
                  <a:gd name="T9" fmla="*/ 61 h 66"/>
                  <a:gd name="T10" fmla="*/ 57 w 67"/>
                  <a:gd name="T11" fmla="*/ 57 h 66"/>
                  <a:gd name="T12" fmla="*/ 61 w 67"/>
                  <a:gd name="T13" fmla="*/ 52 h 66"/>
                  <a:gd name="T14" fmla="*/ 64 w 67"/>
                  <a:gd name="T15" fmla="*/ 47 h 66"/>
                  <a:gd name="T16" fmla="*/ 66 w 67"/>
                  <a:gd name="T17" fmla="*/ 41 h 66"/>
                  <a:gd name="T18" fmla="*/ 67 w 67"/>
                  <a:gd name="T19" fmla="*/ 33 h 66"/>
                  <a:gd name="T20" fmla="*/ 67 w 67"/>
                  <a:gd name="T21" fmla="*/ 33 h 66"/>
                  <a:gd name="T22" fmla="*/ 66 w 67"/>
                  <a:gd name="T23" fmla="*/ 26 h 66"/>
                  <a:gd name="T24" fmla="*/ 64 w 67"/>
                  <a:gd name="T25" fmla="*/ 20 h 66"/>
                  <a:gd name="T26" fmla="*/ 61 w 67"/>
                  <a:gd name="T27" fmla="*/ 15 h 66"/>
                  <a:gd name="T28" fmla="*/ 57 w 67"/>
                  <a:gd name="T29" fmla="*/ 10 h 66"/>
                  <a:gd name="T30" fmla="*/ 51 w 67"/>
                  <a:gd name="T31" fmla="*/ 6 h 66"/>
                  <a:gd name="T32" fmla="*/ 46 w 67"/>
                  <a:gd name="T33" fmla="*/ 3 h 66"/>
                  <a:gd name="T34" fmla="*/ 40 w 67"/>
                  <a:gd name="T35" fmla="*/ 0 h 66"/>
                  <a:gd name="T36" fmla="*/ 33 w 67"/>
                  <a:gd name="T37" fmla="*/ 0 h 66"/>
                  <a:gd name="T38" fmla="*/ 33 w 67"/>
                  <a:gd name="T39" fmla="*/ 0 h 66"/>
                  <a:gd name="T40" fmla="*/ 27 w 67"/>
                  <a:gd name="T41" fmla="*/ 0 h 66"/>
                  <a:gd name="T42" fmla="*/ 21 w 67"/>
                  <a:gd name="T43" fmla="*/ 3 h 66"/>
                  <a:gd name="T44" fmla="*/ 14 w 67"/>
                  <a:gd name="T45" fmla="*/ 6 h 66"/>
                  <a:gd name="T46" fmla="*/ 10 w 67"/>
                  <a:gd name="T47" fmla="*/ 10 h 66"/>
                  <a:gd name="T48" fmla="*/ 6 w 67"/>
                  <a:gd name="T49" fmla="*/ 15 h 66"/>
                  <a:gd name="T50" fmla="*/ 3 w 67"/>
                  <a:gd name="T51" fmla="*/ 20 h 66"/>
                  <a:gd name="T52" fmla="*/ 1 w 67"/>
                  <a:gd name="T53" fmla="*/ 26 h 66"/>
                  <a:gd name="T54" fmla="*/ 0 w 67"/>
                  <a:gd name="T55" fmla="*/ 33 h 66"/>
                  <a:gd name="T56" fmla="*/ 0 w 67"/>
                  <a:gd name="T57" fmla="*/ 33 h 66"/>
                  <a:gd name="T58" fmla="*/ 1 w 67"/>
                  <a:gd name="T59" fmla="*/ 41 h 66"/>
                  <a:gd name="T60" fmla="*/ 3 w 67"/>
                  <a:gd name="T61" fmla="*/ 47 h 66"/>
                  <a:gd name="T62" fmla="*/ 6 w 67"/>
                  <a:gd name="T63" fmla="*/ 52 h 66"/>
                  <a:gd name="T64" fmla="*/ 10 w 67"/>
                  <a:gd name="T65" fmla="*/ 57 h 66"/>
                  <a:gd name="T66" fmla="*/ 14 w 67"/>
                  <a:gd name="T67" fmla="*/ 61 h 66"/>
                  <a:gd name="T68" fmla="*/ 21 w 67"/>
                  <a:gd name="T69" fmla="*/ 64 h 66"/>
                  <a:gd name="T70" fmla="*/ 27 w 67"/>
                  <a:gd name="T71" fmla="*/ 66 h 66"/>
                  <a:gd name="T72" fmla="*/ 33 w 67"/>
                  <a:gd name="T73" fmla="*/ 66 h 66"/>
                  <a:gd name="T74" fmla="*/ 33 w 67"/>
                  <a:gd name="T7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66">
                    <a:moveTo>
                      <a:pt x="33" y="66"/>
                    </a:moveTo>
                    <a:lnTo>
                      <a:pt x="33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1"/>
                    </a:lnTo>
                    <a:lnTo>
                      <a:pt x="57" y="57"/>
                    </a:lnTo>
                    <a:lnTo>
                      <a:pt x="61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6" y="26"/>
                    </a:lnTo>
                    <a:lnTo>
                      <a:pt x="64" y="20"/>
                    </a:lnTo>
                    <a:lnTo>
                      <a:pt x="61" y="15"/>
                    </a:lnTo>
                    <a:lnTo>
                      <a:pt x="57" y="10"/>
                    </a:lnTo>
                    <a:lnTo>
                      <a:pt x="51" y="6"/>
                    </a:lnTo>
                    <a:lnTo>
                      <a:pt x="46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6" y="52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3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8" name="Freeform 279"/>
              <p:cNvSpPr>
                <a:spLocks/>
              </p:cNvSpPr>
              <p:nvPr/>
            </p:nvSpPr>
            <p:spPr bwMode="auto">
              <a:xfrm>
                <a:off x="2196" y="591"/>
                <a:ext cx="107" cy="164"/>
              </a:xfrm>
              <a:custGeom>
                <a:avLst/>
                <a:gdLst>
                  <a:gd name="T0" fmla="*/ 72 w 107"/>
                  <a:gd name="T1" fmla="*/ 164 h 164"/>
                  <a:gd name="T2" fmla="*/ 77 w 107"/>
                  <a:gd name="T3" fmla="*/ 138 h 164"/>
                  <a:gd name="T4" fmla="*/ 107 w 107"/>
                  <a:gd name="T5" fmla="*/ 138 h 164"/>
                  <a:gd name="T6" fmla="*/ 88 w 107"/>
                  <a:gd name="T7" fmla="*/ 77 h 164"/>
                  <a:gd name="T8" fmla="*/ 88 w 107"/>
                  <a:gd name="T9" fmla="*/ 77 h 164"/>
                  <a:gd name="T10" fmla="*/ 96 w 107"/>
                  <a:gd name="T11" fmla="*/ 71 h 164"/>
                  <a:gd name="T12" fmla="*/ 102 w 107"/>
                  <a:gd name="T13" fmla="*/ 66 h 164"/>
                  <a:gd name="T14" fmla="*/ 106 w 107"/>
                  <a:gd name="T15" fmla="*/ 62 h 164"/>
                  <a:gd name="T16" fmla="*/ 96 w 107"/>
                  <a:gd name="T17" fmla="*/ 14 h 164"/>
                  <a:gd name="T18" fmla="*/ 96 w 107"/>
                  <a:gd name="T19" fmla="*/ 14 h 164"/>
                  <a:gd name="T20" fmla="*/ 94 w 107"/>
                  <a:gd name="T21" fmla="*/ 12 h 164"/>
                  <a:gd name="T22" fmla="*/ 91 w 107"/>
                  <a:gd name="T23" fmla="*/ 9 h 164"/>
                  <a:gd name="T24" fmla="*/ 87 w 107"/>
                  <a:gd name="T25" fmla="*/ 7 h 164"/>
                  <a:gd name="T26" fmla="*/ 83 w 107"/>
                  <a:gd name="T27" fmla="*/ 5 h 164"/>
                  <a:gd name="T28" fmla="*/ 71 w 107"/>
                  <a:gd name="T29" fmla="*/ 2 h 164"/>
                  <a:gd name="T30" fmla="*/ 65 w 107"/>
                  <a:gd name="T31" fmla="*/ 1 h 164"/>
                  <a:gd name="T32" fmla="*/ 58 w 107"/>
                  <a:gd name="T33" fmla="*/ 0 h 164"/>
                  <a:gd name="T34" fmla="*/ 58 w 107"/>
                  <a:gd name="T35" fmla="*/ 0 h 164"/>
                  <a:gd name="T36" fmla="*/ 48 w 107"/>
                  <a:gd name="T37" fmla="*/ 1 h 164"/>
                  <a:gd name="T38" fmla="*/ 37 w 107"/>
                  <a:gd name="T39" fmla="*/ 4 h 164"/>
                  <a:gd name="T40" fmla="*/ 29 w 107"/>
                  <a:gd name="T41" fmla="*/ 7 h 164"/>
                  <a:gd name="T42" fmla="*/ 24 w 107"/>
                  <a:gd name="T43" fmla="*/ 11 h 164"/>
                  <a:gd name="T44" fmla="*/ 24 w 107"/>
                  <a:gd name="T45" fmla="*/ 11 h 164"/>
                  <a:gd name="T46" fmla="*/ 21 w 107"/>
                  <a:gd name="T47" fmla="*/ 14 h 164"/>
                  <a:gd name="T48" fmla="*/ 21 w 107"/>
                  <a:gd name="T49" fmla="*/ 14 h 164"/>
                  <a:gd name="T50" fmla="*/ 0 w 107"/>
                  <a:gd name="T51" fmla="*/ 63 h 164"/>
                  <a:gd name="T52" fmla="*/ 0 w 107"/>
                  <a:gd name="T53" fmla="*/ 63 h 164"/>
                  <a:gd name="T54" fmla="*/ 9 w 107"/>
                  <a:gd name="T55" fmla="*/ 68 h 164"/>
                  <a:gd name="T56" fmla="*/ 18 w 107"/>
                  <a:gd name="T57" fmla="*/ 73 h 164"/>
                  <a:gd name="T58" fmla="*/ 28 w 107"/>
                  <a:gd name="T59" fmla="*/ 77 h 164"/>
                  <a:gd name="T60" fmla="*/ 9 w 107"/>
                  <a:gd name="T61" fmla="*/ 138 h 164"/>
                  <a:gd name="T62" fmla="*/ 39 w 107"/>
                  <a:gd name="T63" fmla="*/ 138 h 164"/>
                  <a:gd name="T64" fmla="*/ 45 w 107"/>
                  <a:gd name="T6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4">
                    <a:moveTo>
                      <a:pt x="72" y="164"/>
                    </a:moveTo>
                    <a:lnTo>
                      <a:pt x="77" y="138"/>
                    </a:lnTo>
                    <a:lnTo>
                      <a:pt x="107" y="13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96" y="71"/>
                    </a:lnTo>
                    <a:lnTo>
                      <a:pt x="102" y="66"/>
                    </a:lnTo>
                    <a:lnTo>
                      <a:pt x="106" y="62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5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9" y="68"/>
                    </a:lnTo>
                    <a:lnTo>
                      <a:pt x="18" y="73"/>
                    </a:lnTo>
                    <a:lnTo>
                      <a:pt x="28" y="77"/>
                    </a:lnTo>
                    <a:lnTo>
                      <a:pt x="9" y="138"/>
                    </a:lnTo>
                    <a:lnTo>
                      <a:pt x="39" y="138"/>
                    </a:lnTo>
                    <a:lnTo>
                      <a:pt x="45" y="16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9" name="Freeform 280"/>
              <p:cNvSpPr>
                <a:spLocks/>
              </p:cNvSpPr>
              <p:nvPr/>
            </p:nvSpPr>
            <p:spPr bwMode="auto">
              <a:xfrm>
                <a:off x="2219" y="625"/>
                <a:ext cx="24" cy="22"/>
              </a:xfrm>
              <a:custGeom>
                <a:avLst/>
                <a:gdLst>
                  <a:gd name="T0" fmla="*/ 23 w 24"/>
                  <a:gd name="T1" fmla="*/ 16 h 22"/>
                  <a:gd name="T2" fmla="*/ 23 w 24"/>
                  <a:gd name="T3" fmla="*/ 16 h 22"/>
                  <a:gd name="T4" fmla="*/ 19 w 24"/>
                  <a:gd name="T5" fmla="*/ 19 h 22"/>
                  <a:gd name="T6" fmla="*/ 15 w 24"/>
                  <a:gd name="T7" fmla="*/ 21 h 22"/>
                  <a:gd name="T8" fmla="*/ 11 w 24"/>
                  <a:gd name="T9" fmla="*/ 22 h 22"/>
                  <a:gd name="T10" fmla="*/ 7 w 24"/>
                  <a:gd name="T11" fmla="*/ 21 h 22"/>
                  <a:gd name="T12" fmla="*/ 7 w 24"/>
                  <a:gd name="T13" fmla="*/ 21 h 22"/>
                  <a:gd name="T14" fmla="*/ 3 w 24"/>
                  <a:gd name="T15" fmla="*/ 18 h 22"/>
                  <a:gd name="T16" fmla="*/ 1 w 24"/>
                  <a:gd name="T17" fmla="*/ 14 h 22"/>
                  <a:gd name="T18" fmla="*/ 0 w 24"/>
                  <a:gd name="T19" fmla="*/ 10 h 22"/>
                  <a:gd name="T20" fmla="*/ 2 w 24"/>
                  <a:gd name="T21" fmla="*/ 6 h 22"/>
                  <a:gd name="T22" fmla="*/ 2 w 24"/>
                  <a:gd name="T23" fmla="*/ 6 h 22"/>
                  <a:gd name="T24" fmla="*/ 4 w 24"/>
                  <a:gd name="T25" fmla="*/ 2 h 22"/>
                  <a:gd name="T26" fmla="*/ 8 w 24"/>
                  <a:gd name="T27" fmla="*/ 0 h 22"/>
                  <a:gd name="T28" fmla="*/ 12 w 24"/>
                  <a:gd name="T29" fmla="*/ 0 h 22"/>
                  <a:gd name="T30" fmla="*/ 17 w 24"/>
                  <a:gd name="T31" fmla="*/ 1 h 22"/>
                  <a:gd name="T32" fmla="*/ 17 w 24"/>
                  <a:gd name="T33" fmla="*/ 1 h 22"/>
                  <a:gd name="T34" fmla="*/ 21 w 24"/>
                  <a:gd name="T35" fmla="*/ 3 h 22"/>
                  <a:gd name="T36" fmla="*/ 23 w 24"/>
                  <a:gd name="T37" fmla="*/ 7 h 22"/>
                  <a:gd name="T38" fmla="*/ 24 w 24"/>
                  <a:gd name="T39" fmla="*/ 11 h 22"/>
                  <a:gd name="T40" fmla="*/ 23 w 24"/>
                  <a:gd name="T41" fmla="*/ 16 h 22"/>
                  <a:gd name="T42" fmla="*/ 23 w 24"/>
                  <a:gd name="T4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23" y="16"/>
                    </a:moveTo>
                    <a:lnTo>
                      <a:pt x="23" y="16"/>
                    </a:lnTo>
                    <a:lnTo>
                      <a:pt x="19" y="19"/>
                    </a:lnTo>
                    <a:lnTo>
                      <a:pt x="15" y="21"/>
                    </a:lnTo>
                    <a:lnTo>
                      <a:pt x="11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3" y="16"/>
                    </a:lnTo>
                    <a:lnTo>
                      <a:pt x="23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0" name="Freeform 281"/>
              <p:cNvSpPr>
                <a:spLocks/>
              </p:cNvSpPr>
              <p:nvPr/>
            </p:nvSpPr>
            <p:spPr bwMode="auto">
              <a:xfrm>
                <a:off x="2245" y="637"/>
                <a:ext cx="35" cy="24"/>
              </a:xfrm>
              <a:custGeom>
                <a:avLst/>
                <a:gdLst>
                  <a:gd name="T0" fmla="*/ 32 w 35"/>
                  <a:gd name="T1" fmla="*/ 14 h 24"/>
                  <a:gd name="T2" fmla="*/ 32 w 35"/>
                  <a:gd name="T3" fmla="*/ 14 h 24"/>
                  <a:gd name="T4" fmla="*/ 30 w 35"/>
                  <a:gd name="T5" fmla="*/ 14 h 24"/>
                  <a:gd name="T6" fmla="*/ 30 w 35"/>
                  <a:gd name="T7" fmla="*/ 14 h 24"/>
                  <a:gd name="T8" fmla="*/ 24 w 35"/>
                  <a:gd name="T9" fmla="*/ 18 h 24"/>
                  <a:gd name="T10" fmla="*/ 19 w 35"/>
                  <a:gd name="T11" fmla="*/ 21 h 24"/>
                  <a:gd name="T12" fmla="*/ 12 w 35"/>
                  <a:gd name="T13" fmla="*/ 24 h 24"/>
                  <a:gd name="T14" fmla="*/ 7 w 35"/>
                  <a:gd name="T15" fmla="*/ 21 h 24"/>
                  <a:gd name="T16" fmla="*/ 7 w 35"/>
                  <a:gd name="T17" fmla="*/ 21 h 24"/>
                  <a:gd name="T18" fmla="*/ 3 w 35"/>
                  <a:gd name="T19" fmla="*/ 18 h 24"/>
                  <a:gd name="T20" fmla="*/ 1 w 35"/>
                  <a:gd name="T21" fmla="*/ 15 h 24"/>
                  <a:gd name="T22" fmla="*/ 0 w 35"/>
                  <a:gd name="T23" fmla="*/ 10 h 24"/>
                  <a:gd name="T24" fmla="*/ 2 w 35"/>
                  <a:gd name="T25" fmla="*/ 6 h 24"/>
                  <a:gd name="T26" fmla="*/ 2 w 35"/>
                  <a:gd name="T27" fmla="*/ 6 h 24"/>
                  <a:gd name="T28" fmla="*/ 4 w 35"/>
                  <a:gd name="T29" fmla="*/ 2 h 24"/>
                  <a:gd name="T30" fmla="*/ 8 w 35"/>
                  <a:gd name="T31" fmla="*/ 0 h 24"/>
                  <a:gd name="T32" fmla="*/ 12 w 35"/>
                  <a:gd name="T33" fmla="*/ 0 h 24"/>
                  <a:gd name="T34" fmla="*/ 17 w 35"/>
                  <a:gd name="T35" fmla="*/ 1 h 24"/>
                  <a:gd name="T36" fmla="*/ 30 w 35"/>
                  <a:gd name="T37" fmla="*/ 7 h 24"/>
                  <a:gd name="T38" fmla="*/ 30 w 35"/>
                  <a:gd name="T39" fmla="*/ 7 h 24"/>
                  <a:gd name="T40" fmla="*/ 33 w 35"/>
                  <a:gd name="T41" fmla="*/ 9 h 24"/>
                  <a:gd name="T42" fmla="*/ 35 w 35"/>
                  <a:gd name="T43" fmla="*/ 12 h 24"/>
                  <a:gd name="T44" fmla="*/ 35 w 35"/>
                  <a:gd name="T45" fmla="*/ 12 h 24"/>
                  <a:gd name="T46" fmla="*/ 32 w 35"/>
                  <a:gd name="T47" fmla="*/ 14 h 24"/>
                  <a:gd name="T48" fmla="*/ 32 w 35"/>
                  <a:gd name="T4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24">
                    <a:moveTo>
                      <a:pt x="32" y="14"/>
                    </a:moveTo>
                    <a:lnTo>
                      <a:pt x="32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4" y="18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3" y="9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2" y="14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1" name="Freeform 282"/>
              <p:cNvSpPr>
                <a:spLocks noEditPoints="1"/>
              </p:cNvSpPr>
              <p:nvPr/>
            </p:nvSpPr>
            <p:spPr bwMode="auto">
              <a:xfrm>
                <a:off x="1979" y="2281"/>
                <a:ext cx="314" cy="206"/>
              </a:xfrm>
              <a:custGeom>
                <a:avLst/>
                <a:gdLst>
                  <a:gd name="T0" fmla="*/ 272 w 314"/>
                  <a:gd name="T1" fmla="*/ 156 h 206"/>
                  <a:gd name="T2" fmla="*/ 279 w 314"/>
                  <a:gd name="T3" fmla="*/ 159 h 206"/>
                  <a:gd name="T4" fmla="*/ 287 w 314"/>
                  <a:gd name="T5" fmla="*/ 168 h 206"/>
                  <a:gd name="T6" fmla="*/ 290 w 314"/>
                  <a:gd name="T7" fmla="*/ 180 h 206"/>
                  <a:gd name="T8" fmla="*/ 288 w 314"/>
                  <a:gd name="T9" fmla="*/ 191 h 206"/>
                  <a:gd name="T10" fmla="*/ 279 w 314"/>
                  <a:gd name="T11" fmla="*/ 202 h 206"/>
                  <a:gd name="T12" fmla="*/ 264 w 314"/>
                  <a:gd name="T13" fmla="*/ 206 h 206"/>
                  <a:gd name="T14" fmla="*/ 254 w 314"/>
                  <a:gd name="T15" fmla="*/ 204 h 206"/>
                  <a:gd name="T16" fmla="*/ 242 w 314"/>
                  <a:gd name="T17" fmla="*/ 195 h 206"/>
                  <a:gd name="T18" fmla="*/ 238 w 314"/>
                  <a:gd name="T19" fmla="*/ 180 h 206"/>
                  <a:gd name="T20" fmla="*/ 239 w 314"/>
                  <a:gd name="T21" fmla="*/ 172 h 206"/>
                  <a:gd name="T22" fmla="*/ 246 w 314"/>
                  <a:gd name="T23" fmla="*/ 162 h 206"/>
                  <a:gd name="T24" fmla="*/ 256 w 314"/>
                  <a:gd name="T25" fmla="*/ 156 h 206"/>
                  <a:gd name="T26" fmla="*/ 55 w 314"/>
                  <a:gd name="T27" fmla="*/ 156 h 206"/>
                  <a:gd name="T28" fmla="*/ 62 w 314"/>
                  <a:gd name="T29" fmla="*/ 159 h 206"/>
                  <a:gd name="T30" fmla="*/ 70 w 314"/>
                  <a:gd name="T31" fmla="*/ 168 h 206"/>
                  <a:gd name="T32" fmla="*/ 73 w 314"/>
                  <a:gd name="T33" fmla="*/ 180 h 206"/>
                  <a:gd name="T34" fmla="*/ 71 w 314"/>
                  <a:gd name="T35" fmla="*/ 191 h 206"/>
                  <a:gd name="T36" fmla="*/ 62 w 314"/>
                  <a:gd name="T37" fmla="*/ 202 h 206"/>
                  <a:gd name="T38" fmla="*/ 48 w 314"/>
                  <a:gd name="T39" fmla="*/ 206 h 206"/>
                  <a:gd name="T40" fmla="*/ 37 w 314"/>
                  <a:gd name="T41" fmla="*/ 204 h 206"/>
                  <a:gd name="T42" fmla="*/ 26 w 314"/>
                  <a:gd name="T43" fmla="*/ 195 h 206"/>
                  <a:gd name="T44" fmla="*/ 21 w 314"/>
                  <a:gd name="T45" fmla="*/ 180 h 206"/>
                  <a:gd name="T46" fmla="*/ 23 w 314"/>
                  <a:gd name="T47" fmla="*/ 172 h 206"/>
                  <a:gd name="T48" fmla="*/ 29 w 314"/>
                  <a:gd name="T49" fmla="*/ 162 h 206"/>
                  <a:gd name="T50" fmla="*/ 39 w 314"/>
                  <a:gd name="T51" fmla="*/ 156 h 206"/>
                  <a:gd name="T52" fmla="*/ 4 w 314"/>
                  <a:gd name="T53" fmla="*/ 21 h 206"/>
                  <a:gd name="T54" fmla="*/ 0 w 314"/>
                  <a:gd name="T55" fmla="*/ 13 h 206"/>
                  <a:gd name="T56" fmla="*/ 2 w 314"/>
                  <a:gd name="T57" fmla="*/ 4 h 206"/>
                  <a:gd name="T58" fmla="*/ 15 w 314"/>
                  <a:gd name="T59" fmla="*/ 0 h 206"/>
                  <a:gd name="T60" fmla="*/ 299 w 314"/>
                  <a:gd name="T61" fmla="*/ 49 h 206"/>
                  <a:gd name="T62" fmla="*/ 307 w 314"/>
                  <a:gd name="T63" fmla="*/ 49 h 206"/>
                  <a:gd name="T64" fmla="*/ 314 w 314"/>
                  <a:gd name="T65" fmla="*/ 54 h 206"/>
                  <a:gd name="T66" fmla="*/ 311 w 314"/>
                  <a:gd name="T67" fmla="*/ 66 h 206"/>
                  <a:gd name="T68" fmla="*/ 48 w 314"/>
                  <a:gd name="T69" fmla="*/ 169 h 206"/>
                  <a:gd name="T70" fmla="*/ 39 w 314"/>
                  <a:gd name="T71" fmla="*/ 172 h 206"/>
                  <a:gd name="T72" fmla="*/ 36 w 314"/>
                  <a:gd name="T73" fmla="*/ 180 h 206"/>
                  <a:gd name="T74" fmla="*/ 43 w 314"/>
                  <a:gd name="T75" fmla="*/ 191 h 206"/>
                  <a:gd name="T76" fmla="*/ 52 w 314"/>
                  <a:gd name="T77" fmla="*/ 191 h 206"/>
                  <a:gd name="T78" fmla="*/ 58 w 314"/>
                  <a:gd name="T79" fmla="*/ 180 h 206"/>
                  <a:gd name="T80" fmla="*/ 55 w 314"/>
                  <a:gd name="T81" fmla="*/ 172 h 206"/>
                  <a:gd name="T82" fmla="*/ 48 w 314"/>
                  <a:gd name="T83" fmla="*/ 169 h 206"/>
                  <a:gd name="T84" fmla="*/ 259 w 314"/>
                  <a:gd name="T85" fmla="*/ 170 h 206"/>
                  <a:gd name="T86" fmla="*/ 253 w 314"/>
                  <a:gd name="T87" fmla="*/ 180 h 206"/>
                  <a:gd name="T88" fmla="*/ 256 w 314"/>
                  <a:gd name="T89" fmla="*/ 189 h 206"/>
                  <a:gd name="T90" fmla="*/ 264 w 314"/>
                  <a:gd name="T91" fmla="*/ 192 h 206"/>
                  <a:gd name="T92" fmla="*/ 274 w 314"/>
                  <a:gd name="T93" fmla="*/ 184 h 206"/>
                  <a:gd name="T94" fmla="*/ 274 w 314"/>
                  <a:gd name="T95" fmla="*/ 176 h 206"/>
                  <a:gd name="T96" fmla="*/ 264 w 314"/>
                  <a:gd name="T97" fmla="*/ 16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4" h="206">
                    <a:moveTo>
                      <a:pt x="308" y="69"/>
                    </a:moveTo>
                    <a:lnTo>
                      <a:pt x="272" y="85"/>
                    </a:lnTo>
                    <a:lnTo>
                      <a:pt x="272" y="156"/>
                    </a:lnTo>
                    <a:lnTo>
                      <a:pt x="272" y="156"/>
                    </a:lnTo>
                    <a:lnTo>
                      <a:pt x="276" y="157"/>
                    </a:lnTo>
                    <a:lnTo>
                      <a:pt x="279" y="159"/>
                    </a:lnTo>
                    <a:lnTo>
                      <a:pt x="282" y="162"/>
                    </a:lnTo>
                    <a:lnTo>
                      <a:pt x="285" y="165"/>
                    </a:lnTo>
                    <a:lnTo>
                      <a:pt x="287" y="168"/>
                    </a:lnTo>
                    <a:lnTo>
                      <a:pt x="289" y="172"/>
                    </a:lnTo>
                    <a:lnTo>
                      <a:pt x="290" y="176"/>
                    </a:lnTo>
                    <a:lnTo>
                      <a:pt x="290" y="180"/>
                    </a:lnTo>
                    <a:lnTo>
                      <a:pt x="290" y="180"/>
                    </a:lnTo>
                    <a:lnTo>
                      <a:pt x="289" y="186"/>
                    </a:lnTo>
                    <a:lnTo>
                      <a:pt x="288" y="191"/>
                    </a:lnTo>
                    <a:lnTo>
                      <a:pt x="286" y="195"/>
                    </a:lnTo>
                    <a:lnTo>
                      <a:pt x="282" y="199"/>
                    </a:lnTo>
                    <a:lnTo>
                      <a:pt x="279" y="202"/>
                    </a:lnTo>
                    <a:lnTo>
                      <a:pt x="274" y="204"/>
                    </a:lnTo>
                    <a:lnTo>
                      <a:pt x="270" y="206"/>
                    </a:lnTo>
                    <a:lnTo>
                      <a:pt x="264" y="206"/>
                    </a:lnTo>
                    <a:lnTo>
                      <a:pt x="264" y="206"/>
                    </a:lnTo>
                    <a:lnTo>
                      <a:pt x="258" y="206"/>
                    </a:lnTo>
                    <a:lnTo>
                      <a:pt x="254" y="204"/>
                    </a:lnTo>
                    <a:lnTo>
                      <a:pt x="249" y="202"/>
                    </a:lnTo>
                    <a:lnTo>
                      <a:pt x="245" y="199"/>
                    </a:lnTo>
                    <a:lnTo>
                      <a:pt x="242" y="195"/>
                    </a:lnTo>
                    <a:lnTo>
                      <a:pt x="240" y="191"/>
                    </a:lnTo>
                    <a:lnTo>
                      <a:pt x="238" y="186"/>
                    </a:lnTo>
                    <a:lnTo>
                      <a:pt x="238" y="180"/>
                    </a:lnTo>
                    <a:lnTo>
                      <a:pt x="238" y="180"/>
                    </a:lnTo>
                    <a:lnTo>
                      <a:pt x="238" y="176"/>
                    </a:lnTo>
                    <a:lnTo>
                      <a:pt x="239" y="172"/>
                    </a:lnTo>
                    <a:lnTo>
                      <a:pt x="241" y="168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9" y="159"/>
                    </a:lnTo>
                    <a:lnTo>
                      <a:pt x="252" y="157"/>
                    </a:lnTo>
                    <a:lnTo>
                      <a:pt x="256" y="156"/>
                    </a:lnTo>
                    <a:lnTo>
                      <a:pt x="256" y="147"/>
                    </a:lnTo>
                    <a:lnTo>
                      <a:pt x="55" y="147"/>
                    </a:lnTo>
                    <a:lnTo>
                      <a:pt x="55" y="156"/>
                    </a:lnTo>
                    <a:lnTo>
                      <a:pt x="55" y="156"/>
                    </a:lnTo>
                    <a:lnTo>
                      <a:pt x="59" y="157"/>
                    </a:lnTo>
                    <a:lnTo>
                      <a:pt x="62" y="159"/>
                    </a:lnTo>
                    <a:lnTo>
                      <a:pt x="65" y="162"/>
                    </a:lnTo>
                    <a:lnTo>
                      <a:pt x="68" y="165"/>
                    </a:lnTo>
                    <a:lnTo>
                      <a:pt x="70" y="168"/>
                    </a:lnTo>
                    <a:lnTo>
                      <a:pt x="72" y="172"/>
                    </a:lnTo>
                    <a:lnTo>
                      <a:pt x="73" y="176"/>
                    </a:lnTo>
                    <a:lnTo>
                      <a:pt x="73" y="180"/>
                    </a:lnTo>
                    <a:lnTo>
                      <a:pt x="73" y="180"/>
                    </a:lnTo>
                    <a:lnTo>
                      <a:pt x="73" y="186"/>
                    </a:lnTo>
                    <a:lnTo>
                      <a:pt x="71" y="191"/>
                    </a:lnTo>
                    <a:lnTo>
                      <a:pt x="69" y="195"/>
                    </a:lnTo>
                    <a:lnTo>
                      <a:pt x="66" y="199"/>
                    </a:lnTo>
                    <a:lnTo>
                      <a:pt x="62" y="202"/>
                    </a:lnTo>
                    <a:lnTo>
                      <a:pt x="58" y="204"/>
                    </a:lnTo>
                    <a:lnTo>
                      <a:pt x="53" y="206"/>
                    </a:lnTo>
                    <a:lnTo>
                      <a:pt x="48" y="206"/>
                    </a:lnTo>
                    <a:lnTo>
                      <a:pt x="48" y="206"/>
                    </a:lnTo>
                    <a:lnTo>
                      <a:pt x="42" y="206"/>
                    </a:lnTo>
                    <a:lnTo>
                      <a:pt x="37" y="204"/>
                    </a:lnTo>
                    <a:lnTo>
                      <a:pt x="32" y="202"/>
                    </a:lnTo>
                    <a:lnTo>
                      <a:pt x="29" y="199"/>
                    </a:lnTo>
                    <a:lnTo>
                      <a:pt x="26" y="195"/>
                    </a:lnTo>
                    <a:lnTo>
                      <a:pt x="23" y="191"/>
                    </a:lnTo>
                    <a:lnTo>
                      <a:pt x="22" y="186"/>
                    </a:lnTo>
                    <a:lnTo>
                      <a:pt x="21" y="180"/>
                    </a:lnTo>
                    <a:lnTo>
                      <a:pt x="21" y="180"/>
                    </a:lnTo>
                    <a:lnTo>
                      <a:pt x="22" y="176"/>
                    </a:lnTo>
                    <a:lnTo>
                      <a:pt x="23" y="172"/>
                    </a:lnTo>
                    <a:lnTo>
                      <a:pt x="24" y="168"/>
                    </a:lnTo>
                    <a:lnTo>
                      <a:pt x="26" y="165"/>
                    </a:lnTo>
                    <a:lnTo>
                      <a:pt x="29" y="162"/>
                    </a:lnTo>
                    <a:lnTo>
                      <a:pt x="32" y="159"/>
                    </a:lnTo>
                    <a:lnTo>
                      <a:pt x="36" y="157"/>
                    </a:lnTo>
                    <a:lnTo>
                      <a:pt x="39" y="156"/>
                    </a:lnTo>
                    <a:lnTo>
                      <a:pt x="39" y="48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158" y="109"/>
                    </a:lnTo>
                    <a:lnTo>
                      <a:pt x="299" y="49"/>
                    </a:lnTo>
                    <a:lnTo>
                      <a:pt x="299" y="49"/>
                    </a:lnTo>
                    <a:lnTo>
                      <a:pt x="303" y="48"/>
                    </a:lnTo>
                    <a:lnTo>
                      <a:pt x="307" y="49"/>
                    </a:lnTo>
                    <a:lnTo>
                      <a:pt x="311" y="51"/>
                    </a:lnTo>
                    <a:lnTo>
                      <a:pt x="314" y="54"/>
                    </a:lnTo>
                    <a:lnTo>
                      <a:pt x="314" y="54"/>
                    </a:lnTo>
                    <a:lnTo>
                      <a:pt x="314" y="59"/>
                    </a:lnTo>
                    <a:lnTo>
                      <a:pt x="314" y="63"/>
                    </a:lnTo>
                    <a:lnTo>
                      <a:pt x="311" y="66"/>
                    </a:lnTo>
                    <a:lnTo>
                      <a:pt x="308" y="69"/>
                    </a:lnTo>
                    <a:lnTo>
                      <a:pt x="308" y="69"/>
                    </a:lnTo>
                    <a:close/>
                    <a:moveTo>
                      <a:pt x="48" y="169"/>
                    </a:moveTo>
                    <a:lnTo>
                      <a:pt x="48" y="169"/>
                    </a:lnTo>
                    <a:lnTo>
                      <a:pt x="43" y="170"/>
                    </a:lnTo>
                    <a:lnTo>
                      <a:pt x="39" y="172"/>
                    </a:lnTo>
                    <a:lnTo>
                      <a:pt x="37" y="176"/>
                    </a:lnTo>
                    <a:lnTo>
                      <a:pt x="36" y="180"/>
                    </a:lnTo>
                    <a:lnTo>
                      <a:pt x="36" y="180"/>
                    </a:lnTo>
                    <a:lnTo>
                      <a:pt x="37" y="184"/>
                    </a:lnTo>
                    <a:lnTo>
                      <a:pt x="39" y="189"/>
                    </a:lnTo>
                    <a:lnTo>
                      <a:pt x="43" y="191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52" y="191"/>
                    </a:lnTo>
                    <a:lnTo>
                      <a:pt x="55" y="189"/>
                    </a:lnTo>
                    <a:lnTo>
                      <a:pt x="58" y="184"/>
                    </a:lnTo>
                    <a:lnTo>
                      <a:pt x="58" y="180"/>
                    </a:lnTo>
                    <a:lnTo>
                      <a:pt x="58" y="180"/>
                    </a:lnTo>
                    <a:lnTo>
                      <a:pt x="58" y="176"/>
                    </a:lnTo>
                    <a:lnTo>
                      <a:pt x="55" y="172"/>
                    </a:lnTo>
                    <a:lnTo>
                      <a:pt x="52" y="170"/>
                    </a:lnTo>
                    <a:lnTo>
                      <a:pt x="48" y="169"/>
                    </a:lnTo>
                    <a:lnTo>
                      <a:pt x="48" y="169"/>
                    </a:lnTo>
                    <a:close/>
                    <a:moveTo>
                      <a:pt x="264" y="169"/>
                    </a:moveTo>
                    <a:lnTo>
                      <a:pt x="264" y="169"/>
                    </a:lnTo>
                    <a:lnTo>
                      <a:pt x="259" y="170"/>
                    </a:lnTo>
                    <a:lnTo>
                      <a:pt x="256" y="172"/>
                    </a:lnTo>
                    <a:lnTo>
                      <a:pt x="253" y="176"/>
                    </a:lnTo>
                    <a:lnTo>
                      <a:pt x="253" y="180"/>
                    </a:lnTo>
                    <a:lnTo>
                      <a:pt x="253" y="180"/>
                    </a:lnTo>
                    <a:lnTo>
                      <a:pt x="253" y="184"/>
                    </a:lnTo>
                    <a:lnTo>
                      <a:pt x="256" y="189"/>
                    </a:lnTo>
                    <a:lnTo>
                      <a:pt x="259" y="191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9" y="191"/>
                    </a:lnTo>
                    <a:lnTo>
                      <a:pt x="272" y="189"/>
                    </a:lnTo>
                    <a:lnTo>
                      <a:pt x="274" y="184"/>
                    </a:lnTo>
                    <a:lnTo>
                      <a:pt x="275" y="180"/>
                    </a:lnTo>
                    <a:lnTo>
                      <a:pt x="275" y="180"/>
                    </a:lnTo>
                    <a:lnTo>
                      <a:pt x="274" y="176"/>
                    </a:lnTo>
                    <a:lnTo>
                      <a:pt x="272" y="172"/>
                    </a:lnTo>
                    <a:lnTo>
                      <a:pt x="269" y="170"/>
                    </a:lnTo>
                    <a:lnTo>
                      <a:pt x="264" y="169"/>
                    </a:lnTo>
                    <a:lnTo>
                      <a:pt x="264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2" name="Freeform 283"/>
              <p:cNvSpPr>
                <a:spLocks/>
              </p:cNvSpPr>
              <p:nvPr/>
            </p:nvSpPr>
            <p:spPr bwMode="auto">
              <a:xfrm>
                <a:off x="2009" y="2237"/>
                <a:ext cx="49" cy="50"/>
              </a:xfrm>
              <a:custGeom>
                <a:avLst/>
                <a:gdLst>
                  <a:gd name="T0" fmla="*/ 49 w 49"/>
                  <a:gd name="T1" fmla="*/ 25 h 50"/>
                  <a:gd name="T2" fmla="*/ 49 w 49"/>
                  <a:gd name="T3" fmla="*/ 25 h 50"/>
                  <a:gd name="T4" fmla="*/ 49 w 49"/>
                  <a:gd name="T5" fmla="*/ 30 h 50"/>
                  <a:gd name="T6" fmla="*/ 48 w 49"/>
                  <a:gd name="T7" fmla="*/ 34 h 50"/>
                  <a:gd name="T8" fmla="*/ 45 w 49"/>
                  <a:gd name="T9" fmla="*/ 39 h 50"/>
                  <a:gd name="T10" fmla="*/ 42 w 49"/>
                  <a:gd name="T11" fmla="*/ 42 h 50"/>
                  <a:gd name="T12" fmla="*/ 39 w 49"/>
                  <a:gd name="T13" fmla="*/ 45 h 50"/>
                  <a:gd name="T14" fmla="*/ 35 w 49"/>
                  <a:gd name="T15" fmla="*/ 47 h 50"/>
                  <a:gd name="T16" fmla="*/ 30 w 49"/>
                  <a:gd name="T17" fmla="*/ 50 h 50"/>
                  <a:gd name="T18" fmla="*/ 25 w 49"/>
                  <a:gd name="T19" fmla="*/ 50 h 50"/>
                  <a:gd name="T20" fmla="*/ 25 w 49"/>
                  <a:gd name="T21" fmla="*/ 50 h 50"/>
                  <a:gd name="T22" fmla="*/ 20 w 49"/>
                  <a:gd name="T23" fmla="*/ 50 h 50"/>
                  <a:gd name="T24" fmla="*/ 15 w 49"/>
                  <a:gd name="T25" fmla="*/ 47 h 50"/>
                  <a:gd name="T26" fmla="*/ 10 w 49"/>
                  <a:gd name="T27" fmla="*/ 45 h 50"/>
                  <a:gd name="T28" fmla="*/ 7 w 49"/>
                  <a:gd name="T29" fmla="*/ 42 h 50"/>
                  <a:gd name="T30" fmla="*/ 4 w 49"/>
                  <a:gd name="T31" fmla="*/ 39 h 50"/>
                  <a:gd name="T32" fmla="*/ 1 w 49"/>
                  <a:gd name="T33" fmla="*/ 34 h 50"/>
                  <a:gd name="T34" fmla="*/ 0 w 49"/>
                  <a:gd name="T35" fmla="*/ 30 h 50"/>
                  <a:gd name="T36" fmla="*/ 0 w 49"/>
                  <a:gd name="T37" fmla="*/ 25 h 50"/>
                  <a:gd name="T38" fmla="*/ 0 w 49"/>
                  <a:gd name="T39" fmla="*/ 25 h 50"/>
                  <a:gd name="T40" fmla="*/ 0 w 49"/>
                  <a:gd name="T41" fmla="*/ 20 h 50"/>
                  <a:gd name="T42" fmla="*/ 1 w 49"/>
                  <a:gd name="T43" fmla="*/ 15 h 50"/>
                  <a:gd name="T44" fmla="*/ 4 w 49"/>
                  <a:gd name="T45" fmla="*/ 10 h 50"/>
                  <a:gd name="T46" fmla="*/ 7 w 49"/>
                  <a:gd name="T47" fmla="*/ 7 h 50"/>
                  <a:gd name="T48" fmla="*/ 10 w 49"/>
                  <a:gd name="T49" fmla="*/ 4 h 50"/>
                  <a:gd name="T50" fmla="*/ 15 w 49"/>
                  <a:gd name="T51" fmla="*/ 1 h 50"/>
                  <a:gd name="T52" fmla="*/ 20 w 49"/>
                  <a:gd name="T53" fmla="*/ 0 h 50"/>
                  <a:gd name="T54" fmla="*/ 25 w 49"/>
                  <a:gd name="T55" fmla="*/ 0 h 50"/>
                  <a:gd name="T56" fmla="*/ 25 w 49"/>
                  <a:gd name="T57" fmla="*/ 0 h 50"/>
                  <a:gd name="T58" fmla="*/ 30 w 49"/>
                  <a:gd name="T59" fmla="*/ 0 h 50"/>
                  <a:gd name="T60" fmla="*/ 35 w 49"/>
                  <a:gd name="T61" fmla="*/ 1 h 50"/>
                  <a:gd name="T62" fmla="*/ 39 w 49"/>
                  <a:gd name="T63" fmla="*/ 4 h 50"/>
                  <a:gd name="T64" fmla="*/ 42 w 49"/>
                  <a:gd name="T65" fmla="*/ 7 h 50"/>
                  <a:gd name="T66" fmla="*/ 45 w 49"/>
                  <a:gd name="T67" fmla="*/ 10 h 50"/>
                  <a:gd name="T68" fmla="*/ 48 w 49"/>
                  <a:gd name="T69" fmla="*/ 15 h 50"/>
                  <a:gd name="T70" fmla="*/ 49 w 49"/>
                  <a:gd name="T71" fmla="*/ 20 h 50"/>
                  <a:gd name="T72" fmla="*/ 49 w 49"/>
                  <a:gd name="T73" fmla="*/ 25 h 50"/>
                  <a:gd name="T74" fmla="*/ 49 w 49"/>
                  <a:gd name="T7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50">
                    <a:moveTo>
                      <a:pt x="49" y="25"/>
                    </a:moveTo>
                    <a:lnTo>
                      <a:pt x="49" y="25"/>
                    </a:lnTo>
                    <a:lnTo>
                      <a:pt x="49" y="30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2" y="42"/>
                    </a:lnTo>
                    <a:lnTo>
                      <a:pt x="39" y="45"/>
                    </a:lnTo>
                    <a:lnTo>
                      <a:pt x="35" y="47"/>
                    </a:lnTo>
                    <a:lnTo>
                      <a:pt x="30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0" y="50"/>
                    </a:lnTo>
                    <a:lnTo>
                      <a:pt x="15" y="47"/>
                    </a:lnTo>
                    <a:lnTo>
                      <a:pt x="10" y="45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49" y="20"/>
                    </a:lnTo>
                    <a:lnTo>
                      <a:pt x="49" y="25"/>
                    </a:lnTo>
                    <a:lnTo>
                      <a:pt x="49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3" name="Freeform 284"/>
              <p:cNvSpPr>
                <a:spLocks/>
              </p:cNvSpPr>
              <p:nvPr/>
            </p:nvSpPr>
            <p:spPr bwMode="auto">
              <a:xfrm>
                <a:off x="2054" y="2278"/>
                <a:ext cx="204" cy="57"/>
              </a:xfrm>
              <a:custGeom>
                <a:avLst/>
                <a:gdLst>
                  <a:gd name="T0" fmla="*/ 196 w 204"/>
                  <a:gd name="T1" fmla="*/ 48 h 57"/>
                  <a:gd name="T2" fmla="*/ 196 w 204"/>
                  <a:gd name="T3" fmla="*/ 48 h 57"/>
                  <a:gd name="T4" fmla="*/ 198 w 204"/>
                  <a:gd name="T5" fmla="*/ 47 h 57"/>
                  <a:gd name="T6" fmla="*/ 200 w 204"/>
                  <a:gd name="T7" fmla="*/ 45 h 57"/>
                  <a:gd name="T8" fmla="*/ 203 w 204"/>
                  <a:gd name="T9" fmla="*/ 39 h 57"/>
                  <a:gd name="T10" fmla="*/ 204 w 204"/>
                  <a:gd name="T11" fmla="*/ 34 h 57"/>
                  <a:gd name="T12" fmla="*/ 204 w 204"/>
                  <a:gd name="T13" fmla="*/ 31 h 57"/>
                  <a:gd name="T14" fmla="*/ 203 w 204"/>
                  <a:gd name="T15" fmla="*/ 28 h 57"/>
                  <a:gd name="T16" fmla="*/ 203 w 204"/>
                  <a:gd name="T17" fmla="*/ 28 h 57"/>
                  <a:gd name="T18" fmla="*/ 202 w 204"/>
                  <a:gd name="T19" fmla="*/ 25 h 57"/>
                  <a:gd name="T20" fmla="*/ 200 w 204"/>
                  <a:gd name="T21" fmla="*/ 23 h 57"/>
                  <a:gd name="T22" fmla="*/ 195 w 204"/>
                  <a:gd name="T23" fmla="*/ 20 h 57"/>
                  <a:gd name="T24" fmla="*/ 189 w 204"/>
                  <a:gd name="T25" fmla="*/ 19 h 57"/>
                  <a:gd name="T26" fmla="*/ 186 w 204"/>
                  <a:gd name="T27" fmla="*/ 20 h 57"/>
                  <a:gd name="T28" fmla="*/ 183 w 204"/>
                  <a:gd name="T29" fmla="*/ 20 h 57"/>
                  <a:gd name="T30" fmla="*/ 101 w 204"/>
                  <a:gd name="T31" fmla="*/ 57 h 57"/>
                  <a:gd name="T32" fmla="*/ 101 w 204"/>
                  <a:gd name="T33" fmla="*/ 57 h 57"/>
                  <a:gd name="T34" fmla="*/ 31 w 204"/>
                  <a:gd name="T35" fmla="*/ 4 h 57"/>
                  <a:gd name="T36" fmla="*/ 31 w 204"/>
                  <a:gd name="T37" fmla="*/ 4 h 57"/>
                  <a:gd name="T38" fmla="*/ 28 w 204"/>
                  <a:gd name="T39" fmla="*/ 2 h 57"/>
                  <a:gd name="T40" fmla="*/ 24 w 204"/>
                  <a:gd name="T41" fmla="*/ 0 h 57"/>
                  <a:gd name="T42" fmla="*/ 21 w 204"/>
                  <a:gd name="T43" fmla="*/ 0 h 57"/>
                  <a:gd name="T44" fmla="*/ 17 w 204"/>
                  <a:gd name="T45" fmla="*/ 0 h 57"/>
                  <a:gd name="T46" fmla="*/ 14 w 204"/>
                  <a:gd name="T47" fmla="*/ 1 h 57"/>
                  <a:gd name="T48" fmla="*/ 10 w 204"/>
                  <a:gd name="T49" fmla="*/ 2 h 57"/>
                  <a:gd name="T50" fmla="*/ 8 w 204"/>
                  <a:gd name="T51" fmla="*/ 4 h 57"/>
                  <a:gd name="T52" fmla="*/ 4 w 204"/>
                  <a:gd name="T53" fmla="*/ 7 h 57"/>
                  <a:gd name="T54" fmla="*/ 4 w 204"/>
                  <a:gd name="T55" fmla="*/ 7 h 57"/>
                  <a:gd name="T56" fmla="*/ 2 w 204"/>
                  <a:gd name="T57" fmla="*/ 11 h 57"/>
                  <a:gd name="T58" fmla="*/ 1 w 204"/>
                  <a:gd name="T59" fmla="*/ 15 h 57"/>
                  <a:gd name="T60" fmla="*/ 0 w 204"/>
                  <a:gd name="T61" fmla="*/ 18 h 57"/>
                  <a:gd name="T62" fmla="*/ 0 w 204"/>
                  <a:gd name="T63" fmla="*/ 22 h 57"/>
                  <a:gd name="T64" fmla="*/ 1 w 204"/>
                  <a:gd name="T65" fmla="*/ 25 h 57"/>
                  <a:gd name="T66" fmla="*/ 3 w 204"/>
                  <a:gd name="T67" fmla="*/ 28 h 57"/>
                  <a:gd name="T68" fmla="*/ 6 w 204"/>
                  <a:gd name="T69" fmla="*/ 31 h 57"/>
                  <a:gd name="T70" fmla="*/ 9 w 204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4" h="57">
                    <a:moveTo>
                      <a:pt x="196" y="48"/>
                    </a:moveTo>
                    <a:lnTo>
                      <a:pt x="196" y="48"/>
                    </a:lnTo>
                    <a:lnTo>
                      <a:pt x="198" y="47"/>
                    </a:lnTo>
                    <a:lnTo>
                      <a:pt x="200" y="45"/>
                    </a:lnTo>
                    <a:lnTo>
                      <a:pt x="203" y="39"/>
                    </a:lnTo>
                    <a:lnTo>
                      <a:pt x="204" y="34"/>
                    </a:lnTo>
                    <a:lnTo>
                      <a:pt x="204" y="31"/>
                    </a:lnTo>
                    <a:lnTo>
                      <a:pt x="203" y="28"/>
                    </a:lnTo>
                    <a:lnTo>
                      <a:pt x="203" y="28"/>
                    </a:lnTo>
                    <a:lnTo>
                      <a:pt x="202" y="25"/>
                    </a:lnTo>
                    <a:lnTo>
                      <a:pt x="200" y="23"/>
                    </a:lnTo>
                    <a:lnTo>
                      <a:pt x="195" y="20"/>
                    </a:lnTo>
                    <a:lnTo>
                      <a:pt x="189" y="19"/>
                    </a:lnTo>
                    <a:lnTo>
                      <a:pt x="186" y="20"/>
                    </a:lnTo>
                    <a:lnTo>
                      <a:pt x="183" y="20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8"/>
                    </a:lnTo>
                    <a:lnTo>
                      <a:pt x="6" y="31"/>
                    </a:lnTo>
                    <a:lnTo>
                      <a:pt x="9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4" name="Freeform 285"/>
              <p:cNvSpPr>
                <a:spLocks noEditPoints="1"/>
              </p:cNvSpPr>
              <p:nvPr/>
            </p:nvSpPr>
            <p:spPr bwMode="auto">
              <a:xfrm>
                <a:off x="96" y="250"/>
                <a:ext cx="187" cy="261"/>
              </a:xfrm>
              <a:custGeom>
                <a:avLst/>
                <a:gdLst>
                  <a:gd name="T0" fmla="*/ 124 w 187"/>
                  <a:gd name="T1" fmla="*/ 27 h 261"/>
                  <a:gd name="T2" fmla="*/ 122 w 187"/>
                  <a:gd name="T3" fmla="*/ 37 h 261"/>
                  <a:gd name="T4" fmla="*/ 115 w 187"/>
                  <a:gd name="T5" fmla="*/ 45 h 261"/>
                  <a:gd name="T6" fmla="*/ 107 w 187"/>
                  <a:gd name="T7" fmla="*/ 52 h 261"/>
                  <a:gd name="T8" fmla="*/ 97 w 187"/>
                  <a:gd name="T9" fmla="*/ 54 h 261"/>
                  <a:gd name="T10" fmla="*/ 92 w 187"/>
                  <a:gd name="T11" fmla="*/ 53 h 261"/>
                  <a:gd name="T12" fmla="*/ 82 w 187"/>
                  <a:gd name="T13" fmla="*/ 48 h 261"/>
                  <a:gd name="T14" fmla="*/ 75 w 187"/>
                  <a:gd name="T15" fmla="*/ 41 h 261"/>
                  <a:gd name="T16" fmla="*/ 71 w 187"/>
                  <a:gd name="T17" fmla="*/ 32 h 261"/>
                  <a:gd name="T18" fmla="*/ 70 w 187"/>
                  <a:gd name="T19" fmla="*/ 27 h 261"/>
                  <a:gd name="T20" fmla="*/ 72 w 187"/>
                  <a:gd name="T21" fmla="*/ 17 h 261"/>
                  <a:gd name="T22" fmla="*/ 78 w 187"/>
                  <a:gd name="T23" fmla="*/ 8 h 261"/>
                  <a:gd name="T24" fmla="*/ 87 w 187"/>
                  <a:gd name="T25" fmla="*/ 2 h 261"/>
                  <a:gd name="T26" fmla="*/ 97 w 187"/>
                  <a:gd name="T27" fmla="*/ 0 h 261"/>
                  <a:gd name="T28" fmla="*/ 102 w 187"/>
                  <a:gd name="T29" fmla="*/ 1 h 261"/>
                  <a:gd name="T30" fmla="*/ 112 w 187"/>
                  <a:gd name="T31" fmla="*/ 4 h 261"/>
                  <a:gd name="T32" fmla="*/ 119 w 187"/>
                  <a:gd name="T33" fmla="*/ 11 h 261"/>
                  <a:gd name="T34" fmla="*/ 123 w 187"/>
                  <a:gd name="T35" fmla="*/ 22 h 261"/>
                  <a:gd name="T36" fmla="*/ 124 w 187"/>
                  <a:gd name="T37" fmla="*/ 27 h 261"/>
                  <a:gd name="T38" fmla="*/ 187 w 187"/>
                  <a:gd name="T39" fmla="*/ 243 h 261"/>
                  <a:gd name="T40" fmla="*/ 146 w 187"/>
                  <a:gd name="T41" fmla="*/ 152 h 261"/>
                  <a:gd name="T42" fmla="*/ 97 w 187"/>
                  <a:gd name="T43" fmla="*/ 88 h 261"/>
                  <a:gd name="T44" fmla="*/ 97 w 187"/>
                  <a:gd name="T45" fmla="*/ 79 h 261"/>
                  <a:gd name="T46" fmla="*/ 92 w 187"/>
                  <a:gd name="T47" fmla="*/ 69 h 261"/>
                  <a:gd name="T48" fmla="*/ 81 w 187"/>
                  <a:gd name="T49" fmla="*/ 63 h 261"/>
                  <a:gd name="T50" fmla="*/ 68 w 187"/>
                  <a:gd name="T51" fmla="*/ 63 h 261"/>
                  <a:gd name="T52" fmla="*/ 62 w 187"/>
                  <a:gd name="T53" fmla="*/ 65 h 261"/>
                  <a:gd name="T54" fmla="*/ 2 w 187"/>
                  <a:gd name="T55" fmla="*/ 162 h 261"/>
                  <a:gd name="T56" fmla="*/ 3 w 187"/>
                  <a:gd name="T57" fmla="*/ 166 h 261"/>
                  <a:gd name="T58" fmla="*/ 9 w 187"/>
                  <a:gd name="T59" fmla="*/ 172 h 261"/>
                  <a:gd name="T60" fmla="*/ 15 w 187"/>
                  <a:gd name="T61" fmla="*/ 173 h 261"/>
                  <a:gd name="T62" fmla="*/ 15 w 187"/>
                  <a:gd name="T63" fmla="*/ 173 h 261"/>
                  <a:gd name="T64" fmla="*/ 23 w 187"/>
                  <a:gd name="T65" fmla="*/ 170 h 261"/>
                  <a:gd name="T66" fmla="*/ 27 w 187"/>
                  <a:gd name="T67" fmla="*/ 161 h 261"/>
                  <a:gd name="T68" fmla="*/ 25 w 187"/>
                  <a:gd name="T69" fmla="*/ 107 h 261"/>
                  <a:gd name="T70" fmla="*/ 37 w 187"/>
                  <a:gd name="T71" fmla="*/ 159 h 261"/>
                  <a:gd name="T72" fmla="*/ 37 w 187"/>
                  <a:gd name="T73" fmla="*/ 164 h 261"/>
                  <a:gd name="T74" fmla="*/ 39 w 187"/>
                  <a:gd name="T75" fmla="*/ 174 h 261"/>
                  <a:gd name="T76" fmla="*/ 45 w 187"/>
                  <a:gd name="T77" fmla="*/ 181 h 261"/>
                  <a:gd name="T78" fmla="*/ 54 w 187"/>
                  <a:gd name="T79" fmla="*/ 185 h 261"/>
                  <a:gd name="T80" fmla="*/ 125 w 187"/>
                  <a:gd name="T81" fmla="*/ 185 h 261"/>
                  <a:gd name="T82" fmla="*/ 155 w 187"/>
                  <a:gd name="T83" fmla="*/ 252 h 261"/>
                  <a:gd name="T84" fmla="*/ 158 w 187"/>
                  <a:gd name="T85" fmla="*/ 255 h 261"/>
                  <a:gd name="T86" fmla="*/ 162 w 187"/>
                  <a:gd name="T87" fmla="*/ 259 h 261"/>
                  <a:gd name="T88" fmla="*/ 168 w 187"/>
                  <a:gd name="T89" fmla="*/ 261 h 261"/>
                  <a:gd name="T90" fmla="*/ 175 w 187"/>
                  <a:gd name="T91" fmla="*/ 261 h 261"/>
                  <a:gd name="T92" fmla="*/ 178 w 187"/>
                  <a:gd name="T93" fmla="*/ 260 h 261"/>
                  <a:gd name="T94" fmla="*/ 185 w 187"/>
                  <a:gd name="T95" fmla="*/ 253 h 261"/>
                  <a:gd name="T96" fmla="*/ 187 w 187"/>
                  <a:gd name="T97" fmla="*/ 24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7" h="261">
                    <a:moveTo>
                      <a:pt x="124" y="27"/>
                    </a:moveTo>
                    <a:lnTo>
                      <a:pt x="124" y="27"/>
                    </a:lnTo>
                    <a:lnTo>
                      <a:pt x="123" y="32"/>
                    </a:lnTo>
                    <a:lnTo>
                      <a:pt x="122" y="37"/>
                    </a:lnTo>
                    <a:lnTo>
                      <a:pt x="119" y="41"/>
                    </a:lnTo>
                    <a:lnTo>
                      <a:pt x="115" y="45"/>
                    </a:lnTo>
                    <a:lnTo>
                      <a:pt x="112" y="48"/>
                    </a:lnTo>
                    <a:lnTo>
                      <a:pt x="107" y="52"/>
                    </a:lnTo>
                    <a:lnTo>
                      <a:pt x="102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2" y="53"/>
                    </a:lnTo>
                    <a:lnTo>
                      <a:pt x="87" y="52"/>
                    </a:lnTo>
                    <a:lnTo>
                      <a:pt x="82" y="48"/>
                    </a:lnTo>
                    <a:lnTo>
                      <a:pt x="78" y="45"/>
                    </a:lnTo>
                    <a:lnTo>
                      <a:pt x="75" y="41"/>
                    </a:lnTo>
                    <a:lnTo>
                      <a:pt x="72" y="37"/>
                    </a:lnTo>
                    <a:lnTo>
                      <a:pt x="71" y="32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1" y="22"/>
                    </a:lnTo>
                    <a:lnTo>
                      <a:pt x="72" y="17"/>
                    </a:lnTo>
                    <a:lnTo>
                      <a:pt x="75" y="11"/>
                    </a:lnTo>
                    <a:lnTo>
                      <a:pt x="78" y="8"/>
                    </a:lnTo>
                    <a:lnTo>
                      <a:pt x="82" y="4"/>
                    </a:lnTo>
                    <a:lnTo>
                      <a:pt x="87" y="2"/>
                    </a:lnTo>
                    <a:lnTo>
                      <a:pt x="92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102" y="1"/>
                    </a:lnTo>
                    <a:lnTo>
                      <a:pt x="107" y="2"/>
                    </a:lnTo>
                    <a:lnTo>
                      <a:pt x="112" y="4"/>
                    </a:lnTo>
                    <a:lnTo>
                      <a:pt x="115" y="8"/>
                    </a:lnTo>
                    <a:lnTo>
                      <a:pt x="119" y="11"/>
                    </a:lnTo>
                    <a:lnTo>
                      <a:pt x="122" y="17"/>
                    </a:lnTo>
                    <a:lnTo>
                      <a:pt x="123" y="22"/>
                    </a:lnTo>
                    <a:lnTo>
                      <a:pt x="124" y="27"/>
                    </a:lnTo>
                    <a:lnTo>
                      <a:pt x="124" y="27"/>
                    </a:lnTo>
                    <a:close/>
                    <a:moveTo>
                      <a:pt x="187" y="243"/>
                    </a:moveTo>
                    <a:lnTo>
                      <a:pt x="187" y="243"/>
                    </a:lnTo>
                    <a:lnTo>
                      <a:pt x="186" y="238"/>
                    </a:lnTo>
                    <a:lnTo>
                      <a:pt x="146" y="152"/>
                    </a:lnTo>
                    <a:lnTo>
                      <a:pt x="85" y="152"/>
                    </a:lnTo>
                    <a:lnTo>
                      <a:pt x="97" y="88"/>
                    </a:lnTo>
                    <a:lnTo>
                      <a:pt x="97" y="88"/>
                    </a:lnTo>
                    <a:lnTo>
                      <a:pt x="97" y="79"/>
                    </a:lnTo>
                    <a:lnTo>
                      <a:pt x="96" y="73"/>
                    </a:lnTo>
                    <a:lnTo>
                      <a:pt x="92" y="69"/>
                    </a:lnTo>
                    <a:lnTo>
                      <a:pt x="88" y="65"/>
                    </a:lnTo>
                    <a:lnTo>
                      <a:pt x="81" y="63"/>
                    </a:lnTo>
                    <a:lnTo>
                      <a:pt x="75" y="63"/>
                    </a:lnTo>
                    <a:lnTo>
                      <a:pt x="68" y="63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0" y="91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3" y="166"/>
                    </a:lnTo>
                    <a:lnTo>
                      <a:pt x="6" y="170"/>
                    </a:lnTo>
                    <a:lnTo>
                      <a:pt x="9" y="172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20" y="172"/>
                    </a:lnTo>
                    <a:lnTo>
                      <a:pt x="23" y="170"/>
                    </a:lnTo>
                    <a:lnTo>
                      <a:pt x="26" y="166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5" y="107"/>
                    </a:lnTo>
                    <a:lnTo>
                      <a:pt x="50" y="97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37" y="164"/>
                    </a:lnTo>
                    <a:lnTo>
                      <a:pt x="38" y="169"/>
                    </a:lnTo>
                    <a:lnTo>
                      <a:pt x="39" y="174"/>
                    </a:lnTo>
                    <a:lnTo>
                      <a:pt x="42" y="178"/>
                    </a:lnTo>
                    <a:lnTo>
                      <a:pt x="45" y="181"/>
                    </a:lnTo>
                    <a:lnTo>
                      <a:pt x="50" y="183"/>
                    </a:lnTo>
                    <a:lnTo>
                      <a:pt x="54" y="185"/>
                    </a:lnTo>
                    <a:lnTo>
                      <a:pt x="60" y="185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55" y="252"/>
                    </a:lnTo>
                    <a:lnTo>
                      <a:pt x="155" y="252"/>
                    </a:lnTo>
                    <a:lnTo>
                      <a:pt x="158" y="255"/>
                    </a:lnTo>
                    <a:lnTo>
                      <a:pt x="160" y="257"/>
                    </a:lnTo>
                    <a:lnTo>
                      <a:pt x="162" y="259"/>
                    </a:lnTo>
                    <a:lnTo>
                      <a:pt x="165" y="260"/>
                    </a:lnTo>
                    <a:lnTo>
                      <a:pt x="168" y="261"/>
                    </a:lnTo>
                    <a:lnTo>
                      <a:pt x="171" y="261"/>
                    </a:lnTo>
                    <a:lnTo>
                      <a:pt x="175" y="261"/>
                    </a:lnTo>
                    <a:lnTo>
                      <a:pt x="178" y="260"/>
                    </a:lnTo>
                    <a:lnTo>
                      <a:pt x="178" y="260"/>
                    </a:lnTo>
                    <a:lnTo>
                      <a:pt x="182" y="257"/>
                    </a:lnTo>
                    <a:lnTo>
                      <a:pt x="185" y="253"/>
                    </a:lnTo>
                    <a:lnTo>
                      <a:pt x="187" y="248"/>
                    </a:lnTo>
                    <a:lnTo>
                      <a:pt x="187" y="243"/>
                    </a:lnTo>
                    <a:lnTo>
                      <a:pt x="187" y="24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5" name="Freeform 286"/>
              <p:cNvSpPr>
                <a:spLocks/>
              </p:cNvSpPr>
              <p:nvPr/>
            </p:nvSpPr>
            <p:spPr bwMode="auto">
              <a:xfrm>
                <a:off x="92" y="432"/>
                <a:ext cx="138" cy="103"/>
              </a:xfrm>
              <a:custGeom>
                <a:avLst/>
                <a:gdLst>
                  <a:gd name="T0" fmla="*/ 138 w 138"/>
                  <a:gd name="T1" fmla="*/ 50 h 103"/>
                  <a:gd name="T2" fmla="*/ 138 w 138"/>
                  <a:gd name="T3" fmla="*/ 50 h 103"/>
                  <a:gd name="T4" fmla="*/ 135 w 138"/>
                  <a:gd name="T5" fmla="*/ 59 h 103"/>
                  <a:gd name="T6" fmla="*/ 131 w 138"/>
                  <a:gd name="T7" fmla="*/ 68 h 103"/>
                  <a:gd name="T8" fmla="*/ 126 w 138"/>
                  <a:gd name="T9" fmla="*/ 75 h 103"/>
                  <a:gd name="T10" fmla="*/ 119 w 138"/>
                  <a:gd name="T11" fmla="*/ 82 h 103"/>
                  <a:gd name="T12" fmla="*/ 119 w 138"/>
                  <a:gd name="T13" fmla="*/ 82 h 103"/>
                  <a:gd name="T14" fmla="*/ 114 w 138"/>
                  <a:gd name="T15" fmla="*/ 88 h 103"/>
                  <a:gd name="T16" fmla="*/ 109 w 138"/>
                  <a:gd name="T17" fmla="*/ 92 h 103"/>
                  <a:gd name="T18" fmla="*/ 104 w 138"/>
                  <a:gd name="T19" fmla="*/ 95 h 103"/>
                  <a:gd name="T20" fmla="*/ 98 w 138"/>
                  <a:gd name="T21" fmla="*/ 98 h 103"/>
                  <a:gd name="T22" fmla="*/ 91 w 138"/>
                  <a:gd name="T23" fmla="*/ 100 h 103"/>
                  <a:gd name="T24" fmla="*/ 84 w 138"/>
                  <a:gd name="T25" fmla="*/ 102 h 103"/>
                  <a:gd name="T26" fmla="*/ 77 w 138"/>
                  <a:gd name="T27" fmla="*/ 103 h 103"/>
                  <a:gd name="T28" fmla="*/ 70 w 138"/>
                  <a:gd name="T29" fmla="*/ 103 h 103"/>
                  <a:gd name="T30" fmla="*/ 70 w 138"/>
                  <a:gd name="T31" fmla="*/ 103 h 103"/>
                  <a:gd name="T32" fmla="*/ 63 w 138"/>
                  <a:gd name="T33" fmla="*/ 103 h 103"/>
                  <a:gd name="T34" fmla="*/ 56 w 138"/>
                  <a:gd name="T35" fmla="*/ 102 h 103"/>
                  <a:gd name="T36" fmla="*/ 49 w 138"/>
                  <a:gd name="T37" fmla="*/ 100 h 103"/>
                  <a:gd name="T38" fmla="*/ 43 w 138"/>
                  <a:gd name="T39" fmla="*/ 98 h 103"/>
                  <a:gd name="T40" fmla="*/ 37 w 138"/>
                  <a:gd name="T41" fmla="*/ 95 h 103"/>
                  <a:gd name="T42" fmla="*/ 31 w 138"/>
                  <a:gd name="T43" fmla="*/ 92 h 103"/>
                  <a:gd name="T44" fmla="*/ 26 w 138"/>
                  <a:gd name="T45" fmla="*/ 88 h 103"/>
                  <a:gd name="T46" fmla="*/ 21 w 138"/>
                  <a:gd name="T47" fmla="*/ 82 h 103"/>
                  <a:gd name="T48" fmla="*/ 21 w 138"/>
                  <a:gd name="T49" fmla="*/ 82 h 103"/>
                  <a:gd name="T50" fmla="*/ 17 w 138"/>
                  <a:gd name="T51" fmla="*/ 77 h 103"/>
                  <a:gd name="T52" fmla="*/ 12 w 138"/>
                  <a:gd name="T53" fmla="*/ 72 h 103"/>
                  <a:gd name="T54" fmla="*/ 8 w 138"/>
                  <a:gd name="T55" fmla="*/ 67 h 103"/>
                  <a:gd name="T56" fmla="*/ 6 w 138"/>
                  <a:gd name="T57" fmla="*/ 61 h 103"/>
                  <a:gd name="T58" fmla="*/ 3 w 138"/>
                  <a:gd name="T59" fmla="*/ 54 h 103"/>
                  <a:gd name="T60" fmla="*/ 2 w 138"/>
                  <a:gd name="T61" fmla="*/ 47 h 103"/>
                  <a:gd name="T62" fmla="*/ 1 w 138"/>
                  <a:gd name="T63" fmla="*/ 40 h 103"/>
                  <a:gd name="T64" fmla="*/ 0 w 138"/>
                  <a:gd name="T65" fmla="*/ 33 h 103"/>
                  <a:gd name="T66" fmla="*/ 0 w 138"/>
                  <a:gd name="T67" fmla="*/ 33 h 103"/>
                  <a:gd name="T68" fmla="*/ 1 w 138"/>
                  <a:gd name="T69" fmla="*/ 25 h 103"/>
                  <a:gd name="T70" fmla="*/ 2 w 138"/>
                  <a:gd name="T71" fmla="*/ 16 h 103"/>
                  <a:gd name="T72" fmla="*/ 5 w 138"/>
                  <a:gd name="T73" fmla="*/ 8 h 103"/>
                  <a:gd name="T74" fmla="*/ 8 w 138"/>
                  <a:gd name="T7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" h="103">
                    <a:moveTo>
                      <a:pt x="138" y="50"/>
                    </a:moveTo>
                    <a:lnTo>
                      <a:pt x="138" y="50"/>
                    </a:lnTo>
                    <a:lnTo>
                      <a:pt x="135" y="59"/>
                    </a:lnTo>
                    <a:lnTo>
                      <a:pt x="131" y="68"/>
                    </a:lnTo>
                    <a:lnTo>
                      <a:pt x="126" y="75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4" y="88"/>
                    </a:lnTo>
                    <a:lnTo>
                      <a:pt x="109" y="92"/>
                    </a:lnTo>
                    <a:lnTo>
                      <a:pt x="104" y="95"/>
                    </a:lnTo>
                    <a:lnTo>
                      <a:pt x="98" y="98"/>
                    </a:lnTo>
                    <a:lnTo>
                      <a:pt x="91" y="100"/>
                    </a:lnTo>
                    <a:lnTo>
                      <a:pt x="84" y="102"/>
                    </a:lnTo>
                    <a:lnTo>
                      <a:pt x="77" y="103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63" y="103"/>
                    </a:lnTo>
                    <a:lnTo>
                      <a:pt x="56" y="102"/>
                    </a:lnTo>
                    <a:lnTo>
                      <a:pt x="49" y="100"/>
                    </a:lnTo>
                    <a:lnTo>
                      <a:pt x="43" y="98"/>
                    </a:lnTo>
                    <a:lnTo>
                      <a:pt x="37" y="95"/>
                    </a:lnTo>
                    <a:lnTo>
                      <a:pt x="31" y="92"/>
                    </a:lnTo>
                    <a:lnTo>
                      <a:pt x="26" y="88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17" y="77"/>
                    </a:lnTo>
                    <a:lnTo>
                      <a:pt x="12" y="72"/>
                    </a:lnTo>
                    <a:lnTo>
                      <a:pt x="8" y="67"/>
                    </a:lnTo>
                    <a:lnTo>
                      <a:pt x="6" y="61"/>
                    </a:lnTo>
                    <a:lnTo>
                      <a:pt x="3" y="54"/>
                    </a:lnTo>
                    <a:lnTo>
                      <a:pt x="2" y="47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5"/>
                    </a:lnTo>
                    <a:lnTo>
                      <a:pt x="2" y="16"/>
                    </a:lnTo>
                    <a:lnTo>
                      <a:pt x="5" y="8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6" name="Freeform 287"/>
              <p:cNvSpPr>
                <a:spLocks/>
              </p:cNvSpPr>
              <p:nvPr/>
            </p:nvSpPr>
            <p:spPr bwMode="auto">
              <a:xfrm>
                <a:off x="69" y="412"/>
                <a:ext cx="174" cy="146"/>
              </a:xfrm>
              <a:custGeom>
                <a:avLst/>
                <a:gdLst>
                  <a:gd name="T0" fmla="*/ 18 w 174"/>
                  <a:gd name="T1" fmla="*/ 0 h 146"/>
                  <a:gd name="T2" fmla="*/ 18 w 174"/>
                  <a:gd name="T3" fmla="*/ 0 h 146"/>
                  <a:gd name="T4" fmla="*/ 18 w 174"/>
                  <a:gd name="T5" fmla="*/ 0 h 146"/>
                  <a:gd name="T6" fmla="*/ 18 w 174"/>
                  <a:gd name="T7" fmla="*/ 0 h 146"/>
                  <a:gd name="T8" fmla="*/ 11 w 174"/>
                  <a:gd name="T9" fmla="*/ 11 h 146"/>
                  <a:gd name="T10" fmla="*/ 6 w 174"/>
                  <a:gd name="T11" fmla="*/ 24 h 146"/>
                  <a:gd name="T12" fmla="*/ 1 w 174"/>
                  <a:gd name="T13" fmla="*/ 39 h 146"/>
                  <a:gd name="T14" fmla="*/ 0 w 174"/>
                  <a:gd name="T15" fmla="*/ 53 h 146"/>
                  <a:gd name="T16" fmla="*/ 0 w 174"/>
                  <a:gd name="T17" fmla="*/ 53 h 146"/>
                  <a:gd name="T18" fmla="*/ 1 w 174"/>
                  <a:gd name="T19" fmla="*/ 62 h 146"/>
                  <a:gd name="T20" fmla="*/ 3 w 174"/>
                  <a:gd name="T21" fmla="*/ 72 h 146"/>
                  <a:gd name="T22" fmla="*/ 5 w 174"/>
                  <a:gd name="T23" fmla="*/ 81 h 146"/>
                  <a:gd name="T24" fmla="*/ 8 w 174"/>
                  <a:gd name="T25" fmla="*/ 89 h 146"/>
                  <a:gd name="T26" fmla="*/ 12 w 174"/>
                  <a:gd name="T27" fmla="*/ 97 h 146"/>
                  <a:gd name="T28" fmla="*/ 17 w 174"/>
                  <a:gd name="T29" fmla="*/ 106 h 146"/>
                  <a:gd name="T30" fmla="*/ 22 w 174"/>
                  <a:gd name="T31" fmla="*/ 112 h 146"/>
                  <a:gd name="T32" fmla="*/ 28 w 174"/>
                  <a:gd name="T33" fmla="*/ 119 h 146"/>
                  <a:gd name="T34" fmla="*/ 34 w 174"/>
                  <a:gd name="T35" fmla="*/ 125 h 146"/>
                  <a:gd name="T36" fmla="*/ 42 w 174"/>
                  <a:gd name="T37" fmla="*/ 130 h 146"/>
                  <a:gd name="T38" fmla="*/ 49 w 174"/>
                  <a:gd name="T39" fmla="*/ 134 h 146"/>
                  <a:gd name="T40" fmla="*/ 57 w 174"/>
                  <a:gd name="T41" fmla="*/ 138 h 146"/>
                  <a:gd name="T42" fmla="*/ 65 w 174"/>
                  <a:gd name="T43" fmla="*/ 142 h 146"/>
                  <a:gd name="T44" fmla="*/ 75 w 174"/>
                  <a:gd name="T45" fmla="*/ 144 h 146"/>
                  <a:gd name="T46" fmla="*/ 84 w 174"/>
                  <a:gd name="T47" fmla="*/ 146 h 146"/>
                  <a:gd name="T48" fmla="*/ 93 w 174"/>
                  <a:gd name="T49" fmla="*/ 146 h 146"/>
                  <a:gd name="T50" fmla="*/ 93 w 174"/>
                  <a:gd name="T51" fmla="*/ 146 h 146"/>
                  <a:gd name="T52" fmla="*/ 106 w 174"/>
                  <a:gd name="T53" fmla="*/ 145 h 146"/>
                  <a:gd name="T54" fmla="*/ 119 w 174"/>
                  <a:gd name="T55" fmla="*/ 143 h 146"/>
                  <a:gd name="T56" fmla="*/ 130 w 174"/>
                  <a:gd name="T57" fmla="*/ 138 h 146"/>
                  <a:gd name="T58" fmla="*/ 140 w 174"/>
                  <a:gd name="T59" fmla="*/ 132 h 146"/>
                  <a:gd name="T60" fmla="*/ 151 w 174"/>
                  <a:gd name="T61" fmla="*/ 126 h 146"/>
                  <a:gd name="T62" fmla="*/ 160 w 174"/>
                  <a:gd name="T63" fmla="*/ 118 h 146"/>
                  <a:gd name="T64" fmla="*/ 167 w 174"/>
                  <a:gd name="T65" fmla="*/ 109 h 146"/>
                  <a:gd name="T66" fmla="*/ 174 w 174"/>
                  <a:gd name="T67" fmla="*/ 9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6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1"/>
                    </a:lnTo>
                    <a:lnTo>
                      <a:pt x="6" y="24"/>
                    </a:lnTo>
                    <a:lnTo>
                      <a:pt x="1" y="39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3" y="72"/>
                    </a:lnTo>
                    <a:lnTo>
                      <a:pt x="5" y="81"/>
                    </a:lnTo>
                    <a:lnTo>
                      <a:pt x="8" y="89"/>
                    </a:lnTo>
                    <a:lnTo>
                      <a:pt x="12" y="97"/>
                    </a:lnTo>
                    <a:lnTo>
                      <a:pt x="17" y="106"/>
                    </a:lnTo>
                    <a:lnTo>
                      <a:pt x="22" y="112"/>
                    </a:lnTo>
                    <a:lnTo>
                      <a:pt x="28" y="119"/>
                    </a:lnTo>
                    <a:lnTo>
                      <a:pt x="34" y="125"/>
                    </a:lnTo>
                    <a:lnTo>
                      <a:pt x="42" y="130"/>
                    </a:lnTo>
                    <a:lnTo>
                      <a:pt x="49" y="134"/>
                    </a:lnTo>
                    <a:lnTo>
                      <a:pt x="57" y="138"/>
                    </a:lnTo>
                    <a:lnTo>
                      <a:pt x="65" y="142"/>
                    </a:lnTo>
                    <a:lnTo>
                      <a:pt x="75" y="144"/>
                    </a:lnTo>
                    <a:lnTo>
                      <a:pt x="84" y="146"/>
                    </a:lnTo>
                    <a:lnTo>
                      <a:pt x="93" y="146"/>
                    </a:lnTo>
                    <a:lnTo>
                      <a:pt x="93" y="146"/>
                    </a:lnTo>
                    <a:lnTo>
                      <a:pt x="106" y="145"/>
                    </a:lnTo>
                    <a:lnTo>
                      <a:pt x="119" y="143"/>
                    </a:lnTo>
                    <a:lnTo>
                      <a:pt x="130" y="138"/>
                    </a:lnTo>
                    <a:lnTo>
                      <a:pt x="140" y="132"/>
                    </a:lnTo>
                    <a:lnTo>
                      <a:pt x="151" y="126"/>
                    </a:lnTo>
                    <a:lnTo>
                      <a:pt x="160" y="118"/>
                    </a:lnTo>
                    <a:lnTo>
                      <a:pt x="167" y="109"/>
                    </a:lnTo>
                    <a:lnTo>
                      <a:pt x="174" y="9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7" name="Freeform 288"/>
              <p:cNvSpPr>
                <a:spLocks noEditPoints="1"/>
              </p:cNvSpPr>
              <p:nvPr/>
            </p:nvSpPr>
            <p:spPr bwMode="auto">
              <a:xfrm>
                <a:off x="1790" y="471"/>
                <a:ext cx="200" cy="147"/>
              </a:xfrm>
              <a:custGeom>
                <a:avLst/>
                <a:gdLst>
                  <a:gd name="T0" fmla="*/ 21 w 200"/>
                  <a:gd name="T1" fmla="*/ 0 h 147"/>
                  <a:gd name="T2" fmla="*/ 21 w 200"/>
                  <a:gd name="T3" fmla="*/ 0 h 147"/>
                  <a:gd name="T4" fmla="*/ 17 w 200"/>
                  <a:gd name="T5" fmla="*/ 1 h 147"/>
                  <a:gd name="T6" fmla="*/ 12 w 200"/>
                  <a:gd name="T7" fmla="*/ 2 h 147"/>
                  <a:gd name="T8" fmla="*/ 9 w 200"/>
                  <a:gd name="T9" fmla="*/ 4 h 147"/>
                  <a:gd name="T10" fmla="*/ 6 w 200"/>
                  <a:gd name="T11" fmla="*/ 6 h 147"/>
                  <a:gd name="T12" fmla="*/ 3 w 200"/>
                  <a:gd name="T13" fmla="*/ 10 h 147"/>
                  <a:gd name="T14" fmla="*/ 2 w 200"/>
                  <a:gd name="T15" fmla="*/ 13 h 147"/>
                  <a:gd name="T16" fmla="*/ 0 w 200"/>
                  <a:gd name="T17" fmla="*/ 17 h 147"/>
                  <a:gd name="T18" fmla="*/ 0 w 200"/>
                  <a:gd name="T19" fmla="*/ 21 h 147"/>
                  <a:gd name="T20" fmla="*/ 0 w 200"/>
                  <a:gd name="T21" fmla="*/ 127 h 147"/>
                  <a:gd name="T22" fmla="*/ 0 w 200"/>
                  <a:gd name="T23" fmla="*/ 127 h 147"/>
                  <a:gd name="T24" fmla="*/ 0 w 200"/>
                  <a:gd name="T25" fmla="*/ 131 h 147"/>
                  <a:gd name="T26" fmla="*/ 2 w 200"/>
                  <a:gd name="T27" fmla="*/ 135 h 147"/>
                  <a:gd name="T28" fmla="*/ 3 w 200"/>
                  <a:gd name="T29" fmla="*/ 138 h 147"/>
                  <a:gd name="T30" fmla="*/ 6 w 200"/>
                  <a:gd name="T31" fmla="*/ 141 h 147"/>
                  <a:gd name="T32" fmla="*/ 9 w 200"/>
                  <a:gd name="T33" fmla="*/ 143 h 147"/>
                  <a:gd name="T34" fmla="*/ 12 w 200"/>
                  <a:gd name="T35" fmla="*/ 145 h 147"/>
                  <a:gd name="T36" fmla="*/ 17 w 200"/>
                  <a:gd name="T37" fmla="*/ 146 h 147"/>
                  <a:gd name="T38" fmla="*/ 21 w 200"/>
                  <a:gd name="T39" fmla="*/ 147 h 147"/>
                  <a:gd name="T40" fmla="*/ 179 w 200"/>
                  <a:gd name="T41" fmla="*/ 147 h 147"/>
                  <a:gd name="T42" fmla="*/ 179 w 200"/>
                  <a:gd name="T43" fmla="*/ 147 h 147"/>
                  <a:gd name="T44" fmla="*/ 183 w 200"/>
                  <a:gd name="T45" fmla="*/ 146 h 147"/>
                  <a:gd name="T46" fmla="*/ 187 w 200"/>
                  <a:gd name="T47" fmla="*/ 145 h 147"/>
                  <a:gd name="T48" fmla="*/ 190 w 200"/>
                  <a:gd name="T49" fmla="*/ 143 h 147"/>
                  <a:gd name="T50" fmla="*/ 193 w 200"/>
                  <a:gd name="T51" fmla="*/ 141 h 147"/>
                  <a:gd name="T52" fmla="*/ 195 w 200"/>
                  <a:gd name="T53" fmla="*/ 138 h 147"/>
                  <a:gd name="T54" fmla="*/ 198 w 200"/>
                  <a:gd name="T55" fmla="*/ 135 h 147"/>
                  <a:gd name="T56" fmla="*/ 199 w 200"/>
                  <a:gd name="T57" fmla="*/ 131 h 147"/>
                  <a:gd name="T58" fmla="*/ 200 w 200"/>
                  <a:gd name="T59" fmla="*/ 127 h 147"/>
                  <a:gd name="T60" fmla="*/ 200 w 200"/>
                  <a:gd name="T61" fmla="*/ 21 h 147"/>
                  <a:gd name="T62" fmla="*/ 200 w 200"/>
                  <a:gd name="T63" fmla="*/ 21 h 147"/>
                  <a:gd name="T64" fmla="*/ 199 w 200"/>
                  <a:gd name="T65" fmla="*/ 17 h 147"/>
                  <a:gd name="T66" fmla="*/ 198 w 200"/>
                  <a:gd name="T67" fmla="*/ 13 h 147"/>
                  <a:gd name="T68" fmla="*/ 195 w 200"/>
                  <a:gd name="T69" fmla="*/ 10 h 147"/>
                  <a:gd name="T70" fmla="*/ 193 w 200"/>
                  <a:gd name="T71" fmla="*/ 6 h 147"/>
                  <a:gd name="T72" fmla="*/ 190 w 200"/>
                  <a:gd name="T73" fmla="*/ 4 h 147"/>
                  <a:gd name="T74" fmla="*/ 187 w 200"/>
                  <a:gd name="T75" fmla="*/ 2 h 147"/>
                  <a:gd name="T76" fmla="*/ 183 w 200"/>
                  <a:gd name="T77" fmla="*/ 1 h 147"/>
                  <a:gd name="T78" fmla="*/ 179 w 200"/>
                  <a:gd name="T79" fmla="*/ 0 h 147"/>
                  <a:gd name="T80" fmla="*/ 21 w 200"/>
                  <a:gd name="T81" fmla="*/ 0 h 147"/>
                  <a:gd name="T82" fmla="*/ 135 w 200"/>
                  <a:gd name="T83" fmla="*/ 89 h 147"/>
                  <a:gd name="T84" fmla="*/ 113 w 200"/>
                  <a:gd name="T85" fmla="*/ 89 h 147"/>
                  <a:gd name="T86" fmla="*/ 113 w 200"/>
                  <a:gd name="T87" fmla="*/ 110 h 147"/>
                  <a:gd name="T88" fmla="*/ 86 w 200"/>
                  <a:gd name="T89" fmla="*/ 110 h 147"/>
                  <a:gd name="T90" fmla="*/ 86 w 200"/>
                  <a:gd name="T91" fmla="*/ 89 h 147"/>
                  <a:gd name="T92" fmla="*/ 64 w 200"/>
                  <a:gd name="T93" fmla="*/ 89 h 147"/>
                  <a:gd name="T94" fmla="*/ 64 w 200"/>
                  <a:gd name="T95" fmla="*/ 62 h 147"/>
                  <a:gd name="T96" fmla="*/ 86 w 200"/>
                  <a:gd name="T97" fmla="*/ 62 h 147"/>
                  <a:gd name="T98" fmla="*/ 86 w 200"/>
                  <a:gd name="T99" fmla="*/ 39 h 147"/>
                  <a:gd name="T100" fmla="*/ 113 w 200"/>
                  <a:gd name="T101" fmla="*/ 39 h 147"/>
                  <a:gd name="T102" fmla="*/ 113 w 200"/>
                  <a:gd name="T103" fmla="*/ 62 h 147"/>
                  <a:gd name="T104" fmla="*/ 135 w 200"/>
                  <a:gd name="T105" fmla="*/ 62 h 147"/>
                  <a:gd name="T106" fmla="*/ 135 w 200"/>
                  <a:gd name="T107" fmla="*/ 8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0" h="147">
                    <a:moveTo>
                      <a:pt x="21" y="0"/>
                    </a:moveTo>
                    <a:lnTo>
                      <a:pt x="21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2" y="135"/>
                    </a:lnTo>
                    <a:lnTo>
                      <a:pt x="3" y="138"/>
                    </a:lnTo>
                    <a:lnTo>
                      <a:pt x="6" y="141"/>
                    </a:lnTo>
                    <a:lnTo>
                      <a:pt x="9" y="143"/>
                    </a:lnTo>
                    <a:lnTo>
                      <a:pt x="12" y="145"/>
                    </a:lnTo>
                    <a:lnTo>
                      <a:pt x="17" y="146"/>
                    </a:lnTo>
                    <a:lnTo>
                      <a:pt x="21" y="147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83" y="146"/>
                    </a:lnTo>
                    <a:lnTo>
                      <a:pt x="187" y="145"/>
                    </a:lnTo>
                    <a:lnTo>
                      <a:pt x="190" y="143"/>
                    </a:lnTo>
                    <a:lnTo>
                      <a:pt x="193" y="141"/>
                    </a:lnTo>
                    <a:lnTo>
                      <a:pt x="195" y="138"/>
                    </a:lnTo>
                    <a:lnTo>
                      <a:pt x="198" y="135"/>
                    </a:lnTo>
                    <a:lnTo>
                      <a:pt x="199" y="131"/>
                    </a:lnTo>
                    <a:lnTo>
                      <a:pt x="200" y="127"/>
                    </a:lnTo>
                    <a:lnTo>
                      <a:pt x="200" y="21"/>
                    </a:lnTo>
                    <a:lnTo>
                      <a:pt x="200" y="21"/>
                    </a:lnTo>
                    <a:lnTo>
                      <a:pt x="199" y="17"/>
                    </a:lnTo>
                    <a:lnTo>
                      <a:pt x="198" y="13"/>
                    </a:lnTo>
                    <a:lnTo>
                      <a:pt x="195" y="10"/>
                    </a:lnTo>
                    <a:lnTo>
                      <a:pt x="193" y="6"/>
                    </a:lnTo>
                    <a:lnTo>
                      <a:pt x="190" y="4"/>
                    </a:lnTo>
                    <a:lnTo>
                      <a:pt x="187" y="2"/>
                    </a:lnTo>
                    <a:lnTo>
                      <a:pt x="183" y="1"/>
                    </a:lnTo>
                    <a:lnTo>
                      <a:pt x="179" y="0"/>
                    </a:lnTo>
                    <a:lnTo>
                      <a:pt x="21" y="0"/>
                    </a:lnTo>
                    <a:close/>
                    <a:moveTo>
                      <a:pt x="135" y="89"/>
                    </a:moveTo>
                    <a:lnTo>
                      <a:pt x="113" y="89"/>
                    </a:lnTo>
                    <a:lnTo>
                      <a:pt x="113" y="110"/>
                    </a:lnTo>
                    <a:lnTo>
                      <a:pt x="86" y="110"/>
                    </a:lnTo>
                    <a:lnTo>
                      <a:pt x="86" y="89"/>
                    </a:lnTo>
                    <a:lnTo>
                      <a:pt x="64" y="89"/>
                    </a:lnTo>
                    <a:lnTo>
                      <a:pt x="64" y="62"/>
                    </a:lnTo>
                    <a:lnTo>
                      <a:pt x="86" y="62"/>
                    </a:lnTo>
                    <a:lnTo>
                      <a:pt x="86" y="39"/>
                    </a:lnTo>
                    <a:lnTo>
                      <a:pt x="113" y="39"/>
                    </a:lnTo>
                    <a:lnTo>
                      <a:pt x="113" y="62"/>
                    </a:lnTo>
                    <a:lnTo>
                      <a:pt x="135" y="62"/>
                    </a:lnTo>
                    <a:lnTo>
                      <a:pt x="135" y="8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8" name="Freeform 289"/>
              <p:cNvSpPr>
                <a:spLocks/>
              </p:cNvSpPr>
              <p:nvPr/>
            </p:nvSpPr>
            <p:spPr bwMode="auto">
              <a:xfrm>
                <a:off x="1841" y="423"/>
                <a:ext cx="97" cy="36"/>
              </a:xfrm>
              <a:custGeom>
                <a:avLst/>
                <a:gdLst>
                  <a:gd name="T0" fmla="*/ 97 w 97"/>
                  <a:gd name="T1" fmla="*/ 36 h 36"/>
                  <a:gd name="T2" fmla="*/ 97 w 97"/>
                  <a:gd name="T3" fmla="*/ 36 h 36"/>
                  <a:gd name="T4" fmla="*/ 96 w 97"/>
                  <a:gd name="T5" fmla="*/ 33 h 36"/>
                  <a:gd name="T6" fmla="*/ 95 w 97"/>
                  <a:gd name="T7" fmla="*/ 31 h 36"/>
                  <a:gd name="T8" fmla="*/ 93 w 97"/>
                  <a:gd name="T9" fmla="*/ 29 h 36"/>
                  <a:gd name="T10" fmla="*/ 90 w 97"/>
                  <a:gd name="T11" fmla="*/ 28 h 36"/>
                  <a:gd name="T12" fmla="*/ 90 w 97"/>
                  <a:gd name="T13" fmla="*/ 26 h 36"/>
                  <a:gd name="T14" fmla="*/ 90 w 97"/>
                  <a:gd name="T15" fmla="*/ 26 h 36"/>
                  <a:gd name="T16" fmla="*/ 90 w 97"/>
                  <a:gd name="T17" fmla="*/ 21 h 36"/>
                  <a:gd name="T18" fmla="*/ 88 w 97"/>
                  <a:gd name="T19" fmla="*/ 15 h 36"/>
                  <a:gd name="T20" fmla="*/ 86 w 97"/>
                  <a:gd name="T21" fmla="*/ 11 h 36"/>
                  <a:gd name="T22" fmla="*/ 83 w 97"/>
                  <a:gd name="T23" fmla="*/ 7 h 36"/>
                  <a:gd name="T24" fmla="*/ 79 w 97"/>
                  <a:gd name="T25" fmla="*/ 4 h 36"/>
                  <a:gd name="T26" fmla="*/ 75 w 97"/>
                  <a:gd name="T27" fmla="*/ 2 h 36"/>
                  <a:gd name="T28" fmla="*/ 69 w 97"/>
                  <a:gd name="T29" fmla="*/ 0 h 36"/>
                  <a:gd name="T30" fmla="*/ 64 w 97"/>
                  <a:gd name="T31" fmla="*/ 0 h 36"/>
                  <a:gd name="T32" fmla="*/ 32 w 97"/>
                  <a:gd name="T33" fmla="*/ 0 h 36"/>
                  <a:gd name="T34" fmla="*/ 32 w 97"/>
                  <a:gd name="T35" fmla="*/ 0 h 36"/>
                  <a:gd name="T36" fmla="*/ 27 w 97"/>
                  <a:gd name="T37" fmla="*/ 0 h 36"/>
                  <a:gd name="T38" fmla="*/ 23 w 97"/>
                  <a:gd name="T39" fmla="*/ 2 h 36"/>
                  <a:gd name="T40" fmla="*/ 19 w 97"/>
                  <a:gd name="T41" fmla="*/ 4 h 36"/>
                  <a:gd name="T42" fmla="*/ 15 w 97"/>
                  <a:gd name="T43" fmla="*/ 7 h 36"/>
                  <a:gd name="T44" fmla="*/ 12 w 97"/>
                  <a:gd name="T45" fmla="*/ 11 h 36"/>
                  <a:gd name="T46" fmla="*/ 10 w 97"/>
                  <a:gd name="T47" fmla="*/ 15 h 36"/>
                  <a:gd name="T48" fmla="*/ 8 w 97"/>
                  <a:gd name="T49" fmla="*/ 21 h 36"/>
                  <a:gd name="T50" fmla="*/ 8 w 97"/>
                  <a:gd name="T51" fmla="*/ 26 h 36"/>
                  <a:gd name="T52" fmla="*/ 8 w 97"/>
                  <a:gd name="T53" fmla="*/ 28 h 36"/>
                  <a:gd name="T54" fmla="*/ 8 w 97"/>
                  <a:gd name="T55" fmla="*/ 28 h 36"/>
                  <a:gd name="T56" fmla="*/ 5 w 97"/>
                  <a:gd name="T57" fmla="*/ 29 h 36"/>
                  <a:gd name="T58" fmla="*/ 3 w 97"/>
                  <a:gd name="T59" fmla="*/ 31 h 36"/>
                  <a:gd name="T60" fmla="*/ 0 w 97"/>
                  <a:gd name="T61" fmla="*/ 33 h 36"/>
                  <a:gd name="T62" fmla="*/ 0 w 97"/>
                  <a:gd name="T6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36">
                    <a:moveTo>
                      <a:pt x="97" y="36"/>
                    </a:moveTo>
                    <a:lnTo>
                      <a:pt x="97" y="36"/>
                    </a:lnTo>
                    <a:lnTo>
                      <a:pt x="96" y="33"/>
                    </a:lnTo>
                    <a:lnTo>
                      <a:pt x="95" y="31"/>
                    </a:lnTo>
                    <a:lnTo>
                      <a:pt x="93" y="29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1"/>
                    </a:lnTo>
                    <a:lnTo>
                      <a:pt x="88" y="15"/>
                    </a:lnTo>
                    <a:lnTo>
                      <a:pt x="86" y="11"/>
                    </a:lnTo>
                    <a:lnTo>
                      <a:pt x="83" y="7"/>
                    </a:lnTo>
                    <a:lnTo>
                      <a:pt x="79" y="4"/>
                    </a:lnTo>
                    <a:lnTo>
                      <a:pt x="75" y="2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5" y="29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9" name="Freeform 290"/>
              <p:cNvSpPr>
                <a:spLocks/>
              </p:cNvSpPr>
              <p:nvPr/>
            </p:nvSpPr>
            <p:spPr bwMode="auto">
              <a:xfrm>
                <a:off x="1859" y="433"/>
                <a:ext cx="62" cy="26"/>
              </a:xfrm>
              <a:custGeom>
                <a:avLst/>
                <a:gdLst>
                  <a:gd name="T0" fmla="*/ 7 w 62"/>
                  <a:gd name="T1" fmla="*/ 26 h 26"/>
                  <a:gd name="T2" fmla="*/ 7 w 62"/>
                  <a:gd name="T3" fmla="*/ 26 h 26"/>
                  <a:gd name="T4" fmla="*/ 6 w 62"/>
                  <a:gd name="T5" fmla="*/ 23 h 26"/>
                  <a:gd name="T6" fmla="*/ 4 w 62"/>
                  <a:gd name="T7" fmla="*/ 21 h 26"/>
                  <a:gd name="T8" fmla="*/ 2 w 62"/>
                  <a:gd name="T9" fmla="*/ 19 h 26"/>
                  <a:gd name="T10" fmla="*/ 0 w 62"/>
                  <a:gd name="T11" fmla="*/ 18 h 26"/>
                  <a:gd name="T12" fmla="*/ 0 w 62"/>
                  <a:gd name="T13" fmla="*/ 16 h 26"/>
                  <a:gd name="T14" fmla="*/ 0 w 62"/>
                  <a:gd name="T15" fmla="*/ 16 h 26"/>
                  <a:gd name="T16" fmla="*/ 0 w 62"/>
                  <a:gd name="T17" fmla="*/ 13 h 26"/>
                  <a:gd name="T18" fmla="*/ 1 w 62"/>
                  <a:gd name="T19" fmla="*/ 9 h 26"/>
                  <a:gd name="T20" fmla="*/ 4 w 62"/>
                  <a:gd name="T21" fmla="*/ 4 h 26"/>
                  <a:gd name="T22" fmla="*/ 9 w 62"/>
                  <a:gd name="T23" fmla="*/ 1 h 26"/>
                  <a:gd name="T24" fmla="*/ 11 w 62"/>
                  <a:gd name="T25" fmla="*/ 0 h 26"/>
                  <a:gd name="T26" fmla="*/ 14 w 62"/>
                  <a:gd name="T27" fmla="*/ 0 h 26"/>
                  <a:gd name="T28" fmla="*/ 46 w 62"/>
                  <a:gd name="T29" fmla="*/ 0 h 26"/>
                  <a:gd name="T30" fmla="*/ 46 w 62"/>
                  <a:gd name="T31" fmla="*/ 0 h 26"/>
                  <a:gd name="T32" fmla="*/ 49 w 62"/>
                  <a:gd name="T33" fmla="*/ 0 h 26"/>
                  <a:gd name="T34" fmla="*/ 52 w 62"/>
                  <a:gd name="T35" fmla="*/ 1 h 26"/>
                  <a:gd name="T36" fmla="*/ 58 w 62"/>
                  <a:gd name="T37" fmla="*/ 4 h 26"/>
                  <a:gd name="T38" fmla="*/ 61 w 62"/>
                  <a:gd name="T39" fmla="*/ 9 h 26"/>
                  <a:gd name="T40" fmla="*/ 62 w 62"/>
                  <a:gd name="T41" fmla="*/ 13 h 26"/>
                  <a:gd name="T42" fmla="*/ 62 w 62"/>
                  <a:gd name="T43" fmla="*/ 16 h 26"/>
                  <a:gd name="T44" fmla="*/ 62 w 62"/>
                  <a:gd name="T45" fmla="*/ 18 h 26"/>
                  <a:gd name="T46" fmla="*/ 62 w 62"/>
                  <a:gd name="T47" fmla="*/ 18 h 26"/>
                  <a:gd name="T48" fmla="*/ 60 w 62"/>
                  <a:gd name="T49" fmla="*/ 19 h 26"/>
                  <a:gd name="T50" fmla="*/ 58 w 62"/>
                  <a:gd name="T51" fmla="*/ 21 h 26"/>
                  <a:gd name="T52" fmla="*/ 56 w 62"/>
                  <a:gd name="T53" fmla="*/ 23 h 26"/>
                  <a:gd name="T54" fmla="*/ 54 w 62"/>
                  <a:gd name="T5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" h="26">
                    <a:moveTo>
                      <a:pt x="7" y="26"/>
                    </a:moveTo>
                    <a:lnTo>
                      <a:pt x="7" y="26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2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4" y="4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9"/>
                    </a:lnTo>
                    <a:lnTo>
                      <a:pt x="62" y="13"/>
                    </a:lnTo>
                    <a:lnTo>
                      <a:pt x="62" y="16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6" y="23"/>
                    </a:lnTo>
                    <a:lnTo>
                      <a:pt x="54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0" name="Freeform 291"/>
              <p:cNvSpPr>
                <a:spLocks noEditPoints="1"/>
              </p:cNvSpPr>
              <p:nvPr/>
            </p:nvSpPr>
            <p:spPr bwMode="auto">
              <a:xfrm>
                <a:off x="184" y="1380"/>
                <a:ext cx="250" cy="164"/>
              </a:xfrm>
              <a:custGeom>
                <a:avLst/>
                <a:gdLst>
                  <a:gd name="T0" fmla="*/ 7 w 250"/>
                  <a:gd name="T1" fmla="*/ 0 h 164"/>
                  <a:gd name="T2" fmla="*/ 0 w 250"/>
                  <a:gd name="T3" fmla="*/ 123 h 164"/>
                  <a:gd name="T4" fmla="*/ 29 w 250"/>
                  <a:gd name="T5" fmla="*/ 136 h 164"/>
                  <a:gd name="T6" fmla="*/ 33 w 250"/>
                  <a:gd name="T7" fmla="*/ 148 h 164"/>
                  <a:gd name="T8" fmla="*/ 44 w 250"/>
                  <a:gd name="T9" fmla="*/ 160 h 164"/>
                  <a:gd name="T10" fmla="*/ 60 w 250"/>
                  <a:gd name="T11" fmla="*/ 164 h 164"/>
                  <a:gd name="T12" fmla="*/ 73 w 250"/>
                  <a:gd name="T13" fmla="*/ 162 h 164"/>
                  <a:gd name="T14" fmla="*/ 86 w 250"/>
                  <a:gd name="T15" fmla="*/ 152 h 164"/>
                  <a:gd name="T16" fmla="*/ 92 w 250"/>
                  <a:gd name="T17" fmla="*/ 136 h 164"/>
                  <a:gd name="T18" fmla="*/ 179 w 250"/>
                  <a:gd name="T19" fmla="*/ 142 h 164"/>
                  <a:gd name="T20" fmla="*/ 188 w 250"/>
                  <a:gd name="T21" fmla="*/ 156 h 164"/>
                  <a:gd name="T22" fmla="*/ 203 w 250"/>
                  <a:gd name="T23" fmla="*/ 164 h 164"/>
                  <a:gd name="T24" fmla="*/ 216 w 250"/>
                  <a:gd name="T25" fmla="*/ 164 h 164"/>
                  <a:gd name="T26" fmla="*/ 230 w 250"/>
                  <a:gd name="T27" fmla="*/ 156 h 164"/>
                  <a:gd name="T28" fmla="*/ 239 w 250"/>
                  <a:gd name="T29" fmla="*/ 142 h 164"/>
                  <a:gd name="T30" fmla="*/ 250 w 250"/>
                  <a:gd name="T31" fmla="*/ 126 h 164"/>
                  <a:gd name="T32" fmla="*/ 224 w 250"/>
                  <a:gd name="T33" fmla="*/ 68 h 164"/>
                  <a:gd name="T34" fmla="*/ 202 w 250"/>
                  <a:gd name="T35" fmla="*/ 22 h 164"/>
                  <a:gd name="T36" fmla="*/ 190 w 250"/>
                  <a:gd name="T37" fmla="*/ 17 h 164"/>
                  <a:gd name="T38" fmla="*/ 60 w 250"/>
                  <a:gd name="T39" fmla="*/ 149 h 164"/>
                  <a:gd name="T40" fmla="*/ 49 w 250"/>
                  <a:gd name="T41" fmla="*/ 143 h 164"/>
                  <a:gd name="T42" fmla="*/ 45 w 250"/>
                  <a:gd name="T43" fmla="*/ 132 h 164"/>
                  <a:gd name="T44" fmla="*/ 46 w 250"/>
                  <a:gd name="T45" fmla="*/ 126 h 164"/>
                  <a:gd name="T46" fmla="*/ 57 w 250"/>
                  <a:gd name="T47" fmla="*/ 117 h 164"/>
                  <a:gd name="T48" fmla="*/ 64 w 250"/>
                  <a:gd name="T49" fmla="*/ 117 h 164"/>
                  <a:gd name="T50" fmla="*/ 76 w 250"/>
                  <a:gd name="T51" fmla="*/ 126 h 164"/>
                  <a:gd name="T52" fmla="*/ 77 w 250"/>
                  <a:gd name="T53" fmla="*/ 132 h 164"/>
                  <a:gd name="T54" fmla="*/ 73 w 250"/>
                  <a:gd name="T55" fmla="*/ 143 h 164"/>
                  <a:gd name="T56" fmla="*/ 60 w 250"/>
                  <a:gd name="T57" fmla="*/ 149 h 164"/>
                  <a:gd name="T58" fmla="*/ 128 w 250"/>
                  <a:gd name="T59" fmla="*/ 87 h 164"/>
                  <a:gd name="T60" fmla="*/ 122 w 250"/>
                  <a:gd name="T61" fmla="*/ 97 h 164"/>
                  <a:gd name="T62" fmla="*/ 53 w 250"/>
                  <a:gd name="T63" fmla="*/ 97 h 164"/>
                  <a:gd name="T64" fmla="*/ 44 w 250"/>
                  <a:gd name="T65" fmla="*/ 91 h 164"/>
                  <a:gd name="T66" fmla="*/ 43 w 250"/>
                  <a:gd name="T67" fmla="*/ 23 h 164"/>
                  <a:gd name="T68" fmla="*/ 49 w 250"/>
                  <a:gd name="T69" fmla="*/ 14 h 164"/>
                  <a:gd name="T70" fmla="*/ 118 w 250"/>
                  <a:gd name="T71" fmla="*/ 13 h 164"/>
                  <a:gd name="T72" fmla="*/ 127 w 250"/>
                  <a:gd name="T73" fmla="*/ 19 h 164"/>
                  <a:gd name="T74" fmla="*/ 163 w 250"/>
                  <a:gd name="T75" fmla="*/ 63 h 164"/>
                  <a:gd name="T76" fmla="*/ 190 w 250"/>
                  <a:gd name="T77" fmla="*/ 27 h 164"/>
                  <a:gd name="T78" fmla="*/ 209 w 250"/>
                  <a:gd name="T79" fmla="*/ 63 h 164"/>
                  <a:gd name="T80" fmla="*/ 209 w 250"/>
                  <a:gd name="T81" fmla="*/ 149 h 164"/>
                  <a:gd name="T82" fmla="*/ 198 w 250"/>
                  <a:gd name="T83" fmla="*/ 143 h 164"/>
                  <a:gd name="T84" fmla="*/ 193 w 250"/>
                  <a:gd name="T85" fmla="*/ 132 h 164"/>
                  <a:gd name="T86" fmla="*/ 194 w 250"/>
                  <a:gd name="T87" fmla="*/ 126 h 164"/>
                  <a:gd name="T88" fmla="*/ 206 w 250"/>
                  <a:gd name="T89" fmla="*/ 117 h 164"/>
                  <a:gd name="T90" fmla="*/ 213 w 250"/>
                  <a:gd name="T91" fmla="*/ 117 h 164"/>
                  <a:gd name="T92" fmla="*/ 224 w 250"/>
                  <a:gd name="T93" fmla="*/ 126 h 164"/>
                  <a:gd name="T94" fmla="*/ 226 w 250"/>
                  <a:gd name="T95" fmla="*/ 132 h 164"/>
                  <a:gd name="T96" fmla="*/ 221 w 250"/>
                  <a:gd name="T97" fmla="*/ 143 h 164"/>
                  <a:gd name="T98" fmla="*/ 209 w 250"/>
                  <a:gd name="T99" fmla="*/ 14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0" h="164">
                    <a:moveTo>
                      <a:pt x="163" y="17"/>
                    </a:moveTo>
                    <a:lnTo>
                      <a:pt x="163" y="0"/>
                    </a:lnTo>
                    <a:lnTo>
                      <a:pt x="7" y="0"/>
                    </a:lnTo>
                    <a:lnTo>
                      <a:pt x="7" y="110"/>
                    </a:lnTo>
                    <a:lnTo>
                      <a:pt x="0" y="110"/>
                    </a:lnTo>
                    <a:lnTo>
                      <a:pt x="0" y="123"/>
                    </a:lnTo>
                    <a:lnTo>
                      <a:pt x="18" y="123"/>
                    </a:lnTo>
                    <a:lnTo>
                      <a:pt x="26" y="136"/>
                    </a:lnTo>
                    <a:lnTo>
                      <a:pt x="29" y="136"/>
                    </a:lnTo>
                    <a:lnTo>
                      <a:pt x="29" y="136"/>
                    </a:lnTo>
                    <a:lnTo>
                      <a:pt x="30" y="142"/>
                    </a:lnTo>
                    <a:lnTo>
                      <a:pt x="33" y="148"/>
                    </a:lnTo>
                    <a:lnTo>
                      <a:pt x="36" y="152"/>
                    </a:lnTo>
                    <a:lnTo>
                      <a:pt x="40" y="156"/>
                    </a:lnTo>
                    <a:lnTo>
                      <a:pt x="44" y="160"/>
                    </a:lnTo>
                    <a:lnTo>
                      <a:pt x="49" y="162"/>
                    </a:lnTo>
                    <a:lnTo>
                      <a:pt x="55" y="164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66" y="164"/>
                    </a:lnTo>
                    <a:lnTo>
                      <a:pt x="73" y="162"/>
                    </a:lnTo>
                    <a:lnTo>
                      <a:pt x="78" y="160"/>
                    </a:lnTo>
                    <a:lnTo>
                      <a:pt x="82" y="156"/>
                    </a:lnTo>
                    <a:lnTo>
                      <a:pt x="86" y="152"/>
                    </a:lnTo>
                    <a:lnTo>
                      <a:pt x="89" y="148"/>
                    </a:lnTo>
                    <a:lnTo>
                      <a:pt x="91" y="142"/>
                    </a:lnTo>
                    <a:lnTo>
                      <a:pt x="92" y="136"/>
                    </a:lnTo>
                    <a:lnTo>
                      <a:pt x="178" y="136"/>
                    </a:lnTo>
                    <a:lnTo>
                      <a:pt x="178" y="136"/>
                    </a:lnTo>
                    <a:lnTo>
                      <a:pt x="179" y="142"/>
                    </a:lnTo>
                    <a:lnTo>
                      <a:pt x="181" y="148"/>
                    </a:lnTo>
                    <a:lnTo>
                      <a:pt x="184" y="152"/>
                    </a:lnTo>
                    <a:lnTo>
                      <a:pt x="188" y="156"/>
                    </a:lnTo>
                    <a:lnTo>
                      <a:pt x="193" y="160"/>
                    </a:lnTo>
                    <a:lnTo>
                      <a:pt x="198" y="162"/>
                    </a:lnTo>
                    <a:lnTo>
                      <a:pt x="203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1" y="162"/>
                    </a:lnTo>
                    <a:lnTo>
                      <a:pt x="226" y="160"/>
                    </a:lnTo>
                    <a:lnTo>
                      <a:pt x="230" y="156"/>
                    </a:lnTo>
                    <a:lnTo>
                      <a:pt x="234" y="152"/>
                    </a:lnTo>
                    <a:lnTo>
                      <a:pt x="237" y="148"/>
                    </a:lnTo>
                    <a:lnTo>
                      <a:pt x="239" y="142"/>
                    </a:lnTo>
                    <a:lnTo>
                      <a:pt x="241" y="136"/>
                    </a:lnTo>
                    <a:lnTo>
                      <a:pt x="250" y="136"/>
                    </a:lnTo>
                    <a:lnTo>
                      <a:pt x="250" y="126"/>
                    </a:lnTo>
                    <a:lnTo>
                      <a:pt x="248" y="126"/>
                    </a:lnTo>
                    <a:lnTo>
                      <a:pt x="248" y="85"/>
                    </a:lnTo>
                    <a:lnTo>
                      <a:pt x="224" y="68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2" y="22"/>
                    </a:lnTo>
                    <a:lnTo>
                      <a:pt x="198" y="19"/>
                    </a:lnTo>
                    <a:lnTo>
                      <a:pt x="194" y="17"/>
                    </a:lnTo>
                    <a:lnTo>
                      <a:pt x="190" y="17"/>
                    </a:lnTo>
                    <a:lnTo>
                      <a:pt x="163" y="17"/>
                    </a:lnTo>
                    <a:close/>
                    <a:moveTo>
                      <a:pt x="60" y="149"/>
                    </a:moveTo>
                    <a:lnTo>
                      <a:pt x="60" y="149"/>
                    </a:lnTo>
                    <a:lnTo>
                      <a:pt x="57" y="149"/>
                    </a:lnTo>
                    <a:lnTo>
                      <a:pt x="54" y="148"/>
                    </a:lnTo>
                    <a:lnTo>
                      <a:pt x="49" y="143"/>
                    </a:lnTo>
                    <a:lnTo>
                      <a:pt x="46" y="138"/>
                    </a:lnTo>
                    <a:lnTo>
                      <a:pt x="45" y="136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29"/>
                    </a:lnTo>
                    <a:lnTo>
                      <a:pt x="46" y="126"/>
                    </a:lnTo>
                    <a:lnTo>
                      <a:pt x="49" y="121"/>
                    </a:lnTo>
                    <a:lnTo>
                      <a:pt x="54" y="118"/>
                    </a:lnTo>
                    <a:lnTo>
                      <a:pt x="57" y="117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64" y="117"/>
                    </a:lnTo>
                    <a:lnTo>
                      <a:pt x="67" y="118"/>
                    </a:lnTo>
                    <a:lnTo>
                      <a:pt x="73" y="121"/>
                    </a:lnTo>
                    <a:lnTo>
                      <a:pt x="76" y="126"/>
                    </a:lnTo>
                    <a:lnTo>
                      <a:pt x="77" y="129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7" y="136"/>
                    </a:lnTo>
                    <a:lnTo>
                      <a:pt x="76" y="138"/>
                    </a:lnTo>
                    <a:lnTo>
                      <a:pt x="73" y="143"/>
                    </a:lnTo>
                    <a:lnTo>
                      <a:pt x="67" y="148"/>
                    </a:lnTo>
                    <a:lnTo>
                      <a:pt x="64" y="149"/>
                    </a:lnTo>
                    <a:lnTo>
                      <a:pt x="60" y="149"/>
                    </a:lnTo>
                    <a:lnTo>
                      <a:pt x="60" y="149"/>
                    </a:lnTo>
                    <a:close/>
                    <a:moveTo>
                      <a:pt x="128" y="87"/>
                    </a:moveTo>
                    <a:lnTo>
                      <a:pt x="128" y="87"/>
                    </a:lnTo>
                    <a:lnTo>
                      <a:pt x="127" y="91"/>
                    </a:lnTo>
                    <a:lnTo>
                      <a:pt x="125" y="94"/>
                    </a:lnTo>
                    <a:lnTo>
                      <a:pt x="122" y="97"/>
                    </a:lnTo>
                    <a:lnTo>
                      <a:pt x="118" y="97"/>
                    </a:lnTo>
                    <a:lnTo>
                      <a:pt x="53" y="97"/>
                    </a:lnTo>
                    <a:lnTo>
                      <a:pt x="53" y="97"/>
                    </a:lnTo>
                    <a:lnTo>
                      <a:pt x="49" y="97"/>
                    </a:lnTo>
                    <a:lnTo>
                      <a:pt x="46" y="94"/>
                    </a:lnTo>
                    <a:lnTo>
                      <a:pt x="44" y="91"/>
                    </a:lnTo>
                    <a:lnTo>
                      <a:pt x="43" y="87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19"/>
                    </a:lnTo>
                    <a:lnTo>
                      <a:pt x="46" y="16"/>
                    </a:lnTo>
                    <a:lnTo>
                      <a:pt x="49" y="14"/>
                    </a:lnTo>
                    <a:lnTo>
                      <a:pt x="53" y="13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22" y="14"/>
                    </a:lnTo>
                    <a:lnTo>
                      <a:pt x="125" y="16"/>
                    </a:lnTo>
                    <a:lnTo>
                      <a:pt x="127" y="19"/>
                    </a:lnTo>
                    <a:lnTo>
                      <a:pt x="128" y="23"/>
                    </a:lnTo>
                    <a:lnTo>
                      <a:pt x="128" y="87"/>
                    </a:lnTo>
                    <a:close/>
                    <a:moveTo>
                      <a:pt x="163" y="63"/>
                    </a:moveTo>
                    <a:lnTo>
                      <a:pt x="163" y="27"/>
                    </a:lnTo>
                    <a:lnTo>
                      <a:pt x="190" y="27"/>
                    </a:lnTo>
                    <a:lnTo>
                      <a:pt x="190" y="27"/>
                    </a:lnTo>
                    <a:lnTo>
                      <a:pt x="193" y="28"/>
                    </a:lnTo>
                    <a:lnTo>
                      <a:pt x="195" y="30"/>
                    </a:lnTo>
                    <a:lnTo>
                      <a:pt x="209" y="63"/>
                    </a:lnTo>
                    <a:lnTo>
                      <a:pt x="163" y="63"/>
                    </a:lnTo>
                    <a:close/>
                    <a:moveTo>
                      <a:pt x="209" y="149"/>
                    </a:moveTo>
                    <a:lnTo>
                      <a:pt x="209" y="149"/>
                    </a:lnTo>
                    <a:lnTo>
                      <a:pt x="206" y="149"/>
                    </a:lnTo>
                    <a:lnTo>
                      <a:pt x="203" y="148"/>
                    </a:lnTo>
                    <a:lnTo>
                      <a:pt x="198" y="143"/>
                    </a:lnTo>
                    <a:lnTo>
                      <a:pt x="194" y="138"/>
                    </a:lnTo>
                    <a:lnTo>
                      <a:pt x="193" y="136"/>
                    </a:lnTo>
                    <a:lnTo>
                      <a:pt x="193" y="132"/>
                    </a:lnTo>
                    <a:lnTo>
                      <a:pt x="193" y="132"/>
                    </a:lnTo>
                    <a:lnTo>
                      <a:pt x="193" y="129"/>
                    </a:lnTo>
                    <a:lnTo>
                      <a:pt x="194" y="126"/>
                    </a:lnTo>
                    <a:lnTo>
                      <a:pt x="198" y="121"/>
                    </a:lnTo>
                    <a:lnTo>
                      <a:pt x="203" y="118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17"/>
                    </a:lnTo>
                    <a:lnTo>
                      <a:pt x="213" y="117"/>
                    </a:lnTo>
                    <a:lnTo>
                      <a:pt x="216" y="118"/>
                    </a:lnTo>
                    <a:lnTo>
                      <a:pt x="221" y="121"/>
                    </a:lnTo>
                    <a:lnTo>
                      <a:pt x="224" y="126"/>
                    </a:lnTo>
                    <a:lnTo>
                      <a:pt x="225" y="129"/>
                    </a:lnTo>
                    <a:lnTo>
                      <a:pt x="226" y="132"/>
                    </a:lnTo>
                    <a:lnTo>
                      <a:pt x="226" y="132"/>
                    </a:lnTo>
                    <a:lnTo>
                      <a:pt x="225" y="136"/>
                    </a:lnTo>
                    <a:lnTo>
                      <a:pt x="224" y="138"/>
                    </a:lnTo>
                    <a:lnTo>
                      <a:pt x="221" y="143"/>
                    </a:lnTo>
                    <a:lnTo>
                      <a:pt x="216" y="148"/>
                    </a:lnTo>
                    <a:lnTo>
                      <a:pt x="213" y="149"/>
                    </a:lnTo>
                    <a:lnTo>
                      <a:pt x="209" y="149"/>
                    </a:lnTo>
                    <a:lnTo>
                      <a:pt x="209" y="1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1" name="Freeform 292"/>
              <p:cNvSpPr>
                <a:spLocks/>
              </p:cNvSpPr>
              <p:nvPr/>
            </p:nvSpPr>
            <p:spPr bwMode="auto">
              <a:xfrm>
                <a:off x="245" y="1410"/>
                <a:ext cx="50" cy="50"/>
              </a:xfrm>
              <a:custGeom>
                <a:avLst/>
                <a:gdLst>
                  <a:gd name="T0" fmla="*/ 50 w 50"/>
                  <a:gd name="T1" fmla="*/ 34 h 50"/>
                  <a:gd name="T2" fmla="*/ 33 w 50"/>
                  <a:gd name="T3" fmla="*/ 34 h 50"/>
                  <a:gd name="T4" fmla="*/ 33 w 50"/>
                  <a:gd name="T5" fmla="*/ 50 h 50"/>
                  <a:gd name="T6" fmla="*/ 16 w 50"/>
                  <a:gd name="T7" fmla="*/ 50 h 50"/>
                  <a:gd name="T8" fmla="*/ 16 w 50"/>
                  <a:gd name="T9" fmla="*/ 34 h 50"/>
                  <a:gd name="T10" fmla="*/ 0 w 50"/>
                  <a:gd name="T11" fmla="*/ 34 h 50"/>
                  <a:gd name="T12" fmla="*/ 0 w 50"/>
                  <a:gd name="T13" fmla="*/ 16 h 50"/>
                  <a:gd name="T14" fmla="*/ 16 w 50"/>
                  <a:gd name="T15" fmla="*/ 16 h 50"/>
                  <a:gd name="T16" fmla="*/ 16 w 50"/>
                  <a:gd name="T17" fmla="*/ 0 h 50"/>
                  <a:gd name="T18" fmla="*/ 33 w 50"/>
                  <a:gd name="T19" fmla="*/ 0 h 50"/>
                  <a:gd name="T20" fmla="*/ 33 w 50"/>
                  <a:gd name="T21" fmla="*/ 16 h 50"/>
                  <a:gd name="T22" fmla="*/ 50 w 50"/>
                  <a:gd name="T23" fmla="*/ 16 h 50"/>
                  <a:gd name="T24" fmla="*/ 50 w 50"/>
                  <a:gd name="T25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50">
                    <a:moveTo>
                      <a:pt x="50" y="34"/>
                    </a:moveTo>
                    <a:lnTo>
                      <a:pt x="33" y="34"/>
                    </a:lnTo>
                    <a:lnTo>
                      <a:pt x="33" y="50"/>
                    </a:lnTo>
                    <a:lnTo>
                      <a:pt x="16" y="50"/>
                    </a:lnTo>
                    <a:lnTo>
                      <a:pt x="16" y="34"/>
                    </a:lnTo>
                    <a:lnTo>
                      <a:pt x="0" y="34"/>
                    </a:lnTo>
                    <a:lnTo>
                      <a:pt x="0" y="16"/>
                    </a:lnTo>
                    <a:lnTo>
                      <a:pt x="16" y="16"/>
                    </a:lnTo>
                    <a:lnTo>
                      <a:pt x="16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50" y="16"/>
                    </a:lnTo>
                    <a:lnTo>
                      <a:pt x="50" y="3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2" name="Freeform 293"/>
              <p:cNvSpPr>
                <a:spLocks/>
              </p:cNvSpPr>
              <p:nvPr/>
            </p:nvSpPr>
            <p:spPr bwMode="auto">
              <a:xfrm>
                <a:off x="355" y="1380"/>
                <a:ext cx="18" cy="12"/>
              </a:xfrm>
              <a:custGeom>
                <a:avLst/>
                <a:gdLst>
                  <a:gd name="T0" fmla="*/ 18 w 18"/>
                  <a:gd name="T1" fmla="*/ 12 h 12"/>
                  <a:gd name="T2" fmla="*/ 18 w 18"/>
                  <a:gd name="T3" fmla="*/ 9 h 12"/>
                  <a:gd name="T4" fmla="*/ 18 w 18"/>
                  <a:gd name="T5" fmla="*/ 9 h 12"/>
                  <a:gd name="T6" fmla="*/ 17 w 18"/>
                  <a:gd name="T7" fmla="*/ 6 h 12"/>
                  <a:gd name="T8" fmla="*/ 16 w 18"/>
                  <a:gd name="T9" fmla="*/ 2 h 12"/>
                  <a:gd name="T10" fmla="*/ 13 w 18"/>
                  <a:gd name="T11" fmla="*/ 1 h 12"/>
                  <a:gd name="T12" fmla="*/ 10 w 18"/>
                  <a:gd name="T13" fmla="*/ 0 h 12"/>
                  <a:gd name="T14" fmla="*/ 10 w 18"/>
                  <a:gd name="T15" fmla="*/ 0 h 12"/>
                  <a:gd name="T16" fmla="*/ 6 w 18"/>
                  <a:gd name="T17" fmla="*/ 1 h 12"/>
                  <a:gd name="T18" fmla="*/ 3 w 18"/>
                  <a:gd name="T19" fmla="*/ 2 h 12"/>
                  <a:gd name="T20" fmla="*/ 1 w 18"/>
                  <a:gd name="T21" fmla="*/ 6 h 12"/>
                  <a:gd name="T22" fmla="*/ 0 w 18"/>
                  <a:gd name="T23" fmla="*/ 9 h 12"/>
                  <a:gd name="T24" fmla="*/ 0 w 1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2">
                    <a:moveTo>
                      <a:pt x="18" y="12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3" name="Freeform 294"/>
              <p:cNvSpPr>
                <a:spLocks/>
              </p:cNvSpPr>
              <p:nvPr/>
            </p:nvSpPr>
            <p:spPr bwMode="auto">
              <a:xfrm>
                <a:off x="3569" y="2401"/>
                <a:ext cx="271" cy="231"/>
              </a:xfrm>
              <a:custGeom>
                <a:avLst/>
                <a:gdLst>
                  <a:gd name="T0" fmla="*/ 136 w 271"/>
                  <a:gd name="T1" fmla="*/ 0 h 231"/>
                  <a:gd name="T2" fmla="*/ 0 w 271"/>
                  <a:gd name="T3" fmla="*/ 127 h 231"/>
                  <a:gd name="T4" fmla="*/ 16 w 271"/>
                  <a:gd name="T5" fmla="*/ 145 h 231"/>
                  <a:gd name="T6" fmla="*/ 23 w 271"/>
                  <a:gd name="T7" fmla="*/ 139 h 231"/>
                  <a:gd name="T8" fmla="*/ 23 w 271"/>
                  <a:gd name="T9" fmla="*/ 231 h 231"/>
                  <a:gd name="T10" fmla="*/ 248 w 271"/>
                  <a:gd name="T11" fmla="*/ 231 h 231"/>
                  <a:gd name="T12" fmla="*/ 248 w 271"/>
                  <a:gd name="T13" fmla="*/ 139 h 231"/>
                  <a:gd name="T14" fmla="*/ 255 w 271"/>
                  <a:gd name="T15" fmla="*/ 145 h 231"/>
                  <a:gd name="T16" fmla="*/ 271 w 271"/>
                  <a:gd name="T17" fmla="*/ 127 h 231"/>
                  <a:gd name="T18" fmla="*/ 136 w 271"/>
                  <a:gd name="T1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31">
                    <a:moveTo>
                      <a:pt x="136" y="0"/>
                    </a:moveTo>
                    <a:lnTo>
                      <a:pt x="0" y="127"/>
                    </a:lnTo>
                    <a:lnTo>
                      <a:pt x="16" y="145"/>
                    </a:lnTo>
                    <a:lnTo>
                      <a:pt x="23" y="139"/>
                    </a:lnTo>
                    <a:lnTo>
                      <a:pt x="23" y="231"/>
                    </a:lnTo>
                    <a:lnTo>
                      <a:pt x="248" y="231"/>
                    </a:lnTo>
                    <a:lnTo>
                      <a:pt x="248" y="139"/>
                    </a:lnTo>
                    <a:lnTo>
                      <a:pt x="255" y="145"/>
                    </a:lnTo>
                    <a:lnTo>
                      <a:pt x="271" y="127"/>
                    </a:lnTo>
                    <a:lnTo>
                      <a:pt x="1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4" name="Freeform 295"/>
              <p:cNvSpPr>
                <a:spLocks/>
              </p:cNvSpPr>
              <p:nvPr/>
            </p:nvSpPr>
            <p:spPr bwMode="auto">
              <a:xfrm>
                <a:off x="3774" y="2532"/>
                <a:ext cx="23" cy="23"/>
              </a:xfrm>
              <a:custGeom>
                <a:avLst/>
                <a:gdLst>
                  <a:gd name="T0" fmla="*/ 11 w 23"/>
                  <a:gd name="T1" fmla="*/ 0 h 23"/>
                  <a:gd name="T2" fmla="*/ 11 w 23"/>
                  <a:gd name="T3" fmla="*/ 0 h 23"/>
                  <a:gd name="T4" fmla="*/ 15 w 23"/>
                  <a:gd name="T5" fmla="*/ 1 h 23"/>
                  <a:gd name="T6" fmla="*/ 20 w 23"/>
                  <a:gd name="T7" fmla="*/ 3 h 23"/>
                  <a:gd name="T8" fmla="*/ 22 w 23"/>
                  <a:gd name="T9" fmla="*/ 8 h 23"/>
                  <a:gd name="T10" fmla="*/ 23 w 23"/>
                  <a:gd name="T11" fmla="*/ 12 h 23"/>
                  <a:gd name="T12" fmla="*/ 23 w 23"/>
                  <a:gd name="T13" fmla="*/ 12 h 23"/>
                  <a:gd name="T14" fmla="*/ 22 w 23"/>
                  <a:gd name="T15" fmla="*/ 16 h 23"/>
                  <a:gd name="T16" fmla="*/ 20 w 23"/>
                  <a:gd name="T17" fmla="*/ 19 h 23"/>
                  <a:gd name="T18" fmla="*/ 15 w 23"/>
                  <a:gd name="T19" fmla="*/ 22 h 23"/>
                  <a:gd name="T20" fmla="*/ 11 w 23"/>
                  <a:gd name="T21" fmla="*/ 23 h 23"/>
                  <a:gd name="T22" fmla="*/ 11 w 23"/>
                  <a:gd name="T23" fmla="*/ 23 h 23"/>
                  <a:gd name="T24" fmla="*/ 7 w 23"/>
                  <a:gd name="T25" fmla="*/ 22 h 23"/>
                  <a:gd name="T26" fmla="*/ 3 w 23"/>
                  <a:gd name="T27" fmla="*/ 19 h 23"/>
                  <a:gd name="T28" fmla="*/ 1 w 23"/>
                  <a:gd name="T29" fmla="*/ 16 h 23"/>
                  <a:gd name="T30" fmla="*/ 0 w 23"/>
                  <a:gd name="T31" fmla="*/ 12 h 23"/>
                  <a:gd name="T32" fmla="*/ 0 w 23"/>
                  <a:gd name="T33" fmla="*/ 12 h 23"/>
                  <a:gd name="T34" fmla="*/ 1 w 23"/>
                  <a:gd name="T35" fmla="*/ 8 h 23"/>
                  <a:gd name="T36" fmla="*/ 3 w 23"/>
                  <a:gd name="T37" fmla="*/ 3 h 23"/>
                  <a:gd name="T38" fmla="*/ 7 w 23"/>
                  <a:gd name="T39" fmla="*/ 1 h 23"/>
                  <a:gd name="T40" fmla="*/ 11 w 23"/>
                  <a:gd name="T41" fmla="*/ 0 h 23"/>
                  <a:gd name="T42" fmla="*/ 11 w 23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2" y="8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7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5" name="Freeform 296"/>
              <p:cNvSpPr>
                <a:spLocks/>
              </p:cNvSpPr>
              <p:nvPr/>
            </p:nvSpPr>
            <p:spPr bwMode="auto">
              <a:xfrm>
                <a:off x="3724" y="2491"/>
                <a:ext cx="34" cy="34"/>
              </a:xfrm>
              <a:custGeom>
                <a:avLst/>
                <a:gdLst>
                  <a:gd name="T0" fmla="*/ 17 w 34"/>
                  <a:gd name="T1" fmla="*/ 0 h 34"/>
                  <a:gd name="T2" fmla="*/ 17 w 34"/>
                  <a:gd name="T3" fmla="*/ 0 h 34"/>
                  <a:gd name="T4" fmla="*/ 20 w 34"/>
                  <a:gd name="T5" fmla="*/ 0 h 34"/>
                  <a:gd name="T6" fmla="*/ 23 w 34"/>
                  <a:gd name="T7" fmla="*/ 1 h 34"/>
                  <a:gd name="T8" fmla="*/ 26 w 34"/>
                  <a:gd name="T9" fmla="*/ 3 h 34"/>
                  <a:gd name="T10" fmla="*/ 28 w 34"/>
                  <a:gd name="T11" fmla="*/ 5 h 34"/>
                  <a:gd name="T12" fmla="*/ 30 w 34"/>
                  <a:gd name="T13" fmla="*/ 7 h 34"/>
                  <a:gd name="T14" fmla="*/ 32 w 34"/>
                  <a:gd name="T15" fmla="*/ 10 h 34"/>
                  <a:gd name="T16" fmla="*/ 34 w 34"/>
                  <a:gd name="T17" fmla="*/ 14 h 34"/>
                  <a:gd name="T18" fmla="*/ 34 w 34"/>
                  <a:gd name="T19" fmla="*/ 17 h 34"/>
                  <a:gd name="T20" fmla="*/ 34 w 34"/>
                  <a:gd name="T21" fmla="*/ 17 h 34"/>
                  <a:gd name="T22" fmla="*/ 34 w 34"/>
                  <a:gd name="T23" fmla="*/ 21 h 34"/>
                  <a:gd name="T24" fmla="*/ 32 w 34"/>
                  <a:gd name="T25" fmla="*/ 24 h 34"/>
                  <a:gd name="T26" fmla="*/ 30 w 34"/>
                  <a:gd name="T27" fmla="*/ 26 h 34"/>
                  <a:gd name="T28" fmla="*/ 28 w 34"/>
                  <a:gd name="T29" fmla="*/ 29 h 34"/>
                  <a:gd name="T30" fmla="*/ 26 w 34"/>
                  <a:gd name="T31" fmla="*/ 31 h 34"/>
                  <a:gd name="T32" fmla="*/ 23 w 34"/>
                  <a:gd name="T33" fmla="*/ 32 h 34"/>
                  <a:gd name="T34" fmla="*/ 20 w 34"/>
                  <a:gd name="T35" fmla="*/ 33 h 34"/>
                  <a:gd name="T36" fmla="*/ 17 w 34"/>
                  <a:gd name="T37" fmla="*/ 34 h 34"/>
                  <a:gd name="T38" fmla="*/ 17 w 34"/>
                  <a:gd name="T39" fmla="*/ 34 h 34"/>
                  <a:gd name="T40" fmla="*/ 13 w 34"/>
                  <a:gd name="T41" fmla="*/ 33 h 34"/>
                  <a:gd name="T42" fmla="*/ 10 w 34"/>
                  <a:gd name="T43" fmla="*/ 32 h 34"/>
                  <a:gd name="T44" fmla="*/ 8 w 34"/>
                  <a:gd name="T45" fmla="*/ 31 h 34"/>
                  <a:gd name="T46" fmla="*/ 5 w 34"/>
                  <a:gd name="T47" fmla="*/ 29 h 34"/>
                  <a:gd name="T48" fmla="*/ 3 w 34"/>
                  <a:gd name="T49" fmla="*/ 26 h 34"/>
                  <a:gd name="T50" fmla="*/ 2 w 34"/>
                  <a:gd name="T51" fmla="*/ 24 h 34"/>
                  <a:gd name="T52" fmla="*/ 1 w 34"/>
                  <a:gd name="T53" fmla="*/ 21 h 34"/>
                  <a:gd name="T54" fmla="*/ 0 w 34"/>
                  <a:gd name="T55" fmla="*/ 17 h 34"/>
                  <a:gd name="T56" fmla="*/ 0 w 34"/>
                  <a:gd name="T57" fmla="*/ 17 h 34"/>
                  <a:gd name="T58" fmla="*/ 1 w 34"/>
                  <a:gd name="T59" fmla="*/ 14 h 34"/>
                  <a:gd name="T60" fmla="*/ 2 w 34"/>
                  <a:gd name="T61" fmla="*/ 10 h 34"/>
                  <a:gd name="T62" fmla="*/ 3 w 34"/>
                  <a:gd name="T63" fmla="*/ 7 h 34"/>
                  <a:gd name="T64" fmla="*/ 5 w 34"/>
                  <a:gd name="T65" fmla="*/ 5 h 34"/>
                  <a:gd name="T66" fmla="*/ 8 w 34"/>
                  <a:gd name="T67" fmla="*/ 3 h 34"/>
                  <a:gd name="T68" fmla="*/ 10 w 34"/>
                  <a:gd name="T69" fmla="*/ 1 h 34"/>
                  <a:gd name="T70" fmla="*/ 13 w 34"/>
                  <a:gd name="T71" fmla="*/ 0 h 34"/>
                  <a:gd name="T72" fmla="*/ 17 w 34"/>
                  <a:gd name="T73" fmla="*/ 0 h 34"/>
                  <a:gd name="T74" fmla="*/ 17 w 34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30" y="26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6" name="Freeform 297"/>
              <p:cNvSpPr>
                <a:spLocks/>
              </p:cNvSpPr>
              <p:nvPr/>
            </p:nvSpPr>
            <p:spPr bwMode="auto">
              <a:xfrm>
                <a:off x="3666" y="2491"/>
                <a:ext cx="33" cy="34"/>
              </a:xfrm>
              <a:custGeom>
                <a:avLst/>
                <a:gdLst>
                  <a:gd name="T0" fmla="*/ 16 w 33"/>
                  <a:gd name="T1" fmla="*/ 0 h 34"/>
                  <a:gd name="T2" fmla="*/ 16 w 33"/>
                  <a:gd name="T3" fmla="*/ 0 h 34"/>
                  <a:gd name="T4" fmla="*/ 20 w 33"/>
                  <a:gd name="T5" fmla="*/ 0 h 34"/>
                  <a:gd name="T6" fmla="*/ 23 w 33"/>
                  <a:gd name="T7" fmla="*/ 1 h 34"/>
                  <a:gd name="T8" fmla="*/ 26 w 33"/>
                  <a:gd name="T9" fmla="*/ 3 h 34"/>
                  <a:gd name="T10" fmla="*/ 29 w 33"/>
                  <a:gd name="T11" fmla="*/ 5 h 34"/>
                  <a:gd name="T12" fmla="*/ 31 w 33"/>
                  <a:gd name="T13" fmla="*/ 7 h 34"/>
                  <a:gd name="T14" fmla="*/ 32 w 33"/>
                  <a:gd name="T15" fmla="*/ 10 h 34"/>
                  <a:gd name="T16" fmla="*/ 33 w 33"/>
                  <a:gd name="T17" fmla="*/ 14 h 34"/>
                  <a:gd name="T18" fmla="*/ 33 w 33"/>
                  <a:gd name="T19" fmla="*/ 17 h 34"/>
                  <a:gd name="T20" fmla="*/ 33 w 33"/>
                  <a:gd name="T21" fmla="*/ 17 h 34"/>
                  <a:gd name="T22" fmla="*/ 33 w 33"/>
                  <a:gd name="T23" fmla="*/ 21 h 34"/>
                  <a:gd name="T24" fmla="*/ 32 w 33"/>
                  <a:gd name="T25" fmla="*/ 24 h 34"/>
                  <a:gd name="T26" fmla="*/ 31 w 33"/>
                  <a:gd name="T27" fmla="*/ 26 h 34"/>
                  <a:gd name="T28" fmla="*/ 29 w 33"/>
                  <a:gd name="T29" fmla="*/ 29 h 34"/>
                  <a:gd name="T30" fmla="*/ 26 w 33"/>
                  <a:gd name="T31" fmla="*/ 31 h 34"/>
                  <a:gd name="T32" fmla="*/ 23 w 33"/>
                  <a:gd name="T33" fmla="*/ 32 h 34"/>
                  <a:gd name="T34" fmla="*/ 20 w 33"/>
                  <a:gd name="T35" fmla="*/ 33 h 34"/>
                  <a:gd name="T36" fmla="*/ 16 w 33"/>
                  <a:gd name="T37" fmla="*/ 34 h 34"/>
                  <a:gd name="T38" fmla="*/ 16 w 33"/>
                  <a:gd name="T39" fmla="*/ 34 h 34"/>
                  <a:gd name="T40" fmla="*/ 13 w 33"/>
                  <a:gd name="T41" fmla="*/ 33 h 34"/>
                  <a:gd name="T42" fmla="*/ 10 w 33"/>
                  <a:gd name="T43" fmla="*/ 32 h 34"/>
                  <a:gd name="T44" fmla="*/ 7 w 33"/>
                  <a:gd name="T45" fmla="*/ 31 h 34"/>
                  <a:gd name="T46" fmla="*/ 5 w 33"/>
                  <a:gd name="T47" fmla="*/ 29 h 34"/>
                  <a:gd name="T48" fmla="*/ 3 w 33"/>
                  <a:gd name="T49" fmla="*/ 26 h 34"/>
                  <a:gd name="T50" fmla="*/ 1 w 33"/>
                  <a:gd name="T51" fmla="*/ 24 h 34"/>
                  <a:gd name="T52" fmla="*/ 0 w 33"/>
                  <a:gd name="T53" fmla="*/ 21 h 34"/>
                  <a:gd name="T54" fmla="*/ 0 w 33"/>
                  <a:gd name="T55" fmla="*/ 17 h 34"/>
                  <a:gd name="T56" fmla="*/ 0 w 33"/>
                  <a:gd name="T57" fmla="*/ 17 h 34"/>
                  <a:gd name="T58" fmla="*/ 0 w 33"/>
                  <a:gd name="T59" fmla="*/ 14 h 34"/>
                  <a:gd name="T60" fmla="*/ 1 w 33"/>
                  <a:gd name="T61" fmla="*/ 10 h 34"/>
                  <a:gd name="T62" fmla="*/ 3 w 33"/>
                  <a:gd name="T63" fmla="*/ 7 h 34"/>
                  <a:gd name="T64" fmla="*/ 5 w 33"/>
                  <a:gd name="T65" fmla="*/ 5 h 34"/>
                  <a:gd name="T66" fmla="*/ 7 w 33"/>
                  <a:gd name="T67" fmla="*/ 3 h 34"/>
                  <a:gd name="T68" fmla="*/ 10 w 33"/>
                  <a:gd name="T69" fmla="*/ 1 h 34"/>
                  <a:gd name="T70" fmla="*/ 13 w 33"/>
                  <a:gd name="T71" fmla="*/ 0 h 34"/>
                  <a:gd name="T72" fmla="*/ 16 w 33"/>
                  <a:gd name="T73" fmla="*/ 0 h 34"/>
                  <a:gd name="T74" fmla="*/ 16 w 33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34">
                    <a:moveTo>
                      <a:pt x="16" y="0"/>
                    </a:move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10"/>
                    </a:lnTo>
                    <a:lnTo>
                      <a:pt x="33" y="14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6"/>
                    </a:lnTo>
                    <a:lnTo>
                      <a:pt x="29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7" name="Freeform 298"/>
              <p:cNvSpPr>
                <a:spLocks/>
              </p:cNvSpPr>
              <p:nvPr/>
            </p:nvSpPr>
            <p:spPr bwMode="auto">
              <a:xfrm>
                <a:off x="3619" y="2532"/>
                <a:ext cx="21" cy="23"/>
              </a:xfrm>
              <a:custGeom>
                <a:avLst/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5 w 21"/>
                  <a:gd name="T5" fmla="*/ 1 h 23"/>
                  <a:gd name="T6" fmla="*/ 18 w 21"/>
                  <a:gd name="T7" fmla="*/ 3 h 23"/>
                  <a:gd name="T8" fmla="*/ 21 w 21"/>
                  <a:gd name="T9" fmla="*/ 8 h 23"/>
                  <a:gd name="T10" fmla="*/ 21 w 21"/>
                  <a:gd name="T11" fmla="*/ 12 h 23"/>
                  <a:gd name="T12" fmla="*/ 21 w 21"/>
                  <a:gd name="T13" fmla="*/ 12 h 23"/>
                  <a:gd name="T14" fmla="*/ 21 w 21"/>
                  <a:gd name="T15" fmla="*/ 16 h 23"/>
                  <a:gd name="T16" fmla="*/ 18 w 21"/>
                  <a:gd name="T17" fmla="*/ 19 h 23"/>
                  <a:gd name="T18" fmla="*/ 15 w 21"/>
                  <a:gd name="T19" fmla="*/ 22 h 23"/>
                  <a:gd name="T20" fmla="*/ 11 w 21"/>
                  <a:gd name="T21" fmla="*/ 23 h 23"/>
                  <a:gd name="T22" fmla="*/ 11 w 21"/>
                  <a:gd name="T23" fmla="*/ 23 h 23"/>
                  <a:gd name="T24" fmla="*/ 6 w 21"/>
                  <a:gd name="T25" fmla="*/ 22 h 23"/>
                  <a:gd name="T26" fmla="*/ 3 w 21"/>
                  <a:gd name="T27" fmla="*/ 19 h 23"/>
                  <a:gd name="T28" fmla="*/ 1 w 21"/>
                  <a:gd name="T29" fmla="*/ 16 h 23"/>
                  <a:gd name="T30" fmla="*/ 0 w 21"/>
                  <a:gd name="T31" fmla="*/ 12 h 23"/>
                  <a:gd name="T32" fmla="*/ 0 w 21"/>
                  <a:gd name="T33" fmla="*/ 12 h 23"/>
                  <a:gd name="T34" fmla="*/ 1 w 21"/>
                  <a:gd name="T35" fmla="*/ 8 h 23"/>
                  <a:gd name="T36" fmla="*/ 3 w 21"/>
                  <a:gd name="T37" fmla="*/ 3 h 23"/>
                  <a:gd name="T38" fmla="*/ 6 w 21"/>
                  <a:gd name="T39" fmla="*/ 1 h 23"/>
                  <a:gd name="T40" fmla="*/ 11 w 21"/>
                  <a:gd name="T41" fmla="*/ 0 h 23"/>
                  <a:gd name="T42" fmla="*/ 11 w 21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1" y="8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8" name="Freeform 299"/>
              <p:cNvSpPr>
                <a:spLocks/>
              </p:cNvSpPr>
              <p:nvPr/>
            </p:nvSpPr>
            <p:spPr bwMode="auto">
              <a:xfrm>
                <a:off x="3636" y="2581"/>
                <a:ext cx="8" cy="32"/>
              </a:xfrm>
              <a:custGeom>
                <a:avLst/>
                <a:gdLst>
                  <a:gd name="T0" fmla="*/ 2 w 8"/>
                  <a:gd name="T1" fmla="*/ 0 h 32"/>
                  <a:gd name="T2" fmla="*/ 8 w 8"/>
                  <a:gd name="T3" fmla="*/ 18 h 32"/>
                  <a:gd name="T4" fmla="*/ 1 w 8"/>
                  <a:gd name="T5" fmla="*/ 18 h 32"/>
                  <a:gd name="T6" fmla="*/ 1 w 8"/>
                  <a:gd name="T7" fmla="*/ 18 h 32"/>
                  <a:gd name="T8" fmla="*/ 0 w 8"/>
                  <a:gd name="T9" fmla="*/ 27 h 32"/>
                  <a:gd name="T10" fmla="*/ 0 w 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2">
                    <a:moveTo>
                      <a:pt x="2" y="0"/>
                    </a:moveTo>
                    <a:lnTo>
                      <a:pt x="8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27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9" name="Freeform 300"/>
              <p:cNvSpPr>
                <a:spLocks/>
              </p:cNvSpPr>
              <p:nvPr/>
            </p:nvSpPr>
            <p:spPr bwMode="auto">
              <a:xfrm>
                <a:off x="3610" y="2558"/>
                <a:ext cx="38" cy="28"/>
              </a:xfrm>
              <a:custGeom>
                <a:avLst/>
                <a:gdLst>
                  <a:gd name="T0" fmla="*/ 7 w 38"/>
                  <a:gd name="T1" fmla="*/ 26 h 28"/>
                  <a:gd name="T2" fmla="*/ 7 w 38"/>
                  <a:gd name="T3" fmla="*/ 26 h 28"/>
                  <a:gd name="T4" fmla="*/ 6 w 38"/>
                  <a:gd name="T5" fmla="*/ 27 h 28"/>
                  <a:gd name="T6" fmla="*/ 4 w 38"/>
                  <a:gd name="T7" fmla="*/ 28 h 28"/>
                  <a:gd name="T8" fmla="*/ 4 w 38"/>
                  <a:gd name="T9" fmla="*/ 28 h 28"/>
                  <a:gd name="T10" fmla="*/ 2 w 38"/>
                  <a:gd name="T11" fmla="*/ 28 h 28"/>
                  <a:gd name="T12" fmla="*/ 2 w 38"/>
                  <a:gd name="T13" fmla="*/ 28 h 28"/>
                  <a:gd name="T14" fmla="*/ 0 w 38"/>
                  <a:gd name="T15" fmla="*/ 26 h 28"/>
                  <a:gd name="T16" fmla="*/ 0 w 38"/>
                  <a:gd name="T17" fmla="*/ 24 h 28"/>
                  <a:gd name="T18" fmla="*/ 8 w 38"/>
                  <a:gd name="T19" fmla="*/ 4 h 28"/>
                  <a:gd name="T20" fmla="*/ 8 w 38"/>
                  <a:gd name="T21" fmla="*/ 4 h 28"/>
                  <a:gd name="T22" fmla="*/ 10 w 38"/>
                  <a:gd name="T23" fmla="*/ 3 h 28"/>
                  <a:gd name="T24" fmla="*/ 12 w 38"/>
                  <a:gd name="T25" fmla="*/ 1 h 28"/>
                  <a:gd name="T26" fmla="*/ 16 w 38"/>
                  <a:gd name="T27" fmla="*/ 0 h 28"/>
                  <a:gd name="T28" fmla="*/ 20 w 38"/>
                  <a:gd name="T29" fmla="*/ 0 h 28"/>
                  <a:gd name="T30" fmla="*/ 20 w 38"/>
                  <a:gd name="T31" fmla="*/ 0 h 28"/>
                  <a:gd name="T32" fmla="*/ 24 w 38"/>
                  <a:gd name="T33" fmla="*/ 0 h 28"/>
                  <a:gd name="T34" fmla="*/ 27 w 38"/>
                  <a:gd name="T35" fmla="*/ 1 h 28"/>
                  <a:gd name="T36" fmla="*/ 30 w 38"/>
                  <a:gd name="T37" fmla="*/ 3 h 28"/>
                  <a:gd name="T38" fmla="*/ 31 w 38"/>
                  <a:gd name="T39" fmla="*/ 4 h 28"/>
                  <a:gd name="T40" fmla="*/ 38 w 38"/>
                  <a:gd name="T41" fmla="*/ 24 h 28"/>
                  <a:gd name="T42" fmla="*/ 38 w 38"/>
                  <a:gd name="T43" fmla="*/ 24 h 28"/>
                  <a:gd name="T44" fmla="*/ 38 w 38"/>
                  <a:gd name="T45" fmla="*/ 26 h 28"/>
                  <a:gd name="T46" fmla="*/ 36 w 38"/>
                  <a:gd name="T47" fmla="*/ 28 h 28"/>
                  <a:gd name="T48" fmla="*/ 36 w 38"/>
                  <a:gd name="T49" fmla="*/ 28 h 28"/>
                  <a:gd name="T50" fmla="*/ 35 w 38"/>
                  <a:gd name="T51" fmla="*/ 28 h 28"/>
                  <a:gd name="T52" fmla="*/ 35 w 38"/>
                  <a:gd name="T53" fmla="*/ 28 h 28"/>
                  <a:gd name="T54" fmla="*/ 33 w 38"/>
                  <a:gd name="T55" fmla="*/ 27 h 28"/>
                  <a:gd name="T56" fmla="*/ 32 w 38"/>
                  <a:gd name="T5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28">
                    <a:moveTo>
                      <a:pt x="7" y="26"/>
                    </a:moveTo>
                    <a:lnTo>
                      <a:pt x="7" y="26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3" y="27"/>
                    </a:lnTo>
                    <a:lnTo>
                      <a:pt x="32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0" name="Freeform 301"/>
              <p:cNvSpPr>
                <a:spLocks/>
              </p:cNvSpPr>
              <p:nvPr/>
            </p:nvSpPr>
            <p:spPr bwMode="auto">
              <a:xfrm>
                <a:off x="3615" y="2581"/>
                <a:ext cx="9" cy="32"/>
              </a:xfrm>
              <a:custGeom>
                <a:avLst/>
                <a:gdLst>
                  <a:gd name="T0" fmla="*/ 9 w 9"/>
                  <a:gd name="T1" fmla="*/ 32 h 32"/>
                  <a:gd name="T2" fmla="*/ 9 w 9"/>
                  <a:gd name="T3" fmla="*/ 32 h 32"/>
                  <a:gd name="T4" fmla="*/ 8 w 9"/>
                  <a:gd name="T5" fmla="*/ 27 h 32"/>
                  <a:gd name="T6" fmla="*/ 7 w 9"/>
                  <a:gd name="T7" fmla="*/ 18 h 32"/>
                  <a:gd name="T8" fmla="*/ 0 w 9"/>
                  <a:gd name="T9" fmla="*/ 18 h 32"/>
                  <a:gd name="T10" fmla="*/ 7 w 9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2">
                    <a:moveTo>
                      <a:pt x="9" y="32"/>
                    </a:moveTo>
                    <a:lnTo>
                      <a:pt x="9" y="32"/>
                    </a:lnTo>
                    <a:lnTo>
                      <a:pt x="8" y="2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1" name="Freeform 302"/>
              <p:cNvSpPr>
                <a:spLocks/>
              </p:cNvSpPr>
              <p:nvPr/>
            </p:nvSpPr>
            <p:spPr bwMode="auto">
              <a:xfrm>
                <a:off x="3692" y="2564"/>
                <a:ext cx="13" cy="49"/>
              </a:xfrm>
              <a:custGeom>
                <a:avLst/>
                <a:gdLst>
                  <a:gd name="T0" fmla="*/ 3 w 13"/>
                  <a:gd name="T1" fmla="*/ 0 h 49"/>
                  <a:gd name="T2" fmla="*/ 13 w 13"/>
                  <a:gd name="T3" fmla="*/ 28 h 49"/>
                  <a:gd name="T4" fmla="*/ 3 w 13"/>
                  <a:gd name="T5" fmla="*/ 28 h 49"/>
                  <a:gd name="T6" fmla="*/ 3 w 13"/>
                  <a:gd name="T7" fmla="*/ 28 h 49"/>
                  <a:gd name="T8" fmla="*/ 2 w 13"/>
                  <a:gd name="T9" fmla="*/ 41 h 49"/>
                  <a:gd name="T10" fmla="*/ 1 w 13"/>
                  <a:gd name="T11" fmla="*/ 46 h 49"/>
                  <a:gd name="T12" fmla="*/ 0 w 13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3" y="0"/>
                    </a:moveTo>
                    <a:lnTo>
                      <a:pt x="1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41"/>
                    </a:lnTo>
                    <a:lnTo>
                      <a:pt x="1" y="46"/>
                    </a:lnTo>
                    <a:lnTo>
                      <a:pt x="0" y="4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2" name="Freeform 303"/>
              <p:cNvSpPr>
                <a:spLocks/>
              </p:cNvSpPr>
              <p:nvPr/>
            </p:nvSpPr>
            <p:spPr bwMode="auto">
              <a:xfrm>
                <a:off x="3654" y="2529"/>
                <a:ext cx="57" cy="42"/>
              </a:xfrm>
              <a:custGeom>
                <a:avLst/>
                <a:gdLst>
                  <a:gd name="T0" fmla="*/ 9 w 57"/>
                  <a:gd name="T1" fmla="*/ 39 h 42"/>
                  <a:gd name="T2" fmla="*/ 9 w 57"/>
                  <a:gd name="T3" fmla="*/ 39 h 42"/>
                  <a:gd name="T4" fmla="*/ 7 w 57"/>
                  <a:gd name="T5" fmla="*/ 42 h 42"/>
                  <a:gd name="T6" fmla="*/ 5 w 57"/>
                  <a:gd name="T7" fmla="*/ 42 h 42"/>
                  <a:gd name="T8" fmla="*/ 5 w 57"/>
                  <a:gd name="T9" fmla="*/ 42 h 42"/>
                  <a:gd name="T10" fmla="*/ 3 w 57"/>
                  <a:gd name="T11" fmla="*/ 42 h 42"/>
                  <a:gd name="T12" fmla="*/ 3 w 57"/>
                  <a:gd name="T13" fmla="*/ 42 h 42"/>
                  <a:gd name="T14" fmla="*/ 2 w 57"/>
                  <a:gd name="T15" fmla="*/ 41 h 42"/>
                  <a:gd name="T16" fmla="*/ 1 w 57"/>
                  <a:gd name="T17" fmla="*/ 40 h 42"/>
                  <a:gd name="T18" fmla="*/ 0 w 57"/>
                  <a:gd name="T19" fmla="*/ 38 h 42"/>
                  <a:gd name="T20" fmla="*/ 0 w 57"/>
                  <a:gd name="T21" fmla="*/ 36 h 42"/>
                  <a:gd name="T22" fmla="*/ 11 w 57"/>
                  <a:gd name="T23" fmla="*/ 7 h 42"/>
                  <a:gd name="T24" fmla="*/ 11 w 57"/>
                  <a:gd name="T25" fmla="*/ 7 h 42"/>
                  <a:gd name="T26" fmla="*/ 13 w 57"/>
                  <a:gd name="T27" fmla="*/ 5 h 42"/>
                  <a:gd name="T28" fmla="*/ 17 w 57"/>
                  <a:gd name="T29" fmla="*/ 2 h 42"/>
                  <a:gd name="T30" fmla="*/ 22 w 57"/>
                  <a:gd name="T31" fmla="*/ 1 h 42"/>
                  <a:gd name="T32" fmla="*/ 28 w 57"/>
                  <a:gd name="T33" fmla="*/ 0 h 42"/>
                  <a:gd name="T34" fmla="*/ 28 w 57"/>
                  <a:gd name="T35" fmla="*/ 0 h 42"/>
                  <a:gd name="T36" fmla="*/ 35 w 57"/>
                  <a:gd name="T37" fmla="*/ 1 h 42"/>
                  <a:gd name="T38" fmla="*/ 40 w 57"/>
                  <a:gd name="T39" fmla="*/ 2 h 42"/>
                  <a:gd name="T40" fmla="*/ 44 w 57"/>
                  <a:gd name="T41" fmla="*/ 5 h 42"/>
                  <a:gd name="T42" fmla="*/ 46 w 57"/>
                  <a:gd name="T43" fmla="*/ 7 h 42"/>
                  <a:gd name="T44" fmla="*/ 57 w 57"/>
                  <a:gd name="T45" fmla="*/ 36 h 42"/>
                  <a:gd name="T46" fmla="*/ 57 w 57"/>
                  <a:gd name="T47" fmla="*/ 36 h 42"/>
                  <a:gd name="T48" fmla="*/ 57 w 57"/>
                  <a:gd name="T49" fmla="*/ 38 h 42"/>
                  <a:gd name="T50" fmla="*/ 57 w 57"/>
                  <a:gd name="T51" fmla="*/ 40 h 42"/>
                  <a:gd name="T52" fmla="*/ 56 w 57"/>
                  <a:gd name="T53" fmla="*/ 41 h 42"/>
                  <a:gd name="T54" fmla="*/ 54 w 57"/>
                  <a:gd name="T55" fmla="*/ 42 h 42"/>
                  <a:gd name="T56" fmla="*/ 54 w 57"/>
                  <a:gd name="T57" fmla="*/ 42 h 42"/>
                  <a:gd name="T58" fmla="*/ 53 w 57"/>
                  <a:gd name="T59" fmla="*/ 42 h 42"/>
                  <a:gd name="T60" fmla="*/ 53 w 57"/>
                  <a:gd name="T61" fmla="*/ 42 h 42"/>
                  <a:gd name="T62" fmla="*/ 50 w 57"/>
                  <a:gd name="T63" fmla="*/ 42 h 42"/>
                  <a:gd name="T64" fmla="*/ 48 w 57"/>
                  <a:gd name="T65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42">
                    <a:moveTo>
                      <a:pt x="9" y="39"/>
                    </a:moveTo>
                    <a:lnTo>
                      <a:pt x="9" y="39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2" y="41"/>
                    </a:lnTo>
                    <a:lnTo>
                      <a:pt x="1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0" y="2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40"/>
                    </a:lnTo>
                    <a:lnTo>
                      <a:pt x="56" y="41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0" y="42"/>
                    </a:lnTo>
                    <a:lnTo>
                      <a:pt x="48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3" name="Freeform 304"/>
              <p:cNvSpPr>
                <a:spLocks/>
              </p:cNvSpPr>
              <p:nvPr/>
            </p:nvSpPr>
            <p:spPr bwMode="auto">
              <a:xfrm>
                <a:off x="3660" y="2564"/>
                <a:ext cx="13" cy="49"/>
              </a:xfrm>
              <a:custGeom>
                <a:avLst/>
                <a:gdLst>
                  <a:gd name="T0" fmla="*/ 13 w 13"/>
                  <a:gd name="T1" fmla="*/ 49 h 49"/>
                  <a:gd name="T2" fmla="*/ 13 w 13"/>
                  <a:gd name="T3" fmla="*/ 49 h 49"/>
                  <a:gd name="T4" fmla="*/ 12 w 13"/>
                  <a:gd name="T5" fmla="*/ 46 h 49"/>
                  <a:gd name="T6" fmla="*/ 12 w 13"/>
                  <a:gd name="T7" fmla="*/ 41 h 49"/>
                  <a:gd name="T8" fmla="*/ 11 w 13"/>
                  <a:gd name="T9" fmla="*/ 28 h 49"/>
                  <a:gd name="T10" fmla="*/ 0 w 13"/>
                  <a:gd name="T11" fmla="*/ 28 h 49"/>
                  <a:gd name="T12" fmla="*/ 10 w 13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3" y="49"/>
                    </a:moveTo>
                    <a:lnTo>
                      <a:pt x="13" y="49"/>
                    </a:lnTo>
                    <a:lnTo>
                      <a:pt x="12" y="46"/>
                    </a:lnTo>
                    <a:lnTo>
                      <a:pt x="12" y="41"/>
                    </a:lnTo>
                    <a:lnTo>
                      <a:pt x="11" y="28"/>
                    </a:lnTo>
                    <a:lnTo>
                      <a:pt x="0" y="28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4" name="Freeform 305"/>
              <p:cNvSpPr>
                <a:spLocks/>
              </p:cNvSpPr>
              <p:nvPr/>
            </p:nvSpPr>
            <p:spPr bwMode="auto">
              <a:xfrm>
                <a:off x="3719" y="2529"/>
                <a:ext cx="44" cy="79"/>
              </a:xfrm>
              <a:custGeom>
                <a:avLst/>
                <a:gdLst>
                  <a:gd name="T0" fmla="*/ 11 w 44"/>
                  <a:gd name="T1" fmla="*/ 79 h 79"/>
                  <a:gd name="T2" fmla="*/ 11 w 44"/>
                  <a:gd name="T3" fmla="*/ 79 h 79"/>
                  <a:gd name="T4" fmla="*/ 9 w 44"/>
                  <a:gd name="T5" fmla="*/ 66 h 79"/>
                  <a:gd name="T6" fmla="*/ 6 w 44"/>
                  <a:gd name="T7" fmla="*/ 52 h 79"/>
                  <a:gd name="T8" fmla="*/ 6 w 44"/>
                  <a:gd name="T9" fmla="*/ 52 h 79"/>
                  <a:gd name="T10" fmla="*/ 5 w 44"/>
                  <a:gd name="T11" fmla="*/ 50 h 79"/>
                  <a:gd name="T12" fmla="*/ 4 w 44"/>
                  <a:gd name="T13" fmla="*/ 48 h 79"/>
                  <a:gd name="T14" fmla="*/ 3 w 44"/>
                  <a:gd name="T15" fmla="*/ 47 h 79"/>
                  <a:gd name="T16" fmla="*/ 3 w 44"/>
                  <a:gd name="T17" fmla="*/ 43 h 79"/>
                  <a:gd name="T18" fmla="*/ 3 w 44"/>
                  <a:gd name="T19" fmla="*/ 43 h 79"/>
                  <a:gd name="T20" fmla="*/ 0 w 44"/>
                  <a:gd name="T21" fmla="*/ 30 h 79"/>
                  <a:gd name="T22" fmla="*/ 0 w 44"/>
                  <a:gd name="T23" fmla="*/ 19 h 79"/>
                  <a:gd name="T24" fmla="*/ 0 w 44"/>
                  <a:gd name="T25" fmla="*/ 9 h 79"/>
                  <a:gd name="T26" fmla="*/ 0 w 44"/>
                  <a:gd name="T27" fmla="*/ 9 h 79"/>
                  <a:gd name="T28" fmla="*/ 0 w 44"/>
                  <a:gd name="T29" fmla="*/ 7 h 79"/>
                  <a:gd name="T30" fmla="*/ 3 w 44"/>
                  <a:gd name="T31" fmla="*/ 5 h 79"/>
                  <a:gd name="T32" fmla="*/ 7 w 44"/>
                  <a:gd name="T33" fmla="*/ 3 h 79"/>
                  <a:gd name="T34" fmla="*/ 14 w 44"/>
                  <a:gd name="T35" fmla="*/ 1 h 79"/>
                  <a:gd name="T36" fmla="*/ 22 w 44"/>
                  <a:gd name="T37" fmla="*/ 0 h 79"/>
                  <a:gd name="T38" fmla="*/ 22 w 44"/>
                  <a:gd name="T39" fmla="*/ 0 h 79"/>
                  <a:gd name="T40" fmla="*/ 29 w 44"/>
                  <a:gd name="T41" fmla="*/ 1 h 79"/>
                  <a:gd name="T42" fmla="*/ 36 w 44"/>
                  <a:gd name="T43" fmla="*/ 3 h 79"/>
                  <a:gd name="T44" fmla="*/ 42 w 44"/>
                  <a:gd name="T45" fmla="*/ 5 h 79"/>
                  <a:gd name="T46" fmla="*/ 43 w 44"/>
                  <a:gd name="T47" fmla="*/ 7 h 79"/>
                  <a:gd name="T48" fmla="*/ 43 w 44"/>
                  <a:gd name="T49" fmla="*/ 9 h 79"/>
                  <a:gd name="T50" fmla="*/ 43 w 44"/>
                  <a:gd name="T51" fmla="*/ 9 h 79"/>
                  <a:gd name="T52" fmla="*/ 44 w 44"/>
                  <a:gd name="T53" fmla="*/ 19 h 79"/>
                  <a:gd name="T54" fmla="*/ 43 w 44"/>
                  <a:gd name="T55" fmla="*/ 30 h 79"/>
                  <a:gd name="T56" fmla="*/ 42 w 44"/>
                  <a:gd name="T57" fmla="*/ 43 h 79"/>
                  <a:gd name="T58" fmla="*/ 42 w 44"/>
                  <a:gd name="T59" fmla="*/ 43 h 79"/>
                  <a:gd name="T60" fmla="*/ 41 w 44"/>
                  <a:gd name="T61" fmla="*/ 47 h 79"/>
                  <a:gd name="T62" fmla="*/ 40 w 44"/>
                  <a:gd name="T63" fmla="*/ 48 h 79"/>
                  <a:gd name="T64" fmla="*/ 39 w 44"/>
                  <a:gd name="T65" fmla="*/ 50 h 79"/>
                  <a:gd name="T66" fmla="*/ 37 w 44"/>
                  <a:gd name="T67" fmla="*/ 52 h 79"/>
                  <a:gd name="T68" fmla="*/ 37 w 44"/>
                  <a:gd name="T69" fmla="*/ 52 h 79"/>
                  <a:gd name="T70" fmla="*/ 35 w 44"/>
                  <a:gd name="T71" fmla="*/ 66 h 79"/>
                  <a:gd name="T72" fmla="*/ 32 w 44"/>
                  <a:gd name="T7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79">
                    <a:moveTo>
                      <a:pt x="11" y="79"/>
                    </a:moveTo>
                    <a:lnTo>
                      <a:pt x="11" y="79"/>
                    </a:lnTo>
                    <a:lnTo>
                      <a:pt x="9" y="66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0"/>
                    </a:lnTo>
                    <a:lnTo>
                      <a:pt x="4" y="48"/>
                    </a:lnTo>
                    <a:lnTo>
                      <a:pt x="3" y="47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19"/>
                    </a:lnTo>
                    <a:lnTo>
                      <a:pt x="43" y="3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1" y="47"/>
                    </a:lnTo>
                    <a:lnTo>
                      <a:pt x="40" y="48"/>
                    </a:lnTo>
                    <a:lnTo>
                      <a:pt x="39" y="50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5" y="66"/>
                    </a:lnTo>
                    <a:lnTo>
                      <a:pt x="32" y="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5" name="Freeform 306"/>
              <p:cNvSpPr>
                <a:spLocks/>
              </p:cNvSpPr>
              <p:nvPr/>
            </p:nvSpPr>
            <p:spPr bwMode="auto">
              <a:xfrm>
                <a:off x="3771" y="2558"/>
                <a:ext cx="29" cy="52"/>
              </a:xfrm>
              <a:custGeom>
                <a:avLst/>
                <a:gdLst>
                  <a:gd name="T0" fmla="*/ 7 w 29"/>
                  <a:gd name="T1" fmla="*/ 52 h 52"/>
                  <a:gd name="T2" fmla="*/ 7 w 29"/>
                  <a:gd name="T3" fmla="*/ 52 h 52"/>
                  <a:gd name="T4" fmla="*/ 5 w 29"/>
                  <a:gd name="T5" fmla="*/ 43 h 52"/>
                  <a:gd name="T6" fmla="*/ 4 w 29"/>
                  <a:gd name="T7" fmla="*/ 34 h 52"/>
                  <a:gd name="T8" fmla="*/ 4 w 29"/>
                  <a:gd name="T9" fmla="*/ 34 h 52"/>
                  <a:gd name="T10" fmla="*/ 3 w 29"/>
                  <a:gd name="T11" fmla="*/ 31 h 52"/>
                  <a:gd name="T12" fmla="*/ 2 w 29"/>
                  <a:gd name="T13" fmla="*/ 29 h 52"/>
                  <a:gd name="T14" fmla="*/ 2 w 29"/>
                  <a:gd name="T15" fmla="*/ 29 h 52"/>
                  <a:gd name="T16" fmla="*/ 0 w 29"/>
                  <a:gd name="T17" fmla="*/ 20 h 52"/>
                  <a:gd name="T18" fmla="*/ 0 w 29"/>
                  <a:gd name="T19" fmla="*/ 12 h 52"/>
                  <a:gd name="T20" fmla="*/ 0 w 29"/>
                  <a:gd name="T21" fmla="*/ 5 h 52"/>
                  <a:gd name="T22" fmla="*/ 0 w 29"/>
                  <a:gd name="T23" fmla="*/ 5 h 52"/>
                  <a:gd name="T24" fmla="*/ 2 w 29"/>
                  <a:gd name="T25" fmla="*/ 3 h 52"/>
                  <a:gd name="T26" fmla="*/ 5 w 29"/>
                  <a:gd name="T27" fmla="*/ 1 h 52"/>
                  <a:gd name="T28" fmla="*/ 9 w 29"/>
                  <a:gd name="T29" fmla="*/ 0 h 52"/>
                  <a:gd name="T30" fmla="*/ 14 w 29"/>
                  <a:gd name="T31" fmla="*/ 0 h 52"/>
                  <a:gd name="T32" fmla="*/ 14 w 29"/>
                  <a:gd name="T33" fmla="*/ 0 h 52"/>
                  <a:gd name="T34" fmla="*/ 19 w 29"/>
                  <a:gd name="T35" fmla="*/ 0 h 52"/>
                  <a:gd name="T36" fmla="*/ 24 w 29"/>
                  <a:gd name="T37" fmla="*/ 1 h 52"/>
                  <a:gd name="T38" fmla="*/ 28 w 29"/>
                  <a:gd name="T39" fmla="*/ 3 h 52"/>
                  <a:gd name="T40" fmla="*/ 29 w 29"/>
                  <a:gd name="T41" fmla="*/ 5 h 52"/>
                  <a:gd name="T42" fmla="*/ 29 w 29"/>
                  <a:gd name="T43" fmla="*/ 5 h 52"/>
                  <a:gd name="T44" fmla="*/ 29 w 29"/>
                  <a:gd name="T45" fmla="*/ 12 h 52"/>
                  <a:gd name="T46" fmla="*/ 29 w 29"/>
                  <a:gd name="T47" fmla="*/ 20 h 52"/>
                  <a:gd name="T48" fmla="*/ 28 w 29"/>
                  <a:gd name="T49" fmla="*/ 29 h 52"/>
                  <a:gd name="T50" fmla="*/ 28 w 29"/>
                  <a:gd name="T51" fmla="*/ 29 h 52"/>
                  <a:gd name="T52" fmla="*/ 26 w 29"/>
                  <a:gd name="T53" fmla="*/ 31 h 52"/>
                  <a:gd name="T54" fmla="*/ 25 w 29"/>
                  <a:gd name="T55" fmla="*/ 34 h 52"/>
                  <a:gd name="T56" fmla="*/ 25 w 29"/>
                  <a:gd name="T57" fmla="*/ 34 h 52"/>
                  <a:gd name="T58" fmla="*/ 24 w 29"/>
                  <a:gd name="T59" fmla="*/ 43 h 52"/>
                  <a:gd name="T60" fmla="*/ 21 w 29"/>
                  <a:gd name="T6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52">
                    <a:moveTo>
                      <a:pt x="7" y="52"/>
                    </a:moveTo>
                    <a:lnTo>
                      <a:pt x="7" y="52"/>
                    </a:lnTo>
                    <a:lnTo>
                      <a:pt x="5" y="4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12"/>
                    </a:lnTo>
                    <a:lnTo>
                      <a:pt x="29" y="20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4" y="43"/>
                    </a:lnTo>
                    <a:lnTo>
                      <a:pt x="21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6" name="Freeform 307"/>
              <p:cNvSpPr>
                <a:spLocks/>
              </p:cNvSpPr>
              <p:nvPr/>
            </p:nvSpPr>
            <p:spPr bwMode="auto">
              <a:xfrm>
                <a:off x="3760" y="2429"/>
                <a:ext cx="37" cy="48"/>
              </a:xfrm>
              <a:custGeom>
                <a:avLst/>
                <a:gdLst>
                  <a:gd name="T0" fmla="*/ 37 w 37"/>
                  <a:gd name="T1" fmla="*/ 48 h 48"/>
                  <a:gd name="T2" fmla="*/ 37 w 37"/>
                  <a:gd name="T3" fmla="*/ 0 h 48"/>
                  <a:gd name="T4" fmla="*/ 0 w 37"/>
                  <a:gd name="T5" fmla="*/ 0 h 48"/>
                  <a:gd name="T6" fmla="*/ 0 w 37"/>
                  <a:gd name="T7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lnTo>
                      <a:pt x="37" y="0"/>
                    </a:lnTo>
                    <a:lnTo>
                      <a:pt x="0" y="0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7" name="Freeform 308"/>
              <p:cNvSpPr>
                <a:spLocks/>
              </p:cNvSpPr>
              <p:nvPr/>
            </p:nvSpPr>
            <p:spPr bwMode="auto">
              <a:xfrm>
                <a:off x="357" y="356"/>
                <a:ext cx="212" cy="175"/>
              </a:xfrm>
              <a:custGeom>
                <a:avLst/>
                <a:gdLst>
                  <a:gd name="T0" fmla="*/ 75 w 212"/>
                  <a:gd name="T1" fmla="*/ 148 h 175"/>
                  <a:gd name="T2" fmla="*/ 41 w 212"/>
                  <a:gd name="T3" fmla="*/ 144 h 175"/>
                  <a:gd name="T4" fmla="*/ 35 w 212"/>
                  <a:gd name="T5" fmla="*/ 140 h 175"/>
                  <a:gd name="T6" fmla="*/ 32 w 212"/>
                  <a:gd name="T7" fmla="*/ 120 h 175"/>
                  <a:gd name="T8" fmla="*/ 40 w 212"/>
                  <a:gd name="T9" fmla="*/ 115 h 175"/>
                  <a:gd name="T10" fmla="*/ 40 w 212"/>
                  <a:gd name="T11" fmla="*/ 109 h 175"/>
                  <a:gd name="T12" fmla="*/ 32 w 212"/>
                  <a:gd name="T13" fmla="*/ 105 h 175"/>
                  <a:gd name="T14" fmla="*/ 6 w 212"/>
                  <a:gd name="T15" fmla="*/ 105 h 175"/>
                  <a:gd name="T16" fmla="*/ 0 w 212"/>
                  <a:gd name="T17" fmla="*/ 112 h 175"/>
                  <a:gd name="T18" fmla="*/ 4 w 212"/>
                  <a:gd name="T19" fmla="*/ 118 h 175"/>
                  <a:gd name="T20" fmla="*/ 19 w 212"/>
                  <a:gd name="T21" fmla="*/ 120 h 175"/>
                  <a:gd name="T22" fmla="*/ 25 w 212"/>
                  <a:gd name="T23" fmla="*/ 142 h 175"/>
                  <a:gd name="T24" fmla="*/ 32 w 212"/>
                  <a:gd name="T25" fmla="*/ 151 h 175"/>
                  <a:gd name="T26" fmla="*/ 34 w 212"/>
                  <a:gd name="T27" fmla="*/ 155 h 175"/>
                  <a:gd name="T28" fmla="*/ 33 w 212"/>
                  <a:gd name="T29" fmla="*/ 162 h 175"/>
                  <a:gd name="T30" fmla="*/ 40 w 212"/>
                  <a:gd name="T31" fmla="*/ 168 h 175"/>
                  <a:gd name="T32" fmla="*/ 72 w 212"/>
                  <a:gd name="T33" fmla="*/ 173 h 175"/>
                  <a:gd name="T34" fmla="*/ 123 w 212"/>
                  <a:gd name="T35" fmla="*/ 174 h 175"/>
                  <a:gd name="T36" fmla="*/ 173 w 212"/>
                  <a:gd name="T37" fmla="*/ 168 h 175"/>
                  <a:gd name="T38" fmla="*/ 178 w 212"/>
                  <a:gd name="T39" fmla="*/ 165 h 175"/>
                  <a:gd name="T40" fmla="*/ 179 w 212"/>
                  <a:gd name="T41" fmla="*/ 158 h 175"/>
                  <a:gd name="T42" fmla="*/ 176 w 212"/>
                  <a:gd name="T43" fmla="*/ 153 h 175"/>
                  <a:gd name="T44" fmla="*/ 187 w 212"/>
                  <a:gd name="T45" fmla="*/ 146 h 175"/>
                  <a:gd name="T46" fmla="*/ 194 w 212"/>
                  <a:gd name="T47" fmla="*/ 120 h 175"/>
                  <a:gd name="T48" fmla="*/ 207 w 212"/>
                  <a:gd name="T49" fmla="*/ 119 h 175"/>
                  <a:gd name="T50" fmla="*/ 212 w 212"/>
                  <a:gd name="T51" fmla="*/ 112 h 175"/>
                  <a:gd name="T52" fmla="*/ 210 w 212"/>
                  <a:gd name="T53" fmla="*/ 107 h 175"/>
                  <a:gd name="T54" fmla="*/ 181 w 212"/>
                  <a:gd name="T55" fmla="*/ 105 h 175"/>
                  <a:gd name="T56" fmla="*/ 175 w 212"/>
                  <a:gd name="T57" fmla="*/ 107 h 175"/>
                  <a:gd name="T58" fmla="*/ 173 w 212"/>
                  <a:gd name="T59" fmla="*/ 112 h 175"/>
                  <a:gd name="T60" fmla="*/ 178 w 212"/>
                  <a:gd name="T61" fmla="*/ 119 h 175"/>
                  <a:gd name="T62" fmla="*/ 182 w 212"/>
                  <a:gd name="T63" fmla="*/ 120 h 175"/>
                  <a:gd name="T64" fmla="*/ 176 w 212"/>
                  <a:gd name="T65" fmla="*/ 142 h 175"/>
                  <a:gd name="T66" fmla="*/ 158 w 212"/>
                  <a:gd name="T67" fmla="*/ 143 h 175"/>
                  <a:gd name="T68" fmla="*/ 161 w 212"/>
                  <a:gd name="T69" fmla="*/ 122 h 175"/>
                  <a:gd name="T70" fmla="*/ 174 w 212"/>
                  <a:gd name="T71" fmla="*/ 76 h 175"/>
                  <a:gd name="T72" fmla="*/ 176 w 212"/>
                  <a:gd name="T73" fmla="*/ 49 h 175"/>
                  <a:gd name="T74" fmla="*/ 173 w 212"/>
                  <a:gd name="T75" fmla="*/ 29 h 175"/>
                  <a:gd name="T76" fmla="*/ 163 w 212"/>
                  <a:gd name="T77" fmla="*/ 14 h 175"/>
                  <a:gd name="T78" fmla="*/ 145 w 212"/>
                  <a:gd name="T79" fmla="*/ 5 h 175"/>
                  <a:gd name="T80" fmla="*/ 118 w 212"/>
                  <a:gd name="T81" fmla="*/ 0 h 175"/>
                  <a:gd name="T82" fmla="*/ 95 w 212"/>
                  <a:gd name="T83" fmla="*/ 1 h 175"/>
                  <a:gd name="T84" fmla="*/ 67 w 212"/>
                  <a:gd name="T85" fmla="*/ 5 h 175"/>
                  <a:gd name="T86" fmla="*/ 50 w 212"/>
                  <a:gd name="T87" fmla="*/ 16 h 175"/>
                  <a:gd name="T88" fmla="*/ 41 w 212"/>
                  <a:gd name="T89" fmla="*/ 31 h 175"/>
                  <a:gd name="T90" fmla="*/ 37 w 212"/>
                  <a:gd name="T91" fmla="*/ 59 h 175"/>
                  <a:gd name="T92" fmla="*/ 43 w 212"/>
                  <a:gd name="T93" fmla="*/ 91 h 175"/>
                  <a:gd name="T94" fmla="*/ 55 w 212"/>
                  <a:gd name="T95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2" h="175">
                    <a:moveTo>
                      <a:pt x="95" y="149"/>
                    </a:moveTo>
                    <a:lnTo>
                      <a:pt x="95" y="149"/>
                    </a:lnTo>
                    <a:lnTo>
                      <a:pt x="75" y="148"/>
                    </a:lnTo>
                    <a:lnTo>
                      <a:pt x="59" y="146"/>
                    </a:lnTo>
                    <a:lnTo>
                      <a:pt x="41" y="144"/>
                    </a:lnTo>
                    <a:lnTo>
                      <a:pt x="41" y="144"/>
                    </a:lnTo>
                    <a:lnTo>
                      <a:pt x="37" y="142"/>
                    </a:lnTo>
                    <a:lnTo>
                      <a:pt x="35" y="140"/>
                    </a:lnTo>
                    <a:lnTo>
                      <a:pt x="35" y="14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5" y="119"/>
                    </a:lnTo>
                    <a:lnTo>
                      <a:pt x="37" y="118"/>
                    </a:lnTo>
                    <a:lnTo>
                      <a:pt x="40" y="115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40" y="109"/>
                    </a:lnTo>
                    <a:lnTo>
                      <a:pt x="37" y="107"/>
                    </a:lnTo>
                    <a:lnTo>
                      <a:pt x="35" y="105"/>
                    </a:lnTo>
                    <a:lnTo>
                      <a:pt x="32" y="10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6" y="105"/>
                    </a:lnTo>
                    <a:lnTo>
                      <a:pt x="4" y="107"/>
                    </a:lnTo>
                    <a:lnTo>
                      <a:pt x="1" y="109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1" y="115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6" y="146"/>
                    </a:lnTo>
                    <a:lnTo>
                      <a:pt x="29" y="149"/>
                    </a:lnTo>
                    <a:lnTo>
                      <a:pt x="32" y="151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4" y="155"/>
                    </a:lnTo>
                    <a:lnTo>
                      <a:pt x="33" y="158"/>
                    </a:lnTo>
                    <a:lnTo>
                      <a:pt x="33" y="158"/>
                    </a:lnTo>
                    <a:lnTo>
                      <a:pt x="33" y="162"/>
                    </a:lnTo>
                    <a:lnTo>
                      <a:pt x="34" y="165"/>
                    </a:lnTo>
                    <a:lnTo>
                      <a:pt x="37" y="167"/>
                    </a:lnTo>
                    <a:lnTo>
                      <a:pt x="40" y="168"/>
                    </a:lnTo>
                    <a:lnTo>
                      <a:pt x="40" y="168"/>
                    </a:lnTo>
                    <a:lnTo>
                      <a:pt x="56" y="171"/>
                    </a:lnTo>
                    <a:lnTo>
                      <a:pt x="72" y="173"/>
                    </a:lnTo>
                    <a:lnTo>
                      <a:pt x="90" y="174"/>
                    </a:lnTo>
                    <a:lnTo>
                      <a:pt x="106" y="175"/>
                    </a:lnTo>
                    <a:lnTo>
                      <a:pt x="123" y="174"/>
                    </a:lnTo>
                    <a:lnTo>
                      <a:pt x="140" y="173"/>
                    </a:lnTo>
                    <a:lnTo>
                      <a:pt x="157" y="171"/>
                    </a:lnTo>
                    <a:lnTo>
                      <a:pt x="173" y="168"/>
                    </a:lnTo>
                    <a:lnTo>
                      <a:pt x="173" y="168"/>
                    </a:lnTo>
                    <a:lnTo>
                      <a:pt x="176" y="167"/>
                    </a:lnTo>
                    <a:lnTo>
                      <a:pt x="178" y="165"/>
                    </a:lnTo>
                    <a:lnTo>
                      <a:pt x="179" y="162"/>
                    </a:lnTo>
                    <a:lnTo>
                      <a:pt x="179" y="158"/>
                    </a:lnTo>
                    <a:lnTo>
                      <a:pt x="179" y="158"/>
                    </a:lnTo>
                    <a:lnTo>
                      <a:pt x="178" y="156"/>
                    </a:lnTo>
                    <a:lnTo>
                      <a:pt x="176" y="153"/>
                    </a:lnTo>
                    <a:lnTo>
                      <a:pt x="176" y="153"/>
                    </a:lnTo>
                    <a:lnTo>
                      <a:pt x="180" y="151"/>
                    </a:lnTo>
                    <a:lnTo>
                      <a:pt x="185" y="149"/>
                    </a:lnTo>
                    <a:lnTo>
                      <a:pt x="187" y="146"/>
                    </a:lnTo>
                    <a:lnTo>
                      <a:pt x="189" y="142"/>
                    </a:lnTo>
                    <a:lnTo>
                      <a:pt x="189" y="142"/>
                    </a:lnTo>
                    <a:lnTo>
                      <a:pt x="194" y="120"/>
                    </a:lnTo>
                    <a:lnTo>
                      <a:pt x="204" y="120"/>
                    </a:lnTo>
                    <a:lnTo>
                      <a:pt x="204" y="120"/>
                    </a:lnTo>
                    <a:lnTo>
                      <a:pt x="207" y="119"/>
                    </a:lnTo>
                    <a:lnTo>
                      <a:pt x="210" y="118"/>
                    </a:lnTo>
                    <a:lnTo>
                      <a:pt x="211" y="115"/>
                    </a:lnTo>
                    <a:lnTo>
                      <a:pt x="212" y="112"/>
                    </a:lnTo>
                    <a:lnTo>
                      <a:pt x="212" y="112"/>
                    </a:lnTo>
                    <a:lnTo>
                      <a:pt x="211" y="109"/>
                    </a:lnTo>
                    <a:lnTo>
                      <a:pt x="210" y="107"/>
                    </a:lnTo>
                    <a:lnTo>
                      <a:pt x="207" y="105"/>
                    </a:lnTo>
                    <a:lnTo>
                      <a:pt x="204" y="105"/>
                    </a:lnTo>
                    <a:lnTo>
                      <a:pt x="181" y="105"/>
                    </a:lnTo>
                    <a:lnTo>
                      <a:pt x="181" y="105"/>
                    </a:lnTo>
                    <a:lnTo>
                      <a:pt x="178" y="105"/>
                    </a:lnTo>
                    <a:lnTo>
                      <a:pt x="175" y="107"/>
                    </a:lnTo>
                    <a:lnTo>
                      <a:pt x="174" y="109"/>
                    </a:lnTo>
                    <a:lnTo>
                      <a:pt x="173" y="112"/>
                    </a:lnTo>
                    <a:lnTo>
                      <a:pt x="173" y="112"/>
                    </a:lnTo>
                    <a:lnTo>
                      <a:pt x="174" y="115"/>
                    </a:lnTo>
                    <a:lnTo>
                      <a:pt x="175" y="118"/>
                    </a:lnTo>
                    <a:lnTo>
                      <a:pt x="178" y="119"/>
                    </a:lnTo>
                    <a:lnTo>
                      <a:pt x="181" y="120"/>
                    </a:lnTo>
                    <a:lnTo>
                      <a:pt x="182" y="120"/>
                    </a:lnTo>
                    <a:lnTo>
                      <a:pt x="182" y="120"/>
                    </a:lnTo>
                    <a:lnTo>
                      <a:pt x="177" y="140"/>
                    </a:lnTo>
                    <a:lnTo>
                      <a:pt x="177" y="140"/>
                    </a:lnTo>
                    <a:lnTo>
                      <a:pt x="176" y="142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58" y="143"/>
                    </a:lnTo>
                    <a:lnTo>
                      <a:pt x="158" y="143"/>
                    </a:lnTo>
                    <a:lnTo>
                      <a:pt x="159" y="133"/>
                    </a:lnTo>
                    <a:lnTo>
                      <a:pt x="161" y="122"/>
                    </a:lnTo>
                    <a:lnTo>
                      <a:pt x="165" y="106"/>
                    </a:lnTo>
                    <a:lnTo>
                      <a:pt x="170" y="91"/>
                    </a:lnTo>
                    <a:lnTo>
                      <a:pt x="174" y="76"/>
                    </a:lnTo>
                    <a:lnTo>
                      <a:pt x="174" y="76"/>
                    </a:lnTo>
                    <a:lnTo>
                      <a:pt x="176" y="58"/>
                    </a:lnTo>
                    <a:lnTo>
                      <a:pt x="176" y="49"/>
                    </a:lnTo>
                    <a:lnTo>
                      <a:pt x="175" y="42"/>
                    </a:lnTo>
                    <a:lnTo>
                      <a:pt x="174" y="35"/>
                    </a:lnTo>
                    <a:lnTo>
                      <a:pt x="173" y="29"/>
                    </a:lnTo>
                    <a:lnTo>
                      <a:pt x="170" y="24"/>
                    </a:lnTo>
                    <a:lnTo>
                      <a:pt x="167" y="19"/>
                    </a:lnTo>
                    <a:lnTo>
                      <a:pt x="163" y="14"/>
                    </a:lnTo>
                    <a:lnTo>
                      <a:pt x="158" y="10"/>
                    </a:lnTo>
                    <a:lnTo>
                      <a:pt x="152" y="7"/>
                    </a:lnTo>
                    <a:lnTo>
                      <a:pt x="145" y="5"/>
                    </a:lnTo>
                    <a:lnTo>
                      <a:pt x="137" y="3"/>
                    </a:lnTo>
                    <a:lnTo>
                      <a:pt x="128" y="1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5" y="3"/>
                    </a:lnTo>
                    <a:lnTo>
                      <a:pt x="67" y="5"/>
                    </a:lnTo>
                    <a:lnTo>
                      <a:pt x="61" y="8"/>
                    </a:lnTo>
                    <a:lnTo>
                      <a:pt x="55" y="11"/>
                    </a:lnTo>
                    <a:lnTo>
                      <a:pt x="50" y="16"/>
                    </a:lnTo>
                    <a:lnTo>
                      <a:pt x="46" y="21"/>
                    </a:lnTo>
                    <a:lnTo>
                      <a:pt x="43" y="25"/>
                    </a:lnTo>
                    <a:lnTo>
                      <a:pt x="41" y="31"/>
                    </a:lnTo>
                    <a:lnTo>
                      <a:pt x="38" y="37"/>
                    </a:lnTo>
                    <a:lnTo>
                      <a:pt x="37" y="44"/>
                    </a:lnTo>
                    <a:lnTo>
                      <a:pt x="37" y="59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3" y="91"/>
                    </a:lnTo>
                    <a:lnTo>
                      <a:pt x="47" y="105"/>
                    </a:lnTo>
                    <a:lnTo>
                      <a:pt x="52" y="120"/>
                    </a:lnTo>
                    <a:lnTo>
                      <a:pt x="5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8" name="Freeform 309"/>
              <p:cNvSpPr>
                <a:spLocks/>
              </p:cNvSpPr>
              <p:nvPr/>
            </p:nvSpPr>
            <p:spPr bwMode="auto">
              <a:xfrm>
                <a:off x="378" y="537"/>
                <a:ext cx="172" cy="76"/>
              </a:xfrm>
              <a:custGeom>
                <a:avLst/>
                <a:gdLst>
                  <a:gd name="T0" fmla="*/ 172 w 172"/>
                  <a:gd name="T1" fmla="*/ 76 h 76"/>
                  <a:gd name="T2" fmla="*/ 172 w 172"/>
                  <a:gd name="T3" fmla="*/ 47 h 76"/>
                  <a:gd name="T4" fmla="*/ 166 w 172"/>
                  <a:gd name="T5" fmla="*/ 47 h 76"/>
                  <a:gd name="T6" fmla="*/ 166 w 172"/>
                  <a:gd name="T7" fmla="*/ 47 h 76"/>
                  <a:gd name="T8" fmla="*/ 157 w 172"/>
                  <a:gd name="T9" fmla="*/ 41 h 76"/>
                  <a:gd name="T10" fmla="*/ 143 w 172"/>
                  <a:gd name="T11" fmla="*/ 32 h 76"/>
                  <a:gd name="T12" fmla="*/ 134 w 172"/>
                  <a:gd name="T13" fmla="*/ 28 h 76"/>
                  <a:gd name="T14" fmla="*/ 123 w 172"/>
                  <a:gd name="T15" fmla="*/ 24 h 76"/>
                  <a:gd name="T16" fmla="*/ 112 w 172"/>
                  <a:gd name="T17" fmla="*/ 21 h 76"/>
                  <a:gd name="T18" fmla="*/ 101 w 172"/>
                  <a:gd name="T19" fmla="*/ 19 h 76"/>
                  <a:gd name="T20" fmla="*/ 101 w 172"/>
                  <a:gd name="T21" fmla="*/ 19 h 76"/>
                  <a:gd name="T22" fmla="*/ 101 w 172"/>
                  <a:gd name="T23" fmla="*/ 18 h 76"/>
                  <a:gd name="T24" fmla="*/ 101 w 172"/>
                  <a:gd name="T25" fmla="*/ 18 h 76"/>
                  <a:gd name="T26" fmla="*/ 100 w 172"/>
                  <a:gd name="T27" fmla="*/ 13 h 76"/>
                  <a:gd name="T28" fmla="*/ 98 w 172"/>
                  <a:gd name="T29" fmla="*/ 9 h 76"/>
                  <a:gd name="T30" fmla="*/ 96 w 172"/>
                  <a:gd name="T31" fmla="*/ 6 h 76"/>
                  <a:gd name="T32" fmla="*/ 92 w 172"/>
                  <a:gd name="T33" fmla="*/ 4 h 76"/>
                  <a:gd name="T34" fmla="*/ 92 w 172"/>
                  <a:gd name="T35" fmla="*/ 0 h 76"/>
                  <a:gd name="T36" fmla="*/ 79 w 172"/>
                  <a:gd name="T37" fmla="*/ 0 h 76"/>
                  <a:gd name="T38" fmla="*/ 79 w 172"/>
                  <a:gd name="T39" fmla="*/ 4 h 76"/>
                  <a:gd name="T40" fmla="*/ 79 w 172"/>
                  <a:gd name="T41" fmla="*/ 4 h 76"/>
                  <a:gd name="T42" fmla="*/ 77 w 172"/>
                  <a:gd name="T43" fmla="*/ 6 h 76"/>
                  <a:gd name="T44" fmla="*/ 74 w 172"/>
                  <a:gd name="T45" fmla="*/ 8 h 76"/>
                  <a:gd name="T46" fmla="*/ 73 w 172"/>
                  <a:gd name="T47" fmla="*/ 10 h 76"/>
                  <a:gd name="T48" fmla="*/ 71 w 172"/>
                  <a:gd name="T49" fmla="*/ 13 h 76"/>
                  <a:gd name="T50" fmla="*/ 71 w 172"/>
                  <a:gd name="T51" fmla="*/ 13 h 76"/>
                  <a:gd name="T52" fmla="*/ 78 w 172"/>
                  <a:gd name="T53" fmla="*/ 13 h 76"/>
                  <a:gd name="T54" fmla="*/ 78 w 172"/>
                  <a:gd name="T55" fmla="*/ 13 h 76"/>
                  <a:gd name="T56" fmla="*/ 80 w 172"/>
                  <a:gd name="T57" fmla="*/ 13 h 76"/>
                  <a:gd name="T58" fmla="*/ 80 w 172"/>
                  <a:gd name="T59" fmla="*/ 16 h 76"/>
                  <a:gd name="T60" fmla="*/ 80 w 172"/>
                  <a:gd name="T61" fmla="*/ 16 h 76"/>
                  <a:gd name="T62" fmla="*/ 80 w 172"/>
                  <a:gd name="T63" fmla="*/ 18 h 76"/>
                  <a:gd name="T64" fmla="*/ 78 w 172"/>
                  <a:gd name="T65" fmla="*/ 19 h 76"/>
                  <a:gd name="T66" fmla="*/ 78 w 172"/>
                  <a:gd name="T67" fmla="*/ 19 h 76"/>
                  <a:gd name="T68" fmla="*/ 70 w 172"/>
                  <a:gd name="T69" fmla="*/ 19 h 76"/>
                  <a:gd name="T70" fmla="*/ 70 w 172"/>
                  <a:gd name="T71" fmla="*/ 19 h 76"/>
                  <a:gd name="T72" fmla="*/ 59 w 172"/>
                  <a:gd name="T73" fmla="*/ 21 h 76"/>
                  <a:gd name="T74" fmla="*/ 48 w 172"/>
                  <a:gd name="T75" fmla="*/ 24 h 76"/>
                  <a:gd name="T76" fmla="*/ 38 w 172"/>
                  <a:gd name="T77" fmla="*/ 28 h 76"/>
                  <a:gd name="T78" fmla="*/ 29 w 172"/>
                  <a:gd name="T79" fmla="*/ 32 h 76"/>
                  <a:gd name="T80" fmla="*/ 13 w 172"/>
                  <a:gd name="T81" fmla="*/ 41 h 76"/>
                  <a:gd name="T82" fmla="*/ 6 w 172"/>
                  <a:gd name="T83" fmla="*/ 47 h 76"/>
                  <a:gd name="T84" fmla="*/ 0 w 172"/>
                  <a:gd name="T85" fmla="*/ 47 h 76"/>
                  <a:gd name="T86" fmla="*/ 0 w 172"/>
                  <a:gd name="T8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2" h="76">
                    <a:moveTo>
                      <a:pt x="172" y="76"/>
                    </a:moveTo>
                    <a:lnTo>
                      <a:pt x="172" y="47"/>
                    </a:lnTo>
                    <a:lnTo>
                      <a:pt x="166" y="47"/>
                    </a:lnTo>
                    <a:lnTo>
                      <a:pt x="166" y="47"/>
                    </a:lnTo>
                    <a:lnTo>
                      <a:pt x="157" y="41"/>
                    </a:lnTo>
                    <a:lnTo>
                      <a:pt x="143" y="32"/>
                    </a:lnTo>
                    <a:lnTo>
                      <a:pt x="134" y="28"/>
                    </a:lnTo>
                    <a:lnTo>
                      <a:pt x="123" y="24"/>
                    </a:lnTo>
                    <a:lnTo>
                      <a:pt x="112" y="21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0" y="13"/>
                    </a:lnTo>
                    <a:lnTo>
                      <a:pt x="98" y="9"/>
                    </a:lnTo>
                    <a:lnTo>
                      <a:pt x="96" y="6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79" y="0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7" y="6"/>
                    </a:lnTo>
                    <a:lnTo>
                      <a:pt x="74" y="8"/>
                    </a:lnTo>
                    <a:lnTo>
                      <a:pt x="73" y="10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59" y="21"/>
                    </a:lnTo>
                    <a:lnTo>
                      <a:pt x="48" y="24"/>
                    </a:lnTo>
                    <a:lnTo>
                      <a:pt x="38" y="28"/>
                    </a:lnTo>
                    <a:lnTo>
                      <a:pt x="29" y="32"/>
                    </a:lnTo>
                    <a:lnTo>
                      <a:pt x="13" y="41"/>
                    </a:lnTo>
                    <a:lnTo>
                      <a:pt x="6" y="47"/>
                    </a:lnTo>
                    <a:lnTo>
                      <a:pt x="0" y="47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9" name="Freeform 310"/>
              <p:cNvSpPr>
                <a:spLocks/>
              </p:cNvSpPr>
              <p:nvPr/>
            </p:nvSpPr>
            <p:spPr bwMode="auto">
              <a:xfrm>
                <a:off x="470" y="572"/>
                <a:ext cx="60" cy="41"/>
              </a:xfrm>
              <a:custGeom>
                <a:avLst/>
                <a:gdLst>
                  <a:gd name="T0" fmla="*/ 3 w 60"/>
                  <a:gd name="T1" fmla="*/ 41 h 41"/>
                  <a:gd name="T2" fmla="*/ 3 w 60"/>
                  <a:gd name="T3" fmla="*/ 12 h 41"/>
                  <a:gd name="T4" fmla="*/ 0 w 60"/>
                  <a:gd name="T5" fmla="*/ 12 h 41"/>
                  <a:gd name="T6" fmla="*/ 0 w 60"/>
                  <a:gd name="T7" fmla="*/ 0 h 41"/>
                  <a:gd name="T8" fmla="*/ 0 w 60"/>
                  <a:gd name="T9" fmla="*/ 0 h 41"/>
                  <a:gd name="T10" fmla="*/ 1 w 60"/>
                  <a:gd name="T11" fmla="*/ 0 h 41"/>
                  <a:gd name="T12" fmla="*/ 1 w 60"/>
                  <a:gd name="T13" fmla="*/ 0 h 41"/>
                  <a:gd name="T14" fmla="*/ 12 w 60"/>
                  <a:gd name="T15" fmla="*/ 1 h 41"/>
                  <a:gd name="T16" fmla="*/ 22 w 60"/>
                  <a:gd name="T17" fmla="*/ 2 h 41"/>
                  <a:gd name="T18" fmla="*/ 31 w 60"/>
                  <a:gd name="T19" fmla="*/ 3 h 41"/>
                  <a:gd name="T20" fmla="*/ 39 w 60"/>
                  <a:gd name="T21" fmla="*/ 5 h 41"/>
                  <a:gd name="T22" fmla="*/ 51 w 60"/>
                  <a:gd name="T23" fmla="*/ 9 h 41"/>
                  <a:gd name="T24" fmla="*/ 60 w 60"/>
                  <a:gd name="T25" fmla="*/ 14 h 41"/>
                  <a:gd name="T26" fmla="*/ 60 w 60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41">
                    <a:moveTo>
                      <a:pt x="3" y="41"/>
                    </a:moveTo>
                    <a:lnTo>
                      <a:pt x="3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2" y="1"/>
                    </a:lnTo>
                    <a:lnTo>
                      <a:pt x="22" y="2"/>
                    </a:lnTo>
                    <a:lnTo>
                      <a:pt x="31" y="3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60" y="14"/>
                    </a:lnTo>
                    <a:lnTo>
                      <a:pt x="6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0" name="Freeform 311"/>
              <p:cNvSpPr>
                <a:spLocks/>
              </p:cNvSpPr>
              <p:nvPr/>
            </p:nvSpPr>
            <p:spPr bwMode="auto">
              <a:xfrm>
                <a:off x="398" y="572"/>
                <a:ext cx="59" cy="41"/>
              </a:xfrm>
              <a:custGeom>
                <a:avLst/>
                <a:gdLst>
                  <a:gd name="T0" fmla="*/ 0 w 59"/>
                  <a:gd name="T1" fmla="*/ 41 h 41"/>
                  <a:gd name="T2" fmla="*/ 0 w 59"/>
                  <a:gd name="T3" fmla="*/ 14 h 41"/>
                  <a:gd name="T4" fmla="*/ 0 w 59"/>
                  <a:gd name="T5" fmla="*/ 14 h 41"/>
                  <a:gd name="T6" fmla="*/ 8 w 59"/>
                  <a:gd name="T7" fmla="*/ 9 h 41"/>
                  <a:gd name="T8" fmla="*/ 20 w 59"/>
                  <a:gd name="T9" fmla="*/ 5 h 41"/>
                  <a:gd name="T10" fmla="*/ 28 w 59"/>
                  <a:gd name="T11" fmla="*/ 3 h 41"/>
                  <a:gd name="T12" fmla="*/ 38 w 59"/>
                  <a:gd name="T13" fmla="*/ 2 h 41"/>
                  <a:gd name="T14" fmla="*/ 47 w 59"/>
                  <a:gd name="T15" fmla="*/ 1 h 41"/>
                  <a:gd name="T16" fmla="*/ 58 w 59"/>
                  <a:gd name="T17" fmla="*/ 0 h 41"/>
                  <a:gd name="T18" fmla="*/ 58 w 59"/>
                  <a:gd name="T19" fmla="*/ 0 h 41"/>
                  <a:gd name="T20" fmla="*/ 59 w 59"/>
                  <a:gd name="T21" fmla="*/ 0 h 41"/>
                  <a:gd name="T22" fmla="*/ 59 w 59"/>
                  <a:gd name="T23" fmla="*/ 12 h 41"/>
                  <a:gd name="T24" fmla="*/ 56 w 59"/>
                  <a:gd name="T25" fmla="*/ 12 h 41"/>
                  <a:gd name="T26" fmla="*/ 56 w 59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41">
                    <a:moveTo>
                      <a:pt x="0" y="41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8" y="9"/>
                    </a:lnTo>
                    <a:lnTo>
                      <a:pt x="20" y="5"/>
                    </a:lnTo>
                    <a:lnTo>
                      <a:pt x="28" y="3"/>
                    </a:lnTo>
                    <a:lnTo>
                      <a:pt x="38" y="2"/>
                    </a:lnTo>
                    <a:lnTo>
                      <a:pt x="47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12"/>
                    </a:lnTo>
                    <a:lnTo>
                      <a:pt x="56" y="12"/>
                    </a:lnTo>
                    <a:lnTo>
                      <a:pt x="56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1" name="Freeform 312"/>
              <p:cNvSpPr>
                <a:spLocks noEditPoints="1"/>
              </p:cNvSpPr>
              <p:nvPr/>
            </p:nvSpPr>
            <p:spPr bwMode="auto">
              <a:xfrm>
                <a:off x="463" y="1297"/>
                <a:ext cx="187" cy="91"/>
              </a:xfrm>
              <a:custGeom>
                <a:avLst/>
                <a:gdLst>
                  <a:gd name="T0" fmla="*/ 162 w 187"/>
                  <a:gd name="T1" fmla="*/ 23 h 91"/>
                  <a:gd name="T2" fmla="*/ 159 w 187"/>
                  <a:gd name="T3" fmla="*/ 27 h 91"/>
                  <a:gd name="T4" fmla="*/ 155 w 187"/>
                  <a:gd name="T5" fmla="*/ 30 h 91"/>
                  <a:gd name="T6" fmla="*/ 148 w 187"/>
                  <a:gd name="T7" fmla="*/ 26 h 91"/>
                  <a:gd name="T8" fmla="*/ 146 w 187"/>
                  <a:gd name="T9" fmla="*/ 23 h 91"/>
                  <a:gd name="T10" fmla="*/ 142 w 187"/>
                  <a:gd name="T11" fmla="*/ 24 h 91"/>
                  <a:gd name="T12" fmla="*/ 136 w 187"/>
                  <a:gd name="T13" fmla="*/ 32 h 91"/>
                  <a:gd name="T14" fmla="*/ 130 w 187"/>
                  <a:gd name="T15" fmla="*/ 34 h 91"/>
                  <a:gd name="T16" fmla="*/ 125 w 187"/>
                  <a:gd name="T17" fmla="*/ 28 h 91"/>
                  <a:gd name="T18" fmla="*/ 120 w 187"/>
                  <a:gd name="T19" fmla="*/ 23 h 91"/>
                  <a:gd name="T20" fmla="*/ 116 w 187"/>
                  <a:gd name="T21" fmla="*/ 25 h 91"/>
                  <a:gd name="T22" fmla="*/ 111 w 187"/>
                  <a:gd name="T23" fmla="*/ 29 h 91"/>
                  <a:gd name="T24" fmla="*/ 105 w 187"/>
                  <a:gd name="T25" fmla="*/ 27 h 91"/>
                  <a:gd name="T26" fmla="*/ 101 w 187"/>
                  <a:gd name="T27" fmla="*/ 23 h 91"/>
                  <a:gd name="T28" fmla="*/ 90 w 187"/>
                  <a:gd name="T29" fmla="*/ 23 h 91"/>
                  <a:gd name="T30" fmla="*/ 88 w 187"/>
                  <a:gd name="T31" fmla="*/ 21 h 91"/>
                  <a:gd name="T32" fmla="*/ 84 w 187"/>
                  <a:gd name="T33" fmla="*/ 16 h 91"/>
                  <a:gd name="T34" fmla="*/ 79 w 187"/>
                  <a:gd name="T35" fmla="*/ 14 h 91"/>
                  <a:gd name="T36" fmla="*/ 64 w 187"/>
                  <a:gd name="T37" fmla="*/ 3 h 91"/>
                  <a:gd name="T38" fmla="*/ 47 w 187"/>
                  <a:gd name="T39" fmla="*/ 0 h 91"/>
                  <a:gd name="T40" fmla="*/ 21 w 187"/>
                  <a:gd name="T41" fmla="*/ 7 h 91"/>
                  <a:gd name="T42" fmla="*/ 4 w 187"/>
                  <a:gd name="T43" fmla="*/ 28 h 91"/>
                  <a:gd name="T44" fmla="*/ 0 w 187"/>
                  <a:gd name="T45" fmla="*/ 45 h 91"/>
                  <a:gd name="T46" fmla="*/ 9 w 187"/>
                  <a:gd name="T47" fmla="*/ 71 h 91"/>
                  <a:gd name="T48" fmla="*/ 28 w 187"/>
                  <a:gd name="T49" fmla="*/ 88 h 91"/>
                  <a:gd name="T50" fmla="*/ 47 w 187"/>
                  <a:gd name="T51" fmla="*/ 91 h 91"/>
                  <a:gd name="T52" fmla="*/ 72 w 187"/>
                  <a:gd name="T53" fmla="*/ 82 h 91"/>
                  <a:gd name="T54" fmla="*/ 81 w 187"/>
                  <a:gd name="T55" fmla="*/ 76 h 91"/>
                  <a:gd name="T56" fmla="*/ 85 w 187"/>
                  <a:gd name="T57" fmla="*/ 74 h 91"/>
                  <a:gd name="T58" fmla="*/ 88 w 187"/>
                  <a:gd name="T59" fmla="*/ 70 h 91"/>
                  <a:gd name="T60" fmla="*/ 164 w 187"/>
                  <a:gd name="T61" fmla="*/ 69 h 91"/>
                  <a:gd name="T62" fmla="*/ 172 w 187"/>
                  <a:gd name="T63" fmla="*/ 67 h 91"/>
                  <a:gd name="T64" fmla="*/ 182 w 187"/>
                  <a:gd name="T65" fmla="*/ 60 h 91"/>
                  <a:gd name="T66" fmla="*/ 187 w 187"/>
                  <a:gd name="T67" fmla="*/ 45 h 91"/>
                  <a:gd name="T68" fmla="*/ 184 w 187"/>
                  <a:gd name="T69" fmla="*/ 37 h 91"/>
                  <a:gd name="T70" fmla="*/ 177 w 187"/>
                  <a:gd name="T71" fmla="*/ 27 h 91"/>
                  <a:gd name="T72" fmla="*/ 165 w 187"/>
                  <a:gd name="T73" fmla="*/ 23 h 91"/>
                  <a:gd name="T74" fmla="*/ 19 w 187"/>
                  <a:gd name="T75" fmla="*/ 54 h 91"/>
                  <a:gd name="T76" fmla="*/ 12 w 187"/>
                  <a:gd name="T77" fmla="*/ 48 h 91"/>
                  <a:gd name="T78" fmla="*/ 12 w 187"/>
                  <a:gd name="T79" fmla="*/ 42 h 91"/>
                  <a:gd name="T80" fmla="*/ 19 w 187"/>
                  <a:gd name="T81" fmla="*/ 37 h 91"/>
                  <a:gd name="T82" fmla="*/ 25 w 187"/>
                  <a:gd name="T83" fmla="*/ 39 h 91"/>
                  <a:gd name="T84" fmla="*/ 27 w 187"/>
                  <a:gd name="T85" fmla="*/ 45 h 91"/>
                  <a:gd name="T86" fmla="*/ 22 w 187"/>
                  <a:gd name="T87" fmla="*/ 5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91">
                    <a:moveTo>
                      <a:pt x="165" y="23"/>
                    </a:moveTo>
                    <a:lnTo>
                      <a:pt x="165" y="23"/>
                    </a:lnTo>
                    <a:lnTo>
                      <a:pt x="162" y="23"/>
                    </a:lnTo>
                    <a:lnTo>
                      <a:pt x="161" y="25"/>
                    </a:lnTo>
                    <a:lnTo>
                      <a:pt x="161" y="25"/>
                    </a:lnTo>
                    <a:lnTo>
                      <a:pt x="159" y="27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5" y="30"/>
                    </a:lnTo>
                    <a:lnTo>
                      <a:pt x="152" y="29"/>
                    </a:lnTo>
                    <a:lnTo>
                      <a:pt x="149" y="27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7" y="24"/>
                    </a:lnTo>
                    <a:lnTo>
                      <a:pt x="146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2" y="24"/>
                    </a:lnTo>
                    <a:lnTo>
                      <a:pt x="140" y="26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0" y="34"/>
                    </a:lnTo>
                    <a:lnTo>
                      <a:pt x="128" y="32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2" y="24"/>
                    </a:lnTo>
                    <a:lnTo>
                      <a:pt x="121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17" y="23"/>
                    </a:lnTo>
                    <a:lnTo>
                      <a:pt x="116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1" y="29"/>
                    </a:lnTo>
                    <a:lnTo>
                      <a:pt x="109" y="30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9" y="23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9" y="20"/>
                    </a:lnTo>
                    <a:lnTo>
                      <a:pt x="4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4" y="77"/>
                    </a:lnTo>
                    <a:lnTo>
                      <a:pt x="21" y="83"/>
                    </a:lnTo>
                    <a:lnTo>
                      <a:pt x="28" y="88"/>
                    </a:lnTo>
                    <a:lnTo>
                      <a:pt x="37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56" y="90"/>
                    </a:lnTo>
                    <a:lnTo>
                      <a:pt x="64" y="88"/>
                    </a:lnTo>
                    <a:lnTo>
                      <a:pt x="72" y="82"/>
                    </a:lnTo>
                    <a:lnTo>
                      <a:pt x="79" y="77"/>
                    </a:lnTo>
                    <a:lnTo>
                      <a:pt x="79" y="77"/>
                    </a:lnTo>
                    <a:lnTo>
                      <a:pt x="81" y="76"/>
                    </a:lnTo>
                    <a:lnTo>
                      <a:pt x="81" y="76"/>
                    </a:lnTo>
                    <a:lnTo>
                      <a:pt x="84" y="75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90" y="69"/>
                    </a:lnTo>
                    <a:lnTo>
                      <a:pt x="164" y="69"/>
                    </a:lnTo>
                    <a:lnTo>
                      <a:pt x="164" y="69"/>
                    </a:lnTo>
                    <a:lnTo>
                      <a:pt x="168" y="68"/>
                    </a:lnTo>
                    <a:lnTo>
                      <a:pt x="172" y="67"/>
                    </a:lnTo>
                    <a:lnTo>
                      <a:pt x="176" y="65"/>
                    </a:lnTo>
                    <a:lnTo>
                      <a:pt x="179" y="63"/>
                    </a:lnTo>
                    <a:lnTo>
                      <a:pt x="182" y="60"/>
                    </a:lnTo>
                    <a:lnTo>
                      <a:pt x="184" y="56"/>
                    </a:lnTo>
                    <a:lnTo>
                      <a:pt x="187" y="51"/>
                    </a:lnTo>
                    <a:lnTo>
                      <a:pt x="187" y="45"/>
                    </a:lnTo>
                    <a:lnTo>
                      <a:pt x="187" y="45"/>
                    </a:lnTo>
                    <a:lnTo>
                      <a:pt x="187" y="41"/>
                    </a:lnTo>
                    <a:lnTo>
                      <a:pt x="184" y="37"/>
                    </a:lnTo>
                    <a:lnTo>
                      <a:pt x="182" y="33"/>
                    </a:lnTo>
                    <a:lnTo>
                      <a:pt x="180" y="30"/>
                    </a:lnTo>
                    <a:lnTo>
                      <a:pt x="177" y="27"/>
                    </a:lnTo>
                    <a:lnTo>
                      <a:pt x="173" y="25"/>
                    </a:lnTo>
                    <a:lnTo>
                      <a:pt x="169" y="23"/>
                    </a:lnTo>
                    <a:lnTo>
                      <a:pt x="165" y="23"/>
                    </a:lnTo>
                    <a:lnTo>
                      <a:pt x="165" y="23"/>
                    </a:lnTo>
                    <a:close/>
                    <a:moveTo>
                      <a:pt x="19" y="54"/>
                    </a:moveTo>
                    <a:lnTo>
                      <a:pt x="19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2" y="42"/>
                    </a:lnTo>
                    <a:lnTo>
                      <a:pt x="14" y="39"/>
                    </a:lnTo>
                    <a:lnTo>
                      <a:pt x="16" y="3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25" y="39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8"/>
                    </a:lnTo>
                    <a:lnTo>
                      <a:pt x="25" y="52"/>
                    </a:lnTo>
                    <a:lnTo>
                      <a:pt x="22" y="53"/>
                    </a:lnTo>
                    <a:lnTo>
                      <a:pt x="19" y="54"/>
                    </a:lnTo>
                    <a:lnTo>
                      <a:pt x="19" y="5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2" name="Freeform 313"/>
              <p:cNvSpPr>
                <a:spLocks/>
              </p:cNvSpPr>
              <p:nvPr/>
            </p:nvSpPr>
            <p:spPr bwMode="auto">
              <a:xfrm>
                <a:off x="492" y="1470"/>
                <a:ext cx="120" cy="54"/>
              </a:xfrm>
              <a:custGeom>
                <a:avLst/>
                <a:gdLst>
                  <a:gd name="T0" fmla="*/ 0 w 120"/>
                  <a:gd name="T1" fmla="*/ 5 h 54"/>
                  <a:gd name="T2" fmla="*/ 0 w 120"/>
                  <a:gd name="T3" fmla="*/ 54 h 54"/>
                  <a:gd name="T4" fmla="*/ 27 w 120"/>
                  <a:gd name="T5" fmla="*/ 54 h 54"/>
                  <a:gd name="T6" fmla="*/ 27 w 120"/>
                  <a:gd name="T7" fmla="*/ 0 h 54"/>
                  <a:gd name="T8" fmla="*/ 58 w 120"/>
                  <a:gd name="T9" fmla="*/ 0 h 54"/>
                  <a:gd name="T10" fmla="*/ 58 w 120"/>
                  <a:gd name="T11" fmla="*/ 54 h 54"/>
                  <a:gd name="T12" fmla="*/ 120 w 120"/>
                  <a:gd name="T13" fmla="*/ 54 h 54"/>
                  <a:gd name="T14" fmla="*/ 120 w 120"/>
                  <a:gd name="T1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54">
                    <a:moveTo>
                      <a:pt x="0" y="5"/>
                    </a:moveTo>
                    <a:lnTo>
                      <a:pt x="0" y="54"/>
                    </a:lnTo>
                    <a:lnTo>
                      <a:pt x="27" y="54"/>
                    </a:lnTo>
                    <a:lnTo>
                      <a:pt x="27" y="0"/>
                    </a:lnTo>
                    <a:lnTo>
                      <a:pt x="58" y="0"/>
                    </a:lnTo>
                    <a:lnTo>
                      <a:pt x="58" y="54"/>
                    </a:lnTo>
                    <a:lnTo>
                      <a:pt x="120" y="54"/>
                    </a:lnTo>
                    <a:lnTo>
                      <a:pt x="120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3" name="Freeform 314"/>
              <p:cNvSpPr>
                <a:spLocks/>
              </p:cNvSpPr>
              <p:nvPr/>
            </p:nvSpPr>
            <p:spPr bwMode="auto">
              <a:xfrm>
                <a:off x="480" y="1401"/>
                <a:ext cx="144" cy="68"/>
              </a:xfrm>
              <a:custGeom>
                <a:avLst/>
                <a:gdLst>
                  <a:gd name="T0" fmla="*/ 144 w 144"/>
                  <a:gd name="T1" fmla="*/ 68 h 68"/>
                  <a:gd name="T2" fmla="*/ 121 w 144"/>
                  <a:gd name="T3" fmla="*/ 46 h 68"/>
                  <a:gd name="T4" fmla="*/ 121 w 144"/>
                  <a:gd name="T5" fmla="*/ 15 h 68"/>
                  <a:gd name="T6" fmla="*/ 102 w 144"/>
                  <a:gd name="T7" fmla="*/ 15 h 68"/>
                  <a:gd name="T8" fmla="*/ 102 w 144"/>
                  <a:gd name="T9" fmla="*/ 28 h 68"/>
                  <a:gd name="T10" fmla="*/ 72 w 144"/>
                  <a:gd name="T11" fmla="*/ 0 h 68"/>
                  <a:gd name="T12" fmla="*/ 0 w 14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68">
                    <a:moveTo>
                      <a:pt x="144" y="68"/>
                    </a:moveTo>
                    <a:lnTo>
                      <a:pt x="121" y="46"/>
                    </a:lnTo>
                    <a:lnTo>
                      <a:pt x="121" y="15"/>
                    </a:lnTo>
                    <a:lnTo>
                      <a:pt x="102" y="15"/>
                    </a:lnTo>
                    <a:lnTo>
                      <a:pt x="102" y="28"/>
                    </a:lnTo>
                    <a:lnTo>
                      <a:pt x="72" y="0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4" name="Rectangle 315"/>
              <p:cNvSpPr>
                <a:spLocks noChangeArrowheads="1"/>
              </p:cNvSpPr>
              <p:nvPr/>
            </p:nvSpPr>
            <p:spPr bwMode="auto">
              <a:xfrm>
                <a:off x="565" y="1470"/>
                <a:ext cx="22" cy="24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5" name="Freeform 316"/>
              <p:cNvSpPr>
                <a:spLocks/>
              </p:cNvSpPr>
              <p:nvPr/>
            </p:nvSpPr>
            <p:spPr bwMode="auto">
              <a:xfrm>
                <a:off x="811" y="802"/>
                <a:ext cx="136" cy="61"/>
              </a:xfrm>
              <a:custGeom>
                <a:avLst/>
                <a:gdLst>
                  <a:gd name="T0" fmla="*/ 0 w 136"/>
                  <a:gd name="T1" fmla="*/ 6 h 61"/>
                  <a:gd name="T2" fmla="*/ 0 w 136"/>
                  <a:gd name="T3" fmla="*/ 61 h 61"/>
                  <a:gd name="T4" fmla="*/ 31 w 136"/>
                  <a:gd name="T5" fmla="*/ 61 h 61"/>
                  <a:gd name="T6" fmla="*/ 31 w 136"/>
                  <a:gd name="T7" fmla="*/ 0 h 61"/>
                  <a:gd name="T8" fmla="*/ 65 w 136"/>
                  <a:gd name="T9" fmla="*/ 0 h 61"/>
                  <a:gd name="T10" fmla="*/ 65 w 136"/>
                  <a:gd name="T11" fmla="*/ 61 h 61"/>
                  <a:gd name="T12" fmla="*/ 136 w 136"/>
                  <a:gd name="T13" fmla="*/ 61 h 61"/>
                  <a:gd name="T14" fmla="*/ 136 w 136"/>
                  <a:gd name="T15" fmla="*/ 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61">
                    <a:moveTo>
                      <a:pt x="0" y="6"/>
                    </a:moveTo>
                    <a:lnTo>
                      <a:pt x="0" y="61"/>
                    </a:lnTo>
                    <a:lnTo>
                      <a:pt x="31" y="61"/>
                    </a:lnTo>
                    <a:lnTo>
                      <a:pt x="31" y="0"/>
                    </a:lnTo>
                    <a:lnTo>
                      <a:pt x="65" y="0"/>
                    </a:lnTo>
                    <a:lnTo>
                      <a:pt x="65" y="61"/>
                    </a:lnTo>
                    <a:lnTo>
                      <a:pt x="136" y="61"/>
                    </a:lnTo>
                    <a:lnTo>
                      <a:pt x="136" y="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6" name="Freeform 317"/>
              <p:cNvSpPr>
                <a:spLocks/>
              </p:cNvSpPr>
              <p:nvPr/>
            </p:nvSpPr>
            <p:spPr bwMode="auto">
              <a:xfrm>
                <a:off x="799" y="725"/>
                <a:ext cx="160" cy="76"/>
              </a:xfrm>
              <a:custGeom>
                <a:avLst/>
                <a:gdLst>
                  <a:gd name="T0" fmla="*/ 160 w 160"/>
                  <a:gd name="T1" fmla="*/ 76 h 76"/>
                  <a:gd name="T2" fmla="*/ 134 w 160"/>
                  <a:gd name="T3" fmla="*/ 52 h 76"/>
                  <a:gd name="T4" fmla="*/ 134 w 160"/>
                  <a:gd name="T5" fmla="*/ 17 h 76"/>
                  <a:gd name="T6" fmla="*/ 113 w 160"/>
                  <a:gd name="T7" fmla="*/ 17 h 76"/>
                  <a:gd name="T8" fmla="*/ 113 w 160"/>
                  <a:gd name="T9" fmla="*/ 31 h 76"/>
                  <a:gd name="T10" fmla="*/ 80 w 160"/>
                  <a:gd name="T11" fmla="*/ 0 h 76"/>
                  <a:gd name="T12" fmla="*/ 0 w 160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76">
                    <a:moveTo>
                      <a:pt x="160" y="76"/>
                    </a:moveTo>
                    <a:lnTo>
                      <a:pt x="134" y="52"/>
                    </a:lnTo>
                    <a:lnTo>
                      <a:pt x="134" y="17"/>
                    </a:lnTo>
                    <a:lnTo>
                      <a:pt x="113" y="17"/>
                    </a:lnTo>
                    <a:lnTo>
                      <a:pt x="113" y="31"/>
                    </a:lnTo>
                    <a:lnTo>
                      <a:pt x="80" y="0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7" name="Rectangle 318"/>
              <p:cNvSpPr>
                <a:spLocks noChangeArrowheads="1"/>
              </p:cNvSpPr>
              <p:nvPr/>
            </p:nvSpPr>
            <p:spPr bwMode="auto">
              <a:xfrm>
                <a:off x="893" y="801"/>
                <a:ext cx="25" cy="2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8" name="Line 319"/>
              <p:cNvSpPr>
                <a:spLocks noChangeShapeType="1"/>
              </p:cNvSpPr>
              <p:nvPr/>
            </p:nvSpPr>
            <p:spPr bwMode="auto">
              <a:xfrm>
                <a:off x="824" y="93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9" name="Freeform 320"/>
              <p:cNvSpPr>
                <a:spLocks/>
              </p:cNvSpPr>
              <p:nvPr/>
            </p:nvSpPr>
            <p:spPr bwMode="auto">
              <a:xfrm>
                <a:off x="766" y="887"/>
                <a:ext cx="59" cy="41"/>
              </a:xfrm>
              <a:custGeom>
                <a:avLst/>
                <a:gdLst>
                  <a:gd name="T0" fmla="*/ 0 w 59"/>
                  <a:gd name="T1" fmla="*/ 6 h 41"/>
                  <a:gd name="T2" fmla="*/ 0 w 59"/>
                  <a:gd name="T3" fmla="*/ 6 h 41"/>
                  <a:gd name="T4" fmla="*/ 1 w 59"/>
                  <a:gd name="T5" fmla="*/ 4 h 41"/>
                  <a:gd name="T6" fmla="*/ 3 w 59"/>
                  <a:gd name="T7" fmla="*/ 2 h 41"/>
                  <a:gd name="T8" fmla="*/ 3 w 59"/>
                  <a:gd name="T9" fmla="*/ 2 h 41"/>
                  <a:gd name="T10" fmla="*/ 6 w 59"/>
                  <a:gd name="T11" fmla="*/ 0 h 41"/>
                  <a:gd name="T12" fmla="*/ 10 w 59"/>
                  <a:gd name="T13" fmla="*/ 0 h 41"/>
                  <a:gd name="T14" fmla="*/ 14 w 59"/>
                  <a:gd name="T15" fmla="*/ 0 h 41"/>
                  <a:gd name="T16" fmla="*/ 17 w 59"/>
                  <a:gd name="T17" fmla="*/ 3 h 41"/>
                  <a:gd name="T18" fmla="*/ 17 w 59"/>
                  <a:gd name="T19" fmla="*/ 3 h 41"/>
                  <a:gd name="T20" fmla="*/ 59 w 59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1">
                    <a:moveTo>
                      <a:pt x="0" y="6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59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0" name="Freeform 321"/>
              <p:cNvSpPr>
                <a:spLocks/>
              </p:cNvSpPr>
              <p:nvPr/>
            </p:nvSpPr>
            <p:spPr bwMode="auto">
              <a:xfrm>
                <a:off x="797" y="891"/>
                <a:ext cx="49" cy="34"/>
              </a:xfrm>
              <a:custGeom>
                <a:avLst/>
                <a:gdLst>
                  <a:gd name="T0" fmla="*/ 49 w 49"/>
                  <a:gd name="T1" fmla="*/ 34 h 34"/>
                  <a:gd name="T2" fmla="*/ 49 w 49"/>
                  <a:gd name="T3" fmla="*/ 34 h 34"/>
                  <a:gd name="T4" fmla="*/ 15 w 49"/>
                  <a:gd name="T5" fmla="*/ 3 h 34"/>
                  <a:gd name="T6" fmla="*/ 15 w 49"/>
                  <a:gd name="T7" fmla="*/ 3 h 34"/>
                  <a:gd name="T8" fmla="*/ 11 w 49"/>
                  <a:gd name="T9" fmla="*/ 1 h 34"/>
                  <a:gd name="T10" fmla="*/ 7 w 49"/>
                  <a:gd name="T11" fmla="*/ 0 h 34"/>
                  <a:gd name="T12" fmla="*/ 4 w 49"/>
                  <a:gd name="T13" fmla="*/ 0 h 34"/>
                  <a:gd name="T14" fmla="*/ 0 w 49"/>
                  <a:gd name="T1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4">
                    <a:moveTo>
                      <a:pt x="49" y="34"/>
                    </a:moveTo>
                    <a:lnTo>
                      <a:pt x="49" y="3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1" name="Freeform 322"/>
              <p:cNvSpPr>
                <a:spLocks/>
              </p:cNvSpPr>
              <p:nvPr/>
            </p:nvSpPr>
            <p:spPr bwMode="auto">
              <a:xfrm>
                <a:off x="852" y="901"/>
                <a:ext cx="151" cy="92"/>
              </a:xfrm>
              <a:custGeom>
                <a:avLst/>
                <a:gdLst>
                  <a:gd name="T0" fmla="*/ 151 w 151"/>
                  <a:gd name="T1" fmla="*/ 92 h 92"/>
                  <a:gd name="T2" fmla="*/ 151 w 151"/>
                  <a:gd name="T3" fmla="*/ 92 h 92"/>
                  <a:gd name="T4" fmla="*/ 119 w 151"/>
                  <a:gd name="T5" fmla="*/ 35 h 92"/>
                  <a:gd name="T6" fmla="*/ 119 w 151"/>
                  <a:gd name="T7" fmla="*/ 35 h 92"/>
                  <a:gd name="T8" fmla="*/ 114 w 151"/>
                  <a:gd name="T9" fmla="*/ 25 h 92"/>
                  <a:gd name="T10" fmla="*/ 107 w 151"/>
                  <a:gd name="T11" fmla="*/ 18 h 92"/>
                  <a:gd name="T12" fmla="*/ 101 w 151"/>
                  <a:gd name="T13" fmla="*/ 11 h 92"/>
                  <a:gd name="T14" fmla="*/ 94 w 151"/>
                  <a:gd name="T15" fmla="*/ 7 h 92"/>
                  <a:gd name="T16" fmla="*/ 88 w 151"/>
                  <a:gd name="T17" fmla="*/ 4 h 92"/>
                  <a:gd name="T18" fmla="*/ 80 w 151"/>
                  <a:gd name="T19" fmla="*/ 2 h 92"/>
                  <a:gd name="T20" fmla="*/ 73 w 151"/>
                  <a:gd name="T21" fmla="*/ 1 h 92"/>
                  <a:gd name="T22" fmla="*/ 66 w 151"/>
                  <a:gd name="T23" fmla="*/ 0 h 92"/>
                  <a:gd name="T24" fmla="*/ 66 w 151"/>
                  <a:gd name="T25" fmla="*/ 0 h 92"/>
                  <a:gd name="T26" fmla="*/ 11 w 151"/>
                  <a:gd name="T27" fmla="*/ 4 h 92"/>
                  <a:gd name="T28" fmla="*/ 11 w 151"/>
                  <a:gd name="T29" fmla="*/ 4 h 92"/>
                  <a:gd name="T30" fmla="*/ 7 w 151"/>
                  <a:gd name="T31" fmla="*/ 5 h 92"/>
                  <a:gd name="T32" fmla="*/ 4 w 151"/>
                  <a:gd name="T33" fmla="*/ 7 h 92"/>
                  <a:gd name="T34" fmla="*/ 1 w 151"/>
                  <a:gd name="T35" fmla="*/ 10 h 92"/>
                  <a:gd name="T36" fmla="*/ 0 w 151"/>
                  <a:gd name="T37" fmla="*/ 16 h 92"/>
                  <a:gd name="T38" fmla="*/ 0 w 151"/>
                  <a:gd name="T39" fmla="*/ 16 h 92"/>
                  <a:gd name="T40" fmla="*/ 1 w 151"/>
                  <a:gd name="T41" fmla="*/ 20 h 92"/>
                  <a:gd name="T42" fmla="*/ 3 w 151"/>
                  <a:gd name="T43" fmla="*/ 23 h 92"/>
                  <a:gd name="T44" fmla="*/ 7 w 151"/>
                  <a:gd name="T45" fmla="*/ 26 h 92"/>
                  <a:gd name="T46" fmla="*/ 11 w 151"/>
                  <a:gd name="T47" fmla="*/ 2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1" h="92">
                    <a:moveTo>
                      <a:pt x="151" y="92"/>
                    </a:moveTo>
                    <a:lnTo>
                      <a:pt x="151" y="92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4" y="25"/>
                    </a:lnTo>
                    <a:lnTo>
                      <a:pt x="107" y="18"/>
                    </a:lnTo>
                    <a:lnTo>
                      <a:pt x="101" y="11"/>
                    </a:lnTo>
                    <a:lnTo>
                      <a:pt x="94" y="7"/>
                    </a:lnTo>
                    <a:lnTo>
                      <a:pt x="88" y="4"/>
                    </a:lnTo>
                    <a:lnTo>
                      <a:pt x="80" y="2"/>
                    </a:lnTo>
                    <a:lnTo>
                      <a:pt x="73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7" y="26"/>
                    </a:lnTo>
                    <a:lnTo>
                      <a:pt x="11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2" name="Freeform 323"/>
              <p:cNvSpPr>
                <a:spLocks/>
              </p:cNvSpPr>
              <p:nvPr/>
            </p:nvSpPr>
            <p:spPr bwMode="auto">
              <a:xfrm>
                <a:off x="754" y="897"/>
                <a:ext cx="172" cy="96"/>
              </a:xfrm>
              <a:custGeom>
                <a:avLst/>
                <a:gdLst>
                  <a:gd name="T0" fmla="*/ 146 w 172"/>
                  <a:gd name="T1" fmla="*/ 38 h 96"/>
                  <a:gd name="T2" fmla="*/ 146 w 172"/>
                  <a:gd name="T3" fmla="*/ 38 h 96"/>
                  <a:gd name="T4" fmla="*/ 70 w 172"/>
                  <a:gd name="T5" fmla="*/ 38 h 96"/>
                  <a:gd name="T6" fmla="*/ 70 w 172"/>
                  <a:gd name="T7" fmla="*/ 38 h 96"/>
                  <a:gd name="T8" fmla="*/ 63 w 172"/>
                  <a:gd name="T9" fmla="*/ 37 h 96"/>
                  <a:gd name="T10" fmla="*/ 57 w 172"/>
                  <a:gd name="T11" fmla="*/ 36 h 96"/>
                  <a:gd name="T12" fmla="*/ 52 w 172"/>
                  <a:gd name="T13" fmla="*/ 35 h 96"/>
                  <a:gd name="T14" fmla="*/ 49 w 172"/>
                  <a:gd name="T15" fmla="*/ 32 h 96"/>
                  <a:gd name="T16" fmla="*/ 49 w 172"/>
                  <a:gd name="T17" fmla="*/ 32 h 96"/>
                  <a:gd name="T18" fmla="*/ 18 w 172"/>
                  <a:gd name="T19" fmla="*/ 4 h 96"/>
                  <a:gd name="T20" fmla="*/ 18 w 172"/>
                  <a:gd name="T21" fmla="*/ 4 h 96"/>
                  <a:gd name="T22" fmla="*/ 15 w 172"/>
                  <a:gd name="T23" fmla="*/ 1 h 96"/>
                  <a:gd name="T24" fmla="*/ 11 w 172"/>
                  <a:gd name="T25" fmla="*/ 0 h 96"/>
                  <a:gd name="T26" fmla="*/ 7 w 172"/>
                  <a:gd name="T27" fmla="*/ 1 h 96"/>
                  <a:gd name="T28" fmla="*/ 3 w 172"/>
                  <a:gd name="T29" fmla="*/ 3 h 96"/>
                  <a:gd name="T30" fmla="*/ 3 w 172"/>
                  <a:gd name="T31" fmla="*/ 3 h 96"/>
                  <a:gd name="T32" fmla="*/ 1 w 172"/>
                  <a:gd name="T33" fmla="*/ 6 h 96"/>
                  <a:gd name="T34" fmla="*/ 0 w 172"/>
                  <a:gd name="T35" fmla="*/ 10 h 96"/>
                  <a:gd name="T36" fmla="*/ 0 w 172"/>
                  <a:gd name="T37" fmla="*/ 14 h 96"/>
                  <a:gd name="T38" fmla="*/ 2 w 172"/>
                  <a:gd name="T39" fmla="*/ 18 h 96"/>
                  <a:gd name="T40" fmla="*/ 2 w 172"/>
                  <a:gd name="T41" fmla="*/ 18 h 96"/>
                  <a:gd name="T42" fmla="*/ 15 w 172"/>
                  <a:gd name="T43" fmla="*/ 31 h 96"/>
                  <a:gd name="T44" fmla="*/ 36 w 172"/>
                  <a:gd name="T45" fmla="*/ 55 h 96"/>
                  <a:gd name="T46" fmla="*/ 36 w 172"/>
                  <a:gd name="T47" fmla="*/ 55 h 96"/>
                  <a:gd name="T48" fmla="*/ 42 w 172"/>
                  <a:gd name="T49" fmla="*/ 61 h 96"/>
                  <a:gd name="T50" fmla="*/ 45 w 172"/>
                  <a:gd name="T51" fmla="*/ 64 h 96"/>
                  <a:gd name="T52" fmla="*/ 49 w 172"/>
                  <a:gd name="T53" fmla="*/ 66 h 96"/>
                  <a:gd name="T54" fmla="*/ 53 w 172"/>
                  <a:gd name="T55" fmla="*/ 68 h 96"/>
                  <a:gd name="T56" fmla="*/ 59 w 172"/>
                  <a:gd name="T57" fmla="*/ 69 h 96"/>
                  <a:gd name="T58" fmla="*/ 74 w 172"/>
                  <a:gd name="T59" fmla="*/ 70 h 96"/>
                  <a:gd name="T60" fmla="*/ 141 w 172"/>
                  <a:gd name="T61" fmla="*/ 70 h 96"/>
                  <a:gd name="T62" fmla="*/ 141 w 172"/>
                  <a:gd name="T63" fmla="*/ 70 h 96"/>
                  <a:gd name="T64" fmla="*/ 149 w 172"/>
                  <a:gd name="T65" fmla="*/ 70 h 96"/>
                  <a:gd name="T66" fmla="*/ 154 w 172"/>
                  <a:gd name="T67" fmla="*/ 71 h 96"/>
                  <a:gd name="T68" fmla="*/ 158 w 172"/>
                  <a:gd name="T69" fmla="*/ 73 h 96"/>
                  <a:gd name="T70" fmla="*/ 160 w 172"/>
                  <a:gd name="T71" fmla="*/ 76 h 96"/>
                  <a:gd name="T72" fmla="*/ 160 w 172"/>
                  <a:gd name="T73" fmla="*/ 76 h 96"/>
                  <a:gd name="T74" fmla="*/ 172 w 172"/>
                  <a:gd name="T7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96">
                    <a:moveTo>
                      <a:pt x="146" y="38"/>
                    </a:moveTo>
                    <a:lnTo>
                      <a:pt x="146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63" y="37"/>
                    </a:lnTo>
                    <a:lnTo>
                      <a:pt x="57" y="36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5" y="31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2" y="61"/>
                    </a:lnTo>
                    <a:lnTo>
                      <a:pt x="45" y="64"/>
                    </a:lnTo>
                    <a:lnTo>
                      <a:pt x="49" y="66"/>
                    </a:lnTo>
                    <a:lnTo>
                      <a:pt x="53" y="68"/>
                    </a:lnTo>
                    <a:lnTo>
                      <a:pt x="59" y="69"/>
                    </a:lnTo>
                    <a:lnTo>
                      <a:pt x="74" y="70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49" y="70"/>
                    </a:lnTo>
                    <a:lnTo>
                      <a:pt x="154" y="71"/>
                    </a:lnTo>
                    <a:lnTo>
                      <a:pt x="158" y="73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72" y="9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3" name="Freeform 324"/>
              <p:cNvSpPr>
                <a:spLocks/>
              </p:cNvSpPr>
              <p:nvPr/>
            </p:nvSpPr>
            <p:spPr bwMode="auto">
              <a:xfrm>
                <a:off x="4536" y="2413"/>
                <a:ext cx="70" cy="33"/>
              </a:xfrm>
              <a:custGeom>
                <a:avLst/>
                <a:gdLst>
                  <a:gd name="T0" fmla="*/ 0 w 70"/>
                  <a:gd name="T1" fmla="*/ 0 h 33"/>
                  <a:gd name="T2" fmla="*/ 0 w 70"/>
                  <a:gd name="T3" fmla="*/ 13 h 33"/>
                  <a:gd name="T4" fmla="*/ 0 w 70"/>
                  <a:gd name="T5" fmla="*/ 13 h 33"/>
                  <a:gd name="T6" fmla="*/ 1 w 70"/>
                  <a:gd name="T7" fmla="*/ 18 h 33"/>
                  <a:gd name="T8" fmla="*/ 3 w 70"/>
                  <a:gd name="T9" fmla="*/ 23 h 33"/>
                  <a:gd name="T10" fmla="*/ 7 w 70"/>
                  <a:gd name="T11" fmla="*/ 29 h 33"/>
                  <a:gd name="T12" fmla="*/ 7 w 70"/>
                  <a:gd name="T13" fmla="*/ 29 h 33"/>
                  <a:gd name="T14" fmla="*/ 9 w 70"/>
                  <a:gd name="T15" fmla="*/ 30 h 33"/>
                  <a:gd name="T16" fmla="*/ 11 w 70"/>
                  <a:gd name="T17" fmla="*/ 32 h 33"/>
                  <a:gd name="T18" fmla="*/ 17 w 70"/>
                  <a:gd name="T19" fmla="*/ 33 h 33"/>
                  <a:gd name="T20" fmla="*/ 17 w 70"/>
                  <a:gd name="T21" fmla="*/ 33 h 33"/>
                  <a:gd name="T22" fmla="*/ 54 w 70"/>
                  <a:gd name="T23" fmla="*/ 33 h 33"/>
                  <a:gd name="T24" fmla="*/ 54 w 70"/>
                  <a:gd name="T25" fmla="*/ 33 h 33"/>
                  <a:gd name="T26" fmla="*/ 59 w 70"/>
                  <a:gd name="T27" fmla="*/ 32 h 33"/>
                  <a:gd name="T28" fmla="*/ 63 w 70"/>
                  <a:gd name="T29" fmla="*/ 29 h 33"/>
                  <a:gd name="T30" fmla="*/ 67 w 70"/>
                  <a:gd name="T31" fmla="*/ 23 h 33"/>
                  <a:gd name="T32" fmla="*/ 67 w 70"/>
                  <a:gd name="T33" fmla="*/ 23 h 33"/>
                  <a:gd name="T34" fmla="*/ 69 w 70"/>
                  <a:gd name="T35" fmla="*/ 18 h 33"/>
                  <a:gd name="T36" fmla="*/ 70 w 70"/>
                  <a:gd name="T37" fmla="*/ 13 h 33"/>
                  <a:gd name="T38" fmla="*/ 70 w 70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33">
                    <a:moveTo>
                      <a:pt x="0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9" y="32"/>
                    </a:lnTo>
                    <a:lnTo>
                      <a:pt x="63" y="29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9" y="18"/>
                    </a:lnTo>
                    <a:lnTo>
                      <a:pt x="70" y="13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4" name="Line 325"/>
              <p:cNvSpPr>
                <a:spLocks noChangeShapeType="1"/>
              </p:cNvSpPr>
              <p:nvPr/>
            </p:nvSpPr>
            <p:spPr bwMode="auto">
              <a:xfrm>
                <a:off x="4548" y="2425"/>
                <a:ext cx="14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5" name="Freeform 326"/>
              <p:cNvSpPr>
                <a:spLocks/>
              </p:cNvSpPr>
              <p:nvPr/>
            </p:nvSpPr>
            <p:spPr bwMode="auto">
              <a:xfrm>
                <a:off x="4501" y="2231"/>
                <a:ext cx="140" cy="175"/>
              </a:xfrm>
              <a:custGeom>
                <a:avLst/>
                <a:gdLst>
                  <a:gd name="T0" fmla="*/ 35 w 140"/>
                  <a:gd name="T1" fmla="*/ 154 h 175"/>
                  <a:gd name="T2" fmla="*/ 35 w 140"/>
                  <a:gd name="T3" fmla="*/ 154 h 175"/>
                  <a:gd name="T4" fmla="*/ 34 w 140"/>
                  <a:gd name="T5" fmla="*/ 147 h 175"/>
                  <a:gd name="T6" fmla="*/ 30 w 140"/>
                  <a:gd name="T7" fmla="*/ 139 h 175"/>
                  <a:gd name="T8" fmla="*/ 18 w 140"/>
                  <a:gd name="T9" fmla="*/ 116 h 175"/>
                  <a:gd name="T10" fmla="*/ 11 w 140"/>
                  <a:gd name="T11" fmla="*/ 104 h 175"/>
                  <a:gd name="T12" fmla="*/ 6 w 140"/>
                  <a:gd name="T13" fmla="*/ 92 h 175"/>
                  <a:gd name="T14" fmla="*/ 2 w 140"/>
                  <a:gd name="T15" fmla="*/ 80 h 175"/>
                  <a:gd name="T16" fmla="*/ 1 w 140"/>
                  <a:gd name="T17" fmla="*/ 75 h 175"/>
                  <a:gd name="T18" fmla="*/ 0 w 140"/>
                  <a:gd name="T19" fmla="*/ 70 h 175"/>
                  <a:gd name="T20" fmla="*/ 0 w 140"/>
                  <a:gd name="T21" fmla="*/ 70 h 175"/>
                  <a:gd name="T22" fmla="*/ 1 w 140"/>
                  <a:gd name="T23" fmla="*/ 63 h 175"/>
                  <a:gd name="T24" fmla="*/ 2 w 140"/>
                  <a:gd name="T25" fmla="*/ 56 h 175"/>
                  <a:gd name="T26" fmla="*/ 3 w 140"/>
                  <a:gd name="T27" fmla="*/ 49 h 175"/>
                  <a:gd name="T28" fmla="*/ 6 w 140"/>
                  <a:gd name="T29" fmla="*/ 43 h 175"/>
                  <a:gd name="T30" fmla="*/ 8 w 140"/>
                  <a:gd name="T31" fmla="*/ 37 h 175"/>
                  <a:gd name="T32" fmla="*/ 12 w 140"/>
                  <a:gd name="T33" fmla="*/ 31 h 175"/>
                  <a:gd name="T34" fmla="*/ 17 w 140"/>
                  <a:gd name="T35" fmla="*/ 26 h 175"/>
                  <a:gd name="T36" fmla="*/ 21 w 140"/>
                  <a:gd name="T37" fmla="*/ 21 h 175"/>
                  <a:gd name="T38" fmla="*/ 26 w 140"/>
                  <a:gd name="T39" fmla="*/ 16 h 175"/>
                  <a:gd name="T40" fmla="*/ 31 w 140"/>
                  <a:gd name="T41" fmla="*/ 12 h 175"/>
                  <a:gd name="T42" fmla="*/ 37 w 140"/>
                  <a:gd name="T43" fmla="*/ 8 h 175"/>
                  <a:gd name="T44" fmla="*/ 43 w 140"/>
                  <a:gd name="T45" fmla="*/ 5 h 175"/>
                  <a:gd name="T46" fmla="*/ 49 w 140"/>
                  <a:gd name="T47" fmla="*/ 3 h 175"/>
                  <a:gd name="T48" fmla="*/ 56 w 140"/>
                  <a:gd name="T49" fmla="*/ 1 h 175"/>
                  <a:gd name="T50" fmla="*/ 63 w 140"/>
                  <a:gd name="T51" fmla="*/ 0 h 175"/>
                  <a:gd name="T52" fmla="*/ 70 w 140"/>
                  <a:gd name="T53" fmla="*/ 0 h 175"/>
                  <a:gd name="T54" fmla="*/ 70 w 140"/>
                  <a:gd name="T55" fmla="*/ 0 h 175"/>
                  <a:gd name="T56" fmla="*/ 77 w 140"/>
                  <a:gd name="T57" fmla="*/ 0 h 175"/>
                  <a:gd name="T58" fmla="*/ 84 w 140"/>
                  <a:gd name="T59" fmla="*/ 1 h 175"/>
                  <a:gd name="T60" fmla="*/ 91 w 140"/>
                  <a:gd name="T61" fmla="*/ 3 h 175"/>
                  <a:gd name="T62" fmla="*/ 98 w 140"/>
                  <a:gd name="T63" fmla="*/ 5 h 175"/>
                  <a:gd name="T64" fmla="*/ 103 w 140"/>
                  <a:gd name="T65" fmla="*/ 8 h 175"/>
                  <a:gd name="T66" fmla="*/ 109 w 140"/>
                  <a:gd name="T67" fmla="*/ 12 h 175"/>
                  <a:gd name="T68" fmla="*/ 114 w 140"/>
                  <a:gd name="T69" fmla="*/ 16 h 175"/>
                  <a:gd name="T70" fmla="*/ 119 w 140"/>
                  <a:gd name="T71" fmla="*/ 21 h 175"/>
                  <a:gd name="T72" fmla="*/ 125 w 140"/>
                  <a:gd name="T73" fmla="*/ 26 h 175"/>
                  <a:gd name="T74" fmla="*/ 128 w 140"/>
                  <a:gd name="T75" fmla="*/ 31 h 175"/>
                  <a:gd name="T76" fmla="*/ 132 w 140"/>
                  <a:gd name="T77" fmla="*/ 37 h 175"/>
                  <a:gd name="T78" fmla="*/ 135 w 140"/>
                  <a:gd name="T79" fmla="*/ 43 h 175"/>
                  <a:gd name="T80" fmla="*/ 137 w 140"/>
                  <a:gd name="T81" fmla="*/ 49 h 175"/>
                  <a:gd name="T82" fmla="*/ 139 w 140"/>
                  <a:gd name="T83" fmla="*/ 56 h 175"/>
                  <a:gd name="T84" fmla="*/ 140 w 140"/>
                  <a:gd name="T85" fmla="*/ 63 h 175"/>
                  <a:gd name="T86" fmla="*/ 140 w 140"/>
                  <a:gd name="T87" fmla="*/ 70 h 175"/>
                  <a:gd name="T88" fmla="*/ 140 w 140"/>
                  <a:gd name="T89" fmla="*/ 70 h 175"/>
                  <a:gd name="T90" fmla="*/ 140 w 140"/>
                  <a:gd name="T91" fmla="*/ 75 h 175"/>
                  <a:gd name="T92" fmla="*/ 139 w 140"/>
                  <a:gd name="T93" fmla="*/ 80 h 175"/>
                  <a:gd name="T94" fmla="*/ 135 w 140"/>
                  <a:gd name="T95" fmla="*/ 93 h 175"/>
                  <a:gd name="T96" fmla="*/ 129 w 140"/>
                  <a:gd name="T97" fmla="*/ 106 h 175"/>
                  <a:gd name="T98" fmla="*/ 122 w 140"/>
                  <a:gd name="T99" fmla="*/ 118 h 175"/>
                  <a:gd name="T100" fmla="*/ 110 w 140"/>
                  <a:gd name="T101" fmla="*/ 142 h 175"/>
                  <a:gd name="T102" fmla="*/ 106 w 140"/>
                  <a:gd name="T103" fmla="*/ 151 h 175"/>
                  <a:gd name="T104" fmla="*/ 105 w 140"/>
                  <a:gd name="T105" fmla="*/ 157 h 175"/>
                  <a:gd name="T106" fmla="*/ 105 w 140"/>
                  <a:gd name="T107" fmla="*/ 157 h 175"/>
                  <a:gd name="T108" fmla="*/ 105 w 140"/>
                  <a:gd name="T109" fmla="*/ 175 h 175"/>
                  <a:gd name="T110" fmla="*/ 35 w 140"/>
                  <a:gd name="T111" fmla="*/ 175 h 175"/>
                  <a:gd name="T112" fmla="*/ 35 w 140"/>
                  <a:gd name="T113" fmla="*/ 175 h 175"/>
                  <a:gd name="T114" fmla="*/ 35 w 140"/>
                  <a:gd name="T115" fmla="*/ 154 h 175"/>
                  <a:gd name="T116" fmla="*/ 35 w 140"/>
                  <a:gd name="T11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0" h="175">
                    <a:moveTo>
                      <a:pt x="35" y="154"/>
                    </a:moveTo>
                    <a:lnTo>
                      <a:pt x="35" y="154"/>
                    </a:lnTo>
                    <a:lnTo>
                      <a:pt x="34" y="147"/>
                    </a:lnTo>
                    <a:lnTo>
                      <a:pt x="30" y="139"/>
                    </a:lnTo>
                    <a:lnTo>
                      <a:pt x="18" y="116"/>
                    </a:lnTo>
                    <a:lnTo>
                      <a:pt x="11" y="104"/>
                    </a:lnTo>
                    <a:lnTo>
                      <a:pt x="6" y="92"/>
                    </a:lnTo>
                    <a:lnTo>
                      <a:pt x="2" y="80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8" y="37"/>
                    </a:lnTo>
                    <a:lnTo>
                      <a:pt x="12" y="31"/>
                    </a:lnTo>
                    <a:lnTo>
                      <a:pt x="17" y="26"/>
                    </a:lnTo>
                    <a:lnTo>
                      <a:pt x="21" y="21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43" y="5"/>
                    </a:lnTo>
                    <a:lnTo>
                      <a:pt x="49" y="3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4" y="1"/>
                    </a:lnTo>
                    <a:lnTo>
                      <a:pt x="91" y="3"/>
                    </a:lnTo>
                    <a:lnTo>
                      <a:pt x="98" y="5"/>
                    </a:lnTo>
                    <a:lnTo>
                      <a:pt x="103" y="8"/>
                    </a:lnTo>
                    <a:lnTo>
                      <a:pt x="109" y="12"/>
                    </a:lnTo>
                    <a:lnTo>
                      <a:pt x="114" y="16"/>
                    </a:lnTo>
                    <a:lnTo>
                      <a:pt x="119" y="21"/>
                    </a:lnTo>
                    <a:lnTo>
                      <a:pt x="125" y="26"/>
                    </a:lnTo>
                    <a:lnTo>
                      <a:pt x="128" y="31"/>
                    </a:lnTo>
                    <a:lnTo>
                      <a:pt x="132" y="37"/>
                    </a:lnTo>
                    <a:lnTo>
                      <a:pt x="135" y="43"/>
                    </a:lnTo>
                    <a:lnTo>
                      <a:pt x="137" y="49"/>
                    </a:lnTo>
                    <a:lnTo>
                      <a:pt x="139" y="56"/>
                    </a:lnTo>
                    <a:lnTo>
                      <a:pt x="140" y="63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75"/>
                    </a:lnTo>
                    <a:lnTo>
                      <a:pt x="139" y="80"/>
                    </a:lnTo>
                    <a:lnTo>
                      <a:pt x="135" y="93"/>
                    </a:lnTo>
                    <a:lnTo>
                      <a:pt x="129" y="106"/>
                    </a:lnTo>
                    <a:lnTo>
                      <a:pt x="122" y="118"/>
                    </a:lnTo>
                    <a:lnTo>
                      <a:pt x="110" y="142"/>
                    </a:lnTo>
                    <a:lnTo>
                      <a:pt x="106" y="151"/>
                    </a:lnTo>
                    <a:lnTo>
                      <a:pt x="105" y="157"/>
                    </a:lnTo>
                    <a:lnTo>
                      <a:pt x="105" y="157"/>
                    </a:lnTo>
                    <a:lnTo>
                      <a:pt x="105" y="175"/>
                    </a:lnTo>
                    <a:lnTo>
                      <a:pt x="35" y="175"/>
                    </a:lnTo>
                    <a:lnTo>
                      <a:pt x="35" y="175"/>
                    </a:lnTo>
                    <a:lnTo>
                      <a:pt x="35" y="154"/>
                    </a:lnTo>
                    <a:lnTo>
                      <a:pt x="35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6" name="Freeform 327"/>
              <p:cNvSpPr>
                <a:spLocks/>
              </p:cNvSpPr>
              <p:nvPr/>
            </p:nvSpPr>
            <p:spPr bwMode="auto">
              <a:xfrm>
                <a:off x="4545" y="2265"/>
                <a:ext cx="52" cy="125"/>
              </a:xfrm>
              <a:custGeom>
                <a:avLst/>
                <a:gdLst>
                  <a:gd name="T0" fmla="*/ 24 w 52"/>
                  <a:gd name="T1" fmla="*/ 36 h 125"/>
                  <a:gd name="T2" fmla="*/ 24 w 52"/>
                  <a:gd name="T3" fmla="*/ 97 h 125"/>
                  <a:gd name="T4" fmla="*/ 24 w 52"/>
                  <a:gd name="T5" fmla="*/ 97 h 125"/>
                  <a:gd name="T6" fmla="*/ 23 w 52"/>
                  <a:gd name="T7" fmla="*/ 103 h 125"/>
                  <a:gd name="T8" fmla="*/ 22 w 52"/>
                  <a:gd name="T9" fmla="*/ 109 h 125"/>
                  <a:gd name="T10" fmla="*/ 20 w 52"/>
                  <a:gd name="T11" fmla="*/ 113 h 125"/>
                  <a:gd name="T12" fmla="*/ 18 w 52"/>
                  <a:gd name="T13" fmla="*/ 117 h 125"/>
                  <a:gd name="T14" fmla="*/ 18 w 52"/>
                  <a:gd name="T15" fmla="*/ 117 h 125"/>
                  <a:gd name="T16" fmla="*/ 17 w 52"/>
                  <a:gd name="T17" fmla="*/ 119 h 125"/>
                  <a:gd name="T18" fmla="*/ 17 w 52"/>
                  <a:gd name="T19" fmla="*/ 120 h 125"/>
                  <a:gd name="T20" fmla="*/ 17 w 52"/>
                  <a:gd name="T21" fmla="*/ 122 h 125"/>
                  <a:gd name="T22" fmla="*/ 18 w 52"/>
                  <a:gd name="T23" fmla="*/ 124 h 125"/>
                  <a:gd name="T24" fmla="*/ 18 w 52"/>
                  <a:gd name="T25" fmla="*/ 124 h 125"/>
                  <a:gd name="T26" fmla="*/ 20 w 52"/>
                  <a:gd name="T27" fmla="*/ 125 h 125"/>
                  <a:gd name="T28" fmla="*/ 21 w 52"/>
                  <a:gd name="T29" fmla="*/ 125 h 125"/>
                  <a:gd name="T30" fmla="*/ 21 w 52"/>
                  <a:gd name="T31" fmla="*/ 125 h 125"/>
                  <a:gd name="T32" fmla="*/ 23 w 52"/>
                  <a:gd name="T33" fmla="*/ 125 h 125"/>
                  <a:gd name="T34" fmla="*/ 25 w 52"/>
                  <a:gd name="T35" fmla="*/ 123 h 125"/>
                  <a:gd name="T36" fmla="*/ 25 w 52"/>
                  <a:gd name="T37" fmla="*/ 123 h 125"/>
                  <a:gd name="T38" fmla="*/ 28 w 52"/>
                  <a:gd name="T39" fmla="*/ 118 h 125"/>
                  <a:gd name="T40" fmla="*/ 31 w 52"/>
                  <a:gd name="T41" fmla="*/ 112 h 125"/>
                  <a:gd name="T42" fmla="*/ 33 w 52"/>
                  <a:gd name="T43" fmla="*/ 105 h 125"/>
                  <a:gd name="T44" fmla="*/ 33 w 52"/>
                  <a:gd name="T45" fmla="*/ 97 h 125"/>
                  <a:gd name="T46" fmla="*/ 33 w 52"/>
                  <a:gd name="T47" fmla="*/ 83 h 125"/>
                  <a:gd name="T48" fmla="*/ 33 w 52"/>
                  <a:gd name="T49" fmla="*/ 83 h 125"/>
                  <a:gd name="T50" fmla="*/ 37 w 52"/>
                  <a:gd name="T51" fmla="*/ 81 h 125"/>
                  <a:gd name="T52" fmla="*/ 40 w 52"/>
                  <a:gd name="T53" fmla="*/ 78 h 125"/>
                  <a:gd name="T54" fmla="*/ 44 w 52"/>
                  <a:gd name="T55" fmla="*/ 75 h 125"/>
                  <a:gd name="T56" fmla="*/ 47 w 52"/>
                  <a:gd name="T57" fmla="*/ 71 h 125"/>
                  <a:gd name="T58" fmla="*/ 49 w 52"/>
                  <a:gd name="T59" fmla="*/ 67 h 125"/>
                  <a:gd name="T60" fmla="*/ 51 w 52"/>
                  <a:gd name="T61" fmla="*/ 62 h 125"/>
                  <a:gd name="T62" fmla="*/ 52 w 52"/>
                  <a:gd name="T63" fmla="*/ 56 h 125"/>
                  <a:gd name="T64" fmla="*/ 52 w 52"/>
                  <a:gd name="T65" fmla="*/ 51 h 125"/>
                  <a:gd name="T66" fmla="*/ 52 w 52"/>
                  <a:gd name="T67" fmla="*/ 51 h 125"/>
                  <a:gd name="T68" fmla="*/ 51 w 52"/>
                  <a:gd name="T69" fmla="*/ 45 h 125"/>
                  <a:gd name="T70" fmla="*/ 49 w 52"/>
                  <a:gd name="T71" fmla="*/ 38 h 125"/>
                  <a:gd name="T72" fmla="*/ 46 w 52"/>
                  <a:gd name="T73" fmla="*/ 32 h 125"/>
                  <a:gd name="T74" fmla="*/ 42 w 52"/>
                  <a:gd name="T75" fmla="*/ 25 h 125"/>
                  <a:gd name="T76" fmla="*/ 35 w 52"/>
                  <a:gd name="T77" fmla="*/ 12 h 125"/>
                  <a:gd name="T78" fmla="*/ 32 w 52"/>
                  <a:gd name="T79" fmla="*/ 6 h 125"/>
                  <a:gd name="T80" fmla="*/ 30 w 52"/>
                  <a:gd name="T81" fmla="*/ 0 h 125"/>
                  <a:gd name="T82" fmla="*/ 30 w 52"/>
                  <a:gd name="T83" fmla="*/ 0 h 125"/>
                  <a:gd name="T84" fmla="*/ 25 w 52"/>
                  <a:gd name="T85" fmla="*/ 4 h 125"/>
                  <a:gd name="T86" fmla="*/ 20 w 52"/>
                  <a:gd name="T87" fmla="*/ 9 h 125"/>
                  <a:gd name="T88" fmla="*/ 15 w 52"/>
                  <a:gd name="T89" fmla="*/ 15 h 125"/>
                  <a:gd name="T90" fmla="*/ 10 w 52"/>
                  <a:gd name="T91" fmla="*/ 22 h 125"/>
                  <a:gd name="T92" fmla="*/ 6 w 52"/>
                  <a:gd name="T93" fmla="*/ 30 h 125"/>
                  <a:gd name="T94" fmla="*/ 3 w 52"/>
                  <a:gd name="T95" fmla="*/ 37 h 125"/>
                  <a:gd name="T96" fmla="*/ 1 w 52"/>
                  <a:gd name="T97" fmla="*/ 44 h 125"/>
                  <a:gd name="T98" fmla="*/ 0 w 52"/>
                  <a:gd name="T99" fmla="*/ 51 h 125"/>
                  <a:gd name="T100" fmla="*/ 0 w 52"/>
                  <a:gd name="T101" fmla="*/ 51 h 125"/>
                  <a:gd name="T102" fmla="*/ 1 w 52"/>
                  <a:gd name="T103" fmla="*/ 56 h 125"/>
                  <a:gd name="T104" fmla="*/ 2 w 52"/>
                  <a:gd name="T105" fmla="*/ 62 h 125"/>
                  <a:gd name="T106" fmla="*/ 3 w 52"/>
                  <a:gd name="T107" fmla="*/ 67 h 125"/>
                  <a:gd name="T108" fmla="*/ 5 w 52"/>
                  <a:gd name="T109" fmla="*/ 71 h 125"/>
                  <a:gd name="T110" fmla="*/ 9 w 52"/>
                  <a:gd name="T111" fmla="*/ 75 h 125"/>
                  <a:gd name="T112" fmla="*/ 12 w 52"/>
                  <a:gd name="T113" fmla="*/ 78 h 125"/>
                  <a:gd name="T114" fmla="*/ 15 w 52"/>
                  <a:gd name="T115" fmla="*/ 81 h 125"/>
                  <a:gd name="T116" fmla="*/ 19 w 52"/>
                  <a:gd name="T117" fmla="*/ 8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125">
                    <a:moveTo>
                      <a:pt x="24" y="36"/>
                    </a:moveTo>
                    <a:lnTo>
                      <a:pt x="24" y="97"/>
                    </a:lnTo>
                    <a:lnTo>
                      <a:pt x="24" y="97"/>
                    </a:lnTo>
                    <a:lnTo>
                      <a:pt x="23" y="103"/>
                    </a:lnTo>
                    <a:lnTo>
                      <a:pt x="22" y="109"/>
                    </a:lnTo>
                    <a:lnTo>
                      <a:pt x="20" y="113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7" y="119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5" y="123"/>
                    </a:lnTo>
                    <a:lnTo>
                      <a:pt x="25" y="123"/>
                    </a:lnTo>
                    <a:lnTo>
                      <a:pt x="28" y="118"/>
                    </a:lnTo>
                    <a:lnTo>
                      <a:pt x="31" y="112"/>
                    </a:lnTo>
                    <a:lnTo>
                      <a:pt x="33" y="105"/>
                    </a:lnTo>
                    <a:lnTo>
                      <a:pt x="33" y="97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7" y="81"/>
                    </a:lnTo>
                    <a:lnTo>
                      <a:pt x="40" y="78"/>
                    </a:lnTo>
                    <a:lnTo>
                      <a:pt x="44" y="75"/>
                    </a:lnTo>
                    <a:lnTo>
                      <a:pt x="47" y="71"/>
                    </a:lnTo>
                    <a:lnTo>
                      <a:pt x="49" y="67"/>
                    </a:lnTo>
                    <a:lnTo>
                      <a:pt x="51" y="62"/>
                    </a:lnTo>
                    <a:lnTo>
                      <a:pt x="52" y="56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1" y="45"/>
                    </a:lnTo>
                    <a:lnTo>
                      <a:pt x="49" y="38"/>
                    </a:lnTo>
                    <a:lnTo>
                      <a:pt x="46" y="32"/>
                    </a:lnTo>
                    <a:lnTo>
                      <a:pt x="42" y="25"/>
                    </a:lnTo>
                    <a:lnTo>
                      <a:pt x="35" y="12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5" y="15"/>
                    </a:lnTo>
                    <a:lnTo>
                      <a:pt x="10" y="22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6"/>
                    </a:lnTo>
                    <a:lnTo>
                      <a:pt x="2" y="62"/>
                    </a:lnTo>
                    <a:lnTo>
                      <a:pt x="3" y="67"/>
                    </a:lnTo>
                    <a:lnTo>
                      <a:pt x="5" y="71"/>
                    </a:lnTo>
                    <a:lnTo>
                      <a:pt x="9" y="75"/>
                    </a:lnTo>
                    <a:lnTo>
                      <a:pt x="12" y="78"/>
                    </a:lnTo>
                    <a:lnTo>
                      <a:pt x="15" y="81"/>
                    </a:lnTo>
                    <a:lnTo>
                      <a:pt x="19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7" name="Freeform 328"/>
              <p:cNvSpPr>
                <a:spLocks/>
              </p:cNvSpPr>
              <p:nvPr/>
            </p:nvSpPr>
            <p:spPr bwMode="auto">
              <a:xfrm>
                <a:off x="4559" y="245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0 h 9"/>
                  <a:gd name="T4" fmla="*/ 24 w 25"/>
                  <a:gd name="T5" fmla="*/ 2 h 9"/>
                  <a:gd name="T6" fmla="*/ 22 w 25"/>
                  <a:gd name="T7" fmla="*/ 5 h 9"/>
                  <a:gd name="T8" fmla="*/ 17 w 25"/>
                  <a:gd name="T9" fmla="*/ 8 h 9"/>
                  <a:gd name="T10" fmla="*/ 15 w 25"/>
                  <a:gd name="T11" fmla="*/ 9 h 9"/>
                  <a:gd name="T12" fmla="*/ 12 w 25"/>
                  <a:gd name="T13" fmla="*/ 9 h 9"/>
                  <a:gd name="T14" fmla="*/ 12 w 25"/>
                  <a:gd name="T15" fmla="*/ 9 h 9"/>
                  <a:gd name="T16" fmla="*/ 9 w 25"/>
                  <a:gd name="T17" fmla="*/ 9 h 9"/>
                  <a:gd name="T18" fmla="*/ 7 w 25"/>
                  <a:gd name="T19" fmla="*/ 8 h 9"/>
                  <a:gd name="T20" fmla="*/ 3 w 25"/>
                  <a:gd name="T21" fmla="*/ 5 h 9"/>
                  <a:gd name="T22" fmla="*/ 0 w 25"/>
                  <a:gd name="T23" fmla="*/ 2 h 9"/>
                  <a:gd name="T24" fmla="*/ 0 w 2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8" name="Freeform 329"/>
              <p:cNvSpPr>
                <a:spLocks/>
              </p:cNvSpPr>
              <p:nvPr/>
            </p:nvSpPr>
            <p:spPr bwMode="auto">
              <a:xfrm>
                <a:off x="3959" y="2454"/>
                <a:ext cx="271" cy="232"/>
              </a:xfrm>
              <a:custGeom>
                <a:avLst/>
                <a:gdLst>
                  <a:gd name="T0" fmla="*/ 135 w 271"/>
                  <a:gd name="T1" fmla="*/ 0 h 232"/>
                  <a:gd name="T2" fmla="*/ 0 w 271"/>
                  <a:gd name="T3" fmla="*/ 129 h 232"/>
                  <a:gd name="T4" fmla="*/ 16 w 271"/>
                  <a:gd name="T5" fmla="*/ 145 h 232"/>
                  <a:gd name="T6" fmla="*/ 22 w 271"/>
                  <a:gd name="T7" fmla="*/ 139 h 232"/>
                  <a:gd name="T8" fmla="*/ 22 w 271"/>
                  <a:gd name="T9" fmla="*/ 232 h 232"/>
                  <a:gd name="T10" fmla="*/ 30 w 271"/>
                  <a:gd name="T11" fmla="*/ 232 h 232"/>
                  <a:gd name="T12" fmla="*/ 84 w 271"/>
                  <a:gd name="T13" fmla="*/ 179 h 232"/>
                  <a:gd name="T14" fmla="*/ 84 w 271"/>
                  <a:gd name="T15" fmla="*/ 179 h 232"/>
                  <a:gd name="T16" fmla="*/ 80 w 271"/>
                  <a:gd name="T17" fmla="*/ 171 h 232"/>
                  <a:gd name="T18" fmla="*/ 76 w 271"/>
                  <a:gd name="T19" fmla="*/ 163 h 232"/>
                  <a:gd name="T20" fmla="*/ 74 w 271"/>
                  <a:gd name="T21" fmla="*/ 153 h 232"/>
                  <a:gd name="T22" fmla="*/ 74 w 271"/>
                  <a:gd name="T23" fmla="*/ 144 h 232"/>
                  <a:gd name="T24" fmla="*/ 74 w 271"/>
                  <a:gd name="T25" fmla="*/ 144 h 232"/>
                  <a:gd name="T26" fmla="*/ 74 w 271"/>
                  <a:gd name="T27" fmla="*/ 138 h 232"/>
                  <a:gd name="T28" fmla="*/ 75 w 271"/>
                  <a:gd name="T29" fmla="*/ 132 h 232"/>
                  <a:gd name="T30" fmla="*/ 78 w 271"/>
                  <a:gd name="T31" fmla="*/ 120 h 232"/>
                  <a:gd name="T32" fmla="*/ 84 w 271"/>
                  <a:gd name="T33" fmla="*/ 109 h 232"/>
                  <a:gd name="T34" fmla="*/ 92 w 271"/>
                  <a:gd name="T35" fmla="*/ 101 h 232"/>
                  <a:gd name="T36" fmla="*/ 101 w 271"/>
                  <a:gd name="T37" fmla="*/ 93 h 232"/>
                  <a:gd name="T38" fmla="*/ 111 w 271"/>
                  <a:gd name="T39" fmla="*/ 88 h 232"/>
                  <a:gd name="T40" fmla="*/ 122 w 271"/>
                  <a:gd name="T41" fmla="*/ 83 h 232"/>
                  <a:gd name="T42" fmla="*/ 129 w 271"/>
                  <a:gd name="T43" fmla="*/ 82 h 232"/>
                  <a:gd name="T44" fmla="*/ 135 w 271"/>
                  <a:gd name="T45" fmla="*/ 82 h 232"/>
                  <a:gd name="T46" fmla="*/ 135 w 271"/>
                  <a:gd name="T47" fmla="*/ 82 h 232"/>
                  <a:gd name="T48" fmla="*/ 141 w 271"/>
                  <a:gd name="T49" fmla="*/ 82 h 232"/>
                  <a:gd name="T50" fmla="*/ 147 w 271"/>
                  <a:gd name="T51" fmla="*/ 83 h 232"/>
                  <a:gd name="T52" fmla="*/ 160 w 271"/>
                  <a:gd name="T53" fmla="*/ 88 h 232"/>
                  <a:gd name="T54" fmla="*/ 170 w 271"/>
                  <a:gd name="T55" fmla="*/ 93 h 232"/>
                  <a:gd name="T56" fmla="*/ 179 w 271"/>
                  <a:gd name="T57" fmla="*/ 101 h 232"/>
                  <a:gd name="T58" fmla="*/ 186 w 271"/>
                  <a:gd name="T59" fmla="*/ 109 h 232"/>
                  <a:gd name="T60" fmla="*/ 191 w 271"/>
                  <a:gd name="T61" fmla="*/ 120 h 232"/>
                  <a:gd name="T62" fmla="*/ 195 w 271"/>
                  <a:gd name="T63" fmla="*/ 132 h 232"/>
                  <a:gd name="T64" fmla="*/ 197 w 271"/>
                  <a:gd name="T65" fmla="*/ 138 h 232"/>
                  <a:gd name="T66" fmla="*/ 197 w 271"/>
                  <a:gd name="T67" fmla="*/ 144 h 232"/>
                  <a:gd name="T68" fmla="*/ 197 w 271"/>
                  <a:gd name="T69" fmla="*/ 144 h 232"/>
                  <a:gd name="T70" fmla="*/ 197 w 271"/>
                  <a:gd name="T71" fmla="*/ 150 h 232"/>
                  <a:gd name="T72" fmla="*/ 195 w 271"/>
                  <a:gd name="T73" fmla="*/ 156 h 232"/>
                  <a:gd name="T74" fmla="*/ 191 w 271"/>
                  <a:gd name="T75" fmla="*/ 168 h 232"/>
                  <a:gd name="T76" fmla="*/ 186 w 271"/>
                  <a:gd name="T77" fmla="*/ 178 h 232"/>
                  <a:gd name="T78" fmla="*/ 179 w 271"/>
                  <a:gd name="T79" fmla="*/ 187 h 232"/>
                  <a:gd name="T80" fmla="*/ 170 w 271"/>
                  <a:gd name="T81" fmla="*/ 195 h 232"/>
                  <a:gd name="T82" fmla="*/ 160 w 271"/>
                  <a:gd name="T83" fmla="*/ 201 h 232"/>
                  <a:gd name="T84" fmla="*/ 147 w 271"/>
                  <a:gd name="T85" fmla="*/ 204 h 232"/>
                  <a:gd name="T86" fmla="*/ 141 w 271"/>
                  <a:gd name="T87" fmla="*/ 205 h 232"/>
                  <a:gd name="T88" fmla="*/ 135 w 271"/>
                  <a:gd name="T89" fmla="*/ 206 h 232"/>
                  <a:gd name="T90" fmla="*/ 135 w 271"/>
                  <a:gd name="T91" fmla="*/ 206 h 232"/>
                  <a:gd name="T92" fmla="*/ 126 w 271"/>
                  <a:gd name="T93" fmla="*/ 205 h 232"/>
                  <a:gd name="T94" fmla="*/ 116 w 271"/>
                  <a:gd name="T95" fmla="*/ 203 h 232"/>
                  <a:gd name="T96" fmla="*/ 108 w 271"/>
                  <a:gd name="T97" fmla="*/ 200 h 232"/>
                  <a:gd name="T98" fmla="*/ 100 w 271"/>
                  <a:gd name="T99" fmla="*/ 195 h 232"/>
                  <a:gd name="T100" fmla="*/ 64 w 271"/>
                  <a:gd name="T101" fmla="*/ 232 h 232"/>
                  <a:gd name="T102" fmla="*/ 248 w 271"/>
                  <a:gd name="T103" fmla="*/ 232 h 232"/>
                  <a:gd name="T104" fmla="*/ 248 w 271"/>
                  <a:gd name="T105" fmla="*/ 139 h 232"/>
                  <a:gd name="T106" fmla="*/ 254 w 271"/>
                  <a:gd name="T107" fmla="*/ 145 h 232"/>
                  <a:gd name="T108" fmla="*/ 271 w 271"/>
                  <a:gd name="T109" fmla="*/ 129 h 232"/>
                  <a:gd name="T110" fmla="*/ 135 w 271"/>
                  <a:gd name="T1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" h="232">
                    <a:moveTo>
                      <a:pt x="135" y="0"/>
                    </a:moveTo>
                    <a:lnTo>
                      <a:pt x="0" y="129"/>
                    </a:lnTo>
                    <a:lnTo>
                      <a:pt x="16" y="145"/>
                    </a:lnTo>
                    <a:lnTo>
                      <a:pt x="22" y="139"/>
                    </a:lnTo>
                    <a:lnTo>
                      <a:pt x="22" y="232"/>
                    </a:lnTo>
                    <a:lnTo>
                      <a:pt x="30" y="232"/>
                    </a:lnTo>
                    <a:lnTo>
                      <a:pt x="84" y="179"/>
                    </a:lnTo>
                    <a:lnTo>
                      <a:pt x="84" y="179"/>
                    </a:lnTo>
                    <a:lnTo>
                      <a:pt x="80" y="171"/>
                    </a:lnTo>
                    <a:lnTo>
                      <a:pt x="76" y="163"/>
                    </a:lnTo>
                    <a:lnTo>
                      <a:pt x="74" y="153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4" y="138"/>
                    </a:lnTo>
                    <a:lnTo>
                      <a:pt x="75" y="132"/>
                    </a:lnTo>
                    <a:lnTo>
                      <a:pt x="78" y="120"/>
                    </a:lnTo>
                    <a:lnTo>
                      <a:pt x="84" y="109"/>
                    </a:lnTo>
                    <a:lnTo>
                      <a:pt x="92" y="101"/>
                    </a:lnTo>
                    <a:lnTo>
                      <a:pt x="101" y="93"/>
                    </a:lnTo>
                    <a:lnTo>
                      <a:pt x="111" y="88"/>
                    </a:lnTo>
                    <a:lnTo>
                      <a:pt x="122" y="83"/>
                    </a:lnTo>
                    <a:lnTo>
                      <a:pt x="129" y="82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41" y="82"/>
                    </a:lnTo>
                    <a:lnTo>
                      <a:pt x="147" y="83"/>
                    </a:lnTo>
                    <a:lnTo>
                      <a:pt x="160" y="88"/>
                    </a:lnTo>
                    <a:lnTo>
                      <a:pt x="170" y="93"/>
                    </a:lnTo>
                    <a:lnTo>
                      <a:pt x="179" y="101"/>
                    </a:lnTo>
                    <a:lnTo>
                      <a:pt x="186" y="109"/>
                    </a:lnTo>
                    <a:lnTo>
                      <a:pt x="191" y="120"/>
                    </a:lnTo>
                    <a:lnTo>
                      <a:pt x="195" y="132"/>
                    </a:lnTo>
                    <a:lnTo>
                      <a:pt x="197" y="138"/>
                    </a:lnTo>
                    <a:lnTo>
                      <a:pt x="197" y="144"/>
                    </a:lnTo>
                    <a:lnTo>
                      <a:pt x="197" y="144"/>
                    </a:lnTo>
                    <a:lnTo>
                      <a:pt x="197" y="150"/>
                    </a:lnTo>
                    <a:lnTo>
                      <a:pt x="195" y="156"/>
                    </a:lnTo>
                    <a:lnTo>
                      <a:pt x="191" y="168"/>
                    </a:lnTo>
                    <a:lnTo>
                      <a:pt x="186" y="178"/>
                    </a:lnTo>
                    <a:lnTo>
                      <a:pt x="179" y="187"/>
                    </a:lnTo>
                    <a:lnTo>
                      <a:pt x="170" y="195"/>
                    </a:lnTo>
                    <a:lnTo>
                      <a:pt x="160" y="201"/>
                    </a:lnTo>
                    <a:lnTo>
                      <a:pt x="147" y="204"/>
                    </a:lnTo>
                    <a:lnTo>
                      <a:pt x="141" y="205"/>
                    </a:lnTo>
                    <a:lnTo>
                      <a:pt x="135" y="206"/>
                    </a:lnTo>
                    <a:lnTo>
                      <a:pt x="135" y="206"/>
                    </a:lnTo>
                    <a:lnTo>
                      <a:pt x="126" y="205"/>
                    </a:lnTo>
                    <a:lnTo>
                      <a:pt x="116" y="203"/>
                    </a:lnTo>
                    <a:lnTo>
                      <a:pt x="108" y="200"/>
                    </a:lnTo>
                    <a:lnTo>
                      <a:pt x="100" y="195"/>
                    </a:lnTo>
                    <a:lnTo>
                      <a:pt x="64" y="232"/>
                    </a:lnTo>
                    <a:lnTo>
                      <a:pt x="248" y="232"/>
                    </a:lnTo>
                    <a:lnTo>
                      <a:pt x="248" y="139"/>
                    </a:lnTo>
                    <a:lnTo>
                      <a:pt x="254" y="145"/>
                    </a:lnTo>
                    <a:lnTo>
                      <a:pt x="271" y="129"/>
                    </a:lnTo>
                    <a:lnTo>
                      <a:pt x="135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9" name="Freeform 330"/>
              <p:cNvSpPr>
                <a:spLocks/>
              </p:cNvSpPr>
              <p:nvPr/>
            </p:nvSpPr>
            <p:spPr bwMode="auto">
              <a:xfrm>
                <a:off x="4148" y="2483"/>
                <a:ext cx="38" cy="47"/>
              </a:xfrm>
              <a:custGeom>
                <a:avLst/>
                <a:gdLst>
                  <a:gd name="T0" fmla="*/ 38 w 38"/>
                  <a:gd name="T1" fmla="*/ 47 h 47"/>
                  <a:gd name="T2" fmla="*/ 38 w 38"/>
                  <a:gd name="T3" fmla="*/ 0 h 47"/>
                  <a:gd name="T4" fmla="*/ 0 w 38"/>
                  <a:gd name="T5" fmla="*/ 0 h 47"/>
                  <a:gd name="T6" fmla="*/ 0 w 38"/>
                  <a:gd name="T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0" name="Freeform 331"/>
              <p:cNvSpPr>
                <a:spLocks/>
              </p:cNvSpPr>
              <p:nvPr/>
            </p:nvSpPr>
            <p:spPr bwMode="auto">
              <a:xfrm>
                <a:off x="4058" y="2562"/>
                <a:ext cx="36" cy="36"/>
              </a:xfrm>
              <a:custGeom>
                <a:avLst/>
                <a:gdLst>
                  <a:gd name="T0" fmla="*/ 0 w 36"/>
                  <a:gd name="T1" fmla="*/ 36 h 36"/>
                  <a:gd name="T2" fmla="*/ 0 w 36"/>
                  <a:gd name="T3" fmla="*/ 36 h 36"/>
                  <a:gd name="T4" fmla="*/ 1 w 36"/>
                  <a:gd name="T5" fmla="*/ 29 h 36"/>
                  <a:gd name="T6" fmla="*/ 3 w 36"/>
                  <a:gd name="T7" fmla="*/ 22 h 36"/>
                  <a:gd name="T8" fmla="*/ 6 w 36"/>
                  <a:gd name="T9" fmla="*/ 16 h 36"/>
                  <a:gd name="T10" fmla="*/ 10 w 36"/>
                  <a:gd name="T11" fmla="*/ 10 h 36"/>
                  <a:gd name="T12" fmla="*/ 16 w 36"/>
                  <a:gd name="T13" fmla="*/ 6 h 36"/>
                  <a:gd name="T14" fmla="*/ 22 w 36"/>
                  <a:gd name="T15" fmla="*/ 2 h 36"/>
                  <a:gd name="T16" fmla="*/ 29 w 36"/>
                  <a:gd name="T17" fmla="*/ 0 h 36"/>
                  <a:gd name="T18" fmla="*/ 36 w 36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lnTo>
                      <a:pt x="0" y="36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1" name="Freeform 332"/>
              <p:cNvSpPr>
                <a:spLocks/>
              </p:cNvSpPr>
              <p:nvPr/>
            </p:nvSpPr>
            <p:spPr bwMode="auto">
              <a:xfrm>
                <a:off x="2734" y="2403"/>
                <a:ext cx="204" cy="32"/>
              </a:xfrm>
              <a:custGeom>
                <a:avLst/>
                <a:gdLst>
                  <a:gd name="T0" fmla="*/ 0 w 204"/>
                  <a:gd name="T1" fmla="*/ 32 h 32"/>
                  <a:gd name="T2" fmla="*/ 0 w 204"/>
                  <a:gd name="T3" fmla="*/ 32 h 32"/>
                  <a:gd name="T4" fmla="*/ 7 w 204"/>
                  <a:gd name="T5" fmla="*/ 24 h 32"/>
                  <a:gd name="T6" fmla="*/ 18 w 204"/>
                  <a:gd name="T7" fmla="*/ 18 h 32"/>
                  <a:gd name="T8" fmla="*/ 29 w 204"/>
                  <a:gd name="T9" fmla="*/ 13 h 32"/>
                  <a:gd name="T10" fmla="*/ 41 w 204"/>
                  <a:gd name="T11" fmla="*/ 8 h 32"/>
                  <a:gd name="T12" fmla="*/ 55 w 204"/>
                  <a:gd name="T13" fmla="*/ 5 h 32"/>
                  <a:gd name="T14" fmla="*/ 70 w 204"/>
                  <a:gd name="T15" fmla="*/ 2 h 32"/>
                  <a:gd name="T16" fmla="*/ 86 w 204"/>
                  <a:gd name="T17" fmla="*/ 0 h 32"/>
                  <a:gd name="T18" fmla="*/ 102 w 204"/>
                  <a:gd name="T19" fmla="*/ 0 h 32"/>
                  <a:gd name="T20" fmla="*/ 102 w 204"/>
                  <a:gd name="T21" fmla="*/ 0 h 32"/>
                  <a:gd name="T22" fmla="*/ 118 w 204"/>
                  <a:gd name="T23" fmla="*/ 0 h 32"/>
                  <a:gd name="T24" fmla="*/ 134 w 204"/>
                  <a:gd name="T25" fmla="*/ 2 h 32"/>
                  <a:gd name="T26" fmla="*/ 149 w 204"/>
                  <a:gd name="T27" fmla="*/ 5 h 32"/>
                  <a:gd name="T28" fmla="*/ 163 w 204"/>
                  <a:gd name="T29" fmla="*/ 8 h 32"/>
                  <a:gd name="T30" fmla="*/ 175 w 204"/>
                  <a:gd name="T31" fmla="*/ 13 h 32"/>
                  <a:gd name="T32" fmla="*/ 186 w 204"/>
                  <a:gd name="T33" fmla="*/ 18 h 32"/>
                  <a:gd name="T34" fmla="*/ 196 w 204"/>
                  <a:gd name="T35" fmla="*/ 24 h 32"/>
                  <a:gd name="T36" fmla="*/ 204 w 204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2">
                    <a:moveTo>
                      <a:pt x="0" y="32"/>
                    </a:moveTo>
                    <a:lnTo>
                      <a:pt x="0" y="32"/>
                    </a:lnTo>
                    <a:lnTo>
                      <a:pt x="7" y="24"/>
                    </a:lnTo>
                    <a:lnTo>
                      <a:pt x="18" y="18"/>
                    </a:lnTo>
                    <a:lnTo>
                      <a:pt x="29" y="13"/>
                    </a:lnTo>
                    <a:lnTo>
                      <a:pt x="41" y="8"/>
                    </a:lnTo>
                    <a:lnTo>
                      <a:pt x="55" y="5"/>
                    </a:lnTo>
                    <a:lnTo>
                      <a:pt x="70" y="2"/>
                    </a:lnTo>
                    <a:lnTo>
                      <a:pt x="8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18" y="0"/>
                    </a:lnTo>
                    <a:lnTo>
                      <a:pt x="134" y="2"/>
                    </a:lnTo>
                    <a:lnTo>
                      <a:pt x="149" y="5"/>
                    </a:lnTo>
                    <a:lnTo>
                      <a:pt x="163" y="8"/>
                    </a:lnTo>
                    <a:lnTo>
                      <a:pt x="175" y="13"/>
                    </a:lnTo>
                    <a:lnTo>
                      <a:pt x="186" y="18"/>
                    </a:lnTo>
                    <a:lnTo>
                      <a:pt x="196" y="24"/>
                    </a:lnTo>
                    <a:lnTo>
                      <a:pt x="204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2" name="Freeform 333"/>
              <p:cNvSpPr>
                <a:spLocks/>
              </p:cNvSpPr>
              <p:nvPr/>
            </p:nvSpPr>
            <p:spPr bwMode="auto">
              <a:xfrm>
                <a:off x="2692" y="2437"/>
                <a:ext cx="288" cy="127"/>
              </a:xfrm>
              <a:custGeom>
                <a:avLst/>
                <a:gdLst>
                  <a:gd name="T0" fmla="*/ 288 w 288"/>
                  <a:gd name="T1" fmla="*/ 22 h 127"/>
                  <a:gd name="T2" fmla="*/ 286 w 288"/>
                  <a:gd name="T3" fmla="*/ 13 h 127"/>
                  <a:gd name="T4" fmla="*/ 281 w 288"/>
                  <a:gd name="T5" fmla="*/ 6 h 127"/>
                  <a:gd name="T6" fmla="*/ 274 w 288"/>
                  <a:gd name="T7" fmla="*/ 2 h 127"/>
                  <a:gd name="T8" fmla="*/ 265 w 288"/>
                  <a:gd name="T9" fmla="*/ 0 h 127"/>
                  <a:gd name="T10" fmla="*/ 258 w 288"/>
                  <a:gd name="T11" fmla="*/ 1 h 127"/>
                  <a:gd name="T12" fmla="*/ 246 w 288"/>
                  <a:gd name="T13" fmla="*/ 6 h 127"/>
                  <a:gd name="T14" fmla="*/ 238 w 288"/>
                  <a:gd name="T15" fmla="*/ 19 h 127"/>
                  <a:gd name="T16" fmla="*/ 233 w 288"/>
                  <a:gd name="T17" fmla="*/ 40 h 127"/>
                  <a:gd name="T18" fmla="*/ 232 w 288"/>
                  <a:gd name="T19" fmla="*/ 53 h 127"/>
                  <a:gd name="T20" fmla="*/ 232 w 288"/>
                  <a:gd name="T21" fmla="*/ 80 h 127"/>
                  <a:gd name="T22" fmla="*/ 193 w 288"/>
                  <a:gd name="T23" fmla="*/ 69 h 127"/>
                  <a:gd name="T24" fmla="*/ 144 w 288"/>
                  <a:gd name="T25" fmla="*/ 64 h 127"/>
                  <a:gd name="T26" fmla="*/ 118 w 288"/>
                  <a:gd name="T27" fmla="*/ 65 h 127"/>
                  <a:gd name="T28" fmla="*/ 73 w 288"/>
                  <a:gd name="T29" fmla="*/ 74 h 127"/>
                  <a:gd name="T30" fmla="*/ 56 w 288"/>
                  <a:gd name="T31" fmla="*/ 80 h 127"/>
                  <a:gd name="T32" fmla="*/ 56 w 288"/>
                  <a:gd name="T33" fmla="*/ 53 h 127"/>
                  <a:gd name="T34" fmla="*/ 52 w 288"/>
                  <a:gd name="T35" fmla="*/ 28 h 127"/>
                  <a:gd name="T36" fmla="*/ 46 w 288"/>
                  <a:gd name="T37" fmla="*/ 12 h 127"/>
                  <a:gd name="T38" fmla="*/ 36 w 288"/>
                  <a:gd name="T39" fmla="*/ 3 h 127"/>
                  <a:gd name="T40" fmla="*/ 23 w 288"/>
                  <a:gd name="T41" fmla="*/ 0 h 127"/>
                  <a:gd name="T42" fmla="*/ 18 w 288"/>
                  <a:gd name="T43" fmla="*/ 0 h 127"/>
                  <a:gd name="T44" fmla="*/ 10 w 288"/>
                  <a:gd name="T45" fmla="*/ 4 h 127"/>
                  <a:gd name="T46" fmla="*/ 4 w 288"/>
                  <a:gd name="T47" fmla="*/ 10 h 127"/>
                  <a:gd name="T48" fmla="*/ 0 w 288"/>
                  <a:gd name="T49" fmla="*/ 18 h 127"/>
                  <a:gd name="T50" fmla="*/ 0 w 288"/>
                  <a:gd name="T51" fmla="*/ 22 h 127"/>
                  <a:gd name="T52" fmla="*/ 1 w 288"/>
                  <a:gd name="T53" fmla="*/ 31 h 127"/>
                  <a:gd name="T54" fmla="*/ 5 w 288"/>
                  <a:gd name="T55" fmla="*/ 38 h 127"/>
                  <a:gd name="T56" fmla="*/ 12 w 288"/>
                  <a:gd name="T57" fmla="*/ 42 h 127"/>
                  <a:gd name="T58" fmla="*/ 20 w 288"/>
                  <a:gd name="T59" fmla="*/ 45 h 127"/>
                  <a:gd name="T60" fmla="*/ 26 w 288"/>
                  <a:gd name="T61" fmla="*/ 54 h 127"/>
                  <a:gd name="T62" fmla="*/ 34 w 288"/>
                  <a:gd name="T63" fmla="*/ 77 h 127"/>
                  <a:gd name="T64" fmla="*/ 35 w 288"/>
                  <a:gd name="T65" fmla="*/ 91 h 127"/>
                  <a:gd name="T66" fmla="*/ 33 w 288"/>
                  <a:gd name="T67" fmla="*/ 111 h 127"/>
                  <a:gd name="T68" fmla="*/ 27 w 288"/>
                  <a:gd name="T69" fmla="*/ 127 h 127"/>
                  <a:gd name="T70" fmla="*/ 34 w 288"/>
                  <a:gd name="T71" fmla="*/ 127 h 127"/>
                  <a:gd name="T72" fmla="*/ 49 w 288"/>
                  <a:gd name="T73" fmla="*/ 107 h 127"/>
                  <a:gd name="T74" fmla="*/ 239 w 288"/>
                  <a:gd name="T75" fmla="*/ 107 h 127"/>
                  <a:gd name="T76" fmla="*/ 254 w 288"/>
                  <a:gd name="T77" fmla="*/ 127 h 127"/>
                  <a:gd name="T78" fmla="*/ 261 w 288"/>
                  <a:gd name="T79" fmla="*/ 127 h 127"/>
                  <a:gd name="T80" fmla="*/ 255 w 288"/>
                  <a:gd name="T81" fmla="*/ 111 h 127"/>
                  <a:gd name="T82" fmla="*/ 253 w 288"/>
                  <a:gd name="T83" fmla="*/ 91 h 127"/>
                  <a:gd name="T84" fmla="*/ 254 w 288"/>
                  <a:gd name="T85" fmla="*/ 77 h 127"/>
                  <a:gd name="T86" fmla="*/ 261 w 288"/>
                  <a:gd name="T87" fmla="*/ 54 h 127"/>
                  <a:gd name="T88" fmla="*/ 267 w 288"/>
                  <a:gd name="T89" fmla="*/ 45 h 127"/>
                  <a:gd name="T90" fmla="*/ 276 w 288"/>
                  <a:gd name="T91" fmla="*/ 42 h 127"/>
                  <a:gd name="T92" fmla="*/ 282 w 288"/>
                  <a:gd name="T93" fmla="*/ 38 h 127"/>
                  <a:gd name="T94" fmla="*/ 286 w 288"/>
                  <a:gd name="T95" fmla="*/ 31 h 127"/>
                  <a:gd name="T96" fmla="*/ 288 w 288"/>
                  <a:gd name="T97" fmla="*/ 2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" h="127">
                    <a:moveTo>
                      <a:pt x="288" y="22"/>
                    </a:moveTo>
                    <a:lnTo>
                      <a:pt x="288" y="22"/>
                    </a:lnTo>
                    <a:lnTo>
                      <a:pt x="287" y="18"/>
                    </a:lnTo>
                    <a:lnTo>
                      <a:pt x="286" y="13"/>
                    </a:lnTo>
                    <a:lnTo>
                      <a:pt x="284" y="10"/>
                    </a:lnTo>
                    <a:lnTo>
                      <a:pt x="281" y="6"/>
                    </a:lnTo>
                    <a:lnTo>
                      <a:pt x="278" y="4"/>
                    </a:lnTo>
                    <a:lnTo>
                      <a:pt x="274" y="2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58" y="1"/>
                    </a:lnTo>
                    <a:lnTo>
                      <a:pt x="252" y="3"/>
                    </a:lnTo>
                    <a:lnTo>
                      <a:pt x="246" y="6"/>
                    </a:lnTo>
                    <a:lnTo>
                      <a:pt x="242" y="12"/>
                    </a:lnTo>
                    <a:lnTo>
                      <a:pt x="238" y="19"/>
                    </a:lnTo>
                    <a:lnTo>
                      <a:pt x="235" y="28"/>
                    </a:lnTo>
                    <a:lnTo>
                      <a:pt x="233" y="40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32" y="80"/>
                    </a:lnTo>
                    <a:lnTo>
                      <a:pt x="232" y="80"/>
                    </a:lnTo>
                    <a:lnTo>
                      <a:pt x="214" y="74"/>
                    </a:lnTo>
                    <a:lnTo>
                      <a:pt x="193" y="69"/>
                    </a:lnTo>
                    <a:lnTo>
                      <a:pt x="170" y="65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18" y="65"/>
                    </a:lnTo>
                    <a:lnTo>
                      <a:pt x="95" y="69"/>
                    </a:lnTo>
                    <a:lnTo>
                      <a:pt x="73" y="74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5" y="40"/>
                    </a:lnTo>
                    <a:lnTo>
                      <a:pt x="52" y="28"/>
                    </a:lnTo>
                    <a:lnTo>
                      <a:pt x="50" y="19"/>
                    </a:lnTo>
                    <a:lnTo>
                      <a:pt x="46" y="12"/>
                    </a:lnTo>
                    <a:lnTo>
                      <a:pt x="41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31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6" y="54"/>
                    </a:lnTo>
                    <a:lnTo>
                      <a:pt x="31" y="64"/>
                    </a:lnTo>
                    <a:lnTo>
                      <a:pt x="34" y="77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4" y="101"/>
                    </a:lnTo>
                    <a:lnTo>
                      <a:pt x="33" y="111"/>
                    </a:lnTo>
                    <a:lnTo>
                      <a:pt x="30" y="120"/>
                    </a:lnTo>
                    <a:lnTo>
                      <a:pt x="27" y="127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9" y="121"/>
                    </a:lnTo>
                    <a:lnTo>
                      <a:pt x="49" y="107"/>
                    </a:lnTo>
                    <a:lnTo>
                      <a:pt x="239" y="107"/>
                    </a:lnTo>
                    <a:lnTo>
                      <a:pt x="239" y="107"/>
                    </a:lnTo>
                    <a:lnTo>
                      <a:pt x="249" y="121"/>
                    </a:lnTo>
                    <a:lnTo>
                      <a:pt x="254" y="127"/>
                    </a:lnTo>
                    <a:lnTo>
                      <a:pt x="261" y="127"/>
                    </a:lnTo>
                    <a:lnTo>
                      <a:pt x="261" y="127"/>
                    </a:lnTo>
                    <a:lnTo>
                      <a:pt x="258" y="120"/>
                    </a:lnTo>
                    <a:lnTo>
                      <a:pt x="255" y="111"/>
                    </a:lnTo>
                    <a:lnTo>
                      <a:pt x="253" y="101"/>
                    </a:lnTo>
                    <a:lnTo>
                      <a:pt x="253" y="91"/>
                    </a:lnTo>
                    <a:lnTo>
                      <a:pt x="253" y="91"/>
                    </a:lnTo>
                    <a:lnTo>
                      <a:pt x="254" y="77"/>
                    </a:lnTo>
                    <a:lnTo>
                      <a:pt x="257" y="64"/>
                    </a:lnTo>
                    <a:lnTo>
                      <a:pt x="261" y="54"/>
                    </a:lnTo>
                    <a:lnTo>
                      <a:pt x="267" y="45"/>
                    </a:lnTo>
                    <a:lnTo>
                      <a:pt x="267" y="45"/>
                    </a:lnTo>
                    <a:lnTo>
                      <a:pt x="272" y="44"/>
                    </a:lnTo>
                    <a:lnTo>
                      <a:pt x="276" y="42"/>
                    </a:lnTo>
                    <a:lnTo>
                      <a:pt x="279" y="40"/>
                    </a:lnTo>
                    <a:lnTo>
                      <a:pt x="282" y="38"/>
                    </a:lnTo>
                    <a:lnTo>
                      <a:pt x="285" y="34"/>
                    </a:lnTo>
                    <a:lnTo>
                      <a:pt x="286" y="31"/>
                    </a:lnTo>
                    <a:lnTo>
                      <a:pt x="287" y="26"/>
                    </a:lnTo>
                    <a:lnTo>
                      <a:pt x="288" y="22"/>
                    </a:lnTo>
                    <a:lnTo>
                      <a:pt x="288" y="2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3" name="Freeform 334"/>
              <p:cNvSpPr>
                <a:spLocks/>
              </p:cNvSpPr>
              <p:nvPr/>
            </p:nvSpPr>
            <p:spPr bwMode="auto">
              <a:xfrm>
                <a:off x="119" y="85"/>
                <a:ext cx="150" cy="48"/>
              </a:xfrm>
              <a:custGeom>
                <a:avLst/>
                <a:gdLst>
                  <a:gd name="T0" fmla="*/ 0 w 150"/>
                  <a:gd name="T1" fmla="*/ 48 h 48"/>
                  <a:gd name="T2" fmla="*/ 0 w 150"/>
                  <a:gd name="T3" fmla="*/ 10 h 48"/>
                  <a:gd name="T4" fmla="*/ 0 w 150"/>
                  <a:gd name="T5" fmla="*/ 10 h 48"/>
                  <a:gd name="T6" fmla="*/ 1 w 150"/>
                  <a:gd name="T7" fmla="*/ 6 h 48"/>
                  <a:gd name="T8" fmla="*/ 3 w 150"/>
                  <a:gd name="T9" fmla="*/ 3 h 48"/>
                  <a:gd name="T10" fmla="*/ 7 w 150"/>
                  <a:gd name="T11" fmla="*/ 1 h 48"/>
                  <a:gd name="T12" fmla="*/ 11 w 150"/>
                  <a:gd name="T13" fmla="*/ 0 h 48"/>
                  <a:gd name="T14" fmla="*/ 140 w 150"/>
                  <a:gd name="T15" fmla="*/ 0 h 48"/>
                  <a:gd name="T16" fmla="*/ 140 w 150"/>
                  <a:gd name="T17" fmla="*/ 0 h 48"/>
                  <a:gd name="T18" fmla="*/ 144 w 150"/>
                  <a:gd name="T19" fmla="*/ 1 h 48"/>
                  <a:gd name="T20" fmla="*/ 147 w 150"/>
                  <a:gd name="T21" fmla="*/ 3 h 48"/>
                  <a:gd name="T22" fmla="*/ 149 w 150"/>
                  <a:gd name="T23" fmla="*/ 6 h 48"/>
                  <a:gd name="T24" fmla="*/ 150 w 150"/>
                  <a:gd name="T25" fmla="*/ 10 h 48"/>
                  <a:gd name="T26" fmla="*/ 150 w 150"/>
                  <a:gd name="T2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48">
                    <a:moveTo>
                      <a:pt x="0" y="48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4" y="1"/>
                    </a:lnTo>
                    <a:lnTo>
                      <a:pt x="147" y="3"/>
                    </a:lnTo>
                    <a:lnTo>
                      <a:pt x="149" y="6"/>
                    </a:lnTo>
                    <a:lnTo>
                      <a:pt x="150" y="10"/>
                    </a:lnTo>
                    <a:lnTo>
                      <a:pt x="15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4" name="Freeform 335"/>
              <p:cNvSpPr>
                <a:spLocks/>
              </p:cNvSpPr>
              <p:nvPr/>
            </p:nvSpPr>
            <p:spPr bwMode="auto">
              <a:xfrm>
                <a:off x="61" y="85"/>
                <a:ext cx="49" cy="48"/>
              </a:xfrm>
              <a:custGeom>
                <a:avLst/>
                <a:gdLst>
                  <a:gd name="T0" fmla="*/ 25 w 49"/>
                  <a:gd name="T1" fmla="*/ 48 h 48"/>
                  <a:gd name="T2" fmla="*/ 25 w 49"/>
                  <a:gd name="T3" fmla="*/ 48 h 48"/>
                  <a:gd name="T4" fmla="*/ 30 w 49"/>
                  <a:gd name="T5" fmla="*/ 47 h 48"/>
                  <a:gd name="T6" fmla="*/ 34 w 49"/>
                  <a:gd name="T7" fmla="*/ 46 h 48"/>
                  <a:gd name="T8" fmla="*/ 38 w 49"/>
                  <a:gd name="T9" fmla="*/ 44 h 48"/>
                  <a:gd name="T10" fmla="*/ 41 w 49"/>
                  <a:gd name="T11" fmla="*/ 41 h 48"/>
                  <a:gd name="T12" fmla="*/ 44 w 49"/>
                  <a:gd name="T13" fmla="*/ 37 h 48"/>
                  <a:gd name="T14" fmla="*/ 48 w 49"/>
                  <a:gd name="T15" fmla="*/ 32 h 48"/>
                  <a:gd name="T16" fmla="*/ 49 w 49"/>
                  <a:gd name="T17" fmla="*/ 28 h 48"/>
                  <a:gd name="T18" fmla="*/ 49 w 49"/>
                  <a:gd name="T19" fmla="*/ 23 h 48"/>
                  <a:gd name="T20" fmla="*/ 49 w 49"/>
                  <a:gd name="T21" fmla="*/ 23 h 48"/>
                  <a:gd name="T22" fmla="*/ 49 w 49"/>
                  <a:gd name="T23" fmla="*/ 18 h 48"/>
                  <a:gd name="T24" fmla="*/ 48 w 49"/>
                  <a:gd name="T25" fmla="*/ 14 h 48"/>
                  <a:gd name="T26" fmla="*/ 44 w 49"/>
                  <a:gd name="T27" fmla="*/ 10 h 48"/>
                  <a:gd name="T28" fmla="*/ 41 w 49"/>
                  <a:gd name="T29" fmla="*/ 6 h 48"/>
                  <a:gd name="T30" fmla="*/ 38 w 49"/>
                  <a:gd name="T31" fmla="*/ 4 h 48"/>
                  <a:gd name="T32" fmla="*/ 34 w 49"/>
                  <a:gd name="T33" fmla="*/ 1 h 48"/>
                  <a:gd name="T34" fmla="*/ 30 w 49"/>
                  <a:gd name="T35" fmla="*/ 0 h 48"/>
                  <a:gd name="T36" fmla="*/ 25 w 49"/>
                  <a:gd name="T37" fmla="*/ 0 h 48"/>
                  <a:gd name="T38" fmla="*/ 25 w 49"/>
                  <a:gd name="T39" fmla="*/ 0 h 48"/>
                  <a:gd name="T40" fmla="*/ 20 w 49"/>
                  <a:gd name="T41" fmla="*/ 0 h 48"/>
                  <a:gd name="T42" fmla="*/ 16 w 49"/>
                  <a:gd name="T43" fmla="*/ 1 h 48"/>
                  <a:gd name="T44" fmla="*/ 12 w 49"/>
                  <a:gd name="T45" fmla="*/ 4 h 48"/>
                  <a:gd name="T46" fmla="*/ 7 w 49"/>
                  <a:gd name="T47" fmla="*/ 6 h 48"/>
                  <a:gd name="T48" fmla="*/ 4 w 49"/>
                  <a:gd name="T49" fmla="*/ 10 h 48"/>
                  <a:gd name="T50" fmla="*/ 2 w 49"/>
                  <a:gd name="T51" fmla="*/ 14 h 48"/>
                  <a:gd name="T52" fmla="*/ 1 w 49"/>
                  <a:gd name="T53" fmla="*/ 18 h 48"/>
                  <a:gd name="T54" fmla="*/ 0 w 49"/>
                  <a:gd name="T55" fmla="*/ 23 h 48"/>
                  <a:gd name="T56" fmla="*/ 0 w 49"/>
                  <a:gd name="T57" fmla="*/ 23 h 48"/>
                  <a:gd name="T58" fmla="*/ 1 w 49"/>
                  <a:gd name="T59" fmla="*/ 28 h 48"/>
                  <a:gd name="T60" fmla="*/ 2 w 49"/>
                  <a:gd name="T61" fmla="*/ 32 h 48"/>
                  <a:gd name="T62" fmla="*/ 4 w 49"/>
                  <a:gd name="T63" fmla="*/ 37 h 48"/>
                  <a:gd name="T64" fmla="*/ 7 w 49"/>
                  <a:gd name="T65" fmla="*/ 41 h 48"/>
                  <a:gd name="T66" fmla="*/ 12 w 49"/>
                  <a:gd name="T67" fmla="*/ 44 h 48"/>
                  <a:gd name="T68" fmla="*/ 16 w 49"/>
                  <a:gd name="T69" fmla="*/ 46 h 48"/>
                  <a:gd name="T70" fmla="*/ 20 w 49"/>
                  <a:gd name="T71" fmla="*/ 47 h 48"/>
                  <a:gd name="T72" fmla="*/ 25 w 49"/>
                  <a:gd name="T73" fmla="*/ 48 h 48"/>
                  <a:gd name="T74" fmla="*/ 25 w 49"/>
                  <a:gd name="T7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25" y="48"/>
                    </a:moveTo>
                    <a:lnTo>
                      <a:pt x="25" y="48"/>
                    </a:lnTo>
                    <a:lnTo>
                      <a:pt x="30" y="47"/>
                    </a:lnTo>
                    <a:lnTo>
                      <a:pt x="34" y="46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4" y="37"/>
                    </a:lnTo>
                    <a:lnTo>
                      <a:pt x="48" y="32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18"/>
                    </a:lnTo>
                    <a:lnTo>
                      <a:pt x="48" y="14"/>
                    </a:lnTo>
                    <a:lnTo>
                      <a:pt x="44" y="10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2" y="44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25" y="4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5" name="Freeform 336"/>
              <p:cNvSpPr>
                <a:spLocks/>
              </p:cNvSpPr>
              <p:nvPr/>
            </p:nvSpPr>
            <p:spPr bwMode="auto">
              <a:xfrm>
                <a:off x="33" y="45"/>
                <a:ext cx="261" cy="155"/>
              </a:xfrm>
              <a:custGeom>
                <a:avLst/>
                <a:gdLst>
                  <a:gd name="T0" fmla="*/ 261 w 261"/>
                  <a:gd name="T1" fmla="*/ 155 h 155"/>
                  <a:gd name="T2" fmla="*/ 261 w 261"/>
                  <a:gd name="T3" fmla="*/ 155 h 155"/>
                  <a:gd name="T4" fmla="*/ 261 w 261"/>
                  <a:gd name="T5" fmla="*/ 62 h 155"/>
                  <a:gd name="T6" fmla="*/ 261 w 261"/>
                  <a:gd name="T7" fmla="*/ 62 h 155"/>
                  <a:gd name="T8" fmla="*/ 244 w 261"/>
                  <a:gd name="T9" fmla="*/ 62 h 155"/>
                  <a:gd name="T10" fmla="*/ 244 w 261"/>
                  <a:gd name="T11" fmla="*/ 96 h 155"/>
                  <a:gd name="T12" fmla="*/ 17 w 261"/>
                  <a:gd name="T13" fmla="*/ 96 h 155"/>
                  <a:gd name="T14" fmla="*/ 17 w 261"/>
                  <a:gd name="T15" fmla="*/ 0 h 155"/>
                  <a:gd name="T16" fmla="*/ 0 w 261"/>
                  <a:gd name="T17" fmla="*/ 0 h 155"/>
                  <a:gd name="T18" fmla="*/ 0 w 261"/>
                  <a:gd name="T1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155">
                    <a:moveTo>
                      <a:pt x="261" y="155"/>
                    </a:moveTo>
                    <a:lnTo>
                      <a:pt x="261" y="155"/>
                    </a:lnTo>
                    <a:lnTo>
                      <a:pt x="261" y="62"/>
                    </a:lnTo>
                    <a:lnTo>
                      <a:pt x="261" y="62"/>
                    </a:lnTo>
                    <a:lnTo>
                      <a:pt x="244" y="62"/>
                    </a:lnTo>
                    <a:lnTo>
                      <a:pt x="244" y="96"/>
                    </a:lnTo>
                    <a:lnTo>
                      <a:pt x="17" y="96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5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6" name="Freeform 337"/>
              <p:cNvSpPr>
                <a:spLocks/>
              </p:cNvSpPr>
              <p:nvPr/>
            </p:nvSpPr>
            <p:spPr bwMode="auto">
              <a:xfrm>
                <a:off x="50" y="184"/>
                <a:ext cx="227" cy="16"/>
              </a:xfrm>
              <a:custGeom>
                <a:avLst/>
                <a:gdLst>
                  <a:gd name="T0" fmla="*/ 0 w 227"/>
                  <a:gd name="T1" fmla="*/ 16 h 16"/>
                  <a:gd name="T2" fmla="*/ 0 w 227"/>
                  <a:gd name="T3" fmla="*/ 0 h 16"/>
                  <a:gd name="T4" fmla="*/ 227 w 227"/>
                  <a:gd name="T5" fmla="*/ 0 h 16"/>
                  <a:gd name="T6" fmla="*/ 227 w 22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7" h="16">
                    <a:moveTo>
                      <a:pt x="0" y="16"/>
                    </a:moveTo>
                    <a:lnTo>
                      <a:pt x="0" y="0"/>
                    </a:lnTo>
                    <a:lnTo>
                      <a:pt x="227" y="0"/>
                    </a:lnTo>
                    <a:lnTo>
                      <a:pt x="22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7" name="Rectangle 338"/>
              <p:cNvSpPr>
                <a:spLocks noChangeArrowheads="1"/>
              </p:cNvSpPr>
              <p:nvPr/>
            </p:nvSpPr>
            <p:spPr bwMode="auto">
              <a:xfrm>
                <a:off x="2682" y="1396"/>
                <a:ext cx="217" cy="170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8" name="Freeform 339"/>
              <p:cNvSpPr>
                <a:spLocks/>
              </p:cNvSpPr>
              <p:nvPr/>
            </p:nvSpPr>
            <p:spPr bwMode="auto">
              <a:xfrm>
                <a:off x="2699" y="1547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0 h 6"/>
                  <a:gd name="T4" fmla="*/ 8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9" name="Freeform 340"/>
              <p:cNvSpPr>
                <a:spLocks/>
              </p:cNvSpPr>
              <p:nvPr/>
            </p:nvSpPr>
            <p:spPr bwMode="auto">
              <a:xfrm>
                <a:off x="2840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0" name="Freeform 341"/>
              <p:cNvSpPr>
                <a:spLocks/>
              </p:cNvSpPr>
              <p:nvPr/>
            </p:nvSpPr>
            <p:spPr bwMode="auto">
              <a:xfrm>
                <a:off x="2857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1" name="Freeform 342"/>
              <p:cNvSpPr>
                <a:spLocks/>
              </p:cNvSpPr>
              <p:nvPr/>
            </p:nvSpPr>
            <p:spPr bwMode="auto">
              <a:xfrm>
                <a:off x="2873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2" name="Freeform 343"/>
              <p:cNvSpPr>
                <a:spLocks/>
              </p:cNvSpPr>
              <p:nvPr/>
            </p:nvSpPr>
            <p:spPr bwMode="auto">
              <a:xfrm>
                <a:off x="2699" y="1410"/>
                <a:ext cx="183" cy="127"/>
              </a:xfrm>
              <a:custGeom>
                <a:avLst/>
                <a:gdLst>
                  <a:gd name="T0" fmla="*/ 183 w 183"/>
                  <a:gd name="T1" fmla="*/ 115 h 127"/>
                  <a:gd name="T2" fmla="*/ 183 w 183"/>
                  <a:gd name="T3" fmla="*/ 115 h 127"/>
                  <a:gd name="T4" fmla="*/ 182 w 183"/>
                  <a:gd name="T5" fmla="*/ 120 h 127"/>
                  <a:gd name="T6" fmla="*/ 180 w 183"/>
                  <a:gd name="T7" fmla="*/ 124 h 127"/>
                  <a:gd name="T8" fmla="*/ 177 w 183"/>
                  <a:gd name="T9" fmla="*/ 126 h 127"/>
                  <a:gd name="T10" fmla="*/ 173 w 183"/>
                  <a:gd name="T11" fmla="*/ 127 h 127"/>
                  <a:gd name="T12" fmla="*/ 11 w 183"/>
                  <a:gd name="T13" fmla="*/ 127 h 127"/>
                  <a:gd name="T14" fmla="*/ 11 w 183"/>
                  <a:gd name="T15" fmla="*/ 127 h 127"/>
                  <a:gd name="T16" fmla="*/ 6 w 183"/>
                  <a:gd name="T17" fmla="*/ 126 h 127"/>
                  <a:gd name="T18" fmla="*/ 2 w 183"/>
                  <a:gd name="T19" fmla="*/ 124 h 127"/>
                  <a:gd name="T20" fmla="*/ 0 w 183"/>
                  <a:gd name="T21" fmla="*/ 120 h 127"/>
                  <a:gd name="T22" fmla="*/ 0 w 183"/>
                  <a:gd name="T23" fmla="*/ 115 h 127"/>
                  <a:gd name="T24" fmla="*/ 0 w 183"/>
                  <a:gd name="T25" fmla="*/ 11 h 127"/>
                  <a:gd name="T26" fmla="*/ 0 w 183"/>
                  <a:gd name="T27" fmla="*/ 11 h 127"/>
                  <a:gd name="T28" fmla="*/ 0 w 183"/>
                  <a:gd name="T29" fmla="*/ 6 h 127"/>
                  <a:gd name="T30" fmla="*/ 2 w 183"/>
                  <a:gd name="T31" fmla="*/ 3 h 127"/>
                  <a:gd name="T32" fmla="*/ 6 w 183"/>
                  <a:gd name="T33" fmla="*/ 0 h 127"/>
                  <a:gd name="T34" fmla="*/ 11 w 183"/>
                  <a:gd name="T35" fmla="*/ 0 h 127"/>
                  <a:gd name="T36" fmla="*/ 173 w 183"/>
                  <a:gd name="T37" fmla="*/ 0 h 127"/>
                  <a:gd name="T38" fmla="*/ 173 w 183"/>
                  <a:gd name="T39" fmla="*/ 0 h 127"/>
                  <a:gd name="T40" fmla="*/ 177 w 183"/>
                  <a:gd name="T41" fmla="*/ 0 h 127"/>
                  <a:gd name="T42" fmla="*/ 180 w 183"/>
                  <a:gd name="T43" fmla="*/ 3 h 127"/>
                  <a:gd name="T44" fmla="*/ 182 w 183"/>
                  <a:gd name="T45" fmla="*/ 6 h 127"/>
                  <a:gd name="T46" fmla="*/ 183 w 183"/>
                  <a:gd name="T47" fmla="*/ 11 h 127"/>
                  <a:gd name="T48" fmla="*/ 183 w 183"/>
                  <a:gd name="T49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27">
                    <a:moveTo>
                      <a:pt x="183" y="115"/>
                    </a:moveTo>
                    <a:lnTo>
                      <a:pt x="183" y="115"/>
                    </a:lnTo>
                    <a:lnTo>
                      <a:pt x="182" y="120"/>
                    </a:lnTo>
                    <a:lnTo>
                      <a:pt x="180" y="124"/>
                    </a:lnTo>
                    <a:lnTo>
                      <a:pt x="177" y="126"/>
                    </a:lnTo>
                    <a:lnTo>
                      <a:pt x="173" y="127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6" y="126"/>
                    </a:lnTo>
                    <a:lnTo>
                      <a:pt x="2" y="124"/>
                    </a:lnTo>
                    <a:lnTo>
                      <a:pt x="0" y="120"/>
                    </a:lnTo>
                    <a:lnTo>
                      <a:pt x="0" y="1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80" y="3"/>
                    </a:lnTo>
                    <a:lnTo>
                      <a:pt x="182" y="6"/>
                    </a:lnTo>
                    <a:lnTo>
                      <a:pt x="183" y="11"/>
                    </a:lnTo>
                    <a:lnTo>
                      <a:pt x="183" y="1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3" name="Line 344"/>
              <p:cNvSpPr>
                <a:spLocks noChangeShapeType="1"/>
              </p:cNvSpPr>
              <p:nvPr/>
            </p:nvSpPr>
            <p:spPr bwMode="auto">
              <a:xfrm>
                <a:off x="2717" y="1428"/>
                <a:ext cx="53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4" name="Freeform 345"/>
              <p:cNvSpPr>
                <a:spLocks/>
              </p:cNvSpPr>
              <p:nvPr/>
            </p:nvSpPr>
            <p:spPr bwMode="auto">
              <a:xfrm>
                <a:off x="2799" y="1345"/>
                <a:ext cx="36" cy="43"/>
              </a:xfrm>
              <a:custGeom>
                <a:avLst/>
                <a:gdLst>
                  <a:gd name="T0" fmla="*/ 6 w 36"/>
                  <a:gd name="T1" fmla="*/ 43 h 43"/>
                  <a:gd name="T2" fmla="*/ 6 w 36"/>
                  <a:gd name="T3" fmla="*/ 43 h 43"/>
                  <a:gd name="T4" fmla="*/ 3 w 36"/>
                  <a:gd name="T5" fmla="*/ 40 h 43"/>
                  <a:gd name="T6" fmla="*/ 0 w 36"/>
                  <a:gd name="T7" fmla="*/ 36 h 43"/>
                  <a:gd name="T8" fmla="*/ 36 w 3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6" y="43"/>
                    </a:moveTo>
                    <a:lnTo>
                      <a:pt x="6" y="43"/>
                    </a:lnTo>
                    <a:lnTo>
                      <a:pt x="3" y="40"/>
                    </a:lnTo>
                    <a:lnTo>
                      <a:pt x="0" y="36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5" name="Freeform 346"/>
              <p:cNvSpPr>
                <a:spLocks/>
              </p:cNvSpPr>
              <p:nvPr/>
            </p:nvSpPr>
            <p:spPr bwMode="auto">
              <a:xfrm>
                <a:off x="2747" y="1345"/>
                <a:ext cx="36" cy="43"/>
              </a:xfrm>
              <a:custGeom>
                <a:avLst/>
                <a:gdLst>
                  <a:gd name="T0" fmla="*/ 0 w 36"/>
                  <a:gd name="T1" fmla="*/ 0 h 43"/>
                  <a:gd name="T2" fmla="*/ 36 w 36"/>
                  <a:gd name="T3" fmla="*/ 36 h 43"/>
                  <a:gd name="T4" fmla="*/ 36 w 36"/>
                  <a:gd name="T5" fmla="*/ 36 h 43"/>
                  <a:gd name="T6" fmla="*/ 31 w 36"/>
                  <a:gd name="T7" fmla="*/ 40 h 43"/>
                  <a:gd name="T8" fmla="*/ 28 w 36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0" y="0"/>
                    </a:moveTo>
                    <a:lnTo>
                      <a:pt x="36" y="36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8" y="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6" name="Freeform 347"/>
              <p:cNvSpPr>
                <a:spLocks/>
              </p:cNvSpPr>
              <p:nvPr/>
            </p:nvSpPr>
            <p:spPr bwMode="auto">
              <a:xfrm>
                <a:off x="2691" y="1573"/>
                <a:ext cx="198" cy="12"/>
              </a:xfrm>
              <a:custGeom>
                <a:avLst/>
                <a:gdLst>
                  <a:gd name="T0" fmla="*/ 198 w 198"/>
                  <a:gd name="T1" fmla="*/ 0 h 12"/>
                  <a:gd name="T2" fmla="*/ 193 w 198"/>
                  <a:gd name="T3" fmla="*/ 12 h 12"/>
                  <a:gd name="T4" fmla="*/ 5 w 198"/>
                  <a:gd name="T5" fmla="*/ 12 h 12"/>
                  <a:gd name="T6" fmla="*/ 0 w 19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8" h="12">
                    <a:moveTo>
                      <a:pt x="198" y="0"/>
                    </a:moveTo>
                    <a:lnTo>
                      <a:pt x="193" y="12"/>
                    </a:lnTo>
                    <a:lnTo>
                      <a:pt x="5" y="1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7" name="Freeform 348"/>
              <p:cNvSpPr>
                <a:spLocks/>
              </p:cNvSpPr>
              <p:nvPr/>
            </p:nvSpPr>
            <p:spPr bwMode="auto">
              <a:xfrm>
                <a:off x="4197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9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9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8" name="Freeform 349"/>
              <p:cNvSpPr>
                <a:spLocks/>
              </p:cNvSpPr>
              <p:nvPr/>
            </p:nvSpPr>
            <p:spPr bwMode="auto">
              <a:xfrm>
                <a:off x="4098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10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10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9" name="Freeform 350"/>
              <p:cNvSpPr>
                <a:spLocks/>
              </p:cNvSpPr>
              <p:nvPr/>
            </p:nvSpPr>
            <p:spPr bwMode="auto">
              <a:xfrm>
                <a:off x="4103" y="2101"/>
                <a:ext cx="103" cy="8"/>
              </a:xfrm>
              <a:custGeom>
                <a:avLst/>
                <a:gdLst>
                  <a:gd name="T0" fmla="*/ 103 w 103"/>
                  <a:gd name="T1" fmla="*/ 8 h 8"/>
                  <a:gd name="T2" fmla="*/ 103 w 103"/>
                  <a:gd name="T3" fmla="*/ 0 h 8"/>
                  <a:gd name="T4" fmla="*/ 103 w 103"/>
                  <a:gd name="T5" fmla="*/ 0 h 8"/>
                  <a:gd name="T6" fmla="*/ 82 w 103"/>
                  <a:gd name="T7" fmla="*/ 1 h 8"/>
                  <a:gd name="T8" fmla="*/ 51 w 103"/>
                  <a:gd name="T9" fmla="*/ 1 h 8"/>
                  <a:gd name="T10" fmla="*/ 51 w 103"/>
                  <a:gd name="T11" fmla="*/ 1 h 8"/>
                  <a:gd name="T12" fmla="*/ 21 w 103"/>
                  <a:gd name="T13" fmla="*/ 1 h 8"/>
                  <a:gd name="T14" fmla="*/ 0 w 103"/>
                  <a:gd name="T15" fmla="*/ 0 h 8"/>
                  <a:gd name="T16" fmla="*/ 0 w 103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8">
                    <a:moveTo>
                      <a:pt x="103" y="8"/>
                    </a:moveTo>
                    <a:lnTo>
                      <a:pt x="103" y="0"/>
                    </a:lnTo>
                    <a:lnTo>
                      <a:pt x="103" y="0"/>
                    </a:lnTo>
                    <a:lnTo>
                      <a:pt x="82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0" name="Freeform 351"/>
              <p:cNvSpPr>
                <a:spLocks/>
              </p:cNvSpPr>
              <p:nvPr/>
            </p:nvSpPr>
            <p:spPr bwMode="auto">
              <a:xfrm>
                <a:off x="4087" y="1993"/>
                <a:ext cx="135" cy="116"/>
              </a:xfrm>
              <a:custGeom>
                <a:avLst/>
                <a:gdLst>
                  <a:gd name="T0" fmla="*/ 0 w 135"/>
                  <a:gd name="T1" fmla="*/ 116 h 116"/>
                  <a:gd name="T2" fmla="*/ 0 w 135"/>
                  <a:gd name="T3" fmla="*/ 65 h 116"/>
                  <a:gd name="T4" fmla="*/ 0 w 135"/>
                  <a:gd name="T5" fmla="*/ 65 h 116"/>
                  <a:gd name="T6" fmla="*/ 2 w 135"/>
                  <a:gd name="T7" fmla="*/ 59 h 116"/>
                  <a:gd name="T8" fmla="*/ 5 w 135"/>
                  <a:gd name="T9" fmla="*/ 53 h 116"/>
                  <a:gd name="T10" fmla="*/ 5 w 135"/>
                  <a:gd name="T11" fmla="*/ 53 h 116"/>
                  <a:gd name="T12" fmla="*/ 2 w 135"/>
                  <a:gd name="T13" fmla="*/ 50 h 116"/>
                  <a:gd name="T14" fmla="*/ 1 w 135"/>
                  <a:gd name="T15" fmla="*/ 47 h 116"/>
                  <a:gd name="T16" fmla="*/ 2 w 135"/>
                  <a:gd name="T17" fmla="*/ 45 h 116"/>
                  <a:gd name="T18" fmla="*/ 3 w 135"/>
                  <a:gd name="T19" fmla="*/ 44 h 116"/>
                  <a:gd name="T20" fmla="*/ 5 w 135"/>
                  <a:gd name="T21" fmla="*/ 44 h 116"/>
                  <a:gd name="T22" fmla="*/ 5 w 135"/>
                  <a:gd name="T23" fmla="*/ 44 h 116"/>
                  <a:gd name="T24" fmla="*/ 14 w 135"/>
                  <a:gd name="T25" fmla="*/ 44 h 116"/>
                  <a:gd name="T26" fmla="*/ 14 w 135"/>
                  <a:gd name="T27" fmla="*/ 44 h 116"/>
                  <a:gd name="T28" fmla="*/ 18 w 135"/>
                  <a:gd name="T29" fmla="*/ 20 h 116"/>
                  <a:gd name="T30" fmla="*/ 18 w 135"/>
                  <a:gd name="T31" fmla="*/ 20 h 116"/>
                  <a:gd name="T32" fmla="*/ 20 w 135"/>
                  <a:gd name="T33" fmla="*/ 14 h 116"/>
                  <a:gd name="T34" fmla="*/ 23 w 135"/>
                  <a:gd name="T35" fmla="*/ 10 h 116"/>
                  <a:gd name="T36" fmla="*/ 26 w 135"/>
                  <a:gd name="T37" fmla="*/ 7 h 116"/>
                  <a:gd name="T38" fmla="*/ 32 w 135"/>
                  <a:gd name="T39" fmla="*/ 5 h 116"/>
                  <a:gd name="T40" fmla="*/ 32 w 135"/>
                  <a:gd name="T41" fmla="*/ 5 h 116"/>
                  <a:gd name="T42" fmla="*/ 49 w 135"/>
                  <a:gd name="T43" fmla="*/ 1 h 116"/>
                  <a:gd name="T44" fmla="*/ 69 w 135"/>
                  <a:gd name="T45" fmla="*/ 0 h 116"/>
                  <a:gd name="T46" fmla="*/ 69 w 135"/>
                  <a:gd name="T47" fmla="*/ 0 h 116"/>
                  <a:gd name="T48" fmla="*/ 87 w 135"/>
                  <a:gd name="T49" fmla="*/ 1 h 116"/>
                  <a:gd name="T50" fmla="*/ 105 w 135"/>
                  <a:gd name="T51" fmla="*/ 5 h 116"/>
                  <a:gd name="T52" fmla="*/ 105 w 135"/>
                  <a:gd name="T53" fmla="*/ 5 h 116"/>
                  <a:gd name="T54" fmla="*/ 110 w 135"/>
                  <a:gd name="T55" fmla="*/ 7 h 116"/>
                  <a:gd name="T56" fmla="*/ 113 w 135"/>
                  <a:gd name="T57" fmla="*/ 10 h 116"/>
                  <a:gd name="T58" fmla="*/ 116 w 135"/>
                  <a:gd name="T59" fmla="*/ 14 h 116"/>
                  <a:gd name="T60" fmla="*/ 118 w 135"/>
                  <a:gd name="T61" fmla="*/ 20 h 116"/>
                  <a:gd name="T62" fmla="*/ 118 w 135"/>
                  <a:gd name="T63" fmla="*/ 20 h 116"/>
                  <a:gd name="T64" fmla="*/ 122 w 135"/>
                  <a:gd name="T65" fmla="*/ 44 h 116"/>
                  <a:gd name="T66" fmla="*/ 122 w 135"/>
                  <a:gd name="T67" fmla="*/ 44 h 116"/>
                  <a:gd name="T68" fmla="*/ 130 w 135"/>
                  <a:gd name="T69" fmla="*/ 44 h 116"/>
                  <a:gd name="T70" fmla="*/ 130 w 135"/>
                  <a:gd name="T71" fmla="*/ 44 h 116"/>
                  <a:gd name="T72" fmla="*/ 132 w 135"/>
                  <a:gd name="T73" fmla="*/ 44 h 116"/>
                  <a:gd name="T74" fmla="*/ 133 w 135"/>
                  <a:gd name="T75" fmla="*/ 45 h 116"/>
                  <a:gd name="T76" fmla="*/ 134 w 135"/>
                  <a:gd name="T77" fmla="*/ 47 h 116"/>
                  <a:gd name="T78" fmla="*/ 133 w 135"/>
                  <a:gd name="T79" fmla="*/ 50 h 116"/>
                  <a:gd name="T80" fmla="*/ 130 w 135"/>
                  <a:gd name="T81" fmla="*/ 53 h 116"/>
                  <a:gd name="T82" fmla="*/ 130 w 135"/>
                  <a:gd name="T83" fmla="*/ 53 h 116"/>
                  <a:gd name="T84" fmla="*/ 133 w 135"/>
                  <a:gd name="T85" fmla="*/ 59 h 116"/>
                  <a:gd name="T86" fmla="*/ 135 w 135"/>
                  <a:gd name="T87" fmla="*/ 65 h 116"/>
                  <a:gd name="T88" fmla="*/ 135 w 135"/>
                  <a:gd name="T8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16">
                    <a:moveTo>
                      <a:pt x="0" y="116"/>
                    </a:moveTo>
                    <a:lnTo>
                      <a:pt x="0" y="65"/>
                    </a:lnTo>
                    <a:lnTo>
                      <a:pt x="0" y="65"/>
                    </a:lnTo>
                    <a:lnTo>
                      <a:pt x="2" y="59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2" y="50"/>
                    </a:lnTo>
                    <a:lnTo>
                      <a:pt x="1" y="47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6" y="7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49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87" y="1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10" y="7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30" y="44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7"/>
                    </a:lnTo>
                    <a:lnTo>
                      <a:pt x="133" y="50"/>
                    </a:lnTo>
                    <a:lnTo>
                      <a:pt x="130" y="53"/>
                    </a:lnTo>
                    <a:lnTo>
                      <a:pt x="130" y="53"/>
                    </a:lnTo>
                    <a:lnTo>
                      <a:pt x="133" y="59"/>
                    </a:lnTo>
                    <a:lnTo>
                      <a:pt x="135" y="65"/>
                    </a:lnTo>
                    <a:lnTo>
                      <a:pt x="135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1" name="Freeform 352"/>
              <p:cNvSpPr>
                <a:spLocks/>
              </p:cNvSpPr>
              <p:nvPr/>
            </p:nvSpPr>
            <p:spPr bwMode="auto">
              <a:xfrm>
                <a:off x="4124" y="2028"/>
                <a:ext cx="14" cy="4"/>
              </a:xfrm>
              <a:custGeom>
                <a:avLst/>
                <a:gdLst>
                  <a:gd name="T0" fmla="*/ 14 w 14"/>
                  <a:gd name="T1" fmla="*/ 3 h 4"/>
                  <a:gd name="T2" fmla="*/ 14 w 14"/>
                  <a:gd name="T3" fmla="*/ 3 h 4"/>
                  <a:gd name="T4" fmla="*/ 11 w 14"/>
                  <a:gd name="T5" fmla="*/ 1 h 4"/>
                  <a:gd name="T6" fmla="*/ 7 w 14"/>
                  <a:gd name="T7" fmla="*/ 0 h 4"/>
                  <a:gd name="T8" fmla="*/ 7 w 14"/>
                  <a:gd name="T9" fmla="*/ 0 h 4"/>
                  <a:gd name="T10" fmla="*/ 5 w 14"/>
                  <a:gd name="T11" fmla="*/ 0 h 4"/>
                  <a:gd name="T12" fmla="*/ 3 w 14"/>
                  <a:gd name="T13" fmla="*/ 1 h 4"/>
                  <a:gd name="T14" fmla="*/ 0 w 14"/>
                  <a:gd name="T15" fmla="*/ 4 h 4"/>
                  <a:gd name="T16" fmla="*/ 0 w 14"/>
                  <a:gd name="T17" fmla="*/ 4 h 4"/>
                  <a:gd name="T18" fmla="*/ 14 w 14"/>
                  <a:gd name="T19" fmla="*/ 3 h 4"/>
                  <a:gd name="T20" fmla="*/ 14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lnTo>
                      <a:pt x="14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3"/>
                    </a:lnTo>
                    <a:lnTo>
                      <a:pt x="14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2" name="Freeform 353"/>
              <p:cNvSpPr>
                <a:spLocks/>
              </p:cNvSpPr>
              <p:nvPr/>
            </p:nvSpPr>
            <p:spPr bwMode="auto">
              <a:xfrm>
                <a:off x="4109" y="2024"/>
                <a:ext cx="92" cy="12"/>
              </a:xfrm>
              <a:custGeom>
                <a:avLst/>
                <a:gdLst>
                  <a:gd name="T0" fmla="*/ 0 w 92"/>
                  <a:gd name="T1" fmla="*/ 12 h 12"/>
                  <a:gd name="T2" fmla="*/ 0 w 92"/>
                  <a:gd name="T3" fmla="*/ 12 h 12"/>
                  <a:gd name="T4" fmla="*/ 10 w 92"/>
                  <a:gd name="T5" fmla="*/ 10 h 12"/>
                  <a:gd name="T6" fmla="*/ 10 w 92"/>
                  <a:gd name="T7" fmla="*/ 10 h 12"/>
                  <a:gd name="T8" fmla="*/ 12 w 92"/>
                  <a:gd name="T9" fmla="*/ 5 h 12"/>
                  <a:gd name="T10" fmla="*/ 14 w 92"/>
                  <a:gd name="T11" fmla="*/ 2 h 12"/>
                  <a:gd name="T12" fmla="*/ 18 w 92"/>
                  <a:gd name="T13" fmla="*/ 0 h 12"/>
                  <a:gd name="T14" fmla="*/ 22 w 92"/>
                  <a:gd name="T15" fmla="*/ 0 h 12"/>
                  <a:gd name="T16" fmla="*/ 22 w 92"/>
                  <a:gd name="T17" fmla="*/ 0 h 12"/>
                  <a:gd name="T18" fmla="*/ 26 w 92"/>
                  <a:gd name="T19" fmla="*/ 0 h 12"/>
                  <a:gd name="T20" fmla="*/ 29 w 92"/>
                  <a:gd name="T21" fmla="*/ 2 h 12"/>
                  <a:gd name="T22" fmla="*/ 32 w 92"/>
                  <a:gd name="T23" fmla="*/ 4 h 12"/>
                  <a:gd name="T24" fmla="*/ 34 w 92"/>
                  <a:gd name="T25" fmla="*/ 7 h 12"/>
                  <a:gd name="T26" fmla="*/ 34 w 92"/>
                  <a:gd name="T27" fmla="*/ 7 h 12"/>
                  <a:gd name="T28" fmla="*/ 45 w 92"/>
                  <a:gd name="T29" fmla="*/ 7 h 12"/>
                  <a:gd name="T30" fmla="*/ 45 w 92"/>
                  <a:gd name="T31" fmla="*/ 7 h 12"/>
                  <a:gd name="T32" fmla="*/ 71 w 92"/>
                  <a:gd name="T33" fmla="*/ 8 h 12"/>
                  <a:gd name="T34" fmla="*/ 83 w 92"/>
                  <a:gd name="T35" fmla="*/ 10 h 12"/>
                  <a:gd name="T36" fmla="*/ 92 w 92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71" y="8"/>
                    </a:lnTo>
                    <a:lnTo>
                      <a:pt x="83" y="10"/>
                    </a:lnTo>
                    <a:lnTo>
                      <a:pt x="92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3" name="Freeform 354"/>
              <p:cNvSpPr>
                <a:spLocks/>
              </p:cNvSpPr>
              <p:nvPr/>
            </p:nvSpPr>
            <p:spPr bwMode="auto">
              <a:xfrm>
                <a:off x="4008" y="1887"/>
                <a:ext cx="292" cy="225"/>
              </a:xfrm>
              <a:custGeom>
                <a:avLst/>
                <a:gdLst>
                  <a:gd name="T0" fmla="*/ 277 w 292"/>
                  <a:gd name="T1" fmla="*/ 225 h 225"/>
                  <a:gd name="T2" fmla="*/ 277 w 292"/>
                  <a:gd name="T3" fmla="*/ 123 h 225"/>
                  <a:gd name="T4" fmla="*/ 283 w 292"/>
                  <a:gd name="T5" fmla="*/ 125 h 225"/>
                  <a:gd name="T6" fmla="*/ 292 w 292"/>
                  <a:gd name="T7" fmla="*/ 102 h 225"/>
                  <a:gd name="T8" fmla="*/ 10 w 292"/>
                  <a:gd name="T9" fmla="*/ 0 h 225"/>
                  <a:gd name="T10" fmla="*/ 0 w 292"/>
                  <a:gd name="T11" fmla="*/ 23 h 225"/>
                  <a:gd name="T12" fmla="*/ 16 w 292"/>
                  <a:gd name="T13" fmla="*/ 28 h 225"/>
                  <a:gd name="T14" fmla="*/ 16 w 292"/>
                  <a:gd name="T15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2" h="225">
                    <a:moveTo>
                      <a:pt x="277" y="225"/>
                    </a:moveTo>
                    <a:lnTo>
                      <a:pt x="277" y="123"/>
                    </a:lnTo>
                    <a:lnTo>
                      <a:pt x="283" y="125"/>
                    </a:lnTo>
                    <a:lnTo>
                      <a:pt x="292" y="102"/>
                    </a:lnTo>
                    <a:lnTo>
                      <a:pt x="10" y="0"/>
                    </a:lnTo>
                    <a:lnTo>
                      <a:pt x="0" y="23"/>
                    </a:lnTo>
                    <a:lnTo>
                      <a:pt x="16" y="28"/>
                    </a:lnTo>
                    <a:lnTo>
                      <a:pt x="16" y="22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4" name="Line 355"/>
              <p:cNvSpPr>
                <a:spLocks noChangeShapeType="1"/>
              </p:cNvSpPr>
              <p:nvPr/>
            </p:nvSpPr>
            <p:spPr bwMode="auto">
              <a:xfrm>
                <a:off x="4016" y="2132"/>
                <a:ext cx="27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5" name="Freeform 356"/>
              <p:cNvSpPr>
                <a:spLocks/>
              </p:cNvSpPr>
              <p:nvPr/>
            </p:nvSpPr>
            <p:spPr bwMode="auto">
              <a:xfrm>
                <a:off x="767" y="87"/>
                <a:ext cx="58" cy="191"/>
              </a:xfrm>
              <a:custGeom>
                <a:avLst/>
                <a:gdLst>
                  <a:gd name="T0" fmla="*/ 0 w 58"/>
                  <a:gd name="T1" fmla="*/ 191 h 191"/>
                  <a:gd name="T2" fmla="*/ 0 w 58"/>
                  <a:gd name="T3" fmla="*/ 0 h 191"/>
                  <a:gd name="T4" fmla="*/ 58 w 58"/>
                  <a:gd name="T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191">
                    <a:moveTo>
                      <a:pt x="0" y="191"/>
                    </a:moveTo>
                    <a:lnTo>
                      <a:pt x="0" y="0"/>
                    </a:lnTo>
                    <a:lnTo>
                      <a:pt x="5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6" name="Freeform 357"/>
              <p:cNvSpPr>
                <a:spLocks/>
              </p:cNvSpPr>
              <p:nvPr/>
            </p:nvSpPr>
            <p:spPr bwMode="auto">
              <a:xfrm>
                <a:off x="784" y="10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7" name="Freeform 358"/>
              <p:cNvSpPr>
                <a:spLocks/>
              </p:cNvSpPr>
              <p:nvPr/>
            </p:nvSpPr>
            <p:spPr bwMode="auto">
              <a:xfrm>
                <a:off x="784" y="151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8" name="Freeform 359"/>
              <p:cNvSpPr>
                <a:spLocks/>
              </p:cNvSpPr>
              <p:nvPr/>
            </p:nvSpPr>
            <p:spPr bwMode="auto">
              <a:xfrm>
                <a:off x="784" y="194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39" name="Freeform 360"/>
              <p:cNvSpPr>
                <a:spLocks/>
              </p:cNvSpPr>
              <p:nvPr/>
            </p:nvSpPr>
            <p:spPr bwMode="auto">
              <a:xfrm>
                <a:off x="784" y="236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0" name="Freeform 361"/>
              <p:cNvSpPr>
                <a:spLocks/>
              </p:cNvSpPr>
              <p:nvPr/>
            </p:nvSpPr>
            <p:spPr bwMode="auto">
              <a:xfrm>
                <a:off x="836" y="45"/>
                <a:ext cx="136" cy="233"/>
              </a:xfrm>
              <a:custGeom>
                <a:avLst/>
                <a:gdLst>
                  <a:gd name="T0" fmla="*/ 0 w 136"/>
                  <a:gd name="T1" fmla="*/ 233 h 233"/>
                  <a:gd name="T2" fmla="*/ 0 w 136"/>
                  <a:gd name="T3" fmla="*/ 0 h 233"/>
                  <a:gd name="T4" fmla="*/ 136 w 136"/>
                  <a:gd name="T5" fmla="*/ 0 h 233"/>
                  <a:gd name="T6" fmla="*/ 136 w 136"/>
                  <a:gd name="T7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233">
                    <a:moveTo>
                      <a:pt x="0" y="233"/>
                    </a:moveTo>
                    <a:lnTo>
                      <a:pt x="0" y="0"/>
                    </a:lnTo>
                    <a:lnTo>
                      <a:pt x="136" y="0"/>
                    </a:lnTo>
                    <a:lnTo>
                      <a:pt x="136" y="2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1" name="Freeform 362"/>
              <p:cNvSpPr>
                <a:spLocks/>
              </p:cNvSpPr>
              <p:nvPr/>
            </p:nvSpPr>
            <p:spPr bwMode="auto">
              <a:xfrm>
                <a:off x="854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2" name="Freeform 363"/>
              <p:cNvSpPr>
                <a:spLocks/>
              </p:cNvSpPr>
              <p:nvPr/>
            </p:nvSpPr>
            <p:spPr bwMode="auto">
              <a:xfrm>
                <a:off x="892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3" name="Freeform 364"/>
              <p:cNvSpPr>
                <a:spLocks/>
              </p:cNvSpPr>
              <p:nvPr/>
            </p:nvSpPr>
            <p:spPr bwMode="auto">
              <a:xfrm>
                <a:off x="931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4" name="Freeform 365"/>
              <p:cNvSpPr>
                <a:spLocks/>
              </p:cNvSpPr>
              <p:nvPr/>
            </p:nvSpPr>
            <p:spPr bwMode="auto">
              <a:xfrm>
                <a:off x="854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5" name="Freeform 366"/>
              <p:cNvSpPr>
                <a:spLocks/>
              </p:cNvSpPr>
              <p:nvPr/>
            </p:nvSpPr>
            <p:spPr bwMode="auto">
              <a:xfrm>
                <a:off x="892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6" name="Freeform 367"/>
              <p:cNvSpPr>
                <a:spLocks/>
              </p:cNvSpPr>
              <p:nvPr/>
            </p:nvSpPr>
            <p:spPr bwMode="auto">
              <a:xfrm>
                <a:off x="931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7" name="Freeform 368"/>
              <p:cNvSpPr>
                <a:spLocks/>
              </p:cNvSpPr>
              <p:nvPr/>
            </p:nvSpPr>
            <p:spPr bwMode="auto">
              <a:xfrm>
                <a:off x="854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8" name="Freeform 369"/>
              <p:cNvSpPr>
                <a:spLocks/>
              </p:cNvSpPr>
              <p:nvPr/>
            </p:nvSpPr>
            <p:spPr bwMode="auto">
              <a:xfrm>
                <a:off x="892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49" name="Freeform 370"/>
              <p:cNvSpPr>
                <a:spLocks/>
              </p:cNvSpPr>
              <p:nvPr/>
            </p:nvSpPr>
            <p:spPr bwMode="auto">
              <a:xfrm>
                <a:off x="931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0" name="Freeform 371"/>
              <p:cNvSpPr>
                <a:spLocks/>
              </p:cNvSpPr>
              <p:nvPr/>
            </p:nvSpPr>
            <p:spPr bwMode="auto">
              <a:xfrm>
                <a:off x="854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1" name="Freeform 372"/>
              <p:cNvSpPr>
                <a:spLocks/>
              </p:cNvSpPr>
              <p:nvPr/>
            </p:nvSpPr>
            <p:spPr bwMode="auto">
              <a:xfrm>
                <a:off x="892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2" name="Freeform 373"/>
              <p:cNvSpPr>
                <a:spLocks/>
              </p:cNvSpPr>
              <p:nvPr/>
            </p:nvSpPr>
            <p:spPr bwMode="auto">
              <a:xfrm>
                <a:off x="931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3" name="Freeform 374"/>
              <p:cNvSpPr>
                <a:spLocks/>
              </p:cNvSpPr>
              <p:nvPr/>
            </p:nvSpPr>
            <p:spPr bwMode="auto">
              <a:xfrm>
                <a:off x="854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4" name="Freeform 375"/>
              <p:cNvSpPr>
                <a:spLocks/>
              </p:cNvSpPr>
              <p:nvPr/>
            </p:nvSpPr>
            <p:spPr bwMode="auto">
              <a:xfrm>
                <a:off x="892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5" name="Freeform 376"/>
              <p:cNvSpPr>
                <a:spLocks/>
              </p:cNvSpPr>
              <p:nvPr/>
            </p:nvSpPr>
            <p:spPr bwMode="auto">
              <a:xfrm>
                <a:off x="931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6" name="Line 377"/>
              <p:cNvSpPr>
                <a:spLocks noChangeShapeType="1"/>
              </p:cNvSpPr>
              <p:nvPr/>
            </p:nvSpPr>
            <p:spPr bwMode="auto">
              <a:xfrm flipH="1">
                <a:off x="752" y="298"/>
                <a:ext cx="235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7" name="Freeform 378"/>
              <p:cNvSpPr>
                <a:spLocks/>
              </p:cNvSpPr>
              <p:nvPr/>
            </p:nvSpPr>
            <p:spPr bwMode="auto">
              <a:xfrm>
                <a:off x="3100" y="2193"/>
                <a:ext cx="97" cy="175"/>
              </a:xfrm>
              <a:custGeom>
                <a:avLst/>
                <a:gdLst>
                  <a:gd name="T0" fmla="*/ 0 w 97"/>
                  <a:gd name="T1" fmla="*/ 0 h 175"/>
                  <a:gd name="T2" fmla="*/ 0 w 97"/>
                  <a:gd name="T3" fmla="*/ 175 h 175"/>
                  <a:gd name="T4" fmla="*/ 97 w 97"/>
                  <a:gd name="T5" fmla="*/ 175 h 175"/>
                  <a:gd name="T6" fmla="*/ 97 w 97"/>
                  <a:gd name="T7" fmla="*/ 27 h 175"/>
                  <a:gd name="T8" fmla="*/ 0 w 97"/>
                  <a:gd name="T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175">
                    <a:moveTo>
                      <a:pt x="0" y="0"/>
                    </a:moveTo>
                    <a:lnTo>
                      <a:pt x="0" y="175"/>
                    </a:lnTo>
                    <a:lnTo>
                      <a:pt x="97" y="175"/>
                    </a:lnTo>
                    <a:lnTo>
                      <a:pt x="97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8" name="Line 379"/>
              <p:cNvSpPr>
                <a:spLocks noChangeShapeType="1"/>
              </p:cNvSpPr>
              <p:nvPr/>
            </p:nvSpPr>
            <p:spPr bwMode="auto">
              <a:xfrm>
                <a:off x="315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59" name="Line 380"/>
              <p:cNvSpPr>
                <a:spLocks noChangeShapeType="1"/>
              </p:cNvSpPr>
              <p:nvPr/>
            </p:nvSpPr>
            <p:spPr bwMode="auto">
              <a:xfrm>
                <a:off x="317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0" name="Freeform 381"/>
              <p:cNvSpPr>
                <a:spLocks/>
              </p:cNvSpPr>
              <p:nvPr/>
            </p:nvSpPr>
            <p:spPr bwMode="auto">
              <a:xfrm>
                <a:off x="3028" y="2210"/>
                <a:ext cx="27" cy="38"/>
              </a:xfrm>
              <a:custGeom>
                <a:avLst/>
                <a:gdLst>
                  <a:gd name="T0" fmla="*/ 0 w 27"/>
                  <a:gd name="T1" fmla="*/ 9 h 38"/>
                  <a:gd name="T2" fmla="*/ 0 w 27"/>
                  <a:gd name="T3" fmla="*/ 38 h 38"/>
                  <a:gd name="T4" fmla="*/ 27 w 27"/>
                  <a:gd name="T5" fmla="*/ 32 h 38"/>
                  <a:gd name="T6" fmla="*/ 27 w 2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8">
                    <a:moveTo>
                      <a:pt x="0" y="9"/>
                    </a:moveTo>
                    <a:lnTo>
                      <a:pt x="0" y="38"/>
                    </a:lnTo>
                    <a:lnTo>
                      <a:pt x="27" y="32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1" name="Freeform 382"/>
              <p:cNvSpPr>
                <a:spLocks/>
              </p:cNvSpPr>
              <p:nvPr/>
            </p:nvSpPr>
            <p:spPr bwMode="auto">
              <a:xfrm>
                <a:off x="2995" y="2193"/>
                <a:ext cx="97" cy="175"/>
              </a:xfrm>
              <a:custGeom>
                <a:avLst/>
                <a:gdLst>
                  <a:gd name="T0" fmla="*/ 97 w 97"/>
                  <a:gd name="T1" fmla="*/ 0 h 175"/>
                  <a:gd name="T2" fmla="*/ 0 w 97"/>
                  <a:gd name="T3" fmla="*/ 27 h 175"/>
                  <a:gd name="T4" fmla="*/ 0 w 97"/>
                  <a:gd name="T5" fmla="*/ 175 h 175"/>
                  <a:gd name="T6" fmla="*/ 97 w 97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175">
                    <a:moveTo>
                      <a:pt x="97" y="0"/>
                    </a:moveTo>
                    <a:lnTo>
                      <a:pt x="0" y="27"/>
                    </a:lnTo>
                    <a:lnTo>
                      <a:pt x="0" y="175"/>
                    </a:lnTo>
                    <a:lnTo>
                      <a:pt x="97" y="17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2" name="Freeform 383"/>
              <p:cNvSpPr>
                <a:spLocks/>
              </p:cNvSpPr>
              <p:nvPr/>
            </p:nvSpPr>
            <p:spPr bwMode="auto">
              <a:xfrm>
                <a:off x="3020" y="2303"/>
                <a:ext cx="40" cy="10"/>
              </a:xfrm>
              <a:custGeom>
                <a:avLst/>
                <a:gdLst>
                  <a:gd name="T0" fmla="*/ 40 w 40"/>
                  <a:gd name="T1" fmla="*/ 0 h 10"/>
                  <a:gd name="T2" fmla="*/ 0 w 40"/>
                  <a:gd name="T3" fmla="*/ 2 h 10"/>
                  <a:gd name="T4" fmla="*/ 0 w 4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0">
                    <a:moveTo>
                      <a:pt x="40" y="0"/>
                    </a:moveTo>
                    <a:lnTo>
                      <a:pt x="0" y="2"/>
                    </a:lnTo>
                    <a:lnTo>
                      <a:pt x="0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3" name="Freeform 384"/>
              <p:cNvSpPr>
                <a:spLocks/>
              </p:cNvSpPr>
              <p:nvPr/>
            </p:nvSpPr>
            <p:spPr bwMode="auto">
              <a:xfrm>
                <a:off x="3020" y="2278"/>
                <a:ext cx="53" cy="13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5 h 13"/>
                  <a:gd name="T4" fmla="*/ 0 w 5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0" y="5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4" name="Line 385"/>
              <p:cNvSpPr>
                <a:spLocks noChangeShapeType="1"/>
              </p:cNvSpPr>
              <p:nvPr/>
            </p:nvSpPr>
            <p:spPr bwMode="auto">
              <a:xfrm>
                <a:off x="3786" y="184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5" name="Line 386"/>
              <p:cNvSpPr>
                <a:spLocks noChangeShapeType="1"/>
              </p:cNvSpPr>
              <p:nvPr/>
            </p:nvSpPr>
            <p:spPr bwMode="auto">
              <a:xfrm>
                <a:off x="3784" y="183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6" name="Freeform 387"/>
              <p:cNvSpPr>
                <a:spLocks/>
              </p:cNvSpPr>
              <p:nvPr/>
            </p:nvSpPr>
            <p:spPr bwMode="auto">
              <a:xfrm>
                <a:off x="3778" y="1796"/>
                <a:ext cx="170" cy="98"/>
              </a:xfrm>
              <a:custGeom>
                <a:avLst/>
                <a:gdLst>
                  <a:gd name="T0" fmla="*/ 148 w 170"/>
                  <a:gd name="T1" fmla="*/ 0 h 98"/>
                  <a:gd name="T2" fmla="*/ 164 w 170"/>
                  <a:gd name="T3" fmla="*/ 6 h 98"/>
                  <a:gd name="T4" fmla="*/ 164 w 170"/>
                  <a:gd name="T5" fmla="*/ 6 h 98"/>
                  <a:gd name="T6" fmla="*/ 164 w 170"/>
                  <a:gd name="T7" fmla="*/ 6 h 98"/>
                  <a:gd name="T8" fmla="*/ 164 w 170"/>
                  <a:gd name="T9" fmla="*/ 6 h 98"/>
                  <a:gd name="T10" fmla="*/ 167 w 170"/>
                  <a:gd name="T11" fmla="*/ 8 h 98"/>
                  <a:gd name="T12" fmla="*/ 169 w 170"/>
                  <a:gd name="T13" fmla="*/ 10 h 98"/>
                  <a:gd name="T14" fmla="*/ 170 w 170"/>
                  <a:gd name="T15" fmla="*/ 14 h 98"/>
                  <a:gd name="T16" fmla="*/ 169 w 170"/>
                  <a:gd name="T17" fmla="*/ 18 h 98"/>
                  <a:gd name="T18" fmla="*/ 169 w 170"/>
                  <a:gd name="T19" fmla="*/ 18 h 98"/>
                  <a:gd name="T20" fmla="*/ 169 w 170"/>
                  <a:gd name="T21" fmla="*/ 18 h 98"/>
                  <a:gd name="T22" fmla="*/ 169 w 170"/>
                  <a:gd name="T23" fmla="*/ 18 h 98"/>
                  <a:gd name="T24" fmla="*/ 169 w 170"/>
                  <a:gd name="T25" fmla="*/ 18 h 98"/>
                  <a:gd name="T26" fmla="*/ 142 w 170"/>
                  <a:gd name="T27" fmla="*/ 91 h 98"/>
                  <a:gd name="T28" fmla="*/ 142 w 170"/>
                  <a:gd name="T29" fmla="*/ 91 h 98"/>
                  <a:gd name="T30" fmla="*/ 140 w 170"/>
                  <a:gd name="T31" fmla="*/ 95 h 98"/>
                  <a:gd name="T32" fmla="*/ 137 w 170"/>
                  <a:gd name="T33" fmla="*/ 97 h 98"/>
                  <a:gd name="T34" fmla="*/ 137 w 170"/>
                  <a:gd name="T35" fmla="*/ 97 h 98"/>
                  <a:gd name="T36" fmla="*/ 134 w 170"/>
                  <a:gd name="T37" fmla="*/ 98 h 98"/>
                  <a:gd name="T38" fmla="*/ 130 w 170"/>
                  <a:gd name="T39" fmla="*/ 98 h 98"/>
                  <a:gd name="T40" fmla="*/ 130 w 170"/>
                  <a:gd name="T41" fmla="*/ 98 h 98"/>
                  <a:gd name="T42" fmla="*/ 7 w 170"/>
                  <a:gd name="T43" fmla="*/ 52 h 98"/>
                  <a:gd name="T44" fmla="*/ 7 w 170"/>
                  <a:gd name="T45" fmla="*/ 52 h 98"/>
                  <a:gd name="T46" fmla="*/ 7 w 170"/>
                  <a:gd name="T47" fmla="*/ 52 h 98"/>
                  <a:gd name="T48" fmla="*/ 7 w 170"/>
                  <a:gd name="T49" fmla="*/ 52 h 98"/>
                  <a:gd name="T50" fmla="*/ 3 w 170"/>
                  <a:gd name="T51" fmla="*/ 50 h 98"/>
                  <a:gd name="T52" fmla="*/ 1 w 170"/>
                  <a:gd name="T53" fmla="*/ 47 h 98"/>
                  <a:gd name="T54" fmla="*/ 0 w 170"/>
                  <a:gd name="T55" fmla="*/ 44 h 98"/>
                  <a:gd name="T56" fmla="*/ 1 w 170"/>
                  <a:gd name="T57" fmla="*/ 40 h 98"/>
                  <a:gd name="T58" fmla="*/ 1 w 170"/>
                  <a:gd name="T59" fmla="*/ 3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" h="98">
                    <a:moveTo>
                      <a:pt x="148" y="0"/>
                    </a:move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7" y="8"/>
                    </a:lnTo>
                    <a:lnTo>
                      <a:pt x="169" y="10"/>
                    </a:lnTo>
                    <a:lnTo>
                      <a:pt x="170" y="14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0" y="95"/>
                    </a:lnTo>
                    <a:lnTo>
                      <a:pt x="137" y="97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1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7" name="Line 388"/>
              <p:cNvSpPr>
                <a:spLocks noChangeShapeType="1"/>
              </p:cNvSpPr>
              <p:nvPr/>
            </p:nvSpPr>
            <p:spPr bwMode="auto">
              <a:xfrm>
                <a:off x="3939" y="182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8" name="Freeform 389"/>
              <p:cNvSpPr>
                <a:spLocks/>
              </p:cNvSpPr>
              <p:nvPr/>
            </p:nvSpPr>
            <p:spPr bwMode="auto">
              <a:xfrm>
                <a:off x="3759" y="1735"/>
                <a:ext cx="163" cy="133"/>
              </a:xfrm>
              <a:custGeom>
                <a:avLst/>
                <a:gdLst>
                  <a:gd name="T0" fmla="*/ 136 w 163"/>
                  <a:gd name="T1" fmla="*/ 128 h 133"/>
                  <a:gd name="T2" fmla="*/ 136 w 163"/>
                  <a:gd name="T3" fmla="*/ 128 h 133"/>
                  <a:gd name="T4" fmla="*/ 135 w 163"/>
                  <a:gd name="T5" fmla="*/ 130 h 133"/>
                  <a:gd name="T6" fmla="*/ 132 w 163"/>
                  <a:gd name="T7" fmla="*/ 132 h 133"/>
                  <a:gd name="T8" fmla="*/ 130 w 163"/>
                  <a:gd name="T9" fmla="*/ 133 h 133"/>
                  <a:gd name="T10" fmla="*/ 127 w 163"/>
                  <a:gd name="T11" fmla="*/ 132 h 133"/>
                  <a:gd name="T12" fmla="*/ 5 w 163"/>
                  <a:gd name="T13" fmla="*/ 88 h 133"/>
                  <a:gd name="T14" fmla="*/ 5 w 163"/>
                  <a:gd name="T15" fmla="*/ 88 h 133"/>
                  <a:gd name="T16" fmla="*/ 2 w 163"/>
                  <a:gd name="T17" fmla="*/ 86 h 133"/>
                  <a:gd name="T18" fmla="*/ 1 w 163"/>
                  <a:gd name="T19" fmla="*/ 84 h 133"/>
                  <a:gd name="T20" fmla="*/ 0 w 163"/>
                  <a:gd name="T21" fmla="*/ 80 h 133"/>
                  <a:gd name="T22" fmla="*/ 0 w 163"/>
                  <a:gd name="T23" fmla="*/ 78 h 133"/>
                  <a:gd name="T24" fmla="*/ 26 w 163"/>
                  <a:gd name="T25" fmla="*/ 4 h 133"/>
                  <a:gd name="T26" fmla="*/ 26 w 163"/>
                  <a:gd name="T27" fmla="*/ 4 h 133"/>
                  <a:gd name="T28" fmla="*/ 28 w 163"/>
                  <a:gd name="T29" fmla="*/ 2 h 133"/>
                  <a:gd name="T30" fmla="*/ 30 w 163"/>
                  <a:gd name="T31" fmla="*/ 0 h 133"/>
                  <a:gd name="T32" fmla="*/ 33 w 163"/>
                  <a:gd name="T33" fmla="*/ 0 h 133"/>
                  <a:gd name="T34" fmla="*/ 36 w 163"/>
                  <a:gd name="T35" fmla="*/ 0 h 133"/>
                  <a:gd name="T36" fmla="*/ 159 w 163"/>
                  <a:gd name="T37" fmla="*/ 46 h 133"/>
                  <a:gd name="T38" fmla="*/ 159 w 163"/>
                  <a:gd name="T39" fmla="*/ 46 h 133"/>
                  <a:gd name="T40" fmla="*/ 161 w 163"/>
                  <a:gd name="T41" fmla="*/ 47 h 133"/>
                  <a:gd name="T42" fmla="*/ 163 w 163"/>
                  <a:gd name="T43" fmla="*/ 49 h 133"/>
                  <a:gd name="T44" fmla="*/ 163 w 163"/>
                  <a:gd name="T45" fmla="*/ 52 h 133"/>
                  <a:gd name="T46" fmla="*/ 163 w 163"/>
                  <a:gd name="T47" fmla="*/ 55 h 133"/>
                  <a:gd name="T48" fmla="*/ 136 w 163"/>
                  <a:gd name="T49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" h="133">
                    <a:moveTo>
                      <a:pt x="136" y="128"/>
                    </a:moveTo>
                    <a:lnTo>
                      <a:pt x="136" y="128"/>
                    </a:lnTo>
                    <a:lnTo>
                      <a:pt x="135" y="130"/>
                    </a:lnTo>
                    <a:lnTo>
                      <a:pt x="132" y="132"/>
                    </a:lnTo>
                    <a:lnTo>
                      <a:pt x="130" y="133"/>
                    </a:lnTo>
                    <a:lnTo>
                      <a:pt x="127" y="132"/>
                    </a:lnTo>
                    <a:lnTo>
                      <a:pt x="5" y="88"/>
                    </a:lnTo>
                    <a:lnTo>
                      <a:pt x="5" y="88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159" y="46"/>
                    </a:lnTo>
                    <a:lnTo>
                      <a:pt x="159" y="46"/>
                    </a:lnTo>
                    <a:lnTo>
                      <a:pt x="161" y="47"/>
                    </a:lnTo>
                    <a:lnTo>
                      <a:pt x="163" y="49"/>
                    </a:lnTo>
                    <a:lnTo>
                      <a:pt x="163" y="52"/>
                    </a:lnTo>
                    <a:lnTo>
                      <a:pt x="163" y="55"/>
                    </a:lnTo>
                    <a:lnTo>
                      <a:pt x="13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69" name="Freeform 390"/>
              <p:cNvSpPr>
                <a:spLocks/>
              </p:cNvSpPr>
              <p:nvPr/>
            </p:nvSpPr>
            <p:spPr bwMode="auto">
              <a:xfrm>
                <a:off x="3783" y="1793"/>
                <a:ext cx="107" cy="39"/>
              </a:xfrm>
              <a:custGeom>
                <a:avLst/>
                <a:gdLst>
                  <a:gd name="T0" fmla="*/ 0 w 107"/>
                  <a:gd name="T1" fmla="*/ 0 h 39"/>
                  <a:gd name="T2" fmla="*/ 0 w 107"/>
                  <a:gd name="T3" fmla="*/ 0 h 39"/>
                  <a:gd name="T4" fmla="*/ 107 w 107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39">
                    <a:moveTo>
                      <a:pt x="0" y="0"/>
                    </a:moveTo>
                    <a:lnTo>
                      <a:pt x="0" y="0"/>
                    </a:lnTo>
                    <a:lnTo>
                      <a:pt x="107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0" name="Freeform 391"/>
              <p:cNvSpPr>
                <a:spLocks/>
              </p:cNvSpPr>
              <p:nvPr/>
            </p:nvSpPr>
            <p:spPr bwMode="auto">
              <a:xfrm>
                <a:off x="3779" y="1809"/>
                <a:ext cx="59" cy="22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59 w 59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lnTo>
                      <a:pt x="0" y="0"/>
                    </a:lnTo>
                    <a:lnTo>
                      <a:pt x="59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1" name="Freeform 392"/>
              <p:cNvSpPr>
                <a:spLocks/>
              </p:cNvSpPr>
              <p:nvPr/>
            </p:nvSpPr>
            <p:spPr bwMode="auto">
              <a:xfrm>
                <a:off x="3878" y="1784"/>
                <a:ext cx="25" cy="24"/>
              </a:xfrm>
              <a:custGeom>
                <a:avLst/>
                <a:gdLst>
                  <a:gd name="T0" fmla="*/ 16 w 25"/>
                  <a:gd name="T1" fmla="*/ 1 h 24"/>
                  <a:gd name="T2" fmla="*/ 16 w 25"/>
                  <a:gd name="T3" fmla="*/ 1 h 24"/>
                  <a:gd name="T4" fmla="*/ 11 w 25"/>
                  <a:gd name="T5" fmla="*/ 0 h 24"/>
                  <a:gd name="T6" fmla="*/ 7 w 25"/>
                  <a:gd name="T7" fmla="*/ 2 h 24"/>
                  <a:gd name="T8" fmla="*/ 3 w 25"/>
                  <a:gd name="T9" fmla="*/ 4 h 24"/>
                  <a:gd name="T10" fmla="*/ 1 w 25"/>
                  <a:gd name="T11" fmla="*/ 8 h 24"/>
                  <a:gd name="T12" fmla="*/ 1 w 25"/>
                  <a:gd name="T13" fmla="*/ 8 h 24"/>
                  <a:gd name="T14" fmla="*/ 0 w 25"/>
                  <a:gd name="T15" fmla="*/ 13 h 24"/>
                  <a:gd name="T16" fmla="*/ 1 w 25"/>
                  <a:gd name="T17" fmla="*/ 17 h 24"/>
                  <a:gd name="T18" fmla="*/ 4 w 25"/>
                  <a:gd name="T19" fmla="*/ 21 h 24"/>
                  <a:gd name="T20" fmla="*/ 8 w 25"/>
                  <a:gd name="T21" fmla="*/ 23 h 24"/>
                  <a:gd name="T22" fmla="*/ 8 w 25"/>
                  <a:gd name="T23" fmla="*/ 23 h 24"/>
                  <a:gd name="T24" fmla="*/ 13 w 25"/>
                  <a:gd name="T25" fmla="*/ 24 h 24"/>
                  <a:gd name="T26" fmla="*/ 17 w 25"/>
                  <a:gd name="T27" fmla="*/ 23 h 24"/>
                  <a:gd name="T28" fmla="*/ 21 w 25"/>
                  <a:gd name="T29" fmla="*/ 20 h 24"/>
                  <a:gd name="T30" fmla="*/ 23 w 25"/>
                  <a:gd name="T31" fmla="*/ 16 h 24"/>
                  <a:gd name="T32" fmla="*/ 23 w 25"/>
                  <a:gd name="T33" fmla="*/ 16 h 24"/>
                  <a:gd name="T34" fmla="*/ 25 w 25"/>
                  <a:gd name="T35" fmla="*/ 12 h 24"/>
                  <a:gd name="T36" fmla="*/ 23 w 25"/>
                  <a:gd name="T37" fmla="*/ 7 h 24"/>
                  <a:gd name="T38" fmla="*/ 20 w 25"/>
                  <a:gd name="T39" fmla="*/ 4 h 24"/>
                  <a:gd name="T40" fmla="*/ 16 w 25"/>
                  <a:gd name="T41" fmla="*/ 1 h 24"/>
                  <a:gd name="T42" fmla="*/ 16 w 25"/>
                  <a:gd name="T4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16" y="1"/>
                    </a:moveTo>
                    <a:lnTo>
                      <a:pt x="16" y="1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13" y="24"/>
                    </a:lnTo>
                    <a:lnTo>
                      <a:pt x="17" y="23"/>
                    </a:lnTo>
                    <a:lnTo>
                      <a:pt x="21" y="20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6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2" name="Freeform 393"/>
              <p:cNvSpPr>
                <a:spLocks/>
              </p:cNvSpPr>
              <p:nvPr/>
            </p:nvSpPr>
            <p:spPr bwMode="auto">
              <a:xfrm>
                <a:off x="1722" y="1289"/>
                <a:ext cx="86" cy="85"/>
              </a:xfrm>
              <a:custGeom>
                <a:avLst/>
                <a:gdLst>
                  <a:gd name="T0" fmla="*/ 59 w 86"/>
                  <a:gd name="T1" fmla="*/ 85 h 85"/>
                  <a:gd name="T2" fmla="*/ 0 w 86"/>
                  <a:gd name="T3" fmla="*/ 41 h 85"/>
                  <a:gd name="T4" fmla="*/ 72 w 86"/>
                  <a:gd name="T5" fmla="*/ 70 h 85"/>
                  <a:gd name="T6" fmla="*/ 41 w 86"/>
                  <a:gd name="T7" fmla="*/ 0 h 85"/>
                  <a:gd name="T8" fmla="*/ 86 w 86"/>
                  <a:gd name="T9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59" y="85"/>
                    </a:moveTo>
                    <a:lnTo>
                      <a:pt x="0" y="41"/>
                    </a:lnTo>
                    <a:lnTo>
                      <a:pt x="72" y="70"/>
                    </a:lnTo>
                    <a:lnTo>
                      <a:pt x="41" y="0"/>
                    </a:lnTo>
                    <a:lnTo>
                      <a:pt x="86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3" name="Freeform 394"/>
              <p:cNvSpPr>
                <a:spLocks/>
              </p:cNvSpPr>
              <p:nvPr/>
            </p:nvSpPr>
            <p:spPr bwMode="auto">
              <a:xfrm>
                <a:off x="1830" y="1404"/>
                <a:ext cx="87" cy="85"/>
              </a:xfrm>
              <a:custGeom>
                <a:avLst/>
                <a:gdLst>
                  <a:gd name="T0" fmla="*/ 0 w 87"/>
                  <a:gd name="T1" fmla="*/ 26 h 85"/>
                  <a:gd name="T2" fmla="*/ 43 w 87"/>
                  <a:gd name="T3" fmla="*/ 85 h 85"/>
                  <a:gd name="T4" fmla="*/ 17 w 87"/>
                  <a:gd name="T5" fmla="*/ 14 h 85"/>
                  <a:gd name="T6" fmla="*/ 87 w 87"/>
                  <a:gd name="T7" fmla="*/ 47 h 85"/>
                  <a:gd name="T8" fmla="*/ 31 w 87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5">
                    <a:moveTo>
                      <a:pt x="0" y="26"/>
                    </a:moveTo>
                    <a:lnTo>
                      <a:pt x="43" y="85"/>
                    </a:lnTo>
                    <a:lnTo>
                      <a:pt x="17" y="14"/>
                    </a:lnTo>
                    <a:lnTo>
                      <a:pt x="87" y="47"/>
                    </a:lnTo>
                    <a:lnTo>
                      <a:pt x="3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4" name="Freeform 395"/>
              <p:cNvSpPr>
                <a:spLocks/>
              </p:cNvSpPr>
              <p:nvPr/>
            </p:nvSpPr>
            <p:spPr bwMode="auto">
              <a:xfrm>
                <a:off x="1888" y="1339"/>
                <a:ext cx="37" cy="25"/>
              </a:xfrm>
              <a:custGeom>
                <a:avLst/>
                <a:gdLst>
                  <a:gd name="T0" fmla="*/ 0 w 37"/>
                  <a:gd name="T1" fmla="*/ 25 h 25"/>
                  <a:gd name="T2" fmla="*/ 37 w 37"/>
                  <a:gd name="T3" fmla="*/ 0 h 25"/>
                  <a:gd name="T4" fmla="*/ 1 w 37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5">
                    <a:moveTo>
                      <a:pt x="0" y="25"/>
                    </a:moveTo>
                    <a:lnTo>
                      <a:pt x="37" y="0"/>
                    </a:lnTo>
                    <a:lnTo>
                      <a:pt x="1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5" name="Freeform 396"/>
              <p:cNvSpPr>
                <a:spLocks/>
              </p:cNvSpPr>
              <p:nvPr/>
            </p:nvSpPr>
            <p:spPr bwMode="auto">
              <a:xfrm>
                <a:off x="1863" y="1385"/>
                <a:ext cx="72" cy="17"/>
              </a:xfrm>
              <a:custGeom>
                <a:avLst/>
                <a:gdLst>
                  <a:gd name="T0" fmla="*/ 0 w 72"/>
                  <a:gd name="T1" fmla="*/ 17 h 17"/>
                  <a:gd name="T2" fmla="*/ 72 w 72"/>
                  <a:gd name="T3" fmla="*/ 11 h 17"/>
                  <a:gd name="T4" fmla="*/ 13 w 7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7">
                    <a:moveTo>
                      <a:pt x="0" y="17"/>
                    </a:moveTo>
                    <a:lnTo>
                      <a:pt x="72" y="11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6" name="Freeform 397"/>
              <p:cNvSpPr>
                <a:spLocks/>
              </p:cNvSpPr>
              <p:nvPr/>
            </p:nvSpPr>
            <p:spPr bwMode="auto">
              <a:xfrm>
                <a:off x="1823" y="1273"/>
                <a:ext cx="12" cy="48"/>
              </a:xfrm>
              <a:custGeom>
                <a:avLst/>
                <a:gdLst>
                  <a:gd name="T0" fmla="*/ 12 w 12"/>
                  <a:gd name="T1" fmla="*/ 43 h 48"/>
                  <a:gd name="T2" fmla="*/ 10 w 12"/>
                  <a:gd name="T3" fmla="*/ 0 h 48"/>
                  <a:gd name="T4" fmla="*/ 0 w 1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43"/>
                    </a:moveTo>
                    <a:lnTo>
                      <a:pt x="10" y="0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7" name="Freeform 398"/>
              <p:cNvSpPr>
                <a:spLocks/>
              </p:cNvSpPr>
              <p:nvPr/>
            </p:nvSpPr>
            <p:spPr bwMode="auto">
              <a:xfrm>
                <a:off x="1707" y="1376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0 w 73"/>
                  <a:gd name="T3" fmla="*/ 11 h 18"/>
                  <a:gd name="T4" fmla="*/ 56 w 7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0" y="11"/>
                    </a:lnTo>
                    <a:lnTo>
                      <a:pt x="56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8" name="Freeform 399"/>
              <p:cNvSpPr>
                <a:spLocks/>
              </p:cNvSpPr>
              <p:nvPr/>
            </p:nvSpPr>
            <p:spPr bwMode="auto">
              <a:xfrm>
                <a:off x="1810" y="1433"/>
                <a:ext cx="17" cy="69"/>
              </a:xfrm>
              <a:custGeom>
                <a:avLst/>
                <a:gdLst>
                  <a:gd name="T0" fmla="*/ 0 w 17"/>
                  <a:gd name="T1" fmla="*/ 9 h 69"/>
                  <a:gd name="T2" fmla="*/ 6 w 17"/>
                  <a:gd name="T3" fmla="*/ 69 h 69"/>
                  <a:gd name="T4" fmla="*/ 17 w 17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69">
                    <a:moveTo>
                      <a:pt x="0" y="9"/>
                    </a:moveTo>
                    <a:lnTo>
                      <a:pt x="6" y="69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79" name="Freeform 400"/>
              <p:cNvSpPr>
                <a:spLocks/>
              </p:cNvSpPr>
              <p:nvPr/>
            </p:nvSpPr>
            <p:spPr bwMode="auto">
              <a:xfrm>
                <a:off x="1760" y="1451"/>
                <a:ext cx="27" cy="34"/>
              </a:xfrm>
              <a:custGeom>
                <a:avLst/>
                <a:gdLst>
                  <a:gd name="T0" fmla="*/ 14 w 27"/>
                  <a:gd name="T1" fmla="*/ 5 h 34"/>
                  <a:gd name="T2" fmla="*/ 0 w 27"/>
                  <a:gd name="T3" fmla="*/ 34 h 34"/>
                  <a:gd name="T4" fmla="*/ 27 w 27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14" y="5"/>
                    </a:moveTo>
                    <a:lnTo>
                      <a:pt x="0" y="34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0" name="Freeform 401"/>
              <p:cNvSpPr>
                <a:spLocks/>
              </p:cNvSpPr>
              <p:nvPr/>
            </p:nvSpPr>
            <p:spPr bwMode="auto">
              <a:xfrm>
                <a:off x="1826" y="1269"/>
                <a:ext cx="81" cy="99"/>
              </a:xfrm>
              <a:custGeom>
                <a:avLst/>
                <a:gdLst>
                  <a:gd name="T0" fmla="*/ 81 w 81"/>
                  <a:gd name="T1" fmla="*/ 9 h 99"/>
                  <a:gd name="T2" fmla="*/ 79 w 81"/>
                  <a:gd name="T3" fmla="*/ 3 h 99"/>
                  <a:gd name="T4" fmla="*/ 75 w 81"/>
                  <a:gd name="T5" fmla="*/ 0 h 99"/>
                  <a:gd name="T6" fmla="*/ 72 w 81"/>
                  <a:gd name="T7" fmla="*/ 1 h 99"/>
                  <a:gd name="T8" fmla="*/ 68 w 81"/>
                  <a:gd name="T9" fmla="*/ 4 h 99"/>
                  <a:gd name="T10" fmla="*/ 68 w 81"/>
                  <a:gd name="T11" fmla="*/ 7 h 99"/>
                  <a:gd name="T12" fmla="*/ 65 w 81"/>
                  <a:gd name="T13" fmla="*/ 21 h 99"/>
                  <a:gd name="T14" fmla="*/ 58 w 81"/>
                  <a:gd name="T15" fmla="*/ 35 h 99"/>
                  <a:gd name="T16" fmla="*/ 39 w 81"/>
                  <a:gd name="T17" fmla="*/ 62 h 99"/>
                  <a:gd name="T18" fmla="*/ 32 w 81"/>
                  <a:gd name="T19" fmla="*/ 59 h 99"/>
                  <a:gd name="T20" fmla="*/ 21 w 81"/>
                  <a:gd name="T21" fmla="*/ 56 h 99"/>
                  <a:gd name="T22" fmla="*/ 11 w 81"/>
                  <a:gd name="T23" fmla="*/ 58 h 99"/>
                  <a:gd name="T24" fmla="*/ 2 w 81"/>
                  <a:gd name="T25" fmla="*/ 62 h 99"/>
                  <a:gd name="T26" fmla="*/ 0 w 81"/>
                  <a:gd name="T27" fmla="*/ 64 h 99"/>
                  <a:gd name="T28" fmla="*/ 1 w 81"/>
                  <a:gd name="T29" fmla="*/ 66 h 99"/>
                  <a:gd name="T30" fmla="*/ 3 w 81"/>
                  <a:gd name="T31" fmla="*/ 66 h 99"/>
                  <a:gd name="T32" fmla="*/ 19 w 81"/>
                  <a:gd name="T33" fmla="*/ 66 h 99"/>
                  <a:gd name="T34" fmla="*/ 29 w 81"/>
                  <a:gd name="T35" fmla="*/ 70 h 99"/>
                  <a:gd name="T36" fmla="*/ 32 w 81"/>
                  <a:gd name="T37" fmla="*/ 76 h 99"/>
                  <a:gd name="T38" fmla="*/ 34 w 81"/>
                  <a:gd name="T39" fmla="*/ 90 h 99"/>
                  <a:gd name="T40" fmla="*/ 33 w 81"/>
                  <a:gd name="T41" fmla="*/ 98 h 99"/>
                  <a:gd name="T42" fmla="*/ 42 w 81"/>
                  <a:gd name="T43" fmla="*/ 85 h 99"/>
                  <a:gd name="T44" fmla="*/ 44 w 81"/>
                  <a:gd name="T45" fmla="*/ 89 h 99"/>
                  <a:gd name="T46" fmla="*/ 47 w 81"/>
                  <a:gd name="T47" fmla="*/ 96 h 99"/>
                  <a:gd name="T48" fmla="*/ 48 w 81"/>
                  <a:gd name="T49" fmla="*/ 99 h 99"/>
                  <a:gd name="T50" fmla="*/ 49 w 81"/>
                  <a:gd name="T51" fmla="*/ 97 h 99"/>
                  <a:gd name="T52" fmla="*/ 50 w 81"/>
                  <a:gd name="T53" fmla="*/ 82 h 99"/>
                  <a:gd name="T54" fmla="*/ 47 w 81"/>
                  <a:gd name="T55" fmla="*/ 70 h 99"/>
                  <a:gd name="T56" fmla="*/ 59 w 81"/>
                  <a:gd name="T57" fmla="*/ 58 h 99"/>
                  <a:gd name="T58" fmla="*/ 69 w 81"/>
                  <a:gd name="T59" fmla="*/ 43 h 99"/>
                  <a:gd name="T60" fmla="*/ 77 w 81"/>
                  <a:gd name="T61" fmla="*/ 26 h 99"/>
                  <a:gd name="T62" fmla="*/ 81 w 81"/>
                  <a:gd name="T63" fmla="*/ 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99">
                    <a:moveTo>
                      <a:pt x="81" y="9"/>
                    </a:moveTo>
                    <a:lnTo>
                      <a:pt x="81" y="9"/>
                    </a:lnTo>
                    <a:lnTo>
                      <a:pt x="81" y="6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6" y="14"/>
                    </a:lnTo>
                    <a:lnTo>
                      <a:pt x="65" y="21"/>
                    </a:lnTo>
                    <a:lnTo>
                      <a:pt x="62" y="28"/>
                    </a:lnTo>
                    <a:lnTo>
                      <a:pt x="58" y="35"/>
                    </a:lnTo>
                    <a:lnTo>
                      <a:pt x="49" y="49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2" y="59"/>
                    </a:lnTo>
                    <a:lnTo>
                      <a:pt x="27" y="57"/>
                    </a:lnTo>
                    <a:lnTo>
                      <a:pt x="21" y="56"/>
                    </a:lnTo>
                    <a:lnTo>
                      <a:pt x="15" y="57"/>
                    </a:lnTo>
                    <a:lnTo>
                      <a:pt x="11" y="58"/>
                    </a:lnTo>
                    <a:lnTo>
                      <a:pt x="7" y="5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10" y="65"/>
                    </a:lnTo>
                    <a:lnTo>
                      <a:pt x="19" y="66"/>
                    </a:lnTo>
                    <a:lnTo>
                      <a:pt x="25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32" y="76"/>
                    </a:lnTo>
                    <a:lnTo>
                      <a:pt x="33" y="83"/>
                    </a:lnTo>
                    <a:lnTo>
                      <a:pt x="34" y="90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8" y="91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4" y="89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8" y="99"/>
                    </a:lnTo>
                    <a:lnTo>
                      <a:pt x="48" y="99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50" y="89"/>
                    </a:lnTo>
                    <a:lnTo>
                      <a:pt x="50" y="82"/>
                    </a:lnTo>
                    <a:lnTo>
                      <a:pt x="49" y="75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59" y="58"/>
                    </a:lnTo>
                    <a:lnTo>
                      <a:pt x="64" y="51"/>
                    </a:lnTo>
                    <a:lnTo>
                      <a:pt x="69" y="43"/>
                    </a:lnTo>
                    <a:lnTo>
                      <a:pt x="73" y="34"/>
                    </a:lnTo>
                    <a:lnTo>
                      <a:pt x="77" y="26"/>
                    </a:lnTo>
                    <a:lnTo>
                      <a:pt x="79" y="17"/>
                    </a:lnTo>
                    <a:lnTo>
                      <a:pt x="81" y="9"/>
                    </a:lnTo>
                    <a:lnTo>
                      <a:pt x="81" y="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1" name="Freeform 402"/>
              <p:cNvSpPr>
                <a:spLocks/>
              </p:cNvSpPr>
              <p:nvPr/>
            </p:nvSpPr>
            <p:spPr bwMode="auto">
              <a:xfrm>
                <a:off x="1715" y="1341"/>
                <a:ext cx="154" cy="106"/>
              </a:xfrm>
              <a:custGeom>
                <a:avLst/>
                <a:gdLst>
                  <a:gd name="T0" fmla="*/ 154 w 154"/>
                  <a:gd name="T1" fmla="*/ 33 h 106"/>
                  <a:gd name="T2" fmla="*/ 154 w 154"/>
                  <a:gd name="T3" fmla="*/ 33 h 106"/>
                  <a:gd name="T4" fmla="*/ 146 w 154"/>
                  <a:gd name="T5" fmla="*/ 45 h 106"/>
                  <a:gd name="T6" fmla="*/ 136 w 154"/>
                  <a:gd name="T7" fmla="*/ 57 h 106"/>
                  <a:gd name="T8" fmla="*/ 121 w 154"/>
                  <a:gd name="T9" fmla="*/ 69 h 106"/>
                  <a:gd name="T10" fmla="*/ 106 w 154"/>
                  <a:gd name="T11" fmla="*/ 82 h 106"/>
                  <a:gd name="T12" fmla="*/ 106 w 154"/>
                  <a:gd name="T13" fmla="*/ 82 h 106"/>
                  <a:gd name="T14" fmla="*/ 98 w 154"/>
                  <a:gd name="T15" fmla="*/ 87 h 106"/>
                  <a:gd name="T16" fmla="*/ 88 w 154"/>
                  <a:gd name="T17" fmla="*/ 92 h 106"/>
                  <a:gd name="T18" fmla="*/ 80 w 154"/>
                  <a:gd name="T19" fmla="*/ 95 h 106"/>
                  <a:gd name="T20" fmla="*/ 71 w 154"/>
                  <a:gd name="T21" fmla="*/ 98 h 106"/>
                  <a:gd name="T22" fmla="*/ 53 w 154"/>
                  <a:gd name="T23" fmla="*/ 103 h 106"/>
                  <a:gd name="T24" fmla="*/ 37 w 154"/>
                  <a:gd name="T25" fmla="*/ 106 h 106"/>
                  <a:gd name="T26" fmla="*/ 24 w 154"/>
                  <a:gd name="T27" fmla="*/ 106 h 106"/>
                  <a:gd name="T28" fmla="*/ 11 w 154"/>
                  <a:gd name="T29" fmla="*/ 106 h 106"/>
                  <a:gd name="T30" fmla="*/ 4 w 154"/>
                  <a:gd name="T31" fmla="*/ 105 h 106"/>
                  <a:gd name="T32" fmla="*/ 1 w 154"/>
                  <a:gd name="T33" fmla="*/ 104 h 106"/>
                  <a:gd name="T34" fmla="*/ 0 w 154"/>
                  <a:gd name="T35" fmla="*/ 103 h 106"/>
                  <a:gd name="T36" fmla="*/ 0 w 154"/>
                  <a:gd name="T37" fmla="*/ 103 h 106"/>
                  <a:gd name="T38" fmla="*/ 0 w 154"/>
                  <a:gd name="T39" fmla="*/ 102 h 106"/>
                  <a:gd name="T40" fmla="*/ 0 w 154"/>
                  <a:gd name="T41" fmla="*/ 101 h 106"/>
                  <a:gd name="T42" fmla="*/ 3 w 154"/>
                  <a:gd name="T43" fmla="*/ 98 h 106"/>
                  <a:gd name="T44" fmla="*/ 15 w 154"/>
                  <a:gd name="T45" fmla="*/ 92 h 106"/>
                  <a:gd name="T46" fmla="*/ 25 w 154"/>
                  <a:gd name="T47" fmla="*/ 86 h 106"/>
                  <a:gd name="T48" fmla="*/ 35 w 154"/>
                  <a:gd name="T49" fmla="*/ 79 h 106"/>
                  <a:gd name="T50" fmla="*/ 47 w 154"/>
                  <a:gd name="T51" fmla="*/ 68 h 106"/>
                  <a:gd name="T52" fmla="*/ 61 w 154"/>
                  <a:gd name="T53" fmla="*/ 56 h 106"/>
                  <a:gd name="T54" fmla="*/ 61 w 154"/>
                  <a:gd name="T55" fmla="*/ 56 h 106"/>
                  <a:gd name="T56" fmla="*/ 78 w 154"/>
                  <a:gd name="T57" fmla="*/ 37 h 106"/>
                  <a:gd name="T58" fmla="*/ 92 w 154"/>
                  <a:gd name="T59" fmla="*/ 22 h 106"/>
                  <a:gd name="T60" fmla="*/ 109 w 154"/>
                  <a:gd name="T6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4" h="106">
                    <a:moveTo>
                      <a:pt x="154" y="33"/>
                    </a:moveTo>
                    <a:lnTo>
                      <a:pt x="154" y="33"/>
                    </a:lnTo>
                    <a:lnTo>
                      <a:pt x="146" y="45"/>
                    </a:lnTo>
                    <a:lnTo>
                      <a:pt x="136" y="57"/>
                    </a:lnTo>
                    <a:lnTo>
                      <a:pt x="121" y="69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98" y="87"/>
                    </a:lnTo>
                    <a:lnTo>
                      <a:pt x="88" y="92"/>
                    </a:lnTo>
                    <a:lnTo>
                      <a:pt x="80" y="95"/>
                    </a:lnTo>
                    <a:lnTo>
                      <a:pt x="71" y="98"/>
                    </a:lnTo>
                    <a:lnTo>
                      <a:pt x="53" y="103"/>
                    </a:lnTo>
                    <a:lnTo>
                      <a:pt x="37" y="106"/>
                    </a:lnTo>
                    <a:lnTo>
                      <a:pt x="24" y="106"/>
                    </a:lnTo>
                    <a:lnTo>
                      <a:pt x="11" y="106"/>
                    </a:lnTo>
                    <a:lnTo>
                      <a:pt x="4" y="105"/>
                    </a:lnTo>
                    <a:lnTo>
                      <a:pt x="1" y="104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3" y="98"/>
                    </a:lnTo>
                    <a:lnTo>
                      <a:pt x="15" y="92"/>
                    </a:lnTo>
                    <a:lnTo>
                      <a:pt x="25" y="86"/>
                    </a:lnTo>
                    <a:lnTo>
                      <a:pt x="35" y="79"/>
                    </a:lnTo>
                    <a:lnTo>
                      <a:pt x="47" y="68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78" y="37"/>
                    </a:lnTo>
                    <a:lnTo>
                      <a:pt x="92" y="22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2" name="Freeform 403"/>
              <p:cNvSpPr>
                <a:spLocks/>
              </p:cNvSpPr>
              <p:nvPr/>
            </p:nvSpPr>
            <p:spPr bwMode="auto">
              <a:xfrm>
                <a:off x="1813" y="1356"/>
                <a:ext cx="14" cy="17"/>
              </a:xfrm>
              <a:custGeom>
                <a:avLst/>
                <a:gdLst>
                  <a:gd name="T0" fmla="*/ 14 w 14"/>
                  <a:gd name="T1" fmla="*/ 0 h 17"/>
                  <a:gd name="T2" fmla="*/ 14 w 14"/>
                  <a:gd name="T3" fmla="*/ 0 h 17"/>
                  <a:gd name="T4" fmla="*/ 0 w 14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4" y="0"/>
                    </a:moveTo>
                    <a:lnTo>
                      <a:pt x="14" y="0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3" name="Freeform 404"/>
              <p:cNvSpPr>
                <a:spLocks/>
              </p:cNvSpPr>
              <p:nvPr/>
            </p:nvSpPr>
            <p:spPr bwMode="auto">
              <a:xfrm>
                <a:off x="3461" y="2299"/>
                <a:ext cx="204" cy="99"/>
              </a:xfrm>
              <a:custGeom>
                <a:avLst/>
                <a:gdLst>
                  <a:gd name="T0" fmla="*/ 0 w 204"/>
                  <a:gd name="T1" fmla="*/ 0 h 99"/>
                  <a:gd name="T2" fmla="*/ 14 w 204"/>
                  <a:gd name="T3" fmla="*/ 99 h 99"/>
                  <a:gd name="T4" fmla="*/ 191 w 204"/>
                  <a:gd name="T5" fmla="*/ 99 h 99"/>
                  <a:gd name="T6" fmla="*/ 204 w 204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99">
                    <a:moveTo>
                      <a:pt x="0" y="0"/>
                    </a:moveTo>
                    <a:lnTo>
                      <a:pt x="14" y="99"/>
                    </a:lnTo>
                    <a:lnTo>
                      <a:pt x="191" y="99"/>
                    </a:lnTo>
                    <a:lnTo>
                      <a:pt x="20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84" name="Freeform 405"/>
              <p:cNvSpPr>
                <a:spLocks/>
              </p:cNvSpPr>
              <p:nvPr/>
            </p:nvSpPr>
            <p:spPr bwMode="auto">
              <a:xfrm>
                <a:off x="3450" y="2269"/>
                <a:ext cx="226" cy="27"/>
              </a:xfrm>
              <a:custGeom>
                <a:avLst/>
                <a:gdLst>
                  <a:gd name="T0" fmla="*/ 198 w 226"/>
                  <a:gd name="T1" fmla="*/ 27 h 27"/>
                  <a:gd name="T2" fmla="*/ 198 w 226"/>
                  <a:gd name="T3" fmla="*/ 27 h 27"/>
                  <a:gd name="T4" fmla="*/ 198 w 226"/>
                  <a:gd name="T5" fmla="*/ 25 h 27"/>
                  <a:gd name="T6" fmla="*/ 201 w 226"/>
                  <a:gd name="T7" fmla="*/ 24 h 27"/>
                  <a:gd name="T8" fmla="*/ 226 w 226"/>
                  <a:gd name="T9" fmla="*/ 24 h 27"/>
                  <a:gd name="T10" fmla="*/ 226 w 226"/>
                  <a:gd name="T11" fmla="*/ 0 h 27"/>
                  <a:gd name="T12" fmla="*/ 0 w 226"/>
                  <a:gd name="T13" fmla="*/ 0 h 27"/>
                  <a:gd name="T14" fmla="*/ 0 w 226"/>
                  <a:gd name="T15" fmla="*/ 24 h 27"/>
                  <a:gd name="T16" fmla="*/ 26 w 226"/>
                  <a:gd name="T17" fmla="*/ 24 h 27"/>
                  <a:gd name="T18" fmla="*/ 26 w 226"/>
                  <a:gd name="T19" fmla="*/ 24 h 27"/>
                  <a:gd name="T20" fmla="*/ 27 w 226"/>
                  <a:gd name="T21" fmla="*/ 25 h 27"/>
                  <a:gd name="T22" fmla="*/ 28 w 226"/>
                  <a:gd name="T2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7">
                    <a:moveTo>
                      <a:pt x="198" y="27"/>
                    </a:moveTo>
                    <a:lnTo>
                      <a:pt x="198" y="27"/>
                    </a:lnTo>
                    <a:lnTo>
                      <a:pt x="198" y="25"/>
                    </a:lnTo>
                    <a:lnTo>
                      <a:pt x="201" y="24"/>
                    </a:lnTo>
                    <a:lnTo>
                      <a:pt x="226" y="24"/>
                    </a:lnTo>
                    <a:lnTo>
                      <a:pt x="22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7" y="25"/>
                    </a:lnTo>
                    <a:lnTo>
                      <a:pt x="28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60000"/>
                    <a:lumOff val="4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886" name="Freeform 407"/>
            <p:cNvSpPr>
              <a:spLocks/>
            </p:cNvSpPr>
            <p:nvPr/>
          </p:nvSpPr>
          <p:spPr bwMode="auto">
            <a:xfrm>
              <a:off x="5567363" y="3659188"/>
              <a:ext cx="26988" cy="111125"/>
            </a:xfrm>
            <a:custGeom>
              <a:avLst/>
              <a:gdLst>
                <a:gd name="T0" fmla="*/ 17 w 17"/>
                <a:gd name="T1" fmla="*/ 61 h 70"/>
                <a:gd name="T2" fmla="*/ 17 w 17"/>
                <a:gd name="T3" fmla="*/ 61 h 70"/>
                <a:gd name="T4" fmla="*/ 17 w 17"/>
                <a:gd name="T5" fmla="*/ 65 h 70"/>
                <a:gd name="T6" fmla="*/ 15 w 17"/>
                <a:gd name="T7" fmla="*/ 68 h 70"/>
                <a:gd name="T8" fmla="*/ 12 w 17"/>
                <a:gd name="T9" fmla="*/ 70 h 70"/>
                <a:gd name="T10" fmla="*/ 9 w 17"/>
                <a:gd name="T11" fmla="*/ 70 h 70"/>
                <a:gd name="T12" fmla="*/ 9 w 17"/>
                <a:gd name="T13" fmla="*/ 70 h 70"/>
                <a:gd name="T14" fmla="*/ 5 w 17"/>
                <a:gd name="T15" fmla="*/ 70 h 70"/>
                <a:gd name="T16" fmla="*/ 2 w 17"/>
                <a:gd name="T17" fmla="*/ 68 h 70"/>
                <a:gd name="T18" fmla="*/ 0 w 17"/>
                <a:gd name="T19" fmla="*/ 65 h 70"/>
                <a:gd name="T20" fmla="*/ 0 w 17"/>
                <a:gd name="T21" fmla="*/ 61 h 70"/>
                <a:gd name="T22" fmla="*/ 0 w 17"/>
                <a:gd name="T23" fmla="*/ 8 h 70"/>
                <a:gd name="T24" fmla="*/ 0 w 17"/>
                <a:gd name="T25" fmla="*/ 8 h 70"/>
                <a:gd name="T26" fmla="*/ 0 w 17"/>
                <a:gd name="T27" fmla="*/ 5 h 70"/>
                <a:gd name="T28" fmla="*/ 2 w 17"/>
                <a:gd name="T29" fmla="*/ 2 h 70"/>
                <a:gd name="T30" fmla="*/ 5 w 17"/>
                <a:gd name="T31" fmla="*/ 0 h 70"/>
                <a:gd name="T32" fmla="*/ 9 w 17"/>
                <a:gd name="T33" fmla="*/ 0 h 70"/>
                <a:gd name="T34" fmla="*/ 9 w 17"/>
                <a:gd name="T35" fmla="*/ 0 h 70"/>
                <a:gd name="T36" fmla="*/ 12 w 17"/>
                <a:gd name="T37" fmla="*/ 0 h 70"/>
                <a:gd name="T38" fmla="*/ 15 w 17"/>
                <a:gd name="T39" fmla="*/ 2 h 70"/>
                <a:gd name="T40" fmla="*/ 17 w 17"/>
                <a:gd name="T41" fmla="*/ 5 h 70"/>
                <a:gd name="T42" fmla="*/ 17 w 17"/>
                <a:gd name="T43" fmla="*/ 8 h 70"/>
                <a:gd name="T44" fmla="*/ 17 w 17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70">
                  <a:moveTo>
                    <a:pt x="17" y="61"/>
                  </a:moveTo>
                  <a:lnTo>
                    <a:pt x="17" y="61"/>
                  </a:lnTo>
                  <a:lnTo>
                    <a:pt x="17" y="65"/>
                  </a:lnTo>
                  <a:lnTo>
                    <a:pt x="15" y="68"/>
                  </a:lnTo>
                  <a:lnTo>
                    <a:pt x="12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6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7" name="Freeform 408"/>
            <p:cNvSpPr>
              <a:spLocks/>
            </p:cNvSpPr>
            <p:nvPr/>
          </p:nvSpPr>
          <p:spPr bwMode="auto">
            <a:xfrm>
              <a:off x="5641976" y="3659188"/>
              <a:ext cx="28575" cy="111125"/>
            </a:xfrm>
            <a:custGeom>
              <a:avLst/>
              <a:gdLst>
                <a:gd name="T0" fmla="*/ 18 w 18"/>
                <a:gd name="T1" fmla="*/ 61 h 70"/>
                <a:gd name="T2" fmla="*/ 18 w 18"/>
                <a:gd name="T3" fmla="*/ 61 h 70"/>
                <a:gd name="T4" fmla="*/ 17 w 18"/>
                <a:gd name="T5" fmla="*/ 65 h 70"/>
                <a:gd name="T6" fmla="*/ 16 w 18"/>
                <a:gd name="T7" fmla="*/ 68 h 70"/>
                <a:gd name="T8" fmla="*/ 13 w 18"/>
                <a:gd name="T9" fmla="*/ 70 h 70"/>
                <a:gd name="T10" fmla="*/ 9 w 18"/>
                <a:gd name="T11" fmla="*/ 70 h 70"/>
                <a:gd name="T12" fmla="*/ 9 w 18"/>
                <a:gd name="T13" fmla="*/ 70 h 70"/>
                <a:gd name="T14" fmla="*/ 6 w 18"/>
                <a:gd name="T15" fmla="*/ 70 h 70"/>
                <a:gd name="T16" fmla="*/ 3 w 18"/>
                <a:gd name="T17" fmla="*/ 68 h 70"/>
                <a:gd name="T18" fmla="*/ 1 w 18"/>
                <a:gd name="T19" fmla="*/ 65 h 70"/>
                <a:gd name="T20" fmla="*/ 0 w 18"/>
                <a:gd name="T21" fmla="*/ 61 h 70"/>
                <a:gd name="T22" fmla="*/ 0 w 18"/>
                <a:gd name="T23" fmla="*/ 8 h 70"/>
                <a:gd name="T24" fmla="*/ 0 w 18"/>
                <a:gd name="T25" fmla="*/ 8 h 70"/>
                <a:gd name="T26" fmla="*/ 1 w 18"/>
                <a:gd name="T27" fmla="*/ 5 h 70"/>
                <a:gd name="T28" fmla="*/ 3 w 18"/>
                <a:gd name="T29" fmla="*/ 2 h 70"/>
                <a:gd name="T30" fmla="*/ 6 w 18"/>
                <a:gd name="T31" fmla="*/ 0 h 70"/>
                <a:gd name="T32" fmla="*/ 9 w 18"/>
                <a:gd name="T33" fmla="*/ 0 h 70"/>
                <a:gd name="T34" fmla="*/ 9 w 18"/>
                <a:gd name="T35" fmla="*/ 0 h 70"/>
                <a:gd name="T36" fmla="*/ 13 w 18"/>
                <a:gd name="T37" fmla="*/ 0 h 70"/>
                <a:gd name="T38" fmla="*/ 16 w 18"/>
                <a:gd name="T39" fmla="*/ 2 h 70"/>
                <a:gd name="T40" fmla="*/ 17 w 18"/>
                <a:gd name="T41" fmla="*/ 5 h 70"/>
                <a:gd name="T42" fmla="*/ 18 w 18"/>
                <a:gd name="T43" fmla="*/ 8 h 70"/>
                <a:gd name="T44" fmla="*/ 18 w 18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70">
                  <a:moveTo>
                    <a:pt x="18" y="61"/>
                  </a:moveTo>
                  <a:lnTo>
                    <a:pt x="18" y="61"/>
                  </a:lnTo>
                  <a:lnTo>
                    <a:pt x="17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6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6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8" name="Freeform 409"/>
            <p:cNvSpPr>
              <a:spLocks/>
            </p:cNvSpPr>
            <p:nvPr/>
          </p:nvSpPr>
          <p:spPr bwMode="auto">
            <a:xfrm>
              <a:off x="5718176" y="3659188"/>
              <a:ext cx="30163" cy="111125"/>
            </a:xfrm>
            <a:custGeom>
              <a:avLst/>
              <a:gdLst>
                <a:gd name="T0" fmla="*/ 19 w 19"/>
                <a:gd name="T1" fmla="*/ 61 h 70"/>
                <a:gd name="T2" fmla="*/ 19 w 19"/>
                <a:gd name="T3" fmla="*/ 61 h 70"/>
                <a:gd name="T4" fmla="*/ 18 w 19"/>
                <a:gd name="T5" fmla="*/ 65 h 70"/>
                <a:gd name="T6" fmla="*/ 16 w 19"/>
                <a:gd name="T7" fmla="*/ 68 h 70"/>
                <a:gd name="T8" fmla="*/ 13 w 19"/>
                <a:gd name="T9" fmla="*/ 70 h 70"/>
                <a:gd name="T10" fmla="*/ 9 w 19"/>
                <a:gd name="T11" fmla="*/ 70 h 70"/>
                <a:gd name="T12" fmla="*/ 9 w 19"/>
                <a:gd name="T13" fmla="*/ 70 h 70"/>
                <a:gd name="T14" fmla="*/ 5 w 19"/>
                <a:gd name="T15" fmla="*/ 70 h 70"/>
                <a:gd name="T16" fmla="*/ 3 w 19"/>
                <a:gd name="T17" fmla="*/ 68 h 70"/>
                <a:gd name="T18" fmla="*/ 1 w 19"/>
                <a:gd name="T19" fmla="*/ 65 h 70"/>
                <a:gd name="T20" fmla="*/ 0 w 19"/>
                <a:gd name="T21" fmla="*/ 61 h 70"/>
                <a:gd name="T22" fmla="*/ 0 w 19"/>
                <a:gd name="T23" fmla="*/ 8 h 70"/>
                <a:gd name="T24" fmla="*/ 0 w 19"/>
                <a:gd name="T25" fmla="*/ 8 h 70"/>
                <a:gd name="T26" fmla="*/ 1 w 19"/>
                <a:gd name="T27" fmla="*/ 5 h 70"/>
                <a:gd name="T28" fmla="*/ 3 w 19"/>
                <a:gd name="T29" fmla="*/ 2 h 70"/>
                <a:gd name="T30" fmla="*/ 5 w 19"/>
                <a:gd name="T31" fmla="*/ 0 h 70"/>
                <a:gd name="T32" fmla="*/ 9 w 19"/>
                <a:gd name="T33" fmla="*/ 0 h 70"/>
                <a:gd name="T34" fmla="*/ 9 w 19"/>
                <a:gd name="T35" fmla="*/ 0 h 70"/>
                <a:gd name="T36" fmla="*/ 13 w 19"/>
                <a:gd name="T37" fmla="*/ 0 h 70"/>
                <a:gd name="T38" fmla="*/ 16 w 19"/>
                <a:gd name="T39" fmla="*/ 2 h 70"/>
                <a:gd name="T40" fmla="*/ 18 w 19"/>
                <a:gd name="T41" fmla="*/ 5 h 70"/>
                <a:gd name="T42" fmla="*/ 19 w 19"/>
                <a:gd name="T43" fmla="*/ 8 h 70"/>
                <a:gd name="T44" fmla="*/ 19 w 19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70">
                  <a:moveTo>
                    <a:pt x="19" y="61"/>
                  </a:moveTo>
                  <a:lnTo>
                    <a:pt x="19" y="61"/>
                  </a:lnTo>
                  <a:lnTo>
                    <a:pt x="18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8"/>
                  </a:lnTo>
                  <a:lnTo>
                    <a:pt x="19" y="6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9" name="Freeform 410"/>
            <p:cNvSpPr>
              <a:spLocks/>
            </p:cNvSpPr>
            <p:nvPr/>
          </p:nvSpPr>
          <p:spPr bwMode="auto">
            <a:xfrm>
              <a:off x="5668963" y="3506788"/>
              <a:ext cx="93663" cy="84138"/>
            </a:xfrm>
            <a:custGeom>
              <a:avLst/>
              <a:gdLst>
                <a:gd name="T0" fmla="*/ 59 w 59"/>
                <a:gd name="T1" fmla="*/ 53 h 53"/>
                <a:gd name="T2" fmla="*/ 23 w 59"/>
                <a:gd name="T3" fmla="*/ 13 h 53"/>
                <a:gd name="T4" fmla="*/ 23 w 59"/>
                <a:gd name="T5" fmla="*/ 13 h 53"/>
                <a:gd name="T6" fmla="*/ 23 w 59"/>
                <a:gd name="T7" fmla="*/ 12 h 53"/>
                <a:gd name="T8" fmla="*/ 23 w 59"/>
                <a:gd name="T9" fmla="*/ 12 h 53"/>
                <a:gd name="T10" fmla="*/ 22 w 59"/>
                <a:gd name="T11" fmla="*/ 8 h 53"/>
                <a:gd name="T12" fmla="*/ 20 w 59"/>
                <a:gd name="T13" fmla="*/ 3 h 53"/>
                <a:gd name="T14" fmla="*/ 16 w 59"/>
                <a:gd name="T15" fmla="*/ 1 h 53"/>
                <a:gd name="T16" fmla="*/ 12 w 59"/>
                <a:gd name="T17" fmla="*/ 0 h 53"/>
                <a:gd name="T18" fmla="*/ 12 w 59"/>
                <a:gd name="T19" fmla="*/ 0 h 53"/>
                <a:gd name="T20" fmla="*/ 7 w 59"/>
                <a:gd name="T21" fmla="*/ 1 h 53"/>
                <a:gd name="T22" fmla="*/ 3 w 59"/>
                <a:gd name="T23" fmla="*/ 3 h 53"/>
                <a:gd name="T24" fmla="*/ 1 w 59"/>
                <a:gd name="T25" fmla="*/ 8 h 53"/>
                <a:gd name="T26" fmla="*/ 0 w 59"/>
                <a:gd name="T27" fmla="*/ 12 h 53"/>
                <a:gd name="T28" fmla="*/ 0 w 59"/>
                <a:gd name="T29" fmla="*/ 12 h 53"/>
                <a:gd name="T30" fmla="*/ 1 w 59"/>
                <a:gd name="T31" fmla="*/ 16 h 53"/>
                <a:gd name="T32" fmla="*/ 3 w 59"/>
                <a:gd name="T33" fmla="*/ 20 h 53"/>
                <a:gd name="T34" fmla="*/ 7 w 59"/>
                <a:gd name="T35" fmla="*/ 22 h 53"/>
                <a:gd name="T36" fmla="*/ 11 w 59"/>
                <a:gd name="T37" fmla="*/ 23 h 53"/>
                <a:gd name="T38" fmla="*/ 38 w 59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53">
                  <a:moveTo>
                    <a:pt x="59" y="53"/>
                  </a:moveTo>
                  <a:lnTo>
                    <a:pt x="23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38" y="5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0" name="Freeform 411"/>
            <p:cNvSpPr>
              <a:spLocks/>
            </p:cNvSpPr>
            <p:nvPr/>
          </p:nvSpPr>
          <p:spPr bwMode="auto">
            <a:xfrm>
              <a:off x="5549901" y="3506788"/>
              <a:ext cx="95250" cy="84138"/>
            </a:xfrm>
            <a:custGeom>
              <a:avLst/>
              <a:gdLst>
                <a:gd name="T0" fmla="*/ 22 w 60"/>
                <a:gd name="T1" fmla="*/ 53 h 53"/>
                <a:gd name="T2" fmla="*/ 49 w 60"/>
                <a:gd name="T3" fmla="*/ 23 h 53"/>
                <a:gd name="T4" fmla="*/ 49 w 60"/>
                <a:gd name="T5" fmla="*/ 23 h 53"/>
                <a:gd name="T6" fmla="*/ 53 w 60"/>
                <a:gd name="T7" fmla="*/ 22 h 53"/>
                <a:gd name="T8" fmla="*/ 57 w 60"/>
                <a:gd name="T9" fmla="*/ 20 h 53"/>
                <a:gd name="T10" fmla="*/ 59 w 60"/>
                <a:gd name="T11" fmla="*/ 16 h 53"/>
                <a:gd name="T12" fmla="*/ 60 w 60"/>
                <a:gd name="T13" fmla="*/ 12 h 53"/>
                <a:gd name="T14" fmla="*/ 60 w 60"/>
                <a:gd name="T15" fmla="*/ 12 h 53"/>
                <a:gd name="T16" fmla="*/ 59 w 60"/>
                <a:gd name="T17" fmla="*/ 8 h 53"/>
                <a:gd name="T18" fmla="*/ 57 w 60"/>
                <a:gd name="T19" fmla="*/ 3 h 53"/>
                <a:gd name="T20" fmla="*/ 53 w 60"/>
                <a:gd name="T21" fmla="*/ 1 h 53"/>
                <a:gd name="T22" fmla="*/ 49 w 60"/>
                <a:gd name="T23" fmla="*/ 0 h 53"/>
                <a:gd name="T24" fmla="*/ 49 w 60"/>
                <a:gd name="T25" fmla="*/ 0 h 53"/>
                <a:gd name="T26" fmla="*/ 43 w 60"/>
                <a:gd name="T27" fmla="*/ 1 h 53"/>
                <a:gd name="T28" fmla="*/ 40 w 60"/>
                <a:gd name="T29" fmla="*/ 3 h 53"/>
                <a:gd name="T30" fmla="*/ 38 w 60"/>
                <a:gd name="T31" fmla="*/ 8 h 53"/>
                <a:gd name="T32" fmla="*/ 37 w 60"/>
                <a:gd name="T33" fmla="*/ 12 h 53"/>
                <a:gd name="T34" fmla="*/ 37 w 60"/>
                <a:gd name="T35" fmla="*/ 12 h 53"/>
                <a:gd name="T36" fmla="*/ 37 w 60"/>
                <a:gd name="T37" fmla="*/ 13 h 53"/>
                <a:gd name="T38" fmla="*/ 0 w 60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53">
                  <a:moveTo>
                    <a:pt x="22" y="53"/>
                  </a:moveTo>
                  <a:lnTo>
                    <a:pt x="49" y="23"/>
                  </a:lnTo>
                  <a:lnTo>
                    <a:pt x="49" y="23"/>
                  </a:lnTo>
                  <a:lnTo>
                    <a:pt x="53" y="22"/>
                  </a:lnTo>
                  <a:lnTo>
                    <a:pt x="57" y="20"/>
                  </a:lnTo>
                  <a:lnTo>
                    <a:pt x="59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9" y="8"/>
                  </a:lnTo>
                  <a:lnTo>
                    <a:pt x="57" y="3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40" y="3"/>
                  </a:lnTo>
                  <a:lnTo>
                    <a:pt x="38" y="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0" y="5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1" name="Freeform 412"/>
            <p:cNvSpPr>
              <a:spLocks/>
            </p:cNvSpPr>
            <p:nvPr/>
          </p:nvSpPr>
          <p:spPr bwMode="auto">
            <a:xfrm>
              <a:off x="4002088" y="2379663"/>
              <a:ext cx="79375" cy="92075"/>
            </a:xfrm>
            <a:custGeom>
              <a:avLst/>
              <a:gdLst>
                <a:gd name="T0" fmla="*/ 0 w 50"/>
                <a:gd name="T1" fmla="*/ 4 h 58"/>
                <a:gd name="T2" fmla="*/ 0 w 50"/>
                <a:gd name="T3" fmla="*/ 4 h 58"/>
                <a:gd name="T4" fmla="*/ 1 w 50"/>
                <a:gd name="T5" fmla="*/ 3 h 58"/>
                <a:gd name="T6" fmla="*/ 2 w 50"/>
                <a:gd name="T7" fmla="*/ 2 h 58"/>
                <a:gd name="T8" fmla="*/ 3 w 50"/>
                <a:gd name="T9" fmla="*/ 1 h 58"/>
                <a:gd name="T10" fmla="*/ 4 w 50"/>
                <a:gd name="T11" fmla="*/ 0 h 58"/>
                <a:gd name="T12" fmla="*/ 30 w 50"/>
                <a:gd name="T13" fmla="*/ 0 h 58"/>
                <a:gd name="T14" fmla="*/ 30 w 50"/>
                <a:gd name="T15" fmla="*/ 0 h 58"/>
                <a:gd name="T16" fmla="*/ 33 w 50"/>
                <a:gd name="T17" fmla="*/ 1 h 58"/>
                <a:gd name="T18" fmla="*/ 36 w 50"/>
                <a:gd name="T19" fmla="*/ 4 h 58"/>
                <a:gd name="T20" fmla="*/ 36 w 50"/>
                <a:gd name="T21" fmla="*/ 4 h 58"/>
                <a:gd name="T22" fmla="*/ 40 w 50"/>
                <a:gd name="T23" fmla="*/ 16 h 58"/>
                <a:gd name="T24" fmla="*/ 43 w 50"/>
                <a:gd name="T25" fmla="*/ 26 h 58"/>
                <a:gd name="T26" fmla="*/ 43 w 50"/>
                <a:gd name="T27" fmla="*/ 26 h 58"/>
                <a:gd name="T28" fmla="*/ 47 w 50"/>
                <a:gd name="T29" fmla="*/ 40 h 58"/>
                <a:gd name="T30" fmla="*/ 50 w 50"/>
                <a:gd name="T31" fmla="*/ 55 h 58"/>
                <a:gd name="T32" fmla="*/ 50 w 50"/>
                <a:gd name="T33" fmla="*/ 55 h 58"/>
                <a:gd name="T34" fmla="*/ 50 w 50"/>
                <a:gd name="T35" fmla="*/ 58 h 58"/>
                <a:gd name="T36" fmla="*/ 49 w 50"/>
                <a:gd name="T37" fmla="*/ 58 h 58"/>
                <a:gd name="T38" fmla="*/ 47 w 50"/>
                <a:gd name="T39" fmla="*/ 58 h 58"/>
                <a:gd name="T40" fmla="*/ 47 w 50"/>
                <a:gd name="T41" fmla="*/ 58 h 58"/>
                <a:gd name="T42" fmla="*/ 33 w 50"/>
                <a:gd name="T43" fmla="*/ 57 h 58"/>
                <a:gd name="T44" fmla="*/ 20 w 50"/>
                <a:gd name="T45" fmla="*/ 55 h 58"/>
                <a:gd name="T46" fmla="*/ 4 w 50"/>
                <a:gd name="T47" fmla="*/ 51 h 58"/>
                <a:gd name="T48" fmla="*/ 4 w 50"/>
                <a:gd name="T49" fmla="*/ 51 h 58"/>
                <a:gd name="T50" fmla="*/ 1 w 50"/>
                <a:gd name="T51" fmla="*/ 49 h 58"/>
                <a:gd name="T52" fmla="*/ 0 w 50"/>
                <a:gd name="T53" fmla="*/ 46 h 58"/>
                <a:gd name="T54" fmla="*/ 0 w 50"/>
                <a:gd name="T5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58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1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7" y="4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3" y="57"/>
                  </a:lnTo>
                  <a:lnTo>
                    <a:pt x="20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2" name="Freeform 413"/>
            <p:cNvSpPr>
              <a:spLocks/>
            </p:cNvSpPr>
            <p:nvPr/>
          </p:nvSpPr>
          <p:spPr bwMode="auto">
            <a:xfrm>
              <a:off x="3879851" y="2557463"/>
              <a:ext cx="92075" cy="14288"/>
            </a:xfrm>
            <a:custGeom>
              <a:avLst/>
              <a:gdLst>
                <a:gd name="T0" fmla="*/ 0 w 58"/>
                <a:gd name="T1" fmla="*/ 5 h 9"/>
                <a:gd name="T2" fmla="*/ 0 w 58"/>
                <a:gd name="T3" fmla="*/ 5 h 9"/>
                <a:gd name="T4" fmla="*/ 0 w 58"/>
                <a:gd name="T5" fmla="*/ 9 h 9"/>
                <a:gd name="T6" fmla="*/ 11 w 58"/>
                <a:gd name="T7" fmla="*/ 9 h 9"/>
                <a:gd name="T8" fmla="*/ 22 w 58"/>
                <a:gd name="T9" fmla="*/ 0 h 9"/>
                <a:gd name="T10" fmla="*/ 37 w 58"/>
                <a:gd name="T11" fmla="*/ 0 h 9"/>
                <a:gd name="T12" fmla="*/ 47 w 58"/>
                <a:gd name="T13" fmla="*/ 9 h 9"/>
                <a:gd name="T14" fmla="*/ 58 w 58"/>
                <a:gd name="T15" fmla="*/ 9 h 9"/>
                <a:gd name="T16" fmla="*/ 58 w 58"/>
                <a:gd name="T17" fmla="*/ 9 h 9"/>
                <a:gd name="T18" fmla="*/ 58 w 58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9">
                  <a:moveTo>
                    <a:pt x="0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1" y="9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47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3" name="Freeform 414"/>
            <p:cNvSpPr>
              <a:spLocks/>
            </p:cNvSpPr>
            <p:nvPr/>
          </p:nvSpPr>
          <p:spPr bwMode="auto">
            <a:xfrm>
              <a:off x="3725863" y="2333625"/>
              <a:ext cx="382588" cy="238125"/>
            </a:xfrm>
            <a:custGeom>
              <a:avLst/>
              <a:gdLst>
                <a:gd name="T0" fmla="*/ 233 w 241"/>
                <a:gd name="T1" fmla="*/ 146 h 150"/>
                <a:gd name="T2" fmla="*/ 233 w 241"/>
                <a:gd name="T3" fmla="*/ 146 h 150"/>
                <a:gd name="T4" fmla="*/ 233 w 241"/>
                <a:gd name="T5" fmla="*/ 150 h 150"/>
                <a:gd name="T6" fmla="*/ 241 w 241"/>
                <a:gd name="T7" fmla="*/ 150 h 150"/>
                <a:gd name="T8" fmla="*/ 241 w 241"/>
                <a:gd name="T9" fmla="*/ 150 h 150"/>
                <a:gd name="T10" fmla="*/ 241 w 241"/>
                <a:gd name="T11" fmla="*/ 140 h 150"/>
                <a:gd name="T12" fmla="*/ 240 w 241"/>
                <a:gd name="T13" fmla="*/ 140 h 150"/>
                <a:gd name="T14" fmla="*/ 240 w 241"/>
                <a:gd name="T15" fmla="*/ 115 h 150"/>
                <a:gd name="T16" fmla="*/ 240 w 241"/>
                <a:gd name="T17" fmla="*/ 115 h 150"/>
                <a:gd name="T18" fmla="*/ 240 w 241"/>
                <a:gd name="T19" fmla="*/ 102 h 150"/>
                <a:gd name="T20" fmla="*/ 240 w 241"/>
                <a:gd name="T21" fmla="*/ 102 h 150"/>
                <a:gd name="T22" fmla="*/ 240 w 241"/>
                <a:gd name="T23" fmla="*/ 91 h 150"/>
                <a:gd name="T24" fmla="*/ 238 w 241"/>
                <a:gd name="T25" fmla="*/ 79 h 150"/>
                <a:gd name="T26" fmla="*/ 235 w 241"/>
                <a:gd name="T27" fmla="*/ 65 h 150"/>
                <a:gd name="T28" fmla="*/ 231 w 241"/>
                <a:gd name="T29" fmla="*/ 50 h 150"/>
                <a:gd name="T30" fmla="*/ 227 w 241"/>
                <a:gd name="T31" fmla="*/ 37 h 150"/>
                <a:gd name="T32" fmla="*/ 223 w 241"/>
                <a:gd name="T33" fmla="*/ 27 h 150"/>
                <a:gd name="T34" fmla="*/ 219 w 241"/>
                <a:gd name="T35" fmla="*/ 18 h 150"/>
                <a:gd name="T36" fmla="*/ 216 w 241"/>
                <a:gd name="T37" fmla="*/ 16 h 150"/>
                <a:gd name="T38" fmla="*/ 214 w 241"/>
                <a:gd name="T39" fmla="*/ 16 h 150"/>
                <a:gd name="T40" fmla="*/ 214 w 241"/>
                <a:gd name="T41" fmla="*/ 16 h 150"/>
                <a:gd name="T42" fmla="*/ 167 w 241"/>
                <a:gd name="T43" fmla="*/ 16 h 150"/>
                <a:gd name="T44" fmla="*/ 167 w 241"/>
                <a:gd name="T45" fmla="*/ 0 h 150"/>
                <a:gd name="T46" fmla="*/ 8 w 241"/>
                <a:gd name="T47" fmla="*/ 0 h 150"/>
                <a:gd name="T48" fmla="*/ 8 w 241"/>
                <a:gd name="T49" fmla="*/ 108 h 150"/>
                <a:gd name="T50" fmla="*/ 8 w 241"/>
                <a:gd name="T51" fmla="*/ 117 h 150"/>
                <a:gd name="T52" fmla="*/ 8 w 241"/>
                <a:gd name="T53" fmla="*/ 118 h 150"/>
                <a:gd name="T54" fmla="*/ 0 w 241"/>
                <a:gd name="T55" fmla="*/ 118 h 150"/>
                <a:gd name="T56" fmla="*/ 0 w 241"/>
                <a:gd name="T57" fmla="*/ 132 h 150"/>
                <a:gd name="T58" fmla="*/ 11 w 241"/>
                <a:gd name="T59" fmla="*/ 132 h 150"/>
                <a:gd name="T60" fmla="*/ 19 w 241"/>
                <a:gd name="T61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1" h="150">
                  <a:moveTo>
                    <a:pt x="233" y="146"/>
                  </a:moveTo>
                  <a:lnTo>
                    <a:pt x="233" y="146"/>
                  </a:lnTo>
                  <a:lnTo>
                    <a:pt x="233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40"/>
                  </a:lnTo>
                  <a:lnTo>
                    <a:pt x="240" y="140"/>
                  </a:lnTo>
                  <a:lnTo>
                    <a:pt x="240" y="115"/>
                  </a:lnTo>
                  <a:lnTo>
                    <a:pt x="240" y="115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91"/>
                  </a:lnTo>
                  <a:lnTo>
                    <a:pt x="238" y="79"/>
                  </a:lnTo>
                  <a:lnTo>
                    <a:pt x="235" y="65"/>
                  </a:lnTo>
                  <a:lnTo>
                    <a:pt x="231" y="50"/>
                  </a:lnTo>
                  <a:lnTo>
                    <a:pt x="227" y="37"/>
                  </a:lnTo>
                  <a:lnTo>
                    <a:pt x="223" y="27"/>
                  </a:lnTo>
                  <a:lnTo>
                    <a:pt x="219" y="18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167" y="16"/>
                  </a:lnTo>
                  <a:lnTo>
                    <a:pt x="167" y="0"/>
                  </a:lnTo>
                  <a:lnTo>
                    <a:pt x="8" y="0"/>
                  </a:lnTo>
                  <a:lnTo>
                    <a:pt x="8" y="108"/>
                  </a:lnTo>
                  <a:lnTo>
                    <a:pt x="8" y="117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11" y="132"/>
                  </a:lnTo>
                  <a:lnTo>
                    <a:pt x="19" y="14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4" name="Freeform 415"/>
            <p:cNvSpPr>
              <a:spLocks noEditPoints="1"/>
            </p:cNvSpPr>
            <p:nvPr/>
          </p:nvSpPr>
          <p:spPr bwMode="auto">
            <a:xfrm>
              <a:off x="37671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5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0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0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5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50 w 64"/>
                <a:gd name="T45" fmla="*/ 59 h 64"/>
                <a:gd name="T46" fmla="*/ 55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3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3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5 w 64"/>
                <a:gd name="T65" fmla="*/ 9 h 64"/>
                <a:gd name="T66" fmla="*/ 50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9 w 64"/>
                <a:gd name="T85" fmla="*/ 37 h 64"/>
                <a:gd name="T86" fmla="*/ 18 w 64"/>
                <a:gd name="T87" fmla="*/ 32 h 64"/>
                <a:gd name="T88" fmla="*/ 18 w 64"/>
                <a:gd name="T89" fmla="*/ 32 h 64"/>
                <a:gd name="T90" fmla="*/ 19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5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3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5" y="9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9" y="3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5" name="Freeform 416"/>
            <p:cNvSpPr>
              <a:spLocks noEditPoints="1"/>
            </p:cNvSpPr>
            <p:nvPr/>
          </p:nvSpPr>
          <p:spPr bwMode="auto">
            <a:xfrm>
              <a:off x="39830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4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1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1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4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49 w 64"/>
                <a:gd name="T45" fmla="*/ 59 h 64"/>
                <a:gd name="T46" fmla="*/ 54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4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4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4 w 64"/>
                <a:gd name="T65" fmla="*/ 9 h 64"/>
                <a:gd name="T66" fmla="*/ 49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8 w 64"/>
                <a:gd name="T85" fmla="*/ 37 h 64"/>
                <a:gd name="T86" fmla="*/ 17 w 64"/>
                <a:gd name="T87" fmla="*/ 32 h 64"/>
                <a:gd name="T88" fmla="*/ 17 w 64"/>
                <a:gd name="T89" fmla="*/ 32 h 64"/>
                <a:gd name="T90" fmla="*/ 18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8" y="37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6" name="Freeform 417"/>
            <p:cNvSpPr>
              <a:spLocks/>
            </p:cNvSpPr>
            <p:nvPr/>
          </p:nvSpPr>
          <p:spPr bwMode="auto">
            <a:xfrm>
              <a:off x="7780338" y="4071938"/>
              <a:ext cx="38100" cy="34925"/>
            </a:xfrm>
            <a:custGeom>
              <a:avLst/>
              <a:gdLst>
                <a:gd name="T0" fmla="*/ 18 w 24"/>
                <a:gd name="T1" fmla="*/ 0 h 22"/>
                <a:gd name="T2" fmla="*/ 18 w 24"/>
                <a:gd name="T3" fmla="*/ 0 h 22"/>
                <a:gd name="T4" fmla="*/ 21 w 24"/>
                <a:gd name="T5" fmla="*/ 2 h 22"/>
                <a:gd name="T6" fmla="*/ 23 w 24"/>
                <a:gd name="T7" fmla="*/ 6 h 22"/>
                <a:gd name="T8" fmla="*/ 24 w 24"/>
                <a:gd name="T9" fmla="*/ 11 h 22"/>
                <a:gd name="T10" fmla="*/ 23 w 24"/>
                <a:gd name="T11" fmla="*/ 15 h 22"/>
                <a:gd name="T12" fmla="*/ 23 w 24"/>
                <a:gd name="T13" fmla="*/ 15 h 22"/>
                <a:gd name="T14" fmla="*/ 21 w 24"/>
                <a:gd name="T15" fmla="*/ 19 h 22"/>
                <a:gd name="T16" fmla="*/ 17 w 24"/>
                <a:gd name="T17" fmla="*/ 21 h 22"/>
                <a:gd name="T18" fmla="*/ 13 w 24"/>
                <a:gd name="T19" fmla="*/ 22 h 22"/>
                <a:gd name="T20" fmla="*/ 8 w 24"/>
                <a:gd name="T21" fmla="*/ 22 h 22"/>
                <a:gd name="T22" fmla="*/ 8 w 24"/>
                <a:gd name="T23" fmla="*/ 22 h 22"/>
                <a:gd name="T24" fmla="*/ 4 w 24"/>
                <a:gd name="T25" fmla="*/ 20 h 22"/>
                <a:gd name="T26" fmla="*/ 2 w 24"/>
                <a:gd name="T27" fmla="*/ 17 h 22"/>
                <a:gd name="T28" fmla="*/ 0 w 24"/>
                <a:gd name="T29" fmla="*/ 13 h 22"/>
                <a:gd name="T30" fmla="*/ 0 w 24"/>
                <a:gd name="T31" fmla="*/ 9 h 22"/>
                <a:gd name="T32" fmla="*/ 0 w 24"/>
                <a:gd name="T33" fmla="*/ 9 h 22"/>
                <a:gd name="T34" fmla="*/ 0 w 24"/>
                <a:gd name="T3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2">
                  <a:moveTo>
                    <a:pt x="18" y="0"/>
                  </a:moveTo>
                  <a:lnTo>
                    <a:pt x="18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1" y="19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7" name="Freeform 418"/>
            <p:cNvSpPr>
              <a:spLocks/>
            </p:cNvSpPr>
            <p:nvPr/>
          </p:nvSpPr>
          <p:spPr bwMode="auto">
            <a:xfrm>
              <a:off x="7758113" y="3995738"/>
              <a:ext cx="319088" cy="279400"/>
            </a:xfrm>
            <a:custGeom>
              <a:avLst/>
              <a:gdLst>
                <a:gd name="T0" fmla="*/ 7 w 201"/>
                <a:gd name="T1" fmla="*/ 43 h 176"/>
                <a:gd name="T2" fmla="*/ 0 w 201"/>
                <a:gd name="T3" fmla="*/ 49 h 176"/>
                <a:gd name="T4" fmla="*/ 13 w 201"/>
                <a:gd name="T5" fmla="*/ 123 h 176"/>
                <a:gd name="T6" fmla="*/ 157 w 201"/>
                <a:gd name="T7" fmla="*/ 176 h 176"/>
                <a:gd name="T8" fmla="*/ 201 w 201"/>
                <a:gd name="T9" fmla="*/ 52 h 176"/>
                <a:gd name="T10" fmla="*/ 57 w 201"/>
                <a:gd name="T11" fmla="*/ 0 h 176"/>
                <a:gd name="T12" fmla="*/ 21 w 201"/>
                <a:gd name="T13" fmla="*/ 3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76">
                  <a:moveTo>
                    <a:pt x="7" y="43"/>
                  </a:moveTo>
                  <a:lnTo>
                    <a:pt x="0" y="49"/>
                  </a:lnTo>
                  <a:lnTo>
                    <a:pt x="13" y="123"/>
                  </a:lnTo>
                  <a:lnTo>
                    <a:pt x="157" y="176"/>
                  </a:lnTo>
                  <a:lnTo>
                    <a:pt x="201" y="52"/>
                  </a:lnTo>
                  <a:lnTo>
                    <a:pt x="57" y="0"/>
                  </a:lnTo>
                  <a:lnTo>
                    <a:pt x="21" y="3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8" name="Freeform 419"/>
            <p:cNvSpPr>
              <a:spLocks/>
            </p:cNvSpPr>
            <p:nvPr/>
          </p:nvSpPr>
          <p:spPr bwMode="auto">
            <a:xfrm>
              <a:off x="7654926" y="4011613"/>
              <a:ext cx="141288" cy="98425"/>
            </a:xfrm>
            <a:custGeom>
              <a:avLst/>
              <a:gdLst>
                <a:gd name="T0" fmla="*/ 89 w 89"/>
                <a:gd name="T1" fmla="*/ 47 h 62"/>
                <a:gd name="T2" fmla="*/ 89 w 89"/>
                <a:gd name="T3" fmla="*/ 47 h 62"/>
                <a:gd name="T4" fmla="*/ 86 w 89"/>
                <a:gd name="T5" fmla="*/ 41 h 62"/>
                <a:gd name="T6" fmla="*/ 83 w 89"/>
                <a:gd name="T7" fmla="*/ 36 h 62"/>
                <a:gd name="T8" fmla="*/ 78 w 89"/>
                <a:gd name="T9" fmla="*/ 29 h 62"/>
                <a:gd name="T10" fmla="*/ 73 w 89"/>
                <a:gd name="T11" fmla="*/ 22 h 62"/>
                <a:gd name="T12" fmla="*/ 65 w 89"/>
                <a:gd name="T13" fmla="*/ 15 h 62"/>
                <a:gd name="T14" fmla="*/ 56 w 89"/>
                <a:gd name="T15" fmla="*/ 8 h 62"/>
                <a:gd name="T16" fmla="*/ 45 w 89"/>
                <a:gd name="T17" fmla="*/ 3 h 62"/>
                <a:gd name="T18" fmla="*/ 45 w 89"/>
                <a:gd name="T19" fmla="*/ 3 h 62"/>
                <a:gd name="T20" fmla="*/ 37 w 89"/>
                <a:gd name="T21" fmla="*/ 0 h 62"/>
                <a:gd name="T22" fmla="*/ 30 w 89"/>
                <a:gd name="T23" fmla="*/ 0 h 62"/>
                <a:gd name="T24" fmla="*/ 23 w 89"/>
                <a:gd name="T25" fmla="*/ 0 h 62"/>
                <a:gd name="T26" fmla="*/ 16 w 89"/>
                <a:gd name="T27" fmla="*/ 2 h 62"/>
                <a:gd name="T28" fmla="*/ 11 w 89"/>
                <a:gd name="T29" fmla="*/ 5 h 62"/>
                <a:gd name="T30" fmla="*/ 7 w 89"/>
                <a:gd name="T31" fmla="*/ 8 h 62"/>
                <a:gd name="T32" fmla="*/ 3 w 89"/>
                <a:gd name="T33" fmla="*/ 13 h 62"/>
                <a:gd name="T34" fmla="*/ 1 w 89"/>
                <a:gd name="T35" fmla="*/ 18 h 62"/>
                <a:gd name="T36" fmla="*/ 1 w 89"/>
                <a:gd name="T37" fmla="*/ 18 h 62"/>
                <a:gd name="T38" fmla="*/ 0 w 89"/>
                <a:gd name="T39" fmla="*/ 23 h 62"/>
                <a:gd name="T40" fmla="*/ 0 w 89"/>
                <a:gd name="T41" fmla="*/ 28 h 62"/>
                <a:gd name="T42" fmla="*/ 1 w 89"/>
                <a:gd name="T43" fmla="*/ 34 h 62"/>
                <a:gd name="T44" fmla="*/ 3 w 89"/>
                <a:gd name="T45" fmla="*/ 39 h 62"/>
                <a:gd name="T46" fmla="*/ 6 w 89"/>
                <a:gd name="T47" fmla="*/ 44 h 62"/>
                <a:gd name="T48" fmla="*/ 11 w 89"/>
                <a:gd name="T49" fmla="*/ 50 h 62"/>
                <a:gd name="T50" fmla="*/ 17 w 89"/>
                <a:gd name="T51" fmla="*/ 54 h 62"/>
                <a:gd name="T52" fmla="*/ 26 w 89"/>
                <a:gd name="T53" fmla="*/ 58 h 62"/>
                <a:gd name="T54" fmla="*/ 26 w 89"/>
                <a:gd name="T55" fmla="*/ 58 h 62"/>
                <a:gd name="T56" fmla="*/ 39 w 89"/>
                <a:gd name="T57" fmla="*/ 61 h 62"/>
                <a:gd name="T58" fmla="*/ 50 w 89"/>
                <a:gd name="T59" fmla="*/ 62 h 62"/>
                <a:gd name="T60" fmla="*/ 50 w 89"/>
                <a:gd name="T61" fmla="*/ 62 h 62"/>
                <a:gd name="T62" fmla="*/ 59 w 89"/>
                <a:gd name="T6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62">
                  <a:moveTo>
                    <a:pt x="89" y="47"/>
                  </a:moveTo>
                  <a:lnTo>
                    <a:pt x="89" y="47"/>
                  </a:lnTo>
                  <a:lnTo>
                    <a:pt x="86" y="41"/>
                  </a:lnTo>
                  <a:lnTo>
                    <a:pt x="83" y="36"/>
                  </a:lnTo>
                  <a:lnTo>
                    <a:pt x="78" y="29"/>
                  </a:lnTo>
                  <a:lnTo>
                    <a:pt x="73" y="22"/>
                  </a:lnTo>
                  <a:lnTo>
                    <a:pt x="65" y="15"/>
                  </a:lnTo>
                  <a:lnTo>
                    <a:pt x="56" y="8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39"/>
                  </a:lnTo>
                  <a:lnTo>
                    <a:pt x="6" y="44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39" y="61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9" y="6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9" name="Freeform 420"/>
            <p:cNvSpPr>
              <a:spLocks noEditPoints="1"/>
            </p:cNvSpPr>
            <p:nvPr/>
          </p:nvSpPr>
          <p:spPr bwMode="auto">
            <a:xfrm>
              <a:off x="2719388" y="2681288"/>
              <a:ext cx="250825" cy="206375"/>
            </a:xfrm>
            <a:custGeom>
              <a:avLst/>
              <a:gdLst>
                <a:gd name="T0" fmla="*/ 158 w 158"/>
                <a:gd name="T1" fmla="*/ 121 h 130"/>
                <a:gd name="T2" fmla="*/ 158 w 158"/>
                <a:gd name="T3" fmla="*/ 121 h 130"/>
                <a:gd name="T4" fmla="*/ 157 w 158"/>
                <a:gd name="T5" fmla="*/ 124 h 130"/>
                <a:gd name="T6" fmla="*/ 155 w 158"/>
                <a:gd name="T7" fmla="*/ 126 h 130"/>
                <a:gd name="T8" fmla="*/ 153 w 158"/>
                <a:gd name="T9" fmla="*/ 129 h 130"/>
                <a:gd name="T10" fmla="*/ 150 w 158"/>
                <a:gd name="T11" fmla="*/ 130 h 130"/>
                <a:gd name="T12" fmla="*/ 9 w 158"/>
                <a:gd name="T13" fmla="*/ 130 h 130"/>
                <a:gd name="T14" fmla="*/ 9 w 158"/>
                <a:gd name="T15" fmla="*/ 130 h 130"/>
                <a:gd name="T16" fmla="*/ 5 w 158"/>
                <a:gd name="T17" fmla="*/ 129 h 130"/>
                <a:gd name="T18" fmla="*/ 3 w 158"/>
                <a:gd name="T19" fmla="*/ 126 h 130"/>
                <a:gd name="T20" fmla="*/ 1 w 158"/>
                <a:gd name="T21" fmla="*/ 124 h 130"/>
                <a:gd name="T22" fmla="*/ 0 w 158"/>
                <a:gd name="T23" fmla="*/ 121 h 130"/>
                <a:gd name="T24" fmla="*/ 0 w 158"/>
                <a:gd name="T25" fmla="*/ 8 h 130"/>
                <a:gd name="T26" fmla="*/ 0 w 158"/>
                <a:gd name="T27" fmla="*/ 8 h 130"/>
                <a:gd name="T28" fmla="*/ 1 w 158"/>
                <a:gd name="T29" fmla="*/ 5 h 130"/>
                <a:gd name="T30" fmla="*/ 3 w 158"/>
                <a:gd name="T31" fmla="*/ 3 h 130"/>
                <a:gd name="T32" fmla="*/ 5 w 158"/>
                <a:gd name="T33" fmla="*/ 1 h 130"/>
                <a:gd name="T34" fmla="*/ 9 w 158"/>
                <a:gd name="T35" fmla="*/ 0 h 130"/>
                <a:gd name="T36" fmla="*/ 150 w 158"/>
                <a:gd name="T37" fmla="*/ 0 h 130"/>
                <a:gd name="T38" fmla="*/ 150 w 158"/>
                <a:gd name="T39" fmla="*/ 0 h 130"/>
                <a:gd name="T40" fmla="*/ 153 w 158"/>
                <a:gd name="T41" fmla="*/ 1 h 130"/>
                <a:gd name="T42" fmla="*/ 155 w 158"/>
                <a:gd name="T43" fmla="*/ 3 h 130"/>
                <a:gd name="T44" fmla="*/ 157 w 158"/>
                <a:gd name="T45" fmla="*/ 5 h 130"/>
                <a:gd name="T46" fmla="*/ 158 w 158"/>
                <a:gd name="T47" fmla="*/ 8 h 130"/>
                <a:gd name="T48" fmla="*/ 158 w 158"/>
                <a:gd name="T49" fmla="*/ 121 h 130"/>
                <a:gd name="T50" fmla="*/ 96 w 158"/>
                <a:gd name="T51" fmla="*/ 47 h 130"/>
                <a:gd name="T52" fmla="*/ 96 w 158"/>
                <a:gd name="T53" fmla="*/ 47 h 130"/>
                <a:gd name="T54" fmla="*/ 96 w 158"/>
                <a:gd name="T55" fmla="*/ 44 h 130"/>
                <a:gd name="T56" fmla="*/ 95 w 158"/>
                <a:gd name="T57" fmla="*/ 41 h 130"/>
                <a:gd name="T58" fmla="*/ 90 w 158"/>
                <a:gd name="T59" fmla="*/ 36 h 130"/>
                <a:gd name="T60" fmla="*/ 85 w 158"/>
                <a:gd name="T61" fmla="*/ 33 h 130"/>
                <a:gd name="T62" fmla="*/ 82 w 158"/>
                <a:gd name="T63" fmla="*/ 32 h 130"/>
                <a:gd name="T64" fmla="*/ 79 w 158"/>
                <a:gd name="T65" fmla="*/ 31 h 130"/>
                <a:gd name="T66" fmla="*/ 79 w 158"/>
                <a:gd name="T67" fmla="*/ 31 h 130"/>
                <a:gd name="T68" fmla="*/ 76 w 158"/>
                <a:gd name="T69" fmla="*/ 32 h 130"/>
                <a:gd name="T70" fmla="*/ 73 w 158"/>
                <a:gd name="T71" fmla="*/ 33 h 130"/>
                <a:gd name="T72" fmla="*/ 68 w 158"/>
                <a:gd name="T73" fmla="*/ 36 h 130"/>
                <a:gd name="T74" fmla="*/ 64 w 158"/>
                <a:gd name="T75" fmla="*/ 41 h 130"/>
                <a:gd name="T76" fmla="*/ 63 w 158"/>
                <a:gd name="T77" fmla="*/ 44 h 130"/>
                <a:gd name="T78" fmla="*/ 63 w 158"/>
                <a:gd name="T79" fmla="*/ 47 h 130"/>
                <a:gd name="T80" fmla="*/ 63 w 158"/>
                <a:gd name="T81" fmla="*/ 47 h 130"/>
                <a:gd name="T82" fmla="*/ 64 w 158"/>
                <a:gd name="T83" fmla="*/ 51 h 130"/>
                <a:gd name="T84" fmla="*/ 65 w 158"/>
                <a:gd name="T85" fmla="*/ 54 h 130"/>
                <a:gd name="T86" fmla="*/ 67 w 158"/>
                <a:gd name="T87" fmla="*/ 58 h 130"/>
                <a:gd name="T88" fmla="*/ 69 w 158"/>
                <a:gd name="T89" fmla="*/ 61 h 130"/>
                <a:gd name="T90" fmla="*/ 69 w 158"/>
                <a:gd name="T91" fmla="*/ 93 h 130"/>
                <a:gd name="T92" fmla="*/ 69 w 158"/>
                <a:gd name="T93" fmla="*/ 93 h 130"/>
                <a:gd name="T94" fmla="*/ 70 w 158"/>
                <a:gd name="T95" fmla="*/ 97 h 130"/>
                <a:gd name="T96" fmla="*/ 72 w 158"/>
                <a:gd name="T97" fmla="*/ 100 h 130"/>
                <a:gd name="T98" fmla="*/ 75 w 158"/>
                <a:gd name="T99" fmla="*/ 102 h 130"/>
                <a:gd name="T100" fmla="*/ 79 w 158"/>
                <a:gd name="T101" fmla="*/ 103 h 130"/>
                <a:gd name="T102" fmla="*/ 79 w 158"/>
                <a:gd name="T103" fmla="*/ 103 h 130"/>
                <a:gd name="T104" fmla="*/ 83 w 158"/>
                <a:gd name="T105" fmla="*/ 102 h 130"/>
                <a:gd name="T106" fmla="*/ 86 w 158"/>
                <a:gd name="T107" fmla="*/ 100 h 130"/>
                <a:gd name="T108" fmla="*/ 88 w 158"/>
                <a:gd name="T109" fmla="*/ 97 h 130"/>
                <a:gd name="T110" fmla="*/ 89 w 158"/>
                <a:gd name="T111" fmla="*/ 93 h 130"/>
                <a:gd name="T112" fmla="*/ 89 w 158"/>
                <a:gd name="T113" fmla="*/ 61 h 130"/>
                <a:gd name="T114" fmla="*/ 89 w 158"/>
                <a:gd name="T115" fmla="*/ 61 h 130"/>
                <a:gd name="T116" fmla="*/ 91 w 158"/>
                <a:gd name="T117" fmla="*/ 58 h 130"/>
                <a:gd name="T118" fmla="*/ 94 w 158"/>
                <a:gd name="T119" fmla="*/ 54 h 130"/>
                <a:gd name="T120" fmla="*/ 95 w 158"/>
                <a:gd name="T121" fmla="*/ 51 h 130"/>
                <a:gd name="T122" fmla="*/ 96 w 158"/>
                <a:gd name="T123" fmla="*/ 47 h 130"/>
                <a:gd name="T124" fmla="*/ 96 w 158"/>
                <a:gd name="T125" fmla="*/ 4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130">
                  <a:moveTo>
                    <a:pt x="158" y="121"/>
                  </a:moveTo>
                  <a:lnTo>
                    <a:pt x="158" y="121"/>
                  </a:lnTo>
                  <a:lnTo>
                    <a:pt x="157" y="124"/>
                  </a:lnTo>
                  <a:lnTo>
                    <a:pt x="155" y="126"/>
                  </a:lnTo>
                  <a:lnTo>
                    <a:pt x="153" y="129"/>
                  </a:lnTo>
                  <a:lnTo>
                    <a:pt x="150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5" y="129"/>
                  </a:lnTo>
                  <a:lnTo>
                    <a:pt x="3" y="126"/>
                  </a:lnTo>
                  <a:lnTo>
                    <a:pt x="1" y="124"/>
                  </a:lnTo>
                  <a:lnTo>
                    <a:pt x="0" y="12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3" y="1"/>
                  </a:lnTo>
                  <a:lnTo>
                    <a:pt x="155" y="3"/>
                  </a:lnTo>
                  <a:lnTo>
                    <a:pt x="157" y="5"/>
                  </a:lnTo>
                  <a:lnTo>
                    <a:pt x="158" y="8"/>
                  </a:lnTo>
                  <a:lnTo>
                    <a:pt x="158" y="121"/>
                  </a:lnTo>
                  <a:close/>
                  <a:moveTo>
                    <a:pt x="96" y="47"/>
                  </a:moveTo>
                  <a:lnTo>
                    <a:pt x="96" y="47"/>
                  </a:lnTo>
                  <a:lnTo>
                    <a:pt x="96" y="44"/>
                  </a:lnTo>
                  <a:lnTo>
                    <a:pt x="95" y="41"/>
                  </a:lnTo>
                  <a:lnTo>
                    <a:pt x="90" y="36"/>
                  </a:lnTo>
                  <a:lnTo>
                    <a:pt x="85" y="33"/>
                  </a:lnTo>
                  <a:lnTo>
                    <a:pt x="82" y="32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6" y="32"/>
                  </a:lnTo>
                  <a:lnTo>
                    <a:pt x="73" y="33"/>
                  </a:lnTo>
                  <a:lnTo>
                    <a:pt x="68" y="36"/>
                  </a:lnTo>
                  <a:lnTo>
                    <a:pt x="64" y="41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4" y="51"/>
                  </a:lnTo>
                  <a:lnTo>
                    <a:pt x="65" y="54"/>
                  </a:lnTo>
                  <a:lnTo>
                    <a:pt x="67" y="58"/>
                  </a:lnTo>
                  <a:lnTo>
                    <a:pt x="69" y="6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0" y="97"/>
                  </a:lnTo>
                  <a:lnTo>
                    <a:pt x="72" y="100"/>
                  </a:lnTo>
                  <a:lnTo>
                    <a:pt x="75" y="102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83" y="102"/>
                  </a:lnTo>
                  <a:lnTo>
                    <a:pt x="86" y="100"/>
                  </a:lnTo>
                  <a:lnTo>
                    <a:pt x="88" y="97"/>
                  </a:lnTo>
                  <a:lnTo>
                    <a:pt x="89" y="93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91" y="58"/>
                  </a:lnTo>
                  <a:lnTo>
                    <a:pt x="94" y="54"/>
                  </a:lnTo>
                  <a:lnTo>
                    <a:pt x="95" y="51"/>
                  </a:lnTo>
                  <a:lnTo>
                    <a:pt x="96" y="47"/>
                  </a:lnTo>
                  <a:lnTo>
                    <a:pt x="96" y="47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0" name="Freeform 421"/>
            <p:cNvSpPr>
              <a:spLocks/>
            </p:cNvSpPr>
            <p:nvPr/>
          </p:nvSpPr>
          <p:spPr bwMode="auto">
            <a:xfrm>
              <a:off x="2784476" y="2581275"/>
              <a:ext cx="120650" cy="88900"/>
            </a:xfrm>
            <a:custGeom>
              <a:avLst/>
              <a:gdLst>
                <a:gd name="T0" fmla="*/ 76 w 76"/>
                <a:gd name="T1" fmla="*/ 56 h 56"/>
                <a:gd name="T2" fmla="*/ 76 w 76"/>
                <a:gd name="T3" fmla="*/ 39 h 56"/>
                <a:gd name="T4" fmla="*/ 76 w 76"/>
                <a:gd name="T5" fmla="*/ 39 h 56"/>
                <a:gd name="T6" fmla="*/ 76 w 76"/>
                <a:gd name="T7" fmla="*/ 31 h 56"/>
                <a:gd name="T8" fmla="*/ 73 w 76"/>
                <a:gd name="T9" fmla="*/ 24 h 56"/>
                <a:gd name="T10" fmla="*/ 70 w 76"/>
                <a:gd name="T11" fmla="*/ 18 h 56"/>
                <a:gd name="T12" fmla="*/ 65 w 76"/>
                <a:gd name="T13" fmla="*/ 12 h 56"/>
                <a:gd name="T14" fmla="*/ 60 w 76"/>
                <a:gd name="T15" fmla="*/ 7 h 56"/>
                <a:gd name="T16" fmla="*/ 54 w 76"/>
                <a:gd name="T17" fmla="*/ 3 h 56"/>
                <a:gd name="T18" fmla="*/ 46 w 76"/>
                <a:gd name="T19" fmla="*/ 1 h 56"/>
                <a:gd name="T20" fmla="*/ 38 w 76"/>
                <a:gd name="T21" fmla="*/ 0 h 56"/>
                <a:gd name="T22" fmla="*/ 38 w 76"/>
                <a:gd name="T23" fmla="*/ 0 h 56"/>
                <a:gd name="T24" fmla="*/ 30 w 76"/>
                <a:gd name="T25" fmla="*/ 1 h 56"/>
                <a:gd name="T26" fmla="*/ 23 w 76"/>
                <a:gd name="T27" fmla="*/ 3 h 56"/>
                <a:gd name="T28" fmla="*/ 17 w 76"/>
                <a:gd name="T29" fmla="*/ 7 h 56"/>
                <a:gd name="T30" fmla="*/ 11 w 76"/>
                <a:gd name="T31" fmla="*/ 12 h 56"/>
                <a:gd name="T32" fmla="*/ 6 w 76"/>
                <a:gd name="T33" fmla="*/ 18 h 56"/>
                <a:gd name="T34" fmla="*/ 3 w 76"/>
                <a:gd name="T35" fmla="*/ 24 h 56"/>
                <a:gd name="T36" fmla="*/ 0 w 76"/>
                <a:gd name="T37" fmla="*/ 31 h 56"/>
                <a:gd name="T38" fmla="*/ 0 w 76"/>
                <a:gd name="T39" fmla="*/ 39 h 56"/>
                <a:gd name="T40" fmla="*/ 0 w 76"/>
                <a:gd name="T4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56">
                  <a:moveTo>
                    <a:pt x="76" y="56"/>
                  </a:moveTo>
                  <a:lnTo>
                    <a:pt x="76" y="39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3" y="24"/>
                  </a:lnTo>
                  <a:lnTo>
                    <a:pt x="70" y="18"/>
                  </a:lnTo>
                  <a:lnTo>
                    <a:pt x="65" y="12"/>
                  </a:lnTo>
                  <a:lnTo>
                    <a:pt x="60" y="7"/>
                  </a:lnTo>
                  <a:lnTo>
                    <a:pt x="54" y="3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1" y="12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5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1" name="Freeform 422"/>
            <p:cNvSpPr>
              <a:spLocks/>
            </p:cNvSpPr>
            <p:nvPr/>
          </p:nvSpPr>
          <p:spPr bwMode="auto">
            <a:xfrm>
              <a:off x="2743201" y="2543175"/>
              <a:ext cx="203200" cy="127000"/>
            </a:xfrm>
            <a:custGeom>
              <a:avLst/>
              <a:gdLst>
                <a:gd name="T0" fmla="*/ 0 w 128"/>
                <a:gd name="T1" fmla="*/ 80 h 80"/>
                <a:gd name="T2" fmla="*/ 0 w 128"/>
                <a:gd name="T3" fmla="*/ 63 h 80"/>
                <a:gd name="T4" fmla="*/ 0 w 128"/>
                <a:gd name="T5" fmla="*/ 63 h 80"/>
                <a:gd name="T6" fmla="*/ 0 w 128"/>
                <a:gd name="T7" fmla="*/ 56 h 80"/>
                <a:gd name="T8" fmla="*/ 1 w 128"/>
                <a:gd name="T9" fmla="*/ 50 h 80"/>
                <a:gd name="T10" fmla="*/ 3 w 128"/>
                <a:gd name="T11" fmla="*/ 44 h 80"/>
                <a:gd name="T12" fmla="*/ 6 w 128"/>
                <a:gd name="T13" fmla="*/ 39 h 80"/>
                <a:gd name="T14" fmla="*/ 11 w 128"/>
                <a:gd name="T15" fmla="*/ 27 h 80"/>
                <a:gd name="T16" fmla="*/ 19 w 128"/>
                <a:gd name="T17" fmla="*/ 18 h 80"/>
                <a:gd name="T18" fmla="*/ 28 w 128"/>
                <a:gd name="T19" fmla="*/ 10 h 80"/>
                <a:gd name="T20" fmla="*/ 39 w 128"/>
                <a:gd name="T21" fmla="*/ 4 h 80"/>
                <a:gd name="T22" fmla="*/ 46 w 128"/>
                <a:gd name="T23" fmla="*/ 2 h 80"/>
                <a:gd name="T24" fmla="*/ 51 w 128"/>
                <a:gd name="T25" fmla="*/ 1 h 80"/>
                <a:gd name="T26" fmla="*/ 58 w 128"/>
                <a:gd name="T27" fmla="*/ 0 h 80"/>
                <a:gd name="T28" fmla="*/ 64 w 128"/>
                <a:gd name="T29" fmla="*/ 0 h 80"/>
                <a:gd name="T30" fmla="*/ 64 w 128"/>
                <a:gd name="T31" fmla="*/ 0 h 80"/>
                <a:gd name="T32" fmla="*/ 70 w 128"/>
                <a:gd name="T33" fmla="*/ 0 h 80"/>
                <a:gd name="T34" fmla="*/ 77 w 128"/>
                <a:gd name="T35" fmla="*/ 1 h 80"/>
                <a:gd name="T36" fmla="*/ 84 w 128"/>
                <a:gd name="T37" fmla="*/ 2 h 80"/>
                <a:gd name="T38" fmla="*/ 89 w 128"/>
                <a:gd name="T39" fmla="*/ 4 h 80"/>
                <a:gd name="T40" fmla="*/ 100 w 128"/>
                <a:gd name="T41" fmla="*/ 10 h 80"/>
                <a:gd name="T42" fmla="*/ 109 w 128"/>
                <a:gd name="T43" fmla="*/ 18 h 80"/>
                <a:gd name="T44" fmla="*/ 118 w 128"/>
                <a:gd name="T45" fmla="*/ 27 h 80"/>
                <a:gd name="T46" fmla="*/ 123 w 128"/>
                <a:gd name="T47" fmla="*/ 39 h 80"/>
                <a:gd name="T48" fmla="*/ 125 w 128"/>
                <a:gd name="T49" fmla="*/ 44 h 80"/>
                <a:gd name="T50" fmla="*/ 127 w 128"/>
                <a:gd name="T51" fmla="*/ 50 h 80"/>
                <a:gd name="T52" fmla="*/ 128 w 128"/>
                <a:gd name="T53" fmla="*/ 56 h 80"/>
                <a:gd name="T54" fmla="*/ 128 w 128"/>
                <a:gd name="T55" fmla="*/ 63 h 80"/>
                <a:gd name="T56" fmla="*/ 128 w 128"/>
                <a:gd name="T5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80">
                  <a:moveTo>
                    <a:pt x="0" y="8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11" y="27"/>
                  </a:lnTo>
                  <a:lnTo>
                    <a:pt x="19" y="18"/>
                  </a:lnTo>
                  <a:lnTo>
                    <a:pt x="28" y="10"/>
                  </a:lnTo>
                  <a:lnTo>
                    <a:pt x="39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1"/>
                  </a:lnTo>
                  <a:lnTo>
                    <a:pt x="84" y="2"/>
                  </a:lnTo>
                  <a:lnTo>
                    <a:pt x="89" y="4"/>
                  </a:lnTo>
                  <a:lnTo>
                    <a:pt x="100" y="10"/>
                  </a:lnTo>
                  <a:lnTo>
                    <a:pt x="109" y="18"/>
                  </a:lnTo>
                  <a:lnTo>
                    <a:pt x="118" y="27"/>
                  </a:lnTo>
                  <a:lnTo>
                    <a:pt x="123" y="39"/>
                  </a:lnTo>
                  <a:lnTo>
                    <a:pt x="125" y="44"/>
                  </a:lnTo>
                  <a:lnTo>
                    <a:pt x="127" y="50"/>
                  </a:lnTo>
                  <a:lnTo>
                    <a:pt x="128" y="56"/>
                  </a:lnTo>
                  <a:lnTo>
                    <a:pt x="128" y="63"/>
                  </a:lnTo>
                  <a:lnTo>
                    <a:pt x="128" y="8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2" name="Freeform 423"/>
            <p:cNvSpPr>
              <a:spLocks/>
            </p:cNvSpPr>
            <p:nvPr/>
          </p:nvSpPr>
          <p:spPr bwMode="auto">
            <a:xfrm>
              <a:off x="3003551" y="3000375"/>
              <a:ext cx="87313" cy="61913"/>
            </a:xfrm>
            <a:custGeom>
              <a:avLst/>
              <a:gdLst>
                <a:gd name="T0" fmla="*/ 0 w 55"/>
                <a:gd name="T1" fmla="*/ 39 h 39"/>
                <a:gd name="T2" fmla="*/ 0 w 55"/>
                <a:gd name="T3" fmla="*/ 39 h 39"/>
                <a:gd name="T4" fmla="*/ 2 w 55"/>
                <a:gd name="T5" fmla="*/ 29 h 39"/>
                <a:gd name="T6" fmla="*/ 5 w 55"/>
                <a:gd name="T7" fmla="*/ 22 h 39"/>
                <a:gd name="T8" fmla="*/ 8 w 55"/>
                <a:gd name="T9" fmla="*/ 15 h 39"/>
                <a:gd name="T10" fmla="*/ 12 w 55"/>
                <a:gd name="T11" fmla="*/ 10 h 39"/>
                <a:gd name="T12" fmla="*/ 15 w 55"/>
                <a:gd name="T13" fmla="*/ 5 h 39"/>
                <a:gd name="T14" fmla="*/ 19 w 55"/>
                <a:gd name="T15" fmla="*/ 2 h 39"/>
                <a:gd name="T16" fmla="*/ 24 w 55"/>
                <a:gd name="T17" fmla="*/ 0 h 39"/>
                <a:gd name="T18" fmla="*/ 28 w 55"/>
                <a:gd name="T19" fmla="*/ 0 h 39"/>
                <a:gd name="T20" fmla="*/ 28 w 55"/>
                <a:gd name="T21" fmla="*/ 0 h 39"/>
                <a:gd name="T22" fmla="*/ 32 w 55"/>
                <a:gd name="T23" fmla="*/ 0 h 39"/>
                <a:gd name="T24" fmla="*/ 35 w 55"/>
                <a:gd name="T25" fmla="*/ 2 h 39"/>
                <a:gd name="T26" fmla="*/ 39 w 55"/>
                <a:gd name="T27" fmla="*/ 5 h 39"/>
                <a:gd name="T28" fmla="*/ 43 w 55"/>
                <a:gd name="T29" fmla="*/ 10 h 39"/>
                <a:gd name="T30" fmla="*/ 46 w 55"/>
                <a:gd name="T31" fmla="*/ 15 h 39"/>
                <a:gd name="T32" fmla="*/ 49 w 55"/>
                <a:gd name="T33" fmla="*/ 22 h 39"/>
                <a:gd name="T34" fmla="*/ 52 w 55"/>
                <a:gd name="T35" fmla="*/ 29 h 39"/>
                <a:gd name="T36" fmla="*/ 55 w 55"/>
                <a:gd name="T3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39">
                  <a:moveTo>
                    <a:pt x="0" y="39"/>
                  </a:moveTo>
                  <a:lnTo>
                    <a:pt x="0" y="39"/>
                  </a:lnTo>
                  <a:lnTo>
                    <a:pt x="2" y="29"/>
                  </a:lnTo>
                  <a:lnTo>
                    <a:pt x="5" y="22"/>
                  </a:lnTo>
                  <a:lnTo>
                    <a:pt x="8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3" y="10"/>
                  </a:lnTo>
                  <a:lnTo>
                    <a:pt x="46" y="15"/>
                  </a:lnTo>
                  <a:lnTo>
                    <a:pt x="49" y="22"/>
                  </a:lnTo>
                  <a:lnTo>
                    <a:pt x="52" y="29"/>
                  </a:lnTo>
                  <a:lnTo>
                    <a:pt x="55" y="3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3" name="Freeform 424"/>
            <p:cNvSpPr>
              <a:spLocks/>
            </p:cNvSpPr>
            <p:nvPr/>
          </p:nvSpPr>
          <p:spPr bwMode="auto">
            <a:xfrm>
              <a:off x="2944813" y="3094038"/>
              <a:ext cx="39688" cy="36513"/>
            </a:xfrm>
            <a:custGeom>
              <a:avLst/>
              <a:gdLst>
                <a:gd name="T0" fmla="*/ 22 w 25"/>
                <a:gd name="T1" fmla="*/ 2 h 23"/>
                <a:gd name="T2" fmla="*/ 22 w 25"/>
                <a:gd name="T3" fmla="*/ 2 h 23"/>
                <a:gd name="T4" fmla="*/ 25 w 25"/>
                <a:gd name="T5" fmla="*/ 5 h 23"/>
                <a:gd name="T6" fmla="*/ 25 w 25"/>
                <a:gd name="T7" fmla="*/ 10 h 23"/>
                <a:gd name="T8" fmla="*/ 25 w 25"/>
                <a:gd name="T9" fmla="*/ 10 h 23"/>
                <a:gd name="T10" fmla="*/ 24 w 25"/>
                <a:gd name="T11" fmla="*/ 15 h 23"/>
                <a:gd name="T12" fmla="*/ 21 w 25"/>
                <a:gd name="T13" fmla="*/ 19 h 23"/>
                <a:gd name="T14" fmla="*/ 17 w 25"/>
                <a:gd name="T15" fmla="*/ 22 h 23"/>
                <a:gd name="T16" fmla="*/ 12 w 25"/>
                <a:gd name="T17" fmla="*/ 23 h 23"/>
                <a:gd name="T18" fmla="*/ 12 w 25"/>
                <a:gd name="T19" fmla="*/ 23 h 23"/>
                <a:gd name="T20" fmla="*/ 8 w 25"/>
                <a:gd name="T21" fmla="*/ 22 h 23"/>
                <a:gd name="T22" fmla="*/ 4 w 25"/>
                <a:gd name="T23" fmla="*/ 19 h 23"/>
                <a:gd name="T24" fmla="*/ 1 w 25"/>
                <a:gd name="T25" fmla="*/ 15 h 23"/>
                <a:gd name="T26" fmla="*/ 0 w 25"/>
                <a:gd name="T27" fmla="*/ 10 h 23"/>
                <a:gd name="T28" fmla="*/ 0 w 25"/>
                <a:gd name="T29" fmla="*/ 10 h 23"/>
                <a:gd name="T30" fmla="*/ 1 w 25"/>
                <a:gd name="T31" fmla="*/ 7 h 23"/>
                <a:gd name="T32" fmla="*/ 2 w 25"/>
                <a:gd name="T33" fmla="*/ 4 h 23"/>
                <a:gd name="T34" fmla="*/ 4 w 25"/>
                <a:gd name="T35" fmla="*/ 2 h 23"/>
                <a:gd name="T36" fmla="*/ 6 w 25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22" y="2"/>
                  </a:moveTo>
                  <a:lnTo>
                    <a:pt x="22" y="2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15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4" name="Line 425"/>
            <p:cNvSpPr>
              <a:spLocks noChangeShapeType="1"/>
            </p:cNvSpPr>
            <p:nvPr/>
          </p:nvSpPr>
          <p:spPr bwMode="auto">
            <a:xfrm flipH="1">
              <a:off x="2986088" y="3073400"/>
              <a:ext cx="123825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5" name="Freeform 426"/>
            <p:cNvSpPr>
              <a:spLocks/>
            </p:cNvSpPr>
            <p:nvPr/>
          </p:nvSpPr>
          <p:spPr bwMode="auto">
            <a:xfrm>
              <a:off x="3109913" y="309403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9 w 24"/>
                <a:gd name="T3" fmla="*/ 0 h 23"/>
                <a:gd name="T4" fmla="*/ 21 w 24"/>
                <a:gd name="T5" fmla="*/ 2 h 23"/>
                <a:gd name="T6" fmla="*/ 22 w 24"/>
                <a:gd name="T7" fmla="*/ 4 h 23"/>
                <a:gd name="T8" fmla="*/ 24 w 24"/>
                <a:gd name="T9" fmla="*/ 7 h 23"/>
                <a:gd name="T10" fmla="*/ 24 w 24"/>
                <a:gd name="T11" fmla="*/ 10 h 23"/>
                <a:gd name="T12" fmla="*/ 24 w 24"/>
                <a:gd name="T13" fmla="*/ 10 h 23"/>
                <a:gd name="T14" fmla="*/ 23 w 24"/>
                <a:gd name="T15" fmla="*/ 15 h 23"/>
                <a:gd name="T16" fmla="*/ 20 w 24"/>
                <a:gd name="T17" fmla="*/ 19 h 23"/>
                <a:gd name="T18" fmla="*/ 17 w 24"/>
                <a:gd name="T19" fmla="*/ 22 h 23"/>
                <a:gd name="T20" fmla="*/ 12 w 24"/>
                <a:gd name="T21" fmla="*/ 23 h 23"/>
                <a:gd name="T22" fmla="*/ 12 w 24"/>
                <a:gd name="T23" fmla="*/ 23 h 23"/>
                <a:gd name="T24" fmla="*/ 7 w 24"/>
                <a:gd name="T25" fmla="*/ 22 h 23"/>
                <a:gd name="T26" fmla="*/ 4 w 24"/>
                <a:gd name="T27" fmla="*/ 19 h 23"/>
                <a:gd name="T28" fmla="*/ 1 w 24"/>
                <a:gd name="T29" fmla="*/ 15 h 23"/>
                <a:gd name="T30" fmla="*/ 0 w 24"/>
                <a:gd name="T31" fmla="*/ 10 h 23"/>
                <a:gd name="T32" fmla="*/ 0 w 24"/>
                <a:gd name="T33" fmla="*/ 10 h 23"/>
                <a:gd name="T34" fmla="*/ 1 w 24"/>
                <a:gd name="T35" fmla="*/ 5 h 23"/>
                <a:gd name="T36" fmla="*/ 3 w 24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9" y="0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6" name="Freeform 427"/>
            <p:cNvSpPr>
              <a:spLocks/>
            </p:cNvSpPr>
            <p:nvPr/>
          </p:nvSpPr>
          <p:spPr bwMode="auto">
            <a:xfrm>
              <a:off x="2922588" y="3073400"/>
              <a:ext cx="249238" cy="269875"/>
            </a:xfrm>
            <a:custGeom>
              <a:avLst/>
              <a:gdLst>
                <a:gd name="T0" fmla="*/ 23 w 157"/>
                <a:gd name="T1" fmla="*/ 0 h 170"/>
                <a:gd name="T2" fmla="*/ 0 w 157"/>
                <a:gd name="T3" fmla="*/ 0 h 170"/>
                <a:gd name="T4" fmla="*/ 7 w 157"/>
                <a:gd name="T5" fmla="*/ 85 h 170"/>
                <a:gd name="T6" fmla="*/ 0 w 157"/>
                <a:gd name="T7" fmla="*/ 170 h 170"/>
                <a:gd name="T8" fmla="*/ 157 w 157"/>
                <a:gd name="T9" fmla="*/ 170 h 170"/>
                <a:gd name="T10" fmla="*/ 150 w 157"/>
                <a:gd name="T11" fmla="*/ 85 h 170"/>
                <a:gd name="T12" fmla="*/ 157 w 157"/>
                <a:gd name="T13" fmla="*/ 0 h 170"/>
                <a:gd name="T14" fmla="*/ 134 w 157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70">
                  <a:moveTo>
                    <a:pt x="23" y="0"/>
                  </a:moveTo>
                  <a:lnTo>
                    <a:pt x="0" y="0"/>
                  </a:lnTo>
                  <a:lnTo>
                    <a:pt x="7" y="85"/>
                  </a:lnTo>
                  <a:lnTo>
                    <a:pt x="0" y="170"/>
                  </a:lnTo>
                  <a:lnTo>
                    <a:pt x="157" y="170"/>
                  </a:lnTo>
                  <a:lnTo>
                    <a:pt x="150" y="85"/>
                  </a:lnTo>
                  <a:lnTo>
                    <a:pt x="157" y="0"/>
                  </a:lnTo>
                  <a:lnTo>
                    <a:pt x="134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7" name="Line 428"/>
            <p:cNvSpPr>
              <a:spLocks noChangeShapeType="1"/>
            </p:cNvSpPr>
            <p:nvPr/>
          </p:nvSpPr>
          <p:spPr bwMode="auto">
            <a:xfrm>
              <a:off x="3122613" y="31099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8" name="Freeform 429"/>
            <p:cNvSpPr>
              <a:spLocks/>
            </p:cNvSpPr>
            <p:nvPr/>
          </p:nvSpPr>
          <p:spPr bwMode="auto">
            <a:xfrm>
              <a:off x="2963863" y="2979738"/>
              <a:ext cx="165100" cy="123825"/>
            </a:xfrm>
            <a:custGeom>
              <a:avLst/>
              <a:gdLst>
                <a:gd name="T0" fmla="*/ 0 w 104"/>
                <a:gd name="T1" fmla="*/ 78 h 78"/>
                <a:gd name="T2" fmla="*/ 0 w 104"/>
                <a:gd name="T3" fmla="*/ 78 h 78"/>
                <a:gd name="T4" fmla="*/ 3 w 104"/>
                <a:gd name="T5" fmla="*/ 62 h 78"/>
                <a:gd name="T6" fmla="*/ 7 w 104"/>
                <a:gd name="T7" fmla="*/ 46 h 78"/>
                <a:gd name="T8" fmla="*/ 13 w 104"/>
                <a:gd name="T9" fmla="*/ 33 h 78"/>
                <a:gd name="T10" fmla="*/ 19 w 104"/>
                <a:gd name="T11" fmla="*/ 22 h 78"/>
                <a:gd name="T12" fmla="*/ 26 w 104"/>
                <a:gd name="T13" fmla="*/ 13 h 78"/>
                <a:gd name="T14" fmla="*/ 34 w 104"/>
                <a:gd name="T15" fmla="*/ 5 h 78"/>
                <a:gd name="T16" fmla="*/ 38 w 104"/>
                <a:gd name="T17" fmla="*/ 3 h 78"/>
                <a:gd name="T18" fmla="*/ 43 w 104"/>
                <a:gd name="T19" fmla="*/ 1 h 78"/>
                <a:gd name="T20" fmla="*/ 48 w 104"/>
                <a:gd name="T21" fmla="*/ 0 h 78"/>
                <a:gd name="T22" fmla="*/ 53 w 104"/>
                <a:gd name="T23" fmla="*/ 0 h 78"/>
                <a:gd name="T24" fmla="*/ 53 w 104"/>
                <a:gd name="T25" fmla="*/ 0 h 78"/>
                <a:gd name="T26" fmla="*/ 57 w 104"/>
                <a:gd name="T27" fmla="*/ 0 h 78"/>
                <a:gd name="T28" fmla="*/ 62 w 104"/>
                <a:gd name="T29" fmla="*/ 1 h 78"/>
                <a:gd name="T30" fmla="*/ 66 w 104"/>
                <a:gd name="T31" fmla="*/ 3 h 78"/>
                <a:gd name="T32" fmla="*/ 70 w 104"/>
                <a:gd name="T33" fmla="*/ 5 h 78"/>
                <a:gd name="T34" fmla="*/ 78 w 104"/>
                <a:gd name="T35" fmla="*/ 13 h 78"/>
                <a:gd name="T36" fmla="*/ 86 w 104"/>
                <a:gd name="T37" fmla="*/ 22 h 78"/>
                <a:gd name="T38" fmla="*/ 92 w 104"/>
                <a:gd name="T39" fmla="*/ 33 h 78"/>
                <a:gd name="T40" fmla="*/ 98 w 104"/>
                <a:gd name="T41" fmla="*/ 46 h 78"/>
                <a:gd name="T42" fmla="*/ 101 w 104"/>
                <a:gd name="T43" fmla="*/ 62 h 78"/>
                <a:gd name="T44" fmla="*/ 104 w 104"/>
                <a:gd name="T4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78">
                  <a:moveTo>
                    <a:pt x="0" y="78"/>
                  </a:moveTo>
                  <a:lnTo>
                    <a:pt x="0" y="78"/>
                  </a:lnTo>
                  <a:lnTo>
                    <a:pt x="3" y="62"/>
                  </a:lnTo>
                  <a:lnTo>
                    <a:pt x="7" y="46"/>
                  </a:lnTo>
                  <a:lnTo>
                    <a:pt x="13" y="33"/>
                  </a:lnTo>
                  <a:lnTo>
                    <a:pt x="19" y="22"/>
                  </a:lnTo>
                  <a:lnTo>
                    <a:pt x="26" y="13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8" y="13"/>
                  </a:lnTo>
                  <a:lnTo>
                    <a:pt x="86" y="22"/>
                  </a:lnTo>
                  <a:lnTo>
                    <a:pt x="92" y="33"/>
                  </a:lnTo>
                  <a:lnTo>
                    <a:pt x="98" y="46"/>
                  </a:lnTo>
                  <a:lnTo>
                    <a:pt x="101" y="62"/>
                  </a:lnTo>
                  <a:lnTo>
                    <a:pt x="104" y="7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9" name="Freeform 430"/>
            <p:cNvSpPr>
              <a:spLocks/>
            </p:cNvSpPr>
            <p:nvPr/>
          </p:nvSpPr>
          <p:spPr bwMode="auto">
            <a:xfrm>
              <a:off x="2422526" y="3035300"/>
              <a:ext cx="255588" cy="163513"/>
            </a:xfrm>
            <a:custGeom>
              <a:avLst/>
              <a:gdLst>
                <a:gd name="T0" fmla="*/ 18 w 161"/>
                <a:gd name="T1" fmla="*/ 103 h 103"/>
                <a:gd name="T2" fmla="*/ 149 w 161"/>
                <a:gd name="T3" fmla="*/ 103 h 103"/>
                <a:gd name="T4" fmla="*/ 161 w 161"/>
                <a:gd name="T5" fmla="*/ 9 h 103"/>
                <a:gd name="T6" fmla="*/ 161 w 161"/>
                <a:gd name="T7" fmla="*/ 9 h 103"/>
                <a:gd name="T8" fmla="*/ 0 w 161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03">
                  <a:moveTo>
                    <a:pt x="18" y="103"/>
                  </a:moveTo>
                  <a:lnTo>
                    <a:pt x="149" y="103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0" name="Freeform 431"/>
            <p:cNvSpPr>
              <a:spLocks/>
            </p:cNvSpPr>
            <p:nvPr/>
          </p:nvSpPr>
          <p:spPr bwMode="auto">
            <a:xfrm>
              <a:off x="2459038" y="3133725"/>
              <a:ext cx="185738" cy="25400"/>
            </a:xfrm>
            <a:custGeom>
              <a:avLst/>
              <a:gdLst>
                <a:gd name="T0" fmla="*/ 108 w 117"/>
                <a:gd name="T1" fmla="*/ 16 h 16"/>
                <a:gd name="T2" fmla="*/ 9 w 117"/>
                <a:gd name="T3" fmla="*/ 16 h 16"/>
                <a:gd name="T4" fmla="*/ 9 w 117"/>
                <a:gd name="T5" fmla="*/ 16 h 16"/>
                <a:gd name="T6" fmla="*/ 6 w 117"/>
                <a:gd name="T7" fmla="*/ 15 h 16"/>
                <a:gd name="T8" fmla="*/ 2 w 117"/>
                <a:gd name="T9" fmla="*/ 14 h 16"/>
                <a:gd name="T10" fmla="*/ 1 w 117"/>
                <a:gd name="T11" fmla="*/ 11 h 16"/>
                <a:gd name="T12" fmla="*/ 0 w 117"/>
                <a:gd name="T13" fmla="*/ 8 h 16"/>
                <a:gd name="T14" fmla="*/ 0 w 117"/>
                <a:gd name="T15" fmla="*/ 8 h 16"/>
                <a:gd name="T16" fmla="*/ 1 w 117"/>
                <a:gd name="T17" fmla="*/ 5 h 16"/>
                <a:gd name="T18" fmla="*/ 2 w 117"/>
                <a:gd name="T19" fmla="*/ 3 h 16"/>
                <a:gd name="T20" fmla="*/ 6 w 117"/>
                <a:gd name="T21" fmla="*/ 1 h 16"/>
                <a:gd name="T22" fmla="*/ 9 w 117"/>
                <a:gd name="T23" fmla="*/ 0 h 16"/>
                <a:gd name="T24" fmla="*/ 108 w 117"/>
                <a:gd name="T25" fmla="*/ 0 h 16"/>
                <a:gd name="T26" fmla="*/ 108 w 117"/>
                <a:gd name="T27" fmla="*/ 0 h 16"/>
                <a:gd name="T28" fmla="*/ 111 w 117"/>
                <a:gd name="T29" fmla="*/ 1 h 16"/>
                <a:gd name="T30" fmla="*/ 115 w 117"/>
                <a:gd name="T31" fmla="*/ 3 h 16"/>
                <a:gd name="T32" fmla="*/ 116 w 117"/>
                <a:gd name="T33" fmla="*/ 5 h 16"/>
                <a:gd name="T34" fmla="*/ 117 w 117"/>
                <a:gd name="T35" fmla="*/ 8 h 16"/>
                <a:gd name="T36" fmla="*/ 117 w 117"/>
                <a:gd name="T37" fmla="*/ 8 h 16"/>
                <a:gd name="T38" fmla="*/ 116 w 117"/>
                <a:gd name="T39" fmla="*/ 11 h 16"/>
                <a:gd name="T40" fmla="*/ 115 w 117"/>
                <a:gd name="T41" fmla="*/ 14 h 16"/>
                <a:gd name="T42" fmla="*/ 111 w 117"/>
                <a:gd name="T43" fmla="*/ 15 h 16"/>
                <a:gd name="T44" fmla="*/ 108 w 117"/>
                <a:gd name="T45" fmla="*/ 16 h 16"/>
                <a:gd name="T46" fmla="*/ 108 w 117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6">
                  <a:moveTo>
                    <a:pt x="108" y="16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1" y="1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6" y="11"/>
                  </a:lnTo>
                  <a:lnTo>
                    <a:pt x="115" y="14"/>
                  </a:lnTo>
                  <a:lnTo>
                    <a:pt x="111" y="15"/>
                  </a:lnTo>
                  <a:lnTo>
                    <a:pt x="108" y="16"/>
                  </a:lnTo>
                  <a:lnTo>
                    <a:pt x="108" y="1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1" name="Freeform 432"/>
            <p:cNvSpPr>
              <a:spLocks/>
            </p:cNvSpPr>
            <p:nvPr/>
          </p:nvSpPr>
          <p:spPr bwMode="auto">
            <a:xfrm>
              <a:off x="2452688" y="3081338"/>
              <a:ext cx="198438" cy="23813"/>
            </a:xfrm>
            <a:custGeom>
              <a:avLst/>
              <a:gdLst>
                <a:gd name="T0" fmla="*/ 117 w 125"/>
                <a:gd name="T1" fmla="*/ 15 h 15"/>
                <a:gd name="T2" fmla="*/ 9 w 125"/>
                <a:gd name="T3" fmla="*/ 15 h 15"/>
                <a:gd name="T4" fmla="*/ 9 w 125"/>
                <a:gd name="T5" fmla="*/ 15 h 15"/>
                <a:gd name="T6" fmla="*/ 5 w 125"/>
                <a:gd name="T7" fmla="*/ 14 h 15"/>
                <a:gd name="T8" fmla="*/ 2 w 125"/>
                <a:gd name="T9" fmla="*/ 13 h 15"/>
                <a:gd name="T10" fmla="*/ 1 w 125"/>
                <a:gd name="T11" fmla="*/ 10 h 15"/>
                <a:gd name="T12" fmla="*/ 0 w 125"/>
                <a:gd name="T13" fmla="*/ 7 h 15"/>
                <a:gd name="T14" fmla="*/ 0 w 125"/>
                <a:gd name="T15" fmla="*/ 7 h 15"/>
                <a:gd name="T16" fmla="*/ 1 w 125"/>
                <a:gd name="T17" fmla="*/ 4 h 15"/>
                <a:gd name="T18" fmla="*/ 2 w 125"/>
                <a:gd name="T19" fmla="*/ 2 h 15"/>
                <a:gd name="T20" fmla="*/ 5 w 125"/>
                <a:gd name="T21" fmla="*/ 0 h 15"/>
                <a:gd name="T22" fmla="*/ 9 w 125"/>
                <a:gd name="T23" fmla="*/ 0 h 15"/>
                <a:gd name="T24" fmla="*/ 117 w 125"/>
                <a:gd name="T25" fmla="*/ 0 h 15"/>
                <a:gd name="T26" fmla="*/ 117 w 125"/>
                <a:gd name="T27" fmla="*/ 0 h 15"/>
                <a:gd name="T28" fmla="*/ 120 w 125"/>
                <a:gd name="T29" fmla="*/ 0 h 15"/>
                <a:gd name="T30" fmla="*/ 123 w 125"/>
                <a:gd name="T31" fmla="*/ 2 h 15"/>
                <a:gd name="T32" fmla="*/ 124 w 125"/>
                <a:gd name="T33" fmla="*/ 4 h 15"/>
                <a:gd name="T34" fmla="*/ 125 w 125"/>
                <a:gd name="T35" fmla="*/ 7 h 15"/>
                <a:gd name="T36" fmla="*/ 125 w 125"/>
                <a:gd name="T37" fmla="*/ 7 h 15"/>
                <a:gd name="T38" fmla="*/ 124 w 125"/>
                <a:gd name="T39" fmla="*/ 10 h 15"/>
                <a:gd name="T40" fmla="*/ 123 w 125"/>
                <a:gd name="T41" fmla="*/ 13 h 15"/>
                <a:gd name="T42" fmla="*/ 120 w 125"/>
                <a:gd name="T43" fmla="*/ 14 h 15"/>
                <a:gd name="T44" fmla="*/ 117 w 125"/>
                <a:gd name="T45" fmla="*/ 15 h 15"/>
                <a:gd name="T46" fmla="*/ 117 w 125"/>
                <a:gd name="T4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" h="15">
                  <a:moveTo>
                    <a:pt x="117" y="15"/>
                  </a:moveTo>
                  <a:lnTo>
                    <a:pt x="9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3" y="2"/>
                  </a:lnTo>
                  <a:lnTo>
                    <a:pt x="124" y="4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4" y="10"/>
                  </a:lnTo>
                  <a:lnTo>
                    <a:pt x="123" y="13"/>
                  </a:lnTo>
                  <a:lnTo>
                    <a:pt x="120" y="14"/>
                  </a:lnTo>
                  <a:lnTo>
                    <a:pt x="117" y="15"/>
                  </a:lnTo>
                  <a:lnTo>
                    <a:pt x="117" y="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2" name="Freeform 433"/>
            <p:cNvSpPr>
              <a:spLocks noEditPoints="1"/>
            </p:cNvSpPr>
            <p:nvPr/>
          </p:nvSpPr>
          <p:spPr bwMode="auto">
            <a:xfrm>
              <a:off x="2439988" y="3263900"/>
              <a:ext cx="68263" cy="68263"/>
            </a:xfrm>
            <a:custGeom>
              <a:avLst/>
              <a:gdLst>
                <a:gd name="T0" fmla="*/ 22 w 43"/>
                <a:gd name="T1" fmla="*/ 0 h 43"/>
                <a:gd name="T2" fmla="*/ 22 w 43"/>
                <a:gd name="T3" fmla="*/ 0 h 43"/>
                <a:gd name="T4" fmla="*/ 18 w 43"/>
                <a:gd name="T5" fmla="*/ 0 h 43"/>
                <a:gd name="T6" fmla="*/ 13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3 w 43"/>
                <a:gd name="T33" fmla="*/ 41 h 43"/>
                <a:gd name="T34" fmla="*/ 18 w 43"/>
                <a:gd name="T35" fmla="*/ 43 h 43"/>
                <a:gd name="T36" fmla="*/ 22 w 43"/>
                <a:gd name="T37" fmla="*/ 43 h 43"/>
                <a:gd name="T38" fmla="*/ 22 w 43"/>
                <a:gd name="T39" fmla="*/ 43 h 43"/>
                <a:gd name="T40" fmla="*/ 26 w 43"/>
                <a:gd name="T41" fmla="*/ 43 h 43"/>
                <a:gd name="T42" fmla="*/ 30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3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3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30 w 43"/>
                <a:gd name="T69" fmla="*/ 1 h 43"/>
                <a:gd name="T70" fmla="*/ 26 w 43"/>
                <a:gd name="T71" fmla="*/ 0 h 43"/>
                <a:gd name="T72" fmla="*/ 22 w 43"/>
                <a:gd name="T73" fmla="*/ 0 h 43"/>
                <a:gd name="T74" fmla="*/ 22 w 43"/>
                <a:gd name="T75" fmla="*/ 0 h 43"/>
                <a:gd name="T76" fmla="*/ 22 w 43"/>
                <a:gd name="T77" fmla="*/ 28 h 43"/>
                <a:gd name="T78" fmla="*/ 22 w 43"/>
                <a:gd name="T79" fmla="*/ 28 h 43"/>
                <a:gd name="T80" fmla="*/ 19 w 43"/>
                <a:gd name="T81" fmla="*/ 28 h 43"/>
                <a:gd name="T82" fmla="*/ 17 w 43"/>
                <a:gd name="T83" fmla="*/ 26 h 43"/>
                <a:gd name="T84" fmla="*/ 15 w 43"/>
                <a:gd name="T85" fmla="*/ 24 h 43"/>
                <a:gd name="T86" fmla="*/ 15 w 43"/>
                <a:gd name="T87" fmla="*/ 22 h 43"/>
                <a:gd name="T88" fmla="*/ 15 w 43"/>
                <a:gd name="T89" fmla="*/ 22 h 43"/>
                <a:gd name="T90" fmla="*/ 15 w 43"/>
                <a:gd name="T91" fmla="*/ 19 h 43"/>
                <a:gd name="T92" fmla="*/ 17 w 43"/>
                <a:gd name="T93" fmla="*/ 17 h 43"/>
                <a:gd name="T94" fmla="*/ 19 w 43"/>
                <a:gd name="T95" fmla="*/ 16 h 43"/>
                <a:gd name="T96" fmla="*/ 22 w 43"/>
                <a:gd name="T97" fmla="*/ 16 h 43"/>
                <a:gd name="T98" fmla="*/ 22 w 43"/>
                <a:gd name="T99" fmla="*/ 16 h 43"/>
                <a:gd name="T100" fmla="*/ 24 w 43"/>
                <a:gd name="T101" fmla="*/ 16 h 43"/>
                <a:gd name="T102" fmla="*/ 26 w 43"/>
                <a:gd name="T103" fmla="*/ 17 h 43"/>
                <a:gd name="T104" fmla="*/ 28 w 43"/>
                <a:gd name="T105" fmla="*/ 19 h 43"/>
                <a:gd name="T106" fmla="*/ 28 w 43"/>
                <a:gd name="T107" fmla="*/ 22 h 43"/>
                <a:gd name="T108" fmla="*/ 28 w 43"/>
                <a:gd name="T109" fmla="*/ 22 h 43"/>
                <a:gd name="T110" fmla="*/ 28 w 43"/>
                <a:gd name="T111" fmla="*/ 24 h 43"/>
                <a:gd name="T112" fmla="*/ 26 w 43"/>
                <a:gd name="T113" fmla="*/ 26 h 43"/>
                <a:gd name="T114" fmla="*/ 24 w 43"/>
                <a:gd name="T115" fmla="*/ 28 h 43"/>
                <a:gd name="T116" fmla="*/ 22 w 43"/>
                <a:gd name="T117" fmla="*/ 28 h 43"/>
                <a:gd name="T118" fmla="*/ 22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2" y="0"/>
                  </a:move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8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0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close/>
                  <a:moveTo>
                    <a:pt x="22" y="28"/>
                  </a:moveTo>
                  <a:lnTo>
                    <a:pt x="22" y="28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3" name="Freeform 434"/>
            <p:cNvSpPr>
              <a:spLocks noEditPoints="1"/>
            </p:cNvSpPr>
            <p:nvPr/>
          </p:nvSpPr>
          <p:spPr bwMode="auto">
            <a:xfrm>
              <a:off x="2586038" y="3263900"/>
              <a:ext cx="68263" cy="68263"/>
            </a:xfrm>
            <a:custGeom>
              <a:avLst/>
              <a:gdLst>
                <a:gd name="T0" fmla="*/ 21 w 43"/>
                <a:gd name="T1" fmla="*/ 0 h 43"/>
                <a:gd name="T2" fmla="*/ 21 w 43"/>
                <a:gd name="T3" fmla="*/ 0 h 43"/>
                <a:gd name="T4" fmla="*/ 16 w 43"/>
                <a:gd name="T5" fmla="*/ 0 h 43"/>
                <a:gd name="T6" fmla="*/ 12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2 w 43"/>
                <a:gd name="T33" fmla="*/ 41 h 43"/>
                <a:gd name="T34" fmla="*/ 16 w 43"/>
                <a:gd name="T35" fmla="*/ 43 h 43"/>
                <a:gd name="T36" fmla="*/ 21 w 43"/>
                <a:gd name="T37" fmla="*/ 43 h 43"/>
                <a:gd name="T38" fmla="*/ 21 w 43"/>
                <a:gd name="T39" fmla="*/ 43 h 43"/>
                <a:gd name="T40" fmla="*/ 25 w 43"/>
                <a:gd name="T41" fmla="*/ 43 h 43"/>
                <a:gd name="T42" fmla="*/ 29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2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2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29 w 43"/>
                <a:gd name="T69" fmla="*/ 1 h 43"/>
                <a:gd name="T70" fmla="*/ 25 w 43"/>
                <a:gd name="T71" fmla="*/ 0 h 43"/>
                <a:gd name="T72" fmla="*/ 21 w 43"/>
                <a:gd name="T73" fmla="*/ 0 h 43"/>
                <a:gd name="T74" fmla="*/ 21 w 43"/>
                <a:gd name="T75" fmla="*/ 0 h 43"/>
                <a:gd name="T76" fmla="*/ 21 w 43"/>
                <a:gd name="T77" fmla="*/ 28 h 43"/>
                <a:gd name="T78" fmla="*/ 21 w 43"/>
                <a:gd name="T79" fmla="*/ 28 h 43"/>
                <a:gd name="T80" fmla="*/ 18 w 43"/>
                <a:gd name="T81" fmla="*/ 28 h 43"/>
                <a:gd name="T82" fmla="*/ 16 w 43"/>
                <a:gd name="T83" fmla="*/ 26 h 43"/>
                <a:gd name="T84" fmla="*/ 15 w 43"/>
                <a:gd name="T85" fmla="*/ 24 h 43"/>
                <a:gd name="T86" fmla="*/ 14 w 43"/>
                <a:gd name="T87" fmla="*/ 22 h 43"/>
                <a:gd name="T88" fmla="*/ 14 w 43"/>
                <a:gd name="T89" fmla="*/ 22 h 43"/>
                <a:gd name="T90" fmla="*/ 15 w 43"/>
                <a:gd name="T91" fmla="*/ 19 h 43"/>
                <a:gd name="T92" fmla="*/ 16 w 43"/>
                <a:gd name="T93" fmla="*/ 17 h 43"/>
                <a:gd name="T94" fmla="*/ 18 w 43"/>
                <a:gd name="T95" fmla="*/ 16 h 43"/>
                <a:gd name="T96" fmla="*/ 21 w 43"/>
                <a:gd name="T97" fmla="*/ 16 h 43"/>
                <a:gd name="T98" fmla="*/ 21 w 43"/>
                <a:gd name="T99" fmla="*/ 16 h 43"/>
                <a:gd name="T100" fmla="*/ 23 w 43"/>
                <a:gd name="T101" fmla="*/ 16 h 43"/>
                <a:gd name="T102" fmla="*/ 25 w 43"/>
                <a:gd name="T103" fmla="*/ 17 h 43"/>
                <a:gd name="T104" fmla="*/ 26 w 43"/>
                <a:gd name="T105" fmla="*/ 19 h 43"/>
                <a:gd name="T106" fmla="*/ 27 w 43"/>
                <a:gd name="T107" fmla="*/ 22 h 43"/>
                <a:gd name="T108" fmla="*/ 27 w 43"/>
                <a:gd name="T109" fmla="*/ 22 h 43"/>
                <a:gd name="T110" fmla="*/ 26 w 43"/>
                <a:gd name="T111" fmla="*/ 24 h 43"/>
                <a:gd name="T112" fmla="*/ 25 w 43"/>
                <a:gd name="T113" fmla="*/ 26 h 43"/>
                <a:gd name="T114" fmla="*/ 23 w 43"/>
                <a:gd name="T115" fmla="*/ 28 h 43"/>
                <a:gd name="T116" fmla="*/ 21 w 43"/>
                <a:gd name="T117" fmla="*/ 28 h 43"/>
                <a:gd name="T118" fmla="*/ 21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1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2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5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6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4" name="Freeform 435"/>
            <p:cNvSpPr>
              <a:spLocks/>
            </p:cNvSpPr>
            <p:nvPr/>
          </p:nvSpPr>
          <p:spPr bwMode="auto">
            <a:xfrm>
              <a:off x="2320926" y="3005138"/>
              <a:ext cx="38100" cy="36513"/>
            </a:xfrm>
            <a:custGeom>
              <a:avLst/>
              <a:gdLst>
                <a:gd name="T0" fmla="*/ 24 w 24"/>
                <a:gd name="T1" fmla="*/ 12 h 23"/>
                <a:gd name="T2" fmla="*/ 24 w 24"/>
                <a:gd name="T3" fmla="*/ 12 h 23"/>
                <a:gd name="T4" fmla="*/ 24 w 24"/>
                <a:gd name="T5" fmla="*/ 16 h 23"/>
                <a:gd name="T6" fmla="*/ 21 w 24"/>
                <a:gd name="T7" fmla="*/ 20 h 23"/>
                <a:gd name="T8" fmla="*/ 16 w 24"/>
                <a:gd name="T9" fmla="*/ 23 h 23"/>
                <a:gd name="T10" fmla="*/ 12 w 24"/>
                <a:gd name="T11" fmla="*/ 23 h 23"/>
                <a:gd name="T12" fmla="*/ 12 w 24"/>
                <a:gd name="T13" fmla="*/ 23 h 23"/>
                <a:gd name="T14" fmla="*/ 7 w 24"/>
                <a:gd name="T15" fmla="*/ 23 h 23"/>
                <a:gd name="T16" fmla="*/ 4 w 24"/>
                <a:gd name="T17" fmla="*/ 20 h 23"/>
                <a:gd name="T18" fmla="*/ 1 w 24"/>
                <a:gd name="T19" fmla="*/ 16 h 23"/>
                <a:gd name="T20" fmla="*/ 0 w 24"/>
                <a:gd name="T21" fmla="*/ 12 h 23"/>
                <a:gd name="T22" fmla="*/ 0 w 24"/>
                <a:gd name="T23" fmla="*/ 12 h 23"/>
                <a:gd name="T24" fmla="*/ 1 w 24"/>
                <a:gd name="T25" fmla="*/ 7 h 23"/>
                <a:gd name="T26" fmla="*/ 4 w 24"/>
                <a:gd name="T27" fmla="*/ 4 h 23"/>
                <a:gd name="T28" fmla="*/ 7 w 24"/>
                <a:gd name="T29" fmla="*/ 1 h 23"/>
                <a:gd name="T30" fmla="*/ 12 w 24"/>
                <a:gd name="T31" fmla="*/ 0 h 23"/>
                <a:gd name="T32" fmla="*/ 12 w 24"/>
                <a:gd name="T33" fmla="*/ 0 h 23"/>
                <a:gd name="T34" fmla="*/ 16 w 24"/>
                <a:gd name="T35" fmla="*/ 1 h 23"/>
                <a:gd name="T36" fmla="*/ 21 w 24"/>
                <a:gd name="T37" fmla="*/ 4 h 23"/>
                <a:gd name="T38" fmla="*/ 24 w 24"/>
                <a:gd name="T39" fmla="*/ 7 h 23"/>
                <a:gd name="T40" fmla="*/ 24 w 24"/>
                <a:gd name="T41" fmla="*/ 12 h 23"/>
                <a:gd name="T42" fmla="*/ 24 w 24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1" y="4"/>
                  </a:lnTo>
                  <a:lnTo>
                    <a:pt x="24" y="7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5" name="Freeform 436"/>
            <p:cNvSpPr>
              <a:spLocks/>
            </p:cNvSpPr>
            <p:nvPr/>
          </p:nvSpPr>
          <p:spPr bwMode="auto">
            <a:xfrm>
              <a:off x="2354263" y="3028950"/>
              <a:ext cx="285750" cy="222250"/>
            </a:xfrm>
            <a:custGeom>
              <a:avLst/>
              <a:gdLst>
                <a:gd name="T0" fmla="*/ 180 w 180"/>
                <a:gd name="T1" fmla="*/ 140 h 140"/>
                <a:gd name="T2" fmla="*/ 47 w 180"/>
                <a:gd name="T3" fmla="*/ 140 h 140"/>
                <a:gd name="T4" fmla="*/ 22 w 180"/>
                <a:gd name="T5" fmla="*/ 4 h 140"/>
                <a:gd name="T6" fmla="*/ 0 w 180"/>
                <a:gd name="T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40">
                  <a:moveTo>
                    <a:pt x="180" y="140"/>
                  </a:moveTo>
                  <a:lnTo>
                    <a:pt x="47" y="140"/>
                  </a:lnTo>
                  <a:lnTo>
                    <a:pt x="2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6" name="Freeform 437"/>
            <p:cNvSpPr>
              <a:spLocks/>
            </p:cNvSpPr>
            <p:nvPr/>
          </p:nvSpPr>
          <p:spPr bwMode="auto">
            <a:xfrm>
              <a:off x="3455988" y="3033713"/>
              <a:ext cx="125413" cy="127000"/>
            </a:xfrm>
            <a:custGeom>
              <a:avLst/>
              <a:gdLst>
                <a:gd name="T0" fmla="*/ 59 w 79"/>
                <a:gd name="T1" fmla="*/ 80 h 80"/>
                <a:gd name="T2" fmla="*/ 59 w 79"/>
                <a:gd name="T3" fmla="*/ 60 h 80"/>
                <a:gd name="T4" fmla="*/ 71 w 79"/>
                <a:gd name="T5" fmla="*/ 63 h 80"/>
                <a:gd name="T6" fmla="*/ 71 w 79"/>
                <a:gd name="T7" fmla="*/ 63 h 80"/>
                <a:gd name="T8" fmla="*/ 75 w 79"/>
                <a:gd name="T9" fmla="*/ 63 h 80"/>
                <a:gd name="T10" fmla="*/ 78 w 79"/>
                <a:gd name="T11" fmla="*/ 62 h 80"/>
                <a:gd name="T12" fmla="*/ 79 w 79"/>
                <a:gd name="T13" fmla="*/ 61 h 80"/>
                <a:gd name="T14" fmla="*/ 79 w 79"/>
                <a:gd name="T15" fmla="*/ 59 h 80"/>
                <a:gd name="T16" fmla="*/ 77 w 79"/>
                <a:gd name="T17" fmla="*/ 55 h 80"/>
                <a:gd name="T18" fmla="*/ 77 w 79"/>
                <a:gd name="T19" fmla="*/ 55 h 80"/>
                <a:gd name="T20" fmla="*/ 39 w 79"/>
                <a:gd name="T21" fmla="*/ 0 h 80"/>
                <a:gd name="T22" fmla="*/ 39 w 79"/>
                <a:gd name="T23" fmla="*/ 0 h 80"/>
                <a:gd name="T24" fmla="*/ 2 w 79"/>
                <a:gd name="T25" fmla="*/ 55 h 80"/>
                <a:gd name="T26" fmla="*/ 2 w 79"/>
                <a:gd name="T27" fmla="*/ 55 h 80"/>
                <a:gd name="T28" fmla="*/ 0 w 79"/>
                <a:gd name="T29" fmla="*/ 59 h 80"/>
                <a:gd name="T30" fmla="*/ 0 w 79"/>
                <a:gd name="T31" fmla="*/ 61 h 80"/>
                <a:gd name="T32" fmla="*/ 1 w 79"/>
                <a:gd name="T33" fmla="*/ 62 h 80"/>
                <a:gd name="T34" fmla="*/ 4 w 79"/>
                <a:gd name="T35" fmla="*/ 63 h 80"/>
                <a:gd name="T36" fmla="*/ 8 w 79"/>
                <a:gd name="T37" fmla="*/ 63 h 80"/>
                <a:gd name="T38" fmla="*/ 18 w 79"/>
                <a:gd name="T39" fmla="*/ 60 h 80"/>
                <a:gd name="T40" fmla="*/ 18 w 79"/>
                <a:gd name="T4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80">
                  <a:moveTo>
                    <a:pt x="59" y="80"/>
                  </a:moveTo>
                  <a:lnTo>
                    <a:pt x="59" y="60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78" y="62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8" y="60"/>
                  </a:lnTo>
                  <a:lnTo>
                    <a:pt x="18" y="8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7" name="Freeform 438"/>
            <p:cNvSpPr>
              <a:spLocks/>
            </p:cNvSpPr>
            <p:nvPr/>
          </p:nvSpPr>
          <p:spPr bwMode="auto">
            <a:xfrm>
              <a:off x="3359151" y="3281363"/>
              <a:ext cx="153988" cy="163513"/>
            </a:xfrm>
            <a:custGeom>
              <a:avLst/>
              <a:gdLst>
                <a:gd name="T0" fmla="*/ 0 w 97"/>
                <a:gd name="T1" fmla="*/ 0 h 103"/>
                <a:gd name="T2" fmla="*/ 0 w 97"/>
                <a:gd name="T3" fmla="*/ 103 h 103"/>
                <a:gd name="T4" fmla="*/ 97 w 97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103">
                  <a:moveTo>
                    <a:pt x="0" y="0"/>
                  </a:moveTo>
                  <a:lnTo>
                    <a:pt x="0" y="103"/>
                  </a:lnTo>
                  <a:lnTo>
                    <a:pt x="97" y="10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8" name="Freeform 439"/>
            <p:cNvSpPr>
              <a:spLocks/>
            </p:cNvSpPr>
            <p:nvPr/>
          </p:nvSpPr>
          <p:spPr bwMode="auto">
            <a:xfrm>
              <a:off x="3525838" y="3194050"/>
              <a:ext cx="153988" cy="250825"/>
            </a:xfrm>
            <a:custGeom>
              <a:avLst/>
              <a:gdLst>
                <a:gd name="T0" fmla="*/ 0 w 97"/>
                <a:gd name="T1" fmla="*/ 0 h 158"/>
                <a:gd name="T2" fmla="*/ 0 w 97"/>
                <a:gd name="T3" fmla="*/ 158 h 158"/>
                <a:gd name="T4" fmla="*/ 97 w 97"/>
                <a:gd name="T5" fmla="*/ 158 h 158"/>
                <a:gd name="T6" fmla="*/ 97 w 97"/>
                <a:gd name="T7" fmla="*/ 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58">
                  <a:moveTo>
                    <a:pt x="0" y="0"/>
                  </a:moveTo>
                  <a:lnTo>
                    <a:pt x="0" y="158"/>
                  </a:lnTo>
                  <a:lnTo>
                    <a:pt x="97" y="158"/>
                  </a:lnTo>
                  <a:lnTo>
                    <a:pt x="97" y="5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9" name="Freeform 440"/>
            <p:cNvSpPr>
              <a:spLocks/>
            </p:cNvSpPr>
            <p:nvPr/>
          </p:nvSpPr>
          <p:spPr bwMode="auto">
            <a:xfrm>
              <a:off x="3302001" y="3163888"/>
              <a:ext cx="217488" cy="117475"/>
            </a:xfrm>
            <a:custGeom>
              <a:avLst/>
              <a:gdLst>
                <a:gd name="T0" fmla="*/ 137 w 137"/>
                <a:gd name="T1" fmla="*/ 0 h 74"/>
                <a:gd name="T2" fmla="*/ 97 w 137"/>
                <a:gd name="T3" fmla="*/ 52 h 74"/>
                <a:gd name="T4" fmla="*/ 0 w 137"/>
                <a:gd name="T5" fmla="*/ 74 h 74"/>
                <a:gd name="T6" fmla="*/ 37 w 137"/>
                <a:gd name="T7" fmla="*/ 28 h 74"/>
                <a:gd name="T8" fmla="*/ 137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137" y="0"/>
                  </a:moveTo>
                  <a:lnTo>
                    <a:pt x="97" y="52"/>
                  </a:lnTo>
                  <a:lnTo>
                    <a:pt x="0" y="74"/>
                  </a:lnTo>
                  <a:lnTo>
                    <a:pt x="37" y="28"/>
                  </a:lnTo>
                  <a:lnTo>
                    <a:pt x="137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0" name="Freeform 441"/>
            <p:cNvSpPr>
              <a:spLocks/>
            </p:cNvSpPr>
            <p:nvPr/>
          </p:nvSpPr>
          <p:spPr bwMode="auto">
            <a:xfrm>
              <a:off x="3400426" y="3343275"/>
              <a:ext cx="61913" cy="14288"/>
            </a:xfrm>
            <a:custGeom>
              <a:avLst/>
              <a:gdLst>
                <a:gd name="T0" fmla="*/ 39 w 39"/>
                <a:gd name="T1" fmla="*/ 0 h 9"/>
                <a:gd name="T2" fmla="*/ 0 w 39"/>
                <a:gd name="T3" fmla="*/ 2 h 9"/>
                <a:gd name="T4" fmla="*/ 0 w 3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9">
                  <a:moveTo>
                    <a:pt x="39" y="0"/>
                  </a:moveTo>
                  <a:lnTo>
                    <a:pt x="0" y="2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1" name="Freeform 442"/>
            <p:cNvSpPr>
              <a:spLocks/>
            </p:cNvSpPr>
            <p:nvPr/>
          </p:nvSpPr>
          <p:spPr bwMode="auto">
            <a:xfrm>
              <a:off x="3400426" y="3303588"/>
              <a:ext cx="80963" cy="19050"/>
            </a:xfrm>
            <a:custGeom>
              <a:avLst/>
              <a:gdLst>
                <a:gd name="T0" fmla="*/ 51 w 51"/>
                <a:gd name="T1" fmla="*/ 0 h 12"/>
                <a:gd name="T2" fmla="*/ 0 w 51"/>
                <a:gd name="T3" fmla="*/ 5 h 12"/>
                <a:gd name="T4" fmla="*/ 0 w 5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2">
                  <a:moveTo>
                    <a:pt x="51" y="0"/>
                  </a:moveTo>
                  <a:lnTo>
                    <a:pt x="0" y="5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2" name="Freeform 443"/>
            <p:cNvSpPr>
              <a:spLocks/>
            </p:cNvSpPr>
            <p:nvPr/>
          </p:nvSpPr>
          <p:spPr bwMode="auto">
            <a:xfrm>
              <a:off x="3519488" y="3163888"/>
              <a:ext cx="217488" cy="117475"/>
            </a:xfrm>
            <a:custGeom>
              <a:avLst/>
              <a:gdLst>
                <a:gd name="T0" fmla="*/ 0 w 137"/>
                <a:gd name="T1" fmla="*/ 0 h 74"/>
                <a:gd name="T2" fmla="*/ 39 w 137"/>
                <a:gd name="T3" fmla="*/ 52 h 74"/>
                <a:gd name="T4" fmla="*/ 137 w 137"/>
                <a:gd name="T5" fmla="*/ 74 h 74"/>
                <a:gd name="T6" fmla="*/ 99 w 137"/>
                <a:gd name="T7" fmla="*/ 28 h 74"/>
                <a:gd name="T8" fmla="*/ 0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0" y="0"/>
                  </a:moveTo>
                  <a:lnTo>
                    <a:pt x="39" y="52"/>
                  </a:lnTo>
                  <a:lnTo>
                    <a:pt x="137" y="74"/>
                  </a:lnTo>
                  <a:lnTo>
                    <a:pt x="99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3" name="Freeform 444"/>
            <p:cNvSpPr>
              <a:spLocks/>
            </p:cNvSpPr>
            <p:nvPr/>
          </p:nvSpPr>
          <p:spPr bwMode="auto">
            <a:xfrm>
              <a:off x="3844926" y="1873250"/>
              <a:ext cx="152400" cy="279400"/>
            </a:xfrm>
            <a:custGeom>
              <a:avLst/>
              <a:gdLst>
                <a:gd name="T0" fmla="*/ 0 w 96"/>
                <a:gd name="T1" fmla="*/ 0 h 176"/>
                <a:gd name="T2" fmla="*/ 0 w 96"/>
                <a:gd name="T3" fmla="*/ 176 h 176"/>
                <a:gd name="T4" fmla="*/ 90 w 96"/>
                <a:gd name="T5" fmla="*/ 176 h 176"/>
                <a:gd name="T6" fmla="*/ 90 w 96"/>
                <a:gd name="T7" fmla="*/ 79 h 176"/>
                <a:gd name="T8" fmla="*/ 96 w 96"/>
                <a:gd name="T9" fmla="*/ 73 h 176"/>
                <a:gd name="T10" fmla="*/ 96 w 96"/>
                <a:gd name="T11" fmla="*/ 27 h 176"/>
                <a:gd name="T12" fmla="*/ 0 w 9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76">
                  <a:moveTo>
                    <a:pt x="0" y="0"/>
                  </a:moveTo>
                  <a:lnTo>
                    <a:pt x="0" y="176"/>
                  </a:lnTo>
                  <a:lnTo>
                    <a:pt x="90" y="176"/>
                  </a:lnTo>
                  <a:lnTo>
                    <a:pt x="90" y="79"/>
                  </a:lnTo>
                  <a:lnTo>
                    <a:pt x="96" y="73"/>
                  </a:lnTo>
                  <a:lnTo>
                    <a:pt x="96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4" name="Freeform 445"/>
            <p:cNvSpPr>
              <a:spLocks/>
            </p:cNvSpPr>
            <p:nvPr/>
          </p:nvSpPr>
          <p:spPr bwMode="auto">
            <a:xfrm>
              <a:off x="3678238" y="1873250"/>
              <a:ext cx="152400" cy="279400"/>
            </a:xfrm>
            <a:custGeom>
              <a:avLst/>
              <a:gdLst>
                <a:gd name="T0" fmla="*/ 96 w 96"/>
                <a:gd name="T1" fmla="*/ 0 h 176"/>
                <a:gd name="T2" fmla="*/ 0 w 96"/>
                <a:gd name="T3" fmla="*/ 28 h 176"/>
                <a:gd name="T4" fmla="*/ 0 w 96"/>
                <a:gd name="T5" fmla="*/ 73 h 176"/>
                <a:gd name="T6" fmla="*/ 6 w 96"/>
                <a:gd name="T7" fmla="*/ 79 h 176"/>
                <a:gd name="T8" fmla="*/ 6 w 96"/>
                <a:gd name="T9" fmla="*/ 176 h 176"/>
                <a:gd name="T10" fmla="*/ 96 w 96"/>
                <a:gd name="T11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76">
                  <a:moveTo>
                    <a:pt x="96" y="0"/>
                  </a:moveTo>
                  <a:lnTo>
                    <a:pt x="0" y="28"/>
                  </a:lnTo>
                  <a:lnTo>
                    <a:pt x="0" y="73"/>
                  </a:lnTo>
                  <a:lnTo>
                    <a:pt x="6" y="79"/>
                  </a:lnTo>
                  <a:lnTo>
                    <a:pt x="6" y="176"/>
                  </a:lnTo>
                  <a:lnTo>
                    <a:pt x="96" y="17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5" name="Line 446"/>
            <p:cNvSpPr>
              <a:spLocks noChangeShapeType="1"/>
            </p:cNvSpPr>
            <p:nvPr/>
          </p:nvSpPr>
          <p:spPr bwMode="auto">
            <a:xfrm flipV="1">
              <a:off x="3767138" y="1903413"/>
              <a:ext cx="0" cy="68263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6" name="Freeform 447"/>
            <p:cNvSpPr>
              <a:spLocks/>
            </p:cNvSpPr>
            <p:nvPr/>
          </p:nvSpPr>
          <p:spPr bwMode="auto">
            <a:xfrm>
              <a:off x="3771901" y="1970088"/>
              <a:ext cx="58738" cy="169863"/>
            </a:xfrm>
            <a:custGeom>
              <a:avLst/>
              <a:gdLst>
                <a:gd name="T0" fmla="*/ 0 w 37"/>
                <a:gd name="T1" fmla="*/ 107 h 107"/>
                <a:gd name="T2" fmla="*/ 0 w 37"/>
                <a:gd name="T3" fmla="*/ 6 h 107"/>
                <a:gd name="T4" fmla="*/ 37 w 37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07">
                  <a:moveTo>
                    <a:pt x="0" y="107"/>
                  </a:moveTo>
                  <a:lnTo>
                    <a:pt x="0" y="6"/>
                  </a:lnTo>
                  <a:lnTo>
                    <a:pt x="37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7" name="Freeform 448"/>
            <p:cNvSpPr>
              <a:spLocks/>
            </p:cNvSpPr>
            <p:nvPr/>
          </p:nvSpPr>
          <p:spPr bwMode="auto">
            <a:xfrm>
              <a:off x="3697288" y="1987550"/>
              <a:ext cx="31750" cy="152400"/>
            </a:xfrm>
            <a:custGeom>
              <a:avLst/>
              <a:gdLst>
                <a:gd name="T0" fmla="*/ 0 w 20"/>
                <a:gd name="T1" fmla="*/ 3 h 96"/>
                <a:gd name="T2" fmla="*/ 20 w 20"/>
                <a:gd name="T3" fmla="*/ 0 h 96"/>
                <a:gd name="T4" fmla="*/ 20 w 20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96">
                  <a:moveTo>
                    <a:pt x="0" y="3"/>
                  </a:moveTo>
                  <a:lnTo>
                    <a:pt x="20" y="0"/>
                  </a:lnTo>
                  <a:lnTo>
                    <a:pt x="20" y="9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8" name="Line 449"/>
            <p:cNvSpPr>
              <a:spLocks noChangeShapeType="1"/>
            </p:cNvSpPr>
            <p:nvPr/>
          </p:nvSpPr>
          <p:spPr bwMode="auto">
            <a:xfrm>
              <a:off x="3724276" y="1916113"/>
              <a:ext cx="0" cy="61913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9" name="Freeform 450"/>
            <p:cNvSpPr>
              <a:spLocks/>
            </p:cNvSpPr>
            <p:nvPr/>
          </p:nvSpPr>
          <p:spPr bwMode="auto">
            <a:xfrm>
              <a:off x="3884613" y="1849438"/>
              <a:ext cx="68263" cy="31750"/>
            </a:xfrm>
            <a:custGeom>
              <a:avLst/>
              <a:gdLst>
                <a:gd name="T0" fmla="*/ 0 w 43"/>
                <a:gd name="T1" fmla="*/ 14 h 20"/>
                <a:gd name="T2" fmla="*/ 0 w 43"/>
                <a:gd name="T3" fmla="*/ 14 h 20"/>
                <a:gd name="T4" fmla="*/ 30 w 43"/>
                <a:gd name="T5" fmla="*/ 0 h 20"/>
                <a:gd name="T6" fmla="*/ 30 w 43"/>
                <a:gd name="T7" fmla="*/ 0 h 20"/>
                <a:gd name="T8" fmla="*/ 35 w 43"/>
                <a:gd name="T9" fmla="*/ 0 h 20"/>
                <a:gd name="T10" fmla="*/ 38 w 43"/>
                <a:gd name="T11" fmla="*/ 0 h 20"/>
                <a:gd name="T12" fmla="*/ 41 w 43"/>
                <a:gd name="T13" fmla="*/ 3 h 20"/>
                <a:gd name="T14" fmla="*/ 43 w 43"/>
                <a:gd name="T15" fmla="*/ 6 h 20"/>
                <a:gd name="T16" fmla="*/ 43 w 43"/>
                <a:gd name="T17" fmla="*/ 6 h 20"/>
                <a:gd name="T18" fmla="*/ 43 w 43"/>
                <a:gd name="T19" fmla="*/ 9 h 20"/>
                <a:gd name="T20" fmla="*/ 40 w 43"/>
                <a:gd name="T21" fmla="*/ 12 h 20"/>
                <a:gd name="T22" fmla="*/ 34 w 43"/>
                <a:gd name="T23" fmla="*/ 16 h 20"/>
                <a:gd name="T24" fmla="*/ 23 w 43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0" y="14"/>
                  </a:moveTo>
                  <a:lnTo>
                    <a:pt x="0" y="1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9"/>
                  </a:lnTo>
                  <a:lnTo>
                    <a:pt x="40" y="12"/>
                  </a:lnTo>
                  <a:lnTo>
                    <a:pt x="34" y="16"/>
                  </a:lnTo>
                  <a:lnTo>
                    <a:pt x="23" y="2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0" name="Freeform 451"/>
            <p:cNvSpPr>
              <a:spLocks/>
            </p:cNvSpPr>
            <p:nvPr/>
          </p:nvSpPr>
          <p:spPr bwMode="auto">
            <a:xfrm>
              <a:off x="3729038" y="1849438"/>
              <a:ext cx="68263" cy="31750"/>
            </a:xfrm>
            <a:custGeom>
              <a:avLst/>
              <a:gdLst>
                <a:gd name="T0" fmla="*/ 20 w 43"/>
                <a:gd name="T1" fmla="*/ 20 h 20"/>
                <a:gd name="T2" fmla="*/ 20 w 43"/>
                <a:gd name="T3" fmla="*/ 20 h 20"/>
                <a:gd name="T4" fmla="*/ 9 w 43"/>
                <a:gd name="T5" fmla="*/ 16 h 20"/>
                <a:gd name="T6" fmla="*/ 3 w 43"/>
                <a:gd name="T7" fmla="*/ 12 h 20"/>
                <a:gd name="T8" fmla="*/ 1 w 43"/>
                <a:gd name="T9" fmla="*/ 9 h 20"/>
                <a:gd name="T10" fmla="*/ 0 w 43"/>
                <a:gd name="T11" fmla="*/ 6 h 20"/>
                <a:gd name="T12" fmla="*/ 0 w 43"/>
                <a:gd name="T13" fmla="*/ 6 h 20"/>
                <a:gd name="T14" fmla="*/ 2 w 43"/>
                <a:gd name="T15" fmla="*/ 3 h 20"/>
                <a:gd name="T16" fmla="*/ 5 w 43"/>
                <a:gd name="T17" fmla="*/ 0 h 20"/>
                <a:gd name="T18" fmla="*/ 9 w 43"/>
                <a:gd name="T19" fmla="*/ 0 h 20"/>
                <a:gd name="T20" fmla="*/ 13 w 43"/>
                <a:gd name="T21" fmla="*/ 0 h 20"/>
                <a:gd name="T22" fmla="*/ 13 w 43"/>
                <a:gd name="T23" fmla="*/ 0 h 20"/>
                <a:gd name="T24" fmla="*/ 43 w 43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20" y="20"/>
                  </a:moveTo>
                  <a:lnTo>
                    <a:pt x="20" y="20"/>
                  </a:lnTo>
                  <a:lnTo>
                    <a:pt x="9" y="16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3" y="1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1" name="Freeform 452"/>
            <p:cNvSpPr>
              <a:spLocks/>
            </p:cNvSpPr>
            <p:nvPr/>
          </p:nvSpPr>
          <p:spPr bwMode="auto">
            <a:xfrm>
              <a:off x="3713163" y="1811338"/>
              <a:ext cx="255588" cy="77788"/>
            </a:xfrm>
            <a:custGeom>
              <a:avLst/>
              <a:gdLst>
                <a:gd name="T0" fmla="*/ 146 w 161"/>
                <a:gd name="T1" fmla="*/ 49 h 49"/>
                <a:gd name="T2" fmla="*/ 146 w 161"/>
                <a:gd name="T3" fmla="*/ 49 h 49"/>
                <a:gd name="T4" fmla="*/ 154 w 161"/>
                <a:gd name="T5" fmla="*/ 45 h 49"/>
                <a:gd name="T6" fmla="*/ 154 w 161"/>
                <a:gd name="T7" fmla="*/ 45 h 49"/>
                <a:gd name="T8" fmla="*/ 157 w 161"/>
                <a:gd name="T9" fmla="*/ 43 h 49"/>
                <a:gd name="T10" fmla="*/ 159 w 161"/>
                <a:gd name="T11" fmla="*/ 41 h 49"/>
                <a:gd name="T12" fmla="*/ 160 w 161"/>
                <a:gd name="T13" fmla="*/ 39 h 49"/>
                <a:gd name="T14" fmla="*/ 161 w 161"/>
                <a:gd name="T15" fmla="*/ 36 h 49"/>
                <a:gd name="T16" fmla="*/ 161 w 161"/>
                <a:gd name="T17" fmla="*/ 30 h 49"/>
                <a:gd name="T18" fmla="*/ 159 w 161"/>
                <a:gd name="T19" fmla="*/ 22 h 49"/>
                <a:gd name="T20" fmla="*/ 159 w 161"/>
                <a:gd name="T21" fmla="*/ 22 h 49"/>
                <a:gd name="T22" fmla="*/ 155 w 161"/>
                <a:gd name="T23" fmla="*/ 13 h 49"/>
                <a:gd name="T24" fmla="*/ 151 w 161"/>
                <a:gd name="T25" fmla="*/ 9 h 49"/>
                <a:gd name="T26" fmla="*/ 148 w 161"/>
                <a:gd name="T27" fmla="*/ 5 h 49"/>
                <a:gd name="T28" fmla="*/ 144 w 161"/>
                <a:gd name="T29" fmla="*/ 2 h 49"/>
                <a:gd name="T30" fmla="*/ 140 w 161"/>
                <a:gd name="T31" fmla="*/ 0 h 49"/>
                <a:gd name="T32" fmla="*/ 135 w 161"/>
                <a:gd name="T33" fmla="*/ 0 h 49"/>
                <a:gd name="T34" fmla="*/ 130 w 161"/>
                <a:gd name="T35" fmla="*/ 1 h 49"/>
                <a:gd name="T36" fmla="*/ 95 w 161"/>
                <a:gd name="T37" fmla="*/ 22 h 49"/>
                <a:gd name="T38" fmla="*/ 95 w 161"/>
                <a:gd name="T39" fmla="*/ 22 h 49"/>
                <a:gd name="T40" fmla="*/ 95 w 161"/>
                <a:gd name="T41" fmla="*/ 22 h 49"/>
                <a:gd name="T42" fmla="*/ 95 w 161"/>
                <a:gd name="T43" fmla="*/ 22 h 49"/>
                <a:gd name="T44" fmla="*/ 95 w 161"/>
                <a:gd name="T45" fmla="*/ 24 h 49"/>
                <a:gd name="T46" fmla="*/ 94 w 161"/>
                <a:gd name="T47" fmla="*/ 26 h 49"/>
                <a:gd name="T48" fmla="*/ 94 w 161"/>
                <a:gd name="T49" fmla="*/ 26 h 49"/>
                <a:gd name="T50" fmla="*/ 93 w 161"/>
                <a:gd name="T51" fmla="*/ 24 h 49"/>
                <a:gd name="T52" fmla="*/ 93 w 161"/>
                <a:gd name="T53" fmla="*/ 24 h 49"/>
                <a:gd name="T54" fmla="*/ 91 w 161"/>
                <a:gd name="T55" fmla="*/ 21 h 49"/>
                <a:gd name="T56" fmla="*/ 88 w 161"/>
                <a:gd name="T57" fmla="*/ 19 h 49"/>
                <a:gd name="T58" fmla="*/ 85 w 161"/>
                <a:gd name="T59" fmla="*/ 17 h 49"/>
                <a:gd name="T60" fmla="*/ 80 w 161"/>
                <a:gd name="T61" fmla="*/ 16 h 49"/>
                <a:gd name="T62" fmla="*/ 80 w 161"/>
                <a:gd name="T63" fmla="*/ 16 h 49"/>
                <a:gd name="T64" fmla="*/ 76 w 161"/>
                <a:gd name="T65" fmla="*/ 17 h 49"/>
                <a:gd name="T66" fmla="*/ 73 w 161"/>
                <a:gd name="T67" fmla="*/ 19 h 49"/>
                <a:gd name="T68" fmla="*/ 70 w 161"/>
                <a:gd name="T69" fmla="*/ 21 h 49"/>
                <a:gd name="T70" fmla="*/ 69 w 161"/>
                <a:gd name="T71" fmla="*/ 24 h 49"/>
                <a:gd name="T72" fmla="*/ 69 w 161"/>
                <a:gd name="T73" fmla="*/ 24 h 49"/>
                <a:gd name="T74" fmla="*/ 67 w 161"/>
                <a:gd name="T75" fmla="*/ 26 h 49"/>
                <a:gd name="T76" fmla="*/ 67 w 161"/>
                <a:gd name="T77" fmla="*/ 26 h 49"/>
                <a:gd name="T78" fmla="*/ 66 w 161"/>
                <a:gd name="T79" fmla="*/ 24 h 49"/>
                <a:gd name="T80" fmla="*/ 66 w 161"/>
                <a:gd name="T81" fmla="*/ 22 h 49"/>
                <a:gd name="T82" fmla="*/ 66 w 161"/>
                <a:gd name="T83" fmla="*/ 22 h 49"/>
                <a:gd name="T84" fmla="*/ 66 w 161"/>
                <a:gd name="T85" fmla="*/ 22 h 49"/>
                <a:gd name="T86" fmla="*/ 31 w 161"/>
                <a:gd name="T87" fmla="*/ 1 h 49"/>
                <a:gd name="T88" fmla="*/ 31 w 161"/>
                <a:gd name="T89" fmla="*/ 1 h 49"/>
                <a:gd name="T90" fmla="*/ 26 w 161"/>
                <a:gd name="T91" fmla="*/ 0 h 49"/>
                <a:gd name="T92" fmla="*/ 21 w 161"/>
                <a:gd name="T93" fmla="*/ 0 h 49"/>
                <a:gd name="T94" fmla="*/ 17 w 161"/>
                <a:gd name="T95" fmla="*/ 2 h 49"/>
                <a:gd name="T96" fmla="*/ 13 w 161"/>
                <a:gd name="T97" fmla="*/ 5 h 49"/>
                <a:gd name="T98" fmla="*/ 10 w 161"/>
                <a:gd name="T99" fmla="*/ 9 h 49"/>
                <a:gd name="T100" fmla="*/ 6 w 161"/>
                <a:gd name="T101" fmla="*/ 13 h 49"/>
                <a:gd name="T102" fmla="*/ 2 w 161"/>
                <a:gd name="T103" fmla="*/ 22 h 49"/>
                <a:gd name="T104" fmla="*/ 2 w 161"/>
                <a:gd name="T105" fmla="*/ 22 h 49"/>
                <a:gd name="T106" fmla="*/ 0 w 161"/>
                <a:gd name="T107" fmla="*/ 30 h 49"/>
                <a:gd name="T108" fmla="*/ 0 w 161"/>
                <a:gd name="T109" fmla="*/ 36 h 49"/>
                <a:gd name="T110" fmla="*/ 1 w 161"/>
                <a:gd name="T111" fmla="*/ 39 h 49"/>
                <a:gd name="T112" fmla="*/ 2 w 161"/>
                <a:gd name="T113" fmla="*/ 41 h 49"/>
                <a:gd name="T114" fmla="*/ 5 w 161"/>
                <a:gd name="T115" fmla="*/ 43 h 49"/>
                <a:gd name="T116" fmla="*/ 7 w 161"/>
                <a:gd name="T117" fmla="*/ 45 h 49"/>
                <a:gd name="T118" fmla="*/ 7 w 161"/>
                <a:gd name="T119" fmla="*/ 45 h 49"/>
                <a:gd name="T120" fmla="*/ 15 w 161"/>
                <a:gd name="T1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9">
                  <a:moveTo>
                    <a:pt x="146" y="49"/>
                  </a:moveTo>
                  <a:lnTo>
                    <a:pt x="146" y="49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57" y="43"/>
                  </a:lnTo>
                  <a:lnTo>
                    <a:pt x="159" y="41"/>
                  </a:lnTo>
                  <a:lnTo>
                    <a:pt x="160" y="39"/>
                  </a:lnTo>
                  <a:lnTo>
                    <a:pt x="161" y="36"/>
                  </a:lnTo>
                  <a:lnTo>
                    <a:pt x="161" y="30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5" y="13"/>
                  </a:lnTo>
                  <a:lnTo>
                    <a:pt x="151" y="9"/>
                  </a:lnTo>
                  <a:lnTo>
                    <a:pt x="148" y="5"/>
                  </a:lnTo>
                  <a:lnTo>
                    <a:pt x="144" y="2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0" y="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5" y="17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6" y="17"/>
                  </a:lnTo>
                  <a:lnTo>
                    <a:pt x="73" y="19"/>
                  </a:lnTo>
                  <a:lnTo>
                    <a:pt x="70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5" y="4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2" name="Freeform 453"/>
            <p:cNvSpPr>
              <a:spLocks/>
            </p:cNvSpPr>
            <p:nvPr/>
          </p:nvSpPr>
          <p:spPr bwMode="auto">
            <a:xfrm>
              <a:off x="3895726" y="3094038"/>
              <a:ext cx="79375" cy="161925"/>
            </a:xfrm>
            <a:custGeom>
              <a:avLst/>
              <a:gdLst>
                <a:gd name="T0" fmla="*/ 27 w 50"/>
                <a:gd name="T1" fmla="*/ 0 h 102"/>
                <a:gd name="T2" fmla="*/ 1 w 50"/>
                <a:gd name="T3" fmla="*/ 77 h 102"/>
                <a:gd name="T4" fmla="*/ 1 w 50"/>
                <a:gd name="T5" fmla="*/ 77 h 102"/>
                <a:gd name="T6" fmla="*/ 0 w 50"/>
                <a:gd name="T7" fmla="*/ 80 h 102"/>
                <a:gd name="T8" fmla="*/ 0 w 50"/>
                <a:gd name="T9" fmla="*/ 85 h 102"/>
                <a:gd name="T10" fmla="*/ 1 w 50"/>
                <a:gd name="T11" fmla="*/ 88 h 102"/>
                <a:gd name="T12" fmla="*/ 3 w 50"/>
                <a:gd name="T13" fmla="*/ 92 h 102"/>
                <a:gd name="T14" fmla="*/ 5 w 50"/>
                <a:gd name="T15" fmla="*/ 95 h 102"/>
                <a:gd name="T16" fmla="*/ 8 w 50"/>
                <a:gd name="T17" fmla="*/ 97 h 102"/>
                <a:gd name="T18" fmla="*/ 11 w 50"/>
                <a:gd name="T19" fmla="*/ 99 h 102"/>
                <a:gd name="T20" fmla="*/ 14 w 50"/>
                <a:gd name="T21" fmla="*/ 101 h 102"/>
                <a:gd name="T22" fmla="*/ 14 w 50"/>
                <a:gd name="T23" fmla="*/ 101 h 102"/>
                <a:gd name="T24" fmla="*/ 20 w 50"/>
                <a:gd name="T25" fmla="*/ 102 h 102"/>
                <a:gd name="T26" fmla="*/ 20 w 50"/>
                <a:gd name="T27" fmla="*/ 102 h 102"/>
                <a:gd name="T28" fmla="*/ 25 w 50"/>
                <a:gd name="T29" fmla="*/ 101 h 102"/>
                <a:gd name="T30" fmla="*/ 30 w 50"/>
                <a:gd name="T31" fmla="*/ 98 h 102"/>
                <a:gd name="T32" fmla="*/ 35 w 50"/>
                <a:gd name="T33" fmla="*/ 94 h 102"/>
                <a:gd name="T34" fmla="*/ 37 w 50"/>
                <a:gd name="T35" fmla="*/ 89 h 102"/>
                <a:gd name="T36" fmla="*/ 50 w 50"/>
                <a:gd name="T37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02">
                  <a:moveTo>
                    <a:pt x="27" y="0"/>
                  </a:move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92"/>
                  </a:lnTo>
                  <a:lnTo>
                    <a:pt x="5" y="95"/>
                  </a:lnTo>
                  <a:lnTo>
                    <a:pt x="8" y="97"/>
                  </a:lnTo>
                  <a:lnTo>
                    <a:pt x="11" y="99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5" y="94"/>
                  </a:lnTo>
                  <a:lnTo>
                    <a:pt x="37" y="89"/>
                  </a:lnTo>
                  <a:lnTo>
                    <a:pt x="50" y="5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3" name="Freeform 454"/>
            <p:cNvSpPr>
              <a:spLocks/>
            </p:cNvSpPr>
            <p:nvPr/>
          </p:nvSpPr>
          <p:spPr bwMode="auto">
            <a:xfrm>
              <a:off x="4102101" y="3036888"/>
              <a:ext cx="19050" cy="215900"/>
            </a:xfrm>
            <a:custGeom>
              <a:avLst/>
              <a:gdLst>
                <a:gd name="T0" fmla="*/ 0 w 12"/>
                <a:gd name="T1" fmla="*/ 1 h 136"/>
                <a:gd name="T2" fmla="*/ 0 w 12"/>
                <a:gd name="T3" fmla="*/ 130 h 136"/>
                <a:gd name="T4" fmla="*/ 0 w 12"/>
                <a:gd name="T5" fmla="*/ 130 h 136"/>
                <a:gd name="T6" fmla="*/ 1 w 12"/>
                <a:gd name="T7" fmla="*/ 133 h 136"/>
                <a:gd name="T8" fmla="*/ 2 w 12"/>
                <a:gd name="T9" fmla="*/ 135 h 136"/>
                <a:gd name="T10" fmla="*/ 4 w 12"/>
                <a:gd name="T11" fmla="*/ 136 h 136"/>
                <a:gd name="T12" fmla="*/ 6 w 12"/>
                <a:gd name="T13" fmla="*/ 136 h 136"/>
                <a:gd name="T14" fmla="*/ 6 w 12"/>
                <a:gd name="T15" fmla="*/ 136 h 136"/>
                <a:gd name="T16" fmla="*/ 9 w 12"/>
                <a:gd name="T17" fmla="*/ 136 h 136"/>
                <a:gd name="T18" fmla="*/ 11 w 12"/>
                <a:gd name="T19" fmla="*/ 135 h 136"/>
                <a:gd name="T20" fmla="*/ 12 w 12"/>
                <a:gd name="T21" fmla="*/ 133 h 136"/>
                <a:gd name="T22" fmla="*/ 12 w 12"/>
                <a:gd name="T23" fmla="*/ 130 h 136"/>
                <a:gd name="T24" fmla="*/ 12 w 1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36">
                  <a:moveTo>
                    <a:pt x="0" y="1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9" y="136"/>
                  </a:lnTo>
                  <a:lnTo>
                    <a:pt x="11" y="135"/>
                  </a:lnTo>
                  <a:lnTo>
                    <a:pt x="12" y="133"/>
                  </a:lnTo>
                  <a:lnTo>
                    <a:pt x="12" y="13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4" name="Freeform 455"/>
            <p:cNvSpPr>
              <a:spLocks/>
            </p:cNvSpPr>
            <p:nvPr/>
          </p:nvSpPr>
          <p:spPr bwMode="auto">
            <a:xfrm>
              <a:off x="4102101" y="292576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2 w 12"/>
                <a:gd name="T3" fmla="*/ 6 h 22"/>
                <a:gd name="T4" fmla="*/ 12 w 12"/>
                <a:gd name="T5" fmla="*/ 6 h 22"/>
                <a:gd name="T6" fmla="*/ 12 w 12"/>
                <a:gd name="T7" fmla="*/ 3 h 22"/>
                <a:gd name="T8" fmla="*/ 11 w 12"/>
                <a:gd name="T9" fmla="*/ 1 h 22"/>
                <a:gd name="T10" fmla="*/ 9 w 12"/>
                <a:gd name="T11" fmla="*/ 0 h 22"/>
                <a:gd name="T12" fmla="*/ 6 w 12"/>
                <a:gd name="T13" fmla="*/ 0 h 22"/>
                <a:gd name="T14" fmla="*/ 6 w 12"/>
                <a:gd name="T15" fmla="*/ 0 h 22"/>
                <a:gd name="T16" fmla="*/ 4 w 12"/>
                <a:gd name="T17" fmla="*/ 0 h 22"/>
                <a:gd name="T18" fmla="*/ 2 w 12"/>
                <a:gd name="T19" fmla="*/ 1 h 22"/>
                <a:gd name="T20" fmla="*/ 1 w 12"/>
                <a:gd name="T21" fmla="*/ 3 h 22"/>
                <a:gd name="T22" fmla="*/ 0 w 12"/>
                <a:gd name="T23" fmla="*/ 6 h 22"/>
                <a:gd name="T24" fmla="*/ 0 w 12"/>
                <a:gd name="T2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5" name="Freeform 456"/>
            <p:cNvSpPr>
              <a:spLocks/>
            </p:cNvSpPr>
            <p:nvPr/>
          </p:nvSpPr>
          <p:spPr bwMode="auto">
            <a:xfrm>
              <a:off x="3941763" y="2890838"/>
              <a:ext cx="192088" cy="365125"/>
            </a:xfrm>
            <a:custGeom>
              <a:avLst/>
              <a:gdLst>
                <a:gd name="T0" fmla="*/ 107 w 121"/>
                <a:gd name="T1" fmla="*/ 54 h 230"/>
                <a:gd name="T2" fmla="*/ 79 w 121"/>
                <a:gd name="T3" fmla="*/ 54 h 230"/>
                <a:gd name="T4" fmla="*/ 60 w 121"/>
                <a:gd name="T5" fmla="*/ 15 h 230"/>
                <a:gd name="T6" fmla="*/ 60 w 121"/>
                <a:gd name="T7" fmla="*/ 15 h 230"/>
                <a:gd name="T8" fmla="*/ 58 w 121"/>
                <a:gd name="T9" fmla="*/ 12 h 230"/>
                <a:gd name="T10" fmla="*/ 55 w 121"/>
                <a:gd name="T11" fmla="*/ 9 h 230"/>
                <a:gd name="T12" fmla="*/ 48 w 121"/>
                <a:gd name="T13" fmla="*/ 4 h 230"/>
                <a:gd name="T14" fmla="*/ 38 w 121"/>
                <a:gd name="T15" fmla="*/ 1 h 230"/>
                <a:gd name="T16" fmla="*/ 34 w 121"/>
                <a:gd name="T17" fmla="*/ 0 h 230"/>
                <a:gd name="T18" fmla="*/ 29 w 121"/>
                <a:gd name="T19" fmla="*/ 0 h 230"/>
                <a:gd name="T20" fmla="*/ 29 w 121"/>
                <a:gd name="T21" fmla="*/ 0 h 230"/>
                <a:gd name="T22" fmla="*/ 22 w 121"/>
                <a:gd name="T23" fmla="*/ 1 h 230"/>
                <a:gd name="T24" fmla="*/ 16 w 121"/>
                <a:gd name="T25" fmla="*/ 3 h 230"/>
                <a:gd name="T26" fmla="*/ 11 w 121"/>
                <a:gd name="T27" fmla="*/ 5 h 230"/>
                <a:gd name="T28" fmla="*/ 6 w 121"/>
                <a:gd name="T29" fmla="*/ 8 h 230"/>
                <a:gd name="T30" fmla="*/ 3 w 121"/>
                <a:gd name="T31" fmla="*/ 12 h 230"/>
                <a:gd name="T32" fmla="*/ 2 w 121"/>
                <a:gd name="T33" fmla="*/ 16 h 230"/>
                <a:gd name="T34" fmla="*/ 1 w 121"/>
                <a:gd name="T35" fmla="*/ 19 h 230"/>
                <a:gd name="T36" fmla="*/ 0 w 121"/>
                <a:gd name="T37" fmla="*/ 23 h 230"/>
                <a:gd name="T38" fmla="*/ 0 w 121"/>
                <a:gd name="T39" fmla="*/ 106 h 230"/>
                <a:gd name="T40" fmla="*/ 50 w 121"/>
                <a:gd name="T41" fmla="*/ 219 h 230"/>
                <a:gd name="T42" fmla="*/ 50 w 121"/>
                <a:gd name="T43" fmla="*/ 219 h 230"/>
                <a:gd name="T44" fmla="*/ 53 w 121"/>
                <a:gd name="T45" fmla="*/ 223 h 230"/>
                <a:gd name="T46" fmla="*/ 57 w 121"/>
                <a:gd name="T47" fmla="*/ 227 h 230"/>
                <a:gd name="T48" fmla="*/ 62 w 121"/>
                <a:gd name="T49" fmla="*/ 229 h 230"/>
                <a:gd name="T50" fmla="*/ 67 w 121"/>
                <a:gd name="T51" fmla="*/ 230 h 230"/>
                <a:gd name="T52" fmla="*/ 67 w 121"/>
                <a:gd name="T53" fmla="*/ 230 h 230"/>
                <a:gd name="T54" fmla="*/ 71 w 121"/>
                <a:gd name="T55" fmla="*/ 229 h 230"/>
                <a:gd name="T56" fmla="*/ 74 w 121"/>
                <a:gd name="T57" fmla="*/ 228 h 230"/>
                <a:gd name="T58" fmla="*/ 74 w 121"/>
                <a:gd name="T59" fmla="*/ 228 h 230"/>
                <a:gd name="T60" fmla="*/ 77 w 121"/>
                <a:gd name="T61" fmla="*/ 226 h 230"/>
                <a:gd name="T62" fmla="*/ 80 w 121"/>
                <a:gd name="T63" fmla="*/ 224 h 230"/>
                <a:gd name="T64" fmla="*/ 83 w 121"/>
                <a:gd name="T65" fmla="*/ 221 h 230"/>
                <a:gd name="T66" fmla="*/ 85 w 121"/>
                <a:gd name="T67" fmla="*/ 218 h 230"/>
                <a:gd name="T68" fmla="*/ 86 w 121"/>
                <a:gd name="T69" fmla="*/ 215 h 230"/>
                <a:gd name="T70" fmla="*/ 86 w 121"/>
                <a:gd name="T71" fmla="*/ 210 h 230"/>
                <a:gd name="T72" fmla="*/ 86 w 121"/>
                <a:gd name="T73" fmla="*/ 207 h 230"/>
                <a:gd name="T74" fmla="*/ 85 w 121"/>
                <a:gd name="T75" fmla="*/ 203 h 230"/>
                <a:gd name="T76" fmla="*/ 52 w 121"/>
                <a:gd name="T77" fmla="*/ 129 h 230"/>
                <a:gd name="T78" fmla="*/ 52 w 121"/>
                <a:gd name="T79" fmla="*/ 62 h 230"/>
                <a:gd name="T80" fmla="*/ 63 w 121"/>
                <a:gd name="T81" fmla="*/ 82 h 230"/>
                <a:gd name="T82" fmla="*/ 107 w 121"/>
                <a:gd name="T83" fmla="*/ 82 h 230"/>
                <a:gd name="T84" fmla="*/ 107 w 121"/>
                <a:gd name="T85" fmla="*/ 82 h 230"/>
                <a:gd name="T86" fmla="*/ 112 w 121"/>
                <a:gd name="T87" fmla="*/ 81 h 230"/>
                <a:gd name="T88" fmla="*/ 116 w 121"/>
                <a:gd name="T89" fmla="*/ 78 h 230"/>
                <a:gd name="T90" fmla="*/ 120 w 121"/>
                <a:gd name="T91" fmla="*/ 74 h 230"/>
                <a:gd name="T92" fmla="*/ 121 w 121"/>
                <a:gd name="T93" fmla="*/ 69 h 230"/>
                <a:gd name="T94" fmla="*/ 121 w 121"/>
                <a:gd name="T95" fmla="*/ 69 h 230"/>
                <a:gd name="T96" fmla="*/ 120 w 121"/>
                <a:gd name="T97" fmla="*/ 62 h 230"/>
                <a:gd name="T98" fmla="*/ 116 w 121"/>
                <a:gd name="T99" fmla="*/ 58 h 230"/>
                <a:gd name="T100" fmla="*/ 112 w 121"/>
                <a:gd name="T101" fmla="*/ 55 h 230"/>
                <a:gd name="T102" fmla="*/ 107 w 121"/>
                <a:gd name="T103" fmla="*/ 54 h 230"/>
                <a:gd name="T104" fmla="*/ 107 w 121"/>
                <a:gd name="T105" fmla="*/ 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230">
                  <a:moveTo>
                    <a:pt x="107" y="54"/>
                  </a:moveTo>
                  <a:lnTo>
                    <a:pt x="79" y="54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2"/>
                  </a:lnTo>
                  <a:lnTo>
                    <a:pt x="55" y="9"/>
                  </a:lnTo>
                  <a:lnTo>
                    <a:pt x="48" y="4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106"/>
                  </a:lnTo>
                  <a:lnTo>
                    <a:pt x="50" y="219"/>
                  </a:lnTo>
                  <a:lnTo>
                    <a:pt x="50" y="219"/>
                  </a:lnTo>
                  <a:lnTo>
                    <a:pt x="53" y="223"/>
                  </a:lnTo>
                  <a:lnTo>
                    <a:pt x="57" y="227"/>
                  </a:lnTo>
                  <a:lnTo>
                    <a:pt x="62" y="229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71" y="229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6"/>
                  </a:lnTo>
                  <a:lnTo>
                    <a:pt x="80" y="224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6" y="215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5" y="203"/>
                  </a:lnTo>
                  <a:lnTo>
                    <a:pt x="52" y="129"/>
                  </a:lnTo>
                  <a:lnTo>
                    <a:pt x="52" y="62"/>
                  </a:lnTo>
                  <a:lnTo>
                    <a:pt x="63" y="82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112" y="81"/>
                  </a:lnTo>
                  <a:lnTo>
                    <a:pt x="116" y="78"/>
                  </a:lnTo>
                  <a:lnTo>
                    <a:pt x="120" y="74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0" y="62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7" y="54"/>
                  </a:lnTo>
                  <a:lnTo>
                    <a:pt x="107" y="5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6" name="Freeform 457"/>
            <p:cNvSpPr>
              <a:spLocks/>
            </p:cNvSpPr>
            <p:nvPr/>
          </p:nvSpPr>
          <p:spPr bwMode="auto">
            <a:xfrm>
              <a:off x="3938588" y="2762250"/>
              <a:ext cx="109538" cy="111125"/>
            </a:xfrm>
            <a:custGeom>
              <a:avLst/>
              <a:gdLst>
                <a:gd name="T0" fmla="*/ 0 w 69"/>
                <a:gd name="T1" fmla="*/ 35 h 70"/>
                <a:gd name="T2" fmla="*/ 0 w 69"/>
                <a:gd name="T3" fmla="*/ 35 h 70"/>
                <a:gd name="T4" fmla="*/ 0 w 69"/>
                <a:gd name="T5" fmla="*/ 28 h 70"/>
                <a:gd name="T6" fmla="*/ 2 w 69"/>
                <a:gd name="T7" fmla="*/ 22 h 70"/>
                <a:gd name="T8" fmla="*/ 5 w 69"/>
                <a:gd name="T9" fmla="*/ 16 h 70"/>
                <a:gd name="T10" fmla="*/ 10 w 69"/>
                <a:gd name="T11" fmla="*/ 11 h 70"/>
                <a:gd name="T12" fmla="*/ 16 w 69"/>
                <a:gd name="T13" fmla="*/ 7 h 70"/>
                <a:gd name="T14" fmla="*/ 21 w 69"/>
                <a:gd name="T15" fmla="*/ 3 h 70"/>
                <a:gd name="T16" fmla="*/ 28 w 69"/>
                <a:gd name="T17" fmla="*/ 1 h 70"/>
                <a:gd name="T18" fmla="*/ 35 w 69"/>
                <a:gd name="T19" fmla="*/ 0 h 70"/>
                <a:gd name="T20" fmla="*/ 35 w 69"/>
                <a:gd name="T21" fmla="*/ 0 h 70"/>
                <a:gd name="T22" fmla="*/ 41 w 69"/>
                <a:gd name="T23" fmla="*/ 1 h 70"/>
                <a:gd name="T24" fmla="*/ 49 w 69"/>
                <a:gd name="T25" fmla="*/ 3 h 70"/>
                <a:gd name="T26" fmla="*/ 54 w 69"/>
                <a:gd name="T27" fmla="*/ 7 h 70"/>
                <a:gd name="T28" fmla="*/ 60 w 69"/>
                <a:gd name="T29" fmla="*/ 11 h 70"/>
                <a:gd name="T30" fmla="*/ 64 w 69"/>
                <a:gd name="T31" fmla="*/ 16 h 70"/>
                <a:gd name="T32" fmla="*/ 67 w 69"/>
                <a:gd name="T33" fmla="*/ 22 h 70"/>
                <a:gd name="T34" fmla="*/ 69 w 69"/>
                <a:gd name="T35" fmla="*/ 28 h 70"/>
                <a:gd name="T36" fmla="*/ 69 w 69"/>
                <a:gd name="T37" fmla="*/ 35 h 70"/>
                <a:gd name="T38" fmla="*/ 69 w 69"/>
                <a:gd name="T39" fmla="*/ 35 h 70"/>
                <a:gd name="T40" fmla="*/ 69 w 69"/>
                <a:gd name="T41" fmla="*/ 43 h 70"/>
                <a:gd name="T42" fmla="*/ 67 w 69"/>
                <a:gd name="T43" fmla="*/ 49 h 70"/>
                <a:gd name="T44" fmla="*/ 64 w 69"/>
                <a:gd name="T45" fmla="*/ 55 h 70"/>
                <a:gd name="T46" fmla="*/ 60 w 69"/>
                <a:gd name="T47" fmla="*/ 60 h 70"/>
                <a:gd name="T48" fmla="*/ 54 w 69"/>
                <a:gd name="T49" fmla="*/ 64 h 70"/>
                <a:gd name="T50" fmla="*/ 49 w 69"/>
                <a:gd name="T51" fmla="*/ 67 h 70"/>
                <a:gd name="T52" fmla="*/ 41 w 69"/>
                <a:gd name="T53" fmla="*/ 69 h 70"/>
                <a:gd name="T54" fmla="*/ 35 w 69"/>
                <a:gd name="T55" fmla="*/ 70 h 70"/>
                <a:gd name="T56" fmla="*/ 35 w 69"/>
                <a:gd name="T57" fmla="*/ 70 h 70"/>
                <a:gd name="T58" fmla="*/ 28 w 69"/>
                <a:gd name="T59" fmla="*/ 69 h 70"/>
                <a:gd name="T60" fmla="*/ 21 w 69"/>
                <a:gd name="T61" fmla="*/ 67 h 70"/>
                <a:gd name="T62" fmla="*/ 16 w 69"/>
                <a:gd name="T63" fmla="*/ 64 h 70"/>
                <a:gd name="T64" fmla="*/ 10 w 69"/>
                <a:gd name="T65" fmla="*/ 60 h 70"/>
                <a:gd name="T66" fmla="*/ 5 w 69"/>
                <a:gd name="T67" fmla="*/ 55 h 70"/>
                <a:gd name="T68" fmla="*/ 2 w 69"/>
                <a:gd name="T69" fmla="*/ 49 h 70"/>
                <a:gd name="T70" fmla="*/ 0 w 69"/>
                <a:gd name="T71" fmla="*/ 43 h 70"/>
                <a:gd name="T72" fmla="*/ 0 w 69"/>
                <a:gd name="T73" fmla="*/ 35 h 70"/>
                <a:gd name="T74" fmla="*/ 0 w 69"/>
                <a:gd name="T75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70">
                  <a:moveTo>
                    <a:pt x="0" y="35"/>
                  </a:moveTo>
                  <a:lnTo>
                    <a:pt x="0" y="35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6"/>
                  </a:lnTo>
                  <a:lnTo>
                    <a:pt x="67" y="22"/>
                  </a:lnTo>
                  <a:lnTo>
                    <a:pt x="69" y="2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43"/>
                  </a:lnTo>
                  <a:lnTo>
                    <a:pt x="67" y="49"/>
                  </a:lnTo>
                  <a:lnTo>
                    <a:pt x="64" y="55"/>
                  </a:lnTo>
                  <a:lnTo>
                    <a:pt x="60" y="60"/>
                  </a:lnTo>
                  <a:lnTo>
                    <a:pt x="54" y="64"/>
                  </a:lnTo>
                  <a:lnTo>
                    <a:pt x="49" y="67"/>
                  </a:lnTo>
                  <a:lnTo>
                    <a:pt x="41" y="69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28" y="69"/>
                  </a:lnTo>
                  <a:lnTo>
                    <a:pt x="21" y="67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5" y="55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7" name="Freeform 458"/>
            <p:cNvSpPr>
              <a:spLocks/>
            </p:cNvSpPr>
            <p:nvPr/>
          </p:nvSpPr>
          <p:spPr bwMode="auto">
            <a:xfrm>
              <a:off x="3868738" y="2892425"/>
              <a:ext cx="57150" cy="138113"/>
            </a:xfrm>
            <a:custGeom>
              <a:avLst/>
              <a:gdLst>
                <a:gd name="T0" fmla="*/ 36 w 36"/>
                <a:gd name="T1" fmla="*/ 70 h 87"/>
                <a:gd name="T2" fmla="*/ 36 w 36"/>
                <a:gd name="T3" fmla="*/ 70 h 87"/>
                <a:gd name="T4" fmla="*/ 36 w 36"/>
                <a:gd name="T5" fmla="*/ 73 h 87"/>
                <a:gd name="T6" fmla="*/ 35 w 36"/>
                <a:gd name="T7" fmla="*/ 77 h 87"/>
                <a:gd name="T8" fmla="*/ 33 w 36"/>
                <a:gd name="T9" fmla="*/ 80 h 87"/>
                <a:gd name="T10" fmla="*/ 31 w 36"/>
                <a:gd name="T11" fmla="*/ 82 h 87"/>
                <a:gd name="T12" fmla="*/ 28 w 36"/>
                <a:gd name="T13" fmla="*/ 84 h 87"/>
                <a:gd name="T14" fmla="*/ 25 w 36"/>
                <a:gd name="T15" fmla="*/ 86 h 87"/>
                <a:gd name="T16" fmla="*/ 22 w 36"/>
                <a:gd name="T17" fmla="*/ 87 h 87"/>
                <a:gd name="T18" fmla="*/ 17 w 36"/>
                <a:gd name="T19" fmla="*/ 87 h 87"/>
                <a:gd name="T20" fmla="*/ 17 w 36"/>
                <a:gd name="T21" fmla="*/ 87 h 87"/>
                <a:gd name="T22" fmla="*/ 14 w 36"/>
                <a:gd name="T23" fmla="*/ 87 h 87"/>
                <a:gd name="T24" fmla="*/ 11 w 36"/>
                <a:gd name="T25" fmla="*/ 86 h 87"/>
                <a:gd name="T26" fmla="*/ 8 w 36"/>
                <a:gd name="T27" fmla="*/ 84 h 87"/>
                <a:gd name="T28" fmla="*/ 5 w 36"/>
                <a:gd name="T29" fmla="*/ 82 h 87"/>
                <a:gd name="T30" fmla="*/ 3 w 36"/>
                <a:gd name="T31" fmla="*/ 80 h 87"/>
                <a:gd name="T32" fmla="*/ 1 w 36"/>
                <a:gd name="T33" fmla="*/ 77 h 87"/>
                <a:gd name="T34" fmla="*/ 0 w 36"/>
                <a:gd name="T35" fmla="*/ 73 h 87"/>
                <a:gd name="T36" fmla="*/ 0 w 36"/>
                <a:gd name="T37" fmla="*/ 70 h 87"/>
                <a:gd name="T38" fmla="*/ 0 w 36"/>
                <a:gd name="T39" fmla="*/ 18 h 87"/>
                <a:gd name="T40" fmla="*/ 0 w 36"/>
                <a:gd name="T41" fmla="*/ 18 h 87"/>
                <a:gd name="T42" fmla="*/ 0 w 36"/>
                <a:gd name="T43" fmla="*/ 15 h 87"/>
                <a:gd name="T44" fmla="*/ 1 w 36"/>
                <a:gd name="T45" fmla="*/ 11 h 87"/>
                <a:gd name="T46" fmla="*/ 3 w 36"/>
                <a:gd name="T47" fmla="*/ 8 h 87"/>
                <a:gd name="T48" fmla="*/ 5 w 36"/>
                <a:gd name="T49" fmla="*/ 6 h 87"/>
                <a:gd name="T50" fmla="*/ 8 w 36"/>
                <a:gd name="T51" fmla="*/ 3 h 87"/>
                <a:gd name="T52" fmla="*/ 11 w 36"/>
                <a:gd name="T53" fmla="*/ 2 h 87"/>
                <a:gd name="T54" fmla="*/ 14 w 36"/>
                <a:gd name="T55" fmla="*/ 1 h 87"/>
                <a:gd name="T56" fmla="*/ 17 w 36"/>
                <a:gd name="T57" fmla="*/ 0 h 87"/>
                <a:gd name="T58" fmla="*/ 17 w 36"/>
                <a:gd name="T59" fmla="*/ 0 h 87"/>
                <a:gd name="T60" fmla="*/ 22 w 36"/>
                <a:gd name="T61" fmla="*/ 1 h 87"/>
                <a:gd name="T62" fmla="*/ 25 w 36"/>
                <a:gd name="T63" fmla="*/ 2 h 87"/>
                <a:gd name="T64" fmla="*/ 28 w 36"/>
                <a:gd name="T65" fmla="*/ 3 h 87"/>
                <a:gd name="T66" fmla="*/ 31 w 36"/>
                <a:gd name="T67" fmla="*/ 6 h 87"/>
                <a:gd name="T68" fmla="*/ 33 w 36"/>
                <a:gd name="T69" fmla="*/ 8 h 87"/>
                <a:gd name="T70" fmla="*/ 35 w 36"/>
                <a:gd name="T71" fmla="*/ 11 h 87"/>
                <a:gd name="T72" fmla="*/ 36 w 36"/>
                <a:gd name="T73" fmla="*/ 15 h 87"/>
                <a:gd name="T74" fmla="*/ 36 w 36"/>
                <a:gd name="T7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87">
                  <a:moveTo>
                    <a:pt x="36" y="70"/>
                  </a:moveTo>
                  <a:lnTo>
                    <a:pt x="36" y="70"/>
                  </a:lnTo>
                  <a:lnTo>
                    <a:pt x="36" y="73"/>
                  </a:lnTo>
                  <a:lnTo>
                    <a:pt x="35" y="77"/>
                  </a:lnTo>
                  <a:lnTo>
                    <a:pt x="33" y="80"/>
                  </a:lnTo>
                  <a:lnTo>
                    <a:pt x="31" y="82"/>
                  </a:lnTo>
                  <a:lnTo>
                    <a:pt x="28" y="84"/>
                  </a:lnTo>
                  <a:lnTo>
                    <a:pt x="25" y="86"/>
                  </a:lnTo>
                  <a:lnTo>
                    <a:pt x="22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1" y="86"/>
                  </a:lnTo>
                  <a:lnTo>
                    <a:pt x="8" y="84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1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1"/>
                  </a:lnTo>
                  <a:lnTo>
                    <a:pt x="36" y="15"/>
                  </a:lnTo>
                  <a:lnTo>
                    <a:pt x="36" y="1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8" name="Freeform 459"/>
            <p:cNvSpPr>
              <a:spLocks/>
            </p:cNvSpPr>
            <p:nvPr/>
          </p:nvSpPr>
          <p:spPr bwMode="auto">
            <a:xfrm>
              <a:off x="3167063" y="2814638"/>
              <a:ext cx="547688" cy="160338"/>
            </a:xfrm>
            <a:custGeom>
              <a:avLst/>
              <a:gdLst>
                <a:gd name="T0" fmla="*/ 10 w 345"/>
                <a:gd name="T1" fmla="*/ 0 h 101"/>
                <a:gd name="T2" fmla="*/ 10 w 345"/>
                <a:gd name="T3" fmla="*/ 0 h 101"/>
                <a:gd name="T4" fmla="*/ 10 w 345"/>
                <a:gd name="T5" fmla="*/ 37 h 101"/>
                <a:gd name="T6" fmla="*/ 10 w 345"/>
                <a:gd name="T7" fmla="*/ 37 h 101"/>
                <a:gd name="T8" fmla="*/ 0 w 345"/>
                <a:gd name="T9" fmla="*/ 37 h 101"/>
                <a:gd name="T10" fmla="*/ 0 w 345"/>
                <a:gd name="T11" fmla="*/ 58 h 101"/>
                <a:gd name="T12" fmla="*/ 79 w 345"/>
                <a:gd name="T13" fmla="*/ 58 h 101"/>
                <a:gd name="T14" fmla="*/ 79 w 345"/>
                <a:gd name="T15" fmla="*/ 58 h 101"/>
                <a:gd name="T16" fmla="*/ 80 w 345"/>
                <a:gd name="T17" fmla="*/ 67 h 101"/>
                <a:gd name="T18" fmla="*/ 84 w 345"/>
                <a:gd name="T19" fmla="*/ 75 h 101"/>
                <a:gd name="T20" fmla="*/ 88 w 345"/>
                <a:gd name="T21" fmla="*/ 83 h 101"/>
                <a:gd name="T22" fmla="*/ 94 w 345"/>
                <a:gd name="T23" fmla="*/ 89 h 101"/>
                <a:gd name="T24" fmla="*/ 102 w 345"/>
                <a:gd name="T25" fmla="*/ 94 h 101"/>
                <a:gd name="T26" fmla="*/ 109 w 345"/>
                <a:gd name="T27" fmla="*/ 98 h 101"/>
                <a:gd name="T28" fmla="*/ 118 w 345"/>
                <a:gd name="T29" fmla="*/ 100 h 101"/>
                <a:gd name="T30" fmla="*/ 127 w 345"/>
                <a:gd name="T31" fmla="*/ 101 h 101"/>
                <a:gd name="T32" fmla="*/ 127 w 345"/>
                <a:gd name="T33" fmla="*/ 101 h 101"/>
                <a:gd name="T34" fmla="*/ 137 w 345"/>
                <a:gd name="T35" fmla="*/ 100 h 101"/>
                <a:gd name="T36" fmla="*/ 145 w 345"/>
                <a:gd name="T37" fmla="*/ 98 h 101"/>
                <a:gd name="T38" fmla="*/ 153 w 345"/>
                <a:gd name="T39" fmla="*/ 94 h 101"/>
                <a:gd name="T40" fmla="*/ 159 w 345"/>
                <a:gd name="T41" fmla="*/ 89 h 101"/>
                <a:gd name="T42" fmla="*/ 165 w 345"/>
                <a:gd name="T43" fmla="*/ 83 h 101"/>
                <a:gd name="T44" fmla="*/ 170 w 345"/>
                <a:gd name="T45" fmla="*/ 75 h 101"/>
                <a:gd name="T46" fmla="*/ 174 w 345"/>
                <a:gd name="T47" fmla="*/ 67 h 101"/>
                <a:gd name="T48" fmla="*/ 176 w 345"/>
                <a:gd name="T49" fmla="*/ 58 h 101"/>
                <a:gd name="T50" fmla="*/ 345 w 345"/>
                <a:gd name="T51" fmla="*/ 58 h 101"/>
                <a:gd name="T52" fmla="*/ 345 w 345"/>
                <a:gd name="T53" fmla="*/ 44 h 101"/>
                <a:gd name="T54" fmla="*/ 345 w 345"/>
                <a:gd name="T55" fmla="*/ 44 h 101"/>
                <a:gd name="T56" fmla="*/ 318 w 345"/>
                <a:gd name="T57" fmla="*/ 44 h 101"/>
                <a:gd name="T58" fmla="*/ 318 w 345"/>
                <a:gd name="T59" fmla="*/ 44 h 101"/>
                <a:gd name="T60" fmla="*/ 318 w 345"/>
                <a:gd name="T6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5" h="101">
                  <a:moveTo>
                    <a:pt x="10" y="0"/>
                  </a:moveTo>
                  <a:lnTo>
                    <a:pt x="10" y="0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0" y="37"/>
                  </a:lnTo>
                  <a:lnTo>
                    <a:pt x="0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4" y="75"/>
                  </a:lnTo>
                  <a:lnTo>
                    <a:pt x="88" y="83"/>
                  </a:lnTo>
                  <a:lnTo>
                    <a:pt x="94" y="89"/>
                  </a:lnTo>
                  <a:lnTo>
                    <a:pt x="102" y="94"/>
                  </a:lnTo>
                  <a:lnTo>
                    <a:pt x="109" y="98"/>
                  </a:lnTo>
                  <a:lnTo>
                    <a:pt x="118" y="100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37" y="100"/>
                  </a:lnTo>
                  <a:lnTo>
                    <a:pt x="145" y="98"/>
                  </a:lnTo>
                  <a:lnTo>
                    <a:pt x="153" y="94"/>
                  </a:lnTo>
                  <a:lnTo>
                    <a:pt x="159" y="89"/>
                  </a:lnTo>
                  <a:lnTo>
                    <a:pt x="165" y="83"/>
                  </a:lnTo>
                  <a:lnTo>
                    <a:pt x="170" y="75"/>
                  </a:lnTo>
                  <a:lnTo>
                    <a:pt x="174" y="67"/>
                  </a:lnTo>
                  <a:lnTo>
                    <a:pt x="176" y="58"/>
                  </a:lnTo>
                  <a:lnTo>
                    <a:pt x="345" y="58"/>
                  </a:lnTo>
                  <a:lnTo>
                    <a:pt x="345" y="44"/>
                  </a:lnTo>
                  <a:lnTo>
                    <a:pt x="345" y="44"/>
                  </a:lnTo>
                  <a:lnTo>
                    <a:pt x="318" y="44"/>
                  </a:lnTo>
                  <a:lnTo>
                    <a:pt x="318" y="44"/>
                  </a:lnTo>
                  <a:lnTo>
                    <a:pt x="318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9" name="Freeform 460"/>
            <p:cNvSpPr>
              <a:spLocks/>
            </p:cNvSpPr>
            <p:nvPr/>
          </p:nvSpPr>
          <p:spPr bwMode="auto">
            <a:xfrm>
              <a:off x="3333751" y="2860675"/>
              <a:ext cx="71438" cy="71438"/>
            </a:xfrm>
            <a:custGeom>
              <a:avLst/>
              <a:gdLst>
                <a:gd name="T0" fmla="*/ 22 w 45"/>
                <a:gd name="T1" fmla="*/ 45 h 45"/>
                <a:gd name="T2" fmla="*/ 22 w 45"/>
                <a:gd name="T3" fmla="*/ 45 h 45"/>
                <a:gd name="T4" fmla="*/ 17 w 45"/>
                <a:gd name="T5" fmla="*/ 45 h 45"/>
                <a:gd name="T6" fmla="*/ 13 w 45"/>
                <a:gd name="T7" fmla="*/ 43 h 45"/>
                <a:gd name="T8" fmla="*/ 9 w 45"/>
                <a:gd name="T9" fmla="*/ 41 h 45"/>
                <a:gd name="T10" fmla="*/ 6 w 45"/>
                <a:gd name="T11" fmla="*/ 39 h 45"/>
                <a:gd name="T12" fmla="*/ 3 w 45"/>
                <a:gd name="T13" fmla="*/ 36 h 45"/>
                <a:gd name="T14" fmla="*/ 1 w 45"/>
                <a:gd name="T15" fmla="*/ 32 h 45"/>
                <a:gd name="T16" fmla="*/ 0 w 45"/>
                <a:gd name="T17" fmla="*/ 28 h 45"/>
                <a:gd name="T18" fmla="*/ 0 w 45"/>
                <a:gd name="T19" fmla="*/ 23 h 45"/>
                <a:gd name="T20" fmla="*/ 0 w 45"/>
                <a:gd name="T21" fmla="*/ 23 h 45"/>
                <a:gd name="T22" fmla="*/ 0 w 45"/>
                <a:gd name="T23" fmla="*/ 19 h 45"/>
                <a:gd name="T24" fmla="*/ 1 w 45"/>
                <a:gd name="T25" fmla="*/ 15 h 45"/>
                <a:gd name="T26" fmla="*/ 3 w 45"/>
                <a:gd name="T27" fmla="*/ 10 h 45"/>
                <a:gd name="T28" fmla="*/ 6 w 45"/>
                <a:gd name="T29" fmla="*/ 7 h 45"/>
                <a:gd name="T30" fmla="*/ 9 w 45"/>
                <a:gd name="T31" fmla="*/ 4 h 45"/>
                <a:gd name="T32" fmla="*/ 13 w 45"/>
                <a:gd name="T33" fmla="*/ 2 h 45"/>
                <a:gd name="T34" fmla="*/ 17 w 45"/>
                <a:gd name="T35" fmla="*/ 1 h 45"/>
                <a:gd name="T36" fmla="*/ 22 w 45"/>
                <a:gd name="T37" fmla="*/ 0 h 45"/>
                <a:gd name="T38" fmla="*/ 22 w 45"/>
                <a:gd name="T39" fmla="*/ 0 h 45"/>
                <a:gd name="T40" fmla="*/ 26 w 45"/>
                <a:gd name="T41" fmla="*/ 1 h 45"/>
                <a:gd name="T42" fmla="*/ 30 w 45"/>
                <a:gd name="T43" fmla="*/ 2 h 45"/>
                <a:gd name="T44" fmla="*/ 35 w 45"/>
                <a:gd name="T45" fmla="*/ 4 h 45"/>
                <a:gd name="T46" fmla="*/ 38 w 45"/>
                <a:gd name="T47" fmla="*/ 7 h 45"/>
                <a:gd name="T48" fmla="*/ 41 w 45"/>
                <a:gd name="T49" fmla="*/ 10 h 45"/>
                <a:gd name="T50" fmla="*/ 43 w 45"/>
                <a:gd name="T51" fmla="*/ 15 h 45"/>
                <a:gd name="T52" fmla="*/ 44 w 45"/>
                <a:gd name="T53" fmla="*/ 19 h 45"/>
                <a:gd name="T54" fmla="*/ 45 w 45"/>
                <a:gd name="T55" fmla="*/ 23 h 45"/>
                <a:gd name="T56" fmla="*/ 45 w 45"/>
                <a:gd name="T57" fmla="*/ 23 h 45"/>
                <a:gd name="T58" fmla="*/ 44 w 45"/>
                <a:gd name="T59" fmla="*/ 28 h 45"/>
                <a:gd name="T60" fmla="*/ 43 w 45"/>
                <a:gd name="T61" fmla="*/ 32 h 45"/>
                <a:gd name="T62" fmla="*/ 41 w 45"/>
                <a:gd name="T63" fmla="*/ 36 h 45"/>
                <a:gd name="T64" fmla="*/ 38 w 45"/>
                <a:gd name="T65" fmla="*/ 39 h 45"/>
                <a:gd name="T66" fmla="*/ 35 w 45"/>
                <a:gd name="T67" fmla="*/ 41 h 45"/>
                <a:gd name="T68" fmla="*/ 30 w 45"/>
                <a:gd name="T69" fmla="*/ 43 h 45"/>
                <a:gd name="T70" fmla="*/ 26 w 45"/>
                <a:gd name="T71" fmla="*/ 45 h 45"/>
                <a:gd name="T72" fmla="*/ 22 w 45"/>
                <a:gd name="T73" fmla="*/ 45 h 45"/>
                <a:gd name="T74" fmla="*/ 22 w 45"/>
                <a:gd name="T7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9"/>
                  </a:lnTo>
                  <a:lnTo>
                    <a:pt x="35" y="41"/>
                  </a:lnTo>
                  <a:lnTo>
                    <a:pt x="30" y="43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2" y="4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0" name="Freeform 461"/>
            <p:cNvSpPr>
              <a:spLocks/>
            </p:cNvSpPr>
            <p:nvPr/>
          </p:nvSpPr>
          <p:spPr bwMode="auto">
            <a:xfrm>
              <a:off x="3665538" y="2925763"/>
              <a:ext cx="49213" cy="49213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6 h 31"/>
                <a:gd name="T4" fmla="*/ 30 w 31"/>
                <a:gd name="T5" fmla="*/ 19 h 31"/>
                <a:gd name="T6" fmla="*/ 29 w 31"/>
                <a:gd name="T7" fmla="*/ 22 h 31"/>
                <a:gd name="T8" fmla="*/ 26 w 31"/>
                <a:gd name="T9" fmla="*/ 26 h 31"/>
                <a:gd name="T10" fmla="*/ 22 w 31"/>
                <a:gd name="T11" fmla="*/ 30 h 31"/>
                <a:gd name="T12" fmla="*/ 19 w 31"/>
                <a:gd name="T13" fmla="*/ 30 h 31"/>
                <a:gd name="T14" fmla="*/ 16 w 31"/>
                <a:gd name="T15" fmla="*/ 31 h 31"/>
                <a:gd name="T16" fmla="*/ 16 w 31"/>
                <a:gd name="T17" fmla="*/ 31 h 31"/>
                <a:gd name="T18" fmla="*/ 13 w 31"/>
                <a:gd name="T19" fmla="*/ 30 h 31"/>
                <a:gd name="T20" fmla="*/ 10 w 31"/>
                <a:gd name="T21" fmla="*/ 30 h 31"/>
                <a:gd name="T22" fmla="*/ 5 w 31"/>
                <a:gd name="T23" fmla="*/ 26 h 31"/>
                <a:gd name="T24" fmla="*/ 1 w 31"/>
                <a:gd name="T25" fmla="*/ 22 h 31"/>
                <a:gd name="T26" fmla="*/ 0 w 31"/>
                <a:gd name="T27" fmla="*/ 19 h 31"/>
                <a:gd name="T28" fmla="*/ 0 w 31"/>
                <a:gd name="T29" fmla="*/ 16 h 31"/>
                <a:gd name="T30" fmla="*/ 0 w 31"/>
                <a:gd name="T31" fmla="*/ 16 h 31"/>
                <a:gd name="T32" fmla="*/ 0 w 31"/>
                <a:gd name="T33" fmla="*/ 13 h 31"/>
                <a:gd name="T34" fmla="*/ 1 w 31"/>
                <a:gd name="T35" fmla="*/ 10 h 31"/>
                <a:gd name="T36" fmla="*/ 5 w 31"/>
                <a:gd name="T37" fmla="*/ 4 h 31"/>
                <a:gd name="T38" fmla="*/ 10 w 31"/>
                <a:gd name="T39" fmla="*/ 1 h 31"/>
                <a:gd name="T40" fmla="*/ 13 w 31"/>
                <a:gd name="T41" fmla="*/ 0 h 31"/>
                <a:gd name="T42" fmla="*/ 16 w 31"/>
                <a:gd name="T43" fmla="*/ 0 h 31"/>
                <a:gd name="T44" fmla="*/ 16 w 31"/>
                <a:gd name="T45" fmla="*/ 0 h 31"/>
                <a:gd name="T46" fmla="*/ 19 w 31"/>
                <a:gd name="T47" fmla="*/ 0 h 31"/>
                <a:gd name="T48" fmla="*/ 22 w 31"/>
                <a:gd name="T49" fmla="*/ 1 h 31"/>
                <a:gd name="T50" fmla="*/ 26 w 31"/>
                <a:gd name="T51" fmla="*/ 4 h 31"/>
                <a:gd name="T52" fmla="*/ 29 w 31"/>
                <a:gd name="T53" fmla="*/ 10 h 31"/>
                <a:gd name="T54" fmla="*/ 30 w 31"/>
                <a:gd name="T55" fmla="*/ 13 h 31"/>
                <a:gd name="T56" fmla="*/ 31 w 31"/>
                <a:gd name="T57" fmla="*/ 16 h 31"/>
                <a:gd name="T58" fmla="*/ 31 w 31"/>
                <a:gd name="T5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6"/>
                  </a:lnTo>
                  <a:lnTo>
                    <a:pt x="30" y="19"/>
                  </a:lnTo>
                  <a:lnTo>
                    <a:pt x="29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5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1" name="Freeform 462"/>
            <p:cNvSpPr>
              <a:spLocks noEditPoints="1"/>
            </p:cNvSpPr>
            <p:nvPr/>
          </p:nvSpPr>
          <p:spPr bwMode="auto">
            <a:xfrm>
              <a:off x="3182938" y="2628900"/>
              <a:ext cx="488950" cy="168275"/>
            </a:xfrm>
            <a:custGeom>
              <a:avLst/>
              <a:gdLst>
                <a:gd name="T0" fmla="*/ 308 w 308"/>
                <a:gd name="T1" fmla="*/ 106 h 106"/>
                <a:gd name="T2" fmla="*/ 308 w 308"/>
                <a:gd name="T3" fmla="*/ 106 h 106"/>
                <a:gd name="T4" fmla="*/ 308 w 308"/>
                <a:gd name="T5" fmla="*/ 42 h 106"/>
                <a:gd name="T6" fmla="*/ 308 w 308"/>
                <a:gd name="T7" fmla="*/ 42 h 106"/>
                <a:gd name="T8" fmla="*/ 306 w 308"/>
                <a:gd name="T9" fmla="*/ 35 h 106"/>
                <a:gd name="T10" fmla="*/ 305 w 308"/>
                <a:gd name="T11" fmla="*/ 28 h 106"/>
                <a:gd name="T12" fmla="*/ 303 w 308"/>
                <a:gd name="T13" fmla="*/ 22 h 106"/>
                <a:gd name="T14" fmla="*/ 300 w 308"/>
                <a:gd name="T15" fmla="*/ 17 h 106"/>
                <a:gd name="T16" fmla="*/ 296 w 308"/>
                <a:gd name="T17" fmla="*/ 12 h 106"/>
                <a:gd name="T18" fmla="*/ 291 w 308"/>
                <a:gd name="T19" fmla="*/ 8 h 106"/>
                <a:gd name="T20" fmla="*/ 284 w 308"/>
                <a:gd name="T21" fmla="*/ 6 h 106"/>
                <a:gd name="T22" fmla="*/ 276 w 308"/>
                <a:gd name="T23" fmla="*/ 4 h 106"/>
                <a:gd name="T24" fmla="*/ 276 w 308"/>
                <a:gd name="T25" fmla="*/ 4 h 106"/>
                <a:gd name="T26" fmla="*/ 254 w 308"/>
                <a:gd name="T27" fmla="*/ 3 h 106"/>
                <a:gd name="T28" fmla="*/ 226 w 308"/>
                <a:gd name="T29" fmla="*/ 1 h 106"/>
                <a:gd name="T30" fmla="*/ 193 w 308"/>
                <a:gd name="T31" fmla="*/ 0 h 106"/>
                <a:gd name="T32" fmla="*/ 153 w 308"/>
                <a:gd name="T33" fmla="*/ 0 h 106"/>
                <a:gd name="T34" fmla="*/ 153 w 308"/>
                <a:gd name="T35" fmla="*/ 0 h 106"/>
                <a:gd name="T36" fmla="*/ 114 w 308"/>
                <a:gd name="T37" fmla="*/ 0 h 106"/>
                <a:gd name="T38" fmla="*/ 80 w 308"/>
                <a:gd name="T39" fmla="*/ 1 h 106"/>
                <a:gd name="T40" fmla="*/ 52 w 308"/>
                <a:gd name="T41" fmla="*/ 3 h 106"/>
                <a:gd name="T42" fmla="*/ 32 w 308"/>
                <a:gd name="T43" fmla="*/ 4 h 106"/>
                <a:gd name="T44" fmla="*/ 32 w 308"/>
                <a:gd name="T45" fmla="*/ 4 h 106"/>
                <a:gd name="T46" fmla="*/ 24 w 308"/>
                <a:gd name="T47" fmla="*/ 6 h 106"/>
                <a:gd name="T48" fmla="*/ 16 w 308"/>
                <a:gd name="T49" fmla="*/ 8 h 106"/>
                <a:gd name="T50" fmla="*/ 11 w 308"/>
                <a:gd name="T51" fmla="*/ 12 h 106"/>
                <a:gd name="T52" fmla="*/ 6 w 308"/>
                <a:gd name="T53" fmla="*/ 17 h 106"/>
                <a:gd name="T54" fmla="*/ 3 w 308"/>
                <a:gd name="T55" fmla="*/ 22 h 106"/>
                <a:gd name="T56" fmla="*/ 1 w 308"/>
                <a:gd name="T57" fmla="*/ 28 h 106"/>
                <a:gd name="T58" fmla="*/ 0 w 308"/>
                <a:gd name="T59" fmla="*/ 35 h 106"/>
                <a:gd name="T60" fmla="*/ 0 w 308"/>
                <a:gd name="T61" fmla="*/ 42 h 106"/>
                <a:gd name="T62" fmla="*/ 0 w 308"/>
                <a:gd name="T63" fmla="*/ 42 h 106"/>
                <a:gd name="T64" fmla="*/ 0 w 308"/>
                <a:gd name="T65" fmla="*/ 106 h 106"/>
                <a:gd name="T66" fmla="*/ 308 w 308"/>
                <a:gd name="T67" fmla="*/ 106 h 106"/>
                <a:gd name="T68" fmla="*/ 223 w 308"/>
                <a:gd name="T69" fmla="*/ 43 h 106"/>
                <a:gd name="T70" fmla="*/ 265 w 308"/>
                <a:gd name="T71" fmla="*/ 43 h 106"/>
                <a:gd name="T72" fmla="*/ 265 w 308"/>
                <a:gd name="T73" fmla="*/ 81 h 106"/>
                <a:gd name="T74" fmla="*/ 223 w 308"/>
                <a:gd name="T75" fmla="*/ 81 h 106"/>
                <a:gd name="T76" fmla="*/ 223 w 308"/>
                <a:gd name="T77" fmla="*/ 43 h 106"/>
                <a:gd name="T78" fmla="*/ 95 w 308"/>
                <a:gd name="T79" fmla="*/ 43 h 106"/>
                <a:gd name="T80" fmla="*/ 137 w 308"/>
                <a:gd name="T81" fmla="*/ 43 h 106"/>
                <a:gd name="T82" fmla="*/ 137 w 308"/>
                <a:gd name="T83" fmla="*/ 81 h 106"/>
                <a:gd name="T84" fmla="*/ 95 w 308"/>
                <a:gd name="T85" fmla="*/ 81 h 106"/>
                <a:gd name="T86" fmla="*/ 95 w 308"/>
                <a:gd name="T87" fmla="*/ 43 h 106"/>
                <a:gd name="T88" fmla="*/ 43 w 308"/>
                <a:gd name="T89" fmla="*/ 43 h 106"/>
                <a:gd name="T90" fmla="*/ 85 w 308"/>
                <a:gd name="T91" fmla="*/ 43 h 106"/>
                <a:gd name="T92" fmla="*/ 85 w 308"/>
                <a:gd name="T93" fmla="*/ 81 h 106"/>
                <a:gd name="T94" fmla="*/ 43 w 308"/>
                <a:gd name="T95" fmla="*/ 81 h 106"/>
                <a:gd name="T96" fmla="*/ 43 w 308"/>
                <a:gd name="T97" fmla="*/ 4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106">
                  <a:moveTo>
                    <a:pt x="308" y="106"/>
                  </a:moveTo>
                  <a:lnTo>
                    <a:pt x="308" y="106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306" y="35"/>
                  </a:lnTo>
                  <a:lnTo>
                    <a:pt x="305" y="28"/>
                  </a:lnTo>
                  <a:lnTo>
                    <a:pt x="303" y="22"/>
                  </a:lnTo>
                  <a:lnTo>
                    <a:pt x="300" y="17"/>
                  </a:lnTo>
                  <a:lnTo>
                    <a:pt x="296" y="12"/>
                  </a:lnTo>
                  <a:lnTo>
                    <a:pt x="291" y="8"/>
                  </a:lnTo>
                  <a:lnTo>
                    <a:pt x="284" y="6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4" y="3"/>
                  </a:lnTo>
                  <a:lnTo>
                    <a:pt x="226" y="1"/>
                  </a:lnTo>
                  <a:lnTo>
                    <a:pt x="19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14" y="0"/>
                  </a:lnTo>
                  <a:lnTo>
                    <a:pt x="80" y="1"/>
                  </a:lnTo>
                  <a:lnTo>
                    <a:pt x="5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06"/>
                  </a:lnTo>
                  <a:lnTo>
                    <a:pt x="308" y="106"/>
                  </a:lnTo>
                  <a:close/>
                  <a:moveTo>
                    <a:pt x="223" y="43"/>
                  </a:moveTo>
                  <a:lnTo>
                    <a:pt x="265" y="43"/>
                  </a:lnTo>
                  <a:lnTo>
                    <a:pt x="265" y="81"/>
                  </a:lnTo>
                  <a:lnTo>
                    <a:pt x="223" y="81"/>
                  </a:lnTo>
                  <a:lnTo>
                    <a:pt x="223" y="43"/>
                  </a:lnTo>
                  <a:close/>
                  <a:moveTo>
                    <a:pt x="95" y="43"/>
                  </a:moveTo>
                  <a:lnTo>
                    <a:pt x="137" y="43"/>
                  </a:lnTo>
                  <a:lnTo>
                    <a:pt x="137" y="81"/>
                  </a:lnTo>
                  <a:lnTo>
                    <a:pt x="95" y="81"/>
                  </a:lnTo>
                  <a:lnTo>
                    <a:pt x="95" y="43"/>
                  </a:lnTo>
                  <a:close/>
                  <a:moveTo>
                    <a:pt x="43" y="43"/>
                  </a:moveTo>
                  <a:lnTo>
                    <a:pt x="85" y="43"/>
                  </a:lnTo>
                  <a:lnTo>
                    <a:pt x="85" y="81"/>
                  </a:lnTo>
                  <a:lnTo>
                    <a:pt x="43" y="81"/>
                  </a:lnTo>
                  <a:lnTo>
                    <a:pt x="43" y="43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2" name="Freeform 463"/>
            <p:cNvSpPr>
              <a:spLocks/>
            </p:cNvSpPr>
            <p:nvPr/>
          </p:nvSpPr>
          <p:spPr bwMode="auto">
            <a:xfrm>
              <a:off x="4411663" y="3367088"/>
              <a:ext cx="30163" cy="44450"/>
            </a:xfrm>
            <a:custGeom>
              <a:avLst/>
              <a:gdLst>
                <a:gd name="T0" fmla="*/ 19 w 19"/>
                <a:gd name="T1" fmla="*/ 28 h 28"/>
                <a:gd name="T2" fmla="*/ 19 w 19"/>
                <a:gd name="T3" fmla="*/ 28 h 28"/>
                <a:gd name="T4" fmla="*/ 12 w 19"/>
                <a:gd name="T5" fmla="*/ 27 h 28"/>
                <a:gd name="T6" fmla="*/ 6 w 19"/>
                <a:gd name="T7" fmla="*/ 24 h 28"/>
                <a:gd name="T8" fmla="*/ 4 w 19"/>
                <a:gd name="T9" fmla="*/ 22 h 28"/>
                <a:gd name="T10" fmla="*/ 1 w 19"/>
                <a:gd name="T11" fmla="*/ 19 h 28"/>
                <a:gd name="T12" fmla="*/ 0 w 19"/>
                <a:gd name="T13" fmla="*/ 16 h 28"/>
                <a:gd name="T14" fmla="*/ 0 w 19"/>
                <a:gd name="T15" fmla="*/ 13 h 28"/>
                <a:gd name="T16" fmla="*/ 0 w 19"/>
                <a:gd name="T17" fmla="*/ 13 h 28"/>
                <a:gd name="T18" fmla="*/ 0 w 19"/>
                <a:gd name="T19" fmla="*/ 11 h 28"/>
                <a:gd name="T20" fmla="*/ 1 w 19"/>
                <a:gd name="T21" fmla="*/ 8 h 28"/>
                <a:gd name="T22" fmla="*/ 4 w 19"/>
                <a:gd name="T23" fmla="*/ 6 h 28"/>
                <a:gd name="T24" fmla="*/ 6 w 19"/>
                <a:gd name="T25" fmla="*/ 4 h 28"/>
                <a:gd name="T26" fmla="*/ 12 w 19"/>
                <a:gd name="T27" fmla="*/ 1 h 28"/>
                <a:gd name="T28" fmla="*/ 19 w 19"/>
                <a:gd name="T29" fmla="*/ 0 h 28"/>
                <a:gd name="T30" fmla="*/ 19 w 19"/>
                <a:gd name="T3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8">
                  <a:moveTo>
                    <a:pt x="19" y="28"/>
                  </a:moveTo>
                  <a:lnTo>
                    <a:pt x="19" y="28"/>
                  </a:lnTo>
                  <a:lnTo>
                    <a:pt x="12" y="27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3" name="Freeform 464"/>
            <p:cNvSpPr>
              <a:spLocks noEditPoints="1"/>
            </p:cNvSpPr>
            <p:nvPr/>
          </p:nvSpPr>
          <p:spPr bwMode="auto">
            <a:xfrm>
              <a:off x="4383088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8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1 w 92"/>
                <a:gd name="T11" fmla="*/ 57 h 94"/>
                <a:gd name="T12" fmla="*/ 8 w 92"/>
                <a:gd name="T13" fmla="*/ 73 h 94"/>
                <a:gd name="T14" fmla="*/ 21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5 w 92"/>
                <a:gd name="T21" fmla="*/ 89 h 94"/>
                <a:gd name="T22" fmla="*/ 79 w 92"/>
                <a:gd name="T23" fmla="*/ 79 h 94"/>
                <a:gd name="T24" fmla="*/ 89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5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40 w 92"/>
                <a:gd name="T41" fmla="*/ 63 h 94"/>
                <a:gd name="T42" fmla="*/ 34 w 92"/>
                <a:gd name="T43" fmla="*/ 59 h 94"/>
                <a:gd name="T44" fmla="*/ 30 w 92"/>
                <a:gd name="T45" fmla="*/ 53 h 94"/>
                <a:gd name="T46" fmla="*/ 29 w 92"/>
                <a:gd name="T47" fmla="*/ 46 h 94"/>
                <a:gd name="T48" fmla="*/ 30 w 92"/>
                <a:gd name="T49" fmla="*/ 43 h 94"/>
                <a:gd name="T50" fmla="*/ 32 w 92"/>
                <a:gd name="T51" fmla="*/ 37 h 94"/>
                <a:gd name="T52" fmla="*/ 37 w 92"/>
                <a:gd name="T53" fmla="*/ 32 h 94"/>
                <a:gd name="T54" fmla="*/ 43 w 92"/>
                <a:gd name="T55" fmla="*/ 30 h 94"/>
                <a:gd name="T56" fmla="*/ 46 w 92"/>
                <a:gd name="T57" fmla="*/ 30 h 94"/>
                <a:gd name="T58" fmla="*/ 53 w 92"/>
                <a:gd name="T59" fmla="*/ 31 h 94"/>
                <a:gd name="T60" fmla="*/ 59 w 92"/>
                <a:gd name="T61" fmla="*/ 34 h 94"/>
                <a:gd name="T62" fmla="*/ 63 w 92"/>
                <a:gd name="T63" fmla="*/ 40 h 94"/>
                <a:gd name="T64" fmla="*/ 64 w 92"/>
                <a:gd name="T65" fmla="*/ 46 h 94"/>
                <a:gd name="T66" fmla="*/ 64 w 92"/>
                <a:gd name="T67" fmla="*/ 50 h 94"/>
                <a:gd name="T68" fmla="*/ 61 w 92"/>
                <a:gd name="T69" fmla="*/ 57 h 94"/>
                <a:gd name="T70" fmla="*/ 56 w 92"/>
                <a:gd name="T71" fmla="*/ 62 h 94"/>
                <a:gd name="T72" fmla="*/ 50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57"/>
                  </a:lnTo>
                  <a:lnTo>
                    <a:pt x="3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8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5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3"/>
                  </a:lnTo>
                  <a:lnTo>
                    <a:pt x="89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5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3" y="64"/>
                  </a:lnTo>
                  <a:lnTo>
                    <a:pt x="40" y="63"/>
                  </a:lnTo>
                  <a:lnTo>
                    <a:pt x="37" y="62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3"/>
                  </a:lnTo>
                  <a:lnTo>
                    <a:pt x="30" y="50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4" y="34"/>
                  </a:lnTo>
                  <a:lnTo>
                    <a:pt x="37" y="32"/>
                  </a:lnTo>
                  <a:lnTo>
                    <a:pt x="40" y="31"/>
                  </a:lnTo>
                  <a:lnTo>
                    <a:pt x="43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3" y="31"/>
                  </a:lnTo>
                  <a:lnTo>
                    <a:pt x="56" y="32"/>
                  </a:lnTo>
                  <a:lnTo>
                    <a:pt x="59" y="34"/>
                  </a:lnTo>
                  <a:lnTo>
                    <a:pt x="61" y="37"/>
                  </a:lnTo>
                  <a:lnTo>
                    <a:pt x="63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7"/>
                  </a:lnTo>
                  <a:lnTo>
                    <a:pt x="59" y="59"/>
                  </a:lnTo>
                  <a:lnTo>
                    <a:pt x="56" y="62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4" name="Freeform 465"/>
            <p:cNvSpPr>
              <a:spLocks/>
            </p:cNvSpPr>
            <p:nvPr/>
          </p:nvSpPr>
          <p:spPr bwMode="auto">
            <a:xfrm>
              <a:off x="4127501" y="3409950"/>
              <a:ext cx="263525" cy="87313"/>
            </a:xfrm>
            <a:custGeom>
              <a:avLst/>
              <a:gdLst>
                <a:gd name="T0" fmla="*/ 166 w 166"/>
                <a:gd name="T1" fmla="*/ 0 h 55"/>
                <a:gd name="T2" fmla="*/ 143 w 166"/>
                <a:gd name="T3" fmla="*/ 32 h 55"/>
                <a:gd name="T4" fmla="*/ 114 w 166"/>
                <a:gd name="T5" fmla="*/ 26 h 55"/>
                <a:gd name="T6" fmla="*/ 114 w 166"/>
                <a:gd name="T7" fmla="*/ 26 h 55"/>
                <a:gd name="T8" fmla="*/ 93 w 166"/>
                <a:gd name="T9" fmla="*/ 18 h 55"/>
                <a:gd name="T10" fmla="*/ 82 w 166"/>
                <a:gd name="T11" fmla="*/ 14 h 55"/>
                <a:gd name="T12" fmla="*/ 68 w 166"/>
                <a:gd name="T13" fmla="*/ 10 h 55"/>
                <a:gd name="T14" fmla="*/ 55 w 166"/>
                <a:gd name="T15" fmla="*/ 7 h 55"/>
                <a:gd name="T16" fmla="*/ 41 w 166"/>
                <a:gd name="T17" fmla="*/ 4 h 55"/>
                <a:gd name="T18" fmla="*/ 24 w 166"/>
                <a:gd name="T19" fmla="*/ 2 h 55"/>
                <a:gd name="T20" fmla="*/ 8 w 166"/>
                <a:gd name="T21" fmla="*/ 2 h 55"/>
                <a:gd name="T22" fmla="*/ 8 w 166"/>
                <a:gd name="T23" fmla="*/ 20 h 55"/>
                <a:gd name="T24" fmla="*/ 21 w 166"/>
                <a:gd name="T25" fmla="*/ 34 h 55"/>
                <a:gd name="T26" fmla="*/ 21 w 166"/>
                <a:gd name="T27" fmla="*/ 34 h 55"/>
                <a:gd name="T28" fmla="*/ 10 w 166"/>
                <a:gd name="T29" fmla="*/ 40 h 55"/>
                <a:gd name="T30" fmla="*/ 0 w 166"/>
                <a:gd name="T31" fmla="*/ 47 h 55"/>
                <a:gd name="T32" fmla="*/ 10 w 166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5">
                  <a:moveTo>
                    <a:pt x="166" y="0"/>
                  </a:moveTo>
                  <a:lnTo>
                    <a:pt x="143" y="32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93" y="18"/>
                  </a:lnTo>
                  <a:lnTo>
                    <a:pt x="82" y="14"/>
                  </a:lnTo>
                  <a:lnTo>
                    <a:pt x="68" y="10"/>
                  </a:lnTo>
                  <a:lnTo>
                    <a:pt x="55" y="7"/>
                  </a:lnTo>
                  <a:lnTo>
                    <a:pt x="41" y="4"/>
                  </a:lnTo>
                  <a:lnTo>
                    <a:pt x="24" y="2"/>
                  </a:lnTo>
                  <a:lnTo>
                    <a:pt x="8" y="2"/>
                  </a:lnTo>
                  <a:lnTo>
                    <a:pt x="8" y="20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0" y="40"/>
                  </a:lnTo>
                  <a:lnTo>
                    <a:pt x="0" y="47"/>
                  </a:lnTo>
                  <a:lnTo>
                    <a:pt x="10" y="5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5" name="Freeform 466"/>
            <p:cNvSpPr>
              <a:spLocks/>
            </p:cNvSpPr>
            <p:nvPr/>
          </p:nvSpPr>
          <p:spPr bwMode="auto">
            <a:xfrm>
              <a:off x="4319588" y="3362325"/>
              <a:ext cx="212725" cy="134938"/>
            </a:xfrm>
            <a:custGeom>
              <a:avLst/>
              <a:gdLst>
                <a:gd name="T0" fmla="*/ 125 w 134"/>
                <a:gd name="T1" fmla="*/ 85 h 85"/>
                <a:gd name="T2" fmla="*/ 134 w 134"/>
                <a:gd name="T3" fmla="*/ 77 h 85"/>
                <a:gd name="T4" fmla="*/ 134 w 134"/>
                <a:gd name="T5" fmla="*/ 77 h 85"/>
                <a:gd name="T6" fmla="*/ 128 w 134"/>
                <a:gd name="T7" fmla="*/ 72 h 85"/>
                <a:gd name="T8" fmla="*/ 122 w 134"/>
                <a:gd name="T9" fmla="*/ 68 h 85"/>
                <a:gd name="T10" fmla="*/ 116 w 134"/>
                <a:gd name="T11" fmla="*/ 65 h 85"/>
                <a:gd name="T12" fmla="*/ 110 w 134"/>
                <a:gd name="T13" fmla="*/ 62 h 85"/>
                <a:gd name="T14" fmla="*/ 112 w 134"/>
                <a:gd name="T15" fmla="*/ 51 h 85"/>
                <a:gd name="T16" fmla="*/ 53 w 134"/>
                <a:gd name="T17" fmla="*/ 33 h 85"/>
                <a:gd name="T18" fmla="*/ 45 w 134"/>
                <a:gd name="T19" fmla="*/ 15 h 85"/>
                <a:gd name="T20" fmla="*/ 45 w 134"/>
                <a:gd name="T21" fmla="*/ 15 h 85"/>
                <a:gd name="T22" fmla="*/ 44 w 134"/>
                <a:gd name="T23" fmla="*/ 12 h 85"/>
                <a:gd name="T24" fmla="*/ 41 w 134"/>
                <a:gd name="T25" fmla="*/ 9 h 85"/>
                <a:gd name="T26" fmla="*/ 38 w 134"/>
                <a:gd name="T27" fmla="*/ 7 h 85"/>
                <a:gd name="T28" fmla="*/ 35 w 134"/>
                <a:gd name="T29" fmla="*/ 5 h 85"/>
                <a:gd name="T30" fmla="*/ 35 w 134"/>
                <a:gd name="T31" fmla="*/ 5 h 85"/>
                <a:gd name="T32" fmla="*/ 34 w 134"/>
                <a:gd name="T33" fmla="*/ 3 h 85"/>
                <a:gd name="T34" fmla="*/ 32 w 134"/>
                <a:gd name="T35" fmla="*/ 2 h 85"/>
                <a:gd name="T36" fmla="*/ 30 w 134"/>
                <a:gd name="T37" fmla="*/ 1 h 85"/>
                <a:gd name="T38" fmla="*/ 28 w 134"/>
                <a:gd name="T39" fmla="*/ 0 h 85"/>
                <a:gd name="T40" fmla="*/ 0 w 134"/>
                <a:gd name="T4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85">
                  <a:moveTo>
                    <a:pt x="125" y="85"/>
                  </a:moveTo>
                  <a:lnTo>
                    <a:pt x="134" y="77"/>
                  </a:lnTo>
                  <a:lnTo>
                    <a:pt x="134" y="77"/>
                  </a:lnTo>
                  <a:lnTo>
                    <a:pt x="128" y="72"/>
                  </a:lnTo>
                  <a:lnTo>
                    <a:pt x="122" y="68"/>
                  </a:lnTo>
                  <a:lnTo>
                    <a:pt x="116" y="65"/>
                  </a:lnTo>
                  <a:lnTo>
                    <a:pt x="110" y="62"/>
                  </a:lnTo>
                  <a:lnTo>
                    <a:pt x="112" y="51"/>
                  </a:lnTo>
                  <a:lnTo>
                    <a:pt x="53" y="3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2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6" name="Freeform 467"/>
            <p:cNvSpPr>
              <a:spLocks/>
            </p:cNvSpPr>
            <p:nvPr/>
          </p:nvSpPr>
          <p:spPr bwMode="auto">
            <a:xfrm>
              <a:off x="4291013" y="3559175"/>
              <a:ext cx="77788" cy="6350"/>
            </a:xfrm>
            <a:custGeom>
              <a:avLst/>
              <a:gdLst>
                <a:gd name="T0" fmla="*/ 1 w 49"/>
                <a:gd name="T1" fmla="*/ 0 h 4"/>
                <a:gd name="T2" fmla="*/ 1 w 49"/>
                <a:gd name="T3" fmla="*/ 0 h 4"/>
                <a:gd name="T4" fmla="*/ 0 w 49"/>
                <a:gd name="T5" fmla="*/ 4 h 4"/>
                <a:gd name="T6" fmla="*/ 49 w 49"/>
                <a:gd name="T7" fmla="*/ 4 h 4"/>
                <a:gd name="T8" fmla="*/ 49 w 49"/>
                <a:gd name="T9" fmla="*/ 4 h 4"/>
                <a:gd name="T10" fmla="*/ 49 w 4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7" name="Freeform 468"/>
            <p:cNvSpPr>
              <a:spLocks noEditPoints="1"/>
            </p:cNvSpPr>
            <p:nvPr/>
          </p:nvSpPr>
          <p:spPr bwMode="auto">
            <a:xfrm>
              <a:off x="4132263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7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0 w 92"/>
                <a:gd name="T11" fmla="*/ 57 h 94"/>
                <a:gd name="T12" fmla="*/ 7 w 92"/>
                <a:gd name="T13" fmla="*/ 73 h 94"/>
                <a:gd name="T14" fmla="*/ 19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3 w 92"/>
                <a:gd name="T21" fmla="*/ 89 h 94"/>
                <a:gd name="T22" fmla="*/ 79 w 92"/>
                <a:gd name="T23" fmla="*/ 79 h 94"/>
                <a:gd name="T24" fmla="*/ 88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4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39 w 92"/>
                <a:gd name="T41" fmla="*/ 63 h 94"/>
                <a:gd name="T42" fmla="*/ 33 w 92"/>
                <a:gd name="T43" fmla="*/ 59 h 94"/>
                <a:gd name="T44" fmla="*/ 29 w 92"/>
                <a:gd name="T45" fmla="*/ 53 h 94"/>
                <a:gd name="T46" fmla="*/ 28 w 92"/>
                <a:gd name="T47" fmla="*/ 46 h 94"/>
                <a:gd name="T48" fmla="*/ 28 w 92"/>
                <a:gd name="T49" fmla="*/ 43 h 94"/>
                <a:gd name="T50" fmla="*/ 31 w 92"/>
                <a:gd name="T51" fmla="*/ 37 h 94"/>
                <a:gd name="T52" fmla="*/ 36 w 92"/>
                <a:gd name="T53" fmla="*/ 32 h 94"/>
                <a:gd name="T54" fmla="*/ 42 w 92"/>
                <a:gd name="T55" fmla="*/ 30 h 94"/>
                <a:gd name="T56" fmla="*/ 46 w 92"/>
                <a:gd name="T57" fmla="*/ 30 h 94"/>
                <a:gd name="T58" fmla="*/ 52 w 92"/>
                <a:gd name="T59" fmla="*/ 31 h 94"/>
                <a:gd name="T60" fmla="*/ 58 w 92"/>
                <a:gd name="T61" fmla="*/ 34 h 94"/>
                <a:gd name="T62" fmla="*/ 61 w 92"/>
                <a:gd name="T63" fmla="*/ 40 h 94"/>
                <a:gd name="T64" fmla="*/ 63 w 92"/>
                <a:gd name="T65" fmla="*/ 46 h 94"/>
                <a:gd name="T66" fmla="*/ 62 w 92"/>
                <a:gd name="T67" fmla="*/ 50 h 94"/>
                <a:gd name="T68" fmla="*/ 60 w 92"/>
                <a:gd name="T69" fmla="*/ 57 h 94"/>
                <a:gd name="T70" fmla="*/ 55 w 92"/>
                <a:gd name="T71" fmla="*/ 62 h 94"/>
                <a:gd name="T72" fmla="*/ 49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3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2" y="64"/>
                  </a:lnTo>
                  <a:lnTo>
                    <a:pt x="39" y="63"/>
                  </a:lnTo>
                  <a:lnTo>
                    <a:pt x="36" y="62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29" y="53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3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2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31"/>
                  </a:lnTo>
                  <a:lnTo>
                    <a:pt x="55" y="32"/>
                  </a:lnTo>
                  <a:lnTo>
                    <a:pt x="58" y="34"/>
                  </a:lnTo>
                  <a:lnTo>
                    <a:pt x="60" y="37"/>
                  </a:lnTo>
                  <a:lnTo>
                    <a:pt x="61" y="40"/>
                  </a:lnTo>
                  <a:lnTo>
                    <a:pt x="62" y="43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61" y="53"/>
                  </a:lnTo>
                  <a:lnTo>
                    <a:pt x="60" y="57"/>
                  </a:lnTo>
                  <a:lnTo>
                    <a:pt x="58" y="59"/>
                  </a:lnTo>
                  <a:lnTo>
                    <a:pt x="55" y="62"/>
                  </a:lnTo>
                  <a:lnTo>
                    <a:pt x="52" y="63"/>
                  </a:lnTo>
                  <a:lnTo>
                    <a:pt x="49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8" name="Freeform 469"/>
            <p:cNvSpPr>
              <a:spLocks/>
            </p:cNvSpPr>
            <p:nvPr/>
          </p:nvSpPr>
          <p:spPr bwMode="auto">
            <a:xfrm>
              <a:off x="4324351" y="2786063"/>
              <a:ext cx="95250" cy="103188"/>
            </a:xfrm>
            <a:custGeom>
              <a:avLst/>
              <a:gdLst>
                <a:gd name="T0" fmla="*/ 60 w 60"/>
                <a:gd name="T1" fmla="*/ 50 h 65"/>
                <a:gd name="T2" fmla="*/ 60 w 60"/>
                <a:gd name="T3" fmla="*/ 50 h 65"/>
                <a:gd name="T4" fmla="*/ 54 w 60"/>
                <a:gd name="T5" fmla="*/ 56 h 65"/>
                <a:gd name="T6" fmla="*/ 48 w 60"/>
                <a:gd name="T7" fmla="*/ 60 h 65"/>
                <a:gd name="T8" fmla="*/ 40 w 60"/>
                <a:gd name="T9" fmla="*/ 64 h 65"/>
                <a:gd name="T10" fmla="*/ 32 w 60"/>
                <a:gd name="T11" fmla="*/ 65 h 65"/>
                <a:gd name="T12" fmla="*/ 32 w 60"/>
                <a:gd name="T13" fmla="*/ 65 h 65"/>
                <a:gd name="T14" fmla="*/ 26 w 60"/>
                <a:gd name="T15" fmla="*/ 65 h 65"/>
                <a:gd name="T16" fmla="*/ 19 w 60"/>
                <a:gd name="T17" fmla="*/ 63 h 65"/>
                <a:gd name="T18" fmla="*/ 14 w 60"/>
                <a:gd name="T19" fmla="*/ 59 h 65"/>
                <a:gd name="T20" fmla="*/ 9 w 60"/>
                <a:gd name="T21" fmla="*/ 55 h 65"/>
                <a:gd name="T22" fmla="*/ 5 w 60"/>
                <a:gd name="T23" fmla="*/ 50 h 65"/>
                <a:gd name="T24" fmla="*/ 2 w 60"/>
                <a:gd name="T25" fmla="*/ 45 h 65"/>
                <a:gd name="T26" fmla="*/ 0 w 60"/>
                <a:gd name="T27" fmla="*/ 39 h 65"/>
                <a:gd name="T28" fmla="*/ 0 w 60"/>
                <a:gd name="T29" fmla="*/ 33 h 65"/>
                <a:gd name="T30" fmla="*/ 0 w 60"/>
                <a:gd name="T31" fmla="*/ 33 h 65"/>
                <a:gd name="T32" fmla="*/ 0 w 60"/>
                <a:gd name="T33" fmla="*/ 26 h 65"/>
                <a:gd name="T34" fmla="*/ 2 w 60"/>
                <a:gd name="T35" fmla="*/ 19 h 65"/>
                <a:gd name="T36" fmla="*/ 5 w 60"/>
                <a:gd name="T37" fmla="*/ 14 h 65"/>
                <a:gd name="T38" fmla="*/ 9 w 60"/>
                <a:gd name="T39" fmla="*/ 9 h 65"/>
                <a:gd name="T40" fmla="*/ 14 w 60"/>
                <a:gd name="T41" fmla="*/ 5 h 65"/>
                <a:gd name="T42" fmla="*/ 19 w 60"/>
                <a:gd name="T43" fmla="*/ 2 h 65"/>
                <a:gd name="T44" fmla="*/ 26 w 60"/>
                <a:gd name="T45" fmla="*/ 0 h 65"/>
                <a:gd name="T46" fmla="*/ 32 w 60"/>
                <a:gd name="T47" fmla="*/ 0 h 65"/>
                <a:gd name="T48" fmla="*/ 32 w 60"/>
                <a:gd name="T49" fmla="*/ 0 h 65"/>
                <a:gd name="T50" fmla="*/ 39 w 60"/>
                <a:gd name="T51" fmla="*/ 1 h 65"/>
                <a:gd name="T52" fmla="*/ 45 w 60"/>
                <a:gd name="T53" fmla="*/ 2 h 65"/>
                <a:gd name="T54" fmla="*/ 51 w 60"/>
                <a:gd name="T55" fmla="*/ 6 h 65"/>
                <a:gd name="T56" fmla="*/ 55 w 60"/>
                <a:gd name="T5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65">
                  <a:moveTo>
                    <a:pt x="60" y="50"/>
                  </a:moveTo>
                  <a:lnTo>
                    <a:pt x="60" y="50"/>
                  </a:lnTo>
                  <a:lnTo>
                    <a:pt x="54" y="56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6" y="65"/>
                  </a:lnTo>
                  <a:lnTo>
                    <a:pt x="19" y="63"/>
                  </a:lnTo>
                  <a:lnTo>
                    <a:pt x="14" y="59"/>
                  </a:lnTo>
                  <a:lnTo>
                    <a:pt x="9" y="55"/>
                  </a:lnTo>
                  <a:lnTo>
                    <a:pt x="5" y="50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9" y="1"/>
                  </a:lnTo>
                  <a:lnTo>
                    <a:pt x="45" y="2"/>
                  </a:lnTo>
                  <a:lnTo>
                    <a:pt x="51" y="6"/>
                  </a:lnTo>
                  <a:lnTo>
                    <a:pt x="55" y="1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9" name="Freeform 470"/>
            <p:cNvSpPr>
              <a:spLocks/>
            </p:cNvSpPr>
            <p:nvPr/>
          </p:nvSpPr>
          <p:spPr bwMode="auto">
            <a:xfrm>
              <a:off x="4283076" y="2744788"/>
              <a:ext cx="180975" cy="184150"/>
            </a:xfrm>
            <a:custGeom>
              <a:avLst/>
              <a:gdLst>
                <a:gd name="T0" fmla="*/ 110 w 114"/>
                <a:gd name="T1" fmla="*/ 33 h 116"/>
                <a:gd name="T2" fmla="*/ 110 w 114"/>
                <a:gd name="T3" fmla="*/ 33 h 116"/>
                <a:gd name="T4" fmla="*/ 107 w 114"/>
                <a:gd name="T5" fmla="*/ 27 h 116"/>
                <a:gd name="T6" fmla="*/ 102 w 114"/>
                <a:gd name="T7" fmla="*/ 20 h 116"/>
                <a:gd name="T8" fmla="*/ 96 w 114"/>
                <a:gd name="T9" fmla="*/ 14 h 116"/>
                <a:gd name="T10" fmla="*/ 90 w 114"/>
                <a:gd name="T11" fmla="*/ 9 h 116"/>
                <a:gd name="T12" fmla="*/ 82 w 114"/>
                <a:gd name="T13" fmla="*/ 5 h 116"/>
                <a:gd name="T14" fmla="*/ 75 w 114"/>
                <a:gd name="T15" fmla="*/ 2 h 116"/>
                <a:gd name="T16" fmla="*/ 67 w 114"/>
                <a:gd name="T17" fmla="*/ 1 h 116"/>
                <a:gd name="T18" fmla="*/ 58 w 114"/>
                <a:gd name="T19" fmla="*/ 0 h 116"/>
                <a:gd name="T20" fmla="*/ 58 w 114"/>
                <a:gd name="T21" fmla="*/ 0 h 116"/>
                <a:gd name="T22" fmla="*/ 46 w 114"/>
                <a:gd name="T23" fmla="*/ 1 h 116"/>
                <a:gd name="T24" fmla="*/ 35 w 114"/>
                <a:gd name="T25" fmla="*/ 5 h 116"/>
                <a:gd name="T26" fmla="*/ 26 w 114"/>
                <a:gd name="T27" fmla="*/ 10 h 116"/>
                <a:gd name="T28" fmla="*/ 18 w 114"/>
                <a:gd name="T29" fmla="*/ 18 h 116"/>
                <a:gd name="T30" fmla="*/ 10 w 114"/>
                <a:gd name="T31" fmla="*/ 26 h 116"/>
                <a:gd name="T32" fmla="*/ 4 w 114"/>
                <a:gd name="T33" fmla="*/ 36 h 116"/>
                <a:gd name="T34" fmla="*/ 1 w 114"/>
                <a:gd name="T35" fmla="*/ 46 h 116"/>
                <a:gd name="T36" fmla="*/ 0 w 114"/>
                <a:gd name="T37" fmla="*/ 59 h 116"/>
                <a:gd name="T38" fmla="*/ 0 w 114"/>
                <a:gd name="T39" fmla="*/ 59 h 116"/>
                <a:gd name="T40" fmla="*/ 1 w 114"/>
                <a:gd name="T41" fmla="*/ 70 h 116"/>
                <a:gd name="T42" fmla="*/ 4 w 114"/>
                <a:gd name="T43" fmla="*/ 81 h 116"/>
                <a:gd name="T44" fmla="*/ 10 w 114"/>
                <a:gd name="T45" fmla="*/ 91 h 116"/>
                <a:gd name="T46" fmla="*/ 18 w 114"/>
                <a:gd name="T47" fmla="*/ 99 h 116"/>
                <a:gd name="T48" fmla="*/ 26 w 114"/>
                <a:gd name="T49" fmla="*/ 106 h 116"/>
                <a:gd name="T50" fmla="*/ 35 w 114"/>
                <a:gd name="T51" fmla="*/ 112 h 116"/>
                <a:gd name="T52" fmla="*/ 46 w 114"/>
                <a:gd name="T53" fmla="*/ 115 h 116"/>
                <a:gd name="T54" fmla="*/ 58 w 114"/>
                <a:gd name="T55" fmla="*/ 116 h 116"/>
                <a:gd name="T56" fmla="*/ 58 w 114"/>
                <a:gd name="T57" fmla="*/ 116 h 116"/>
                <a:gd name="T58" fmla="*/ 68 w 114"/>
                <a:gd name="T59" fmla="*/ 115 h 116"/>
                <a:gd name="T60" fmla="*/ 77 w 114"/>
                <a:gd name="T61" fmla="*/ 113 h 116"/>
                <a:gd name="T62" fmla="*/ 86 w 114"/>
                <a:gd name="T63" fmla="*/ 109 h 116"/>
                <a:gd name="T64" fmla="*/ 94 w 114"/>
                <a:gd name="T65" fmla="*/ 104 h 116"/>
                <a:gd name="T66" fmla="*/ 100 w 114"/>
                <a:gd name="T67" fmla="*/ 98 h 116"/>
                <a:gd name="T68" fmla="*/ 106 w 114"/>
                <a:gd name="T69" fmla="*/ 92 h 116"/>
                <a:gd name="T70" fmla="*/ 110 w 114"/>
                <a:gd name="T71" fmla="*/ 83 h 116"/>
                <a:gd name="T72" fmla="*/ 114 w 114"/>
                <a:gd name="T73" fmla="*/ 7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6">
                  <a:moveTo>
                    <a:pt x="110" y="33"/>
                  </a:moveTo>
                  <a:lnTo>
                    <a:pt x="110" y="33"/>
                  </a:lnTo>
                  <a:lnTo>
                    <a:pt x="107" y="27"/>
                  </a:lnTo>
                  <a:lnTo>
                    <a:pt x="102" y="20"/>
                  </a:lnTo>
                  <a:lnTo>
                    <a:pt x="96" y="14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8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8" y="115"/>
                  </a:lnTo>
                  <a:lnTo>
                    <a:pt x="77" y="113"/>
                  </a:lnTo>
                  <a:lnTo>
                    <a:pt x="86" y="109"/>
                  </a:lnTo>
                  <a:lnTo>
                    <a:pt x="94" y="104"/>
                  </a:lnTo>
                  <a:lnTo>
                    <a:pt x="100" y="98"/>
                  </a:lnTo>
                  <a:lnTo>
                    <a:pt x="106" y="92"/>
                  </a:lnTo>
                  <a:lnTo>
                    <a:pt x="110" y="83"/>
                  </a:lnTo>
                  <a:lnTo>
                    <a:pt x="114" y="7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0" name="Freeform 471"/>
            <p:cNvSpPr>
              <a:spLocks/>
            </p:cNvSpPr>
            <p:nvPr/>
          </p:nvSpPr>
          <p:spPr bwMode="auto">
            <a:xfrm>
              <a:off x="4625976" y="2789238"/>
              <a:ext cx="104775" cy="100013"/>
            </a:xfrm>
            <a:custGeom>
              <a:avLst/>
              <a:gdLst>
                <a:gd name="T0" fmla="*/ 44 w 66"/>
                <a:gd name="T1" fmla="*/ 0 h 63"/>
                <a:gd name="T2" fmla="*/ 44 w 66"/>
                <a:gd name="T3" fmla="*/ 0 h 63"/>
                <a:gd name="T4" fmla="*/ 49 w 66"/>
                <a:gd name="T5" fmla="*/ 2 h 63"/>
                <a:gd name="T6" fmla="*/ 53 w 66"/>
                <a:gd name="T7" fmla="*/ 4 h 63"/>
                <a:gd name="T8" fmla="*/ 57 w 66"/>
                <a:gd name="T9" fmla="*/ 7 h 63"/>
                <a:gd name="T10" fmla="*/ 60 w 66"/>
                <a:gd name="T11" fmla="*/ 11 h 63"/>
                <a:gd name="T12" fmla="*/ 62 w 66"/>
                <a:gd name="T13" fmla="*/ 15 h 63"/>
                <a:gd name="T14" fmla="*/ 64 w 66"/>
                <a:gd name="T15" fmla="*/ 20 h 63"/>
                <a:gd name="T16" fmla="*/ 65 w 66"/>
                <a:gd name="T17" fmla="*/ 25 h 63"/>
                <a:gd name="T18" fmla="*/ 66 w 66"/>
                <a:gd name="T19" fmla="*/ 31 h 63"/>
                <a:gd name="T20" fmla="*/ 66 w 66"/>
                <a:gd name="T21" fmla="*/ 31 h 63"/>
                <a:gd name="T22" fmla="*/ 65 w 66"/>
                <a:gd name="T23" fmla="*/ 37 h 63"/>
                <a:gd name="T24" fmla="*/ 63 w 66"/>
                <a:gd name="T25" fmla="*/ 43 h 63"/>
                <a:gd name="T26" fmla="*/ 60 w 66"/>
                <a:gd name="T27" fmla="*/ 48 h 63"/>
                <a:gd name="T28" fmla="*/ 57 w 66"/>
                <a:gd name="T29" fmla="*/ 53 h 63"/>
                <a:gd name="T30" fmla="*/ 52 w 66"/>
                <a:gd name="T31" fmla="*/ 57 h 63"/>
                <a:gd name="T32" fmla="*/ 45 w 66"/>
                <a:gd name="T33" fmla="*/ 61 h 63"/>
                <a:gd name="T34" fmla="*/ 39 w 66"/>
                <a:gd name="T35" fmla="*/ 63 h 63"/>
                <a:gd name="T36" fmla="*/ 33 w 66"/>
                <a:gd name="T37" fmla="*/ 63 h 63"/>
                <a:gd name="T38" fmla="*/ 33 w 66"/>
                <a:gd name="T39" fmla="*/ 63 h 63"/>
                <a:gd name="T40" fmla="*/ 27 w 66"/>
                <a:gd name="T41" fmla="*/ 63 h 63"/>
                <a:gd name="T42" fmla="*/ 21 w 66"/>
                <a:gd name="T43" fmla="*/ 61 h 63"/>
                <a:gd name="T44" fmla="*/ 15 w 66"/>
                <a:gd name="T45" fmla="*/ 57 h 63"/>
                <a:gd name="T46" fmla="*/ 10 w 66"/>
                <a:gd name="T47" fmla="*/ 53 h 63"/>
                <a:gd name="T48" fmla="*/ 6 w 66"/>
                <a:gd name="T49" fmla="*/ 48 h 63"/>
                <a:gd name="T50" fmla="*/ 3 w 66"/>
                <a:gd name="T51" fmla="*/ 43 h 63"/>
                <a:gd name="T52" fmla="*/ 1 w 66"/>
                <a:gd name="T53" fmla="*/ 37 h 63"/>
                <a:gd name="T54" fmla="*/ 0 w 66"/>
                <a:gd name="T55" fmla="*/ 31 h 63"/>
                <a:gd name="T56" fmla="*/ 0 w 66"/>
                <a:gd name="T57" fmla="*/ 31 h 63"/>
                <a:gd name="T58" fmla="*/ 1 w 66"/>
                <a:gd name="T59" fmla="*/ 26 h 63"/>
                <a:gd name="T60" fmla="*/ 2 w 66"/>
                <a:gd name="T61" fmla="*/ 21 h 63"/>
                <a:gd name="T62" fmla="*/ 5 w 66"/>
                <a:gd name="T63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3">
                  <a:moveTo>
                    <a:pt x="44" y="0"/>
                  </a:moveTo>
                  <a:lnTo>
                    <a:pt x="44" y="0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60" y="11"/>
                  </a:lnTo>
                  <a:lnTo>
                    <a:pt x="62" y="15"/>
                  </a:lnTo>
                  <a:lnTo>
                    <a:pt x="64" y="20"/>
                  </a:lnTo>
                  <a:lnTo>
                    <a:pt x="65" y="25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3" y="43"/>
                  </a:lnTo>
                  <a:lnTo>
                    <a:pt x="60" y="48"/>
                  </a:lnTo>
                  <a:lnTo>
                    <a:pt x="57" y="53"/>
                  </a:lnTo>
                  <a:lnTo>
                    <a:pt x="52" y="57"/>
                  </a:lnTo>
                  <a:lnTo>
                    <a:pt x="45" y="61"/>
                  </a:lnTo>
                  <a:lnTo>
                    <a:pt x="39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7" y="63"/>
                  </a:lnTo>
                  <a:lnTo>
                    <a:pt x="21" y="61"/>
                  </a:lnTo>
                  <a:lnTo>
                    <a:pt x="15" y="57"/>
                  </a:lnTo>
                  <a:lnTo>
                    <a:pt x="10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2" y="21"/>
                  </a:lnTo>
                  <a:lnTo>
                    <a:pt x="5" y="13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1" name="Freeform 472"/>
            <p:cNvSpPr>
              <a:spLocks/>
            </p:cNvSpPr>
            <p:nvPr/>
          </p:nvSpPr>
          <p:spPr bwMode="auto">
            <a:xfrm>
              <a:off x="4586288" y="2744788"/>
              <a:ext cx="185738" cy="184150"/>
            </a:xfrm>
            <a:custGeom>
              <a:avLst/>
              <a:gdLst>
                <a:gd name="T0" fmla="*/ 21 w 117"/>
                <a:gd name="T1" fmla="*/ 13 h 116"/>
                <a:gd name="T2" fmla="*/ 21 w 117"/>
                <a:gd name="T3" fmla="*/ 13 h 116"/>
                <a:gd name="T4" fmla="*/ 17 w 117"/>
                <a:gd name="T5" fmla="*/ 18 h 116"/>
                <a:gd name="T6" fmla="*/ 17 w 117"/>
                <a:gd name="T7" fmla="*/ 18 h 116"/>
                <a:gd name="T8" fmla="*/ 10 w 117"/>
                <a:gd name="T9" fmla="*/ 26 h 116"/>
                <a:gd name="T10" fmla="*/ 5 w 117"/>
                <a:gd name="T11" fmla="*/ 36 h 116"/>
                <a:gd name="T12" fmla="*/ 2 w 117"/>
                <a:gd name="T13" fmla="*/ 46 h 116"/>
                <a:gd name="T14" fmla="*/ 0 w 117"/>
                <a:gd name="T15" fmla="*/ 59 h 116"/>
                <a:gd name="T16" fmla="*/ 0 w 117"/>
                <a:gd name="T17" fmla="*/ 59 h 116"/>
                <a:gd name="T18" fmla="*/ 2 w 117"/>
                <a:gd name="T19" fmla="*/ 70 h 116"/>
                <a:gd name="T20" fmla="*/ 5 w 117"/>
                <a:gd name="T21" fmla="*/ 81 h 116"/>
                <a:gd name="T22" fmla="*/ 10 w 117"/>
                <a:gd name="T23" fmla="*/ 91 h 116"/>
                <a:gd name="T24" fmla="*/ 17 w 117"/>
                <a:gd name="T25" fmla="*/ 99 h 116"/>
                <a:gd name="T26" fmla="*/ 17 w 117"/>
                <a:gd name="T27" fmla="*/ 99 h 116"/>
                <a:gd name="T28" fmla="*/ 26 w 117"/>
                <a:gd name="T29" fmla="*/ 106 h 116"/>
                <a:gd name="T30" fmla="*/ 35 w 117"/>
                <a:gd name="T31" fmla="*/ 112 h 116"/>
                <a:gd name="T32" fmla="*/ 47 w 117"/>
                <a:gd name="T33" fmla="*/ 115 h 116"/>
                <a:gd name="T34" fmla="*/ 58 w 117"/>
                <a:gd name="T35" fmla="*/ 116 h 116"/>
                <a:gd name="T36" fmla="*/ 58 w 117"/>
                <a:gd name="T37" fmla="*/ 116 h 116"/>
                <a:gd name="T38" fmla="*/ 69 w 117"/>
                <a:gd name="T39" fmla="*/ 115 h 116"/>
                <a:gd name="T40" fmla="*/ 81 w 117"/>
                <a:gd name="T41" fmla="*/ 112 h 116"/>
                <a:gd name="T42" fmla="*/ 91 w 117"/>
                <a:gd name="T43" fmla="*/ 106 h 116"/>
                <a:gd name="T44" fmla="*/ 99 w 117"/>
                <a:gd name="T45" fmla="*/ 99 h 116"/>
                <a:gd name="T46" fmla="*/ 99 w 117"/>
                <a:gd name="T47" fmla="*/ 99 h 116"/>
                <a:gd name="T48" fmla="*/ 106 w 117"/>
                <a:gd name="T49" fmla="*/ 91 h 116"/>
                <a:gd name="T50" fmla="*/ 112 w 117"/>
                <a:gd name="T51" fmla="*/ 81 h 116"/>
                <a:gd name="T52" fmla="*/ 115 w 117"/>
                <a:gd name="T53" fmla="*/ 70 h 116"/>
                <a:gd name="T54" fmla="*/ 117 w 117"/>
                <a:gd name="T55" fmla="*/ 59 h 116"/>
                <a:gd name="T56" fmla="*/ 117 w 117"/>
                <a:gd name="T57" fmla="*/ 59 h 116"/>
                <a:gd name="T58" fmla="*/ 115 w 117"/>
                <a:gd name="T59" fmla="*/ 46 h 116"/>
                <a:gd name="T60" fmla="*/ 112 w 117"/>
                <a:gd name="T61" fmla="*/ 36 h 116"/>
                <a:gd name="T62" fmla="*/ 106 w 117"/>
                <a:gd name="T63" fmla="*/ 26 h 116"/>
                <a:gd name="T64" fmla="*/ 99 w 117"/>
                <a:gd name="T65" fmla="*/ 18 h 116"/>
                <a:gd name="T66" fmla="*/ 99 w 117"/>
                <a:gd name="T67" fmla="*/ 18 h 116"/>
                <a:gd name="T68" fmla="*/ 91 w 117"/>
                <a:gd name="T69" fmla="*/ 10 h 116"/>
                <a:gd name="T70" fmla="*/ 82 w 117"/>
                <a:gd name="T71" fmla="*/ 5 h 116"/>
                <a:gd name="T72" fmla="*/ 70 w 117"/>
                <a:gd name="T73" fmla="*/ 1 h 116"/>
                <a:gd name="T74" fmla="*/ 59 w 117"/>
                <a:gd name="T7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7" h="116">
                  <a:moveTo>
                    <a:pt x="21" y="13"/>
                  </a:moveTo>
                  <a:lnTo>
                    <a:pt x="21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0" y="91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7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2"/>
                  </a:lnTo>
                  <a:lnTo>
                    <a:pt x="91" y="106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6" y="91"/>
                  </a:lnTo>
                  <a:lnTo>
                    <a:pt x="112" y="81"/>
                  </a:lnTo>
                  <a:lnTo>
                    <a:pt x="115" y="70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5" y="46"/>
                  </a:lnTo>
                  <a:lnTo>
                    <a:pt x="112" y="36"/>
                  </a:lnTo>
                  <a:lnTo>
                    <a:pt x="106" y="26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1" y="10"/>
                  </a:lnTo>
                  <a:lnTo>
                    <a:pt x="82" y="5"/>
                  </a:lnTo>
                  <a:lnTo>
                    <a:pt x="70" y="1"/>
                  </a:lnTo>
                  <a:lnTo>
                    <a:pt x="59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2" name="Freeform 473"/>
            <p:cNvSpPr>
              <a:spLocks/>
            </p:cNvSpPr>
            <p:nvPr/>
          </p:nvSpPr>
          <p:spPr bwMode="auto">
            <a:xfrm>
              <a:off x="4327526" y="2714625"/>
              <a:ext cx="365125" cy="138113"/>
            </a:xfrm>
            <a:custGeom>
              <a:avLst/>
              <a:gdLst>
                <a:gd name="T0" fmla="*/ 0 w 230"/>
                <a:gd name="T1" fmla="*/ 6 h 87"/>
                <a:gd name="T2" fmla="*/ 0 w 230"/>
                <a:gd name="T3" fmla="*/ 6 h 87"/>
                <a:gd name="T4" fmla="*/ 7 w 230"/>
                <a:gd name="T5" fmla="*/ 4 h 87"/>
                <a:gd name="T6" fmla="*/ 14 w 230"/>
                <a:gd name="T7" fmla="*/ 2 h 87"/>
                <a:gd name="T8" fmla="*/ 22 w 230"/>
                <a:gd name="T9" fmla="*/ 1 h 87"/>
                <a:gd name="T10" fmla="*/ 29 w 230"/>
                <a:gd name="T11" fmla="*/ 0 h 87"/>
                <a:gd name="T12" fmla="*/ 37 w 230"/>
                <a:gd name="T13" fmla="*/ 1 h 87"/>
                <a:gd name="T14" fmla="*/ 44 w 230"/>
                <a:gd name="T15" fmla="*/ 2 h 87"/>
                <a:gd name="T16" fmla="*/ 51 w 230"/>
                <a:gd name="T17" fmla="*/ 4 h 87"/>
                <a:gd name="T18" fmla="*/ 59 w 230"/>
                <a:gd name="T19" fmla="*/ 6 h 87"/>
                <a:gd name="T20" fmla="*/ 59 w 230"/>
                <a:gd name="T21" fmla="*/ 6 h 87"/>
                <a:gd name="T22" fmla="*/ 65 w 230"/>
                <a:gd name="T23" fmla="*/ 9 h 87"/>
                <a:gd name="T24" fmla="*/ 72 w 230"/>
                <a:gd name="T25" fmla="*/ 13 h 87"/>
                <a:gd name="T26" fmla="*/ 77 w 230"/>
                <a:gd name="T27" fmla="*/ 17 h 87"/>
                <a:gd name="T28" fmla="*/ 83 w 230"/>
                <a:gd name="T29" fmla="*/ 22 h 87"/>
                <a:gd name="T30" fmla="*/ 83 w 230"/>
                <a:gd name="T31" fmla="*/ 22 h 87"/>
                <a:gd name="T32" fmla="*/ 89 w 230"/>
                <a:gd name="T33" fmla="*/ 29 h 87"/>
                <a:gd name="T34" fmla="*/ 101 w 230"/>
                <a:gd name="T35" fmla="*/ 62 h 87"/>
                <a:gd name="T36" fmla="*/ 30 w 230"/>
                <a:gd name="T37" fmla="*/ 67 h 87"/>
                <a:gd name="T38" fmla="*/ 30 w 230"/>
                <a:gd name="T39" fmla="*/ 67 h 87"/>
                <a:gd name="T40" fmla="*/ 26 w 230"/>
                <a:gd name="T41" fmla="*/ 68 h 87"/>
                <a:gd name="T42" fmla="*/ 23 w 230"/>
                <a:gd name="T43" fmla="*/ 72 h 87"/>
                <a:gd name="T44" fmla="*/ 22 w 230"/>
                <a:gd name="T45" fmla="*/ 75 h 87"/>
                <a:gd name="T46" fmla="*/ 21 w 230"/>
                <a:gd name="T47" fmla="*/ 78 h 87"/>
                <a:gd name="T48" fmla="*/ 21 w 230"/>
                <a:gd name="T49" fmla="*/ 78 h 87"/>
                <a:gd name="T50" fmla="*/ 22 w 230"/>
                <a:gd name="T51" fmla="*/ 82 h 87"/>
                <a:gd name="T52" fmla="*/ 24 w 230"/>
                <a:gd name="T53" fmla="*/ 84 h 87"/>
                <a:gd name="T54" fmla="*/ 27 w 230"/>
                <a:gd name="T55" fmla="*/ 86 h 87"/>
                <a:gd name="T56" fmla="*/ 30 w 230"/>
                <a:gd name="T57" fmla="*/ 87 h 87"/>
                <a:gd name="T58" fmla="*/ 30 w 230"/>
                <a:gd name="T59" fmla="*/ 87 h 87"/>
                <a:gd name="T60" fmla="*/ 31 w 230"/>
                <a:gd name="T61" fmla="*/ 87 h 87"/>
                <a:gd name="T62" fmla="*/ 113 w 230"/>
                <a:gd name="T63" fmla="*/ 80 h 87"/>
                <a:gd name="T64" fmla="*/ 113 w 230"/>
                <a:gd name="T65" fmla="*/ 80 h 87"/>
                <a:gd name="T66" fmla="*/ 125 w 230"/>
                <a:gd name="T67" fmla="*/ 77 h 87"/>
                <a:gd name="T68" fmla="*/ 131 w 230"/>
                <a:gd name="T69" fmla="*/ 75 h 87"/>
                <a:gd name="T70" fmla="*/ 135 w 230"/>
                <a:gd name="T71" fmla="*/ 72 h 87"/>
                <a:gd name="T72" fmla="*/ 139 w 230"/>
                <a:gd name="T73" fmla="*/ 67 h 87"/>
                <a:gd name="T74" fmla="*/ 143 w 230"/>
                <a:gd name="T75" fmla="*/ 62 h 87"/>
                <a:gd name="T76" fmla="*/ 147 w 230"/>
                <a:gd name="T77" fmla="*/ 55 h 87"/>
                <a:gd name="T78" fmla="*/ 151 w 230"/>
                <a:gd name="T79" fmla="*/ 46 h 87"/>
                <a:gd name="T80" fmla="*/ 151 w 230"/>
                <a:gd name="T81" fmla="*/ 46 h 87"/>
                <a:gd name="T82" fmla="*/ 154 w 230"/>
                <a:gd name="T83" fmla="*/ 40 h 87"/>
                <a:gd name="T84" fmla="*/ 157 w 230"/>
                <a:gd name="T85" fmla="*/ 33 h 87"/>
                <a:gd name="T86" fmla="*/ 162 w 230"/>
                <a:gd name="T87" fmla="*/ 27 h 87"/>
                <a:gd name="T88" fmla="*/ 167 w 230"/>
                <a:gd name="T89" fmla="*/ 22 h 87"/>
                <a:gd name="T90" fmla="*/ 167 w 230"/>
                <a:gd name="T91" fmla="*/ 22 h 87"/>
                <a:gd name="T92" fmla="*/ 177 w 230"/>
                <a:gd name="T93" fmla="*/ 14 h 87"/>
                <a:gd name="T94" fmla="*/ 187 w 230"/>
                <a:gd name="T95" fmla="*/ 8 h 87"/>
                <a:gd name="T96" fmla="*/ 212 w 230"/>
                <a:gd name="T97" fmla="*/ 81 h 87"/>
                <a:gd name="T98" fmla="*/ 212 w 230"/>
                <a:gd name="T99" fmla="*/ 81 h 87"/>
                <a:gd name="T100" fmla="*/ 214 w 230"/>
                <a:gd name="T101" fmla="*/ 83 h 87"/>
                <a:gd name="T102" fmla="*/ 216 w 230"/>
                <a:gd name="T103" fmla="*/ 85 h 87"/>
                <a:gd name="T104" fmla="*/ 218 w 230"/>
                <a:gd name="T105" fmla="*/ 86 h 87"/>
                <a:gd name="T106" fmla="*/ 221 w 230"/>
                <a:gd name="T107" fmla="*/ 87 h 87"/>
                <a:gd name="T108" fmla="*/ 221 w 230"/>
                <a:gd name="T109" fmla="*/ 87 h 87"/>
                <a:gd name="T110" fmla="*/ 224 w 230"/>
                <a:gd name="T111" fmla="*/ 86 h 87"/>
                <a:gd name="T112" fmla="*/ 224 w 230"/>
                <a:gd name="T113" fmla="*/ 86 h 87"/>
                <a:gd name="T114" fmla="*/ 227 w 230"/>
                <a:gd name="T115" fmla="*/ 84 h 87"/>
                <a:gd name="T116" fmla="*/ 229 w 230"/>
                <a:gd name="T117" fmla="*/ 82 h 87"/>
                <a:gd name="T118" fmla="*/ 230 w 230"/>
                <a:gd name="T119" fmla="*/ 78 h 87"/>
                <a:gd name="T120" fmla="*/ 230 w 230"/>
                <a:gd name="T121" fmla="*/ 74 h 87"/>
                <a:gd name="T122" fmla="*/ 205 w 230"/>
                <a:gd name="T12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87">
                  <a:moveTo>
                    <a:pt x="0" y="6"/>
                  </a:moveTo>
                  <a:lnTo>
                    <a:pt x="0" y="6"/>
                  </a:lnTo>
                  <a:lnTo>
                    <a:pt x="7" y="4"/>
                  </a:lnTo>
                  <a:lnTo>
                    <a:pt x="14" y="2"/>
                  </a:lnTo>
                  <a:lnTo>
                    <a:pt x="22" y="1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4" y="2"/>
                  </a:lnTo>
                  <a:lnTo>
                    <a:pt x="51" y="4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72" y="13"/>
                  </a:lnTo>
                  <a:lnTo>
                    <a:pt x="77" y="17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9" y="29"/>
                  </a:lnTo>
                  <a:lnTo>
                    <a:pt x="101" y="62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8"/>
                  </a:lnTo>
                  <a:lnTo>
                    <a:pt x="23" y="72"/>
                  </a:lnTo>
                  <a:lnTo>
                    <a:pt x="22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2" y="82"/>
                  </a:lnTo>
                  <a:lnTo>
                    <a:pt x="24" y="84"/>
                  </a:lnTo>
                  <a:lnTo>
                    <a:pt x="27" y="86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1" y="87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25" y="77"/>
                  </a:lnTo>
                  <a:lnTo>
                    <a:pt x="131" y="75"/>
                  </a:lnTo>
                  <a:lnTo>
                    <a:pt x="135" y="72"/>
                  </a:lnTo>
                  <a:lnTo>
                    <a:pt x="139" y="67"/>
                  </a:lnTo>
                  <a:lnTo>
                    <a:pt x="143" y="62"/>
                  </a:lnTo>
                  <a:lnTo>
                    <a:pt x="147" y="55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4" y="40"/>
                  </a:lnTo>
                  <a:lnTo>
                    <a:pt x="157" y="33"/>
                  </a:lnTo>
                  <a:lnTo>
                    <a:pt x="162" y="27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77" y="14"/>
                  </a:lnTo>
                  <a:lnTo>
                    <a:pt x="187" y="8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4" y="83"/>
                  </a:lnTo>
                  <a:lnTo>
                    <a:pt x="216" y="85"/>
                  </a:lnTo>
                  <a:lnTo>
                    <a:pt x="218" y="86"/>
                  </a:lnTo>
                  <a:lnTo>
                    <a:pt x="221" y="87"/>
                  </a:lnTo>
                  <a:lnTo>
                    <a:pt x="221" y="87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7" y="84"/>
                  </a:lnTo>
                  <a:lnTo>
                    <a:pt x="229" y="82"/>
                  </a:lnTo>
                  <a:lnTo>
                    <a:pt x="230" y="78"/>
                  </a:lnTo>
                  <a:lnTo>
                    <a:pt x="230" y="74"/>
                  </a:lnTo>
                  <a:lnTo>
                    <a:pt x="205" y="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3" name="Freeform 474"/>
            <p:cNvSpPr>
              <a:spLocks/>
            </p:cNvSpPr>
            <p:nvPr/>
          </p:nvSpPr>
          <p:spPr bwMode="auto">
            <a:xfrm>
              <a:off x="4322763" y="2589213"/>
              <a:ext cx="407988" cy="120650"/>
            </a:xfrm>
            <a:custGeom>
              <a:avLst/>
              <a:gdLst>
                <a:gd name="T0" fmla="*/ 257 w 257"/>
                <a:gd name="T1" fmla="*/ 76 h 76"/>
                <a:gd name="T2" fmla="*/ 241 w 257"/>
                <a:gd name="T3" fmla="*/ 71 h 76"/>
                <a:gd name="T4" fmla="*/ 224 w 257"/>
                <a:gd name="T5" fmla="*/ 69 h 76"/>
                <a:gd name="T6" fmla="*/ 214 w 257"/>
                <a:gd name="T7" fmla="*/ 70 h 76"/>
                <a:gd name="T8" fmla="*/ 190 w 257"/>
                <a:gd name="T9" fmla="*/ 31 h 76"/>
                <a:gd name="T10" fmla="*/ 189 w 257"/>
                <a:gd name="T11" fmla="*/ 29 h 76"/>
                <a:gd name="T12" fmla="*/ 183 w 257"/>
                <a:gd name="T13" fmla="*/ 25 h 76"/>
                <a:gd name="T14" fmla="*/ 181 w 257"/>
                <a:gd name="T15" fmla="*/ 19 h 76"/>
                <a:gd name="T16" fmla="*/ 175 w 257"/>
                <a:gd name="T17" fmla="*/ 12 h 76"/>
                <a:gd name="T18" fmla="*/ 166 w 257"/>
                <a:gd name="T19" fmla="*/ 7 h 76"/>
                <a:gd name="T20" fmla="*/ 165 w 257"/>
                <a:gd name="T21" fmla="*/ 4 h 76"/>
                <a:gd name="T22" fmla="*/ 161 w 257"/>
                <a:gd name="T23" fmla="*/ 1 h 76"/>
                <a:gd name="T24" fmla="*/ 136 w 257"/>
                <a:gd name="T25" fmla="*/ 0 h 76"/>
                <a:gd name="T26" fmla="*/ 133 w 257"/>
                <a:gd name="T27" fmla="*/ 1 h 76"/>
                <a:gd name="T28" fmla="*/ 127 w 257"/>
                <a:gd name="T29" fmla="*/ 6 h 76"/>
                <a:gd name="T30" fmla="*/ 126 w 257"/>
                <a:gd name="T31" fmla="*/ 10 h 76"/>
                <a:gd name="T32" fmla="*/ 129 w 257"/>
                <a:gd name="T33" fmla="*/ 16 h 76"/>
                <a:gd name="T34" fmla="*/ 136 w 257"/>
                <a:gd name="T35" fmla="*/ 18 h 76"/>
                <a:gd name="T36" fmla="*/ 158 w 257"/>
                <a:gd name="T37" fmla="*/ 18 h 76"/>
                <a:gd name="T38" fmla="*/ 164 w 257"/>
                <a:gd name="T39" fmla="*/ 15 h 76"/>
                <a:gd name="T40" fmla="*/ 170 w 257"/>
                <a:gd name="T41" fmla="*/ 19 h 76"/>
                <a:gd name="T42" fmla="*/ 175 w 257"/>
                <a:gd name="T43" fmla="*/ 27 h 76"/>
                <a:gd name="T44" fmla="*/ 173 w 257"/>
                <a:gd name="T45" fmla="*/ 29 h 76"/>
                <a:gd name="T46" fmla="*/ 172 w 257"/>
                <a:gd name="T47" fmla="*/ 34 h 76"/>
                <a:gd name="T48" fmla="*/ 177 w 257"/>
                <a:gd name="T49" fmla="*/ 51 h 76"/>
                <a:gd name="T50" fmla="*/ 169 w 257"/>
                <a:gd name="T51" fmla="*/ 47 h 76"/>
                <a:gd name="T52" fmla="*/ 160 w 257"/>
                <a:gd name="T53" fmla="*/ 45 h 76"/>
                <a:gd name="T54" fmla="*/ 157 w 257"/>
                <a:gd name="T55" fmla="*/ 42 h 76"/>
                <a:gd name="T56" fmla="*/ 153 w 257"/>
                <a:gd name="T57" fmla="*/ 39 h 76"/>
                <a:gd name="T58" fmla="*/ 148 w 257"/>
                <a:gd name="T59" fmla="*/ 39 h 76"/>
                <a:gd name="T60" fmla="*/ 144 w 257"/>
                <a:gd name="T61" fmla="*/ 42 h 76"/>
                <a:gd name="T62" fmla="*/ 142 w 257"/>
                <a:gd name="T63" fmla="*/ 46 h 76"/>
                <a:gd name="T64" fmla="*/ 133 w 257"/>
                <a:gd name="T65" fmla="*/ 49 h 76"/>
                <a:gd name="T66" fmla="*/ 118 w 257"/>
                <a:gd name="T67" fmla="*/ 57 h 76"/>
                <a:gd name="T68" fmla="*/ 0 w 257"/>
                <a:gd name="T69" fmla="*/ 46 h 76"/>
                <a:gd name="T70" fmla="*/ 19 w 257"/>
                <a:gd name="T71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76">
                  <a:moveTo>
                    <a:pt x="257" y="76"/>
                  </a:moveTo>
                  <a:lnTo>
                    <a:pt x="257" y="76"/>
                  </a:lnTo>
                  <a:lnTo>
                    <a:pt x="249" y="73"/>
                  </a:lnTo>
                  <a:lnTo>
                    <a:pt x="241" y="71"/>
                  </a:lnTo>
                  <a:lnTo>
                    <a:pt x="232" y="70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14" y="70"/>
                  </a:lnTo>
                  <a:lnTo>
                    <a:pt x="205" y="72"/>
                  </a:lnTo>
                  <a:lnTo>
                    <a:pt x="190" y="31"/>
                  </a:lnTo>
                  <a:lnTo>
                    <a:pt x="190" y="31"/>
                  </a:lnTo>
                  <a:lnTo>
                    <a:pt x="189" y="29"/>
                  </a:lnTo>
                  <a:lnTo>
                    <a:pt x="187" y="27"/>
                  </a:lnTo>
                  <a:lnTo>
                    <a:pt x="183" y="25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8" y="15"/>
                  </a:lnTo>
                  <a:lnTo>
                    <a:pt x="175" y="12"/>
                  </a:lnTo>
                  <a:lnTo>
                    <a:pt x="171" y="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1" y="1"/>
                  </a:lnTo>
                  <a:lnTo>
                    <a:pt x="158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29" y="3"/>
                  </a:lnTo>
                  <a:lnTo>
                    <a:pt x="127" y="6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13"/>
                  </a:lnTo>
                  <a:lnTo>
                    <a:pt x="129" y="16"/>
                  </a:lnTo>
                  <a:lnTo>
                    <a:pt x="133" y="17"/>
                  </a:lnTo>
                  <a:lnTo>
                    <a:pt x="136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62" y="17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70" y="19"/>
                  </a:lnTo>
                  <a:lnTo>
                    <a:pt x="173" y="23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3" y="29"/>
                  </a:lnTo>
                  <a:lnTo>
                    <a:pt x="172" y="32"/>
                  </a:lnTo>
                  <a:lnTo>
                    <a:pt x="172" y="34"/>
                  </a:lnTo>
                  <a:lnTo>
                    <a:pt x="173" y="37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69" y="47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43"/>
                  </a:lnTo>
                  <a:lnTo>
                    <a:pt x="157" y="42"/>
                  </a:lnTo>
                  <a:lnTo>
                    <a:pt x="155" y="40"/>
                  </a:lnTo>
                  <a:lnTo>
                    <a:pt x="153" y="39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6" y="40"/>
                  </a:lnTo>
                  <a:lnTo>
                    <a:pt x="144" y="42"/>
                  </a:lnTo>
                  <a:lnTo>
                    <a:pt x="142" y="43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33" y="49"/>
                  </a:lnTo>
                  <a:lnTo>
                    <a:pt x="125" y="53"/>
                  </a:lnTo>
                  <a:lnTo>
                    <a:pt x="118" y="57"/>
                  </a:lnTo>
                  <a:lnTo>
                    <a:pt x="113" y="62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9" y="7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4" name="Freeform 475"/>
            <p:cNvSpPr>
              <a:spLocks/>
            </p:cNvSpPr>
            <p:nvPr/>
          </p:nvSpPr>
          <p:spPr bwMode="auto">
            <a:xfrm>
              <a:off x="5113338" y="3057525"/>
              <a:ext cx="139700" cy="379413"/>
            </a:xfrm>
            <a:custGeom>
              <a:avLst/>
              <a:gdLst>
                <a:gd name="T0" fmla="*/ 24 w 88"/>
                <a:gd name="T1" fmla="*/ 95 h 239"/>
                <a:gd name="T2" fmla="*/ 24 w 88"/>
                <a:gd name="T3" fmla="*/ 95 h 239"/>
                <a:gd name="T4" fmla="*/ 23 w 88"/>
                <a:gd name="T5" fmla="*/ 92 h 239"/>
                <a:gd name="T6" fmla="*/ 23 w 88"/>
                <a:gd name="T7" fmla="*/ 90 h 239"/>
                <a:gd name="T8" fmla="*/ 23 w 88"/>
                <a:gd name="T9" fmla="*/ 90 h 239"/>
                <a:gd name="T10" fmla="*/ 23 w 88"/>
                <a:gd name="T11" fmla="*/ 10 h 239"/>
                <a:gd name="T12" fmla="*/ 23 w 88"/>
                <a:gd name="T13" fmla="*/ 10 h 239"/>
                <a:gd name="T14" fmla="*/ 22 w 88"/>
                <a:gd name="T15" fmla="*/ 6 h 239"/>
                <a:gd name="T16" fmla="*/ 20 w 88"/>
                <a:gd name="T17" fmla="*/ 3 h 239"/>
                <a:gd name="T18" fmla="*/ 17 w 88"/>
                <a:gd name="T19" fmla="*/ 1 h 239"/>
                <a:gd name="T20" fmla="*/ 13 w 88"/>
                <a:gd name="T21" fmla="*/ 0 h 239"/>
                <a:gd name="T22" fmla="*/ 13 w 88"/>
                <a:gd name="T23" fmla="*/ 0 h 239"/>
                <a:gd name="T24" fmla="*/ 9 w 88"/>
                <a:gd name="T25" fmla="*/ 1 h 239"/>
                <a:gd name="T26" fmla="*/ 6 w 88"/>
                <a:gd name="T27" fmla="*/ 3 h 239"/>
                <a:gd name="T28" fmla="*/ 4 w 88"/>
                <a:gd name="T29" fmla="*/ 6 h 239"/>
                <a:gd name="T30" fmla="*/ 4 w 88"/>
                <a:gd name="T31" fmla="*/ 10 h 239"/>
                <a:gd name="T32" fmla="*/ 4 w 88"/>
                <a:gd name="T33" fmla="*/ 10 h 239"/>
                <a:gd name="T34" fmla="*/ 0 w 88"/>
                <a:gd name="T35" fmla="*/ 95 h 239"/>
                <a:gd name="T36" fmla="*/ 0 w 88"/>
                <a:gd name="T37" fmla="*/ 95 h 239"/>
                <a:gd name="T38" fmla="*/ 1 w 88"/>
                <a:gd name="T39" fmla="*/ 98 h 239"/>
                <a:gd name="T40" fmla="*/ 2 w 88"/>
                <a:gd name="T41" fmla="*/ 101 h 239"/>
                <a:gd name="T42" fmla="*/ 2 w 88"/>
                <a:gd name="T43" fmla="*/ 101 h 239"/>
                <a:gd name="T44" fmla="*/ 14 w 88"/>
                <a:gd name="T45" fmla="*/ 134 h 239"/>
                <a:gd name="T46" fmla="*/ 23 w 88"/>
                <a:gd name="T47" fmla="*/ 159 h 239"/>
                <a:gd name="T48" fmla="*/ 32 w 88"/>
                <a:gd name="T49" fmla="*/ 177 h 239"/>
                <a:gd name="T50" fmla="*/ 32 w 88"/>
                <a:gd name="T51" fmla="*/ 177 h 239"/>
                <a:gd name="T52" fmla="*/ 35 w 88"/>
                <a:gd name="T53" fmla="*/ 183 h 239"/>
                <a:gd name="T54" fmla="*/ 38 w 88"/>
                <a:gd name="T55" fmla="*/ 186 h 239"/>
                <a:gd name="T56" fmla="*/ 38 w 88"/>
                <a:gd name="T57" fmla="*/ 186 h 239"/>
                <a:gd name="T58" fmla="*/ 48 w 88"/>
                <a:gd name="T59" fmla="*/ 192 h 239"/>
                <a:gd name="T60" fmla="*/ 62 w 88"/>
                <a:gd name="T61" fmla="*/ 199 h 239"/>
                <a:gd name="T62" fmla="*/ 75 w 88"/>
                <a:gd name="T63" fmla="*/ 206 h 239"/>
                <a:gd name="T64" fmla="*/ 84 w 88"/>
                <a:gd name="T65" fmla="*/ 211 h 239"/>
                <a:gd name="T66" fmla="*/ 84 w 88"/>
                <a:gd name="T67" fmla="*/ 211 h 239"/>
                <a:gd name="T68" fmla="*/ 86 w 88"/>
                <a:gd name="T69" fmla="*/ 213 h 239"/>
                <a:gd name="T70" fmla="*/ 87 w 88"/>
                <a:gd name="T71" fmla="*/ 216 h 239"/>
                <a:gd name="T72" fmla="*/ 88 w 88"/>
                <a:gd name="T73" fmla="*/ 221 h 239"/>
                <a:gd name="T74" fmla="*/ 88 w 88"/>
                <a:gd name="T75" fmla="*/ 221 h 239"/>
                <a:gd name="T76" fmla="*/ 87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24" y="95"/>
                  </a:moveTo>
                  <a:lnTo>
                    <a:pt x="24" y="95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4" y="134"/>
                  </a:lnTo>
                  <a:lnTo>
                    <a:pt x="23" y="159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5" y="183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8" y="192"/>
                  </a:lnTo>
                  <a:lnTo>
                    <a:pt x="62" y="199"/>
                  </a:lnTo>
                  <a:lnTo>
                    <a:pt x="75" y="206"/>
                  </a:lnTo>
                  <a:lnTo>
                    <a:pt x="84" y="211"/>
                  </a:lnTo>
                  <a:lnTo>
                    <a:pt x="84" y="211"/>
                  </a:lnTo>
                  <a:lnTo>
                    <a:pt x="86" y="213"/>
                  </a:lnTo>
                  <a:lnTo>
                    <a:pt x="87" y="216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7" y="23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5" name="Freeform 476"/>
            <p:cNvSpPr>
              <a:spLocks/>
            </p:cNvSpPr>
            <p:nvPr/>
          </p:nvSpPr>
          <p:spPr bwMode="auto">
            <a:xfrm>
              <a:off x="5168901" y="3192463"/>
              <a:ext cx="177800" cy="246063"/>
            </a:xfrm>
            <a:custGeom>
              <a:avLst/>
              <a:gdLst>
                <a:gd name="T0" fmla="*/ 112 w 112"/>
                <a:gd name="T1" fmla="*/ 155 h 155"/>
                <a:gd name="T2" fmla="*/ 112 w 112"/>
                <a:gd name="T3" fmla="*/ 139 h 155"/>
                <a:gd name="T4" fmla="*/ 112 w 112"/>
                <a:gd name="T5" fmla="*/ 139 h 155"/>
                <a:gd name="T6" fmla="*/ 112 w 112"/>
                <a:gd name="T7" fmla="*/ 128 h 155"/>
                <a:gd name="T8" fmla="*/ 110 w 112"/>
                <a:gd name="T9" fmla="*/ 119 h 155"/>
                <a:gd name="T10" fmla="*/ 107 w 112"/>
                <a:gd name="T11" fmla="*/ 111 h 155"/>
                <a:gd name="T12" fmla="*/ 103 w 112"/>
                <a:gd name="T13" fmla="*/ 103 h 155"/>
                <a:gd name="T14" fmla="*/ 98 w 112"/>
                <a:gd name="T15" fmla="*/ 97 h 155"/>
                <a:gd name="T16" fmla="*/ 92 w 112"/>
                <a:gd name="T17" fmla="*/ 90 h 155"/>
                <a:gd name="T18" fmla="*/ 85 w 112"/>
                <a:gd name="T19" fmla="*/ 84 h 155"/>
                <a:gd name="T20" fmla="*/ 76 w 112"/>
                <a:gd name="T21" fmla="*/ 78 h 155"/>
                <a:gd name="T22" fmla="*/ 76 w 112"/>
                <a:gd name="T23" fmla="*/ 78 h 155"/>
                <a:gd name="T24" fmla="*/ 71 w 112"/>
                <a:gd name="T25" fmla="*/ 75 h 155"/>
                <a:gd name="T26" fmla="*/ 68 w 112"/>
                <a:gd name="T27" fmla="*/ 71 h 155"/>
                <a:gd name="T28" fmla="*/ 68 w 112"/>
                <a:gd name="T29" fmla="*/ 71 h 155"/>
                <a:gd name="T30" fmla="*/ 41 w 112"/>
                <a:gd name="T31" fmla="*/ 33 h 155"/>
                <a:gd name="T32" fmla="*/ 22 w 112"/>
                <a:gd name="T33" fmla="*/ 6 h 155"/>
                <a:gd name="T34" fmla="*/ 22 w 112"/>
                <a:gd name="T35" fmla="*/ 6 h 155"/>
                <a:gd name="T36" fmla="*/ 18 w 112"/>
                <a:gd name="T37" fmla="*/ 2 h 155"/>
                <a:gd name="T38" fmla="*/ 14 w 112"/>
                <a:gd name="T39" fmla="*/ 0 h 155"/>
                <a:gd name="T40" fmla="*/ 9 w 112"/>
                <a:gd name="T41" fmla="*/ 0 h 155"/>
                <a:gd name="T42" fmla="*/ 5 w 112"/>
                <a:gd name="T43" fmla="*/ 1 h 155"/>
                <a:gd name="T44" fmla="*/ 2 w 112"/>
                <a:gd name="T45" fmla="*/ 4 h 155"/>
                <a:gd name="T46" fmla="*/ 0 w 112"/>
                <a:gd name="T47" fmla="*/ 8 h 155"/>
                <a:gd name="T48" fmla="*/ 0 w 112"/>
                <a:gd name="T49" fmla="*/ 12 h 155"/>
                <a:gd name="T50" fmla="*/ 1 w 112"/>
                <a:gd name="T51" fmla="*/ 16 h 155"/>
                <a:gd name="T52" fmla="*/ 22 w 112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155">
                  <a:moveTo>
                    <a:pt x="112" y="155"/>
                  </a:moveTo>
                  <a:lnTo>
                    <a:pt x="112" y="139"/>
                  </a:lnTo>
                  <a:lnTo>
                    <a:pt x="112" y="139"/>
                  </a:lnTo>
                  <a:lnTo>
                    <a:pt x="112" y="128"/>
                  </a:lnTo>
                  <a:lnTo>
                    <a:pt x="110" y="119"/>
                  </a:lnTo>
                  <a:lnTo>
                    <a:pt x="107" y="111"/>
                  </a:lnTo>
                  <a:lnTo>
                    <a:pt x="103" y="103"/>
                  </a:lnTo>
                  <a:lnTo>
                    <a:pt x="98" y="97"/>
                  </a:lnTo>
                  <a:lnTo>
                    <a:pt x="92" y="90"/>
                  </a:lnTo>
                  <a:lnTo>
                    <a:pt x="85" y="84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1" y="75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41" y="3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2" y="5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6" name="Freeform 477"/>
            <p:cNvSpPr>
              <a:spLocks/>
            </p:cNvSpPr>
            <p:nvPr/>
          </p:nvSpPr>
          <p:spPr bwMode="auto">
            <a:xfrm>
              <a:off x="5472113" y="3057525"/>
              <a:ext cx="139700" cy="379413"/>
            </a:xfrm>
            <a:custGeom>
              <a:avLst/>
              <a:gdLst>
                <a:gd name="T0" fmla="*/ 64 w 88"/>
                <a:gd name="T1" fmla="*/ 95 h 239"/>
                <a:gd name="T2" fmla="*/ 64 w 88"/>
                <a:gd name="T3" fmla="*/ 95 h 239"/>
                <a:gd name="T4" fmla="*/ 65 w 88"/>
                <a:gd name="T5" fmla="*/ 92 h 239"/>
                <a:gd name="T6" fmla="*/ 66 w 88"/>
                <a:gd name="T7" fmla="*/ 90 h 239"/>
                <a:gd name="T8" fmla="*/ 66 w 88"/>
                <a:gd name="T9" fmla="*/ 90 h 239"/>
                <a:gd name="T10" fmla="*/ 66 w 88"/>
                <a:gd name="T11" fmla="*/ 10 h 239"/>
                <a:gd name="T12" fmla="*/ 66 w 88"/>
                <a:gd name="T13" fmla="*/ 10 h 239"/>
                <a:gd name="T14" fmla="*/ 67 w 88"/>
                <a:gd name="T15" fmla="*/ 6 h 239"/>
                <a:gd name="T16" fmla="*/ 69 w 88"/>
                <a:gd name="T17" fmla="*/ 3 h 239"/>
                <a:gd name="T18" fmla="*/ 72 w 88"/>
                <a:gd name="T19" fmla="*/ 1 h 239"/>
                <a:gd name="T20" fmla="*/ 75 w 88"/>
                <a:gd name="T21" fmla="*/ 0 h 239"/>
                <a:gd name="T22" fmla="*/ 75 w 88"/>
                <a:gd name="T23" fmla="*/ 0 h 239"/>
                <a:gd name="T24" fmla="*/ 79 w 88"/>
                <a:gd name="T25" fmla="*/ 1 h 239"/>
                <a:gd name="T26" fmla="*/ 82 w 88"/>
                <a:gd name="T27" fmla="*/ 3 h 239"/>
                <a:gd name="T28" fmla="*/ 84 w 88"/>
                <a:gd name="T29" fmla="*/ 6 h 239"/>
                <a:gd name="T30" fmla="*/ 85 w 88"/>
                <a:gd name="T31" fmla="*/ 10 h 239"/>
                <a:gd name="T32" fmla="*/ 85 w 88"/>
                <a:gd name="T33" fmla="*/ 10 h 239"/>
                <a:gd name="T34" fmla="*/ 88 w 88"/>
                <a:gd name="T35" fmla="*/ 95 h 239"/>
                <a:gd name="T36" fmla="*/ 88 w 88"/>
                <a:gd name="T37" fmla="*/ 95 h 239"/>
                <a:gd name="T38" fmla="*/ 88 w 88"/>
                <a:gd name="T39" fmla="*/ 98 h 239"/>
                <a:gd name="T40" fmla="*/ 87 w 88"/>
                <a:gd name="T41" fmla="*/ 101 h 239"/>
                <a:gd name="T42" fmla="*/ 87 w 88"/>
                <a:gd name="T43" fmla="*/ 101 h 239"/>
                <a:gd name="T44" fmla="*/ 75 w 88"/>
                <a:gd name="T45" fmla="*/ 134 h 239"/>
                <a:gd name="T46" fmla="*/ 65 w 88"/>
                <a:gd name="T47" fmla="*/ 159 h 239"/>
                <a:gd name="T48" fmla="*/ 58 w 88"/>
                <a:gd name="T49" fmla="*/ 177 h 239"/>
                <a:gd name="T50" fmla="*/ 58 w 88"/>
                <a:gd name="T51" fmla="*/ 177 h 239"/>
                <a:gd name="T52" fmla="*/ 54 w 88"/>
                <a:gd name="T53" fmla="*/ 183 h 239"/>
                <a:gd name="T54" fmla="*/ 50 w 88"/>
                <a:gd name="T55" fmla="*/ 186 h 239"/>
                <a:gd name="T56" fmla="*/ 50 w 88"/>
                <a:gd name="T57" fmla="*/ 186 h 239"/>
                <a:gd name="T58" fmla="*/ 40 w 88"/>
                <a:gd name="T59" fmla="*/ 192 h 239"/>
                <a:gd name="T60" fmla="*/ 27 w 88"/>
                <a:gd name="T61" fmla="*/ 199 h 239"/>
                <a:gd name="T62" fmla="*/ 13 w 88"/>
                <a:gd name="T63" fmla="*/ 206 h 239"/>
                <a:gd name="T64" fmla="*/ 4 w 88"/>
                <a:gd name="T65" fmla="*/ 211 h 239"/>
                <a:gd name="T66" fmla="*/ 4 w 88"/>
                <a:gd name="T67" fmla="*/ 211 h 239"/>
                <a:gd name="T68" fmla="*/ 3 w 88"/>
                <a:gd name="T69" fmla="*/ 213 h 239"/>
                <a:gd name="T70" fmla="*/ 1 w 88"/>
                <a:gd name="T71" fmla="*/ 216 h 239"/>
                <a:gd name="T72" fmla="*/ 0 w 88"/>
                <a:gd name="T73" fmla="*/ 221 h 239"/>
                <a:gd name="T74" fmla="*/ 0 w 88"/>
                <a:gd name="T75" fmla="*/ 221 h 239"/>
                <a:gd name="T76" fmla="*/ 2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64" y="95"/>
                  </a:moveTo>
                  <a:lnTo>
                    <a:pt x="64" y="95"/>
                  </a:lnTo>
                  <a:lnTo>
                    <a:pt x="65" y="9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7" y="6"/>
                  </a:lnTo>
                  <a:lnTo>
                    <a:pt x="69" y="3"/>
                  </a:lnTo>
                  <a:lnTo>
                    <a:pt x="72" y="1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1"/>
                  </a:lnTo>
                  <a:lnTo>
                    <a:pt x="82" y="3"/>
                  </a:lnTo>
                  <a:lnTo>
                    <a:pt x="84" y="6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8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75" y="134"/>
                  </a:lnTo>
                  <a:lnTo>
                    <a:pt x="65" y="15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4" y="183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40" y="192"/>
                  </a:lnTo>
                  <a:lnTo>
                    <a:pt x="27" y="199"/>
                  </a:lnTo>
                  <a:lnTo>
                    <a:pt x="13" y="206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3" y="213"/>
                  </a:lnTo>
                  <a:lnTo>
                    <a:pt x="1" y="216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3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7" name="Freeform 478"/>
            <p:cNvSpPr>
              <a:spLocks/>
            </p:cNvSpPr>
            <p:nvPr/>
          </p:nvSpPr>
          <p:spPr bwMode="auto">
            <a:xfrm>
              <a:off x="5378451" y="3192463"/>
              <a:ext cx="179388" cy="246063"/>
            </a:xfrm>
            <a:custGeom>
              <a:avLst/>
              <a:gdLst>
                <a:gd name="T0" fmla="*/ 0 w 113"/>
                <a:gd name="T1" fmla="*/ 155 h 155"/>
                <a:gd name="T2" fmla="*/ 0 w 113"/>
                <a:gd name="T3" fmla="*/ 139 h 155"/>
                <a:gd name="T4" fmla="*/ 0 w 113"/>
                <a:gd name="T5" fmla="*/ 139 h 155"/>
                <a:gd name="T6" fmla="*/ 1 w 113"/>
                <a:gd name="T7" fmla="*/ 128 h 155"/>
                <a:gd name="T8" fmla="*/ 2 w 113"/>
                <a:gd name="T9" fmla="*/ 119 h 155"/>
                <a:gd name="T10" fmla="*/ 5 w 113"/>
                <a:gd name="T11" fmla="*/ 111 h 155"/>
                <a:gd name="T12" fmla="*/ 10 w 113"/>
                <a:gd name="T13" fmla="*/ 103 h 155"/>
                <a:gd name="T14" fmla="*/ 14 w 113"/>
                <a:gd name="T15" fmla="*/ 97 h 155"/>
                <a:gd name="T16" fmla="*/ 20 w 113"/>
                <a:gd name="T17" fmla="*/ 90 h 155"/>
                <a:gd name="T18" fmla="*/ 28 w 113"/>
                <a:gd name="T19" fmla="*/ 84 h 155"/>
                <a:gd name="T20" fmla="*/ 36 w 113"/>
                <a:gd name="T21" fmla="*/ 78 h 155"/>
                <a:gd name="T22" fmla="*/ 36 w 113"/>
                <a:gd name="T23" fmla="*/ 78 h 155"/>
                <a:gd name="T24" fmla="*/ 41 w 113"/>
                <a:gd name="T25" fmla="*/ 75 h 155"/>
                <a:gd name="T26" fmla="*/ 46 w 113"/>
                <a:gd name="T27" fmla="*/ 71 h 155"/>
                <a:gd name="T28" fmla="*/ 46 w 113"/>
                <a:gd name="T29" fmla="*/ 71 h 155"/>
                <a:gd name="T30" fmla="*/ 71 w 113"/>
                <a:gd name="T31" fmla="*/ 33 h 155"/>
                <a:gd name="T32" fmla="*/ 90 w 113"/>
                <a:gd name="T33" fmla="*/ 6 h 155"/>
                <a:gd name="T34" fmla="*/ 90 w 113"/>
                <a:gd name="T35" fmla="*/ 6 h 155"/>
                <a:gd name="T36" fmla="*/ 94 w 113"/>
                <a:gd name="T37" fmla="*/ 2 h 155"/>
                <a:gd name="T38" fmla="*/ 99 w 113"/>
                <a:gd name="T39" fmla="*/ 0 h 155"/>
                <a:gd name="T40" fmla="*/ 103 w 113"/>
                <a:gd name="T41" fmla="*/ 0 h 155"/>
                <a:gd name="T42" fmla="*/ 107 w 113"/>
                <a:gd name="T43" fmla="*/ 1 h 155"/>
                <a:gd name="T44" fmla="*/ 110 w 113"/>
                <a:gd name="T45" fmla="*/ 4 h 155"/>
                <a:gd name="T46" fmla="*/ 112 w 113"/>
                <a:gd name="T47" fmla="*/ 8 h 155"/>
                <a:gd name="T48" fmla="*/ 113 w 113"/>
                <a:gd name="T49" fmla="*/ 12 h 155"/>
                <a:gd name="T50" fmla="*/ 111 w 113"/>
                <a:gd name="T51" fmla="*/ 16 h 155"/>
                <a:gd name="T52" fmla="*/ 91 w 113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155">
                  <a:moveTo>
                    <a:pt x="0" y="155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1" y="128"/>
                  </a:lnTo>
                  <a:lnTo>
                    <a:pt x="2" y="119"/>
                  </a:lnTo>
                  <a:lnTo>
                    <a:pt x="5" y="111"/>
                  </a:lnTo>
                  <a:lnTo>
                    <a:pt x="10" y="103"/>
                  </a:lnTo>
                  <a:lnTo>
                    <a:pt x="14" y="97"/>
                  </a:lnTo>
                  <a:lnTo>
                    <a:pt x="20" y="90"/>
                  </a:lnTo>
                  <a:lnTo>
                    <a:pt x="28" y="84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1" y="75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71" y="33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4" y="2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1"/>
                  </a:lnTo>
                  <a:lnTo>
                    <a:pt x="110" y="4"/>
                  </a:lnTo>
                  <a:lnTo>
                    <a:pt x="112" y="8"/>
                  </a:lnTo>
                  <a:lnTo>
                    <a:pt x="113" y="12"/>
                  </a:lnTo>
                  <a:lnTo>
                    <a:pt x="111" y="16"/>
                  </a:lnTo>
                  <a:lnTo>
                    <a:pt x="91" y="56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8" name="Freeform 479"/>
            <p:cNvSpPr>
              <a:spLocks/>
            </p:cNvSpPr>
            <p:nvPr/>
          </p:nvSpPr>
          <p:spPr bwMode="auto">
            <a:xfrm>
              <a:off x="5414963" y="2987675"/>
              <a:ext cx="39688" cy="44450"/>
            </a:xfrm>
            <a:custGeom>
              <a:avLst/>
              <a:gdLst>
                <a:gd name="T0" fmla="*/ 0 w 25"/>
                <a:gd name="T1" fmla="*/ 12 h 28"/>
                <a:gd name="T2" fmla="*/ 0 w 25"/>
                <a:gd name="T3" fmla="*/ 0 h 28"/>
                <a:gd name="T4" fmla="*/ 25 w 25"/>
                <a:gd name="T5" fmla="*/ 0 h 28"/>
                <a:gd name="T6" fmla="*/ 25 w 2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2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8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59" name="Rectangle 480"/>
            <p:cNvSpPr>
              <a:spLocks noChangeArrowheads="1"/>
            </p:cNvSpPr>
            <p:nvPr/>
          </p:nvSpPr>
          <p:spPr bwMode="auto">
            <a:xfrm>
              <a:off x="5380038" y="3111500"/>
              <a:ext cx="55563" cy="44450"/>
            </a:xfrm>
            <a:prstGeom prst="rect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0" name="Freeform 481"/>
            <p:cNvSpPr>
              <a:spLocks/>
            </p:cNvSpPr>
            <p:nvPr/>
          </p:nvSpPr>
          <p:spPr bwMode="auto">
            <a:xfrm>
              <a:off x="5254626" y="3087688"/>
              <a:ext cx="215900" cy="119063"/>
            </a:xfrm>
            <a:custGeom>
              <a:avLst/>
              <a:gdLst>
                <a:gd name="T0" fmla="*/ 0 w 136"/>
                <a:gd name="T1" fmla="*/ 0 h 75"/>
                <a:gd name="T2" fmla="*/ 0 w 136"/>
                <a:gd name="T3" fmla="*/ 75 h 75"/>
                <a:gd name="T4" fmla="*/ 27 w 136"/>
                <a:gd name="T5" fmla="*/ 75 h 75"/>
                <a:gd name="T6" fmla="*/ 27 w 136"/>
                <a:gd name="T7" fmla="*/ 15 h 75"/>
                <a:gd name="T8" fmla="*/ 63 w 136"/>
                <a:gd name="T9" fmla="*/ 15 h 75"/>
                <a:gd name="T10" fmla="*/ 63 w 136"/>
                <a:gd name="T11" fmla="*/ 75 h 75"/>
                <a:gd name="T12" fmla="*/ 136 w 136"/>
                <a:gd name="T13" fmla="*/ 75 h 75"/>
                <a:gd name="T14" fmla="*/ 136 w 136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lnTo>
                    <a:pt x="0" y="75"/>
                  </a:lnTo>
                  <a:lnTo>
                    <a:pt x="27" y="75"/>
                  </a:lnTo>
                  <a:lnTo>
                    <a:pt x="27" y="15"/>
                  </a:lnTo>
                  <a:lnTo>
                    <a:pt x="63" y="15"/>
                  </a:lnTo>
                  <a:lnTo>
                    <a:pt x="63" y="75"/>
                  </a:lnTo>
                  <a:lnTo>
                    <a:pt x="136" y="75"/>
                  </a:lnTo>
                  <a:lnTo>
                    <a:pt x="136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1" name="Freeform 482"/>
            <p:cNvSpPr>
              <a:spLocks/>
            </p:cNvSpPr>
            <p:nvPr/>
          </p:nvSpPr>
          <p:spPr bwMode="auto">
            <a:xfrm>
              <a:off x="5221288" y="2986088"/>
              <a:ext cx="282575" cy="95250"/>
            </a:xfrm>
            <a:custGeom>
              <a:avLst/>
              <a:gdLst>
                <a:gd name="T0" fmla="*/ 178 w 178"/>
                <a:gd name="T1" fmla="*/ 60 h 60"/>
                <a:gd name="T2" fmla="*/ 89 w 178"/>
                <a:gd name="T3" fmla="*/ 0 h 60"/>
                <a:gd name="T4" fmla="*/ 0 w 178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60">
                  <a:moveTo>
                    <a:pt x="178" y="60"/>
                  </a:moveTo>
                  <a:lnTo>
                    <a:pt x="89" y="0"/>
                  </a:lnTo>
                  <a:lnTo>
                    <a:pt x="0" y="6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2" name="Line 483"/>
            <p:cNvSpPr>
              <a:spLocks noChangeShapeType="1"/>
            </p:cNvSpPr>
            <p:nvPr/>
          </p:nvSpPr>
          <p:spPr bwMode="auto">
            <a:xfrm>
              <a:off x="4538663" y="3119438"/>
              <a:ext cx="11113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3" name="Line 484"/>
            <p:cNvSpPr>
              <a:spLocks noChangeShapeType="1"/>
            </p:cNvSpPr>
            <p:nvPr/>
          </p:nvSpPr>
          <p:spPr bwMode="auto">
            <a:xfrm>
              <a:off x="4538663" y="315277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4" name="Line 485"/>
            <p:cNvSpPr>
              <a:spLocks noChangeShapeType="1"/>
            </p:cNvSpPr>
            <p:nvPr/>
          </p:nvSpPr>
          <p:spPr bwMode="auto">
            <a:xfrm>
              <a:off x="4538663" y="3216275"/>
              <a:ext cx="3810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5" name="Line 486"/>
            <p:cNvSpPr>
              <a:spLocks noChangeShapeType="1"/>
            </p:cNvSpPr>
            <p:nvPr/>
          </p:nvSpPr>
          <p:spPr bwMode="auto">
            <a:xfrm>
              <a:off x="4538663" y="318452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6" name="Freeform 487"/>
            <p:cNvSpPr>
              <a:spLocks/>
            </p:cNvSpPr>
            <p:nvPr/>
          </p:nvSpPr>
          <p:spPr bwMode="auto">
            <a:xfrm>
              <a:off x="4435476" y="2962275"/>
              <a:ext cx="225425" cy="336550"/>
            </a:xfrm>
            <a:custGeom>
              <a:avLst/>
              <a:gdLst>
                <a:gd name="T0" fmla="*/ 65 w 142"/>
                <a:gd name="T1" fmla="*/ 36 h 212"/>
                <a:gd name="T2" fmla="*/ 127 w 142"/>
                <a:gd name="T3" fmla="*/ 36 h 212"/>
                <a:gd name="T4" fmla="*/ 127 w 142"/>
                <a:gd name="T5" fmla="*/ 36 h 212"/>
                <a:gd name="T6" fmla="*/ 133 w 142"/>
                <a:gd name="T7" fmla="*/ 38 h 212"/>
                <a:gd name="T8" fmla="*/ 138 w 142"/>
                <a:gd name="T9" fmla="*/ 41 h 212"/>
                <a:gd name="T10" fmla="*/ 141 w 142"/>
                <a:gd name="T11" fmla="*/ 45 h 212"/>
                <a:gd name="T12" fmla="*/ 142 w 142"/>
                <a:gd name="T13" fmla="*/ 50 h 212"/>
                <a:gd name="T14" fmla="*/ 142 w 142"/>
                <a:gd name="T15" fmla="*/ 197 h 212"/>
                <a:gd name="T16" fmla="*/ 142 w 142"/>
                <a:gd name="T17" fmla="*/ 197 h 212"/>
                <a:gd name="T18" fmla="*/ 141 w 142"/>
                <a:gd name="T19" fmla="*/ 202 h 212"/>
                <a:gd name="T20" fmla="*/ 138 w 142"/>
                <a:gd name="T21" fmla="*/ 208 h 212"/>
                <a:gd name="T22" fmla="*/ 133 w 142"/>
                <a:gd name="T23" fmla="*/ 211 h 212"/>
                <a:gd name="T24" fmla="*/ 127 w 142"/>
                <a:gd name="T25" fmla="*/ 212 h 212"/>
                <a:gd name="T26" fmla="*/ 14 w 142"/>
                <a:gd name="T27" fmla="*/ 212 h 212"/>
                <a:gd name="T28" fmla="*/ 14 w 142"/>
                <a:gd name="T29" fmla="*/ 212 h 212"/>
                <a:gd name="T30" fmla="*/ 9 w 142"/>
                <a:gd name="T31" fmla="*/ 211 h 212"/>
                <a:gd name="T32" fmla="*/ 4 w 142"/>
                <a:gd name="T33" fmla="*/ 208 h 212"/>
                <a:gd name="T34" fmla="*/ 1 w 142"/>
                <a:gd name="T35" fmla="*/ 202 h 212"/>
                <a:gd name="T36" fmla="*/ 0 w 142"/>
                <a:gd name="T37" fmla="*/ 197 h 212"/>
                <a:gd name="T38" fmla="*/ 0 w 142"/>
                <a:gd name="T39" fmla="*/ 44 h 212"/>
                <a:gd name="T40" fmla="*/ 0 w 142"/>
                <a:gd name="T41" fmla="*/ 44 h 212"/>
                <a:gd name="T42" fmla="*/ 1 w 142"/>
                <a:gd name="T43" fmla="*/ 40 h 212"/>
                <a:gd name="T44" fmla="*/ 3 w 142"/>
                <a:gd name="T45" fmla="*/ 35 h 212"/>
                <a:gd name="T46" fmla="*/ 5 w 142"/>
                <a:gd name="T47" fmla="*/ 31 h 212"/>
                <a:gd name="T48" fmla="*/ 9 w 142"/>
                <a:gd name="T49" fmla="*/ 28 h 212"/>
                <a:gd name="T50" fmla="*/ 51 w 142"/>
                <a:gd name="T51" fmla="*/ 1 h 212"/>
                <a:gd name="T52" fmla="*/ 51 w 142"/>
                <a:gd name="T53" fmla="*/ 1 h 212"/>
                <a:gd name="T54" fmla="*/ 54 w 142"/>
                <a:gd name="T55" fmla="*/ 0 h 212"/>
                <a:gd name="T56" fmla="*/ 57 w 142"/>
                <a:gd name="T57" fmla="*/ 0 h 212"/>
                <a:gd name="T58" fmla="*/ 58 w 142"/>
                <a:gd name="T59" fmla="*/ 2 h 212"/>
                <a:gd name="T60" fmla="*/ 59 w 142"/>
                <a:gd name="T61" fmla="*/ 5 h 212"/>
                <a:gd name="T62" fmla="*/ 59 w 142"/>
                <a:gd name="T63" fmla="*/ 160 h 212"/>
                <a:gd name="T64" fmla="*/ 59 w 142"/>
                <a:gd name="T65" fmla="*/ 160 h 212"/>
                <a:gd name="T66" fmla="*/ 58 w 142"/>
                <a:gd name="T67" fmla="*/ 164 h 212"/>
                <a:gd name="T68" fmla="*/ 57 w 142"/>
                <a:gd name="T69" fmla="*/ 170 h 212"/>
                <a:gd name="T70" fmla="*/ 54 w 142"/>
                <a:gd name="T71" fmla="*/ 174 h 212"/>
                <a:gd name="T72" fmla="*/ 51 w 142"/>
                <a:gd name="T73" fmla="*/ 176 h 212"/>
                <a:gd name="T74" fmla="*/ 11 w 142"/>
                <a:gd name="T75" fmla="*/ 20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212">
                  <a:moveTo>
                    <a:pt x="65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33" y="38"/>
                  </a:lnTo>
                  <a:lnTo>
                    <a:pt x="138" y="41"/>
                  </a:lnTo>
                  <a:lnTo>
                    <a:pt x="141" y="45"/>
                  </a:lnTo>
                  <a:lnTo>
                    <a:pt x="142" y="50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1" y="202"/>
                  </a:lnTo>
                  <a:lnTo>
                    <a:pt x="138" y="208"/>
                  </a:lnTo>
                  <a:lnTo>
                    <a:pt x="133" y="211"/>
                  </a:lnTo>
                  <a:lnTo>
                    <a:pt x="127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9" y="211"/>
                  </a:lnTo>
                  <a:lnTo>
                    <a:pt x="4" y="208"/>
                  </a:lnTo>
                  <a:lnTo>
                    <a:pt x="1" y="202"/>
                  </a:lnTo>
                  <a:lnTo>
                    <a:pt x="0" y="19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9" y="28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8" y="164"/>
                  </a:lnTo>
                  <a:lnTo>
                    <a:pt x="57" y="170"/>
                  </a:lnTo>
                  <a:lnTo>
                    <a:pt x="54" y="174"/>
                  </a:lnTo>
                  <a:lnTo>
                    <a:pt x="51" y="176"/>
                  </a:lnTo>
                  <a:lnTo>
                    <a:pt x="11" y="201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7" name="Freeform 488"/>
            <p:cNvSpPr>
              <a:spLocks/>
            </p:cNvSpPr>
            <p:nvPr/>
          </p:nvSpPr>
          <p:spPr bwMode="auto">
            <a:xfrm>
              <a:off x="4538663" y="3054350"/>
              <a:ext cx="77788" cy="57150"/>
            </a:xfrm>
            <a:custGeom>
              <a:avLst/>
              <a:gdLst>
                <a:gd name="T0" fmla="*/ 49 w 49"/>
                <a:gd name="T1" fmla="*/ 36 h 36"/>
                <a:gd name="T2" fmla="*/ 30 w 49"/>
                <a:gd name="T3" fmla="*/ 36 h 36"/>
                <a:gd name="T4" fmla="*/ 30 w 49"/>
                <a:gd name="T5" fmla="*/ 34 h 36"/>
                <a:gd name="T6" fmla="*/ 30 w 49"/>
                <a:gd name="T7" fmla="*/ 34 h 36"/>
                <a:gd name="T8" fmla="*/ 30 w 49"/>
                <a:gd name="T9" fmla="*/ 7 h 36"/>
                <a:gd name="T10" fmla="*/ 30 w 49"/>
                <a:gd name="T11" fmla="*/ 7 h 36"/>
                <a:gd name="T12" fmla="*/ 29 w 49"/>
                <a:gd name="T13" fmla="*/ 5 h 36"/>
                <a:gd name="T14" fmla="*/ 28 w 49"/>
                <a:gd name="T15" fmla="*/ 3 h 36"/>
                <a:gd name="T16" fmla="*/ 28 w 49"/>
                <a:gd name="T17" fmla="*/ 3 h 36"/>
                <a:gd name="T18" fmla="*/ 27 w 49"/>
                <a:gd name="T19" fmla="*/ 2 h 36"/>
                <a:gd name="T20" fmla="*/ 25 w 49"/>
                <a:gd name="T21" fmla="*/ 0 h 36"/>
                <a:gd name="T22" fmla="*/ 0 w 4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6">
                  <a:moveTo>
                    <a:pt x="49" y="36"/>
                  </a:move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8" name="Freeform 489"/>
            <p:cNvSpPr>
              <a:spLocks/>
            </p:cNvSpPr>
            <p:nvPr/>
          </p:nvSpPr>
          <p:spPr bwMode="auto">
            <a:xfrm>
              <a:off x="4498976" y="3068638"/>
              <a:ext cx="131763" cy="193675"/>
            </a:xfrm>
            <a:custGeom>
              <a:avLst/>
              <a:gdLst>
                <a:gd name="T0" fmla="*/ 0 w 83"/>
                <a:gd name="T1" fmla="*/ 122 h 122"/>
                <a:gd name="T2" fmla="*/ 83 w 83"/>
                <a:gd name="T3" fmla="*/ 122 h 122"/>
                <a:gd name="T4" fmla="*/ 83 w 83"/>
                <a:gd name="T5" fmla="*/ 27 h 122"/>
                <a:gd name="T6" fmla="*/ 83 w 83"/>
                <a:gd name="T7" fmla="*/ 27 h 122"/>
                <a:gd name="T8" fmla="*/ 82 w 83"/>
                <a:gd name="T9" fmla="*/ 24 h 122"/>
                <a:gd name="T10" fmla="*/ 81 w 83"/>
                <a:gd name="T11" fmla="*/ 22 h 122"/>
                <a:gd name="T12" fmla="*/ 64 w 83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22">
                  <a:moveTo>
                    <a:pt x="0" y="122"/>
                  </a:moveTo>
                  <a:lnTo>
                    <a:pt x="83" y="122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4"/>
                  </a:lnTo>
                  <a:lnTo>
                    <a:pt x="81" y="2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69" name="Freeform 490"/>
            <p:cNvSpPr>
              <a:spLocks/>
            </p:cNvSpPr>
            <p:nvPr/>
          </p:nvSpPr>
          <p:spPr bwMode="auto">
            <a:xfrm>
              <a:off x="4956176" y="2943225"/>
              <a:ext cx="85725" cy="93663"/>
            </a:xfrm>
            <a:custGeom>
              <a:avLst/>
              <a:gdLst>
                <a:gd name="T0" fmla="*/ 27 w 54"/>
                <a:gd name="T1" fmla="*/ 59 h 59"/>
                <a:gd name="T2" fmla="*/ 27 w 54"/>
                <a:gd name="T3" fmla="*/ 59 h 59"/>
                <a:gd name="T4" fmla="*/ 22 w 54"/>
                <a:gd name="T5" fmla="*/ 58 h 59"/>
                <a:gd name="T6" fmla="*/ 16 w 54"/>
                <a:gd name="T7" fmla="*/ 57 h 59"/>
                <a:gd name="T8" fmla="*/ 11 w 54"/>
                <a:gd name="T9" fmla="*/ 54 h 59"/>
                <a:gd name="T10" fmla="*/ 7 w 54"/>
                <a:gd name="T11" fmla="*/ 51 h 59"/>
                <a:gd name="T12" fmla="*/ 4 w 54"/>
                <a:gd name="T13" fmla="*/ 47 h 59"/>
                <a:gd name="T14" fmla="*/ 2 w 54"/>
                <a:gd name="T15" fmla="*/ 42 h 59"/>
                <a:gd name="T16" fmla="*/ 0 w 54"/>
                <a:gd name="T17" fmla="*/ 37 h 59"/>
                <a:gd name="T18" fmla="*/ 0 w 54"/>
                <a:gd name="T19" fmla="*/ 31 h 59"/>
                <a:gd name="T20" fmla="*/ 0 w 54"/>
                <a:gd name="T21" fmla="*/ 31 h 59"/>
                <a:gd name="T22" fmla="*/ 0 w 54"/>
                <a:gd name="T23" fmla="*/ 26 h 59"/>
                <a:gd name="T24" fmla="*/ 2 w 54"/>
                <a:gd name="T25" fmla="*/ 21 h 59"/>
                <a:gd name="T26" fmla="*/ 4 w 54"/>
                <a:gd name="T27" fmla="*/ 16 h 59"/>
                <a:gd name="T28" fmla="*/ 7 w 54"/>
                <a:gd name="T29" fmla="*/ 12 h 59"/>
                <a:gd name="T30" fmla="*/ 7 w 54"/>
                <a:gd name="T31" fmla="*/ 12 h 59"/>
                <a:gd name="T32" fmla="*/ 10 w 54"/>
                <a:gd name="T33" fmla="*/ 10 h 59"/>
                <a:gd name="T34" fmla="*/ 12 w 54"/>
                <a:gd name="T35" fmla="*/ 10 h 59"/>
                <a:gd name="T36" fmla="*/ 15 w 54"/>
                <a:gd name="T37" fmla="*/ 10 h 59"/>
                <a:gd name="T38" fmla="*/ 18 w 54"/>
                <a:gd name="T39" fmla="*/ 12 h 59"/>
                <a:gd name="T40" fmla="*/ 18 w 54"/>
                <a:gd name="T41" fmla="*/ 12 h 59"/>
                <a:gd name="T42" fmla="*/ 19 w 54"/>
                <a:gd name="T43" fmla="*/ 14 h 59"/>
                <a:gd name="T44" fmla="*/ 20 w 54"/>
                <a:gd name="T45" fmla="*/ 17 h 59"/>
                <a:gd name="T46" fmla="*/ 19 w 54"/>
                <a:gd name="T47" fmla="*/ 20 h 59"/>
                <a:gd name="T48" fmla="*/ 18 w 54"/>
                <a:gd name="T49" fmla="*/ 22 h 59"/>
                <a:gd name="T50" fmla="*/ 18 w 54"/>
                <a:gd name="T51" fmla="*/ 22 h 59"/>
                <a:gd name="T52" fmla="*/ 15 w 54"/>
                <a:gd name="T53" fmla="*/ 26 h 59"/>
                <a:gd name="T54" fmla="*/ 14 w 54"/>
                <a:gd name="T55" fmla="*/ 31 h 59"/>
                <a:gd name="T56" fmla="*/ 14 w 54"/>
                <a:gd name="T57" fmla="*/ 31 h 59"/>
                <a:gd name="T58" fmla="*/ 15 w 54"/>
                <a:gd name="T59" fmla="*/ 37 h 59"/>
                <a:gd name="T60" fmla="*/ 18 w 54"/>
                <a:gd name="T61" fmla="*/ 41 h 59"/>
                <a:gd name="T62" fmla="*/ 23 w 54"/>
                <a:gd name="T63" fmla="*/ 44 h 59"/>
                <a:gd name="T64" fmla="*/ 27 w 54"/>
                <a:gd name="T65" fmla="*/ 45 h 59"/>
                <a:gd name="T66" fmla="*/ 27 w 54"/>
                <a:gd name="T67" fmla="*/ 45 h 59"/>
                <a:gd name="T68" fmla="*/ 32 w 54"/>
                <a:gd name="T69" fmla="*/ 44 h 59"/>
                <a:gd name="T70" fmla="*/ 36 w 54"/>
                <a:gd name="T71" fmla="*/ 41 h 59"/>
                <a:gd name="T72" fmla="*/ 39 w 54"/>
                <a:gd name="T73" fmla="*/ 37 h 59"/>
                <a:gd name="T74" fmla="*/ 40 w 54"/>
                <a:gd name="T75" fmla="*/ 31 h 59"/>
                <a:gd name="T76" fmla="*/ 40 w 54"/>
                <a:gd name="T77" fmla="*/ 8 h 59"/>
                <a:gd name="T78" fmla="*/ 40 w 54"/>
                <a:gd name="T79" fmla="*/ 8 h 59"/>
                <a:gd name="T80" fmla="*/ 41 w 54"/>
                <a:gd name="T81" fmla="*/ 5 h 59"/>
                <a:gd name="T82" fmla="*/ 42 w 54"/>
                <a:gd name="T83" fmla="*/ 2 h 59"/>
                <a:gd name="T84" fmla="*/ 44 w 54"/>
                <a:gd name="T85" fmla="*/ 1 h 59"/>
                <a:gd name="T86" fmla="*/ 47 w 54"/>
                <a:gd name="T87" fmla="*/ 0 h 59"/>
                <a:gd name="T88" fmla="*/ 47 w 54"/>
                <a:gd name="T89" fmla="*/ 0 h 59"/>
                <a:gd name="T90" fmla="*/ 50 w 54"/>
                <a:gd name="T91" fmla="*/ 1 h 59"/>
                <a:gd name="T92" fmla="*/ 52 w 54"/>
                <a:gd name="T93" fmla="*/ 2 h 59"/>
                <a:gd name="T94" fmla="*/ 54 w 54"/>
                <a:gd name="T95" fmla="*/ 5 h 59"/>
                <a:gd name="T96" fmla="*/ 54 w 54"/>
                <a:gd name="T97" fmla="*/ 8 h 59"/>
                <a:gd name="T98" fmla="*/ 54 w 54"/>
                <a:gd name="T99" fmla="*/ 31 h 59"/>
                <a:gd name="T100" fmla="*/ 54 w 54"/>
                <a:gd name="T101" fmla="*/ 31 h 59"/>
                <a:gd name="T102" fmla="*/ 54 w 54"/>
                <a:gd name="T103" fmla="*/ 37 h 59"/>
                <a:gd name="T104" fmla="*/ 52 w 54"/>
                <a:gd name="T105" fmla="*/ 42 h 59"/>
                <a:gd name="T106" fmla="*/ 50 w 54"/>
                <a:gd name="T107" fmla="*/ 47 h 59"/>
                <a:gd name="T108" fmla="*/ 47 w 54"/>
                <a:gd name="T109" fmla="*/ 51 h 59"/>
                <a:gd name="T110" fmla="*/ 43 w 54"/>
                <a:gd name="T111" fmla="*/ 54 h 59"/>
                <a:gd name="T112" fmla="*/ 38 w 54"/>
                <a:gd name="T113" fmla="*/ 57 h 59"/>
                <a:gd name="T114" fmla="*/ 33 w 54"/>
                <a:gd name="T115" fmla="*/ 58 h 59"/>
                <a:gd name="T116" fmla="*/ 27 w 54"/>
                <a:gd name="T117" fmla="*/ 59 h 59"/>
                <a:gd name="T118" fmla="*/ 27 w 54"/>
                <a:gd name="T11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59">
                  <a:moveTo>
                    <a:pt x="27" y="59"/>
                  </a:moveTo>
                  <a:lnTo>
                    <a:pt x="27" y="59"/>
                  </a:lnTo>
                  <a:lnTo>
                    <a:pt x="22" y="58"/>
                  </a:lnTo>
                  <a:lnTo>
                    <a:pt x="16" y="57"/>
                  </a:lnTo>
                  <a:lnTo>
                    <a:pt x="11" y="54"/>
                  </a:lnTo>
                  <a:lnTo>
                    <a:pt x="7" y="51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4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5" y="37"/>
                  </a:lnTo>
                  <a:lnTo>
                    <a:pt x="18" y="41"/>
                  </a:lnTo>
                  <a:lnTo>
                    <a:pt x="23" y="44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2" y="44"/>
                  </a:lnTo>
                  <a:lnTo>
                    <a:pt x="36" y="41"/>
                  </a:lnTo>
                  <a:lnTo>
                    <a:pt x="39" y="37"/>
                  </a:lnTo>
                  <a:lnTo>
                    <a:pt x="40" y="31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5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7"/>
                  </a:lnTo>
                  <a:lnTo>
                    <a:pt x="52" y="42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3" y="54"/>
                  </a:lnTo>
                  <a:lnTo>
                    <a:pt x="38" y="57"/>
                  </a:lnTo>
                  <a:lnTo>
                    <a:pt x="33" y="58"/>
                  </a:lnTo>
                  <a:lnTo>
                    <a:pt x="27" y="59"/>
                  </a:lnTo>
                  <a:lnTo>
                    <a:pt x="27" y="59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0" name="Line 491"/>
            <p:cNvSpPr>
              <a:spLocks noChangeShapeType="1"/>
            </p:cNvSpPr>
            <p:nvPr/>
          </p:nvSpPr>
          <p:spPr bwMode="auto">
            <a:xfrm>
              <a:off x="50244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1" name="Line 492"/>
            <p:cNvSpPr>
              <a:spLocks noChangeShapeType="1"/>
            </p:cNvSpPr>
            <p:nvPr/>
          </p:nvSpPr>
          <p:spPr bwMode="auto">
            <a:xfrm flipV="1">
              <a:off x="50371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2" name="Freeform 493"/>
            <p:cNvSpPr>
              <a:spLocks/>
            </p:cNvSpPr>
            <p:nvPr/>
          </p:nvSpPr>
          <p:spPr bwMode="auto">
            <a:xfrm>
              <a:off x="5024438" y="2687638"/>
              <a:ext cx="12700" cy="19050"/>
            </a:xfrm>
            <a:custGeom>
              <a:avLst/>
              <a:gdLst>
                <a:gd name="T0" fmla="*/ 8 w 8"/>
                <a:gd name="T1" fmla="*/ 12 h 12"/>
                <a:gd name="T2" fmla="*/ 8 w 8"/>
                <a:gd name="T3" fmla="*/ 4 h 12"/>
                <a:gd name="T4" fmla="*/ 8 w 8"/>
                <a:gd name="T5" fmla="*/ 4 h 12"/>
                <a:gd name="T6" fmla="*/ 8 w 8"/>
                <a:gd name="T7" fmla="*/ 2 h 12"/>
                <a:gd name="T8" fmla="*/ 7 w 8"/>
                <a:gd name="T9" fmla="*/ 1 h 12"/>
                <a:gd name="T10" fmla="*/ 6 w 8"/>
                <a:gd name="T11" fmla="*/ 0 h 12"/>
                <a:gd name="T12" fmla="*/ 4 w 8"/>
                <a:gd name="T13" fmla="*/ 0 h 12"/>
                <a:gd name="T14" fmla="*/ 4 w 8"/>
                <a:gd name="T15" fmla="*/ 0 h 12"/>
                <a:gd name="T16" fmla="*/ 3 w 8"/>
                <a:gd name="T17" fmla="*/ 0 h 12"/>
                <a:gd name="T18" fmla="*/ 1 w 8"/>
                <a:gd name="T19" fmla="*/ 1 h 12"/>
                <a:gd name="T20" fmla="*/ 0 w 8"/>
                <a:gd name="T21" fmla="*/ 2 h 12"/>
                <a:gd name="T22" fmla="*/ 0 w 8"/>
                <a:gd name="T23" fmla="*/ 4 h 12"/>
                <a:gd name="T24" fmla="*/ 0 w 8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3" name="Freeform 494"/>
            <p:cNvSpPr>
              <a:spLocks/>
            </p:cNvSpPr>
            <p:nvPr/>
          </p:nvSpPr>
          <p:spPr bwMode="auto">
            <a:xfrm>
              <a:off x="4840288" y="2719388"/>
              <a:ext cx="382588" cy="136525"/>
            </a:xfrm>
            <a:custGeom>
              <a:avLst/>
              <a:gdLst>
                <a:gd name="T0" fmla="*/ 28 w 241"/>
                <a:gd name="T1" fmla="*/ 76 h 86"/>
                <a:gd name="T2" fmla="*/ 45 w 241"/>
                <a:gd name="T3" fmla="*/ 79 h 86"/>
                <a:gd name="T4" fmla="*/ 59 w 241"/>
                <a:gd name="T5" fmla="*/ 86 h 86"/>
                <a:gd name="T6" fmla="*/ 65 w 241"/>
                <a:gd name="T7" fmla="*/ 82 h 86"/>
                <a:gd name="T8" fmla="*/ 80 w 241"/>
                <a:gd name="T9" fmla="*/ 77 h 86"/>
                <a:gd name="T10" fmla="*/ 89 w 241"/>
                <a:gd name="T11" fmla="*/ 76 h 86"/>
                <a:gd name="T12" fmla="*/ 107 w 241"/>
                <a:gd name="T13" fmla="*/ 79 h 86"/>
                <a:gd name="T14" fmla="*/ 120 w 241"/>
                <a:gd name="T15" fmla="*/ 86 h 86"/>
                <a:gd name="T16" fmla="*/ 126 w 241"/>
                <a:gd name="T17" fmla="*/ 82 h 86"/>
                <a:gd name="T18" fmla="*/ 143 w 241"/>
                <a:gd name="T19" fmla="*/ 77 h 86"/>
                <a:gd name="T20" fmla="*/ 151 w 241"/>
                <a:gd name="T21" fmla="*/ 76 h 86"/>
                <a:gd name="T22" fmla="*/ 169 w 241"/>
                <a:gd name="T23" fmla="*/ 79 h 86"/>
                <a:gd name="T24" fmla="*/ 183 w 241"/>
                <a:gd name="T25" fmla="*/ 86 h 86"/>
                <a:gd name="T26" fmla="*/ 189 w 241"/>
                <a:gd name="T27" fmla="*/ 82 h 86"/>
                <a:gd name="T28" fmla="*/ 205 w 241"/>
                <a:gd name="T29" fmla="*/ 77 h 86"/>
                <a:gd name="T30" fmla="*/ 214 w 241"/>
                <a:gd name="T31" fmla="*/ 76 h 86"/>
                <a:gd name="T32" fmla="*/ 228 w 241"/>
                <a:gd name="T33" fmla="*/ 78 h 86"/>
                <a:gd name="T34" fmla="*/ 241 w 241"/>
                <a:gd name="T35" fmla="*/ 84 h 86"/>
                <a:gd name="T36" fmla="*/ 239 w 241"/>
                <a:gd name="T37" fmla="*/ 76 h 86"/>
                <a:gd name="T38" fmla="*/ 232 w 241"/>
                <a:gd name="T39" fmla="*/ 59 h 86"/>
                <a:gd name="T40" fmla="*/ 222 w 241"/>
                <a:gd name="T41" fmla="*/ 45 h 86"/>
                <a:gd name="T42" fmla="*/ 209 w 241"/>
                <a:gd name="T43" fmla="*/ 32 h 86"/>
                <a:gd name="T44" fmla="*/ 192 w 241"/>
                <a:gd name="T45" fmla="*/ 19 h 86"/>
                <a:gd name="T46" fmla="*/ 174 w 241"/>
                <a:gd name="T47" fmla="*/ 10 h 86"/>
                <a:gd name="T48" fmla="*/ 154 w 241"/>
                <a:gd name="T49" fmla="*/ 4 h 86"/>
                <a:gd name="T50" fmla="*/ 132 w 241"/>
                <a:gd name="T51" fmla="*/ 0 h 86"/>
                <a:gd name="T52" fmla="*/ 120 w 241"/>
                <a:gd name="T53" fmla="*/ 0 h 86"/>
                <a:gd name="T54" fmla="*/ 98 w 241"/>
                <a:gd name="T55" fmla="*/ 1 h 86"/>
                <a:gd name="T56" fmla="*/ 77 w 241"/>
                <a:gd name="T57" fmla="*/ 7 h 86"/>
                <a:gd name="T58" fmla="*/ 57 w 241"/>
                <a:gd name="T59" fmla="*/ 14 h 86"/>
                <a:gd name="T60" fmla="*/ 40 w 241"/>
                <a:gd name="T61" fmla="*/ 25 h 86"/>
                <a:gd name="T62" fmla="*/ 26 w 241"/>
                <a:gd name="T63" fmla="*/ 38 h 86"/>
                <a:gd name="T64" fmla="*/ 14 w 241"/>
                <a:gd name="T65" fmla="*/ 52 h 86"/>
                <a:gd name="T66" fmla="*/ 5 w 241"/>
                <a:gd name="T67" fmla="*/ 68 h 86"/>
                <a:gd name="T68" fmla="*/ 0 w 241"/>
                <a:gd name="T69" fmla="*/ 84 h 86"/>
                <a:gd name="T70" fmla="*/ 6 w 241"/>
                <a:gd name="T71" fmla="*/ 81 h 86"/>
                <a:gd name="T72" fmla="*/ 19 w 241"/>
                <a:gd name="T73" fmla="*/ 77 h 86"/>
                <a:gd name="T74" fmla="*/ 28 w 241"/>
                <a:gd name="T75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1" h="86">
                  <a:moveTo>
                    <a:pt x="28" y="76"/>
                  </a:moveTo>
                  <a:lnTo>
                    <a:pt x="28" y="76"/>
                  </a:lnTo>
                  <a:lnTo>
                    <a:pt x="37" y="77"/>
                  </a:lnTo>
                  <a:lnTo>
                    <a:pt x="45" y="79"/>
                  </a:lnTo>
                  <a:lnTo>
                    <a:pt x="52" y="82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5" y="82"/>
                  </a:lnTo>
                  <a:lnTo>
                    <a:pt x="72" y="79"/>
                  </a:lnTo>
                  <a:lnTo>
                    <a:pt x="80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9" y="77"/>
                  </a:lnTo>
                  <a:lnTo>
                    <a:pt x="107" y="79"/>
                  </a:lnTo>
                  <a:lnTo>
                    <a:pt x="114" y="82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3" y="7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60" y="77"/>
                  </a:lnTo>
                  <a:lnTo>
                    <a:pt x="169" y="79"/>
                  </a:lnTo>
                  <a:lnTo>
                    <a:pt x="176" y="82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89" y="82"/>
                  </a:lnTo>
                  <a:lnTo>
                    <a:pt x="196" y="79"/>
                  </a:lnTo>
                  <a:lnTo>
                    <a:pt x="205" y="77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21" y="77"/>
                  </a:lnTo>
                  <a:lnTo>
                    <a:pt x="228" y="78"/>
                  </a:lnTo>
                  <a:lnTo>
                    <a:pt x="234" y="81"/>
                  </a:lnTo>
                  <a:lnTo>
                    <a:pt x="241" y="84"/>
                  </a:lnTo>
                  <a:lnTo>
                    <a:pt x="241" y="84"/>
                  </a:lnTo>
                  <a:lnTo>
                    <a:pt x="239" y="76"/>
                  </a:lnTo>
                  <a:lnTo>
                    <a:pt x="235" y="68"/>
                  </a:lnTo>
                  <a:lnTo>
                    <a:pt x="232" y="59"/>
                  </a:lnTo>
                  <a:lnTo>
                    <a:pt x="227" y="52"/>
                  </a:lnTo>
                  <a:lnTo>
                    <a:pt x="222" y="45"/>
                  </a:lnTo>
                  <a:lnTo>
                    <a:pt x="215" y="38"/>
                  </a:lnTo>
                  <a:lnTo>
                    <a:pt x="209" y="32"/>
                  </a:lnTo>
                  <a:lnTo>
                    <a:pt x="200" y="25"/>
                  </a:lnTo>
                  <a:lnTo>
                    <a:pt x="192" y="19"/>
                  </a:lnTo>
                  <a:lnTo>
                    <a:pt x="183" y="14"/>
                  </a:lnTo>
                  <a:lnTo>
                    <a:pt x="174" y="10"/>
                  </a:lnTo>
                  <a:lnTo>
                    <a:pt x="164" y="7"/>
                  </a:lnTo>
                  <a:lnTo>
                    <a:pt x="154" y="4"/>
                  </a:lnTo>
                  <a:lnTo>
                    <a:pt x="143" y="1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7" y="4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3" y="32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4" y="52"/>
                  </a:lnTo>
                  <a:lnTo>
                    <a:pt x="9" y="59"/>
                  </a:lnTo>
                  <a:lnTo>
                    <a:pt x="5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6" y="81"/>
                  </a:lnTo>
                  <a:lnTo>
                    <a:pt x="12" y="78"/>
                  </a:lnTo>
                  <a:lnTo>
                    <a:pt x="19" y="77"/>
                  </a:lnTo>
                  <a:lnTo>
                    <a:pt x="28" y="76"/>
                  </a:lnTo>
                  <a:lnTo>
                    <a:pt x="28" y="7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4" name="Freeform 495"/>
            <p:cNvSpPr>
              <a:spLocks/>
            </p:cNvSpPr>
            <p:nvPr/>
          </p:nvSpPr>
          <p:spPr bwMode="auto">
            <a:xfrm>
              <a:off x="2701926" y="1670050"/>
              <a:ext cx="466725" cy="254000"/>
            </a:xfrm>
            <a:custGeom>
              <a:avLst/>
              <a:gdLst>
                <a:gd name="T0" fmla="*/ 294 w 294"/>
                <a:gd name="T1" fmla="*/ 76 h 160"/>
                <a:gd name="T2" fmla="*/ 294 w 294"/>
                <a:gd name="T3" fmla="*/ 0 h 160"/>
                <a:gd name="T4" fmla="*/ 0 w 294"/>
                <a:gd name="T5" fmla="*/ 0 h 160"/>
                <a:gd name="T6" fmla="*/ 0 w 294"/>
                <a:gd name="T7" fmla="*/ 160 h 160"/>
                <a:gd name="T8" fmla="*/ 213 w 294"/>
                <a:gd name="T9" fmla="*/ 160 h 160"/>
                <a:gd name="T10" fmla="*/ 213 w 294"/>
                <a:gd name="T11" fmla="*/ 160 h 160"/>
                <a:gd name="T12" fmla="*/ 213 w 294"/>
                <a:gd name="T13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60">
                  <a:moveTo>
                    <a:pt x="294" y="76"/>
                  </a:moveTo>
                  <a:lnTo>
                    <a:pt x="294" y="0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213" y="160"/>
                  </a:lnTo>
                  <a:lnTo>
                    <a:pt x="213" y="160"/>
                  </a:lnTo>
                  <a:lnTo>
                    <a:pt x="213" y="159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5" name="Freeform 496"/>
            <p:cNvSpPr>
              <a:spLocks/>
            </p:cNvSpPr>
            <p:nvPr/>
          </p:nvSpPr>
          <p:spPr bwMode="auto">
            <a:xfrm>
              <a:off x="2851151" y="1704975"/>
              <a:ext cx="166688" cy="182563"/>
            </a:xfrm>
            <a:custGeom>
              <a:avLst/>
              <a:gdLst>
                <a:gd name="T0" fmla="*/ 53 w 105"/>
                <a:gd name="T1" fmla="*/ 115 h 115"/>
                <a:gd name="T2" fmla="*/ 53 w 105"/>
                <a:gd name="T3" fmla="*/ 115 h 115"/>
                <a:gd name="T4" fmla="*/ 42 w 105"/>
                <a:gd name="T5" fmla="*/ 114 h 115"/>
                <a:gd name="T6" fmla="*/ 32 w 105"/>
                <a:gd name="T7" fmla="*/ 111 h 115"/>
                <a:gd name="T8" fmla="*/ 23 w 105"/>
                <a:gd name="T9" fmla="*/ 106 h 115"/>
                <a:gd name="T10" fmla="*/ 16 w 105"/>
                <a:gd name="T11" fmla="*/ 99 h 115"/>
                <a:gd name="T12" fmla="*/ 9 w 105"/>
                <a:gd name="T13" fmla="*/ 90 h 115"/>
                <a:gd name="T14" fmla="*/ 4 w 105"/>
                <a:gd name="T15" fmla="*/ 80 h 115"/>
                <a:gd name="T16" fmla="*/ 1 w 105"/>
                <a:gd name="T17" fmla="*/ 69 h 115"/>
                <a:gd name="T18" fmla="*/ 0 w 105"/>
                <a:gd name="T19" fmla="*/ 58 h 115"/>
                <a:gd name="T20" fmla="*/ 0 w 105"/>
                <a:gd name="T21" fmla="*/ 58 h 115"/>
                <a:gd name="T22" fmla="*/ 1 w 105"/>
                <a:gd name="T23" fmla="*/ 46 h 115"/>
                <a:gd name="T24" fmla="*/ 4 w 105"/>
                <a:gd name="T25" fmla="*/ 35 h 115"/>
                <a:gd name="T26" fmla="*/ 9 w 105"/>
                <a:gd name="T27" fmla="*/ 26 h 115"/>
                <a:gd name="T28" fmla="*/ 16 w 105"/>
                <a:gd name="T29" fmla="*/ 16 h 115"/>
                <a:gd name="T30" fmla="*/ 23 w 105"/>
                <a:gd name="T31" fmla="*/ 9 h 115"/>
                <a:gd name="T32" fmla="*/ 32 w 105"/>
                <a:gd name="T33" fmla="*/ 4 h 115"/>
                <a:gd name="T34" fmla="*/ 42 w 105"/>
                <a:gd name="T35" fmla="*/ 1 h 115"/>
                <a:gd name="T36" fmla="*/ 53 w 105"/>
                <a:gd name="T37" fmla="*/ 0 h 115"/>
                <a:gd name="T38" fmla="*/ 53 w 105"/>
                <a:gd name="T39" fmla="*/ 0 h 115"/>
                <a:gd name="T40" fmla="*/ 63 w 105"/>
                <a:gd name="T41" fmla="*/ 1 h 115"/>
                <a:gd name="T42" fmla="*/ 73 w 105"/>
                <a:gd name="T43" fmla="*/ 4 h 115"/>
                <a:gd name="T44" fmla="*/ 83 w 105"/>
                <a:gd name="T45" fmla="*/ 9 h 115"/>
                <a:gd name="T46" fmla="*/ 90 w 105"/>
                <a:gd name="T47" fmla="*/ 16 h 115"/>
                <a:gd name="T48" fmla="*/ 97 w 105"/>
                <a:gd name="T49" fmla="*/ 26 h 115"/>
                <a:gd name="T50" fmla="*/ 101 w 105"/>
                <a:gd name="T51" fmla="*/ 35 h 115"/>
                <a:gd name="T52" fmla="*/ 104 w 105"/>
                <a:gd name="T53" fmla="*/ 46 h 115"/>
                <a:gd name="T54" fmla="*/ 105 w 105"/>
                <a:gd name="T55" fmla="*/ 58 h 115"/>
                <a:gd name="T56" fmla="*/ 105 w 105"/>
                <a:gd name="T57" fmla="*/ 58 h 115"/>
                <a:gd name="T58" fmla="*/ 104 w 105"/>
                <a:gd name="T59" fmla="*/ 69 h 115"/>
                <a:gd name="T60" fmla="*/ 101 w 105"/>
                <a:gd name="T61" fmla="*/ 80 h 115"/>
                <a:gd name="T62" fmla="*/ 97 w 105"/>
                <a:gd name="T63" fmla="*/ 90 h 115"/>
                <a:gd name="T64" fmla="*/ 90 w 105"/>
                <a:gd name="T65" fmla="*/ 99 h 115"/>
                <a:gd name="T66" fmla="*/ 83 w 105"/>
                <a:gd name="T67" fmla="*/ 106 h 115"/>
                <a:gd name="T68" fmla="*/ 73 w 105"/>
                <a:gd name="T69" fmla="*/ 111 h 115"/>
                <a:gd name="T70" fmla="*/ 63 w 105"/>
                <a:gd name="T71" fmla="*/ 114 h 115"/>
                <a:gd name="T72" fmla="*/ 53 w 105"/>
                <a:gd name="T73" fmla="*/ 115 h 115"/>
                <a:gd name="T74" fmla="*/ 53 w 105"/>
                <a:gd name="T7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15">
                  <a:moveTo>
                    <a:pt x="53" y="115"/>
                  </a:moveTo>
                  <a:lnTo>
                    <a:pt x="53" y="115"/>
                  </a:lnTo>
                  <a:lnTo>
                    <a:pt x="42" y="114"/>
                  </a:lnTo>
                  <a:lnTo>
                    <a:pt x="32" y="111"/>
                  </a:lnTo>
                  <a:lnTo>
                    <a:pt x="23" y="106"/>
                  </a:lnTo>
                  <a:lnTo>
                    <a:pt x="16" y="99"/>
                  </a:lnTo>
                  <a:lnTo>
                    <a:pt x="9" y="90"/>
                  </a:lnTo>
                  <a:lnTo>
                    <a:pt x="4" y="80"/>
                  </a:lnTo>
                  <a:lnTo>
                    <a:pt x="1" y="6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46"/>
                  </a:lnTo>
                  <a:lnTo>
                    <a:pt x="4" y="35"/>
                  </a:lnTo>
                  <a:lnTo>
                    <a:pt x="9" y="26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4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4"/>
                  </a:lnTo>
                  <a:lnTo>
                    <a:pt x="83" y="9"/>
                  </a:lnTo>
                  <a:lnTo>
                    <a:pt x="90" y="16"/>
                  </a:lnTo>
                  <a:lnTo>
                    <a:pt x="97" y="26"/>
                  </a:lnTo>
                  <a:lnTo>
                    <a:pt x="101" y="35"/>
                  </a:lnTo>
                  <a:lnTo>
                    <a:pt x="104" y="46"/>
                  </a:lnTo>
                  <a:lnTo>
                    <a:pt x="105" y="58"/>
                  </a:lnTo>
                  <a:lnTo>
                    <a:pt x="105" y="58"/>
                  </a:lnTo>
                  <a:lnTo>
                    <a:pt x="104" y="69"/>
                  </a:lnTo>
                  <a:lnTo>
                    <a:pt x="101" y="80"/>
                  </a:lnTo>
                  <a:lnTo>
                    <a:pt x="97" y="90"/>
                  </a:lnTo>
                  <a:lnTo>
                    <a:pt x="90" y="99"/>
                  </a:lnTo>
                  <a:lnTo>
                    <a:pt x="83" y="106"/>
                  </a:lnTo>
                  <a:lnTo>
                    <a:pt x="73" y="111"/>
                  </a:lnTo>
                  <a:lnTo>
                    <a:pt x="63" y="114"/>
                  </a:lnTo>
                  <a:lnTo>
                    <a:pt x="53" y="115"/>
                  </a:lnTo>
                  <a:lnTo>
                    <a:pt x="53" y="1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6" name="Line 497"/>
            <p:cNvSpPr>
              <a:spLocks noChangeShapeType="1"/>
            </p:cNvSpPr>
            <p:nvPr/>
          </p:nvSpPr>
          <p:spPr bwMode="auto">
            <a:xfrm>
              <a:off x="2971801" y="18145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7" name="Freeform 498"/>
            <p:cNvSpPr>
              <a:spLocks/>
            </p:cNvSpPr>
            <p:nvPr/>
          </p:nvSpPr>
          <p:spPr bwMode="auto">
            <a:xfrm>
              <a:off x="3060701" y="1901825"/>
              <a:ext cx="134938" cy="42863"/>
            </a:xfrm>
            <a:custGeom>
              <a:avLst/>
              <a:gdLst>
                <a:gd name="T0" fmla="*/ 85 w 85"/>
                <a:gd name="T1" fmla="*/ 0 h 27"/>
                <a:gd name="T2" fmla="*/ 85 w 85"/>
                <a:gd name="T3" fmla="*/ 0 h 27"/>
                <a:gd name="T4" fmla="*/ 84 w 85"/>
                <a:gd name="T5" fmla="*/ 2 h 27"/>
                <a:gd name="T6" fmla="*/ 82 w 85"/>
                <a:gd name="T7" fmla="*/ 5 h 27"/>
                <a:gd name="T8" fmla="*/ 78 w 85"/>
                <a:gd name="T9" fmla="*/ 7 h 27"/>
                <a:gd name="T10" fmla="*/ 73 w 85"/>
                <a:gd name="T11" fmla="*/ 9 h 27"/>
                <a:gd name="T12" fmla="*/ 60 w 85"/>
                <a:gd name="T13" fmla="*/ 11 h 27"/>
                <a:gd name="T14" fmla="*/ 43 w 85"/>
                <a:gd name="T15" fmla="*/ 12 h 27"/>
                <a:gd name="T16" fmla="*/ 43 w 85"/>
                <a:gd name="T17" fmla="*/ 12 h 27"/>
                <a:gd name="T18" fmla="*/ 27 w 85"/>
                <a:gd name="T19" fmla="*/ 11 h 27"/>
                <a:gd name="T20" fmla="*/ 13 w 85"/>
                <a:gd name="T21" fmla="*/ 9 h 27"/>
                <a:gd name="T22" fmla="*/ 7 w 85"/>
                <a:gd name="T23" fmla="*/ 7 h 27"/>
                <a:gd name="T24" fmla="*/ 4 w 85"/>
                <a:gd name="T25" fmla="*/ 5 h 27"/>
                <a:gd name="T26" fmla="*/ 1 w 85"/>
                <a:gd name="T27" fmla="*/ 2 h 27"/>
                <a:gd name="T28" fmla="*/ 0 w 85"/>
                <a:gd name="T29" fmla="*/ 0 h 27"/>
                <a:gd name="T30" fmla="*/ 0 w 85"/>
                <a:gd name="T31" fmla="*/ 17 h 27"/>
                <a:gd name="T32" fmla="*/ 0 w 85"/>
                <a:gd name="T33" fmla="*/ 17 h 27"/>
                <a:gd name="T34" fmla="*/ 1 w 85"/>
                <a:gd name="T35" fmla="*/ 19 h 27"/>
                <a:gd name="T36" fmla="*/ 4 w 85"/>
                <a:gd name="T37" fmla="*/ 21 h 27"/>
                <a:gd name="T38" fmla="*/ 7 w 85"/>
                <a:gd name="T39" fmla="*/ 22 h 27"/>
                <a:gd name="T40" fmla="*/ 13 w 85"/>
                <a:gd name="T41" fmla="*/ 24 h 27"/>
                <a:gd name="T42" fmla="*/ 27 w 85"/>
                <a:gd name="T43" fmla="*/ 26 h 27"/>
                <a:gd name="T44" fmla="*/ 43 w 85"/>
                <a:gd name="T45" fmla="*/ 27 h 27"/>
                <a:gd name="T46" fmla="*/ 43 w 85"/>
                <a:gd name="T47" fmla="*/ 27 h 27"/>
                <a:gd name="T48" fmla="*/ 60 w 85"/>
                <a:gd name="T49" fmla="*/ 26 h 27"/>
                <a:gd name="T50" fmla="*/ 73 w 85"/>
                <a:gd name="T51" fmla="*/ 24 h 27"/>
                <a:gd name="T52" fmla="*/ 78 w 85"/>
                <a:gd name="T53" fmla="*/ 22 h 27"/>
                <a:gd name="T54" fmla="*/ 82 w 85"/>
                <a:gd name="T55" fmla="*/ 21 h 27"/>
                <a:gd name="T56" fmla="*/ 84 w 85"/>
                <a:gd name="T57" fmla="*/ 19 h 27"/>
                <a:gd name="T58" fmla="*/ 85 w 85"/>
                <a:gd name="T5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2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5"/>
                  </a:lnTo>
                  <a:lnTo>
                    <a:pt x="78" y="7"/>
                  </a:lnTo>
                  <a:lnTo>
                    <a:pt x="73" y="9"/>
                  </a:lnTo>
                  <a:lnTo>
                    <a:pt x="60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27" y="11"/>
                  </a:lnTo>
                  <a:lnTo>
                    <a:pt x="13" y="9"/>
                  </a:lnTo>
                  <a:lnTo>
                    <a:pt x="7" y="7"/>
                  </a:lnTo>
                  <a:lnTo>
                    <a:pt x="4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13" y="24"/>
                  </a:lnTo>
                  <a:lnTo>
                    <a:pt x="27" y="26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60" y="26"/>
                  </a:lnTo>
                  <a:lnTo>
                    <a:pt x="73" y="24"/>
                  </a:lnTo>
                  <a:lnTo>
                    <a:pt x="78" y="22"/>
                  </a:lnTo>
                  <a:lnTo>
                    <a:pt x="82" y="21"/>
                  </a:lnTo>
                  <a:lnTo>
                    <a:pt x="84" y="19"/>
                  </a:lnTo>
                  <a:lnTo>
                    <a:pt x="85" y="17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8" name="Freeform 499"/>
            <p:cNvSpPr>
              <a:spLocks/>
            </p:cNvSpPr>
            <p:nvPr/>
          </p:nvSpPr>
          <p:spPr bwMode="auto">
            <a:xfrm>
              <a:off x="3060701" y="18780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5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5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5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5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79" name="Freeform 500"/>
            <p:cNvSpPr>
              <a:spLocks/>
            </p:cNvSpPr>
            <p:nvPr/>
          </p:nvSpPr>
          <p:spPr bwMode="auto">
            <a:xfrm>
              <a:off x="3060701" y="18526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6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6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0" name="Line 501"/>
            <p:cNvSpPr>
              <a:spLocks noChangeShapeType="1"/>
            </p:cNvSpPr>
            <p:nvPr/>
          </p:nvSpPr>
          <p:spPr bwMode="auto">
            <a:xfrm>
              <a:off x="3195638" y="1876425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1" name="Freeform 502"/>
            <p:cNvSpPr>
              <a:spLocks/>
            </p:cNvSpPr>
            <p:nvPr/>
          </p:nvSpPr>
          <p:spPr bwMode="auto">
            <a:xfrm>
              <a:off x="3060701" y="1825625"/>
              <a:ext cx="134938" cy="26988"/>
            </a:xfrm>
            <a:custGeom>
              <a:avLst/>
              <a:gdLst>
                <a:gd name="T0" fmla="*/ 85 w 85"/>
                <a:gd name="T1" fmla="*/ 0 h 17"/>
                <a:gd name="T2" fmla="*/ 85 w 85"/>
                <a:gd name="T3" fmla="*/ 0 h 17"/>
                <a:gd name="T4" fmla="*/ 84 w 85"/>
                <a:gd name="T5" fmla="*/ 2 h 17"/>
                <a:gd name="T6" fmla="*/ 82 w 85"/>
                <a:gd name="T7" fmla="*/ 4 h 17"/>
                <a:gd name="T8" fmla="*/ 78 w 85"/>
                <a:gd name="T9" fmla="*/ 6 h 17"/>
                <a:gd name="T10" fmla="*/ 73 w 85"/>
                <a:gd name="T11" fmla="*/ 8 h 17"/>
                <a:gd name="T12" fmla="*/ 60 w 85"/>
                <a:gd name="T13" fmla="*/ 10 h 17"/>
                <a:gd name="T14" fmla="*/ 43 w 85"/>
                <a:gd name="T15" fmla="*/ 11 h 17"/>
                <a:gd name="T16" fmla="*/ 43 w 85"/>
                <a:gd name="T17" fmla="*/ 11 h 17"/>
                <a:gd name="T18" fmla="*/ 27 w 85"/>
                <a:gd name="T19" fmla="*/ 10 h 17"/>
                <a:gd name="T20" fmla="*/ 13 w 85"/>
                <a:gd name="T21" fmla="*/ 8 h 17"/>
                <a:gd name="T22" fmla="*/ 7 w 85"/>
                <a:gd name="T23" fmla="*/ 6 h 17"/>
                <a:gd name="T24" fmla="*/ 4 w 85"/>
                <a:gd name="T25" fmla="*/ 4 h 17"/>
                <a:gd name="T26" fmla="*/ 1 w 85"/>
                <a:gd name="T27" fmla="*/ 2 h 17"/>
                <a:gd name="T28" fmla="*/ 0 w 85"/>
                <a:gd name="T29" fmla="*/ 0 h 17"/>
                <a:gd name="T30" fmla="*/ 0 w 85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8"/>
                  </a:lnTo>
                  <a:lnTo>
                    <a:pt x="60" y="10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27" y="10"/>
                  </a:lnTo>
                  <a:lnTo>
                    <a:pt x="13" y="8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2" name="Freeform 503"/>
            <p:cNvSpPr>
              <a:spLocks/>
            </p:cNvSpPr>
            <p:nvPr/>
          </p:nvSpPr>
          <p:spPr bwMode="auto">
            <a:xfrm>
              <a:off x="3060701" y="1809750"/>
              <a:ext cx="134938" cy="15875"/>
            </a:xfrm>
            <a:custGeom>
              <a:avLst/>
              <a:gdLst>
                <a:gd name="T0" fmla="*/ 0 w 85"/>
                <a:gd name="T1" fmla="*/ 10 h 10"/>
                <a:gd name="T2" fmla="*/ 0 w 85"/>
                <a:gd name="T3" fmla="*/ 10 h 10"/>
                <a:gd name="T4" fmla="*/ 1 w 85"/>
                <a:gd name="T5" fmla="*/ 8 h 10"/>
                <a:gd name="T6" fmla="*/ 4 w 85"/>
                <a:gd name="T7" fmla="*/ 6 h 10"/>
                <a:gd name="T8" fmla="*/ 8 w 85"/>
                <a:gd name="T9" fmla="*/ 4 h 10"/>
                <a:gd name="T10" fmla="*/ 13 w 85"/>
                <a:gd name="T11" fmla="*/ 3 h 10"/>
                <a:gd name="T12" fmla="*/ 27 w 85"/>
                <a:gd name="T13" fmla="*/ 1 h 10"/>
                <a:gd name="T14" fmla="*/ 43 w 85"/>
                <a:gd name="T15" fmla="*/ 0 h 10"/>
                <a:gd name="T16" fmla="*/ 43 w 85"/>
                <a:gd name="T17" fmla="*/ 0 h 10"/>
                <a:gd name="T18" fmla="*/ 60 w 85"/>
                <a:gd name="T19" fmla="*/ 1 h 10"/>
                <a:gd name="T20" fmla="*/ 73 w 85"/>
                <a:gd name="T21" fmla="*/ 3 h 10"/>
                <a:gd name="T22" fmla="*/ 78 w 85"/>
                <a:gd name="T23" fmla="*/ 4 h 10"/>
                <a:gd name="T24" fmla="*/ 82 w 85"/>
                <a:gd name="T25" fmla="*/ 6 h 10"/>
                <a:gd name="T26" fmla="*/ 84 w 85"/>
                <a:gd name="T27" fmla="*/ 8 h 10"/>
                <a:gd name="T28" fmla="*/ 85 w 85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0">
                  <a:moveTo>
                    <a:pt x="0" y="10"/>
                  </a:moveTo>
                  <a:lnTo>
                    <a:pt x="0" y="10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3" y="3"/>
                  </a:lnTo>
                  <a:lnTo>
                    <a:pt x="27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4" y="8"/>
                  </a:lnTo>
                  <a:lnTo>
                    <a:pt x="85" y="10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3" name="Freeform 504"/>
            <p:cNvSpPr>
              <a:spLocks/>
            </p:cNvSpPr>
            <p:nvPr/>
          </p:nvSpPr>
          <p:spPr bwMode="auto">
            <a:xfrm>
              <a:off x="2905126" y="1744663"/>
              <a:ext cx="60325" cy="103188"/>
            </a:xfrm>
            <a:custGeom>
              <a:avLst/>
              <a:gdLst>
                <a:gd name="T0" fmla="*/ 32 w 38"/>
                <a:gd name="T1" fmla="*/ 3 h 65"/>
                <a:gd name="T2" fmla="*/ 32 w 38"/>
                <a:gd name="T3" fmla="*/ 3 h 65"/>
                <a:gd name="T4" fmla="*/ 27 w 38"/>
                <a:gd name="T5" fmla="*/ 1 h 65"/>
                <a:gd name="T6" fmla="*/ 23 w 38"/>
                <a:gd name="T7" fmla="*/ 0 h 65"/>
                <a:gd name="T8" fmla="*/ 18 w 38"/>
                <a:gd name="T9" fmla="*/ 0 h 65"/>
                <a:gd name="T10" fmla="*/ 18 w 38"/>
                <a:gd name="T11" fmla="*/ 0 h 65"/>
                <a:gd name="T12" fmla="*/ 11 w 38"/>
                <a:gd name="T13" fmla="*/ 1 h 65"/>
                <a:gd name="T14" fmla="*/ 7 w 38"/>
                <a:gd name="T15" fmla="*/ 3 h 65"/>
                <a:gd name="T16" fmla="*/ 5 w 38"/>
                <a:gd name="T17" fmla="*/ 7 h 65"/>
                <a:gd name="T18" fmla="*/ 4 w 38"/>
                <a:gd name="T19" fmla="*/ 10 h 65"/>
                <a:gd name="T20" fmla="*/ 4 w 38"/>
                <a:gd name="T21" fmla="*/ 10 h 65"/>
                <a:gd name="T22" fmla="*/ 5 w 38"/>
                <a:gd name="T23" fmla="*/ 15 h 65"/>
                <a:gd name="T24" fmla="*/ 7 w 38"/>
                <a:gd name="T25" fmla="*/ 18 h 65"/>
                <a:gd name="T26" fmla="*/ 13 w 38"/>
                <a:gd name="T27" fmla="*/ 21 h 65"/>
                <a:gd name="T28" fmla="*/ 19 w 38"/>
                <a:gd name="T29" fmla="*/ 24 h 65"/>
                <a:gd name="T30" fmla="*/ 19 w 38"/>
                <a:gd name="T31" fmla="*/ 24 h 65"/>
                <a:gd name="T32" fmla="*/ 27 w 38"/>
                <a:gd name="T33" fmla="*/ 27 h 65"/>
                <a:gd name="T34" fmla="*/ 33 w 38"/>
                <a:gd name="T35" fmla="*/ 33 h 65"/>
                <a:gd name="T36" fmla="*/ 35 w 38"/>
                <a:gd name="T37" fmla="*/ 35 h 65"/>
                <a:gd name="T38" fmla="*/ 36 w 38"/>
                <a:gd name="T39" fmla="*/ 38 h 65"/>
                <a:gd name="T40" fmla="*/ 37 w 38"/>
                <a:gd name="T41" fmla="*/ 42 h 65"/>
                <a:gd name="T42" fmla="*/ 38 w 38"/>
                <a:gd name="T43" fmla="*/ 45 h 65"/>
                <a:gd name="T44" fmla="*/ 38 w 38"/>
                <a:gd name="T45" fmla="*/ 45 h 65"/>
                <a:gd name="T46" fmla="*/ 37 w 38"/>
                <a:gd name="T47" fmla="*/ 49 h 65"/>
                <a:gd name="T48" fmla="*/ 36 w 38"/>
                <a:gd name="T49" fmla="*/ 53 h 65"/>
                <a:gd name="T50" fmla="*/ 34 w 38"/>
                <a:gd name="T51" fmla="*/ 56 h 65"/>
                <a:gd name="T52" fmla="*/ 31 w 38"/>
                <a:gd name="T53" fmla="*/ 59 h 65"/>
                <a:gd name="T54" fmla="*/ 28 w 38"/>
                <a:gd name="T55" fmla="*/ 62 h 65"/>
                <a:gd name="T56" fmla="*/ 23 w 38"/>
                <a:gd name="T57" fmla="*/ 64 h 65"/>
                <a:gd name="T58" fmla="*/ 18 w 38"/>
                <a:gd name="T59" fmla="*/ 65 h 65"/>
                <a:gd name="T60" fmla="*/ 11 w 38"/>
                <a:gd name="T61" fmla="*/ 65 h 65"/>
                <a:gd name="T62" fmla="*/ 11 w 38"/>
                <a:gd name="T63" fmla="*/ 65 h 65"/>
                <a:gd name="T64" fmla="*/ 5 w 38"/>
                <a:gd name="T65" fmla="*/ 65 h 65"/>
                <a:gd name="T66" fmla="*/ 0 w 38"/>
                <a:gd name="T6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65">
                  <a:moveTo>
                    <a:pt x="32" y="3"/>
                  </a:moveTo>
                  <a:lnTo>
                    <a:pt x="32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3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7" y="27"/>
                  </a:lnTo>
                  <a:lnTo>
                    <a:pt x="33" y="33"/>
                  </a:lnTo>
                  <a:lnTo>
                    <a:pt x="35" y="35"/>
                  </a:lnTo>
                  <a:lnTo>
                    <a:pt x="36" y="38"/>
                  </a:lnTo>
                  <a:lnTo>
                    <a:pt x="37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9"/>
                  </a:lnTo>
                  <a:lnTo>
                    <a:pt x="36" y="53"/>
                  </a:lnTo>
                  <a:lnTo>
                    <a:pt x="34" y="56"/>
                  </a:lnTo>
                  <a:lnTo>
                    <a:pt x="31" y="59"/>
                  </a:lnTo>
                  <a:lnTo>
                    <a:pt x="28" y="62"/>
                  </a:lnTo>
                  <a:lnTo>
                    <a:pt x="23" y="64"/>
                  </a:lnTo>
                  <a:lnTo>
                    <a:pt x="18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5" y="65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84" name="Line 505"/>
            <p:cNvSpPr>
              <a:spLocks noChangeShapeType="1"/>
            </p:cNvSpPr>
            <p:nvPr/>
          </p:nvSpPr>
          <p:spPr bwMode="auto">
            <a:xfrm>
              <a:off x="2935288" y="1719263"/>
              <a:ext cx="0" cy="153988"/>
            </a:xfrm>
            <a:prstGeom prst="line">
              <a:avLst/>
            </a:prstGeom>
            <a:noFill/>
            <a:ln w="6350">
              <a:solidFill>
                <a:schemeClr val="bg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746525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wprowadze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Łącznik prosty 2"/>
          <p:cNvCxnSpPr/>
          <p:nvPr userDrawn="1"/>
        </p:nvCxnSpPr>
        <p:spPr>
          <a:xfrm>
            <a:off x="323528" y="289011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Łącznik prosty 3"/>
          <p:cNvCxnSpPr/>
          <p:nvPr userDrawn="1"/>
        </p:nvCxnSpPr>
        <p:spPr>
          <a:xfrm>
            <a:off x="323528" y="393305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itle 1"/>
          <p:cNvSpPr txBox="1">
            <a:spLocks/>
          </p:cNvSpPr>
          <p:nvPr userDrawn="1"/>
        </p:nvSpPr>
        <p:spPr>
          <a:xfrm>
            <a:off x="3059832" y="4005064"/>
            <a:ext cx="3024336" cy="360039"/>
          </a:xfrm>
          <a:prstGeom prst="rect">
            <a:avLst/>
          </a:prstGeom>
        </p:spPr>
        <p:txBody>
          <a:bodyPr anchor="b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kern="1200">
                <a:solidFill>
                  <a:srgbClr val="004B88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pl-PL" dirty="0" smtClean="0"/>
              <a:t>informacje o rynku</a:t>
            </a:r>
            <a:endParaRPr lang="en-US" dirty="0"/>
          </a:p>
        </p:txBody>
      </p:sp>
      <p:grpSp>
        <p:nvGrpSpPr>
          <p:cNvPr id="6" name="Grupa 5"/>
          <p:cNvGrpSpPr/>
          <p:nvPr userDrawn="1"/>
        </p:nvGrpSpPr>
        <p:grpSpPr>
          <a:xfrm>
            <a:off x="2595813" y="3068969"/>
            <a:ext cx="722516" cy="719924"/>
            <a:chOff x="395536" y="6165306"/>
            <a:chExt cx="288917" cy="287882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95536" y="6165306"/>
              <a:ext cx="288917" cy="287882"/>
            </a:xfrm>
            <a:custGeom>
              <a:avLst/>
              <a:gdLst>
                <a:gd name="T0" fmla="*/ 278 w 557"/>
                <a:gd name="T1" fmla="*/ 0 h 556"/>
                <a:gd name="T2" fmla="*/ 250 w 557"/>
                <a:gd name="T3" fmla="*/ 1 h 556"/>
                <a:gd name="T4" fmla="*/ 222 w 557"/>
                <a:gd name="T5" fmla="*/ 6 h 556"/>
                <a:gd name="T6" fmla="*/ 196 w 557"/>
                <a:gd name="T7" fmla="*/ 12 h 556"/>
                <a:gd name="T8" fmla="*/ 170 w 557"/>
                <a:gd name="T9" fmla="*/ 22 h 556"/>
                <a:gd name="T10" fmla="*/ 146 w 557"/>
                <a:gd name="T11" fmla="*/ 34 h 556"/>
                <a:gd name="T12" fmla="*/ 102 w 557"/>
                <a:gd name="T13" fmla="*/ 64 h 556"/>
                <a:gd name="T14" fmla="*/ 64 w 557"/>
                <a:gd name="T15" fmla="*/ 101 h 556"/>
                <a:gd name="T16" fmla="*/ 33 w 557"/>
                <a:gd name="T17" fmla="*/ 145 h 556"/>
                <a:gd name="T18" fmla="*/ 23 w 557"/>
                <a:gd name="T19" fmla="*/ 170 h 556"/>
                <a:gd name="T20" fmla="*/ 13 w 557"/>
                <a:gd name="T21" fmla="*/ 195 h 556"/>
                <a:gd name="T22" fmla="*/ 6 w 557"/>
                <a:gd name="T23" fmla="*/ 222 h 556"/>
                <a:gd name="T24" fmla="*/ 2 w 557"/>
                <a:gd name="T25" fmla="*/ 249 h 556"/>
                <a:gd name="T26" fmla="*/ 0 w 557"/>
                <a:gd name="T27" fmla="*/ 279 h 556"/>
                <a:gd name="T28" fmla="*/ 1 w 557"/>
                <a:gd name="T29" fmla="*/ 293 h 556"/>
                <a:gd name="T30" fmla="*/ 3 w 557"/>
                <a:gd name="T31" fmla="*/ 321 h 556"/>
                <a:gd name="T32" fmla="*/ 10 w 557"/>
                <a:gd name="T33" fmla="*/ 348 h 556"/>
                <a:gd name="T34" fmla="*/ 17 w 557"/>
                <a:gd name="T35" fmla="*/ 374 h 556"/>
                <a:gd name="T36" fmla="*/ 28 w 557"/>
                <a:gd name="T37" fmla="*/ 399 h 556"/>
                <a:gd name="T38" fmla="*/ 47 w 557"/>
                <a:gd name="T39" fmla="*/ 433 h 556"/>
                <a:gd name="T40" fmla="*/ 82 w 557"/>
                <a:gd name="T41" fmla="*/ 475 h 556"/>
                <a:gd name="T42" fmla="*/ 123 w 557"/>
                <a:gd name="T43" fmla="*/ 508 h 556"/>
                <a:gd name="T44" fmla="*/ 158 w 557"/>
                <a:gd name="T45" fmla="*/ 529 h 556"/>
                <a:gd name="T46" fmla="*/ 183 w 557"/>
                <a:gd name="T47" fmla="*/ 540 h 556"/>
                <a:gd name="T48" fmla="*/ 209 w 557"/>
                <a:gd name="T49" fmla="*/ 547 h 556"/>
                <a:gd name="T50" fmla="*/ 236 w 557"/>
                <a:gd name="T51" fmla="*/ 553 h 556"/>
                <a:gd name="T52" fmla="*/ 264 w 557"/>
                <a:gd name="T53" fmla="*/ 556 h 556"/>
                <a:gd name="T54" fmla="*/ 278 w 557"/>
                <a:gd name="T55" fmla="*/ 556 h 556"/>
                <a:gd name="T56" fmla="*/ 306 w 557"/>
                <a:gd name="T57" fmla="*/ 555 h 556"/>
                <a:gd name="T58" fmla="*/ 335 w 557"/>
                <a:gd name="T59" fmla="*/ 550 h 556"/>
                <a:gd name="T60" fmla="*/ 361 w 557"/>
                <a:gd name="T61" fmla="*/ 544 h 556"/>
                <a:gd name="T62" fmla="*/ 387 w 557"/>
                <a:gd name="T63" fmla="*/ 534 h 556"/>
                <a:gd name="T64" fmla="*/ 410 w 557"/>
                <a:gd name="T65" fmla="*/ 522 h 556"/>
                <a:gd name="T66" fmla="*/ 455 w 557"/>
                <a:gd name="T67" fmla="*/ 493 h 556"/>
                <a:gd name="T68" fmla="*/ 493 w 557"/>
                <a:gd name="T69" fmla="*/ 455 h 556"/>
                <a:gd name="T70" fmla="*/ 523 w 557"/>
                <a:gd name="T71" fmla="*/ 411 h 556"/>
                <a:gd name="T72" fmla="*/ 535 w 557"/>
                <a:gd name="T73" fmla="*/ 386 h 556"/>
                <a:gd name="T74" fmla="*/ 544 w 557"/>
                <a:gd name="T75" fmla="*/ 361 h 556"/>
                <a:gd name="T76" fmla="*/ 551 w 557"/>
                <a:gd name="T77" fmla="*/ 334 h 556"/>
                <a:gd name="T78" fmla="*/ 556 w 557"/>
                <a:gd name="T79" fmla="*/ 307 h 556"/>
                <a:gd name="T80" fmla="*/ 557 w 557"/>
                <a:gd name="T81" fmla="*/ 279 h 556"/>
                <a:gd name="T82" fmla="*/ 557 w 557"/>
                <a:gd name="T83" fmla="*/ 263 h 556"/>
                <a:gd name="T84" fmla="*/ 553 w 557"/>
                <a:gd name="T85" fmla="*/ 236 h 556"/>
                <a:gd name="T86" fmla="*/ 548 w 557"/>
                <a:gd name="T87" fmla="*/ 209 h 556"/>
                <a:gd name="T88" fmla="*/ 539 w 557"/>
                <a:gd name="T89" fmla="*/ 182 h 556"/>
                <a:gd name="T90" fmla="*/ 530 w 557"/>
                <a:gd name="T91" fmla="*/ 157 h 556"/>
                <a:gd name="T92" fmla="*/ 509 w 557"/>
                <a:gd name="T93" fmla="*/ 123 h 556"/>
                <a:gd name="T94" fmla="*/ 475 w 557"/>
                <a:gd name="T95" fmla="*/ 82 h 556"/>
                <a:gd name="T96" fmla="*/ 434 w 557"/>
                <a:gd name="T97" fmla="*/ 48 h 556"/>
                <a:gd name="T98" fmla="*/ 398 w 557"/>
                <a:gd name="T99" fmla="*/ 27 h 556"/>
                <a:gd name="T100" fmla="*/ 374 w 557"/>
                <a:gd name="T101" fmla="*/ 18 h 556"/>
                <a:gd name="T102" fmla="*/ 348 w 557"/>
                <a:gd name="T103" fmla="*/ 9 h 556"/>
                <a:gd name="T104" fmla="*/ 320 w 557"/>
                <a:gd name="T105" fmla="*/ 4 h 556"/>
                <a:gd name="T106" fmla="*/ 292 w 557"/>
                <a:gd name="T107" fmla="*/ 0 h 556"/>
                <a:gd name="T108" fmla="*/ 278 w 557"/>
                <a:gd name="T10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7" h="556">
                  <a:moveTo>
                    <a:pt x="278" y="0"/>
                  </a:moveTo>
                  <a:lnTo>
                    <a:pt x="278" y="0"/>
                  </a:lnTo>
                  <a:lnTo>
                    <a:pt x="264" y="0"/>
                  </a:lnTo>
                  <a:lnTo>
                    <a:pt x="250" y="1"/>
                  </a:lnTo>
                  <a:lnTo>
                    <a:pt x="236" y="4"/>
                  </a:lnTo>
                  <a:lnTo>
                    <a:pt x="222" y="6"/>
                  </a:lnTo>
                  <a:lnTo>
                    <a:pt x="209" y="9"/>
                  </a:lnTo>
                  <a:lnTo>
                    <a:pt x="196" y="12"/>
                  </a:lnTo>
                  <a:lnTo>
                    <a:pt x="183" y="18"/>
                  </a:lnTo>
                  <a:lnTo>
                    <a:pt x="170" y="22"/>
                  </a:lnTo>
                  <a:lnTo>
                    <a:pt x="158" y="27"/>
                  </a:lnTo>
                  <a:lnTo>
                    <a:pt x="146" y="34"/>
                  </a:lnTo>
                  <a:lnTo>
                    <a:pt x="123" y="48"/>
                  </a:lnTo>
                  <a:lnTo>
                    <a:pt x="102" y="64"/>
                  </a:lnTo>
                  <a:lnTo>
                    <a:pt x="82" y="82"/>
                  </a:lnTo>
                  <a:lnTo>
                    <a:pt x="64" y="101"/>
                  </a:lnTo>
                  <a:lnTo>
                    <a:pt x="47" y="123"/>
                  </a:lnTo>
                  <a:lnTo>
                    <a:pt x="33" y="145"/>
                  </a:lnTo>
                  <a:lnTo>
                    <a:pt x="28" y="157"/>
                  </a:lnTo>
                  <a:lnTo>
                    <a:pt x="23" y="170"/>
                  </a:lnTo>
                  <a:lnTo>
                    <a:pt x="17" y="182"/>
                  </a:lnTo>
                  <a:lnTo>
                    <a:pt x="13" y="195"/>
                  </a:lnTo>
                  <a:lnTo>
                    <a:pt x="10" y="209"/>
                  </a:lnTo>
                  <a:lnTo>
                    <a:pt x="6" y="222"/>
                  </a:lnTo>
                  <a:lnTo>
                    <a:pt x="3" y="236"/>
                  </a:lnTo>
                  <a:lnTo>
                    <a:pt x="2" y="249"/>
                  </a:lnTo>
                  <a:lnTo>
                    <a:pt x="1" y="26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1" y="293"/>
                  </a:lnTo>
                  <a:lnTo>
                    <a:pt x="2" y="307"/>
                  </a:lnTo>
                  <a:lnTo>
                    <a:pt x="3" y="321"/>
                  </a:lnTo>
                  <a:lnTo>
                    <a:pt x="6" y="334"/>
                  </a:lnTo>
                  <a:lnTo>
                    <a:pt x="10" y="348"/>
                  </a:lnTo>
                  <a:lnTo>
                    <a:pt x="13" y="361"/>
                  </a:lnTo>
                  <a:lnTo>
                    <a:pt x="17" y="374"/>
                  </a:lnTo>
                  <a:lnTo>
                    <a:pt x="23" y="386"/>
                  </a:lnTo>
                  <a:lnTo>
                    <a:pt x="28" y="399"/>
                  </a:lnTo>
                  <a:lnTo>
                    <a:pt x="33" y="411"/>
                  </a:lnTo>
                  <a:lnTo>
                    <a:pt x="47" y="433"/>
                  </a:lnTo>
                  <a:lnTo>
                    <a:pt x="64" y="455"/>
                  </a:lnTo>
                  <a:lnTo>
                    <a:pt x="82" y="475"/>
                  </a:lnTo>
                  <a:lnTo>
                    <a:pt x="102" y="493"/>
                  </a:lnTo>
                  <a:lnTo>
                    <a:pt x="123" y="508"/>
                  </a:lnTo>
                  <a:lnTo>
                    <a:pt x="146" y="522"/>
                  </a:lnTo>
                  <a:lnTo>
                    <a:pt x="158" y="529"/>
                  </a:lnTo>
                  <a:lnTo>
                    <a:pt x="170" y="534"/>
                  </a:lnTo>
                  <a:lnTo>
                    <a:pt x="183" y="540"/>
                  </a:lnTo>
                  <a:lnTo>
                    <a:pt x="196" y="544"/>
                  </a:lnTo>
                  <a:lnTo>
                    <a:pt x="209" y="547"/>
                  </a:lnTo>
                  <a:lnTo>
                    <a:pt x="222" y="550"/>
                  </a:lnTo>
                  <a:lnTo>
                    <a:pt x="236" y="553"/>
                  </a:lnTo>
                  <a:lnTo>
                    <a:pt x="250" y="555"/>
                  </a:lnTo>
                  <a:lnTo>
                    <a:pt x="264" y="556"/>
                  </a:lnTo>
                  <a:lnTo>
                    <a:pt x="278" y="556"/>
                  </a:lnTo>
                  <a:lnTo>
                    <a:pt x="278" y="556"/>
                  </a:lnTo>
                  <a:lnTo>
                    <a:pt x="292" y="556"/>
                  </a:lnTo>
                  <a:lnTo>
                    <a:pt x="306" y="555"/>
                  </a:lnTo>
                  <a:lnTo>
                    <a:pt x="320" y="553"/>
                  </a:lnTo>
                  <a:lnTo>
                    <a:pt x="335" y="550"/>
                  </a:lnTo>
                  <a:lnTo>
                    <a:pt x="348" y="547"/>
                  </a:lnTo>
                  <a:lnTo>
                    <a:pt x="361" y="544"/>
                  </a:lnTo>
                  <a:lnTo>
                    <a:pt x="374" y="540"/>
                  </a:lnTo>
                  <a:lnTo>
                    <a:pt x="387" y="534"/>
                  </a:lnTo>
                  <a:lnTo>
                    <a:pt x="398" y="529"/>
                  </a:lnTo>
                  <a:lnTo>
                    <a:pt x="410" y="522"/>
                  </a:lnTo>
                  <a:lnTo>
                    <a:pt x="434" y="508"/>
                  </a:lnTo>
                  <a:lnTo>
                    <a:pt x="455" y="493"/>
                  </a:lnTo>
                  <a:lnTo>
                    <a:pt x="475" y="475"/>
                  </a:lnTo>
                  <a:lnTo>
                    <a:pt x="493" y="455"/>
                  </a:lnTo>
                  <a:lnTo>
                    <a:pt x="509" y="433"/>
                  </a:lnTo>
                  <a:lnTo>
                    <a:pt x="523" y="411"/>
                  </a:lnTo>
                  <a:lnTo>
                    <a:pt x="530" y="399"/>
                  </a:lnTo>
                  <a:lnTo>
                    <a:pt x="535" y="386"/>
                  </a:lnTo>
                  <a:lnTo>
                    <a:pt x="539" y="374"/>
                  </a:lnTo>
                  <a:lnTo>
                    <a:pt x="544" y="361"/>
                  </a:lnTo>
                  <a:lnTo>
                    <a:pt x="548" y="348"/>
                  </a:lnTo>
                  <a:lnTo>
                    <a:pt x="551" y="334"/>
                  </a:lnTo>
                  <a:lnTo>
                    <a:pt x="553" y="321"/>
                  </a:lnTo>
                  <a:lnTo>
                    <a:pt x="556" y="307"/>
                  </a:lnTo>
                  <a:lnTo>
                    <a:pt x="557" y="293"/>
                  </a:lnTo>
                  <a:lnTo>
                    <a:pt x="557" y="279"/>
                  </a:lnTo>
                  <a:lnTo>
                    <a:pt x="557" y="279"/>
                  </a:lnTo>
                  <a:lnTo>
                    <a:pt x="557" y="263"/>
                  </a:lnTo>
                  <a:lnTo>
                    <a:pt x="556" y="249"/>
                  </a:lnTo>
                  <a:lnTo>
                    <a:pt x="553" y="236"/>
                  </a:lnTo>
                  <a:lnTo>
                    <a:pt x="551" y="222"/>
                  </a:lnTo>
                  <a:lnTo>
                    <a:pt x="548" y="209"/>
                  </a:lnTo>
                  <a:lnTo>
                    <a:pt x="544" y="195"/>
                  </a:lnTo>
                  <a:lnTo>
                    <a:pt x="539" y="182"/>
                  </a:lnTo>
                  <a:lnTo>
                    <a:pt x="535" y="170"/>
                  </a:lnTo>
                  <a:lnTo>
                    <a:pt x="530" y="157"/>
                  </a:lnTo>
                  <a:lnTo>
                    <a:pt x="523" y="145"/>
                  </a:lnTo>
                  <a:lnTo>
                    <a:pt x="509" y="123"/>
                  </a:lnTo>
                  <a:lnTo>
                    <a:pt x="493" y="101"/>
                  </a:lnTo>
                  <a:lnTo>
                    <a:pt x="475" y="82"/>
                  </a:lnTo>
                  <a:lnTo>
                    <a:pt x="455" y="64"/>
                  </a:lnTo>
                  <a:lnTo>
                    <a:pt x="434" y="48"/>
                  </a:lnTo>
                  <a:lnTo>
                    <a:pt x="410" y="34"/>
                  </a:lnTo>
                  <a:lnTo>
                    <a:pt x="398" y="27"/>
                  </a:lnTo>
                  <a:lnTo>
                    <a:pt x="387" y="22"/>
                  </a:lnTo>
                  <a:lnTo>
                    <a:pt x="374" y="18"/>
                  </a:lnTo>
                  <a:lnTo>
                    <a:pt x="361" y="12"/>
                  </a:lnTo>
                  <a:lnTo>
                    <a:pt x="348" y="9"/>
                  </a:lnTo>
                  <a:lnTo>
                    <a:pt x="335" y="6"/>
                  </a:lnTo>
                  <a:lnTo>
                    <a:pt x="320" y="4"/>
                  </a:lnTo>
                  <a:lnTo>
                    <a:pt x="306" y="1"/>
                  </a:lnTo>
                  <a:lnTo>
                    <a:pt x="292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rgbClr val="FFFFFF"/>
            </a:solidFill>
            <a:ln w="3175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93912" y="6279216"/>
              <a:ext cx="77667" cy="121159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29121" y="6217083"/>
              <a:ext cx="45563" cy="42457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sp>
        <p:nvSpPr>
          <p:cNvPr id="10" name="Freeform 11"/>
          <p:cNvSpPr>
            <a:spLocks/>
          </p:cNvSpPr>
          <p:nvPr userDrawn="1"/>
        </p:nvSpPr>
        <p:spPr bwMode="auto">
          <a:xfrm>
            <a:off x="4214628" y="3068969"/>
            <a:ext cx="719925" cy="719924"/>
          </a:xfrm>
          <a:custGeom>
            <a:avLst/>
            <a:gdLst>
              <a:gd name="T0" fmla="*/ 279 w 556"/>
              <a:gd name="T1" fmla="*/ 0 h 557"/>
              <a:gd name="T2" fmla="*/ 250 w 556"/>
              <a:gd name="T3" fmla="*/ 2 h 557"/>
              <a:gd name="T4" fmla="*/ 222 w 556"/>
              <a:gd name="T5" fmla="*/ 6 h 557"/>
              <a:gd name="T6" fmla="*/ 195 w 556"/>
              <a:gd name="T7" fmla="*/ 13 h 557"/>
              <a:gd name="T8" fmla="*/ 170 w 556"/>
              <a:gd name="T9" fmla="*/ 22 h 557"/>
              <a:gd name="T10" fmla="*/ 146 w 556"/>
              <a:gd name="T11" fmla="*/ 34 h 557"/>
              <a:gd name="T12" fmla="*/ 101 w 556"/>
              <a:gd name="T13" fmla="*/ 64 h 557"/>
              <a:gd name="T14" fmla="*/ 64 w 556"/>
              <a:gd name="T15" fmla="*/ 102 h 557"/>
              <a:gd name="T16" fmla="*/ 34 w 556"/>
              <a:gd name="T17" fmla="*/ 146 h 557"/>
              <a:gd name="T18" fmla="*/ 22 w 556"/>
              <a:gd name="T19" fmla="*/ 170 h 557"/>
              <a:gd name="T20" fmla="*/ 12 w 556"/>
              <a:gd name="T21" fmla="*/ 196 h 557"/>
              <a:gd name="T22" fmla="*/ 6 w 556"/>
              <a:gd name="T23" fmla="*/ 222 h 557"/>
              <a:gd name="T24" fmla="*/ 1 w 556"/>
              <a:gd name="T25" fmla="*/ 250 h 557"/>
              <a:gd name="T26" fmla="*/ 0 w 556"/>
              <a:gd name="T27" fmla="*/ 278 h 557"/>
              <a:gd name="T28" fmla="*/ 0 w 556"/>
              <a:gd name="T29" fmla="*/ 293 h 557"/>
              <a:gd name="T30" fmla="*/ 4 w 556"/>
              <a:gd name="T31" fmla="*/ 321 h 557"/>
              <a:gd name="T32" fmla="*/ 9 w 556"/>
              <a:gd name="T33" fmla="*/ 348 h 557"/>
              <a:gd name="T34" fmla="*/ 17 w 556"/>
              <a:gd name="T35" fmla="*/ 374 h 557"/>
              <a:gd name="T36" fmla="*/ 27 w 556"/>
              <a:gd name="T37" fmla="*/ 399 h 557"/>
              <a:gd name="T38" fmla="*/ 48 w 556"/>
              <a:gd name="T39" fmla="*/ 433 h 557"/>
              <a:gd name="T40" fmla="*/ 82 w 556"/>
              <a:gd name="T41" fmla="*/ 474 h 557"/>
              <a:gd name="T42" fmla="*/ 123 w 556"/>
              <a:gd name="T43" fmla="*/ 509 h 557"/>
              <a:gd name="T44" fmla="*/ 157 w 556"/>
              <a:gd name="T45" fmla="*/ 529 h 557"/>
              <a:gd name="T46" fmla="*/ 182 w 556"/>
              <a:gd name="T47" fmla="*/ 539 h 557"/>
              <a:gd name="T48" fmla="*/ 209 w 556"/>
              <a:gd name="T49" fmla="*/ 548 h 557"/>
              <a:gd name="T50" fmla="*/ 237 w 556"/>
              <a:gd name="T51" fmla="*/ 554 h 557"/>
              <a:gd name="T52" fmla="*/ 264 w 556"/>
              <a:gd name="T53" fmla="*/ 556 h 557"/>
              <a:gd name="T54" fmla="*/ 279 w 556"/>
              <a:gd name="T55" fmla="*/ 557 h 557"/>
              <a:gd name="T56" fmla="*/ 307 w 556"/>
              <a:gd name="T57" fmla="*/ 555 h 557"/>
              <a:gd name="T58" fmla="*/ 334 w 556"/>
              <a:gd name="T59" fmla="*/ 551 h 557"/>
              <a:gd name="T60" fmla="*/ 361 w 556"/>
              <a:gd name="T61" fmla="*/ 544 h 557"/>
              <a:gd name="T62" fmla="*/ 386 w 556"/>
              <a:gd name="T63" fmla="*/ 535 h 557"/>
              <a:gd name="T64" fmla="*/ 411 w 556"/>
              <a:gd name="T65" fmla="*/ 523 h 557"/>
              <a:gd name="T66" fmla="*/ 455 w 556"/>
              <a:gd name="T67" fmla="*/ 493 h 557"/>
              <a:gd name="T68" fmla="*/ 493 w 556"/>
              <a:gd name="T69" fmla="*/ 455 h 557"/>
              <a:gd name="T70" fmla="*/ 523 w 556"/>
              <a:gd name="T71" fmla="*/ 411 h 557"/>
              <a:gd name="T72" fmla="*/ 534 w 556"/>
              <a:gd name="T73" fmla="*/ 387 h 557"/>
              <a:gd name="T74" fmla="*/ 544 w 556"/>
              <a:gd name="T75" fmla="*/ 361 h 557"/>
              <a:gd name="T76" fmla="*/ 551 w 556"/>
              <a:gd name="T77" fmla="*/ 335 h 557"/>
              <a:gd name="T78" fmla="*/ 555 w 556"/>
              <a:gd name="T79" fmla="*/ 307 h 557"/>
              <a:gd name="T80" fmla="*/ 556 w 556"/>
              <a:gd name="T81" fmla="*/ 278 h 557"/>
              <a:gd name="T82" fmla="*/ 556 w 556"/>
              <a:gd name="T83" fmla="*/ 264 h 557"/>
              <a:gd name="T84" fmla="*/ 553 w 556"/>
              <a:gd name="T85" fmla="*/ 236 h 557"/>
              <a:gd name="T86" fmla="*/ 547 w 556"/>
              <a:gd name="T87" fmla="*/ 209 h 557"/>
              <a:gd name="T88" fmla="*/ 540 w 556"/>
              <a:gd name="T89" fmla="*/ 183 h 557"/>
              <a:gd name="T90" fmla="*/ 529 w 556"/>
              <a:gd name="T91" fmla="*/ 158 h 557"/>
              <a:gd name="T92" fmla="*/ 508 w 556"/>
              <a:gd name="T93" fmla="*/ 124 h 557"/>
              <a:gd name="T94" fmla="*/ 475 w 556"/>
              <a:gd name="T95" fmla="*/ 82 h 557"/>
              <a:gd name="T96" fmla="*/ 434 w 556"/>
              <a:gd name="T97" fmla="*/ 48 h 557"/>
              <a:gd name="T98" fmla="*/ 399 w 556"/>
              <a:gd name="T99" fmla="*/ 28 h 557"/>
              <a:gd name="T100" fmla="*/ 374 w 556"/>
              <a:gd name="T101" fmla="*/ 17 h 557"/>
              <a:gd name="T102" fmla="*/ 348 w 556"/>
              <a:gd name="T103" fmla="*/ 9 h 557"/>
              <a:gd name="T104" fmla="*/ 321 w 556"/>
              <a:gd name="T105" fmla="*/ 3 h 557"/>
              <a:gd name="T106" fmla="*/ 293 w 556"/>
              <a:gd name="T107" fmla="*/ 1 h 557"/>
              <a:gd name="T108" fmla="*/ 279 w 556"/>
              <a:gd name="T109" fmla="*/ 0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6" h="557">
                <a:moveTo>
                  <a:pt x="279" y="0"/>
                </a:moveTo>
                <a:lnTo>
                  <a:pt x="279" y="0"/>
                </a:lnTo>
                <a:lnTo>
                  <a:pt x="264" y="1"/>
                </a:lnTo>
                <a:lnTo>
                  <a:pt x="250" y="2"/>
                </a:lnTo>
                <a:lnTo>
                  <a:pt x="237" y="3"/>
                </a:lnTo>
                <a:lnTo>
                  <a:pt x="222" y="6"/>
                </a:lnTo>
                <a:lnTo>
                  <a:pt x="209" y="9"/>
                </a:lnTo>
                <a:lnTo>
                  <a:pt x="195" y="13"/>
                </a:lnTo>
                <a:lnTo>
                  <a:pt x="182" y="17"/>
                </a:lnTo>
                <a:lnTo>
                  <a:pt x="170" y="22"/>
                </a:lnTo>
                <a:lnTo>
                  <a:pt x="157" y="28"/>
                </a:lnTo>
                <a:lnTo>
                  <a:pt x="146" y="34"/>
                </a:lnTo>
                <a:lnTo>
                  <a:pt x="123" y="48"/>
                </a:lnTo>
                <a:lnTo>
                  <a:pt x="101" y="64"/>
                </a:lnTo>
                <a:lnTo>
                  <a:pt x="82" y="82"/>
                </a:lnTo>
                <a:lnTo>
                  <a:pt x="64" y="102"/>
                </a:lnTo>
                <a:lnTo>
                  <a:pt x="48" y="124"/>
                </a:lnTo>
                <a:lnTo>
                  <a:pt x="34" y="146"/>
                </a:lnTo>
                <a:lnTo>
                  <a:pt x="27" y="158"/>
                </a:lnTo>
                <a:lnTo>
                  <a:pt x="22" y="170"/>
                </a:lnTo>
                <a:lnTo>
                  <a:pt x="17" y="183"/>
                </a:lnTo>
                <a:lnTo>
                  <a:pt x="12" y="196"/>
                </a:lnTo>
                <a:lnTo>
                  <a:pt x="9" y="209"/>
                </a:lnTo>
                <a:lnTo>
                  <a:pt x="6" y="222"/>
                </a:lnTo>
                <a:lnTo>
                  <a:pt x="4" y="236"/>
                </a:lnTo>
                <a:lnTo>
                  <a:pt x="1" y="250"/>
                </a:lnTo>
                <a:lnTo>
                  <a:pt x="0" y="264"/>
                </a:lnTo>
                <a:lnTo>
                  <a:pt x="0" y="278"/>
                </a:lnTo>
                <a:lnTo>
                  <a:pt x="0" y="278"/>
                </a:lnTo>
                <a:lnTo>
                  <a:pt x="0" y="293"/>
                </a:lnTo>
                <a:lnTo>
                  <a:pt x="1" y="307"/>
                </a:lnTo>
                <a:lnTo>
                  <a:pt x="4" y="321"/>
                </a:lnTo>
                <a:lnTo>
                  <a:pt x="6" y="335"/>
                </a:lnTo>
                <a:lnTo>
                  <a:pt x="9" y="348"/>
                </a:lnTo>
                <a:lnTo>
                  <a:pt x="12" y="361"/>
                </a:lnTo>
                <a:lnTo>
                  <a:pt x="17" y="374"/>
                </a:lnTo>
                <a:lnTo>
                  <a:pt x="22" y="387"/>
                </a:lnTo>
                <a:lnTo>
                  <a:pt x="27" y="399"/>
                </a:lnTo>
                <a:lnTo>
                  <a:pt x="34" y="411"/>
                </a:lnTo>
                <a:lnTo>
                  <a:pt x="48" y="433"/>
                </a:lnTo>
                <a:lnTo>
                  <a:pt x="64" y="455"/>
                </a:lnTo>
                <a:lnTo>
                  <a:pt x="82" y="474"/>
                </a:lnTo>
                <a:lnTo>
                  <a:pt x="101" y="493"/>
                </a:lnTo>
                <a:lnTo>
                  <a:pt x="123" y="509"/>
                </a:lnTo>
                <a:lnTo>
                  <a:pt x="146" y="523"/>
                </a:lnTo>
                <a:lnTo>
                  <a:pt x="157" y="529"/>
                </a:lnTo>
                <a:lnTo>
                  <a:pt x="170" y="535"/>
                </a:lnTo>
                <a:lnTo>
                  <a:pt x="182" y="539"/>
                </a:lnTo>
                <a:lnTo>
                  <a:pt x="195" y="544"/>
                </a:lnTo>
                <a:lnTo>
                  <a:pt x="209" y="548"/>
                </a:lnTo>
                <a:lnTo>
                  <a:pt x="222" y="551"/>
                </a:lnTo>
                <a:lnTo>
                  <a:pt x="237" y="554"/>
                </a:lnTo>
                <a:lnTo>
                  <a:pt x="250" y="555"/>
                </a:lnTo>
                <a:lnTo>
                  <a:pt x="264" y="556"/>
                </a:lnTo>
                <a:lnTo>
                  <a:pt x="279" y="557"/>
                </a:lnTo>
                <a:lnTo>
                  <a:pt x="279" y="557"/>
                </a:lnTo>
                <a:lnTo>
                  <a:pt x="293" y="556"/>
                </a:lnTo>
                <a:lnTo>
                  <a:pt x="307" y="555"/>
                </a:lnTo>
                <a:lnTo>
                  <a:pt x="321" y="554"/>
                </a:lnTo>
                <a:lnTo>
                  <a:pt x="334" y="551"/>
                </a:lnTo>
                <a:lnTo>
                  <a:pt x="348" y="548"/>
                </a:lnTo>
                <a:lnTo>
                  <a:pt x="361" y="544"/>
                </a:lnTo>
                <a:lnTo>
                  <a:pt x="374" y="539"/>
                </a:lnTo>
                <a:lnTo>
                  <a:pt x="386" y="535"/>
                </a:lnTo>
                <a:lnTo>
                  <a:pt x="399" y="529"/>
                </a:lnTo>
                <a:lnTo>
                  <a:pt x="411" y="523"/>
                </a:lnTo>
                <a:lnTo>
                  <a:pt x="434" y="509"/>
                </a:lnTo>
                <a:lnTo>
                  <a:pt x="455" y="493"/>
                </a:lnTo>
                <a:lnTo>
                  <a:pt x="475" y="474"/>
                </a:lnTo>
                <a:lnTo>
                  <a:pt x="493" y="455"/>
                </a:lnTo>
                <a:lnTo>
                  <a:pt x="508" y="433"/>
                </a:lnTo>
                <a:lnTo>
                  <a:pt x="523" y="411"/>
                </a:lnTo>
                <a:lnTo>
                  <a:pt x="529" y="399"/>
                </a:lnTo>
                <a:lnTo>
                  <a:pt x="534" y="387"/>
                </a:lnTo>
                <a:lnTo>
                  <a:pt x="540" y="374"/>
                </a:lnTo>
                <a:lnTo>
                  <a:pt x="544" y="361"/>
                </a:lnTo>
                <a:lnTo>
                  <a:pt x="547" y="348"/>
                </a:lnTo>
                <a:lnTo>
                  <a:pt x="551" y="335"/>
                </a:lnTo>
                <a:lnTo>
                  <a:pt x="553" y="321"/>
                </a:lnTo>
                <a:lnTo>
                  <a:pt x="555" y="307"/>
                </a:lnTo>
                <a:lnTo>
                  <a:pt x="556" y="293"/>
                </a:lnTo>
                <a:lnTo>
                  <a:pt x="556" y="278"/>
                </a:lnTo>
                <a:lnTo>
                  <a:pt x="556" y="278"/>
                </a:lnTo>
                <a:lnTo>
                  <a:pt x="556" y="264"/>
                </a:lnTo>
                <a:lnTo>
                  <a:pt x="555" y="250"/>
                </a:lnTo>
                <a:lnTo>
                  <a:pt x="553" y="236"/>
                </a:lnTo>
                <a:lnTo>
                  <a:pt x="551" y="222"/>
                </a:lnTo>
                <a:lnTo>
                  <a:pt x="547" y="209"/>
                </a:lnTo>
                <a:lnTo>
                  <a:pt x="544" y="196"/>
                </a:lnTo>
                <a:lnTo>
                  <a:pt x="540" y="183"/>
                </a:lnTo>
                <a:lnTo>
                  <a:pt x="534" y="170"/>
                </a:lnTo>
                <a:lnTo>
                  <a:pt x="529" y="158"/>
                </a:lnTo>
                <a:lnTo>
                  <a:pt x="523" y="146"/>
                </a:lnTo>
                <a:lnTo>
                  <a:pt x="508" y="124"/>
                </a:lnTo>
                <a:lnTo>
                  <a:pt x="493" y="102"/>
                </a:lnTo>
                <a:lnTo>
                  <a:pt x="475" y="82"/>
                </a:lnTo>
                <a:lnTo>
                  <a:pt x="455" y="64"/>
                </a:lnTo>
                <a:lnTo>
                  <a:pt x="434" y="48"/>
                </a:lnTo>
                <a:lnTo>
                  <a:pt x="411" y="34"/>
                </a:lnTo>
                <a:lnTo>
                  <a:pt x="399" y="28"/>
                </a:lnTo>
                <a:lnTo>
                  <a:pt x="386" y="22"/>
                </a:lnTo>
                <a:lnTo>
                  <a:pt x="374" y="17"/>
                </a:lnTo>
                <a:lnTo>
                  <a:pt x="361" y="13"/>
                </a:lnTo>
                <a:lnTo>
                  <a:pt x="348" y="9"/>
                </a:lnTo>
                <a:lnTo>
                  <a:pt x="334" y="6"/>
                </a:lnTo>
                <a:lnTo>
                  <a:pt x="321" y="3"/>
                </a:lnTo>
                <a:lnTo>
                  <a:pt x="307" y="2"/>
                </a:lnTo>
                <a:lnTo>
                  <a:pt x="293" y="1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tx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11" name="Freeform 9"/>
          <p:cNvSpPr>
            <a:spLocks/>
          </p:cNvSpPr>
          <p:nvPr userDrawn="1"/>
        </p:nvSpPr>
        <p:spPr bwMode="auto">
          <a:xfrm>
            <a:off x="5828262" y="3068961"/>
            <a:ext cx="719925" cy="719924"/>
          </a:xfrm>
          <a:custGeom>
            <a:avLst/>
            <a:gdLst>
              <a:gd name="T0" fmla="*/ 279 w 556"/>
              <a:gd name="T1" fmla="*/ 0 h 555"/>
              <a:gd name="T2" fmla="*/ 250 w 556"/>
              <a:gd name="T3" fmla="*/ 1 h 555"/>
              <a:gd name="T4" fmla="*/ 222 w 556"/>
              <a:gd name="T5" fmla="*/ 5 h 555"/>
              <a:gd name="T6" fmla="*/ 195 w 556"/>
              <a:gd name="T7" fmla="*/ 12 h 555"/>
              <a:gd name="T8" fmla="*/ 170 w 556"/>
              <a:gd name="T9" fmla="*/ 21 h 555"/>
              <a:gd name="T10" fmla="*/ 146 w 556"/>
              <a:gd name="T11" fmla="*/ 33 h 555"/>
              <a:gd name="T12" fmla="*/ 101 w 556"/>
              <a:gd name="T13" fmla="*/ 63 h 555"/>
              <a:gd name="T14" fmla="*/ 64 w 556"/>
              <a:gd name="T15" fmla="*/ 101 h 555"/>
              <a:gd name="T16" fmla="*/ 34 w 556"/>
              <a:gd name="T17" fmla="*/ 145 h 555"/>
              <a:gd name="T18" fmla="*/ 22 w 556"/>
              <a:gd name="T19" fmla="*/ 169 h 555"/>
              <a:gd name="T20" fmla="*/ 12 w 556"/>
              <a:gd name="T21" fmla="*/ 195 h 555"/>
              <a:gd name="T22" fmla="*/ 6 w 556"/>
              <a:gd name="T23" fmla="*/ 222 h 555"/>
              <a:gd name="T24" fmla="*/ 1 w 556"/>
              <a:gd name="T25" fmla="*/ 249 h 555"/>
              <a:gd name="T26" fmla="*/ 0 w 556"/>
              <a:gd name="T27" fmla="*/ 277 h 555"/>
              <a:gd name="T28" fmla="*/ 0 w 556"/>
              <a:gd name="T29" fmla="*/ 291 h 555"/>
              <a:gd name="T30" fmla="*/ 4 w 556"/>
              <a:gd name="T31" fmla="*/ 319 h 555"/>
              <a:gd name="T32" fmla="*/ 9 w 556"/>
              <a:gd name="T33" fmla="*/ 346 h 555"/>
              <a:gd name="T34" fmla="*/ 17 w 556"/>
              <a:gd name="T35" fmla="*/ 372 h 555"/>
              <a:gd name="T36" fmla="*/ 27 w 556"/>
              <a:gd name="T37" fmla="*/ 397 h 555"/>
              <a:gd name="T38" fmla="*/ 48 w 556"/>
              <a:gd name="T39" fmla="*/ 433 h 555"/>
              <a:gd name="T40" fmla="*/ 82 w 556"/>
              <a:gd name="T41" fmla="*/ 474 h 555"/>
              <a:gd name="T42" fmla="*/ 123 w 556"/>
              <a:gd name="T43" fmla="*/ 508 h 555"/>
              <a:gd name="T44" fmla="*/ 157 w 556"/>
              <a:gd name="T45" fmla="*/ 528 h 555"/>
              <a:gd name="T46" fmla="*/ 182 w 556"/>
              <a:gd name="T47" fmla="*/ 538 h 555"/>
              <a:gd name="T48" fmla="*/ 209 w 556"/>
              <a:gd name="T49" fmla="*/ 547 h 555"/>
              <a:gd name="T50" fmla="*/ 237 w 556"/>
              <a:gd name="T51" fmla="*/ 552 h 555"/>
              <a:gd name="T52" fmla="*/ 264 w 556"/>
              <a:gd name="T53" fmla="*/ 555 h 555"/>
              <a:gd name="T54" fmla="*/ 279 w 556"/>
              <a:gd name="T55" fmla="*/ 555 h 555"/>
              <a:gd name="T56" fmla="*/ 307 w 556"/>
              <a:gd name="T57" fmla="*/ 554 h 555"/>
              <a:gd name="T58" fmla="*/ 334 w 556"/>
              <a:gd name="T59" fmla="*/ 550 h 555"/>
              <a:gd name="T60" fmla="*/ 361 w 556"/>
              <a:gd name="T61" fmla="*/ 542 h 555"/>
              <a:gd name="T62" fmla="*/ 386 w 556"/>
              <a:gd name="T63" fmla="*/ 534 h 555"/>
              <a:gd name="T64" fmla="*/ 411 w 556"/>
              <a:gd name="T65" fmla="*/ 522 h 555"/>
              <a:gd name="T66" fmla="*/ 455 w 556"/>
              <a:gd name="T67" fmla="*/ 491 h 555"/>
              <a:gd name="T68" fmla="*/ 493 w 556"/>
              <a:gd name="T69" fmla="*/ 454 h 555"/>
              <a:gd name="T70" fmla="*/ 523 w 556"/>
              <a:gd name="T71" fmla="*/ 410 h 555"/>
              <a:gd name="T72" fmla="*/ 534 w 556"/>
              <a:gd name="T73" fmla="*/ 385 h 555"/>
              <a:gd name="T74" fmla="*/ 544 w 556"/>
              <a:gd name="T75" fmla="*/ 360 h 555"/>
              <a:gd name="T76" fmla="*/ 551 w 556"/>
              <a:gd name="T77" fmla="*/ 333 h 555"/>
              <a:gd name="T78" fmla="*/ 555 w 556"/>
              <a:gd name="T79" fmla="*/ 305 h 555"/>
              <a:gd name="T80" fmla="*/ 556 w 556"/>
              <a:gd name="T81" fmla="*/ 277 h 555"/>
              <a:gd name="T82" fmla="*/ 556 w 556"/>
              <a:gd name="T83" fmla="*/ 263 h 555"/>
              <a:gd name="T84" fmla="*/ 553 w 556"/>
              <a:gd name="T85" fmla="*/ 235 h 555"/>
              <a:gd name="T86" fmla="*/ 547 w 556"/>
              <a:gd name="T87" fmla="*/ 208 h 555"/>
              <a:gd name="T88" fmla="*/ 540 w 556"/>
              <a:gd name="T89" fmla="*/ 182 h 555"/>
              <a:gd name="T90" fmla="*/ 529 w 556"/>
              <a:gd name="T91" fmla="*/ 157 h 555"/>
              <a:gd name="T92" fmla="*/ 508 w 556"/>
              <a:gd name="T93" fmla="*/ 122 h 555"/>
              <a:gd name="T94" fmla="*/ 475 w 556"/>
              <a:gd name="T95" fmla="*/ 81 h 555"/>
              <a:gd name="T96" fmla="*/ 434 w 556"/>
              <a:gd name="T97" fmla="*/ 46 h 555"/>
              <a:gd name="T98" fmla="*/ 399 w 556"/>
              <a:gd name="T99" fmla="*/ 27 h 555"/>
              <a:gd name="T100" fmla="*/ 374 w 556"/>
              <a:gd name="T101" fmla="*/ 16 h 555"/>
              <a:gd name="T102" fmla="*/ 348 w 556"/>
              <a:gd name="T103" fmla="*/ 8 h 555"/>
              <a:gd name="T104" fmla="*/ 321 w 556"/>
              <a:gd name="T105" fmla="*/ 2 h 555"/>
              <a:gd name="T106" fmla="*/ 293 w 556"/>
              <a:gd name="T107" fmla="*/ 0 h 555"/>
              <a:gd name="T108" fmla="*/ 279 w 556"/>
              <a:gd name="T109" fmla="*/ 0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6" h="555">
                <a:moveTo>
                  <a:pt x="279" y="0"/>
                </a:moveTo>
                <a:lnTo>
                  <a:pt x="279" y="0"/>
                </a:lnTo>
                <a:lnTo>
                  <a:pt x="264" y="0"/>
                </a:lnTo>
                <a:lnTo>
                  <a:pt x="250" y="1"/>
                </a:lnTo>
                <a:lnTo>
                  <a:pt x="237" y="2"/>
                </a:lnTo>
                <a:lnTo>
                  <a:pt x="222" y="5"/>
                </a:lnTo>
                <a:lnTo>
                  <a:pt x="209" y="8"/>
                </a:lnTo>
                <a:lnTo>
                  <a:pt x="195" y="12"/>
                </a:lnTo>
                <a:lnTo>
                  <a:pt x="182" y="16"/>
                </a:lnTo>
                <a:lnTo>
                  <a:pt x="170" y="21"/>
                </a:lnTo>
                <a:lnTo>
                  <a:pt x="157" y="27"/>
                </a:lnTo>
                <a:lnTo>
                  <a:pt x="146" y="33"/>
                </a:lnTo>
                <a:lnTo>
                  <a:pt x="123" y="46"/>
                </a:lnTo>
                <a:lnTo>
                  <a:pt x="101" y="63"/>
                </a:lnTo>
                <a:lnTo>
                  <a:pt x="82" y="81"/>
                </a:lnTo>
                <a:lnTo>
                  <a:pt x="64" y="101"/>
                </a:lnTo>
                <a:lnTo>
                  <a:pt x="48" y="122"/>
                </a:lnTo>
                <a:lnTo>
                  <a:pt x="34" y="145"/>
                </a:lnTo>
                <a:lnTo>
                  <a:pt x="27" y="157"/>
                </a:lnTo>
                <a:lnTo>
                  <a:pt x="22" y="169"/>
                </a:lnTo>
                <a:lnTo>
                  <a:pt x="17" y="182"/>
                </a:lnTo>
                <a:lnTo>
                  <a:pt x="12" y="195"/>
                </a:lnTo>
                <a:lnTo>
                  <a:pt x="9" y="208"/>
                </a:lnTo>
                <a:lnTo>
                  <a:pt x="6" y="222"/>
                </a:lnTo>
                <a:lnTo>
                  <a:pt x="4" y="235"/>
                </a:lnTo>
                <a:lnTo>
                  <a:pt x="1" y="249"/>
                </a:lnTo>
                <a:lnTo>
                  <a:pt x="0" y="263"/>
                </a:lnTo>
                <a:lnTo>
                  <a:pt x="0" y="277"/>
                </a:lnTo>
                <a:lnTo>
                  <a:pt x="0" y="277"/>
                </a:lnTo>
                <a:lnTo>
                  <a:pt x="0" y="291"/>
                </a:lnTo>
                <a:lnTo>
                  <a:pt x="1" y="305"/>
                </a:lnTo>
                <a:lnTo>
                  <a:pt x="4" y="319"/>
                </a:lnTo>
                <a:lnTo>
                  <a:pt x="6" y="333"/>
                </a:lnTo>
                <a:lnTo>
                  <a:pt x="9" y="346"/>
                </a:lnTo>
                <a:lnTo>
                  <a:pt x="12" y="360"/>
                </a:lnTo>
                <a:lnTo>
                  <a:pt x="17" y="372"/>
                </a:lnTo>
                <a:lnTo>
                  <a:pt x="22" y="385"/>
                </a:lnTo>
                <a:lnTo>
                  <a:pt x="27" y="397"/>
                </a:lnTo>
                <a:lnTo>
                  <a:pt x="34" y="410"/>
                </a:lnTo>
                <a:lnTo>
                  <a:pt x="48" y="433"/>
                </a:lnTo>
                <a:lnTo>
                  <a:pt x="64" y="454"/>
                </a:lnTo>
                <a:lnTo>
                  <a:pt x="82" y="474"/>
                </a:lnTo>
                <a:lnTo>
                  <a:pt x="101" y="491"/>
                </a:lnTo>
                <a:lnTo>
                  <a:pt x="123" y="508"/>
                </a:lnTo>
                <a:lnTo>
                  <a:pt x="146" y="522"/>
                </a:lnTo>
                <a:lnTo>
                  <a:pt x="157" y="528"/>
                </a:lnTo>
                <a:lnTo>
                  <a:pt x="170" y="534"/>
                </a:lnTo>
                <a:lnTo>
                  <a:pt x="182" y="538"/>
                </a:lnTo>
                <a:lnTo>
                  <a:pt x="195" y="542"/>
                </a:lnTo>
                <a:lnTo>
                  <a:pt x="209" y="547"/>
                </a:lnTo>
                <a:lnTo>
                  <a:pt x="222" y="550"/>
                </a:lnTo>
                <a:lnTo>
                  <a:pt x="237" y="552"/>
                </a:lnTo>
                <a:lnTo>
                  <a:pt x="250" y="554"/>
                </a:lnTo>
                <a:lnTo>
                  <a:pt x="264" y="555"/>
                </a:lnTo>
                <a:lnTo>
                  <a:pt x="279" y="555"/>
                </a:lnTo>
                <a:lnTo>
                  <a:pt x="279" y="555"/>
                </a:lnTo>
                <a:lnTo>
                  <a:pt x="293" y="555"/>
                </a:lnTo>
                <a:lnTo>
                  <a:pt x="307" y="554"/>
                </a:lnTo>
                <a:lnTo>
                  <a:pt x="321" y="552"/>
                </a:lnTo>
                <a:lnTo>
                  <a:pt x="334" y="550"/>
                </a:lnTo>
                <a:lnTo>
                  <a:pt x="348" y="547"/>
                </a:lnTo>
                <a:lnTo>
                  <a:pt x="361" y="542"/>
                </a:lnTo>
                <a:lnTo>
                  <a:pt x="374" y="538"/>
                </a:lnTo>
                <a:lnTo>
                  <a:pt x="386" y="534"/>
                </a:lnTo>
                <a:lnTo>
                  <a:pt x="399" y="528"/>
                </a:lnTo>
                <a:lnTo>
                  <a:pt x="411" y="522"/>
                </a:lnTo>
                <a:lnTo>
                  <a:pt x="434" y="508"/>
                </a:lnTo>
                <a:lnTo>
                  <a:pt x="455" y="491"/>
                </a:lnTo>
                <a:lnTo>
                  <a:pt x="475" y="474"/>
                </a:lnTo>
                <a:lnTo>
                  <a:pt x="493" y="454"/>
                </a:lnTo>
                <a:lnTo>
                  <a:pt x="508" y="433"/>
                </a:lnTo>
                <a:lnTo>
                  <a:pt x="523" y="410"/>
                </a:lnTo>
                <a:lnTo>
                  <a:pt x="529" y="397"/>
                </a:lnTo>
                <a:lnTo>
                  <a:pt x="534" y="385"/>
                </a:lnTo>
                <a:lnTo>
                  <a:pt x="540" y="372"/>
                </a:lnTo>
                <a:lnTo>
                  <a:pt x="544" y="360"/>
                </a:lnTo>
                <a:lnTo>
                  <a:pt x="547" y="346"/>
                </a:lnTo>
                <a:lnTo>
                  <a:pt x="551" y="333"/>
                </a:lnTo>
                <a:lnTo>
                  <a:pt x="553" y="319"/>
                </a:lnTo>
                <a:lnTo>
                  <a:pt x="555" y="305"/>
                </a:lnTo>
                <a:lnTo>
                  <a:pt x="556" y="291"/>
                </a:lnTo>
                <a:lnTo>
                  <a:pt x="556" y="277"/>
                </a:lnTo>
                <a:lnTo>
                  <a:pt x="556" y="277"/>
                </a:lnTo>
                <a:lnTo>
                  <a:pt x="556" y="263"/>
                </a:lnTo>
                <a:lnTo>
                  <a:pt x="555" y="249"/>
                </a:lnTo>
                <a:lnTo>
                  <a:pt x="553" y="235"/>
                </a:lnTo>
                <a:lnTo>
                  <a:pt x="551" y="222"/>
                </a:lnTo>
                <a:lnTo>
                  <a:pt x="547" y="208"/>
                </a:lnTo>
                <a:lnTo>
                  <a:pt x="544" y="195"/>
                </a:lnTo>
                <a:lnTo>
                  <a:pt x="540" y="182"/>
                </a:lnTo>
                <a:lnTo>
                  <a:pt x="534" y="169"/>
                </a:lnTo>
                <a:lnTo>
                  <a:pt x="529" y="157"/>
                </a:lnTo>
                <a:lnTo>
                  <a:pt x="523" y="145"/>
                </a:lnTo>
                <a:lnTo>
                  <a:pt x="508" y="122"/>
                </a:lnTo>
                <a:lnTo>
                  <a:pt x="493" y="101"/>
                </a:lnTo>
                <a:lnTo>
                  <a:pt x="475" y="81"/>
                </a:lnTo>
                <a:lnTo>
                  <a:pt x="455" y="63"/>
                </a:lnTo>
                <a:lnTo>
                  <a:pt x="434" y="46"/>
                </a:lnTo>
                <a:lnTo>
                  <a:pt x="411" y="33"/>
                </a:lnTo>
                <a:lnTo>
                  <a:pt x="399" y="27"/>
                </a:lnTo>
                <a:lnTo>
                  <a:pt x="386" y="21"/>
                </a:lnTo>
                <a:lnTo>
                  <a:pt x="374" y="16"/>
                </a:lnTo>
                <a:lnTo>
                  <a:pt x="361" y="12"/>
                </a:lnTo>
                <a:lnTo>
                  <a:pt x="348" y="8"/>
                </a:lnTo>
                <a:lnTo>
                  <a:pt x="334" y="5"/>
                </a:lnTo>
                <a:lnTo>
                  <a:pt x="321" y="2"/>
                </a:lnTo>
                <a:lnTo>
                  <a:pt x="307" y="1"/>
                </a:lnTo>
                <a:lnTo>
                  <a:pt x="293" y="0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12" name="Freeform 10"/>
          <p:cNvSpPr>
            <a:spLocks/>
          </p:cNvSpPr>
          <p:nvPr userDrawn="1"/>
        </p:nvSpPr>
        <p:spPr bwMode="auto">
          <a:xfrm>
            <a:off x="5021450" y="3068966"/>
            <a:ext cx="719926" cy="719924"/>
          </a:xfrm>
          <a:custGeom>
            <a:avLst/>
            <a:gdLst>
              <a:gd name="T0" fmla="*/ 279 w 556"/>
              <a:gd name="T1" fmla="*/ 0 h 555"/>
              <a:gd name="T2" fmla="*/ 250 w 556"/>
              <a:gd name="T3" fmla="*/ 1 h 555"/>
              <a:gd name="T4" fmla="*/ 222 w 556"/>
              <a:gd name="T5" fmla="*/ 5 h 555"/>
              <a:gd name="T6" fmla="*/ 195 w 556"/>
              <a:gd name="T7" fmla="*/ 11 h 555"/>
              <a:gd name="T8" fmla="*/ 170 w 556"/>
              <a:gd name="T9" fmla="*/ 21 h 555"/>
              <a:gd name="T10" fmla="*/ 146 w 556"/>
              <a:gd name="T11" fmla="*/ 33 h 555"/>
              <a:gd name="T12" fmla="*/ 101 w 556"/>
              <a:gd name="T13" fmla="*/ 62 h 555"/>
              <a:gd name="T14" fmla="*/ 64 w 556"/>
              <a:gd name="T15" fmla="*/ 100 h 555"/>
              <a:gd name="T16" fmla="*/ 34 w 556"/>
              <a:gd name="T17" fmla="*/ 145 h 555"/>
              <a:gd name="T18" fmla="*/ 22 w 556"/>
              <a:gd name="T19" fmla="*/ 170 h 555"/>
              <a:gd name="T20" fmla="*/ 12 w 556"/>
              <a:gd name="T21" fmla="*/ 194 h 555"/>
              <a:gd name="T22" fmla="*/ 6 w 556"/>
              <a:gd name="T23" fmla="*/ 222 h 555"/>
              <a:gd name="T24" fmla="*/ 1 w 556"/>
              <a:gd name="T25" fmla="*/ 249 h 555"/>
              <a:gd name="T26" fmla="*/ 0 w 556"/>
              <a:gd name="T27" fmla="*/ 277 h 555"/>
              <a:gd name="T28" fmla="*/ 0 w 556"/>
              <a:gd name="T29" fmla="*/ 292 h 555"/>
              <a:gd name="T30" fmla="*/ 4 w 556"/>
              <a:gd name="T31" fmla="*/ 319 h 555"/>
              <a:gd name="T32" fmla="*/ 9 w 556"/>
              <a:gd name="T33" fmla="*/ 347 h 555"/>
              <a:gd name="T34" fmla="*/ 17 w 556"/>
              <a:gd name="T35" fmla="*/ 373 h 555"/>
              <a:gd name="T36" fmla="*/ 27 w 556"/>
              <a:gd name="T37" fmla="*/ 398 h 555"/>
              <a:gd name="T38" fmla="*/ 48 w 556"/>
              <a:gd name="T39" fmla="*/ 433 h 555"/>
              <a:gd name="T40" fmla="*/ 82 w 556"/>
              <a:gd name="T41" fmla="*/ 474 h 555"/>
              <a:gd name="T42" fmla="*/ 123 w 556"/>
              <a:gd name="T43" fmla="*/ 507 h 555"/>
              <a:gd name="T44" fmla="*/ 157 w 556"/>
              <a:gd name="T45" fmla="*/ 528 h 555"/>
              <a:gd name="T46" fmla="*/ 182 w 556"/>
              <a:gd name="T47" fmla="*/ 539 h 555"/>
              <a:gd name="T48" fmla="*/ 209 w 556"/>
              <a:gd name="T49" fmla="*/ 546 h 555"/>
              <a:gd name="T50" fmla="*/ 237 w 556"/>
              <a:gd name="T51" fmla="*/ 552 h 555"/>
              <a:gd name="T52" fmla="*/ 264 w 556"/>
              <a:gd name="T53" fmla="*/ 555 h 555"/>
              <a:gd name="T54" fmla="*/ 279 w 556"/>
              <a:gd name="T55" fmla="*/ 555 h 555"/>
              <a:gd name="T56" fmla="*/ 307 w 556"/>
              <a:gd name="T57" fmla="*/ 554 h 555"/>
              <a:gd name="T58" fmla="*/ 334 w 556"/>
              <a:gd name="T59" fmla="*/ 550 h 555"/>
              <a:gd name="T60" fmla="*/ 361 w 556"/>
              <a:gd name="T61" fmla="*/ 543 h 555"/>
              <a:gd name="T62" fmla="*/ 386 w 556"/>
              <a:gd name="T63" fmla="*/ 533 h 555"/>
              <a:gd name="T64" fmla="*/ 411 w 556"/>
              <a:gd name="T65" fmla="*/ 522 h 555"/>
              <a:gd name="T66" fmla="*/ 455 w 556"/>
              <a:gd name="T67" fmla="*/ 491 h 555"/>
              <a:gd name="T68" fmla="*/ 493 w 556"/>
              <a:gd name="T69" fmla="*/ 454 h 555"/>
              <a:gd name="T70" fmla="*/ 523 w 556"/>
              <a:gd name="T71" fmla="*/ 410 h 555"/>
              <a:gd name="T72" fmla="*/ 534 w 556"/>
              <a:gd name="T73" fmla="*/ 385 h 555"/>
              <a:gd name="T74" fmla="*/ 544 w 556"/>
              <a:gd name="T75" fmla="*/ 360 h 555"/>
              <a:gd name="T76" fmla="*/ 551 w 556"/>
              <a:gd name="T77" fmla="*/ 333 h 555"/>
              <a:gd name="T78" fmla="*/ 555 w 556"/>
              <a:gd name="T79" fmla="*/ 306 h 555"/>
              <a:gd name="T80" fmla="*/ 556 w 556"/>
              <a:gd name="T81" fmla="*/ 277 h 555"/>
              <a:gd name="T82" fmla="*/ 556 w 556"/>
              <a:gd name="T83" fmla="*/ 263 h 555"/>
              <a:gd name="T84" fmla="*/ 553 w 556"/>
              <a:gd name="T85" fmla="*/ 235 h 555"/>
              <a:gd name="T86" fmla="*/ 547 w 556"/>
              <a:gd name="T87" fmla="*/ 207 h 555"/>
              <a:gd name="T88" fmla="*/ 540 w 556"/>
              <a:gd name="T89" fmla="*/ 181 h 555"/>
              <a:gd name="T90" fmla="*/ 529 w 556"/>
              <a:gd name="T91" fmla="*/ 157 h 555"/>
              <a:gd name="T92" fmla="*/ 508 w 556"/>
              <a:gd name="T93" fmla="*/ 122 h 555"/>
              <a:gd name="T94" fmla="*/ 475 w 556"/>
              <a:gd name="T95" fmla="*/ 81 h 555"/>
              <a:gd name="T96" fmla="*/ 434 w 556"/>
              <a:gd name="T97" fmla="*/ 47 h 555"/>
              <a:gd name="T98" fmla="*/ 399 w 556"/>
              <a:gd name="T99" fmla="*/ 27 h 555"/>
              <a:gd name="T100" fmla="*/ 374 w 556"/>
              <a:gd name="T101" fmla="*/ 16 h 555"/>
              <a:gd name="T102" fmla="*/ 348 w 556"/>
              <a:gd name="T103" fmla="*/ 8 h 555"/>
              <a:gd name="T104" fmla="*/ 321 w 556"/>
              <a:gd name="T105" fmla="*/ 3 h 555"/>
              <a:gd name="T106" fmla="*/ 293 w 556"/>
              <a:gd name="T107" fmla="*/ 0 h 555"/>
              <a:gd name="T108" fmla="*/ 279 w 556"/>
              <a:gd name="T109" fmla="*/ 0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6" h="555">
                <a:moveTo>
                  <a:pt x="279" y="0"/>
                </a:moveTo>
                <a:lnTo>
                  <a:pt x="279" y="0"/>
                </a:lnTo>
                <a:lnTo>
                  <a:pt x="264" y="0"/>
                </a:lnTo>
                <a:lnTo>
                  <a:pt x="250" y="1"/>
                </a:lnTo>
                <a:lnTo>
                  <a:pt x="237" y="3"/>
                </a:lnTo>
                <a:lnTo>
                  <a:pt x="222" y="5"/>
                </a:lnTo>
                <a:lnTo>
                  <a:pt x="209" y="8"/>
                </a:lnTo>
                <a:lnTo>
                  <a:pt x="195" y="11"/>
                </a:lnTo>
                <a:lnTo>
                  <a:pt x="182" y="16"/>
                </a:lnTo>
                <a:lnTo>
                  <a:pt x="170" y="21"/>
                </a:lnTo>
                <a:lnTo>
                  <a:pt x="157" y="27"/>
                </a:lnTo>
                <a:lnTo>
                  <a:pt x="146" y="33"/>
                </a:lnTo>
                <a:lnTo>
                  <a:pt x="123" y="47"/>
                </a:lnTo>
                <a:lnTo>
                  <a:pt x="101" y="62"/>
                </a:lnTo>
                <a:lnTo>
                  <a:pt x="82" y="81"/>
                </a:lnTo>
                <a:lnTo>
                  <a:pt x="64" y="100"/>
                </a:lnTo>
                <a:lnTo>
                  <a:pt x="48" y="122"/>
                </a:lnTo>
                <a:lnTo>
                  <a:pt x="34" y="145"/>
                </a:lnTo>
                <a:lnTo>
                  <a:pt x="27" y="157"/>
                </a:lnTo>
                <a:lnTo>
                  <a:pt x="22" y="170"/>
                </a:lnTo>
                <a:lnTo>
                  <a:pt x="17" y="181"/>
                </a:lnTo>
                <a:lnTo>
                  <a:pt x="12" y="194"/>
                </a:lnTo>
                <a:lnTo>
                  <a:pt x="9" y="207"/>
                </a:lnTo>
                <a:lnTo>
                  <a:pt x="6" y="222"/>
                </a:lnTo>
                <a:lnTo>
                  <a:pt x="4" y="235"/>
                </a:lnTo>
                <a:lnTo>
                  <a:pt x="1" y="249"/>
                </a:lnTo>
                <a:lnTo>
                  <a:pt x="0" y="263"/>
                </a:lnTo>
                <a:lnTo>
                  <a:pt x="0" y="277"/>
                </a:lnTo>
                <a:lnTo>
                  <a:pt x="0" y="277"/>
                </a:lnTo>
                <a:lnTo>
                  <a:pt x="0" y="292"/>
                </a:lnTo>
                <a:lnTo>
                  <a:pt x="1" y="306"/>
                </a:lnTo>
                <a:lnTo>
                  <a:pt x="4" y="319"/>
                </a:lnTo>
                <a:lnTo>
                  <a:pt x="6" y="333"/>
                </a:lnTo>
                <a:lnTo>
                  <a:pt x="9" y="347"/>
                </a:lnTo>
                <a:lnTo>
                  <a:pt x="12" y="360"/>
                </a:lnTo>
                <a:lnTo>
                  <a:pt x="17" y="373"/>
                </a:lnTo>
                <a:lnTo>
                  <a:pt x="22" y="385"/>
                </a:lnTo>
                <a:lnTo>
                  <a:pt x="27" y="398"/>
                </a:lnTo>
                <a:lnTo>
                  <a:pt x="34" y="410"/>
                </a:lnTo>
                <a:lnTo>
                  <a:pt x="48" y="433"/>
                </a:lnTo>
                <a:lnTo>
                  <a:pt x="64" y="454"/>
                </a:lnTo>
                <a:lnTo>
                  <a:pt x="82" y="474"/>
                </a:lnTo>
                <a:lnTo>
                  <a:pt x="101" y="491"/>
                </a:lnTo>
                <a:lnTo>
                  <a:pt x="123" y="507"/>
                </a:lnTo>
                <a:lnTo>
                  <a:pt x="146" y="522"/>
                </a:lnTo>
                <a:lnTo>
                  <a:pt x="157" y="528"/>
                </a:lnTo>
                <a:lnTo>
                  <a:pt x="170" y="533"/>
                </a:lnTo>
                <a:lnTo>
                  <a:pt x="182" y="539"/>
                </a:lnTo>
                <a:lnTo>
                  <a:pt x="195" y="543"/>
                </a:lnTo>
                <a:lnTo>
                  <a:pt x="209" y="546"/>
                </a:lnTo>
                <a:lnTo>
                  <a:pt x="222" y="550"/>
                </a:lnTo>
                <a:lnTo>
                  <a:pt x="237" y="552"/>
                </a:lnTo>
                <a:lnTo>
                  <a:pt x="250" y="554"/>
                </a:lnTo>
                <a:lnTo>
                  <a:pt x="264" y="555"/>
                </a:lnTo>
                <a:lnTo>
                  <a:pt x="279" y="555"/>
                </a:lnTo>
                <a:lnTo>
                  <a:pt x="279" y="555"/>
                </a:lnTo>
                <a:lnTo>
                  <a:pt x="293" y="555"/>
                </a:lnTo>
                <a:lnTo>
                  <a:pt x="307" y="554"/>
                </a:lnTo>
                <a:lnTo>
                  <a:pt x="321" y="552"/>
                </a:lnTo>
                <a:lnTo>
                  <a:pt x="334" y="550"/>
                </a:lnTo>
                <a:lnTo>
                  <a:pt x="348" y="546"/>
                </a:lnTo>
                <a:lnTo>
                  <a:pt x="361" y="543"/>
                </a:lnTo>
                <a:lnTo>
                  <a:pt x="374" y="539"/>
                </a:lnTo>
                <a:lnTo>
                  <a:pt x="386" y="533"/>
                </a:lnTo>
                <a:lnTo>
                  <a:pt x="399" y="528"/>
                </a:lnTo>
                <a:lnTo>
                  <a:pt x="411" y="522"/>
                </a:lnTo>
                <a:lnTo>
                  <a:pt x="434" y="507"/>
                </a:lnTo>
                <a:lnTo>
                  <a:pt x="455" y="491"/>
                </a:lnTo>
                <a:lnTo>
                  <a:pt x="475" y="474"/>
                </a:lnTo>
                <a:lnTo>
                  <a:pt x="493" y="454"/>
                </a:lnTo>
                <a:lnTo>
                  <a:pt x="508" y="433"/>
                </a:lnTo>
                <a:lnTo>
                  <a:pt x="523" y="410"/>
                </a:lnTo>
                <a:lnTo>
                  <a:pt x="529" y="398"/>
                </a:lnTo>
                <a:lnTo>
                  <a:pt x="534" y="385"/>
                </a:lnTo>
                <a:lnTo>
                  <a:pt x="540" y="373"/>
                </a:lnTo>
                <a:lnTo>
                  <a:pt x="544" y="360"/>
                </a:lnTo>
                <a:lnTo>
                  <a:pt x="547" y="347"/>
                </a:lnTo>
                <a:lnTo>
                  <a:pt x="551" y="333"/>
                </a:lnTo>
                <a:lnTo>
                  <a:pt x="553" y="319"/>
                </a:lnTo>
                <a:lnTo>
                  <a:pt x="555" y="306"/>
                </a:lnTo>
                <a:lnTo>
                  <a:pt x="556" y="292"/>
                </a:lnTo>
                <a:lnTo>
                  <a:pt x="556" y="277"/>
                </a:lnTo>
                <a:lnTo>
                  <a:pt x="556" y="277"/>
                </a:lnTo>
                <a:lnTo>
                  <a:pt x="556" y="263"/>
                </a:lnTo>
                <a:lnTo>
                  <a:pt x="555" y="249"/>
                </a:lnTo>
                <a:lnTo>
                  <a:pt x="553" y="235"/>
                </a:lnTo>
                <a:lnTo>
                  <a:pt x="551" y="222"/>
                </a:lnTo>
                <a:lnTo>
                  <a:pt x="547" y="207"/>
                </a:lnTo>
                <a:lnTo>
                  <a:pt x="544" y="194"/>
                </a:lnTo>
                <a:lnTo>
                  <a:pt x="540" y="181"/>
                </a:lnTo>
                <a:lnTo>
                  <a:pt x="534" y="170"/>
                </a:lnTo>
                <a:lnTo>
                  <a:pt x="529" y="157"/>
                </a:lnTo>
                <a:lnTo>
                  <a:pt x="523" y="145"/>
                </a:lnTo>
                <a:lnTo>
                  <a:pt x="508" y="122"/>
                </a:lnTo>
                <a:lnTo>
                  <a:pt x="493" y="100"/>
                </a:lnTo>
                <a:lnTo>
                  <a:pt x="475" y="81"/>
                </a:lnTo>
                <a:lnTo>
                  <a:pt x="455" y="62"/>
                </a:lnTo>
                <a:lnTo>
                  <a:pt x="434" y="47"/>
                </a:lnTo>
                <a:lnTo>
                  <a:pt x="411" y="33"/>
                </a:lnTo>
                <a:lnTo>
                  <a:pt x="399" y="27"/>
                </a:lnTo>
                <a:lnTo>
                  <a:pt x="386" y="21"/>
                </a:lnTo>
                <a:lnTo>
                  <a:pt x="374" y="16"/>
                </a:lnTo>
                <a:lnTo>
                  <a:pt x="361" y="11"/>
                </a:lnTo>
                <a:lnTo>
                  <a:pt x="348" y="8"/>
                </a:lnTo>
                <a:lnTo>
                  <a:pt x="334" y="5"/>
                </a:lnTo>
                <a:lnTo>
                  <a:pt x="321" y="3"/>
                </a:lnTo>
                <a:lnTo>
                  <a:pt x="307" y="1"/>
                </a:lnTo>
                <a:lnTo>
                  <a:pt x="293" y="0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13" name="Freeform 5"/>
          <p:cNvSpPr>
            <a:spLocks/>
          </p:cNvSpPr>
          <p:nvPr userDrawn="1"/>
        </p:nvSpPr>
        <p:spPr bwMode="auto">
          <a:xfrm>
            <a:off x="3405221" y="3068969"/>
            <a:ext cx="722516" cy="719924"/>
          </a:xfrm>
          <a:custGeom>
            <a:avLst/>
            <a:gdLst>
              <a:gd name="T0" fmla="*/ 279 w 557"/>
              <a:gd name="T1" fmla="*/ 0 h 556"/>
              <a:gd name="T2" fmla="*/ 251 w 557"/>
              <a:gd name="T3" fmla="*/ 2 h 556"/>
              <a:gd name="T4" fmla="*/ 223 w 557"/>
              <a:gd name="T5" fmla="*/ 6 h 556"/>
              <a:gd name="T6" fmla="*/ 197 w 557"/>
              <a:gd name="T7" fmla="*/ 13 h 556"/>
              <a:gd name="T8" fmla="*/ 171 w 557"/>
              <a:gd name="T9" fmla="*/ 22 h 556"/>
              <a:gd name="T10" fmla="*/ 147 w 557"/>
              <a:gd name="T11" fmla="*/ 33 h 556"/>
              <a:gd name="T12" fmla="*/ 102 w 557"/>
              <a:gd name="T13" fmla="*/ 63 h 556"/>
              <a:gd name="T14" fmla="*/ 64 w 557"/>
              <a:gd name="T15" fmla="*/ 101 h 556"/>
              <a:gd name="T16" fmla="*/ 34 w 557"/>
              <a:gd name="T17" fmla="*/ 146 h 556"/>
              <a:gd name="T18" fmla="*/ 22 w 557"/>
              <a:gd name="T19" fmla="*/ 170 h 556"/>
              <a:gd name="T20" fmla="*/ 13 w 557"/>
              <a:gd name="T21" fmla="*/ 196 h 556"/>
              <a:gd name="T22" fmla="*/ 6 w 557"/>
              <a:gd name="T23" fmla="*/ 222 h 556"/>
              <a:gd name="T24" fmla="*/ 3 w 557"/>
              <a:gd name="T25" fmla="*/ 250 h 556"/>
              <a:gd name="T26" fmla="*/ 0 w 557"/>
              <a:gd name="T27" fmla="*/ 278 h 556"/>
              <a:gd name="T28" fmla="*/ 2 w 557"/>
              <a:gd name="T29" fmla="*/ 292 h 556"/>
              <a:gd name="T30" fmla="*/ 4 w 557"/>
              <a:gd name="T31" fmla="*/ 320 h 556"/>
              <a:gd name="T32" fmla="*/ 9 w 557"/>
              <a:gd name="T33" fmla="*/ 347 h 556"/>
              <a:gd name="T34" fmla="*/ 18 w 557"/>
              <a:gd name="T35" fmla="*/ 373 h 556"/>
              <a:gd name="T36" fmla="*/ 29 w 557"/>
              <a:gd name="T37" fmla="*/ 398 h 556"/>
              <a:gd name="T38" fmla="*/ 48 w 557"/>
              <a:gd name="T39" fmla="*/ 434 h 556"/>
              <a:gd name="T40" fmla="*/ 83 w 557"/>
              <a:gd name="T41" fmla="*/ 475 h 556"/>
              <a:gd name="T42" fmla="*/ 124 w 557"/>
              <a:gd name="T43" fmla="*/ 509 h 556"/>
              <a:gd name="T44" fmla="*/ 159 w 557"/>
              <a:gd name="T45" fmla="*/ 529 h 556"/>
              <a:gd name="T46" fmla="*/ 184 w 557"/>
              <a:gd name="T47" fmla="*/ 539 h 556"/>
              <a:gd name="T48" fmla="*/ 210 w 557"/>
              <a:gd name="T49" fmla="*/ 547 h 556"/>
              <a:gd name="T50" fmla="*/ 237 w 557"/>
              <a:gd name="T51" fmla="*/ 553 h 556"/>
              <a:gd name="T52" fmla="*/ 265 w 557"/>
              <a:gd name="T53" fmla="*/ 556 h 556"/>
              <a:gd name="T54" fmla="*/ 279 w 557"/>
              <a:gd name="T55" fmla="*/ 556 h 556"/>
              <a:gd name="T56" fmla="*/ 307 w 557"/>
              <a:gd name="T57" fmla="*/ 555 h 556"/>
              <a:gd name="T58" fmla="*/ 335 w 557"/>
              <a:gd name="T59" fmla="*/ 551 h 556"/>
              <a:gd name="T60" fmla="*/ 361 w 557"/>
              <a:gd name="T61" fmla="*/ 543 h 556"/>
              <a:gd name="T62" fmla="*/ 387 w 557"/>
              <a:gd name="T63" fmla="*/ 534 h 556"/>
              <a:gd name="T64" fmla="*/ 411 w 557"/>
              <a:gd name="T65" fmla="*/ 523 h 556"/>
              <a:gd name="T66" fmla="*/ 455 w 557"/>
              <a:gd name="T67" fmla="*/ 492 h 556"/>
              <a:gd name="T68" fmla="*/ 493 w 557"/>
              <a:gd name="T69" fmla="*/ 454 h 556"/>
              <a:gd name="T70" fmla="*/ 524 w 557"/>
              <a:gd name="T71" fmla="*/ 410 h 556"/>
              <a:gd name="T72" fmla="*/ 536 w 557"/>
              <a:gd name="T73" fmla="*/ 386 h 556"/>
              <a:gd name="T74" fmla="*/ 544 w 557"/>
              <a:gd name="T75" fmla="*/ 360 h 556"/>
              <a:gd name="T76" fmla="*/ 552 w 557"/>
              <a:gd name="T77" fmla="*/ 334 h 556"/>
              <a:gd name="T78" fmla="*/ 555 w 557"/>
              <a:gd name="T79" fmla="*/ 306 h 556"/>
              <a:gd name="T80" fmla="*/ 557 w 557"/>
              <a:gd name="T81" fmla="*/ 278 h 556"/>
              <a:gd name="T82" fmla="*/ 556 w 557"/>
              <a:gd name="T83" fmla="*/ 264 h 556"/>
              <a:gd name="T84" fmla="*/ 554 w 557"/>
              <a:gd name="T85" fmla="*/ 236 h 556"/>
              <a:gd name="T86" fmla="*/ 549 w 557"/>
              <a:gd name="T87" fmla="*/ 209 h 556"/>
              <a:gd name="T88" fmla="*/ 540 w 557"/>
              <a:gd name="T89" fmla="*/ 183 h 556"/>
              <a:gd name="T90" fmla="*/ 529 w 557"/>
              <a:gd name="T91" fmla="*/ 158 h 556"/>
              <a:gd name="T92" fmla="*/ 510 w 557"/>
              <a:gd name="T93" fmla="*/ 123 h 556"/>
              <a:gd name="T94" fmla="*/ 475 w 557"/>
              <a:gd name="T95" fmla="*/ 82 h 556"/>
              <a:gd name="T96" fmla="*/ 434 w 557"/>
              <a:gd name="T97" fmla="*/ 47 h 556"/>
              <a:gd name="T98" fmla="*/ 399 w 557"/>
              <a:gd name="T99" fmla="*/ 28 h 556"/>
              <a:gd name="T100" fmla="*/ 374 w 557"/>
              <a:gd name="T101" fmla="*/ 17 h 556"/>
              <a:gd name="T102" fmla="*/ 348 w 557"/>
              <a:gd name="T103" fmla="*/ 9 h 556"/>
              <a:gd name="T104" fmla="*/ 321 w 557"/>
              <a:gd name="T105" fmla="*/ 3 h 556"/>
              <a:gd name="T106" fmla="*/ 293 w 557"/>
              <a:gd name="T107" fmla="*/ 1 h 556"/>
              <a:gd name="T108" fmla="*/ 279 w 557"/>
              <a:gd name="T109" fmla="*/ 0 h 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57" h="556">
                <a:moveTo>
                  <a:pt x="279" y="0"/>
                </a:moveTo>
                <a:lnTo>
                  <a:pt x="279" y="0"/>
                </a:lnTo>
                <a:lnTo>
                  <a:pt x="265" y="1"/>
                </a:lnTo>
                <a:lnTo>
                  <a:pt x="251" y="2"/>
                </a:lnTo>
                <a:lnTo>
                  <a:pt x="237" y="3"/>
                </a:lnTo>
                <a:lnTo>
                  <a:pt x="223" y="6"/>
                </a:lnTo>
                <a:lnTo>
                  <a:pt x="210" y="9"/>
                </a:lnTo>
                <a:lnTo>
                  <a:pt x="197" y="13"/>
                </a:lnTo>
                <a:lnTo>
                  <a:pt x="184" y="17"/>
                </a:lnTo>
                <a:lnTo>
                  <a:pt x="171" y="22"/>
                </a:lnTo>
                <a:lnTo>
                  <a:pt x="159" y="28"/>
                </a:lnTo>
                <a:lnTo>
                  <a:pt x="147" y="33"/>
                </a:lnTo>
                <a:lnTo>
                  <a:pt x="124" y="47"/>
                </a:lnTo>
                <a:lnTo>
                  <a:pt x="102" y="63"/>
                </a:lnTo>
                <a:lnTo>
                  <a:pt x="83" y="82"/>
                </a:lnTo>
                <a:lnTo>
                  <a:pt x="64" y="101"/>
                </a:lnTo>
                <a:lnTo>
                  <a:pt x="48" y="123"/>
                </a:lnTo>
                <a:lnTo>
                  <a:pt x="34" y="146"/>
                </a:lnTo>
                <a:lnTo>
                  <a:pt x="29" y="158"/>
                </a:lnTo>
                <a:lnTo>
                  <a:pt x="22" y="170"/>
                </a:lnTo>
                <a:lnTo>
                  <a:pt x="18" y="183"/>
                </a:lnTo>
                <a:lnTo>
                  <a:pt x="13" y="196"/>
                </a:lnTo>
                <a:lnTo>
                  <a:pt x="9" y="209"/>
                </a:lnTo>
                <a:lnTo>
                  <a:pt x="6" y="222"/>
                </a:lnTo>
                <a:lnTo>
                  <a:pt x="4" y="236"/>
                </a:lnTo>
                <a:lnTo>
                  <a:pt x="3" y="250"/>
                </a:lnTo>
                <a:lnTo>
                  <a:pt x="2" y="264"/>
                </a:lnTo>
                <a:lnTo>
                  <a:pt x="0" y="278"/>
                </a:lnTo>
                <a:lnTo>
                  <a:pt x="0" y="278"/>
                </a:lnTo>
                <a:lnTo>
                  <a:pt x="2" y="292"/>
                </a:lnTo>
                <a:lnTo>
                  <a:pt x="3" y="306"/>
                </a:lnTo>
                <a:lnTo>
                  <a:pt x="4" y="320"/>
                </a:lnTo>
                <a:lnTo>
                  <a:pt x="6" y="334"/>
                </a:lnTo>
                <a:lnTo>
                  <a:pt x="9" y="347"/>
                </a:lnTo>
                <a:lnTo>
                  <a:pt x="13" y="360"/>
                </a:lnTo>
                <a:lnTo>
                  <a:pt x="18" y="373"/>
                </a:lnTo>
                <a:lnTo>
                  <a:pt x="22" y="386"/>
                </a:lnTo>
                <a:lnTo>
                  <a:pt x="29" y="398"/>
                </a:lnTo>
                <a:lnTo>
                  <a:pt x="34" y="410"/>
                </a:lnTo>
                <a:lnTo>
                  <a:pt x="48" y="434"/>
                </a:lnTo>
                <a:lnTo>
                  <a:pt x="64" y="454"/>
                </a:lnTo>
                <a:lnTo>
                  <a:pt x="83" y="475"/>
                </a:lnTo>
                <a:lnTo>
                  <a:pt x="102" y="492"/>
                </a:lnTo>
                <a:lnTo>
                  <a:pt x="124" y="509"/>
                </a:lnTo>
                <a:lnTo>
                  <a:pt x="147" y="523"/>
                </a:lnTo>
                <a:lnTo>
                  <a:pt x="159" y="529"/>
                </a:lnTo>
                <a:lnTo>
                  <a:pt x="171" y="534"/>
                </a:lnTo>
                <a:lnTo>
                  <a:pt x="184" y="539"/>
                </a:lnTo>
                <a:lnTo>
                  <a:pt x="197" y="543"/>
                </a:lnTo>
                <a:lnTo>
                  <a:pt x="210" y="547"/>
                </a:lnTo>
                <a:lnTo>
                  <a:pt x="223" y="551"/>
                </a:lnTo>
                <a:lnTo>
                  <a:pt x="237" y="553"/>
                </a:lnTo>
                <a:lnTo>
                  <a:pt x="251" y="555"/>
                </a:lnTo>
                <a:lnTo>
                  <a:pt x="265" y="556"/>
                </a:lnTo>
                <a:lnTo>
                  <a:pt x="279" y="556"/>
                </a:lnTo>
                <a:lnTo>
                  <a:pt x="279" y="556"/>
                </a:lnTo>
                <a:lnTo>
                  <a:pt x="293" y="556"/>
                </a:lnTo>
                <a:lnTo>
                  <a:pt x="307" y="555"/>
                </a:lnTo>
                <a:lnTo>
                  <a:pt x="321" y="553"/>
                </a:lnTo>
                <a:lnTo>
                  <a:pt x="335" y="551"/>
                </a:lnTo>
                <a:lnTo>
                  <a:pt x="348" y="547"/>
                </a:lnTo>
                <a:lnTo>
                  <a:pt x="361" y="543"/>
                </a:lnTo>
                <a:lnTo>
                  <a:pt x="374" y="539"/>
                </a:lnTo>
                <a:lnTo>
                  <a:pt x="387" y="534"/>
                </a:lnTo>
                <a:lnTo>
                  <a:pt x="399" y="529"/>
                </a:lnTo>
                <a:lnTo>
                  <a:pt x="411" y="523"/>
                </a:lnTo>
                <a:lnTo>
                  <a:pt x="434" y="509"/>
                </a:lnTo>
                <a:lnTo>
                  <a:pt x="455" y="492"/>
                </a:lnTo>
                <a:lnTo>
                  <a:pt x="475" y="475"/>
                </a:lnTo>
                <a:lnTo>
                  <a:pt x="493" y="454"/>
                </a:lnTo>
                <a:lnTo>
                  <a:pt x="510" y="434"/>
                </a:lnTo>
                <a:lnTo>
                  <a:pt x="524" y="410"/>
                </a:lnTo>
                <a:lnTo>
                  <a:pt x="529" y="398"/>
                </a:lnTo>
                <a:lnTo>
                  <a:pt x="536" y="386"/>
                </a:lnTo>
                <a:lnTo>
                  <a:pt x="540" y="373"/>
                </a:lnTo>
                <a:lnTo>
                  <a:pt x="544" y="360"/>
                </a:lnTo>
                <a:lnTo>
                  <a:pt x="549" y="347"/>
                </a:lnTo>
                <a:lnTo>
                  <a:pt x="552" y="334"/>
                </a:lnTo>
                <a:lnTo>
                  <a:pt x="554" y="320"/>
                </a:lnTo>
                <a:lnTo>
                  <a:pt x="555" y="306"/>
                </a:lnTo>
                <a:lnTo>
                  <a:pt x="556" y="292"/>
                </a:lnTo>
                <a:lnTo>
                  <a:pt x="557" y="278"/>
                </a:lnTo>
                <a:lnTo>
                  <a:pt x="557" y="278"/>
                </a:lnTo>
                <a:lnTo>
                  <a:pt x="556" y="264"/>
                </a:lnTo>
                <a:lnTo>
                  <a:pt x="555" y="250"/>
                </a:lnTo>
                <a:lnTo>
                  <a:pt x="554" y="236"/>
                </a:lnTo>
                <a:lnTo>
                  <a:pt x="552" y="222"/>
                </a:lnTo>
                <a:lnTo>
                  <a:pt x="549" y="209"/>
                </a:lnTo>
                <a:lnTo>
                  <a:pt x="544" y="196"/>
                </a:lnTo>
                <a:lnTo>
                  <a:pt x="540" y="183"/>
                </a:lnTo>
                <a:lnTo>
                  <a:pt x="536" y="170"/>
                </a:lnTo>
                <a:lnTo>
                  <a:pt x="529" y="158"/>
                </a:lnTo>
                <a:lnTo>
                  <a:pt x="524" y="146"/>
                </a:lnTo>
                <a:lnTo>
                  <a:pt x="510" y="123"/>
                </a:lnTo>
                <a:lnTo>
                  <a:pt x="493" y="101"/>
                </a:lnTo>
                <a:lnTo>
                  <a:pt x="475" y="82"/>
                </a:lnTo>
                <a:lnTo>
                  <a:pt x="455" y="63"/>
                </a:lnTo>
                <a:lnTo>
                  <a:pt x="434" y="47"/>
                </a:lnTo>
                <a:lnTo>
                  <a:pt x="411" y="33"/>
                </a:lnTo>
                <a:lnTo>
                  <a:pt x="399" y="28"/>
                </a:lnTo>
                <a:lnTo>
                  <a:pt x="387" y="22"/>
                </a:lnTo>
                <a:lnTo>
                  <a:pt x="374" y="17"/>
                </a:lnTo>
                <a:lnTo>
                  <a:pt x="361" y="13"/>
                </a:lnTo>
                <a:lnTo>
                  <a:pt x="348" y="9"/>
                </a:lnTo>
                <a:lnTo>
                  <a:pt x="335" y="6"/>
                </a:lnTo>
                <a:lnTo>
                  <a:pt x="321" y="3"/>
                </a:lnTo>
                <a:lnTo>
                  <a:pt x="307" y="2"/>
                </a:lnTo>
                <a:lnTo>
                  <a:pt x="293" y="1"/>
                </a:lnTo>
                <a:lnTo>
                  <a:pt x="279" y="0"/>
                </a:lnTo>
                <a:lnTo>
                  <a:pt x="279" y="0"/>
                </a:lnTo>
                <a:close/>
              </a:path>
            </a:pathLst>
          </a:custGeom>
          <a:solidFill>
            <a:srgbClr val="FFFFFF"/>
          </a:solidFill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grpSp>
        <p:nvGrpSpPr>
          <p:cNvPr id="14" name="Grupa 13"/>
          <p:cNvGrpSpPr/>
          <p:nvPr userDrawn="1"/>
        </p:nvGrpSpPr>
        <p:grpSpPr>
          <a:xfrm>
            <a:off x="3652395" y="3197438"/>
            <a:ext cx="201993" cy="458370"/>
            <a:chOff x="3652395" y="3187421"/>
            <a:chExt cx="201993" cy="458370"/>
          </a:xfrm>
        </p:grpSpPr>
        <p:sp>
          <p:nvSpPr>
            <p:cNvPr id="15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6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7" name="Grupa 16"/>
          <p:cNvGrpSpPr/>
          <p:nvPr userDrawn="1"/>
        </p:nvGrpSpPr>
        <p:grpSpPr>
          <a:xfrm>
            <a:off x="4472299" y="3195975"/>
            <a:ext cx="201993" cy="458370"/>
            <a:chOff x="3652395" y="3187421"/>
            <a:chExt cx="201993" cy="458370"/>
          </a:xfrm>
        </p:grpSpPr>
        <p:sp>
          <p:nvSpPr>
            <p:cNvPr id="18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9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20" name="Grupa 19"/>
          <p:cNvGrpSpPr/>
          <p:nvPr userDrawn="1"/>
        </p:nvGrpSpPr>
        <p:grpSpPr>
          <a:xfrm>
            <a:off x="5280274" y="3193880"/>
            <a:ext cx="201993" cy="458370"/>
            <a:chOff x="3652395" y="3187421"/>
            <a:chExt cx="201993" cy="458370"/>
          </a:xfrm>
        </p:grpSpPr>
        <p:sp>
          <p:nvSpPr>
            <p:cNvPr id="21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2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23" name="Grupa 22"/>
          <p:cNvGrpSpPr/>
          <p:nvPr userDrawn="1"/>
        </p:nvGrpSpPr>
        <p:grpSpPr>
          <a:xfrm>
            <a:off x="6087227" y="3199738"/>
            <a:ext cx="201993" cy="458370"/>
            <a:chOff x="3652395" y="3187421"/>
            <a:chExt cx="201993" cy="458370"/>
          </a:xfrm>
        </p:grpSpPr>
        <p:sp>
          <p:nvSpPr>
            <p:cNvPr id="24" name="Freeform 7"/>
            <p:cNvSpPr>
              <a:spLocks/>
            </p:cNvSpPr>
            <p:nvPr userDrawn="1"/>
          </p:nvSpPr>
          <p:spPr bwMode="auto">
            <a:xfrm>
              <a:off x="3652395" y="3342801"/>
              <a:ext cx="194228" cy="302990"/>
            </a:xfrm>
            <a:custGeom>
              <a:avLst/>
              <a:gdLst>
                <a:gd name="T0" fmla="*/ 147 w 152"/>
                <a:gd name="T1" fmla="*/ 217 h 235"/>
                <a:gd name="T2" fmla="*/ 112 w 152"/>
                <a:gd name="T3" fmla="*/ 230 h 235"/>
                <a:gd name="T4" fmla="*/ 97 w 152"/>
                <a:gd name="T5" fmla="*/ 233 h 235"/>
                <a:gd name="T6" fmla="*/ 80 w 152"/>
                <a:gd name="T7" fmla="*/ 235 h 235"/>
                <a:gd name="T8" fmla="*/ 57 w 152"/>
                <a:gd name="T9" fmla="*/ 231 h 235"/>
                <a:gd name="T10" fmla="*/ 39 w 152"/>
                <a:gd name="T11" fmla="*/ 221 h 235"/>
                <a:gd name="T12" fmla="*/ 32 w 152"/>
                <a:gd name="T13" fmla="*/ 214 h 235"/>
                <a:gd name="T14" fmla="*/ 25 w 152"/>
                <a:gd name="T15" fmla="*/ 198 h 235"/>
                <a:gd name="T16" fmla="*/ 24 w 152"/>
                <a:gd name="T17" fmla="*/ 188 h 235"/>
                <a:gd name="T18" fmla="*/ 25 w 152"/>
                <a:gd name="T19" fmla="*/ 172 h 235"/>
                <a:gd name="T20" fmla="*/ 47 w 152"/>
                <a:gd name="T21" fmla="*/ 88 h 235"/>
                <a:gd name="T22" fmla="*/ 51 w 152"/>
                <a:gd name="T23" fmla="*/ 70 h 235"/>
                <a:gd name="T24" fmla="*/ 52 w 152"/>
                <a:gd name="T25" fmla="*/ 62 h 235"/>
                <a:gd name="T26" fmla="*/ 53 w 152"/>
                <a:gd name="T27" fmla="*/ 54 h 235"/>
                <a:gd name="T28" fmla="*/ 51 w 152"/>
                <a:gd name="T29" fmla="*/ 44 h 235"/>
                <a:gd name="T30" fmla="*/ 48 w 152"/>
                <a:gd name="T31" fmla="*/ 37 h 235"/>
                <a:gd name="T32" fmla="*/ 45 w 152"/>
                <a:gd name="T33" fmla="*/ 35 h 235"/>
                <a:gd name="T34" fmla="*/ 35 w 152"/>
                <a:gd name="T35" fmla="*/ 33 h 235"/>
                <a:gd name="T36" fmla="*/ 27 w 152"/>
                <a:gd name="T37" fmla="*/ 33 h 235"/>
                <a:gd name="T38" fmla="*/ 13 w 152"/>
                <a:gd name="T39" fmla="*/ 35 h 235"/>
                <a:gd name="T40" fmla="*/ 0 w 152"/>
                <a:gd name="T41" fmla="*/ 39 h 235"/>
                <a:gd name="T42" fmla="*/ 5 w 152"/>
                <a:gd name="T43" fmla="*/ 18 h 235"/>
                <a:gd name="T44" fmla="*/ 40 w 152"/>
                <a:gd name="T45" fmla="*/ 5 h 235"/>
                <a:gd name="T46" fmla="*/ 57 w 152"/>
                <a:gd name="T47" fmla="*/ 2 h 235"/>
                <a:gd name="T48" fmla="*/ 72 w 152"/>
                <a:gd name="T49" fmla="*/ 0 h 235"/>
                <a:gd name="T50" fmla="*/ 95 w 152"/>
                <a:gd name="T51" fmla="*/ 3 h 235"/>
                <a:gd name="T52" fmla="*/ 113 w 152"/>
                <a:gd name="T53" fmla="*/ 13 h 235"/>
                <a:gd name="T54" fmla="*/ 119 w 152"/>
                <a:gd name="T55" fmla="*/ 21 h 235"/>
                <a:gd name="T56" fmla="*/ 126 w 152"/>
                <a:gd name="T57" fmla="*/ 37 h 235"/>
                <a:gd name="T58" fmla="*/ 127 w 152"/>
                <a:gd name="T59" fmla="*/ 47 h 235"/>
                <a:gd name="T60" fmla="*/ 126 w 152"/>
                <a:gd name="T61" fmla="*/ 62 h 235"/>
                <a:gd name="T62" fmla="*/ 123 w 152"/>
                <a:gd name="T63" fmla="*/ 81 h 235"/>
                <a:gd name="T64" fmla="*/ 104 w 152"/>
                <a:gd name="T65" fmla="*/ 147 h 235"/>
                <a:gd name="T66" fmla="*/ 100 w 152"/>
                <a:gd name="T67" fmla="*/ 165 h 235"/>
                <a:gd name="T68" fmla="*/ 98 w 152"/>
                <a:gd name="T69" fmla="*/ 180 h 235"/>
                <a:gd name="T70" fmla="*/ 100 w 152"/>
                <a:gd name="T71" fmla="*/ 192 h 235"/>
                <a:gd name="T72" fmla="*/ 104 w 152"/>
                <a:gd name="T73" fmla="*/ 198 h 235"/>
                <a:gd name="T74" fmla="*/ 108 w 152"/>
                <a:gd name="T75" fmla="*/ 200 h 235"/>
                <a:gd name="T76" fmla="*/ 117 w 152"/>
                <a:gd name="T77" fmla="*/ 203 h 235"/>
                <a:gd name="T78" fmla="*/ 124 w 152"/>
                <a:gd name="T79" fmla="*/ 203 h 235"/>
                <a:gd name="T80" fmla="*/ 139 w 152"/>
                <a:gd name="T81" fmla="*/ 200 h 235"/>
                <a:gd name="T82" fmla="*/ 152 w 152"/>
                <a:gd name="T83" fmla="*/ 19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35">
                  <a:moveTo>
                    <a:pt x="147" y="217"/>
                  </a:moveTo>
                  <a:lnTo>
                    <a:pt x="147" y="21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04" y="232"/>
                  </a:lnTo>
                  <a:lnTo>
                    <a:pt x="97" y="233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67" y="234"/>
                  </a:lnTo>
                  <a:lnTo>
                    <a:pt x="57" y="231"/>
                  </a:lnTo>
                  <a:lnTo>
                    <a:pt x="47" y="227"/>
                  </a:lnTo>
                  <a:lnTo>
                    <a:pt x="39" y="221"/>
                  </a:lnTo>
                  <a:lnTo>
                    <a:pt x="39" y="221"/>
                  </a:lnTo>
                  <a:lnTo>
                    <a:pt x="32" y="214"/>
                  </a:lnTo>
                  <a:lnTo>
                    <a:pt x="27" y="207"/>
                  </a:lnTo>
                  <a:lnTo>
                    <a:pt x="25" y="198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8" y="154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52" y="62"/>
                  </a:lnTo>
                  <a:lnTo>
                    <a:pt x="53" y="54"/>
                  </a:lnTo>
                  <a:lnTo>
                    <a:pt x="53" y="54"/>
                  </a:lnTo>
                  <a:lnTo>
                    <a:pt x="52" y="49"/>
                  </a:lnTo>
                  <a:lnTo>
                    <a:pt x="51" y="44"/>
                  </a:lnTo>
                  <a:lnTo>
                    <a:pt x="50" y="40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5" y="35"/>
                  </a:lnTo>
                  <a:lnTo>
                    <a:pt x="40" y="34"/>
                  </a:lnTo>
                  <a:lnTo>
                    <a:pt x="35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3" y="35"/>
                  </a:lnTo>
                  <a:lnTo>
                    <a:pt x="0" y="3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3" y="12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57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4" y="1"/>
                  </a:lnTo>
                  <a:lnTo>
                    <a:pt x="95" y="3"/>
                  </a:lnTo>
                  <a:lnTo>
                    <a:pt x="104" y="8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9" y="21"/>
                  </a:lnTo>
                  <a:lnTo>
                    <a:pt x="124" y="28"/>
                  </a:lnTo>
                  <a:lnTo>
                    <a:pt x="126" y="37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5" y="73"/>
                  </a:lnTo>
                  <a:lnTo>
                    <a:pt x="123" y="81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0" y="165"/>
                  </a:lnTo>
                  <a:lnTo>
                    <a:pt x="100" y="165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6"/>
                  </a:lnTo>
                  <a:lnTo>
                    <a:pt x="100" y="192"/>
                  </a:lnTo>
                  <a:lnTo>
                    <a:pt x="101" y="195"/>
                  </a:lnTo>
                  <a:lnTo>
                    <a:pt x="104" y="198"/>
                  </a:lnTo>
                  <a:lnTo>
                    <a:pt x="104" y="198"/>
                  </a:lnTo>
                  <a:lnTo>
                    <a:pt x="108" y="200"/>
                  </a:lnTo>
                  <a:lnTo>
                    <a:pt x="112" y="201"/>
                  </a:lnTo>
                  <a:lnTo>
                    <a:pt x="117" y="203"/>
                  </a:lnTo>
                  <a:lnTo>
                    <a:pt x="124" y="203"/>
                  </a:lnTo>
                  <a:lnTo>
                    <a:pt x="124" y="203"/>
                  </a:lnTo>
                  <a:lnTo>
                    <a:pt x="131" y="203"/>
                  </a:lnTo>
                  <a:lnTo>
                    <a:pt x="139" y="200"/>
                  </a:lnTo>
                  <a:lnTo>
                    <a:pt x="139" y="200"/>
                  </a:lnTo>
                  <a:lnTo>
                    <a:pt x="152" y="196"/>
                  </a:lnTo>
                  <a:lnTo>
                    <a:pt x="147" y="217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5" name="Freeform 8"/>
            <p:cNvSpPr>
              <a:spLocks/>
            </p:cNvSpPr>
            <p:nvPr userDrawn="1"/>
          </p:nvSpPr>
          <p:spPr bwMode="auto">
            <a:xfrm>
              <a:off x="3740445" y="3187421"/>
              <a:ext cx="113943" cy="106175"/>
            </a:xfrm>
            <a:custGeom>
              <a:avLst/>
              <a:gdLst>
                <a:gd name="T0" fmla="*/ 74 w 87"/>
                <a:gd name="T1" fmla="*/ 70 h 82"/>
                <a:gd name="T2" fmla="*/ 74 w 87"/>
                <a:gd name="T3" fmla="*/ 70 h 82"/>
                <a:gd name="T4" fmla="*/ 68 w 87"/>
                <a:gd name="T5" fmla="*/ 76 h 82"/>
                <a:gd name="T6" fmla="*/ 60 w 87"/>
                <a:gd name="T7" fmla="*/ 79 h 82"/>
                <a:gd name="T8" fmla="*/ 53 w 87"/>
                <a:gd name="T9" fmla="*/ 81 h 82"/>
                <a:gd name="T10" fmla="*/ 44 w 87"/>
                <a:gd name="T11" fmla="*/ 82 h 82"/>
                <a:gd name="T12" fmla="*/ 44 w 87"/>
                <a:gd name="T13" fmla="*/ 82 h 82"/>
                <a:gd name="T14" fmla="*/ 34 w 87"/>
                <a:gd name="T15" fmla="*/ 81 h 82"/>
                <a:gd name="T16" fmla="*/ 27 w 87"/>
                <a:gd name="T17" fmla="*/ 79 h 82"/>
                <a:gd name="T18" fmla="*/ 19 w 87"/>
                <a:gd name="T19" fmla="*/ 76 h 82"/>
                <a:gd name="T20" fmla="*/ 13 w 87"/>
                <a:gd name="T21" fmla="*/ 70 h 82"/>
                <a:gd name="T22" fmla="*/ 13 w 87"/>
                <a:gd name="T23" fmla="*/ 70 h 82"/>
                <a:gd name="T24" fmla="*/ 7 w 87"/>
                <a:gd name="T25" fmla="*/ 64 h 82"/>
                <a:gd name="T26" fmla="*/ 3 w 87"/>
                <a:gd name="T27" fmla="*/ 57 h 82"/>
                <a:gd name="T28" fmla="*/ 1 w 87"/>
                <a:gd name="T29" fmla="*/ 50 h 82"/>
                <a:gd name="T30" fmla="*/ 0 w 87"/>
                <a:gd name="T31" fmla="*/ 41 h 82"/>
                <a:gd name="T32" fmla="*/ 0 w 87"/>
                <a:gd name="T33" fmla="*/ 41 h 82"/>
                <a:gd name="T34" fmla="*/ 1 w 87"/>
                <a:gd name="T35" fmla="*/ 34 h 82"/>
                <a:gd name="T36" fmla="*/ 3 w 87"/>
                <a:gd name="T37" fmla="*/ 26 h 82"/>
                <a:gd name="T38" fmla="*/ 7 w 87"/>
                <a:gd name="T39" fmla="*/ 18 h 82"/>
                <a:gd name="T40" fmla="*/ 13 w 87"/>
                <a:gd name="T41" fmla="*/ 12 h 82"/>
                <a:gd name="T42" fmla="*/ 13 w 87"/>
                <a:gd name="T43" fmla="*/ 12 h 82"/>
                <a:gd name="T44" fmla="*/ 19 w 87"/>
                <a:gd name="T45" fmla="*/ 6 h 82"/>
                <a:gd name="T46" fmla="*/ 27 w 87"/>
                <a:gd name="T47" fmla="*/ 3 h 82"/>
                <a:gd name="T48" fmla="*/ 34 w 87"/>
                <a:gd name="T49" fmla="*/ 1 h 82"/>
                <a:gd name="T50" fmla="*/ 44 w 87"/>
                <a:gd name="T51" fmla="*/ 0 h 82"/>
                <a:gd name="T52" fmla="*/ 44 w 87"/>
                <a:gd name="T53" fmla="*/ 0 h 82"/>
                <a:gd name="T54" fmla="*/ 53 w 87"/>
                <a:gd name="T55" fmla="*/ 1 h 82"/>
                <a:gd name="T56" fmla="*/ 60 w 87"/>
                <a:gd name="T57" fmla="*/ 3 h 82"/>
                <a:gd name="T58" fmla="*/ 68 w 87"/>
                <a:gd name="T59" fmla="*/ 6 h 82"/>
                <a:gd name="T60" fmla="*/ 74 w 87"/>
                <a:gd name="T61" fmla="*/ 12 h 82"/>
                <a:gd name="T62" fmla="*/ 74 w 87"/>
                <a:gd name="T63" fmla="*/ 12 h 82"/>
                <a:gd name="T64" fmla="*/ 80 w 87"/>
                <a:gd name="T65" fmla="*/ 18 h 82"/>
                <a:gd name="T66" fmla="*/ 84 w 87"/>
                <a:gd name="T67" fmla="*/ 26 h 82"/>
                <a:gd name="T68" fmla="*/ 86 w 87"/>
                <a:gd name="T69" fmla="*/ 34 h 82"/>
                <a:gd name="T70" fmla="*/ 87 w 87"/>
                <a:gd name="T71" fmla="*/ 41 h 82"/>
                <a:gd name="T72" fmla="*/ 87 w 87"/>
                <a:gd name="T73" fmla="*/ 41 h 82"/>
                <a:gd name="T74" fmla="*/ 86 w 87"/>
                <a:gd name="T75" fmla="*/ 50 h 82"/>
                <a:gd name="T76" fmla="*/ 84 w 87"/>
                <a:gd name="T77" fmla="*/ 57 h 82"/>
                <a:gd name="T78" fmla="*/ 80 w 87"/>
                <a:gd name="T79" fmla="*/ 64 h 82"/>
                <a:gd name="T80" fmla="*/ 74 w 87"/>
                <a:gd name="T81" fmla="*/ 70 h 82"/>
                <a:gd name="T82" fmla="*/ 74 w 87"/>
                <a:gd name="T83" fmla="*/ 7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82">
                  <a:moveTo>
                    <a:pt x="74" y="70"/>
                  </a:moveTo>
                  <a:lnTo>
                    <a:pt x="74" y="70"/>
                  </a:lnTo>
                  <a:lnTo>
                    <a:pt x="68" y="76"/>
                  </a:lnTo>
                  <a:lnTo>
                    <a:pt x="60" y="79"/>
                  </a:lnTo>
                  <a:lnTo>
                    <a:pt x="53" y="81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4" y="81"/>
                  </a:lnTo>
                  <a:lnTo>
                    <a:pt x="27" y="79"/>
                  </a:lnTo>
                  <a:lnTo>
                    <a:pt x="19" y="76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3" y="26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9" y="6"/>
                  </a:lnTo>
                  <a:lnTo>
                    <a:pt x="27" y="3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53" y="1"/>
                  </a:lnTo>
                  <a:lnTo>
                    <a:pt x="60" y="3"/>
                  </a:lnTo>
                  <a:lnTo>
                    <a:pt x="68" y="6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80" y="18"/>
                  </a:lnTo>
                  <a:lnTo>
                    <a:pt x="84" y="26"/>
                  </a:lnTo>
                  <a:lnTo>
                    <a:pt x="86" y="34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6" y="50"/>
                  </a:lnTo>
                  <a:lnTo>
                    <a:pt x="84" y="57"/>
                  </a:lnTo>
                  <a:lnTo>
                    <a:pt x="80" y="64"/>
                  </a:lnTo>
                  <a:lnTo>
                    <a:pt x="74" y="70"/>
                  </a:lnTo>
                  <a:lnTo>
                    <a:pt x="74" y="7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2827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metryczk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Łącznik prosty 25"/>
          <p:cNvCxnSpPr/>
          <p:nvPr userDrawn="1"/>
        </p:nvCxnSpPr>
        <p:spPr>
          <a:xfrm>
            <a:off x="323528" y="289011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Łącznik prosty 26"/>
          <p:cNvCxnSpPr/>
          <p:nvPr userDrawn="1"/>
        </p:nvCxnSpPr>
        <p:spPr>
          <a:xfrm>
            <a:off x="323528" y="393305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itle 1"/>
          <p:cNvSpPr txBox="1">
            <a:spLocks/>
          </p:cNvSpPr>
          <p:nvPr userDrawn="1"/>
        </p:nvSpPr>
        <p:spPr>
          <a:xfrm>
            <a:off x="3059832" y="4005064"/>
            <a:ext cx="3024336" cy="360039"/>
          </a:xfrm>
          <a:prstGeom prst="rect">
            <a:avLst/>
          </a:prstGeom>
        </p:spPr>
        <p:txBody>
          <a:bodyPr anchor="b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kern="1200">
                <a:solidFill>
                  <a:srgbClr val="004B88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pl-PL" dirty="0" smtClean="0"/>
              <a:t>charakterystyka firm</a:t>
            </a:r>
            <a:endParaRPr lang="en-US" dirty="0"/>
          </a:p>
        </p:txBody>
      </p:sp>
      <p:sp>
        <p:nvSpPr>
          <p:cNvPr id="30" name="Freeform 20"/>
          <p:cNvSpPr>
            <a:spLocks/>
          </p:cNvSpPr>
          <p:nvPr/>
        </p:nvSpPr>
        <p:spPr bwMode="auto">
          <a:xfrm>
            <a:off x="4211930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tx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grpSp>
        <p:nvGrpSpPr>
          <p:cNvPr id="31" name="Grupa 30"/>
          <p:cNvGrpSpPr/>
          <p:nvPr userDrawn="1"/>
        </p:nvGrpSpPr>
        <p:grpSpPr>
          <a:xfrm>
            <a:off x="4386193" y="3187687"/>
            <a:ext cx="357923" cy="463391"/>
            <a:chOff x="1216026" y="71438"/>
            <a:chExt cx="371475" cy="398462"/>
          </a:xfrm>
        </p:grpSpPr>
        <p:sp>
          <p:nvSpPr>
            <p:cNvPr id="32" name="Freeform 216"/>
            <p:cNvSpPr>
              <a:spLocks noEditPoints="1"/>
            </p:cNvSpPr>
            <p:nvPr/>
          </p:nvSpPr>
          <p:spPr bwMode="auto">
            <a:xfrm>
              <a:off x="1238251" y="138113"/>
              <a:ext cx="92075" cy="301625"/>
            </a:xfrm>
            <a:custGeom>
              <a:avLst/>
              <a:gdLst>
                <a:gd name="T0" fmla="*/ 0 w 58"/>
                <a:gd name="T1" fmla="*/ 190 h 190"/>
                <a:gd name="T2" fmla="*/ 0 w 58"/>
                <a:gd name="T3" fmla="*/ 0 h 190"/>
                <a:gd name="T4" fmla="*/ 58 w 58"/>
                <a:gd name="T5" fmla="*/ 0 h 190"/>
                <a:gd name="T6" fmla="*/ 58 w 58"/>
                <a:gd name="T7" fmla="*/ 190 h 190"/>
                <a:gd name="T8" fmla="*/ 0 w 58"/>
                <a:gd name="T9" fmla="*/ 190 h 190"/>
                <a:gd name="T10" fmla="*/ 18 w 58"/>
                <a:gd name="T11" fmla="*/ 23 h 190"/>
                <a:gd name="T12" fmla="*/ 18 w 58"/>
                <a:gd name="T13" fmla="*/ 51 h 190"/>
                <a:gd name="T14" fmla="*/ 40 w 58"/>
                <a:gd name="T15" fmla="*/ 51 h 190"/>
                <a:gd name="T16" fmla="*/ 40 w 58"/>
                <a:gd name="T17" fmla="*/ 23 h 190"/>
                <a:gd name="T18" fmla="*/ 18 w 58"/>
                <a:gd name="T19" fmla="*/ 23 h 190"/>
                <a:gd name="T20" fmla="*/ 18 w 58"/>
                <a:gd name="T21" fmla="*/ 65 h 190"/>
                <a:gd name="T22" fmla="*/ 18 w 58"/>
                <a:gd name="T23" fmla="*/ 94 h 190"/>
                <a:gd name="T24" fmla="*/ 40 w 58"/>
                <a:gd name="T25" fmla="*/ 94 h 190"/>
                <a:gd name="T26" fmla="*/ 40 w 58"/>
                <a:gd name="T27" fmla="*/ 65 h 190"/>
                <a:gd name="T28" fmla="*/ 18 w 58"/>
                <a:gd name="T29" fmla="*/ 65 h 190"/>
                <a:gd name="T30" fmla="*/ 18 w 58"/>
                <a:gd name="T31" fmla="*/ 106 h 190"/>
                <a:gd name="T32" fmla="*/ 18 w 58"/>
                <a:gd name="T33" fmla="*/ 136 h 190"/>
                <a:gd name="T34" fmla="*/ 40 w 58"/>
                <a:gd name="T35" fmla="*/ 136 h 190"/>
                <a:gd name="T36" fmla="*/ 40 w 58"/>
                <a:gd name="T37" fmla="*/ 106 h 190"/>
                <a:gd name="T38" fmla="*/ 18 w 58"/>
                <a:gd name="T39" fmla="*/ 106 h 190"/>
                <a:gd name="T40" fmla="*/ 18 w 58"/>
                <a:gd name="T41" fmla="*/ 148 h 190"/>
                <a:gd name="T42" fmla="*/ 18 w 58"/>
                <a:gd name="T43" fmla="*/ 178 h 190"/>
                <a:gd name="T44" fmla="*/ 40 w 58"/>
                <a:gd name="T45" fmla="*/ 178 h 190"/>
                <a:gd name="T46" fmla="*/ 40 w 58"/>
                <a:gd name="T47" fmla="*/ 148 h 190"/>
                <a:gd name="T48" fmla="*/ 18 w 58"/>
                <a:gd name="T49" fmla="*/ 1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190">
                  <a:moveTo>
                    <a:pt x="0" y="190"/>
                  </a:moveTo>
                  <a:lnTo>
                    <a:pt x="0" y="0"/>
                  </a:lnTo>
                  <a:lnTo>
                    <a:pt x="58" y="0"/>
                  </a:lnTo>
                  <a:lnTo>
                    <a:pt x="58" y="190"/>
                  </a:lnTo>
                  <a:lnTo>
                    <a:pt x="0" y="190"/>
                  </a:lnTo>
                  <a:close/>
                  <a:moveTo>
                    <a:pt x="18" y="23"/>
                  </a:moveTo>
                  <a:lnTo>
                    <a:pt x="18" y="51"/>
                  </a:lnTo>
                  <a:lnTo>
                    <a:pt x="40" y="51"/>
                  </a:lnTo>
                  <a:lnTo>
                    <a:pt x="40" y="23"/>
                  </a:lnTo>
                  <a:lnTo>
                    <a:pt x="18" y="23"/>
                  </a:lnTo>
                  <a:close/>
                  <a:moveTo>
                    <a:pt x="18" y="65"/>
                  </a:moveTo>
                  <a:lnTo>
                    <a:pt x="18" y="94"/>
                  </a:lnTo>
                  <a:lnTo>
                    <a:pt x="40" y="94"/>
                  </a:lnTo>
                  <a:lnTo>
                    <a:pt x="40" y="65"/>
                  </a:lnTo>
                  <a:lnTo>
                    <a:pt x="18" y="65"/>
                  </a:lnTo>
                  <a:close/>
                  <a:moveTo>
                    <a:pt x="18" y="106"/>
                  </a:moveTo>
                  <a:lnTo>
                    <a:pt x="18" y="136"/>
                  </a:lnTo>
                  <a:lnTo>
                    <a:pt x="40" y="136"/>
                  </a:lnTo>
                  <a:lnTo>
                    <a:pt x="40" y="106"/>
                  </a:lnTo>
                  <a:lnTo>
                    <a:pt x="18" y="106"/>
                  </a:lnTo>
                  <a:close/>
                  <a:moveTo>
                    <a:pt x="18" y="148"/>
                  </a:moveTo>
                  <a:lnTo>
                    <a:pt x="18" y="178"/>
                  </a:lnTo>
                  <a:lnTo>
                    <a:pt x="40" y="178"/>
                  </a:lnTo>
                  <a:lnTo>
                    <a:pt x="40" y="148"/>
                  </a:lnTo>
                  <a:lnTo>
                    <a:pt x="18" y="148"/>
                  </a:lnTo>
                  <a:close/>
                </a:path>
              </a:pathLst>
            </a:custGeom>
            <a:noFill/>
            <a:ln w="7938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3" name="Freeform 217"/>
            <p:cNvSpPr>
              <a:spLocks noEditPoints="1"/>
            </p:cNvSpPr>
            <p:nvPr/>
          </p:nvSpPr>
          <p:spPr bwMode="auto">
            <a:xfrm>
              <a:off x="1346201" y="71438"/>
              <a:ext cx="219075" cy="368300"/>
            </a:xfrm>
            <a:custGeom>
              <a:avLst/>
              <a:gdLst>
                <a:gd name="T0" fmla="*/ 0 w 138"/>
                <a:gd name="T1" fmla="*/ 0 h 232"/>
                <a:gd name="T2" fmla="*/ 138 w 138"/>
                <a:gd name="T3" fmla="*/ 232 h 232"/>
                <a:gd name="T4" fmla="*/ 19 w 138"/>
                <a:gd name="T5" fmla="*/ 18 h 232"/>
                <a:gd name="T6" fmla="*/ 42 w 138"/>
                <a:gd name="T7" fmla="*/ 47 h 232"/>
                <a:gd name="T8" fmla="*/ 19 w 138"/>
                <a:gd name="T9" fmla="*/ 18 h 232"/>
                <a:gd name="T10" fmla="*/ 58 w 138"/>
                <a:gd name="T11" fmla="*/ 47 h 232"/>
                <a:gd name="T12" fmla="*/ 80 w 138"/>
                <a:gd name="T13" fmla="*/ 18 h 232"/>
                <a:gd name="T14" fmla="*/ 96 w 138"/>
                <a:gd name="T15" fmla="*/ 18 h 232"/>
                <a:gd name="T16" fmla="*/ 119 w 138"/>
                <a:gd name="T17" fmla="*/ 47 h 232"/>
                <a:gd name="T18" fmla="*/ 96 w 138"/>
                <a:gd name="T19" fmla="*/ 18 h 232"/>
                <a:gd name="T20" fmla="*/ 19 w 138"/>
                <a:gd name="T21" fmla="*/ 89 h 232"/>
                <a:gd name="T22" fmla="*/ 42 w 138"/>
                <a:gd name="T23" fmla="*/ 60 h 232"/>
                <a:gd name="T24" fmla="*/ 58 w 138"/>
                <a:gd name="T25" fmla="*/ 60 h 232"/>
                <a:gd name="T26" fmla="*/ 80 w 138"/>
                <a:gd name="T27" fmla="*/ 89 h 232"/>
                <a:gd name="T28" fmla="*/ 58 w 138"/>
                <a:gd name="T29" fmla="*/ 60 h 232"/>
                <a:gd name="T30" fmla="*/ 96 w 138"/>
                <a:gd name="T31" fmla="*/ 89 h 232"/>
                <a:gd name="T32" fmla="*/ 119 w 138"/>
                <a:gd name="T33" fmla="*/ 60 h 232"/>
                <a:gd name="T34" fmla="*/ 19 w 138"/>
                <a:gd name="T35" fmla="*/ 101 h 232"/>
                <a:gd name="T36" fmla="*/ 42 w 138"/>
                <a:gd name="T37" fmla="*/ 131 h 232"/>
                <a:gd name="T38" fmla="*/ 19 w 138"/>
                <a:gd name="T39" fmla="*/ 101 h 232"/>
                <a:gd name="T40" fmla="*/ 58 w 138"/>
                <a:gd name="T41" fmla="*/ 131 h 232"/>
                <a:gd name="T42" fmla="*/ 80 w 138"/>
                <a:gd name="T43" fmla="*/ 101 h 232"/>
                <a:gd name="T44" fmla="*/ 96 w 138"/>
                <a:gd name="T45" fmla="*/ 101 h 232"/>
                <a:gd name="T46" fmla="*/ 119 w 138"/>
                <a:gd name="T47" fmla="*/ 131 h 232"/>
                <a:gd name="T48" fmla="*/ 96 w 138"/>
                <a:gd name="T49" fmla="*/ 101 h 232"/>
                <a:gd name="T50" fmla="*/ 19 w 138"/>
                <a:gd name="T51" fmla="*/ 173 h 232"/>
                <a:gd name="T52" fmla="*/ 42 w 138"/>
                <a:gd name="T53" fmla="*/ 143 h 232"/>
                <a:gd name="T54" fmla="*/ 58 w 138"/>
                <a:gd name="T55" fmla="*/ 143 h 232"/>
                <a:gd name="T56" fmla="*/ 80 w 138"/>
                <a:gd name="T57" fmla="*/ 173 h 232"/>
                <a:gd name="T58" fmla="*/ 58 w 138"/>
                <a:gd name="T59" fmla="*/ 143 h 232"/>
                <a:gd name="T60" fmla="*/ 96 w 138"/>
                <a:gd name="T61" fmla="*/ 173 h 232"/>
                <a:gd name="T62" fmla="*/ 119 w 138"/>
                <a:gd name="T63" fmla="*/ 143 h 232"/>
                <a:gd name="T64" fmla="*/ 19 w 138"/>
                <a:gd name="T65" fmla="*/ 185 h 232"/>
                <a:gd name="T66" fmla="*/ 42 w 138"/>
                <a:gd name="T67" fmla="*/ 215 h 232"/>
                <a:gd name="T68" fmla="*/ 19 w 138"/>
                <a:gd name="T69" fmla="*/ 185 h 232"/>
                <a:gd name="T70" fmla="*/ 58 w 138"/>
                <a:gd name="T71" fmla="*/ 215 h 232"/>
                <a:gd name="T72" fmla="*/ 80 w 138"/>
                <a:gd name="T73" fmla="*/ 185 h 232"/>
                <a:gd name="T74" fmla="*/ 96 w 138"/>
                <a:gd name="T75" fmla="*/ 185 h 232"/>
                <a:gd name="T76" fmla="*/ 119 w 138"/>
                <a:gd name="T77" fmla="*/ 215 h 232"/>
                <a:gd name="T78" fmla="*/ 96 w 138"/>
                <a:gd name="T79" fmla="*/ 18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8" h="232">
                  <a:moveTo>
                    <a:pt x="0" y="232"/>
                  </a:moveTo>
                  <a:lnTo>
                    <a:pt x="0" y="0"/>
                  </a:lnTo>
                  <a:lnTo>
                    <a:pt x="138" y="0"/>
                  </a:lnTo>
                  <a:lnTo>
                    <a:pt x="138" y="232"/>
                  </a:lnTo>
                  <a:lnTo>
                    <a:pt x="0" y="232"/>
                  </a:lnTo>
                  <a:close/>
                  <a:moveTo>
                    <a:pt x="19" y="18"/>
                  </a:moveTo>
                  <a:lnTo>
                    <a:pt x="19" y="47"/>
                  </a:lnTo>
                  <a:lnTo>
                    <a:pt x="42" y="47"/>
                  </a:lnTo>
                  <a:lnTo>
                    <a:pt x="42" y="18"/>
                  </a:lnTo>
                  <a:lnTo>
                    <a:pt x="19" y="18"/>
                  </a:lnTo>
                  <a:close/>
                  <a:moveTo>
                    <a:pt x="58" y="18"/>
                  </a:moveTo>
                  <a:lnTo>
                    <a:pt x="58" y="47"/>
                  </a:lnTo>
                  <a:lnTo>
                    <a:pt x="80" y="47"/>
                  </a:lnTo>
                  <a:lnTo>
                    <a:pt x="80" y="18"/>
                  </a:lnTo>
                  <a:lnTo>
                    <a:pt x="58" y="18"/>
                  </a:lnTo>
                  <a:close/>
                  <a:moveTo>
                    <a:pt x="96" y="18"/>
                  </a:moveTo>
                  <a:lnTo>
                    <a:pt x="96" y="47"/>
                  </a:lnTo>
                  <a:lnTo>
                    <a:pt x="119" y="47"/>
                  </a:lnTo>
                  <a:lnTo>
                    <a:pt x="119" y="18"/>
                  </a:lnTo>
                  <a:lnTo>
                    <a:pt x="96" y="18"/>
                  </a:lnTo>
                  <a:close/>
                  <a:moveTo>
                    <a:pt x="19" y="60"/>
                  </a:moveTo>
                  <a:lnTo>
                    <a:pt x="19" y="89"/>
                  </a:lnTo>
                  <a:lnTo>
                    <a:pt x="42" y="89"/>
                  </a:lnTo>
                  <a:lnTo>
                    <a:pt x="42" y="60"/>
                  </a:lnTo>
                  <a:lnTo>
                    <a:pt x="19" y="60"/>
                  </a:lnTo>
                  <a:close/>
                  <a:moveTo>
                    <a:pt x="58" y="60"/>
                  </a:moveTo>
                  <a:lnTo>
                    <a:pt x="58" y="89"/>
                  </a:lnTo>
                  <a:lnTo>
                    <a:pt x="80" y="89"/>
                  </a:lnTo>
                  <a:lnTo>
                    <a:pt x="80" y="60"/>
                  </a:lnTo>
                  <a:lnTo>
                    <a:pt x="58" y="60"/>
                  </a:lnTo>
                  <a:close/>
                  <a:moveTo>
                    <a:pt x="96" y="60"/>
                  </a:moveTo>
                  <a:lnTo>
                    <a:pt x="96" y="89"/>
                  </a:lnTo>
                  <a:lnTo>
                    <a:pt x="119" y="89"/>
                  </a:lnTo>
                  <a:lnTo>
                    <a:pt x="119" y="60"/>
                  </a:lnTo>
                  <a:lnTo>
                    <a:pt x="96" y="60"/>
                  </a:lnTo>
                  <a:close/>
                  <a:moveTo>
                    <a:pt x="19" y="101"/>
                  </a:moveTo>
                  <a:lnTo>
                    <a:pt x="19" y="131"/>
                  </a:lnTo>
                  <a:lnTo>
                    <a:pt x="42" y="131"/>
                  </a:lnTo>
                  <a:lnTo>
                    <a:pt x="42" y="101"/>
                  </a:lnTo>
                  <a:lnTo>
                    <a:pt x="19" y="101"/>
                  </a:lnTo>
                  <a:close/>
                  <a:moveTo>
                    <a:pt x="58" y="101"/>
                  </a:moveTo>
                  <a:lnTo>
                    <a:pt x="58" y="131"/>
                  </a:lnTo>
                  <a:lnTo>
                    <a:pt x="80" y="131"/>
                  </a:lnTo>
                  <a:lnTo>
                    <a:pt x="80" y="101"/>
                  </a:lnTo>
                  <a:lnTo>
                    <a:pt x="58" y="101"/>
                  </a:lnTo>
                  <a:close/>
                  <a:moveTo>
                    <a:pt x="96" y="101"/>
                  </a:moveTo>
                  <a:lnTo>
                    <a:pt x="96" y="131"/>
                  </a:lnTo>
                  <a:lnTo>
                    <a:pt x="119" y="131"/>
                  </a:lnTo>
                  <a:lnTo>
                    <a:pt x="119" y="101"/>
                  </a:lnTo>
                  <a:lnTo>
                    <a:pt x="96" y="101"/>
                  </a:lnTo>
                  <a:close/>
                  <a:moveTo>
                    <a:pt x="19" y="143"/>
                  </a:moveTo>
                  <a:lnTo>
                    <a:pt x="19" y="173"/>
                  </a:lnTo>
                  <a:lnTo>
                    <a:pt x="42" y="173"/>
                  </a:lnTo>
                  <a:lnTo>
                    <a:pt x="42" y="143"/>
                  </a:lnTo>
                  <a:lnTo>
                    <a:pt x="19" y="143"/>
                  </a:lnTo>
                  <a:close/>
                  <a:moveTo>
                    <a:pt x="58" y="143"/>
                  </a:moveTo>
                  <a:lnTo>
                    <a:pt x="58" y="173"/>
                  </a:lnTo>
                  <a:lnTo>
                    <a:pt x="80" y="173"/>
                  </a:lnTo>
                  <a:lnTo>
                    <a:pt x="80" y="143"/>
                  </a:lnTo>
                  <a:lnTo>
                    <a:pt x="58" y="143"/>
                  </a:lnTo>
                  <a:close/>
                  <a:moveTo>
                    <a:pt x="96" y="143"/>
                  </a:moveTo>
                  <a:lnTo>
                    <a:pt x="96" y="173"/>
                  </a:lnTo>
                  <a:lnTo>
                    <a:pt x="119" y="173"/>
                  </a:lnTo>
                  <a:lnTo>
                    <a:pt x="119" y="143"/>
                  </a:lnTo>
                  <a:lnTo>
                    <a:pt x="96" y="143"/>
                  </a:lnTo>
                  <a:close/>
                  <a:moveTo>
                    <a:pt x="19" y="185"/>
                  </a:moveTo>
                  <a:lnTo>
                    <a:pt x="19" y="215"/>
                  </a:lnTo>
                  <a:lnTo>
                    <a:pt x="42" y="215"/>
                  </a:lnTo>
                  <a:lnTo>
                    <a:pt x="42" y="185"/>
                  </a:lnTo>
                  <a:lnTo>
                    <a:pt x="19" y="185"/>
                  </a:lnTo>
                  <a:close/>
                  <a:moveTo>
                    <a:pt x="58" y="185"/>
                  </a:moveTo>
                  <a:lnTo>
                    <a:pt x="58" y="215"/>
                  </a:lnTo>
                  <a:lnTo>
                    <a:pt x="80" y="215"/>
                  </a:lnTo>
                  <a:lnTo>
                    <a:pt x="80" y="185"/>
                  </a:lnTo>
                  <a:lnTo>
                    <a:pt x="58" y="185"/>
                  </a:lnTo>
                  <a:close/>
                  <a:moveTo>
                    <a:pt x="96" y="185"/>
                  </a:moveTo>
                  <a:lnTo>
                    <a:pt x="96" y="215"/>
                  </a:lnTo>
                  <a:lnTo>
                    <a:pt x="119" y="215"/>
                  </a:lnTo>
                  <a:lnTo>
                    <a:pt x="119" y="185"/>
                  </a:lnTo>
                  <a:lnTo>
                    <a:pt x="96" y="185"/>
                  </a:lnTo>
                  <a:close/>
                </a:path>
              </a:pathLst>
            </a:custGeom>
            <a:noFill/>
            <a:ln w="7938">
              <a:solidFill>
                <a:schemeClr val="tx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" name="Rectangle 218"/>
            <p:cNvSpPr>
              <a:spLocks noChangeArrowheads="1"/>
            </p:cNvSpPr>
            <p:nvPr/>
          </p:nvSpPr>
          <p:spPr bwMode="auto">
            <a:xfrm>
              <a:off x="1216026" y="450850"/>
              <a:ext cx="371475" cy="19050"/>
            </a:xfrm>
            <a:prstGeom prst="rect">
              <a:avLst/>
            </a:prstGeom>
            <a:noFill/>
            <a:ln w="7938">
              <a:solidFill>
                <a:schemeClr val="tx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35" name="Grupa 34"/>
          <p:cNvGrpSpPr/>
          <p:nvPr userDrawn="1"/>
        </p:nvGrpSpPr>
        <p:grpSpPr>
          <a:xfrm>
            <a:off x="5012585" y="3068885"/>
            <a:ext cx="720000" cy="720000"/>
            <a:chOff x="5396976" y="6167603"/>
            <a:chExt cx="287157" cy="290723"/>
          </a:xfrm>
        </p:grpSpPr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37" name="Grupa 36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38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39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0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  <p:grpSp>
        <p:nvGrpSpPr>
          <p:cNvPr id="41" name="Grupa 40"/>
          <p:cNvGrpSpPr/>
          <p:nvPr userDrawn="1"/>
        </p:nvGrpSpPr>
        <p:grpSpPr>
          <a:xfrm>
            <a:off x="5813240" y="3068885"/>
            <a:ext cx="720000" cy="720000"/>
            <a:chOff x="5396976" y="6167603"/>
            <a:chExt cx="287157" cy="290723"/>
          </a:xfrm>
        </p:grpSpPr>
        <p:sp>
          <p:nvSpPr>
            <p:cNvPr id="42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43" name="Grupa 42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44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5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6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  <p:grpSp>
        <p:nvGrpSpPr>
          <p:cNvPr id="47" name="Grupa 46"/>
          <p:cNvGrpSpPr/>
          <p:nvPr userDrawn="1"/>
        </p:nvGrpSpPr>
        <p:grpSpPr>
          <a:xfrm>
            <a:off x="2615668" y="3068885"/>
            <a:ext cx="720000" cy="720000"/>
            <a:chOff x="5396976" y="6167603"/>
            <a:chExt cx="287157" cy="290723"/>
          </a:xfrm>
        </p:grpSpPr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49" name="Grupa 48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50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8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  <p:grpSp>
        <p:nvGrpSpPr>
          <p:cNvPr id="53" name="Grupa 52"/>
          <p:cNvGrpSpPr/>
          <p:nvPr userDrawn="1"/>
        </p:nvGrpSpPr>
        <p:grpSpPr>
          <a:xfrm>
            <a:off x="3416323" y="3068885"/>
            <a:ext cx="720000" cy="720000"/>
            <a:chOff x="5396976" y="6167603"/>
            <a:chExt cx="287157" cy="290723"/>
          </a:xfrm>
        </p:grpSpPr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5396976" y="6167603"/>
              <a:ext cx="287157" cy="290723"/>
            </a:xfrm>
            <a:custGeom>
              <a:avLst/>
              <a:gdLst>
                <a:gd name="T0" fmla="*/ 423 w 893"/>
                <a:gd name="T1" fmla="*/ 0 h 891"/>
                <a:gd name="T2" fmla="*/ 357 w 893"/>
                <a:gd name="T3" fmla="*/ 9 h 891"/>
                <a:gd name="T4" fmla="*/ 294 w 893"/>
                <a:gd name="T5" fmla="*/ 27 h 891"/>
                <a:gd name="T6" fmla="*/ 233 w 893"/>
                <a:gd name="T7" fmla="*/ 54 h 891"/>
                <a:gd name="T8" fmla="*/ 179 w 893"/>
                <a:gd name="T9" fmla="*/ 88 h 891"/>
                <a:gd name="T10" fmla="*/ 131 w 893"/>
                <a:gd name="T11" fmla="*/ 131 h 891"/>
                <a:gd name="T12" fmla="*/ 89 w 893"/>
                <a:gd name="T13" fmla="*/ 179 h 891"/>
                <a:gd name="T14" fmla="*/ 55 w 893"/>
                <a:gd name="T15" fmla="*/ 233 h 891"/>
                <a:gd name="T16" fmla="*/ 27 w 893"/>
                <a:gd name="T17" fmla="*/ 293 h 891"/>
                <a:gd name="T18" fmla="*/ 9 w 893"/>
                <a:gd name="T19" fmla="*/ 356 h 891"/>
                <a:gd name="T20" fmla="*/ 0 w 893"/>
                <a:gd name="T21" fmla="*/ 423 h 891"/>
                <a:gd name="T22" fmla="*/ 0 w 893"/>
                <a:gd name="T23" fmla="*/ 469 h 891"/>
                <a:gd name="T24" fmla="*/ 9 w 893"/>
                <a:gd name="T25" fmla="*/ 535 h 891"/>
                <a:gd name="T26" fmla="*/ 27 w 893"/>
                <a:gd name="T27" fmla="*/ 598 h 891"/>
                <a:gd name="T28" fmla="*/ 55 w 893"/>
                <a:gd name="T29" fmla="*/ 658 h 891"/>
                <a:gd name="T30" fmla="*/ 89 w 893"/>
                <a:gd name="T31" fmla="*/ 712 h 891"/>
                <a:gd name="T32" fmla="*/ 131 w 893"/>
                <a:gd name="T33" fmla="*/ 760 h 891"/>
                <a:gd name="T34" fmla="*/ 179 w 893"/>
                <a:gd name="T35" fmla="*/ 803 h 891"/>
                <a:gd name="T36" fmla="*/ 233 w 893"/>
                <a:gd name="T37" fmla="*/ 838 h 891"/>
                <a:gd name="T38" fmla="*/ 294 w 893"/>
                <a:gd name="T39" fmla="*/ 864 h 891"/>
                <a:gd name="T40" fmla="*/ 357 w 893"/>
                <a:gd name="T41" fmla="*/ 883 h 891"/>
                <a:gd name="T42" fmla="*/ 423 w 893"/>
                <a:gd name="T43" fmla="*/ 891 h 891"/>
                <a:gd name="T44" fmla="*/ 469 w 893"/>
                <a:gd name="T45" fmla="*/ 891 h 891"/>
                <a:gd name="T46" fmla="*/ 536 w 893"/>
                <a:gd name="T47" fmla="*/ 883 h 891"/>
                <a:gd name="T48" fmla="*/ 600 w 893"/>
                <a:gd name="T49" fmla="*/ 864 h 891"/>
                <a:gd name="T50" fmla="*/ 660 w 893"/>
                <a:gd name="T51" fmla="*/ 838 h 891"/>
                <a:gd name="T52" fmla="*/ 714 w 893"/>
                <a:gd name="T53" fmla="*/ 803 h 891"/>
                <a:gd name="T54" fmla="*/ 762 w 893"/>
                <a:gd name="T55" fmla="*/ 760 h 891"/>
                <a:gd name="T56" fmla="*/ 804 w 893"/>
                <a:gd name="T57" fmla="*/ 712 h 891"/>
                <a:gd name="T58" fmla="*/ 839 w 893"/>
                <a:gd name="T59" fmla="*/ 658 h 891"/>
                <a:gd name="T60" fmla="*/ 866 w 893"/>
                <a:gd name="T61" fmla="*/ 598 h 891"/>
                <a:gd name="T62" fmla="*/ 884 w 893"/>
                <a:gd name="T63" fmla="*/ 535 h 891"/>
                <a:gd name="T64" fmla="*/ 893 w 893"/>
                <a:gd name="T65" fmla="*/ 469 h 891"/>
                <a:gd name="T66" fmla="*/ 893 w 893"/>
                <a:gd name="T67" fmla="*/ 423 h 891"/>
                <a:gd name="T68" fmla="*/ 884 w 893"/>
                <a:gd name="T69" fmla="*/ 356 h 891"/>
                <a:gd name="T70" fmla="*/ 866 w 893"/>
                <a:gd name="T71" fmla="*/ 293 h 891"/>
                <a:gd name="T72" fmla="*/ 839 w 893"/>
                <a:gd name="T73" fmla="*/ 233 h 891"/>
                <a:gd name="T74" fmla="*/ 804 w 893"/>
                <a:gd name="T75" fmla="*/ 179 h 891"/>
                <a:gd name="T76" fmla="*/ 762 w 893"/>
                <a:gd name="T77" fmla="*/ 131 h 891"/>
                <a:gd name="T78" fmla="*/ 714 w 893"/>
                <a:gd name="T79" fmla="*/ 88 h 891"/>
                <a:gd name="T80" fmla="*/ 660 w 893"/>
                <a:gd name="T81" fmla="*/ 54 h 891"/>
                <a:gd name="T82" fmla="*/ 600 w 893"/>
                <a:gd name="T83" fmla="*/ 27 h 891"/>
                <a:gd name="T84" fmla="*/ 536 w 893"/>
                <a:gd name="T85" fmla="*/ 9 h 891"/>
                <a:gd name="T86" fmla="*/ 469 w 893"/>
                <a:gd name="T87" fmla="*/ 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3" h="891">
                  <a:moveTo>
                    <a:pt x="447" y="0"/>
                  </a:moveTo>
                  <a:lnTo>
                    <a:pt x="447" y="0"/>
                  </a:lnTo>
                  <a:lnTo>
                    <a:pt x="423" y="0"/>
                  </a:lnTo>
                  <a:lnTo>
                    <a:pt x="401" y="2"/>
                  </a:lnTo>
                  <a:lnTo>
                    <a:pt x="378" y="5"/>
                  </a:lnTo>
                  <a:lnTo>
                    <a:pt x="357" y="9"/>
                  </a:lnTo>
                  <a:lnTo>
                    <a:pt x="335" y="14"/>
                  </a:lnTo>
                  <a:lnTo>
                    <a:pt x="314" y="20"/>
                  </a:lnTo>
                  <a:lnTo>
                    <a:pt x="294" y="27"/>
                  </a:lnTo>
                  <a:lnTo>
                    <a:pt x="272" y="35"/>
                  </a:lnTo>
                  <a:lnTo>
                    <a:pt x="253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9" y="88"/>
                  </a:lnTo>
                  <a:lnTo>
                    <a:pt x="163" y="102"/>
                  </a:lnTo>
                  <a:lnTo>
                    <a:pt x="146" y="115"/>
                  </a:lnTo>
                  <a:lnTo>
                    <a:pt x="131" y="131"/>
                  </a:lnTo>
                  <a:lnTo>
                    <a:pt x="116" y="146"/>
                  </a:lnTo>
                  <a:lnTo>
                    <a:pt x="102" y="162"/>
                  </a:lnTo>
                  <a:lnTo>
                    <a:pt x="89" y="179"/>
                  </a:lnTo>
                  <a:lnTo>
                    <a:pt x="77" y="196"/>
                  </a:lnTo>
                  <a:lnTo>
                    <a:pt x="65" y="215"/>
                  </a:lnTo>
                  <a:lnTo>
                    <a:pt x="55" y="233"/>
                  </a:lnTo>
                  <a:lnTo>
                    <a:pt x="44" y="253"/>
                  </a:lnTo>
                  <a:lnTo>
                    <a:pt x="36" y="273"/>
                  </a:lnTo>
                  <a:lnTo>
                    <a:pt x="27" y="293"/>
                  </a:lnTo>
                  <a:lnTo>
                    <a:pt x="20" y="313"/>
                  </a:lnTo>
                  <a:lnTo>
                    <a:pt x="15" y="334"/>
                  </a:lnTo>
                  <a:lnTo>
                    <a:pt x="9" y="356"/>
                  </a:lnTo>
                  <a:lnTo>
                    <a:pt x="5" y="377"/>
                  </a:lnTo>
                  <a:lnTo>
                    <a:pt x="3" y="400"/>
                  </a:lnTo>
                  <a:lnTo>
                    <a:pt x="0" y="423"/>
                  </a:lnTo>
                  <a:lnTo>
                    <a:pt x="0" y="446"/>
                  </a:lnTo>
                  <a:lnTo>
                    <a:pt x="0" y="446"/>
                  </a:lnTo>
                  <a:lnTo>
                    <a:pt x="0" y="469"/>
                  </a:lnTo>
                  <a:lnTo>
                    <a:pt x="3" y="491"/>
                  </a:lnTo>
                  <a:lnTo>
                    <a:pt x="5" y="514"/>
                  </a:lnTo>
                  <a:lnTo>
                    <a:pt x="9" y="535"/>
                  </a:lnTo>
                  <a:lnTo>
                    <a:pt x="15" y="557"/>
                  </a:lnTo>
                  <a:lnTo>
                    <a:pt x="20" y="578"/>
                  </a:lnTo>
                  <a:lnTo>
                    <a:pt x="27" y="598"/>
                  </a:lnTo>
                  <a:lnTo>
                    <a:pt x="36" y="619"/>
                  </a:lnTo>
                  <a:lnTo>
                    <a:pt x="44" y="638"/>
                  </a:lnTo>
                  <a:lnTo>
                    <a:pt x="55" y="658"/>
                  </a:lnTo>
                  <a:lnTo>
                    <a:pt x="65" y="677"/>
                  </a:lnTo>
                  <a:lnTo>
                    <a:pt x="77" y="695"/>
                  </a:lnTo>
                  <a:lnTo>
                    <a:pt x="89" y="712"/>
                  </a:lnTo>
                  <a:lnTo>
                    <a:pt x="102" y="729"/>
                  </a:lnTo>
                  <a:lnTo>
                    <a:pt x="116" y="745"/>
                  </a:lnTo>
                  <a:lnTo>
                    <a:pt x="131" y="760"/>
                  </a:lnTo>
                  <a:lnTo>
                    <a:pt x="146" y="776"/>
                  </a:lnTo>
                  <a:lnTo>
                    <a:pt x="163" y="790"/>
                  </a:lnTo>
                  <a:lnTo>
                    <a:pt x="179" y="803"/>
                  </a:lnTo>
                  <a:lnTo>
                    <a:pt x="197" y="816"/>
                  </a:lnTo>
                  <a:lnTo>
                    <a:pt x="215" y="826"/>
                  </a:lnTo>
                  <a:lnTo>
                    <a:pt x="233" y="838"/>
                  </a:lnTo>
                  <a:lnTo>
                    <a:pt x="253" y="847"/>
                  </a:lnTo>
                  <a:lnTo>
                    <a:pt x="272" y="857"/>
                  </a:lnTo>
                  <a:lnTo>
                    <a:pt x="294" y="864"/>
                  </a:lnTo>
                  <a:lnTo>
                    <a:pt x="314" y="871"/>
                  </a:lnTo>
                  <a:lnTo>
                    <a:pt x="335" y="877"/>
                  </a:lnTo>
                  <a:lnTo>
                    <a:pt x="357" y="883"/>
                  </a:lnTo>
                  <a:lnTo>
                    <a:pt x="378" y="886"/>
                  </a:lnTo>
                  <a:lnTo>
                    <a:pt x="401" y="889"/>
                  </a:lnTo>
                  <a:lnTo>
                    <a:pt x="423" y="891"/>
                  </a:lnTo>
                  <a:lnTo>
                    <a:pt x="447" y="891"/>
                  </a:lnTo>
                  <a:lnTo>
                    <a:pt x="447" y="891"/>
                  </a:lnTo>
                  <a:lnTo>
                    <a:pt x="469" y="891"/>
                  </a:lnTo>
                  <a:lnTo>
                    <a:pt x="492" y="889"/>
                  </a:lnTo>
                  <a:lnTo>
                    <a:pt x="515" y="886"/>
                  </a:lnTo>
                  <a:lnTo>
                    <a:pt x="536" y="883"/>
                  </a:lnTo>
                  <a:lnTo>
                    <a:pt x="558" y="877"/>
                  </a:lnTo>
                  <a:lnTo>
                    <a:pt x="580" y="871"/>
                  </a:lnTo>
                  <a:lnTo>
                    <a:pt x="600" y="864"/>
                  </a:lnTo>
                  <a:lnTo>
                    <a:pt x="620" y="857"/>
                  </a:lnTo>
                  <a:lnTo>
                    <a:pt x="640" y="847"/>
                  </a:lnTo>
                  <a:lnTo>
                    <a:pt x="660" y="838"/>
                  </a:lnTo>
                  <a:lnTo>
                    <a:pt x="678" y="826"/>
                  </a:lnTo>
                  <a:lnTo>
                    <a:pt x="696" y="816"/>
                  </a:lnTo>
                  <a:lnTo>
                    <a:pt x="714" y="803"/>
                  </a:lnTo>
                  <a:lnTo>
                    <a:pt x="730" y="790"/>
                  </a:lnTo>
                  <a:lnTo>
                    <a:pt x="747" y="776"/>
                  </a:lnTo>
                  <a:lnTo>
                    <a:pt x="762" y="760"/>
                  </a:lnTo>
                  <a:lnTo>
                    <a:pt x="777" y="745"/>
                  </a:lnTo>
                  <a:lnTo>
                    <a:pt x="791" y="729"/>
                  </a:lnTo>
                  <a:lnTo>
                    <a:pt x="804" y="712"/>
                  </a:lnTo>
                  <a:lnTo>
                    <a:pt x="816" y="695"/>
                  </a:lnTo>
                  <a:lnTo>
                    <a:pt x="828" y="677"/>
                  </a:lnTo>
                  <a:lnTo>
                    <a:pt x="839" y="658"/>
                  </a:lnTo>
                  <a:lnTo>
                    <a:pt x="849" y="638"/>
                  </a:lnTo>
                  <a:lnTo>
                    <a:pt x="857" y="619"/>
                  </a:lnTo>
                  <a:lnTo>
                    <a:pt x="866" y="598"/>
                  </a:lnTo>
                  <a:lnTo>
                    <a:pt x="873" y="578"/>
                  </a:lnTo>
                  <a:lnTo>
                    <a:pt x="879" y="557"/>
                  </a:lnTo>
                  <a:lnTo>
                    <a:pt x="884" y="535"/>
                  </a:lnTo>
                  <a:lnTo>
                    <a:pt x="888" y="514"/>
                  </a:lnTo>
                  <a:lnTo>
                    <a:pt x="890" y="491"/>
                  </a:lnTo>
                  <a:lnTo>
                    <a:pt x="893" y="469"/>
                  </a:lnTo>
                  <a:lnTo>
                    <a:pt x="893" y="446"/>
                  </a:lnTo>
                  <a:lnTo>
                    <a:pt x="893" y="446"/>
                  </a:lnTo>
                  <a:lnTo>
                    <a:pt x="893" y="423"/>
                  </a:lnTo>
                  <a:lnTo>
                    <a:pt x="890" y="400"/>
                  </a:lnTo>
                  <a:lnTo>
                    <a:pt x="888" y="377"/>
                  </a:lnTo>
                  <a:lnTo>
                    <a:pt x="884" y="356"/>
                  </a:lnTo>
                  <a:lnTo>
                    <a:pt x="879" y="334"/>
                  </a:lnTo>
                  <a:lnTo>
                    <a:pt x="873" y="313"/>
                  </a:lnTo>
                  <a:lnTo>
                    <a:pt x="866" y="293"/>
                  </a:lnTo>
                  <a:lnTo>
                    <a:pt x="857" y="273"/>
                  </a:lnTo>
                  <a:lnTo>
                    <a:pt x="849" y="253"/>
                  </a:lnTo>
                  <a:lnTo>
                    <a:pt x="839" y="233"/>
                  </a:lnTo>
                  <a:lnTo>
                    <a:pt x="828" y="215"/>
                  </a:lnTo>
                  <a:lnTo>
                    <a:pt x="816" y="196"/>
                  </a:lnTo>
                  <a:lnTo>
                    <a:pt x="804" y="179"/>
                  </a:lnTo>
                  <a:lnTo>
                    <a:pt x="791" y="162"/>
                  </a:lnTo>
                  <a:lnTo>
                    <a:pt x="777" y="146"/>
                  </a:lnTo>
                  <a:lnTo>
                    <a:pt x="762" y="131"/>
                  </a:lnTo>
                  <a:lnTo>
                    <a:pt x="747" y="115"/>
                  </a:lnTo>
                  <a:lnTo>
                    <a:pt x="730" y="102"/>
                  </a:lnTo>
                  <a:lnTo>
                    <a:pt x="714" y="88"/>
                  </a:lnTo>
                  <a:lnTo>
                    <a:pt x="696" y="76"/>
                  </a:lnTo>
                  <a:lnTo>
                    <a:pt x="678" y="65"/>
                  </a:lnTo>
                  <a:lnTo>
                    <a:pt x="660" y="54"/>
                  </a:lnTo>
                  <a:lnTo>
                    <a:pt x="640" y="44"/>
                  </a:lnTo>
                  <a:lnTo>
                    <a:pt x="620" y="35"/>
                  </a:lnTo>
                  <a:lnTo>
                    <a:pt x="600" y="27"/>
                  </a:lnTo>
                  <a:lnTo>
                    <a:pt x="580" y="20"/>
                  </a:lnTo>
                  <a:lnTo>
                    <a:pt x="558" y="14"/>
                  </a:lnTo>
                  <a:lnTo>
                    <a:pt x="536" y="9"/>
                  </a:lnTo>
                  <a:lnTo>
                    <a:pt x="515" y="5"/>
                  </a:lnTo>
                  <a:lnTo>
                    <a:pt x="492" y="2"/>
                  </a:lnTo>
                  <a:lnTo>
                    <a:pt x="469" y="0"/>
                  </a:lnTo>
                  <a:lnTo>
                    <a:pt x="447" y="0"/>
                  </a:lnTo>
                  <a:lnTo>
                    <a:pt x="447" y="0"/>
                  </a:lnTo>
                  <a:close/>
                </a:path>
              </a:pathLst>
            </a:custGeom>
            <a:noFill/>
            <a:ln w="3175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grpSp>
          <p:nvGrpSpPr>
            <p:cNvPr id="55" name="Grupa 54"/>
            <p:cNvGrpSpPr/>
            <p:nvPr userDrawn="1"/>
          </p:nvGrpSpPr>
          <p:grpSpPr>
            <a:xfrm>
              <a:off x="5466477" y="6215573"/>
              <a:ext cx="142750" cy="187109"/>
              <a:chOff x="1216026" y="71438"/>
              <a:chExt cx="371475" cy="398462"/>
            </a:xfrm>
          </p:grpSpPr>
          <p:sp>
            <p:nvSpPr>
              <p:cNvPr id="56" name="Freeform 216"/>
              <p:cNvSpPr>
                <a:spLocks noEditPoints="1"/>
              </p:cNvSpPr>
              <p:nvPr/>
            </p:nvSpPr>
            <p:spPr bwMode="auto">
              <a:xfrm>
                <a:off x="1238251" y="138113"/>
                <a:ext cx="92075" cy="301625"/>
              </a:xfrm>
              <a:custGeom>
                <a:avLst/>
                <a:gdLst>
                  <a:gd name="T0" fmla="*/ 0 w 58"/>
                  <a:gd name="T1" fmla="*/ 190 h 190"/>
                  <a:gd name="T2" fmla="*/ 0 w 58"/>
                  <a:gd name="T3" fmla="*/ 0 h 190"/>
                  <a:gd name="T4" fmla="*/ 58 w 58"/>
                  <a:gd name="T5" fmla="*/ 0 h 190"/>
                  <a:gd name="T6" fmla="*/ 58 w 58"/>
                  <a:gd name="T7" fmla="*/ 190 h 190"/>
                  <a:gd name="T8" fmla="*/ 0 w 58"/>
                  <a:gd name="T9" fmla="*/ 190 h 190"/>
                  <a:gd name="T10" fmla="*/ 18 w 58"/>
                  <a:gd name="T11" fmla="*/ 23 h 190"/>
                  <a:gd name="T12" fmla="*/ 18 w 58"/>
                  <a:gd name="T13" fmla="*/ 51 h 190"/>
                  <a:gd name="T14" fmla="*/ 40 w 58"/>
                  <a:gd name="T15" fmla="*/ 51 h 190"/>
                  <a:gd name="T16" fmla="*/ 40 w 58"/>
                  <a:gd name="T17" fmla="*/ 23 h 190"/>
                  <a:gd name="T18" fmla="*/ 18 w 58"/>
                  <a:gd name="T19" fmla="*/ 23 h 190"/>
                  <a:gd name="T20" fmla="*/ 18 w 58"/>
                  <a:gd name="T21" fmla="*/ 65 h 190"/>
                  <a:gd name="T22" fmla="*/ 18 w 58"/>
                  <a:gd name="T23" fmla="*/ 94 h 190"/>
                  <a:gd name="T24" fmla="*/ 40 w 58"/>
                  <a:gd name="T25" fmla="*/ 94 h 190"/>
                  <a:gd name="T26" fmla="*/ 40 w 58"/>
                  <a:gd name="T27" fmla="*/ 65 h 190"/>
                  <a:gd name="T28" fmla="*/ 18 w 58"/>
                  <a:gd name="T29" fmla="*/ 65 h 190"/>
                  <a:gd name="T30" fmla="*/ 18 w 58"/>
                  <a:gd name="T31" fmla="*/ 106 h 190"/>
                  <a:gd name="T32" fmla="*/ 18 w 58"/>
                  <a:gd name="T33" fmla="*/ 136 h 190"/>
                  <a:gd name="T34" fmla="*/ 40 w 58"/>
                  <a:gd name="T35" fmla="*/ 136 h 190"/>
                  <a:gd name="T36" fmla="*/ 40 w 58"/>
                  <a:gd name="T37" fmla="*/ 106 h 190"/>
                  <a:gd name="T38" fmla="*/ 18 w 58"/>
                  <a:gd name="T39" fmla="*/ 106 h 190"/>
                  <a:gd name="T40" fmla="*/ 18 w 58"/>
                  <a:gd name="T41" fmla="*/ 148 h 190"/>
                  <a:gd name="T42" fmla="*/ 18 w 58"/>
                  <a:gd name="T43" fmla="*/ 178 h 190"/>
                  <a:gd name="T44" fmla="*/ 40 w 58"/>
                  <a:gd name="T45" fmla="*/ 178 h 190"/>
                  <a:gd name="T46" fmla="*/ 40 w 58"/>
                  <a:gd name="T47" fmla="*/ 148 h 190"/>
                  <a:gd name="T48" fmla="*/ 18 w 58"/>
                  <a:gd name="T49" fmla="*/ 14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90">
                    <a:moveTo>
                      <a:pt x="0" y="190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90"/>
                    </a:lnTo>
                    <a:lnTo>
                      <a:pt x="0" y="190"/>
                    </a:lnTo>
                    <a:close/>
                    <a:moveTo>
                      <a:pt x="18" y="23"/>
                    </a:moveTo>
                    <a:lnTo>
                      <a:pt x="18" y="51"/>
                    </a:lnTo>
                    <a:lnTo>
                      <a:pt x="40" y="51"/>
                    </a:lnTo>
                    <a:lnTo>
                      <a:pt x="40" y="23"/>
                    </a:lnTo>
                    <a:lnTo>
                      <a:pt x="18" y="23"/>
                    </a:lnTo>
                    <a:close/>
                    <a:moveTo>
                      <a:pt x="18" y="65"/>
                    </a:moveTo>
                    <a:lnTo>
                      <a:pt x="18" y="94"/>
                    </a:lnTo>
                    <a:lnTo>
                      <a:pt x="40" y="94"/>
                    </a:lnTo>
                    <a:lnTo>
                      <a:pt x="40" y="65"/>
                    </a:lnTo>
                    <a:lnTo>
                      <a:pt x="18" y="65"/>
                    </a:lnTo>
                    <a:close/>
                    <a:moveTo>
                      <a:pt x="18" y="106"/>
                    </a:moveTo>
                    <a:lnTo>
                      <a:pt x="18" y="136"/>
                    </a:lnTo>
                    <a:lnTo>
                      <a:pt x="40" y="136"/>
                    </a:lnTo>
                    <a:lnTo>
                      <a:pt x="40" y="106"/>
                    </a:lnTo>
                    <a:lnTo>
                      <a:pt x="18" y="106"/>
                    </a:lnTo>
                    <a:close/>
                    <a:moveTo>
                      <a:pt x="18" y="148"/>
                    </a:moveTo>
                    <a:lnTo>
                      <a:pt x="18" y="178"/>
                    </a:lnTo>
                    <a:lnTo>
                      <a:pt x="40" y="178"/>
                    </a:lnTo>
                    <a:lnTo>
                      <a:pt x="40" y="148"/>
                    </a:lnTo>
                    <a:lnTo>
                      <a:pt x="18" y="148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" name="Freeform 217"/>
              <p:cNvSpPr>
                <a:spLocks noEditPoints="1"/>
              </p:cNvSpPr>
              <p:nvPr/>
            </p:nvSpPr>
            <p:spPr bwMode="auto">
              <a:xfrm>
                <a:off x="1346201" y="71438"/>
                <a:ext cx="219075" cy="368300"/>
              </a:xfrm>
              <a:custGeom>
                <a:avLst/>
                <a:gdLst>
                  <a:gd name="T0" fmla="*/ 0 w 138"/>
                  <a:gd name="T1" fmla="*/ 0 h 232"/>
                  <a:gd name="T2" fmla="*/ 138 w 138"/>
                  <a:gd name="T3" fmla="*/ 232 h 232"/>
                  <a:gd name="T4" fmla="*/ 19 w 138"/>
                  <a:gd name="T5" fmla="*/ 18 h 232"/>
                  <a:gd name="T6" fmla="*/ 42 w 138"/>
                  <a:gd name="T7" fmla="*/ 47 h 232"/>
                  <a:gd name="T8" fmla="*/ 19 w 138"/>
                  <a:gd name="T9" fmla="*/ 18 h 232"/>
                  <a:gd name="T10" fmla="*/ 58 w 138"/>
                  <a:gd name="T11" fmla="*/ 47 h 232"/>
                  <a:gd name="T12" fmla="*/ 80 w 138"/>
                  <a:gd name="T13" fmla="*/ 18 h 232"/>
                  <a:gd name="T14" fmla="*/ 96 w 138"/>
                  <a:gd name="T15" fmla="*/ 18 h 232"/>
                  <a:gd name="T16" fmla="*/ 119 w 138"/>
                  <a:gd name="T17" fmla="*/ 47 h 232"/>
                  <a:gd name="T18" fmla="*/ 96 w 138"/>
                  <a:gd name="T19" fmla="*/ 18 h 232"/>
                  <a:gd name="T20" fmla="*/ 19 w 138"/>
                  <a:gd name="T21" fmla="*/ 89 h 232"/>
                  <a:gd name="T22" fmla="*/ 42 w 138"/>
                  <a:gd name="T23" fmla="*/ 60 h 232"/>
                  <a:gd name="T24" fmla="*/ 58 w 138"/>
                  <a:gd name="T25" fmla="*/ 60 h 232"/>
                  <a:gd name="T26" fmla="*/ 80 w 138"/>
                  <a:gd name="T27" fmla="*/ 89 h 232"/>
                  <a:gd name="T28" fmla="*/ 58 w 138"/>
                  <a:gd name="T29" fmla="*/ 60 h 232"/>
                  <a:gd name="T30" fmla="*/ 96 w 138"/>
                  <a:gd name="T31" fmla="*/ 89 h 232"/>
                  <a:gd name="T32" fmla="*/ 119 w 138"/>
                  <a:gd name="T33" fmla="*/ 60 h 232"/>
                  <a:gd name="T34" fmla="*/ 19 w 138"/>
                  <a:gd name="T35" fmla="*/ 101 h 232"/>
                  <a:gd name="T36" fmla="*/ 42 w 138"/>
                  <a:gd name="T37" fmla="*/ 131 h 232"/>
                  <a:gd name="T38" fmla="*/ 19 w 138"/>
                  <a:gd name="T39" fmla="*/ 101 h 232"/>
                  <a:gd name="T40" fmla="*/ 58 w 138"/>
                  <a:gd name="T41" fmla="*/ 131 h 232"/>
                  <a:gd name="T42" fmla="*/ 80 w 138"/>
                  <a:gd name="T43" fmla="*/ 101 h 232"/>
                  <a:gd name="T44" fmla="*/ 96 w 138"/>
                  <a:gd name="T45" fmla="*/ 101 h 232"/>
                  <a:gd name="T46" fmla="*/ 119 w 138"/>
                  <a:gd name="T47" fmla="*/ 131 h 232"/>
                  <a:gd name="T48" fmla="*/ 96 w 138"/>
                  <a:gd name="T49" fmla="*/ 101 h 232"/>
                  <a:gd name="T50" fmla="*/ 19 w 138"/>
                  <a:gd name="T51" fmla="*/ 173 h 232"/>
                  <a:gd name="T52" fmla="*/ 42 w 138"/>
                  <a:gd name="T53" fmla="*/ 143 h 232"/>
                  <a:gd name="T54" fmla="*/ 58 w 138"/>
                  <a:gd name="T55" fmla="*/ 143 h 232"/>
                  <a:gd name="T56" fmla="*/ 80 w 138"/>
                  <a:gd name="T57" fmla="*/ 173 h 232"/>
                  <a:gd name="T58" fmla="*/ 58 w 138"/>
                  <a:gd name="T59" fmla="*/ 143 h 232"/>
                  <a:gd name="T60" fmla="*/ 96 w 138"/>
                  <a:gd name="T61" fmla="*/ 173 h 232"/>
                  <a:gd name="T62" fmla="*/ 119 w 138"/>
                  <a:gd name="T63" fmla="*/ 143 h 232"/>
                  <a:gd name="T64" fmla="*/ 19 w 138"/>
                  <a:gd name="T65" fmla="*/ 185 h 232"/>
                  <a:gd name="T66" fmla="*/ 42 w 138"/>
                  <a:gd name="T67" fmla="*/ 215 h 232"/>
                  <a:gd name="T68" fmla="*/ 19 w 138"/>
                  <a:gd name="T69" fmla="*/ 185 h 232"/>
                  <a:gd name="T70" fmla="*/ 58 w 138"/>
                  <a:gd name="T71" fmla="*/ 215 h 232"/>
                  <a:gd name="T72" fmla="*/ 80 w 138"/>
                  <a:gd name="T73" fmla="*/ 185 h 232"/>
                  <a:gd name="T74" fmla="*/ 96 w 138"/>
                  <a:gd name="T75" fmla="*/ 185 h 232"/>
                  <a:gd name="T76" fmla="*/ 119 w 138"/>
                  <a:gd name="T77" fmla="*/ 215 h 232"/>
                  <a:gd name="T78" fmla="*/ 96 w 138"/>
                  <a:gd name="T79" fmla="*/ 18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8" h="232">
                    <a:moveTo>
                      <a:pt x="0" y="232"/>
                    </a:moveTo>
                    <a:lnTo>
                      <a:pt x="0" y="0"/>
                    </a:lnTo>
                    <a:lnTo>
                      <a:pt x="138" y="0"/>
                    </a:lnTo>
                    <a:lnTo>
                      <a:pt x="138" y="232"/>
                    </a:lnTo>
                    <a:lnTo>
                      <a:pt x="0" y="232"/>
                    </a:lnTo>
                    <a:close/>
                    <a:moveTo>
                      <a:pt x="19" y="18"/>
                    </a:moveTo>
                    <a:lnTo>
                      <a:pt x="19" y="47"/>
                    </a:lnTo>
                    <a:lnTo>
                      <a:pt x="42" y="47"/>
                    </a:lnTo>
                    <a:lnTo>
                      <a:pt x="42" y="18"/>
                    </a:lnTo>
                    <a:lnTo>
                      <a:pt x="19" y="18"/>
                    </a:lnTo>
                    <a:close/>
                    <a:moveTo>
                      <a:pt x="58" y="18"/>
                    </a:moveTo>
                    <a:lnTo>
                      <a:pt x="58" y="47"/>
                    </a:lnTo>
                    <a:lnTo>
                      <a:pt x="80" y="47"/>
                    </a:lnTo>
                    <a:lnTo>
                      <a:pt x="80" y="18"/>
                    </a:lnTo>
                    <a:lnTo>
                      <a:pt x="58" y="18"/>
                    </a:lnTo>
                    <a:close/>
                    <a:moveTo>
                      <a:pt x="96" y="18"/>
                    </a:moveTo>
                    <a:lnTo>
                      <a:pt x="96" y="47"/>
                    </a:lnTo>
                    <a:lnTo>
                      <a:pt x="119" y="47"/>
                    </a:lnTo>
                    <a:lnTo>
                      <a:pt x="119" y="18"/>
                    </a:lnTo>
                    <a:lnTo>
                      <a:pt x="96" y="18"/>
                    </a:lnTo>
                    <a:close/>
                    <a:moveTo>
                      <a:pt x="19" y="60"/>
                    </a:moveTo>
                    <a:lnTo>
                      <a:pt x="19" y="89"/>
                    </a:lnTo>
                    <a:lnTo>
                      <a:pt x="42" y="89"/>
                    </a:lnTo>
                    <a:lnTo>
                      <a:pt x="42" y="60"/>
                    </a:lnTo>
                    <a:lnTo>
                      <a:pt x="19" y="60"/>
                    </a:lnTo>
                    <a:close/>
                    <a:moveTo>
                      <a:pt x="58" y="60"/>
                    </a:moveTo>
                    <a:lnTo>
                      <a:pt x="58" y="89"/>
                    </a:lnTo>
                    <a:lnTo>
                      <a:pt x="80" y="89"/>
                    </a:lnTo>
                    <a:lnTo>
                      <a:pt x="80" y="60"/>
                    </a:lnTo>
                    <a:lnTo>
                      <a:pt x="58" y="60"/>
                    </a:lnTo>
                    <a:close/>
                    <a:moveTo>
                      <a:pt x="96" y="60"/>
                    </a:moveTo>
                    <a:lnTo>
                      <a:pt x="96" y="89"/>
                    </a:lnTo>
                    <a:lnTo>
                      <a:pt x="119" y="89"/>
                    </a:lnTo>
                    <a:lnTo>
                      <a:pt x="119" y="60"/>
                    </a:lnTo>
                    <a:lnTo>
                      <a:pt x="96" y="60"/>
                    </a:lnTo>
                    <a:close/>
                    <a:moveTo>
                      <a:pt x="19" y="101"/>
                    </a:moveTo>
                    <a:lnTo>
                      <a:pt x="19" y="131"/>
                    </a:lnTo>
                    <a:lnTo>
                      <a:pt x="42" y="131"/>
                    </a:lnTo>
                    <a:lnTo>
                      <a:pt x="42" y="101"/>
                    </a:lnTo>
                    <a:lnTo>
                      <a:pt x="19" y="101"/>
                    </a:lnTo>
                    <a:close/>
                    <a:moveTo>
                      <a:pt x="58" y="101"/>
                    </a:moveTo>
                    <a:lnTo>
                      <a:pt x="58" y="131"/>
                    </a:lnTo>
                    <a:lnTo>
                      <a:pt x="80" y="131"/>
                    </a:lnTo>
                    <a:lnTo>
                      <a:pt x="80" y="101"/>
                    </a:lnTo>
                    <a:lnTo>
                      <a:pt x="58" y="101"/>
                    </a:lnTo>
                    <a:close/>
                    <a:moveTo>
                      <a:pt x="96" y="101"/>
                    </a:moveTo>
                    <a:lnTo>
                      <a:pt x="96" y="131"/>
                    </a:lnTo>
                    <a:lnTo>
                      <a:pt x="119" y="131"/>
                    </a:lnTo>
                    <a:lnTo>
                      <a:pt x="119" y="101"/>
                    </a:lnTo>
                    <a:lnTo>
                      <a:pt x="96" y="101"/>
                    </a:lnTo>
                    <a:close/>
                    <a:moveTo>
                      <a:pt x="19" y="143"/>
                    </a:moveTo>
                    <a:lnTo>
                      <a:pt x="19" y="173"/>
                    </a:lnTo>
                    <a:lnTo>
                      <a:pt x="42" y="173"/>
                    </a:lnTo>
                    <a:lnTo>
                      <a:pt x="42" y="143"/>
                    </a:lnTo>
                    <a:lnTo>
                      <a:pt x="19" y="143"/>
                    </a:lnTo>
                    <a:close/>
                    <a:moveTo>
                      <a:pt x="58" y="143"/>
                    </a:moveTo>
                    <a:lnTo>
                      <a:pt x="58" y="173"/>
                    </a:lnTo>
                    <a:lnTo>
                      <a:pt x="80" y="173"/>
                    </a:lnTo>
                    <a:lnTo>
                      <a:pt x="80" y="143"/>
                    </a:lnTo>
                    <a:lnTo>
                      <a:pt x="58" y="143"/>
                    </a:lnTo>
                    <a:close/>
                    <a:moveTo>
                      <a:pt x="96" y="143"/>
                    </a:moveTo>
                    <a:lnTo>
                      <a:pt x="96" y="173"/>
                    </a:lnTo>
                    <a:lnTo>
                      <a:pt x="119" y="173"/>
                    </a:lnTo>
                    <a:lnTo>
                      <a:pt x="119" y="143"/>
                    </a:lnTo>
                    <a:lnTo>
                      <a:pt x="96" y="143"/>
                    </a:lnTo>
                    <a:close/>
                    <a:moveTo>
                      <a:pt x="19" y="185"/>
                    </a:moveTo>
                    <a:lnTo>
                      <a:pt x="19" y="215"/>
                    </a:lnTo>
                    <a:lnTo>
                      <a:pt x="42" y="215"/>
                    </a:lnTo>
                    <a:lnTo>
                      <a:pt x="42" y="185"/>
                    </a:lnTo>
                    <a:lnTo>
                      <a:pt x="19" y="185"/>
                    </a:lnTo>
                    <a:close/>
                    <a:moveTo>
                      <a:pt x="58" y="185"/>
                    </a:moveTo>
                    <a:lnTo>
                      <a:pt x="58" y="215"/>
                    </a:lnTo>
                    <a:lnTo>
                      <a:pt x="80" y="215"/>
                    </a:lnTo>
                    <a:lnTo>
                      <a:pt x="80" y="185"/>
                    </a:lnTo>
                    <a:lnTo>
                      <a:pt x="58" y="185"/>
                    </a:lnTo>
                    <a:close/>
                    <a:moveTo>
                      <a:pt x="96" y="185"/>
                    </a:moveTo>
                    <a:lnTo>
                      <a:pt x="96" y="215"/>
                    </a:lnTo>
                    <a:lnTo>
                      <a:pt x="119" y="215"/>
                    </a:lnTo>
                    <a:lnTo>
                      <a:pt x="119" y="185"/>
                    </a:lnTo>
                    <a:lnTo>
                      <a:pt x="96" y="185"/>
                    </a:lnTo>
                    <a:close/>
                  </a:path>
                </a:pathLst>
              </a:cu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" name="Rectangle 218"/>
              <p:cNvSpPr>
                <a:spLocks noChangeArrowheads="1"/>
              </p:cNvSpPr>
              <p:nvPr/>
            </p:nvSpPr>
            <p:spPr bwMode="auto">
              <a:xfrm>
                <a:off x="1216026" y="450850"/>
                <a:ext cx="371475" cy="19050"/>
              </a:xfrm>
              <a:prstGeom prst="rect">
                <a:avLst/>
              </a:prstGeom>
              <a:noFill/>
              <a:ln w="7938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019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zekladka_pus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Łącznik prosty 25"/>
          <p:cNvCxnSpPr/>
          <p:nvPr userDrawn="1"/>
        </p:nvCxnSpPr>
        <p:spPr>
          <a:xfrm>
            <a:off x="323528" y="289011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Łącznik prosty 26"/>
          <p:cNvCxnSpPr/>
          <p:nvPr userDrawn="1"/>
        </p:nvCxnSpPr>
        <p:spPr>
          <a:xfrm>
            <a:off x="323528" y="3933056"/>
            <a:ext cx="8568952" cy="0"/>
          </a:xfrm>
          <a:prstGeom prst="line">
            <a:avLst/>
          </a:prstGeom>
          <a:ln w="6350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Freeform 20"/>
          <p:cNvSpPr>
            <a:spLocks/>
          </p:cNvSpPr>
          <p:nvPr/>
        </p:nvSpPr>
        <p:spPr bwMode="auto">
          <a:xfrm>
            <a:off x="4211930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tx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36" name="Freeform 20"/>
          <p:cNvSpPr>
            <a:spLocks/>
          </p:cNvSpPr>
          <p:nvPr/>
        </p:nvSpPr>
        <p:spPr bwMode="auto">
          <a:xfrm>
            <a:off x="5012585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42" name="Freeform 20"/>
          <p:cNvSpPr>
            <a:spLocks/>
          </p:cNvSpPr>
          <p:nvPr/>
        </p:nvSpPr>
        <p:spPr bwMode="auto">
          <a:xfrm>
            <a:off x="5813240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48" name="Freeform 20"/>
          <p:cNvSpPr>
            <a:spLocks/>
          </p:cNvSpPr>
          <p:nvPr/>
        </p:nvSpPr>
        <p:spPr bwMode="auto">
          <a:xfrm>
            <a:off x="2615668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54" name="Freeform 20"/>
          <p:cNvSpPr>
            <a:spLocks/>
          </p:cNvSpPr>
          <p:nvPr/>
        </p:nvSpPr>
        <p:spPr bwMode="auto">
          <a:xfrm>
            <a:off x="3416323" y="3068885"/>
            <a:ext cx="720000" cy="720000"/>
          </a:xfrm>
          <a:custGeom>
            <a:avLst/>
            <a:gdLst>
              <a:gd name="T0" fmla="*/ 423 w 893"/>
              <a:gd name="T1" fmla="*/ 0 h 891"/>
              <a:gd name="T2" fmla="*/ 357 w 893"/>
              <a:gd name="T3" fmla="*/ 9 h 891"/>
              <a:gd name="T4" fmla="*/ 294 w 893"/>
              <a:gd name="T5" fmla="*/ 27 h 891"/>
              <a:gd name="T6" fmla="*/ 233 w 893"/>
              <a:gd name="T7" fmla="*/ 54 h 891"/>
              <a:gd name="T8" fmla="*/ 179 w 893"/>
              <a:gd name="T9" fmla="*/ 88 h 891"/>
              <a:gd name="T10" fmla="*/ 131 w 893"/>
              <a:gd name="T11" fmla="*/ 131 h 891"/>
              <a:gd name="T12" fmla="*/ 89 w 893"/>
              <a:gd name="T13" fmla="*/ 179 h 891"/>
              <a:gd name="T14" fmla="*/ 55 w 893"/>
              <a:gd name="T15" fmla="*/ 233 h 891"/>
              <a:gd name="T16" fmla="*/ 27 w 893"/>
              <a:gd name="T17" fmla="*/ 293 h 891"/>
              <a:gd name="T18" fmla="*/ 9 w 893"/>
              <a:gd name="T19" fmla="*/ 356 h 891"/>
              <a:gd name="T20" fmla="*/ 0 w 893"/>
              <a:gd name="T21" fmla="*/ 423 h 891"/>
              <a:gd name="T22" fmla="*/ 0 w 893"/>
              <a:gd name="T23" fmla="*/ 469 h 891"/>
              <a:gd name="T24" fmla="*/ 9 w 893"/>
              <a:gd name="T25" fmla="*/ 535 h 891"/>
              <a:gd name="T26" fmla="*/ 27 w 893"/>
              <a:gd name="T27" fmla="*/ 598 h 891"/>
              <a:gd name="T28" fmla="*/ 55 w 893"/>
              <a:gd name="T29" fmla="*/ 658 h 891"/>
              <a:gd name="T30" fmla="*/ 89 w 893"/>
              <a:gd name="T31" fmla="*/ 712 h 891"/>
              <a:gd name="T32" fmla="*/ 131 w 893"/>
              <a:gd name="T33" fmla="*/ 760 h 891"/>
              <a:gd name="T34" fmla="*/ 179 w 893"/>
              <a:gd name="T35" fmla="*/ 803 h 891"/>
              <a:gd name="T36" fmla="*/ 233 w 893"/>
              <a:gd name="T37" fmla="*/ 838 h 891"/>
              <a:gd name="T38" fmla="*/ 294 w 893"/>
              <a:gd name="T39" fmla="*/ 864 h 891"/>
              <a:gd name="T40" fmla="*/ 357 w 893"/>
              <a:gd name="T41" fmla="*/ 883 h 891"/>
              <a:gd name="T42" fmla="*/ 423 w 893"/>
              <a:gd name="T43" fmla="*/ 891 h 891"/>
              <a:gd name="T44" fmla="*/ 469 w 893"/>
              <a:gd name="T45" fmla="*/ 891 h 891"/>
              <a:gd name="T46" fmla="*/ 536 w 893"/>
              <a:gd name="T47" fmla="*/ 883 h 891"/>
              <a:gd name="T48" fmla="*/ 600 w 893"/>
              <a:gd name="T49" fmla="*/ 864 h 891"/>
              <a:gd name="T50" fmla="*/ 660 w 893"/>
              <a:gd name="T51" fmla="*/ 838 h 891"/>
              <a:gd name="T52" fmla="*/ 714 w 893"/>
              <a:gd name="T53" fmla="*/ 803 h 891"/>
              <a:gd name="T54" fmla="*/ 762 w 893"/>
              <a:gd name="T55" fmla="*/ 760 h 891"/>
              <a:gd name="T56" fmla="*/ 804 w 893"/>
              <a:gd name="T57" fmla="*/ 712 h 891"/>
              <a:gd name="T58" fmla="*/ 839 w 893"/>
              <a:gd name="T59" fmla="*/ 658 h 891"/>
              <a:gd name="T60" fmla="*/ 866 w 893"/>
              <a:gd name="T61" fmla="*/ 598 h 891"/>
              <a:gd name="T62" fmla="*/ 884 w 893"/>
              <a:gd name="T63" fmla="*/ 535 h 891"/>
              <a:gd name="T64" fmla="*/ 893 w 893"/>
              <a:gd name="T65" fmla="*/ 469 h 891"/>
              <a:gd name="T66" fmla="*/ 893 w 893"/>
              <a:gd name="T67" fmla="*/ 423 h 891"/>
              <a:gd name="T68" fmla="*/ 884 w 893"/>
              <a:gd name="T69" fmla="*/ 356 h 891"/>
              <a:gd name="T70" fmla="*/ 866 w 893"/>
              <a:gd name="T71" fmla="*/ 293 h 891"/>
              <a:gd name="T72" fmla="*/ 839 w 893"/>
              <a:gd name="T73" fmla="*/ 233 h 891"/>
              <a:gd name="T74" fmla="*/ 804 w 893"/>
              <a:gd name="T75" fmla="*/ 179 h 891"/>
              <a:gd name="T76" fmla="*/ 762 w 893"/>
              <a:gd name="T77" fmla="*/ 131 h 891"/>
              <a:gd name="T78" fmla="*/ 714 w 893"/>
              <a:gd name="T79" fmla="*/ 88 h 891"/>
              <a:gd name="T80" fmla="*/ 660 w 893"/>
              <a:gd name="T81" fmla="*/ 54 h 891"/>
              <a:gd name="T82" fmla="*/ 600 w 893"/>
              <a:gd name="T83" fmla="*/ 27 h 891"/>
              <a:gd name="T84" fmla="*/ 536 w 893"/>
              <a:gd name="T85" fmla="*/ 9 h 891"/>
              <a:gd name="T86" fmla="*/ 469 w 893"/>
              <a:gd name="T87" fmla="*/ 0 h 8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3" h="891">
                <a:moveTo>
                  <a:pt x="447" y="0"/>
                </a:moveTo>
                <a:lnTo>
                  <a:pt x="447" y="0"/>
                </a:lnTo>
                <a:lnTo>
                  <a:pt x="423" y="0"/>
                </a:lnTo>
                <a:lnTo>
                  <a:pt x="401" y="2"/>
                </a:lnTo>
                <a:lnTo>
                  <a:pt x="378" y="5"/>
                </a:lnTo>
                <a:lnTo>
                  <a:pt x="357" y="9"/>
                </a:lnTo>
                <a:lnTo>
                  <a:pt x="335" y="14"/>
                </a:lnTo>
                <a:lnTo>
                  <a:pt x="314" y="20"/>
                </a:lnTo>
                <a:lnTo>
                  <a:pt x="294" y="27"/>
                </a:lnTo>
                <a:lnTo>
                  <a:pt x="272" y="35"/>
                </a:lnTo>
                <a:lnTo>
                  <a:pt x="253" y="44"/>
                </a:lnTo>
                <a:lnTo>
                  <a:pt x="233" y="54"/>
                </a:lnTo>
                <a:lnTo>
                  <a:pt x="215" y="65"/>
                </a:lnTo>
                <a:lnTo>
                  <a:pt x="197" y="76"/>
                </a:lnTo>
                <a:lnTo>
                  <a:pt x="179" y="88"/>
                </a:lnTo>
                <a:lnTo>
                  <a:pt x="163" y="102"/>
                </a:lnTo>
                <a:lnTo>
                  <a:pt x="146" y="115"/>
                </a:lnTo>
                <a:lnTo>
                  <a:pt x="131" y="131"/>
                </a:lnTo>
                <a:lnTo>
                  <a:pt x="116" y="146"/>
                </a:lnTo>
                <a:lnTo>
                  <a:pt x="102" y="162"/>
                </a:lnTo>
                <a:lnTo>
                  <a:pt x="89" y="179"/>
                </a:lnTo>
                <a:lnTo>
                  <a:pt x="77" y="196"/>
                </a:lnTo>
                <a:lnTo>
                  <a:pt x="65" y="215"/>
                </a:lnTo>
                <a:lnTo>
                  <a:pt x="55" y="233"/>
                </a:lnTo>
                <a:lnTo>
                  <a:pt x="44" y="253"/>
                </a:lnTo>
                <a:lnTo>
                  <a:pt x="36" y="273"/>
                </a:lnTo>
                <a:lnTo>
                  <a:pt x="27" y="293"/>
                </a:lnTo>
                <a:lnTo>
                  <a:pt x="20" y="313"/>
                </a:lnTo>
                <a:lnTo>
                  <a:pt x="15" y="334"/>
                </a:lnTo>
                <a:lnTo>
                  <a:pt x="9" y="356"/>
                </a:lnTo>
                <a:lnTo>
                  <a:pt x="5" y="377"/>
                </a:lnTo>
                <a:lnTo>
                  <a:pt x="3" y="400"/>
                </a:lnTo>
                <a:lnTo>
                  <a:pt x="0" y="423"/>
                </a:lnTo>
                <a:lnTo>
                  <a:pt x="0" y="446"/>
                </a:lnTo>
                <a:lnTo>
                  <a:pt x="0" y="446"/>
                </a:lnTo>
                <a:lnTo>
                  <a:pt x="0" y="469"/>
                </a:lnTo>
                <a:lnTo>
                  <a:pt x="3" y="491"/>
                </a:lnTo>
                <a:lnTo>
                  <a:pt x="5" y="514"/>
                </a:lnTo>
                <a:lnTo>
                  <a:pt x="9" y="535"/>
                </a:lnTo>
                <a:lnTo>
                  <a:pt x="15" y="557"/>
                </a:lnTo>
                <a:lnTo>
                  <a:pt x="20" y="578"/>
                </a:lnTo>
                <a:lnTo>
                  <a:pt x="27" y="598"/>
                </a:lnTo>
                <a:lnTo>
                  <a:pt x="36" y="619"/>
                </a:lnTo>
                <a:lnTo>
                  <a:pt x="44" y="638"/>
                </a:lnTo>
                <a:lnTo>
                  <a:pt x="55" y="658"/>
                </a:lnTo>
                <a:lnTo>
                  <a:pt x="65" y="677"/>
                </a:lnTo>
                <a:lnTo>
                  <a:pt x="77" y="695"/>
                </a:lnTo>
                <a:lnTo>
                  <a:pt x="89" y="712"/>
                </a:lnTo>
                <a:lnTo>
                  <a:pt x="102" y="729"/>
                </a:lnTo>
                <a:lnTo>
                  <a:pt x="116" y="745"/>
                </a:lnTo>
                <a:lnTo>
                  <a:pt x="131" y="760"/>
                </a:lnTo>
                <a:lnTo>
                  <a:pt x="146" y="776"/>
                </a:lnTo>
                <a:lnTo>
                  <a:pt x="163" y="790"/>
                </a:lnTo>
                <a:lnTo>
                  <a:pt x="179" y="803"/>
                </a:lnTo>
                <a:lnTo>
                  <a:pt x="197" y="816"/>
                </a:lnTo>
                <a:lnTo>
                  <a:pt x="215" y="826"/>
                </a:lnTo>
                <a:lnTo>
                  <a:pt x="233" y="838"/>
                </a:lnTo>
                <a:lnTo>
                  <a:pt x="253" y="847"/>
                </a:lnTo>
                <a:lnTo>
                  <a:pt x="272" y="857"/>
                </a:lnTo>
                <a:lnTo>
                  <a:pt x="294" y="864"/>
                </a:lnTo>
                <a:lnTo>
                  <a:pt x="314" y="871"/>
                </a:lnTo>
                <a:lnTo>
                  <a:pt x="335" y="877"/>
                </a:lnTo>
                <a:lnTo>
                  <a:pt x="357" y="883"/>
                </a:lnTo>
                <a:lnTo>
                  <a:pt x="378" y="886"/>
                </a:lnTo>
                <a:lnTo>
                  <a:pt x="401" y="889"/>
                </a:lnTo>
                <a:lnTo>
                  <a:pt x="423" y="891"/>
                </a:lnTo>
                <a:lnTo>
                  <a:pt x="447" y="891"/>
                </a:lnTo>
                <a:lnTo>
                  <a:pt x="447" y="891"/>
                </a:lnTo>
                <a:lnTo>
                  <a:pt x="469" y="891"/>
                </a:lnTo>
                <a:lnTo>
                  <a:pt x="492" y="889"/>
                </a:lnTo>
                <a:lnTo>
                  <a:pt x="515" y="886"/>
                </a:lnTo>
                <a:lnTo>
                  <a:pt x="536" y="883"/>
                </a:lnTo>
                <a:lnTo>
                  <a:pt x="558" y="877"/>
                </a:lnTo>
                <a:lnTo>
                  <a:pt x="580" y="871"/>
                </a:lnTo>
                <a:lnTo>
                  <a:pt x="600" y="864"/>
                </a:lnTo>
                <a:lnTo>
                  <a:pt x="620" y="857"/>
                </a:lnTo>
                <a:lnTo>
                  <a:pt x="640" y="847"/>
                </a:lnTo>
                <a:lnTo>
                  <a:pt x="660" y="838"/>
                </a:lnTo>
                <a:lnTo>
                  <a:pt x="678" y="826"/>
                </a:lnTo>
                <a:lnTo>
                  <a:pt x="696" y="816"/>
                </a:lnTo>
                <a:lnTo>
                  <a:pt x="714" y="803"/>
                </a:lnTo>
                <a:lnTo>
                  <a:pt x="730" y="790"/>
                </a:lnTo>
                <a:lnTo>
                  <a:pt x="747" y="776"/>
                </a:lnTo>
                <a:lnTo>
                  <a:pt x="762" y="760"/>
                </a:lnTo>
                <a:lnTo>
                  <a:pt x="777" y="745"/>
                </a:lnTo>
                <a:lnTo>
                  <a:pt x="791" y="729"/>
                </a:lnTo>
                <a:lnTo>
                  <a:pt x="804" y="712"/>
                </a:lnTo>
                <a:lnTo>
                  <a:pt x="816" y="695"/>
                </a:lnTo>
                <a:lnTo>
                  <a:pt x="828" y="677"/>
                </a:lnTo>
                <a:lnTo>
                  <a:pt x="839" y="658"/>
                </a:lnTo>
                <a:lnTo>
                  <a:pt x="849" y="638"/>
                </a:lnTo>
                <a:lnTo>
                  <a:pt x="857" y="619"/>
                </a:lnTo>
                <a:lnTo>
                  <a:pt x="866" y="598"/>
                </a:lnTo>
                <a:lnTo>
                  <a:pt x="873" y="578"/>
                </a:lnTo>
                <a:lnTo>
                  <a:pt x="879" y="557"/>
                </a:lnTo>
                <a:lnTo>
                  <a:pt x="884" y="535"/>
                </a:lnTo>
                <a:lnTo>
                  <a:pt x="888" y="514"/>
                </a:lnTo>
                <a:lnTo>
                  <a:pt x="890" y="491"/>
                </a:lnTo>
                <a:lnTo>
                  <a:pt x="893" y="469"/>
                </a:lnTo>
                <a:lnTo>
                  <a:pt x="893" y="446"/>
                </a:lnTo>
                <a:lnTo>
                  <a:pt x="893" y="446"/>
                </a:lnTo>
                <a:lnTo>
                  <a:pt x="893" y="423"/>
                </a:lnTo>
                <a:lnTo>
                  <a:pt x="890" y="400"/>
                </a:lnTo>
                <a:lnTo>
                  <a:pt x="888" y="377"/>
                </a:lnTo>
                <a:lnTo>
                  <a:pt x="884" y="356"/>
                </a:lnTo>
                <a:lnTo>
                  <a:pt x="879" y="334"/>
                </a:lnTo>
                <a:lnTo>
                  <a:pt x="873" y="313"/>
                </a:lnTo>
                <a:lnTo>
                  <a:pt x="866" y="293"/>
                </a:lnTo>
                <a:lnTo>
                  <a:pt x="857" y="273"/>
                </a:lnTo>
                <a:lnTo>
                  <a:pt x="849" y="253"/>
                </a:lnTo>
                <a:lnTo>
                  <a:pt x="839" y="233"/>
                </a:lnTo>
                <a:lnTo>
                  <a:pt x="828" y="215"/>
                </a:lnTo>
                <a:lnTo>
                  <a:pt x="816" y="196"/>
                </a:lnTo>
                <a:lnTo>
                  <a:pt x="804" y="179"/>
                </a:lnTo>
                <a:lnTo>
                  <a:pt x="791" y="162"/>
                </a:lnTo>
                <a:lnTo>
                  <a:pt x="777" y="146"/>
                </a:lnTo>
                <a:lnTo>
                  <a:pt x="762" y="131"/>
                </a:lnTo>
                <a:lnTo>
                  <a:pt x="747" y="115"/>
                </a:lnTo>
                <a:lnTo>
                  <a:pt x="730" y="102"/>
                </a:lnTo>
                <a:lnTo>
                  <a:pt x="714" y="88"/>
                </a:lnTo>
                <a:lnTo>
                  <a:pt x="696" y="76"/>
                </a:lnTo>
                <a:lnTo>
                  <a:pt x="678" y="65"/>
                </a:lnTo>
                <a:lnTo>
                  <a:pt x="660" y="54"/>
                </a:lnTo>
                <a:lnTo>
                  <a:pt x="640" y="44"/>
                </a:lnTo>
                <a:lnTo>
                  <a:pt x="620" y="35"/>
                </a:lnTo>
                <a:lnTo>
                  <a:pt x="600" y="27"/>
                </a:lnTo>
                <a:lnTo>
                  <a:pt x="580" y="20"/>
                </a:lnTo>
                <a:lnTo>
                  <a:pt x="558" y="14"/>
                </a:lnTo>
                <a:lnTo>
                  <a:pt x="536" y="9"/>
                </a:lnTo>
                <a:lnTo>
                  <a:pt x="515" y="5"/>
                </a:lnTo>
                <a:lnTo>
                  <a:pt x="492" y="2"/>
                </a:lnTo>
                <a:lnTo>
                  <a:pt x="469" y="0"/>
                </a:lnTo>
                <a:lnTo>
                  <a:pt x="447" y="0"/>
                </a:lnTo>
                <a:lnTo>
                  <a:pt x="447" y="0"/>
                </a:lnTo>
                <a:close/>
              </a:path>
            </a:pathLst>
          </a:custGeom>
          <a:noFill/>
          <a:ln w="3175">
            <a:solidFill>
              <a:schemeClr val="bg1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l-PL" dirty="0">
              <a:solidFill>
                <a:srgbClr val="595959"/>
              </a:solidFill>
            </a:endParaRPr>
          </a:p>
        </p:txBody>
      </p:sp>
      <p:sp>
        <p:nvSpPr>
          <p:cNvPr id="3" name="Symbol zastępczy tekstu 2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199891" y="3967653"/>
            <a:ext cx="2816225" cy="3683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 baseline="0">
                <a:solidFill>
                  <a:schemeClr val="tx2"/>
                </a:solidFill>
              </a:defRPr>
            </a:lvl1pPr>
          </a:lstStyle>
          <a:p>
            <a:pPr algn="ctr"/>
            <a:r>
              <a:rPr lang="pl-PL" dirty="0" smtClean="0"/>
              <a:t>tytuł slajdu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0090794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2024" userDrawn="1">
          <p15:clr>
            <a:srgbClr val="FBAE40"/>
          </p15:clr>
        </p15:guide>
        <p15:guide id="2" pos="2540" userDrawn="1">
          <p15:clr>
            <a:srgbClr val="FBAE40"/>
          </p15:clr>
        </p15:guide>
        <p15:guide id="3" pos="3039" userDrawn="1">
          <p15:clr>
            <a:srgbClr val="FBAE40"/>
          </p15:clr>
        </p15:guide>
        <p15:guide id="4" orient="horz" pos="2296" userDrawn="1">
          <p15:clr>
            <a:srgbClr val="FBAE40"/>
          </p15:clr>
        </p15:guide>
        <p15:guide id="5" pos="2222" userDrawn="1">
          <p15:clr>
            <a:srgbClr val="FBAE40"/>
          </p15:clr>
        </p15:guide>
        <p15:guide id="6" pos="2018" userDrawn="1">
          <p15:clr>
            <a:srgbClr val="FBAE40"/>
          </p15:clr>
        </p15:guide>
        <p15:guide id="7" pos="1701" userDrawn="1">
          <p15:clr>
            <a:srgbClr val="FBAE40"/>
          </p15:clr>
        </p15:guide>
        <p15:guide id="8" pos="3220" userDrawn="1">
          <p15:clr>
            <a:srgbClr val="FBAE40"/>
          </p15:clr>
        </p15:guide>
        <p15:guide id="9" pos="3538" userDrawn="1">
          <p15:clr>
            <a:srgbClr val="FBAE40"/>
          </p15:clr>
        </p15:guide>
        <p15:guide id="10" pos="3719" userDrawn="1">
          <p15:clr>
            <a:srgbClr val="FBAE40"/>
          </p15:clr>
        </p15:guide>
        <p15:guide id="11" pos="4059" userDrawn="1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ona koncowa_cie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upa 40"/>
          <p:cNvGrpSpPr/>
          <p:nvPr userDrawn="1"/>
        </p:nvGrpSpPr>
        <p:grpSpPr>
          <a:xfrm>
            <a:off x="611560" y="5517232"/>
            <a:ext cx="709945" cy="792088"/>
            <a:chOff x="3951130" y="2132856"/>
            <a:chExt cx="2298915" cy="2564904"/>
          </a:xfrm>
        </p:grpSpPr>
        <p:sp>
          <p:nvSpPr>
            <p:cNvPr id="42" name="Freeform 164"/>
            <p:cNvSpPr>
              <a:spLocks noEditPoints="1"/>
            </p:cNvSpPr>
            <p:nvPr/>
          </p:nvSpPr>
          <p:spPr bwMode="auto">
            <a:xfrm>
              <a:off x="4744350" y="3897415"/>
              <a:ext cx="112215" cy="179306"/>
            </a:xfrm>
            <a:custGeom>
              <a:avLst/>
              <a:gdLst>
                <a:gd name="T0" fmla="*/ 198 w 567"/>
                <a:gd name="T1" fmla="*/ 547 h 906"/>
                <a:gd name="T2" fmla="*/ 109 w 567"/>
                <a:gd name="T3" fmla="*/ 881 h 906"/>
                <a:gd name="T4" fmla="*/ 107 w 567"/>
                <a:gd name="T5" fmla="*/ 890 h 906"/>
                <a:gd name="T6" fmla="*/ 100 w 567"/>
                <a:gd name="T7" fmla="*/ 901 h 906"/>
                <a:gd name="T8" fmla="*/ 87 w 567"/>
                <a:gd name="T9" fmla="*/ 906 h 906"/>
                <a:gd name="T10" fmla="*/ 17 w 567"/>
                <a:gd name="T11" fmla="*/ 905 h 906"/>
                <a:gd name="T12" fmla="*/ 6 w 567"/>
                <a:gd name="T13" fmla="*/ 898 h 906"/>
                <a:gd name="T14" fmla="*/ 0 w 567"/>
                <a:gd name="T15" fmla="*/ 886 h 906"/>
                <a:gd name="T16" fmla="*/ 0 w 567"/>
                <a:gd name="T17" fmla="*/ 40 h 906"/>
                <a:gd name="T18" fmla="*/ 4 w 567"/>
                <a:gd name="T19" fmla="*/ 24 h 906"/>
                <a:gd name="T20" fmla="*/ 16 w 567"/>
                <a:gd name="T21" fmla="*/ 13 h 906"/>
                <a:gd name="T22" fmla="*/ 29 w 567"/>
                <a:gd name="T23" fmla="*/ 10 h 906"/>
                <a:gd name="T24" fmla="*/ 175 w 567"/>
                <a:gd name="T25" fmla="*/ 1 h 906"/>
                <a:gd name="T26" fmla="*/ 265 w 567"/>
                <a:gd name="T27" fmla="*/ 1 h 906"/>
                <a:gd name="T28" fmla="*/ 365 w 567"/>
                <a:gd name="T29" fmla="*/ 13 h 906"/>
                <a:gd name="T30" fmla="*/ 435 w 567"/>
                <a:gd name="T31" fmla="*/ 38 h 906"/>
                <a:gd name="T32" fmla="*/ 471 w 567"/>
                <a:gd name="T33" fmla="*/ 58 h 906"/>
                <a:gd name="T34" fmla="*/ 502 w 567"/>
                <a:gd name="T35" fmla="*/ 83 h 906"/>
                <a:gd name="T36" fmla="*/ 528 w 567"/>
                <a:gd name="T37" fmla="*/ 116 h 906"/>
                <a:gd name="T38" fmla="*/ 547 w 567"/>
                <a:gd name="T39" fmla="*/ 152 h 906"/>
                <a:gd name="T40" fmla="*/ 561 w 567"/>
                <a:gd name="T41" fmla="*/ 195 h 906"/>
                <a:gd name="T42" fmla="*/ 567 w 567"/>
                <a:gd name="T43" fmla="*/ 244 h 906"/>
                <a:gd name="T44" fmla="*/ 567 w 567"/>
                <a:gd name="T45" fmla="*/ 277 h 906"/>
                <a:gd name="T46" fmla="*/ 563 w 567"/>
                <a:gd name="T47" fmla="*/ 331 h 906"/>
                <a:gd name="T48" fmla="*/ 553 w 567"/>
                <a:gd name="T49" fmla="*/ 377 h 906"/>
                <a:gd name="T50" fmla="*/ 536 w 567"/>
                <a:gd name="T51" fmla="*/ 417 h 906"/>
                <a:gd name="T52" fmla="*/ 511 w 567"/>
                <a:gd name="T53" fmla="*/ 452 h 906"/>
                <a:gd name="T54" fmla="*/ 483 w 567"/>
                <a:gd name="T55" fmla="*/ 480 h 906"/>
                <a:gd name="T56" fmla="*/ 447 w 567"/>
                <a:gd name="T57" fmla="*/ 503 h 906"/>
                <a:gd name="T58" fmla="*/ 394 w 567"/>
                <a:gd name="T59" fmla="*/ 526 h 906"/>
                <a:gd name="T60" fmla="*/ 299 w 567"/>
                <a:gd name="T61" fmla="*/ 544 h 906"/>
                <a:gd name="T62" fmla="*/ 229 w 567"/>
                <a:gd name="T63" fmla="*/ 548 h 906"/>
                <a:gd name="T64" fmla="*/ 456 w 567"/>
                <a:gd name="T65" fmla="*/ 239 h 906"/>
                <a:gd name="T66" fmla="*/ 444 w 567"/>
                <a:gd name="T67" fmla="*/ 184 h 906"/>
                <a:gd name="T68" fmla="*/ 415 w 567"/>
                <a:gd name="T69" fmla="*/ 143 h 906"/>
                <a:gd name="T70" fmla="*/ 369 w 567"/>
                <a:gd name="T71" fmla="*/ 114 h 906"/>
                <a:gd name="T72" fmla="*/ 308 w 567"/>
                <a:gd name="T73" fmla="*/ 98 h 906"/>
                <a:gd name="T74" fmla="*/ 229 w 567"/>
                <a:gd name="T75" fmla="*/ 93 h 906"/>
                <a:gd name="T76" fmla="*/ 109 w 567"/>
                <a:gd name="T77" fmla="*/ 97 h 906"/>
                <a:gd name="T78" fmla="*/ 167 w 567"/>
                <a:gd name="T79" fmla="*/ 454 h 906"/>
                <a:gd name="T80" fmla="*/ 229 w 567"/>
                <a:gd name="T81" fmla="*/ 456 h 906"/>
                <a:gd name="T82" fmla="*/ 312 w 567"/>
                <a:gd name="T83" fmla="*/ 450 h 906"/>
                <a:gd name="T84" fmla="*/ 374 w 567"/>
                <a:gd name="T85" fmla="*/ 433 h 906"/>
                <a:gd name="T86" fmla="*/ 417 w 567"/>
                <a:gd name="T87" fmla="*/ 402 h 906"/>
                <a:gd name="T88" fmla="*/ 445 w 567"/>
                <a:gd name="T89" fmla="*/ 359 h 906"/>
                <a:gd name="T90" fmla="*/ 456 w 567"/>
                <a:gd name="T91" fmla="*/ 30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7" h="906">
                  <a:moveTo>
                    <a:pt x="229" y="548"/>
                  </a:moveTo>
                  <a:lnTo>
                    <a:pt x="229" y="548"/>
                  </a:lnTo>
                  <a:lnTo>
                    <a:pt x="198" y="547"/>
                  </a:lnTo>
                  <a:lnTo>
                    <a:pt x="166" y="546"/>
                  </a:lnTo>
                  <a:lnTo>
                    <a:pt x="109" y="542"/>
                  </a:lnTo>
                  <a:lnTo>
                    <a:pt x="109" y="881"/>
                  </a:lnTo>
                  <a:lnTo>
                    <a:pt x="109" y="881"/>
                  </a:lnTo>
                  <a:lnTo>
                    <a:pt x="108" y="885"/>
                  </a:lnTo>
                  <a:lnTo>
                    <a:pt x="107" y="890"/>
                  </a:lnTo>
                  <a:lnTo>
                    <a:pt x="105" y="894"/>
                  </a:lnTo>
                  <a:lnTo>
                    <a:pt x="102" y="898"/>
                  </a:lnTo>
                  <a:lnTo>
                    <a:pt x="100" y="901"/>
                  </a:lnTo>
                  <a:lnTo>
                    <a:pt x="95" y="904"/>
                  </a:lnTo>
                  <a:lnTo>
                    <a:pt x="92" y="905"/>
                  </a:lnTo>
                  <a:lnTo>
                    <a:pt x="87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17" y="905"/>
                  </a:lnTo>
                  <a:lnTo>
                    <a:pt x="12" y="904"/>
                  </a:lnTo>
                  <a:lnTo>
                    <a:pt x="9" y="901"/>
                  </a:lnTo>
                  <a:lnTo>
                    <a:pt x="6" y="898"/>
                  </a:lnTo>
                  <a:lnTo>
                    <a:pt x="3" y="894"/>
                  </a:lnTo>
                  <a:lnTo>
                    <a:pt x="1" y="891"/>
                  </a:lnTo>
                  <a:lnTo>
                    <a:pt x="0" y="886"/>
                  </a:lnTo>
                  <a:lnTo>
                    <a:pt x="0" y="88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6" y="13"/>
                  </a:lnTo>
                  <a:lnTo>
                    <a:pt x="22" y="11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72" y="5"/>
                  </a:lnTo>
                  <a:lnTo>
                    <a:pt x="123" y="2"/>
                  </a:lnTo>
                  <a:lnTo>
                    <a:pt x="175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65" y="1"/>
                  </a:lnTo>
                  <a:lnTo>
                    <a:pt x="299" y="3"/>
                  </a:lnTo>
                  <a:lnTo>
                    <a:pt x="333" y="8"/>
                  </a:lnTo>
                  <a:lnTo>
                    <a:pt x="365" y="13"/>
                  </a:lnTo>
                  <a:lnTo>
                    <a:pt x="394" y="21"/>
                  </a:lnTo>
                  <a:lnTo>
                    <a:pt x="422" y="32"/>
                  </a:lnTo>
                  <a:lnTo>
                    <a:pt x="435" y="38"/>
                  </a:lnTo>
                  <a:lnTo>
                    <a:pt x="447" y="43"/>
                  </a:lnTo>
                  <a:lnTo>
                    <a:pt x="460" y="50"/>
                  </a:lnTo>
                  <a:lnTo>
                    <a:pt x="471" y="58"/>
                  </a:lnTo>
                  <a:lnTo>
                    <a:pt x="483" y="66"/>
                  </a:lnTo>
                  <a:lnTo>
                    <a:pt x="493" y="74"/>
                  </a:lnTo>
                  <a:lnTo>
                    <a:pt x="502" y="83"/>
                  </a:lnTo>
                  <a:lnTo>
                    <a:pt x="511" y="94"/>
                  </a:lnTo>
                  <a:lnTo>
                    <a:pt x="521" y="104"/>
                  </a:lnTo>
                  <a:lnTo>
                    <a:pt x="528" y="116"/>
                  </a:lnTo>
                  <a:lnTo>
                    <a:pt x="536" y="127"/>
                  </a:lnTo>
                  <a:lnTo>
                    <a:pt x="541" y="138"/>
                  </a:lnTo>
                  <a:lnTo>
                    <a:pt x="547" y="152"/>
                  </a:lnTo>
                  <a:lnTo>
                    <a:pt x="553" y="166"/>
                  </a:lnTo>
                  <a:lnTo>
                    <a:pt x="557" y="180"/>
                  </a:lnTo>
                  <a:lnTo>
                    <a:pt x="561" y="195"/>
                  </a:lnTo>
                  <a:lnTo>
                    <a:pt x="563" y="211"/>
                  </a:lnTo>
                  <a:lnTo>
                    <a:pt x="565" y="227"/>
                  </a:lnTo>
                  <a:lnTo>
                    <a:pt x="567" y="244"/>
                  </a:lnTo>
                  <a:lnTo>
                    <a:pt x="567" y="262"/>
                  </a:lnTo>
                  <a:lnTo>
                    <a:pt x="567" y="277"/>
                  </a:lnTo>
                  <a:lnTo>
                    <a:pt x="567" y="277"/>
                  </a:lnTo>
                  <a:lnTo>
                    <a:pt x="567" y="296"/>
                  </a:lnTo>
                  <a:lnTo>
                    <a:pt x="565" y="314"/>
                  </a:lnTo>
                  <a:lnTo>
                    <a:pt x="563" y="331"/>
                  </a:lnTo>
                  <a:lnTo>
                    <a:pt x="561" y="347"/>
                  </a:lnTo>
                  <a:lnTo>
                    <a:pt x="557" y="362"/>
                  </a:lnTo>
                  <a:lnTo>
                    <a:pt x="553" y="377"/>
                  </a:lnTo>
                  <a:lnTo>
                    <a:pt x="547" y="392"/>
                  </a:lnTo>
                  <a:lnTo>
                    <a:pt x="541" y="405"/>
                  </a:lnTo>
                  <a:lnTo>
                    <a:pt x="536" y="417"/>
                  </a:lnTo>
                  <a:lnTo>
                    <a:pt x="528" y="430"/>
                  </a:lnTo>
                  <a:lnTo>
                    <a:pt x="521" y="441"/>
                  </a:lnTo>
                  <a:lnTo>
                    <a:pt x="511" y="452"/>
                  </a:lnTo>
                  <a:lnTo>
                    <a:pt x="502" y="462"/>
                  </a:lnTo>
                  <a:lnTo>
                    <a:pt x="493" y="471"/>
                  </a:lnTo>
                  <a:lnTo>
                    <a:pt x="483" y="480"/>
                  </a:lnTo>
                  <a:lnTo>
                    <a:pt x="471" y="488"/>
                  </a:lnTo>
                  <a:lnTo>
                    <a:pt x="460" y="496"/>
                  </a:lnTo>
                  <a:lnTo>
                    <a:pt x="447" y="503"/>
                  </a:lnTo>
                  <a:lnTo>
                    <a:pt x="435" y="510"/>
                  </a:lnTo>
                  <a:lnTo>
                    <a:pt x="422" y="516"/>
                  </a:lnTo>
                  <a:lnTo>
                    <a:pt x="394" y="526"/>
                  </a:lnTo>
                  <a:lnTo>
                    <a:pt x="365" y="534"/>
                  </a:lnTo>
                  <a:lnTo>
                    <a:pt x="333" y="540"/>
                  </a:lnTo>
                  <a:lnTo>
                    <a:pt x="299" y="544"/>
                  </a:lnTo>
                  <a:lnTo>
                    <a:pt x="265" y="547"/>
                  </a:lnTo>
                  <a:lnTo>
                    <a:pt x="229" y="548"/>
                  </a:lnTo>
                  <a:lnTo>
                    <a:pt x="229" y="548"/>
                  </a:lnTo>
                  <a:close/>
                  <a:moveTo>
                    <a:pt x="458" y="262"/>
                  </a:moveTo>
                  <a:lnTo>
                    <a:pt x="458" y="262"/>
                  </a:lnTo>
                  <a:lnTo>
                    <a:pt x="456" y="239"/>
                  </a:lnTo>
                  <a:lnTo>
                    <a:pt x="454" y="220"/>
                  </a:lnTo>
                  <a:lnTo>
                    <a:pt x="450" y="202"/>
                  </a:lnTo>
                  <a:lnTo>
                    <a:pt x="444" y="184"/>
                  </a:lnTo>
                  <a:lnTo>
                    <a:pt x="436" y="168"/>
                  </a:lnTo>
                  <a:lnTo>
                    <a:pt x="427" y="155"/>
                  </a:lnTo>
                  <a:lnTo>
                    <a:pt x="415" y="143"/>
                  </a:lnTo>
                  <a:lnTo>
                    <a:pt x="401" y="132"/>
                  </a:lnTo>
                  <a:lnTo>
                    <a:pt x="386" y="122"/>
                  </a:lnTo>
                  <a:lnTo>
                    <a:pt x="369" y="114"/>
                  </a:lnTo>
                  <a:lnTo>
                    <a:pt x="351" y="107"/>
                  </a:lnTo>
                  <a:lnTo>
                    <a:pt x="330" y="102"/>
                  </a:lnTo>
                  <a:lnTo>
                    <a:pt x="308" y="98"/>
                  </a:lnTo>
                  <a:lnTo>
                    <a:pt x="283" y="95"/>
                  </a:lnTo>
                  <a:lnTo>
                    <a:pt x="257" y="94"/>
                  </a:lnTo>
                  <a:lnTo>
                    <a:pt x="229" y="93"/>
                  </a:lnTo>
                  <a:lnTo>
                    <a:pt x="229" y="93"/>
                  </a:lnTo>
                  <a:lnTo>
                    <a:pt x="165" y="95"/>
                  </a:lnTo>
                  <a:lnTo>
                    <a:pt x="109" y="97"/>
                  </a:lnTo>
                  <a:lnTo>
                    <a:pt x="109" y="452"/>
                  </a:lnTo>
                  <a:lnTo>
                    <a:pt x="109" y="452"/>
                  </a:lnTo>
                  <a:lnTo>
                    <a:pt x="167" y="454"/>
                  </a:lnTo>
                  <a:lnTo>
                    <a:pt x="201" y="456"/>
                  </a:lnTo>
                  <a:lnTo>
                    <a:pt x="229" y="456"/>
                  </a:lnTo>
                  <a:lnTo>
                    <a:pt x="229" y="456"/>
                  </a:lnTo>
                  <a:lnTo>
                    <a:pt x="259" y="456"/>
                  </a:lnTo>
                  <a:lnTo>
                    <a:pt x="287" y="454"/>
                  </a:lnTo>
                  <a:lnTo>
                    <a:pt x="312" y="450"/>
                  </a:lnTo>
                  <a:lnTo>
                    <a:pt x="335" y="446"/>
                  </a:lnTo>
                  <a:lnTo>
                    <a:pt x="355" y="440"/>
                  </a:lnTo>
                  <a:lnTo>
                    <a:pt x="374" y="433"/>
                  </a:lnTo>
                  <a:lnTo>
                    <a:pt x="391" y="424"/>
                  </a:lnTo>
                  <a:lnTo>
                    <a:pt x="405" y="414"/>
                  </a:lnTo>
                  <a:lnTo>
                    <a:pt x="417" y="402"/>
                  </a:lnTo>
                  <a:lnTo>
                    <a:pt x="429" y="390"/>
                  </a:lnTo>
                  <a:lnTo>
                    <a:pt x="438" y="375"/>
                  </a:lnTo>
                  <a:lnTo>
                    <a:pt x="445" y="359"/>
                  </a:lnTo>
                  <a:lnTo>
                    <a:pt x="451" y="340"/>
                  </a:lnTo>
                  <a:lnTo>
                    <a:pt x="454" y="321"/>
                  </a:lnTo>
                  <a:lnTo>
                    <a:pt x="456" y="300"/>
                  </a:lnTo>
                  <a:lnTo>
                    <a:pt x="458" y="277"/>
                  </a:lnTo>
                  <a:lnTo>
                    <a:pt x="458" y="26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" name="Freeform 165"/>
            <p:cNvSpPr>
              <a:spLocks noEditPoints="1"/>
            </p:cNvSpPr>
            <p:nvPr/>
          </p:nvSpPr>
          <p:spPr bwMode="auto">
            <a:xfrm>
              <a:off x="4873190" y="3943726"/>
              <a:ext cx="96778" cy="134776"/>
            </a:xfrm>
            <a:custGeom>
              <a:avLst/>
              <a:gdLst>
                <a:gd name="T0" fmla="*/ 408 w 487"/>
                <a:gd name="T1" fmla="*/ 673 h 681"/>
                <a:gd name="T2" fmla="*/ 394 w 487"/>
                <a:gd name="T3" fmla="*/ 668 h 681"/>
                <a:gd name="T4" fmla="*/ 385 w 487"/>
                <a:gd name="T5" fmla="*/ 658 h 681"/>
                <a:gd name="T6" fmla="*/ 382 w 487"/>
                <a:gd name="T7" fmla="*/ 621 h 681"/>
                <a:gd name="T8" fmla="*/ 339 w 487"/>
                <a:gd name="T9" fmla="*/ 645 h 681"/>
                <a:gd name="T10" fmla="*/ 270 w 487"/>
                <a:gd name="T11" fmla="*/ 671 h 681"/>
                <a:gd name="T12" fmla="*/ 197 w 487"/>
                <a:gd name="T13" fmla="*/ 681 h 681"/>
                <a:gd name="T14" fmla="*/ 159 w 487"/>
                <a:gd name="T15" fmla="*/ 679 h 681"/>
                <a:gd name="T16" fmla="*/ 106 w 487"/>
                <a:gd name="T17" fmla="*/ 666 h 681"/>
                <a:gd name="T18" fmla="*/ 60 w 487"/>
                <a:gd name="T19" fmla="*/ 640 h 681"/>
                <a:gd name="T20" fmla="*/ 26 w 487"/>
                <a:gd name="T21" fmla="*/ 597 h 681"/>
                <a:gd name="T22" fmla="*/ 5 w 487"/>
                <a:gd name="T23" fmla="*/ 537 h 681"/>
                <a:gd name="T24" fmla="*/ 0 w 487"/>
                <a:gd name="T25" fmla="*/ 471 h 681"/>
                <a:gd name="T26" fmla="*/ 4 w 487"/>
                <a:gd name="T27" fmla="*/ 425 h 681"/>
                <a:gd name="T28" fmla="*/ 24 w 487"/>
                <a:gd name="T29" fmla="*/ 368 h 681"/>
                <a:gd name="T30" fmla="*/ 42 w 487"/>
                <a:gd name="T31" fmla="*/ 344 h 681"/>
                <a:gd name="T32" fmla="*/ 65 w 487"/>
                <a:gd name="T33" fmla="*/ 324 h 681"/>
                <a:gd name="T34" fmla="*/ 129 w 487"/>
                <a:gd name="T35" fmla="*/ 294 h 681"/>
                <a:gd name="T36" fmla="*/ 217 w 487"/>
                <a:gd name="T37" fmla="*/ 278 h 681"/>
                <a:gd name="T38" fmla="*/ 380 w 487"/>
                <a:gd name="T39" fmla="*/ 275 h 681"/>
                <a:gd name="T40" fmla="*/ 380 w 487"/>
                <a:gd name="T41" fmla="*/ 208 h 681"/>
                <a:gd name="T42" fmla="*/ 373 w 487"/>
                <a:gd name="T43" fmla="*/ 162 h 681"/>
                <a:gd name="T44" fmla="*/ 358 w 487"/>
                <a:gd name="T45" fmla="*/ 129 h 681"/>
                <a:gd name="T46" fmla="*/ 333 w 487"/>
                <a:gd name="T47" fmla="*/ 107 h 681"/>
                <a:gd name="T48" fmla="*/ 299 w 487"/>
                <a:gd name="T49" fmla="*/ 95 h 681"/>
                <a:gd name="T50" fmla="*/ 252 w 487"/>
                <a:gd name="T51" fmla="*/ 90 h 681"/>
                <a:gd name="T52" fmla="*/ 147 w 487"/>
                <a:gd name="T53" fmla="*/ 94 h 681"/>
                <a:gd name="T54" fmla="*/ 67 w 487"/>
                <a:gd name="T55" fmla="*/ 100 h 681"/>
                <a:gd name="T56" fmla="*/ 52 w 487"/>
                <a:gd name="T57" fmla="*/ 99 h 681"/>
                <a:gd name="T58" fmla="*/ 43 w 487"/>
                <a:gd name="T59" fmla="*/ 94 h 681"/>
                <a:gd name="T60" fmla="*/ 38 w 487"/>
                <a:gd name="T61" fmla="*/ 81 h 681"/>
                <a:gd name="T62" fmla="*/ 39 w 487"/>
                <a:gd name="T63" fmla="*/ 34 h 681"/>
                <a:gd name="T64" fmla="*/ 45 w 487"/>
                <a:gd name="T65" fmla="*/ 22 h 681"/>
                <a:gd name="T66" fmla="*/ 65 w 487"/>
                <a:gd name="T67" fmla="*/ 16 h 681"/>
                <a:gd name="T68" fmla="*/ 146 w 487"/>
                <a:gd name="T69" fmla="*/ 4 h 681"/>
                <a:gd name="T70" fmla="*/ 252 w 487"/>
                <a:gd name="T71" fmla="*/ 0 h 681"/>
                <a:gd name="T72" fmla="*/ 310 w 487"/>
                <a:gd name="T73" fmla="*/ 4 h 681"/>
                <a:gd name="T74" fmla="*/ 380 w 487"/>
                <a:gd name="T75" fmla="*/ 24 h 681"/>
                <a:gd name="T76" fmla="*/ 432 w 487"/>
                <a:gd name="T77" fmla="*/ 60 h 681"/>
                <a:gd name="T78" fmla="*/ 466 w 487"/>
                <a:gd name="T79" fmla="*/ 111 h 681"/>
                <a:gd name="T80" fmla="*/ 483 w 487"/>
                <a:gd name="T81" fmla="*/ 176 h 681"/>
                <a:gd name="T82" fmla="*/ 487 w 487"/>
                <a:gd name="T83" fmla="*/ 648 h 681"/>
                <a:gd name="T84" fmla="*/ 484 w 487"/>
                <a:gd name="T85" fmla="*/ 658 h 681"/>
                <a:gd name="T86" fmla="*/ 476 w 487"/>
                <a:gd name="T87" fmla="*/ 668 h 681"/>
                <a:gd name="T88" fmla="*/ 463 w 487"/>
                <a:gd name="T89" fmla="*/ 673 h 681"/>
                <a:gd name="T90" fmla="*/ 291 w 487"/>
                <a:gd name="T91" fmla="*/ 352 h 681"/>
                <a:gd name="T92" fmla="*/ 241 w 487"/>
                <a:gd name="T93" fmla="*/ 353 h 681"/>
                <a:gd name="T94" fmla="*/ 184 w 487"/>
                <a:gd name="T95" fmla="*/ 361 h 681"/>
                <a:gd name="T96" fmla="*/ 144 w 487"/>
                <a:gd name="T97" fmla="*/ 378 h 681"/>
                <a:gd name="T98" fmla="*/ 120 w 487"/>
                <a:gd name="T99" fmla="*/ 404 h 681"/>
                <a:gd name="T100" fmla="*/ 108 w 487"/>
                <a:gd name="T101" fmla="*/ 440 h 681"/>
                <a:gd name="T102" fmla="*/ 106 w 487"/>
                <a:gd name="T103" fmla="*/ 484 h 681"/>
                <a:gd name="T104" fmla="*/ 108 w 487"/>
                <a:gd name="T105" fmla="*/ 513 h 681"/>
                <a:gd name="T106" fmla="*/ 119 w 487"/>
                <a:gd name="T107" fmla="*/ 548 h 681"/>
                <a:gd name="T108" fmla="*/ 136 w 487"/>
                <a:gd name="T109" fmla="*/ 572 h 681"/>
                <a:gd name="T110" fmla="*/ 161 w 487"/>
                <a:gd name="T111" fmla="*/ 586 h 681"/>
                <a:gd name="T112" fmla="*/ 193 w 487"/>
                <a:gd name="T113" fmla="*/ 593 h 681"/>
                <a:gd name="T114" fmla="*/ 238 w 487"/>
                <a:gd name="T115" fmla="*/ 593 h 681"/>
                <a:gd name="T116" fmla="*/ 299 w 487"/>
                <a:gd name="T117" fmla="*/ 581 h 681"/>
                <a:gd name="T118" fmla="*/ 359 w 487"/>
                <a:gd name="T119" fmla="*/ 557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" h="681">
                  <a:moveTo>
                    <a:pt x="463" y="673"/>
                  </a:moveTo>
                  <a:lnTo>
                    <a:pt x="408" y="673"/>
                  </a:lnTo>
                  <a:lnTo>
                    <a:pt x="408" y="673"/>
                  </a:lnTo>
                  <a:lnTo>
                    <a:pt x="402" y="672"/>
                  </a:lnTo>
                  <a:lnTo>
                    <a:pt x="397" y="671"/>
                  </a:lnTo>
                  <a:lnTo>
                    <a:pt x="394" y="668"/>
                  </a:lnTo>
                  <a:lnTo>
                    <a:pt x="390" y="665"/>
                  </a:lnTo>
                  <a:lnTo>
                    <a:pt x="387" y="661"/>
                  </a:lnTo>
                  <a:lnTo>
                    <a:pt x="385" y="658"/>
                  </a:lnTo>
                  <a:lnTo>
                    <a:pt x="384" y="653"/>
                  </a:lnTo>
                  <a:lnTo>
                    <a:pt x="382" y="648"/>
                  </a:lnTo>
                  <a:lnTo>
                    <a:pt x="382" y="621"/>
                  </a:lnTo>
                  <a:lnTo>
                    <a:pt x="382" y="621"/>
                  </a:lnTo>
                  <a:lnTo>
                    <a:pt x="361" y="634"/>
                  </a:lnTo>
                  <a:lnTo>
                    <a:pt x="339" y="645"/>
                  </a:lnTo>
                  <a:lnTo>
                    <a:pt x="317" y="656"/>
                  </a:lnTo>
                  <a:lnTo>
                    <a:pt x="294" y="664"/>
                  </a:lnTo>
                  <a:lnTo>
                    <a:pt x="270" y="671"/>
                  </a:lnTo>
                  <a:lnTo>
                    <a:pt x="246" y="676"/>
                  </a:lnTo>
                  <a:lnTo>
                    <a:pt x="222" y="680"/>
                  </a:lnTo>
                  <a:lnTo>
                    <a:pt x="197" y="681"/>
                  </a:lnTo>
                  <a:lnTo>
                    <a:pt x="197" y="681"/>
                  </a:lnTo>
                  <a:lnTo>
                    <a:pt x="178" y="680"/>
                  </a:lnTo>
                  <a:lnTo>
                    <a:pt x="159" y="679"/>
                  </a:lnTo>
                  <a:lnTo>
                    <a:pt x="140" y="675"/>
                  </a:lnTo>
                  <a:lnTo>
                    <a:pt x="123" y="672"/>
                  </a:lnTo>
                  <a:lnTo>
                    <a:pt x="106" y="666"/>
                  </a:lnTo>
                  <a:lnTo>
                    <a:pt x="90" y="659"/>
                  </a:lnTo>
                  <a:lnTo>
                    <a:pt x="74" y="650"/>
                  </a:lnTo>
                  <a:lnTo>
                    <a:pt x="60" y="640"/>
                  </a:lnTo>
                  <a:lnTo>
                    <a:pt x="47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6" y="580"/>
                  </a:lnTo>
                  <a:lnTo>
                    <a:pt x="10" y="559"/>
                  </a:lnTo>
                  <a:lnTo>
                    <a:pt x="5" y="537"/>
                  </a:lnTo>
                  <a:lnTo>
                    <a:pt x="2" y="512"/>
                  </a:lnTo>
                  <a:lnTo>
                    <a:pt x="0" y="485"/>
                  </a:lnTo>
                  <a:lnTo>
                    <a:pt x="0" y="471"/>
                  </a:lnTo>
                  <a:lnTo>
                    <a:pt x="0" y="471"/>
                  </a:lnTo>
                  <a:lnTo>
                    <a:pt x="2" y="447"/>
                  </a:lnTo>
                  <a:lnTo>
                    <a:pt x="4" y="425"/>
                  </a:lnTo>
                  <a:lnTo>
                    <a:pt x="8" y="404"/>
                  </a:lnTo>
                  <a:lnTo>
                    <a:pt x="15" y="385"/>
                  </a:lnTo>
                  <a:lnTo>
                    <a:pt x="24" y="368"/>
                  </a:lnTo>
                  <a:lnTo>
                    <a:pt x="30" y="360"/>
                  </a:lnTo>
                  <a:lnTo>
                    <a:pt x="36" y="352"/>
                  </a:lnTo>
                  <a:lnTo>
                    <a:pt x="42" y="344"/>
                  </a:lnTo>
                  <a:lnTo>
                    <a:pt x="49" y="337"/>
                  </a:lnTo>
                  <a:lnTo>
                    <a:pt x="57" y="330"/>
                  </a:lnTo>
                  <a:lnTo>
                    <a:pt x="65" y="324"/>
                  </a:lnTo>
                  <a:lnTo>
                    <a:pt x="84" y="313"/>
                  </a:lnTo>
                  <a:lnTo>
                    <a:pt x="105" y="302"/>
                  </a:lnTo>
                  <a:lnTo>
                    <a:pt x="129" y="294"/>
                  </a:lnTo>
                  <a:lnTo>
                    <a:pt x="155" y="287"/>
                  </a:lnTo>
                  <a:lnTo>
                    <a:pt x="184" y="282"/>
                  </a:lnTo>
                  <a:lnTo>
                    <a:pt x="217" y="278"/>
                  </a:lnTo>
                  <a:lnTo>
                    <a:pt x="253" y="276"/>
                  </a:lnTo>
                  <a:lnTo>
                    <a:pt x="291" y="275"/>
                  </a:lnTo>
                  <a:lnTo>
                    <a:pt x="380" y="275"/>
                  </a:lnTo>
                  <a:lnTo>
                    <a:pt x="380" y="227"/>
                  </a:lnTo>
                  <a:lnTo>
                    <a:pt x="380" y="227"/>
                  </a:lnTo>
                  <a:lnTo>
                    <a:pt x="380" y="208"/>
                  </a:lnTo>
                  <a:lnTo>
                    <a:pt x="379" y="192"/>
                  </a:lnTo>
                  <a:lnTo>
                    <a:pt x="377" y="176"/>
                  </a:lnTo>
                  <a:lnTo>
                    <a:pt x="373" y="162"/>
                  </a:lnTo>
                  <a:lnTo>
                    <a:pt x="370" y="150"/>
                  </a:lnTo>
                  <a:lnTo>
                    <a:pt x="364" y="139"/>
                  </a:lnTo>
                  <a:lnTo>
                    <a:pt x="358" y="129"/>
                  </a:lnTo>
                  <a:lnTo>
                    <a:pt x="351" y="121"/>
                  </a:lnTo>
                  <a:lnTo>
                    <a:pt x="343" y="113"/>
                  </a:lnTo>
                  <a:lnTo>
                    <a:pt x="333" y="107"/>
                  </a:lnTo>
                  <a:lnTo>
                    <a:pt x="323" y="102"/>
                  </a:lnTo>
                  <a:lnTo>
                    <a:pt x="311" y="97"/>
                  </a:lnTo>
                  <a:lnTo>
                    <a:pt x="299" y="95"/>
                  </a:lnTo>
                  <a:lnTo>
                    <a:pt x="284" y="92"/>
                  </a:lnTo>
                  <a:lnTo>
                    <a:pt x="269" y="91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1"/>
                  </a:lnTo>
                  <a:lnTo>
                    <a:pt x="147" y="94"/>
                  </a:lnTo>
                  <a:lnTo>
                    <a:pt x="105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2" y="99"/>
                  </a:lnTo>
                  <a:lnTo>
                    <a:pt x="49" y="98"/>
                  </a:lnTo>
                  <a:lnTo>
                    <a:pt x="45" y="96"/>
                  </a:lnTo>
                  <a:lnTo>
                    <a:pt x="43" y="94"/>
                  </a:lnTo>
                  <a:lnTo>
                    <a:pt x="41" y="90"/>
                  </a:lnTo>
                  <a:lnTo>
                    <a:pt x="39" y="87"/>
                  </a:lnTo>
                  <a:lnTo>
                    <a:pt x="38" y="81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9" y="34"/>
                  </a:lnTo>
                  <a:lnTo>
                    <a:pt x="41" y="29"/>
                  </a:lnTo>
                  <a:lnTo>
                    <a:pt x="43" y="26"/>
                  </a:lnTo>
                  <a:lnTo>
                    <a:pt x="45" y="22"/>
                  </a:lnTo>
                  <a:lnTo>
                    <a:pt x="49" y="20"/>
                  </a:lnTo>
                  <a:lnTo>
                    <a:pt x="53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2" y="10"/>
                  </a:lnTo>
                  <a:lnTo>
                    <a:pt x="146" y="4"/>
                  </a:lnTo>
                  <a:lnTo>
                    <a:pt x="194" y="1"/>
                  </a:lnTo>
                  <a:lnTo>
                    <a:pt x="222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1" y="1"/>
                  </a:lnTo>
                  <a:lnTo>
                    <a:pt x="310" y="4"/>
                  </a:lnTo>
                  <a:lnTo>
                    <a:pt x="335" y="9"/>
                  </a:lnTo>
                  <a:lnTo>
                    <a:pt x="359" y="16"/>
                  </a:lnTo>
                  <a:lnTo>
                    <a:pt x="380" y="24"/>
                  </a:lnTo>
                  <a:lnTo>
                    <a:pt x="400" y="34"/>
                  </a:lnTo>
                  <a:lnTo>
                    <a:pt x="417" y="47"/>
                  </a:lnTo>
                  <a:lnTo>
                    <a:pt x="432" y="60"/>
                  </a:lnTo>
                  <a:lnTo>
                    <a:pt x="445" y="75"/>
                  </a:lnTo>
                  <a:lnTo>
                    <a:pt x="457" y="92"/>
                  </a:lnTo>
                  <a:lnTo>
                    <a:pt x="466" y="111"/>
                  </a:lnTo>
                  <a:lnTo>
                    <a:pt x="473" y="131"/>
                  </a:lnTo>
                  <a:lnTo>
                    <a:pt x="480" y="153"/>
                  </a:lnTo>
                  <a:lnTo>
                    <a:pt x="483" y="176"/>
                  </a:lnTo>
                  <a:lnTo>
                    <a:pt x="486" y="200"/>
                  </a:lnTo>
                  <a:lnTo>
                    <a:pt x="487" y="227"/>
                  </a:lnTo>
                  <a:lnTo>
                    <a:pt x="487" y="648"/>
                  </a:lnTo>
                  <a:lnTo>
                    <a:pt x="487" y="648"/>
                  </a:lnTo>
                  <a:lnTo>
                    <a:pt x="487" y="653"/>
                  </a:lnTo>
                  <a:lnTo>
                    <a:pt x="484" y="658"/>
                  </a:lnTo>
                  <a:lnTo>
                    <a:pt x="482" y="661"/>
                  </a:lnTo>
                  <a:lnTo>
                    <a:pt x="480" y="665"/>
                  </a:lnTo>
                  <a:lnTo>
                    <a:pt x="476" y="668"/>
                  </a:lnTo>
                  <a:lnTo>
                    <a:pt x="472" y="671"/>
                  </a:lnTo>
                  <a:lnTo>
                    <a:pt x="467" y="672"/>
                  </a:lnTo>
                  <a:lnTo>
                    <a:pt x="463" y="673"/>
                  </a:lnTo>
                  <a:lnTo>
                    <a:pt x="463" y="673"/>
                  </a:lnTo>
                  <a:close/>
                  <a:moveTo>
                    <a:pt x="380" y="352"/>
                  </a:moveTo>
                  <a:lnTo>
                    <a:pt x="291" y="352"/>
                  </a:lnTo>
                  <a:lnTo>
                    <a:pt x="291" y="352"/>
                  </a:lnTo>
                  <a:lnTo>
                    <a:pt x="265" y="352"/>
                  </a:lnTo>
                  <a:lnTo>
                    <a:pt x="241" y="353"/>
                  </a:lnTo>
                  <a:lnTo>
                    <a:pt x="219" y="355"/>
                  </a:lnTo>
                  <a:lnTo>
                    <a:pt x="201" y="357"/>
                  </a:lnTo>
                  <a:lnTo>
                    <a:pt x="184" y="361"/>
                  </a:lnTo>
                  <a:lnTo>
                    <a:pt x="169" y="365"/>
                  </a:lnTo>
                  <a:lnTo>
                    <a:pt x="155" y="371"/>
                  </a:lnTo>
                  <a:lnTo>
                    <a:pt x="144" y="378"/>
                  </a:lnTo>
                  <a:lnTo>
                    <a:pt x="135" y="386"/>
                  </a:lnTo>
                  <a:lnTo>
                    <a:pt x="127" y="394"/>
                  </a:lnTo>
                  <a:lnTo>
                    <a:pt x="120" y="404"/>
                  </a:lnTo>
                  <a:lnTo>
                    <a:pt x="115" y="415"/>
                  </a:lnTo>
                  <a:lnTo>
                    <a:pt x="111" y="426"/>
                  </a:lnTo>
                  <a:lnTo>
                    <a:pt x="108" y="440"/>
                  </a:lnTo>
                  <a:lnTo>
                    <a:pt x="107" y="454"/>
                  </a:lnTo>
                  <a:lnTo>
                    <a:pt x="106" y="470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7" y="500"/>
                  </a:lnTo>
                  <a:lnTo>
                    <a:pt x="108" y="513"/>
                  </a:lnTo>
                  <a:lnTo>
                    <a:pt x="111" y="526"/>
                  </a:lnTo>
                  <a:lnTo>
                    <a:pt x="114" y="537"/>
                  </a:lnTo>
                  <a:lnTo>
                    <a:pt x="119" y="548"/>
                  </a:lnTo>
                  <a:lnTo>
                    <a:pt x="123" y="557"/>
                  </a:lnTo>
                  <a:lnTo>
                    <a:pt x="129" y="565"/>
                  </a:lnTo>
                  <a:lnTo>
                    <a:pt x="136" y="572"/>
                  </a:lnTo>
                  <a:lnTo>
                    <a:pt x="144" y="578"/>
                  </a:lnTo>
                  <a:lnTo>
                    <a:pt x="152" y="582"/>
                  </a:lnTo>
                  <a:lnTo>
                    <a:pt x="161" y="586"/>
                  </a:lnTo>
                  <a:lnTo>
                    <a:pt x="170" y="589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7" y="594"/>
                  </a:lnTo>
                  <a:lnTo>
                    <a:pt x="217" y="594"/>
                  </a:lnTo>
                  <a:lnTo>
                    <a:pt x="238" y="593"/>
                  </a:lnTo>
                  <a:lnTo>
                    <a:pt x="258" y="590"/>
                  </a:lnTo>
                  <a:lnTo>
                    <a:pt x="278" y="587"/>
                  </a:lnTo>
                  <a:lnTo>
                    <a:pt x="299" y="581"/>
                  </a:lnTo>
                  <a:lnTo>
                    <a:pt x="318" y="574"/>
                  </a:lnTo>
                  <a:lnTo>
                    <a:pt x="339" y="566"/>
                  </a:lnTo>
                  <a:lnTo>
                    <a:pt x="359" y="557"/>
                  </a:lnTo>
                  <a:lnTo>
                    <a:pt x="380" y="545"/>
                  </a:lnTo>
                  <a:lnTo>
                    <a:pt x="380" y="35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" name="Freeform 166"/>
            <p:cNvSpPr>
              <a:spLocks/>
            </p:cNvSpPr>
            <p:nvPr/>
          </p:nvSpPr>
          <p:spPr bwMode="auto">
            <a:xfrm>
              <a:off x="5002028" y="3943726"/>
              <a:ext cx="59373" cy="132995"/>
            </a:xfrm>
            <a:custGeom>
              <a:avLst/>
              <a:gdLst>
                <a:gd name="T0" fmla="*/ 273 w 298"/>
                <a:gd name="T1" fmla="*/ 91 h 673"/>
                <a:gd name="T2" fmla="*/ 231 w 298"/>
                <a:gd name="T3" fmla="*/ 95 h 673"/>
                <a:gd name="T4" fmla="*/ 191 w 298"/>
                <a:gd name="T5" fmla="*/ 104 h 673"/>
                <a:gd name="T6" fmla="*/ 150 w 298"/>
                <a:gd name="T7" fmla="*/ 119 h 673"/>
                <a:gd name="T8" fmla="*/ 106 w 298"/>
                <a:gd name="T9" fmla="*/ 142 h 673"/>
                <a:gd name="T10" fmla="*/ 106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2 w 298"/>
                <a:gd name="T17" fmla="*/ 671 h 673"/>
                <a:gd name="T18" fmla="*/ 82 w 298"/>
                <a:gd name="T19" fmla="*/ 673 h 673"/>
                <a:gd name="T20" fmla="*/ 23 w 298"/>
                <a:gd name="T21" fmla="*/ 673 h 673"/>
                <a:gd name="T22" fmla="*/ 14 w 298"/>
                <a:gd name="T23" fmla="*/ 671 h 673"/>
                <a:gd name="T24" fmla="*/ 7 w 298"/>
                <a:gd name="T25" fmla="*/ 665 h 673"/>
                <a:gd name="T26" fmla="*/ 2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2 w 298"/>
                <a:gd name="T33" fmla="*/ 24 h 673"/>
                <a:gd name="T34" fmla="*/ 7 w 298"/>
                <a:gd name="T35" fmla="*/ 16 h 673"/>
                <a:gd name="T36" fmla="*/ 14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9 w 298"/>
                <a:gd name="T43" fmla="*/ 10 h 673"/>
                <a:gd name="T44" fmla="*/ 96 w 298"/>
                <a:gd name="T45" fmla="*/ 16 h 673"/>
                <a:gd name="T46" fmla="*/ 101 w 298"/>
                <a:gd name="T47" fmla="*/ 24 h 673"/>
                <a:gd name="T48" fmla="*/ 103 w 298"/>
                <a:gd name="T49" fmla="*/ 33 h 673"/>
                <a:gd name="T50" fmla="*/ 103 w 298"/>
                <a:gd name="T51" fmla="*/ 58 h 673"/>
                <a:gd name="T52" fmla="*/ 147 w 298"/>
                <a:gd name="T53" fmla="*/ 30 h 673"/>
                <a:gd name="T54" fmla="*/ 190 w 298"/>
                <a:gd name="T55" fmla="*/ 13 h 673"/>
                <a:gd name="T56" fmla="*/ 231 w 298"/>
                <a:gd name="T57" fmla="*/ 3 h 673"/>
                <a:gd name="T58" fmla="*/ 273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5 w 298"/>
                <a:gd name="T65" fmla="*/ 9 h 673"/>
                <a:gd name="T66" fmla="*/ 298 w 298"/>
                <a:gd name="T67" fmla="*/ 17 h 673"/>
                <a:gd name="T68" fmla="*/ 298 w 298"/>
                <a:gd name="T69" fmla="*/ 71 h 673"/>
                <a:gd name="T70" fmla="*/ 298 w 298"/>
                <a:gd name="T71" fmla="*/ 76 h 673"/>
                <a:gd name="T72" fmla="*/ 295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3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3" y="91"/>
                  </a:moveTo>
                  <a:lnTo>
                    <a:pt x="273" y="91"/>
                  </a:lnTo>
                  <a:lnTo>
                    <a:pt x="252" y="92"/>
                  </a:lnTo>
                  <a:lnTo>
                    <a:pt x="231" y="95"/>
                  </a:lnTo>
                  <a:lnTo>
                    <a:pt x="212" y="98"/>
                  </a:lnTo>
                  <a:lnTo>
                    <a:pt x="191" y="104"/>
                  </a:lnTo>
                  <a:lnTo>
                    <a:pt x="171" y="111"/>
                  </a:lnTo>
                  <a:lnTo>
                    <a:pt x="150" y="119"/>
                  </a:lnTo>
                  <a:lnTo>
                    <a:pt x="128" y="130"/>
                  </a:lnTo>
                  <a:lnTo>
                    <a:pt x="106" y="142"/>
                  </a:lnTo>
                  <a:lnTo>
                    <a:pt x="106" y="648"/>
                  </a:lnTo>
                  <a:lnTo>
                    <a:pt x="106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3" y="33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25" y="43"/>
                  </a:lnTo>
                  <a:lnTo>
                    <a:pt x="147" y="30"/>
                  </a:lnTo>
                  <a:lnTo>
                    <a:pt x="168" y="21"/>
                  </a:lnTo>
                  <a:lnTo>
                    <a:pt x="190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8" y="1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5" y="9"/>
                  </a:lnTo>
                  <a:lnTo>
                    <a:pt x="297" y="12"/>
                  </a:lnTo>
                  <a:lnTo>
                    <a:pt x="298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4" y="90"/>
                  </a:lnTo>
                  <a:lnTo>
                    <a:pt x="278" y="91"/>
                  </a:lnTo>
                  <a:lnTo>
                    <a:pt x="273" y="91"/>
                  </a:lnTo>
                  <a:lnTo>
                    <a:pt x="273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" name="Freeform 167"/>
            <p:cNvSpPr>
              <a:spLocks/>
            </p:cNvSpPr>
            <p:nvPr/>
          </p:nvSpPr>
          <p:spPr bwMode="auto">
            <a:xfrm>
              <a:off x="5073870" y="3915227"/>
              <a:ext cx="79560" cy="163275"/>
            </a:xfrm>
            <a:custGeom>
              <a:avLst/>
              <a:gdLst>
                <a:gd name="T0" fmla="*/ 382 w 404"/>
                <a:gd name="T1" fmla="*/ 819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5 h 825"/>
                <a:gd name="T8" fmla="*/ 248 w 404"/>
                <a:gd name="T9" fmla="*/ 821 h 825"/>
                <a:gd name="T10" fmla="*/ 217 w 404"/>
                <a:gd name="T11" fmla="*/ 815 h 825"/>
                <a:gd name="T12" fmla="*/ 190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6 w 404"/>
                <a:gd name="T19" fmla="*/ 727 h 825"/>
                <a:gd name="T20" fmla="*/ 140 w 404"/>
                <a:gd name="T21" fmla="*/ 687 h 825"/>
                <a:gd name="T22" fmla="*/ 140 w 404"/>
                <a:gd name="T23" fmla="*/ 242 h 825"/>
                <a:gd name="T24" fmla="*/ 23 w 404"/>
                <a:gd name="T25" fmla="*/ 228 h 825"/>
                <a:gd name="T26" fmla="*/ 9 w 404"/>
                <a:gd name="T27" fmla="*/ 225 h 825"/>
                <a:gd name="T28" fmla="*/ 4 w 404"/>
                <a:gd name="T29" fmla="*/ 219 h 825"/>
                <a:gd name="T30" fmla="*/ 0 w 404"/>
                <a:gd name="T31" fmla="*/ 211 h 825"/>
                <a:gd name="T32" fmla="*/ 0 w 404"/>
                <a:gd name="T33" fmla="*/ 174 h 825"/>
                <a:gd name="T34" fmla="*/ 0 w 404"/>
                <a:gd name="T35" fmla="*/ 169 h 825"/>
                <a:gd name="T36" fmla="*/ 4 w 404"/>
                <a:gd name="T37" fmla="*/ 162 h 825"/>
                <a:gd name="T38" fmla="*/ 9 w 404"/>
                <a:gd name="T39" fmla="*/ 156 h 825"/>
                <a:gd name="T40" fmla="*/ 17 w 404"/>
                <a:gd name="T41" fmla="*/ 153 h 825"/>
                <a:gd name="T42" fmla="*/ 140 w 404"/>
                <a:gd name="T43" fmla="*/ 153 h 825"/>
                <a:gd name="T44" fmla="*/ 140 w 404"/>
                <a:gd name="T45" fmla="*/ 33 h 825"/>
                <a:gd name="T46" fmla="*/ 141 w 404"/>
                <a:gd name="T47" fmla="*/ 25 h 825"/>
                <a:gd name="T48" fmla="*/ 146 w 404"/>
                <a:gd name="T49" fmla="*/ 18 h 825"/>
                <a:gd name="T50" fmla="*/ 153 w 404"/>
                <a:gd name="T51" fmla="*/ 13 h 825"/>
                <a:gd name="T52" fmla="*/ 162 w 404"/>
                <a:gd name="T53" fmla="*/ 9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1 h 825"/>
                <a:gd name="T60" fmla="*/ 241 w 404"/>
                <a:gd name="T61" fmla="*/ 6 h 825"/>
                <a:gd name="T62" fmla="*/ 244 w 404"/>
                <a:gd name="T63" fmla="*/ 13 h 825"/>
                <a:gd name="T64" fmla="*/ 246 w 404"/>
                <a:gd name="T65" fmla="*/ 21 h 825"/>
                <a:gd name="T66" fmla="*/ 376 w 404"/>
                <a:gd name="T67" fmla="*/ 153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2 h 825"/>
                <a:gd name="T76" fmla="*/ 400 w 404"/>
                <a:gd name="T77" fmla="*/ 218 h 825"/>
                <a:gd name="T78" fmla="*/ 400 w 404"/>
                <a:gd name="T79" fmla="*/ 223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6 w 404"/>
                <a:gd name="T87" fmla="*/ 242 h 825"/>
                <a:gd name="T88" fmla="*/ 246 w 404"/>
                <a:gd name="T89" fmla="*/ 663 h 825"/>
                <a:gd name="T90" fmla="*/ 249 w 404"/>
                <a:gd name="T91" fmla="*/ 703 h 825"/>
                <a:gd name="T92" fmla="*/ 254 w 404"/>
                <a:gd name="T93" fmla="*/ 716 h 825"/>
                <a:gd name="T94" fmla="*/ 260 w 404"/>
                <a:gd name="T95" fmla="*/ 726 h 825"/>
                <a:gd name="T96" fmla="*/ 270 w 404"/>
                <a:gd name="T97" fmla="*/ 733 h 825"/>
                <a:gd name="T98" fmla="*/ 281 w 404"/>
                <a:gd name="T99" fmla="*/ 737 h 825"/>
                <a:gd name="T100" fmla="*/ 311 w 404"/>
                <a:gd name="T101" fmla="*/ 739 h 825"/>
                <a:gd name="T102" fmla="*/ 379 w 404"/>
                <a:gd name="T103" fmla="*/ 739 h 825"/>
                <a:gd name="T104" fmla="*/ 395 w 404"/>
                <a:gd name="T105" fmla="*/ 741 h 825"/>
                <a:gd name="T106" fmla="*/ 400 w 404"/>
                <a:gd name="T107" fmla="*/ 746 h 825"/>
                <a:gd name="T108" fmla="*/ 404 w 404"/>
                <a:gd name="T109" fmla="*/ 751 h 825"/>
                <a:gd name="T110" fmla="*/ 404 w 404"/>
                <a:gd name="T111" fmla="*/ 798 h 825"/>
                <a:gd name="T112" fmla="*/ 403 w 404"/>
                <a:gd name="T113" fmla="*/ 805 h 825"/>
                <a:gd name="T114" fmla="*/ 399 w 404"/>
                <a:gd name="T115" fmla="*/ 812 h 825"/>
                <a:gd name="T116" fmla="*/ 392 w 404"/>
                <a:gd name="T117" fmla="*/ 816 h 825"/>
                <a:gd name="T118" fmla="*/ 382 w 404"/>
                <a:gd name="T119" fmla="*/ 819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9"/>
                  </a:moveTo>
                  <a:lnTo>
                    <a:pt x="382" y="819"/>
                  </a:lnTo>
                  <a:lnTo>
                    <a:pt x="364" y="821"/>
                  </a:lnTo>
                  <a:lnTo>
                    <a:pt x="343" y="823"/>
                  </a:lnTo>
                  <a:lnTo>
                    <a:pt x="322" y="825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5"/>
                  </a:lnTo>
                  <a:lnTo>
                    <a:pt x="265" y="824"/>
                  </a:lnTo>
                  <a:lnTo>
                    <a:pt x="248" y="821"/>
                  </a:lnTo>
                  <a:lnTo>
                    <a:pt x="232" y="818"/>
                  </a:lnTo>
                  <a:lnTo>
                    <a:pt x="217" y="815"/>
                  </a:lnTo>
                  <a:lnTo>
                    <a:pt x="203" y="809"/>
                  </a:lnTo>
                  <a:lnTo>
                    <a:pt x="190" y="802"/>
                  </a:lnTo>
                  <a:lnTo>
                    <a:pt x="180" y="794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49" y="745"/>
                  </a:lnTo>
                  <a:lnTo>
                    <a:pt x="146" y="727"/>
                  </a:lnTo>
                  <a:lnTo>
                    <a:pt x="142" y="708"/>
                  </a:lnTo>
                  <a:lnTo>
                    <a:pt x="140" y="687"/>
                  </a:lnTo>
                  <a:lnTo>
                    <a:pt x="140" y="663"/>
                  </a:lnTo>
                  <a:lnTo>
                    <a:pt x="140" y="242"/>
                  </a:lnTo>
                  <a:lnTo>
                    <a:pt x="23" y="228"/>
                  </a:lnTo>
                  <a:lnTo>
                    <a:pt x="23" y="228"/>
                  </a:lnTo>
                  <a:lnTo>
                    <a:pt x="14" y="226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4" y="219"/>
                  </a:lnTo>
                  <a:lnTo>
                    <a:pt x="1" y="216"/>
                  </a:lnTo>
                  <a:lnTo>
                    <a:pt x="0" y="211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5"/>
                  </a:lnTo>
                  <a:lnTo>
                    <a:pt x="4" y="162"/>
                  </a:lnTo>
                  <a:lnTo>
                    <a:pt x="6" y="158"/>
                  </a:lnTo>
                  <a:lnTo>
                    <a:pt x="9" y="156"/>
                  </a:lnTo>
                  <a:lnTo>
                    <a:pt x="14" y="154"/>
                  </a:lnTo>
                  <a:lnTo>
                    <a:pt x="17" y="153"/>
                  </a:lnTo>
                  <a:lnTo>
                    <a:pt x="23" y="153"/>
                  </a:lnTo>
                  <a:lnTo>
                    <a:pt x="140" y="153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0"/>
                  </a:lnTo>
                  <a:lnTo>
                    <a:pt x="141" y="25"/>
                  </a:lnTo>
                  <a:lnTo>
                    <a:pt x="143" y="22"/>
                  </a:lnTo>
                  <a:lnTo>
                    <a:pt x="146" y="18"/>
                  </a:lnTo>
                  <a:lnTo>
                    <a:pt x="149" y="15"/>
                  </a:lnTo>
                  <a:lnTo>
                    <a:pt x="153" y="13"/>
                  </a:lnTo>
                  <a:lnTo>
                    <a:pt x="157" y="12"/>
                  </a:lnTo>
                  <a:lnTo>
                    <a:pt x="162" y="9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2" y="0"/>
                  </a:lnTo>
                  <a:lnTo>
                    <a:pt x="235" y="1"/>
                  </a:lnTo>
                  <a:lnTo>
                    <a:pt x="238" y="4"/>
                  </a:lnTo>
                  <a:lnTo>
                    <a:pt x="241" y="6"/>
                  </a:lnTo>
                  <a:lnTo>
                    <a:pt x="243" y="9"/>
                  </a:lnTo>
                  <a:lnTo>
                    <a:pt x="244" y="13"/>
                  </a:lnTo>
                  <a:lnTo>
                    <a:pt x="246" y="16"/>
                  </a:lnTo>
                  <a:lnTo>
                    <a:pt x="246" y="21"/>
                  </a:lnTo>
                  <a:lnTo>
                    <a:pt x="246" y="153"/>
                  </a:lnTo>
                  <a:lnTo>
                    <a:pt x="376" y="153"/>
                  </a:lnTo>
                  <a:lnTo>
                    <a:pt x="376" y="153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4" y="160"/>
                  </a:lnTo>
                  <a:lnTo>
                    <a:pt x="397" y="163"/>
                  </a:lnTo>
                  <a:lnTo>
                    <a:pt x="398" y="168"/>
                  </a:lnTo>
                  <a:lnTo>
                    <a:pt x="400" y="172"/>
                  </a:lnTo>
                  <a:lnTo>
                    <a:pt x="400" y="177"/>
                  </a:lnTo>
                  <a:lnTo>
                    <a:pt x="400" y="218"/>
                  </a:lnTo>
                  <a:lnTo>
                    <a:pt x="400" y="218"/>
                  </a:lnTo>
                  <a:lnTo>
                    <a:pt x="400" y="223"/>
                  </a:lnTo>
                  <a:lnTo>
                    <a:pt x="398" y="227"/>
                  </a:lnTo>
                  <a:lnTo>
                    <a:pt x="397" y="231"/>
                  </a:lnTo>
                  <a:lnTo>
                    <a:pt x="394" y="234"/>
                  </a:lnTo>
                  <a:lnTo>
                    <a:pt x="390" y="238"/>
                  </a:lnTo>
                  <a:lnTo>
                    <a:pt x="385" y="240"/>
                  </a:lnTo>
                  <a:lnTo>
                    <a:pt x="381" y="241"/>
                  </a:lnTo>
                  <a:lnTo>
                    <a:pt x="376" y="242"/>
                  </a:lnTo>
                  <a:lnTo>
                    <a:pt x="246" y="242"/>
                  </a:lnTo>
                  <a:lnTo>
                    <a:pt x="246" y="663"/>
                  </a:lnTo>
                  <a:lnTo>
                    <a:pt x="246" y="663"/>
                  </a:lnTo>
                  <a:lnTo>
                    <a:pt x="247" y="685"/>
                  </a:lnTo>
                  <a:lnTo>
                    <a:pt x="249" y="703"/>
                  </a:lnTo>
                  <a:lnTo>
                    <a:pt x="251" y="710"/>
                  </a:lnTo>
                  <a:lnTo>
                    <a:pt x="254" y="716"/>
                  </a:lnTo>
                  <a:lnTo>
                    <a:pt x="257" y="722"/>
                  </a:lnTo>
                  <a:lnTo>
                    <a:pt x="260" y="726"/>
                  </a:lnTo>
                  <a:lnTo>
                    <a:pt x="265" y="730"/>
                  </a:lnTo>
                  <a:lnTo>
                    <a:pt x="270" y="733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9"/>
                  </a:lnTo>
                  <a:lnTo>
                    <a:pt x="311" y="739"/>
                  </a:lnTo>
                  <a:lnTo>
                    <a:pt x="379" y="739"/>
                  </a:lnTo>
                  <a:lnTo>
                    <a:pt x="379" y="739"/>
                  </a:lnTo>
                  <a:lnTo>
                    <a:pt x="390" y="740"/>
                  </a:lnTo>
                  <a:lnTo>
                    <a:pt x="395" y="741"/>
                  </a:lnTo>
                  <a:lnTo>
                    <a:pt x="398" y="743"/>
                  </a:lnTo>
                  <a:lnTo>
                    <a:pt x="400" y="746"/>
                  </a:lnTo>
                  <a:lnTo>
                    <a:pt x="403" y="748"/>
                  </a:lnTo>
                  <a:lnTo>
                    <a:pt x="404" y="751"/>
                  </a:lnTo>
                  <a:lnTo>
                    <a:pt x="404" y="756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3" y="805"/>
                  </a:lnTo>
                  <a:lnTo>
                    <a:pt x="402" y="809"/>
                  </a:lnTo>
                  <a:lnTo>
                    <a:pt x="399" y="812"/>
                  </a:lnTo>
                  <a:lnTo>
                    <a:pt x="396" y="815"/>
                  </a:lnTo>
                  <a:lnTo>
                    <a:pt x="392" y="816"/>
                  </a:lnTo>
                  <a:lnTo>
                    <a:pt x="382" y="819"/>
                  </a:lnTo>
                  <a:lnTo>
                    <a:pt x="382" y="81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" name="Freeform 168"/>
            <p:cNvSpPr>
              <a:spLocks/>
            </p:cNvSpPr>
            <p:nvPr/>
          </p:nvSpPr>
          <p:spPr bwMode="auto">
            <a:xfrm>
              <a:off x="5175991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1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2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2 w 508"/>
                <a:gd name="T21" fmla="*/ 118 h 673"/>
                <a:gd name="T22" fmla="*/ 341 w 508"/>
                <a:gd name="T23" fmla="*/ 104 h 673"/>
                <a:gd name="T24" fmla="*/ 316 w 508"/>
                <a:gd name="T25" fmla="*/ 96 h 673"/>
                <a:gd name="T26" fmla="*/ 286 w 508"/>
                <a:gd name="T27" fmla="*/ 92 h 673"/>
                <a:gd name="T28" fmla="*/ 270 w 508"/>
                <a:gd name="T29" fmla="*/ 91 h 673"/>
                <a:gd name="T30" fmla="*/ 231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5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3 w 508"/>
                <a:gd name="T47" fmla="*/ 673 h 673"/>
                <a:gd name="T48" fmla="*/ 23 w 508"/>
                <a:gd name="T49" fmla="*/ 673 h 673"/>
                <a:gd name="T50" fmla="*/ 14 w 508"/>
                <a:gd name="T51" fmla="*/ 671 h 673"/>
                <a:gd name="T52" fmla="*/ 7 w 508"/>
                <a:gd name="T53" fmla="*/ 665 h 673"/>
                <a:gd name="T54" fmla="*/ 3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3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5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1 w 508"/>
                <a:gd name="T93" fmla="*/ 26 h 673"/>
                <a:gd name="T94" fmla="*/ 444 w 508"/>
                <a:gd name="T95" fmla="*/ 50 h 673"/>
                <a:gd name="T96" fmla="*/ 469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89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1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10" y="665"/>
                  </a:lnTo>
                  <a:lnTo>
                    <a:pt x="406" y="661"/>
                  </a:lnTo>
                  <a:lnTo>
                    <a:pt x="404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2" y="229"/>
                  </a:lnTo>
                  <a:lnTo>
                    <a:pt x="401" y="209"/>
                  </a:lnTo>
                  <a:lnTo>
                    <a:pt x="398" y="191"/>
                  </a:lnTo>
                  <a:lnTo>
                    <a:pt x="395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1" y="126"/>
                  </a:lnTo>
                  <a:lnTo>
                    <a:pt x="362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6" y="96"/>
                  </a:lnTo>
                  <a:lnTo>
                    <a:pt x="302" y="94"/>
                  </a:lnTo>
                  <a:lnTo>
                    <a:pt x="286" y="92"/>
                  </a:lnTo>
                  <a:lnTo>
                    <a:pt x="270" y="91"/>
                  </a:lnTo>
                  <a:lnTo>
                    <a:pt x="270" y="91"/>
                  </a:lnTo>
                  <a:lnTo>
                    <a:pt x="250" y="92"/>
                  </a:lnTo>
                  <a:lnTo>
                    <a:pt x="231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69" y="112"/>
                  </a:lnTo>
                  <a:lnTo>
                    <a:pt x="148" y="120"/>
                  </a:lnTo>
                  <a:lnTo>
                    <a:pt x="128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2"/>
                  </a:lnTo>
                  <a:lnTo>
                    <a:pt x="105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3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9" y="672"/>
                  </a:lnTo>
                  <a:lnTo>
                    <a:pt x="14" y="671"/>
                  </a:lnTo>
                  <a:lnTo>
                    <a:pt x="11" y="668"/>
                  </a:lnTo>
                  <a:lnTo>
                    <a:pt x="7" y="665"/>
                  </a:lnTo>
                  <a:lnTo>
                    <a:pt x="5" y="661"/>
                  </a:lnTo>
                  <a:lnTo>
                    <a:pt x="3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3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93" y="10"/>
                  </a:lnTo>
                  <a:lnTo>
                    <a:pt x="97" y="12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5" y="24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3" y="17"/>
                  </a:lnTo>
                  <a:lnTo>
                    <a:pt x="411" y="26"/>
                  </a:lnTo>
                  <a:lnTo>
                    <a:pt x="428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69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6" y="144"/>
                  </a:lnTo>
                  <a:lnTo>
                    <a:pt x="501" y="168"/>
                  </a:lnTo>
                  <a:lnTo>
                    <a:pt x="505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7" name="Freeform 169"/>
            <p:cNvSpPr>
              <a:spLocks noEditPoints="1"/>
            </p:cNvSpPr>
            <p:nvPr/>
          </p:nvSpPr>
          <p:spPr bwMode="auto">
            <a:xfrm>
              <a:off x="5304830" y="3943726"/>
              <a:ext cx="105090" cy="134776"/>
            </a:xfrm>
            <a:custGeom>
              <a:avLst/>
              <a:gdLst>
                <a:gd name="T0" fmla="*/ 106 w 533"/>
                <a:gd name="T1" fmla="*/ 391 h 681"/>
                <a:gd name="T2" fmla="*/ 109 w 533"/>
                <a:gd name="T3" fmla="*/ 441 h 681"/>
                <a:gd name="T4" fmla="*/ 122 w 533"/>
                <a:gd name="T5" fmla="*/ 501 h 681"/>
                <a:gd name="T6" fmla="*/ 149 w 533"/>
                <a:gd name="T7" fmla="*/ 543 h 681"/>
                <a:gd name="T8" fmla="*/ 185 w 533"/>
                <a:gd name="T9" fmla="*/ 571 h 681"/>
                <a:gd name="T10" fmla="*/ 235 w 533"/>
                <a:gd name="T11" fmla="*/ 586 h 681"/>
                <a:gd name="T12" fmla="*/ 274 w 533"/>
                <a:gd name="T13" fmla="*/ 588 h 681"/>
                <a:gd name="T14" fmla="*/ 441 w 533"/>
                <a:gd name="T15" fmla="*/ 580 h 681"/>
                <a:gd name="T16" fmla="*/ 495 w 533"/>
                <a:gd name="T17" fmla="*/ 574 h 681"/>
                <a:gd name="T18" fmla="*/ 508 w 533"/>
                <a:gd name="T19" fmla="*/ 579 h 681"/>
                <a:gd name="T20" fmla="*/ 513 w 533"/>
                <a:gd name="T21" fmla="*/ 587 h 681"/>
                <a:gd name="T22" fmla="*/ 515 w 533"/>
                <a:gd name="T23" fmla="*/ 633 h 681"/>
                <a:gd name="T24" fmla="*/ 509 w 533"/>
                <a:gd name="T25" fmla="*/ 651 h 681"/>
                <a:gd name="T26" fmla="*/ 496 w 533"/>
                <a:gd name="T27" fmla="*/ 659 h 681"/>
                <a:gd name="T28" fmla="*/ 439 w 533"/>
                <a:gd name="T29" fmla="*/ 669 h 681"/>
                <a:gd name="T30" fmla="*/ 332 w 533"/>
                <a:gd name="T31" fmla="*/ 680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9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4 w 533"/>
                <a:gd name="T45" fmla="*/ 531 h 681"/>
                <a:gd name="T46" fmla="*/ 9 w 533"/>
                <a:gd name="T47" fmla="*/ 485 h 681"/>
                <a:gd name="T48" fmla="*/ 2 w 533"/>
                <a:gd name="T49" fmla="*/ 431 h 681"/>
                <a:gd name="T50" fmla="*/ 0 w 533"/>
                <a:gd name="T51" fmla="*/ 283 h 681"/>
                <a:gd name="T52" fmla="*/ 4 w 533"/>
                <a:gd name="T53" fmla="*/ 221 h 681"/>
                <a:gd name="T54" fmla="*/ 27 w 533"/>
                <a:gd name="T55" fmla="*/ 141 h 681"/>
                <a:gd name="T56" fmla="*/ 54 w 533"/>
                <a:gd name="T57" fmla="*/ 96 h 681"/>
                <a:gd name="T58" fmla="*/ 78 w 533"/>
                <a:gd name="T59" fmla="*/ 67 h 681"/>
                <a:gd name="T60" fmla="*/ 107 w 533"/>
                <a:gd name="T61" fmla="*/ 44 h 681"/>
                <a:gd name="T62" fmla="*/ 141 w 533"/>
                <a:gd name="T63" fmla="*/ 25 h 681"/>
                <a:gd name="T64" fmla="*/ 180 w 533"/>
                <a:gd name="T65" fmla="*/ 11 h 681"/>
                <a:gd name="T66" fmla="*/ 237 w 533"/>
                <a:gd name="T67" fmla="*/ 1 h 681"/>
                <a:gd name="T68" fmla="*/ 300 w 533"/>
                <a:gd name="T69" fmla="*/ 1 h 681"/>
                <a:gd name="T70" fmla="*/ 357 w 533"/>
                <a:gd name="T71" fmla="*/ 11 h 681"/>
                <a:gd name="T72" fmla="*/ 396 w 533"/>
                <a:gd name="T73" fmla="*/ 25 h 681"/>
                <a:gd name="T74" fmla="*/ 430 w 533"/>
                <a:gd name="T75" fmla="*/ 44 h 681"/>
                <a:gd name="T76" fmla="*/ 458 w 533"/>
                <a:gd name="T77" fmla="*/ 68 h 681"/>
                <a:gd name="T78" fmla="*/ 483 w 533"/>
                <a:gd name="T79" fmla="*/ 96 h 681"/>
                <a:gd name="T80" fmla="*/ 508 w 533"/>
                <a:gd name="T81" fmla="*/ 141 h 681"/>
                <a:gd name="T82" fmla="*/ 530 w 533"/>
                <a:gd name="T83" fmla="*/ 221 h 681"/>
                <a:gd name="T84" fmla="*/ 533 w 533"/>
                <a:gd name="T85" fmla="*/ 347 h 681"/>
                <a:gd name="T86" fmla="*/ 532 w 533"/>
                <a:gd name="T87" fmla="*/ 359 h 681"/>
                <a:gd name="T88" fmla="*/ 524 w 533"/>
                <a:gd name="T89" fmla="*/ 370 h 681"/>
                <a:gd name="T90" fmla="*/ 510 w 533"/>
                <a:gd name="T91" fmla="*/ 375 h 681"/>
                <a:gd name="T92" fmla="*/ 426 w 533"/>
                <a:gd name="T93" fmla="*/ 283 h 681"/>
                <a:gd name="T94" fmla="*/ 421 w 533"/>
                <a:gd name="T95" fmla="*/ 214 h 681"/>
                <a:gd name="T96" fmla="*/ 405 w 533"/>
                <a:gd name="T97" fmla="*/ 162 h 681"/>
                <a:gd name="T98" fmla="*/ 376 w 533"/>
                <a:gd name="T99" fmla="*/ 126 h 681"/>
                <a:gd name="T100" fmla="*/ 338 w 533"/>
                <a:gd name="T101" fmla="*/ 103 h 681"/>
                <a:gd name="T102" fmla="*/ 288 w 533"/>
                <a:gd name="T103" fmla="*/ 94 h 681"/>
                <a:gd name="T104" fmla="*/ 249 w 533"/>
                <a:gd name="T105" fmla="*/ 94 h 681"/>
                <a:gd name="T106" fmla="*/ 199 w 533"/>
                <a:gd name="T107" fmla="*/ 104 h 681"/>
                <a:gd name="T108" fmla="*/ 159 w 533"/>
                <a:gd name="T109" fmla="*/ 128 h 681"/>
                <a:gd name="T110" fmla="*/ 130 w 533"/>
                <a:gd name="T111" fmla="*/ 165 h 681"/>
                <a:gd name="T112" fmla="*/ 112 w 533"/>
                <a:gd name="T113" fmla="*/ 216 h 681"/>
                <a:gd name="T114" fmla="*/ 106 w 533"/>
                <a:gd name="T115" fmla="*/ 283 h 681"/>
                <a:gd name="T116" fmla="*/ 426 w 533"/>
                <a:gd name="T117" fmla="*/ 28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5"/>
                  </a:moveTo>
                  <a:lnTo>
                    <a:pt x="106" y="375"/>
                  </a:lnTo>
                  <a:lnTo>
                    <a:pt x="106" y="391"/>
                  </a:lnTo>
                  <a:lnTo>
                    <a:pt x="106" y="391"/>
                  </a:lnTo>
                  <a:lnTo>
                    <a:pt x="106" y="417"/>
                  </a:lnTo>
                  <a:lnTo>
                    <a:pt x="109" y="441"/>
                  </a:lnTo>
                  <a:lnTo>
                    <a:pt x="112" y="463"/>
                  </a:lnTo>
                  <a:lnTo>
                    <a:pt x="117" y="482"/>
                  </a:lnTo>
                  <a:lnTo>
                    <a:pt x="122" y="501"/>
                  </a:lnTo>
                  <a:lnTo>
                    <a:pt x="130" y="517"/>
                  </a:lnTo>
                  <a:lnTo>
                    <a:pt x="138" y="531"/>
                  </a:lnTo>
                  <a:lnTo>
                    <a:pt x="149" y="543"/>
                  </a:lnTo>
                  <a:lnTo>
                    <a:pt x="159" y="555"/>
                  </a:lnTo>
                  <a:lnTo>
                    <a:pt x="172" y="564"/>
                  </a:lnTo>
                  <a:lnTo>
                    <a:pt x="185" y="571"/>
                  </a:lnTo>
                  <a:lnTo>
                    <a:pt x="200" y="578"/>
                  </a:lnTo>
                  <a:lnTo>
                    <a:pt x="218" y="582"/>
                  </a:lnTo>
                  <a:lnTo>
                    <a:pt x="235" y="586"/>
                  </a:lnTo>
                  <a:lnTo>
                    <a:pt x="254" y="587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329" y="587"/>
                  </a:lnTo>
                  <a:lnTo>
                    <a:pt x="387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5"/>
                  </a:lnTo>
                  <a:lnTo>
                    <a:pt x="508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3" y="587"/>
                  </a:lnTo>
                  <a:lnTo>
                    <a:pt x="515" y="591"/>
                  </a:lnTo>
                  <a:lnTo>
                    <a:pt x="515" y="633"/>
                  </a:lnTo>
                  <a:lnTo>
                    <a:pt x="515" y="633"/>
                  </a:lnTo>
                  <a:lnTo>
                    <a:pt x="513" y="643"/>
                  </a:lnTo>
                  <a:lnTo>
                    <a:pt x="511" y="648"/>
                  </a:lnTo>
                  <a:lnTo>
                    <a:pt x="509" y="651"/>
                  </a:lnTo>
                  <a:lnTo>
                    <a:pt x="507" y="654"/>
                  </a:lnTo>
                  <a:lnTo>
                    <a:pt x="502" y="657"/>
                  </a:lnTo>
                  <a:lnTo>
                    <a:pt x="496" y="659"/>
                  </a:lnTo>
                  <a:lnTo>
                    <a:pt x="491" y="660"/>
                  </a:lnTo>
                  <a:lnTo>
                    <a:pt x="491" y="660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7"/>
                  </a:lnTo>
                  <a:lnTo>
                    <a:pt x="332" y="680"/>
                  </a:lnTo>
                  <a:lnTo>
                    <a:pt x="304" y="681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7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9"/>
                  </a:lnTo>
                  <a:lnTo>
                    <a:pt x="126" y="649"/>
                  </a:lnTo>
                  <a:lnTo>
                    <a:pt x="115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4" y="620"/>
                  </a:lnTo>
                  <a:lnTo>
                    <a:pt x="75" y="611"/>
                  </a:lnTo>
                  <a:lnTo>
                    <a:pt x="66" y="602"/>
                  </a:lnTo>
                  <a:lnTo>
                    <a:pt x="58" y="593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8"/>
                  </a:lnTo>
                  <a:lnTo>
                    <a:pt x="29" y="544"/>
                  </a:lnTo>
                  <a:lnTo>
                    <a:pt x="24" y="531"/>
                  </a:lnTo>
                  <a:lnTo>
                    <a:pt x="18" y="517"/>
                  </a:lnTo>
                  <a:lnTo>
                    <a:pt x="13" y="501"/>
                  </a:lnTo>
                  <a:lnTo>
                    <a:pt x="9" y="485"/>
                  </a:lnTo>
                  <a:lnTo>
                    <a:pt x="6" y="467"/>
                  </a:lnTo>
                  <a:lnTo>
                    <a:pt x="3" y="450"/>
                  </a:lnTo>
                  <a:lnTo>
                    <a:pt x="2" y="431"/>
                  </a:lnTo>
                  <a:lnTo>
                    <a:pt x="1" y="411"/>
                  </a:lnTo>
                  <a:lnTo>
                    <a:pt x="0" y="391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51"/>
                  </a:lnTo>
                  <a:lnTo>
                    <a:pt x="4" y="221"/>
                  </a:lnTo>
                  <a:lnTo>
                    <a:pt x="10" y="192"/>
                  </a:lnTo>
                  <a:lnTo>
                    <a:pt x="18" y="166"/>
                  </a:lnTo>
                  <a:lnTo>
                    <a:pt x="27" y="141"/>
                  </a:lnTo>
                  <a:lnTo>
                    <a:pt x="40" y="118"/>
                  </a:lnTo>
                  <a:lnTo>
                    <a:pt x="45" y="106"/>
                  </a:lnTo>
                  <a:lnTo>
                    <a:pt x="54" y="96"/>
                  </a:lnTo>
                  <a:lnTo>
                    <a:pt x="60" y="86"/>
                  </a:lnTo>
                  <a:lnTo>
                    <a:pt x="70" y="76"/>
                  </a:lnTo>
                  <a:lnTo>
                    <a:pt x="78" y="67"/>
                  </a:lnTo>
                  <a:lnTo>
                    <a:pt x="87" y="59"/>
                  </a:lnTo>
                  <a:lnTo>
                    <a:pt x="97" y="51"/>
                  </a:lnTo>
                  <a:lnTo>
                    <a:pt x="107" y="44"/>
                  </a:lnTo>
                  <a:lnTo>
                    <a:pt x="118" y="37"/>
                  </a:lnTo>
                  <a:lnTo>
                    <a:pt x="129" y="30"/>
                  </a:lnTo>
                  <a:lnTo>
                    <a:pt x="141" y="25"/>
                  </a:lnTo>
                  <a:lnTo>
                    <a:pt x="153" y="20"/>
                  </a:lnTo>
                  <a:lnTo>
                    <a:pt x="166" y="16"/>
                  </a:lnTo>
                  <a:lnTo>
                    <a:pt x="180" y="11"/>
                  </a:lnTo>
                  <a:lnTo>
                    <a:pt x="192" y="8"/>
                  </a:lnTo>
                  <a:lnTo>
                    <a:pt x="207" y="5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5"/>
                  </a:lnTo>
                  <a:lnTo>
                    <a:pt x="344" y="8"/>
                  </a:lnTo>
                  <a:lnTo>
                    <a:pt x="357" y="11"/>
                  </a:lnTo>
                  <a:lnTo>
                    <a:pt x="371" y="16"/>
                  </a:lnTo>
                  <a:lnTo>
                    <a:pt x="384" y="20"/>
                  </a:lnTo>
                  <a:lnTo>
                    <a:pt x="396" y="25"/>
                  </a:lnTo>
                  <a:lnTo>
                    <a:pt x="408" y="30"/>
                  </a:lnTo>
                  <a:lnTo>
                    <a:pt x="418" y="37"/>
                  </a:lnTo>
                  <a:lnTo>
                    <a:pt x="430" y="44"/>
                  </a:lnTo>
                  <a:lnTo>
                    <a:pt x="440" y="51"/>
                  </a:lnTo>
                  <a:lnTo>
                    <a:pt x="449" y="59"/>
                  </a:lnTo>
                  <a:lnTo>
                    <a:pt x="458" y="68"/>
                  </a:lnTo>
                  <a:lnTo>
                    <a:pt x="466" y="76"/>
                  </a:lnTo>
                  <a:lnTo>
                    <a:pt x="474" y="87"/>
                  </a:lnTo>
                  <a:lnTo>
                    <a:pt x="483" y="96"/>
                  </a:lnTo>
                  <a:lnTo>
                    <a:pt x="489" y="106"/>
                  </a:lnTo>
                  <a:lnTo>
                    <a:pt x="496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2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3" y="283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9"/>
                  </a:lnTo>
                  <a:lnTo>
                    <a:pt x="530" y="363"/>
                  </a:lnTo>
                  <a:lnTo>
                    <a:pt x="527" y="367"/>
                  </a:lnTo>
                  <a:lnTo>
                    <a:pt x="524" y="370"/>
                  </a:lnTo>
                  <a:lnTo>
                    <a:pt x="520" y="372"/>
                  </a:lnTo>
                  <a:lnTo>
                    <a:pt x="516" y="373"/>
                  </a:lnTo>
                  <a:lnTo>
                    <a:pt x="510" y="375"/>
                  </a:lnTo>
                  <a:lnTo>
                    <a:pt x="510" y="375"/>
                  </a:lnTo>
                  <a:close/>
                  <a:moveTo>
                    <a:pt x="426" y="283"/>
                  </a:moveTo>
                  <a:lnTo>
                    <a:pt x="426" y="283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6"/>
                  </a:lnTo>
                  <a:lnTo>
                    <a:pt x="410" y="178"/>
                  </a:lnTo>
                  <a:lnTo>
                    <a:pt x="405" y="162"/>
                  </a:lnTo>
                  <a:lnTo>
                    <a:pt x="396" y="149"/>
                  </a:lnTo>
                  <a:lnTo>
                    <a:pt x="387" y="136"/>
                  </a:lnTo>
                  <a:lnTo>
                    <a:pt x="376" y="126"/>
                  </a:lnTo>
                  <a:lnTo>
                    <a:pt x="364" y="116"/>
                  </a:lnTo>
                  <a:lnTo>
                    <a:pt x="352" y="110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5" y="96"/>
                  </a:lnTo>
                  <a:lnTo>
                    <a:pt x="288" y="94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49" y="94"/>
                  </a:lnTo>
                  <a:lnTo>
                    <a:pt x="231" y="96"/>
                  </a:lnTo>
                  <a:lnTo>
                    <a:pt x="214" y="99"/>
                  </a:lnTo>
                  <a:lnTo>
                    <a:pt x="199" y="104"/>
                  </a:lnTo>
                  <a:lnTo>
                    <a:pt x="184" y="111"/>
                  </a:lnTo>
                  <a:lnTo>
                    <a:pt x="171" y="119"/>
                  </a:lnTo>
                  <a:lnTo>
                    <a:pt x="159" y="128"/>
                  </a:lnTo>
                  <a:lnTo>
                    <a:pt x="148" y="138"/>
                  </a:lnTo>
                  <a:lnTo>
                    <a:pt x="138" y="151"/>
                  </a:lnTo>
                  <a:lnTo>
                    <a:pt x="130" y="165"/>
                  </a:lnTo>
                  <a:lnTo>
                    <a:pt x="122" y="181"/>
                  </a:lnTo>
                  <a:lnTo>
                    <a:pt x="117" y="198"/>
                  </a:lnTo>
                  <a:lnTo>
                    <a:pt x="112" y="216"/>
                  </a:lnTo>
                  <a:lnTo>
                    <a:pt x="109" y="237"/>
                  </a:lnTo>
                  <a:lnTo>
                    <a:pt x="106" y="259"/>
                  </a:lnTo>
                  <a:lnTo>
                    <a:pt x="106" y="283"/>
                  </a:lnTo>
                  <a:lnTo>
                    <a:pt x="106" y="293"/>
                  </a:lnTo>
                  <a:lnTo>
                    <a:pt x="426" y="293"/>
                  </a:lnTo>
                  <a:lnTo>
                    <a:pt x="426" y="28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8" name="Freeform 170"/>
            <p:cNvSpPr>
              <a:spLocks/>
            </p:cNvSpPr>
            <p:nvPr/>
          </p:nvSpPr>
          <p:spPr bwMode="auto">
            <a:xfrm>
              <a:off x="5439012" y="3943726"/>
              <a:ext cx="58779" cy="132995"/>
            </a:xfrm>
            <a:custGeom>
              <a:avLst/>
              <a:gdLst>
                <a:gd name="T0" fmla="*/ 271 w 298"/>
                <a:gd name="T1" fmla="*/ 91 h 673"/>
                <a:gd name="T2" fmla="*/ 231 w 298"/>
                <a:gd name="T3" fmla="*/ 95 h 673"/>
                <a:gd name="T4" fmla="*/ 190 w 298"/>
                <a:gd name="T5" fmla="*/ 104 h 673"/>
                <a:gd name="T6" fmla="*/ 149 w 298"/>
                <a:gd name="T7" fmla="*/ 119 h 673"/>
                <a:gd name="T8" fmla="*/ 105 w 298"/>
                <a:gd name="T9" fmla="*/ 142 h 673"/>
                <a:gd name="T10" fmla="*/ 105 w 298"/>
                <a:gd name="T11" fmla="*/ 648 h 673"/>
                <a:gd name="T12" fmla="*/ 104 w 298"/>
                <a:gd name="T13" fmla="*/ 657 h 673"/>
                <a:gd name="T14" fmla="*/ 98 w 298"/>
                <a:gd name="T15" fmla="*/ 665 h 673"/>
                <a:gd name="T16" fmla="*/ 90 w 298"/>
                <a:gd name="T17" fmla="*/ 671 h 673"/>
                <a:gd name="T18" fmla="*/ 81 w 298"/>
                <a:gd name="T19" fmla="*/ 673 h 673"/>
                <a:gd name="T20" fmla="*/ 23 w 298"/>
                <a:gd name="T21" fmla="*/ 673 h 673"/>
                <a:gd name="T22" fmla="*/ 13 w 298"/>
                <a:gd name="T23" fmla="*/ 671 h 673"/>
                <a:gd name="T24" fmla="*/ 7 w 298"/>
                <a:gd name="T25" fmla="*/ 665 h 673"/>
                <a:gd name="T26" fmla="*/ 1 w 298"/>
                <a:gd name="T27" fmla="*/ 658 h 673"/>
                <a:gd name="T28" fmla="*/ 0 w 298"/>
                <a:gd name="T29" fmla="*/ 648 h 673"/>
                <a:gd name="T30" fmla="*/ 0 w 298"/>
                <a:gd name="T31" fmla="*/ 33 h 673"/>
                <a:gd name="T32" fmla="*/ 1 w 298"/>
                <a:gd name="T33" fmla="*/ 24 h 673"/>
                <a:gd name="T34" fmla="*/ 5 w 298"/>
                <a:gd name="T35" fmla="*/ 16 h 673"/>
                <a:gd name="T36" fmla="*/ 13 w 298"/>
                <a:gd name="T37" fmla="*/ 10 h 673"/>
                <a:gd name="T38" fmla="*/ 23 w 298"/>
                <a:gd name="T39" fmla="*/ 9 h 673"/>
                <a:gd name="T40" fmla="*/ 79 w 298"/>
                <a:gd name="T41" fmla="*/ 9 h 673"/>
                <a:gd name="T42" fmla="*/ 88 w 298"/>
                <a:gd name="T43" fmla="*/ 10 h 673"/>
                <a:gd name="T44" fmla="*/ 95 w 298"/>
                <a:gd name="T45" fmla="*/ 16 h 673"/>
                <a:gd name="T46" fmla="*/ 101 w 298"/>
                <a:gd name="T47" fmla="*/ 24 h 673"/>
                <a:gd name="T48" fmla="*/ 102 w 298"/>
                <a:gd name="T49" fmla="*/ 33 h 673"/>
                <a:gd name="T50" fmla="*/ 102 w 298"/>
                <a:gd name="T51" fmla="*/ 58 h 673"/>
                <a:gd name="T52" fmla="*/ 146 w 298"/>
                <a:gd name="T53" fmla="*/ 30 h 673"/>
                <a:gd name="T54" fmla="*/ 189 w 298"/>
                <a:gd name="T55" fmla="*/ 13 h 673"/>
                <a:gd name="T56" fmla="*/ 231 w 298"/>
                <a:gd name="T57" fmla="*/ 3 h 673"/>
                <a:gd name="T58" fmla="*/ 271 w 298"/>
                <a:gd name="T59" fmla="*/ 0 h 673"/>
                <a:gd name="T60" fmla="*/ 278 w 298"/>
                <a:gd name="T61" fmla="*/ 1 h 673"/>
                <a:gd name="T62" fmla="*/ 288 w 298"/>
                <a:gd name="T63" fmla="*/ 3 h 673"/>
                <a:gd name="T64" fmla="*/ 293 w 298"/>
                <a:gd name="T65" fmla="*/ 9 h 673"/>
                <a:gd name="T66" fmla="*/ 297 w 298"/>
                <a:gd name="T67" fmla="*/ 17 h 673"/>
                <a:gd name="T68" fmla="*/ 298 w 298"/>
                <a:gd name="T69" fmla="*/ 71 h 673"/>
                <a:gd name="T70" fmla="*/ 297 w 298"/>
                <a:gd name="T71" fmla="*/ 76 h 673"/>
                <a:gd name="T72" fmla="*/ 293 w 298"/>
                <a:gd name="T73" fmla="*/ 83 h 673"/>
                <a:gd name="T74" fmla="*/ 288 w 298"/>
                <a:gd name="T75" fmla="*/ 89 h 673"/>
                <a:gd name="T76" fmla="*/ 278 w 298"/>
                <a:gd name="T77" fmla="*/ 91 h 673"/>
                <a:gd name="T78" fmla="*/ 271 w 298"/>
                <a:gd name="T79" fmla="*/ 9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3">
                  <a:moveTo>
                    <a:pt x="271" y="91"/>
                  </a:moveTo>
                  <a:lnTo>
                    <a:pt x="271" y="91"/>
                  </a:lnTo>
                  <a:lnTo>
                    <a:pt x="251" y="92"/>
                  </a:lnTo>
                  <a:lnTo>
                    <a:pt x="231" y="95"/>
                  </a:lnTo>
                  <a:lnTo>
                    <a:pt x="211" y="98"/>
                  </a:lnTo>
                  <a:lnTo>
                    <a:pt x="190" y="104"/>
                  </a:lnTo>
                  <a:lnTo>
                    <a:pt x="171" y="111"/>
                  </a:lnTo>
                  <a:lnTo>
                    <a:pt x="149" y="119"/>
                  </a:lnTo>
                  <a:lnTo>
                    <a:pt x="128" y="130"/>
                  </a:lnTo>
                  <a:lnTo>
                    <a:pt x="105" y="142"/>
                  </a:lnTo>
                  <a:lnTo>
                    <a:pt x="105" y="648"/>
                  </a:lnTo>
                  <a:lnTo>
                    <a:pt x="105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98" y="665"/>
                  </a:lnTo>
                  <a:lnTo>
                    <a:pt x="95" y="668"/>
                  </a:lnTo>
                  <a:lnTo>
                    <a:pt x="90" y="671"/>
                  </a:lnTo>
                  <a:lnTo>
                    <a:pt x="86" y="672"/>
                  </a:lnTo>
                  <a:lnTo>
                    <a:pt x="81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3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3" y="661"/>
                  </a:lnTo>
                  <a:lnTo>
                    <a:pt x="1" y="658"/>
                  </a:lnTo>
                  <a:lnTo>
                    <a:pt x="0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19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10"/>
                  </a:lnTo>
                  <a:lnTo>
                    <a:pt x="17" y="9"/>
                  </a:lnTo>
                  <a:lnTo>
                    <a:pt x="23" y="9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3" y="9"/>
                  </a:lnTo>
                  <a:lnTo>
                    <a:pt x="88" y="10"/>
                  </a:lnTo>
                  <a:lnTo>
                    <a:pt x="93" y="12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1" y="24"/>
                  </a:lnTo>
                  <a:lnTo>
                    <a:pt x="102" y="28"/>
                  </a:lnTo>
                  <a:lnTo>
                    <a:pt x="102" y="33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25" y="43"/>
                  </a:lnTo>
                  <a:lnTo>
                    <a:pt x="146" y="30"/>
                  </a:lnTo>
                  <a:lnTo>
                    <a:pt x="168" y="21"/>
                  </a:lnTo>
                  <a:lnTo>
                    <a:pt x="189" y="13"/>
                  </a:lnTo>
                  <a:lnTo>
                    <a:pt x="211" y="8"/>
                  </a:lnTo>
                  <a:lnTo>
                    <a:pt x="231" y="3"/>
                  </a:lnTo>
                  <a:lnTo>
                    <a:pt x="252" y="1"/>
                  </a:lnTo>
                  <a:lnTo>
                    <a:pt x="271" y="0"/>
                  </a:lnTo>
                  <a:lnTo>
                    <a:pt x="271" y="0"/>
                  </a:lnTo>
                  <a:lnTo>
                    <a:pt x="278" y="1"/>
                  </a:lnTo>
                  <a:lnTo>
                    <a:pt x="283" y="1"/>
                  </a:lnTo>
                  <a:lnTo>
                    <a:pt x="288" y="3"/>
                  </a:lnTo>
                  <a:lnTo>
                    <a:pt x="291" y="5"/>
                  </a:lnTo>
                  <a:lnTo>
                    <a:pt x="293" y="9"/>
                  </a:lnTo>
                  <a:lnTo>
                    <a:pt x="296" y="12"/>
                  </a:lnTo>
                  <a:lnTo>
                    <a:pt x="297" y="17"/>
                  </a:lnTo>
                  <a:lnTo>
                    <a:pt x="298" y="21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7" y="76"/>
                  </a:lnTo>
                  <a:lnTo>
                    <a:pt x="296" y="80"/>
                  </a:lnTo>
                  <a:lnTo>
                    <a:pt x="293" y="83"/>
                  </a:lnTo>
                  <a:lnTo>
                    <a:pt x="291" y="87"/>
                  </a:lnTo>
                  <a:lnTo>
                    <a:pt x="288" y="89"/>
                  </a:lnTo>
                  <a:lnTo>
                    <a:pt x="283" y="90"/>
                  </a:lnTo>
                  <a:lnTo>
                    <a:pt x="278" y="91"/>
                  </a:lnTo>
                  <a:lnTo>
                    <a:pt x="271" y="91"/>
                  </a:lnTo>
                  <a:lnTo>
                    <a:pt x="271" y="9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9" name="Freeform 171"/>
            <p:cNvSpPr>
              <a:spLocks noEditPoints="1"/>
            </p:cNvSpPr>
            <p:nvPr/>
          </p:nvSpPr>
          <p:spPr bwMode="auto">
            <a:xfrm>
              <a:off x="5582101" y="3895634"/>
              <a:ext cx="21375" cy="181088"/>
            </a:xfrm>
            <a:custGeom>
              <a:avLst/>
              <a:gdLst>
                <a:gd name="T0" fmla="*/ 24 w 110"/>
                <a:gd name="T1" fmla="*/ 145 h 916"/>
                <a:gd name="T2" fmla="*/ 20 w 110"/>
                <a:gd name="T3" fmla="*/ 145 h 916"/>
                <a:gd name="T4" fmla="*/ 11 w 110"/>
                <a:gd name="T5" fmla="*/ 142 h 916"/>
                <a:gd name="T6" fmla="*/ 5 w 110"/>
                <a:gd name="T7" fmla="*/ 135 h 916"/>
                <a:gd name="T8" fmla="*/ 0 w 110"/>
                <a:gd name="T9" fmla="*/ 126 h 916"/>
                <a:gd name="T10" fmla="*/ 0 w 110"/>
                <a:gd name="T11" fmla="*/ 25 h 916"/>
                <a:gd name="T12" fmla="*/ 0 w 110"/>
                <a:gd name="T13" fmla="*/ 20 h 916"/>
                <a:gd name="T14" fmla="*/ 5 w 110"/>
                <a:gd name="T15" fmla="*/ 11 h 916"/>
                <a:gd name="T16" fmla="*/ 11 w 110"/>
                <a:gd name="T17" fmla="*/ 4 h 916"/>
                <a:gd name="T18" fmla="*/ 20 w 110"/>
                <a:gd name="T19" fmla="*/ 0 h 916"/>
                <a:gd name="T20" fmla="*/ 86 w 110"/>
                <a:gd name="T21" fmla="*/ 0 h 916"/>
                <a:gd name="T22" fmla="*/ 91 w 110"/>
                <a:gd name="T23" fmla="*/ 0 h 916"/>
                <a:gd name="T24" fmla="*/ 99 w 110"/>
                <a:gd name="T25" fmla="*/ 4 h 916"/>
                <a:gd name="T26" fmla="*/ 106 w 110"/>
                <a:gd name="T27" fmla="*/ 11 h 916"/>
                <a:gd name="T28" fmla="*/ 109 w 110"/>
                <a:gd name="T29" fmla="*/ 20 h 916"/>
                <a:gd name="T30" fmla="*/ 110 w 110"/>
                <a:gd name="T31" fmla="*/ 121 h 916"/>
                <a:gd name="T32" fmla="*/ 109 w 110"/>
                <a:gd name="T33" fmla="*/ 126 h 916"/>
                <a:gd name="T34" fmla="*/ 106 w 110"/>
                <a:gd name="T35" fmla="*/ 135 h 916"/>
                <a:gd name="T36" fmla="*/ 99 w 110"/>
                <a:gd name="T37" fmla="*/ 142 h 916"/>
                <a:gd name="T38" fmla="*/ 91 w 110"/>
                <a:gd name="T39" fmla="*/ 145 h 916"/>
                <a:gd name="T40" fmla="*/ 86 w 110"/>
                <a:gd name="T41" fmla="*/ 145 h 916"/>
                <a:gd name="T42" fmla="*/ 26 w 110"/>
                <a:gd name="T43" fmla="*/ 916 h 916"/>
                <a:gd name="T44" fmla="*/ 21 w 110"/>
                <a:gd name="T45" fmla="*/ 915 h 916"/>
                <a:gd name="T46" fmla="*/ 12 w 110"/>
                <a:gd name="T47" fmla="*/ 911 h 916"/>
                <a:gd name="T48" fmla="*/ 6 w 110"/>
                <a:gd name="T49" fmla="*/ 904 h 916"/>
                <a:gd name="T50" fmla="*/ 1 w 110"/>
                <a:gd name="T51" fmla="*/ 896 h 916"/>
                <a:gd name="T52" fmla="*/ 1 w 110"/>
                <a:gd name="T53" fmla="*/ 276 h 916"/>
                <a:gd name="T54" fmla="*/ 1 w 110"/>
                <a:gd name="T55" fmla="*/ 271 h 916"/>
                <a:gd name="T56" fmla="*/ 6 w 110"/>
                <a:gd name="T57" fmla="*/ 262 h 916"/>
                <a:gd name="T58" fmla="*/ 12 w 110"/>
                <a:gd name="T59" fmla="*/ 255 h 916"/>
                <a:gd name="T60" fmla="*/ 21 w 110"/>
                <a:gd name="T61" fmla="*/ 252 h 916"/>
                <a:gd name="T62" fmla="*/ 84 w 110"/>
                <a:gd name="T63" fmla="*/ 252 h 916"/>
                <a:gd name="T64" fmla="*/ 89 w 110"/>
                <a:gd name="T65" fmla="*/ 252 h 916"/>
                <a:gd name="T66" fmla="*/ 97 w 110"/>
                <a:gd name="T67" fmla="*/ 255 h 916"/>
                <a:gd name="T68" fmla="*/ 104 w 110"/>
                <a:gd name="T69" fmla="*/ 262 h 916"/>
                <a:gd name="T70" fmla="*/ 107 w 110"/>
                <a:gd name="T71" fmla="*/ 271 h 916"/>
                <a:gd name="T72" fmla="*/ 108 w 110"/>
                <a:gd name="T73" fmla="*/ 891 h 916"/>
                <a:gd name="T74" fmla="*/ 107 w 110"/>
                <a:gd name="T75" fmla="*/ 896 h 916"/>
                <a:gd name="T76" fmla="*/ 104 w 110"/>
                <a:gd name="T77" fmla="*/ 904 h 916"/>
                <a:gd name="T78" fmla="*/ 97 w 110"/>
                <a:gd name="T79" fmla="*/ 911 h 916"/>
                <a:gd name="T80" fmla="*/ 89 w 110"/>
                <a:gd name="T81" fmla="*/ 915 h 916"/>
                <a:gd name="T82" fmla="*/ 84 w 110"/>
                <a:gd name="T83" fmla="*/ 91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6">
                  <a:moveTo>
                    <a:pt x="86" y="145"/>
                  </a:moveTo>
                  <a:lnTo>
                    <a:pt x="24" y="145"/>
                  </a:lnTo>
                  <a:lnTo>
                    <a:pt x="24" y="145"/>
                  </a:lnTo>
                  <a:lnTo>
                    <a:pt x="20" y="145"/>
                  </a:lnTo>
                  <a:lnTo>
                    <a:pt x="15" y="143"/>
                  </a:lnTo>
                  <a:lnTo>
                    <a:pt x="11" y="142"/>
                  </a:lnTo>
                  <a:lnTo>
                    <a:pt x="7" y="138"/>
                  </a:lnTo>
                  <a:lnTo>
                    <a:pt x="5" y="135"/>
                  </a:lnTo>
                  <a:lnTo>
                    <a:pt x="3" y="130"/>
                  </a:lnTo>
                  <a:lnTo>
                    <a:pt x="0" y="126"/>
                  </a:lnTo>
                  <a:lnTo>
                    <a:pt x="0" y="12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5" y="2"/>
                  </a:lnTo>
                  <a:lnTo>
                    <a:pt x="99" y="4"/>
                  </a:lnTo>
                  <a:lnTo>
                    <a:pt x="104" y="7"/>
                  </a:lnTo>
                  <a:lnTo>
                    <a:pt x="106" y="11"/>
                  </a:lnTo>
                  <a:lnTo>
                    <a:pt x="108" y="15"/>
                  </a:lnTo>
                  <a:lnTo>
                    <a:pt x="109" y="20"/>
                  </a:lnTo>
                  <a:lnTo>
                    <a:pt x="110" y="25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09" y="126"/>
                  </a:lnTo>
                  <a:lnTo>
                    <a:pt x="108" y="130"/>
                  </a:lnTo>
                  <a:lnTo>
                    <a:pt x="106" y="135"/>
                  </a:lnTo>
                  <a:lnTo>
                    <a:pt x="104" y="138"/>
                  </a:lnTo>
                  <a:lnTo>
                    <a:pt x="99" y="142"/>
                  </a:lnTo>
                  <a:lnTo>
                    <a:pt x="95" y="143"/>
                  </a:lnTo>
                  <a:lnTo>
                    <a:pt x="91" y="145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6"/>
                  </a:moveTo>
                  <a:lnTo>
                    <a:pt x="26" y="916"/>
                  </a:lnTo>
                  <a:lnTo>
                    <a:pt x="26" y="916"/>
                  </a:lnTo>
                  <a:lnTo>
                    <a:pt x="21" y="915"/>
                  </a:lnTo>
                  <a:lnTo>
                    <a:pt x="16" y="914"/>
                  </a:lnTo>
                  <a:lnTo>
                    <a:pt x="12" y="911"/>
                  </a:lnTo>
                  <a:lnTo>
                    <a:pt x="8" y="908"/>
                  </a:lnTo>
                  <a:lnTo>
                    <a:pt x="6" y="904"/>
                  </a:lnTo>
                  <a:lnTo>
                    <a:pt x="4" y="901"/>
                  </a:lnTo>
                  <a:lnTo>
                    <a:pt x="1" y="896"/>
                  </a:lnTo>
                  <a:lnTo>
                    <a:pt x="1" y="891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1" y="271"/>
                  </a:lnTo>
                  <a:lnTo>
                    <a:pt x="4" y="267"/>
                  </a:lnTo>
                  <a:lnTo>
                    <a:pt x="6" y="262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2"/>
                  </a:lnTo>
                  <a:lnTo>
                    <a:pt x="84" y="252"/>
                  </a:lnTo>
                  <a:lnTo>
                    <a:pt x="84" y="252"/>
                  </a:lnTo>
                  <a:lnTo>
                    <a:pt x="89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0" y="259"/>
                  </a:lnTo>
                  <a:lnTo>
                    <a:pt x="104" y="262"/>
                  </a:lnTo>
                  <a:lnTo>
                    <a:pt x="106" y="267"/>
                  </a:lnTo>
                  <a:lnTo>
                    <a:pt x="107" y="271"/>
                  </a:lnTo>
                  <a:lnTo>
                    <a:pt x="108" y="276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7" y="896"/>
                  </a:lnTo>
                  <a:lnTo>
                    <a:pt x="106" y="901"/>
                  </a:lnTo>
                  <a:lnTo>
                    <a:pt x="104" y="904"/>
                  </a:lnTo>
                  <a:lnTo>
                    <a:pt x="100" y="908"/>
                  </a:lnTo>
                  <a:lnTo>
                    <a:pt x="97" y="911"/>
                  </a:lnTo>
                  <a:lnTo>
                    <a:pt x="93" y="914"/>
                  </a:lnTo>
                  <a:lnTo>
                    <a:pt x="89" y="915"/>
                  </a:lnTo>
                  <a:lnTo>
                    <a:pt x="84" y="916"/>
                  </a:lnTo>
                  <a:lnTo>
                    <a:pt x="84" y="916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0" name="Freeform 172"/>
            <p:cNvSpPr>
              <a:spLocks/>
            </p:cNvSpPr>
            <p:nvPr/>
          </p:nvSpPr>
          <p:spPr bwMode="auto">
            <a:xfrm>
              <a:off x="5638505" y="3943726"/>
              <a:ext cx="100340" cy="132995"/>
            </a:xfrm>
            <a:custGeom>
              <a:avLst/>
              <a:gdLst>
                <a:gd name="T0" fmla="*/ 427 w 508"/>
                <a:gd name="T1" fmla="*/ 673 h 673"/>
                <a:gd name="T2" fmla="*/ 422 w 508"/>
                <a:gd name="T3" fmla="*/ 672 h 673"/>
                <a:gd name="T4" fmla="*/ 413 w 508"/>
                <a:gd name="T5" fmla="*/ 668 h 673"/>
                <a:gd name="T6" fmla="*/ 406 w 508"/>
                <a:gd name="T7" fmla="*/ 661 h 673"/>
                <a:gd name="T8" fmla="*/ 403 w 508"/>
                <a:gd name="T9" fmla="*/ 653 h 673"/>
                <a:gd name="T10" fmla="*/ 403 w 508"/>
                <a:gd name="T11" fmla="*/ 251 h 673"/>
                <a:gd name="T12" fmla="*/ 401 w 508"/>
                <a:gd name="T13" fmla="*/ 229 h 673"/>
                <a:gd name="T14" fmla="*/ 398 w 508"/>
                <a:gd name="T15" fmla="*/ 191 h 673"/>
                <a:gd name="T16" fmla="*/ 390 w 508"/>
                <a:gd name="T17" fmla="*/ 160 h 673"/>
                <a:gd name="T18" fmla="*/ 378 w 508"/>
                <a:gd name="T19" fmla="*/ 136 h 673"/>
                <a:gd name="T20" fmla="*/ 361 w 508"/>
                <a:gd name="T21" fmla="*/ 118 h 673"/>
                <a:gd name="T22" fmla="*/ 341 w 508"/>
                <a:gd name="T23" fmla="*/ 104 h 673"/>
                <a:gd name="T24" fmla="*/ 315 w 508"/>
                <a:gd name="T25" fmla="*/ 96 h 673"/>
                <a:gd name="T26" fmla="*/ 287 w 508"/>
                <a:gd name="T27" fmla="*/ 92 h 673"/>
                <a:gd name="T28" fmla="*/ 269 w 508"/>
                <a:gd name="T29" fmla="*/ 91 h 673"/>
                <a:gd name="T30" fmla="*/ 230 w 508"/>
                <a:gd name="T31" fmla="*/ 95 h 673"/>
                <a:gd name="T32" fmla="*/ 190 w 508"/>
                <a:gd name="T33" fmla="*/ 105 h 673"/>
                <a:gd name="T34" fmla="*/ 148 w 508"/>
                <a:gd name="T35" fmla="*/ 120 h 673"/>
                <a:gd name="T36" fmla="*/ 107 w 508"/>
                <a:gd name="T37" fmla="*/ 138 h 673"/>
                <a:gd name="T38" fmla="*/ 107 w 508"/>
                <a:gd name="T39" fmla="*/ 648 h 673"/>
                <a:gd name="T40" fmla="*/ 104 w 508"/>
                <a:gd name="T41" fmla="*/ 657 h 673"/>
                <a:gd name="T42" fmla="*/ 100 w 508"/>
                <a:gd name="T43" fmla="*/ 665 h 673"/>
                <a:gd name="T44" fmla="*/ 92 w 508"/>
                <a:gd name="T45" fmla="*/ 671 h 673"/>
                <a:gd name="T46" fmla="*/ 82 w 508"/>
                <a:gd name="T47" fmla="*/ 673 h 673"/>
                <a:gd name="T48" fmla="*/ 23 w 508"/>
                <a:gd name="T49" fmla="*/ 673 h 673"/>
                <a:gd name="T50" fmla="*/ 15 w 508"/>
                <a:gd name="T51" fmla="*/ 671 h 673"/>
                <a:gd name="T52" fmla="*/ 7 w 508"/>
                <a:gd name="T53" fmla="*/ 665 h 673"/>
                <a:gd name="T54" fmla="*/ 2 w 508"/>
                <a:gd name="T55" fmla="*/ 658 h 673"/>
                <a:gd name="T56" fmla="*/ 0 w 508"/>
                <a:gd name="T57" fmla="*/ 648 h 673"/>
                <a:gd name="T58" fmla="*/ 0 w 508"/>
                <a:gd name="T59" fmla="*/ 33 h 673"/>
                <a:gd name="T60" fmla="*/ 2 w 508"/>
                <a:gd name="T61" fmla="*/ 24 h 673"/>
                <a:gd name="T62" fmla="*/ 7 w 508"/>
                <a:gd name="T63" fmla="*/ 16 h 673"/>
                <a:gd name="T64" fmla="*/ 14 w 508"/>
                <a:gd name="T65" fmla="*/ 10 h 673"/>
                <a:gd name="T66" fmla="*/ 23 w 508"/>
                <a:gd name="T67" fmla="*/ 9 h 673"/>
                <a:gd name="T68" fmla="*/ 84 w 508"/>
                <a:gd name="T69" fmla="*/ 9 h 673"/>
                <a:gd name="T70" fmla="*/ 93 w 508"/>
                <a:gd name="T71" fmla="*/ 10 h 673"/>
                <a:gd name="T72" fmla="*/ 100 w 508"/>
                <a:gd name="T73" fmla="*/ 16 h 673"/>
                <a:gd name="T74" fmla="*/ 104 w 508"/>
                <a:gd name="T75" fmla="*/ 24 h 673"/>
                <a:gd name="T76" fmla="*/ 107 w 508"/>
                <a:gd name="T77" fmla="*/ 33 h 673"/>
                <a:gd name="T78" fmla="*/ 107 w 508"/>
                <a:gd name="T79" fmla="*/ 56 h 673"/>
                <a:gd name="T80" fmla="*/ 155 w 508"/>
                <a:gd name="T81" fmla="*/ 30 h 673"/>
                <a:gd name="T82" fmla="*/ 201 w 508"/>
                <a:gd name="T83" fmla="*/ 13 h 673"/>
                <a:gd name="T84" fmla="*/ 248 w 508"/>
                <a:gd name="T85" fmla="*/ 3 h 673"/>
                <a:gd name="T86" fmla="*/ 298 w 508"/>
                <a:gd name="T87" fmla="*/ 0 h 673"/>
                <a:gd name="T88" fmla="*/ 325 w 508"/>
                <a:gd name="T89" fmla="*/ 1 h 673"/>
                <a:gd name="T90" fmla="*/ 372 w 508"/>
                <a:gd name="T91" fmla="*/ 9 h 673"/>
                <a:gd name="T92" fmla="*/ 412 w 508"/>
                <a:gd name="T93" fmla="*/ 26 h 673"/>
                <a:gd name="T94" fmla="*/ 444 w 508"/>
                <a:gd name="T95" fmla="*/ 50 h 673"/>
                <a:gd name="T96" fmla="*/ 470 w 508"/>
                <a:gd name="T97" fmla="*/ 82 h 673"/>
                <a:gd name="T98" fmla="*/ 489 w 508"/>
                <a:gd name="T99" fmla="*/ 121 h 673"/>
                <a:gd name="T100" fmla="*/ 501 w 508"/>
                <a:gd name="T101" fmla="*/ 168 h 673"/>
                <a:gd name="T102" fmla="*/ 508 w 508"/>
                <a:gd name="T103" fmla="*/ 222 h 673"/>
                <a:gd name="T104" fmla="*/ 508 w 508"/>
                <a:gd name="T105" fmla="*/ 648 h 673"/>
                <a:gd name="T106" fmla="*/ 508 w 508"/>
                <a:gd name="T107" fmla="*/ 653 h 673"/>
                <a:gd name="T108" fmla="*/ 505 w 508"/>
                <a:gd name="T109" fmla="*/ 661 h 673"/>
                <a:gd name="T110" fmla="*/ 498 w 508"/>
                <a:gd name="T111" fmla="*/ 668 h 673"/>
                <a:gd name="T112" fmla="*/ 490 w 508"/>
                <a:gd name="T113" fmla="*/ 672 h 673"/>
                <a:gd name="T114" fmla="*/ 484 w 508"/>
                <a:gd name="T115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4" y="673"/>
                  </a:moveTo>
                  <a:lnTo>
                    <a:pt x="427" y="673"/>
                  </a:lnTo>
                  <a:lnTo>
                    <a:pt x="427" y="673"/>
                  </a:lnTo>
                  <a:lnTo>
                    <a:pt x="422" y="672"/>
                  </a:lnTo>
                  <a:lnTo>
                    <a:pt x="417" y="671"/>
                  </a:lnTo>
                  <a:lnTo>
                    <a:pt x="413" y="668"/>
                  </a:lnTo>
                  <a:lnTo>
                    <a:pt x="409" y="665"/>
                  </a:lnTo>
                  <a:lnTo>
                    <a:pt x="406" y="661"/>
                  </a:lnTo>
                  <a:lnTo>
                    <a:pt x="405" y="658"/>
                  </a:lnTo>
                  <a:lnTo>
                    <a:pt x="403" y="653"/>
                  </a:lnTo>
                  <a:lnTo>
                    <a:pt x="403" y="648"/>
                  </a:lnTo>
                  <a:lnTo>
                    <a:pt x="403" y="251"/>
                  </a:lnTo>
                  <a:lnTo>
                    <a:pt x="403" y="251"/>
                  </a:lnTo>
                  <a:lnTo>
                    <a:pt x="401" y="229"/>
                  </a:lnTo>
                  <a:lnTo>
                    <a:pt x="400" y="209"/>
                  </a:lnTo>
                  <a:lnTo>
                    <a:pt x="398" y="191"/>
                  </a:lnTo>
                  <a:lnTo>
                    <a:pt x="394" y="175"/>
                  </a:lnTo>
                  <a:lnTo>
                    <a:pt x="390" y="160"/>
                  </a:lnTo>
                  <a:lnTo>
                    <a:pt x="384" y="147"/>
                  </a:lnTo>
                  <a:lnTo>
                    <a:pt x="378" y="136"/>
                  </a:lnTo>
                  <a:lnTo>
                    <a:pt x="370" y="126"/>
                  </a:lnTo>
                  <a:lnTo>
                    <a:pt x="361" y="118"/>
                  </a:lnTo>
                  <a:lnTo>
                    <a:pt x="352" y="110"/>
                  </a:lnTo>
                  <a:lnTo>
                    <a:pt x="341" y="104"/>
                  </a:lnTo>
                  <a:lnTo>
                    <a:pt x="329" y="99"/>
                  </a:lnTo>
                  <a:lnTo>
                    <a:pt x="315" y="96"/>
                  </a:lnTo>
                  <a:lnTo>
                    <a:pt x="302" y="94"/>
                  </a:lnTo>
                  <a:lnTo>
                    <a:pt x="287" y="92"/>
                  </a:lnTo>
                  <a:lnTo>
                    <a:pt x="269" y="91"/>
                  </a:lnTo>
                  <a:lnTo>
                    <a:pt x="269" y="91"/>
                  </a:lnTo>
                  <a:lnTo>
                    <a:pt x="250" y="92"/>
                  </a:lnTo>
                  <a:lnTo>
                    <a:pt x="230" y="95"/>
                  </a:lnTo>
                  <a:lnTo>
                    <a:pt x="210" y="99"/>
                  </a:lnTo>
                  <a:lnTo>
                    <a:pt x="190" y="105"/>
                  </a:lnTo>
                  <a:lnTo>
                    <a:pt x="170" y="112"/>
                  </a:lnTo>
                  <a:lnTo>
                    <a:pt x="148" y="120"/>
                  </a:lnTo>
                  <a:lnTo>
                    <a:pt x="127" y="129"/>
                  </a:lnTo>
                  <a:lnTo>
                    <a:pt x="107" y="138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7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6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3"/>
                  </a:lnTo>
                  <a:lnTo>
                    <a:pt x="23" y="673"/>
                  </a:lnTo>
                  <a:lnTo>
                    <a:pt x="23" y="673"/>
                  </a:lnTo>
                  <a:lnTo>
                    <a:pt x="18" y="672"/>
                  </a:lnTo>
                  <a:lnTo>
                    <a:pt x="15" y="671"/>
                  </a:lnTo>
                  <a:lnTo>
                    <a:pt x="10" y="668"/>
                  </a:lnTo>
                  <a:lnTo>
                    <a:pt x="7" y="665"/>
                  </a:lnTo>
                  <a:lnTo>
                    <a:pt x="4" y="661"/>
                  </a:lnTo>
                  <a:lnTo>
                    <a:pt x="2" y="658"/>
                  </a:lnTo>
                  <a:lnTo>
                    <a:pt x="1" y="653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28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7" y="16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2"/>
                  </a:lnTo>
                  <a:lnTo>
                    <a:pt x="100" y="16"/>
                  </a:lnTo>
                  <a:lnTo>
                    <a:pt x="103" y="19"/>
                  </a:lnTo>
                  <a:lnTo>
                    <a:pt x="104" y="24"/>
                  </a:lnTo>
                  <a:lnTo>
                    <a:pt x="107" y="28"/>
                  </a:lnTo>
                  <a:lnTo>
                    <a:pt x="107" y="33"/>
                  </a:lnTo>
                  <a:lnTo>
                    <a:pt x="107" y="56"/>
                  </a:lnTo>
                  <a:lnTo>
                    <a:pt x="107" y="56"/>
                  </a:lnTo>
                  <a:lnTo>
                    <a:pt x="131" y="42"/>
                  </a:lnTo>
                  <a:lnTo>
                    <a:pt x="155" y="30"/>
                  </a:lnTo>
                  <a:lnTo>
                    <a:pt x="178" y="21"/>
                  </a:lnTo>
                  <a:lnTo>
                    <a:pt x="201" y="13"/>
                  </a:lnTo>
                  <a:lnTo>
                    <a:pt x="224" y="8"/>
                  </a:lnTo>
                  <a:lnTo>
                    <a:pt x="248" y="3"/>
                  </a:lnTo>
                  <a:lnTo>
                    <a:pt x="273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4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2" y="26"/>
                  </a:lnTo>
                  <a:lnTo>
                    <a:pt x="429" y="37"/>
                  </a:lnTo>
                  <a:lnTo>
                    <a:pt x="444" y="50"/>
                  </a:lnTo>
                  <a:lnTo>
                    <a:pt x="458" y="65"/>
                  </a:lnTo>
                  <a:lnTo>
                    <a:pt x="470" y="82"/>
                  </a:lnTo>
                  <a:lnTo>
                    <a:pt x="481" y="100"/>
                  </a:lnTo>
                  <a:lnTo>
                    <a:pt x="489" y="121"/>
                  </a:lnTo>
                  <a:lnTo>
                    <a:pt x="497" y="144"/>
                  </a:lnTo>
                  <a:lnTo>
                    <a:pt x="501" y="168"/>
                  </a:lnTo>
                  <a:lnTo>
                    <a:pt x="506" y="194"/>
                  </a:lnTo>
                  <a:lnTo>
                    <a:pt x="508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3"/>
                  </a:lnTo>
                  <a:lnTo>
                    <a:pt x="507" y="658"/>
                  </a:lnTo>
                  <a:lnTo>
                    <a:pt x="505" y="661"/>
                  </a:lnTo>
                  <a:lnTo>
                    <a:pt x="501" y="665"/>
                  </a:lnTo>
                  <a:lnTo>
                    <a:pt x="498" y="668"/>
                  </a:lnTo>
                  <a:lnTo>
                    <a:pt x="494" y="671"/>
                  </a:lnTo>
                  <a:lnTo>
                    <a:pt x="490" y="672"/>
                  </a:lnTo>
                  <a:lnTo>
                    <a:pt x="484" y="673"/>
                  </a:lnTo>
                  <a:lnTo>
                    <a:pt x="484" y="673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1" name="Freeform 173"/>
            <p:cNvSpPr>
              <a:spLocks noEditPoints="1"/>
            </p:cNvSpPr>
            <p:nvPr/>
          </p:nvSpPr>
          <p:spPr bwMode="auto">
            <a:xfrm>
              <a:off x="4744350" y="4184186"/>
              <a:ext cx="116371" cy="180494"/>
            </a:xfrm>
            <a:custGeom>
              <a:avLst/>
              <a:gdLst>
                <a:gd name="T0" fmla="*/ 125 w 588"/>
                <a:gd name="T1" fmla="*/ 911 h 914"/>
                <a:gd name="T2" fmla="*/ 30 w 588"/>
                <a:gd name="T3" fmla="*/ 902 h 914"/>
                <a:gd name="T4" fmla="*/ 4 w 588"/>
                <a:gd name="T5" fmla="*/ 885 h 914"/>
                <a:gd name="T6" fmla="*/ 0 w 588"/>
                <a:gd name="T7" fmla="*/ 54 h 914"/>
                <a:gd name="T8" fmla="*/ 6 w 588"/>
                <a:gd name="T9" fmla="*/ 29 h 914"/>
                <a:gd name="T10" fmla="*/ 30 w 588"/>
                <a:gd name="T11" fmla="*/ 12 h 914"/>
                <a:gd name="T12" fmla="*/ 120 w 588"/>
                <a:gd name="T13" fmla="*/ 4 h 914"/>
                <a:gd name="T14" fmla="*/ 266 w 588"/>
                <a:gd name="T15" fmla="*/ 0 h 914"/>
                <a:gd name="T16" fmla="*/ 398 w 588"/>
                <a:gd name="T17" fmla="*/ 18 h 914"/>
                <a:gd name="T18" fmla="*/ 479 w 588"/>
                <a:gd name="T19" fmla="*/ 49 h 914"/>
                <a:gd name="T20" fmla="*/ 523 w 588"/>
                <a:gd name="T21" fmla="*/ 79 h 914"/>
                <a:gd name="T22" fmla="*/ 556 w 588"/>
                <a:gd name="T23" fmla="*/ 120 h 914"/>
                <a:gd name="T24" fmla="*/ 577 w 588"/>
                <a:gd name="T25" fmla="*/ 171 h 914"/>
                <a:gd name="T26" fmla="*/ 584 w 588"/>
                <a:gd name="T27" fmla="*/ 233 h 914"/>
                <a:gd name="T28" fmla="*/ 581 w 588"/>
                <a:gd name="T29" fmla="*/ 285 h 914"/>
                <a:gd name="T30" fmla="*/ 564 w 588"/>
                <a:gd name="T31" fmla="*/ 343 h 914"/>
                <a:gd name="T32" fmla="*/ 532 w 588"/>
                <a:gd name="T33" fmla="*/ 391 h 914"/>
                <a:gd name="T34" fmla="*/ 484 w 588"/>
                <a:gd name="T35" fmla="*/ 428 h 914"/>
                <a:gd name="T36" fmla="*/ 470 w 588"/>
                <a:gd name="T37" fmla="*/ 448 h 914"/>
                <a:gd name="T38" fmla="*/ 523 w 588"/>
                <a:gd name="T39" fmla="*/ 482 h 914"/>
                <a:gd name="T40" fmla="*/ 561 w 588"/>
                <a:gd name="T41" fmla="*/ 529 h 914"/>
                <a:gd name="T42" fmla="*/ 584 w 588"/>
                <a:gd name="T43" fmla="*/ 588 h 914"/>
                <a:gd name="T44" fmla="*/ 588 w 588"/>
                <a:gd name="T45" fmla="*/ 659 h 914"/>
                <a:gd name="T46" fmla="*/ 585 w 588"/>
                <a:gd name="T47" fmla="*/ 711 h 914"/>
                <a:gd name="T48" fmla="*/ 567 w 588"/>
                <a:gd name="T49" fmla="*/ 771 h 914"/>
                <a:gd name="T50" fmla="*/ 537 w 588"/>
                <a:gd name="T51" fmla="*/ 818 h 914"/>
                <a:gd name="T52" fmla="*/ 495 w 588"/>
                <a:gd name="T53" fmla="*/ 855 h 914"/>
                <a:gd name="T54" fmla="*/ 445 w 588"/>
                <a:gd name="T55" fmla="*/ 881 h 914"/>
                <a:gd name="T56" fmla="*/ 338 w 588"/>
                <a:gd name="T57" fmla="*/ 908 h 914"/>
                <a:gd name="T58" fmla="*/ 236 w 588"/>
                <a:gd name="T59" fmla="*/ 914 h 914"/>
                <a:gd name="T60" fmla="*/ 470 w 588"/>
                <a:gd name="T61" fmla="*/ 194 h 914"/>
                <a:gd name="T62" fmla="*/ 436 w 588"/>
                <a:gd name="T63" fmla="*/ 138 h 914"/>
                <a:gd name="T64" fmla="*/ 373 w 588"/>
                <a:gd name="T65" fmla="*/ 107 h 914"/>
                <a:gd name="T66" fmla="*/ 283 w 588"/>
                <a:gd name="T67" fmla="*/ 94 h 914"/>
                <a:gd name="T68" fmla="*/ 167 w 588"/>
                <a:gd name="T69" fmla="*/ 94 h 914"/>
                <a:gd name="T70" fmla="*/ 297 w 588"/>
                <a:gd name="T71" fmla="*/ 396 h 914"/>
                <a:gd name="T72" fmla="*/ 383 w 588"/>
                <a:gd name="T73" fmla="*/ 385 h 914"/>
                <a:gd name="T74" fmla="*/ 438 w 588"/>
                <a:gd name="T75" fmla="*/ 352 h 914"/>
                <a:gd name="T76" fmla="*/ 466 w 588"/>
                <a:gd name="T77" fmla="*/ 307 h 914"/>
                <a:gd name="T78" fmla="*/ 474 w 588"/>
                <a:gd name="T79" fmla="*/ 253 h 914"/>
                <a:gd name="T80" fmla="*/ 478 w 588"/>
                <a:gd name="T81" fmla="*/ 623 h 914"/>
                <a:gd name="T82" fmla="*/ 466 w 588"/>
                <a:gd name="T83" fmla="*/ 567 h 914"/>
                <a:gd name="T84" fmla="*/ 430 w 588"/>
                <a:gd name="T85" fmla="*/ 521 h 914"/>
                <a:gd name="T86" fmla="*/ 367 w 588"/>
                <a:gd name="T87" fmla="*/ 491 h 914"/>
                <a:gd name="T88" fmla="*/ 111 w 588"/>
                <a:gd name="T89" fmla="*/ 484 h 914"/>
                <a:gd name="T90" fmla="*/ 204 w 588"/>
                <a:gd name="T91" fmla="*/ 820 h 914"/>
                <a:gd name="T92" fmla="*/ 290 w 588"/>
                <a:gd name="T93" fmla="*/ 819 h 914"/>
                <a:gd name="T94" fmla="*/ 378 w 588"/>
                <a:gd name="T95" fmla="*/ 804 h 914"/>
                <a:gd name="T96" fmla="*/ 441 w 588"/>
                <a:gd name="T97" fmla="*/ 768 h 914"/>
                <a:gd name="T98" fmla="*/ 475 w 588"/>
                <a:gd name="T99" fmla="*/ 702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8" h="914">
                  <a:moveTo>
                    <a:pt x="236" y="914"/>
                  </a:moveTo>
                  <a:lnTo>
                    <a:pt x="236" y="914"/>
                  </a:lnTo>
                  <a:lnTo>
                    <a:pt x="179" y="913"/>
                  </a:lnTo>
                  <a:lnTo>
                    <a:pt x="125" y="911"/>
                  </a:lnTo>
                  <a:lnTo>
                    <a:pt x="78" y="908"/>
                  </a:lnTo>
                  <a:lnTo>
                    <a:pt x="40" y="903"/>
                  </a:lnTo>
                  <a:lnTo>
                    <a:pt x="40" y="903"/>
                  </a:lnTo>
                  <a:lnTo>
                    <a:pt x="30" y="902"/>
                  </a:lnTo>
                  <a:lnTo>
                    <a:pt x="22" y="900"/>
                  </a:lnTo>
                  <a:lnTo>
                    <a:pt x="15" y="895"/>
                  </a:lnTo>
                  <a:lnTo>
                    <a:pt x="9" y="890"/>
                  </a:lnTo>
                  <a:lnTo>
                    <a:pt x="4" y="885"/>
                  </a:lnTo>
                  <a:lnTo>
                    <a:pt x="2" y="878"/>
                  </a:lnTo>
                  <a:lnTo>
                    <a:pt x="0" y="869"/>
                  </a:lnTo>
                  <a:lnTo>
                    <a:pt x="0" y="858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9" y="23"/>
                  </a:lnTo>
                  <a:lnTo>
                    <a:pt x="15" y="18"/>
                  </a:lnTo>
                  <a:lnTo>
                    <a:pt x="22" y="14"/>
                  </a:lnTo>
                  <a:lnTo>
                    <a:pt x="30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74" y="6"/>
                  </a:lnTo>
                  <a:lnTo>
                    <a:pt x="120" y="4"/>
                  </a:lnTo>
                  <a:lnTo>
                    <a:pt x="17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66" y="0"/>
                  </a:lnTo>
                  <a:lnTo>
                    <a:pt x="300" y="3"/>
                  </a:lnTo>
                  <a:lnTo>
                    <a:pt x="334" y="6"/>
                  </a:lnTo>
                  <a:lnTo>
                    <a:pt x="367" y="11"/>
                  </a:lnTo>
                  <a:lnTo>
                    <a:pt x="398" y="18"/>
                  </a:lnTo>
                  <a:lnTo>
                    <a:pt x="427" y="26"/>
                  </a:lnTo>
                  <a:lnTo>
                    <a:pt x="454" y="36"/>
                  </a:lnTo>
                  <a:lnTo>
                    <a:pt x="467" y="42"/>
                  </a:lnTo>
                  <a:lnTo>
                    <a:pt x="479" y="49"/>
                  </a:lnTo>
                  <a:lnTo>
                    <a:pt x="491" y="55"/>
                  </a:lnTo>
                  <a:lnTo>
                    <a:pt x="502" y="62"/>
                  </a:lnTo>
                  <a:lnTo>
                    <a:pt x="513" y="71"/>
                  </a:lnTo>
                  <a:lnTo>
                    <a:pt x="523" y="79"/>
                  </a:lnTo>
                  <a:lnTo>
                    <a:pt x="532" y="89"/>
                  </a:lnTo>
                  <a:lnTo>
                    <a:pt x="540" y="99"/>
                  </a:lnTo>
                  <a:lnTo>
                    <a:pt x="548" y="109"/>
                  </a:lnTo>
                  <a:lnTo>
                    <a:pt x="556" y="120"/>
                  </a:lnTo>
                  <a:lnTo>
                    <a:pt x="562" y="132"/>
                  </a:lnTo>
                  <a:lnTo>
                    <a:pt x="568" y="144"/>
                  </a:lnTo>
                  <a:lnTo>
                    <a:pt x="572" y="157"/>
                  </a:lnTo>
                  <a:lnTo>
                    <a:pt x="577" y="171"/>
                  </a:lnTo>
                  <a:lnTo>
                    <a:pt x="580" y="185"/>
                  </a:lnTo>
                  <a:lnTo>
                    <a:pt x="583" y="201"/>
                  </a:lnTo>
                  <a:lnTo>
                    <a:pt x="584" y="217"/>
                  </a:lnTo>
                  <a:lnTo>
                    <a:pt x="584" y="233"/>
                  </a:lnTo>
                  <a:lnTo>
                    <a:pt x="584" y="253"/>
                  </a:lnTo>
                  <a:lnTo>
                    <a:pt x="584" y="253"/>
                  </a:lnTo>
                  <a:lnTo>
                    <a:pt x="584" y="269"/>
                  </a:lnTo>
                  <a:lnTo>
                    <a:pt x="581" y="285"/>
                  </a:lnTo>
                  <a:lnTo>
                    <a:pt x="579" y="301"/>
                  </a:lnTo>
                  <a:lnTo>
                    <a:pt x="576" y="316"/>
                  </a:lnTo>
                  <a:lnTo>
                    <a:pt x="571" y="330"/>
                  </a:lnTo>
                  <a:lnTo>
                    <a:pt x="564" y="343"/>
                  </a:lnTo>
                  <a:lnTo>
                    <a:pt x="558" y="357"/>
                  </a:lnTo>
                  <a:lnTo>
                    <a:pt x="550" y="369"/>
                  </a:lnTo>
                  <a:lnTo>
                    <a:pt x="541" y="381"/>
                  </a:lnTo>
                  <a:lnTo>
                    <a:pt x="532" y="391"/>
                  </a:lnTo>
                  <a:lnTo>
                    <a:pt x="521" y="402"/>
                  </a:lnTo>
                  <a:lnTo>
                    <a:pt x="509" y="412"/>
                  </a:lnTo>
                  <a:lnTo>
                    <a:pt x="498" y="420"/>
                  </a:lnTo>
                  <a:lnTo>
                    <a:pt x="484" y="428"/>
                  </a:lnTo>
                  <a:lnTo>
                    <a:pt x="470" y="436"/>
                  </a:lnTo>
                  <a:lnTo>
                    <a:pt x="455" y="442"/>
                  </a:lnTo>
                  <a:lnTo>
                    <a:pt x="455" y="442"/>
                  </a:lnTo>
                  <a:lnTo>
                    <a:pt x="470" y="448"/>
                  </a:lnTo>
                  <a:lnTo>
                    <a:pt x="484" y="455"/>
                  </a:lnTo>
                  <a:lnTo>
                    <a:pt x="498" y="463"/>
                  </a:lnTo>
                  <a:lnTo>
                    <a:pt x="510" y="472"/>
                  </a:lnTo>
                  <a:lnTo>
                    <a:pt x="523" y="482"/>
                  </a:lnTo>
                  <a:lnTo>
                    <a:pt x="533" y="492"/>
                  </a:lnTo>
                  <a:lnTo>
                    <a:pt x="544" y="504"/>
                  </a:lnTo>
                  <a:lnTo>
                    <a:pt x="553" y="516"/>
                  </a:lnTo>
                  <a:lnTo>
                    <a:pt x="561" y="529"/>
                  </a:lnTo>
                  <a:lnTo>
                    <a:pt x="569" y="543"/>
                  </a:lnTo>
                  <a:lnTo>
                    <a:pt x="575" y="557"/>
                  </a:lnTo>
                  <a:lnTo>
                    <a:pt x="579" y="572"/>
                  </a:lnTo>
                  <a:lnTo>
                    <a:pt x="584" y="588"/>
                  </a:lnTo>
                  <a:lnTo>
                    <a:pt x="586" y="604"/>
                  </a:lnTo>
                  <a:lnTo>
                    <a:pt x="588" y="621"/>
                  </a:lnTo>
                  <a:lnTo>
                    <a:pt x="588" y="638"/>
                  </a:lnTo>
                  <a:lnTo>
                    <a:pt x="588" y="659"/>
                  </a:lnTo>
                  <a:lnTo>
                    <a:pt x="588" y="659"/>
                  </a:lnTo>
                  <a:lnTo>
                    <a:pt x="588" y="677"/>
                  </a:lnTo>
                  <a:lnTo>
                    <a:pt x="587" y="694"/>
                  </a:lnTo>
                  <a:lnTo>
                    <a:pt x="585" y="711"/>
                  </a:lnTo>
                  <a:lnTo>
                    <a:pt x="581" y="728"/>
                  </a:lnTo>
                  <a:lnTo>
                    <a:pt x="577" y="742"/>
                  </a:lnTo>
                  <a:lnTo>
                    <a:pt x="572" y="757"/>
                  </a:lnTo>
                  <a:lnTo>
                    <a:pt x="567" y="771"/>
                  </a:lnTo>
                  <a:lnTo>
                    <a:pt x="561" y="784"/>
                  </a:lnTo>
                  <a:lnTo>
                    <a:pt x="553" y="796"/>
                  </a:lnTo>
                  <a:lnTo>
                    <a:pt x="545" y="808"/>
                  </a:lnTo>
                  <a:lnTo>
                    <a:pt x="537" y="818"/>
                  </a:lnTo>
                  <a:lnTo>
                    <a:pt x="526" y="828"/>
                  </a:lnTo>
                  <a:lnTo>
                    <a:pt x="517" y="838"/>
                  </a:lnTo>
                  <a:lnTo>
                    <a:pt x="506" y="847"/>
                  </a:lnTo>
                  <a:lnTo>
                    <a:pt x="495" y="855"/>
                  </a:lnTo>
                  <a:lnTo>
                    <a:pt x="483" y="862"/>
                  </a:lnTo>
                  <a:lnTo>
                    <a:pt x="471" y="869"/>
                  </a:lnTo>
                  <a:lnTo>
                    <a:pt x="458" y="875"/>
                  </a:lnTo>
                  <a:lnTo>
                    <a:pt x="445" y="881"/>
                  </a:lnTo>
                  <a:lnTo>
                    <a:pt x="431" y="887"/>
                  </a:lnTo>
                  <a:lnTo>
                    <a:pt x="401" y="896"/>
                  </a:lnTo>
                  <a:lnTo>
                    <a:pt x="370" y="903"/>
                  </a:lnTo>
                  <a:lnTo>
                    <a:pt x="338" y="908"/>
                  </a:lnTo>
                  <a:lnTo>
                    <a:pt x="305" y="911"/>
                  </a:lnTo>
                  <a:lnTo>
                    <a:pt x="272" y="913"/>
                  </a:lnTo>
                  <a:lnTo>
                    <a:pt x="236" y="914"/>
                  </a:lnTo>
                  <a:lnTo>
                    <a:pt x="236" y="914"/>
                  </a:lnTo>
                  <a:close/>
                  <a:moveTo>
                    <a:pt x="474" y="233"/>
                  </a:moveTo>
                  <a:lnTo>
                    <a:pt x="474" y="233"/>
                  </a:lnTo>
                  <a:lnTo>
                    <a:pt x="472" y="213"/>
                  </a:lnTo>
                  <a:lnTo>
                    <a:pt x="470" y="194"/>
                  </a:lnTo>
                  <a:lnTo>
                    <a:pt x="464" y="177"/>
                  </a:lnTo>
                  <a:lnTo>
                    <a:pt x="456" y="162"/>
                  </a:lnTo>
                  <a:lnTo>
                    <a:pt x="447" y="149"/>
                  </a:lnTo>
                  <a:lnTo>
                    <a:pt x="436" y="138"/>
                  </a:lnTo>
                  <a:lnTo>
                    <a:pt x="422" y="128"/>
                  </a:lnTo>
                  <a:lnTo>
                    <a:pt x="407" y="120"/>
                  </a:lnTo>
                  <a:lnTo>
                    <a:pt x="391" y="113"/>
                  </a:lnTo>
                  <a:lnTo>
                    <a:pt x="373" y="107"/>
                  </a:lnTo>
                  <a:lnTo>
                    <a:pt x="352" y="102"/>
                  </a:lnTo>
                  <a:lnTo>
                    <a:pt x="330" y="99"/>
                  </a:lnTo>
                  <a:lnTo>
                    <a:pt x="307" y="97"/>
                  </a:lnTo>
                  <a:lnTo>
                    <a:pt x="283" y="94"/>
                  </a:lnTo>
                  <a:lnTo>
                    <a:pt x="257" y="93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167" y="94"/>
                  </a:lnTo>
                  <a:lnTo>
                    <a:pt x="111" y="97"/>
                  </a:lnTo>
                  <a:lnTo>
                    <a:pt x="111" y="396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22" y="395"/>
                  </a:lnTo>
                  <a:lnTo>
                    <a:pt x="344" y="393"/>
                  </a:lnTo>
                  <a:lnTo>
                    <a:pt x="365" y="389"/>
                  </a:lnTo>
                  <a:lnTo>
                    <a:pt x="383" y="385"/>
                  </a:lnTo>
                  <a:lnTo>
                    <a:pt x="400" y="378"/>
                  </a:lnTo>
                  <a:lnTo>
                    <a:pt x="414" y="371"/>
                  </a:lnTo>
                  <a:lnTo>
                    <a:pt x="427" y="363"/>
                  </a:lnTo>
                  <a:lnTo>
                    <a:pt x="438" y="352"/>
                  </a:lnTo>
                  <a:lnTo>
                    <a:pt x="447" y="342"/>
                  </a:lnTo>
                  <a:lnTo>
                    <a:pt x="455" y="332"/>
                  </a:lnTo>
                  <a:lnTo>
                    <a:pt x="461" y="319"/>
                  </a:lnTo>
                  <a:lnTo>
                    <a:pt x="466" y="307"/>
                  </a:lnTo>
                  <a:lnTo>
                    <a:pt x="470" y="294"/>
                  </a:lnTo>
                  <a:lnTo>
                    <a:pt x="472" y="280"/>
                  </a:lnTo>
                  <a:lnTo>
                    <a:pt x="474" y="266"/>
                  </a:lnTo>
                  <a:lnTo>
                    <a:pt x="474" y="253"/>
                  </a:lnTo>
                  <a:lnTo>
                    <a:pt x="474" y="233"/>
                  </a:lnTo>
                  <a:close/>
                  <a:moveTo>
                    <a:pt x="479" y="638"/>
                  </a:moveTo>
                  <a:lnTo>
                    <a:pt x="479" y="638"/>
                  </a:lnTo>
                  <a:lnTo>
                    <a:pt x="478" y="623"/>
                  </a:lnTo>
                  <a:lnTo>
                    <a:pt x="477" y="608"/>
                  </a:lnTo>
                  <a:lnTo>
                    <a:pt x="475" y="594"/>
                  </a:lnTo>
                  <a:lnTo>
                    <a:pt x="470" y="580"/>
                  </a:lnTo>
                  <a:lnTo>
                    <a:pt x="466" y="567"/>
                  </a:lnTo>
                  <a:lnTo>
                    <a:pt x="459" y="554"/>
                  </a:lnTo>
                  <a:lnTo>
                    <a:pt x="451" y="542"/>
                  </a:lnTo>
                  <a:lnTo>
                    <a:pt x="441" y="531"/>
                  </a:lnTo>
                  <a:lnTo>
                    <a:pt x="430" y="521"/>
                  </a:lnTo>
                  <a:lnTo>
                    <a:pt x="417" y="512"/>
                  </a:lnTo>
                  <a:lnTo>
                    <a:pt x="402" y="504"/>
                  </a:lnTo>
                  <a:lnTo>
                    <a:pt x="385" y="497"/>
                  </a:lnTo>
                  <a:lnTo>
                    <a:pt x="367" y="491"/>
                  </a:lnTo>
                  <a:lnTo>
                    <a:pt x="345" y="488"/>
                  </a:lnTo>
                  <a:lnTo>
                    <a:pt x="322" y="486"/>
                  </a:lnTo>
                  <a:lnTo>
                    <a:pt x="297" y="484"/>
                  </a:lnTo>
                  <a:lnTo>
                    <a:pt x="111" y="484"/>
                  </a:lnTo>
                  <a:lnTo>
                    <a:pt x="111" y="816"/>
                  </a:lnTo>
                  <a:lnTo>
                    <a:pt x="111" y="816"/>
                  </a:lnTo>
                  <a:lnTo>
                    <a:pt x="173" y="819"/>
                  </a:lnTo>
                  <a:lnTo>
                    <a:pt x="204" y="820"/>
                  </a:lnTo>
                  <a:lnTo>
                    <a:pt x="236" y="822"/>
                  </a:lnTo>
                  <a:lnTo>
                    <a:pt x="236" y="822"/>
                  </a:lnTo>
                  <a:lnTo>
                    <a:pt x="264" y="820"/>
                  </a:lnTo>
                  <a:lnTo>
                    <a:pt x="290" y="819"/>
                  </a:lnTo>
                  <a:lnTo>
                    <a:pt x="314" y="817"/>
                  </a:lnTo>
                  <a:lnTo>
                    <a:pt x="337" y="814"/>
                  </a:lnTo>
                  <a:lnTo>
                    <a:pt x="359" y="810"/>
                  </a:lnTo>
                  <a:lnTo>
                    <a:pt x="378" y="804"/>
                  </a:lnTo>
                  <a:lnTo>
                    <a:pt x="397" y="797"/>
                  </a:lnTo>
                  <a:lnTo>
                    <a:pt x="414" y="788"/>
                  </a:lnTo>
                  <a:lnTo>
                    <a:pt x="429" y="779"/>
                  </a:lnTo>
                  <a:lnTo>
                    <a:pt x="441" y="768"/>
                  </a:lnTo>
                  <a:lnTo>
                    <a:pt x="453" y="754"/>
                  </a:lnTo>
                  <a:lnTo>
                    <a:pt x="462" y="739"/>
                  </a:lnTo>
                  <a:lnTo>
                    <a:pt x="469" y="722"/>
                  </a:lnTo>
                  <a:lnTo>
                    <a:pt x="475" y="702"/>
                  </a:lnTo>
                  <a:lnTo>
                    <a:pt x="478" y="682"/>
                  </a:lnTo>
                  <a:lnTo>
                    <a:pt x="479" y="659"/>
                  </a:lnTo>
                  <a:lnTo>
                    <a:pt x="479" y="63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2" name="Freeform 174"/>
            <p:cNvSpPr>
              <a:spLocks/>
            </p:cNvSpPr>
            <p:nvPr/>
          </p:nvSpPr>
          <p:spPr bwMode="auto">
            <a:xfrm>
              <a:off x="4889220" y="4231684"/>
              <a:ext cx="100934" cy="132995"/>
            </a:xfrm>
            <a:custGeom>
              <a:avLst/>
              <a:gdLst>
                <a:gd name="T0" fmla="*/ 424 w 508"/>
                <a:gd name="T1" fmla="*/ 664 h 673"/>
                <a:gd name="T2" fmla="*/ 420 w 508"/>
                <a:gd name="T3" fmla="*/ 664 h 673"/>
                <a:gd name="T4" fmla="*/ 411 w 508"/>
                <a:gd name="T5" fmla="*/ 661 h 673"/>
                <a:gd name="T6" fmla="*/ 405 w 508"/>
                <a:gd name="T7" fmla="*/ 654 h 673"/>
                <a:gd name="T8" fmla="*/ 401 w 508"/>
                <a:gd name="T9" fmla="*/ 646 h 673"/>
                <a:gd name="T10" fmla="*/ 401 w 508"/>
                <a:gd name="T11" fmla="*/ 617 h 673"/>
                <a:gd name="T12" fmla="*/ 377 w 508"/>
                <a:gd name="T13" fmla="*/ 631 h 673"/>
                <a:gd name="T14" fmla="*/ 330 w 508"/>
                <a:gd name="T15" fmla="*/ 652 h 673"/>
                <a:gd name="T16" fmla="*/ 284 w 508"/>
                <a:gd name="T17" fmla="*/ 665 h 673"/>
                <a:gd name="T18" fmla="*/ 235 w 508"/>
                <a:gd name="T19" fmla="*/ 672 h 673"/>
                <a:gd name="T20" fmla="*/ 210 w 508"/>
                <a:gd name="T21" fmla="*/ 673 h 673"/>
                <a:gd name="T22" fmla="*/ 159 w 508"/>
                <a:gd name="T23" fmla="*/ 669 h 673"/>
                <a:gd name="T24" fmla="*/ 116 w 508"/>
                <a:gd name="T25" fmla="*/ 656 h 673"/>
                <a:gd name="T26" fmla="*/ 79 w 508"/>
                <a:gd name="T27" fmla="*/ 636 h 673"/>
                <a:gd name="T28" fmla="*/ 50 w 508"/>
                <a:gd name="T29" fmla="*/ 608 h 673"/>
                <a:gd name="T30" fmla="*/ 27 w 508"/>
                <a:gd name="T31" fmla="*/ 573 h 673"/>
                <a:gd name="T32" fmla="*/ 11 w 508"/>
                <a:gd name="T33" fmla="*/ 529 h 673"/>
                <a:gd name="T34" fmla="*/ 2 w 508"/>
                <a:gd name="T35" fmla="*/ 479 h 673"/>
                <a:gd name="T36" fmla="*/ 0 w 508"/>
                <a:gd name="T37" fmla="*/ 422 h 673"/>
                <a:gd name="T38" fmla="*/ 0 w 508"/>
                <a:gd name="T39" fmla="*/ 25 h 673"/>
                <a:gd name="T40" fmla="*/ 1 w 508"/>
                <a:gd name="T41" fmla="*/ 15 h 673"/>
                <a:gd name="T42" fmla="*/ 7 w 508"/>
                <a:gd name="T43" fmla="*/ 8 h 673"/>
                <a:gd name="T44" fmla="*/ 13 w 508"/>
                <a:gd name="T45" fmla="*/ 2 h 673"/>
                <a:gd name="T46" fmla="*/ 24 w 508"/>
                <a:gd name="T47" fmla="*/ 0 h 673"/>
                <a:gd name="T48" fmla="*/ 81 w 508"/>
                <a:gd name="T49" fmla="*/ 0 h 673"/>
                <a:gd name="T50" fmla="*/ 90 w 508"/>
                <a:gd name="T51" fmla="*/ 2 h 673"/>
                <a:gd name="T52" fmla="*/ 98 w 508"/>
                <a:gd name="T53" fmla="*/ 8 h 673"/>
                <a:gd name="T54" fmla="*/ 104 w 508"/>
                <a:gd name="T55" fmla="*/ 15 h 673"/>
                <a:gd name="T56" fmla="*/ 105 w 508"/>
                <a:gd name="T57" fmla="*/ 25 h 673"/>
                <a:gd name="T58" fmla="*/ 105 w 508"/>
                <a:gd name="T59" fmla="*/ 422 h 673"/>
                <a:gd name="T60" fmla="*/ 108 w 508"/>
                <a:gd name="T61" fmla="*/ 464 h 673"/>
                <a:gd name="T62" fmla="*/ 113 w 508"/>
                <a:gd name="T63" fmla="*/ 498 h 673"/>
                <a:gd name="T64" fmla="*/ 124 w 508"/>
                <a:gd name="T65" fmla="*/ 526 h 673"/>
                <a:gd name="T66" fmla="*/ 137 w 508"/>
                <a:gd name="T67" fmla="*/ 547 h 673"/>
                <a:gd name="T68" fmla="*/ 156 w 508"/>
                <a:gd name="T69" fmla="*/ 563 h 673"/>
                <a:gd name="T70" fmla="*/ 179 w 508"/>
                <a:gd name="T71" fmla="*/ 574 h 673"/>
                <a:gd name="T72" fmla="*/ 206 w 508"/>
                <a:gd name="T73" fmla="*/ 579 h 673"/>
                <a:gd name="T74" fmla="*/ 238 w 508"/>
                <a:gd name="T75" fmla="*/ 582 h 673"/>
                <a:gd name="T76" fmla="*/ 258 w 508"/>
                <a:gd name="T77" fmla="*/ 581 h 673"/>
                <a:gd name="T78" fmla="*/ 298 w 508"/>
                <a:gd name="T79" fmla="*/ 574 h 673"/>
                <a:gd name="T80" fmla="*/ 338 w 508"/>
                <a:gd name="T81" fmla="*/ 561 h 673"/>
                <a:gd name="T82" fmla="*/ 381 w 508"/>
                <a:gd name="T83" fmla="*/ 544 h 673"/>
                <a:gd name="T84" fmla="*/ 401 w 508"/>
                <a:gd name="T85" fmla="*/ 25 h 673"/>
                <a:gd name="T86" fmla="*/ 401 w 508"/>
                <a:gd name="T87" fmla="*/ 21 h 673"/>
                <a:gd name="T88" fmla="*/ 406 w 508"/>
                <a:gd name="T89" fmla="*/ 12 h 673"/>
                <a:gd name="T90" fmla="*/ 411 w 508"/>
                <a:gd name="T91" fmla="*/ 5 h 673"/>
                <a:gd name="T92" fmla="*/ 421 w 508"/>
                <a:gd name="T93" fmla="*/ 1 h 673"/>
                <a:gd name="T94" fmla="*/ 485 w 508"/>
                <a:gd name="T95" fmla="*/ 0 h 673"/>
                <a:gd name="T96" fmla="*/ 489 w 508"/>
                <a:gd name="T97" fmla="*/ 1 h 673"/>
                <a:gd name="T98" fmla="*/ 497 w 508"/>
                <a:gd name="T99" fmla="*/ 5 h 673"/>
                <a:gd name="T100" fmla="*/ 503 w 508"/>
                <a:gd name="T101" fmla="*/ 12 h 673"/>
                <a:gd name="T102" fmla="*/ 507 w 508"/>
                <a:gd name="T103" fmla="*/ 20 h 673"/>
                <a:gd name="T104" fmla="*/ 508 w 508"/>
                <a:gd name="T105" fmla="*/ 640 h 673"/>
                <a:gd name="T106" fmla="*/ 507 w 508"/>
                <a:gd name="T107" fmla="*/ 646 h 673"/>
                <a:gd name="T108" fmla="*/ 503 w 508"/>
                <a:gd name="T109" fmla="*/ 654 h 673"/>
                <a:gd name="T110" fmla="*/ 497 w 508"/>
                <a:gd name="T111" fmla="*/ 661 h 673"/>
                <a:gd name="T112" fmla="*/ 489 w 508"/>
                <a:gd name="T113" fmla="*/ 664 h 673"/>
                <a:gd name="T114" fmla="*/ 485 w 508"/>
                <a:gd name="T115" fmla="*/ 6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3">
                  <a:moveTo>
                    <a:pt x="485" y="664"/>
                  </a:moveTo>
                  <a:lnTo>
                    <a:pt x="424" y="664"/>
                  </a:lnTo>
                  <a:lnTo>
                    <a:pt x="424" y="664"/>
                  </a:lnTo>
                  <a:lnTo>
                    <a:pt x="420" y="664"/>
                  </a:lnTo>
                  <a:lnTo>
                    <a:pt x="415" y="663"/>
                  </a:lnTo>
                  <a:lnTo>
                    <a:pt x="411" y="661"/>
                  </a:lnTo>
                  <a:lnTo>
                    <a:pt x="408" y="657"/>
                  </a:lnTo>
                  <a:lnTo>
                    <a:pt x="405" y="654"/>
                  </a:lnTo>
                  <a:lnTo>
                    <a:pt x="403" y="649"/>
                  </a:lnTo>
                  <a:lnTo>
                    <a:pt x="401" y="646"/>
                  </a:lnTo>
                  <a:lnTo>
                    <a:pt x="401" y="640"/>
                  </a:lnTo>
                  <a:lnTo>
                    <a:pt x="401" y="617"/>
                  </a:lnTo>
                  <a:lnTo>
                    <a:pt x="401" y="617"/>
                  </a:lnTo>
                  <a:lnTo>
                    <a:pt x="377" y="631"/>
                  </a:lnTo>
                  <a:lnTo>
                    <a:pt x="353" y="643"/>
                  </a:lnTo>
                  <a:lnTo>
                    <a:pt x="330" y="652"/>
                  </a:lnTo>
                  <a:lnTo>
                    <a:pt x="307" y="660"/>
                  </a:lnTo>
                  <a:lnTo>
                    <a:pt x="284" y="665"/>
                  </a:lnTo>
                  <a:lnTo>
                    <a:pt x="260" y="670"/>
                  </a:lnTo>
                  <a:lnTo>
                    <a:pt x="235" y="672"/>
                  </a:lnTo>
                  <a:lnTo>
                    <a:pt x="210" y="673"/>
                  </a:lnTo>
                  <a:lnTo>
                    <a:pt x="210" y="673"/>
                  </a:lnTo>
                  <a:lnTo>
                    <a:pt x="183" y="672"/>
                  </a:lnTo>
                  <a:lnTo>
                    <a:pt x="159" y="669"/>
                  </a:lnTo>
                  <a:lnTo>
                    <a:pt x="136" y="663"/>
                  </a:lnTo>
                  <a:lnTo>
                    <a:pt x="116" y="656"/>
                  </a:lnTo>
                  <a:lnTo>
                    <a:pt x="96" y="647"/>
                  </a:lnTo>
                  <a:lnTo>
                    <a:pt x="79" y="636"/>
                  </a:lnTo>
                  <a:lnTo>
                    <a:pt x="64" y="623"/>
                  </a:lnTo>
                  <a:lnTo>
                    <a:pt x="50" y="608"/>
                  </a:lnTo>
                  <a:lnTo>
                    <a:pt x="38" y="591"/>
                  </a:lnTo>
                  <a:lnTo>
                    <a:pt x="27" y="573"/>
                  </a:lnTo>
                  <a:lnTo>
                    <a:pt x="19" y="552"/>
                  </a:lnTo>
                  <a:lnTo>
                    <a:pt x="11" y="529"/>
                  </a:lnTo>
                  <a:lnTo>
                    <a:pt x="7" y="505"/>
                  </a:lnTo>
                  <a:lnTo>
                    <a:pt x="2" y="479"/>
                  </a:lnTo>
                  <a:lnTo>
                    <a:pt x="0" y="451"/>
                  </a:lnTo>
                  <a:lnTo>
                    <a:pt x="0" y="4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6" y="1"/>
                  </a:lnTo>
                  <a:lnTo>
                    <a:pt x="90" y="2"/>
                  </a:lnTo>
                  <a:lnTo>
                    <a:pt x="95" y="5"/>
                  </a:lnTo>
                  <a:lnTo>
                    <a:pt x="98" y="8"/>
                  </a:lnTo>
                  <a:lnTo>
                    <a:pt x="102" y="12"/>
                  </a:lnTo>
                  <a:lnTo>
                    <a:pt x="104" y="15"/>
                  </a:lnTo>
                  <a:lnTo>
                    <a:pt x="105" y="20"/>
                  </a:lnTo>
                  <a:lnTo>
                    <a:pt x="105" y="25"/>
                  </a:lnTo>
                  <a:lnTo>
                    <a:pt x="105" y="422"/>
                  </a:lnTo>
                  <a:lnTo>
                    <a:pt x="105" y="422"/>
                  </a:lnTo>
                  <a:lnTo>
                    <a:pt x="106" y="444"/>
                  </a:lnTo>
                  <a:lnTo>
                    <a:pt x="108" y="464"/>
                  </a:lnTo>
                  <a:lnTo>
                    <a:pt x="110" y="482"/>
                  </a:lnTo>
                  <a:lnTo>
                    <a:pt x="113" y="498"/>
                  </a:lnTo>
                  <a:lnTo>
                    <a:pt x="118" y="513"/>
                  </a:lnTo>
                  <a:lnTo>
                    <a:pt x="124" y="526"/>
                  </a:lnTo>
                  <a:lnTo>
                    <a:pt x="129" y="537"/>
                  </a:lnTo>
                  <a:lnTo>
                    <a:pt x="137" y="547"/>
                  </a:lnTo>
                  <a:lnTo>
                    <a:pt x="147" y="556"/>
                  </a:lnTo>
                  <a:lnTo>
                    <a:pt x="156" y="563"/>
                  </a:lnTo>
                  <a:lnTo>
                    <a:pt x="167" y="569"/>
                  </a:lnTo>
                  <a:lnTo>
                    <a:pt x="179" y="574"/>
                  </a:lnTo>
                  <a:lnTo>
                    <a:pt x="192" y="577"/>
                  </a:lnTo>
                  <a:lnTo>
                    <a:pt x="206" y="579"/>
                  </a:lnTo>
                  <a:lnTo>
                    <a:pt x="221" y="581"/>
                  </a:lnTo>
                  <a:lnTo>
                    <a:pt x="238" y="582"/>
                  </a:lnTo>
                  <a:lnTo>
                    <a:pt x="238" y="582"/>
                  </a:lnTo>
                  <a:lnTo>
                    <a:pt x="258" y="581"/>
                  </a:lnTo>
                  <a:lnTo>
                    <a:pt x="277" y="578"/>
                  </a:lnTo>
                  <a:lnTo>
                    <a:pt x="298" y="574"/>
                  </a:lnTo>
                  <a:lnTo>
                    <a:pt x="317" y="568"/>
                  </a:lnTo>
                  <a:lnTo>
                    <a:pt x="338" y="561"/>
                  </a:lnTo>
                  <a:lnTo>
                    <a:pt x="360" y="553"/>
                  </a:lnTo>
                  <a:lnTo>
                    <a:pt x="381" y="544"/>
                  </a:lnTo>
                  <a:lnTo>
                    <a:pt x="401" y="535"/>
                  </a:lnTo>
                  <a:lnTo>
                    <a:pt x="401" y="25"/>
                  </a:lnTo>
                  <a:lnTo>
                    <a:pt x="401" y="25"/>
                  </a:lnTo>
                  <a:lnTo>
                    <a:pt x="401" y="21"/>
                  </a:lnTo>
                  <a:lnTo>
                    <a:pt x="403" y="16"/>
                  </a:lnTo>
                  <a:lnTo>
                    <a:pt x="406" y="12"/>
                  </a:lnTo>
                  <a:lnTo>
                    <a:pt x="408" y="8"/>
                  </a:lnTo>
                  <a:lnTo>
                    <a:pt x="411" y="5"/>
                  </a:lnTo>
                  <a:lnTo>
                    <a:pt x="416" y="2"/>
                  </a:lnTo>
                  <a:lnTo>
                    <a:pt x="421" y="1"/>
                  </a:lnTo>
                  <a:lnTo>
                    <a:pt x="425" y="0"/>
                  </a:lnTo>
                  <a:lnTo>
                    <a:pt x="485" y="0"/>
                  </a:lnTo>
                  <a:lnTo>
                    <a:pt x="485" y="0"/>
                  </a:lnTo>
                  <a:lnTo>
                    <a:pt x="489" y="1"/>
                  </a:lnTo>
                  <a:lnTo>
                    <a:pt x="493" y="2"/>
                  </a:lnTo>
                  <a:lnTo>
                    <a:pt x="497" y="5"/>
                  </a:lnTo>
                  <a:lnTo>
                    <a:pt x="501" y="8"/>
                  </a:lnTo>
                  <a:lnTo>
                    <a:pt x="503" y="12"/>
                  </a:lnTo>
                  <a:lnTo>
                    <a:pt x="506" y="15"/>
                  </a:lnTo>
                  <a:lnTo>
                    <a:pt x="507" y="20"/>
                  </a:lnTo>
                  <a:lnTo>
                    <a:pt x="508" y="25"/>
                  </a:lnTo>
                  <a:lnTo>
                    <a:pt x="508" y="640"/>
                  </a:lnTo>
                  <a:lnTo>
                    <a:pt x="508" y="640"/>
                  </a:lnTo>
                  <a:lnTo>
                    <a:pt x="507" y="646"/>
                  </a:lnTo>
                  <a:lnTo>
                    <a:pt x="506" y="649"/>
                  </a:lnTo>
                  <a:lnTo>
                    <a:pt x="503" y="654"/>
                  </a:lnTo>
                  <a:lnTo>
                    <a:pt x="501" y="657"/>
                  </a:lnTo>
                  <a:lnTo>
                    <a:pt x="497" y="661"/>
                  </a:lnTo>
                  <a:lnTo>
                    <a:pt x="494" y="663"/>
                  </a:lnTo>
                  <a:lnTo>
                    <a:pt x="489" y="664"/>
                  </a:lnTo>
                  <a:lnTo>
                    <a:pt x="485" y="664"/>
                  </a:lnTo>
                  <a:lnTo>
                    <a:pt x="485" y="66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3" name="Freeform 175"/>
            <p:cNvSpPr>
              <a:spLocks/>
            </p:cNvSpPr>
            <p:nvPr/>
          </p:nvSpPr>
          <p:spPr bwMode="auto">
            <a:xfrm>
              <a:off x="5018059" y="4229903"/>
              <a:ext cx="87278" cy="134776"/>
            </a:xfrm>
            <a:custGeom>
              <a:avLst/>
              <a:gdLst>
                <a:gd name="T0" fmla="*/ 176 w 442"/>
                <a:gd name="T1" fmla="*/ 680 h 681"/>
                <a:gd name="T2" fmla="*/ 73 w 442"/>
                <a:gd name="T3" fmla="*/ 672 h 681"/>
                <a:gd name="T4" fmla="*/ 25 w 442"/>
                <a:gd name="T5" fmla="*/ 663 h 681"/>
                <a:gd name="T6" fmla="*/ 7 w 442"/>
                <a:gd name="T7" fmla="*/ 655 h 681"/>
                <a:gd name="T8" fmla="*/ 0 w 442"/>
                <a:gd name="T9" fmla="*/ 644 h 681"/>
                <a:gd name="T10" fmla="*/ 0 w 442"/>
                <a:gd name="T11" fmla="*/ 597 h 681"/>
                <a:gd name="T12" fmla="*/ 3 w 442"/>
                <a:gd name="T13" fmla="*/ 586 h 681"/>
                <a:gd name="T14" fmla="*/ 13 w 442"/>
                <a:gd name="T15" fmla="*/ 579 h 681"/>
                <a:gd name="T16" fmla="*/ 26 w 442"/>
                <a:gd name="T17" fmla="*/ 578 h 681"/>
                <a:gd name="T18" fmla="*/ 126 w 442"/>
                <a:gd name="T19" fmla="*/ 587 h 681"/>
                <a:gd name="T20" fmla="*/ 216 w 442"/>
                <a:gd name="T21" fmla="*/ 592 h 681"/>
                <a:gd name="T22" fmla="*/ 267 w 442"/>
                <a:gd name="T23" fmla="*/ 587 h 681"/>
                <a:gd name="T24" fmla="*/ 297 w 442"/>
                <a:gd name="T25" fmla="*/ 578 h 681"/>
                <a:gd name="T26" fmla="*/ 318 w 442"/>
                <a:gd name="T27" fmla="*/ 562 h 681"/>
                <a:gd name="T28" fmla="*/ 332 w 442"/>
                <a:gd name="T29" fmla="*/ 538 h 681"/>
                <a:gd name="T30" fmla="*/ 335 w 442"/>
                <a:gd name="T31" fmla="*/ 506 h 681"/>
                <a:gd name="T32" fmla="*/ 330 w 442"/>
                <a:gd name="T33" fmla="*/ 481 h 681"/>
                <a:gd name="T34" fmla="*/ 304 w 442"/>
                <a:gd name="T35" fmla="*/ 446 h 681"/>
                <a:gd name="T36" fmla="*/ 244 w 442"/>
                <a:gd name="T37" fmla="*/ 406 h 681"/>
                <a:gd name="T38" fmla="*/ 96 w 442"/>
                <a:gd name="T39" fmla="*/ 317 h 681"/>
                <a:gd name="T40" fmla="*/ 52 w 442"/>
                <a:gd name="T41" fmla="*/ 280 h 681"/>
                <a:gd name="T42" fmla="*/ 26 w 442"/>
                <a:gd name="T43" fmla="*/ 249 h 681"/>
                <a:gd name="T44" fmla="*/ 9 w 442"/>
                <a:gd name="T45" fmla="*/ 214 h 681"/>
                <a:gd name="T46" fmla="*/ 0 w 442"/>
                <a:gd name="T47" fmla="*/ 175 h 681"/>
                <a:gd name="T48" fmla="*/ 1 w 442"/>
                <a:gd name="T49" fmla="*/ 138 h 681"/>
                <a:gd name="T50" fmla="*/ 16 w 442"/>
                <a:gd name="T51" fmla="*/ 83 h 681"/>
                <a:gd name="T52" fmla="*/ 48 w 442"/>
                <a:gd name="T53" fmla="*/ 44 h 681"/>
                <a:gd name="T54" fmla="*/ 94 w 442"/>
                <a:gd name="T55" fmla="*/ 19 h 681"/>
                <a:gd name="T56" fmla="*/ 151 w 442"/>
                <a:gd name="T57" fmla="*/ 5 h 681"/>
                <a:gd name="T58" fmla="*/ 218 w 442"/>
                <a:gd name="T59" fmla="*/ 0 h 681"/>
                <a:gd name="T60" fmla="*/ 317 w 442"/>
                <a:gd name="T61" fmla="*/ 5 h 681"/>
                <a:gd name="T62" fmla="*/ 406 w 442"/>
                <a:gd name="T63" fmla="*/ 16 h 681"/>
                <a:gd name="T64" fmla="*/ 421 w 442"/>
                <a:gd name="T65" fmla="*/ 21 h 681"/>
                <a:gd name="T66" fmla="*/ 428 w 442"/>
                <a:gd name="T67" fmla="*/ 31 h 681"/>
                <a:gd name="T68" fmla="*/ 429 w 442"/>
                <a:gd name="T69" fmla="*/ 80 h 681"/>
                <a:gd name="T70" fmla="*/ 428 w 442"/>
                <a:gd name="T71" fmla="*/ 90 h 681"/>
                <a:gd name="T72" fmla="*/ 421 w 442"/>
                <a:gd name="T73" fmla="*/ 98 h 681"/>
                <a:gd name="T74" fmla="*/ 410 w 442"/>
                <a:gd name="T75" fmla="*/ 100 h 681"/>
                <a:gd name="T76" fmla="*/ 321 w 442"/>
                <a:gd name="T77" fmla="*/ 94 h 681"/>
                <a:gd name="T78" fmla="*/ 218 w 442"/>
                <a:gd name="T79" fmla="*/ 91 h 681"/>
                <a:gd name="T80" fmla="*/ 153 w 442"/>
                <a:gd name="T81" fmla="*/ 97 h 681"/>
                <a:gd name="T82" fmla="*/ 130 w 442"/>
                <a:gd name="T83" fmla="*/ 107 h 681"/>
                <a:gd name="T84" fmla="*/ 114 w 442"/>
                <a:gd name="T85" fmla="*/ 124 h 681"/>
                <a:gd name="T86" fmla="*/ 107 w 442"/>
                <a:gd name="T87" fmla="*/ 150 h 681"/>
                <a:gd name="T88" fmla="*/ 107 w 442"/>
                <a:gd name="T89" fmla="*/ 173 h 681"/>
                <a:gd name="T90" fmla="*/ 126 w 442"/>
                <a:gd name="T91" fmla="*/ 208 h 681"/>
                <a:gd name="T92" fmla="*/ 170 w 442"/>
                <a:gd name="T93" fmla="*/ 241 h 681"/>
                <a:gd name="T94" fmla="*/ 309 w 442"/>
                <a:gd name="T95" fmla="*/ 324 h 681"/>
                <a:gd name="T96" fmla="*/ 358 w 442"/>
                <a:gd name="T97" fmla="*/ 357 h 681"/>
                <a:gd name="T98" fmla="*/ 395 w 442"/>
                <a:gd name="T99" fmla="*/ 389 h 681"/>
                <a:gd name="T100" fmla="*/ 420 w 442"/>
                <a:gd name="T101" fmla="*/ 421 h 681"/>
                <a:gd name="T102" fmla="*/ 435 w 442"/>
                <a:gd name="T103" fmla="*/ 456 h 681"/>
                <a:gd name="T104" fmla="*/ 442 w 442"/>
                <a:gd name="T105" fmla="*/ 493 h 681"/>
                <a:gd name="T106" fmla="*/ 441 w 442"/>
                <a:gd name="T107" fmla="*/ 529 h 681"/>
                <a:gd name="T108" fmla="*/ 426 w 442"/>
                <a:gd name="T109" fmla="*/ 585 h 681"/>
                <a:gd name="T110" fmla="*/ 393 w 442"/>
                <a:gd name="T111" fmla="*/ 629 h 681"/>
                <a:gd name="T112" fmla="*/ 346 w 442"/>
                <a:gd name="T113" fmla="*/ 659 h 681"/>
                <a:gd name="T114" fmla="*/ 287 w 442"/>
                <a:gd name="T115" fmla="*/ 676 h 681"/>
                <a:gd name="T116" fmla="*/ 216 w 442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2" h="681">
                  <a:moveTo>
                    <a:pt x="216" y="681"/>
                  </a:moveTo>
                  <a:lnTo>
                    <a:pt x="216" y="681"/>
                  </a:lnTo>
                  <a:lnTo>
                    <a:pt x="176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3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5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8" y="562"/>
                  </a:lnTo>
                  <a:lnTo>
                    <a:pt x="324" y="555"/>
                  </a:lnTo>
                  <a:lnTo>
                    <a:pt x="328" y="547"/>
                  </a:lnTo>
                  <a:lnTo>
                    <a:pt x="332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5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2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6" y="249"/>
                  </a:lnTo>
                  <a:lnTo>
                    <a:pt x="20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5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5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7" y="5"/>
                  </a:lnTo>
                  <a:lnTo>
                    <a:pt x="363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7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7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8" y="99"/>
                  </a:lnTo>
                  <a:lnTo>
                    <a:pt x="410" y="100"/>
                  </a:lnTo>
                  <a:lnTo>
                    <a:pt x="410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5" y="100"/>
                  </a:lnTo>
                  <a:lnTo>
                    <a:pt x="137" y="102"/>
                  </a:lnTo>
                  <a:lnTo>
                    <a:pt x="130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7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7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6" y="208"/>
                  </a:lnTo>
                  <a:lnTo>
                    <a:pt x="139" y="219"/>
                  </a:lnTo>
                  <a:lnTo>
                    <a:pt x="153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9" y="324"/>
                  </a:lnTo>
                  <a:lnTo>
                    <a:pt x="309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2" y="367"/>
                  </a:lnTo>
                  <a:lnTo>
                    <a:pt x="384" y="378"/>
                  </a:lnTo>
                  <a:lnTo>
                    <a:pt x="395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6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1" y="481"/>
                  </a:lnTo>
                  <a:lnTo>
                    <a:pt x="442" y="493"/>
                  </a:lnTo>
                  <a:lnTo>
                    <a:pt x="442" y="506"/>
                  </a:lnTo>
                  <a:lnTo>
                    <a:pt x="442" y="506"/>
                  </a:lnTo>
                  <a:lnTo>
                    <a:pt x="441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80" y="640"/>
                  </a:lnTo>
                  <a:lnTo>
                    <a:pt x="364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9" y="671"/>
                  </a:lnTo>
                  <a:lnTo>
                    <a:pt x="287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6" y="681"/>
                  </a:lnTo>
                  <a:lnTo>
                    <a:pt x="216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4" name="Freeform 176"/>
            <p:cNvSpPr>
              <a:spLocks noEditPoints="1"/>
            </p:cNvSpPr>
            <p:nvPr/>
          </p:nvSpPr>
          <p:spPr bwMode="auto">
            <a:xfrm>
              <a:off x="5135618" y="4182405"/>
              <a:ext cx="21968" cy="180494"/>
            </a:xfrm>
            <a:custGeom>
              <a:avLst/>
              <a:gdLst>
                <a:gd name="T0" fmla="*/ 26 w 110"/>
                <a:gd name="T1" fmla="*/ 145 h 914"/>
                <a:gd name="T2" fmla="*/ 20 w 110"/>
                <a:gd name="T3" fmla="*/ 144 h 914"/>
                <a:gd name="T4" fmla="*/ 12 w 110"/>
                <a:gd name="T5" fmla="*/ 140 h 914"/>
                <a:gd name="T6" fmla="*/ 5 w 110"/>
                <a:gd name="T7" fmla="*/ 134 h 914"/>
                <a:gd name="T8" fmla="*/ 2 w 110"/>
                <a:gd name="T9" fmla="*/ 125 h 914"/>
                <a:gd name="T10" fmla="*/ 0 w 110"/>
                <a:gd name="T11" fmla="*/ 24 h 914"/>
                <a:gd name="T12" fmla="*/ 2 w 110"/>
                <a:gd name="T13" fmla="*/ 19 h 914"/>
                <a:gd name="T14" fmla="*/ 5 w 110"/>
                <a:gd name="T15" fmla="*/ 10 h 914"/>
                <a:gd name="T16" fmla="*/ 12 w 110"/>
                <a:gd name="T17" fmla="*/ 4 h 914"/>
                <a:gd name="T18" fmla="*/ 20 w 110"/>
                <a:gd name="T19" fmla="*/ 0 h 914"/>
                <a:gd name="T20" fmla="*/ 86 w 110"/>
                <a:gd name="T21" fmla="*/ 0 h 914"/>
                <a:gd name="T22" fmla="*/ 92 w 110"/>
                <a:gd name="T23" fmla="*/ 0 h 914"/>
                <a:gd name="T24" fmla="*/ 100 w 110"/>
                <a:gd name="T25" fmla="*/ 4 h 914"/>
                <a:gd name="T26" fmla="*/ 107 w 110"/>
                <a:gd name="T27" fmla="*/ 10 h 914"/>
                <a:gd name="T28" fmla="*/ 110 w 110"/>
                <a:gd name="T29" fmla="*/ 19 h 914"/>
                <a:gd name="T30" fmla="*/ 110 w 110"/>
                <a:gd name="T31" fmla="*/ 121 h 914"/>
                <a:gd name="T32" fmla="*/ 110 w 110"/>
                <a:gd name="T33" fmla="*/ 125 h 914"/>
                <a:gd name="T34" fmla="*/ 107 w 110"/>
                <a:gd name="T35" fmla="*/ 134 h 914"/>
                <a:gd name="T36" fmla="*/ 100 w 110"/>
                <a:gd name="T37" fmla="*/ 140 h 914"/>
                <a:gd name="T38" fmla="*/ 92 w 110"/>
                <a:gd name="T39" fmla="*/ 144 h 914"/>
                <a:gd name="T40" fmla="*/ 86 w 110"/>
                <a:gd name="T41" fmla="*/ 145 h 914"/>
                <a:gd name="T42" fmla="*/ 27 w 110"/>
                <a:gd name="T43" fmla="*/ 914 h 914"/>
                <a:gd name="T44" fmla="*/ 21 w 110"/>
                <a:gd name="T45" fmla="*/ 914 h 914"/>
                <a:gd name="T46" fmla="*/ 13 w 110"/>
                <a:gd name="T47" fmla="*/ 911 h 914"/>
                <a:gd name="T48" fmla="*/ 6 w 110"/>
                <a:gd name="T49" fmla="*/ 904 h 914"/>
                <a:gd name="T50" fmla="*/ 3 w 110"/>
                <a:gd name="T51" fmla="*/ 896 h 914"/>
                <a:gd name="T52" fmla="*/ 3 w 110"/>
                <a:gd name="T53" fmla="*/ 275 h 914"/>
                <a:gd name="T54" fmla="*/ 3 w 110"/>
                <a:gd name="T55" fmla="*/ 270 h 914"/>
                <a:gd name="T56" fmla="*/ 6 w 110"/>
                <a:gd name="T57" fmla="*/ 262 h 914"/>
                <a:gd name="T58" fmla="*/ 13 w 110"/>
                <a:gd name="T59" fmla="*/ 255 h 914"/>
                <a:gd name="T60" fmla="*/ 21 w 110"/>
                <a:gd name="T61" fmla="*/ 251 h 914"/>
                <a:gd name="T62" fmla="*/ 84 w 110"/>
                <a:gd name="T63" fmla="*/ 250 h 914"/>
                <a:gd name="T64" fmla="*/ 89 w 110"/>
                <a:gd name="T65" fmla="*/ 251 h 914"/>
                <a:gd name="T66" fmla="*/ 98 w 110"/>
                <a:gd name="T67" fmla="*/ 255 h 914"/>
                <a:gd name="T68" fmla="*/ 105 w 110"/>
                <a:gd name="T69" fmla="*/ 262 h 914"/>
                <a:gd name="T70" fmla="*/ 108 w 110"/>
                <a:gd name="T71" fmla="*/ 270 h 914"/>
                <a:gd name="T72" fmla="*/ 108 w 110"/>
                <a:gd name="T73" fmla="*/ 890 h 914"/>
                <a:gd name="T74" fmla="*/ 108 w 110"/>
                <a:gd name="T75" fmla="*/ 896 h 914"/>
                <a:gd name="T76" fmla="*/ 105 w 110"/>
                <a:gd name="T77" fmla="*/ 904 h 914"/>
                <a:gd name="T78" fmla="*/ 98 w 110"/>
                <a:gd name="T79" fmla="*/ 911 h 914"/>
                <a:gd name="T80" fmla="*/ 89 w 110"/>
                <a:gd name="T81" fmla="*/ 914 h 914"/>
                <a:gd name="T82" fmla="*/ 84 w 110"/>
                <a:gd name="T8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4">
                  <a:moveTo>
                    <a:pt x="86" y="145"/>
                  </a:moveTo>
                  <a:lnTo>
                    <a:pt x="26" y="145"/>
                  </a:lnTo>
                  <a:lnTo>
                    <a:pt x="26" y="145"/>
                  </a:lnTo>
                  <a:lnTo>
                    <a:pt x="20" y="144"/>
                  </a:lnTo>
                  <a:lnTo>
                    <a:pt x="15" y="142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5" y="134"/>
                  </a:lnTo>
                  <a:lnTo>
                    <a:pt x="3" y="130"/>
                  </a:lnTo>
                  <a:lnTo>
                    <a:pt x="2" y="125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2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2" y="0"/>
                  </a:lnTo>
                  <a:lnTo>
                    <a:pt x="96" y="1"/>
                  </a:lnTo>
                  <a:lnTo>
                    <a:pt x="100" y="4"/>
                  </a:lnTo>
                  <a:lnTo>
                    <a:pt x="104" y="7"/>
                  </a:lnTo>
                  <a:lnTo>
                    <a:pt x="107" y="10"/>
                  </a:lnTo>
                  <a:lnTo>
                    <a:pt x="109" y="14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5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4" y="138"/>
                  </a:lnTo>
                  <a:lnTo>
                    <a:pt x="100" y="140"/>
                  </a:lnTo>
                  <a:lnTo>
                    <a:pt x="96" y="142"/>
                  </a:lnTo>
                  <a:lnTo>
                    <a:pt x="92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4"/>
                  </a:moveTo>
                  <a:lnTo>
                    <a:pt x="27" y="914"/>
                  </a:lnTo>
                  <a:lnTo>
                    <a:pt x="27" y="914"/>
                  </a:lnTo>
                  <a:lnTo>
                    <a:pt x="21" y="914"/>
                  </a:lnTo>
                  <a:lnTo>
                    <a:pt x="16" y="913"/>
                  </a:lnTo>
                  <a:lnTo>
                    <a:pt x="13" y="911"/>
                  </a:lnTo>
                  <a:lnTo>
                    <a:pt x="10" y="907"/>
                  </a:lnTo>
                  <a:lnTo>
                    <a:pt x="6" y="904"/>
                  </a:lnTo>
                  <a:lnTo>
                    <a:pt x="4" y="899"/>
                  </a:lnTo>
                  <a:lnTo>
                    <a:pt x="3" y="896"/>
                  </a:lnTo>
                  <a:lnTo>
                    <a:pt x="3" y="890"/>
                  </a:lnTo>
                  <a:lnTo>
                    <a:pt x="3" y="275"/>
                  </a:lnTo>
                  <a:lnTo>
                    <a:pt x="3" y="275"/>
                  </a:lnTo>
                  <a:lnTo>
                    <a:pt x="3" y="270"/>
                  </a:lnTo>
                  <a:lnTo>
                    <a:pt x="4" y="265"/>
                  </a:lnTo>
                  <a:lnTo>
                    <a:pt x="6" y="262"/>
                  </a:lnTo>
                  <a:lnTo>
                    <a:pt x="10" y="258"/>
                  </a:lnTo>
                  <a:lnTo>
                    <a:pt x="13" y="255"/>
                  </a:lnTo>
                  <a:lnTo>
                    <a:pt x="16" y="252"/>
                  </a:lnTo>
                  <a:lnTo>
                    <a:pt x="21" y="251"/>
                  </a:lnTo>
                  <a:lnTo>
                    <a:pt x="27" y="250"/>
                  </a:lnTo>
                  <a:lnTo>
                    <a:pt x="84" y="250"/>
                  </a:lnTo>
                  <a:lnTo>
                    <a:pt x="84" y="250"/>
                  </a:lnTo>
                  <a:lnTo>
                    <a:pt x="89" y="251"/>
                  </a:lnTo>
                  <a:lnTo>
                    <a:pt x="93" y="252"/>
                  </a:lnTo>
                  <a:lnTo>
                    <a:pt x="98" y="255"/>
                  </a:lnTo>
                  <a:lnTo>
                    <a:pt x="101" y="258"/>
                  </a:lnTo>
                  <a:lnTo>
                    <a:pt x="105" y="262"/>
                  </a:lnTo>
                  <a:lnTo>
                    <a:pt x="107" y="265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0"/>
                  </a:lnTo>
                  <a:lnTo>
                    <a:pt x="108" y="890"/>
                  </a:lnTo>
                  <a:lnTo>
                    <a:pt x="108" y="896"/>
                  </a:lnTo>
                  <a:lnTo>
                    <a:pt x="107" y="899"/>
                  </a:lnTo>
                  <a:lnTo>
                    <a:pt x="105" y="904"/>
                  </a:lnTo>
                  <a:lnTo>
                    <a:pt x="101" y="907"/>
                  </a:lnTo>
                  <a:lnTo>
                    <a:pt x="98" y="911"/>
                  </a:lnTo>
                  <a:lnTo>
                    <a:pt x="93" y="913"/>
                  </a:lnTo>
                  <a:lnTo>
                    <a:pt x="89" y="914"/>
                  </a:lnTo>
                  <a:lnTo>
                    <a:pt x="84" y="914"/>
                  </a:lnTo>
                  <a:lnTo>
                    <a:pt x="84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5" name="Freeform 177"/>
            <p:cNvSpPr>
              <a:spLocks/>
            </p:cNvSpPr>
            <p:nvPr/>
          </p:nvSpPr>
          <p:spPr bwMode="auto">
            <a:xfrm>
              <a:off x="5192616" y="4229903"/>
              <a:ext cx="100340" cy="132995"/>
            </a:xfrm>
            <a:custGeom>
              <a:avLst/>
              <a:gdLst>
                <a:gd name="T0" fmla="*/ 426 w 508"/>
                <a:gd name="T1" fmla="*/ 672 h 672"/>
                <a:gd name="T2" fmla="*/ 421 w 508"/>
                <a:gd name="T3" fmla="*/ 672 h 672"/>
                <a:gd name="T4" fmla="*/ 413 w 508"/>
                <a:gd name="T5" fmla="*/ 669 h 672"/>
                <a:gd name="T6" fmla="*/ 406 w 508"/>
                <a:gd name="T7" fmla="*/ 662 h 672"/>
                <a:gd name="T8" fmla="*/ 403 w 508"/>
                <a:gd name="T9" fmla="*/ 654 h 672"/>
                <a:gd name="T10" fmla="*/ 402 w 508"/>
                <a:gd name="T11" fmla="*/ 251 h 672"/>
                <a:gd name="T12" fmla="*/ 402 w 508"/>
                <a:gd name="T13" fmla="*/ 230 h 672"/>
                <a:gd name="T14" fmla="*/ 398 w 508"/>
                <a:gd name="T15" fmla="*/ 192 h 672"/>
                <a:gd name="T16" fmla="*/ 390 w 508"/>
                <a:gd name="T17" fmla="*/ 161 h 672"/>
                <a:gd name="T18" fmla="*/ 377 w 508"/>
                <a:gd name="T19" fmla="*/ 136 h 672"/>
                <a:gd name="T20" fmla="*/ 361 w 508"/>
                <a:gd name="T21" fmla="*/ 117 h 672"/>
                <a:gd name="T22" fmla="*/ 341 w 508"/>
                <a:gd name="T23" fmla="*/ 105 h 672"/>
                <a:gd name="T24" fmla="*/ 316 w 508"/>
                <a:gd name="T25" fmla="*/ 97 h 672"/>
                <a:gd name="T26" fmla="*/ 286 w 508"/>
                <a:gd name="T27" fmla="*/ 93 h 672"/>
                <a:gd name="T28" fmla="*/ 270 w 508"/>
                <a:gd name="T29" fmla="*/ 92 h 672"/>
                <a:gd name="T30" fmla="*/ 231 w 508"/>
                <a:gd name="T31" fmla="*/ 95 h 672"/>
                <a:gd name="T32" fmla="*/ 189 w 508"/>
                <a:gd name="T33" fmla="*/ 106 h 672"/>
                <a:gd name="T34" fmla="*/ 148 w 508"/>
                <a:gd name="T35" fmla="*/ 121 h 672"/>
                <a:gd name="T36" fmla="*/ 107 w 508"/>
                <a:gd name="T37" fmla="*/ 139 h 672"/>
                <a:gd name="T38" fmla="*/ 107 w 508"/>
                <a:gd name="T39" fmla="*/ 648 h 672"/>
                <a:gd name="T40" fmla="*/ 105 w 508"/>
                <a:gd name="T41" fmla="*/ 657 h 672"/>
                <a:gd name="T42" fmla="*/ 99 w 508"/>
                <a:gd name="T43" fmla="*/ 665 h 672"/>
                <a:gd name="T44" fmla="*/ 92 w 508"/>
                <a:gd name="T45" fmla="*/ 671 h 672"/>
                <a:gd name="T46" fmla="*/ 82 w 508"/>
                <a:gd name="T47" fmla="*/ 672 h 672"/>
                <a:gd name="T48" fmla="*/ 23 w 508"/>
                <a:gd name="T49" fmla="*/ 672 h 672"/>
                <a:gd name="T50" fmla="*/ 14 w 508"/>
                <a:gd name="T51" fmla="*/ 671 h 672"/>
                <a:gd name="T52" fmla="*/ 7 w 508"/>
                <a:gd name="T53" fmla="*/ 665 h 672"/>
                <a:gd name="T54" fmla="*/ 2 w 508"/>
                <a:gd name="T55" fmla="*/ 657 h 672"/>
                <a:gd name="T56" fmla="*/ 0 w 508"/>
                <a:gd name="T57" fmla="*/ 648 h 672"/>
                <a:gd name="T58" fmla="*/ 0 w 508"/>
                <a:gd name="T59" fmla="*/ 33 h 672"/>
                <a:gd name="T60" fmla="*/ 1 w 508"/>
                <a:gd name="T61" fmla="*/ 23 h 672"/>
                <a:gd name="T62" fmla="*/ 7 w 508"/>
                <a:gd name="T63" fmla="*/ 16 h 672"/>
                <a:gd name="T64" fmla="*/ 14 w 508"/>
                <a:gd name="T65" fmla="*/ 10 h 672"/>
                <a:gd name="T66" fmla="*/ 23 w 508"/>
                <a:gd name="T67" fmla="*/ 8 h 672"/>
                <a:gd name="T68" fmla="*/ 84 w 508"/>
                <a:gd name="T69" fmla="*/ 8 h 672"/>
                <a:gd name="T70" fmla="*/ 93 w 508"/>
                <a:gd name="T71" fmla="*/ 10 h 672"/>
                <a:gd name="T72" fmla="*/ 100 w 508"/>
                <a:gd name="T73" fmla="*/ 16 h 672"/>
                <a:gd name="T74" fmla="*/ 105 w 508"/>
                <a:gd name="T75" fmla="*/ 23 h 672"/>
                <a:gd name="T76" fmla="*/ 107 w 508"/>
                <a:gd name="T77" fmla="*/ 33 h 672"/>
                <a:gd name="T78" fmla="*/ 107 w 508"/>
                <a:gd name="T79" fmla="*/ 55 h 672"/>
                <a:gd name="T80" fmla="*/ 154 w 508"/>
                <a:gd name="T81" fmla="*/ 31 h 672"/>
                <a:gd name="T82" fmla="*/ 201 w 508"/>
                <a:gd name="T83" fmla="*/ 14 h 672"/>
                <a:gd name="T84" fmla="*/ 248 w 508"/>
                <a:gd name="T85" fmla="*/ 4 h 672"/>
                <a:gd name="T86" fmla="*/ 298 w 508"/>
                <a:gd name="T87" fmla="*/ 0 h 672"/>
                <a:gd name="T88" fmla="*/ 325 w 508"/>
                <a:gd name="T89" fmla="*/ 1 h 672"/>
                <a:gd name="T90" fmla="*/ 372 w 508"/>
                <a:gd name="T91" fmla="*/ 9 h 672"/>
                <a:gd name="T92" fmla="*/ 411 w 508"/>
                <a:gd name="T93" fmla="*/ 27 h 672"/>
                <a:gd name="T94" fmla="*/ 444 w 508"/>
                <a:gd name="T95" fmla="*/ 51 h 672"/>
                <a:gd name="T96" fmla="*/ 469 w 508"/>
                <a:gd name="T97" fmla="*/ 83 h 672"/>
                <a:gd name="T98" fmla="*/ 489 w 508"/>
                <a:gd name="T99" fmla="*/ 122 h 672"/>
                <a:gd name="T100" fmla="*/ 501 w 508"/>
                <a:gd name="T101" fmla="*/ 169 h 672"/>
                <a:gd name="T102" fmla="*/ 507 w 508"/>
                <a:gd name="T103" fmla="*/ 222 h 672"/>
                <a:gd name="T104" fmla="*/ 508 w 508"/>
                <a:gd name="T105" fmla="*/ 648 h 672"/>
                <a:gd name="T106" fmla="*/ 508 w 508"/>
                <a:gd name="T107" fmla="*/ 654 h 672"/>
                <a:gd name="T108" fmla="*/ 504 w 508"/>
                <a:gd name="T109" fmla="*/ 662 h 672"/>
                <a:gd name="T110" fmla="*/ 498 w 508"/>
                <a:gd name="T111" fmla="*/ 669 h 672"/>
                <a:gd name="T112" fmla="*/ 489 w 508"/>
                <a:gd name="T113" fmla="*/ 672 h 672"/>
                <a:gd name="T114" fmla="*/ 484 w 508"/>
                <a:gd name="T115" fmla="*/ 67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8" h="672">
                  <a:moveTo>
                    <a:pt x="484" y="672"/>
                  </a:moveTo>
                  <a:lnTo>
                    <a:pt x="426" y="672"/>
                  </a:lnTo>
                  <a:lnTo>
                    <a:pt x="426" y="672"/>
                  </a:lnTo>
                  <a:lnTo>
                    <a:pt x="421" y="672"/>
                  </a:lnTo>
                  <a:lnTo>
                    <a:pt x="416" y="671"/>
                  </a:lnTo>
                  <a:lnTo>
                    <a:pt x="413" y="669"/>
                  </a:lnTo>
                  <a:lnTo>
                    <a:pt x="410" y="665"/>
                  </a:lnTo>
                  <a:lnTo>
                    <a:pt x="406" y="662"/>
                  </a:lnTo>
                  <a:lnTo>
                    <a:pt x="404" y="657"/>
                  </a:lnTo>
                  <a:lnTo>
                    <a:pt x="403" y="654"/>
                  </a:lnTo>
                  <a:lnTo>
                    <a:pt x="402" y="648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2" y="230"/>
                  </a:lnTo>
                  <a:lnTo>
                    <a:pt x="400" y="210"/>
                  </a:lnTo>
                  <a:lnTo>
                    <a:pt x="398" y="192"/>
                  </a:lnTo>
                  <a:lnTo>
                    <a:pt x="395" y="175"/>
                  </a:lnTo>
                  <a:lnTo>
                    <a:pt x="390" y="161"/>
                  </a:lnTo>
                  <a:lnTo>
                    <a:pt x="384" y="147"/>
                  </a:lnTo>
                  <a:lnTo>
                    <a:pt x="377" y="136"/>
                  </a:lnTo>
                  <a:lnTo>
                    <a:pt x="369" y="126"/>
                  </a:lnTo>
                  <a:lnTo>
                    <a:pt x="361" y="117"/>
                  </a:lnTo>
                  <a:lnTo>
                    <a:pt x="351" y="110"/>
                  </a:lnTo>
                  <a:lnTo>
                    <a:pt x="341" y="105"/>
                  </a:lnTo>
                  <a:lnTo>
                    <a:pt x="328" y="100"/>
                  </a:lnTo>
                  <a:lnTo>
                    <a:pt x="316" y="97"/>
                  </a:lnTo>
                  <a:lnTo>
                    <a:pt x="302" y="94"/>
                  </a:lnTo>
                  <a:lnTo>
                    <a:pt x="286" y="93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50" y="93"/>
                  </a:lnTo>
                  <a:lnTo>
                    <a:pt x="231" y="95"/>
                  </a:lnTo>
                  <a:lnTo>
                    <a:pt x="210" y="100"/>
                  </a:lnTo>
                  <a:lnTo>
                    <a:pt x="189" y="106"/>
                  </a:lnTo>
                  <a:lnTo>
                    <a:pt x="169" y="113"/>
                  </a:lnTo>
                  <a:lnTo>
                    <a:pt x="148" y="121"/>
                  </a:lnTo>
                  <a:lnTo>
                    <a:pt x="127" y="129"/>
                  </a:lnTo>
                  <a:lnTo>
                    <a:pt x="107" y="139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6" y="653"/>
                  </a:lnTo>
                  <a:lnTo>
                    <a:pt x="105" y="657"/>
                  </a:lnTo>
                  <a:lnTo>
                    <a:pt x="102" y="662"/>
                  </a:lnTo>
                  <a:lnTo>
                    <a:pt x="99" y="665"/>
                  </a:lnTo>
                  <a:lnTo>
                    <a:pt x="95" y="668"/>
                  </a:lnTo>
                  <a:lnTo>
                    <a:pt x="92" y="671"/>
                  </a:lnTo>
                  <a:lnTo>
                    <a:pt x="87" y="672"/>
                  </a:lnTo>
                  <a:lnTo>
                    <a:pt x="82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4" y="671"/>
                  </a:lnTo>
                  <a:lnTo>
                    <a:pt x="10" y="669"/>
                  </a:lnTo>
                  <a:lnTo>
                    <a:pt x="7" y="665"/>
                  </a:lnTo>
                  <a:lnTo>
                    <a:pt x="4" y="662"/>
                  </a:lnTo>
                  <a:lnTo>
                    <a:pt x="2" y="657"/>
                  </a:lnTo>
                  <a:lnTo>
                    <a:pt x="0" y="654"/>
                  </a:lnTo>
                  <a:lnTo>
                    <a:pt x="0" y="64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20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9"/>
                  </a:lnTo>
                  <a:lnTo>
                    <a:pt x="93" y="10"/>
                  </a:lnTo>
                  <a:lnTo>
                    <a:pt x="96" y="13"/>
                  </a:lnTo>
                  <a:lnTo>
                    <a:pt x="100" y="16"/>
                  </a:lnTo>
                  <a:lnTo>
                    <a:pt x="102" y="20"/>
                  </a:lnTo>
                  <a:lnTo>
                    <a:pt x="105" y="23"/>
                  </a:lnTo>
                  <a:lnTo>
                    <a:pt x="106" y="28"/>
                  </a:lnTo>
                  <a:lnTo>
                    <a:pt x="107" y="33"/>
                  </a:lnTo>
                  <a:lnTo>
                    <a:pt x="107" y="55"/>
                  </a:lnTo>
                  <a:lnTo>
                    <a:pt x="107" y="55"/>
                  </a:lnTo>
                  <a:lnTo>
                    <a:pt x="131" y="43"/>
                  </a:lnTo>
                  <a:lnTo>
                    <a:pt x="154" y="31"/>
                  </a:lnTo>
                  <a:lnTo>
                    <a:pt x="178" y="22"/>
                  </a:lnTo>
                  <a:lnTo>
                    <a:pt x="201" y="14"/>
                  </a:lnTo>
                  <a:lnTo>
                    <a:pt x="224" y="8"/>
                  </a:lnTo>
                  <a:lnTo>
                    <a:pt x="248" y="4"/>
                  </a:lnTo>
                  <a:lnTo>
                    <a:pt x="272" y="1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325" y="1"/>
                  </a:lnTo>
                  <a:lnTo>
                    <a:pt x="349" y="5"/>
                  </a:lnTo>
                  <a:lnTo>
                    <a:pt x="372" y="9"/>
                  </a:lnTo>
                  <a:lnTo>
                    <a:pt x="392" y="17"/>
                  </a:lnTo>
                  <a:lnTo>
                    <a:pt x="411" y="27"/>
                  </a:lnTo>
                  <a:lnTo>
                    <a:pt x="428" y="37"/>
                  </a:lnTo>
                  <a:lnTo>
                    <a:pt x="444" y="51"/>
                  </a:lnTo>
                  <a:lnTo>
                    <a:pt x="458" y="66"/>
                  </a:lnTo>
                  <a:lnTo>
                    <a:pt x="469" y="83"/>
                  </a:lnTo>
                  <a:lnTo>
                    <a:pt x="480" y="101"/>
                  </a:lnTo>
                  <a:lnTo>
                    <a:pt x="489" y="122"/>
                  </a:lnTo>
                  <a:lnTo>
                    <a:pt x="496" y="145"/>
                  </a:lnTo>
                  <a:lnTo>
                    <a:pt x="501" y="169"/>
                  </a:lnTo>
                  <a:lnTo>
                    <a:pt x="505" y="194"/>
                  </a:lnTo>
                  <a:lnTo>
                    <a:pt x="507" y="222"/>
                  </a:lnTo>
                  <a:lnTo>
                    <a:pt x="508" y="251"/>
                  </a:lnTo>
                  <a:lnTo>
                    <a:pt x="508" y="648"/>
                  </a:lnTo>
                  <a:lnTo>
                    <a:pt x="508" y="648"/>
                  </a:lnTo>
                  <a:lnTo>
                    <a:pt x="508" y="654"/>
                  </a:lnTo>
                  <a:lnTo>
                    <a:pt x="506" y="657"/>
                  </a:lnTo>
                  <a:lnTo>
                    <a:pt x="504" y="662"/>
                  </a:lnTo>
                  <a:lnTo>
                    <a:pt x="501" y="665"/>
                  </a:lnTo>
                  <a:lnTo>
                    <a:pt x="498" y="669"/>
                  </a:lnTo>
                  <a:lnTo>
                    <a:pt x="493" y="671"/>
                  </a:lnTo>
                  <a:lnTo>
                    <a:pt x="489" y="672"/>
                  </a:lnTo>
                  <a:lnTo>
                    <a:pt x="484" y="672"/>
                  </a:lnTo>
                  <a:lnTo>
                    <a:pt x="484" y="67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6" name="Freeform 178"/>
            <p:cNvSpPr>
              <a:spLocks noEditPoints="1"/>
            </p:cNvSpPr>
            <p:nvPr/>
          </p:nvSpPr>
          <p:spPr bwMode="auto">
            <a:xfrm>
              <a:off x="5321454" y="422990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1 h 681"/>
                <a:gd name="T4" fmla="*/ 123 w 534"/>
                <a:gd name="T5" fmla="*/ 500 h 681"/>
                <a:gd name="T6" fmla="*/ 150 w 534"/>
                <a:gd name="T7" fmla="*/ 544 h 681"/>
                <a:gd name="T8" fmla="*/ 186 w 534"/>
                <a:gd name="T9" fmla="*/ 571 h 681"/>
                <a:gd name="T10" fmla="*/ 236 w 534"/>
                <a:gd name="T11" fmla="*/ 585 h 681"/>
                <a:gd name="T12" fmla="*/ 275 w 534"/>
                <a:gd name="T13" fmla="*/ 589 h 681"/>
                <a:gd name="T14" fmla="*/ 442 w 534"/>
                <a:gd name="T15" fmla="*/ 581 h 681"/>
                <a:gd name="T16" fmla="*/ 496 w 534"/>
                <a:gd name="T17" fmla="*/ 575 h 681"/>
                <a:gd name="T18" fmla="*/ 509 w 534"/>
                <a:gd name="T19" fmla="*/ 578 h 681"/>
                <a:gd name="T20" fmla="*/ 514 w 534"/>
                <a:gd name="T21" fmla="*/ 587 h 681"/>
                <a:gd name="T22" fmla="*/ 514 w 534"/>
                <a:gd name="T23" fmla="*/ 633 h 681"/>
                <a:gd name="T24" fmla="*/ 510 w 534"/>
                <a:gd name="T25" fmla="*/ 652 h 681"/>
                <a:gd name="T26" fmla="*/ 497 w 534"/>
                <a:gd name="T27" fmla="*/ 659 h 681"/>
                <a:gd name="T28" fmla="*/ 440 w 534"/>
                <a:gd name="T29" fmla="*/ 669 h 681"/>
                <a:gd name="T30" fmla="*/ 333 w 534"/>
                <a:gd name="T31" fmla="*/ 679 h 681"/>
                <a:gd name="T32" fmla="*/ 275 w 534"/>
                <a:gd name="T33" fmla="*/ 681 h 681"/>
                <a:gd name="T34" fmla="*/ 198 w 534"/>
                <a:gd name="T35" fmla="*/ 673 h 681"/>
                <a:gd name="T36" fmla="*/ 127 w 534"/>
                <a:gd name="T37" fmla="*/ 648 h 681"/>
                <a:gd name="T38" fmla="*/ 96 w 534"/>
                <a:gd name="T39" fmla="*/ 629 h 681"/>
                <a:gd name="T40" fmla="*/ 67 w 534"/>
                <a:gd name="T41" fmla="*/ 602 h 681"/>
                <a:gd name="T42" fmla="*/ 43 w 534"/>
                <a:gd name="T43" fmla="*/ 570 h 681"/>
                <a:gd name="T44" fmla="*/ 23 w 534"/>
                <a:gd name="T45" fmla="*/ 531 h 681"/>
                <a:gd name="T46" fmla="*/ 10 w 534"/>
                <a:gd name="T47" fmla="*/ 485 h 681"/>
                <a:gd name="T48" fmla="*/ 3 w 534"/>
                <a:gd name="T49" fmla="*/ 431 h 681"/>
                <a:gd name="T50" fmla="*/ 0 w 534"/>
                <a:gd name="T51" fmla="*/ 282 h 681"/>
                <a:gd name="T52" fmla="*/ 5 w 534"/>
                <a:gd name="T53" fmla="*/ 222 h 681"/>
                <a:gd name="T54" fmla="*/ 28 w 534"/>
                <a:gd name="T55" fmla="*/ 141 h 681"/>
                <a:gd name="T56" fmla="*/ 54 w 534"/>
                <a:gd name="T57" fmla="*/ 97 h 681"/>
                <a:gd name="T58" fmla="*/ 78 w 534"/>
                <a:gd name="T59" fmla="*/ 68 h 681"/>
                <a:gd name="T60" fmla="*/ 108 w 534"/>
                <a:gd name="T61" fmla="*/ 44 h 681"/>
                <a:gd name="T62" fmla="*/ 142 w 534"/>
                <a:gd name="T63" fmla="*/ 25 h 681"/>
                <a:gd name="T64" fmla="*/ 179 w 534"/>
                <a:gd name="T65" fmla="*/ 12 h 681"/>
                <a:gd name="T66" fmla="*/ 237 w 534"/>
                <a:gd name="T67" fmla="*/ 1 h 681"/>
                <a:gd name="T68" fmla="*/ 301 w 534"/>
                <a:gd name="T69" fmla="*/ 1 h 681"/>
                <a:gd name="T70" fmla="*/ 358 w 534"/>
                <a:gd name="T71" fmla="*/ 12 h 681"/>
                <a:gd name="T72" fmla="*/ 396 w 534"/>
                <a:gd name="T73" fmla="*/ 25 h 681"/>
                <a:gd name="T74" fmla="*/ 431 w 534"/>
                <a:gd name="T75" fmla="*/ 45 h 681"/>
                <a:gd name="T76" fmla="*/ 459 w 534"/>
                <a:gd name="T77" fmla="*/ 68 h 681"/>
                <a:gd name="T78" fmla="*/ 483 w 534"/>
                <a:gd name="T79" fmla="*/ 97 h 681"/>
                <a:gd name="T80" fmla="*/ 509 w 534"/>
                <a:gd name="T81" fmla="*/ 141 h 681"/>
                <a:gd name="T82" fmla="*/ 530 w 534"/>
                <a:gd name="T83" fmla="*/ 222 h 681"/>
                <a:gd name="T84" fmla="*/ 534 w 534"/>
                <a:gd name="T85" fmla="*/ 348 h 681"/>
                <a:gd name="T86" fmla="*/ 533 w 534"/>
                <a:gd name="T87" fmla="*/ 359 h 681"/>
                <a:gd name="T88" fmla="*/ 525 w 534"/>
                <a:gd name="T89" fmla="*/ 371 h 681"/>
                <a:gd name="T90" fmla="*/ 511 w 534"/>
                <a:gd name="T91" fmla="*/ 374 h 681"/>
                <a:gd name="T92" fmla="*/ 427 w 534"/>
                <a:gd name="T93" fmla="*/ 282 h 681"/>
                <a:gd name="T94" fmla="*/ 421 w 534"/>
                <a:gd name="T95" fmla="*/ 215 h 681"/>
                <a:gd name="T96" fmla="*/ 404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49 w 534"/>
                <a:gd name="T105" fmla="*/ 94 h 681"/>
                <a:gd name="T106" fmla="*/ 200 w 534"/>
                <a:gd name="T107" fmla="*/ 105 h 681"/>
                <a:gd name="T108" fmla="*/ 160 w 534"/>
                <a:gd name="T109" fmla="*/ 129 h 681"/>
                <a:gd name="T110" fmla="*/ 131 w 534"/>
                <a:gd name="T111" fmla="*/ 165 h 681"/>
                <a:gd name="T112" fmla="*/ 113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1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8"/>
                  </a:lnTo>
                  <a:lnTo>
                    <a:pt x="109" y="441"/>
                  </a:lnTo>
                  <a:lnTo>
                    <a:pt x="113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50" y="544"/>
                  </a:lnTo>
                  <a:lnTo>
                    <a:pt x="160" y="554"/>
                  </a:lnTo>
                  <a:lnTo>
                    <a:pt x="173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8" y="583"/>
                  </a:lnTo>
                  <a:lnTo>
                    <a:pt x="236" y="585"/>
                  </a:lnTo>
                  <a:lnTo>
                    <a:pt x="254" y="587"/>
                  </a:lnTo>
                  <a:lnTo>
                    <a:pt x="275" y="589"/>
                  </a:lnTo>
                  <a:lnTo>
                    <a:pt x="275" y="589"/>
                  </a:lnTo>
                  <a:lnTo>
                    <a:pt x="330" y="587"/>
                  </a:lnTo>
                  <a:lnTo>
                    <a:pt x="387" y="585"/>
                  </a:lnTo>
                  <a:lnTo>
                    <a:pt x="442" y="581"/>
                  </a:lnTo>
                  <a:lnTo>
                    <a:pt x="489" y="575"/>
                  </a:lnTo>
                  <a:lnTo>
                    <a:pt x="489" y="575"/>
                  </a:lnTo>
                  <a:lnTo>
                    <a:pt x="496" y="575"/>
                  </a:lnTo>
                  <a:lnTo>
                    <a:pt x="496" y="575"/>
                  </a:lnTo>
                  <a:lnTo>
                    <a:pt x="503" y="576"/>
                  </a:lnTo>
                  <a:lnTo>
                    <a:pt x="509" y="578"/>
                  </a:lnTo>
                  <a:lnTo>
                    <a:pt x="511" y="582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3"/>
                  </a:lnTo>
                  <a:lnTo>
                    <a:pt x="514" y="633"/>
                  </a:lnTo>
                  <a:lnTo>
                    <a:pt x="514" y="644"/>
                  </a:lnTo>
                  <a:lnTo>
                    <a:pt x="512" y="647"/>
                  </a:lnTo>
                  <a:lnTo>
                    <a:pt x="510" y="652"/>
                  </a:lnTo>
                  <a:lnTo>
                    <a:pt x="506" y="654"/>
                  </a:lnTo>
                  <a:lnTo>
                    <a:pt x="503" y="657"/>
                  </a:lnTo>
                  <a:lnTo>
                    <a:pt x="497" y="659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40" y="669"/>
                  </a:lnTo>
                  <a:lnTo>
                    <a:pt x="387" y="676"/>
                  </a:lnTo>
                  <a:lnTo>
                    <a:pt x="361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5" y="681"/>
                  </a:lnTo>
                  <a:lnTo>
                    <a:pt x="275" y="681"/>
                  </a:lnTo>
                  <a:lnTo>
                    <a:pt x="248" y="680"/>
                  </a:lnTo>
                  <a:lnTo>
                    <a:pt x="223" y="678"/>
                  </a:lnTo>
                  <a:lnTo>
                    <a:pt x="198" y="673"/>
                  </a:lnTo>
                  <a:lnTo>
                    <a:pt x="174" y="668"/>
                  </a:lnTo>
                  <a:lnTo>
                    <a:pt x="150" y="660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6" y="636"/>
                  </a:lnTo>
                  <a:lnTo>
                    <a:pt x="96" y="629"/>
                  </a:lnTo>
                  <a:lnTo>
                    <a:pt x="85" y="621"/>
                  </a:lnTo>
                  <a:lnTo>
                    <a:pt x="76" y="612"/>
                  </a:lnTo>
                  <a:lnTo>
                    <a:pt x="67" y="602"/>
                  </a:lnTo>
                  <a:lnTo>
                    <a:pt x="59" y="592"/>
                  </a:lnTo>
                  <a:lnTo>
                    <a:pt x="51" y="582"/>
                  </a:lnTo>
                  <a:lnTo>
                    <a:pt x="43" y="570"/>
                  </a:lnTo>
                  <a:lnTo>
                    <a:pt x="36" y="558"/>
                  </a:lnTo>
                  <a:lnTo>
                    <a:pt x="30" y="545"/>
                  </a:lnTo>
                  <a:lnTo>
                    <a:pt x="23" y="531"/>
                  </a:lnTo>
                  <a:lnTo>
                    <a:pt x="19" y="517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6" y="468"/>
                  </a:lnTo>
                  <a:lnTo>
                    <a:pt x="4" y="451"/>
                  </a:lnTo>
                  <a:lnTo>
                    <a:pt x="3" y="431"/>
                  </a:lnTo>
                  <a:lnTo>
                    <a:pt x="2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51"/>
                  </a:lnTo>
                  <a:lnTo>
                    <a:pt x="5" y="222"/>
                  </a:lnTo>
                  <a:lnTo>
                    <a:pt x="11" y="193"/>
                  </a:lnTo>
                  <a:lnTo>
                    <a:pt x="19" y="165"/>
                  </a:lnTo>
                  <a:lnTo>
                    <a:pt x="28" y="141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4" y="97"/>
                  </a:lnTo>
                  <a:lnTo>
                    <a:pt x="61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60"/>
                  </a:lnTo>
                  <a:lnTo>
                    <a:pt x="98" y="52"/>
                  </a:lnTo>
                  <a:lnTo>
                    <a:pt x="108" y="44"/>
                  </a:lnTo>
                  <a:lnTo>
                    <a:pt x="119" y="37"/>
                  </a:lnTo>
                  <a:lnTo>
                    <a:pt x="130" y="31"/>
                  </a:lnTo>
                  <a:lnTo>
                    <a:pt x="142" y="25"/>
                  </a:lnTo>
                  <a:lnTo>
                    <a:pt x="154" y="20"/>
                  </a:lnTo>
                  <a:lnTo>
                    <a:pt x="167" y="15"/>
                  </a:lnTo>
                  <a:lnTo>
                    <a:pt x="179" y="12"/>
                  </a:lnTo>
                  <a:lnTo>
                    <a:pt x="193" y="8"/>
                  </a:lnTo>
                  <a:lnTo>
                    <a:pt x="208" y="6"/>
                  </a:lnTo>
                  <a:lnTo>
                    <a:pt x="237" y="1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301" y="1"/>
                  </a:lnTo>
                  <a:lnTo>
                    <a:pt x="331" y="6"/>
                  </a:lnTo>
                  <a:lnTo>
                    <a:pt x="345" y="8"/>
                  </a:lnTo>
                  <a:lnTo>
                    <a:pt x="358" y="12"/>
                  </a:lnTo>
                  <a:lnTo>
                    <a:pt x="372" y="16"/>
                  </a:lnTo>
                  <a:lnTo>
                    <a:pt x="385" y="21"/>
                  </a:lnTo>
                  <a:lnTo>
                    <a:pt x="396" y="25"/>
                  </a:lnTo>
                  <a:lnTo>
                    <a:pt x="409" y="31"/>
                  </a:lnTo>
                  <a:lnTo>
                    <a:pt x="419" y="38"/>
                  </a:lnTo>
                  <a:lnTo>
                    <a:pt x="431" y="45"/>
                  </a:lnTo>
                  <a:lnTo>
                    <a:pt x="440" y="52"/>
                  </a:lnTo>
                  <a:lnTo>
                    <a:pt x="450" y="60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7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9" y="141"/>
                  </a:lnTo>
                  <a:lnTo>
                    <a:pt x="518" y="166"/>
                  </a:lnTo>
                  <a:lnTo>
                    <a:pt x="525" y="193"/>
                  </a:lnTo>
                  <a:lnTo>
                    <a:pt x="530" y="222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53"/>
                  </a:lnTo>
                  <a:lnTo>
                    <a:pt x="533" y="359"/>
                  </a:lnTo>
                  <a:lnTo>
                    <a:pt x="530" y="364"/>
                  </a:lnTo>
                  <a:lnTo>
                    <a:pt x="528" y="367"/>
                  </a:lnTo>
                  <a:lnTo>
                    <a:pt x="525" y="371"/>
                  </a:lnTo>
                  <a:lnTo>
                    <a:pt x="521" y="373"/>
                  </a:lnTo>
                  <a:lnTo>
                    <a:pt x="517" y="374"/>
                  </a:lnTo>
                  <a:lnTo>
                    <a:pt x="511" y="374"/>
                  </a:lnTo>
                  <a:lnTo>
                    <a:pt x="511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6" y="258"/>
                  </a:lnTo>
                  <a:lnTo>
                    <a:pt x="425" y="235"/>
                  </a:lnTo>
                  <a:lnTo>
                    <a:pt x="421" y="215"/>
                  </a:lnTo>
                  <a:lnTo>
                    <a:pt x="417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7" y="149"/>
                  </a:lnTo>
                  <a:lnTo>
                    <a:pt x="387" y="137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3" y="109"/>
                  </a:lnTo>
                  <a:lnTo>
                    <a:pt x="338" y="103"/>
                  </a:lnTo>
                  <a:lnTo>
                    <a:pt x="323" y="99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49" y="94"/>
                  </a:lnTo>
                  <a:lnTo>
                    <a:pt x="232" y="97"/>
                  </a:lnTo>
                  <a:lnTo>
                    <a:pt x="215" y="100"/>
                  </a:lnTo>
                  <a:lnTo>
                    <a:pt x="200" y="105"/>
                  </a:lnTo>
                  <a:lnTo>
                    <a:pt x="185" y="111"/>
                  </a:lnTo>
                  <a:lnTo>
                    <a:pt x="171" y="118"/>
                  </a:lnTo>
                  <a:lnTo>
                    <a:pt x="160" y="129"/>
                  </a:lnTo>
                  <a:lnTo>
                    <a:pt x="148" y="139"/>
                  </a:lnTo>
                  <a:lnTo>
                    <a:pt x="139" y="152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9"/>
                  </a:lnTo>
                  <a:lnTo>
                    <a:pt x="113" y="217"/>
                  </a:lnTo>
                  <a:lnTo>
                    <a:pt x="109" y="238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4"/>
                  </a:lnTo>
                  <a:lnTo>
                    <a:pt x="427" y="294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7" name="Freeform 179"/>
            <p:cNvSpPr>
              <a:spLocks/>
            </p:cNvSpPr>
            <p:nvPr/>
          </p:nvSpPr>
          <p:spPr bwMode="auto">
            <a:xfrm>
              <a:off x="5451481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5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7 w 441"/>
                <a:gd name="T27" fmla="*/ 562 h 681"/>
                <a:gd name="T28" fmla="*/ 330 w 441"/>
                <a:gd name="T29" fmla="*/ 538 h 681"/>
                <a:gd name="T30" fmla="*/ 335 w 441"/>
                <a:gd name="T31" fmla="*/ 506 h 681"/>
                <a:gd name="T32" fmla="*/ 330 w 441"/>
                <a:gd name="T33" fmla="*/ 481 h 681"/>
                <a:gd name="T34" fmla="*/ 304 w 441"/>
                <a:gd name="T35" fmla="*/ 446 h 681"/>
                <a:gd name="T36" fmla="*/ 244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5 w 441"/>
                <a:gd name="T43" fmla="*/ 249 h 681"/>
                <a:gd name="T44" fmla="*/ 8 w 441"/>
                <a:gd name="T45" fmla="*/ 214 h 681"/>
                <a:gd name="T46" fmla="*/ 0 w 441"/>
                <a:gd name="T47" fmla="*/ 175 h 681"/>
                <a:gd name="T48" fmla="*/ 0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4 w 441"/>
                <a:gd name="T55" fmla="*/ 19 h 681"/>
                <a:gd name="T56" fmla="*/ 151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6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29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8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2 w 441"/>
                <a:gd name="T81" fmla="*/ 97 h 681"/>
                <a:gd name="T82" fmla="*/ 129 w 441"/>
                <a:gd name="T83" fmla="*/ 107 h 681"/>
                <a:gd name="T84" fmla="*/ 113 w 441"/>
                <a:gd name="T85" fmla="*/ 124 h 681"/>
                <a:gd name="T86" fmla="*/ 106 w 441"/>
                <a:gd name="T87" fmla="*/ 150 h 681"/>
                <a:gd name="T88" fmla="*/ 106 w 441"/>
                <a:gd name="T89" fmla="*/ 173 h 681"/>
                <a:gd name="T90" fmla="*/ 126 w 441"/>
                <a:gd name="T91" fmla="*/ 208 h 681"/>
                <a:gd name="T92" fmla="*/ 169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4 w 441"/>
                <a:gd name="T103" fmla="*/ 456 h 681"/>
                <a:gd name="T104" fmla="*/ 440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6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4" y="660"/>
                  </a:lnTo>
                  <a:lnTo>
                    <a:pt x="10" y="657"/>
                  </a:lnTo>
                  <a:lnTo>
                    <a:pt x="5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5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0" y="578"/>
                  </a:lnTo>
                  <a:lnTo>
                    <a:pt x="20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3" y="584"/>
                  </a:lnTo>
                  <a:lnTo>
                    <a:pt x="126" y="587"/>
                  </a:lnTo>
                  <a:lnTo>
                    <a:pt x="175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7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7" y="562"/>
                  </a:lnTo>
                  <a:lnTo>
                    <a:pt x="323" y="555"/>
                  </a:lnTo>
                  <a:lnTo>
                    <a:pt x="327" y="547"/>
                  </a:lnTo>
                  <a:lnTo>
                    <a:pt x="330" y="538"/>
                  </a:lnTo>
                  <a:lnTo>
                    <a:pt x="332" y="529"/>
                  </a:lnTo>
                  <a:lnTo>
                    <a:pt x="335" y="517"/>
                  </a:lnTo>
                  <a:lnTo>
                    <a:pt x="335" y="506"/>
                  </a:lnTo>
                  <a:lnTo>
                    <a:pt x="335" y="506"/>
                  </a:lnTo>
                  <a:lnTo>
                    <a:pt x="334" y="493"/>
                  </a:lnTo>
                  <a:lnTo>
                    <a:pt x="330" y="481"/>
                  </a:lnTo>
                  <a:lnTo>
                    <a:pt x="324" y="469"/>
                  </a:lnTo>
                  <a:lnTo>
                    <a:pt x="315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4" y="406"/>
                  </a:lnTo>
                  <a:lnTo>
                    <a:pt x="122" y="334"/>
                  </a:lnTo>
                  <a:lnTo>
                    <a:pt x="122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3" y="259"/>
                  </a:lnTo>
                  <a:lnTo>
                    <a:pt x="25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8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38"/>
                  </a:lnTo>
                  <a:lnTo>
                    <a:pt x="3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5" y="55"/>
                  </a:lnTo>
                  <a:lnTo>
                    <a:pt x="48" y="44"/>
                  </a:lnTo>
                  <a:lnTo>
                    <a:pt x="62" y="33"/>
                  </a:lnTo>
                  <a:lnTo>
                    <a:pt x="78" y="25"/>
                  </a:lnTo>
                  <a:lnTo>
                    <a:pt x="94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1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3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29" y="40"/>
                  </a:lnTo>
                  <a:lnTo>
                    <a:pt x="429" y="80"/>
                  </a:lnTo>
                  <a:lnTo>
                    <a:pt x="429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5" y="93"/>
                  </a:lnTo>
                  <a:lnTo>
                    <a:pt x="423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8" y="100"/>
                  </a:lnTo>
                  <a:lnTo>
                    <a:pt x="408" y="100"/>
                  </a:lnTo>
                  <a:lnTo>
                    <a:pt x="405" y="100"/>
                  </a:lnTo>
                  <a:lnTo>
                    <a:pt x="405" y="100"/>
                  </a:lnTo>
                  <a:lnTo>
                    <a:pt x="321" y="94"/>
                  </a:lnTo>
                  <a:lnTo>
                    <a:pt x="269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2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3" y="124"/>
                  </a:lnTo>
                  <a:lnTo>
                    <a:pt x="110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5" y="161"/>
                  </a:lnTo>
                  <a:lnTo>
                    <a:pt x="105" y="161"/>
                  </a:lnTo>
                  <a:lnTo>
                    <a:pt x="106" y="173"/>
                  </a:lnTo>
                  <a:lnTo>
                    <a:pt x="111" y="186"/>
                  </a:lnTo>
                  <a:lnTo>
                    <a:pt x="117" y="197"/>
                  </a:lnTo>
                  <a:lnTo>
                    <a:pt x="126" y="208"/>
                  </a:lnTo>
                  <a:lnTo>
                    <a:pt x="137" y="219"/>
                  </a:lnTo>
                  <a:lnTo>
                    <a:pt x="152" y="230"/>
                  </a:lnTo>
                  <a:lnTo>
                    <a:pt x="169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3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4" y="456"/>
                  </a:lnTo>
                  <a:lnTo>
                    <a:pt x="438" y="468"/>
                  </a:lnTo>
                  <a:lnTo>
                    <a:pt x="439" y="481"/>
                  </a:lnTo>
                  <a:lnTo>
                    <a:pt x="440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7" y="671"/>
                  </a:lnTo>
                  <a:lnTo>
                    <a:pt x="286" y="676"/>
                  </a:lnTo>
                  <a:lnTo>
                    <a:pt x="264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8" name="Freeform 180"/>
            <p:cNvSpPr>
              <a:spLocks/>
            </p:cNvSpPr>
            <p:nvPr/>
          </p:nvSpPr>
          <p:spPr bwMode="auto">
            <a:xfrm>
              <a:off x="5562508" y="4229903"/>
              <a:ext cx="87278" cy="134776"/>
            </a:xfrm>
            <a:custGeom>
              <a:avLst/>
              <a:gdLst>
                <a:gd name="T0" fmla="*/ 175 w 441"/>
                <a:gd name="T1" fmla="*/ 680 h 681"/>
                <a:gd name="T2" fmla="*/ 73 w 441"/>
                <a:gd name="T3" fmla="*/ 672 h 681"/>
                <a:gd name="T4" fmla="*/ 25 w 441"/>
                <a:gd name="T5" fmla="*/ 663 h 681"/>
                <a:gd name="T6" fmla="*/ 7 w 441"/>
                <a:gd name="T7" fmla="*/ 655 h 681"/>
                <a:gd name="T8" fmla="*/ 0 w 441"/>
                <a:gd name="T9" fmla="*/ 644 h 681"/>
                <a:gd name="T10" fmla="*/ 0 w 441"/>
                <a:gd name="T11" fmla="*/ 597 h 681"/>
                <a:gd name="T12" fmla="*/ 3 w 441"/>
                <a:gd name="T13" fmla="*/ 586 h 681"/>
                <a:gd name="T14" fmla="*/ 12 w 441"/>
                <a:gd name="T15" fmla="*/ 579 h 681"/>
                <a:gd name="T16" fmla="*/ 26 w 441"/>
                <a:gd name="T17" fmla="*/ 578 h 681"/>
                <a:gd name="T18" fmla="*/ 126 w 441"/>
                <a:gd name="T19" fmla="*/ 587 h 681"/>
                <a:gd name="T20" fmla="*/ 215 w 441"/>
                <a:gd name="T21" fmla="*/ 592 h 681"/>
                <a:gd name="T22" fmla="*/ 267 w 441"/>
                <a:gd name="T23" fmla="*/ 587 h 681"/>
                <a:gd name="T24" fmla="*/ 297 w 441"/>
                <a:gd name="T25" fmla="*/ 578 h 681"/>
                <a:gd name="T26" fmla="*/ 319 w 441"/>
                <a:gd name="T27" fmla="*/ 562 h 681"/>
                <a:gd name="T28" fmla="*/ 331 w 441"/>
                <a:gd name="T29" fmla="*/ 538 h 681"/>
                <a:gd name="T30" fmla="*/ 336 w 441"/>
                <a:gd name="T31" fmla="*/ 506 h 681"/>
                <a:gd name="T32" fmla="*/ 331 w 441"/>
                <a:gd name="T33" fmla="*/ 481 h 681"/>
                <a:gd name="T34" fmla="*/ 304 w 441"/>
                <a:gd name="T35" fmla="*/ 446 h 681"/>
                <a:gd name="T36" fmla="*/ 245 w 441"/>
                <a:gd name="T37" fmla="*/ 406 h 681"/>
                <a:gd name="T38" fmla="*/ 96 w 441"/>
                <a:gd name="T39" fmla="*/ 317 h 681"/>
                <a:gd name="T40" fmla="*/ 51 w 441"/>
                <a:gd name="T41" fmla="*/ 280 h 681"/>
                <a:gd name="T42" fmla="*/ 26 w 441"/>
                <a:gd name="T43" fmla="*/ 249 h 681"/>
                <a:gd name="T44" fmla="*/ 9 w 441"/>
                <a:gd name="T45" fmla="*/ 214 h 681"/>
                <a:gd name="T46" fmla="*/ 0 w 441"/>
                <a:gd name="T47" fmla="*/ 175 h 681"/>
                <a:gd name="T48" fmla="*/ 1 w 441"/>
                <a:gd name="T49" fmla="*/ 138 h 681"/>
                <a:gd name="T50" fmla="*/ 16 w 441"/>
                <a:gd name="T51" fmla="*/ 83 h 681"/>
                <a:gd name="T52" fmla="*/ 48 w 441"/>
                <a:gd name="T53" fmla="*/ 44 h 681"/>
                <a:gd name="T54" fmla="*/ 95 w 441"/>
                <a:gd name="T55" fmla="*/ 19 h 681"/>
                <a:gd name="T56" fmla="*/ 152 w 441"/>
                <a:gd name="T57" fmla="*/ 5 h 681"/>
                <a:gd name="T58" fmla="*/ 218 w 441"/>
                <a:gd name="T59" fmla="*/ 0 h 681"/>
                <a:gd name="T60" fmla="*/ 316 w 441"/>
                <a:gd name="T61" fmla="*/ 5 h 681"/>
                <a:gd name="T62" fmla="*/ 407 w 441"/>
                <a:gd name="T63" fmla="*/ 16 h 681"/>
                <a:gd name="T64" fmla="*/ 421 w 441"/>
                <a:gd name="T65" fmla="*/ 21 h 681"/>
                <a:gd name="T66" fmla="*/ 428 w 441"/>
                <a:gd name="T67" fmla="*/ 31 h 681"/>
                <a:gd name="T68" fmla="*/ 430 w 441"/>
                <a:gd name="T69" fmla="*/ 80 h 681"/>
                <a:gd name="T70" fmla="*/ 428 w 441"/>
                <a:gd name="T71" fmla="*/ 90 h 681"/>
                <a:gd name="T72" fmla="*/ 421 w 441"/>
                <a:gd name="T73" fmla="*/ 98 h 681"/>
                <a:gd name="T74" fmla="*/ 409 w 441"/>
                <a:gd name="T75" fmla="*/ 100 h 681"/>
                <a:gd name="T76" fmla="*/ 321 w 441"/>
                <a:gd name="T77" fmla="*/ 94 h 681"/>
                <a:gd name="T78" fmla="*/ 218 w 441"/>
                <a:gd name="T79" fmla="*/ 91 h 681"/>
                <a:gd name="T80" fmla="*/ 153 w 441"/>
                <a:gd name="T81" fmla="*/ 97 h 681"/>
                <a:gd name="T82" fmla="*/ 129 w 441"/>
                <a:gd name="T83" fmla="*/ 107 h 681"/>
                <a:gd name="T84" fmla="*/ 114 w 441"/>
                <a:gd name="T85" fmla="*/ 124 h 681"/>
                <a:gd name="T86" fmla="*/ 106 w 441"/>
                <a:gd name="T87" fmla="*/ 150 h 681"/>
                <a:gd name="T88" fmla="*/ 108 w 441"/>
                <a:gd name="T89" fmla="*/ 173 h 681"/>
                <a:gd name="T90" fmla="*/ 127 w 441"/>
                <a:gd name="T91" fmla="*/ 208 h 681"/>
                <a:gd name="T92" fmla="*/ 170 w 441"/>
                <a:gd name="T93" fmla="*/ 241 h 681"/>
                <a:gd name="T94" fmla="*/ 308 w 441"/>
                <a:gd name="T95" fmla="*/ 324 h 681"/>
                <a:gd name="T96" fmla="*/ 358 w 441"/>
                <a:gd name="T97" fmla="*/ 357 h 681"/>
                <a:gd name="T98" fmla="*/ 394 w 441"/>
                <a:gd name="T99" fmla="*/ 389 h 681"/>
                <a:gd name="T100" fmla="*/ 420 w 441"/>
                <a:gd name="T101" fmla="*/ 421 h 681"/>
                <a:gd name="T102" fmla="*/ 435 w 441"/>
                <a:gd name="T103" fmla="*/ 456 h 681"/>
                <a:gd name="T104" fmla="*/ 441 w 441"/>
                <a:gd name="T105" fmla="*/ 493 h 681"/>
                <a:gd name="T106" fmla="*/ 440 w 441"/>
                <a:gd name="T107" fmla="*/ 529 h 681"/>
                <a:gd name="T108" fmla="*/ 425 w 441"/>
                <a:gd name="T109" fmla="*/ 585 h 681"/>
                <a:gd name="T110" fmla="*/ 393 w 441"/>
                <a:gd name="T111" fmla="*/ 629 h 681"/>
                <a:gd name="T112" fmla="*/ 346 w 441"/>
                <a:gd name="T113" fmla="*/ 659 h 681"/>
                <a:gd name="T114" fmla="*/ 287 w 441"/>
                <a:gd name="T115" fmla="*/ 676 h 681"/>
                <a:gd name="T116" fmla="*/ 215 w 441"/>
                <a:gd name="T117" fmla="*/ 681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681">
                  <a:moveTo>
                    <a:pt x="215" y="681"/>
                  </a:moveTo>
                  <a:lnTo>
                    <a:pt x="215" y="681"/>
                  </a:lnTo>
                  <a:lnTo>
                    <a:pt x="175" y="680"/>
                  </a:lnTo>
                  <a:lnTo>
                    <a:pt x="126" y="678"/>
                  </a:lnTo>
                  <a:lnTo>
                    <a:pt x="100" y="675"/>
                  </a:lnTo>
                  <a:lnTo>
                    <a:pt x="73" y="672"/>
                  </a:lnTo>
                  <a:lnTo>
                    <a:pt x="48" y="668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60"/>
                  </a:lnTo>
                  <a:lnTo>
                    <a:pt x="10" y="657"/>
                  </a:lnTo>
                  <a:lnTo>
                    <a:pt x="7" y="655"/>
                  </a:lnTo>
                  <a:lnTo>
                    <a:pt x="3" y="652"/>
                  </a:lnTo>
                  <a:lnTo>
                    <a:pt x="1" y="648"/>
                  </a:lnTo>
                  <a:lnTo>
                    <a:pt x="0" y="644"/>
                  </a:lnTo>
                  <a:lnTo>
                    <a:pt x="0" y="639"/>
                  </a:lnTo>
                  <a:lnTo>
                    <a:pt x="0" y="597"/>
                  </a:lnTo>
                  <a:lnTo>
                    <a:pt x="0" y="597"/>
                  </a:lnTo>
                  <a:lnTo>
                    <a:pt x="0" y="593"/>
                  </a:lnTo>
                  <a:lnTo>
                    <a:pt x="1" y="590"/>
                  </a:lnTo>
                  <a:lnTo>
                    <a:pt x="3" y="586"/>
                  </a:lnTo>
                  <a:lnTo>
                    <a:pt x="6" y="584"/>
                  </a:lnTo>
                  <a:lnTo>
                    <a:pt x="9" y="582"/>
                  </a:lnTo>
                  <a:lnTo>
                    <a:pt x="12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6" y="578"/>
                  </a:lnTo>
                  <a:lnTo>
                    <a:pt x="26" y="578"/>
                  </a:lnTo>
                  <a:lnTo>
                    <a:pt x="74" y="584"/>
                  </a:lnTo>
                  <a:lnTo>
                    <a:pt x="126" y="587"/>
                  </a:lnTo>
                  <a:lnTo>
                    <a:pt x="176" y="591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43" y="591"/>
                  </a:lnTo>
                  <a:lnTo>
                    <a:pt x="256" y="590"/>
                  </a:lnTo>
                  <a:lnTo>
                    <a:pt x="267" y="587"/>
                  </a:lnTo>
                  <a:lnTo>
                    <a:pt x="279" y="585"/>
                  </a:lnTo>
                  <a:lnTo>
                    <a:pt x="288" y="582"/>
                  </a:lnTo>
                  <a:lnTo>
                    <a:pt x="297" y="578"/>
                  </a:lnTo>
                  <a:lnTo>
                    <a:pt x="305" y="574"/>
                  </a:lnTo>
                  <a:lnTo>
                    <a:pt x="312" y="568"/>
                  </a:lnTo>
                  <a:lnTo>
                    <a:pt x="319" y="562"/>
                  </a:lnTo>
                  <a:lnTo>
                    <a:pt x="323" y="555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9"/>
                  </a:lnTo>
                  <a:lnTo>
                    <a:pt x="335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1"/>
                  </a:lnTo>
                  <a:lnTo>
                    <a:pt x="324" y="469"/>
                  </a:lnTo>
                  <a:lnTo>
                    <a:pt x="316" y="458"/>
                  </a:lnTo>
                  <a:lnTo>
                    <a:pt x="304" y="446"/>
                  </a:lnTo>
                  <a:lnTo>
                    <a:pt x="288" y="434"/>
                  </a:lnTo>
                  <a:lnTo>
                    <a:pt x="268" y="420"/>
                  </a:lnTo>
                  <a:lnTo>
                    <a:pt x="245" y="40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96" y="317"/>
                  </a:lnTo>
                  <a:lnTo>
                    <a:pt x="72" y="298"/>
                  </a:lnTo>
                  <a:lnTo>
                    <a:pt x="62" y="289"/>
                  </a:lnTo>
                  <a:lnTo>
                    <a:pt x="51" y="280"/>
                  </a:lnTo>
                  <a:lnTo>
                    <a:pt x="42" y="270"/>
                  </a:lnTo>
                  <a:lnTo>
                    <a:pt x="34" y="259"/>
                  </a:lnTo>
                  <a:lnTo>
                    <a:pt x="26" y="249"/>
                  </a:lnTo>
                  <a:lnTo>
                    <a:pt x="19" y="238"/>
                  </a:lnTo>
                  <a:lnTo>
                    <a:pt x="14" y="226"/>
                  </a:lnTo>
                  <a:lnTo>
                    <a:pt x="9" y="214"/>
                  </a:lnTo>
                  <a:lnTo>
                    <a:pt x="4" y="201"/>
                  </a:lnTo>
                  <a:lnTo>
                    <a:pt x="2" y="188"/>
                  </a:lnTo>
                  <a:lnTo>
                    <a:pt x="0" y="17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1" y="138"/>
                  </a:lnTo>
                  <a:lnTo>
                    <a:pt x="4" y="118"/>
                  </a:lnTo>
                  <a:lnTo>
                    <a:pt x="9" y="100"/>
                  </a:lnTo>
                  <a:lnTo>
                    <a:pt x="16" y="83"/>
                  </a:lnTo>
                  <a:lnTo>
                    <a:pt x="25" y="68"/>
                  </a:lnTo>
                  <a:lnTo>
                    <a:pt x="36" y="55"/>
                  </a:lnTo>
                  <a:lnTo>
                    <a:pt x="48" y="44"/>
                  </a:lnTo>
                  <a:lnTo>
                    <a:pt x="63" y="33"/>
                  </a:lnTo>
                  <a:lnTo>
                    <a:pt x="78" y="25"/>
                  </a:lnTo>
                  <a:lnTo>
                    <a:pt x="95" y="19"/>
                  </a:lnTo>
                  <a:lnTo>
                    <a:pt x="112" y="13"/>
                  </a:lnTo>
                  <a:lnTo>
                    <a:pt x="132" y="8"/>
                  </a:lnTo>
                  <a:lnTo>
                    <a:pt x="152" y="5"/>
                  </a:lnTo>
                  <a:lnTo>
                    <a:pt x="173" y="2"/>
                  </a:lnTo>
                  <a:lnTo>
                    <a:pt x="195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68" y="1"/>
                  </a:lnTo>
                  <a:lnTo>
                    <a:pt x="316" y="5"/>
                  </a:lnTo>
                  <a:lnTo>
                    <a:pt x="362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2" y="17"/>
                  </a:lnTo>
                  <a:lnTo>
                    <a:pt x="416" y="19"/>
                  </a:lnTo>
                  <a:lnTo>
                    <a:pt x="421" y="21"/>
                  </a:lnTo>
                  <a:lnTo>
                    <a:pt x="424" y="24"/>
                  </a:lnTo>
                  <a:lnTo>
                    <a:pt x="426" y="28"/>
                  </a:lnTo>
                  <a:lnTo>
                    <a:pt x="428" y="31"/>
                  </a:lnTo>
                  <a:lnTo>
                    <a:pt x="429" y="36"/>
                  </a:lnTo>
                  <a:lnTo>
                    <a:pt x="430" y="4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9" y="85"/>
                  </a:lnTo>
                  <a:lnTo>
                    <a:pt x="428" y="90"/>
                  </a:lnTo>
                  <a:lnTo>
                    <a:pt x="426" y="93"/>
                  </a:lnTo>
                  <a:lnTo>
                    <a:pt x="424" y="95"/>
                  </a:lnTo>
                  <a:lnTo>
                    <a:pt x="421" y="98"/>
                  </a:lnTo>
                  <a:lnTo>
                    <a:pt x="417" y="99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21" y="94"/>
                  </a:lnTo>
                  <a:lnTo>
                    <a:pt x="270" y="92"/>
                  </a:lnTo>
                  <a:lnTo>
                    <a:pt x="218" y="91"/>
                  </a:lnTo>
                  <a:lnTo>
                    <a:pt x="218" y="91"/>
                  </a:lnTo>
                  <a:lnTo>
                    <a:pt x="194" y="91"/>
                  </a:lnTo>
                  <a:lnTo>
                    <a:pt x="172" y="93"/>
                  </a:lnTo>
                  <a:lnTo>
                    <a:pt x="153" y="97"/>
                  </a:lnTo>
                  <a:lnTo>
                    <a:pt x="144" y="100"/>
                  </a:lnTo>
                  <a:lnTo>
                    <a:pt x="136" y="102"/>
                  </a:lnTo>
                  <a:lnTo>
                    <a:pt x="129" y="107"/>
                  </a:lnTo>
                  <a:lnTo>
                    <a:pt x="124" y="111"/>
                  </a:lnTo>
                  <a:lnTo>
                    <a:pt x="118" y="117"/>
                  </a:lnTo>
                  <a:lnTo>
                    <a:pt x="114" y="124"/>
                  </a:lnTo>
                  <a:lnTo>
                    <a:pt x="111" y="131"/>
                  </a:lnTo>
                  <a:lnTo>
                    <a:pt x="108" y="140"/>
                  </a:lnTo>
                  <a:lnTo>
                    <a:pt x="106" y="150"/>
                  </a:lnTo>
                  <a:lnTo>
                    <a:pt x="106" y="161"/>
                  </a:lnTo>
                  <a:lnTo>
                    <a:pt x="106" y="161"/>
                  </a:lnTo>
                  <a:lnTo>
                    <a:pt x="108" y="173"/>
                  </a:lnTo>
                  <a:lnTo>
                    <a:pt x="111" y="186"/>
                  </a:lnTo>
                  <a:lnTo>
                    <a:pt x="118" y="197"/>
                  </a:lnTo>
                  <a:lnTo>
                    <a:pt x="127" y="208"/>
                  </a:lnTo>
                  <a:lnTo>
                    <a:pt x="139" y="219"/>
                  </a:lnTo>
                  <a:lnTo>
                    <a:pt x="152" y="230"/>
                  </a:lnTo>
                  <a:lnTo>
                    <a:pt x="170" y="241"/>
                  </a:lnTo>
                  <a:lnTo>
                    <a:pt x="189" y="253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27" y="335"/>
                  </a:lnTo>
                  <a:lnTo>
                    <a:pt x="343" y="345"/>
                  </a:lnTo>
                  <a:lnTo>
                    <a:pt x="358" y="357"/>
                  </a:lnTo>
                  <a:lnTo>
                    <a:pt x="371" y="367"/>
                  </a:lnTo>
                  <a:lnTo>
                    <a:pt x="384" y="378"/>
                  </a:lnTo>
                  <a:lnTo>
                    <a:pt x="394" y="389"/>
                  </a:lnTo>
                  <a:lnTo>
                    <a:pt x="405" y="399"/>
                  </a:lnTo>
                  <a:lnTo>
                    <a:pt x="413" y="411"/>
                  </a:lnTo>
                  <a:lnTo>
                    <a:pt x="420" y="421"/>
                  </a:lnTo>
                  <a:lnTo>
                    <a:pt x="425" y="433"/>
                  </a:lnTo>
                  <a:lnTo>
                    <a:pt x="431" y="444"/>
                  </a:lnTo>
                  <a:lnTo>
                    <a:pt x="435" y="456"/>
                  </a:lnTo>
                  <a:lnTo>
                    <a:pt x="438" y="468"/>
                  </a:lnTo>
                  <a:lnTo>
                    <a:pt x="440" y="481"/>
                  </a:lnTo>
                  <a:lnTo>
                    <a:pt x="441" y="493"/>
                  </a:lnTo>
                  <a:lnTo>
                    <a:pt x="441" y="506"/>
                  </a:lnTo>
                  <a:lnTo>
                    <a:pt x="441" y="506"/>
                  </a:lnTo>
                  <a:lnTo>
                    <a:pt x="440" y="529"/>
                  </a:lnTo>
                  <a:lnTo>
                    <a:pt x="437" y="548"/>
                  </a:lnTo>
                  <a:lnTo>
                    <a:pt x="432" y="568"/>
                  </a:lnTo>
                  <a:lnTo>
                    <a:pt x="425" y="585"/>
                  </a:lnTo>
                  <a:lnTo>
                    <a:pt x="416" y="601"/>
                  </a:lnTo>
                  <a:lnTo>
                    <a:pt x="406" y="616"/>
                  </a:lnTo>
                  <a:lnTo>
                    <a:pt x="393" y="629"/>
                  </a:lnTo>
                  <a:lnTo>
                    <a:pt x="379" y="640"/>
                  </a:lnTo>
                  <a:lnTo>
                    <a:pt x="363" y="649"/>
                  </a:lnTo>
                  <a:lnTo>
                    <a:pt x="346" y="659"/>
                  </a:lnTo>
                  <a:lnTo>
                    <a:pt x="328" y="665"/>
                  </a:lnTo>
                  <a:lnTo>
                    <a:pt x="308" y="671"/>
                  </a:lnTo>
                  <a:lnTo>
                    <a:pt x="287" y="676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5" y="681"/>
                  </a:lnTo>
                  <a:lnTo>
                    <a:pt x="215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59" name="Freeform 181"/>
            <p:cNvSpPr>
              <a:spLocks/>
            </p:cNvSpPr>
            <p:nvPr/>
          </p:nvSpPr>
          <p:spPr bwMode="auto">
            <a:xfrm>
              <a:off x="4737819" y="4470956"/>
              <a:ext cx="107465" cy="180494"/>
            </a:xfrm>
            <a:custGeom>
              <a:avLst/>
              <a:gdLst>
                <a:gd name="T0" fmla="*/ 186 w 544"/>
                <a:gd name="T1" fmla="*/ 912 h 914"/>
                <a:gd name="T2" fmla="*/ 45 w 544"/>
                <a:gd name="T3" fmla="*/ 897 h 914"/>
                <a:gd name="T4" fmla="*/ 25 w 544"/>
                <a:gd name="T5" fmla="*/ 887 h 914"/>
                <a:gd name="T6" fmla="*/ 22 w 544"/>
                <a:gd name="T7" fmla="*/ 827 h 914"/>
                <a:gd name="T8" fmla="*/ 29 w 544"/>
                <a:gd name="T9" fmla="*/ 812 h 914"/>
                <a:gd name="T10" fmla="*/ 43 w 544"/>
                <a:gd name="T11" fmla="*/ 807 h 914"/>
                <a:gd name="T12" fmla="*/ 146 w 544"/>
                <a:gd name="T13" fmla="*/ 813 h 914"/>
                <a:gd name="T14" fmla="*/ 272 w 544"/>
                <a:gd name="T15" fmla="*/ 814 h 914"/>
                <a:gd name="T16" fmla="*/ 353 w 544"/>
                <a:gd name="T17" fmla="*/ 798 h 914"/>
                <a:gd name="T18" fmla="*/ 402 w 544"/>
                <a:gd name="T19" fmla="*/ 765 h 914"/>
                <a:gd name="T20" fmla="*/ 425 w 544"/>
                <a:gd name="T21" fmla="*/ 717 h 914"/>
                <a:gd name="T22" fmla="*/ 429 w 544"/>
                <a:gd name="T23" fmla="*/ 672 h 914"/>
                <a:gd name="T24" fmla="*/ 423 w 544"/>
                <a:gd name="T25" fmla="*/ 631 h 914"/>
                <a:gd name="T26" fmla="*/ 398 w 544"/>
                <a:gd name="T27" fmla="*/ 594 h 914"/>
                <a:gd name="T28" fmla="*/ 323 w 544"/>
                <a:gd name="T29" fmla="*/ 534 h 914"/>
                <a:gd name="T30" fmla="*/ 129 w 544"/>
                <a:gd name="T31" fmla="*/ 414 h 914"/>
                <a:gd name="T32" fmla="*/ 66 w 544"/>
                <a:gd name="T33" fmla="*/ 364 h 914"/>
                <a:gd name="T34" fmla="*/ 25 w 544"/>
                <a:gd name="T35" fmla="*/ 310 h 914"/>
                <a:gd name="T36" fmla="*/ 4 w 544"/>
                <a:gd name="T37" fmla="*/ 248 h 914"/>
                <a:gd name="T38" fmla="*/ 2 w 544"/>
                <a:gd name="T39" fmla="*/ 187 h 914"/>
                <a:gd name="T40" fmla="*/ 20 w 544"/>
                <a:gd name="T41" fmla="*/ 118 h 914"/>
                <a:gd name="T42" fmla="*/ 44 w 544"/>
                <a:gd name="T43" fmla="*/ 81 h 914"/>
                <a:gd name="T44" fmla="*/ 96 w 544"/>
                <a:gd name="T45" fmla="*/ 39 h 914"/>
                <a:gd name="T46" fmla="*/ 194 w 544"/>
                <a:gd name="T47" fmla="*/ 7 h 914"/>
                <a:gd name="T48" fmla="*/ 290 w 544"/>
                <a:gd name="T49" fmla="*/ 0 h 914"/>
                <a:gd name="T50" fmla="*/ 499 w 544"/>
                <a:gd name="T51" fmla="*/ 14 h 914"/>
                <a:gd name="T52" fmla="*/ 517 w 544"/>
                <a:gd name="T53" fmla="*/ 24 h 914"/>
                <a:gd name="T54" fmla="*/ 520 w 544"/>
                <a:gd name="T55" fmla="*/ 87 h 914"/>
                <a:gd name="T56" fmla="*/ 517 w 544"/>
                <a:gd name="T57" fmla="*/ 99 h 914"/>
                <a:gd name="T58" fmla="*/ 504 w 544"/>
                <a:gd name="T59" fmla="*/ 106 h 914"/>
                <a:gd name="T60" fmla="*/ 497 w 544"/>
                <a:gd name="T61" fmla="*/ 106 h 914"/>
                <a:gd name="T62" fmla="*/ 290 w 544"/>
                <a:gd name="T63" fmla="*/ 99 h 914"/>
                <a:gd name="T64" fmla="*/ 226 w 544"/>
                <a:gd name="T65" fmla="*/ 102 h 914"/>
                <a:gd name="T66" fmla="*/ 166 w 544"/>
                <a:gd name="T67" fmla="*/ 117 h 914"/>
                <a:gd name="T68" fmla="*/ 128 w 544"/>
                <a:gd name="T69" fmla="*/ 148 h 914"/>
                <a:gd name="T70" fmla="*/ 113 w 544"/>
                <a:gd name="T71" fmla="*/ 197 h 914"/>
                <a:gd name="T72" fmla="*/ 114 w 544"/>
                <a:gd name="T73" fmla="*/ 234 h 914"/>
                <a:gd name="T74" fmla="*/ 129 w 544"/>
                <a:gd name="T75" fmla="*/ 270 h 914"/>
                <a:gd name="T76" fmla="*/ 161 w 544"/>
                <a:gd name="T77" fmla="*/ 304 h 914"/>
                <a:gd name="T78" fmla="*/ 355 w 544"/>
                <a:gd name="T79" fmla="*/ 426 h 914"/>
                <a:gd name="T80" fmla="*/ 424 w 544"/>
                <a:gd name="T81" fmla="*/ 471 h 914"/>
                <a:gd name="T82" fmla="*/ 490 w 544"/>
                <a:gd name="T83" fmla="*/ 530 h 914"/>
                <a:gd name="T84" fmla="*/ 528 w 544"/>
                <a:gd name="T85" fmla="*/ 588 h 914"/>
                <a:gd name="T86" fmla="*/ 543 w 544"/>
                <a:gd name="T87" fmla="*/ 655 h 914"/>
                <a:gd name="T88" fmla="*/ 541 w 544"/>
                <a:gd name="T89" fmla="*/ 716 h 914"/>
                <a:gd name="T90" fmla="*/ 512 w 544"/>
                <a:gd name="T91" fmla="*/ 799 h 914"/>
                <a:gd name="T92" fmla="*/ 475 w 544"/>
                <a:gd name="T93" fmla="*/ 844 h 914"/>
                <a:gd name="T94" fmla="*/ 433 w 544"/>
                <a:gd name="T95" fmla="*/ 874 h 914"/>
                <a:gd name="T96" fmla="*/ 378 w 544"/>
                <a:gd name="T97" fmla="*/ 897 h 914"/>
                <a:gd name="T98" fmla="*/ 308 w 544"/>
                <a:gd name="T99" fmla="*/ 911 h 914"/>
                <a:gd name="T100" fmla="*/ 246 w 544"/>
                <a:gd name="T101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4" h="914">
                  <a:moveTo>
                    <a:pt x="246" y="914"/>
                  </a:moveTo>
                  <a:lnTo>
                    <a:pt x="246" y="914"/>
                  </a:lnTo>
                  <a:lnTo>
                    <a:pt x="215" y="913"/>
                  </a:lnTo>
                  <a:lnTo>
                    <a:pt x="186" y="912"/>
                  </a:lnTo>
                  <a:lnTo>
                    <a:pt x="134" y="908"/>
                  </a:lnTo>
                  <a:lnTo>
                    <a:pt x="88" y="903"/>
                  </a:lnTo>
                  <a:lnTo>
                    <a:pt x="45" y="897"/>
                  </a:lnTo>
                  <a:lnTo>
                    <a:pt x="45" y="897"/>
                  </a:lnTo>
                  <a:lnTo>
                    <a:pt x="34" y="894"/>
                  </a:lnTo>
                  <a:lnTo>
                    <a:pt x="29" y="891"/>
                  </a:lnTo>
                  <a:lnTo>
                    <a:pt x="27" y="889"/>
                  </a:lnTo>
                  <a:lnTo>
                    <a:pt x="25" y="887"/>
                  </a:lnTo>
                  <a:lnTo>
                    <a:pt x="23" y="883"/>
                  </a:lnTo>
                  <a:lnTo>
                    <a:pt x="22" y="875"/>
                  </a:lnTo>
                  <a:lnTo>
                    <a:pt x="22" y="827"/>
                  </a:lnTo>
                  <a:lnTo>
                    <a:pt x="22" y="827"/>
                  </a:lnTo>
                  <a:lnTo>
                    <a:pt x="23" y="822"/>
                  </a:lnTo>
                  <a:lnTo>
                    <a:pt x="25" y="818"/>
                  </a:lnTo>
                  <a:lnTo>
                    <a:pt x="26" y="814"/>
                  </a:lnTo>
                  <a:lnTo>
                    <a:pt x="29" y="812"/>
                  </a:lnTo>
                  <a:lnTo>
                    <a:pt x="31" y="810"/>
                  </a:lnTo>
                  <a:lnTo>
                    <a:pt x="35" y="809"/>
                  </a:lnTo>
                  <a:lnTo>
                    <a:pt x="43" y="807"/>
                  </a:lnTo>
                  <a:lnTo>
                    <a:pt x="43" y="807"/>
                  </a:lnTo>
                  <a:lnTo>
                    <a:pt x="46" y="807"/>
                  </a:lnTo>
                  <a:lnTo>
                    <a:pt x="46" y="807"/>
                  </a:lnTo>
                  <a:lnTo>
                    <a:pt x="93" y="811"/>
                  </a:lnTo>
                  <a:lnTo>
                    <a:pt x="146" y="813"/>
                  </a:lnTo>
                  <a:lnTo>
                    <a:pt x="199" y="814"/>
                  </a:lnTo>
                  <a:lnTo>
                    <a:pt x="246" y="814"/>
                  </a:lnTo>
                  <a:lnTo>
                    <a:pt x="246" y="814"/>
                  </a:lnTo>
                  <a:lnTo>
                    <a:pt x="272" y="814"/>
                  </a:lnTo>
                  <a:lnTo>
                    <a:pt x="295" y="812"/>
                  </a:lnTo>
                  <a:lnTo>
                    <a:pt x="317" y="809"/>
                  </a:lnTo>
                  <a:lnTo>
                    <a:pt x="335" y="804"/>
                  </a:lnTo>
                  <a:lnTo>
                    <a:pt x="353" y="798"/>
                  </a:lnTo>
                  <a:lnTo>
                    <a:pt x="368" y="791"/>
                  </a:lnTo>
                  <a:lnTo>
                    <a:pt x="381" y="783"/>
                  </a:lnTo>
                  <a:lnTo>
                    <a:pt x="392" y="775"/>
                  </a:lnTo>
                  <a:lnTo>
                    <a:pt x="402" y="765"/>
                  </a:lnTo>
                  <a:lnTo>
                    <a:pt x="410" y="755"/>
                  </a:lnTo>
                  <a:lnTo>
                    <a:pt x="416" y="742"/>
                  </a:lnTo>
                  <a:lnTo>
                    <a:pt x="421" y="729"/>
                  </a:lnTo>
                  <a:lnTo>
                    <a:pt x="425" y="717"/>
                  </a:lnTo>
                  <a:lnTo>
                    <a:pt x="427" y="703"/>
                  </a:lnTo>
                  <a:lnTo>
                    <a:pt x="429" y="688"/>
                  </a:lnTo>
                  <a:lnTo>
                    <a:pt x="429" y="672"/>
                  </a:lnTo>
                  <a:lnTo>
                    <a:pt x="429" y="672"/>
                  </a:lnTo>
                  <a:lnTo>
                    <a:pt x="429" y="661"/>
                  </a:lnTo>
                  <a:lnTo>
                    <a:pt x="428" y="650"/>
                  </a:lnTo>
                  <a:lnTo>
                    <a:pt x="426" y="641"/>
                  </a:lnTo>
                  <a:lnTo>
                    <a:pt x="423" y="631"/>
                  </a:lnTo>
                  <a:lnTo>
                    <a:pt x="418" y="622"/>
                  </a:lnTo>
                  <a:lnTo>
                    <a:pt x="412" y="612"/>
                  </a:lnTo>
                  <a:lnTo>
                    <a:pt x="407" y="603"/>
                  </a:lnTo>
                  <a:lnTo>
                    <a:pt x="398" y="594"/>
                  </a:lnTo>
                  <a:lnTo>
                    <a:pt x="389" y="585"/>
                  </a:lnTo>
                  <a:lnTo>
                    <a:pt x="379" y="576"/>
                  </a:lnTo>
                  <a:lnTo>
                    <a:pt x="354" y="555"/>
                  </a:lnTo>
                  <a:lnTo>
                    <a:pt x="323" y="534"/>
                  </a:lnTo>
                  <a:lnTo>
                    <a:pt x="285" y="510"/>
                  </a:lnTo>
                  <a:lnTo>
                    <a:pt x="168" y="439"/>
                  </a:lnTo>
                  <a:lnTo>
                    <a:pt x="168" y="439"/>
                  </a:lnTo>
                  <a:lnTo>
                    <a:pt x="129" y="414"/>
                  </a:lnTo>
                  <a:lnTo>
                    <a:pt x="111" y="401"/>
                  </a:lnTo>
                  <a:lnTo>
                    <a:pt x="95" y="389"/>
                  </a:lnTo>
                  <a:lnTo>
                    <a:pt x="80" y="376"/>
                  </a:lnTo>
                  <a:lnTo>
                    <a:pt x="66" y="364"/>
                  </a:lnTo>
                  <a:lnTo>
                    <a:pt x="53" y="351"/>
                  </a:lnTo>
                  <a:lnTo>
                    <a:pt x="43" y="337"/>
                  </a:lnTo>
                  <a:lnTo>
                    <a:pt x="33" y="323"/>
                  </a:lnTo>
                  <a:lnTo>
                    <a:pt x="25" y="310"/>
                  </a:lnTo>
                  <a:lnTo>
                    <a:pt x="18" y="295"/>
                  </a:lnTo>
                  <a:lnTo>
                    <a:pt x="11" y="280"/>
                  </a:lnTo>
                  <a:lnTo>
                    <a:pt x="6" y="264"/>
                  </a:lnTo>
                  <a:lnTo>
                    <a:pt x="4" y="248"/>
                  </a:lnTo>
                  <a:lnTo>
                    <a:pt x="2" y="232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187"/>
                  </a:lnTo>
                  <a:lnTo>
                    <a:pt x="6" y="162"/>
                  </a:lnTo>
                  <a:lnTo>
                    <a:pt x="12" y="140"/>
                  </a:lnTo>
                  <a:lnTo>
                    <a:pt x="15" y="128"/>
                  </a:lnTo>
                  <a:lnTo>
                    <a:pt x="20" y="118"/>
                  </a:lnTo>
                  <a:lnTo>
                    <a:pt x="26" y="109"/>
                  </a:lnTo>
                  <a:lnTo>
                    <a:pt x="30" y="99"/>
                  </a:lnTo>
                  <a:lnTo>
                    <a:pt x="37" y="91"/>
                  </a:lnTo>
                  <a:lnTo>
                    <a:pt x="44" y="81"/>
                  </a:lnTo>
                  <a:lnTo>
                    <a:pt x="51" y="73"/>
                  </a:lnTo>
                  <a:lnTo>
                    <a:pt x="59" y="65"/>
                  </a:lnTo>
                  <a:lnTo>
                    <a:pt x="76" y="52"/>
                  </a:lnTo>
                  <a:lnTo>
                    <a:pt x="96" y="39"/>
                  </a:lnTo>
                  <a:lnTo>
                    <a:pt x="117" y="29"/>
                  </a:lnTo>
                  <a:lnTo>
                    <a:pt x="142" y="19"/>
                  </a:lnTo>
                  <a:lnTo>
                    <a:pt x="167" y="13"/>
                  </a:lnTo>
                  <a:lnTo>
                    <a:pt x="194" y="7"/>
                  </a:lnTo>
                  <a:lnTo>
                    <a:pt x="224" y="2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46" y="1"/>
                  </a:lnTo>
                  <a:lnTo>
                    <a:pt x="404" y="5"/>
                  </a:lnTo>
                  <a:lnTo>
                    <a:pt x="457" y="9"/>
                  </a:lnTo>
                  <a:lnTo>
                    <a:pt x="499" y="14"/>
                  </a:lnTo>
                  <a:lnTo>
                    <a:pt x="499" y="14"/>
                  </a:lnTo>
                  <a:lnTo>
                    <a:pt x="507" y="17"/>
                  </a:lnTo>
                  <a:lnTo>
                    <a:pt x="514" y="21"/>
                  </a:lnTo>
                  <a:lnTo>
                    <a:pt x="517" y="24"/>
                  </a:lnTo>
                  <a:lnTo>
                    <a:pt x="519" y="26"/>
                  </a:lnTo>
                  <a:lnTo>
                    <a:pt x="520" y="31"/>
                  </a:lnTo>
                  <a:lnTo>
                    <a:pt x="520" y="34"/>
                  </a:lnTo>
                  <a:lnTo>
                    <a:pt x="520" y="87"/>
                  </a:lnTo>
                  <a:lnTo>
                    <a:pt x="520" y="87"/>
                  </a:lnTo>
                  <a:lnTo>
                    <a:pt x="520" y="91"/>
                  </a:lnTo>
                  <a:lnTo>
                    <a:pt x="519" y="95"/>
                  </a:lnTo>
                  <a:lnTo>
                    <a:pt x="517" y="99"/>
                  </a:lnTo>
                  <a:lnTo>
                    <a:pt x="514" y="101"/>
                  </a:lnTo>
                  <a:lnTo>
                    <a:pt x="511" y="103"/>
                  </a:lnTo>
                  <a:lnTo>
                    <a:pt x="507" y="104"/>
                  </a:lnTo>
                  <a:lnTo>
                    <a:pt x="504" y="106"/>
                  </a:lnTo>
                  <a:lnTo>
                    <a:pt x="499" y="106"/>
                  </a:lnTo>
                  <a:lnTo>
                    <a:pt x="499" y="106"/>
                  </a:lnTo>
                  <a:lnTo>
                    <a:pt x="497" y="106"/>
                  </a:lnTo>
                  <a:lnTo>
                    <a:pt x="497" y="106"/>
                  </a:lnTo>
                  <a:lnTo>
                    <a:pt x="452" y="103"/>
                  </a:lnTo>
                  <a:lnTo>
                    <a:pt x="400" y="101"/>
                  </a:lnTo>
                  <a:lnTo>
                    <a:pt x="343" y="100"/>
                  </a:lnTo>
                  <a:lnTo>
                    <a:pt x="290" y="99"/>
                  </a:lnTo>
                  <a:lnTo>
                    <a:pt x="290" y="99"/>
                  </a:lnTo>
                  <a:lnTo>
                    <a:pt x="267" y="99"/>
                  </a:lnTo>
                  <a:lnTo>
                    <a:pt x="246" y="100"/>
                  </a:lnTo>
                  <a:lnTo>
                    <a:pt x="226" y="102"/>
                  </a:lnTo>
                  <a:lnTo>
                    <a:pt x="209" y="104"/>
                  </a:lnTo>
                  <a:lnTo>
                    <a:pt x="193" y="108"/>
                  </a:lnTo>
                  <a:lnTo>
                    <a:pt x="178" y="111"/>
                  </a:lnTo>
                  <a:lnTo>
                    <a:pt x="166" y="117"/>
                  </a:lnTo>
                  <a:lnTo>
                    <a:pt x="154" y="123"/>
                  </a:lnTo>
                  <a:lnTo>
                    <a:pt x="144" y="130"/>
                  </a:lnTo>
                  <a:lnTo>
                    <a:pt x="136" y="139"/>
                  </a:lnTo>
                  <a:lnTo>
                    <a:pt x="128" y="148"/>
                  </a:lnTo>
                  <a:lnTo>
                    <a:pt x="122" y="158"/>
                  </a:lnTo>
                  <a:lnTo>
                    <a:pt x="117" y="170"/>
                  </a:lnTo>
                  <a:lnTo>
                    <a:pt x="114" y="184"/>
                  </a:lnTo>
                  <a:lnTo>
                    <a:pt x="113" y="197"/>
                  </a:lnTo>
                  <a:lnTo>
                    <a:pt x="112" y="213"/>
                  </a:lnTo>
                  <a:lnTo>
                    <a:pt x="112" y="213"/>
                  </a:lnTo>
                  <a:lnTo>
                    <a:pt x="113" y="224"/>
                  </a:lnTo>
                  <a:lnTo>
                    <a:pt x="114" y="234"/>
                  </a:lnTo>
                  <a:lnTo>
                    <a:pt x="116" y="243"/>
                  </a:lnTo>
                  <a:lnTo>
                    <a:pt x="120" y="252"/>
                  </a:lnTo>
                  <a:lnTo>
                    <a:pt x="124" y="262"/>
                  </a:lnTo>
                  <a:lnTo>
                    <a:pt x="129" y="270"/>
                  </a:lnTo>
                  <a:lnTo>
                    <a:pt x="136" y="279"/>
                  </a:lnTo>
                  <a:lnTo>
                    <a:pt x="144" y="287"/>
                  </a:lnTo>
                  <a:lnTo>
                    <a:pt x="152" y="295"/>
                  </a:lnTo>
                  <a:lnTo>
                    <a:pt x="161" y="304"/>
                  </a:lnTo>
                  <a:lnTo>
                    <a:pt x="184" y="321"/>
                  </a:lnTo>
                  <a:lnTo>
                    <a:pt x="212" y="340"/>
                  </a:lnTo>
                  <a:lnTo>
                    <a:pt x="244" y="359"/>
                  </a:lnTo>
                  <a:lnTo>
                    <a:pt x="355" y="426"/>
                  </a:lnTo>
                  <a:lnTo>
                    <a:pt x="355" y="426"/>
                  </a:lnTo>
                  <a:lnTo>
                    <a:pt x="380" y="442"/>
                  </a:lnTo>
                  <a:lnTo>
                    <a:pt x="403" y="457"/>
                  </a:lnTo>
                  <a:lnTo>
                    <a:pt x="424" y="471"/>
                  </a:lnTo>
                  <a:lnTo>
                    <a:pt x="443" y="486"/>
                  </a:lnTo>
                  <a:lnTo>
                    <a:pt x="460" y="500"/>
                  </a:lnTo>
                  <a:lnTo>
                    <a:pt x="476" y="515"/>
                  </a:lnTo>
                  <a:lnTo>
                    <a:pt x="490" y="530"/>
                  </a:lnTo>
                  <a:lnTo>
                    <a:pt x="502" y="544"/>
                  </a:lnTo>
                  <a:lnTo>
                    <a:pt x="512" y="559"/>
                  </a:lnTo>
                  <a:lnTo>
                    <a:pt x="521" y="573"/>
                  </a:lnTo>
                  <a:lnTo>
                    <a:pt x="528" y="588"/>
                  </a:lnTo>
                  <a:lnTo>
                    <a:pt x="534" y="604"/>
                  </a:lnTo>
                  <a:lnTo>
                    <a:pt x="538" y="621"/>
                  </a:lnTo>
                  <a:lnTo>
                    <a:pt x="542" y="638"/>
                  </a:lnTo>
                  <a:lnTo>
                    <a:pt x="543" y="655"/>
                  </a:lnTo>
                  <a:lnTo>
                    <a:pt x="544" y="672"/>
                  </a:lnTo>
                  <a:lnTo>
                    <a:pt x="544" y="672"/>
                  </a:lnTo>
                  <a:lnTo>
                    <a:pt x="543" y="694"/>
                  </a:lnTo>
                  <a:lnTo>
                    <a:pt x="541" y="716"/>
                  </a:lnTo>
                  <a:lnTo>
                    <a:pt x="537" y="738"/>
                  </a:lnTo>
                  <a:lnTo>
                    <a:pt x="532" y="759"/>
                  </a:lnTo>
                  <a:lnTo>
                    <a:pt x="522" y="780"/>
                  </a:lnTo>
                  <a:lnTo>
                    <a:pt x="512" y="799"/>
                  </a:lnTo>
                  <a:lnTo>
                    <a:pt x="499" y="819"/>
                  </a:lnTo>
                  <a:lnTo>
                    <a:pt x="493" y="827"/>
                  </a:lnTo>
                  <a:lnTo>
                    <a:pt x="485" y="836"/>
                  </a:lnTo>
                  <a:lnTo>
                    <a:pt x="475" y="844"/>
                  </a:lnTo>
                  <a:lnTo>
                    <a:pt x="466" y="853"/>
                  </a:lnTo>
                  <a:lnTo>
                    <a:pt x="456" y="860"/>
                  </a:lnTo>
                  <a:lnTo>
                    <a:pt x="444" y="868"/>
                  </a:lnTo>
                  <a:lnTo>
                    <a:pt x="433" y="874"/>
                  </a:lnTo>
                  <a:lnTo>
                    <a:pt x="420" y="881"/>
                  </a:lnTo>
                  <a:lnTo>
                    <a:pt x="408" y="887"/>
                  </a:lnTo>
                  <a:lnTo>
                    <a:pt x="393" y="892"/>
                  </a:lnTo>
                  <a:lnTo>
                    <a:pt x="378" y="897"/>
                  </a:lnTo>
                  <a:lnTo>
                    <a:pt x="362" y="902"/>
                  </a:lnTo>
                  <a:lnTo>
                    <a:pt x="345" y="905"/>
                  </a:lnTo>
                  <a:lnTo>
                    <a:pt x="327" y="908"/>
                  </a:lnTo>
                  <a:lnTo>
                    <a:pt x="308" y="911"/>
                  </a:lnTo>
                  <a:lnTo>
                    <a:pt x="288" y="912"/>
                  </a:lnTo>
                  <a:lnTo>
                    <a:pt x="268" y="913"/>
                  </a:lnTo>
                  <a:lnTo>
                    <a:pt x="246" y="914"/>
                  </a:lnTo>
                  <a:lnTo>
                    <a:pt x="246" y="9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0" name="Freeform 182"/>
            <p:cNvSpPr>
              <a:spLocks/>
            </p:cNvSpPr>
            <p:nvPr/>
          </p:nvSpPr>
          <p:spPr bwMode="auto">
            <a:xfrm>
              <a:off x="4854190" y="4488174"/>
              <a:ext cx="79560" cy="163275"/>
            </a:xfrm>
            <a:custGeom>
              <a:avLst/>
              <a:gdLst>
                <a:gd name="T0" fmla="*/ 382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3 w 404"/>
                <a:gd name="T7" fmla="*/ 824 h 825"/>
                <a:gd name="T8" fmla="*/ 248 w 404"/>
                <a:gd name="T9" fmla="*/ 821 h 825"/>
                <a:gd name="T10" fmla="*/ 217 w 404"/>
                <a:gd name="T11" fmla="*/ 814 h 825"/>
                <a:gd name="T12" fmla="*/ 191 w 404"/>
                <a:gd name="T13" fmla="*/ 802 h 825"/>
                <a:gd name="T14" fmla="*/ 171 w 404"/>
                <a:gd name="T15" fmla="*/ 784 h 825"/>
                <a:gd name="T16" fmla="*/ 155 w 404"/>
                <a:gd name="T17" fmla="*/ 759 h 825"/>
                <a:gd name="T18" fmla="*/ 145 w 404"/>
                <a:gd name="T19" fmla="*/ 727 h 825"/>
                <a:gd name="T20" fmla="*/ 140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5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1 w 404"/>
                <a:gd name="T61" fmla="*/ 6 h 825"/>
                <a:gd name="T62" fmla="*/ 244 w 404"/>
                <a:gd name="T63" fmla="*/ 12 h 825"/>
                <a:gd name="T64" fmla="*/ 245 w 404"/>
                <a:gd name="T65" fmla="*/ 20 h 825"/>
                <a:gd name="T66" fmla="*/ 376 w 404"/>
                <a:gd name="T67" fmla="*/ 152 h 825"/>
                <a:gd name="T68" fmla="*/ 381 w 404"/>
                <a:gd name="T69" fmla="*/ 153 h 825"/>
                <a:gd name="T70" fmla="*/ 390 w 404"/>
                <a:gd name="T71" fmla="*/ 156 h 825"/>
                <a:gd name="T72" fmla="*/ 397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7 w 404"/>
                <a:gd name="T81" fmla="*/ 231 h 825"/>
                <a:gd name="T82" fmla="*/ 390 w 404"/>
                <a:gd name="T83" fmla="*/ 238 h 825"/>
                <a:gd name="T84" fmla="*/ 381 w 404"/>
                <a:gd name="T85" fmla="*/ 241 h 825"/>
                <a:gd name="T86" fmla="*/ 245 w 404"/>
                <a:gd name="T87" fmla="*/ 241 h 825"/>
                <a:gd name="T88" fmla="*/ 245 w 404"/>
                <a:gd name="T89" fmla="*/ 662 h 825"/>
                <a:gd name="T90" fmla="*/ 249 w 404"/>
                <a:gd name="T91" fmla="*/ 702 h 825"/>
                <a:gd name="T92" fmla="*/ 253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1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4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2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2" y="818"/>
                  </a:moveTo>
                  <a:lnTo>
                    <a:pt x="382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3" y="824"/>
                  </a:lnTo>
                  <a:lnTo>
                    <a:pt x="265" y="823"/>
                  </a:lnTo>
                  <a:lnTo>
                    <a:pt x="248" y="821"/>
                  </a:lnTo>
                  <a:lnTo>
                    <a:pt x="231" y="818"/>
                  </a:lnTo>
                  <a:lnTo>
                    <a:pt x="217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1" y="784"/>
                  </a:lnTo>
                  <a:lnTo>
                    <a:pt x="163" y="772"/>
                  </a:lnTo>
                  <a:lnTo>
                    <a:pt x="155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0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4" y="226"/>
                  </a:lnTo>
                  <a:lnTo>
                    <a:pt x="9" y="224"/>
                  </a:lnTo>
                  <a:lnTo>
                    <a:pt x="5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5" y="158"/>
                  </a:lnTo>
                  <a:lnTo>
                    <a:pt x="9" y="155"/>
                  </a:lnTo>
                  <a:lnTo>
                    <a:pt x="14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7" y="4"/>
                  </a:lnTo>
                  <a:lnTo>
                    <a:pt x="241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5" y="20"/>
                  </a:lnTo>
                  <a:lnTo>
                    <a:pt x="245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1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7" y="163"/>
                  </a:lnTo>
                  <a:lnTo>
                    <a:pt x="398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8" y="226"/>
                  </a:lnTo>
                  <a:lnTo>
                    <a:pt x="397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1" y="241"/>
                  </a:lnTo>
                  <a:lnTo>
                    <a:pt x="376" y="241"/>
                  </a:lnTo>
                  <a:lnTo>
                    <a:pt x="245" y="241"/>
                  </a:lnTo>
                  <a:lnTo>
                    <a:pt x="245" y="662"/>
                  </a:lnTo>
                  <a:lnTo>
                    <a:pt x="245" y="662"/>
                  </a:lnTo>
                  <a:lnTo>
                    <a:pt x="246" y="685"/>
                  </a:lnTo>
                  <a:lnTo>
                    <a:pt x="249" y="702"/>
                  </a:lnTo>
                  <a:lnTo>
                    <a:pt x="251" y="709"/>
                  </a:lnTo>
                  <a:lnTo>
                    <a:pt x="253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4" y="735"/>
                  </a:lnTo>
                  <a:lnTo>
                    <a:pt x="281" y="737"/>
                  </a:lnTo>
                  <a:lnTo>
                    <a:pt x="295" y="738"/>
                  </a:lnTo>
                  <a:lnTo>
                    <a:pt x="311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4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5" y="814"/>
                  </a:lnTo>
                  <a:lnTo>
                    <a:pt x="392" y="816"/>
                  </a:lnTo>
                  <a:lnTo>
                    <a:pt x="382" y="818"/>
                  </a:lnTo>
                  <a:lnTo>
                    <a:pt x="382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1" name="Freeform 183"/>
            <p:cNvSpPr>
              <a:spLocks/>
            </p:cNvSpPr>
            <p:nvPr/>
          </p:nvSpPr>
          <p:spPr bwMode="auto">
            <a:xfrm>
              <a:off x="4956311" y="4516673"/>
              <a:ext cx="58779" cy="132995"/>
            </a:xfrm>
            <a:custGeom>
              <a:avLst/>
              <a:gdLst>
                <a:gd name="T0" fmla="*/ 273 w 298"/>
                <a:gd name="T1" fmla="*/ 92 h 672"/>
                <a:gd name="T2" fmla="*/ 232 w 298"/>
                <a:gd name="T3" fmla="*/ 94 h 672"/>
                <a:gd name="T4" fmla="*/ 191 w 298"/>
                <a:gd name="T5" fmla="*/ 103 h 672"/>
                <a:gd name="T6" fmla="*/ 150 w 298"/>
                <a:gd name="T7" fmla="*/ 119 h 672"/>
                <a:gd name="T8" fmla="*/ 107 w 298"/>
                <a:gd name="T9" fmla="*/ 142 h 672"/>
                <a:gd name="T10" fmla="*/ 107 w 298"/>
                <a:gd name="T11" fmla="*/ 648 h 672"/>
                <a:gd name="T12" fmla="*/ 104 w 298"/>
                <a:gd name="T13" fmla="*/ 657 h 672"/>
                <a:gd name="T14" fmla="*/ 100 w 298"/>
                <a:gd name="T15" fmla="*/ 665 h 672"/>
                <a:gd name="T16" fmla="*/ 92 w 298"/>
                <a:gd name="T17" fmla="*/ 670 h 672"/>
                <a:gd name="T18" fmla="*/ 83 w 298"/>
                <a:gd name="T19" fmla="*/ 672 h 672"/>
                <a:gd name="T20" fmla="*/ 23 w 298"/>
                <a:gd name="T21" fmla="*/ 672 h 672"/>
                <a:gd name="T22" fmla="*/ 15 w 298"/>
                <a:gd name="T23" fmla="*/ 670 h 672"/>
                <a:gd name="T24" fmla="*/ 7 w 298"/>
                <a:gd name="T25" fmla="*/ 665 h 672"/>
                <a:gd name="T26" fmla="*/ 2 w 298"/>
                <a:gd name="T27" fmla="*/ 657 h 672"/>
                <a:gd name="T28" fmla="*/ 0 w 298"/>
                <a:gd name="T29" fmla="*/ 648 h 672"/>
                <a:gd name="T30" fmla="*/ 0 w 298"/>
                <a:gd name="T31" fmla="*/ 32 h 672"/>
                <a:gd name="T32" fmla="*/ 2 w 298"/>
                <a:gd name="T33" fmla="*/ 23 h 672"/>
                <a:gd name="T34" fmla="*/ 7 w 298"/>
                <a:gd name="T35" fmla="*/ 15 h 672"/>
                <a:gd name="T36" fmla="*/ 14 w 298"/>
                <a:gd name="T37" fmla="*/ 10 h 672"/>
                <a:gd name="T38" fmla="*/ 23 w 298"/>
                <a:gd name="T39" fmla="*/ 8 h 672"/>
                <a:gd name="T40" fmla="*/ 80 w 298"/>
                <a:gd name="T41" fmla="*/ 8 h 672"/>
                <a:gd name="T42" fmla="*/ 89 w 298"/>
                <a:gd name="T43" fmla="*/ 10 h 672"/>
                <a:gd name="T44" fmla="*/ 96 w 298"/>
                <a:gd name="T45" fmla="*/ 15 h 672"/>
                <a:gd name="T46" fmla="*/ 101 w 298"/>
                <a:gd name="T47" fmla="*/ 23 h 672"/>
                <a:gd name="T48" fmla="*/ 103 w 298"/>
                <a:gd name="T49" fmla="*/ 32 h 672"/>
                <a:gd name="T50" fmla="*/ 103 w 298"/>
                <a:gd name="T51" fmla="*/ 57 h 672"/>
                <a:gd name="T52" fmla="*/ 147 w 298"/>
                <a:gd name="T53" fmla="*/ 31 h 672"/>
                <a:gd name="T54" fmla="*/ 190 w 298"/>
                <a:gd name="T55" fmla="*/ 12 h 672"/>
                <a:gd name="T56" fmla="*/ 232 w 298"/>
                <a:gd name="T57" fmla="*/ 3 h 672"/>
                <a:gd name="T58" fmla="*/ 273 w 298"/>
                <a:gd name="T59" fmla="*/ 0 h 672"/>
                <a:gd name="T60" fmla="*/ 279 w 298"/>
                <a:gd name="T61" fmla="*/ 0 h 672"/>
                <a:gd name="T62" fmla="*/ 288 w 298"/>
                <a:gd name="T63" fmla="*/ 3 h 672"/>
                <a:gd name="T64" fmla="*/ 295 w 298"/>
                <a:gd name="T65" fmla="*/ 8 h 672"/>
                <a:gd name="T66" fmla="*/ 298 w 298"/>
                <a:gd name="T67" fmla="*/ 16 h 672"/>
                <a:gd name="T68" fmla="*/ 298 w 298"/>
                <a:gd name="T69" fmla="*/ 71 h 672"/>
                <a:gd name="T70" fmla="*/ 298 w 298"/>
                <a:gd name="T71" fmla="*/ 76 h 672"/>
                <a:gd name="T72" fmla="*/ 295 w 298"/>
                <a:gd name="T73" fmla="*/ 84 h 672"/>
                <a:gd name="T74" fmla="*/ 288 w 298"/>
                <a:gd name="T75" fmla="*/ 88 h 672"/>
                <a:gd name="T76" fmla="*/ 279 w 298"/>
                <a:gd name="T77" fmla="*/ 92 h 672"/>
                <a:gd name="T78" fmla="*/ 273 w 298"/>
                <a:gd name="T79" fmla="*/ 92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672">
                  <a:moveTo>
                    <a:pt x="273" y="92"/>
                  </a:moveTo>
                  <a:lnTo>
                    <a:pt x="273" y="92"/>
                  </a:lnTo>
                  <a:lnTo>
                    <a:pt x="252" y="92"/>
                  </a:lnTo>
                  <a:lnTo>
                    <a:pt x="232" y="94"/>
                  </a:lnTo>
                  <a:lnTo>
                    <a:pt x="212" y="98"/>
                  </a:lnTo>
                  <a:lnTo>
                    <a:pt x="191" y="103"/>
                  </a:lnTo>
                  <a:lnTo>
                    <a:pt x="171" y="110"/>
                  </a:lnTo>
                  <a:lnTo>
                    <a:pt x="150" y="119"/>
                  </a:lnTo>
                  <a:lnTo>
                    <a:pt x="128" y="129"/>
                  </a:lnTo>
                  <a:lnTo>
                    <a:pt x="107" y="142"/>
                  </a:lnTo>
                  <a:lnTo>
                    <a:pt x="107" y="648"/>
                  </a:lnTo>
                  <a:lnTo>
                    <a:pt x="107" y="648"/>
                  </a:lnTo>
                  <a:lnTo>
                    <a:pt x="105" y="652"/>
                  </a:lnTo>
                  <a:lnTo>
                    <a:pt x="104" y="657"/>
                  </a:lnTo>
                  <a:lnTo>
                    <a:pt x="102" y="661"/>
                  </a:lnTo>
                  <a:lnTo>
                    <a:pt x="100" y="665"/>
                  </a:lnTo>
                  <a:lnTo>
                    <a:pt x="95" y="667"/>
                  </a:lnTo>
                  <a:lnTo>
                    <a:pt x="92" y="670"/>
                  </a:lnTo>
                  <a:lnTo>
                    <a:pt x="87" y="672"/>
                  </a:lnTo>
                  <a:lnTo>
                    <a:pt x="83" y="672"/>
                  </a:lnTo>
                  <a:lnTo>
                    <a:pt x="23" y="672"/>
                  </a:lnTo>
                  <a:lnTo>
                    <a:pt x="23" y="672"/>
                  </a:lnTo>
                  <a:lnTo>
                    <a:pt x="18" y="672"/>
                  </a:lnTo>
                  <a:lnTo>
                    <a:pt x="15" y="670"/>
                  </a:lnTo>
                  <a:lnTo>
                    <a:pt x="10" y="667"/>
                  </a:lnTo>
                  <a:lnTo>
                    <a:pt x="7" y="665"/>
                  </a:lnTo>
                  <a:lnTo>
                    <a:pt x="5" y="662"/>
                  </a:lnTo>
                  <a:lnTo>
                    <a:pt x="2" y="657"/>
                  </a:lnTo>
                  <a:lnTo>
                    <a:pt x="1" y="652"/>
                  </a:lnTo>
                  <a:lnTo>
                    <a:pt x="0" y="64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3" y="19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4" y="10"/>
                  </a:lnTo>
                  <a:lnTo>
                    <a:pt x="18" y="9"/>
                  </a:lnTo>
                  <a:lnTo>
                    <a:pt x="23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5" y="9"/>
                  </a:lnTo>
                  <a:lnTo>
                    <a:pt x="89" y="10"/>
                  </a:lnTo>
                  <a:lnTo>
                    <a:pt x="93" y="12"/>
                  </a:lnTo>
                  <a:lnTo>
                    <a:pt x="96" y="15"/>
                  </a:lnTo>
                  <a:lnTo>
                    <a:pt x="99" y="19"/>
                  </a:lnTo>
                  <a:lnTo>
                    <a:pt x="101" y="23"/>
                  </a:lnTo>
                  <a:lnTo>
                    <a:pt x="102" y="27"/>
                  </a:lnTo>
                  <a:lnTo>
                    <a:pt x="103" y="32"/>
                  </a:lnTo>
                  <a:lnTo>
                    <a:pt x="103" y="57"/>
                  </a:lnTo>
                  <a:lnTo>
                    <a:pt x="103" y="57"/>
                  </a:lnTo>
                  <a:lnTo>
                    <a:pt x="125" y="43"/>
                  </a:lnTo>
                  <a:lnTo>
                    <a:pt x="147" y="31"/>
                  </a:lnTo>
                  <a:lnTo>
                    <a:pt x="169" y="20"/>
                  </a:lnTo>
                  <a:lnTo>
                    <a:pt x="190" y="12"/>
                  </a:lnTo>
                  <a:lnTo>
                    <a:pt x="211" y="7"/>
                  </a:lnTo>
                  <a:lnTo>
                    <a:pt x="232" y="3"/>
                  </a:lnTo>
                  <a:lnTo>
                    <a:pt x="252" y="1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9" y="0"/>
                  </a:lnTo>
                  <a:lnTo>
                    <a:pt x="284" y="1"/>
                  </a:lnTo>
                  <a:lnTo>
                    <a:pt x="288" y="3"/>
                  </a:lnTo>
                  <a:lnTo>
                    <a:pt x="292" y="6"/>
                  </a:lnTo>
                  <a:lnTo>
                    <a:pt x="295" y="8"/>
                  </a:lnTo>
                  <a:lnTo>
                    <a:pt x="297" y="12"/>
                  </a:lnTo>
                  <a:lnTo>
                    <a:pt x="298" y="16"/>
                  </a:lnTo>
                  <a:lnTo>
                    <a:pt x="298" y="22"/>
                  </a:lnTo>
                  <a:lnTo>
                    <a:pt x="298" y="71"/>
                  </a:lnTo>
                  <a:lnTo>
                    <a:pt x="298" y="71"/>
                  </a:lnTo>
                  <a:lnTo>
                    <a:pt x="298" y="76"/>
                  </a:lnTo>
                  <a:lnTo>
                    <a:pt x="297" y="80"/>
                  </a:lnTo>
                  <a:lnTo>
                    <a:pt x="295" y="84"/>
                  </a:lnTo>
                  <a:lnTo>
                    <a:pt x="292" y="86"/>
                  </a:lnTo>
                  <a:lnTo>
                    <a:pt x="288" y="88"/>
                  </a:lnTo>
                  <a:lnTo>
                    <a:pt x="284" y="90"/>
                  </a:lnTo>
                  <a:lnTo>
                    <a:pt x="279" y="92"/>
                  </a:lnTo>
                  <a:lnTo>
                    <a:pt x="273" y="92"/>
                  </a:lnTo>
                  <a:lnTo>
                    <a:pt x="273" y="9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2" name="Freeform 184"/>
            <p:cNvSpPr>
              <a:spLocks noEditPoints="1"/>
            </p:cNvSpPr>
            <p:nvPr/>
          </p:nvSpPr>
          <p:spPr bwMode="auto">
            <a:xfrm>
              <a:off x="5026372" y="4516673"/>
              <a:ext cx="96778" cy="134776"/>
            </a:xfrm>
            <a:custGeom>
              <a:avLst/>
              <a:gdLst>
                <a:gd name="T0" fmla="*/ 408 w 488"/>
                <a:gd name="T1" fmla="*/ 672 h 681"/>
                <a:gd name="T2" fmla="*/ 394 w 488"/>
                <a:gd name="T3" fmla="*/ 667 h 681"/>
                <a:gd name="T4" fmla="*/ 386 w 488"/>
                <a:gd name="T5" fmla="*/ 657 h 681"/>
                <a:gd name="T6" fmla="*/ 384 w 488"/>
                <a:gd name="T7" fmla="*/ 622 h 681"/>
                <a:gd name="T8" fmla="*/ 340 w 488"/>
                <a:gd name="T9" fmla="*/ 644 h 681"/>
                <a:gd name="T10" fmla="*/ 271 w 488"/>
                <a:gd name="T11" fmla="*/ 671 h 681"/>
                <a:gd name="T12" fmla="*/ 198 w 488"/>
                <a:gd name="T13" fmla="*/ 681 h 681"/>
                <a:gd name="T14" fmla="*/ 160 w 488"/>
                <a:gd name="T15" fmla="*/ 679 h 681"/>
                <a:gd name="T16" fmla="*/ 107 w 488"/>
                <a:gd name="T17" fmla="*/ 665 h 681"/>
                <a:gd name="T18" fmla="*/ 61 w 488"/>
                <a:gd name="T19" fmla="*/ 640 h 681"/>
                <a:gd name="T20" fmla="*/ 26 w 488"/>
                <a:gd name="T21" fmla="*/ 597 h 681"/>
                <a:gd name="T22" fmla="*/ 5 w 488"/>
                <a:gd name="T23" fmla="*/ 537 h 681"/>
                <a:gd name="T24" fmla="*/ 0 w 488"/>
                <a:gd name="T25" fmla="*/ 470 h 681"/>
                <a:gd name="T26" fmla="*/ 5 w 488"/>
                <a:gd name="T27" fmla="*/ 424 h 681"/>
                <a:gd name="T28" fmla="*/ 26 w 488"/>
                <a:gd name="T29" fmla="*/ 367 h 681"/>
                <a:gd name="T30" fmla="*/ 43 w 488"/>
                <a:gd name="T31" fmla="*/ 344 h 681"/>
                <a:gd name="T32" fmla="*/ 66 w 488"/>
                <a:gd name="T33" fmla="*/ 323 h 681"/>
                <a:gd name="T34" fmla="*/ 129 w 488"/>
                <a:gd name="T35" fmla="*/ 293 h 681"/>
                <a:gd name="T36" fmla="*/ 217 w 488"/>
                <a:gd name="T37" fmla="*/ 277 h 681"/>
                <a:gd name="T38" fmla="*/ 381 w 488"/>
                <a:gd name="T39" fmla="*/ 275 h 681"/>
                <a:gd name="T40" fmla="*/ 381 w 488"/>
                <a:gd name="T41" fmla="*/ 209 h 681"/>
                <a:gd name="T42" fmla="*/ 374 w 488"/>
                <a:gd name="T43" fmla="*/ 163 h 681"/>
                <a:gd name="T44" fmla="*/ 360 w 488"/>
                <a:gd name="T45" fmla="*/ 129 h 681"/>
                <a:gd name="T46" fmla="*/ 334 w 488"/>
                <a:gd name="T47" fmla="*/ 107 h 681"/>
                <a:gd name="T48" fmla="*/ 299 w 488"/>
                <a:gd name="T49" fmla="*/ 94 h 681"/>
                <a:gd name="T50" fmla="*/ 252 w 488"/>
                <a:gd name="T51" fmla="*/ 90 h 681"/>
                <a:gd name="T52" fmla="*/ 148 w 488"/>
                <a:gd name="T53" fmla="*/ 93 h 681"/>
                <a:gd name="T54" fmla="*/ 67 w 488"/>
                <a:gd name="T55" fmla="*/ 100 h 681"/>
                <a:gd name="T56" fmla="*/ 53 w 488"/>
                <a:gd name="T57" fmla="*/ 100 h 681"/>
                <a:gd name="T58" fmla="*/ 44 w 488"/>
                <a:gd name="T59" fmla="*/ 94 h 681"/>
                <a:gd name="T60" fmla="*/ 39 w 488"/>
                <a:gd name="T61" fmla="*/ 80 h 681"/>
                <a:gd name="T62" fmla="*/ 39 w 488"/>
                <a:gd name="T63" fmla="*/ 33 h 681"/>
                <a:gd name="T64" fmla="*/ 46 w 488"/>
                <a:gd name="T65" fmla="*/ 23 h 681"/>
                <a:gd name="T66" fmla="*/ 65 w 488"/>
                <a:gd name="T67" fmla="*/ 16 h 681"/>
                <a:gd name="T68" fmla="*/ 146 w 488"/>
                <a:gd name="T69" fmla="*/ 4 h 681"/>
                <a:gd name="T70" fmla="*/ 252 w 488"/>
                <a:gd name="T71" fmla="*/ 0 h 681"/>
                <a:gd name="T72" fmla="*/ 337 w 488"/>
                <a:gd name="T73" fmla="*/ 9 h 681"/>
                <a:gd name="T74" fmla="*/ 401 w 488"/>
                <a:gd name="T75" fmla="*/ 34 h 681"/>
                <a:gd name="T76" fmla="*/ 446 w 488"/>
                <a:gd name="T77" fmla="*/ 76 h 681"/>
                <a:gd name="T78" fmla="*/ 474 w 488"/>
                <a:gd name="T79" fmla="*/ 131 h 681"/>
                <a:gd name="T80" fmla="*/ 487 w 488"/>
                <a:gd name="T81" fmla="*/ 201 h 681"/>
                <a:gd name="T82" fmla="*/ 488 w 488"/>
                <a:gd name="T83" fmla="*/ 648 h 681"/>
                <a:gd name="T84" fmla="*/ 483 w 488"/>
                <a:gd name="T85" fmla="*/ 662 h 681"/>
                <a:gd name="T86" fmla="*/ 473 w 488"/>
                <a:gd name="T87" fmla="*/ 670 h 681"/>
                <a:gd name="T88" fmla="*/ 463 w 488"/>
                <a:gd name="T89" fmla="*/ 672 h 681"/>
                <a:gd name="T90" fmla="*/ 292 w 488"/>
                <a:gd name="T91" fmla="*/ 351 h 681"/>
                <a:gd name="T92" fmla="*/ 221 w 488"/>
                <a:gd name="T93" fmla="*/ 354 h 681"/>
                <a:gd name="T94" fmla="*/ 169 w 488"/>
                <a:gd name="T95" fmla="*/ 366 h 681"/>
                <a:gd name="T96" fmla="*/ 135 w 488"/>
                <a:gd name="T97" fmla="*/ 385 h 681"/>
                <a:gd name="T98" fmla="*/ 115 w 488"/>
                <a:gd name="T99" fmla="*/ 415 h 681"/>
                <a:gd name="T100" fmla="*/ 107 w 488"/>
                <a:gd name="T101" fmla="*/ 454 h 681"/>
                <a:gd name="T102" fmla="*/ 107 w 488"/>
                <a:gd name="T103" fmla="*/ 484 h 681"/>
                <a:gd name="T104" fmla="*/ 112 w 488"/>
                <a:gd name="T105" fmla="*/ 526 h 681"/>
                <a:gd name="T106" fmla="*/ 124 w 488"/>
                <a:gd name="T107" fmla="*/ 557 h 681"/>
                <a:gd name="T108" fmla="*/ 144 w 488"/>
                <a:gd name="T109" fmla="*/ 577 h 681"/>
                <a:gd name="T110" fmla="*/ 171 w 488"/>
                <a:gd name="T111" fmla="*/ 588 h 681"/>
                <a:gd name="T112" fmla="*/ 218 w 488"/>
                <a:gd name="T113" fmla="*/ 594 h 681"/>
                <a:gd name="T114" fmla="*/ 259 w 488"/>
                <a:gd name="T115" fmla="*/ 591 h 681"/>
                <a:gd name="T116" fmla="*/ 319 w 488"/>
                <a:gd name="T117" fmla="*/ 574 h 681"/>
                <a:gd name="T118" fmla="*/ 381 w 488"/>
                <a:gd name="T119" fmla="*/ 546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81">
                  <a:moveTo>
                    <a:pt x="463" y="672"/>
                  </a:moveTo>
                  <a:lnTo>
                    <a:pt x="408" y="672"/>
                  </a:lnTo>
                  <a:lnTo>
                    <a:pt x="408" y="672"/>
                  </a:lnTo>
                  <a:lnTo>
                    <a:pt x="403" y="672"/>
                  </a:lnTo>
                  <a:lnTo>
                    <a:pt x="399" y="670"/>
                  </a:lnTo>
                  <a:lnTo>
                    <a:pt x="394" y="667"/>
                  </a:lnTo>
                  <a:lnTo>
                    <a:pt x="390" y="665"/>
                  </a:lnTo>
                  <a:lnTo>
                    <a:pt x="388" y="662"/>
                  </a:lnTo>
                  <a:lnTo>
                    <a:pt x="386" y="657"/>
                  </a:lnTo>
                  <a:lnTo>
                    <a:pt x="384" y="652"/>
                  </a:lnTo>
                  <a:lnTo>
                    <a:pt x="384" y="648"/>
                  </a:lnTo>
                  <a:lnTo>
                    <a:pt x="384" y="622"/>
                  </a:lnTo>
                  <a:lnTo>
                    <a:pt x="384" y="622"/>
                  </a:lnTo>
                  <a:lnTo>
                    <a:pt x="362" y="634"/>
                  </a:lnTo>
                  <a:lnTo>
                    <a:pt x="340" y="644"/>
                  </a:lnTo>
                  <a:lnTo>
                    <a:pt x="317" y="655"/>
                  </a:lnTo>
                  <a:lnTo>
                    <a:pt x="294" y="664"/>
                  </a:lnTo>
                  <a:lnTo>
                    <a:pt x="271" y="671"/>
                  </a:lnTo>
                  <a:lnTo>
                    <a:pt x="247" y="677"/>
                  </a:lnTo>
                  <a:lnTo>
                    <a:pt x="223" y="680"/>
                  </a:lnTo>
                  <a:lnTo>
                    <a:pt x="198" y="681"/>
                  </a:lnTo>
                  <a:lnTo>
                    <a:pt x="198" y="681"/>
                  </a:lnTo>
                  <a:lnTo>
                    <a:pt x="178" y="680"/>
                  </a:lnTo>
                  <a:lnTo>
                    <a:pt x="160" y="679"/>
                  </a:lnTo>
                  <a:lnTo>
                    <a:pt x="142" y="675"/>
                  </a:lnTo>
                  <a:lnTo>
                    <a:pt x="123" y="671"/>
                  </a:lnTo>
                  <a:lnTo>
                    <a:pt x="107" y="665"/>
                  </a:lnTo>
                  <a:lnTo>
                    <a:pt x="90" y="658"/>
                  </a:lnTo>
                  <a:lnTo>
                    <a:pt x="75" y="650"/>
                  </a:lnTo>
                  <a:lnTo>
                    <a:pt x="61" y="640"/>
                  </a:lnTo>
                  <a:lnTo>
                    <a:pt x="48" y="627"/>
                  </a:lnTo>
                  <a:lnTo>
                    <a:pt x="36" y="613"/>
                  </a:lnTo>
                  <a:lnTo>
                    <a:pt x="26" y="597"/>
                  </a:lnTo>
                  <a:lnTo>
                    <a:pt x="18" y="579"/>
                  </a:lnTo>
                  <a:lnTo>
                    <a:pt x="11" y="560"/>
                  </a:lnTo>
                  <a:lnTo>
                    <a:pt x="5" y="537"/>
                  </a:lnTo>
                  <a:lnTo>
                    <a:pt x="2" y="513"/>
                  </a:lnTo>
                  <a:lnTo>
                    <a:pt x="0" y="485"/>
                  </a:lnTo>
                  <a:lnTo>
                    <a:pt x="0" y="470"/>
                  </a:lnTo>
                  <a:lnTo>
                    <a:pt x="0" y="470"/>
                  </a:lnTo>
                  <a:lnTo>
                    <a:pt x="2" y="447"/>
                  </a:lnTo>
                  <a:lnTo>
                    <a:pt x="5" y="424"/>
                  </a:lnTo>
                  <a:lnTo>
                    <a:pt x="10" y="404"/>
                  </a:lnTo>
                  <a:lnTo>
                    <a:pt x="17" y="385"/>
                  </a:lnTo>
                  <a:lnTo>
                    <a:pt x="26" y="367"/>
                  </a:lnTo>
                  <a:lnTo>
                    <a:pt x="30" y="359"/>
                  </a:lnTo>
                  <a:lnTo>
                    <a:pt x="36" y="351"/>
                  </a:lnTo>
                  <a:lnTo>
                    <a:pt x="43" y="344"/>
                  </a:lnTo>
                  <a:lnTo>
                    <a:pt x="50" y="337"/>
                  </a:lnTo>
                  <a:lnTo>
                    <a:pt x="58" y="330"/>
                  </a:lnTo>
                  <a:lnTo>
                    <a:pt x="66" y="323"/>
                  </a:lnTo>
                  <a:lnTo>
                    <a:pt x="84" y="312"/>
                  </a:lnTo>
                  <a:lnTo>
                    <a:pt x="105" y="303"/>
                  </a:lnTo>
                  <a:lnTo>
                    <a:pt x="129" y="293"/>
                  </a:lnTo>
                  <a:lnTo>
                    <a:pt x="155" y="287"/>
                  </a:lnTo>
                  <a:lnTo>
                    <a:pt x="185" y="282"/>
                  </a:lnTo>
                  <a:lnTo>
                    <a:pt x="217" y="277"/>
                  </a:lnTo>
                  <a:lnTo>
                    <a:pt x="253" y="275"/>
                  </a:lnTo>
                  <a:lnTo>
                    <a:pt x="292" y="275"/>
                  </a:lnTo>
                  <a:lnTo>
                    <a:pt x="381" y="275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09"/>
                  </a:lnTo>
                  <a:lnTo>
                    <a:pt x="379" y="191"/>
                  </a:lnTo>
                  <a:lnTo>
                    <a:pt x="378" y="176"/>
                  </a:lnTo>
                  <a:lnTo>
                    <a:pt x="374" y="163"/>
                  </a:lnTo>
                  <a:lnTo>
                    <a:pt x="370" y="150"/>
                  </a:lnTo>
                  <a:lnTo>
                    <a:pt x="365" y="139"/>
                  </a:lnTo>
                  <a:lnTo>
                    <a:pt x="360" y="129"/>
                  </a:lnTo>
                  <a:lnTo>
                    <a:pt x="351" y="120"/>
                  </a:lnTo>
                  <a:lnTo>
                    <a:pt x="343" y="113"/>
                  </a:lnTo>
                  <a:lnTo>
                    <a:pt x="334" y="107"/>
                  </a:lnTo>
                  <a:lnTo>
                    <a:pt x="324" y="102"/>
                  </a:lnTo>
                  <a:lnTo>
                    <a:pt x="312" y="97"/>
                  </a:lnTo>
                  <a:lnTo>
                    <a:pt x="299" y="94"/>
                  </a:lnTo>
                  <a:lnTo>
                    <a:pt x="285" y="92"/>
                  </a:lnTo>
                  <a:lnTo>
                    <a:pt x="269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197" y="92"/>
                  </a:lnTo>
                  <a:lnTo>
                    <a:pt x="148" y="93"/>
                  </a:lnTo>
                  <a:lnTo>
                    <a:pt x="106" y="96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53" y="100"/>
                  </a:lnTo>
                  <a:lnTo>
                    <a:pt x="50" y="98"/>
                  </a:lnTo>
                  <a:lnTo>
                    <a:pt x="46" y="96"/>
                  </a:lnTo>
                  <a:lnTo>
                    <a:pt x="44" y="94"/>
                  </a:lnTo>
                  <a:lnTo>
                    <a:pt x="42" y="90"/>
                  </a:lnTo>
                  <a:lnTo>
                    <a:pt x="39" y="86"/>
                  </a:lnTo>
                  <a:lnTo>
                    <a:pt x="39" y="80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3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6" y="23"/>
                  </a:lnTo>
                  <a:lnTo>
                    <a:pt x="50" y="20"/>
                  </a:lnTo>
                  <a:lnTo>
                    <a:pt x="54" y="18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104" y="9"/>
                  </a:lnTo>
                  <a:lnTo>
                    <a:pt x="146" y="4"/>
                  </a:lnTo>
                  <a:lnTo>
                    <a:pt x="195" y="1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1"/>
                  </a:lnTo>
                  <a:lnTo>
                    <a:pt x="310" y="3"/>
                  </a:lnTo>
                  <a:lnTo>
                    <a:pt x="337" y="9"/>
                  </a:lnTo>
                  <a:lnTo>
                    <a:pt x="360" y="15"/>
                  </a:lnTo>
                  <a:lnTo>
                    <a:pt x="381" y="24"/>
                  </a:lnTo>
                  <a:lnTo>
                    <a:pt x="401" y="34"/>
                  </a:lnTo>
                  <a:lnTo>
                    <a:pt x="418" y="46"/>
                  </a:lnTo>
                  <a:lnTo>
                    <a:pt x="433" y="59"/>
                  </a:lnTo>
                  <a:lnTo>
                    <a:pt x="446" y="76"/>
                  </a:lnTo>
                  <a:lnTo>
                    <a:pt x="457" y="93"/>
                  </a:lnTo>
                  <a:lnTo>
                    <a:pt x="466" y="111"/>
                  </a:lnTo>
                  <a:lnTo>
                    <a:pt x="474" y="131"/>
                  </a:lnTo>
                  <a:lnTo>
                    <a:pt x="480" y="152"/>
                  </a:lnTo>
                  <a:lnTo>
                    <a:pt x="485" y="176"/>
                  </a:lnTo>
                  <a:lnTo>
                    <a:pt x="487" y="201"/>
                  </a:lnTo>
                  <a:lnTo>
                    <a:pt x="488" y="227"/>
                  </a:lnTo>
                  <a:lnTo>
                    <a:pt x="488" y="648"/>
                  </a:lnTo>
                  <a:lnTo>
                    <a:pt x="488" y="648"/>
                  </a:lnTo>
                  <a:lnTo>
                    <a:pt x="487" y="652"/>
                  </a:lnTo>
                  <a:lnTo>
                    <a:pt x="486" y="657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77" y="667"/>
                  </a:lnTo>
                  <a:lnTo>
                    <a:pt x="473" y="670"/>
                  </a:lnTo>
                  <a:lnTo>
                    <a:pt x="468" y="672"/>
                  </a:lnTo>
                  <a:lnTo>
                    <a:pt x="463" y="672"/>
                  </a:lnTo>
                  <a:lnTo>
                    <a:pt x="463" y="672"/>
                  </a:lnTo>
                  <a:close/>
                  <a:moveTo>
                    <a:pt x="381" y="351"/>
                  </a:moveTo>
                  <a:lnTo>
                    <a:pt x="292" y="351"/>
                  </a:lnTo>
                  <a:lnTo>
                    <a:pt x="292" y="351"/>
                  </a:lnTo>
                  <a:lnTo>
                    <a:pt x="265" y="351"/>
                  </a:lnTo>
                  <a:lnTo>
                    <a:pt x="243" y="353"/>
                  </a:lnTo>
                  <a:lnTo>
                    <a:pt x="221" y="354"/>
                  </a:lnTo>
                  <a:lnTo>
                    <a:pt x="201" y="358"/>
                  </a:lnTo>
                  <a:lnTo>
                    <a:pt x="184" y="361"/>
                  </a:lnTo>
                  <a:lnTo>
                    <a:pt x="169" y="366"/>
                  </a:lnTo>
                  <a:lnTo>
                    <a:pt x="156" y="371"/>
                  </a:lnTo>
                  <a:lnTo>
                    <a:pt x="145" y="378"/>
                  </a:lnTo>
                  <a:lnTo>
                    <a:pt x="135" y="385"/>
                  </a:lnTo>
                  <a:lnTo>
                    <a:pt x="127" y="394"/>
                  </a:lnTo>
                  <a:lnTo>
                    <a:pt x="121" y="404"/>
                  </a:lnTo>
                  <a:lnTo>
                    <a:pt x="115" y="415"/>
                  </a:lnTo>
                  <a:lnTo>
                    <a:pt x="112" y="427"/>
                  </a:lnTo>
                  <a:lnTo>
                    <a:pt x="109" y="439"/>
                  </a:lnTo>
                  <a:lnTo>
                    <a:pt x="107" y="454"/>
                  </a:lnTo>
                  <a:lnTo>
                    <a:pt x="107" y="469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7" y="500"/>
                  </a:lnTo>
                  <a:lnTo>
                    <a:pt x="109" y="514"/>
                  </a:lnTo>
                  <a:lnTo>
                    <a:pt x="112" y="526"/>
                  </a:lnTo>
                  <a:lnTo>
                    <a:pt x="115" y="538"/>
                  </a:lnTo>
                  <a:lnTo>
                    <a:pt x="119" y="548"/>
                  </a:lnTo>
                  <a:lnTo>
                    <a:pt x="124" y="557"/>
                  </a:lnTo>
                  <a:lnTo>
                    <a:pt x="130" y="564"/>
                  </a:lnTo>
                  <a:lnTo>
                    <a:pt x="137" y="571"/>
                  </a:lnTo>
                  <a:lnTo>
                    <a:pt x="144" y="577"/>
                  </a:lnTo>
                  <a:lnTo>
                    <a:pt x="152" y="581"/>
                  </a:lnTo>
                  <a:lnTo>
                    <a:pt x="161" y="586"/>
                  </a:lnTo>
                  <a:lnTo>
                    <a:pt x="171" y="588"/>
                  </a:lnTo>
                  <a:lnTo>
                    <a:pt x="182" y="591"/>
                  </a:lnTo>
                  <a:lnTo>
                    <a:pt x="193" y="593"/>
                  </a:lnTo>
                  <a:lnTo>
                    <a:pt x="218" y="594"/>
                  </a:lnTo>
                  <a:lnTo>
                    <a:pt x="218" y="594"/>
                  </a:lnTo>
                  <a:lnTo>
                    <a:pt x="239" y="593"/>
                  </a:lnTo>
                  <a:lnTo>
                    <a:pt x="259" y="591"/>
                  </a:lnTo>
                  <a:lnTo>
                    <a:pt x="279" y="587"/>
                  </a:lnTo>
                  <a:lnTo>
                    <a:pt x="299" y="581"/>
                  </a:lnTo>
                  <a:lnTo>
                    <a:pt x="319" y="574"/>
                  </a:lnTo>
                  <a:lnTo>
                    <a:pt x="339" y="566"/>
                  </a:lnTo>
                  <a:lnTo>
                    <a:pt x="360" y="556"/>
                  </a:lnTo>
                  <a:lnTo>
                    <a:pt x="381" y="546"/>
                  </a:lnTo>
                  <a:lnTo>
                    <a:pt x="381" y="35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3" name="Freeform 185"/>
            <p:cNvSpPr>
              <a:spLocks/>
            </p:cNvSpPr>
            <p:nvPr/>
          </p:nvSpPr>
          <p:spPr bwMode="auto">
            <a:xfrm>
              <a:off x="5139180" y="4488174"/>
              <a:ext cx="80153" cy="163275"/>
            </a:xfrm>
            <a:custGeom>
              <a:avLst/>
              <a:gdLst>
                <a:gd name="T0" fmla="*/ 383 w 404"/>
                <a:gd name="T1" fmla="*/ 818 h 825"/>
                <a:gd name="T2" fmla="*/ 343 w 404"/>
                <a:gd name="T3" fmla="*/ 823 h 825"/>
                <a:gd name="T4" fmla="*/ 304 w 404"/>
                <a:gd name="T5" fmla="*/ 825 h 825"/>
                <a:gd name="T6" fmla="*/ 284 w 404"/>
                <a:gd name="T7" fmla="*/ 824 h 825"/>
                <a:gd name="T8" fmla="*/ 247 w 404"/>
                <a:gd name="T9" fmla="*/ 821 h 825"/>
                <a:gd name="T10" fmla="*/ 216 w 404"/>
                <a:gd name="T11" fmla="*/ 814 h 825"/>
                <a:gd name="T12" fmla="*/ 191 w 404"/>
                <a:gd name="T13" fmla="*/ 802 h 825"/>
                <a:gd name="T14" fmla="*/ 170 w 404"/>
                <a:gd name="T15" fmla="*/ 784 h 825"/>
                <a:gd name="T16" fmla="*/ 156 w 404"/>
                <a:gd name="T17" fmla="*/ 759 h 825"/>
                <a:gd name="T18" fmla="*/ 145 w 404"/>
                <a:gd name="T19" fmla="*/ 727 h 825"/>
                <a:gd name="T20" fmla="*/ 141 w 404"/>
                <a:gd name="T21" fmla="*/ 686 h 825"/>
                <a:gd name="T22" fmla="*/ 140 w 404"/>
                <a:gd name="T23" fmla="*/ 241 h 825"/>
                <a:gd name="T24" fmla="*/ 23 w 404"/>
                <a:gd name="T25" fmla="*/ 229 h 825"/>
                <a:gd name="T26" fmla="*/ 9 w 404"/>
                <a:gd name="T27" fmla="*/ 224 h 825"/>
                <a:gd name="T28" fmla="*/ 3 w 404"/>
                <a:gd name="T29" fmla="*/ 218 h 825"/>
                <a:gd name="T30" fmla="*/ 0 w 404"/>
                <a:gd name="T31" fmla="*/ 212 h 825"/>
                <a:gd name="T32" fmla="*/ 0 w 404"/>
                <a:gd name="T33" fmla="*/ 174 h 825"/>
                <a:gd name="T34" fmla="*/ 0 w 404"/>
                <a:gd name="T35" fmla="*/ 169 h 825"/>
                <a:gd name="T36" fmla="*/ 3 w 404"/>
                <a:gd name="T37" fmla="*/ 161 h 825"/>
                <a:gd name="T38" fmla="*/ 9 w 404"/>
                <a:gd name="T39" fmla="*/ 155 h 825"/>
                <a:gd name="T40" fmla="*/ 18 w 404"/>
                <a:gd name="T41" fmla="*/ 153 h 825"/>
                <a:gd name="T42" fmla="*/ 140 w 404"/>
                <a:gd name="T43" fmla="*/ 152 h 825"/>
                <a:gd name="T44" fmla="*/ 140 w 404"/>
                <a:gd name="T45" fmla="*/ 34 h 825"/>
                <a:gd name="T46" fmla="*/ 141 w 404"/>
                <a:gd name="T47" fmla="*/ 26 h 825"/>
                <a:gd name="T48" fmla="*/ 145 w 404"/>
                <a:gd name="T49" fmla="*/ 18 h 825"/>
                <a:gd name="T50" fmla="*/ 152 w 404"/>
                <a:gd name="T51" fmla="*/ 13 h 825"/>
                <a:gd name="T52" fmla="*/ 161 w 404"/>
                <a:gd name="T53" fmla="*/ 10 h 825"/>
                <a:gd name="T54" fmla="*/ 224 w 404"/>
                <a:gd name="T55" fmla="*/ 0 h 825"/>
                <a:gd name="T56" fmla="*/ 228 w 404"/>
                <a:gd name="T57" fmla="*/ 0 h 825"/>
                <a:gd name="T58" fmla="*/ 235 w 404"/>
                <a:gd name="T59" fmla="*/ 2 h 825"/>
                <a:gd name="T60" fmla="*/ 240 w 404"/>
                <a:gd name="T61" fmla="*/ 6 h 825"/>
                <a:gd name="T62" fmla="*/ 244 w 404"/>
                <a:gd name="T63" fmla="*/ 12 h 825"/>
                <a:gd name="T64" fmla="*/ 246 w 404"/>
                <a:gd name="T65" fmla="*/ 20 h 825"/>
                <a:gd name="T66" fmla="*/ 376 w 404"/>
                <a:gd name="T67" fmla="*/ 152 h 825"/>
                <a:gd name="T68" fmla="*/ 382 w 404"/>
                <a:gd name="T69" fmla="*/ 153 h 825"/>
                <a:gd name="T70" fmla="*/ 390 w 404"/>
                <a:gd name="T71" fmla="*/ 156 h 825"/>
                <a:gd name="T72" fmla="*/ 396 w 404"/>
                <a:gd name="T73" fmla="*/ 163 h 825"/>
                <a:gd name="T74" fmla="*/ 400 w 404"/>
                <a:gd name="T75" fmla="*/ 171 h 825"/>
                <a:gd name="T76" fmla="*/ 400 w 404"/>
                <a:gd name="T77" fmla="*/ 217 h 825"/>
                <a:gd name="T78" fmla="*/ 400 w 404"/>
                <a:gd name="T79" fmla="*/ 222 h 825"/>
                <a:gd name="T80" fmla="*/ 396 w 404"/>
                <a:gd name="T81" fmla="*/ 231 h 825"/>
                <a:gd name="T82" fmla="*/ 390 w 404"/>
                <a:gd name="T83" fmla="*/ 238 h 825"/>
                <a:gd name="T84" fmla="*/ 382 w 404"/>
                <a:gd name="T85" fmla="*/ 241 h 825"/>
                <a:gd name="T86" fmla="*/ 246 w 404"/>
                <a:gd name="T87" fmla="*/ 241 h 825"/>
                <a:gd name="T88" fmla="*/ 246 w 404"/>
                <a:gd name="T89" fmla="*/ 662 h 825"/>
                <a:gd name="T90" fmla="*/ 250 w 404"/>
                <a:gd name="T91" fmla="*/ 702 h 825"/>
                <a:gd name="T92" fmla="*/ 254 w 404"/>
                <a:gd name="T93" fmla="*/ 716 h 825"/>
                <a:gd name="T94" fmla="*/ 260 w 404"/>
                <a:gd name="T95" fmla="*/ 725 h 825"/>
                <a:gd name="T96" fmla="*/ 269 w 404"/>
                <a:gd name="T97" fmla="*/ 732 h 825"/>
                <a:gd name="T98" fmla="*/ 281 w 404"/>
                <a:gd name="T99" fmla="*/ 737 h 825"/>
                <a:gd name="T100" fmla="*/ 310 w 404"/>
                <a:gd name="T101" fmla="*/ 739 h 825"/>
                <a:gd name="T102" fmla="*/ 378 w 404"/>
                <a:gd name="T103" fmla="*/ 739 h 825"/>
                <a:gd name="T104" fmla="*/ 394 w 404"/>
                <a:gd name="T105" fmla="*/ 741 h 825"/>
                <a:gd name="T106" fmla="*/ 400 w 404"/>
                <a:gd name="T107" fmla="*/ 745 h 825"/>
                <a:gd name="T108" fmla="*/ 403 w 404"/>
                <a:gd name="T109" fmla="*/ 752 h 825"/>
                <a:gd name="T110" fmla="*/ 404 w 404"/>
                <a:gd name="T111" fmla="*/ 798 h 825"/>
                <a:gd name="T112" fmla="*/ 402 w 404"/>
                <a:gd name="T113" fmla="*/ 806 h 825"/>
                <a:gd name="T114" fmla="*/ 399 w 404"/>
                <a:gd name="T115" fmla="*/ 811 h 825"/>
                <a:gd name="T116" fmla="*/ 392 w 404"/>
                <a:gd name="T117" fmla="*/ 816 h 825"/>
                <a:gd name="T118" fmla="*/ 383 w 404"/>
                <a:gd name="T119" fmla="*/ 818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825">
                  <a:moveTo>
                    <a:pt x="383" y="818"/>
                  </a:moveTo>
                  <a:lnTo>
                    <a:pt x="383" y="818"/>
                  </a:lnTo>
                  <a:lnTo>
                    <a:pt x="363" y="821"/>
                  </a:lnTo>
                  <a:lnTo>
                    <a:pt x="343" y="823"/>
                  </a:lnTo>
                  <a:lnTo>
                    <a:pt x="322" y="824"/>
                  </a:lnTo>
                  <a:lnTo>
                    <a:pt x="304" y="825"/>
                  </a:lnTo>
                  <a:lnTo>
                    <a:pt x="304" y="825"/>
                  </a:lnTo>
                  <a:lnTo>
                    <a:pt x="284" y="824"/>
                  </a:lnTo>
                  <a:lnTo>
                    <a:pt x="265" y="823"/>
                  </a:lnTo>
                  <a:lnTo>
                    <a:pt x="247" y="821"/>
                  </a:lnTo>
                  <a:lnTo>
                    <a:pt x="231" y="818"/>
                  </a:lnTo>
                  <a:lnTo>
                    <a:pt x="216" y="814"/>
                  </a:lnTo>
                  <a:lnTo>
                    <a:pt x="203" y="808"/>
                  </a:lnTo>
                  <a:lnTo>
                    <a:pt x="191" y="802"/>
                  </a:lnTo>
                  <a:lnTo>
                    <a:pt x="180" y="793"/>
                  </a:lnTo>
                  <a:lnTo>
                    <a:pt x="170" y="784"/>
                  </a:lnTo>
                  <a:lnTo>
                    <a:pt x="162" y="772"/>
                  </a:lnTo>
                  <a:lnTo>
                    <a:pt x="156" y="759"/>
                  </a:lnTo>
                  <a:lnTo>
                    <a:pt x="150" y="744"/>
                  </a:lnTo>
                  <a:lnTo>
                    <a:pt x="145" y="727"/>
                  </a:lnTo>
                  <a:lnTo>
                    <a:pt x="142" y="708"/>
                  </a:lnTo>
                  <a:lnTo>
                    <a:pt x="141" y="686"/>
                  </a:lnTo>
                  <a:lnTo>
                    <a:pt x="140" y="662"/>
                  </a:lnTo>
                  <a:lnTo>
                    <a:pt x="140" y="241"/>
                  </a:lnTo>
                  <a:lnTo>
                    <a:pt x="23" y="229"/>
                  </a:lnTo>
                  <a:lnTo>
                    <a:pt x="23" y="229"/>
                  </a:lnTo>
                  <a:lnTo>
                    <a:pt x="13" y="226"/>
                  </a:lnTo>
                  <a:lnTo>
                    <a:pt x="9" y="224"/>
                  </a:lnTo>
                  <a:lnTo>
                    <a:pt x="6" y="222"/>
                  </a:lnTo>
                  <a:lnTo>
                    <a:pt x="3" y="218"/>
                  </a:lnTo>
                  <a:lnTo>
                    <a:pt x="1" y="215"/>
                  </a:lnTo>
                  <a:lnTo>
                    <a:pt x="0" y="212"/>
                  </a:lnTo>
                  <a:lnTo>
                    <a:pt x="0" y="20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69"/>
                  </a:lnTo>
                  <a:lnTo>
                    <a:pt x="1" y="164"/>
                  </a:lnTo>
                  <a:lnTo>
                    <a:pt x="3" y="161"/>
                  </a:lnTo>
                  <a:lnTo>
                    <a:pt x="6" y="158"/>
                  </a:lnTo>
                  <a:lnTo>
                    <a:pt x="9" y="155"/>
                  </a:lnTo>
                  <a:lnTo>
                    <a:pt x="13" y="154"/>
                  </a:lnTo>
                  <a:lnTo>
                    <a:pt x="18" y="153"/>
                  </a:lnTo>
                  <a:lnTo>
                    <a:pt x="23" y="152"/>
                  </a:lnTo>
                  <a:lnTo>
                    <a:pt x="140" y="152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40" y="29"/>
                  </a:lnTo>
                  <a:lnTo>
                    <a:pt x="141" y="26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9" y="15"/>
                  </a:lnTo>
                  <a:lnTo>
                    <a:pt x="152" y="13"/>
                  </a:lnTo>
                  <a:lnTo>
                    <a:pt x="157" y="11"/>
                  </a:lnTo>
                  <a:lnTo>
                    <a:pt x="161" y="1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5" y="2"/>
                  </a:lnTo>
                  <a:lnTo>
                    <a:pt x="238" y="4"/>
                  </a:lnTo>
                  <a:lnTo>
                    <a:pt x="240" y="6"/>
                  </a:lnTo>
                  <a:lnTo>
                    <a:pt x="243" y="8"/>
                  </a:lnTo>
                  <a:lnTo>
                    <a:pt x="244" y="12"/>
                  </a:lnTo>
                  <a:lnTo>
                    <a:pt x="245" y="17"/>
                  </a:lnTo>
                  <a:lnTo>
                    <a:pt x="246" y="20"/>
                  </a:lnTo>
                  <a:lnTo>
                    <a:pt x="246" y="152"/>
                  </a:lnTo>
                  <a:lnTo>
                    <a:pt x="376" y="152"/>
                  </a:lnTo>
                  <a:lnTo>
                    <a:pt x="376" y="152"/>
                  </a:lnTo>
                  <a:lnTo>
                    <a:pt x="382" y="153"/>
                  </a:lnTo>
                  <a:lnTo>
                    <a:pt x="385" y="154"/>
                  </a:lnTo>
                  <a:lnTo>
                    <a:pt x="390" y="156"/>
                  </a:lnTo>
                  <a:lnTo>
                    <a:pt x="393" y="159"/>
                  </a:lnTo>
                  <a:lnTo>
                    <a:pt x="396" y="163"/>
                  </a:lnTo>
                  <a:lnTo>
                    <a:pt x="399" y="167"/>
                  </a:lnTo>
                  <a:lnTo>
                    <a:pt x="400" y="171"/>
                  </a:lnTo>
                  <a:lnTo>
                    <a:pt x="400" y="176"/>
                  </a:lnTo>
                  <a:lnTo>
                    <a:pt x="400" y="217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399" y="226"/>
                  </a:lnTo>
                  <a:lnTo>
                    <a:pt x="396" y="231"/>
                  </a:lnTo>
                  <a:lnTo>
                    <a:pt x="393" y="234"/>
                  </a:lnTo>
                  <a:lnTo>
                    <a:pt x="390" y="238"/>
                  </a:lnTo>
                  <a:lnTo>
                    <a:pt x="385" y="239"/>
                  </a:lnTo>
                  <a:lnTo>
                    <a:pt x="382" y="241"/>
                  </a:lnTo>
                  <a:lnTo>
                    <a:pt x="376" y="241"/>
                  </a:lnTo>
                  <a:lnTo>
                    <a:pt x="246" y="241"/>
                  </a:lnTo>
                  <a:lnTo>
                    <a:pt x="246" y="662"/>
                  </a:lnTo>
                  <a:lnTo>
                    <a:pt x="246" y="662"/>
                  </a:lnTo>
                  <a:lnTo>
                    <a:pt x="246" y="685"/>
                  </a:lnTo>
                  <a:lnTo>
                    <a:pt x="250" y="702"/>
                  </a:lnTo>
                  <a:lnTo>
                    <a:pt x="251" y="709"/>
                  </a:lnTo>
                  <a:lnTo>
                    <a:pt x="254" y="716"/>
                  </a:lnTo>
                  <a:lnTo>
                    <a:pt x="257" y="721"/>
                  </a:lnTo>
                  <a:lnTo>
                    <a:pt x="260" y="725"/>
                  </a:lnTo>
                  <a:lnTo>
                    <a:pt x="265" y="729"/>
                  </a:lnTo>
                  <a:lnTo>
                    <a:pt x="269" y="732"/>
                  </a:lnTo>
                  <a:lnTo>
                    <a:pt x="275" y="735"/>
                  </a:lnTo>
                  <a:lnTo>
                    <a:pt x="281" y="737"/>
                  </a:lnTo>
                  <a:lnTo>
                    <a:pt x="294" y="738"/>
                  </a:lnTo>
                  <a:lnTo>
                    <a:pt x="310" y="739"/>
                  </a:lnTo>
                  <a:lnTo>
                    <a:pt x="378" y="739"/>
                  </a:lnTo>
                  <a:lnTo>
                    <a:pt x="378" y="739"/>
                  </a:lnTo>
                  <a:lnTo>
                    <a:pt x="390" y="740"/>
                  </a:lnTo>
                  <a:lnTo>
                    <a:pt x="394" y="741"/>
                  </a:lnTo>
                  <a:lnTo>
                    <a:pt x="398" y="743"/>
                  </a:lnTo>
                  <a:lnTo>
                    <a:pt x="400" y="745"/>
                  </a:lnTo>
                  <a:lnTo>
                    <a:pt x="402" y="748"/>
                  </a:lnTo>
                  <a:lnTo>
                    <a:pt x="403" y="752"/>
                  </a:lnTo>
                  <a:lnTo>
                    <a:pt x="404" y="755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2" y="806"/>
                  </a:lnTo>
                  <a:lnTo>
                    <a:pt x="401" y="809"/>
                  </a:lnTo>
                  <a:lnTo>
                    <a:pt x="399" y="811"/>
                  </a:lnTo>
                  <a:lnTo>
                    <a:pt x="396" y="814"/>
                  </a:lnTo>
                  <a:lnTo>
                    <a:pt x="392" y="816"/>
                  </a:lnTo>
                  <a:lnTo>
                    <a:pt x="383" y="818"/>
                  </a:lnTo>
                  <a:lnTo>
                    <a:pt x="383" y="818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4" name="Freeform 186"/>
            <p:cNvSpPr>
              <a:spLocks noEditPoints="1"/>
            </p:cNvSpPr>
            <p:nvPr/>
          </p:nvSpPr>
          <p:spPr bwMode="auto">
            <a:xfrm>
              <a:off x="5237145" y="4516673"/>
              <a:ext cx="105684" cy="134776"/>
            </a:xfrm>
            <a:custGeom>
              <a:avLst/>
              <a:gdLst>
                <a:gd name="T0" fmla="*/ 107 w 534"/>
                <a:gd name="T1" fmla="*/ 391 h 681"/>
                <a:gd name="T2" fmla="*/ 109 w 534"/>
                <a:gd name="T3" fmla="*/ 440 h 681"/>
                <a:gd name="T4" fmla="*/ 123 w 534"/>
                <a:gd name="T5" fmla="*/ 500 h 681"/>
                <a:gd name="T6" fmla="*/ 149 w 534"/>
                <a:gd name="T7" fmla="*/ 544 h 681"/>
                <a:gd name="T8" fmla="*/ 186 w 534"/>
                <a:gd name="T9" fmla="*/ 571 h 681"/>
                <a:gd name="T10" fmla="*/ 235 w 534"/>
                <a:gd name="T11" fmla="*/ 585 h 681"/>
                <a:gd name="T12" fmla="*/ 274 w 534"/>
                <a:gd name="T13" fmla="*/ 587 h 681"/>
                <a:gd name="T14" fmla="*/ 443 w 534"/>
                <a:gd name="T15" fmla="*/ 580 h 681"/>
                <a:gd name="T16" fmla="*/ 495 w 534"/>
                <a:gd name="T17" fmla="*/ 574 h 681"/>
                <a:gd name="T18" fmla="*/ 509 w 534"/>
                <a:gd name="T19" fmla="*/ 578 h 681"/>
                <a:gd name="T20" fmla="*/ 514 w 534"/>
                <a:gd name="T21" fmla="*/ 587 h 681"/>
                <a:gd name="T22" fmla="*/ 515 w 534"/>
                <a:gd name="T23" fmla="*/ 632 h 681"/>
                <a:gd name="T24" fmla="*/ 510 w 534"/>
                <a:gd name="T25" fmla="*/ 650 h 681"/>
                <a:gd name="T26" fmla="*/ 497 w 534"/>
                <a:gd name="T27" fmla="*/ 658 h 681"/>
                <a:gd name="T28" fmla="*/ 439 w 534"/>
                <a:gd name="T29" fmla="*/ 669 h 681"/>
                <a:gd name="T30" fmla="*/ 333 w 534"/>
                <a:gd name="T31" fmla="*/ 679 h 681"/>
                <a:gd name="T32" fmla="*/ 274 w 534"/>
                <a:gd name="T33" fmla="*/ 681 h 681"/>
                <a:gd name="T34" fmla="*/ 197 w 534"/>
                <a:gd name="T35" fmla="*/ 673 h 681"/>
                <a:gd name="T36" fmla="*/ 127 w 534"/>
                <a:gd name="T37" fmla="*/ 648 h 681"/>
                <a:gd name="T38" fmla="*/ 95 w 534"/>
                <a:gd name="T39" fmla="*/ 628 h 681"/>
                <a:gd name="T40" fmla="*/ 66 w 534"/>
                <a:gd name="T41" fmla="*/ 602 h 681"/>
                <a:gd name="T42" fmla="*/ 44 w 534"/>
                <a:gd name="T43" fmla="*/ 570 h 681"/>
                <a:gd name="T44" fmla="*/ 24 w 534"/>
                <a:gd name="T45" fmla="*/ 531 h 681"/>
                <a:gd name="T46" fmla="*/ 10 w 534"/>
                <a:gd name="T47" fmla="*/ 485 h 681"/>
                <a:gd name="T48" fmla="*/ 2 w 534"/>
                <a:gd name="T49" fmla="*/ 431 h 681"/>
                <a:gd name="T50" fmla="*/ 0 w 534"/>
                <a:gd name="T51" fmla="*/ 282 h 681"/>
                <a:gd name="T52" fmla="*/ 5 w 534"/>
                <a:gd name="T53" fmla="*/ 220 h 681"/>
                <a:gd name="T54" fmla="*/ 27 w 534"/>
                <a:gd name="T55" fmla="*/ 140 h 681"/>
                <a:gd name="T56" fmla="*/ 54 w 534"/>
                <a:gd name="T57" fmla="*/ 96 h 681"/>
                <a:gd name="T58" fmla="*/ 78 w 534"/>
                <a:gd name="T59" fmla="*/ 68 h 681"/>
                <a:gd name="T60" fmla="*/ 108 w 534"/>
                <a:gd name="T61" fmla="*/ 43 h 681"/>
                <a:gd name="T62" fmla="*/ 141 w 534"/>
                <a:gd name="T63" fmla="*/ 25 h 681"/>
                <a:gd name="T64" fmla="*/ 180 w 534"/>
                <a:gd name="T65" fmla="*/ 11 h 681"/>
                <a:gd name="T66" fmla="*/ 237 w 534"/>
                <a:gd name="T67" fmla="*/ 1 h 681"/>
                <a:gd name="T68" fmla="*/ 300 w 534"/>
                <a:gd name="T69" fmla="*/ 1 h 681"/>
                <a:gd name="T70" fmla="*/ 359 w 534"/>
                <a:gd name="T71" fmla="*/ 11 h 681"/>
                <a:gd name="T72" fmla="*/ 397 w 534"/>
                <a:gd name="T73" fmla="*/ 25 h 681"/>
                <a:gd name="T74" fmla="*/ 430 w 534"/>
                <a:gd name="T75" fmla="*/ 43 h 681"/>
                <a:gd name="T76" fmla="*/ 459 w 534"/>
                <a:gd name="T77" fmla="*/ 68 h 681"/>
                <a:gd name="T78" fmla="*/ 483 w 534"/>
                <a:gd name="T79" fmla="*/ 96 h 681"/>
                <a:gd name="T80" fmla="*/ 508 w 534"/>
                <a:gd name="T81" fmla="*/ 141 h 681"/>
                <a:gd name="T82" fmla="*/ 530 w 534"/>
                <a:gd name="T83" fmla="*/ 221 h 681"/>
                <a:gd name="T84" fmla="*/ 534 w 534"/>
                <a:gd name="T85" fmla="*/ 347 h 681"/>
                <a:gd name="T86" fmla="*/ 532 w 534"/>
                <a:gd name="T87" fmla="*/ 358 h 681"/>
                <a:gd name="T88" fmla="*/ 524 w 534"/>
                <a:gd name="T89" fmla="*/ 369 h 681"/>
                <a:gd name="T90" fmla="*/ 512 w 534"/>
                <a:gd name="T91" fmla="*/ 374 h 681"/>
                <a:gd name="T92" fmla="*/ 427 w 534"/>
                <a:gd name="T93" fmla="*/ 282 h 681"/>
                <a:gd name="T94" fmla="*/ 421 w 534"/>
                <a:gd name="T95" fmla="*/ 214 h 681"/>
                <a:gd name="T96" fmla="*/ 405 w 534"/>
                <a:gd name="T97" fmla="*/ 163 h 681"/>
                <a:gd name="T98" fmla="*/ 377 w 534"/>
                <a:gd name="T99" fmla="*/ 126 h 681"/>
                <a:gd name="T100" fmla="*/ 338 w 534"/>
                <a:gd name="T101" fmla="*/ 103 h 681"/>
                <a:gd name="T102" fmla="*/ 288 w 534"/>
                <a:gd name="T103" fmla="*/ 94 h 681"/>
                <a:gd name="T104" fmla="*/ 250 w 534"/>
                <a:gd name="T105" fmla="*/ 94 h 681"/>
                <a:gd name="T106" fmla="*/ 200 w 534"/>
                <a:gd name="T107" fmla="*/ 104 h 681"/>
                <a:gd name="T108" fmla="*/ 159 w 534"/>
                <a:gd name="T109" fmla="*/ 127 h 681"/>
                <a:gd name="T110" fmla="*/ 131 w 534"/>
                <a:gd name="T111" fmla="*/ 165 h 681"/>
                <a:gd name="T112" fmla="*/ 112 w 534"/>
                <a:gd name="T113" fmla="*/ 217 h 681"/>
                <a:gd name="T114" fmla="*/ 107 w 534"/>
                <a:gd name="T115" fmla="*/ 282 h 681"/>
                <a:gd name="T116" fmla="*/ 427 w 534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4" h="681">
                  <a:moveTo>
                    <a:pt x="512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8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31" y="516"/>
                  </a:lnTo>
                  <a:lnTo>
                    <a:pt x="139" y="531"/>
                  </a:lnTo>
                  <a:lnTo>
                    <a:pt x="149" y="544"/>
                  </a:lnTo>
                  <a:lnTo>
                    <a:pt x="161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2" y="577"/>
                  </a:lnTo>
                  <a:lnTo>
                    <a:pt x="218" y="581"/>
                  </a:lnTo>
                  <a:lnTo>
                    <a:pt x="235" y="585"/>
                  </a:lnTo>
                  <a:lnTo>
                    <a:pt x="255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30" y="587"/>
                  </a:lnTo>
                  <a:lnTo>
                    <a:pt x="388" y="584"/>
                  </a:lnTo>
                  <a:lnTo>
                    <a:pt x="443" y="580"/>
                  </a:lnTo>
                  <a:lnTo>
                    <a:pt x="490" y="574"/>
                  </a:lnTo>
                  <a:lnTo>
                    <a:pt x="490" y="574"/>
                  </a:lnTo>
                  <a:lnTo>
                    <a:pt x="495" y="574"/>
                  </a:lnTo>
                  <a:lnTo>
                    <a:pt x="495" y="574"/>
                  </a:lnTo>
                  <a:lnTo>
                    <a:pt x="502" y="576"/>
                  </a:lnTo>
                  <a:lnTo>
                    <a:pt x="509" y="578"/>
                  </a:lnTo>
                  <a:lnTo>
                    <a:pt x="512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5" y="592"/>
                  </a:lnTo>
                  <a:lnTo>
                    <a:pt x="515" y="632"/>
                  </a:lnTo>
                  <a:lnTo>
                    <a:pt x="515" y="632"/>
                  </a:lnTo>
                  <a:lnTo>
                    <a:pt x="514" y="642"/>
                  </a:lnTo>
                  <a:lnTo>
                    <a:pt x="513" y="647"/>
                  </a:lnTo>
                  <a:lnTo>
                    <a:pt x="510" y="650"/>
                  </a:lnTo>
                  <a:lnTo>
                    <a:pt x="507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39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9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3" y="667"/>
                  </a:lnTo>
                  <a:lnTo>
                    <a:pt x="149" y="658"/>
                  </a:lnTo>
                  <a:lnTo>
                    <a:pt x="127" y="648"/>
                  </a:lnTo>
                  <a:lnTo>
                    <a:pt x="116" y="642"/>
                  </a:lnTo>
                  <a:lnTo>
                    <a:pt x="105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4" y="570"/>
                  </a:lnTo>
                  <a:lnTo>
                    <a:pt x="35" y="557"/>
                  </a:lnTo>
                  <a:lnTo>
                    <a:pt x="30" y="545"/>
                  </a:lnTo>
                  <a:lnTo>
                    <a:pt x="24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10" y="485"/>
                  </a:lnTo>
                  <a:lnTo>
                    <a:pt x="7" y="468"/>
                  </a:lnTo>
                  <a:lnTo>
                    <a:pt x="3" y="449"/>
                  </a:lnTo>
                  <a:lnTo>
                    <a:pt x="2" y="431"/>
                  </a:lnTo>
                  <a:lnTo>
                    <a:pt x="1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5" y="220"/>
                  </a:lnTo>
                  <a:lnTo>
                    <a:pt x="10" y="193"/>
                  </a:lnTo>
                  <a:lnTo>
                    <a:pt x="18" y="165"/>
                  </a:lnTo>
                  <a:lnTo>
                    <a:pt x="27" y="140"/>
                  </a:lnTo>
                  <a:lnTo>
                    <a:pt x="40" y="117"/>
                  </a:lnTo>
                  <a:lnTo>
                    <a:pt x="46" y="107"/>
                  </a:lnTo>
                  <a:lnTo>
                    <a:pt x="54" y="96"/>
                  </a:lnTo>
                  <a:lnTo>
                    <a:pt x="62" y="86"/>
                  </a:lnTo>
                  <a:lnTo>
                    <a:pt x="70" y="77"/>
                  </a:lnTo>
                  <a:lnTo>
                    <a:pt x="78" y="68"/>
                  </a:lnTo>
                  <a:lnTo>
                    <a:pt x="88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30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80" y="11"/>
                  </a:lnTo>
                  <a:lnTo>
                    <a:pt x="194" y="8"/>
                  </a:lnTo>
                  <a:lnTo>
                    <a:pt x="208" y="4"/>
                  </a:lnTo>
                  <a:lnTo>
                    <a:pt x="237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5" y="8"/>
                  </a:lnTo>
                  <a:lnTo>
                    <a:pt x="359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7" y="25"/>
                  </a:lnTo>
                  <a:lnTo>
                    <a:pt x="408" y="31"/>
                  </a:lnTo>
                  <a:lnTo>
                    <a:pt x="420" y="37"/>
                  </a:lnTo>
                  <a:lnTo>
                    <a:pt x="430" y="43"/>
                  </a:lnTo>
                  <a:lnTo>
                    <a:pt x="440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7" y="118"/>
                  </a:lnTo>
                  <a:lnTo>
                    <a:pt x="508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30" y="221"/>
                  </a:lnTo>
                  <a:lnTo>
                    <a:pt x="533" y="251"/>
                  </a:lnTo>
                  <a:lnTo>
                    <a:pt x="534" y="282"/>
                  </a:lnTo>
                  <a:lnTo>
                    <a:pt x="534" y="347"/>
                  </a:lnTo>
                  <a:lnTo>
                    <a:pt x="534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1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2" y="374"/>
                  </a:lnTo>
                  <a:lnTo>
                    <a:pt x="512" y="374"/>
                  </a:lnTo>
                  <a:close/>
                  <a:moveTo>
                    <a:pt x="427" y="282"/>
                  </a:moveTo>
                  <a:lnTo>
                    <a:pt x="427" y="282"/>
                  </a:lnTo>
                  <a:lnTo>
                    <a:pt x="425" y="258"/>
                  </a:lnTo>
                  <a:lnTo>
                    <a:pt x="424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2" y="178"/>
                  </a:lnTo>
                  <a:lnTo>
                    <a:pt x="405" y="163"/>
                  </a:lnTo>
                  <a:lnTo>
                    <a:pt x="397" y="149"/>
                  </a:lnTo>
                  <a:lnTo>
                    <a:pt x="388" y="136"/>
                  </a:lnTo>
                  <a:lnTo>
                    <a:pt x="377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8" y="103"/>
                  </a:lnTo>
                  <a:lnTo>
                    <a:pt x="322" y="98"/>
                  </a:lnTo>
                  <a:lnTo>
                    <a:pt x="306" y="95"/>
                  </a:lnTo>
                  <a:lnTo>
                    <a:pt x="288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50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200" y="104"/>
                  </a:lnTo>
                  <a:lnTo>
                    <a:pt x="185" y="110"/>
                  </a:lnTo>
                  <a:lnTo>
                    <a:pt x="172" y="118"/>
                  </a:lnTo>
                  <a:lnTo>
                    <a:pt x="159" y="127"/>
                  </a:lnTo>
                  <a:lnTo>
                    <a:pt x="149" y="139"/>
                  </a:lnTo>
                  <a:lnTo>
                    <a:pt x="139" y="151"/>
                  </a:lnTo>
                  <a:lnTo>
                    <a:pt x="131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8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7" y="293"/>
                  </a:lnTo>
                  <a:lnTo>
                    <a:pt x="427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5" name="Freeform 187"/>
            <p:cNvSpPr>
              <a:spLocks noEditPoints="1"/>
            </p:cNvSpPr>
            <p:nvPr/>
          </p:nvSpPr>
          <p:spPr bwMode="auto">
            <a:xfrm>
              <a:off x="5368359" y="4518454"/>
              <a:ext cx="111621" cy="179306"/>
            </a:xfrm>
            <a:custGeom>
              <a:avLst/>
              <a:gdLst>
                <a:gd name="T0" fmla="*/ 523 w 566"/>
                <a:gd name="T1" fmla="*/ 121 h 906"/>
                <a:gd name="T2" fmla="*/ 542 w 566"/>
                <a:gd name="T3" fmla="*/ 224 h 906"/>
                <a:gd name="T4" fmla="*/ 517 w 566"/>
                <a:gd name="T5" fmla="*/ 330 h 906"/>
                <a:gd name="T6" fmla="*/ 418 w 566"/>
                <a:gd name="T7" fmla="*/ 409 h 906"/>
                <a:gd name="T8" fmla="*/ 274 w 566"/>
                <a:gd name="T9" fmla="*/ 430 h 906"/>
                <a:gd name="T10" fmla="*/ 162 w 566"/>
                <a:gd name="T11" fmla="*/ 416 h 906"/>
                <a:gd name="T12" fmla="*/ 116 w 566"/>
                <a:gd name="T13" fmla="*/ 419 h 906"/>
                <a:gd name="T14" fmla="*/ 104 w 566"/>
                <a:gd name="T15" fmla="*/ 447 h 906"/>
                <a:gd name="T16" fmla="*/ 124 w 566"/>
                <a:gd name="T17" fmla="*/ 479 h 906"/>
                <a:gd name="T18" fmla="*/ 407 w 566"/>
                <a:gd name="T19" fmla="*/ 556 h 906"/>
                <a:gd name="T20" fmla="*/ 510 w 566"/>
                <a:gd name="T21" fmla="*/ 611 h 906"/>
                <a:gd name="T22" fmla="*/ 553 w 566"/>
                <a:gd name="T23" fmla="*/ 709 h 906"/>
                <a:gd name="T24" fmla="*/ 538 w 566"/>
                <a:gd name="T25" fmla="*/ 797 h 906"/>
                <a:gd name="T26" fmla="*/ 452 w 566"/>
                <a:gd name="T27" fmla="*/ 877 h 906"/>
                <a:gd name="T28" fmla="*/ 277 w 566"/>
                <a:gd name="T29" fmla="*/ 906 h 906"/>
                <a:gd name="T30" fmla="*/ 128 w 566"/>
                <a:gd name="T31" fmla="*/ 885 h 906"/>
                <a:gd name="T32" fmla="*/ 26 w 566"/>
                <a:gd name="T33" fmla="*/ 811 h 906"/>
                <a:gd name="T34" fmla="*/ 0 w 566"/>
                <a:gd name="T35" fmla="*/ 703 h 906"/>
                <a:gd name="T36" fmla="*/ 9 w 566"/>
                <a:gd name="T37" fmla="*/ 643 h 906"/>
                <a:gd name="T38" fmla="*/ 75 w 566"/>
                <a:gd name="T39" fmla="*/ 549 h 906"/>
                <a:gd name="T40" fmla="*/ 33 w 566"/>
                <a:gd name="T41" fmla="*/ 518 h 906"/>
                <a:gd name="T42" fmla="*/ 12 w 566"/>
                <a:gd name="T43" fmla="*/ 451 h 906"/>
                <a:gd name="T44" fmla="*/ 31 w 566"/>
                <a:gd name="T45" fmla="*/ 391 h 906"/>
                <a:gd name="T46" fmla="*/ 36 w 566"/>
                <a:gd name="T47" fmla="*/ 336 h 906"/>
                <a:gd name="T48" fmla="*/ 6 w 566"/>
                <a:gd name="T49" fmla="*/ 224 h 906"/>
                <a:gd name="T50" fmla="*/ 18 w 566"/>
                <a:gd name="T51" fmla="*/ 135 h 906"/>
                <a:gd name="T52" fmla="*/ 97 w 566"/>
                <a:gd name="T53" fmla="*/ 40 h 906"/>
                <a:gd name="T54" fmla="*/ 236 w 566"/>
                <a:gd name="T55" fmla="*/ 1 h 906"/>
                <a:gd name="T56" fmla="*/ 554 w 566"/>
                <a:gd name="T57" fmla="*/ 4 h 906"/>
                <a:gd name="T58" fmla="*/ 566 w 566"/>
                <a:gd name="T59" fmla="*/ 58 h 906"/>
                <a:gd name="T60" fmla="*/ 557 w 566"/>
                <a:gd name="T61" fmla="*/ 77 h 906"/>
                <a:gd name="T62" fmla="*/ 446 w 566"/>
                <a:gd name="T63" fmla="*/ 701 h 906"/>
                <a:gd name="T64" fmla="*/ 422 w 566"/>
                <a:gd name="T65" fmla="*/ 659 h 906"/>
                <a:gd name="T66" fmla="*/ 299 w 566"/>
                <a:gd name="T67" fmla="*/ 615 h 906"/>
                <a:gd name="T68" fmla="*/ 120 w 566"/>
                <a:gd name="T69" fmla="*/ 628 h 906"/>
                <a:gd name="T70" fmla="*/ 104 w 566"/>
                <a:gd name="T71" fmla="*/ 713 h 906"/>
                <a:gd name="T72" fmla="*/ 124 w 566"/>
                <a:gd name="T73" fmla="*/ 778 h 906"/>
                <a:gd name="T74" fmla="*/ 194 w 566"/>
                <a:gd name="T75" fmla="*/ 815 h 906"/>
                <a:gd name="T76" fmla="*/ 301 w 566"/>
                <a:gd name="T77" fmla="*/ 823 h 906"/>
                <a:gd name="T78" fmla="*/ 404 w 566"/>
                <a:gd name="T79" fmla="*/ 802 h 906"/>
                <a:gd name="T80" fmla="*/ 443 w 566"/>
                <a:gd name="T81" fmla="*/ 752 h 906"/>
                <a:gd name="T82" fmla="*/ 437 w 566"/>
                <a:gd name="T83" fmla="*/ 214 h 906"/>
                <a:gd name="T84" fmla="*/ 420 w 566"/>
                <a:gd name="T85" fmla="*/ 141 h 906"/>
                <a:gd name="T86" fmla="*/ 354 w 566"/>
                <a:gd name="T87" fmla="*/ 95 h 906"/>
                <a:gd name="T88" fmla="*/ 250 w 566"/>
                <a:gd name="T89" fmla="*/ 86 h 906"/>
                <a:gd name="T90" fmla="*/ 151 w 566"/>
                <a:gd name="T91" fmla="*/ 116 h 906"/>
                <a:gd name="T92" fmla="*/ 114 w 566"/>
                <a:gd name="T93" fmla="*/ 177 h 906"/>
                <a:gd name="T94" fmla="*/ 111 w 566"/>
                <a:gd name="T95" fmla="*/ 234 h 906"/>
                <a:gd name="T96" fmla="*/ 133 w 566"/>
                <a:gd name="T97" fmla="*/ 296 h 906"/>
                <a:gd name="T98" fmla="*/ 207 w 566"/>
                <a:gd name="T99" fmla="*/ 339 h 906"/>
                <a:gd name="T100" fmla="*/ 319 w 566"/>
                <a:gd name="T101" fmla="*/ 344 h 906"/>
                <a:gd name="T102" fmla="*/ 405 w 566"/>
                <a:gd name="T103" fmla="*/ 312 h 906"/>
                <a:gd name="T104" fmla="*/ 436 w 566"/>
                <a:gd name="T105" fmla="*/ 25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6" h="906">
                  <a:moveTo>
                    <a:pt x="545" y="81"/>
                  </a:moveTo>
                  <a:lnTo>
                    <a:pt x="501" y="89"/>
                  </a:lnTo>
                  <a:lnTo>
                    <a:pt x="501" y="89"/>
                  </a:lnTo>
                  <a:lnTo>
                    <a:pt x="509" y="99"/>
                  </a:lnTo>
                  <a:lnTo>
                    <a:pt x="516" y="110"/>
                  </a:lnTo>
                  <a:lnTo>
                    <a:pt x="523" y="121"/>
                  </a:lnTo>
                  <a:lnTo>
                    <a:pt x="530" y="136"/>
                  </a:lnTo>
                  <a:lnTo>
                    <a:pt x="534" y="152"/>
                  </a:lnTo>
                  <a:lnTo>
                    <a:pt x="539" y="170"/>
                  </a:lnTo>
                  <a:lnTo>
                    <a:pt x="541" y="190"/>
                  </a:lnTo>
                  <a:lnTo>
                    <a:pt x="542" y="214"/>
                  </a:lnTo>
                  <a:lnTo>
                    <a:pt x="542" y="224"/>
                  </a:lnTo>
                  <a:lnTo>
                    <a:pt x="542" y="224"/>
                  </a:lnTo>
                  <a:lnTo>
                    <a:pt x="541" y="248"/>
                  </a:lnTo>
                  <a:lnTo>
                    <a:pt x="538" y="271"/>
                  </a:lnTo>
                  <a:lnTo>
                    <a:pt x="533" y="292"/>
                  </a:lnTo>
                  <a:lnTo>
                    <a:pt x="526" y="312"/>
                  </a:lnTo>
                  <a:lnTo>
                    <a:pt x="517" y="330"/>
                  </a:lnTo>
                  <a:lnTo>
                    <a:pt x="506" y="347"/>
                  </a:lnTo>
                  <a:lnTo>
                    <a:pt x="493" y="362"/>
                  </a:lnTo>
                  <a:lnTo>
                    <a:pt x="478" y="376"/>
                  </a:lnTo>
                  <a:lnTo>
                    <a:pt x="460" y="389"/>
                  </a:lnTo>
                  <a:lnTo>
                    <a:pt x="440" y="400"/>
                  </a:lnTo>
                  <a:lnTo>
                    <a:pt x="418" y="409"/>
                  </a:lnTo>
                  <a:lnTo>
                    <a:pt x="394" y="416"/>
                  </a:lnTo>
                  <a:lnTo>
                    <a:pt x="368" y="422"/>
                  </a:lnTo>
                  <a:lnTo>
                    <a:pt x="339" y="427"/>
                  </a:lnTo>
                  <a:lnTo>
                    <a:pt x="307" y="429"/>
                  </a:lnTo>
                  <a:lnTo>
                    <a:pt x="274" y="430"/>
                  </a:lnTo>
                  <a:lnTo>
                    <a:pt x="274" y="430"/>
                  </a:lnTo>
                  <a:lnTo>
                    <a:pt x="251" y="430"/>
                  </a:lnTo>
                  <a:lnTo>
                    <a:pt x="230" y="428"/>
                  </a:lnTo>
                  <a:lnTo>
                    <a:pt x="211" y="427"/>
                  </a:lnTo>
                  <a:lnTo>
                    <a:pt x="192" y="423"/>
                  </a:lnTo>
                  <a:lnTo>
                    <a:pt x="176" y="420"/>
                  </a:lnTo>
                  <a:lnTo>
                    <a:pt x="162" y="416"/>
                  </a:lnTo>
                  <a:lnTo>
                    <a:pt x="148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27" y="409"/>
                  </a:lnTo>
                  <a:lnTo>
                    <a:pt x="120" y="414"/>
                  </a:lnTo>
                  <a:lnTo>
                    <a:pt x="116" y="419"/>
                  </a:lnTo>
                  <a:lnTo>
                    <a:pt x="111" y="423"/>
                  </a:lnTo>
                  <a:lnTo>
                    <a:pt x="108" y="429"/>
                  </a:lnTo>
                  <a:lnTo>
                    <a:pt x="105" y="435"/>
                  </a:lnTo>
                  <a:lnTo>
                    <a:pt x="104" y="440"/>
                  </a:lnTo>
                  <a:lnTo>
                    <a:pt x="104" y="447"/>
                  </a:lnTo>
                  <a:lnTo>
                    <a:pt x="104" y="447"/>
                  </a:lnTo>
                  <a:lnTo>
                    <a:pt x="104" y="454"/>
                  </a:lnTo>
                  <a:lnTo>
                    <a:pt x="105" y="461"/>
                  </a:lnTo>
                  <a:lnTo>
                    <a:pt x="108" y="467"/>
                  </a:lnTo>
                  <a:lnTo>
                    <a:pt x="112" y="471"/>
                  </a:lnTo>
                  <a:lnTo>
                    <a:pt x="117" y="476"/>
                  </a:lnTo>
                  <a:lnTo>
                    <a:pt x="124" y="479"/>
                  </a:lnTo>
                  <a:lnTo>
                    <a:pt x="132" y="483"/>
                  </a:lnTo>
                  <a:lnTo>
                    <a:pt x="141" y="485"/>
                  </a:lnTo>
                  <a:lnTo>
                    <a:pt x="321" y="531"/>
                  </a:lnTo>
                  <a:lnTo>
                    <a:pt x="321" y="531"/>
                  </a:lnTo>
                  <a:lnTo>
                    <a:pt x="365" y="542"/>
                  </a:lnTo>
                  <a:lnTo>
                    <a:pt x="407" y="556"/>
                  </a:lnTo>
                  <a:lnTo>
                    <a:pt x="428" y="563"/>
                  </a:lnTo>
                  <a:lnTo>
                    <a:pt x="446" y="571"/>
                  </a:lnTo>
                  <a:lnTo>
                    <a:pt x="464" y="579"/>
                  </a:lnTo>
                  <a:lnTo>
                    <a:pt x="482" y="588"/>
                  </a:lnTo>
                  <a:lnTo>
                    <a:pt x="496" y="600"/>
                  </a:lnTo>
                  <a:lnTo>
                    <a:pt x="510" y="611"/>
                  </a:lnTo>
                  <a:lnTo>
                    <a:pt x="523" y="624"/>
                  </a:lnTo>
                  <a:lnTo>
                    <a:pt x="533" y="638"/>
                  </a:lnTo>
                  <a:lnTo>
                    <a:pt x="541" y="653"/>
                  </a:lnTo>
                  <a:lnTo>
                    <a:pt x="548" y="670"/>
                  </a:lnTo>
                  <a:lnTo>
                    <a:pt x="552" y="688"/>
                  </a:lnTo>
                  <a:lnTo>
                    <a:pt x="553" y="709"/>
                  </a:lnTo>
                  <a:lnTo>
                    <a:pt x="553" y="718"/>
                  </a:lnTo>
                  <a:lnTo>
                    <a:pt x="553" y="718"/>
                  </a:lnTo>
                  <a:lnTo>
                    <a:pt x="552" y="740"/>
                  </a:lnTo>
                  <a:lnTo>
                    <a:pt x="549" y="759"/>
                  </a:lnTo>
                  <a:lnTo>
                    <a:pt x="545" y="779"/>
                  </a:lnTo>
                  <a:lnTo>
                    <a:pt x="538" y="797"/>
                  </a:lnTo>
                  <a:lnTo>
                    <a:pt x="529" y="813"/>
                  </a:lnTo>
                  <a:lnTo>
                    <a:pt x="518" y="828"/>
                  </a:lnTo>
                  <a:lnTo>
                    <a:pt x="504" y="843"/>
                  </a:lnTo>
                  <a:lnTo>
                    <a:pt x="490" y="856"/>
                  </a:lnTo>
                  <a:lnTo>
                    <a:pt x="471" y="867"/>
                  </a:lnTo>
                  <a:lnTo>
                    <a:pt x="452" y="877"/>
                  </a:lnTo>
                  <a:lnTo>
                    <a:pt x="429" y="885"/>
                  </a:lnTo>
                  <a:lnTo>
                    <a:pt x="404" y="892"/>
                  </a:lnTo>
                  <a:lnTo>
                    <a:pt x="376" y="898"/>
                  </a:lnTo>
                  <a:lnTo>
                    <a:pt x="346" y="903"/>
                  </a:lnTo>
                  <a:lnTo>
                    <a:pt x="313" y="905"/>
                  </a:lnTo>
                  <a:lnTo>
                    <a:pt x="277" y="906"/>
                  </a:lnTo>
                  <a:lnTo>
                    <a:pt x="277" y="906"/>
                  </a:lnTo>
                  <a:lnTo>
                    <a:pt x="243" y="905"/>
                  </a:lnTo>
                  <a:lnTo>
                    <a:pt x="211" y="903"/>
                  </a:lnTo>
                  <a:lnTo>
                    <a:pt x="181" y="898"/>
                  </a:lnTo>
                  <a:lnTo>
                    <a:pt x="153" y="892"/>
                  </a:lnTo>
                  <a:lnTo>
                    <a:pt x="128" y="885"/>
                  </a:lnTo>
                  <a:lnTo>
                    <a:pt x="105" y="876"/>
                  </a:lnTo>
                  <a:lnTo>
                    <a:pt x="86" y="866"/>
                  </a:lnTo>
                  <a:lnTo>
                    <a:pt x="67" y="854"/>
                  </a:lnTo>
                  <a:lnTo>
                    <a:pt x="51" y="841"/>
                  </a:lnTo>
                  <a:lnTo>
                    <a:pt x="38" y="827"/>
                  </a:lnTo>
                  <a:lnTo>
                    <a:pt x="26" y="811"/>
                  </a:lnTo>
                  <a:lnTo>
                    <a:pt x="16" y="794"/>
                  </a:lnTo>
                  <a:lnTo>
                    <a:pt x="9" y="775"/>
                  </a:lnTo>
                  <a:lnTo>
                    <a:pt x="4" y="756"/>
                  </a:lnTo>
                  <a:lnTo>
                    <a:pt x="1" y="735"/>
                  </a:lnTo>
                  <a:lnTo>
                    <a:pt x="0" y="71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690"/>
                  </a:lnTo>
                  <a:lnTo>
                    <a:pt x="1" y="678"/>
                  </a:lnTo>
                  <a:lnTo>
                    <a:pt x="3" y="666"/>
                  </a:lnTo>
                  <a:lnTo>
                    <a:pt x="7" y="655"/>
                  </a:lnTo>
                  <a:lnTo>
                    <a:pt x="9" y="643"/>
                  </a:lnTo>
                  <a:lnTo>
                    <a:pt x="14" y="633"/>
                  </a:lnTo>
                  <a:lnTo>
                    <a:pt x="23" y="612"/>
                  </a:lnTo>
                  <a:lnTo>
                    <a:pt x="34" y="593"/>
                  </a:lnTo>
                  <a:lnTo>
                    <a:pt x="47" y="577"/>
                  </a:lnTo>
                  <a:lnTo>
                    <a:pt x="61" y="562"/>
                  </a:lnTo>
                  <a:lnTo>
                    <a:pt x="75" y="549"/>
                  </a:lnTo>
                  <a:lnTo>
                    <a:pt x="67" y="546"/>
                  </a:lnTo>
                  <a:lnTo>
                    <a:pt x="67" y="546"/>
                  </a:lnTo>
                  <a:lnTo>
                    <a:pt x="61" y="542"/>
                  </a:lnTo>
                  <a:lnTo>
                    <a:pt x="54" y="539"/>
                  </a:lnTo>
                  <a:lnTo>
                    <a:pt x="42" y="530"/>
                  </a:lnTo>
                  <a:lnTo>
                    <a:pt x="33" y="518"/>
                  </a:lnTo>
                  <a:lnTo>
                    <a:pt x="25" y="507"/>
                  </a:lnTo>
                  <a:lnTo>
                    <a:pt x="19" y="493"/>
                  </a:lnTo>
                  <a:lnTo>
                    <a:pt x="15" y="479"/>
                  </a:lnTo>
                  <a:lnTo>
                    <a:pt x="12" y="466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2" y="451"/>
                  </a:lnTo>
                  <a:lnTo>
                    <a:pt x="12" y="438"/>
                  </a:lnTo>
                  <a:lnTo>
                    <a:pt x="15" y="425"/>
                  </a:lnTo>
                  <a:lnTo>
                    <a:pt x="18" y="414"/>
                  </a:lnTo>
                  <a:lnTo>
                    <a:pt x="24" y="402"/>
                  </a:lnTo>
                  <a:lnTo>
                    <a:pt x="31" y="391"/>
                  </a:lnTo>
                  <a:lnTo>
                    <a:pt x="39" y="381"/>
                  </a:lnTo>
                  <a:lnTo>
                    <a:pt x="49" y="371"/>
                  </a:lnTo>
                  <a:lnTo>
                    <a:pt x="62" y="363"/>
                  </a:lnTo>
                  <a:lnTo>
                    <a:pt x="62" y="363"/>
                  </a:lnTo>
                  <a:lnTo>
                    <a:pt x="48" y="350"/>
                  </a:lnTo>
                  <a:lnTo>
                    <a:pt x="36" y="336"/>
                  </a:lnTo>
                  <a:lnTo>
                    <a:pt x="27" y="320"/>
                  </a:lnTo>
                  <a:lnTo>
                    <a:pt x="19" y="304"/>
                  </a:lnTo>
                  <a:lnTo>
                    <a:pt x="14" y="285"/>
                  </a:lnTo>
                  <a:lnTo>
                    <a:pt x="9" y="266"/>
                  </a:lnTo>
                  <a:lnTo>
                    <a:pt x="7" y="245"/>
                  </a:lnTo>
                  <a:lnTo>
                    <a:pt x="6" y="224"/>
                  </a:lnTo>
                  <a:lnTo>
                    <a:pt x="6" y="214"/>
                  </a:lnTo>
                  <a:lnTo>
                    <a:pt x="6" y="214"/>
                  </a:lnTo>
                  <a:lnTo>
                    <a:pt x="7" y="194"/>
                  </a:lnTo>
                  <a:lnTo>
                    <a:pt x="9" y="174"/>
                  </a:lnTo>
                  <a:lnTo>
                    <a:pt x="12" y="155"/>
                  </a:lnTo>
                  <a:lnTo>
                    <a:pt x="18" y="135"/>
                  </a:lnTo>
                  <a:lnTo>
                    <a:pt x="26" y="117"/>
                  </a:lnTo>
                  <a:lnTo>
                    <a:pt x="35" y="99"/>
                  </a:lnTo>
                  <a:lnTo>
                    <a:pt x="48" y="82"/>
                  </a:lnTo>
                  <a:lnTo>
                    <a:pt x="62" y="66"/>
                  </a:lnTo>
                  <a:lnTo>
                    <a:pt x="79" y="53"/>
                  </a:lnTo>
                  <a:lnTo>
                    <a:pt x="97" y="40"/>
                  </a:lnTo>
                  <a:lnTo>
                    <a:pt x="109" y="33"/>
                  </a:lnTo>
                  <a:lnTo>
                    <a:pt x="120" y="29"/>
                  </a:lnTo>
                  <a:lnTo>
                    <a:pt x="144" y="18"/>
                  </a:lnTo>
                  <a:lnTo>
                    <a:pt x="172" y="10"/>
                  </a:lnTo>
                  <a:lnTo>
                    <a:pt x="203" y="4"/>
                  </a:lnTo>
                  <a:lnTo>
                    <a:pt x="236" y="1"/>
                  </a:lnTo>
                  <a:lnTo>
                    <a:pt x="274" y="0"/>
                  </a:lnTo>
                  <a:lnTo>
                    <a:pt x="538" y="0"/>
                  </a:lnTo>
                  <a:lnTo>
                    <a:pt x="538" y="0"/>
                  </a:lnTo>
                  <a:lnTo>
                    <a:pt x="543" y="1"/>
                  </a:lnTo>
                  <a:lnTo>
                    <a:pt x="549" y="2"/>
                  </a:lnTo>
                  <a:lnTo>
                    <a:pt x="554" y="4"/>
                  </a:lnTo>
                  <a:lnTo>
                    <a:pt x="557" y="8"/>
                  </a:lnTo>
                  <a:lnTo>
                    <a:pt x="561" y="12"/>
                  </a:lnTo>
                  <a:lnTo>
                    <a:pt x="564" y="16"/>
                  </a:lnTo>
                  <a:lnTo>
                    <a:pt x="565" y="22"/>
                  </a:lnTo>
                  <a:lnTo>
                    <a:pt x="566" y="26"/>
                  </a:lnTo>
                  <a:lnTo>
                    <a:pt x="566" y="58"/>
                  </a:lnTo>
                  <a:lnTo>
                    <a:pt x="566" y="58"/>
                  </a:lnTo>
                  <a:lnTo>
                    <a:pt x="565" y="63"/>
                  </a:lnTo>
                  <a:lnTo>
                    <a:pt x="564" y="68"/>
                  </a:lnTo>
                  <a:lnTo>
                    <a:pt x="563" y="72"/>
                  </a:lnTo>
                  <a:lnTo>
                    <a:pt x="560" y="74"/>
                  </a:lnTo>
                  <a:lnTo>
                    <a:pt x="557" y="77"/>
                  </a:lnTo>
                  <a:lnTo>
                    <a:pt x="554" y="79"/>
                  </a:lnTo>
                  <a:lnTo>
                    <a:pt x="545" y="81"/>
                  </a:lnTo>
                  <a:lnTo>
                    <a:pt x="545" y="81"/>
                  </a:lnTo>
                  <a:close/>
                  <a:moveTo>
                    <a:pt x="446" y="709"/>
                  </a:moveTo>
                  <a:lnTo>
                    <a:pt x="446" y="709"/>
                  </a:lnTo>
                  <a:lnTo>
                    <a:pt x="446" y="701"/>
                  </a:lnTo>
                  <a:lnTo>
                    <a:pt x="445" y="693"/>
                  </a:lnTo>
                  <a:lnTo>
                    <a:pt x="443" y="685"/>
                  </a:lnTo>
                  <a:lnTo>
                    <a:pt x="439" y="678"/>
                  </a:lnTo>
                  <a:lnTo>
                    <a:pt x="435" y="672"/>
                  </a:lnTo>
                  <a:lnTo>
                    <a:pt x="429" y="665"/>
                  </a:lnTo>
                  <a:lnTo>
                    <a:pt x="422" y="659"/>
                  </a:lnTo>
                  <a:lnTo>
                    <a:pt x="414" y="655"/>
                  </a:lnTo>
                  <a:lnTo>
                    <a:pt x="405" y="649"/>
                  </a:lnTo>
                  <a:lnTo>
                    <a:pt x="393" y="644"/>
                  </a:lnTo>
                  <a:lnTo>
                    <a:pt x="368" y="634"/>
                  </a:lnTo>
                  <a:lnTo>
                    <a:pt x="337" y="625"/>
                  </a:lnTo>
                  <a:lnTo>
                    <a:pt x="299" y="615"/>
                  </a:lnTo>
                  <a:lnTo>
                    <a:pt x="163" y="579"/>
                  </a:lnTo>
                  <a:lnTo>
                    <a:pt x="163" y="579"/>
                  </a:lnTo>
                  <a:lnTo>
                    <a:pt x="150" y="591"/>
                  </a:lnTo>
                  <a:lnTo>
                    <a:pt x="139" y="603"/>
                  </a:lnTo>
                  <a:lnTo>
                    <a:pt x="128" y="616"/>
                  </a:lnTo>
                  <a:lnTo>
                    <a:pt x="120" y="628"/>
                  </a:lnTo>
                  <a:lnTo>
                    <a:pt x="113" y="644"/>
                  </a:lnTo>
                  <a:lnTo>
                    <a:pt x="108" y="662"/>
                  </a:lnTo>
                  <a:lnTo>
                    <a:pt x="104" y="681"/>
                  </a:lnTo>
                  <a:lnTo>
                    <a:pt x="104" y="703"/>
                  </a:lnTo>
                  <a:lnTo>
                    <a:pt x="104" y="713"/>
                  </a:lnTo>
                  <a:lnTo>
                    <a:pt x="104" y="713"/>
                  </a:lnTo>
                  <a:lnTo>
                    <a:pt x="104" y="726"/>
                  </a:lnTo>
                  <a:lnTo>
                    <a:pt x="105" y="737"/>
                  </a:lnTo>
                  <a:lnTo>
                    <a:pt x="108" y="749"/>
                  </a:lnTo>
                  <a:lnTo>
                    <a:pt x="112" y="759"/>
                  </a:lnTo>
                  <a:lnTo>
                    <a:pt x="117" y="770"/>
                  </a:lnTo>
                  <a:lnTo>
                    <a:pt x="124" y="778"/>
                  </a:lnTo>
                  <a:lnTo>
                    <a:pt x="131" y="787"/>
                  </a:lnTo>
                  <a:lnTo>
                    <a:pt x="140" y="794"/>
                  </a:lnTo>
                  <a:lnTo>
                    <a:pt x="151" y="800"/>
                  </a:lnTo>
                  <a:lnTo>
                    <a:pt x="164" y="806"/>
                  </a:lnTo>
                  <a:lnTo>
                    <a:pt x="178" y="812"/>
                  </a:lnTo>
                  <a:lnTo>
                    <a:pt x="194" y="815"/>
                  </a:lnTo>
                  <a:lnTo>
                    <a:pt x="212" y="819"/>
                  </a:lnTo>
                  <a:lnTo>
                    <a:pt x="231" y="821"/>
                  </a:lnTo>
                  <a:lnTo>
                    <a:pt x="253" y="823"/>
                  </a:lnTo>
                  <a:lnTo>
                    <a:pt x="277" y="823"/>
                  </a:lnTo>
                  <a:lnTo>
                    <a:pt x="277" y="823"/>
                  </a:lnTo>
                  <a:lnTo>
                    <a:pt x="301" y="823"/>
                  </a:lnTo>
                  <a:lnTo>
                    <a:pt x="324" y="821"/>
                  </a:lnTo>
                  <a:lnTo>
                    <a:pt x="344" y="820"/>
                  </a:lnTo>
                  <a:lnTo>
                    <a:pt x="362" y="817"/>
                  </a:lnTo>
                  <a:lnTo>
                    <a:pt x="377" y="812"/>
                  </a:lnTo>
                  <a:lnTo>
                    <a:pt x="391" y="807"/>
                  </a:lnTo>
                  <a:lnTo>
                    <a:pt x="404" y="802"/>
                  </a:lnTo>
                  <a:lnTo>
                    <a:pt x="414" y="796"/>
                  </a:lnTo>
                  <a:lnTo>
                    <a:pt x="422" y="789"/>
                  </a:lnTo>
                  <a:lnTo>
                    <a:pt x="429" y="781"/>
                  </a:lnTo>
                  <a:lnTo>
                    <a:pt x="435" y="772"/>
                  </a:lnTo>
                  <a:lnTo>
                    <a:pt x="439" y="763"/>
                  </a:lnTo>
                  <a:lnTo>
                    <a:pt x="443" y="752"/>
                  </a:lnTo>
                  <a:lnTo>
                    <a:pt x="445" y="742"/>
                  </a:lnTo>
                  <a:lnTo>
                    <a:pt x="446" y="731"/>
                  </a:lnTo>
                  <a:lnTo>
                    <a:pt x="446" y="718"/>
                  </a:lnTo>
                  <a:lnTo>
                    <a:pt x="446" y="709"/>
                  </a:lnTo>
                  <a:close/>
                  <a:moveTo>
                    <a:pt x="437" y="214"/>
                  </a:moveTo>
                  <a:lnTo>
                    <a:pt x="437" y="214"/>
                  </a:lnTo>
                  <a:lnTo>
                    <a:pt x="437" y="201"/>
                  </a:lnTo>
                  <a:lnTo>
                    <a:pt x="436" y="188"/>
                  </a:lnTo>
                  <a:lnTo>
                    <a:pt x="433" y="175"/>
                  </a:lnTo>
                  <a:lnTo>
                    <a:pt x="430" y="163"/>
                  </a:lnTo>
                  <a:lnTo>
                    <a:pt x="425" y="151"/>
                  </a:lnTo>
                  <a:lnTo>
                    <a:pt x="420" y="141"/>
                  </a:lnTo>
                  <a:lnTo>
                    <a:pt x="413" y="132"/>
                  </a:lnTo>
                  <a:lnTo>
                    <a:pt x="405" y="123"/>
                  </a:lnTo>
                  <a:lnTo>
                    <a:pt x="394" y="113"/>
                  </a:lnTo>
                  <a:lnTo>
                    <a:pt x="383" y="107"/>
                  </a:lnTo>
                  <a:lnTo>
                    <a:pt x="369" y="100"/>
                  </a:lnTo>
                  <a:lnTo>
                    <a:pt x="354" y="95"/>
                  </a:lnTo>
                  <a:lnTo>
                    <a:pt x="337" y="90"/>
                  </a:lnTo>
                  <a:lnTo>
                    <a:pt x="319" y="87"/>
                  </a:lnTo>
                  <a:lnTo>
                    <a:pt x="297" y="86"/>
                  </a:lnTo>
                  <a:lnTo>
                    <a:pt x="274" y="85"/>
                  </a:lnTo>
                  <a:lnTo>
                    <a:pt x="274" y="85"/>
                  </a:lnTo>
                  <a:lnTo>
                    <a:pt x="250" y="86"/>
                  </a:lnTo>
                  <a:lnTo>
                    <a:pt x="228" y="87"/>
                  </a:lnTo>
                  <a:lnTo>
                    <a:pt x="209" y="90"/>
                  </a:lnTo>
                  <a:lnTo>
                    <a:pt x="191" y="95"/>
                  </a:lnTo>
                  <a:lnTo>
                    <a:pt x="176" y="101"/>
                  </a:lnTo>
                  <a:lnTo>
                    <a:pt x="163" y="108"/>
                  </a:lnTo>
                  <a:lnTo>
                    <a:pt x="151" y="116"/>
                  </a:lnTo>
                  <a:lnTo>
                    <a:pt x="142" y="124"/>
                  </a:lnTo>
                  <a:lnTo>
                    <a:pt x="134" y="133"/>
                  </a:lnTo>
                  <a:lnTo>
                    <a:pt x="127" y="143"/>
                  </a:lnTo>
                  <a:lnTo>
                    <a:pt x="121" y="154"/>
                  </a:lnTo>
                  <a:lnTo>
                    <a:pt x="117" y="165"/>
                  </a:lnTo>
                  <a:lnTo>
                    <a:pt x="114" y="177"/>
                  </a:lnTo>
                  <a:lnTo>
                    <a:pt x="112" y="189"/>
                  </a:lnTo>
                  <a:lnTo>
                    <a:pt x="111" y="202"/>
                  </a:lnTo>
                  <a:lnTo>
                    <a:pt x="111" y="214"/>
                  </a:lnTo>
                  <a:lnTo>
                    <a:pt x="111" y="224"/>
                  </a:lnTo>
                  <a:lnTo>
                    <a:pt x="111" y="224"/>
                  </a:lnTo>
                  <a:lnTo>
                    <a:pt x="111" y="234"/>
                  </a:lnTo>
                  <a:lnTo>
                    <a:pt x="112" y="244"/>
                  </a:lnTo>
                  <a:lnTo>
                    <a:pt x="114" y="255"/>
                  </a:lnTo>
                  <a:lnTo>
                    <a:pt x="117" y="265"/>
                  </a:lnTo>
                  <a:lnTo>
                    <a:pt x="120" y="275"/>
                  </a:lnTo>
                  <a:lnTo>
                    <a:pt x="126" y="285"/>
                  </a:lnTo>
                  <a:lnTo>
                    <a:pt x="133" y="296"/>
                  </a:lnTo>
                  <a:lnTo>
                    <a:pt x="140" y="305"/>
                  </a:lnTo>
                  <a:lnTo>
                    <a:pt x="150" y="314"/>
                  </a:lnTo>
                  <a:lnTo>
                    <a:pt x="162" y="322"/>
                  </a:lnTo>
                  <a:lnTo>
                    <a:pt x="174" y="329"/>
                  </a:lnTo>
                  <a:lnTo>
                    <a:pt x="190" y="335"/>
                  </a:lnTo>
                  <a:lnTo>
                    <a:pt x="207" y="339"/>
                  </a:lnTo>
                  <a:lnTo>
                    <a:pt x="227" y="344"/>
                  </a:lnTo>
                  <a:lnTo>
                    <a:pt x="249" y="346"/>
                  </a:lnTo>
                  <a:lnTo>
                    <a:pt x="274" y="346"/>
                  </a:lnTo>
                  <a:lnTo>
                    <a:pt x="274" y="346"/>
                  </a:lnTo>
                  <a:lnTo>
                    <a:pt x="297" y="346"/>
                  </a:lnTo>
                  <a:lnTo>
                    <a:pt x="319" y="344"/>
                  </a:lnTo>
                  <a:lnTo>
                    <a:pt x="337" y="342"/>
                  </a:lnTo>
                  <a:lnTo>
                    <a:pt x="354" y="337"/>
                  </a:lnTo>
                  <a:lnTo>
                    <a:pt x="369" y="332"/>
                  </a:lnTo>
                  <a:lnTo>
                    <a:pt x="383" y="327"/>
                  </a:lnTo>
                  <a:lnTo>
                    <a:pt x="394" y="320"/>
                  </a:lnTo>
                  <a:lnTo>
                    <a:pt x="405" y="312"/>
                  </a:lnTo>
                  <a:lnTo>
                    <a:pt x="413" y="304"/>
                  </a:lnTo>
                  <a:lnTo>
                    <a:pt x="420" y="295"/>
                  </a:lnTo>
                  <a:lnTo>
                    <a:pt x="425" y="284"/>
                  </a:lnTo>
                  <a:lnTo>
                    <a:pt x="430" y="273"/>
                  </a:lnTo>
                  <a:lnTo>
                    <a:pt x="433" y="261"/>
                  </a:lnTo>
                  <a:lnTo>
                    <a:pt x="436" y="250"/>
                  </a:lnTo>
                  <a:lnTo>
                    <a:pt x="437" y="237"/>
                  </a:lnTo>
                  <a:lnTo>
                    <a:pt x="437" y="224"/>
                  </a:lnTo>
                  <a:lnTo>
                    <a:pt x="437" y="21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6" name="Freeform 188"/>
            <p:cNvSpPr>
              <a:spLocks noEditPoints="1"/>
            </p:cNvSpPr>
            <p:nvPr/>
          </p:nvSpPr>
          <p:spPr bwMode="auto">
            <a:xfrm>
              <a:off x="5507291" y="4468581"/>
              <a:ext cx="21968" cy="181088"/>
            </a:xfrm>
            <a:custGeom>
              <a:avLst/>
              <a:gdLst>
                <a:gd name="T0" fmla="*/ 25 w 110"/>
                <a:gd name="T1" fmla="*/ 145 h 915"/>
                <a:gd name="T2" fmla="*/ 19 w 110"/>
                <a:gd name="T3" fmla="*/ 144 h 915"/>
                <a:gd name="T4" fmla="*/ 11 w 110"/>
                <a:gd name="T5" fmla="*/ 141 h 915"/>
                <a:gd name="T6" fmla="*/ 4 w 110"/>
                <a:gd name="T7" fmla="*/ 134 h 915"/>
                <a:gd name="T8" fmla="*/ 1 w 110"/>
                <a:gd name="T9" fmla="*/ 126 h 915"/>
                <a:gd name="T10" fmla="*/ 0 w 110"/>
                <a:gd name="T11" fmla="*/ 24 h 915"/>
                <a:gd name="T12" fmla="*/ 1 w 110"/>
                <a:gd name="T13" fmla="*/ 19 h 915"/>
                <a:gd name="T14" fmla="*/ 4 w 110"/>
                <a:gd name="T15" fmla="*/ 11 h 915"/>
                <a:gd name="T16" fmla="*/ 11 w 110"/>
                <a:gd name="T17" fmla="*/ 4 h 915"/>
                <a:gd name="T18" fmla="*/ 19 w 110"/>
                <a:gd name="T19" fmla="*/ 1 h 915"/>
                <a:gd name="T20" fmla="*/ 86 w 110"/>
                <a:gd name="T21" fmla="*/ 0 h 915"/>
                <a:gd name="T22" fmla="*/ 91 w 110"/>
                <a:gd name="T23" fmla="*/ 1 h 915"/>
                <a:gd name="T24" fmla="*/ 100 w 110"/>
                <a:gd name="T25" fmla="*/ 4 h 915"/>
                <a:gd name="T26" fmla="*/ 107 w 110"/>
                <a:gd name="T27" fmla="*/ 11 h 915"/>
                <a:gd name="T28" fmla="*/ 110 w 110"/>
                <a:gd name="T29" fmla="*/ 19 h 915"/>
                <a:gd name="T30" fmla="*/ 110 w 110"/>
                <a:gd name="T31" fmla="*/ 121 h 915"/>
                <a:gd name="T32" fmla="*/ 110 w 110"/>
                <a:gd name="T33" fmla="*/ 126 h 915"/>
                <a:gd name="T34" fmla="*/ 107 w 110"/>
                <a:gd name="T35" fmla="*/ 134 h 915"/>
                <a:gd name="T36" fmla="*/ 100 w 110"/>
                <a:gd name="T37" fmla="*/ 141 h 915"/>
                <a:gd name="T38" fmla="*/ 91 w 110"/>
                <a:gd name="T39" fmla="*/ 144 h 915"/>
                <a:gd name="T40" fmla="*/ 86 w 110"/>
                <a:gd name="T41" fmla="*/ 145 h 915"/>
                <a:gd name="T42" fmla="*/ 26 w 110"/>
                <a:gd name="T43" fmla="*/ 915 h 915"/>
                <a:gd name="T44" fmla="*/ 21 w 110"/>
                <a:gd name="T45" fmla="*/ 915 h 915"/>
                <a:gd name="T46" fmla="*/ 13 w 110"/>
                <a:gd name="T47" fmla="*/ 910 h 915"/>
                <a:gd name="T48" fmla="*/ 6 w 110"/>
                <a:gd name="T49" fmla="*/ 905 h 915"/>
                <a:gd name="T50" fmla="*/ 2 w 110"/>
                <a:gd name="T51" fmla="*/ 895 h 915"/>
                <a:gd name="T52" fmla="*/ 2 w 110"/>
                <a:gd name="T53" fmla="*/ 275 h 915"/>
                <a:gd name="T54" fmla="*/ 2 w 110"/>
                <a:gd name="T55" fmla="*/ 270 h 915"/>
                <a:gd name="T56" fmla="*/ 6 w 110"/>
                <a:gd name="T57" fmla="*/ 262 h 915"/>
                <a:gd name="T58" fmla="*/ 13 w 110"/>
                <a:gd name="T59" fmla="*/ 255 h 915"/>
                <a:gd name="T60" fmla="*/ 21 w 110"/>
                <a:gd name="T61" fmla="*/ 252 h 915"/>
                <a:gd name="T62" fmla="*/ 84 w 110"/>
                <a:gd name="T63" fmla="*/ 251 h 915"/>
                <a:gd name="T64" fmla="*/ 88 w 110"/>
                <a:gd name="T65" fmla="*/ 252 h 915"/>
                <a:gd name="T66" fmla="*/ 97 w 110"/>
                <a:gd name="T67" fmla="*/ 255 h 915"/>
                <a:gd name="T68" fmla="*/ 104 w 110"/>
                <a:gd name="T69" fmla="*/ 262 h 915"/>
                <a:gd name="T70" fmla="*/ 108 w 110"/>
                <a:gd name="T71" fmla="*/ 270 h 915"/>
                <a:gd name="T72" fmla="*/ 108 w 110"/>
                <a:gd name="T73" fmla="*/ 891 h 915"/>
                <a:gd name="T74" fmla="*/ 108 w 110"/>
                <a:gd name="T75" fmla="*/ 895 h 915"/>
                <a:gd name="T76" fmla="*/ 104 w 110"/>
                <a:gd name="T77" fmla="*/ 905 h 915"/>
                <a:gd name="T78" fmla="*/ 97 w 110"/>
                <a:gd name="T79" fmla="*/ 910 h 915"/>
                <a:gd name="T80" fmla="*/ 88 w 110"/>
                <a:gd name="T81" fmla="*/ 915 h 915"/>
                <a:gd name="T82" fmla="*/ 84 w 110"/>
                <a:gd name="T8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915">
                  <a:moveTo>
                    <a:pt x="86" y="145"/>
                  </a:moveTo>
                  <a:lnTo>
                    <a:pt x="25" y="145"/>
                  </a:lnTo>
                  <a:lnTo>
                    <a:pt x="25" y="145"/>
                  </a:lnTo>
                  <a:lnTo>
                    <a:pt x="19" y="144"/>
                  </a:lnTo>
                  <a:lnTo>
                    <a:pt x="15" y="143"/>
                  </a:lnTo>
                  <a:lnTo>
                    <a:pt x="11" y="141"/>
                  </a:lnTo>
                  <a:lnTo>
                    <a:pt x="8" y="137"/>
                  </a:lnTo>
                  <a:lnTo>
                    <a:pt x="4" y="134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0" y="1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5" y="2"/>
                  </a:lnTo>
                  <a:lnTo>
                    <a:pt x="100" y="4"/>
                  </a:lnTo>
                  <a:lnTo>
                    <a:pt x="103" y="8"/>
                  </a:lnTo>
                  <a:lnTo>
                    <a:pt x="107" y="11"/>
                  </a:lnTo>
                  <a:lnTo>
                    <a:pt x="109" y="15"/>
                  </a:lnTo>
                  <a:lnTo>
                    <a:pt x="110" y="19"/>
                  </a:lnTo>
                  <a:lnTo>
                    <a:pt x="110" y="24"/>
                  </a:lnTo>
                  <a:lnTo>
                    <a:pt x="110" y="121"/>
                  </a:lnTo>
                  <a:lnTo>
                    <a:pt x="110" y="121"/>
                  </a:lnTo>
                  <a:lnTo>
                    <a:pt x="110" y="126"/>
                  </a:lnTo>
                  <a:lnTo>
                    <a:pt x="109" y="130"/>
                  </a:lnTo>
                  <a:lnTo>
                    <a:pt x="107" y="134"/>
                  </a:lnTo>
                  <a:lnTo>
                    <a:pt x="103" y="137"/>
                  </a:lnTo>
                  <a:lnTo>
                    <a:pt x="100" y="141"/>
                  </a:lnTo>
                  <a:lnTo>
                    <a:pt x="95" y="143"/>
                  </a:lnTo>
                  <a:lnTo>
                    <a:pt x="91" y="144"/>
                  </a:lnTo>
                  <a:lnTo>
                    <a:pt x="86" y="145"/>
                  </a:lnTo>
                  <a:lnTo>
                    <a:pt x="86" y="145"/>
                  </a:lnTo>
                  <a:close/>
                  <a:moveTo>
                    <a:pt x="84" y="915"/>
                  </a:moveTo>
                  <a:lnTo>
                    <a:pt x="26" y="915"/>
                  </a:lnTo>
                  <a:lnTo>
                    <a:pt x="26" y="915"/>
                  </a:lnTo>
                  <a:lnTo>
                    <a:pt x="21" y="915"/>
                  </a:lnTo>
                  <a:lnTo>
                    <a:pt x="16" y="913"/>
                  </a:lnTo>
                  <a:lnTo>
                    <a:pt x="13" y="910"/>
                  </a:lnTo>
                  <a:lnTo>
                    <a:pt x="9" y="908"/>
                  </a:lnTo>
                  <a:lnTo>
                    <a:pt x="6" y="905"/>
                  </a:lnTo>
                  <a:lnTo>
                    <a:pt x="3" y="900"/>
                  </a:lnTo>
                  <a:lnTo>
                    <a:pt x="2" y="895"/>
                  </a:lnTo>
                  <a:lnTo>
                    <a:pt x="2" y="891"/>
                  </a:lnTo>
                  <a:lnTo>
                    <a:pt x="2" y="275"/>
                  </a:lnTo>
                  <a:lnTo>
                    <a:pt x="2" y="275"/>
                  </a:lnTo>
                  <a:lnTo>
                    <a:pt x="2" y="270"/>
                  </a:lnTo>
                  <a:lnTo>
                    <a:pt x="3" y="266"/>
                  </a:lnTo>
                  <a:lnTo>
                    <a:pt x="6" y="262"/>
                  </a:lnTo>
                  <a:lnTo>
                    <a:pt x="9" y="258"/>
                  </a:lnTo>
                  <a:lnTo>
                    <a:pt x="13" y="255"/>
                  </a:lnTo>
                  <a:lnTo>
                    <a:pt x="16" y="253"/>
                  </a:lnTo>
                  <a:lnTo>
                    <a:pt x="21" y="252"/>
                  </a:lnTo>
                  <a:lnTo>
                    <a:pt x="26" y="251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88" y="252"/>
                  </a:lnTo>
                  <a:lnTo>
                    <a:pt x="93" y="253"/>
                  </a:lnTo>
                  <a:lnTo>
                    <a:pt x="97" y="255"/>
                  </a:lnTo>
                  <a:lnTo>
                    <a:pt x="101" y="258"/>
                  </a:lnTo>
                  <a:lnTo>
                    <a:pt x="104" y="262"/>
                  </a:lnTo>
                  <a:lnTo>
                    <a:pt x="105" y="266"/>
                  </a:lnTo>
                  <a:lnTo>
                    <a:pt x="108" y="270"/>
                  </a:lnTo>
                  <a:lnTo>
                    <a:pt x="108" y="275"/>
                  </a:lnTo>
                  <a:lnTo>
                    <a:pt x="108" y="891"/>
                  </a:lnTo>
                  <a:lnTo>
                    <a:pt x="108" y="891"/>
                  </a:lnTo>
                  <a:lnTo>
                    <a:pt x="108" y="895"/>
                  </a:lnTo>
                  <a:lnTo>
                    <a:pt x="105" y="900"/>
                  </a:lnTo>
                  <a:lnTo>
                    <a:pt x="104" y="905"/>
                  </a:lnTo>
                  <a:lnTo>
                    <a:pt x="101" y="908"/>
                  </a:lnTo>
                  <a:lnTo>
                    <a:pt x="97" y="910"/>
                  </a:lnTo>
                  <a:lnTo>
                    <a:pt x="93" y="913"/>
                  </a:lnTo>
                  <a:lnTo>
                    <a:pt x="88" y="915"/>
                  </a:lnTo>
                  <a:lnTo>
                    <a:pt x="84" y="915"/>
                  </a:lnTo>
                  <a:lnTo>
                    <a:pt x="84" y="915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7" name="Freeform 189"/>
            <p:cNvSpPr>
              <a:spLocks noEditPoints="1"/>
            </p:cNvSpPr>
            <p:nvPr/>
          </p:nvSpPr>
          <p:spPr bwMode="auto">
            <a:xfrm>
              <a:off x="5559539" y="4516673"/>
              <a:ext cx="105684" cy="134776"/>
            </a:xfrm>
            <a:custGeom>
              <a:avLst/>
              <a:gdLst>
                <a:gd name="T0" fmla="*/ 107 w 533"/>
                <a:gd name="T1" fmla="*/ 391 h 681"/>
                <a:gd name="T2" fmla="*/ 109 w 533"/>
                <a:gd name="T3" fmla="*/ 440 h 681"/>
                <a:gd name="T4" fmla="*/ 123 w 533"/>
                <a:gd name="T5" fmla="*/ 500 h 681"/>
                <a:gd name="T6" fmla="*/ 148 w 533"/>
                <a:gd name="T7" fmla="*/ 544 h 681"/>
                <a:gd name="T8" fmla="*/ 186 w 533"/>
                <a:gd name="T9" fmla="*/ 571 h 681"/>
                <a:gd name="T10" fmla="*/ 235 w 533"/>
                <a:gd name="T11" fmla="*/ 585 h 681"/>
                <a:gd name="T12" fmla="*/ 274 w 533"/>
                <a:gd name="T13" fmla="*/ 587 h 681"/>
                <a:gd name="T14" fmla="*/ 441 w 533"/>
                <a:gd name="T15" fmla="*/ 580 h 681"/>
                <a:gd name="T16" fmla="*/ 494 w 533"/>
                <a:gd name="T17" fmla="*/ 574 h 681"/>
                <a:gd name="T18" fmla="*/ 508 w 533"/>
                <a:gd name="T19" fmla="*/ 578 h 681"/>
                <a:gd name="T20" fmla="*/ 514 w 533"/>
                <a:gd name="T21" fmla="*/ 587 h 681"/>
                <a:gd name="T22" fmla="*/ 514 w 533"/>
                <a:gd name="T23" fmla="*/ 632 h 681"/>
                <a:gd name="T24" fmla="*/ 509 w 533"/>
                <a:gd name="T25" fmla="*/ 650 h 681"/>
                <a:gd name="T26" fmla="*/ 497 w 533"/>
                <a:gd name="T27" fmla="*/ 658 h 681"/>
                <a:gd name="T28" fmla="*/ 438 w 533"/>
                <a:gd name="T29" fmla="*/ 669 h 681"/>
                <a:gd name="T30" fmla="*/ 333 w 533"/>
                <a:gd name="T31" fmla="*/ 679 h 681"/>
                <a:gd name="T32" fmla="*/ 274 w 533"/>
                <a:gd name="T33" fmla="*/ 681 h 681"/>
                <a:gd name="T34" fmla="*/ 197 w 533"/>
                <a:gd name="T35" fmla="*/ 673 h 681"/>
                <a:gd name="T36" fmla="*/ 126 w 533"/>
                <a:gd name="T37" fmla="*/ 648 h 681"/>
                <a:gd name="T38" fmla="*/ 95 w 533"/>
                <a:gd name="T39" fmla="*/ 628 h 681"/>
                <a:gd name="T40" fmla="*/ 66 w 533"/>
                <a:gd name="T41" fmla="*/ 602 h 681"/>
                <a:gd name="T42" fmla="*/ 42 w 533"/>
                <a:gd name="T43" fmla="*/ 570 h 681"/>
                <a:gd name="T44" fmla="*/ 23 w 533"/>
                <a:gd name="T45" fmla="*/ 531 h 681"/>
                <a:gd name="T46" fmla="*/ 9 w 533"/>
                <a:gd name="T47" fmla="*/ 485 h 681"/>
                <a:gd name="T48" fmla="*/ 1 w 533"/>
                <a:gd name="T49" fmla="*/ 431 h 681"/>
                <a:gd name="T50" fmla="*/ 0 w 533"/>
                <a:gd name="T51" fmla="*/ 282 h 681"/>
                <a:gd name="T52" fmla="*/ 4 w 533"/>
                <a:gd name="T53" fmla="*/ 220 h 681"/>
                <a:gd name="T54" fmla="*/ 27 w 533"/>
                <a:gd name="T55" fmla="*/ 140 h 681"/>
                <a:gd name="T56" fmla="*/ 53 w 533"/>
                <a:gd name="T57" fmla="*/ 96 h 681"/>
                <a:gd name="T58" fmla="*/ 78 w 533"/>
                <a:gd name="T59" fmla="*/ 68 h 681"/>
                <a:gd name="T60" fmla="*/ 108 w 533"/>
                <a:gd name="T61" fmla="*/ 43 h 681"/>
                <a:gd name="T62" fmla="*/ 141 w 533"/>
                <a:gd name="T63" fmla="*/ 25 h 681"/>
                <a:gd name="T64" fmla="*/ 179 w 533"/>
                <a:gd name="T65" fmla="*/ 11 h 681"/>
                <a:gd name="T66" fmla="*/ 236 w 533"/>
                <a:gd name="T67" fmla="*/ 1 h 681"/>
                <a:gd name="T68" fmla="*/ 300 w 533"/>
                <a:gd name="T69" fmla="*/ 1 h 681"/>
                <a:gd name="T70" fmla="*/ 358 w 533"/>
                <a:gd name="T71" fmla="*/ 11 h 681"/>
                <a:gd name="T72" fmla="*/ 396 w 533"/>
                <a:gd name="T73" fmla="*/ 25 h 681"/>
                <a:gd name="T74" fmla="*/ 429 w 533"/>
                <a:gd name="T75" fmla="*/ 43 h 681"/>
                <a:gd name="T76" fmla="*/ 459 w 533"/>
                <a:gd name="T77" fmla="*/ 68 h 681"/>
                <a:gd name="T78" fmla="*/ 483 w 533"/>
                <a:gd name="T79" fmla="*/ 96 h 681"/>
                <a:gd name="T80" fmla="*/ 507 w 533"/>
                <a:gd name="T81" fmla="*/ 141 h 681"/>
                <a:gd name="T82" fmla="*/ 529 w 533"/>
                <a:gd name="T83" fmla="*/ 221 h 681"/>
                <a:gd name="T84" fmla="*/ 533 w 533"/>
                <a:gd name="T85" fmla="*/ 347 h 681"/>
                <a:gd name="T86" fmla="*/ 532 w 533"/>
                <a:gd name="T87" fmla="*/ 358 h 681"/>
                <a:gd name="T88" fmla="*/ 524 w 533"/>
                <a:gd name="T89" fmla="*/ 369 h 681"/>
                <a:gd name="T90" fmla="*/ 510 w 533"/>
                <a:gd name="T91" fmla="*/ 374 h 681"/>
                <a:gd name="T92" fmla="*/ 425 w 533"/>
                <a:gd name="T93" fmla="*/ 282 h 681"/>
                <a:gd name="T94" fmla="*/ 421 w 533"/>
                <a:gd name="T95" fmla="*/ 214 h 681"/>
                <a:gd name="T96" fmla="*/ 404 w 533"/>
                <a:gd name="T97" fmla="*/ 163 h 681"/>
                <a:gd name="T98" fmla="*/ 376 w 533"/>
                <a:gd name="T99" fmla="*/ 126 h 681"/>
                <a:gd name="T100" fmla="*/ 337 w 533"/>
                <a:gd name="T101" fmla="*/ 103 h 681"/>
                <a:gd name="T102" fmla="*/ 287 w 533"/>
                <a:gd name="T103" fmla="*/ 94 h 681"/>
                <a:gd name="T104" fmla="*/ 249 w 533"/>
                <a:gd name="T105" fmla="*/ 94 h 681"/>
                <a:gd name="T106" fmla="*/ 198 w 533"/>
                <a:gd name="T107" fmla="*/ 104 h 681"/>
                <a:gd name="T108" fmla="*/ 159 w 533"/>
                <a:gd name="T109" fmla="*/ 127 h 681"/>
                <a:gd name="T110" fmla="*/ 129 w 533"/>
                <a:gd name="T111" fmla="*/ 165 h 681"/>
                <a:gd name="T112" fmla="*/ 112 w 533"/>
                <a:gd name="T113" fmla="*/ 217 h 681"/>
                <a:gd name="T114" fmla="*/ 107 w 533"/>
                <a:gd name="T115" fmla="*/ 282 h 681"/>
                <a:gd name="T116" fmla="*/ 425 w 533"/>
                <a:gd name="T117" fmla="*/ 282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81">
                  <a:moveTo>
                    <a:pt x="510" y="374"/>
                  </a:moveTo>
                  <a:lnTo>
                    <a:pt x="107" y="374"/>
                  </a:lnTo>
                  <a:lnTo>
                    <a:pt x="107" y="391"/>
                  </a:lnTo>
                  <a:lnTo>
                    <a:pt x="107" y="391"/>
                  </a:lnTo>
                  <a:lnTo>
                    <a:pt x="107" y="416"/>
                  </a:lnTo>
                  <a:lnTo>
                    <a:pt x="109" y="440"/>
                  </a:lnTo>
                  <a:lnTo>
                    <a:pt x="112" y="462"/>
                  </a:lnTo>
                  <a:lnTo>
                    <a:pt x="117" y="483"/>
                  </a:lnTo>
                  <a:lnTo>
                    <a:pt x="123" y="500"/>
                  </a:lnTo>
                  <a:lnTo>
                    <a:pt x="129" y="516"/>
                  </a:lnTo>
                  <a:lnTo>
                    <a:pt x="139" y="531"/>
                  </a:lnTo>
                  <a:lnTo>
                    <a:pt x="148" y="544"/>
                  </a:lnTo>
                  <a:lnTo>
                    <a:pt x="159" y="554"/>
                  </a:lnTo>
                  <a:lnTo>
                    <a:pt x="172" y="563"/>
                  </a:lnTo>
                  <a:lnTo>
                    <a:pt x="186" y="571"/>
                  </a:lnTo>
                  <a:lnTo>
                    <a:pt x="201" y="577"/>
                  </a:lnTo>
                  <a:lnTo>
                    <a:pt x="217" y="581"/>
                  </a:lnTo>
                  <a:lnTo>
                    <a:pt x="235" y="585"/>
                  </a:lnTo>
                  <a:lnTo>
                    <a:pt x="253" y="587"/>
                  </a:lnTo>
                  <a:lnTo>
                    <a:pt x="274" y="587"/>
                  </a:lnTo>
                  <a:lnTo>
                    <a:pt x="274" y="587"/>
                  </a:lnTo>
                  <a:lnTo>
                    <a:pt x="329" y="587"/>
                  </a:lnTo>
                  <a:lnTo>
                    <a:pt x="386" y="584"/>
                  </a:lnTo>
                  <a:lnTo>
                    <a:pt x="441" y="580"/>
                  </a:lnTo>
                  <a:lnTo>
                    <a:pt x="489" y="574"/>
                  </a:lnTo>
                  <a:lnTo>
                    <a:pt x="489" y="574"/>
                  </a:lnTo>
                  <a:lnTo>
                    <a:pt x="494" y="574"/>
                  </a:lnTo>
                  <a:lnTo>
                    <a:pt x="494" y="574"/>
                  </a:lnTo>
                  <a:lnTo>
                    <a:pt x="502" y="576"/>
                  </a:lnTo>
                  <a:lnTo>
                    <a:pt x="508" y="578"/>
                  </a:lnTo>
                  <a:lnTo>
                    <a:pt x="510" y="580"/>
                  </a:lnTo>
                  <a:lnTo>
                    <a:pt x="513" y="584"/>
                  </a:lnTo>
                  <a:lnTo>
                    <a:pt x="514" y="587"/>
                  </a:lnTo>
                  <a:lnTo>
                    <a:pt x="514" y="592"/>
                  </a:lnTo>
                  <a:lnTo>
                    <a:pt x="514" y="632"/>
                  </a:lnTo>
                  <a:lnTo>
                    <a:pt x="514" y="632"/>
                  </a:lnTo>
                  <a:lnTo>
                    <a:pt x="513" y="642"/>
                  </a:lnTo>
                  <a:lnTo>
                    <a:pt x="511" y="647"/>
                  </a:lnTo>
                  <a:lnTo>
                    <a:pt x="509" y="650"/>
                  </a:lnTo>
                  <a:lnTo>
                    <a:pt x="506" y="654"/>
                  </a:lnTo>
                  <a:lnTo>
                    <a:pt x="502" y="656"/>
                  </a:lnTo>
                  <a:lnTo>
                    <a:pt x="497" y="658"/>
                  </a:lnTo>
                  <a:lnTo>
                    <a:pt x="490" y="661"/>
                  </a:lnTo>
                  <a:lnTo>
                    <a:pt x="490" y="661"/>
                  </a:lnTo>
                  <a:lnTo>
                    <a:pt x="438" y="669"/>
                  </a:lnTo>
                  <a:lnTo>
                    <a:pt x="386" y="675"/>
                  </a:lnTo>
                  <a:lnTo>
                    <a:pt x="360" y="678"/>
                  </a:lnTo>
                  <a:lnTo>
                    <a:pt x="333" y="679"/>
                  </a:lnTo>
                  <a:lnTo>
                    <a:pt x="304" y="680"/>
                  </a:lnTo>
                  <a:lnTo>
                    <a:pt x="274" y="681"/>
                  </a:lnTo>
                  <a:lnTo>
                    <a:pt x="274" y="681"/>
                  </a:lnTo>
                  <a:lnTo>
                    <a:pt x="248" y="680"/>
                  </a:lnTo>
                  <a:lnTo>
                    <a:pt x="222" y="678"/>
                  </a:lnTo>
                  <a:lnTo>
                    <a:pt x="197" y="673"/>
                  </a:lnTo>
                  <a:lnTo>
                    <a:pt x="172" y="667"/>
                  </a:lnTo>
                  <a:lnTo>
                    <a:pt x="149" y="658"/>
                  </a:lnTo>
                  <a:lnTo>
                    <a:pt x="126" y="648"/>
                  </a:lnTo>
                  <a:lnTo>
                    <a:pt x="116" y="642"/>
                  </a:lnTo>
                  <a:lnTo>
                    <a:pt x="104" y="635"/>
                  </a:lnTo>
                  <a:lnTo>
                    <a:pt x="95" y="628"/>
                  </a:lnTo>
                  <a:lnTo>
                    <a:pt x="85" y="620"/>
                  </a:lnTo>
                  <a:lnTo>
                    <a:pt x="76" y="611"/>
                  </a:lnTo>
                  <a:lnTo>
                    <a:pt x="66" y="602"/>
                  </a:lnTo>
                  <a:lnTo>
                    <a:pt x="58" y="592"/>
                  </a:lnTo>
                  <a:lnTo>
                    <a:pt x="50" y="581"/>
                  </a:lnTo>
                  <a:lnTo>
                    <a:pt x="42" y="570"/>
                  </a:lnTo>
                  <a:lnTo>
                    <a:pt x="35" y="557"/>
                  </a:lnTo>
                  <a:lnTo>
                    <a:pt x="29" y="545"/>
                  </a:lnTo>
                  <a:lnTo>
                    <a:pt x="23" y="531"/>
                  </a:lnTo>
                  <a:lnTo>
                    <a:pt x="18" y="516"/>
                  </a:lnTo>
                  <a:lnTo>
                    <a:pt x="14" y="501"/>
                  </a:lnTo>
                  <a:lnTo>
                    <a:pt x="9" y="485"/>
                  </a:lnTo>
                  <a:lnTo>
                    <a:pt x="6" y="468"/>
                  </a:lnTo>
                  <a:lnTo>
                    <a:pt x="3" y="449"/>
                  </a:lnTo>
                  <a:lnTo>
                    <a:pt x="1" y="431"/>
                  </a:lnTo>
                  <a:lnTo>
                    <a:pt x="0" y="412"/>
                  </a:lnTo>
                  <a:lnTo>
                    <a:pt x="0" y="391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1" y="251"/>
                  </a:lnTo>
                  <a:lnTo>
                    <a:pt x="4" y="220"/>
                  </a:lnTo>
                  <a:lnTo>
                    <a:pt x="10" y="193"/>
                  </a:lnTo>
                  <a:lnTo>
                    <a:pt x="17" y="165"/>
                  </a:lnTo>
                  <a:lnTo>
                    <a:pt x="27" y="140"/>
                  </a:lnTo>
                  <a:lnTo>
                    <a:pt x="39" y="117"/>
                  </a:lnTo>
                  <a:lnTo>
                    <a:pt x="46" y="107"/>
                  </a:lnTo>
                  <a:lnTo>
                    <a:pt x="53" y="96"/>
                  </a:lnTo>
                  <a:lnTo>
                    <a:pt x="61" y="86"/>
                  </a:lnTo>
                  <a:lnTo>
                    <a:pt x="69" y="77"/>
                  </a:lnTo>
                  <a:lnTo>
                    <a:pt x="78" y="68"/>
                  </a:lnTo>
                  <a:lnTo>
                    <a:pt x="87" y="58"/>
                  </a:lnTo>
                  <a:lnTo>
                    <a:pt x="97" y="51"/>
                  </a:lnTo>
                  <a:lnTo>
                    <a:pt x="108" y="43"/>
                  </a:lnTo>
                  <a:lnTo>
                    <a:pt x="118" y="37"/>
                  </a:lnTo>
                  <a:lnTo>
                    <a:pt x="129" y="31"/>
                  </a:lnTo>
                  <a:lnTo>
                    <a:pt x="141" y="25"/>
                  </a:lnTo>
                  <a:lnTo>
                    <a:pt x="154" y="19"/>
                  </a:lnTo>
                  <a:lnTo>
                    <a:pt x="166" y="15"/>
                  </a:lnTo>
                  <a:lnTo>
                    <a:pt x="179" y="11"/>
                  </a:lnTo>
                  <a:lnTo>
                    <a:pt x="193" y="8"/>
                  </a:lnTo>
                  <a:lnTo>
                    <a:pt x="206" y="4"/>
                  </a:lnTo>
                  <a:lnTo>
                    <a:pt x="23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300" y="1"/>
                  </a:lnTo>
                  <a:lnTo>
                    <a:pt x="330" y="4"/>
                  </a:lnTo>
                  <a:lnTo>
                    <a:pt x="344" y="8"/>
                  </a:lnTo>
                  <a:lnTo>
                    <a:pt x="358" y="11"/>
                  </a:lnTo>
                  <a:lnTo>
                    <a:pt x="372" y="15"/>
                  </a:lnTo>
                  <a:lnTo>
                    <a:pt x="384" y="19"/>
                  </a:lnTo>
                  <a:lnTo>
                    <a:pt x="396" y="25"/>
                  </a:lnTo>
                  <a:lnTo>
                    <a:pt x="407" y="31"/>
                  </a:lnTo>
                  <a:lnTo>
                    <a:pt x="419" y="37"/>
                  </a:lnTo>
                  <a:lnTo>
                    <a:pt x="429" y="43"/>
                  </a:lnTo>
                  <a:lnTo>
                    <a:pt x="439" y="51"/>
                  </a:lnTo>
                  <a:lnTo>
                    <a:pt x="450" y="59"/>
                  </a:lnTo>
                  <a:lnTo>
                    <a:pt x="459" y="68"/>
                  </a:lnTo>
                  <a:lnTo>
                    <a:pt x="467" y="77"/>
                  </a:lnTo>
                  <a:lnTo>
                    <a:pt x="475" y="86"/>
                  </a:lnTo>
                  <a:lnTo>
                    <a:pt x="483" y="96"/>
                  </a:lnTo>
                  <a:lnTo>
                    <a:pt x="490" y="107"/>
                  </a:lnTo>
                  <a:lnTo>
                    <a:pt x="495" y="118"/>
                  </a:lnTo>
                  <a:lnTo>
                    <a:pt x="507" y="141"/>
                  </a:lnTo>
                  <a:lnTo>
                    <a:pt x="517" y="166"/>
                  </a:lnTo>
                  <a:lnTo>
                    <a:pt x="524" y="193"/>
                  </a:lnTo>
                  <a:lnTo>
                    <a:pt x="529" y="221"/>
                  </a:lnTo>
                  <a:lnTo>
                    <a:pt x="532" y="251"/>
                  </a:lnTo>
                  <a:lnTo>
                    <a:pt x="533" y="282"/>
                  </a:lnTo>
                  <a:lnTo>
                    <a:pt x="533" y="347"/>
                  </a:lnTo>
                  <a:lnTo>
                    <a:pt x="533" y="347"/>
                  </a:lnTo>
                  <a:lnTo>
                    <a:pt x="533" y="353"/>
                  </a:lnTo>
                  <a:lnTo>
                    <a:pt x="532" y="358"/>
                  </a:lnTo>
                  <a:lnTo>
                    <a:pt x="530" y="362"/>
                  </a:lnTo>
                  <a:lnTo>
                    <a:pt x="528" y="367"/>
                  </a:lnTo>
                  <a:lnTo>
                    <a:pt x="524" y="369"/>
                  </a:lnTo>
                  <a:lnTo>
                    <a:pt x="521" y="371"/>
                  </a:lnTo>
                  <a:lnTo>
                    <a:pt x="516" y="374"/>
                  </a:lnTo>
                  <a:lnTo>
                    <a:pt x="510" y="374"/>
                  </a:lnTo>
                  <a:lnTo>
                    <a:pt x="510" y="374"/>
                  </a:lnTo>
                  <a:close/>
                  <a:moveTo>
                    <a:pt x="425" y="282"/>
                  </a:moveTo>
                  <a:lnTo>
                    <a:pt x="425" y="282"/>
                  </a:lnTo>
                  <a:lnTo>
                    <a:pt x="425" y="258"/>
                  </a:lnTo>
                  <a:lnTo>
                    <a:pt x="423" y="235"/>
                  </a:lnTo>
                  <a:lnTo>
                    <a:pt x="421" y="214"/>
                  </a:lnTo>
                  <a:lnTo>
                    <a:pt x="416" y="195"/>
                  </a:lnTo>
                  <a:lnTo>
                    <a:pt x="411" y="178"/>
                  </a:lnTo>
                  <a:lnTo>
                    <a:pt x="404" y="163"/>
                  </a:lnTo>
                  <a:lnTo>
                    <a:pt x="396" y="149"/>
                  </a:lnTo>
                  <a:lnTo>
                    <a:pt x="386" y="136"/>
                  </a:lnTo>
                  <a:lnTo>
                    <a:pt x="376" y="126"/>
                  </a:lnTo>
                  <a:lnTo>
                    <a:pt x="365" y="117"/>
                  </a:lnTo>
                  <a:lnTo>
                    <a:pt x="352" y="109"/>
                  </a:lnTo>
                  <a:lnTo>
                    <a:pt x="337" y="103"/>
                  </a:lnTo>
                  <a:lnTo>
                    <a:pt x="322" y="98"/>
                  </a:lnTo>
                  <a:lnTo>
                    <a:pt x="305" y="95"/>
                  </a:lnTo>
                  <a:lnTo>
                    <a:pt x="287" y="94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49" y="94"/>
                  </a:lnTo>
                  <a:lnTo>
                    <a:pt x="232" y="95"/>
                  </a:lnTo>
                  <a:lnTo>
                    <a:pt x="214" y="98"/>
                  </a:lnTo>
                  <a:lnTo>
                    <a:pt x="198" y="104"/>
                  </a:lnTo>
                  <a:lnTo>
                    <a:pt x="185" y="110"/>
                  </a:lnTo>
                  <a:lnTo>
                    <a:pt x="171" y="118"/>
                  </a:lnTo>
                  <a:lnTo>
                    <a:pt x="159" y="127"/>
                  </a:lnTo>
                  <a:lnTo>
                    <a:pt x="148" y="139"/>
                  </a:lnTo>
                  <a:lnTo>
                    <a:pt x="139" y="151"/>
                  </a:lnTo>
                  <a:lnTo>
                    <a:pt x="129" y="165"/>
                  </a:lnTo>
                  <a:lnTo>
                    <a:pt x="123" y="181"/>
                  </a:lnTo>
                  <a:lnTo>
                    <a:pt x="117" y="197"/>
                  </a:lnTo>
                  <a:lnTo>
                    <a:pt x="112" y="217"/>
                  </a:lnTo>
                  <a:lnTo>
                    <a:pt x="109" y="236"/>
                  </a:lnTo>
                  <a:lnTo>
                    <a:pt x="107" y="259"/>
                  </a:lnTo>
                  <a:lnTo>
                    <a:pt x="107" y="282"/>
                  </a:lnTo>
                  <a:lnTo>
                    <a:pt x="107" y="293"/>
                  </a:lnTo>
                  <a:lnTo>
                    <a:pt x="425" y="293"/>
                  </a:lnTo>
                  <a:lnTo>
                    <a:pt x="425" y="28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8" name="Freeform 190"/>
            <p:cNvSpPr>
              <a:spLocks/>
            </p:cNvSpPr>
            <p:nvPr/>
          </p:nvSpPr>
          <p:spPr bwMode="auto">
            <a:xfrm>
              <a:off x="5689566" y="4516673"/>
              <a:ext cx="87871" cy="134776"/>
            </a:xfrm>
            <a:custGeom>
              <a:avLst/>
              <a:gdLst>
                <a:gd name="T0" fmla="*/ 177 w 443"/>
                <a:gd name="T1" fmla="*/ 680 h 681"/>
                <a:gd name="T2" fmla="*/ 75 w 443"/>
                <a:gd name="T3" fmla="*/ 671 h 681"/>
                <a:gd name="T4" fmla="*/ 25 w 443"/>
                <a:gd name="T5" fmla="*/ 663 h 681"/>
                <a:gd name="T6" fmla="*/ 7 w 443"/>
                <a:gd name="T7" fmla="*/ 654 h 681"/>
                <a:gd name="T8" fmla="*/ 1 w 443"/>
                <a:gd name="T9" fmla="*/ 643 h 681"/>
                <a:gd name="T10" fmla="*/ 0 w 443"/>
                <a:gd name="T11" fmla="*/ 596 h 681"/>
                <a:gd name="T12" fmla="*/ 5 w 443"/>
                <a:gd name="T13" fmla="*/ 586 h 681"/>
                <a:gd name="T14" fmla="*/ 14 w 443"/>
                <a:gd name="T15" fmla="*/ 579 h 681"/>
                <a:gd name="T16" fmla="*/ 28 w 443"/>
                <a:gd name="T17" fmla="*/ 578 h 681"/>
                <a:gd name="T18" fmla="*/ 127 w 443"/>
                <a:gd name="T19" fmla="*/ 587 h 681"/>
                <a:gd name="T20" fmla="*/ 217 w 443"/>
                <a:gd name="T21" fmla="*/ 592 h 681"/>
                <a:gd name="T22" fmla="*/ 268 w 443"/>
                <a:gd name="T23" fmla="*/ 587 h 681"/>
                <a:gd name="T24" fmla="*/ 298 w 443"/>
                <a:gd name="T25" fmla="*/ 578 h 681"/>
                <a:gd name="T26" fmla="*/ 319 w 443"/>
                <a:gd name="T27" fmla="*/ 562 h 681"/>
                <a:gd name="T28" fmla="*/ 331 w 443"/>
                <a:gd name="T29" fmla="*/ 538 h 681"/>
                <a:gd name="T30" fmla="*/ 336 w 443"/>
                <a:gd name="T31" fmla="*/ 506 h 681"/>
                <a:gd name="T32" fmla="*/ 331 w 443"/>
                <a:gd name="T33" fmla="*/ 480 h 681"/>
                <a:gd name="T34" fmla="*/ 304 w 443"/>
                <a:gd name="T35" fmla="*/ 446 h 681"/>
                <a:gd name="T36" fmla="*/ 245 w 443"/>
                <a:gd name="T37" fmla="*/ 405 h 681"/>
                <a:gd name="T38" fmla="*/ 97 w 443"/>
                <a:gd name="T39" fmla="*/ 316 h 681"/>
                <a:gd name="T40" fmla="*/ 53 w 443"/>
                <a:gd name="T41" fmla="*/ 280 h 681"/>
                <a:gd name="T42" fmla="*/ 26 w 443"/>
                <a:gd name="T43" fmla="*/ 248 h 681"/>
                <a:gd name="T44" fmla="*/ 9 w 443"/>
                <a:gd name="T45" fmla="*/ 213 h 681"/>
                <a:gd name="T46" fmla="*/ 1 w 443"/>
                <a:gd name="T47" fmla="*/ 174 h 681"/>
                <a:gd name="T48" fmla="*/ 1 w 443"/>
                <a:gd name="T49" fmla="*/ 137 h 681"/>
                <a:gd name="T50" fmla="*/ 17 w 443"/>
                <a:gd name="T51" fmla="*/ 82 h 681"/>
                <a:gd name="T52" fmla="*/ 49 w 443"/>
                <a:gd name="T53" fmla="*/ 42 h 681"/>
                <a:gd name="T54" fmla="*/ 95 w 443"/>
                <a:gd name="T55" fmla="*/ 17 h 681"/>
                <a:gd name="T56" fmla="*/ 153 w 443"/>
                <a:gd name="T57" fmla="*/ 3 h 681"/>
                <a:gd name="T58" fmla="*/ 219 w 443"/>
                <a:gd name="T59" fmla="*/ 0 h 681"/>
                <a:gd name="T60" fmla="*/ 318 w 443"/>
                <a:gd name="T61" fmla="*/ 4 h 681"/>
                <a:gd name="T62" fmla="*/ 407 w 443"/>
                <a:gd name="T63" fmla="*/ 16 h 681"/>
                <a:gd name="T64" fmla="*/ 421 w 443"/>
                <a:gd name="T65" fmla="*/ 20 h 681"/>
                <a:gd name="T66" fmla="*/ 429 w 443"/>
                <a:gd name="T67" fmla="*/ 31 h 681"/>
                <a:gd name="T68" fmla="*/ 430 w 443"/>
                <a:gd name="T69" fmla="*/ 79 h 681"/>
                <a:gd name="T70" fmla="*/ 429 w 443"/>
                <a:gd name="T71" fmla="*/ 88 h 681"/>
                <a:gd name="T72" fmla="*/ 421 w 443"/>
                <a:gd name="T73" fmla="*/ 97 h 681"/>
                <a:gd name="T74" fmla="*/ 409 w 443"/>
                <a:gd name="T75" fmla="*/ 100 h 681"/>
                <a:gd name="T76" fmla="*/ 368 w 443"/>
                <a:gd name="T77" fmla="*/ 97 h 681"/>
                <a:gd name="T78" fmla="*/ 219 w 443"/>
                <a:gd name="T79" fmla="*/ 90 h 681"/>
                <a:gd name="T80" fmla="*/ 173 w 443"/>
                <a:gd name="T81" fmla="*/ 93 h 681"/>
                <a:gd name="T82" fmla="*/ 138 w 443"/>
                <a:gd name="T83" fmla="*/ 102 h 681"/>
                <a:gd name="T84" fmla="*/ 119 w 443"/>
                <a:gd name="T85" fmla="*/ 117 h 681"/>
                <a:gd name="T86" fmla="*/ 109 w 443"/>
                <a:gd name="T87" fmla="*/ 140 h 681"/>
                <a:gd name="T88" fmla="*/ 107 w 443"/>
                <a:gd name="T89" fmla="*/ 160 h 681"/>
                <a:gd name="T90" fmla="*/ 118 w 443"/>
                <a:gd name="T91" fmla="*/ 197 h 681"/>
                <a:gd name="T92" fmla="*/ 154 w 443"/>
                <a:gd name="T93" fmla="*/ 229 h 681"/>
                <a:gd name="T94" fmla="*/ 310 w 443"/>
                <a:gd name="T95" fmla="*/ 323 h 681"/>
                <a:gd name="T96" fmla="*/ 344 w 443"/>
                <a:gd name="T97" fmla="*/ 345 h 681"/>
                <a:gd name="T98" fmla="*/ 384 w 443"/>
                <a:gd name="T99" fmla="*/ 377 h 681"/>
                <a:gd name="T100" fmla="*/ 413 w 443"/>
                <a:gd name="T101" fmla="*/ 409 h 681"/>
                <a:gd name="T102" fmla="*/ 431 w 443"/>
                <a:gd name="T103" fmla="*/ 444 h 681"/>
                <a:gd name="T104" fmla="*/ 440 w 443"/>
                <a:gd name="T105" fmla="*/ 479 h 681"/>
                <a:gd name="T106" fmla="*/ 443 w 443"/>
                <a:gd name="T107" fmla="*/ 506 h 681"/>
                <a:gd name="T108" fmla="*/ 432 w 443"/>
                <a:gd name="T109" fmla="*/ 568 h 681"/>
                <a:gd name="T110" fmla="*/ 406 w 443"/>
                <a:gd name="T111" fmla="*/ 615 h 681"/>
                <a:gd name="T112" fmla="*/ 365 w 443"/>
                <a:gd name="T113" fmla="*/ 649 h 681"/>
                <a:gd name="T114" fmla="*/ 309 w 443"/>
                <a:gd name="T115" fmla="*/ 671 h 681"/>
                <a:gd name="T116" fmla="*/ 241 w 443"/>
                <a:gd name="T117" fmla="*/ 68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681">
                  <a:moveTo>
                    <a:pt x="217" y="681"/>
                  </a:moveTo>
                  <a:lnTo>
                    <a:pt x="217" y="681"/>
                  </a:lnTo>
                  <a:lnTo>
                    <a:pt x="177" y="680"/>
                  </a:lnTo>
                  <a:lnTo>
                    <a:pt x="126" y="677"/>
                  </a:lnTo>
                  <a:lnTo>
                    <a:pt x="100" y="674"/>
                  </a:lnTo>
                  <a:lnTo>
                    <a:pt x="75" y="671"/>
                  </a:lnTo>
                  <a:lnTo>
                    <a:pt x="49" y="667"/>
                  </a:lnTo>
                  <a:lnTo>
                    <a:pt x="25" y="663"/>
                  </a:lnTo>
                  <a:lnTo>
                    <a:pt x="25" y="663"/>
                  </a:lnTo>
                  <a:lnTo>
                    <a:pt x="15" y="659"/>
                  </a:lnTo>
                  <a:lnTo>
                    <a:pt x="10" y="657"/>
                  </a:lnTo>
                  <a:lnTo>
                    <a:pt x="7" y="654"/>
                  </a:lnTo>
                  <a:lnTo>
                    <a:pt x="5" y="651"/>
                  </a:lnTo>
                  <a:lnTo>
                    <a:pt x="2" y="647"/>
                  </a:lnTo>
                  <a:lnTo>
                    <a:pt x="1" y="643"/>
                  </a:lnTo>
                  <a:lnTo>
                    <a:pt x="0" y="639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" y="592"/>
                  </a:lnTo>
                  <a:lnTo>
                    <a:pt x="2" y="588"/>
                  </a:lnTo>
                  <a:lnTo>
                    <a:pt x="5" y="586"/>
                  </a:lnTo>
                  <a:lnTo>
                    <a:pt x="7" y="583"/>
                  </a:lnTo>
                  <a:lnTo>
                    <a:pt x="10" y="581"/>
                  </a:lnTo>
                  <a:lnTo>
                    <a:pt x="14" y="579"/>
                  </a:lnTo>
                  <a:lnTo>
                    <a:pt x="22" y="578"/>
                  </a:lnTo>
                  <a:lnTo>
                    <a:pt x="22" y="578"/>
                  </a:lnTo>
                  <a:lnTo>
                    <a:pt x="28" y="578"/>
                  </a:lnTo>
                  <a:lnTo>
                    <a:pt x="28" y="578"/>
                  </a:lnTo>
                  <a:lnTo>
                    <a:pt x="75" y="584"/>
                  </a:lnTo>
                  <a:lnTo>
                    <a:pt x="127" y="587"/>
                  </a:lnTo>
                  <a:lnTo>
                    <a:pt x="177" y="591"/>
                  </a:lnTo>
                  <a:lnTo>
                    <a:pt x="217" y="592"/>
                  </a:lnTo>
                  <a:lnTo>
                    <a:pt x="217" y="592"/>
                  </a:lnTo>
                  <a:lnTo>
                    <a:pt x="244" y="591"/>
                  </a:lnTo>
                  <a:lnTo>
                    <a:pt x="257" y="589"/>
                  </a:lnTo>
                  <a:lnTo>
                    <a:pt x="268" y="587"/>
                  </a:lnTo>
                  <a:lnTo>
                    <a:pt x="279" y="585"/>
                  </a:lnTo>
                  <a:lnTo>
                    <a:pt x="289" y="581"/>
                  </a:lnTo>
                  <a:lnTo>
                    <a:pt x="298" y="578"/>
                  </a:lnTo>
                  <a:lnTo>
                    <a:pt x="305" y="573"/>
                  </a:lnTo>
                  <a:lnTo>
                    <a:pt x="313" y="568"/>
                  </a:lnTo>
                  <a:lnTo>
                    <a:pt x="319" y="562"/>
                  </a:lnTo>
                  <a:lnTo>
                    <a:pt x="325" y="554"/>
                  </a:lnTo>
                  <a:lnTo>
                    <a:pt x="328" y="547"/>
                  </a:lnTo>
                  <a:lnTo>
                    <a:pt x="331" y="538"/>
                  </a:lnTo>
                  <a:lnTo>
                    <a:pt x="334" y="527"/>
                  </a:lnTo>
                  <a:lnTo>
                    <a:pt x="336" y="517"/>
                  </a:lnTo>
                  <a:lnTo>
                    <a:pt x="336" y="506"/>
                  </a:lnTo>
                  <a:lnTo>
                    <a:pt x="336" y="506"/>
                  </a:lnTo>
                  <a:lnTo>
                    <a:pt x="335" y="493"/>
                  </a:lnTo>
                  <a:lnTo>
                    <a:pt x="331" y="480"/>
                  </a:lnTo>
                  <a:lnTo>
                    <a:pt x="326" y="469"/>
                  </a:lnTo>
                  <a:lnTo>
                    <a:pt x="317" y="457"/>
                  </a:lnTo>
                  <a:lnTo>
                    <a:pt x="304" y="446"/>
                  </a:lnTo>
                  <a:lnTo>
                    <a:pt x="289" y="433"/>
                  </a:lnTo>
                  <a:lnTo>
                    <a:pt x="270" y="420"/>
                  </a:lnTo>
                  <a:lnTo>
                    <a:pt x="245" y="405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97" y="316"/>
                  </a:lnTo>
                  <a:lnTo>
                    <a:pt x="73" y="298"/>
                  </a:lnTo>
                  <a:lnTo>
                    <a:pt x="62" y="289"/>
                  </a:lnTo>
                  <a:lnTo>
                    <a:pt x="53" y="280"/>
                  </a:lnTo>
                  <a:lnTo>
                    <a:pt x="42" y="269"/>
                  </a:lnTo>
                  <a:lnTo>
                    <a:pt x="34" y="259"/>
                  </a:lnTo>
                  <a:lnTo>
                    <a:pt x="26" y="248"/>
                  </a:lnTo>
                  <a:lnTo>
                    <a:pt x="19" y="237"/>
                  </a:lnTo>
                  <a:lnTo>
                    <a:pt x="14" y="226"/>
                  </a:lnTo>
                  <a:lnTo>
                    <a:pt x="9" y="213"/>
                  </a:lnTo>
                  <a:lnTo>
                    <a:pt x="6" y="201"/>
                  </a:lnTo>
                  <a:lnTo>
                    <a:pt x="2" y="188"/>
                  </a:lnTo>
                  <a:lnTo>
                    <a:pt x="1" y="174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" y="137"/>
                  </a:lnTo>
                  <a:lnTo>
                    <a:pt x="5" y="117"/>
                  </a:lnTo>
                  <a:lnTo>
                    <a:pt x="10" y="98"/>
                  </a:lnTo>
                  <a:lnTo>
                    <a:pt x="17" y="82"/>
                  </a:lnTo>
                  <a:lnTo>
                    <a:pt x="26" y="68"/>
                  </a:lnTo>
                  <a:lnTo>
                    <a:pt x="37" y="54"/>
                  </a:lnTo>
                  <a:lnTo>
                    <a:pt x="49" y="42"/>
                  </a:lnTo>
                  <a:lnTo>
                    <a:pt x="63" y="33"/>
                  </a:lnTo>
                  <a:lnTo>
                    <a:pt x="78" y="24"/>
                  </a:lnTo>
                  <a:lnTo>
                    <a:pt x="95" y="17"/>
                  </a:lnTo>
                  <a:lnTo>
                    <a:pt x="114" y="11"/>
                  </a:lnTo>
                  <a:lnTo>
                    <a:pt x="132" y="7"/>
                  </a:lnTo>
                  <a:lnTo>
                    <a:pt x="153" y="3"/>
                  </a:lnTo>
                  <a:lnTo>
                    <a:pt x="174" y="1"/>
                  </a:lnTo>
                  <a:lnTo>
                    <a:pt x="196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68" y="1"/>
                  </a:lnTo>
                  <a:lnTo>
                    <a:pt x="318" y="4"/>
                  </a:lnTo>
                  <a:lnTo>
                    <a:pt x="364" y="9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13" y="17"/>
                  </a:lnTo>
                  <a:lnTo>
                    <a:pt x="417" y="18"/>
                  </a:lnTo>
                  <a:lnTo>
                    <a:pt x="421" y="20"/>
                  </a:lnTo>
                  <a:lnTo>
                    <a:pt x="424" y="24"/>
                  </a:lnTo>
                  <a:lnTo>
                    <a:pt x="427" y="26"/>
                  </a:lnTo>
                  <a:lnTo>
                    <a:pt x="429" y="31"/>
                  </a:lnTo>
                  <a:lnTo>
                    <a:pt x="430" y="34"/>
                  </a:lnTo>
                  <a:lnTo>
                    <a:pt x="430" y="40"/>
                  </a:lnTo>
                  <a:lnTo>
                    <a:pt x="430" y="79"/>
                  </a:lnTo>
                  <a:lnTo>
                    <a:pt x="430" y="79"/>
                  </a:lnTo>
                  <a:lnTo>
                    <a:pt x="430" y="85"/>
                  </a:lnTo>
                  <a:lnTo>
                    <a:pt x="429" y="88"/>
                  </a:lnTo>
                  <a:lnTo>
                    <a:pt x="427" y="93"/>
                  </a:lnTo>
                  <a:lnTo>
                    <a:pt x="424" y="95"/>
                  </a:lnTo>
                  <a:lnTo>
                    <a:pt x="421" y="97"/>
                  </a:lnTo>
                  <a:lnTo>
                    <a:pt x="417" y="98"/>
                  </a:lnTo>
                  <a:lnTo>
                    <a:pt x="409" y="100"/>
                  </a:lnTo>
                  <a:lnTo>
                    <a:pt x="409" y="100"/>
                  </a:lnTo>
                  <a:lnTo>
                    <a:pt x="406" y="100"/>
                  </a:lnTo>
                  <a:lnTo>
                    <a:pt x="406" y="100"/>
                  </a:lnTo>
                  <a:lnTo>
                    <a:pt x="368" y="97"/>
                  </a:lnTo>
                  <a:lnTo>
                    <a:pt x="322" y="94"/>
                  </a:lnTo>
                  <a:lnTo>
                    <a:pt x="271" y="92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195" y="90"/>
                  </a:lnTo>
                  <a:lnTo>
                    <a:pt x="173" y="93"/>
                  </a:lnTo>
                  <a:lnTo>
                    <a:pt x="154" y="96"/>
                  </a:lnTo>
                  <a:lnTo>
                    <a:pt x="146" y="98"/>
                  </a:lnTo>
                  <a:lnTo>
                    <a:pt x="138" y="102"/>
                  </a:lnTo>
                  <a:lnTo>
                    <a:pt x="131" y="107"/>
                  </a:lnTo>
                  <a:lnTo>
                    <a:pt x="124" y="111"/>
                  </a:lnTo>
                  <a:lnTo>
                    <a:pt x="119" y="117"/>
                  </a:lnTo>
                  <a:lnTo>
                    <a:pt x="115" y="124"/>
                  </a:lnTo>
                  <a:lnTo>
                    <a:pt x="111" y="131"/>
                  </a:lnTo>
                  <a:lnTo>
                    <a:pt x="109" y="140"/>
                  </a:lnTo>
                  <a:lnTo>
                    <a:pt x="107" y="149"/>
                  </a:lnTo>
                  <a:lnTo>
                    <a:pt x="107" y="160"/>
                  </a:lnTo>
                  <a:lnTo>
                    <a:pt x="107" y="160"/>
                  </a:lnTo>
                  <a:lnTo>
                    <a:pt x="108" y="173"/>
                  </a:lnTo>
                  <a:lnTo>
                    <a:pt x="112" y="186"/>
                  </a:lnTo>
                  <a:lnTo>
                    <a:pt x="118" y="197"/>
                  </a:lnTo>
                  <a:lnTo>
                    <a:pt x="127" y="207"/>
                  </a:lnTo>
                  <a:lnTo>
                    <a:pt x="139" y="218"/>
                  </a:lnTo>
                  <a:lnTo>
                    <a:pt x="154" y="229"/>
                  </a:lnTo>
                  <a:lnTo>
                    <a:pt x="171" y="241"/>
                  </a:lnTo>
                  <a:lnTo>
                    <a:pt x="190" y="252"/>
                  </a:lnTo>
                  <a:lnTo>
                    <a:pt x="310" y="323"/>
                  </a:lnTo>
                  <a:lnTo>
                    <a:pt x="310" y="323"/>
                  </a:lnTo>
                  <a:lnTo>
                    <a:pt x="328" y="335"/>
                  </a:lnTo>
                  <a:lnTo>
                    <a:pt x="344" y="345"/>
                  </a:lnTo>
                  <a:lnTo>
                    <a:pt x="359" y="355"/>
                  </a:lnTo>
                  <a:lnTo>
                    <a:pt x="373" y="367"/>
                  </a:lnTo>
                  <a:lnTo>
                    <a:pt x="384" y="377"/>
                  </a:lnTo>
                  <a:lnTo>
                    <a:pt x="396" y="389"/>
                  </a:lnTo>
                  <a:lnTo>
                    <a:pt x="405" y="399"/>
                  </a:lnTo>
                  <a:lnTo>
                    <a:pt x="413" y="409"/>
                  </a:lnTo>
                  <a:lnTo>
                    <a:pt x="421" y="421"/>
                  </a:lnTo>
                  <a:lnTo>
                    <a:pt x="427" y="432"/>
                  </a:lnTo>
                  <a:lnTo>
                    <a:pt x="431" y="444"/>
                  </a:lnTo>
                  <a:lnTo>
                    <a:pt x="436" y="455"/>
                  </a:lnTo>
                  <a:lnTo>
                    <a:pt x="438" y="468"/>
                  </a:lnTo>
                  <a:lnTo>
                    <a:pt x="440" y="479"/>
                  </a:lnTo>
                  <a:lnTo>
                    <a:pt x="442" y="492"/>
                  </a:lnTo>
                  <a:lnTo>
                    <a:pt x="443" y="506"/>
                  </a:lnTo>
                  <a:lnTo>
                    <a:pt x="443" y="506"/>
                  </a:lnTo>
                  <a:lnTo>
                    <a:pt x="442" y="527"/>
                  </a:lnTo>
                  <a:lnTo>
                    <a:pt x="438" y="548"/>
                  </a:lnTo>
                  <a:lnTo>
                    <a:pt x="432" y="568"/>
                  </a:lnTo>
                  <a:lnTo>
                    <a:pt x="426" y="585"/>
                  </a:lnTo>
                  <a:lnTo>
                    <a:pt x="417" y="601"/>
                  </a:lnTo>
                  <a:lnTo>
                    <a:pt x="406" y="615"/>
                  </a:lnTo>
                  <a:lnTo>
                    <a:pt x="395" y="628"/>
                  </a:lnTo>
                  <a:lnTo>
                    <a:pt x="380" y="639"/>
                  </a:lnTo>
                  <a:lnTo>
                    <a:pt x="365" y="649"/>
                  </a:lnTo>
                  <a:lnTo>
                    <a:pt x="348" y="658"/>
                  </a:lnTo>
                  <a:lnTo>
                    <a:pt x="329" y="665"/>
                  </a:lnTo>
                  <a:lnTo>
                    <a:pt x="309" y="671"/>
                  </a:lnTo>
                  <a:lnTo>
                    <a:pt x="288" y="675"/>
                  </a:lnTo>
                  <a:lnTo>
                    <a:pt x="265" y="678"/>
                  </a:lnTo>
                  <a:lnTo>
                    <a:pt x="241" y="680"/>
                  </a:lnTo>
                  <a:lnTo>
                    <a:pt x="217" y="681"/>
                  </a:lnTo>
                  <a:lnTo>
                    <a:pt x="217" y="68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69" name="Freeform 192"/>
            <p:cNvSpPr>
              <a:spLocks noEditPoints="1"/>
            </p:cNvSpPr>
            <p:nvPr/>
          </p:nvSpPr>
          <p:spPr bwMode="auto">
            <a:xfrm>
              <a:off x="3951130" y="2395283"/>
              <a:ext cx="1497382" cy="1517569"/>
            </a:xfrm>
            <a:custGeom>
              <a:avLst/>
              <a:gdLst>
                <a:gd name="T0" fmla="*/ 6426 w 7566"/>
                <a:gd name="T1" fmla="*/ 3577 h 7669"/>
                <a:gd name="T2" fmla="*/ 6030 w 7566"/>
                <a:gd name="T3" fmla="*/ 3166 h 7669"/>
                <a:gd name="T4" fmla="*/ 5444 w 7566"/>
                <a:gd name="T5" fmla="*/ 3147 h 7669"/>
                <a:gd name="T6" fmla="*/ 5018 w 7566"/>
                <a:gd name="T7" fmla="*/ 3524 h 7669"/>
                <a:gd name="T8" fmla="*/ 4873 w 7566"/>
                <a:gd name="T9" fmla="*/ 4239 h 7669"/>
                <a:gd name="T10" fmla="*/ 5030 w 7566"/>
                <a:gd name="T11" fmla="*/ 5062 h 7669"/>
                <a:gd name="T12" fmla="*/ 5325 w 7566"/>
                <a:gd name="T13" fmla="*/ 5359 h 7669"/>
                <a:gd name="T14" fmla="*/ 5844 w 7566"/>
                <a:gd name="T15" fmla="*/ 5436 h 7669"/>
                <a:gd name="T16" fmla="*/ 6191 w 7566"/>
                <a:gd name="T17" fmla="*/ 5286 h 7669"/>
                <a:gd name="T18" fmla="*/ 6464 w 7566"/>
                <a:gd name="T19" fmla="*/ 4867 h 7669"/>
                <a:gd name="T20" fmla="*/ 2676 w 7566"/>
                <a:gd name="T21" fmla="*/ 4144 h 7669"/>
                <a:gd name="T22" fmla="*/ 2458 w 7566"/>
                <a:gd name="T23" fmla="*/ 3401 h 7669"/>
                <a:gd name="T24" fmla="*/ 2209 w 7566"/>
                <a:gd name="T25" fmla="*/ 3178 h 7669"/>
                <a:gd name="T26" fmla="*/ 1729 w 7566"/>
                <a:gd name="T27" fmla="*/ 3096 h 7669"/>
                <a:gd name="T28" fmla="*/ 1328 w 7566"/>
                <a:gd name="T29" fmla="*/ 3265 h 7669"/>
                <a:gd name="T30" fmla="*/ 1053 w 7566"/>
                <a:gd name="T31" fmla="*/ 3761 h 7669"/>
                <a:gd name="T32" fmla="*/ 1022 w 7566"/>
                <a:gd name="T33" fmla="*/ 4605 h 7669"/>
                <a:gd name="T34" fmla="*/ 1280 w 7566"/>
                <a:gd name="T35" fmla="*/ 5195 h 7669"/>
                <a:gd name="T36" fmla="*/ 1552 w 7566"/>
                <a:gd name="T37" fmla="*/ 5381 h 7669"/>
                <a:gd name="T38" fmla="*/ 2120 w 7566"/>
                <a:gd name="T39" fmla="*/ 5389 h 7669"/>
                <a:gd name="T40" fmla="*/ 2533 w 7566"/>
                <a:gd name="T41" fmla="*/ 4999 h 7669"/>
                <a:gd name="T42" fmla="*/ 2679 w 7566"/>
                <a:gd name="T43" fmla="*/ 4283 h 7669"/>
                <a:gd name="T44" fmla="*/ 4634 w 7566"/>
                <a:gd name="T45" fmla="*/ 57 h 7669"/>
                <a:gd name="T46" fmla="*/ 4850 w 7566"/>
                <a:gd name="T47" fmla="*/ 259 h 7669"/>
                <a:gd name="T48" fmla="*/ 4995 w 7566"/>
                <a:gd name="T49" fmla="*/ 2653 h 7669"/>
                <a:gd name="T50" fmla="*/ 5412 w 7566"/>
                <a:gd name="T51" fmla="*/ 2335 h 7669"/>
                <a:gd name="T52" fmla="*/ 5992 w 7566"/>
                <a:gd name="T53" fmla="*/ 2222 h 7669"/>
                <a:gd name="T54" fmla="*/ 6512 w 7566"/>
                <a:gd name="T55" fmla="*/ 2317 h 7669"/>
                <a:gd name="T56" fmla="*/ 6981 w 7566"/>
                <a:gd name="T57" fmla="*/ 2632 h 7669"/>
                <a:gd name="T58" fmla="*/ 7318 w 7566"/>
                <a:gd name="T59" fmla="*/ 3105 h 7669"/>
                <a:gd name="T60" fmla="*/ 7522 w 7566"/>
                <a:gd name="T61" fmla="*/ 3746 h 7669"/>
                <a:gd name="T62" fmla="*/ 7561 w 7566"/>
                <a:gd name="T63" fmla="*/ 4451 h 7669"/>
                <a:gd name="T64" fmla="*/ 7441 w 7566"/>
                <a:gd name="T65" fmla="*/ 5157 h 7669"/>
                <a:gd name="T66" fmla="*/ 7152 w 7566"/>
                <a:gd name="T67" fmla="*/ 5734 h 7669"/>
                <a:gd name="T68" fmla="*/ 6706 w 7566"/>
                <a:gd name="T69" fmla="*/ 6103 h 7669"/>
                <a:gd name="T70" fmla="*/ 6108 w 7566"/>
                <a:gd name="T71" fmla="*/ 6276 h 7669"/>
                <a:gd name="T72" fmla="*/ 5474 w 7566"/>
                <a:gd name="T73" fmla="*/ 6284 h 7669"/>
                <a:gd name="T74" fmla="*/ 4835 w 7566"/>
                <a:gd name="T75" fmla="*/ 6126 h 7669"/>
                <a:gd name="T76" fmla="*/ 4339 w 7566"/>
                <a:gd name="T77" fmla="*/ 5797 h 7669"/>
                <a:gd name="T78" fmla="*/ 4010 w 7566"/>
                <a:gd name="T79" fmla="*/ 5298 h 7669"/>
                <a:gd name="T80" fmla="*/ 3874 w 7566"/>
                <a:gd name="T81" fmla="*/ 4629 h 7669"/>
                <a:gd name="T82" fmla="*/ 3869 w 7566"/>
                <a:gd name="T83" fmla="*/ 315 h 7669"/>
                <a:gd name="T84" fmla="*/ 4046 w 7566"/>
                <a:gd name="T85" fmla="*/ 91 h 7669"/>
                <a:gd name="T86" fmla="*/ 4370 w 7566"/>
                <a:gd name="T87" fmla="*/ 0 h 7669"/>
                <a:gd name="T88" fmla="*/ 931 w 7566"/>
                <a:gd name="T89" fmla="*/ 7423 h 7669"/>
                <a:gd name="T90" fmla="*/ 692 w 7566"/>
                <a:gd name="T91" fmla="*/ 7632 h 7669"/>
                <a:gd name="T92" fmla="*/ 5 w 7566"/>
                <a:gd name="T93" fmla="*/ 3841 h 7669"/>
                <a:gd name="T94" fmla="*/ 157 w 7566"/>
                <a:gd name="T95" fmla="*/ 3187 h 7669"/>
                <a:gd name="T96" fmla="*/ 501 w 7566"/>
                <a:gd name="T97" fmla="*/ 2700 h 7669"/>
                <a:gd name="T98" fmla="*/ 1009 w 7566"/>
                <a:gd name="T99" fmla="*/ 2381 h 7669"/>
                <a:gd name="T100" fmla="*/ 1654 w 7566"/>
                <a:gd name="T101" fmla="*/ 2233 h 7669"/>
                <a:gd name="T102" fmla="*/ 2284 w 7566"/>
                <a:gd name="T103" fmla="*/ 2257 h 7669"/>
                <a:gd name="T104" fmla="*/ 2876 w 7566"/>
                <a:gd name="T105" fmla="*/ 2463 h 7669"/>
                <a:gd name="T106" fmla="*/ 3307 w 7566"/>
                <a:gd name="T107" fmla="*/ 2840 h 7669"/>
                <a:gd name="T108" fmla="*/ 3584 w 7566"/>
                <a:gd name="T109" fmla="*/ 3423 h 7669"/>
                <a:gd name="T110" fmla="*/ 3692 w 7566"/>
                <a:gd name="T111" fmla="*/ 4128 h 7669"/>
                <a:gd name="T112" fmla="*/ 3642 w 7566"/>
                <a:gd name="T113" fmla="*/ 4836 h 7669"/>
                <a:gd name="T114" fmla="*/ 3425 w 7566"/>
                <a:gd name="T115" fmla="*/ 5472 h 7669"/>
                <a:gd name="T116" fmla="*/ 3079 w 7566"/>
                <a:gd name="T117" fmla="*/ 5930 h 7669"/>
                <a:gd name="T118" fmla="*/ 2604 w 7566"/>
                <a:gd name="T119" fmla="*/ 6221 h 7669"/>
                <a:gd name="T120" fmla="*/ 2075 w 7566"/>
                <a:gd name="T121" fmla="*/ 6300 h 7669"/>
                <a:gd name="T122" fmla="*/ 1507 w 7566"/>
                <a:gd name="T123" fmla="*/ 6183 h 7669"/>
                <a:gd name="T124" fmla="*/ 1097 w 7566"/>
                <a:gd name="T125" fmla="*/ 5855 h 7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66" h="7669">
                  <a:moveTo>
                    <a:pt x="6551" y="4239"/>
                  </a:moveTo>
                  <a:lnTo>
                    <a:pt x="6551" y="4239"/>
                  </a:lnTo>
                  <a:lnTo>
                    <a:pt x="6550" y="4174"/>
                  </a:lnTo>
                  <a:lnTo>
                    <a:pt x="6547" y="4111"/>
                  </a:lnTo>
                  <a:lnTo>
                    <a:pt x="6543" y="4049"/>
                  </a:lnTo>
                  <a:lnTo>
                    <a:pt x="6537" y="3989"/>
                  </a:lnTo>
                  <a:lnTo>
                    <a:pt x="6529" y="3932"/>
                  </a:lnTo>
                  <a:lnTo>
                    <a:pt x="6520" y="3876"/>
                  </a:lnTo>
                  <a:lnTo>
                    <a:pt x="6508" y="3821"/>
                  </a:lnTo>
                  <a:lnTo>
                    <a:pt x="6496" y="3769"/>
                  </a:lnTo>
                  <a:lnTo>
                    <a:pt x="6481" y="3717"/>
                  </a:lnTo>
                  <a:lnTo>
                    <a:pt x="6464" y="3669"/>
                  </a:lnTo>
                  <a:lnTo>
                    <a:pt x="6446" y="3622"/>
                  </a:lnTo>
                  <a:lnTo>
                    <a:pt x="6426" y="3577"/>
                  </a:lnTo>
                  <a:lnTo>
                    <a:pt x="6405" y="3534"/>
                  </a:lnTo>
                  <a:lnTo>
                    <a:pt x="6381" y="3493"/>
                  </a:lnTo>
                  <a:lnTo>
                    <a:pt x="6356" y="3452"/>
                  </a:lnTo>
                  <a:lnTo>
                    <a:pt x="6329" y="3416"/>
                  </a:lnTo>
                  <a:lnTo>
                    <a:pt x="6329" y="3416"/>
                  </a:lnTo>
                  <a:lnTo>
                    <a:pt x="6302" y="3378"/>
                  </a:lnTo>
                  <a:lnTo>
                    <a:pt x="6272" y="3342"/>
                  </a:lnTo>
                  <a:lnTo>
                    <a:pt x="6241" y="3310"/>
                  </a:lnTo>
                  <a:lnTo>
                    <a:pt x="6209" y="3280"/>
                  </a:lnTo>
                  <a:lnTo>
                    <a:pt x="6176" y="3253"/>
                  </a:lnTo>
                  <a:lnTo>
                    <a:pt x="6141" y="3226"/>
                  </a:lnTo>
                  <a:lnTo>
                    <a:pt x="6106" y="3204"/>
                  </a:lnTo>
                  <a:lnTo>
                    <a:pt x="6069" y="3184"/>
                  </a:lnTo>
                  <a:lnTo>
                    <a:pt x="6030" y="3166"/>
                  </a:lnTo>
                  <a:lnTo>
                    <a:pt x="5991" y="3150"/>
                  </a:lnTo>
                  <a:lnTo>
                    <a:pt x="5950" y="3137"/>
                  </a:lnTo>
                  <a:lnTo>
                    <a:pt x="5907" y="3126"/>
                  </a:lnTo>
                  <a:lnTo>
                    <a:pt x="5865" y="3117"/>
                  </a:lnTo>
                  <a:lnTo>
                    <a:pt x="5820" y="3111"/>
                  </a:lnTo>
                  <a:lnTo>
                    <a:pt x="5774" y="3107"/>
                  </a:lnTo>
                  <a:lnTo>
                    <a:pt x="5726" y="3106"/>
                  </a:lnTo>
                  <a:lnTo>
                    <a:pt x="5726" y="3106"/>
                  </a:lnTo>
                  <a:lnTo>
                    <a:pt x="5676" y="3107"/>
                  </a:lnTo>
                  <a:lnTo>
                    <a:pt x="5626" y="3111"/>
                  </a:lnTo>
                  <a:lnTo>
                    <a:pt x="5578" y="3116"/>
                  </a:lnTo>
                  <a:lnTo>
                    <a:pt x="5532" y="3124"/>
                  </a:lnTo>
                  <a:lnTo>
                    <a:pt x="5487" y="3135"/>
                  </a:lnTo>
                  <a:lnTo>
                    <a:pt x="5444" y="3147"/>
                  </a:lnTo>
                  <a:lnTo>
                    <a:pt x="5403" y="3162"/>
                  </a:lnTo>
                  <a:lnTo>
                    <a:pt x="5362" y="3179"/>
                  </a:lnTo>
                  <a:lnTo>
                    <a:pt x="5323" y="3199"/>
                  </a:lnTo>
                  <a:lnTo>
                    <a:pt x="5286" y="3221"/>
                  </a:lnTo>
                  <a:lnTo>
                    <a:pt x="5250" y="3245"/>
                  </a:lnTo>
                  <a:lnTo>
                    <a:pt x="5216" y="3271"/>
                  </a:lnTo>
                  <a:lnTo>
                    <a:pt x="5183" y="3300"/>
                  </a:lnTo>
                  <a:lnTo>
                    <a:pt x="5151" y="3331"/>
                  </a:lnTo>
                  <a:lnTo>
                    <a:pt x="5122" y="3364"/>
                  </a:lnTo>
                  <a:lnTo>
                    <a:pt x="5094" y="3401"/>
                  </a:lnTo>
                  <a:lnTo>
                    <a:pt x="5094" y="3401"/>
                  </a:lnTo>
                  <a:lnTo>
                    <a:pt x="5066" y="3440"/>
                  </a:lnTo>
                  <a:lnTo>
                    <a:pt x="5041" y="3481"/>
                  </a:lnTo>
                  <a:lnTo>
                    <a:pt x="5018" y="3524"/>
                  </a:lnTo>
                  <a:lnTo>
                    <a:pt x="4996" y="3568"/>
                  </a:lnTo>
                  <a:lnTo>
                    <a:pt x="4977" y="3615"/>
                  </a:lnTo>
                  <a:lnTo>
                    <a:pt x="4959" y="3663"/>
                  </a:lnTo>
                  <a:lnTo>
                    <a:pt x="4943" y="3713"/>
                  </a:lnTo>
                  <a:lnTo>
                    <a:pt x="4928" y="3764"/>
                  </a:lnTo>
                  <a:lnTo>
                    <a:pt x="4915" y="3818"/>
                  </a:lnTo>
                  <a:lnTo>
                    <a:pt x="4904" y="3873"/>
                  </a:lnTo>
                  <a:lnTo>
                    <a:pt x="4894" y="3930"/>
                  </a:lnTo>
                  <a:lnTo>
                    <a:pt x="4886" y="3988"/>
                  </a:lnTo>
                  <a:lnTo>
                    <a:pt x="4881" y="4049"/>
                  </a:lnTo>
                  <a:lnTo>
                    <a:pt x="4876" y="4111"/>
                  </a:lnTo>
                  <a:lnTo>
                    <a:pt x="4874" y="4174"/>
                  </a:lnTo>
                  <a:lnTo>
                    <a:pt x="4873" y="4239"/>
                  </a:lnTo>
                  <a:lnTo>
                    <a:pt x="4873" y="4239"/>
                  </a:lnTo>
                  <a:lnTo>
                    <a:pt x="4874" y="4315"/>
                  </a:lnTo>
                  <a:lnTo>
                    <a:pt x="4876" y="4388"/>
                  </a:lnTo>
                  <a:lnTo>
                    <a:pt x="4879" y="4459"/>
                  </a:lnTo>
                  <a:lnTo>
                    <a:pt x="4885" y="4527"/>
                  </a:lnTo>
                  <a:lnTo>
                    <a:pt x="4892" y="4593"/>
                  </a:lnTo>
                  <a:lnTo>
                    <a:pt x="4901" y="4656"/>
                  </a:lnTo>
                  <a:lnTo>
                    <a:pt x="4912" y="4715"/>
                  </a:lnTo>
                  <a:lnTo>
                    <a:pt x="4924" y="4773"/>
                  </a:lnTo>
                  <a:lnTo>
                    <a:pt x="4938" y="4828"/>
                  </a:lnTo>
                  <a:lnTo>
                    <a:pt x="4953" y="4879"/>
                  </a:lnTo>
                  <a:lnTo>
                    <a:pt x="4970" y="4929"/>
                  </a:lnTo>
                  <a:lnTo>
                    <a:pt x="4988" y="4976"/>
                  </a:lnTo>
                  <a:lnTo>
                    <a:pt x="5009" y="5020"/>
                  </a:lnTo>
                  <a:lnTo>
                    <a:pt x="5030" y="5062"/>
                  </a:lnTo>
                  <a:lnTo>
                    <a:pt x="5054" y="5101"/>
                  </a:lnTo>
                  <a:lnTo>
                    <a:pt x="5065" y="5119"/>
                  </a:lnTo>
                  <a:lnTo>
                    <a:pt x="5078" y="5137"/>
                  </a:lnTo>
                  <a:lnTo>
                    <a:pt x="5078" y="5137"/>
                  </a:lnTo>
                  <a:lnTo>
                    <a:pt x="5107" y="5175"/>
                  </a:lnTo>
                  <a:lnTo>
                    <a:pt x="5136" y="5210"/>
                  </a:lnTo>
                  <a:lnTo>
                    <a:pt x="5167" y="5243"/>
                  </a:lnTo>
                  <a:lnTo>
                    <a:pt x="5199" y="5273"/>
                  </a:lnTo>
                  <a:lnTo>
                    <a:pt x="5234" y="5300"/>
                  </a:lnTo>
                  <a:lnTo>
                    <a:pt x="5251" y="5313"/>
                  </a:lnTo>
                  <a:lnTo>
                    <a:pt x="5268" y="5325"/>
                  </a:lnTo>
                  <a:lnTo>
                    <a:pt x="5287" y="5337"/>
                  </a:lnTo>
                  <a:lnTo>
                    <a:pt x="5305" y="5348"/>
                  </a:lnTo>
                  <a:lnTo>
                    <a:pt x="5325" y="5359"/>
                  </a:lnTo>
                  <a:lnTo>
                    <a:pt x="5343" y="5369"/>
                  </a:lnTo>
                  <a:lnTo>
                    <a:pt x="5362" y="5378"/>
                  </a:lnTo>
                  <a:lnTo>
                    <a:pt x="5382" y="5387"/>
                  </a:lnTo>
                  <a:lnTo>
                    <a:pt x="5423" y="5403"/>
                  </a:lnTo>
                  <a:lnTo>
                    <a:pt x="5466" y="5416"/>
                  </a:lnTo>
                  <a:lnTo>
                    <a:pt x="5509" y="5428"/>
                  </a:lnTo>
                  <a:lnTo>
                    <a:pt x="5554" y="5436"/>
                  </a:lnTo>
                  <a:lnTo>
                    <a:pt x="5600" y="5441"/>
                  </a:lnTo>
                  <a:lnTo>
                    <a:pt x="5648" y="5445"/>
                  </a:lnTo>
                  <a:lnTo>
                    <a:pt x="5696" y="5446"/>
                  </a:lnTo>
                  <a:lnTo>
                    <a:pt x="5696" y="5446"/>
                  </a:lnTo>
                  <a:lnTo>
                    <a:pt x="5748" y="5445"/>
                  </a:lnTo>
                  <a:lnTo>
                    <a:pt x="5797" y="5441"/>
                  </a:lnTo>
                  <a:lnTo>
                    <a:pt x="5844" y="5436"/>
                  </a:lnTo>
                  <a:lnTo>
                    <a:pt x="5891" y="5428"/>
                  </a:lnTo>
                  <a:lnTo>
                    <a:pt x="5936" y="5416"/>
                  </a:lnTo>
                  <a:lnTo>
                    <a:pt x="5978" y="5403"/>
                  </a:lnTo>
                  <a:lnTo>
                    <a:pt x="6000" y="5395"/>
                  </a:lnTo>
                  <a:lnTo>
                    <a:pt x="6021" y="5387"/>
                  </a:lnTo>
                  <a:lnTo>
                    <a:pt x="6041" y="5378"/>
                  </a:lnTo>
                  <a:lnTo>
                    <a:pt x="6061" y="5369"/>
                  </a:lnTo>
                  <a:lnTo>
                    <a:pt x="6080" y="5359"/>
                  </a:lnTo>
                  <a:lnTo>
                    <a:pt x="6100" y="5348"/>
                  </a:lnTo>
                  <a:lnTo>
                    <a:pt x="6118" y="5337"/>
                  </a:lnTo>
                  <a:lnTo>
                    <a:pt x="6137" y="5325"/>
                  </a:lnTo>
                  <a:lnTo>
                    <a:pt x="6155" y="5313"/>
                  </a:lnTo>
                  <a:lnTo>
                    <a:pt x="6173" y="5300"/>
                  </a:lnTo>
                  <a:lnTo>
                    <a:pt x="6191" y="5286"/>
                  </a:lnTo>
                  <a:lnTo>
                    <a:pt x="6208" y="5273"/>
                  </a:lnTo>
                  <a:lnTo>
                    <a:pt x="6224" y="5258"/>
                  </a:lnTo>
                  <a:lnTo>
                    <a:pt x="6240" y="5243"/>
                  </a:lnTo>
                  <a:lnTo>
                    <a:pt x="6256" y="5227"/>
                  </a:lnTo>
                  <a:lnTo>
                    <a:pt x="6272" y="5210"/>
                  </a:lnTo>
                  <a:lnTo>
                    <a:pt x="6302" y="5175"/>
                  </a:lnTo>
                  <a:lnTo>
                    <a:pt x="6329" y="5137"/>
                  </a:lnTo>
                  <a:lnTo>
                    <a:pt x="6329" y="5137"/>
                  </a:lnTo>
                  <a:lnTo>
                    <a:pt x="6356" y="5097"/>
                  </a:lnTo>
                  <a:lnTo>
                    <a:pt x="6381" y="5056"/>
                  </a:lnTo>
                  <a:lnTo>
                    <a:pt x="6405" y="5011"/>
                  </a:lnTo>
                  <a:lnTo>
                    <a:pt x="6426" y="4965"/>
                  </a:lnTo>
                  <a:lnTo>
                    <a:pt x="6446" y="4917"/>
                  </a:lnTo>
                  <a:lnTo>
                    <a:pt x="6464" y="4867"/>
                  </a:lnTo>
                  <a:lnTo>
                    <a:pt x="6481" y="4813"/>
                  </a:lnTo>
                  <a:lnTo>
                    <a:pt x="6496" y="4758"/>
                  </a:lnTo>
                  <a:lnTo>
                    <a:pt x="6508" y="4702"/>
                  </a:lnTo>
                  <a:lnTo>
                    <a:pt x="6520" y="4642"/>
                  </a:lnTo>
                  <a:lnTo>
                    <a:pt x="6529" y="4580"/>
                  </a:lnTo>
                  <a:lnTo>
                    <a:pt x="6537" y="4516"/>
                  </a:lnTo>
                  <a:lnTo>
                    <a:pt x="6543" y="4450"/>
                  </a:lnTo>
                  <a:lnTo>
                    <a:pt x="6547" y="4383"/>
                  </a:lnTo>
                  <a:lnTo>
                    <a:pt x="6550" y="4312"/>
                  </a:lnTo>
                  <a:lnTo>
                    <a:pt x="6551" y="4239"/>
                  </a:lnTo>
                  <a:close/>
                  <a:moveTo>
                    <a:pt x="2679" y="4283"/>
                  </a:moveTo>
                  <a:lnTo>
                    <a:pt x="2679" y="4283"/>
                  </a:lnTo>
                  <a:lnTo>
                    <a:pt x="2678" y="4213"/>
                  </a:lnTo>
                  <a:lnTo>
                    <a:pt x="2676" y="4144"/>
                  </a:lnTo>
                  <a:lnTo>
                    <a:pt x="2671" y="4078"/>
                  </a:lnTo>
                  <a:lnTo>
                    <a:pt x="2666" y="4012"/>
                  </a:lnTo>
                  <a:lnTo>
                    <a:pt x="2658" y="3950"/>
                  </a:lnTo>
                  <a:lnTo>
                    <a:pt x="2648" y="3889"/>
                  </a:lnTo>
                  <a:lnTo>
                    <a:pt x="2637" y="3832"/>
                  </a:lnTo>
                  <a:lnTo>
                    <a:pt x="2623" y="3776"/>
                  </a:lnTo>
                  <a:lnTo>
                    <a:pt x="2609" y="3721"/>
                  </a:lnTo>
                  <a:lnTo>
                    <a:pt x="2592" y="3669"/>
                  </a:lnTo>
                  <a:lnTo>
                    <a:pt x="2575" y="3619"/>
                  </a:lnTo>
                  <a:lnTo>
                    <a:pt x="2554" y="3572"/>
                  </a:lnTo>
                  <a:lnTo>
                    <a:pt x="2533" y="3526"/>
                  </a:lnTo>
                  <a:lnTo>
                    <a:pt x="2510" y="3481"/>
                  </a:lnTo>
                  <a:lnTo>
                    <a:pt x="2484" y="3440"/>
                  </a:lnTo>
                  <a:lnTo>
                    <a:pt x="2458" y="3401"/>
                  </a:lnTo>
                  <a:lnTo>
                    <a:pt x="2458" y="3401"/>
                  </a:lnTo>
                  <a:lnTo>
                    <a:pt x="2429" y="3363"/>
                  </a:lnTo>
                  <a:lnTo>
                    <a:pt x="2400" y="3327"/>
                  </a:lnTo>
                  <a:lnTo>
                    <a:pt x="2385" y="3311"/>
                  </a:lnTo>
                  <a:lnTo>
                    <a:pt x="2369" y="3295"/>
                  </a:lnTo>
                  <a:lnTo>
                    <a:pt x="2353" y="3280"/>
                  </a:lnTo>
                  <a:lnTo>
                    <a:pt x="2335" y="3265"/>
                  </a:lnTo>
                  <a:lnTo>
                    <a:pt x="2319" y="3251"/>
                  </a:lnTo>
                  <a:lnTo>
                    <a:pt x="2302" y="3237"/>
                  </a:lnTo>
                  <a:lnTo>
                    <a:pt x="2284" y="3224"/>
                  </a:lnTo>
                  <a:lnTo>
                    <a:pt x="2265" y="3212"/>
                  </a:lnTo>
                  <a:lnTo>
                    <a:pt x="2247" y="3200"/>
                  </a:lnTo>
                  <a:lnTo>
                    <a:pt x="2229" y="3189"/>
                  </a:lnTo>
                  <a:lnTo>
                    <a:pt x="2209" y="3178"/>
                  </a:lnTo>
                  <a:lnTo>
                    <a:pt x="2190" y="3168"/>
                  </a:lnTo>
                  <a:lnTo>
                    <a:pt x="2170" y="3159"/>
                  </a:lnTo>
                  <a:lnTo>
                    <a:pt x="2150" y="3151"/>
                  </a:lnTo>
                  <a:lnTo>
                    <a:pt x="2129" y="3143"/>
                  </a:lnTo>
                  <a:lnTo>
                    <a:pt x="2107" y="3135"/>
                  </a:lnTo>
                  <a:lnTo>
                    <a:pt x="2065" y="3121"/>
                  </a:lnTo>
                  <a:lnTo>
                    <a:pt x="2020" y="3111"/>
                  </a:lnTo>
                  <a:lnTo>
                    <a:pt x="1973" y="3103"/>
                  </a:lnTo>
                  <a:lnTo>
                    <a:pt x="1925" y="3096"/>
                  </a:lnTo>
                  <a:lnTo>
                    <a:pt x="1875" y="3092"/>
                  </a:lnTo>
                  <a:lnTo>
                    <a:pt x="1825" y="3091"/>
                  </a:lnTo>
                  <a:lnTo>
                    <a:pt x="1825" y="3091"/>
                  </a:lnTo>
                  <a:lnTo>
                    <a:pt x="1776" y="3092"/>
                  </a:lnTo>
                  <a:lnTo>
                    <a:pt x="1729" y="3096"/>
                  </a:lnTo>
                  <a:lnTo>
                    <a:pt x="1683" y="3103"/>
                  </a:lnTo>
                  <a:lnTo>
                    <a:pt x="1637" y="3111"/>
                  </a:lnTo>
                  <a:lnTo>
                    <a:pt x="1594" y="3121"/>
                  </a:lnTo>
                  <a:lnTo>
                    <a:pt x="1552" y="3135"/>
                  </a:lnTo>
                  <a:lnTo>
                    <a:pt x="1511" y="3151"/>
                  </a:lnTo>
                  <a:lnTo>
                    <a:pt x="1491" y="3159"/>
                  </a:lnTo>
                  <a:lnTo>
                    <a:pt x="1472" y="3168"/>
                  </a:lnTo>
                  <a:lnTo>
                    <a:pt x="1452" y="3178"/>
                  </a:lnTo>
                  <a:lnTo>
                    <a:pt x="1434" y="3189"/>
                  </a:lnTo>
                  <a:lnTo>
                    <a:pt x="1415" y="3200"/>
                  </a:lnTo>
                  <a:lnTo>
                    <a:pt x="1397" y="3212"/>
                  </a:lnTo>
                  <a:lnTo>
                    <a:pt x="1380" y="3224"/>
                  </a:lnTo>
                  <a:lnTo>
                    <a:pt x="1363" y="3237"/>
                  </a:lnTo>
                  <a:lnTo>
                    <a:pt x="1328" y="3265"/>
                  </a:lnTo>
                  <a:lnTo>
                    <a:pt x="1296" y="3295"/>
                  </a:lnTo>
                  <a:lnTo>
                    <a:pt x="1265" y="3327"/>
                  </a:lnTo>
                  <a:lnTo>
                    <a:pt x="1235" y="3363"/>
                  </a:lnTo>
                  <a:lnTo>
                    <a:pt x="1207" y="3401"/>
                  </a:lnTo>
                  <a:lnTo>
                    <a:pt x="1207" y="3401"/>
                  </a:lnTo>
                  <a:lnTo>
                    <a:pt x="1194" y="3418"/>
                  </a:lnTo>
                  <a:lnTo>
                    <a:pt x="1183" y="3436"/>
                  </a:lnTo>
                  <a:lnTo>
                    <a:pt x="1159" y="3475"/>
                  </a:lnTo>
                  <a:lnTo>
                    <a:pt x="1137" y="3517"/>
                  </a:lnTo>
                  <a:lnTo>
                    <a:pt x="1117" y="3560"/>
                  </a:lnTo>
                  <a:lnTo>
                    <a:pt x="1099" y="3606"/>
                  </a:lnTo>
                  <a:lnTo>
                    <a:pt x="1082" y="3655"/>
                  </a:lnTo>
                  <a:lnTo>
                    <a:pt x="1067" y="3707"/>
                  </a:lnTo>
                  <a:lnTo>
                    <a:pt x="1053" y="3761"/>
                  </a:lnTo>
                  <a:lnTo>
                    <a:pt x="1040" y="3817"/>
                  </a:lnTo>
                  <a:lnTo>
                    <a:pt x="1030" y="3877"/>
                  </a:lnTo>
                  <a:lnTo>
                    <a:pt x="1021" y="3938"/>
                  </a:lnTo>
                  <a:lnTo>
                    <a:pt x="1014" y="4002"/>
                  </a:lnTo>
                  <a:lnTo>
                    <a:pt x="1008" y="4068"/>
                  </a:lnTo>
                  <a:lnTo>
                    <a:pt x="1005" y="4137"/>
                  </a:lnTo>
                  <a:lnTo>
                    <a:pt x="1001" y="4209"/>
                  </a:lnTo>
                  <a:lnTo>
                    <a:pt x="1001" y="4283"/>
                  </a:lnTo>
                  <a:lnTo>
                    <a:pt x="1001" y="4283"/>
                  </a:lnTo>
                  <a:lnTo>
                    <a:pt x="1001" y="4352"/>
                  </a:lnTo>
                  <a:lnTo>
                    <a:pt x="1005" y="4419"/>
                  </a:lnTo>
                  <a:lnTo>
                    <a:pt x="1008" y="4484"/>
                  </a:lnTo>
                  <a:lnTo>
                    <a:pt x="1015" y="4546"/>
                  </a:lnTo>
                  <a:lnTo>
                    <a:pt x="1022" y="4605"/>
                  </a:lnTo>
                  <a:lnTo>
                    <a:pt x="1032" y="4664"/>
                  </a:lnTo>
                  <a:lnTo>
                    <a:pt x="1043" y="4720"/>
                  </a:lnTo>
                  <a:lnTo>
                    <a:pt x="1056" y="4773"/>
                  </a:lnTo>
                  <a:lnTo>
                    <a:pt x="1070" y="4824"/>
                  </a:lnTo>
                  <a:lnTo>
                    <a:pt x="1087" y="4874"/>
                  </a:lnTo>
                  <a:lnTo>
                    <a:pt x="1106" y="4921"/>
                  </a:lnTo>
                  <a:lnTo>
                    <a:pt x="1125" y="4965"/>
                  </a:lnTo>
                  <a:lnTo>
                    <a:pt x="1147" y="5008"/>
                  </a:lnTo>
                  <a:lnTo>
                    <a:pt x="1170" y="5048"/>
                  </a:lnTo>
                  <a:lnTo>
                    <a:pt x="1195" y="5086"/>
                  </a:lnTo>
                  <a:lnTo>
                    <a:pt x="1222" y="5122"/>
                  </a:lnTo>
                  <a:lnTo>
                    <a:pt x="1222" y="5122"/>
                  </a:lnTo>
                  <a:lnTo>
                    <a:pt x="1250" y="5159"/>
                  </a:lnTo>
                  <a:lnTo>
                    <a:pt x="1280" y="5195"/>
                  </a:lnTo>
                  <a:lnTo>
                    <a:pt x="1311" y="5227"/>
                  </a:lnTo>
                  <a:lnTo>
                    <a:pt x="1328" y="5243"/>
                  </a:lnTo>
                  <a:lnTo>
                    <a:pt x="1344" y="5258"/>
                  </a:lnTo>
                  <a:lnTo>
                    <a:pt x="1362" y="5272"/>
                  </a:lnTo>
                  <a:lnTo>
                    <a:pt x="1379" y="5285"/>
                  </a:lnTo>
                  <a:lnTo>
                    <a:pt x="1396" y="5298"/>
                  </a:lnTo>
                  <a:lnTo>
                    <a:pt x="1414" y="5311"/>
                  </a:lnTo>
                  <a:lnTo>
                    <a:pt x="1433" y="5322"/>
                  </a:lnTo>
                  <a:lnTo>
                    <a:pt x="1452" y="5334"/>
                  </a:lnTo>
                  <a:lnTo>
                    <a:pt x="1470" y="5344"/>
                  </a:lnTo>
                  <a:lnTo>
                    <a:pt x="1491" y="5354"/>
                  </a:lnTo>
                  <a:lnTo>
                    <a:pt x="1511" y="5363"/>
                  </a:lnTo>
                  <a:lnTo>
                    <a:pt x="1531" y="5373"/>
                  </a:lnTo>
                  <a:lnTo>
                    <a:pt x="1552" y="5381"/>
                  </a:lnTo>
                  <a:lnTo>
                    <a:pt x="1573" y="5389"/>
                  </a:lnTo>
                  <a:lnTo>
                    <a:pt x="1616" y="5401"/>
                  </a:lnTo>
                  <a:lnTo>
                    <a:pt x="1661" y="5413"/>
                  </a:lnTo>
                  <a:lnTo>
                    <a:pt x="1707" y="5421"/>
                  </a:lnTo>
                  <a:lnTo>
                    <a:pt x="1755" y="5426"/>
                  </a:lnTo>
                  <a:lnTo>
                    <a:pt x="1804" y="5430"/>
                  </a:lnTo>
                  <a:lnTo>
                    <a:pt x="1855" y="5432"/>
                  </a:lnTo>
                  <a:lnTo>
                    <a:pt x="1855" y="5432"/>
                  </a:lnTo>
                  <a:lnTo>
                    <a:pt x="1902" y="5430"/>
                  </a:lnTo>
                  <a:lnTo>
                    <a:pt x="1949" y="5426"/>
                  </a:lnTo>
                  <a:lnTo>
                    <a:pt x="1992" y="5421"/>
                  </a:lnTo>
                  <a:lnTo>
                    <a:pt x="2036" y="5413"/>
                  </a:lnTo>
                  <a:lnTo>
                    <a:pt x="2078" y="5401"/>
                  </a:lnTo>
                  <a:lnTo>
                    <a:pt x="2120" y="5389"/>
                  </a:lnTo>
                  <a:lnTo>
                    <a:pt x="2159" y="5373"/>
                  </a:lnTo>
                  <a:lnTo>
                    <a:pt x="2198" y="5354"/>
                  </a:lnTo>
                  <a:lnTo>
                    <a:pt x="2234" y="5334"/>
                  </a:lnTo>
                  <a:lnTo>
                    <a:pt x="2270" y="5311"/>
                  </a:lnTo>
                  <a:lnTo>
                    <a:pt x="2304" y="5285"/>
                  </a:lnTo>
                  <a:lnTo>
                    <a:pt x="2338" y="5258"/>
                  </a:lnTo>
                  <a:lnTo>
                    <a:pt x="2370" y="5227"/>
                  </a:lnTo>
                  <a:lnTo>
                    <a:pt x="2401" y="5195"/>
                  </a:lnTo>
                  <a:lnTo>
                    <a:pt x="2429" y="5159"/>
                  </a:lnTo>
                  <a:lnTo>
                    <a:pt x="2458" y="5122"/>
                  </a:lnTo>
                  <a:lnTo>
                    <a:pt x="2458" y="5122"/>
                  </a:lnTo>
                  <a:lnTo>
                    <a:pt x="2484" y="5082"/>
                  </a:lnTo>
                  <a:lnTo>
                    <a:pt x="2510" y="5041"/>
                  </a:lnTo>
                  <a:lnTo>
                    <a:pt x="2533" y="4999"/>
                  </a:lnTo>
                  <a:lnTo>
                    <a:pt x="2554" y="4954"/>
                  </a:lnTo>
                  <a:lnTo>
                    <a:pt x="2575" y="4908"/>
                  </a:lnTo>
                  <a:lnTo>
                    <a:pt x="2592" y="4860"/>
                  </a:lnTo>
                  <a:lnTo>
                    <a:pt x="2609" y="4809"/>
                  </a:lnTo>
                  <a:lnTo>
                    <a:pt x="2623" y="4758"/>
                  </a:lnTo>
                  <a:lnTo>
                    <a:pt x="2637" y="4705"/>
                  </a:lnTo>
                  <a:lnTo>
                    <a:pt x="2648" y="4650"/>
                  </a:lnTo>
                  <a:lnTo>
                    <a:pt x="2658" y="4593"/>
                  </a:lnTo>
                  <a:lnTo>
                    <a:pt x="2666" y="4534"/>
                  </a:lnTo>
                  <a:lnTo>
                    <a:pt x="2671" y="4474"/>
                  </a:lnTo>
                  <a:lnTo>
                    <a:pt x="2676" y="4412"/>
                  </a:lnTo>
                  <a:lnTo>
                    <a:pt x="2678" y="4348"/>
                  </a:lnTo>
                  <a:lnTo>
                    <a:pt x="2679" y="4283"/>
                  </a:lnTo>
                  <a:lnTo>
                    <a:pt x="2679" y="4283"/>
                  </a:lnTo>
                  <a:close/>
                  <a:moveTo>
                    <a:pt x="4370" y="0"/>
                  </a:moveTo>
                  <a:lnTo>
                    <a:pt x="4370" y="0"/>
                  </a:lnTo>
                  <a:lnTo>
                    <a:pt x="4370" y="0"/>
                  </a:lnTo>
                  <a:lnTo>
                    <a:pt x="4397" y="1"/>
                  </a:lnTo>
                  <a:lnTo>
                    <a:pt x="4422" y="2"/>
                  </a:lnTo>
                  <a:lnTo>
                    <a:pt x="4447" y="5"/>
                  </a:lnTo>
                  <a:lnTo>
                    <a:pt x="4472" y="8"/>
                  </a:lnTo>
                  <a:lnTo>
                    <a:pt x="4498" y="13"/>
                  </a:lnTo>
                  <a:lnTo>
                    <a:pt x="4522" y="18"/>
                  </a:lnTo>
                  <a:lnTo>
                    <a:pt x="4546" y="24"/>
                  </a:lnTo>
                  <a:lnTo>
                    <a:pt x="4569" y="31"/>
                  </a:lnTo>
                  <a:lnTo>
                    <a:pt x="4590" y="39"/>
                  </a:lnTo>
                  <a:lnTo>
                    <a:pt x="4613" y="48"/>
                  </a:lnTo>
                  <a:lnTo>
                    <a:pt x="4634" y="57"/>
                  </a:lnTo>
                  <a:lnTo>
                    <a:pt x="4655" y="68"/>
                  </a:lnTo>
                  <a:lnTo>
                    <a:pt x="4675" y="79"/>
                  </a:lnTo>
                  <a:lnTo>
                    <a:pt x="4695" y="91"/>
                  </a:lnTo>
                  <a:lnTo>
                    <a:pt x="4713" y="103"/>
                  </a:lnTo>
                  <a:lnTo>
                    <a:pt x="4730" y="116"/>
                  </a:lnTo>
                  <a:lnTo>
                    <a:pt x="4748" y="130"/>
                  </a:lnTo>
                  <a:lnTo>
                    <a:pt x="4764" y="144"/>
                  </a:lnTo>
                  <a:lnTo>
                    <a:pt x="4779" y="158"/>
                  </a:lnTo>
                  <a:lnTo>
                    <a:pt x="4793" y="174"/>
                  </a:lnTo>
                  <a:lnTo>
                    <a:pt x="4807" y="190"/>
                  </a:lnTo>
                  <a:lnTo>
                    <a:pt x="4819" y="206"/>
                  </a:lnTo>
                  <a:lnTo>
                    <a:pt x="4830" y="224"/>
                  </a:lnTo>
                  <a:lnTo>
                    <a:pt x="4840" y="241"/>
                  </a:lnTo>
                  <a:lnTo>
                    <a:pt x="4850" y="259"/>
                  </a:lnTo>
                  <a:lnTo>
                    <a:pt x="4858" y="278"/>
                  </a:lnTo>
                  <a:lnTo>
                    <a:pt x="4865" y="296"/>
                  </a:lnTo>
                  <a:lnTo>
                    <a:pt x="4870" y="315"/>
                  </a:lnTo>
                  <a:lnTo>
                    <a:pt x="4875" y="334"/>
                  </a:lnTo>
                  <a:lnTo>
                    <a:pt x="4878" y="354"/>
                  </a:lnTo>
                  <a:lnTo>
                    <a:pt x="4881" y="374"/>
                  </a:lnTo>
                  <a:lnTo>
                    <a:pt x="4881" y="395"/>
                  </a:lnTo>
                  <a:lnTo>
                    <a:pt x="4881" y="2811"/>
                  </a:lnTo>
                  <a:lnTo>
                    <a:pt x="4881" y="2811"/>
                  </a:lnTo>
                  <a:lnTo>
                    <a:pt x="4901" y="2778"/>
                  </a:lnTo>
                  <a:lnTo>
                    <a:pt x="4923" y="2746"/>
                  </a:lnTo>
                  <a:lnTo>
                    <a:pt x="4946" y="2714"/>
                  </a:lnTo>
                  <a:lnTo>
                    <a:pt x="4970" y="2683"/>
                  </a:lnTo>
                  <a:lnTo>
                    <a:pt x="4995" y="2653"/>
                  </a:lnTo>
                  <a:lnTo>
                    <a:pt x="5022" y="2623"/>
                  </a:lnTo>
                  <a:lnTo>
                    <a:pt x="5049" y="2594"/>
                  </a:lnTo>
                  <a:lnTo>
                    <a:pt x="5078" y="2566"/>
                  </a:lnTo>
                  <a:lnTo>
                    <a:pt x="5107" y="2539"/>
                  </a:lnTo>
                  <a:lnTo>
                    <a:pt x="5138" y="2513"/>
                  </a:lnTo>
                  <a:lnTo>
                    <a:pt x="5169" y="2487"/>
                  </a:lnTo>
                  <a:lnTo>
                    <a:pt x="5202" y="2461"/>
                  </a:lnTo>
                  <a:lnTo>
                    <a:pt x="5235" y="2437"/>
                  </a:lnTo>
                  <a:lnTo>
                    <a:pt x="5271" y="2414"/>
                  </a:lnTo>
                  <a:lnTo>
                    <a:pt x="5306" y="2391"/>
                  </a:lnTo>
                  <a:lnTo>
                    <a:pt x="5344" y="2370"/>
                  </a:lnTo>
                  <a:lnTo>
                    <a:pt x="5344" y="2370"/>
                  </a:lnTo>
                  <a:lnTo>
                    <a:pt x="5377" y="2352"/>
                  </a:lnTo>
                  <a:lnTo>
                    <a:pt x="5412" y="2335"/>
                  </a:lnTo>
                  <a:lnTo>
                    <a:pt x="5447" y="2320"/>
                  </a:lnTo>
                  <a:lnTo>
                    <a:pt x="5484" y="2305"/>
                  </a:lnTo>
                  <a:lnTo>
                    <a:pt x="5521" y="2293"/>
                  </a:lnTo>
                  <a:lnTo>
                    <a:pt x="5559" y="2280"/>
                  </a:lnTo>
                  <a:lnTo>
                    <a:pt x="5598" y="2269"/>
                  </a:lnTo>
                  <a:lnTo>
                    <a:pt x="5638" y="2260"/>
                  </a:lnTo>
                  <a:lnTo>
                    <a:pt x="5679" y="2250"/>
                  </a:lnTo>
                  <a:lnTo>
                    <a:pt x="5720" y="2243"/>
                  </a:lnTo>
                  <a:lnTo>
                    <a:pt x="5764" y="2237"/>
                  </a:lnTo>
                  <a:lnTo>
                    <a:pt x="5807" y="2231"/>
                  </a:lnTo>
                  <a:lnTo>
                    <a:pt x="5852" y="2227"/>
                  </a:lnTo>
                  <a:lnTo>
                    <a:pt x="5897" y="2224"/>
                  </a:lnTo>
                  <a:lnTo>
                    <a:pt x="5944" y="2223"/>
                  </a:lnTo>
                  <a:lnTo>
                    <a:pt x="5992" y="2222"/>
                  </a:lnTo>
                  <a:lnTo>
                    <a:pt x="5992" y="2222"/>
                  </a:lnTo>
                  <a:lnTo>
                    <a:pt x="6035" y="2223"/>
                  </a:lnTo>
                  <a:lnTo>
                    <a:pt x="6077" y="2224"/>
                  </a:lnTo>
                  <a:lnTo>
                    <a:pt x="6119" y="2227"/>
                  </a:lnTo>
                  <a:lnTo>
                    <a:pt x="6161" y="2231"/>
                  </a:lnTo>
                  <a:lnTo>
                    <a:pt x="6202" y="2235"/>
                  </a:lnTo>
                  <a:lnTo>
                    <a:pt x="6242" y="2242"/>
                  </a:lnTo>
                  <a:lnTo>
                    <a:pt x="6282" y="2249"/>
                  </a:lnTo>
                  <a:lnTo>
                    <a:pt x="6321" y="2258"/>
                  </a:lnTo>
                  <a:lnTo>
                    <a:pt x="6360" y="2268"/>
                  </a:lnTo>
                  <a:lnTo>
                    <a:pt x="6399" y="2278"/>
                  </a:lnTo>
                  <a:lnTo>
                    <a:pt x="6437" y="2291"/>
                  </a:lnTo>
                  <a:lnTo>
                    <a:pt x="6475" y="2303"/>
                  </a:lnTo>
                  <a:lnTo>
                    <a:pt x="6512" y="2317"/>
                  </a:lnTo>
                  <a:lnTo>
                    <a:pt x="6548" y="2332"/>
                  </a:lnTo>
                  <a:lnTo>
                    <a:pt x="6585" y="2349"/>
                  </a:lnTo>
                  <a:lnTo>
                    <a:pt x="6621" y="2366"/>
                  </a:lnTo>
                  <a:lnTo>
                    <a:pt x="6655" y="2385"/>
                  </a:lnTo>
                  <a:lnTo>
                    <a:pt x="6691" y="2404"/>
                  </a:lnTo>
                  <a:lnTo>
                    <a:pt x="6724" y="2425"/>
                  </a:lnTo>
                  <a:lnTo>
                    <a:pt x="6758" y="2446"/>
                  </a:lnTo>
                  <a:lnTo>
                    <a:pt x="6792" y="2469"/>
                  </a:lnTo>
                  <a:lnTo>
                    <a:pt x="6824" y="2495"/>
                  </a:lnTo>
                  <a:lnTo>
                    <a:pt x="6856" y="2520"/>
                  </a:lnTo>
                  <a:lnTo>
                    <a:pt x="6888" y="2546"/>
                  </a:lnTo>
                  <a:lnTo>
                    <a:pt x="6919" y="2574"/>
                  </a:lnTo>
                  <a:lnTo>
                    <a:pt x="6950" y="2602"/>
                  </a:lnTo>
                  <a:lnTo>
                    <a:pt x="6981" y="2632"/>
                  </a:lnTo>
                  <a:lnTo>
                    <a:pt x="7011" y="2662"/>
                  </a:lnTo>
                  <a:lnTo>
                    <a:pt x="7039" y="2694"/>
                  </a:lnTo>
                  <a:lnTo>
                    <a:pt x="7068" y="2728"/>
                  </a:lnTo>
                  <a:lnTo>
                    <a:pt x="7097" y="2762"/>
                  </a:lnTo>
                  <a:lnTo>
                    <a:pt x="7124" y="2797"/>
                  </a:lnTo>
                  <a:lnTo>
                    <a:pt x="7124" y="2797"/>
                  </a:lnTo>
                  <a:lnTo>
                    <a:pt x="7152" y="2833"/>
                  </a:lnTo>
                  <a:lnTo>
                    <a:pt x="7178" y="2871"/>
                  </a:lnTo>
                  <a:lnTo>
                    <a:pt x="7203" y="2908"/>
                  </a:lnTo>
                  <a:lnTo>
                    <a:pt x="7227" y="2945"/>
                  </a:lnTo>
                  <a:lnTo>
                    <a:pt x="7252" y="2984"/>
                  </a:lnTo>
                  <a:lnTo>
                    <a:pt x="7274" y="3025"/>
                  </a:lnTo>
                  <a:lnTo>
                    <a:pt x="7296" y="3065"/>
                  </a:lnTo>
                  <a:lnTo>
                    <a:pt x="7318" y="3105"/>
                  </a:lnTo>
                  <a:lnTo>
                    <a:pt x="7338" y="3146"/>
                  </a:lnTo>
                  <a:lnTo>
                    <a:pt x="7357" y="3189"/>
                  </a:lnTo>
                  <a:lnTo>
                    <a:pt x="7375" y="3231"/>
                  </a:lnTo>
                  <a:lnTo>
                    <a:pt x="7394" y="3275"/>
                  </a:lnTo>
                  <a:lnTo>
                    <a:pt x="7410" y="3319"/>
                  </a:lnTo>
                  <a:lnTo>
                    <a:pt x="7426" y="3364"/>
                  </a:lnTo>
                  <a:lnTo>
                    <a:pt x="7441" y="3409"/>
                  </a:lnTo>
                  <a:lnTo>
                    <a:pt x="7456" y="3456"/>
                  </a:lnTo>
                  <a:lnTo>
                    <a:pt x="7468" y="3502"/>
                  </a:lnTo>
                  <a:lnTo>
                    <a:pt x="7481" y="3550"/>
                  </a:lnTo>
                  <a:lnTo>
                    <a:pt x="7492" y="3598"/>
                  </a:lnTo>
                  <a:lnTo>
                    <a:pt x="7504" y="3646"/>
                  </a:lnTo>
                  <a:lnTo>
                    <a:pt x="7513" y="3696"/>
                  </a:lnTo>
                  <a:lnTo>
                    <a:pt x="7522" y="3746"/>
                  </a:lnTo>
                  <a:lnTo>
                    <a:pt x="7530" y="3797"/>
                  </a:lnTo>
                  <a:lnTo>
                    <a:pt x="7538" y="3848"/>
                  </a:lnTo>
                  <a:lnTo>
                    <a:pt x="7544" y="3901"/>
                  </a:lnTo>
                  <a:lnTo>
                    <a:pt x="7550" y="3953"/>
                  </a:lnTo>
                  <a:lnTo>
                    <a:pt x="7554" y="4006"/>
                  </a:lnTo>
                  <a:lnTo>
                    <a:pt x="7559" y="4060"/>
                  </a:lnTo>
                  <a:lnTo>
                    <a:pt x="7561" y="4115"/>
                  </a:lnTo>
                  <a:lnTo>
                    <a:pt x="7564" y="4170"/>
                  </a:lnTo>
                  <a:lnTo>
                    <a:pt x="7565" y="4227"/>
                  </a:lnTo>
                  <a:lnTo>
                    <a:pt x="7566" y="4283"/>
                  </a:lnTo>
                  <a:lnTo>
                    <a:pt x="7566" y="4283"/>
                  </a:lnTo>
                  <a:lnTo>
                    <a:pt x="7565" y="4340"/>
                  </a:lnTo>
                  <a:lnTo>
                    <a:pt x="7564" y="4396"/>
                  </a:lnTo>
                  <a:lnTo>
                    <a:pt x="7561" y="4451"/>
                  </a:lnTo>
                  <a:lnTo>
                    <a:pt x="7559" y="4507"/>
                  </a:lnTo>
                  <a:lnTo>
                    <a:pt x="7554" y="4560"/>
                  </a:lnTo>
                  <a:lnTo>
                    <a:pt x="7550" y="4613"/>
                  </a:lnTo>
                  <a:lnTo>
                    <a:pt x="7544" y="4666"/>
                  </a:lnTo>
                  <a:lnTo>
                    <a:pt x="7538" y="4719"/>
                  </a:lnTo>
                  <a:lnTo>
                    <a:pt x="7530" y="4769"/>
                  </a:lnTo>
                  <a:lnTo>
                    <a:pt x="7522" y="4821"/>
                  </a:lnTo>
                  <a:lnTo>
                    <a:pt x="7513" y="4870"/>
                  </a:lnTo>
                  <a:lnTo>
                    <a:pt x="7504" y="4919"/>
                  </a:lnTo>
                  <a:lnTo>
                    <a:pt x="7492" y="4969"/>
                  </a:lnTo>
                  <a:lnTo>
                    <a:pt x="7481" y="5017"/>
                  </a:lnTo>
                  <a:lnTo>
                    <a:pt x="7468" y="5064"/>
                  </a:lnTo>
                  <a:lnTo>
                    <a:pt x="7456" y="5111"/>
                  </a:lnTo>
                  <a:lnTo>
                    <a:pt x="7441" y="5157"/>
                  </a:lnTo>
                  <a:lnTo>
                    <a:pt x="7426" y="5203"/>
                  </a:lnTo>
                  <a:lnTo>
                    <a:pt x="7410" y="5247"/>
                  </a:lnTo>
                  <a:lnTo>
                    <a:pt x="7394" y="5292"/>
                  </a:lnTo>
                  <a:lnTo>
                    <a:pt x="7375" y="5336"/>
                  </a:lnTo>
                  <a:lnTo>
                    <a:pt x="7357" y="5378"/>
                  </a:lnTo>
                  <a:lnTo>
                    <a:pt x="7338" y="5421"/>
                  </a:lnTo>
                  <a:lnTo>
                    <a:pt x="7318" y="5462"/>
                  </a:lnTo>
                  <a:lnTo>
                    <a:pt x="7296" y="5503"/>
                  </a:lnTo>
                  <a:lnTo>
                    <a:pt x="7274" y="5543"/>
                  </a:lnTo>
                  <a:lnTo>
                    <a:pt x="7252" y="5582"/>
                  </a:lnTo>
                  <a:lnTo>
                    <a:pt x="7227" y="5621"/>
                  </a:lnTo>
                  <a:lnTo>
                    <a:pt x="7203" y="5659"/>
                  </a:lnTo>
                  <a:lnTo>
                    <a:pt x="7178" y="5697"/>
                  </a:lnTo>
                  <a:lnTo>
                    <a:pt x="7152" y="5734"/>
                  </a:lnTo>
                  <a:lnTo>
                    <a:pt x="7124" y="5771"/>
                  </a:lnTo>
                  <a:lnTo>
                    <a:pt x="7124" y="5771"/>
                  </a:lnTo>
                  <a:lnTo>
                    <a:pt x="7097" y="5805"/>
                  </a:lnTo>
                  <a:lnTo>
                    <a:pt x="7067" y="5838"/>
                  </a:lnTo>
                  <a:lnTo>
                    <a:pt x="7036" y="5870"/>
                  </a:lnTo>
                  <a:lnTo>
                    <a:pt x="7005" y="5900"/>
                  </a:lnTo>
                  <a:lnTo>
                    <a:pt x="6972" y="5930"/>
                  </a:lnTo>
                  <a:lnTo>
                    <a:pt x="6937" y="5959"/>
                  </a:lnTo>
                  <a:lnTo>
                    <a:pt x="6902" y="5985"/>
                  </a:lnTo>
                  <a:lnTo>
                    <a:pt x="6865" y="6011"/>
                  </a:lnTo>
                  <a:lnTo>
                    <a:pt x="6827" y="6037"/>
                  </a:lnTo>
                  <a:lnTo>
                    <a:pt x="6788" y="6060"/>
                  </a:lnTo>
                  <a:lnTo>
                    <a:pt x="6748" y="6081"/>
                  </a:lnTo>
                  <a:lnTo>
                    <a:pt x="6706" y="6103"/>
                  </a:lnTo>
                  <a:lnTo>
                    <a:pt x="6663" y="6123"/>
                  </a:lnTo>
                  <a:lnTo>
                    <a:pt x="6620" y="6141"/>
                  </a:lnTo>
                  <a:lnTo>
                    <a:pt x="6574" y="6159"/>
                  </a:lnTo>
                  <a:lnTo>
                    <a:pt x="6528" y="6175"/>
                  </a:lnTo>
                  <a:lnTo>
                    <a:pt x="6528" y="6175"/>
                  </a:lnTo>
                  <a:lnTo>
                    <a:pt x="6481" y="6190"/>
                  </a:lnTo>
                  <a:lnTo>
                    <a:pt x="6435" y="6204"/>
                  </a:lnTo>
                  <a:lnTo>
                    <a:pt x="6388" y="6218"/>
                  </a:lnTo>
                  <a:lnTo>
                    <a:pt x="6341" y="6229"/>
                  </a:lnTo>
                  <a:lnTo>
                    <a:pt x="6294" y="6241"/>
                  </a:lnTo>
                  <a:lnTo>
                    <a:pt x="6248" y="6251"/>
                  </a:lnTo>
                  <a:lnTo>
                    <a:pt x="6201" y="6260"/>
                  </a:lnTo>
                  <a:lnTo>
                    <a:pt x="6155" y="6268"/>
                  </a:lnTo>
                  <a:lnTo>
                    <a:pt x="6108" y="6276"/>
                  </a:lnTo>
                  <a:lnTo>
                    <a:pt x="6062" y="6283"/>
                  </a:lnTo>
                  <a:lnTo>
                    <a:pt x="6015" y="6288"/>
                  </a:lnTo>
                  <a:lnTo>
                    <a:pt x="5969" y="6292"/>
                  </a:lnTo>
                  <a:lnTo>
                    <a:pt x="5923" y="6296"/>
                  </a:lnTo>
                  <a:lnTo>
                    <a:pt x="5876" y="6298"/>
                  </a:lnTo>
                  <a:lnTo>
                    <a:pt x="5830" y="6300"/>
                  </a:lnTo>
                  <a:lnTo>
                    <a:pt x="5784" y="6300"/>
                  </a:lnTo>
                  <a:lnTo>
                    <a:pt x="5784" y="6300"/>
                  </a:lnTo>
                  <a:lnTo>
                    <a:pt x="5731" y="6300"/>
                  </a:lnTo>
                  <a:lnTo>
                    <a:pt x="5679" y="6299"/>
                  </a:lnTo>
                  <a:lnTo>
                    <a:pt x="5626" y="6297"/>
                  </a:lnTo>
                  <a:lnTo>
                    <a:pt x="5575" y="6294"/>
                  </a:lnTo>
                  <a:lnTo>
                    <a:pt x="5524" y="6290"/>
                  </a:lnTo>
                  <a:lnTo>
                    <a:pt x="5474" y="6284"/>
                  </a:lnTo>
                  <a:lnTo>
                    <a:pt x="5424" y="6279"/>
                  </a:lnTo>
                  <a:lnTo>
                    <a:pt x="5375" y="6273"/>
                  </a:lnTo>
                  <a:lnTo>
                    <a:pt x="5326" y="6265"/>
                  </a:lnTo>
                  <a:lnTo>
                    <a:pt x="5279" y="6257"/>
                  </a:lnTo>
                  <a:lnTo>
                    <a:pt x="5230" y="6248"/>
                  </a:lnTo>
                  <a:lnTo>
                    <a:pt x="5185" y="6237"/>
                  </a:lnTo>
                  <a:lnTo>
                    <a:pt x="5139" y="6227"/>
                  </a:lnTo>
                  <a:lnTo>
                    <a:pt x="5093" y="6216"/>
                  </a:lnTo>
                  <a:lnTo>
                    <a:pt x="5048" y="6203"/>
                  </a:lnTo>
                  <a:lnTo>
                    <a:pt x="5005" y="6189"/>
                  </a:lnTo>
                  <a:lnTo>
                    <a:pt x="4961" y="6174"/>
                  </a:lnTo>
                  <a:lnTo>
                    <a:pt x="4918" y="6159"/>
                  </a:lnTo>
                  <a:lnTo>
                    <a:pt x="4876" y="6143"/>
                  </a:lnTo>
                  <a:lnTo>
                    <a:pt x="4835" y="6126"/>
                  </a:lnTo>
                  <a:lnTo>
                    <a:pt x="4795" y="6109"/>
                  </a:lnTo>
                  <a:lnTo>
                    <a:pt x="4754" y="6089"/>
                  </a:lnTo>
                  <a:lnTo>
                    <a:pt x="4717" y="6070"/>
                  </a:lnTo>
                  <a:lnTo>
                    <a:pt x="4678" y="6049"/>
                  </a:lnTo>
                  <a:lnTo>
                    <a:pt x="4640" y="6029"/>
                  </a:lnTo>
                  <a:lnTo>
                    <a:pt x="4603" y="6006"/>
                  </a:lnTo>
                  <a:lnTo>
                    <a:pt x="4567" y="5983"/>
                  </a:lnTo>
                  <a:lnTo>
                    <a:pt x="4533" y="5959"/>
                  </a:lnTo>
                  <a:lnTo>
                    <a:pt x="4499" y="5935"/>
                  </a:lnTo>
                  <a:lnTo>
                    <a:pt x="4464" y="5908"/>
                  </a:lnTo>
                  <a:lnTo>
                    <a:pt x="4432" y="5882"/>
                  </a:lnTo>
                  <a:lnTo>
                    <a:pt x="4400" y="5854"/>
                  </a:lnTo>
                  <a:lnTo>
                    <a:pt x="4369" y="5827"/>
                  </a:lnTo>
                  <a:lnTo>
                    <a:pt x="4339" y="5797"/>
                  </a:lnTo>
                  <a:lnTo>
                    <a:pt x="4309" y="5767"/>
                  </a:lnTo>
                  <a:lnTo>
                    <a:pt x="4281" y="5736"/>
                  </a:lnTo>
                  <a:lnTo>
                    <a:pt x="4253" y="5704"/>
                  </a:lnTo>
                  <a:lnTo>
                    <a:pt x="4227" y="5672"/>
                  </a:lnTo>
                  <a:lnTo>
                    <a:pt x="4200" y="5639"/>
                  </a:lnTo>
                  <a:lnTo>
                    <a:pt x="4176" y="5604"/>
                  </a:lnTo>
                  <a:lnTo>
                    <a:pt x="4152" y="5569"/>
                  </a:lnTo>
                  <a:lnTo>
                    <a:pt x="4128" y="5533"/>
                  </a:lnTo>
                  <a:lnTo>
                    <a:pt x="4106" y="5495"/>
                  </a:lnTo>
                  <a:lnTo>
                    <a:pt x="4086" y="5457"/>
                  </a:lnTo>
                  <a:lnTo>
                    <a:pt x="4065" y="5420"/>
                  </a:lnTo>
                  <a:lnTo>
                    <a:pt x="4046" y="5379"/>
                  </a:lnTo>
                  <a:lnTo>
                    <a:pt x="4027" y="5339"/>
                  </a:lnTo>
                  <a:lnTo>
                    <a:pt x="4010" y="5298"/>
                  </a:lnTo>
                  <a:lnTo>
                    <a:pt x="3993" y="5256"/>
                  </a:lnTo>
                  <a:lnTo>
                    <a:pt x="3978" y="5213"/>
                  </a:lnTo>
                  <a:lnTo>
                    <a:pt x="3963" y="5168"/>
                  </a:lnTo>
                  <a:lnTo>
                    <a:pt x="3950" y="5124"/>
                  </a:lnTo>
                  <a:lnTo>
                    <a:pt x="3938" y="5079"/>
                  </a:lnTo>
                  <a:lnTo>
                    <a:pt x="3926" y="5032"/>
                  </a:lnTo>
                  <a:lnTo>
                    <a:pt x="3916" y="4985"/>
                  </a:lnTo>
                  <a:lnTo>
                    <a:pt x="3907" y="4937"/>
                  </a:lnTo>
                  <a:lnTo>
                    <a:pt x="3899" y="4887"/>
                  </a:lnTo>
                  <a:lnTo>
                    <a:pt x="3891" y="4837"/>
                  </a:lnTo>
                  <a:lnTo>
                    <a:pt x="3885" y="4786"/>
                  </a:lnTo>
                  <a:lnTo>
                    <a:pt x="3880" y="4735"/>
                  </a:lnTo>
                  <a:lnTo>
                    <a:pt x="3876" y="4682"/>
                  </a:lnTo>
                  <a:lnTo>
                    <a:pt x="3874" y="4629"/>
                  </a:lnTo>
                  <a:lnTo>
                    <a:pt x="3871" y="4574"/>
                  </a:lnTo>
                  <a:lnTo>
                    <a:pt x="3871" y="4519"/>
                  </a:lnTo>
                  <a:lnTo>
                    <a:pt x="3871" y="4519"/>
                  </a:lnTo>
                  <a:lnTo>
                    <a:pt x="3871" y="4004"/>
                  </a:lnTo>
                  <a:lnTo>
                    <a:pt x="3869" y="3488"/>
                  </a:lnTo>
                  <a:lnTo>
                    <a:pt x="3866" y="2457"/>
                  </a:lnTo>
                  <a:lnTo>
                    <a:pt x="3861" y="1426"/>
                  </a:lnTo>
                  <a:lnTo>
                    <a:pt x="3860" y="910"/>
                  </a:lnTo>
                  <a:lnTo>
                    <a:pt x="3859" y="395"/>
                  </a:lnTo>
                  <a:lnTo>
                    <a:pt x="3859" y="395"/>
                  </a:lnTo>
                  <a:lnTo>
                    <a:pt x="3860" y="374"/>
                  </a:lnTo>
                  <a:lnTo>
                    <a:pt x="3861" y="354"/>
                  </a:lnTo>
                  <a:lnTo>
                    <a:pt x="3864" y="334"/>
                  </a:lnTo>
                  <a:lnTo>
                    <a:pt x="3869" y="315"/>
                  </a:lnTo>
                  <a:lnTo>
                    <a:pt x="3875" y="296"/>
                  </a:lnTo>
                  <a:lnTo>
                    <a:pt x="3882" y="278"/>
                  </a:lnTo>
                  <a:lnTo>
                    <a:pt x="3890" y="259"/>
                  </a:lnTo>
                  <a:lnTo>
                    <a:pt x="3899" y="241"/>
                  </a:lnTo>
                  <a:lnTo>
                    <a:pt x="3909" y="224"/>
                  </a:lnTo>
                  <a:lnTo>
                    <a:pt x="3921" y="206"/>
                  </a:lnTo>
                  <a:lnTo>
                    <a:pt x="3933" y="190"/>
                  </a:lnTo>
                  <a:lnTo>
                    <a:pt x="3946" y="174"/>
                  </a:lnTo>
                  <a:lnTo>
                    <a:pt x="3961" y="158"/>
                  </a:lnTo>
                  <a:lnTo>
                    <a:pt x="3976" y="144"/>
                  </a:lnTo>
                  <a:lnTo>
                    <a:pt x="3992" y="130"/>
                  </a:lnTo>
                  <a:lnTo>
                    <a:pt x="4009" y="116"/>
                  </a:lnTo>
                  <a:lnTo>
                    <a:pt x="4026" y="103"/>
                  </a:lnTo>
                  <a:lnTo>
                    <a:pt x="4046" y="91"/>
                  </a:lnTo>
                  <a:lnTo>
                    <a:pt x="4064" y="79"/>
                  </a:lnTo>
                  <a:lnTo>
                    <a:pt x="4085" y="68"/>
                  </a:lnTo>
                  <a:lnTo>
                    <a:pt x="4105" y="57"/>
                  </a:lnTo>
                  <a:lnTo>
                    <a:pt x="4127" y="48"/>
                  </a:lnTo>
                  <a:lnTo>
                    <a:pt x="4149" y="39"/>
                  </a:lnTo>
                  <a:lnTo>
                    <a:pt x="4172" y="31"/>
                  </a:lnTo>
                  <a:lnTo>
                    <a:pt x="4195" y="24"/>
                  </a:lnTo>
                  <a:lnTo>
                    <a:pt x="4219" y="18"/>
                  </a:lnTo>
                  <a:lnTo>
                    <a:pt x="4243" y="13"/>
                  </a:lnTo>
                  <a:lnTo>
                    <a:pt x="4267" y="8"/>
                  </a:lnTo>
                  <a:lnTo>
                    <a:pt x="4292" y="5"/>
                  </a:lnTo>
                  <a:lnTo>
                    <a:pt x="4317" y="2"/>
                  </a:lnTo>
                  <a:lnTo>
                    <a:pt x="4344" y="1"/>
                  </a:lnTo>
                  <a:lnTo>
                    <a:pt x="4370" y="0"/>
                  </a:lnTo>
                  <a:lnTo>
                    <a:pt x="4370" y="0"/>
                  </a:lnTo>
                  <a:close/>
                  <a:moveTo>
                    <a:pt x="1001" y="7169"/>
                  </a:moveTo>
                  <a:lnTo>
                    <a:pt x="1001" y="7169"/>
                  </a:lnTo>
                  <a:lnTo>
                    <a:pt x="1000" y="7194"/>
                  </a:lnTo>
                  <a:lnTo>
                    <a:pt x="999" y="7219"/>
                  </a:lnTo>
                  <a:lnTo>
                    <a:pt x="996" y="7243"/>
                  </a:lnTo>
                  <a:lnTo>
                    <a:pt x="992" y="7267"/>
                  </a:lnTo>
                  <a:lnTo>
                    <a:pt x="986" y="7291"/>
                  </a:lnTo>
                  <a:lnTo>
                    <a:pt x="981" y="7314"/>
                  </a:lnTo>
                  <a:lnTo>
                    <a:pt x="973" y="7337"/>
                  </a:lnTo>
                  <a:lnTo>
                    <a:pt x="965" y="7359"/>
                  </a:lnTo>
                  <a:lnTo>
                    <a:pt x="954" y="7381"/>
                  </a:lnTo>
                  <a:lnTo>
                    <a:pt x="944" y="7403"/>
                  </a:lnTo>
                  <a:lnTo>
                    <a:pt x="931" y="7423"/>
                  </a:lnTo>
                  <a:lnTo>
                    <a:pt x="919" y="7444"/>
                  </a:lnTo>
                  <a:lnTo>
                    <a:pt x="904" y="7465"/>
                  </a:lnTo>
                  <a:lnTo>
                    <a:pt x="889" y="7484"/>
                  </a:lnTo>
                  <a:lnTo>
                    <a:pt x="872" y="7502"/>
                  </a:lnTo>
                  <a:lnTo>
                    <a:pt x="855" y="7522"/>
                  </a:lnTo>
                  <a:lnTo>
                    <a:pt x="855" y="7522"/>
                  </a:lnTo>
                  <a:lnTo>
                    <a:pt x="835" y="7539"/>
                  </a:lnTo>
                  <a:lnTo>
                    <a:pt x="817" y="7556"/>
                  </a:lnTo>
                  <a:lnTo>
                    <a:pt x="797" y="7571"/>
                  </a:lnTo>
                  <a:lnTo>
                    <a:pt x="777" y="7586"/>
                  </a:lnTo>
                  <a:lnTo>
                    <a:pt x="756" y="7599"/>
                  </a:lnTo>
                  <a:lnTo>
                    <a:pt x="735" y="7611"/>
                  </a:lnTo>
                  <a:lnTo>
                    <a:pt x="713" y="7622"/>
                  </a:lnTo>
                  <a:lnTo>
                    <a:pt x="692" y="7632"/>
                  </a:lnTo>
                  <a:lnTo>
                    <a:pt x="670" y="7640"/>
                  </a:lnTo>
                  <a:lnTo>
                    <a:pt x="647" y="7648"/>
                  </a:lnTo>
                  <a:lnTo>
                    <a:pt x="624" y="7654"/>
                  </a:lnTo>
                  <a:lnTo>
                    <a:pt x="600" y="7660"/>
                  </a:lnTo>
                  <a:lnTo>
                    <a:pt x="576" y="7663"/>
                  </a:lnTo>
                  <a:lnTo>
                    <a:pt x="551" y="7667"/>
                  </a:lnTo>
                  <a:lnTo>
                    <a:pt x="525" y="7668"/>
                  </a:lnTo>
                  <a:lnTo>
                    <a:pt x="500" y="7669"/>
                  </a:lnTo>
                  <a:lnTo>
                    <a:pt x="0" y="7669"/>
                  </a:lnTo>
                  <a:lnTo>
                    <a:pt x="0" y="4003"/>
                  </a:lnTo>
                  <a:lnTo>
                    <a:pt x="0" y="4003"/>
                  </a:lnTo>
                  <a:lnTo>
                    <a:pt x="1" y="3948"/>
                  </a:lnTo>
                  <a:lnTo>
                    <a:pt x="2" y="3895"/>
                  </a:lnTo>
                  <a:lnTo>
                    <a:pt x="5" y="3841"/>
                  </a:lnTo>
                  <a:lnTo>
                    <a:pt x="9" y="3790"/>
                  </a:lnTo>
                  <a:lnTo>
                    <a:pt x="14" y="3738"/>
                  </a:lnTo>
                  <a:lnTo>
                    <a:pt x="21" y="3688"/>
                  </a:lnTo>
                  <a:lnTo>
                    <a:pt x="28" y="3638"/>
                  </a:lnTo>
                  <a:lnTo>
                    <a:pt x="36" y="3589"/>
                  </a:lnTo>
                  <a:lnTo>
                    <a:pt x="45" y="3541"/>
                  </a:lnTo>
                  <a:lnTo>
                    <a:pt x="55" y="3494"/>
                  </a:lnTo>
                  <a:lnTo>
                    <a:pt x="68" y="3448"/>
                  </a:lnTo>
                  <a:lnTo>
                    <a:pt x="79" y="3402"/>
                  </a:lnTo>
                  <a:lnTo>
                    <a:pt x="93" y="3358"/>
                  </a:lnTo>
                  <a:lnTo>
                    <a:pt x="108" y="3314"/>
                  </a:lnTo>
                  <a:lnTo>
                    <a:pt x="123" y="3271"/>
                  </a:lnTo>
                  <a:lnTo>
                    <a:pt x="140" y="3229"/>
                  </a:lnTo>
                  <a:lnTo>
                    <a:pt x="157" y="3187"/>
                  </a:lnTo>
                  <a:lnTo>
                    <a:pt x="175" y="3147"/>
                  </a:lnTo>
                  <a:lnTo>
                    <a:pt x="195" y="3108"/>
                  </a:lnTo>
                  <a:lnTo>
                    <a:pt x="216" y="3069"/>
                  </a:lnTo>
                  <a:lnTo>
                    <a:pt x="237" y="3031"/>
                  </a:lnTo>
                  <a:lnTo>
                    <a:pt x="259" y="2995"/>
                  </a:lnTo>
                  <a:lnTo>
                    <a:pt x="283" y="2958"/>
                  </a:lnTo>
                  <a:lnTo>
                    <a:pt x="307" y="2924"/>
                  </a:lnTo>
                  <a:lnTo>
                    <a:pt x="331" y="2889"/>
                  </a:lnTo>
                  <a:lnTo>
                    <a:pt x="358" y="2855"/>
                  </a:lnTo>
                  <a:lnTo>
                    <a:pt x="385" y="2823"/>
                  </a:lnTo>
                  <a:lnTo>
                    <a:pt x="413" y="2791"/>
                  </a:lnTo>
                  <a:lnTo>
                    <a:pt x="442" y="2760"/>
                  </a:lnTo>
                  <a:lnTo>
                    <a:pt x="470" y="2730"/>
                  </a:lnTo>
                  <a:lnTo>
                    <a:pt x="501" y="2700"/>
                  </a:lnTo>
                  <a:lnTo>
                    <a:pt x="532" y="2671"/>
                  </a:lnTo>
                  <a:lnTo>
                    <a:pt x="564" y="2644"/>
                  </a:lnTo>
                  <a:lnTo>
                    <a:pt x="596" y="2617"/>
                  </a:lnTo>
                  <a:lnTo>
                    <a:pt x="631" y="2592"/>
                  </a:lnTo>
                  <a:lnTo>
                    <a:pt x="665" y="2567"/>
                  </a:lnTo>
                  <a:lnTo>
                    <a:pt x="700" y="2543"/>
                  </a:lnTo>
                  <a:lnTo>
                    <a:pt x="736" y="2520"/>
                  </a:lnTo>
                  <a:lnTo>
                    <a:pt x="773" y="2497"/>
                  </a:lnTo>
                  <a:lnTo>
                    <a:pt x="811" y="2475"/>
                  </a:lnTo>
                  <a:lnTo>
                    <a:pt x="849" y="2455"/>
                  </a:lnTo>
                  <a:lnTo>
                    <a:pt x="888" y="2435"/>
                  </a:lnTo>
                  <a:lnTo>
                    <a:pt x="928" y="2417"/>
                  </a:lnTo>
                  <a:lnTo>
                    <a:pt x="968" y="2398"/>
                  </a:lnTo>
                  <a:lnTo>
                    <a:pt x="1009" y="2381"/>
                  </a:lnTo>
                  <a:lnTo>
                    <a:pt x="1051" y="2365"/>
                  </a:lnTo>
                  <a:lnTo>
                    <a:pt x="1093" y="2349"/>
                  </a:lnTo>
                  <a:lnTo>
                    <a:pt x="1137" y="2335"/>
                  </a:lnTo>
                  <a:lnTo>
                    <a:pt x="1180" y="2321"/>
                  </a:lnTo>
                  <a:lnTo>
                    <a:pt x="1225" y="2309"/>
                  </a:lnTo>
                  <a:lnTo>
                    <a:pt x="1271" y="2296"/>
                  </a:lnTo>
                  <a:lnTo>
                    <a:pt x="1317" y="2286"/>
                  </a:lnTo>
                  <a:lnTo>
                    <a:pt x="1363" y="2276"/>
                  </a:lnTo>
                  <a:lnTo>
                    <a:pt x="1410" y="2266"/>
                  </a:lnTo>
                  <a:lnTo>
                    <a:pt x="1458" y="2257"/>
                  </a:lnTo>
                  <a:lnTo>
                    <a:pt x="1506" y="2250"/>
                  </a:lnTo>
                  <a:lnTo>
                    <a:pt x="1554" y="2243"/>
                  </a:lnTo>
                  <a:lnTo>
                    <a:pt x="1605" y="2238"/>
                  </a:lnTo>
                  <a:lnTo>
                    <a:pt x="1654" y="2233"/>
                  </a:lnTo>
                  <a:lnTo>
                    <a:pt x="1704" y="2229"/>
                  </a:lnTo>
                  <a:lnTo>
                    <a:pt x="1756" y="2226"/>
                  </a:lnTo>
                  <a:lnTo>
                    <a:pt x="1808" y="2224"/>
                  </a:lnTo>
                  <a:lnTo>
                    <a:pt x="1860" y="2223"/>
                  </a:lnTo>
                  <a:lnTo>
                    <a:pt x="1913" y="2222"/>
                  </a:lnTo>
                  <a:lnTo>
                    <a:pt x="1913" y="2222"/>
                  </a:lnTo>
                  <a:lnTo>
                    <a:pt x="1959" y="2223"/>
                  </a:lnTo>
                  <a:lnTo>
                    <a:pt x="2005" y="2224"/>
                  </a:lnTo>
                  <a:lnTo>
                    <a:pt x="2052" y="2227"/>
                  </a:lnTo>
                  <a:lnTo>
                    <a:pt x="2098" y="2231"/>
                  </a:lnTo>
                  <a:lnTo>
                    <a:pt x="2144" y="2235"/>
                  </a:lnTo>
                  <a:lnTo>
                    <a:pt x="2191" y="2242"/>
                  </a:lnTo>
                  <a:lnTo>
                    <a:pt x="2237" y="2249"/>
                  </a:lnTo>
                  <a:lnTo>
                    <a:pt x="2284" y="2257"/>
                  </a:lnTo>
                  <a:lnTo>
                    <a:pt x="2330" y="2266"/>
                  </a:lnTo>
                  <a:lnTo>
                    <a:pt x="2377" y="2278"/>
                  </a:lnTo>
                  <a:lnTo>
                    <a:pt x="2423" y="2289"/>
                  </a:lnTo>
                  <a:lnTo>
                    <a:pt x="2470" y="2302"/>
                  </a:lnTo>
                  <a:lnTo>
                    <a:pt x="2517" y="2316"/>
                  </a:lnTo>
                  <a:lnTo>
                    <a:pt x="2562" y="2330"/>
                  </a:lnTo>
                  <a:lnTo>
                    <a:pt x="2609" y="2346"/>
                  </a:lnTo>
                  <a:lnTo>
                    <a:pt x="2657" y="2363"/>
                  </a:lnTo>
                  <a:lnTo>
                    <a:pt x="2657" y="2363"/>
                  </a:lnTo>
                  <a:lnTo>
                    <a:pt x="2702" y="2381"/>
                  </a:lnTo>
                  <a:lnTo>
                    <a:pt x="2748" y="2399"/>
                  </a:lnTo>
                  <a:lnTo>
                    <a:pt x="2792" y="2419"/>
                  </a:lnTo>
                  <a:lnTo>
                    <a:pt x="2834" y="2441"/>
                  </a:lnTo>
                  <a:lnTo>
                    <a:pt x="2876" y="2463"/>
                  </a:lnTo>
                  <a:lnTo>
                    <a:pt x="2917" y="2484"/>
                  </a:lnTo>
                  <a:lnTo>
                    <a:pt x="2956" y="2508"/>
                  </a:lnTo>
                  <a:lnTo>
                    <a:pt x="2994" y="2534"/>
                  </a:lnTo>
                  <a:lnTo>
                    <a:pt x="3030" y="2559"/>
                  </a:lnTo>
                  <a:lnTo>
                    <a:pt x="3066" y="2585"/>
                  </a:lnTo>
                  <a:lnTo>
                    <a:pt x="3100" y="2614"/>
                  </a:lnTo>
                  <a:lnTo>
                    <a:pt x="3134" y="2643"/>
                  </a:lnTo>
                  <a:lnTo>
                    <a:pt x="3165" y="2672"/>
                  </a:lnTo>
                  <a:lnTo>
                    <a:pt x="3196" y="2702"/>
                  </a:lnTo>
                  <a:lnTo>
                    <a:pt x="3225" y="2734"/>
                  </a:lnTo>
                  <a:lnTo>
                    <a:pt x="3253" y="2767"/>
                  </a:lnTo>
                  <a:lnTo>
                    <a:pt x="3253" y="2767"/>
                  </a:lnTo>
                  <a:lnTo>
                    <a:pt x="3281" y="2803"/>
                  </a:lnTo>
                  <a:lnTo>
                    <a:pt x="3307" y="2840"/>
                  </a:lnTo>
                  <a:lnTo>
                    <a:pt x="3332" y="2878"/>
                  </a:lnTo>
                  <a:lnTo>
                    <a:pt x="3356" y="2916"/>
                  </a:lnTo>
                  <a:lnTo>
                    <a:pt x="3380" y="2955"/>
                  </a:lnTo>
                  <a:lnTo>
                    <a:pt x="3403" y="2994"/>
                  </a:lnTo>
                  <a:lnTo>
                    <a:pt x="3425" y="3034"/>
                  </a:lnTo>
                  <a:lnTo>
                    <a:pt x="3446" y="3075"/>
                  </a:lnTo>
                  <a:lnTo>
                    <a:pt x="3466" y="3116"/>
                  </a:lnTo>
                  <a:lnTo>
                    <a:pt x="3486" y="3158"/>
                  </a:lnTo>
                  <a:lnTo>
                    <a:pt x="3504" y="3200"/>
                  </a:lnTo>
                  <a:lnTo>
                    <a:pt x="3523" y="3244"/>
                  </a:lnTo>
                  <a:lnTo>
                    <a:pt x="3539" y="3287"/>
                  </a:lnTo>
                  <a:lnTo>
                    <a:pt x="3555" y="3332"/>
                  </a:lnTo>
                  <a:lnTo>
                    <a:pt x="3570" y="3377"/>
                  </a:lnTo>
                  <a:lnTo>
                    <a:pt x="3584" y="3423"/>
                  </a:lnTo>
                  <a:lnTo>
                    <a:pt x="3597" y="3468"/>
                  </a:lnTo>
                  <a:lnTo>
                    <a:pt x="3610" y="3516"/>
                  </a:lnTo>
                  <a:lnTo>
                    <a:pt x="3621" y="3563"/>
                  </a:lnTo>
                  <a:lnTo>
                    <a:pt x="3633" y="3611"/>
                  </a:lnTo>
                  <a:lnTo>
                    <a:pt x="3642" y="3660"/>
                  </a:lnTo>
                  <a:lnTo>
                    <a:pt x="3651" y="3709"/>
                  </a:lnTo>
                  <a:lnTo>
                    <a:pt x="3659" y="3760"/>
                  </a:lnTo>
                  <a:lnTo>
                    <a:pt x="3667" y="3810"/>
                  </a:lnTo>
                  <a:lnTo>
                    <a:pt x="3673" y="3862"/>
                  </a:lnTo>
                  <a:lnTo>
                    <a:pt x="3679" y="3914"/>
                  </a:lnTo>
                  <a:lnTo>
                    <a:pt x="3683" y="3966"/>
                  </a:lnTo>
                  <a:lnTo>
                    <a:pt x="3688" y="4020"/>
                  </a:lnTo>
                  <a:lnTo>
                    <a:pt x="3690" y="4074"/>
                  </a:lnTo>
                  <a:lnTo>
                    <a:pt x="3692" y="4128"/>
                  </a:lnTo>
                  <a:lnTo>
                    <a:pt x="3693" y="4183"/>
                  </a:lnTo>
                  <a:lnTo>
                    <a:pt x="3695" y="4239"/>
                  </a:lnTo>
                  <a:lnTo>
                    <a:pt x="3695" y="4239"/>
                  </a:lnTo>
                  <a:lnTo>
                    <a:pt x="3693" y="4297"/>
                  </a:lnTo>
                  <a:lnTo>
                    <a:pt x="3692" y="4354"/>
                  </a:lnTo>
                  <a:lnTo>
                    <a:pt x="3690" y="4410"/>
                  </a:lnTo>
                  <a:lnTo>
                    <a:pt x="3688" y="4465"/>
                  </a:lnTo>
                  <a:lnTo>
                    <a:pt x="3683" y="4520"/>
                  </a:lnTo>
                  <a:lnTo>
                    <a:pt x="3679" y="4574"/>
                  </a:lnTo>
                  <a:lnTo>
                    <a:pt x="3673" y="4628"/>
                  </a:lnTo>
                  <a:lnTo>
                    <a:pt x="3667" y="4681"/>
                  </a:lnTo>
                  <a:lnTo>
                    <a:pt x="3659" y="4732"/>
                  </a:lnTo>
                  <a:lnTo>
                    <a:pt x="3651" y="4784"/>
                  </a:lnTo>
                  <a:lnTo>
                    <a:pt x="3642" y="4836"/>
                  </a:lnTo>
                  <a:lnTo>
                    <a:pt x="3633" y="4885"/>
                  </a:lnTo>
                  <a:lnTo>
                    <a:pt x="3621" y="4934"/>
                  </a:lnTo>
                  <a:lnTo>
                    <a:pt x="3610" y="4984"/>
                  </a:lnTo>
                  <a:lnTo>
                    <a:pt x="3597" y="5031"/>
                  </a:lnTo>
                  <a:lnTo>
                    <a:pt x="3584" y="5079"/>
                  </a:lnTo>
                  <a:lnTo>
                    <a:pt x="3570" y="5125"/>
                  </a:lnTo>
                  <a:lnTo>
                    <a:pt x="3555" y="5171"/>
                  </a:lnTo>
                  <a:lnTo>
                    <a:pt x="3539" y="5217"/>
                  </a:lnTo>
                  <a:lnTo>
                    <a:pt x="3523" y="5260"/>
                  </a:lnTo>
                  <a:lnTo>
                    <a:pt x="3504" y="5305"/>
                  </a:lnTo>
                  <a:lnTo>
                    <a:pt x="3486" y="5347"/>
                  </a:lnTo>
                  <a:lnTo>
                    <a:pt x="3466" y="5390"/>
                  </a:lnTo>
                  <a:lnTo>
                    <a:pt x="3446" y="5432"/>
                  </a:lnTo>
                  <a:lnTo>
                    <a:pt x="3425" y="5472"/>
                  </a:lnTo>
                  <a:lnTo>
                    <a:pt x="3403" y="5512"/>
                  </a:lnTo>
                  <a:lnTo>
                    <a:pt x="3380" y="5553"/>
                  </a:lnTo>
                  <a:lnTo>
                    <a:pt x="3356" y="5592"/>
                  </a:lnTo>
                  <a:lnTo>
                    <a:pt x="3332" y="5629"/>
                  </a:lnTo>
                  <a:lnTo>
                    <a:pt x="3307" y="5667"/>
                  </a:lnTo>
                  <a:lnTo>
                    <a:pt x="3281" y="5704"/>
                  </a:lnTo>
                  <a:lnTo>
                    <a:pt x="3253" y="5741"/>
                  </a:lnTo>
                  <a:lnTo>
                    <a:pt x="3253" y="5741"/>
                  </a:lnTo>
                  <a:lnTo>
                    <a:pt x="3225" y="5775"/>
                  </a:lnTo>
                  <a:lnTo>
                    <a:pt x="3197" y="5808"/>
                  </a:lnTo>
                  <a:lnTo>
                    <a:pt x="3168" y="5840"/>
                  </a:lnTo>
                  <a:lnTo>
                    <a:pt x="3138" y="5871"/>
                  </a:lnTo>
                  <a:lnTo>
                    <a:pt x="3108" y="5901"/>
                  </a:lnTo>
                  <a:lnTo>
                    <a:pt x="3079" y="5930"/>
                  </a:lnTo>
                  <a:lnTo>
                    <a:pt x="3048" y="5959"/>
                  </a:lnTo>
                  <a:lnTo>
                    <a:pt x="3017" y="5985"/>
                  </a:lnTo>
                  <a:lnTo>
                    <a:pt x="2985" y="6011"/>
                  </a:lnTo>
                  <a:lnTo>
                    <a:pt x="2952" y="6035"/>
                  </a:lnTo>
                  <a:lnTo>
                    <a:pt x="2920" y="6060"/>
                  </a:lnTo>
                  <a:lnTo>
                    <a:pt x="2887" y="6081"/>
                  </a:lnTo>
                  <a:lnTo>
                    <a:pt x="2853" y="6103"/>
                  </a:lnTo>
                  <a:lnTo>
                    <a:pt x="2818" y="6123"/>
                  </a:lnTo>
                  <a:lnTo>
                    <a:pt x="2784" y="6142"/>
                  </a:lnTo>
                  <a:lnTo>
                    <a:pt x="2749" y="6160"/>
                  </a:lnTo>
                  <a:lnTo>
                    <a:pt x="2714" y="6178"/>
                  </a:lnTo>
                  <a:lnTo>
                    <a:pt x="2677" y="6193"/>
                  </a:lnTo>
                  <a:lnTo>
                    <a:pt x="2640" y="6208"/>
                  </a:lnTo>
                  <a:lnTo>
                    <a:pt x="2604" y="6221"/>
                  </a:lnTo>
                  <a:lnTo>
                    <a:pt x="2566" y="6234"/>
                  </a:lnTo>
                  <a:lnTo>
                    <a:pt x="2528" y="6245"/>
                  </a:lnTo>
                  <a:lnTo>
                    <a:pt x="2489" y="6256"/>
                  </a:lnTo>
                  <a:lnTo>
                    <a:pt x="2450" y="6266"/>
                  </a:lnTo>
                  <a:lnTo>
                    <a:pt x="2411" y="6274"/>
                  </a:lnTo>
                  <a:lnTo>
                    <a:pt x="2371" y="6281"/>
                  </a:lnTo>
                  <a:lnTo>
                    <a:pt x="2331" y="6287"/>
                  </a:lnTo>
                  <a:lnTo>
                    <a:pt x="2289" y="6291"/>
                  </a:lnTo>
                  <a:lnTo>
                    <a:pt x="2248" y="6296"/>
                  </a:lnTo>
                  <a:lnTo>
                    <a:pt x="2206" y="6298"/>
                  </a:lnTo>
                  <a:lnTo>
                    <a:pt x="2163" y="6300"/>
                  </a:lnTo>
                  <a:lnTo>
                    <a:pt x="2120" y="6300"/>
                  </a:lnTo>
                  <a:lnTo>
                    <a:pt x="2120" y="6300"/>
                  </a:lnTo>
                  <a:lnTo>
                    <a:pt x="2075" y="6300"/>
                  </a:lnTo>
                  <a:lnTo>
                    <a:pt x="2029" y="6298"/>
                  </a:lnTo>
                  <a:lnTo>
                    <a:pt x="1986" y="6296"/>
                  </a:lnTo>
                  <a:lnTo>
                    <a:pt x="1941" y="6292"/>
                  </a:lnTo>
                  <a:lnTo>
                    <a:pt x="1898" y="6288"/>
                  </a:lnTo>
                  <a:lnTo>
                    <a:pt x="1856" y="6282"/>
                  </a:lnTo>
                  <a:lnTo>
                    <a:pt x="1815" y="6275"/>
                  </a:lnTo>
                  <a:lnTo>
                    <a:pt x="1773" y="6267"/>
                  </a:lnTo>
                  <a:lnTo>
                    <a:pt x="1733" y="6258"/>
                  </a:lnTo>
                  <a:lnTo>
                    <a:pt x="1694" y="6248"/>
                  </a:lnTo>
                  <a:lnTo>
                    <a:pt x="1655" y="6237"/>
                  </a:lnTo>
                  <a:lnTo>
                    <a:pt x="1617" y="6225"/>
                  </a:lnTo>
                  <a:lnTo>
                    <a:pt x="1579" y="6212"/>
                  </a:lnTo>
                  <a:lnTo>
                    <a:pt x="1543" y="6198"/>
                  </a:lnTo>
                  <a:lnTo>
                    <a:pt x="1507" y="6183"/>
                  </a:lnTo>
                  <a:lnTo>
                    <a:pt x="1472" y="6167"/>
                  </a:lnTo>
                  <a:lnTo>
                    <a:pt x="1472" y="6167"/>
                  </a:lnTo>
                  <a:lnTo>
                    <a:pt x="1436" y="6148"/>
                  </a:lnTo>
                  <a:lnTo>
                    <a:pt x="1401" y="6128"/>
                  </a:lnTo>
                  <a:lnTo>
                    <a:pt x="1366" y="6107"/>
                  </a:lnTo>
                  <a:lnTo>
                    <a:pt x="1333" y="6084"/>
                  </a:lnTo>
                  <a:lnTo>
                    <a:pt x="1300" y="6060"/>
                  </a:lnTo>
                  <a:lnTo>
                    <a:pt x="1267" y="6034"/>
                  </a:lnTo>
                  <a:lnTo>
                    <a:pt x="1238" y="6008"/>
                  </a:lnTo>
                  <a:lnTo>
                    <a:pt x="1208" y="5980"/>
                  </a:lnTo>
                  <a:lnTo>
                    <a:pt x="1178" y="5951"/>
                  </a:lnTo>
                  <a:lnTo>
                    <a:pt x="1150" y="5921"/>
                  </a:lnTo>
                  <a:lnTo>
                    <a:pt x="1123" y="5889"/>
                  </a:lnTo>
                  <a:lnTo>
                    <a:pt x="1097" y="5855"/>
                  </a:lnTo>
                  <a:lnTo>
                    <a:pt x="1071" y="5822"/>
                  </a:lnTo>
                  <a:lnTo>
                    <a:pt x="1047" y="5787"/>
                  </a:lnTo>
                  <a:lnTo>
                    <a:pt x="1023" y="5750"/>
                  </a:lnTo>
                  <a:lnTo>
                    <a:pt x="1001" y="5712"/>
                  </a:lnTo>
                  <a:lnTo>
                    <a:pt x="1001" y="7169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0" name="Freeform 198"/>
            <p:cNvSpPr>
              <a:spLocks/>
            </p:cNvSpPr>
            <p:nvPr/>
          </p:nvSpPr>
          <p:spPr bwMode="auto">
            <a:xfrm>
              <a:off x="4715258" y="2132856"/>
              <a:ext cx="202461" cy="202461"/>
            </a:xfrm>
            <a:custGeom>
              <a:avLst/>
              <a:gdLst>
                <a:gd name="T0" fmla="*/ 538 w 1022"/>
                <a:gd name="T1" fmla="*/ 1 h 1023"/>
                <a:gd name="T2" fmla="*/ 615 w 1022"/>
                <a:gd name="T3" fmla="*/ 10 h 1023"/>
                <a:gd name="T4" fmla="*/ 687 w 1022"/>
                <a:gd name="T5" fmla="*/ 31 h 1023"/>
                <a:gd name="T6" fmla="*/ 755 w 1022"/>
                <a:gd name="T7" fmla="*/ 62 h 1023"/>
                <a:gd name="T8" fmla="*/ 817 w 1022"/>
                <a:gd name="T9" fmla="*/ 102 h 1023"/>
                <a:gd name="T10" fmla="*/ 873 w 1022"/>
                <a:gd name="T11" fmla="*/ 150 h 1023"/>
                <a:gd name="T12" fmla="*/ 921 w 1022"/>
                <a:gd name="T13" fmla="*/ 205 h 1023"/>
                <a:gd name="T14" fmla="*/ 961 w 1022"/>
                <a:gd name="T15" fmla="*/ 268 h 1023"/>
                <a:gd name="T16" fmla="*/ 991 w 1022"/>
                <a:gd name="T17" fmla="*/ 336 h 1023"/>
                <a:gd name="T18" fmla="*/ 1012 w 1022"/>
                <a:gd name="T19" fmla="*/ 408 h 1023"/>
                <a:gd name="T20" fmla="*/ 1022 w 1022"/>
                <a:gd name="T21" fmla="*/ 485 h 1023"/>
                <a:gd name="T22" fmla="*/ 1022 w 1022"/>
                <a:gd name="T23" fmla="*/ 538 h 1023"/>
                <a:gd name="T24" fmla="*/ 1012 w 1022"/>
                <a:gd name="T25" fmla="*/ 615 h 1023"/>
                <a:gd name="T26" fmla="*/ 991 w 1022"/>
                <a:gd name="T27" fmla="*/ 687 h 1023"/>
                <a:gd name="T28" fmla="*/ 961 w 1022"/>
                <a:gd name="T29" fmla="*/ 755 h 1023"/>
                <a:gd name="T30" fmla="*/ 921 w 1022"/>
                <a:gd name="T31" fmla="*/ 818 h 1023"/>
                <a:gd name="T32" fmla="*/ 873 w 1022"/>
                <a:gd name="T33" fmla="*/ 873 h 1023"/>
                <a:gd name="T34" fmla="*/ 817 w 1022"/>
                <a:gd name="T35" fmla="*/ 921 h 1023"/>
                <a:gd name="T36" fmla="*/ 755 w 1022"/>
                <a:gd name="T37" fmla="*/ 961 h 1023"/>
                <a:gd name="T38" fmla="*/ 687 w 1022"/>
                <a:gd name="T39" fmla="*/ 992 h 1023"/>
                <a:gd name="T40" fmla="*/ 615 w 1022"/>
                <a:gd name="T41" fmla="*/ 1013 h 1023"/>
                <a:gd name="T42" fmla="*/ 538 w 1022"/>
                <a:gd name="T43" fmla="*/ 1022 h 1023"/>
                <a:gd name="T44" fmla="*/ 485 w 1022"/>
                <a:gd name="T45" fmla="*/ 1022 h 1023"/>
                <a:gd name="T46" fmla="*/ 408 w 1022"/>
                <a:gd name="T47" fmla="*/ 1013 h 1023"/>
                <a:gd name="T48" fmla="*/ 336 w 1022"/>
                <a:gd name="T49" fmla="*/ 992 h 1023"/>
                <a:gd name="T50" fmla="*/ 267 w 1022"/>
                <a:gd name="T51" fmla="*/ 961 h 1023"/>
                <a:gd name="T52" fmla="*/ 205 w 1022"/>
                <a:gd name="T53" fmla="*/ 921 h 1023"/>
                <a:gd name="T54" fmla="*/ 150 w 1022"/>
                <a:gd name="T55" fmla="*/ 873 h 1023"/>
                <a:gd name="T56" fmla="*/ 102 w 1022"/>
                <a:gd name="T57" fmla="*/ 818 h 1023"/>
                <a:gd name="T58" fmla="*/ 62 w 1022"/>
                <a:gd name="T59" fmla="*/ 755 h 1023"/>
                <a:gd name="T60" fmla="*/ 31 w 1022"/>
                <a:gd name="T61" fmla="*/ 687 h 1023"/>
                <a:gd name="T62" fmla="*/ 10 w 1022"/>
                <a:gd name="T63" fmla="*/ 615 h 1023"/>
                <a:gd name="T64" fmla="*/ 1 w 1022"/>
                <a:gd name="T65" fmla="*/ 538 h 1023"/>
                <a:gd name="T66" fmla="*/ 1 w 1022"/>
                <a:gd name="T67" fmla="*/ 485 h 1023"/>
                <a:gd name="T68" fmla="*/ 10 w 1022"/>
                <a:gd name="T69" fmla="*/ 408 h 1023"/>
                <a:gd name="T70" fmla="*/ 31 w 1022"/>
                <a:gd name="T71" fmla="*/ 336 h 1023"/>
                <a:gd name="T72" fmla="*/ 62 w 1022"/>
                <a:gd name="T73" fmla="*/ 268 h 1023"/>
                <a:gd name="T74" fmla="*/ 102 w 1022"/>
                <a:gd name="T75" fmla="*/ 205 h 1023"/>
                <a:gd name="T76" fmla="*/ 150 w 1022"/>
                <a:gd name="T77" fmla="*/ 150 h 1023"/>
                <a:gd name="T78" fmla="*/ 205 w 1022"/>
                <a:gd name="T79" fmla="*/ 102 h 1023"/>
                <a:gd name="T80" fmla="*/ 267 w 1022"/>
                <a:gd name="T81" fmla="*/ 62 h 1023"/>
                <a:gd name="T82" fmla="*/ 336 w 1022"/>
                <a:gd name="T83" fmla="*/ 31 h 1023"/>
                <a:gd name="T84" fmla="*/ 408 w 1022"/>
                <a:gd name="T85" fmla="*/ 10 h 1023"/>
                <a:gd name="T86" fmla="*/ 485 w 1022"/>
                <a:gd name="T87" fmla="*/ 1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3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7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7" y="75"/>
                  </a:lnTo>
                  <a:lnTo>
                    <a:pt x="797" y="88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5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7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8"/>
                  </a:lnTo>
                  <a:lnTo>
                    <a:pt x="972" y="290"/>
                  </a:lnTo>
                  <a:lnTo>
                    <a:pt x="982" y="313"/>
                  </a:lnTo>
                  <a:lnTo>
                    <a:pt x="991" y="336"/>
                  </a:lnTo>
                  <a:lnTo>
                    <a:pt x="999" y="360"/>
                  </a:lnTo>
                  <a:lnTo>
                    <a:pt x="1006" y="384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60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4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4"/>
                  </a:lnTo>
                  <a:lnTo>
                    <a:pt x="991" y="687"/>
                  </a:lnTo>
                  <a:lnTo>
                    <a:pt x="982" y="711"/>
                  </a:lnTo>
                  <a:lnTo>
                    <a:pt x="972" y="733"/>
                  </a:lnTo>
                  <a:lnTo>
                    <a:pt x="961" y="755"/>
                  </a:lnTo>
                  <a:lnTo>
                    <a:pt x="949" y="777"/>
                  </a:lnTo>
                  <a:lnTo>
                    <a:pt x="935" y="797"/>
                  </a:lnTo>
                  <a:lnTo>
                    <a:pt x="921" y="818"/>
                  </a:lnTo>
                  <a:lnTo>
                    <a:pt x="906" y="837"/>
                  </a:lnTo>
                  <a:lnTo>
                    <a:pt x="890" y="856"/>
                  </a:lnTo>
                  <a:lnTo>
                    <a:pt x="873" y="873"/>
                  </a:lnTo>
                  <a:lnTo>
                    <a:pt x="855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6"/>
                  </a:lnTo>
                  <a:lnTo>
                    <a:pt x="777" y="949"/>
                  </a:lnTo>
                  <a:lnTo>
                    <a:pt x="755" y="961"/>
                  </a:lnTo>
                  <a:lnTo>
                    <a:pt x="733" y="973"/>
                  </a:lnTo>
                  <a:lnTo>
                    <a:pt x="710" y="983"/>
                  </a:lnTo>
                  <a:lnTo>
                    <a:pt x="687" y="992"/>
                  </a:lnTo>
                  <a:lnTo>
                    <a:pt x="663" y="1000"/>
                  </a:lnTo>
                  <a:lnTo>
                    <a:pt x="639" y="1007"/>
                  </a:lnTo>
                  <a:lnTo>
                    <a:pt x="615" y="1013"/>
                  </a:lnTo>
                  <a:lnTo>
                    <a:pt x="590" y="1017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3"/>
                  </a:lnTo>
                  <a:lnTo>
                    <a:pt x="512" y="1023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7"/>
                  </a:lnTo>
                  <a:lnTo>
                    <a:pt x="408" y="1013"/>
                  </a:lnTo>
                  <a:lnTo>
                    <a:pt x="383" y="1007"/>
                  </a:lnTo>
                  <a:lnTo>
                    <a:pt x="359" y="1000"/>
                  </a:lnTo>
                  <a:lnTo>
                    <a:pt x="336" y="992"/>
                  </a:lnTo>
                  <a:lnTo>
                    <a:pt x="312" y="983"/>
                  </a:lnTo>
                  <a:lnTo>
                    <a:pt x="290" y="973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6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8" y="890"/>
                  </a:lnTo>
                  <a:lnTo>
                    <a:pt x="150" y="873"/>
                  </a:lnTo>
                  <a:lnTo>
                    <a:pt x="133" y="856"/>
                  </a:lnTo>
                  <a:lnTo>
                    <a:pt x="117" y="837"/>
                  </a:lnTo>
                  <a:lnTo>
                    <a:pt x="102" y="818"/>
                  </a:lnTo>
                  <a:lnTo>
                    <a:pt x="87" y="797"/>
                  </a:lnTo>
                  <a:lnTo>
                    <a:pt x="75" y="777"/>
                  </a:lnTo>
                  <a:lnTo>
                    <a:pt x="62" y="755"/>
                  </a:lnTo>
                  <a:lnTo>
                    <a:pt x="51" y="733"/>
                  </a:lnTo>
                  <a:lnTo>
                    <a:pt x="40" y="711"/>
                  </a:lnTo>
                  <a:lnTo>
                    <a:pt x="31" y="687"/>
                  </a:lnTo>
                  <a:lnTo>
                    <a:pt x="23" y="664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4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60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4"/>
                  </a:lnTo>
                  <a:lnTo>
                    <a:pt x="23" y="360"/>
                  </a:lnTo>
                  <a:lnTo>
                    <a:pt x="31" y="336"/>
                  </a:lnTo>
                  <a:lnTo>
                    <a:pt x="40" y="313"/>
                  </a:lnTo>
                  <a:lnTo>
                    <a:pt x="51" y="290"/>
                  </a:lnTo>
                  <a:lnTo>
                    <a:pt x="62" y="268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7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8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8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7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1" name="Freeform 200"/>
            <p:cNvSpPr>
              <a:spLocks/>
            </p:cNvSpPr>
            <p:nvPr/>
          </p:nvSpPr>
          <p:spPr bwMode="auto">
            <a:xfrm>
              <a:off x="4982436" y="2529467"/>
              <a:ext cx="201867" cy="283802"/>
            </a:xfrm>
            <a:custGeom>
              <a:avLst/>
              <a:gdLst>
                <a:gd name="T0" fmla="*/ 510 w 1022"/>
                <a:gd name="T1" fmla="*/ 0 h 1435"/>
                <a:gd name="T2" fmla="*/ 537 w 1022"/>
                <a:gd name="T3" fmla="*/ 0 h 1435"/>
                <a:gd name="T4" fmla="*/ 588 w 1022"/>
                <a:gd name="T5" fmla="*/ 4 h 1435"/>
                <a:gd name="T6" fmla="*/ 638 w 1022"/>
                <a:gd name="T7" fmla="*/ 11 h 1435"/>
                <a:gd name="T8" fmla="*/ 686 w 1022"/>
                <a:gd name="T9" fmla="*/ 22 h 1435"/>
                <a:gd name="T10" fmla="*/ 732 w 1022"/>
                <a:gd name="T11" fmla="*/ 37 h 1435"/>
                <a:gd name="T12" fmla="*/ 775 w 1022"/>
                <a:gd name="T13" fmla="*/ 53 h 1435"/>
                <a:gd name="T14" fmla="*/ 815 w 1022"/>
                <a:gd name="T15" fmla="*/ 73 h 1435"/>
                <a:gd name="T16" fmla="*/ 853 w 1022"/>
                <a:gd name="T17" fmla="*/ 95 h 1435"/>
                <a:gd name="T18" fmla="*/ 889 w 1022"/>
                <a:gd name="T19" fmla="*/ 120 h 1435"/>
                <a:gd name="T20" fmla="*/ 920 w 1022"/>
                <a:gd name="T21" fmla="*/ 148 h 1435"/>
                <a:gd name="T22" fmla="*/ 947 w 1022"/>
                <a:gd name="T23" fmla="*/ 176 h 1435"/>
                <a:gd name="T24" fmla="*/ 971 w 1022"/>
                <a:gd name="T25" fmla="*/ 207 h 1435"/>
                <a:gd name="T26" fmla="*/ 991 w 1022"/>
                <a:gd name="T27" fmla="*/ 241 h 1435"/>
                <a:gd name="T28" fmla="*/ 1006 w 1022"/>
                <a:gd name="T29" fmla="*/ 275 h 1435"/>
                <a:gd name="T30" fmla="*/ 1016 w 1022"/>
                <a:gd name="T31" fmla="*/ 311 h 1435"/>
                <a:gd name="T32" fmla="*/ 1021 w 1022"/>
                <a:gd name="T33" fmla="*/ 347 h 1435"/>
                <a:gd name="T34" fmla="*/ 1022 w 1022"/>
                <a:gd name="T35" fmla="*/ 1270 h 1435"/>
                <a:gd name="T36" fmla="*/ 953 w 1022"/>
                <a:gd name="T37" fmla="*/ 1260 h 1435"/>
                <a:gd name="T38" fmla="*/ 818 w 1022"/>
                <a:gd name="T39" fmla="*/ 1250 h 1435"/>
                <a:gd name="T40" fmla="*/ 683 w 1022"/>
                <a:gd name="T41" fmla="*/ 1251 h 1435"/>
                <a:gd name="T42" fmla="*/ 550 w 1022"/>
                <a:gd name="T43" fmla="*/ 1263 h 1435"/>
                <a:gd name="T44" fmla="*/ 421 w 1022"/>
                <a:gd name="T45" fmla="*/ 1283 h 1435"/>
                <a:gd name="T46" fmla="*/ 295 w 1022"/>
                <a:gd name="T47" fmla="*/ 1314 h 1435"/>
                <a:gd name="T48" fmla="*/ 173 w 1022"/>
                <a:gd name="T49" fmla="*/ 1356 h 1435"/>
                <a:gd name="T50" fmla="*/ 56 w 1022"/>
                <a:gd name="T51" fmla="*/ 1406 h 1435"/>
                <a:gd name="T52" fmla="*/ 0 w 1022"/>
                <a:gd name="T53" fmla="*/ 1435 h 1435"/>
                <a:gd name="T54" fmla="*/ 0 w 1022"/>
                <a:gd name="T55" fmla="*/ 367 h 1435"/>
                <a:gd name="T56" fmla="*/ 2 w 1022"/>
                <a:gd name="T57" fmla="*/ 329 h 1435"/>
                <a:gd name="T58" fmla="*/ 10 w 1022"/>
                <a:gd name="T59" fmla="*/ 293 h 1435"/>
                <a:gd name="T60" fmla="*/ 23 w 1022"/>
                <a:gd name="T61" fmla="*/ 258 h 1435"/>
                <a:gd name="T62" fmla="*/ 40 w 1022"/>
                <a:gd name="T63" fmla="*/ 225 h 1435"/>
                <a:gd name="T64" fmla="*/ 62 w 1022"/>
                <a:gd name="T65" fmla="*/ 193 h 1435"/>
                <a:gd name="T66" fmla="*/ 87 w 1022"/>
                <a:gd name="T67" fmla="*/ 162 h 1435"/>
                <a:gd name="T68" fmla="*/ 117 w 1022"/>
                <a:gd name="T69" fmla="*/ 134 h 1435"/>
                <a:gd name="T70" fmla="*/ 149 w 1022"/>
                <a:gd name="T71" fmla="*/ 108 h 1435"/>
                <a:gd name="T72" fmla="*/ 186 w 1022"/>
                <a:gd name="T73" fmla="*/ 84 h 1435"/>
                <a:gd name="T74" fmla="*/ 225 w 1022"/>
                <a:gd name="T75" fmla="*/ 63 h 1435"/>
                <a:gd name="T76" fmla="*/ 267 w 1022"/>
                <a:gd name="T77" fmla="*/ 45 h 1435"/>
                <a:gd name="T78" fmla="*/ 312 w 1022"/>
                <a:gd name="T79" fmla="*/ 28 h 1435"/>
                <a:gd name="T80" fmla="*/ 359 w 1022"/>
                <a:gd name="T81" fmla="*/ 16 h 1435"/>
                <a:gd name="T82" fmla="*/ 408 w 1022"/>
                <a:gd name="T83" fmla="*/ 7 h 1435"/>
                <a:gd name="T84" fmla="*/ 459 w 1022"/>
                <a:gd name="T85" fmla="*/ 2 h 1435"/>
                <a:gd name="T86" fmla="*/ 510 w 1022"/>
                <a:gd name="T87" fmla="*/ 0 h 1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43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6" y="22"/>
                  </a:lnTo>
                  <a:lnTo>
                    <a:pt x="709" y="28"/>
                  </a:lnTo>
                  <a:lnTo>
                    <a:pt x="732" y="37"/>
                  </a:lnTo>
                  <a:lnTo>
                    <a:pt x="753" y="45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5" y="73"/>
                  </a:lnTo>
                  <a:lnTo>
                    <a:pt x="835" y="84"/>
                  </a:lnTo>
                  <a:lnTo>
                    <a:pt x="853" y="95"/>
                  </a:lnTo>
                  <a:lnTo>
                    <a:pt x="872" y="108"/>
                  </a:lnTo>
                  <a:lnTo>
                    <a:pt x="889" y="120"/>
                  </a:lnTo>
                  <a:lnTo>
                    <a:pt x="905" y="134"/>
                  </a:lnTo>
                  <a:lnTo>
                    <a:pt x="920" y="148"/>
                  </a:lnTo>
                  <a:lnTo>
                    <a:pt x="934" y="162"/>
                  </a:lnTo>
                  <a:lnTo>
                    <a:pt x="947" y="176"/>
                  </a:lnTo>
                  <a:lnTo>
                    <a:pt x="960" y="193"/>
                  </a:lnTo>
                  <a:lnTo>
                    <a:pt x="971" y="207"/>
                  </a:lnTo>
                  <a:lnTo>
                    <a:pt x="982" y="225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6" y="275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18" y="329"/>
                  </a:lnTo>
                  <a:lnTo>
                    <a:pt x="1021" y="347"/>
                  </a:lnTo>
                  <a:lnTo>
                    <a:pt x="1022" y="367"/>
                  </a:lnTo>
                  <a:lnTo>
                    <a:pt x="1022" y="1270"/>
                  </a:lnTo>
                  <a:lnTo>
                    <a:pt x="1022" y="1270"/>
                  </a:lnTo>
                  <a:lnTo>
                    <a:pt x="953" y="1260"/>
                  </a:lnTo>
                  <a:lnTo>
                    <a:pt x="885" y="1253"/>
                  </a:lnTo>
                  <a:lnTo>
                    <a:pt x="818" y="1250"/>
                  </a:lnTo>
                  <a:lnTo>
                    <a:pt x="750" y="1250"/>
                  </a:lnTo>
                  <a:lnTo>
                    <a:pt x="683" y="1251"/>
                  </a:lnTo>
                  <a:lnTo>
                    <a:pt x="617" y="1256"/>
                  </a:lnTo>
                  <a:lnTo>
                    <a:pt x="550" y="1263"/>
                  </a:lnTo>
                  <a:lnTo>
                    <a:pt x="485" y="1272"/>
                  </a:lnTo>
                  <a:lnTo>
                    <a:pt x="421" y="1283"/>
                  </a:lnTo>
                  <a:lnTo>
                    <a:pt x="358" y="1298"/>
                  </a:lnTo>
                  <a:lnTo>
                    <a:pt x="295" y="1314"/>
                  </a:lnTo>
                  <a:lnTo>
                    <a:pt x="233" y="1334"/>
                  </a:lnTo>
                  <a:lnTo>
                    <a:pt x="173" y="1356"/>
                  </a:lnTo>
                  <a:lnTo>
                    <a:pt x="113" y="1380"/>
                  </a:lnTo>
                  <a:lnTo>
                    <a:pt x="56" y="1406"/>
                  </a:lnTo>
                  <a:lnTo>
                    <a:pt x="27" y="1420"/>
                  </a:lnTo>
                  <a:lnTo>
                    <a:pt x="0" y="1435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47"/>
                  </a:lnTo>
                  <a:lnTo>
                    <a:pt x="2" y="329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5"/>
                  </a:lnTo>
                  <a:lnTo>
                    <a:pt x="23" y="258"/>
                  </a:lnTo>
                  <a:lnTo>
                    <a:pt x="31" y="241"/>
                  </a:lnTo>
                  <a:lnTo>
                    <a:pt x="40" y="225"/>
                  </a:lnTo>
                  <a:lnTo>
                    <a:pt x="50" y="207"/>
                  </a:lnTo>
                  <a:lnTo>
                    <a:pt x="62" y="193"/>
                  </a:lnTo>
                  <a:lnTo>
                    <a:pt x="73" y="176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4"/>
                  </a:lnTo>
                  <a:lnTo>
                    <a:pt x="133" y="120"/>
                  </a:lnTo>
                  <a:lnTo>
                    <a:pt x="149" y="108"/>
                  </a:lnTo>
                  <a:lnTo>
                    <a:pt x="167" y="95"/>
                  </a:lnTo>
                  <a:lnTo>
                    <a:pt x="186" y="84"/>
                  </a:lnTo>
                  <a:lnTo>
                    <a:pt x="205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7" y="45"/>
                  </a:lnTo>
                  <a:lnTo>
                    <a:pt x="289" y="37"/>
                  </a:lnTo>
                  <a:lnTo>
                    <a:pt x="312" y="28"/>
                  </a:lnTo>
                  <a:lnTo>
                    <a:pt x="335" y="22"/>
                  </a:lnTo>
                  <a:lnTo>
                    <a:pt x="359" y="16"/>
                  </a:lnTo>
                  <a:lnTo>
                    <a:pt x="383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2" name="Freeform 202"/>
            <p:cNvSpPr>
              <a:spLocks/>
            </p:cNvSpPr>
            <p:nvPr/>
          </p:nvSpPr>
          <p:spPr bwMode="auto">
            <a:xfrm>
              <a:off x="4983029" y="2268226"/>
              <a:ext cx="201867" cy="202461"/>
            </a:xfrm>
            <a:custGeom>
              <a:avLst/>
              <a:gdLst>
                <a:gd name="T0" fmla="*/ 537 w 1022"/>
                <a:gd name="T1" fmla="*/ 0 h 1022"/>
                <a:gd name="T2" fmla="*/ 614 w 1022"/>
                <a:gd name="T3" fmla="*/ 10 h 1022"/>
                <a:gd name="T4" fmla="*/ 686 w 1022"/>
                <a:gd name="T5" fmla="*/ 31 h 1022"/>
                <a:gd name="T6" fmla="*/ 755 w 1022"/>
                <a:gd name="T7" fmla="*/ 61 h 1022"/>
                <a:gd name="T8" fmla="*/ 817 w 1022"/>
                <a:gd name="T9" fmla="*/ 101 h 1022"/>
                <a:gd name="T10" fmla="*/ 872 w 1022"/>
                <a:gd name="T11" fmla="*/ 149 h 1022"/>
                <a:gd name="T12" fmla="*/ 920 w 1022"/>
                <a:gd name="T13" fmla="*/ 205 h 1022"/>
                <a:gd name="T14" fmla="*/ 960 w 1022"/>
                <a:gd name="T15" fmla="*/ 267 h 1022"/>
                <a:gd name="T16" fmla="*/ 991 w 1022"/>
                <a:gd name="T17" fmla="*/ 335 h 1022"/>
                <a:gd name="T18" fmla="*/ 1012 w 1022"/>
                <a:gd name="T19" fmla="*/ 407 h 1022"/>
                <a:gd name="T20" fmla="*/ 1021 w 1022"/>
                <a:gd name="T21" fmla="*/ 484 h 1022"/>
                <a:gd name="T22" fmla="*/ 1021 w 1022"/>
                <a:gd name="T23" fmla="*/ 537 h 1022"/>
                <a:gd name="T24" fmla="*/ 1012 w 1022"/>
                <a:gd name="T25" fmla="*/ 613 h 1022"/>
                <a:gd name="T26" fmla="*/ 991 w 1022"/>
                <a:gd name="T27" fmla="*/ 686 h 1022"/>
                <a:gd name="T28" fmla="*/ 960 w 1022"/>
                <a:gd name="T29" fmla="*/ 754 h 1022"/>
                <a:gd name="T30" fmla="*/ 920 w 1022"/>
                <a:gd name="T31" fmla="*/ 816 h 1022"/>
                <a:gd name="T32" fmla="*/ 872 w 1022"/>
                <a:gd name="T33" fmla="*/ 871 h 1022"/>
                <a:gd name="T34" fmla="*/ 817 w 1022"/>
                <a:gd name="T35" fmla="*/ 920 h 1022"/>
                <a:gd name="T36" fmla="*/ 755 w 1022"/>
                <a:gd name="T37" fmla="*/ 960 h 1022"/>
                <a:gd name="T38" fmla="*/ 686 w 1022"/>
                <a:gd name="T39" fmla="*/ 991 h 1022"/>
                <a:gd name="T40" fmla="*/ 614 w 1022"/>
                <a:gd name="T41" fmla="*/ 1011 h 1022"/>
                <a:gd name="T42" fmla="*/ 537 w 1022"/>
                <a:gd name="T43" fmla="*/ 1021 h 1022"/>
                <a:gd name="T44" fmla="*/ 484 w 1022"/>
                <a:gd name="T45" fmla="*/ 1021 h 1022"/>
                <a:gd name="T46" fmla="*/ 407 w 1022"/>
                <a:gd name="T47" fmla="*/ 1011 h 1022"/>
                <a:gd name="T48" fmla="*/ 335 w 1022"/>
                <a:gd name="T49" fmla="*/ 991 h 1022"/>
                <a:gd name="T50" fmla="*/ 268 w 1022"/>
                <a:gd name="T51" fmla="*/ 960 h 1022"/>
                <a:gd name="T52" fmla="*/ 206 w 1022"/>
                <a:gd name="T53" fmla="*/ 920 h 1022"/>
                <a:gd name="T54" fmla="*/ 149 w 1022"/>
                <a:gd name="T55" fmla="*/ 871 h 1022"/>
                <a:gd name="T56" fmla="*/ 101 w 1022"/>
                <a:gd name="T57" fmla="*/ 816 h 1022"/>
                <a:gd name="T58" fmla="*/ 61 w 1022"/>
                <a:gd name="T59" fmla="*/ 754 h 1022"/>
                <a:gd name="T60" fmla="*/ 31 w 1022"/>
                <a:gd name="T61" fmla="*/ 686 h 1022"/>
                <a:gd name="T62" fmla="*/ 11 w 1022"/>
                <a:gd name="T63" fmla="*/ 613 h 1022"/>
                <a:gd name="T64" fmla="*/ 0 w 1022"/>
                <a:gd name="T65" fmla="*/ 537 h 1022"/>
                <a:gd name="T66" fmla="*/ 0 w 1022"/>
                <a:gd name="T67" fmla="*/ 484 h 1022"/>
                <a:gd name="T68" fmla="*/ 11 w 1022"/>
                <a:gd name="T69" fmla="*/ 407 h 1022"/>
                <a:gd name="T70" fmla="*/ 31 w 1022"/>
                <a:gd name="T71" fmla="*/ 335 h 1022"/>
                <a:gd name="T72" fmla="*/ 61 w 1022"/>
                <a:gd name="T73" fmla="*/ 267 h 1022"/>
                <a:gd name="T74" fmla="*/ 101 w 1022"/>
                <a:gd name="T75" fmla="*/ 205 h 1022"/>
                <a:gd name="T76" fmla="*/ 149 w 1022"/>
                <a:gd name="T77" fmla="*/ 149 h 1022"/>
                <a:gd name="T78" fmla="*/ 206 w 1022"/>
                <a:gd name="T79" fmla="*/ 101 h 1022"/>
                <a:gd name="T80" fmla="*/ 268 w 1022"/>
                <a:gd name="T81" fmla="*/ 61 h 1022"/>
                <a:gd name="T82" fmla="*/ 335 w 1022"/>
                <a:gd name="T83" fmla="*/ 31 h 1022"/>
                <a:gd name="T84" fmla="*/ 407 w 1022"/>
                <a:gd name="T85" fmla="*/ 10 h 1022"/>
                <a:gd name="T86" fmla="*/ 484 w 1022"/>
                <a:gd name="T87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1" y="0"/>
                  </a:move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9" y="5"/>
                  </a:lnTo>
                  <a:lnTo>
                    <a:pt x="614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6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5" y="61"/>
                  </a:lnTo>
                  <a:lnTo>
                    <a:pt x="776" y="73"/>
                  </a:lnTo>
                  <a:lnTo>
                    <a:pt x="796" y="87"/>
                  </a:lnTo>
                  <a:lnTo>
                    <a:pt x="817" y="101"/>
                  </a:lnTo>
                  <a:lnTo>
                    <a:pt x="836" y="116"/>
                  </a:lnTo>
                  <a:lnTo>
                    <a:pt x="855" y="132"/>
                  </a:lnTo>
                  <a:lnTo>
                    <a:pt x="872" y="149"/>
                  </a:lnTo>
                  <a:lnTo>
                    <a:pt x="889" y="167"/>
                  </a:lnTo>
                  <a:lnTo>
                    <a:pt x="905" y="186"/>
                  </a:lnTo>
                  <a:lnTo>
                    <a:pt x="920" y="205"/>
                  </a:lnTo>
                  <a:lnTo>
                    <a:pt x="935" y="225"/>
                  </a:lnTo>
                  <a:lnTo>
                    <a:pt x="948" y="245"/>
                  </a:lnTo>
                  <a:lnTo>
                    <a:pt x="960" y="267"/>
                  </a:lnTo>
                  <a:lnTo>
                    <a:pt x="972" y="289"/>
                  </a:lnTo>
                  <a:lnTo>
                    <a:pt x="982" y="312"/>
                  </a:lnTo>
                  <a:lnTo>
                    <a:pt x="991" y="335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7"/>
                  </a:lnTo>
                  <a:lnTo>
                    <a:pt x="1017" y="432"/>
                  </a:lnTo>
                  <a:lnTo>
                    <a:pt x="1020" y="459"/>
                  </a:lnTo>
                  <a:lnTo>
                    <a:pt x="1021" y="484"/>
                  </a:lnTo>
                  <a:lnTo>
                    <a:pt x="1022" y="510"/>
                  </a:lnTo>
                  <a:lnTo>
                    <a:pt x="1022" y="510"/>
                  </a:lnTo>
                  <a:lnTo>
                    <a:pt x="1021" y="537"/>
                  </a:lnTo>
                  <a:lnTo>
                    <a:pt x="1020" y="563"/>
                  </a:lnTo>
                  <a:lnTo>
                    <a:pt x="1017" y="588"/>
                  </a:lnTo>
                  <a:lnTo>
                    <a:pt x="1012" y="613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6"/>
                  </a:lnTo>
                  <a:lnTo>
                    <a:pt x="982" y="710"/>
                  </a:lnTo>
                  <a:lnTo>
                    <a:pt x="972" y="732"/>
                  </a:lnTo>
                  <a:lnTo>
                    <a:pt x="960" y="754"/>
                  </a:lnTo>
                  <a:lnTo>
                    <a:pt x="948" y="775"/>
                  </a:lnTo>
                  <a:lnTo>
                    <a:pt x="935" y="796"/>
                  </a:lnTo>
                  <a:lnTo>
                    <a:pt x="920" y="816"/>
                  </a:lnTo>
                  <a:lnTo>
                    <a:pt x="905" y="836"/>
                  </a:lnTo>
                  <a:lnTo>
                    <a:pt x="889" y="854"/>
                  </a:lnTo>
                  <a:lnTo>
                    <a:pt x="872" y="871"/>
                  </a:lnTo>
                  <a:lnTo>
                    <a:pt x="855" y="889"/>
                  </a:lnTo>
                  <a:lnTo>
                    <a:pt x="836" y="905"/>
                  </a:lnTo>
                  <a:lnTo>
                    <a:pt x="817" y="920"/>
                  </a:lnTo>
                  <a:lnTo>
                    <a:pt x="796" y="935"/>
                  </a:lnTo>
                  <a:lnTo>
                    <a:pt x="776" y="947"/>
                  </a:lnTo>
                  <a:lnTo>
                    <a:pt x="755" y="960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6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4" y="1011"/>
                  </a:lnTo>
                  <a:lnTo>
                    <a:pt x="589" y="1016"/>
                  </a:lnTo>
                  <a:lnTo>
                    <a:pt x="563" y="1018"/>
                  </a:lnTo>
                  <a:lnTo>
                    <a:pt x="537" y="1021"/>
                  </a:lnTo>
                  <a:lnTo>
                    <a:pt x="511" y="1022"/>
                  </a:lnTo>
                  <a:lnTo>
                    <a:pt x="511" y="1022"/>
                  </a:lnTo>
                  <a:lnTo>
                    <a:pt x="484" y="1021"/>
                  </a:lnTo>
                  <a:lnTo>
                    <a:pt x="459" y="1018"/>
                  </a:lnTo>
                  <a:lnTo>
                    <a:pt x="433" y="1016"/>
                  </a:lnTo>
                  <a:lnTo>
                    <a:pt x="407" y="1011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5" y="991"/>
                  </a:lnTo>
                  <a:lnTo>
                    <a:pt x="312" y="982"/>
                  </a:lnTo>
                  <a:lnTo>
                    <a:pt x="289" y="971"/>
                  </a:lnTo>
                  <a:lnTo>
                    <a:pt x="268" y="960"/>
                  </a:lnTo>
                  <a:lnTo>
                    <a:pt x="246" y="947"/>
                  </a:lnTo>
                  <a:lnTo>
                    <a:pt x="225" y="935"/>
                  </a:lnTo>
                  <a:lnTo>
                    <a:pt x="206" y="920"/>
                  </a:lnTo>
                  <a:lnTo>
                    <a:pt x="186" y="905"/>
                  </a:lnTo>
                  <a:lnTo>
                    <a:pt x="168" y="889"/>
                  </a:lnTo>
                  <a:lnTo>
                    <a:pt x="149" y="871"/>
                  </a:lnTo>
                  <a:lnTo>
                    <a:pt x="132" y="854"/>
                  </a:lnTo>
                  <a:lnTo>
                    <a:pt x="116" y="836"/>
                  </a:lnTo>
                  <a:lnTo>
                    <a:pt x="101" y="816"/>
                  </a:lnTo>
                  <a:lnTo>
                    <a:pt x="87" y="796"/>
                  </a:lnTo>
                  <a:lnTo>
                    <a:pt x="74" y="775"/>
                  </a:lnTo>
                  <a:lnTo>
                    <a:pt x="61" y="754"/>
                  </a:lnTo>
                  <a:lnTo>
                    <a:pt x="51" y="732"/>
                  </a:lnTo>
                  <a:lnTo>
                    <a:pt x="40" y="710"/>
                  </a:lnTo>
                  <a:lnTo>
                    <a:pt x="31" y="686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1" y="613"/>
                  </a:lnTo>
                  <a:lnTo>
                    <a:pt x="6" y="588"/>
                  </a:lnTo>
                  <a:lnTo>
                    <a:pt x="3" y="563"/>
                  </a:lnTo>
                  <a:lnTo>
                    <a:pt x="0" y="537"/>
                  </a:lnTo>
                  <a:lnTo>
                    <a:pt x="0" y="510"/>
                  </a:lnTo>
                  <a:lnTo>
                    <a:pt x="0" y="510"/>
                  </a:lnTo>
                  <a:lnTo>
                    <a:pt x="0" y="484"/>
                  </a:lnTo>
                  <a:lnTo>
                    <a:pt x="3" y="459"/>
                  </a:lnTo>
                  <a:lnTo>
                    <a:pt x="6" y="432"/>
                  </a:lnTo>
                  <a:lnTo>
                    <a:pt x="11" y="407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5"/>
                  </a:lnTo>
                  <a:lnTo>
                    <a:pt x="40" y="312"/>
                  </a:lnTo>
                  <a:lnTo>
                    <a:pt x="51" y="289"/>
                  </a:lnTo>
                  <a:lnTo>
                    <a:pt x="61" y="267"/>
                  </a:lnTo>
                  <a:lnTo>
                    <a:pt x="74" y="245"/>
                  </a:lnTo>
                  <a:lnTo>
                    <a:pt x="87" y="225"/>
                  </a:lnTo>
                  <a:lnTo>
                    <a:pt x="101" y="205"/>
                  </a:lnTo>
                  <a:lnTo>
                    <a:pt x="116" y="186"/>
                  </a:lnTo>
                  <a:lnTo>
                    <a:pt x="132" y="167"/>
                  </a:lnTo>
                  <a:lnTo>
                    <a:pt x="149" y="149"/>
                  </a:lnTo>
                  <a:lnTo>
                    <a:pt x="168" y="132"/>
                  </a:lnTo>
                  <a:lnTo>
                    <a:pt x="186" y="116"/>
                  </a:lnTo>
                  <a:lnTo>
                    <a:pt x="206" y="101"/>
                  </a:lnTo>
                  <a:lnTo>
                    <a:pt x="225" y="87"/>
                  </a:lnTo>
                  <a:lnTo>
                    <a:pt x="246" y="73"/>
                  </a:lnTo>
                  <a:lnTo>
                    <a:pt x="268" y="61"/>
                  </a:lnTo>
                  <a:lnTo>
                    <a:pt x="289" y="50"/>
                  </a:lnTo>
                  <a:lnTo>
                    <a:pt x="312" y="40"/>
                  </a:lnTo>
                  <a:lnTo>
                    <a:pt x="335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7" y="10"/>
                  </a:lnTo>
                  <a:lnTo>
                    <a:pt x="433" y="5"/>
                  </a:lnTo>
                  <a:lnTo>
                    <a:pt x="459" y="2"/>
                  </a:lnTo>
                  <a:lnTo>
                    <a:pt x="484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3" name="Freeform 204"/>
            <p:cNvSpPr>
              <a:spLocks/>
            </p:cNvSpPr>
            <p:nvPr/>
          </p:nvSpPr>
          <p:spPr bwMode="auto">
            <a:xfrm>
              <a:off x="4195152" y="2635150"/>
              <a:ext cx="202461" cy="159713"/>
            </a:xfrm>
            <a:custGeom>
              <a:avLst/>
              <a:gdLst>
                <a:gd name="T0" fmla="*/ 510 w 1022"/>
                <a:gd name="T1" fmla="*/ 0 h 805"/>
                <a:gd name="T2" fmla="*/ 537 w 1022"/>
                <a:gd name="T3" fmla="*/ 0 h 805"/>
                <a:gd name="T4" fmla="*/ 588 w 1022"/>
                <a:gd name="T5" fmla="*/ 5 h 805"/>
                <a:gd name="T6" fmla="*/ 638 w 1022"/>
                <a:gd name="T7" fmla="*/ 12 h 805"/>
                <a:gd name="T8" fmla="*/ 686 w 1022"/>
                <a:gd name="T9" fmla="*/ 22 h 805"/>
                <a:gd name="T10" fmla="*/ 732 w 1022"/>
                <a:gd name="T11" fmla="*/ 37 h 805"/>
                <a:gd name="T12" fmla="*/ 775 w 1022"/>
                <a:gd name="T13" fmla="*/ 53 h 805"/>
                <a:gd name="T14" fmla="*/ 817 w 1022"/>
                <a:gd name="T15" fmla="*/ 74 h 805"/>
                <a:gd name="T16" fmla="*/ 855 w 1022"/>
                <a:gd name="T17" fmla="*/ 96 h 805"/>
                <a:gd name="T18" fmla="*/ 889 w 1022"/>
                <a:gd name="T19" fmla="*/ 121 h 805"/>
                <a:gd name="T20" fmla="*/ 920 w 1022"/>
                <a:gd name="T21" fmla="*/ 148 h 805"/>
                <a:gd name="T22" fmla="*/ 948 w 1022"/>
                <a:gd name="T23" fmla="*/ 177 h 805"/>
                <a:gd name="T24" fmla="*/ 972 w 1022"/>
                <a:gd name="T25" fmla="*/ 208 h 805"/>
                <a:gd name="T26" fmla="*/ 991 w 1022"/>
                <a:gd name="T27" fmla="*/ 241 h 805"/>
                <a:gd name="T28" fmla="*/ 1006 w 1022"/>
                <a:gd name="T29" fmla="*/ 276 h 805"/>
                <a:gd name="T30" fmla="*/ 1016 w 1022"/>
                <a:gd name="T31" fmla="*/ 311 h 805"/>
                <a:gd name="T32" fmla="*/ 1021 w 1022"/>
                <a:gd name="T33" fmla="*/ 348 h 805"/>
                <a:gd name="T34" fmla="*/ 1022 w 1022"/>
                <a:gd name="T35" fmla="*/ 755 h 805"/>
                <a:gd name="T36" fmla="*/ 958 w 1022"/>
                <a:gd name="T37" fmla="*/ 747 h 805"/>
                <a:gd name="T38" fmla="*/ 828 w 1022"/>
                <a:gd name="T39" fmla="*/ 735 h 805"/>
                <a:gd name="T40" fmla="*/ 699 w 1022"/>
                <a:gd name="T41" fmla="*/ 729 h 805"/>
                <a:gd name="T42" fmla="*/ 569 w 1022"/>
                <a:gd name="T43" fmla="*/ 729 h 805"/>
                <a:gd name="T44" fmla="*/ 441 w 1022"/>
                <a:gd name="T45" fmla="*/ 736 h 805"/>
                <a:gd name="T46" fmla="*/ 312 w 1022"/>
                <a:gd name="T47" fmla="*/ 748 h 805"/>
                <a:gd name="T48" fmla="*/ 186 w 1022"/>
                <a:gd name="T49" fmla="*/ 767 h 805"/>
                <a:gd name="T50" fmla="*/ 61 w 1022"/>
                <a:gd name="T51" fmla="*/ 791 h 805"/>
                <a:gd name="T52" fmla="*/ 0 w 1022"/>
                <a:gd name="T53" fmla="*/ 368 h 805"/>
                <a:gd name="T54" fmla="*/ 0 w 1022"/>
                <a:gd name="T55" fmla="*/ 348 h 805"/>
                <a:gd name="T56" fmla="*/ 6 w 1022"/>
                <a:gd name="T57" fmla="*/ 311 h 805"/>
                <a:gd name="T58" fmla="*/ 16 w 1022"/>
                <a:gd name="T59" fmla="*/ 276 h 805"/>
                <a:gd name="T60" fmla="*/ 31 w 1022"/>
                <a:gd name="T61" fmla="*/ 241 h 805"/>
                <a:gd name="T62" fmla="*/ 51 w 1022"/>
                <a:gd name="T63" fmla="*/ 208 h 805"/>
                <a:gd name="T64" fmla="*/ 73 w 1022"/>
                <a:gd name="T65" fmla="*/ 177 h 805"/>
                <a:gd name="T66" fmla="*/ 101 w 1022"/>
                <a:gd name="T67" fmla="*/ 148 h 805"/>
                <a:gd name="T68" fmla="*/ 133 w 1022"/>
                <a:gd name="T69" fmla="*/ 121 h 805"/>
                <a:gd name="T70" fmla="*/ 168 w 1022"/>
                <a:gd name="T71" fmla="*/ 96 h 805"/>
                <a:gd name="T72" fmla="*/ 205 w 1022"/>
                <a:gd name="T73" fmla="*/ 74 h 805"/>
                <a:gd name="T74" fmla="*/ 247 w 1022"/>
                <a:gd name="T75" fmla="*/ 53 h 805"/>
                <a:gd name="T76" fmla="*/ 290 w 1022"/>
                <a:gd name="T77" fmla="*/ 37 h 805"/>
                <a:gd name="T78" fmla="*/ 335 w 1022"/>
                <a:gd name="T79" fmla="*/ 22 h 805"/>
                <a:gd name="T80" fmla="*/ 383 w 1022"/>
                <a:gd name="T81" fmla="*/ 12 h 805"/>
                <a:gd name="T82" fmla="*/ 434 w 1022"/>
                <a:gd name="T83" fmla="*/ 5 h 805"/>
                <a:gd name="T84" fmla="*/ 484 w 1022"/>
                <a:gd name="T8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2" h="805">
                  <a:moveTo>
                    <a:pt x="510" y="0"/>
                  </a:moveTo>
                  <a:lnTo>
                    <a:pt x="510" y="0"/>
                  </a:lnTo>
                  <a:lnTo>
                    <a:pt x="510" y="0"/>
                  </a:lnTo>
                  <a:lnTo>
                    <a:pt x="537" y="0"/>
                  </a:lnTo>
                  <a:lnTo>
                    <a:pt x="563" y="3"/>
                  </a:lnTo>
                  <a:lnTo>
                    <a:pt x="588" y="5"/>
                  </a:lnTo>
                  <a:lnTo>
                    <a:pt x="614" y="7"/>
                  </a:lnTo>
                  <a:lnTo>
                    <a:pt x="638" y="12"/>
                  </a:lnTo>
                  <a:lnTo>
                    <a:pt x="662" y="17"/>
                  </a:lnTo>
                  <a:lnTo>
                    <a:pt x="686" y="22"/>
                  </a:lnTo>
                  <a:lnTo>
                    <a:pt x="709" y="29"/>
                  </a:lnTo>
                  <a:lnTo>
                    <a:pt x="732" y="37"/>
                  </a:lnTo>
                  <a:lnTo>
                    <a:pt x="754" y="45"/>
                  </a:lnTo>
                  <a:lnTo>
                    <a:pt x="775" y="53"/>
                  </a:lnTo>
                  <a:lnTo>
                    <a:pt x="796" y="64"/>
                  </a:lnTo>
                  <a:lnTo>
                    <a:pt x="817" y="74"/>
                  </a:lnTo>
                  <a:lnTo>
                    <a:pt x="835" y="84"/>
                  </a:lnTo>
                  <a:lnTo>
                    <a:pt x="855" y="96"/>
                  </a:lnTo>
                  <a:lnTo>
                    <a:pt x="872" y="108"/>
                  </a:lnTo>
                  <a:lnTo>
                    <a:pt x="889" y="121"/>
                  </a:lnTo>
                  <a:lnTo>
                    <a:pt x="905" y="135"/>
                  </a:lnTo>
                  <a:lnTo>
                    <a:pt x="920" y="148"/>
                  </a:lnTo>
                  <a:lnTo>
                    <a:pt x="935" y="162"/>
                  </a:lnTo>
                  <a:lnTo>
                    <a:pt x="948" y="177"/>
                  </a:lnTo>
                  <a:lnTo>
                    <a:pt x="960" y="193"/>
                  </a:lnTo>
                  <a:lnTo>
                    <a:pt x="972" y="208"/>
                  </a:lnTo>
                  <a:lnTo>
                    <a:pt x="982" y="224"/>
                  </a:lnTo>
                  <a:lnTo>
                    <a:pt x="991" y="241"/>
                  </a:lnTo>
                  <a:lnTo>
                    <a:pt x="999" y="259"/>
                  </a:lnTo>
                  <a:lnTo>
                    <a:pt x="1006" y="276"/>
                  </a:lnTo>
                  <a:lnTo>
                    <a:pt x="1012" y="293"/>
                  </a:lnTo>
                  <a:lnTo>
                    <a:pt x="1016" y="311"/>
                  </a:lnTo>
                  <a:lnTo>
                    <a:pt x="1020" y="330"/>
                  </a:lnTo>
                  <a:lnTo>
                    <a:pt x="1021" y="348"/>
                  </a:lnTo>
                  <a:lnTo>
                    <a:pt x="1022" y="368"/>
                  </a:lnTo>
                  <a:lnTo>
                    <a:pt x="1022" y="755"/>
                  </a:lnTo>
                  <a:lnTo>
                    <a:pt x="1022" y="755"/>
                  </a:lnTo>
                  <a:lnTo>
                    <a:pt x="958" y="747"/>
                  </a:lnTo>
                  <a:lnTo>
                    <a:pt x="894" y="740"/>
                  </a:lnTo>
                  <a:lnTo>
                    <a:pt x="828" y="735"/>
                  </a:lnTo>
                  <a:lnTo>
                    <a:pt x="764" y="731"/>
                  </a:lnTo>
                  <a:lnTo>
                    <a:pt x="699" y="729"/>
                  </a:lnTo>
                  <a:lnTo>
                    <a:pt x="634" y="728"/>
                  </a:lnTo>
                  <a:lnTo>
                    <a:pt x="569" y="729"/>
                  </a:lnTo>
                  <a:lnTo>
                    <a:pt x="505" y="731"/>
                  </a:lnTo>
                  <a:lnTo>
                    <a:pt x="441" y="736"/>
                  </a:lnTo>
                  <a:lnTo>
                    <a:pt x="376" y="741"/>
                  </a:lnTo>
                  <a:lnTo>
                    <a:pt x="312" y="748"/>
                  </a:lnTo>
                  <a:lnTo>
                    <a:pt x="249" y="756"/>
                  </a:lnTo>
                  <a:lnTo>
                    <a:pt x="186" y="767"/>
                  </a:lnTo>
                  <a:lnTo>
                    <a:pt x="123" y="778"/>
                  </a:lnTo>
                  <a:lnTo>
                    <a:pt x="61" y="791"/>
                  </a:lnTo>
                  <a:lnTo>
                    <a:pt x="0" y="80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48"/>
                  </a:lnTo>
                  <a:lnTo>
                    <a:pt x="2" y="330"/>
                  </a:lnTo>
                  <a:lnTo>
                    <a:pt x="6" y="311"/>
                  </a:lnTo>
                  <a:lnTo>
                    <a:pt x="10" y="293"/>
                  </a:lnTo>
                  <a:lnTo>
                    <a:pt x="16" y="276"/>
                  </a:lnTo>
                  <a:lnTo>
                    <a:pt x="23" y="259"/>
                  </a:lnTo>
                  <a:lnTo>
                    <a:pt x="31" y="241"/>
                  </a:lnTo>
                  <a:lnTo>
                    <a:pt x="40" y="224"/>
                  </a:lnTo>
                  <a:lnTo>
                    <a:pt x="51" y="208"/>
                  </a:lnTo>
                  <a:lnTo>
                    <a:pt x="62" y="193"/>
                  </a:lnTo>
                  <a:lnTo>
                    <a:pt x="73" y="177"/>
                  </a:lnTo>
                  <a:lnTo>
                    <a:pt x="87" y="162"/>
                  </a:lnTo>
                  <a:lnTo>
                    <a:pt x="101" y="148"/>
                  </a:lnTo>
                  <a:lnTo>
                    <a:pt x="117" y="135"/>
                  </a:lnTo>
                  <a:lnTo>
                    <a:pt x="133" y="121"/>
                  </a:lnTo>
                  <a:lnTo>
                    <a:pt x="150" y="108"/>
                  </a:lnTo>
                  <a:lnTo>
                    <a:pt x="168" y="96"/>
                  </a:lnTo>
                  <a:lnTo>
                    <a:pt x="186" y="84"/>
                  </a:lnTo>
                  <a:lnTo>
                    <a:pt x="205" y="74"/>
                  </a:lnTo>
                  <a:lnTo>
                    <a:pt x="226" y="64"/>
                  </a:lnTo>
                  <a:lnTo>
                    <a:pt x="247" y="53"/>
                  </a:lnTo>
                  <a:lnTo>
                    <a:pt x="267" y="45"/>
                  </a:lnTo>
                  <a:lnTo>
                    <a:pt x="290" y="37"/>
                  </a:lnTo>
                  <a:lnTo>
                    <a:pt x="312" y="29"/>
                  </a:lnTo>
                  <a:lnTo>
                    <a:pt x="335" y="22"/>
                  </a:lnTo>
                  <a:lnTo>
                    <a:pt x="359" y="17"/>
                  </a:lnTo>
                  <a:lnTo>
                    <a:pt x="383" y="12"/>
                  </a:lnTo>
                  <a:lnTo>
                    <a:pt x="408" y="7"/>
                  </a:lnTo>
                  <a:lnTo>
                    <a:pt x="434" y="5"/>
                  </a:lnTo>
                  <a:lnTo>
                    <a:pt x="459" y="3"/>
                  </a:lnTo>
                  <a:lnTo>
                    <a:pt x="484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4" name="Freeform 206"/>
            <p:cNvSpPr>
              <a:spLocks/>
            </p:cNvSpPr>
            <p:nvPr/>
          </p:nvSpPr>
          <p:spPr bwMode="auto">
            <a:xfrm>
              <a:off x="4195746" y="2373909"/>
              <a:ext cx="202461" cy="201867"/>
            </a:xfrm>
            <a:custGeom>
              <a:avLst/>
              <a:gdLst>
                <a:gd name="T0" fmla="*/ 536 w 1022"/>
                <a:gd name="T1" fmla="*/ 1 h 1022"/>
                <a:gd name="T2" fmla="*/ 613 w 1022"/>
                <a:gd name="T3" fmla="*/ 10 h 1022"/>
                <a:gd name="T4" fmla="*/ 687 w 1022"/>
                <a:gd name="T5" fmla="*/ 31 h 1022"/>
                <a:gd name="T6" fmla="*/ 754 w 1022"/>
                <a:gd name="T7" fmla="*/ 62 h 1022"/>
                <a:gd name="T8" fmla="*/ 816 w 1022"/>
                <a:gd name="T9" fmla="*/ 102 h 1022"/>
                <a:gd name="T10" fmla="*/ 871 w 1022"/>
                <a:gd name="T11" fmla="*/ 150 h 1022"/>
                <a:gd name="T12" fmla="*/ 919 w 1022"/>
                <a:gd name="T13" fmla="*/ 205 h 1022"/>
                <a:gd name="T14" fmla="*/ 960 w 1022"/>
                <a:gd name="T15" fmla="*/ 267 h 1022"/>
                <a:gd name="T16" fmla="*/ 991 w 1022"/>
                <a:gd name="T17" fmla="*/ 336 h 1022"/>
                <a:gd name="T18" fmla="*/ 1011 w 1022"/>
                <a:gd name="T19" fmla="*/ 408 h 1022"/>
                <a:gd name="T20" fmla="*/ 1020 w 1022"/>
                <a:gd name="T21" fmla="*/ 485 h 1022"/>
                <a:gd name="T22" fmla="*/ 1020 w 1022"/>
                <a:gd name="T23" fmla="*/ 538 h 1022"/>
                <a:gd name="T24" fmla="*/ 1011 w 1022"/>
                <a:gd name="T25" fmla="*/ 615 h 1022"/>
                <a:gd name="T26" fmla="*/ 991 w 1022"/>
                <a:gd name="T27" fmla="*/ 687 h 1022"/>
                <a:gd name="T28" fmla="*/ 960 w 1022"/>
                <a:gd name="T29" fmla="*/ 755 h 1022"/>
                <a:gd name="T30" fmla="*/ 919 w 1022"/>
                <a:gd name="T31" fmla="*/ 817 h 1022"/>
                <a:gd name="T32" fmla="*/ 871 w 1022"/>
                <a:gd name="T33" fmla="*/ 873 h 1022"/>
                <a:gd name="T34" fmla="*/ 816 w 1022"/>
                <a:gd name="T35" fmla="*/ 921 h 1022"/>
                <a:gd name="T36" fmla="*/ 754 w 1022"/>
                <a:gd name="T37" fmla="*/ 961 h 1022"/>
                <a:gd name="T38" fmla="*/ 687 w 1022"/>
                <a:gd name="T39" fmla="*/ 991 h 1022"/>
                <a:gd name="T40" fmla="*/ 613 w 1022"/>
                <a:gd name="T41" fmla="*/ 1012 h 1022"/>
                <a:gd name="T42" fmla="*/ 536 w 1022"/>
                <a:gd name="T43" fmla="*/ 1022 h 1022"/>
                <a:gd name="T44" fmla="*/ 484 w 1022"/>
                <a:gd name="T45" fmla="*/ 1022 h 1022"/>
                <a:gd name="T46" fmla="*/ 408 w 1022"/>
                <a:gd name="T47" fmla="*/ 1012 h 1022"/>
                <a:gd name="T48" fmla="*/ 334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49 w 1022"/>
                <a:gd name="T55" fmla="*/ 873 h 1022"/>
                <a:gd name="T56" fmla="*/ 100 w 1022"/>
                <a:gd name="T57" fmla="*/ 817 h 1022"/>
                <a:gd name="T58" fmla="*/ 61 w 1022"/>
                <a:gd name="T59" fmla="*/ 755 h 1022"/>
                <a:gd name="T60" fmla="*/ 30 w 1022"/>
                <a:gd name="T61" fmla="*/ 687 h 1022"/>
                <a:gd name="T62" fmla="*/ 10 w 1022"/>
                <a:gd name="T63" fmla="*/ 615 h 1022"/>
                <a:gd name="T64" fmla="*/ 0 w 1022"/>
                <a:gd name="T65" fmla="*/ 538 h 1022"/>
                <a:gd name="T66" fmla="*/ 0 w 1022"/>
                <a:gd name="T67" fmla="*/ 485 h 1022"/>
                <a:gd name="T68" fmla="*/ 10 w 1022"/>
                <a:gd name="T69" fmla="*/ 408 h 1022"/>
                <a:gd name="T70" fmla="*/ 30 w 1022"/>
                <a:gd name="T71" fmla="*/ 336 h 1022"/>
                <a:gd name="T72" fmla="*/ 61 w 1022"/>
                <a:gd name="T73" fmla="*/ 267 h 1022"/>
                <a:gd name="T74" fmla="*/ 100 w 1022"/>
                <a:gd name="T75" fmla="*/ 205 h 1022"/>
                <a:gd name="T76" fmla="*/ 149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4 w 1022"/>
                <a:gd name="T83" fmla="*/ 31 h 1022"/>
                <a:gd name="T84" fmla="*/ 408 w 1022"/>
                <a:gd name="T85" fmla="*/ 10 h 1022"/>
                <a:gd name="T86" fmla="*/ 484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0" y="0"/>
                  </a:moveTo>
                  <a:lnTo>
                    <a:pt x="510" y="0"/>
                  </a:lnTo>
                  <a:lnTo>
                    <a:pt x="536" y="1"/>
                  </a:lnTo>
                  <a:lnTo>
                    <a:pt x="563" y="3"/>
                  </a:lnTo>
                  <a:lnTo>
                    <a:pt x="588" y="6"/>
                  </a:lnTo>
                  <a:lnTo>
                    <a:pt x="613" y="10"/>
                  </a:lnTo>
                  <a:lnTo>
                    <a:pt x="638" y="16"/>
                  </a:lnTo>
                  <a:lnTo>
                    <a:pt x="662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2" y="50"/>
                  </a:lnTo>
                  <a:lnTo>
                    <a:pt x="754" y="62"/>
                  </a:lnTo>
                  <a:lnTo>
                    <a:pt x="775" y="75"/>
                  </a:lnTo>
                  <a:lnTo>
                    <a:pt x="797" y="87"/>
                  </a:lnTo>
                  <a:lnTo>
                    <a:pt x="816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1" y="150"/>
                  </a:lnTo>
                  <a:lnTo>
                    <a:pt x="888" y="167"/>
                  </a:lnTo>
                  <a:lnTo>
                    <a:pt x="905" y="186"/>
                  </a:lnTo>
                  <a:lnTo>
                    <a:pt x="919" y="205"/>
                  </a:lnTo>
                  <a:lnTo>
                    <a:pt x="934" y="226"/>
                  </a:lnTo>
                  <a:lnTo>
                    <a:pt x="947" y="247"/>
                  </a:lnTo>
                  <a:lnTo>
                    <a:pt x="960" y="267"/>
                  </a:lnTo>
                  <a:lnTo>
                    <a:pt x="971" y="290"/>
                  </a:lnTo>
                  <a:lnTo>
                    <a:pt x="981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5" y="383"/>
                  </a:lnTo>
                  <a:lnTo>
                    <a:pt x="1011" y="408"/>
                  </a:lnTo>
                  <a:lnTo>
                    <a:pt x="1016" y="434"/>
                  </a:lnTo>
                  <a:lnTo>
                    <a:pt x="1019" y="459"/>
                  </a:lnTo>
                  <a:lnTo>
                    <a:pt x="1020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0" y="538"/>
                  </a:lnTo>
                  <a:lnTo>
                    <a:pt x="1019" y="563"/>
                  </a:lnTo>
                  <a:lnTo>
                    <a:pt x="1016" y="590"/>
                  </a:lnTo>
                  <a:lnTo>
                    <a:pt x="1011" y="615"/>
                  </a:lnTo>
                  <a:lnTo>
                    <a:pt x="1005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1" y="710"/>
                  </a:lnTo>
                  <a:lnTo>
                    <a:pt x="971" y="733"/>
                  </a:lnTo>
                  <a:lnTo>
                    <a:pt x="960" y="755"/>
                  </a:lnTo>
                  <a:lnTo>
                    <a:pt x="947" y="776"/>
                  </a:lnTo>
                  <a:lnTo>
                    <a:pt x="934" y="797"/>
                  </a:lnTo>
                  <a:lnTo>
                    <a:pt x="919" y="817"/>
                  </a:lnTo>
                  <a:lnTo>
                    <a:pt x="905" y="836"/>
                  </a:lnTo>
                  <a:lnTo>
                    <a:pt x="888" y="854"/>
                  </a:lnTo>
                  <a:lnTo>
                    <a:pt x="871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6" y="921"/>
                  </a:lnTo>
                  <a:lnTo>
                    <a:pt x="797" y="935"/>
                  </a:lnTo>
                  <a:lnTo>
                    <a:pt x="775" y="949"/>
                  </a:lnTo>
                  <a:lnTo>
                    <a:pt x="754" y="961"/>
                  </a:lnTo>
                  <a:lnTo>
                    <a:pt x="732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2" y="999"/>
                  </a:lnTo>
                  <a:lnTo>
                    <a:pt x="638" y="1006"/>
                  </a:lnTo>
                  <a:lnTo>
                    <a:pt x="613" y="1012"/>
                  </a:lnTo>
                  <a:lnTo>
                    <a:pt x="588" y="1016"/>
                  </a:lnTo>
                  <a:lnTo>
                    <a:pt x="563" y="1020"/>
                  </a:lnTo>
                  <a:lnTo>
                    <a:pt x="536" y="1022"/>
                  </a:lnTo>
                  <a:lnTo>
                    <a:pt x="510" y="1022"/>
                  </a:lnTo>
                  <a:lnTo>
                    <a:pt x="510" y="1022"/>
                  </a:lnTo>
                  <a:lnTo>
                    <a:pt x="484" y="1022"/>
                  </a:lnTo>
                  <a:lnTo>
                    <a:pt x="458" y="1020"/>
                  </a:lnTo>
                  <a:lnTo>
                    <a:pt x="433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4" y="991"/>
                  </a:lnTo>
                  <a:lnTo>
                    <a:pt x="311" y="982"/>
                  </a:lnTo>
                  <a:lnTo>
                    <a:pt x="289" y="971"/>
                  </a:lnTo>
                  <a:lnTo>
                    <a:pt x="267" y="961"/>
                  </a:lnTo>
                  <a:lnTo>
                    <a:pt x="245" y="949"/>
                  </a:lnTo>
                  <a:lnTo>
                    <a:pt x="224" y="935"/>
                  </a:lnTo>
                  <a:lnTo>
                    <a:pt x="205" y="921"/>
                  </a:lnTo>
                  <a:lnTo>
                    <a:pt x="185" y="906"/>
                  </a:lnTo>
                  <a:lnTo>
                    <a:pt x="167" y="890"/>
                  </a:lnTo>
                  <a:lnTo>
                    <a:pt x="149" y="873"/>
                  </a:lnTo>
                  <a:lnTo>
                    <a:pt x="133" y="854"/>
                  </a:lnTo>
                  <a:lnTo>
                    <a:pt x="116" y="836"/>
                  </a:lnTo>
                  <a:lnTo>
                    <a:pt x="100" y="817"/>
                  </a:lnTo>
                  <a:lnTo>
                    <a:pt x="87" y="797"/>
                  </a:lnTo>
                  <a:lnTo>
                    <a:pt x="73" y="776"/>
                  </a:lnTo>
                  <a:lnTo>
                    <a:pt x="61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0" y="687"/>
                  </a:lnTo>
                  <a:lnTo>
                    <a:pt x="22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5" y="590"/>
                  </a:lnTo>
                  <a:lnTo>
                    <a:pt x="2" y="563"/>
                  </a:lnTo>
                  <a:lnTo>
                    <a:pt x="0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0" y="485"/>
                  </a:lnTo>
                  <a:lnTo>
                    <a:pt x="2" y="459"/>
                  </a:lnTo>
                  <a:lnTo>
                    <a:pt x="5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2" y="359"/>
                  </a:lnTo>
                  <a:lnTo>
                    <a:pt x="30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1" y="267"/>
                  </a:lnTo>
                  <a:lnTo>
                    <a:pt x="73" y="247"/>
                  </a:lnTo>
                  <a:lnTo>
                    <a:pt x="87" y="226"/>
                  </a:lnTo>
                  <a:lnTo>
                    <a:pt x="100" y="205"/>
                  </a:lnTo>
                  <a:lnTo>
                    <a:pt x="116" y="186"/>
                  </a:lnTo>
                  <a:lnTo>
                    <a:pt x="133" y="167"/>
                  </a:lnTo>
                  <a:lnTo>
                    <a:pt x="149" y="150"/>
                  </a:lnTo>
                  <a:lnTo>
                    <a:pt x="167" y="133"/>
                  </a:lnTo>
                  <a:lnTo>
                    <a:pt x="185" y="117"/>
                  </a:lnTo>
                  <a:lnTo>
                    <a:pt x="205" y="102"/>
                  </a:lnTo>
                  <a:lnTo>
                    <a:pt x="224" y="87"/>
                  </a:lnTo>
                  <a:lnTo>
                    <a:pt x="245" y="75"/>
                  </a:lnTo>
                  <a:lnTo>
                    <a:pt x="267" y="62"/>
                  </a:lnTo>
                  <a:lnTo>
                    <a:pt x="289" y="50"/>
                  </a:lnTo>
                  <a:lnTo>
                    <a:pt x="311" y="40"/>
                  </a:lnTo>
                  <a:lnTo>
                    <a:pt x="334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3" y="6"/>
                  </a:lnTo>
                  <a:lnTo>
                    <a:pt x="458" y="3"/>
                  </a:lnTo>
                  <a:lnTo>
                    <a:pt x="484" y="1"/>
                  </a:lnTo>
                  <a:lnTo>
                    <a:pt x="510" y="0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5" name="Freeform 207"/>
            <p:cNvSpPr>
              <a:spLocks/>
            </p:cNvSpPr>
            <p:nvPr/>
          </p:nvSpPr>
          <p:spPr bwMode="auto">
            <a:xfrm>
              <a:off x="4444518" y="2635744"/>
              <a:ext cx="202461" cy="284396"/>
            </a:xfrm>
            <a:custGeom>
              <a:avLst/>
              <a:gdLst>
                <a:gd name="T0" fmla="*/ 511 w 1022"/>
                <a:gd name="T1" fmla="*/ 0 h 1437"/>
                <a:gd name="T2" fmla="*/ 537 w 1022"/>
                <a:gd name="T3" fmla="*/ 0 h 1437"/>
                <a:gd name="T4" fmla="*/ 588 w 1022"/>
                <a:gd name="T5" fmla="*/ 4 h 1437"/>
                <a:gd name="T6" fmla="*/ 638 w 1022"/>
                <a:gd name="T7" fmla="*/ 11 h 1437"/>
                <a:gd name="T8" fmla="*/ 687 w 1022"/>
                <a:gd name="T9" fmla="*/ 22 h 1437"/>
                <a:gd name="T10" fmla="*/ 731 w 1022"/>
                <a:gd name="T11" fmla="*/ 35 h 1437"/>
                <a:gd name="T12" fmla="*/ 775 w 1022"/>
                <a:gd name="T13" fmla="*/ 53 h 1437"/>
                <a:gd name="T14" fmla="*/ 816 w 1022"/>
                <a:gd name="T15" fmla="*/ 73 h 1437"/>
                <a:gd name="T16" fmla="*/ 854 w 1022"/>
                <a:gd name="T17" fmla="*/ 95 h 1437"/>
                <a:gd name="T18" fmla="*/ 888 w 1022"/>
                <a:gd name="T19" fmla="*/ 120 h 1437"/>
                <a:gd name="T20" fmla="*/ 921 w 1022"/>
                <a:gd name="T21" fmla="*/ 148 h 1437"/>
                <a:gd name="T22" fmla="*/ 948 w 1022"/>
                <a:gd name="T23" fmla="*/ 176 h 1437"/>
                <a:gd name="T24" fmla="*/ 971 w 1022"/>
                <a:gd name="T25" fmla="*/ 207 h 1437"/>
                <a:gd name="T26" fmla="*/ 991 w 1022"/>
                <a:gd name="T27" fmla="*/ 241 h 1437"/>
                <a:gd name="T28" fmla="*/ 1005 w 1022"/>
                <a:gd name="T29" fmla="*/ 275 h 1437"/>
                <a:gd name="T30" fmla="*/ 1016 w 1022"/>
                <a:gd name="T31" fmla="*/ 311 h 1437"/>
                <a:gd name="T32" fmla="*/ 1022 w 1022"/>
                <a:gd name="T33" fmla="*/ 347 h 1437"/>
                <a:gd name="T34" fmla="*/ 1022 w 1022"/>
                <a:gd name="T35" fmla="*/ 1437 h 1437"/>
                <a:gd name="T36" fmla="*/ 996 w 1022"/>
                <a:gd name="T37" fmla="*/ 1407 h 1437"/>
                <a:gd name="T38" fmla="*/ 945 w 1022"/>
                <a:gd name="T39" fmla="*/ 1347 h 1437"/>
                <a:gd name="T40" fmla="*/ 891 w 1022"/>
                <a:gd name="T41" fmla="*/ 1291 h 1437"/>
                <a:gd name="T42" fmla="*/ 835 w 1022"/>
                <a:gd name="T43" fmla="*/ 1237 h 1437"/>
                <a:gd name="T44" fmla="*/ 776 w 1022"/>
                <a:gd name="T45" fmla="*/ 1187 h 1437"/>
                <a:gd name="T46" fmla="*/ 716 w 1022"/>
                <a:gd name="T47" fmla="*/ 1139 h 1437"/>
                <a:gd name="T48" fmla="*/ 654 w 1022"/>
                <a:gd name="T49" fmla="*/ 1094 h 1437"/>
                <a:gd name="T50" fmla="*/ 590 w 1022"/>
                <a:gd name="T51" fmla="*/ 1052 h 1437"/>
                <a:gd name="T52" fmla="*/ 526 w 1022"/>
                <a:gd name="T53" fmla="*/ 1013 h 1437"/>
                <a:gd name="T54" fmla="*/ 459 w 1022"/>
                <a:gd name="T55" fmla="*/ 976 h 1437"/>
                <a:gd name="T56" fmla="*/ 392 w 1022"/>
                <a:gd name="T57" fmla="*/ 941 h 1437"/>
                <a:gd name="T58" fmla="*/ 323 w 1022"/>
                <a:gd name="T59" fmla="*/ 910 h 1437"/>
                <a:gd name="T60" fmla="*/ 253 w 1022"/>
                <a:gd name="T61" fmla="*/ 882 h 1437"/>
                <a:gd name="T62" fmla="*/ 145 w 1022"/>
                <a:gd name="T63" fmla="*/ 843 h 1437"/>
                <a:gd name="T64" fmla="*/ 0 w 1022"/>
                <a:gd name="T65" fmla="*/ 800 h 1437"/>
                <a:gd name="T66" fmla="*/ 0 w 1022"/>
                <a:gd name="T67" fmla="*/ 367 h 1437"/>
                <a:gd name="T68" fmla="*/ 2 w 1022"/>
                <a:gd name="T69" fmla="*/ 329 h 1437"/>
                <a:gd name="T70" fmla="*/ 10 w 1022"/>
                <a:gd name="T71" fmla="*/ 292 h 1437"/>
                <a:gd name="T72" fmla="*/ 22 w 1022"/>
                <a:gd name="T73" fmla="*/ 258 h 1437"/>
                <a:gd name="T74" fmla="*/ 40 w 1022"/>
                <a:gd name="T75" fmla="*/ 223 h 1437"/>
                <a:gd name="T76" fmla="*/ 61 w 1022"/>
                <a:gd name="T77" fmla="*/ 191 h 1437"/>
                <a:gd name="T78" fmla="*/ 87 w 1022"/>
                <a:gd name="T79" fmla="*/ 161 h 1437"/>
                <a:gd name="T80" fmla="*/ 116 w 1022"/>
                <a:gd name="T81" fmla="*/ 133 h 1437"/>
                <a:gd name="T82" fmla="*/ 150 w 1022"/>
                <a:gd name="T83" fmla="*/ 108 h 1437"/>
                <a:gd name="T84" fmla="*/ 186 w 1022"/>
                <a:gd name="T85" fmla="*/ 83 h 1437"/>
                <a:gd name="T86" fmla="*/ 225 w 1022"/>
                <a:gd name="T87" fmla="*/ 63 h 1437"/>
                <a:gd name="T88" fmla="*/ 268 w 1022"/>
                <a:gd name="T89" fmla="*/ 44 h 1437"/>
                <a:gd name="T90" fmla="*/ 313 w 1022"/>
                <a:gd name="T91" fmla="*/ 28 h 1437"/>
                <a:gd name="T92" fmla="*/ 360 w 1022"/>
                <a:gd name="T93" fmla="*/ 16 h 1437"/>
                <a:gd name="T94" fmla="*/ 408 w 1022"/>
                <a:gd name="T95" fmla="*/ 7 h 1437"/>
                <a:gd name="T96" fmla="*/ 458 w 1022"/>
                <a:gd name="T97" fmla="*/ 2 h 1437"/>
                <a:gd name="T98" fmla="*/ 511 w 1022"/>
                <a:gd name="T99" fmla="*/ 0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2" h="1437">
                  <a:moveTo>
                    <a:pt x="511" y="0"/>
                  </a:moveTo>
                  <a:lnTo>
                    <a:pt x="511" y="0"/>
                  </a:lnTo>
                  <a:lnTo>
                    <a:pt x="511" y="0"/>
                  </a:lnTo>
                  <a:lnTo>
                    <a:pt x="537" y="0"/>
                  </a:lnTo>
                  <a:lnTo>
                    <a:pt x="563" y="2"/>
                  </a:lnTo>
                  <a:lnTo>
                    <a:pt x="588" y="4"/>
                  </a:lnTo>
                  <a:lnTo>
                    <a:pt x="613" y="7"/>
                  </a:lnTo>
                  <a:lnTo>
                    <a:pt x="638" y="11"/>
                  </a:lnTo>
                  <a:lnTo>
                    <a:pt x="662" y="16"/>
                  </a:lnTo>
                  <a:lnTo>
                    <a:pt x="687" y="22"/>
                  </a:lnTo>
                  <a:lnTo>
                    <a:pt x="710" y="28"/>
                  </a:lnTo>
                  <a:lnTo>
                    <a:pt x="731" y="35"/>
                  </a:lnTo>
                  <a:lnTo>
                    <a:pt x="754" y="44"/>
                  </a:lnTo>
                  <a:lnTo>
                    <a:pt x="775" y="53"/>
                  </a:lnTo>
                  <a:lnTo>
                    <a:pt x="796" y="63"/>
                  </a:lnTo>
                  <a:lnTo>
                    <a:pt x="816" y="73"/>
                  </a:lnTo>
                  <a:lnTo>
                    <a:pt x="836" y="83"/>
                  </a:lnTo>
                  <a:lnTo>
                    <a:pt x="854" y="95"/>
                  </a:lnTo>
                  <a:lnTo>
                    <a:pt x="871" y="108"/>
                  </a:lnTo>
                  <a:lnTo>
                    <a:pt x="888" y="120"/>
                  </a:lnTo>
                  <a:lnTo>
                    <a:pt x="905" y="133"/>
                  </a:lnTo>
                  <a:lnTo>
                    <a:pt x="921" y="148"/>
                  </a:lnTo>
                  <a:lnTo>
                    <a:pt x="934" y="161"/>
                  </a:lnTo>
                  <a:lnTo>
                    <a:pt x="948" y="176"/>
                  </a:lnTo>
                  <a:lnTo>
                    <a:pt x="960" y="191"/>
                  </a:lnTo>
                  <a:lnTo>
                    <a:pt x="971" y="207"/>
                  </a:lnTo>
                  <a:lnTo>
                    <a:pt x="981" y="223"/>
                  </a:lnTo>
                  <a:lnTo>
                    <a:pt x="991" y="241"/>
                  </a:lnTo>
                  <a:lnTo>
                    <a:pt x="999" y="258"/>
                  </a:lnTo>
                  <a:lnTo>
                    <a:pt x="1005" y="275"/>
                  </a:lnTo>
                  <a:lnTo>
                    <a:pt x="1011" y="292"/>
                  </a:lnTo>
                  <a:lnTo>
                    <a:pt x="1016" y="311"/>
                  </a:lnTo>
                  <a:lnTo>
                    <a:pt x="1019" y="329"/>
                  </a:lnTo>
                  <a:lnTo>
                    <a:pt x="1022" y="347"/>
                  </a:lnTo>
                  <a:lnTo>
                    <a:pt x="1022" y="367"/>
                  </a:lnTo>
                  <a:lnTo>
                    <a:pt x="1022" y="1437"/>
                  </a:lnTo>
                  <a:lnTo>
                    <a:pt x="1022" y="1437"/>
                  </a:lnTo>
                  <a:lnTo>
                    <a:pt x="996" y="1407"/>
                  </a:lnTo>
                  <a:lnTo>
                    <a:pt x="971" y="1376"/>
                  </a:lnTo>
                  <a:lnTo>
                    <a:pt x="945" y="1347"/>
                  </a:lnTo>
                  <a:lnTo>
                    <a:pt x="917" y="1319"/>
                  </a:lnTo>
                  <a:lnTo>
                    <a:pt x="891" y="1291"/>
                  </a:lnTo>
                  <a:lnTo>
                    <a:pt x="862" y="1264"/>
                  </a:lnTo>
                  <a:lnTo>
                    <a:pt x="835" y="1237"/>
                  </a:lnTo>
                  <a:lnTo>
                    <a:pt x="805" y="1212"/>
                  </a:lnTo>
                  <a:lnTo>
                    <a:pt x="776" y="1187"/>
                  </a:lnTo>
                  <a:lnTo>
                    <a:pt x="746" y="1163"/>
                  </a:lnTo>
                  <a:lnTo>
                    <a:pt x="716" y="1139"/>
                  </a:lnTo>
                  <a:lnTo>
                    <a:pt x="685" y="1116"/>
                  </a:lnTo>
                  <a:lnTo>
                    <a:pt x="654" y="1094"/>
                  </a:lnTo>
                  <a:lnTo>
                    <a:pt x="622" y="1072"/>
                  </a:lnTo>
                  <a:lnTo>
                    <a:pt x="590" y="1052"/>
                  </a:lnTo>
                  <a:lnTo>
                    <a:pt x="558" y="1032"/>
                  </a:lnTo>
                  <a:lnTo>
                    <a:pt x="526" y="1013"/>
                  </a:lnTo>
                  <a:lnTo>
                    <a:pt x="493" y="994"/>
                  </a:lnTo>
                  <a:lnTo>
                    <a:pt x="459" y="976"/>
                  </a:lnTo>
                  <a:lnTo>
                    <a:pt x="426" y="959"/>
                  </a:lnTo>
                  <a:lnTo>
                    <a:pt x="392" y="941"/>
                  </a:lnTo>
                  <a:lnTo>
                    <a:pt x="357" y="925"/>
                  </a:lnTo>
                  <a:lnTo>
                    <a:pt x="323" y="910"/>
                  </a:lnTo>
                  <a:lnTo>
                    <a:pt x="287" y="896"/>
                  </a:lnTo>
                  <a:lnTo>
                    <a:pt x="253" y="882"/>
                  </a:lnTo>
                  <a:lnTo>
                    <a:pt x="217" y="868"/>
                  </a:lnTo>
                  <a:lnTo>
                    <a:pt x="145" y="843"/>
                  </a:lnTo>
                  <a:lnTo>
                    <a:pt x="73" y="821"/>
                  </a:lnTo>
                  <a:lnTo>
                    <a:pt x="0" y="800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1" y="347"/>
                  </a:lnTo>
                  <a:lnTo>
                    <a:pt x="2" y="329"/>
                  </a:lnTo>
                  <a:lnTo>
                    <a:pt x="5" y="311"/>
                  </a:lnTo>
                  <a:lnTo>
                    <a:pt x="10" y="292"/>
                  </a:lnTo>
                  <a:lnTo>
                    <a:pt x="16" y="275"/>
                  </a:lnTo>
                  <a:lnTo>
                    <a:pt x="22" y="258"/>
                  </a:lnTo>
                  <a:lnTo>
                    <a:pt x="30" y="241"/>
                  </a:lnTo>
                  <a:lnTo>
                    <a:pt x="40" y="223"/>
                  </a:lnTo>
                  <a:lnTo>
                    <a:pt x="50" y="207"/>
                  </a:lnTo>
                  <a:lnTo>
                    <a:pt x="61" y="191"/>
                  </a:lnTo>
                  <a:lnTo>
                    <a:pt x="74" y="176"/>
                  </a:lnTo>
                  <a:lnTo>
                    <a:pt x="87" y="161"/>
                  </a:lnTo>
                  <a:lnTo>
                    <a:pt x="102" y="148"/>
                  </a:lnTo>
                  <a:lnTo>
                    <a:pt x="116" y="133"/>
                  </a:lnTo>
                  <a:lnTo>
                    <a:pt x="133" y="120"/>
                  </a:lnTo>
                  <a:lnTo>
                    <a:pt x="150" y="108"/>
                  </a:lnTo>
                  <a:lnTo>
                    <a:pt x="167" y="95"/>
                  </a:lnTo>
                  <a:lnTo>
                    <a:pt x="186" y="83"/>
                  </a:lnTo>
                  <a:lnTo>
                    <a:pt x="206" y="73"/>
                  </a:lnTo>
                  <a:lnTo>
                    <a:pt x="225" y="63"/>
                  </a:lnTo>
                  <a:lnTo>
                    <a:pt x="246" y="53"/>
                  </a:lnTo>
                  <a:lnTo>
                    <a:pt x="268" y="44"/>
                  </a:lnTo>
                  <a:lnTo>
                    <a:pt x="290" y="35"/>
                  </a:lnTo>
                  <a:lnTo>
                    <a:pt x="313" y="28"/>
                  </a:lnTo>
                  <a:lnTo>
                    <a:pt x="336" y="22"/>
                  </a:lnTo>
                  <a:lnTo>
                    <a:pt x="360" y="16"/>
                  </a:lnTo>
                  <a:lnTo>
                    <a:pt x="384" y="11"/>
                  </a:lnTo>
                  <a:lnTo>
                    <a:pt x="408" y="7"/>
                  </a:lnTo>
                  <a:lnTo>
                    <a:pt x="433" y="4"/>
                  </a:lnTo>
                  <a:lnTo>
                    <a:pt x="458" y="2"/>
                  </a:lnTo>
                  <a:lnTo>
                    <a:pt x="485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6" name="Freeform 209"/>
            <p:cNvSpPr>
              <a:spLocks/>
            </p:cNvSpPr>
            <p:nvPr/>
          </p:nvSpPr>
          <p:spPr bwMode="auto">
            <a:xfrm>
              <a:off x="4445112" y="2373909"/>
              <a:ext cx="202461" cy="201867"/>
            </a:xfrm>
            <a:custGeom>
              <a:avLst/>
              <a:gdLst>
                <a:gd name="T0" fmla="*/ 538 w 1022"/>
                <a:gd name="T1" fmla="*/ 1 h 1022"/>
                <a:gd name="T2" fmla="*/ 615 w 1022"/>
                <a:gd name="T3" fmla="*/ 10 h 1022"/>
                <a:gd name="T4" fmla="*/ 687 w 1022"/>
                <a:gd name="T5" fmla="*/ 31 h 1022"/>
                <a:gd name="T6" fmla="*/ 755 w 1022"/>
                <a:gd name="T7" fmla="*/ 62 h 1022"/>
                <a:gd name="T8" fmla="*/ 817 w 1022"/>
                <a:gd name="T9" fmla="*/ 102 h 1022"/>
                <a:gd name="T10" fmla="*/ 873 w 1022"/>
                <a:gd name="T11" fmla="*/ 150 h 1022"/>
                <a:gd name="T12" fmla="*/ 921 w 1022"/>
                <a:gd name="T13" fmla="*/ 205 h 1022"/>
                <a:gd name="T14" fmla="*/ 961 w 1022"/>
                <a:gd name="T15" fmla="*/ 267 h 1022"/>
                <a:gd name="T16" fmla="*/ 991 w 1022"/>
                <a:gd name="T17" fmla="*/ 336 h 1022"/>
                <a:gd name="T18" fmla="*/ 1012 w 1022"/>
                <a:gd name="T19" fmla="*/ 408 h 1022"/>
                <a:gd name="T20" fmla="*/ 1022 w 1022"/>
                <a:gd name="T21" fmla="*/ 485 h 1022"/>
                <a:gd name="T22" fmla="*/ 1022 w 1022"/>
                <a:gd name="T23" fmla="*/ 538 h 1022"/>
                <a:gd name="T24" fmla="*/ 1012 w 1022"/>
                <a:gd name="T25" fmla="*/ 615 h 1022"/>
                <a:gd name="T26" fmla="*/ 991 w 1022"/>
                <a:gd name="T27" fmla="*/ 687 h 1022"/>
                <a:gd name="T28" fmla="*/ 961 w 1022"/>
                <a:gd name="T29" fmla="*/ 755 h 1022"/>
                <a:gd name="T30" fmla="*/ 921 w 1022"/>
                <a:gd name="T31" fmla="*/ 817 h 1022"/>
                <a:gd name="T32" fmla="*/ 873 w 1022"/>
                <a:gd name="T33" fmla="*/ 873 h 1022"/>
                <a:gd name="T34" fmla="*/ 817 w 1022"/>
                <a:gd name="T35" fmla="*/ 921 h 1022"/>
                <a:gd name="T36" fmla="*/ 755 w 1022"/>
                <a:gd name="T37" fmla="*/ 961 h 1022"/>
                <a:gd name="T38" fmla="*/ 687 w 1022"/>
                <a:gd name="T39" fmla="*/ 991 h 1022"/>
                <a:gd name="T40" fmla="*/ 615 w 1022"/>
                <a:gd name="T41" fmla="*/ 1012 h 1022"/>
                <a:gd name="T42" fmla="*/ 538 w 1022"/>
                <a:gd name="T43" fmla="*/ 1022 h 1022"/>
                <a:gd name="T44" fmla="*/ 485 w 1022"/>
                <a:gd name="T45" fmla="*/ 1022 h 1022"/>
                <a:gd name="T46" fmla="*/ 408 w 1022"/>
                <a:gd name="T47" fmla="*/ 1012 h 1022"/>
                <a:gd name="T48" fmla="*/ 336 w 1022"/>
                <a:gd name="T49" fmla="*/ 991 h 1022"/>
                <a:gd name="T50" fmla="*/ 267 w 1022"/>
                <a:gd name="T51" fmla="*/ 961 h 1022"/>
                <a:gd name="T52" fmla="*/ 205 w 1022"/>
                <a:gd name="T53" fmla="*/ 921 h 1022"/>
                <a:gd name="T54" fmla="*/ 150 w 1022"/>
                <a:gd name="T55" fmla="*/ 873 h 1022"/>
                <a:gd name="T56" fmla="*/ 102 w 1022"/>
                <a:gd name="T57" fmla="*/ 817 h 1022"/>
                <a:gd name="T58" fmla="*/ 62 w 1022"/>
                <a:gd name="T59" fmla="*/ 755 h 1022"/>
                <a:gd name="T60" fmla="*/ 31 w 1022"/>
                <a:gd name="T61" fmla="*/ 687 h 1022"/>
                <a:gd name="T62" fmla="*/ 10 w 1022"/>
                <a:gd name="T63" fmla="*/ 615 h 1022"/>
                <a:gd name="T64" fmla="*/ 1 w 1022"/>
                <a:gd name="T65" fmla="*/ 538 h 1022"/>
                <a:gd name="T66" fmla="*/ 1 w 1022"/>
                <a:gd name="T67" fmla="*/ 485 h 1022"/>
                <a:gd name="T68" fmla="*/ 10 w 1022"/>
                <a:gd name="T69" fmla="*/ 408 h 1022"/>
                <a:gd name="T70" fmla="*/ 31 w 1022"/>
                <a:gd name="T71" fmla="*/ 336 h 1022"/>
                <a:gd name="T72" fmla="*/ 62 w 1022"/>
                <a:gd name="T73" fmla="*/ 267 h 1022"/>
                <a:gd name="T74" fmla="*/ 102 w 1022"/>
                <a:gd name="T75" fmla="*/ 205 h 1022"/>
                <a:gd name="T76" fmla="*/ 150 w 1022"/>
                <a:gd name="T77" fmla="*/ 150 h 1022"/>
                <a:gd name="T78" fmla="*/ 205 w 1022"/>
                <a:gd name="T79" fmla="*/ 102 h 1022"/>
                <a:gd name="T80" fmla="*/ 267 w 1022"/>
                <a:gd name="T81" fmla="*/ 62 h 1022"/>
                <a:gd name="T82" fmla="*/ 336 w 1022"/>
                <a:gd name="T83" fmla="*/ 31 h 1022"/>
                <a:gd name="T84" fmla="*/ 408 w 1022"/>
                <a:gd name="T85" fmla="*/ 10 h 1022"/>
                <a:gd name="T86" fmla="*/ 485 w 1022"/>
                <a:gd name="T87" fmla="*/ 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2" h="1022">
                  <a:moveTo>
                    <a:pt x="512" y="0"/>
                  </a:moveTo>
                  <a:lnTo>
                    <a:pt x="512" y="0"/>
                  </a:lnTo>
                  <a:lnTo>
                    <a:pt x="538" y="1"/>
                  </a:lnTo>
                  <a:lnTo>
                    <a:pt x="563" y="3"/>
                  </a:lnTo>
                  <a:lnTo>
                    <a:pt x="590" y="6"/>
                  </a:lnTo>
                  <a:lnTo>
                    <a:pt x="615" y="10"/>
                  </a:lnTo>
                  <a:lnTo>
                    <a:pt x="639" y="16"/>
                  </a:lnTo>
                  <a:lnTo>
                    <a:pt x="663" y="23"/>
                  </a:lnTo>
                  <a:lnTo>
                    <a:pt x="687" y="31"/>
                  </a:lnTo>
                  <a:lnTo>
                    <a:pt x="710" y="40"/>
                  </a:lnTo>
                  <a:lnTo>
                    <a:pt x="733" y="50"/>
                  </a:lnTo>
                  <a:lnTo>
                    <a:pt x="755" y="62"/>
                  </a:lnTo>
                  <a:lnTo>
                    <a:pt x="776" y="75"/>
                  </a:lnTo>
                  <a:lnTo>
                    <a:pt x="797" y="87"/>
                  </a:lnTo>
                  <a:lnTo>
                    <a:pt x="817" y="102"/>
                  </a:lnTo>
                  <a:lnTo>
                    <a:pt x="836" y="117"/>
                  </a:lnTo>
                  <a:lnTo>
                    <a:pt x="854" y="133"/>
                  </a:lnTo>
                  <a:lnTo>
                    <a:pt x="873" y="150"/>
                  </a:lnTo>
                  <a:lnTo>
                    <a:pt x="890" y="167"/>
                  </a:lnTo>
                  <a:lnTo>
                    <a:pt x="906" y="186"/>
                  </a:lnTo>
                  <a:lnTo>
                    <a:pt x="921" y="205"/>
                  </a:lnTo>
                  <a:lnTo>
                    <a:pt x="935" y="226"/>
                  </a:lnTo>
                  <a:lnTo>
                    <a:pt x="949" y="247"/>
                  </a:lnTo>
                  <a:lnTo>
                    <a:pt x="961" y="267"/>
                  </a:lnTo>
                  <a:lnTo>
                    <a:pt x="971" y="290"/>
                  </a:lnTo>
                  <a:lnTo>
                    <a:pt x="982" y="312"/>
                  </a:lnTo>
                  <a:lnTo>
                    <a:pt x="991" y="336"/>
                  </a:lnTo>
                  <a:lnTo>
                    <a:pt x="999" y="359"/>
                  </a:lnTo>
                  <a:lnTo>
                    <a:pt x="1006" y="383"/>
                  </a:lnTo>
                  <a:lnTo>
                    <a:pt x="1012" y="408"/>
                  </a:lnTo>
                  <a:lnTo>
                    <a:pt x="1016" y="434"/>
                  </a:lnTo>
                  <a:lnTo>
                    <a:pt x="1020" y="459"/>
                  </a:lnTo>
                  <a:lnTo>
                    <a:pt x="1022" y="485"/>
                  </a:lnTo>
                  <a:lnTo>
                    <a:pt x="1022" y="512"/>
                  </a:lnTo>
                  <a:lnTo>
                    <a:pt x="1022" y="512"/>
                  </a:lnTo>
                  <a:lnTo>
                    <a:pt x="1022" y="538"/>
                  </a:lnTo>
                  <a:lnTo>
                    <a:pt x="1020" y="563"/>
                  </a:lnTo>
                  <a:lnTo>
                    <a:pt x="1016" y="590"/>
                  </a:lnTo>
                  <a:lnTo>
                    <a:pt x="1012" y="615"/>
                  </a:lnTo>
                  <a:lnTo>
                    <a:pt x="1006" y="639"/>
                  </a:lnTo>
                  <a:lnTo>
                    <a:pt x="999" y="663"/>
                  </a:lnTo>
                  <a:lnTo>
                    <a:pt x="991" y="687"/>
                  </a:lnTo>
                  <a:lnTo>
                    <a:pt x="982" y="710"/>
                  </a:lnTo>
                  <a:lnTo>
                    <a:pt x="971" y="733"/>
                  </a:lnTo>
                  <a:lnTo>
                    <a:pt x="961" y="755"/>
                  </a:lnTo>
                  <a:lnTo>
                    <a:pt x="949" y="776"/>
                  </a:lnTo>
                  <a:lnTo>
                    <a:pt x="935" y="797"/>
                  </a:lnTo>
                  <a:lnTo>
                    <a:pt x="921" y="817"/>
                  </a:lnTo>
                  <a:lnTo>
                    <a:pt x="906" y="836"/>
                  </a:lnTo>
                  <a:lnTo>
                    <a:pt x="890" y="854"/>
                  </a:lnTo>
                  <a:lnTo>
                    <a:pt x="873" y="873"/>
                  </a:lnTo>
                  <a:lnTo>
                    <a:pt x="854" y="890"/>
                  </a:lnTo>
                  <a:lnTo>
                    <a:pt x="836" y="906"/>
                  </a:lnTo>
                  <a:lnTo>
                    <a:pt x="817" y="921"/>
                  </a:lnTo>
                  <a:lnTo>
                    <a:pt x="797" y="935"/>
                  </a:lnTo>
                  <a:lnTo>
                    <a:pt x="776" y="949"/>
                  </a:lnTo>
                  <a:lnTo>
                    <a:pt x="755" y="961"/>
                  </a:lnTo>
                  <a:lnTo>
                    <a:pt x="733" y="971"/>
                  </a:lnTo>
                  <a:lnTo>
                    <a:pt x="710" y="982"/>
                  </a:lnTo>
                  <a:lnTo>
                    <a:pt x="687" y="991"/>
                  </a:lnTo>
                  <a:lnTo>
                    <a:pt x="663" y="999"/>
                  </a:lnTo>
                  <a:lnTo>
                    <a:pt x="639" y="1006"/>
                  </a:lnTo>
                  <a:lnTo>
                    <a:pt x="615" y="1012"/>
                  </a:lnTo>
                  <a:lnTo>
                    <a:pt x="590" y="1016"/>
                  </a:lnTo>
                  <a:lnTo>
                    <a:pt x="563" y="1020"/>
                  </a:lnTo>
                  <a:lnTo>
                    <a:pt x="538" y="1022"/>
                  </a:lnTo>
                  <a:lnTo>
                    <a:pt x="512" y="1022"/>
                  </a:lnTo>
                  <a:lnTo>
                    <a:pt x="512" y="1022"/>
                  </a:lnTo>
                  <a:lnTo>
                    <a:pt x="485" y="1022"/>
                  </a:lnTo>
                  <a:lnTo>
                    <a:pt x="459" y="1020"/>
                  </a:lnTo>
                  <a:lnTo>
                    <a:pt x="434" y="1016"/>
                  </a:lnTo>
                  <a:lnTo>
                    <a:pt x="408" y="1012"/>
                  </a:lnTo>
                  <a:lnTo>
                    <a:pt x="383" y="1006"/>
                  </a:lnTo>
                  <a:lnTo>
                    <a:pt x="359" y="999"/>
                  </a:lnTo>
                  <a:lnTo>
                    <a:pt x="336" y="991"/>
                  </a:lnTo>
                  <a:lnTo>
                    <a:pt x="312" y="982"/>
                  </a:lnTo>
                  <a:lnTo>
                    <a:pt x="290" y="971"/>
                  </a:lnTo>
                  <a:lnTo>
                    <a:pt x="267" y="961"/>
                  </a:lnTo>
                  <a:lnTo>
                    <a:pt x="247" y="949"/>
                  </a:lnTo>
                  <a:lnTo>
                    <a:pt x="226" y="935"/>
                  </a:lnTo>
                  <a:lnTo>
                    <a:pt x="205" y="921"/>
                  </a:lnTo>
                  <a:lnTo>
                    <a:pt x="186" y="906"/>
                  </a:lnTo>
                  <a:lnTo>
                    <a:pt x="167" y="890"/>
                  </a:lnTo>
                  <a:lnTo>
                    <a:pt x="150" y="873"/>
                  </a:lnTo>
                  <a:lnTo>
                    <a:pt x="133" y="854"/>
                  </a:lnTo>
                  <a:lnTo>
                    <a:pt x="117" y="836"/>
                  </a:lnTo>
                  <a:lnTo>
                    <a:pt x="102" y="817"/>
                  </a:lnTo>
                  <a:lnTo>
                    <a:pt x="87" y="797"/>
                  </a:lnTo>
                  <a:lnTo>
                    <a:pt x="75" y="776"/>
                  </a:lnTo>
                  <a:lnTo>
                    <a:pt x="62" y="755"/>
                  </a:lnTo>
                  <a:lnTo>
                    <a:pt x="50" y="733"/>
                  </a:lnTo>
                  <a:lnTo>
                    <a:pt x="40" y="710"/>
                  </a:lnTo>
                  <a:lnTo>
                    <a:pt x="31" y="687"/>
                  </a:lnTo>
                  <a:lnTo>
                    <a:pt x="23" y="663"/>
                  </a:lnTo>
                  <a:lnTo>
                    <a:pt x="16" y="639"/>
                  </a:lnTo>
                  <a:lnTo>
                    <a:pt x="10" y="615"/>
                  </a:lnTo>
                  <a:lnTo>
                    <a:pt x="6" y="590"/>
                  </a:lnTo>
                  <a:lnTo>
                    <a:pt x="2" y="563"/>
                  </a:lnTo>
                  <a:lnTo>
                    <a:pt x="1" y="538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485"/>
                  </a:lnTo>
                  <a:lnTo>
                    <a:pt x="2" y="459"/>
                  </a:lnTo>
                  <a:lnTo>
                    <a:pt x="6" y="434"/>
                  </a:lnTo>
                  <a:lnTo>
                    <a:pt x="10" y="408"/>
                  </a:lnTo>
                  <a:lnTo>
                    <a:pt x="16" y="383"/>
                  </a:lnTo>
                  <a:lnTo>
                    <a:pt x="23" y="359"/>
                  </a:lnTo>
                  <a:lnTo>
                    <a:pt x="31" y="336"/>
                  </a:lnTo>
                  <a:lnTo>
                    <a:pt x="40" y="312"/>
                  </a:lnTo>
                  <a:lnTo>
                    <a:pt x="50" y="290"/>
                  </a:lnTo>
                  <a:lnTo>
                    <a:pt x="62" y="267"/>
                  </a:lnTo>
                  <a:lnTo>
                    <a:pt x="75" y="247"/>
                  </a:lnTo>
                  <a:lnTo>
                    <a:pt x="87" y="226"/>
                  </a:lnTo>
                  <a:lnTo>
                    <a:pt x="102" y="205"/>
                  </a:lnTo>
                  <a:lnTo>
                    <a:pt x="117" y="186"/>
                  </a:lnTo>
                  <a:lnTo>
                    <a:pt x="133" y="167"/>
                  </a:lnTo>
                  <a:lnTo>
                    <a:pt x="150" y="150"/>
                  </a:lnTo>
                  <a:lnTo>
                    <a:pt x="167" y="133"/>
                  </a:lnTo>
                  <a:lnTo>
                    <a:pt x="186" y="117"/>
                  </a:lnTo>
                  <a:lnTo>
                    <a:pt x="205" y="102"/>
                  </a:lnTo>
                  <a:lnTo>
                    <a:pt x="226" y="87"/>
                  </a:lnTo>
                  <a:lnTo>
                    <a:pt x="247" y="75"/>
                  </a:lnTo>
                  <a:lnTo>
                    <a:pt x="267" y="62"/>
                  </a:lnTo>
                  <a:lnTo>
                    <a:pt x="290" y="50"/>
                  </a:lnTo>
                  <a:lnTo>
                    <a:pt x="312" y="40"/>
                  </a:lnTo>
                  <a:lnTo>
                    <a:pt x="336" y="31"/>
                  </a:lnTo>
                  <a:lnTo>
                    <a:pt x="359" y="23"/>
                  </a:lnTo>
                  <a:lnTo>
                    <a:pt x="383" y="16"/>
                  </a:lnTo>
                  <a:lnTo>
                    <a:pt x="408" y="10"/>
                  </a:lnTo>
                  <a:lnTo>
                    <a:pt x="434" y="6"/>
                  </a:lnTo>
                  <a:lnTo>
                    <a:pt x="459" y="3"/>
                  </a:lnTo>
                  <a:lnTo>
                    <a:pt x="485" y="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7" name="Freeform 191"/>
            <p:cNvSpPr>
              <a:spLocks noEditPoints="1"/>
            </p:cNvSpPr>
            <p:nvPr/>
          </p:nvSpPr>
          <p:spPr bwMode="auto">
            <a:xfrm>
              <a:off x="6106957" y="2892234"/>
              <a:ext cx="143088" cy="143682"/>
            </a:xfrm>
            <a:custGeom>
              <a:avLst/>
              <a:gdLst>
                <a:gd name="T0" fmla="*/ 389 w 724"/>
                <a:gd name="T1" fmla="*/ 339 h 725"/>
                <a:gd name="T2" fmla="*/ 417 w 724"/>
                <a:gd name="T3" fmla="*/ 327 h 725"/>
                <a:gd name="T4" fmla="*/ 434 w 724"/>
                <a:gd name="T5" fmla="*/ 303 h 725"/>
                <a:gd name="T6" fmla="*/ 435 w 724"/>
                <a:gd name="T7" fmla="*/ 267 h 725"/>
                <a:gd name="T8" fmla="*/ 415 w 724"/>
                <a:gd name="T9" fmla="*/ 241 h 725"/>
                <a:gd name="T10" fmla="*/ 376 w 724"/>
                <a:gd name="T11" fmla="*/ 227 h 725"/>
                <a:gd name="T12" fmla="*/ 203 w 724"/>
                <a:gd name="T13" fmla="*/ 563 h 725"/>
                <a:gd name="T14" fmla="*/ 396 w 724"/>
                <a:gd name="T15" fmla="*/ 175 h 725"/>
                <a:gd name="T16" fmla="*/ 451 w 724"/>
                <a:gd name="T17" fmla="*/ 190 h 725"/>
                <a:gd name="T18" fmla="*/ 493 w 724"/>
                <a:gd name="T19" fmla="*/ 235 h 725"/>
                <a:gd name="T20" fmla="*/ 503 w 724"/>
                <a:gd name="T21" fmla="*/ 289 h 725"/>
                <a:gd name="T22" fmla="*/ 487 w 724"/>
                <a:gd name="T23" fmla="*/ 337 h 725"/>
                <a:gd name="T24" fmla="*/ 457 w 724"/>
                <a:gd name="T25" fmla="*/ 367 h 725"/>
                <a:gd name="T26" fmla="*/ 405 w 724"/>
                <a:gd name="T27" fmla="*/ 387 h 725"/>
                <a:gd name="T28" fmla="*/ 419 w 724"/>
                <a:gd name="T29" fmla="*/ 403 h 725"/>
                <a:gd name="T30" fmla="*/ 467 w 724"/>
                <a:gd name="T31" fmla="*/ 461 h 725"/>
                <a:gd name="T32" fmla="*/ 419 w 724"/>
                <a:gd name="T33" fmla="*/ 501 h 725"/>
                <a:gd name="T34" fmla="*/ 354 w 724"/>
                <a:gd name="T35" fmla="*/ 410 h 725"/>
                <a:gd name="T36" fmla="*/ 303 w 724"/>
                <a:gd name="T37" fmla="*/ 397 h 725"/>
                <a:gd name="T38" fmla="*/ 363 w 724"/>
                <a:gd name="T39" fmla="*/ 61 h 725"/>
                <a:gd name="T40" fmla="*/ 269 w 724"/>
                <a:gd name="T41" fmla="*/ 75 h 725"/>
                <a:gd name="T42" fmla="*/ 196 w 724"/>
                <a:gd name="T43" fmla="*/ 110 h 725"/>
                <a:gd name="T44" fmla="*/ 123 w 724"/>
                <a:gd name="T45" fmla="*/ 176 h 725"/>
                <a:gd name="T46" fmla="*/ 83 w 724"/>
                <a:gd name="T47" fmla="*/ 247 h 725"/>
                <a:gd name="T48" fmla="*/ 61 w 724"/>
                <a:gd name="T49" fmla="*/ 343 h 725"/>
                <a:gd name="T50" fmla="*/ 66 w 724"/>
                <a:gd name="T51" fmla="*/ 421 h 725"/>
                <a:gd name="T52" fmla="*/ 100 w 724"/>
                <a:gd name="T53" fmla="*/ 512 h 725"/>
                <a:gd name="T54" fmla="*/ 148 w 724"/>
                <a:gd name="T55" fmla="*/ 577 h 725"/>
                <a:gd name="T56" fmla="*/ 212 w 724"/>
                <a:gd name="T57" fmla="*/ 625 h 725"/>
                <a:gd name="T58" fmla="*/ 304 w 724"/>
                <a:gd name="T59" fmla="*/ 658 h 725"/>
                <a:gd name="T60" fmla="*/ 382 w 724"/>
                <a:gd name="T61" fmla="*/ 664 h 725"/>
                <a:gd name="T62" fmla="*/ 476 w 724"/>
                <a:gd name="T63" fmla="*/ 642 h 725"/>
                <a:gd name="T64" fmla="*/ 546 w 724"/>
                <a:gd name="T65" fmla="*/ 602 h 725"/>
                <a:gd name="T66" fmla="*/ 614 w 724"/>
                <a:gd name="T67" fmla="*/ 530 h 725"/>
                <a:gd name="T68" fmla="*/ 648 w 724"/>
                <a:gd name="T69" fmla="*/ 457 h 725"/>
                <a:gd name="T70" fmla="*/ 664 w 724"/>
                <a:gd name="T71" fmla="*/ 362 h 725"/>
                <a:gd name="T72" fmla="*/ 654 w 724"/>
                <a:gd name="T73" fmla="*/ 285 h 725"/>
                <a:gd name="T74" fmla="*/ 624 w 724"/>
                <a:gd name="T75" fmla="*/ 211 h 725"/>
                <a:gd name="T76" fmla="*/ 560 w 724"/>
                <a:gd name="T77" fmla="*/ 133 h 725"/>
                <a:gd name="T78" fmla="*/ 492 w 724"/>
                <a:gd name="T79" fmla="*/ 90 h 725"/>
                <a:gd name="T80" fmla="*/ 399 w 724"/>
                <a:gd name="T81" fmla="*/ 63 h 725"/>
                <a:gd name="T82" fmla="*/ 363 w 724"/>
                <a:gd name="T83" fmla="*/ 0 h 725"/>
                <a:gd name="T84" fmla="*/ 474 w 724"/>
                <a:gd name="T85" fmla="*/ 18 h 725"/>
                <a:gd name="T86" fmla="*/ 561 w 724"/>
                <a:gd name="T87" fmla="*/ 59 h 725"/>
                <a:gd name="T88" fmla="*/ 649 w 724"/>
                <a:gd name="T89" fmla="*/ 140 h 725"/>
                <a:gd name="T90" fmla="*/ 696 w 724"/>
                <a:gd name="T91" fmla="*/ 225 h 725"/>
                <a:gd name="T92" fmla="*/ 723 w 724"/>
                <a:gd name="T93" fmla="*/ 339 h 725"/>
                <a:gd name="T94" fmla="*/ 717 w 724"/>
                <a:gd name="T95" fmla="*/ 432 h 725"/>
                <a:gd name="T96" fmla="*/ 676 w 724"/>
                <a:gd name="T97" fmla="*/ 542 h 725"/>
                <a:gd name="T98" fmla="*/ 618 w 724"/>
                <a:gd name="T99" fmla="*/ 619 h 725"/>
                <a:gd name="T100" fmla="*/ 543 w 724"/>
                <a:gd name="T101" fmla="*/ 676 h 725"/>
                <a:gd name="T102" fmla="*/ 432 w 724"/>
                <a:gd name="T103" fmla="*/ 718 h 725"/>
                <a:gd name="T104" fmla="*/ 339 w 724"/>
                <a:gd name="T105" fmla="*/ 723 h 725"/>
                <a:gd name="T106" fmla="*/ 225 w 724"/>
                <a:gd name="T107" fmla="*/ 697 h 725"/>
                <a:gd name="T108" fmla="*/ 141 w 724"/>
                <a:gd name="T109" fmla="*/ 650 h 725"/>
                <a:gd name="T110" fmla="*/ 60 w 724"/>
                <a:gd name="T111" fmla="*/ 563 h 725"/>
                <a:gd name="T112" fmla="*/ 19 w 724"/>
                <a:gd name="T113" fmla="*/ 477 h 725"/>
                <a:gd name="T114" fmla="*/ 0 w 724"/>
                <a:gd name="T115" fmla="*/ 362 h 725"/>
                <a:gd name="T116" fmla="*/ 12 w 724"/>
                <a:gd name="T117" fmla="*/ 269 h 725"/>
                <a:gd name="T118" fmla="*/ 48 w 724"/>
                <a:gd name="T119" fmla="*/ 181 h 725"/>
                <a:gd name="T120" fmla="*/ 124 w 724"/>
                <a:gd name="T121" fmla="*/ 88 h 725"/>
                <a:gd name="T122" fmla="*/ 206 w 724"/>
                <a:gd name="T123" fmla="*/ 36 h 725"/>
                <a:gd name="T124" fmla="*/ 317 w 724"/>
                <a:gd name="T125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725">
                  <a:moveTo>
                    <a:pt x="266" y="343"/>
                  </a:moveTo>
                  <a:lnTo>
                    <a:pt x="343" y="343"/>
                  </a:lnTo>
                  <a:lnTo>
                    <a:pt x="343" y="343"/>
                  </a:lnTo>
                  <a:lnTo>
                    <a:pt x="367" y="343"/>
                  </a:lnTo>
                  <a:lnTo>
                    <a:pt x="389" y="339"/>
                  </a:lnTo>
                  <a:lnTo>
                    <a:pt x="397" y="337"/>
                  </a:lnTo>
                  <a:lnTo>
                    <a:pt x="405" y="334"/>
                  </a:lnTo>
                  <a:lnTo>
                    <a:pt x="412" y="331"/>
                  </a:lnTo>
                  <a:lnTo>
                    <a:pt x="417" y="327"/>
                  </a:lnTo>
                  <a:lnTo>
                    <a:pt x="417" y="327"/>
                  </a:lnTo>
                  <a:lnTo>
                    <a:pt x="422" y="323"/>
                  </a:lnTo>
                  <a:lnTo>
                    <a:pt x="426" y="319"/>
                  </a:lnTo>
                  <a:lnTo>
                    <a:pt x="429" y="313"/>
                  </a:lnTo>
                  <a:lnTo>
                    <a:pt x="433" y="308"/>
                  </a:lnTo>
                  <a:lnTo>
                    <a:pt x="434" y="303"/>
                  </a:lnTo>
                  <a:lnTo>
                    <a:pt x="436" y="297"/>
                  </a:lnTo>
                  <a:lnTo>
                    <a:pt x="437" y="284"/>
                  </a:lnTo>
                  <a:lnTo>
                    <a:pt x="437" y="284"/>
                  </a:lnTo>
                  <a:lnTo>
                    <a:pt x="436" y="275"/>
                  </a:lnTo>
                  <a:lnTo>
                    <a:pt x="435" y="267"/>
                  </a:lnTo>
                  <a:lnTo>
                    <a:pt x="432" y="260"/>
                  </a:lnTo>
                  <a:lnTo>
                    <a:pt x="427" y="253"/>
                  </a:lnTo>
                  <a:lnTo>
                    <a:pt x="427" y="253"/>
                  </a:lnTo>
                  <a:lnTo>
                    <a:pt x="422" y="246"/>
                  </a:lnTo>
                  <a:lnTo>
                    <a:pt x="415" y="241"/>
                  </a:lnTo>
                  <a:lnTo>
                    <a:pt x="409" y="236"/>
                  </a:lnTo>
                  <a:lnTo>
                    <a:pt x="401" y="233"/>
                  </a:lnTo>
                  <a:lnTo>
                    <a:pt x="401" y="233"/>
                  </a:lnTo>
                  <a:lnTo>
                    <a:pt x="390" y="229"/>
                  </a:lnTo>
                  <a:lnTo>
                    <a:pt x="376" y="227"/>
                  </a:lnTo>
                  <a:lnTo>
                    <a:pt x="359" y="226"/>
                  </a:lnTo>
                  <a:lnTo>
                    <a:pt x="337" y="226"/>
                  </a:lnTo>
                  <a:lnTo>
                    <a:pt x="266" y="226"/>
                  </a:lnTo>
                  <a:lnTo>
                    <a:pt x="266" y="343"/>
                  </a:lnTo>
                  <a:close/>
                  <a:moveTo>
                    <a:pt x="203" y="563"/>
                  </a:moveTo>
                  <a:lnTo>
                    <a:pt x="203" y="173"/>
                  </a:lnTo>
                  <a:lnTo>
                    <a:pt x="337" y="173"/>
                  </a:lnTo>
                  <a:lnTo>
                    <a:pt x="337" y="173"/>
                  </a:lnTo>
                  <a:lnTo>
                    <a:pt x="370" y="174"/>
                  </a:lnTo>
                  <a:lnTo>
                    <a:pt x="396" y="175"/>
                  </a:lnTo>
                  <a:lnTo>
                    <a:pt x="419" y="179"/>
                  </a:lnTo>
                  <a:lnTo>
                    <a:pt x="428" y="181"/>
                  </a:lnTo>
                  <a:lnTo>
                    <a:pt x="437" y="183"/>
                  </a:lnTo>
                  <a:lnTo>
                    <a:pt x="437" y="183"/>
                  </a:lnTo>
                  <a:lnTo>
                    <a:pt x="451" y="190"/>
                  </a:lnTo>
                  <a:lnTo>
                    <a:pt x="464" y="198"/>
                  </a:lnTo>
                  <a:lnTo>
                    <a:pt x="475" y="208"/>
                  </a:lnTo>
                  <a:lnTo>
                    <a:pt x="485" y="221"/>
                  </a:lnTo>
                  <a:lnTo>
                    <a:pt x="485" y="221"/>
                  </a:lnTo>
                  <a:lnTo>
                    <a:pt x="493" y="235"/>
                  </a:lnTo>
                  <a:lnTo>
                    <a:pt x="499" y="249"/>
                  </a:lnTo>
                  <a:lnTo>
                    <a:pt x="503" y="264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503" y="289"/>
                  </a:lnTo>
                  <a:lnTo>
                    <a:pt x="501" y="299"/>
                  </a:lnTo>
                  <a:lnTo>
                    <a:pt x="499" y="309"/>
                  </a:lnTo>
                  <a:lnTo>
                    <a:pt x="496" y="319"/>
                  </a:lnTo>
                  <a:lnTo>
                    <a:pt x="492" y="328"/>
                  </a:lnTo>
                  <a:lnTo>
                    <a:pt x="487" y="337"/>
                  </a:lnTo>
                  <a:lnTo>
                    <a:pt x="481" y="345"/>
                  </a:lnTo>
                  <a:lnTo>
                    <a:pt x="473" y="353"/>
                  </a:lnTo>
                  <a:lnTo>
                    <a:pt x="473" y="353"/>
                  </a:lnTo>
                  <a:lnTo>
                    <a:pt x="466" y="360"/>
                  </a:lnTo>
                  <a:lnTo>
                    <a:pt x="457" y="367"/>
                  </a:lnTo>
                  <a:lnTo>
                    <a:pt x="448" y="373"/>
                  </a:lnTo>
                  <a:lnTo>
                    <a:pt x="437" y="377"/>
                  </a:lnTo>
                  <a:lnTo>
                    <a:pt x="427" y="382"/>
                  </a:lnTo>
                  <a:lnTo>
                    <a:pt x="417" y="385"/>
                  </a:lnTo>
                  <a:lnTo>
                    <a:pt x="405" y="387"/>
                  </a:lnTo>
                  <a:lnTo>
                    <a:pt x="393" y="389"/>
                  </a:lnTo>
                  <a:lnTo>
                    <a:pt x="393" y="389"/>
                  </a:lnTo>
                  <a:lnTo>
                    <a:pt x="402" y="393"/>
                  </a:lnTo>
                  <a:lnTo>
                    <a:pt x="411" y="398"/>
                  </a:lnTo>
                  <a:lnTo>
                    <a:pt x="419" y="403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38" y="423"/>
                  </a:lnTo>
                  <a:lnTo>
                    <a:pt x="452" y="440"/>
                  </a:lnTo>
                  <a:lnTo>
                    <a:pt x="467" y="461"/>
                  </a:lnTo>
                  <a:lnTo>
                    <a:pt x="483" y="486"/>
                  </a:lnTo>
                  <a:lnTo>
                    <a:pt x="531" y="563"/>
                  </a:lnTo>
                  <a:lnTo>
                    <a:pt x="454" y="563"/>
                  </a:lnTo>
                  <a:lnTo>
                    <a:pt x="419" y="501"/>
                  </a:lnTo>
                  <a:lnTo>
                    <a:pt x="419" y="501"/>
                  </a:lnTo>
                  <a:lnTo>
                    <a:pt x="399" y="469"/>
                  </a:lnTo>
                  <a:lnTo>
                    <a:pt x="382" y="442"/>
                  </a:lnTo>
                  <a:lnTo>
                    <a:pt x="367" y="423"/>
                  </a:lnTo>
                  <a:lnTo>
                    <a:pt x="360" y="416"/>
                  </a:lnTo>
                  <a:lnTo>
                    <a:pt x="354" y="410"/>
                  </a:lnTo>
                  <a:lnTo>
                    <a:pt x="354" y="410"/>
                  </a:lnTo>
                  <a:lnTo>
                    <a:pt x="344" y="405"/>
                  </a:lnTo>
                  <a:lnTo>
                    <a:pt x="332" y="400"/>
                  </a:lnTo>
                  <a:lnTo>
                    <a:pt x="319" y="398"/>
                  </a:lnTo>
                  <a:lnTo>
                    <a:pt x="303" y="397"/>
                  </a:lnTo>
                  <a:lnTo>
                    <a:pt x="266" y="397"/>
                  </a:lnTo>
                  <a:lnTo>
                    <a:pt x="266" y="563"/>
                  </a:lnTo>
                  <a:lnTo>
                    <a:pt x="203" y="563"/>
                  </a:lnTo>
                  <a:close/>
                  <a:moveTo>
                    <a:pt x="363" y="61"/>
                  </a:moveTo>
                  <a:lnTo>
                    <a:pt x="363" y="61"/>
                  </a:lnTo>
                  <a:lnTo>
                    <a:pt x="343" y="61"/>
                  </a:lnTo>
                  <a:lnTo>
                    <a:pt x="325" y="63"/>
                  </a:lnTo>
                  <a:lnTo>
                    <a:pt x="305" y="65"/>
                  </a:lnTo>
                  <a:lnTo>
                    <a:pt x="287" y="70"/>
                  </a:lnTo>
                  <a:lnTo>
                    <a:pt x="269" y="75"/>
                  </a:lnTo>
                  <a:lnTo>
                    <a:pt x="250" y="82"/>
                  </a:lnTo>
                  <a:lnTo>
                    <a:pt x="232" y="90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196" y="110"/>
                  </a:lnTo>
                  <a:lnTo>
                    <a:pt x="179" y="121"/>
                  </a:lnTo>
                  <a:lnTo>
                    <a:pt x="164" y="133"/>
                  </a:lnTo>
                  <a:lnTo>
                    <a:pt x="149" y="147"/>
                  </a:lnTo>
                  <a:lnTo>
                    <a:pt x="136" y="161"/>
                  </a:lnTo>
                  <a:lnTo>
                    <a:pt x="123" y="176"/>
                  </a:lnTo>
                  <a:lnTo>
                    <a:pt x="111" y="194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91" y="229"/>
                  </a:lnTo>
                  <a:lnTo>
                    <a:pt x="83" y="247"/>
                  </a:lnTo>
                  <a:lnTo>
                    <a:pt x="76" y="266"/>
                  </a:lnTo>
                  <a:lnTo>
                    <a:pt x="70" y="285"/>
                  </a:lnTo>
                  <a:lnTo>
                    <a:pt x="66" y="304"/>
                  </a:lnTo>
                  <a:lnTo>
                    <a:pt x="62" y="323"/>
                  </a:lnTo>
                  <a:lnTo>
                    <a:pt x="61" y="343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61" y="382"/>
                  </a:lnTo>
                  <a:lnTo>
                    <a:pt x="62" y="401"/>
                  </a:lnTo>
                  <a:lnTo>
                    <a:pt x="66" y="421"/>
                  </a:lnTo>
                  <a:lnTo>
                    <a:pt x="70" y="439"/>
                  </a:lnTo>
                  <a:lnTo>
                    <a:pt x="76" y="457"/>
                  </a:lnTo>
                  <a:lnTo>
                    <a:pt x="83" y="476"/>
                  </a:lnTo>
                  <a:lnTo>
                    <a:pt x="91" y="494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10" y="530"/>
                  </a:lnTo>
                  <a:lnTo>
                    <a:pt x="122" y="546"/>
                  </a:lnTo>
                  <a:lnTo>
                    <a:pt x="134" y="562"/>
                  </a:lnTo>
                  <a:lnTo>
                    <a:pt x="148" y="577"/>
                  </a:lnTo>
                  <a:lnTo>
                    <a:pt x="162" y="589"/>
                  </a:lnTo>
                  <a:lnTo>
                    <a:pt x="178" y="602"/>
                  </a:lnTo>
                  <a:lnTo>
                    <a:pt x="194" y="613"/>
                  </a:lnTo>
                  <a:lnTo>
                    <a:pt x="212" y="625"/>
                  </a:lnTo>
                  <a:lnTo>
                    <a:pt x="212" y="625"/>
                  </a:lnTo>
                  <a:lnTo>
                    <a:pt x="230" y="634"/>
                  </a:lnTo>
                  <a:lnTo>
                    <a:pt x="248" y="642"/>
                  </a:lnTo>
                  <a:lnTo>
                    <a:pt x="266" y="649"/>
                  </a:lnTo>
                  <a:lnTo>
                    <a:pt x="286" y="655"/>
                  </a:lnTo>
                  <a:lnTo>
                    <a:pt x="304" y="658"/>
                  </a:lnTo>
                  <a:lnTo>
                    <a:pt x="324" y="662"/>
                  </a:lnTo>
                  <a:lnTo>
                    <a:pt x="343" y="664"/>
                  </a:lnTo>
                  <a:lnTo>
                    <a:pt x="363" y="664"/>
                  </a:lnTo>
                  <a:lnTo>
                    <a:pt x="363" y="664"/>
                  </a:lnTo>
                  <a:lnTo>
                    <a:pt x="382" y="664"/>
                  </a:lnTo>
                  <a:lnTo>
                    <a:pt x="401" y="662"/>
                  </a:lnTo>
                  <a:lnTo>
                    <a:pt x="420" y="658"/>
                  </a:lnTo>
                  <a:lnTo>
                    <a:pt x="438" y="655"/>
                  </a:lnTo>
                  <a:lnTo>
                    <a:pt x="458" y="649"/>
                  </a:lnTo>
                  <a:lnTo>
                    <a:pt x="476" y="642"/>
                  </a:lnTo>
                  <a:lnTo>
                    <a:pt x="495" y="634"/>
                  </a:lnTo>
                  <a:lnTo>
                    <a:pt x="512" y="625"/>
                  </a:lnTo>
                  <a:lnTo>
                    <a:pt x="512" y="625"/>
                  </a:lnTo>
                  <a:lnTo>
                    <a:pt x="530" y="613"/>
                  </a:lnTo>
                  <a:lnTo>
                    <a:pt x="546" y="602"/>
                  </a:lnTo>
                  <a:lnTo>
                    <a:pt x="562" y="589"/>
                  </a:lnTo>
                  <a:lnTo>
                    <a:pt x="576" y="577"/>
                  </a:lnTo>
                  <a:lnTo>
                    <a:pt x="590" y="562"/>
                  </a:lnTo>
                  <a:lnTo>
                    <a:pt x="602" y="546"/>
                  </a:lnTo>
                  <a:lnTo>
                    <a:pt x="614" y="530"/>
                  </a:lnTo>
                  <a:lnTo>
                    <a:pt x="624" y="512"/>
                  </a:lnTo>
                  <a:lnTo>
                    <a:pt x="624" y="512"/>
                  </a:lnTo>
                  <a:lnTo>
                    <a:pt x="633" y="494"/>
                  </a:lnTo>
                  <a:lnTo>
                    <a:pt x="641" y="476"/>
                  </a:lnTo>
                  <a:lnTo>
                    <a:pt x="648" y="457"/>
                  </a:lnTo>
                  <a:lnTo>
                    <a:pt x="654" y="439"/>
                  </a:lnTo>
                  <a:lnTo>
                    <a:pt x="659" y="421"/>
                  </a:lnTo>
                  <a:lnTo>
                    <a:pt x="662" y="401"/>
                  </a:lnTo>
                  <a:lnTo>
                    <a:pt x="663" y="382"/>
                  </a:lnTo>
                  <a:lnTo>
                    <a:pt x="664" y="362"/>
                  </a:lnTo>
                  <a:lnTo>
                    <a:pt x="664" y="362"/>
                  </a:lnTo>
                  <a:lnTo>
                    <a:pt x="663" y="343"/>
                  </a:lnTo>
                  <a:lnTo>
                    <a:pt x="662" y="323"/>
                  </a:lnTo>
                  <a:lnTo>
                    <a:pt x="659" y="304"/>
                  </a:lnTo>
                  <a:lnTo>
                    <a:pt x="654" y="285"/>
                  </a:lnTo>
                  <a:lnTo>
                    <a:pt x="648" y="266"/>
                  </a:lnTo>
                  <a:lnTo>
                    <a:pt x="641" y="247"/>
                  </a:lnTo>
                  <a:lnTo>
                    <a:pt x="633" y="229"/>
                  </a:lnTo>
                  <a:lnTo>
                    <a:pt x="624" y="211"/>
                  </a:lnTo>
                  <a:lnTo>
                    <a:pt x="624" y="211"/>
                  </a:lnTo>
                  <a:lnTo>
                    <a:pt x="613" y="194"/>
                  </a:lnTo>
                  <a:lnTo>
                    <a:pt x="601" y="176"/>
                  </a:lnTo>
                  <a:lnTo>
                    <a:pt x="589" y="161"/>
                  </a:lnTo>
                  <a:lnTo>
                    <a:pt x="575" y="147"/>
                  </a:lnTo>
                  <a:lnTo>
                    <a:pt x="560" y="133"/>
                  </a:lnTo>
                  <a:lnTo>
                    <a:pt x="545" y="121"/>
                  </a:lnTo>
                  <a:lnTo>
                    <a:pt x="528" y="110"/>
                  </a:lnTo>
                  <a:lnTo>
                    <a:pt x="511" y="100"/>
                  </a:lnTo>
                  <a:lnTo>
                    <a:pt x="511" y="100"/>
                  </a:lnTo>
                  <a:lnTo>
                    <a:pt x="492" y="90"/>
                  </a:lnTo>
                  <a:lnTo>
                    <a:pt x="474" y="82"/>
                  </a:lnTo>
                  <a:lnTo>
                    <a:pt x="456" y="75"/>
                  </a:lnTo>
                  <a:lnTo>
                    <a:pt x="437" y="70"/>
                  </a:lnTo>
                  <a:lnTo>
                    <a:pt x="419" y="65"/>
                  </a:lnTo>
                  <a:lnTo>
                    <a:pt x="399" y="63"/>
                  </a:lnTo>
                  <a:lnTo>
                    <a:pt x="381" y="61"/>
                  </a:lnTo>
                  <a:lnTo>
                    <a:pt x="363" y="61"/>
                  </a:lnTo>
                  <a:lnTo>
                    <a:pt x="363" y="61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lnTo>
                    <a:pt x="384" y="1"/>
                  </a:lnTo>
                  <a:lnTo>
                    <a:pt x="407" y="3"/>
                  </a:lnTo>
                  <a:lnTo>
                    <a:pt x="430" y="7"/>
                  </a:lnTo>
                  <a:lnTo>
                    <a:pt x="452" y="12"/>
                  </a:lnTo>
                  <a:lnTo>
                    <a:pt x="474" y="18"/>
                  </a:lnTo>
                  <a:lnTo>
                    <a:pt x="497" y="26"/>
                  </a:lnTo>
                  <a:lnTo>
                    <a:pt x="519" y="36"/>
                  </a:lnTo>
                  <a:lnTo>
                    <a:pt x="540" y="47"/>
                  </a:lnTo>
                  <a:lnTo>
                    <a:pt x="540" y="47"/>
                  </a:lnTo>
                  <a:lnTo>
                    <a:pt x="561" y="59"/>
                  </a:lnTo>
                  <a:lnTo>
                    <a:pt x="582" y="73"/>
                  </a:lnTo>
                  <a:lnTo>
                    <a:pt x="600" y="88"/>
                  </a:lnTo>
                  <a:lnTo>
                    <a:pt x="617" y="104"/>
                  </a:lnTo>
                  <a:lnTo>
                    <a:pt x="633" y="121"/>
                  </a:lnTo>
                  <a:lnTo>
                    <a:pt x="649" y="140"/>
                  </a:lnTo>
                  <a:lnTo>
                    <a:pt x="663" y="159"/>
                  </a:lnTo>
                  <a:lnTo>
                    <a:pt x="676" y="181"/>
                  </a:lnTo>
                  <a:lnTo>
                    <a:pt x="676" y="181"/>
                  </a:lnTo>
                  <a:lnTo>
                    <a:pt x="687" y="203"/>
                  </a:lnTo>
                  <a:lnTo>
                    <a:pt x="696" y="225"/>
                  </a:lnTo>
                  <a:lnTo>
                    <a:pt x="706" y="247"/>
                  </a:lnTo>
                  <a:lnTo>
                    <a:pt x="711" y="269"/>
                  </a:lnTo>
                  <a:lnTo>
                    <a:pt x="717" y="292"/>
                  </a:lnTo>
                  <a:lnTo>
                    <a:pt x="721" y="315"/>
                  </a:lnTo>
                  <a:lnTo>
                    <a:pt x="723" y="339"/>
                  </a:lnTo>
                  <a:lnTo>
                    <a:pt x="724" y="362"/>
                  </a:lnTo>
                  <a:lnTo>
                    <a:pt x="724" y="362"/>
                  </a:lnTo>
                  <a:lnTo>
                    <a:pt x="723" y="385"/>
                  </a:lnTo>
                  <a:lnTo>
                    <a:pt x="721" y="409"/>
                  </a:lnTo>
                  <a:lnTo>
                    <a:pt x="717" y="432"/>
                  </a:lnTo>
                  <a:lnTo>
                    <a:pt x="713" y="454"/>
                  </a:lnTo>
                  <a:lnTo>
                    <a:pt x="706" y="477"/>
                  </a:lnTo>
                  <a:lnTo>
                    <a:pt x="698" y="499"/>
                  </a:lnTo>
                  <a:lnTo>
                    <a:pt x="687" y="520"/>
                  </a:lnTo>
                  <a:lnTo>
                    <a:pt x="676" y="542"/>
                  </a:lnTo>
                  <a:lnTo>
                    <a:pt x="676" y="542"/>
                  </a:lnTo>
                  <a:lnTo>
                    <a:pt x="663" y="563"/>
                  </a:lnTo>
                  <a:lnTo>
                    <a:pt x="651" y="584"/>
                  </a:lnTo>
                  <a:lnTo>
                    <a:pt x="636" y="602"/>
                  </a:lnTo>
                  <a:lnTo>
                    <a:pt x="618" y="619"/>
                  </a:lnTo>
                  <a:lnTo>
                    <a:pt x="601" y="635"/>
                  </a:lnTo>
                  <a:lnTo>
                    <a:pt x="583" y="650"/>
                  </a:lnTo>
                  <a:lnTo>
                    <a:pt x="563" y="664"/>
                  </a:lnTo>
                  <a:lnTo>
                    <a:pt x="543" y="676"/>
                  </a:lnTo>
                  <a:lnTo>
                    <a:pt x="543" y="676"/>
                  </a:lnTo>
                  <a:lnTo>
                    <a:pt x="521" y="688"/>
                  </a:lnTo>
                  <a:lnTo>
                    <a:pt x="499" y="697"/>
                  </a:lnTo>
                  <a:lnTo>
                    <a:pt x="476" y="705"/>
                  </a:lnTo>
                  <a:lnTo>
                    <a:pt x="454" y="712"/>
                  </a:lnTo>
                  <a:lnTo>
                    <a:pt x="432" y="718"/>
                  </a:lnTo>
                  <a:lnTo>
                    <a:pt x="409" y="721"/>
                  </a:lnTo>
                  <a:lnTo>
                    <a:pt x="386" y="723"/>
                  </a:lnTo>
                  <a:lnTo>
                    <a:pt x="363" y="725"/>
                  </a:lnTo>
                  <a:lnTo>
                    <a:pt x="363" y="725"/>
                  </a:lnTo>
                  <a:lnTo>
                    <a:pt x="339" y="723"/>
                  </a:lnTo>
                  <a:lnTo>
                    <a:pt x="316" y="721"/>
                  </a:lnTo>
                  <a:lnTo>
                    <a:pt x="293" y="718"/>
                  </a:lnTo>
                  <a:lnTo>
                    <a:pt x="270" y="712"/>
                  </a:lnTo>
                  <a:lnTo>
                    <a:pt x="248" y="705"/>
                  </a:lnTo>
                  <a:lnTo>
                    <a:pt x="225" y="697"/>
                  </a:lnTo>
                  <a:lnTo>
                    <a:pt x="203" y="688"/>
                  </a:lnTo>
                  <a:lnTo>
                    <a:pt x="183" y="676"/>
                  </a:lnTo>
                  <a:lnTo>
                    <a:pt x="183" y="676"/>
                  </a:lnTo>
                  <a:lnTo>
                    <a:pt x="161" y="664"/>
                  </a:lnTo>
                  <a:lnTo>
                    <a:pt x="141" y="650"/>
                  </a:lnTo>
                  <a:lnTo>
                    <a:pt x="123" y="635"/>
                  </a:lnTo>
                  <a:lnTo>
                    <a:pt x="106" y="619"/>
                  </a:lnTo>
                  <a:lnTo>
                    <a:pt x="90" y="602"/>
                  </a:lnTo>
                  <a:lnTo>
                    <a:pt x="75" y="584"/>
                  </a:lnTo>
                  <a:lnTo>
                    <a:pt x="60" y="563"/>
                  </a:lnTo>
                  <a:lnTo>
                    <a:pt x="47" y="542"/>
                  </a:lnTo>
                  <a:lnTo>
                    <a:pt x="47" y="542"/>
                  </a:lnTo>
                  <a:lnTo>
                    <a:pt x="37" y="520"/>
                  </a:lnTo>
                  <a:lnTo>
                    <a:pt x="27" y="499"/>
                  </a:lnTo>
                  <a:lnTo>
                    <a:pt x="19" y="477"/>
                  </a:lnTo>
                  <a:lnTo>
                    <a:pt x="12" y="454"/>
                  </a:lnTo>
                  <a:lnTo>
                    <a:pt x="7" y="432"/>
                  </a:lnTo>
                  <a:lnTo>
                    <a:pt x="3" y="409"/>
                  </a:lnTo>
                  <a:lnTo>
                    <a:pt x="0" y="385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39"/>
                  </a:lnTo>
                  <a:lnTo>
                    <a:pt x="3" y="315"/>
                  </a:lnTo>
                  <a:lnTo>
                    <a:pt x="7" y="292"/>
                  </a:lnTo>
                  <a:lnTo>
                    <a:pt x="12" y="269"/>
                  </a:lnTo>
                  <a:lnTo>
                    <a:pt x="19" y="247"/>
                  </a:lnTo>
                  <a:lnTo>
                    <a:pt x="28" y="225"/>
                  </a:lnTo>
                  <a:lnTo>
                    <a:pt x="37" y="203"/>
                  </a:lnTo>
                  <a:lnTo>
                    <a:pt x="48" y="181"/>
                  </a:lnTo>
                  <a:lnTo>
                    <a:pt x="48" y="181"/>
                  </a:lnTo>
                  <a:lnTo>
                    <a:pt x="61" y="159"/>
                  </a:lnTo>
                  <a:lnTo>
                    <a:pt x="75" y="140"/>
                  </a:lnTo>
                  <a:lnTo>
                    <a:pt x="91" y="121"/>
                  </a:lnTo>
                  <a:lnTo>
                    <a:pt x="107" y="104"/>
                  </a:lnTo>
                  <a:lnTo>
                    <a:pt x="124" y="88"/>
                  </a:lnTo>
                  <a:lnTo>
                    <a:pt x="142" y="73"/>
                  </a:lnTo>
                  <a:lnTo>
                    <a:pt x="163" y="59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206" y="36"/>
                  </a:lnTo>
                  <a:lnTo>
                    <a:pt x="227" y="26"/>
                  </a:lnTo>
                  <a:lnTo>
                    <a:pt x="250" y="18"/>
                  </a:lnTo>
                  <a:lnTo>
                    <a:pt x="272" y="12"/>
                  </a:lnTo>
                  <a:lnTo>
                    <a:pt x="294" y="7"/>
                  </a:lnTo>
                  <a:lnTo>
                    <a:pt x="317" y="3"/>
                  </a:lnTo>
                  <a:lnTo>
                    <a:pt x="340" y="1"/>
                  </a:lnTo>
                  <a:lnTo>
                    <a:pt x="363" y="0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8" name="Freeform 197"/>
            <p:cNvSpPr>
              <a:spLocks/>
            </p:cNvSpPr>
            <p:nvPr/>
          </p:nvSpPr>
          <p:spPr bwMode="auto">
            <a:xfrm>
              <a:off x="5421201" y="2835236"/>
              <a:ext cx="640039" cy="798564"/>
            </a:xfrm>
            <a:custGeom>
              <a:avLst/>
              <a:gdLst>
                <a:gd name="T0" fmla="*/ 2711 w 3235"/>
                <a:gd name="T1" fmla="*/ 1850 h 4035"/>
                <a:gd name="T2" fmla="*/ 2396 w 3235"/>
                <a:gd name="T3" fmla="*/ 1702 h 4035"/>
                <a:gd name="T4" fmla="*/ 1708 w 3235"/>
                <a:gd name="T5" fmla="*/ 1454 h 4035"/>
                <a:gd name="T6" fmla="*/ 1505 w 3235"/>
                <a:gd name="T7" fmla="*/ 1352 h 4035"/>
                <a:gd name="T8" fmla="*/ 1424 w 3235"/>
                <a:gd name="T9" fmla="*/ 1269 h 4035"/>
                <a:gd name="T10" fmla="*/ 1388 w 3235"/>
                <a:gd name="T11" fmla="*/ 1157 h 4035"/>
                <a:gd name="T12" fmla="*/ 1397 w 3235"/>
                <a:gd name="T13" fmla="*/ 1033 h 4035"/>
                <a:gd name="T14" fmla="*/ 1453 w 3235"/>
                <a:gd name="T15" fmla="*/ 934 h 4035"/>
                <a:gd name="T16" fmla="*/ 1545 w 3235"/>
                <a:gd name="T17" fmla="*/ 866 h 4035"/>
                <a:gd name="T18" fmla="*/ 1686 w 3235"/>
                <a:gd name="T19" fmla="*/ 819 h 4035"/>
                <a:gd name="T20" fmla="*/ 1900 w 3235"/>
                <a:gd name="T21" fmla="*/ 798 h 4035"/>
                <a:gd name="T22" fmla="*/ 2137 w 3235"/>
                <a:gd name="T23" fmla="*/ 822 h 4035"/>
                <a:gd name="T24" fmla="*/ 2449 w 3235"/>
                <a:gd name="T25" fmla="*/ 926 h 4035"/>
                <a:gd name="T26" fmla="*/ 2617 w 3235"/>
                <a:gd name="T27" fmla="*/ 923 h 4035"/>
                <a:gd name="T28" fmla="*/ 2713 w 3235"/>
                <a:gd name="T29" fmla="*/ 756 h 4035"/>
                <a:gd name="T30" fmla="*/ 2823 w 3235"/>
                <a:gd name="T31" fmla="*/ 393 h 4035"/>
                <a:gd name="T32" fmla="*/ 2703 w 3235"/>
                <a:gd name="T33" fmla="*/ 175 h 4035"/>
                <a:gd name="T34" fmla="*/ 2266 w 3235"/>
                <a:gd name="T35" fmla="*/ 43 h 4035"/>
                <a:gd name="T36" fmla="*/ 1971 w 3235"/>
                <a:gd name="T37" fmla="*/ 4 h 4035"/>
                <a:gd name="T38" fmla="*/ 1573 w 3235"/>
                <a:gd name="T39" fmla="*/ 10 h 4035"/>
                <a:gd name="T40" fmla="*/ 1222 w 3235"/>
                <a:gd name="T41" fmla="*/ 69 h 4035"/>
                <a:gd name="T42" fmla="*/ 1013 w 3235"/>
                <a:gd name="T43" fmla="*/ 135 h 4035"/>
                <a:gd name="T44" fmla="*/ 800 w 3235"/>
                <a:gd name="T45" fmla="*/ 239 h 4035"/>
                <a:gd name="T46" fmla="*/ 644 w 3235"/>
                <a:gd name="T47" fmla="*/ 352 h 4035"/>
                <a:gd name="T48" fmla="*/ 492 w 3235"/>
                <a:gd name="T49" fmla="*/ 508 h 4035"/>
                <a:gd name="T50" fmla="*/ 376 w 3235"/>
                <a:gd name="T51" fmla="*/ 689 h 4035"/>
                <a:gd name="T52" fmla="*/ 308 w 3235"/>
                <a:gd name="T53" fmla="*/ 866 h 4035"/>
                <a:gd name="T54" fmla="*/ 267 w 3235"/>
                <a:gd name="T55" fmla="*/ 1094 h 4035"/>
                <a:gd name="T56" fmla="*/ 273 w 3235"/>
                <a:gd name="T57" fmla="*/ 1367 h 4035"/>
                <a:gd name="T58" fmla="*/ 335 w 3235"/>
                <a:gd name="T59" fmla="*/ 1608 h 4035"/>
                <a:gd name="T60" fmla="*/ 507 w 3235"/>
                <a:gd name="T61" fmla="*/ 1881 h 4035"/>
                <a:gd name="T62" fmla="*/ 725 w 3235"/>
                <a:gd name="T63" fmla="*/ 2067 h 4035"/>
                <a:gd name="T64" fmla="*/ 1000 w 3235"/>
                <a:gd name="T65" fmla="*/ 2215 h 4035"/>
                <a:gd name="T66" fmla="*/ 1617 w 3235"/>
                <a:gd name="T67" fmla="*/ 2428 h 4035"/>
                <a:gd name="T68" fmla="*/ 1919 w 3235"/>
                <a:gd name="T69" fmla="*/ 2558 h 4035"/>
                <a:gd name="T70" fmla="*/ 1998 w 3235"/>
                <a:gd name="T71" fmla="*/ 2633 h 4035"/>
                <a:gd name="T72" fmla="*/ 2048 w 3235"/>
                <a:gd name="T73" fmla="*/ 2732 h 4035"/>
                <a:gd name="T74" fmla="*/ 2055 w 3235"/>
                <a:gd name="T75" fmla="*/ 2863 h 4035"/>
                <a:gd name="T76" fmla="*/ 2001 w 3235"/>
                <a:gd name="T77" fmla="*/ 3007 h 4035"/>
                <a:gd name="T78" fmla="*/ 1878 w 3235"/>
                <a:gd name="T79" fmla="*/ 3103 h 4035"/>
                <a:gd name="T80" fmla="*/ 1724 w 3235"/>
                <a:gd name="T81" fmla="*/ 3155 h 4035"/>
                <a:gd name="T82" fmla="*/ 1495 w 3235"/>
                <a:gd name="T83" fmla="*/ 3185 h 4035"/>
                <a:gd name="T84" fmla="*/ 1163 w 3235"/>
                <a:gd name="T85" fmla="*/ 3175 h 4035"/>
                <a:gd name="T86" fmla="*/ 743 w 3235"/>
                <a:gd name="T87" fmla="*/ 3091 h 4035"/>
                <a:gd name="T88" fmla="*/ 394 w 3235"/>
                <a:gd name="T89" fmla="*/ 3036 h 4035"/>
                <a:gd name="T90" fmla="*/ 248 w 3235"/>
                <a:gd name="T91" fmla="*/ 3383 h 4035"/>
                <a:gd name="T92" fmla="*/ 50 w 3235"/>
                <a:gd name="T93" fmla="*/ 3692 h 4035"/>
                <a:gd name="T94" fmla="*/ 390 w 3235"/>
                <a:gd name="T95" fmla="*/ 3889 h 4035"/>
                <a:gd name="T96" fmla="*/ 857 w 3235"/>
                <a:gd name="T97" fmla="*/ 3994 h 4035"/>
                <a:gd name="T98" fmla="*/ 1467 w 3235"/>
                <a:gd name="T99" fmla="*/ 4035 h 4035"/>
                <a:gd name="T100" fmla="*/ 1773 w 3235"/>
                <a:gd name="T101" fmla="*/ 4022 h 4035"/>
                <a:gd name="T102" fmla="*/ 2096 w 3235"/>
                <a:gd name="T103" fmla="*/ 3976 h 4035"/>
                <a:gd name="T104" fmla="*/ 2342 w 3235"/>
                <a:gd name="T105" fmla="*/ 3910 h 4035"/>
                <a:gd name="T106" fmla="*/ 2594 w 3235"/>
                <a:gd name="T107" fmla="*/ 3804 h 4035"/>
                <a:gd name="T108" fmla="*/ 2777 w 3235"/>
                <a:gd name="T109" fmla="*/ 3691 h 4035"/>
                <a:gd name="T110" fmla="*/ 2954 w 3235"/>
                <a:gd name="T111" fmla="*/ 3532 h 4035"/>
                <a:gd name="T112" fmla="*/ 3089 w 3235"/>
                <a:gd name="T113" fmla="*/ 3350 h 4035"/>
                <a:gd name="T114" fmla="*/ 3171 w 3235"/>
                <a:gd name="T115" fmla="*/ 3175 h 4035"/>
                <a:gd name="T116" fmla="*/ 3224 w 3235"/>
                <a:gd name="T117" fmla="*/ 2950 h 4035"/>
                <a:gd name="T118" fmla="*/ 3234 w 3235"/>
                <a:gd name="T119" fmla="*/ 2710 h 4035"/>
                <a:gd name="T120" fmla="*/ 3204 w 3235"/>
                <a:gd name="T121" fmla="*/ 2473 h 4035"/>
                <a:gd name="T122" fmla="*/ 3153 w 3235"/>
                <a:gd name="T123" fmla="*/ 2321 h 4035"/>
                <a:gd name="T124" fmla="*/ 2958 w 3235"/>
                <a:gd name="T125" fmla="*/ 2036 h 4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35" h="4035">
                  <a:moveTo>
                    <a:pt x="2922" y="2001"/>
                  </a:moveTo>
                  <a:lnTo>
                    <a:pt x="2922" y="2001"/>
                  </a:lnTo>
                  <a:lnTo>
                    <a:pt x="2884" y="1968"/>
                  </a:lnTo>
                  <a:lnTo>
                    <a:pt x="2843" y="1937"/>
                  </a:lnTo>
                  <a:lnTo>
                    <a:pt x="2801" y="1907"/>
                  </a:lnTo>
                  <a:lnTo>
                    <a:pt x="2757" y="1877"/>
                  </a:lnTo>
                  <a:lnTo>
                    <a:pt x="2711" y="1850"/>
                  </a:lnTo>
                  <a:lnTo>
                    <a:pt x="2662" y="1822"/>
                  </a:lnTo>
                  <a:lnTo>
                    <a:pt x="2613" y="1797"/>
                  </a:lnTo>
                  <a:lnTo>
                    <a:pt x="2562" y="1773"/>
                  </a:lnTo>
                  <a:lnTo>
                    <a:pt x="2562" y="1773"/>
                  </a:lnTo>
                  <a:lnTo>
                    <a:pt x="2508" y="1749"/>
                  </a:lnTo>
                  <a:lnTo>
                    <a:pt x="2453" y="1726"/>
                  </a:lnTo>
                  <a:lnTo>
                    <a:pt x="2396" y="1702"/>
                  </a:lnTo>
                  <a:lnTo>
                    <a:pt x="2338" y="1679"/>
                  </a:lnTo>
                  <a:lnTo>
                    <a:pt x="2216" y="1632"/>
                  </a:lnTo>
                  <a:lnTo>
                    <a:pt x="2088" y="1586"/>
                  </a:lnTo>
                  <a:lnTo>
                    <a:pt x="1787" y="1483"/>
                  </a:lnTo>
                  <a:lnTo>
                    <a:pt x="1787" y="1483"/>
                  </a:lnTo>
                  <a:lnTo>
                    <a:pt x="1747" y="1468"/>
                  </a:lnTo>
                  <a:lnTo>
                    <a:pt x="1708" y="1454"/>
                  </a:lnTo>
                  <a:lnTo>
                    <a:pt x="1671" y="1438"/>
                  </a:lnTo>
                  <a:lnTo>
                    <a:pt x="1635" y="1422"/>
                  </a:lnTo>
                  <a:lnTo>
                    <a:pt x="1600" y="1406"/>
                  </a:lnTo>
                  <a:lnTo>
                    <a:pt x="1567" y="1389"/>
                  </a:lnTo>
                  <a:lnTo>
                    <a:pt x="1535" y="1370"/>
                  </a:lnTo>
                  <a:lnTo>
                    <a:pt x="1505" y="1352"/>
                  </a:lnTo>
                  <a:lnTo>
                    <a:pt x="1505" y="1352"/>
                  </a:lnTo>
                  <a:lnTo>
                    <a:pt x="1490" y="1342"/>
                  </a:lnTo>
                  <a:lnTo>
                    <a:pt x="1476" y="1331"/>
                  </a:lnTo>
                  <a:lnTo>
                    <a:pt x="1465" y="1321"/>
                  </a:lnTo>
                  <a:lnTo>
                    <a:pt x="1452" y="1308"/>
                  </a:lnTo>
                  <a:lnTo>
                    <a:pt x="1442" y="1297"/>
                  </a:lnTo>
                  <a:lnTo>
                    <a:pt x="1433" y="1283"/>
                  </a:lnTo>
                  <a:lnTo>
                    <a:pt x="1424" y="1269"/>
                  </a:lnTo>
                  <a:lnTo>
                    <a:pt x="1416" y="1256"/>
                  </a:lnTo>
                  <a:lnTo>
                    <a:pt x="1409" y="1241"/>
                  </a:lnTo>
                  <a:lnTo>
                    <a:pt x="1403" y="1225"/>
                  </a:lnTo>
                  <a:lnTo>
                    <a:pt x="1397" y="1209"/>
                  </a:lnTo>
                  <a:lnTo>
                    <a:pt x="1394" y="1193"/>
                  </a:lnTo>
                  <a:lnTo>
                    <a:pt x="1390" y="1174"/>
                  </a:lnTo>
                  <a:lnTo>
                    <a:pt x="1388" y="1157"/>
                  </a:lnTo>
                  <a:lnTo>
                    <a:pt x="1386" y="1138"/>
                  </a:lnTo>
                  <a:lnTo>
                    <a:pt x="1386" y="1118"/>
                  </a:lnTo>
                  <a:lnTo>
                    <a:pt x="1386" y="1118"/>
                  </a:lnTo>
                  <a:lnTo>
                    <a:pt x="1387" y="1096"/>
                  </a:lnTo>
                  <a:lnTo>
                    <a:pt x="1388" y="1074"/>
                  </a:lnTo>
                  <a:lnTo>
                    <a:pt x="1392" y="1054"/>
                  </a:lnTo>
                  <a:lnTo>
                    <a:pt x="1397" y="1033"/>
                  </a:lnTo>
                  <a:lnTo>
                    <a:pt x="1403" y="1015"/>
                  </a:lnTo>
                  <a:lnTo>
                    <a:pt x="1411" y="996"/>
                  </a:lnTo>
                  <a:lnTo>
                    <a:pt x="1419" y="979"/>
                  </a:lnTo>
                  <a:lnTo>
                    <a:pt x="1429" y="963"/>
                  </a:lnTo>
                  <a:lnTo>
                    <a:pt x="1429" y="963"/>
                  </a:lnTo>
                  <a:lnTo>
                    <a:pt x="1441" y="948"/>
                  </a:lnTo>
                  <a:lnTo>
                    <a:pt x="1453" y="934"/>
                  </a:lnTo>
                  <a:lnTo>
                    <a:pt x="1466" y="921"/>
                  </a:lnTo>
                  <a:lnTo>
                    <a:pt x="1481" y="908"/>
                  </a:lnTo>
                  <a:lnTo>
                    <a:pt x="1496" y="897"/>
                  </a:lnTo>
                  <a:lnTo>
                    <a:pt x="1512" y="885"/>
                  </a:lnTo>
                  <a:lnTo>
                    <a:pt x="1528" y="875"/>
                  </a:lnTo>
                  <a:lnTo>
                    <a:pt x="1545" y="866"/>
                  </a:lnTo>
                  <a:lnTo>
                    <a:pt x="1545" y="866"/>
                  </a:lnTo>
                  <a:lnTo>
                    <a:pt x="1564" y="858"/>
                  </a:lnTo>
                  <a:lnTo>
                    <a:pt x="1583" y="850"/>
                  </a:lnTo>
                  <a:lnTo>
                    <a:pt x="1603" y="842"/>
                  </a:lnTo>
                  <a:lnTo>
                    <a:pt x="1622" y="835"/>
                  </a:lnTo>
                  <a:lnTo>
                    <a:pt x="1643" y="829"/>
                  </a:lnTo>
                  <a:lnTo>
                    <a:pt x="1665" y="823"/>
                  </a:lnTo>
                  <a:lnTo>
                    <a:pt x="1686" y="819"/>
                  </a:lnTo>
                  <a:lnTo>
                    <a:pt x="1709" y="814"/>
                  </a:lnTo>
                  <a:lnTo>
                    <a:pt x="1709" y="814"/>
                  </a:lnTo>
                  <a:lnTo>
                    <a:pt x="1755" y="807"/>
                  </a:lnTo>
                  <a:lnTo>
                    <a:pt x="1802" y="803"/>
                  </a:lnTo>
                  <a:lnTo>
                    <a:pt x="1850" y="799"/>
                  </a:lnTo>
                  <a:lnTo>
                    <a:pt x="1900" y="798"/>
                  </a:lnTo>
                  <a:lnTo>
                    <a:pt x="1900" y="798"/>
                  </a:lnTo>
                  <a:lnTo>
                    <a:pt x="1932" y="798"/>
                  </a:lnTo>
                  <a:lnTo>
                    <a:pt x="1963" y="799"/>
                  </a:lnTo>
                  <a:lnTo>
                    <a:pt x="1993" y="801"/>
                  </a:lnTo>
                  <a:lnTo>
                    <a:pt x="2024" y="804"/>
                  </a:lnTo>
                  <a:lnTo>
                    <a:pt x="2052" y="807"/>
                  </a:lnTo>
                  <a:lnTo>
                    <a:pt x="2081" y="812"/>
                  </a:lnTo>
                  <a:lnTo>
                    <a:pt x="2137" y="822"/>
                  </a:lnTo>
                  <a:lnTo>
                    <a:pt x="2191" y="834"/>
                  </a:lnTo>
                  <a:lnTo>
                    <a:pt x="2241" y="847"/>
                  </a:lnTo>
                  <a:lnTo>
                    <a:pt x="2290" y="862"/>
                  </a:lnTo>
                  <a:lnTo>
                    <a:pt x="2334" y="878"/>
                  </a:lnTo>
                  <a:lnTo>
                    <a:pt x="2376" y="894"/>
                  </a:lnTo>
                  <a:lnTo>
                    <a:pt x="2415" y="910"/>
                  </a:lnTo>
                  <a:lnTo>
                    <a:pt x="2449" y="926"/>
                  </a:lnTo>
                  <a:lnTo>
                    <a:pt x="2480" y="941"/>
                  </a:lnTo>
                  <a:lnTo>
                    <a:pt x="2531" y="967"/>
                  </a:lnTo>
                  <a:lnTo>
                    <a:pt x="2565" y="983"/>
                  </a:lnTo>
                  <a:lnTo>
                    <a:pt x="2565" y="983"/>
                  </a:lnTo>
                  <a:lnTo>
                    <a:pt x="2583" y="964"/>
                  </a:lnTo>
                  <a:lnTo>
                    <a:pt x="2599" y="944"/>
                  </a:lnTo>
                  <a:lnTo>
                    <a:pt x="2617" y="923"/>
                  </a:lnTo>
                  <a:lnTo>
                    <a:pt x="2631" y="901"/>
                  </a:lnTo>
                  <a:lnTo>
                    <a:pt x="2646" y="878"/>
                  </a:lnTo>
                  <a:lnTo>
                    <a:pt x="2661" y="855"/>
                  </a:lnTo>
                  <a:lnTo>
                    <a:pt x="2675" y="831"/>
                  </a:lnTo>
                  <a:lnTo>
                    <a:pt x="2689" y="806"/>
                  </a:lnTo>
                  <a:lnTo>
                    <a:pt x="2701" y="782"/>
                  </a:lnTo>
                  <a:lnTo>
                    <a:pt x="2713" y="756"/>
                  </a:lnTo>
                  <a:lnTo>
                    <a:pt x="2736" y="704"/>
                  </a:lnTo>
                  <a:lnTo>
                    <a:pt x="2755" y="650"/>
                  </a:lnTo>
                  <a:lnTo>
                    <a:pt x="2774" y="597"/>
                  </a:lnTo>
                  <a:lnTo>
                    <a:pt x="2789" y="543"/>
                  </a:lnTo>
                  <a:lnTo>
                    <a:pt x="2802" y="492"/>
                  </a:lnTo>
                  <a:lnTo>
                    <a:pt x="2814" y="441"/>
                  </a:lnTo>
                  <a:lnTo>
                    <a:pt x="2823" y="393"/>
                  </a:lnTo>
                  <a:lnTo>
                    <a:pt x="2830" y="347"/>
                  </a:lnTo>
                  <a:lnTo>
                    <a:pt x="2835" y="305"/>
                  </a:lnTo>
                  <a:lnTo>
                    <a:pt x="2838" y="267"/>
                  </a:lnTo>
                  <a:lnTo>
                    <a:pt x="2839" y="233"/>
                  </a:lnTo>
                  <a:lnTo>
                    <a:pt x="2839" y="233"/>
                  </a:lnTo>
                  <a:lnTo>
                    <a:pt x="2782" y="208"/>
                  </a:lnTo>
                  <a:lnTo>
                    <a:pt x="2703" y="175"/>
                  </a:lnTo>
                  <a:lnTo>
                    <a:pt x="2654" y="156"/>
                  </a:lnTo>
                  <a:lnTo>
                    <a:pt x="2602" y="136"/>
                  </a:lnTo>
                  <a:lnTo>
                    <a:pt x="2543" y="117"/>
                  </a:lnTo>
                  <a:lnTo>
                    <a:pt x="2481" y="97"/>
                  </a:lnTo>
                  <a:lnTo>
                    <a:pt x="2414" y="78"/>
                  </a:lnTo>
                  <a:lnTo>
                    <a:pt x="2341" y="59"/>
                  </a:lnTo>
                  <a:lnTo>
                    <a:pt x="2266" y="43"/>
                  </a:lnTo>
                  <a:lnTo>
                    <a:pt x="2227" y="35"/>
                  </a:lnTo>
                  <a:lnTo>
                    <a:pt x="2186" y="28"/>
                  </a:lnTo>
                  <a:lnTo>
                    <a:pt x="2145" y="23"/>
                  </a:lnTo>
                  <a:lnTo>
                    <a:pt x="2103" y="17"/>
                  </a:lnTo>
                  <a:lnTo>
                    <a:pt x="2059" y="11"/>
                  </a:lnTo>
                  <a:lnTo>
                    <a:pt x="2016" y="8"/>
                  </a:lnTo>
                  <a:lnTo>
                    <a:pt x="1971" y="4"/>
                  </a:lnTo>
                  <a:lnTo>
                    <a:pt x="1925" y="2"/>
                  </a:lnTo>
                  <a:lnTo>
                    <a:pt x="1878" y="0"/>
                  </a:lnTo>
                  <a:lnTo>
                    <a:pt x="1831" y="0"/>
                  </a:lnTo>
                  <a:lnTo>
                    <a:pt x="1831" y="0"/>
                  </a:lnTo>
                  <a:lnTo>
                    <a:pt x="1743" y="1"/>
                  </a:lnTo>
                  <a:lnTo>
                    <a:pt x="1656" y="4"/>
                  </a:lnTo>
                  <a:lnTo>
                    <a:pt x="1573" y="10"/>
                  </a:lnTo>
                  <a:lnTo>
                    <a:pt x="1491" y="19"/>
                  </a:lnTo>
                  <a:lnTo>
                    <a:pt x="1411" y="31"/>
                  </a:lnTo>
                  <a:lnTo>
                    <a:pt x="1372" y="36"/>
                  </a:lnTo>
                  <a:lnTo>
                    <a:pt x="1334" y="43"/>
                  </a:lnTo>
                  <a:lnTo>
                    <a:pt x="1295" y="51"/>
                  </a:lnTo>
                  <a:lnTo>
                    <a:pt x="1258" y="59"/>
                  </a:lnTo>
                  <a:lnTo>
                    <a:pt x="1222" y="69"/>
                  </a:lnTo>
                  <a:lnTo>
                    <a:pt x="1185" y="78"/>
                  </a:lnTo>
                  <a:lnTo>
                    <a:pt x="1185" y="78"/>
                  </a:lnTo>
                  <a:lnTo>
                    <a:pt x="1150" y="88"/>
                  </a:lnTo>
                  <a:lnTo>
                    <a:pt x="1114" y="99"/>
                  </a:lnTo>
                  <a:lnTo>
                    <a:pt x="1080" y="110"/>
                  </a:lnTo>
                  <a:lnTo>
                    <a:pt x="1046" y="122"/>
                  </a:lnTo>
                  <a:lnTo>
                    <a:pt x="1013" y="135"/>
                  </a:lnTo>
                  <a:lnTo>
                    <a:pt x="981" y="148"/>
                  </a:lnTo>
                  <a:lnTo>
                    <a:pt x="949" y="161"/>
                  </a:lnTo>
                  <a:lnTo>
                    <a:pt x="918" y="176"/>
                  </a:lnTo>
                  <a:lnTo>
                    <a:pt x="887" y="191"/>
                  </a:lnTo>
                  <a:lnTo>
                    <a:pt x="858" y="206"/>
                  </a:lnTo>
                  <a:lnTo>
                    <a:pt x="828" y="222"/>
                  </a:lnTo>
                  <a:lnTo>
                    <a:pt x="800" y="239"/>
                  </a:lnTo>
                  <a:lnTo>
                    <a:pt x="772" y="257"/>
                  </a:lnTo>
                  <a:lnTo>
                    <a:pt x="745" y="274"/>
                  </a:lnTo>
                  <a:lnTo>
                    <a:pt x="718" y="292"/>
                  </a:lnTo>
                  <a:lnTo>
                    <a:pt x="693" y="312"/>
                  </a:lnTo>
                  <a:lnTo>
                    <a:pt x="693" y="312"/>
                  </a:lnTo>
                  <a:lnTo>
                    <a:pt x="668" y="331"/>
                  </a:lnTo>
                  <a:lnTo>
                    <a:pt x="644" y="352"/>
                  </a:lnTo>
                  <a:lnTo>
                    <a:pt x="620" y="372"/>
                  </a:lnTo>
                  <a:lnTo>
                    <a:pt x="597" y="393"/>
                  </a:lnTo>
                  <a:lnTo>
                    <a:pt x="575" y="415"/>
                  </a:lnTo>
                  <a:lnTo>
                    <a:pt x="553" y="438"/>
                  </a:lnTo>
                  <a:lnTo>
                    <a:pt x="532" y="460"/>
                  </a:lnTo>
                  <a:lnTo>
                    <a:pt x="512" y="484"/>
                  </a:lnTo>
                  <a:lnTo>
                    <a:pt x="492" y="508"/>
                  </a:lnTo>
                  <a:lnTo>
                    <a:pt x="474" y="532"/>
                  </a:lnTo>
                  <a:lnTo>
                    <a:pt x="456" y="557"/>
                  </a:lnTo>
                  <a:lnTo>
                    <a:pt x="438" y="582"/>
                  </a:lnTo>
                  <a:lnTo>
                    <a:pt x="422" y="608"/>
                  </a:lnTo>
                  <a:lnTo>
                    <a:pt x="406" y="635"/>
                  </a:lnTo>
                  <a:lnTo>
                    <a:pt x="390" y="662"/>
                  </a:lnTo>
                  <a:lnTo>
                    <a:pt x="376" y="689"/>
                  </a:lnTo>
                  <a:lnTo>
                    <a:pt x="376" y="689"/>
                  </a:lnTo>
                  <a:lnTo>
                    <a:pt x="363" y="718"/>
                  </a:lnTo>
                  <a:lnTo>
                    <a:pt x="350" y="746"/>
                  </a:lnTo>
                  <a:lnTo>
                    <a:pt x="337" y="775"/>
                  </a:lnTo>
                  <a:lnTo>
                    <a:pt x="327" y="805"/>
                  </a:lnTo>
                  <a:lnTo>
                    <a:pt x="317" y="835"/>
                  </a:lnTo>
                  <a:lnTo>
                    <a:pt x="308" y="866"/>
                  </a:lnTo>
                  <a:lnTo>
                    <a:pt x="300" y="897"/>
                  </a:lnTo>
                  <a:lnTo>
                    <a:pt x="292" y="928"/>
                  </a:lnTo>
                  <a:lnTo>
                    <a:pt x="285" y="961"/>
                  </a:lnTo>
                  <a:lnTo>
                    <a:pt x="279" y="993"/>
                  </a:lnTo>
                  <a:lnTo>
                    <a:pt x="274" y="1026"/>
                  </a:lnTo>
                  <a:lnTo>
                    <a:pt x="271" y="1060"/>
                  </a:lnTo>
                  <a:lnTo>
                    <a:pt x="267" y="1094"/>
                  </a:lnTo>
                  <a:lnTo>
                    <a:pt x="265" y="1128"/>
                  </a:lnTo>
                  <a:lnTo>
                    <a:pt x="264" y="1164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4" y="1257"/>
                  </a:lnTo>
                  <a:lnTo>
                    <a:pt x="267" y="1313"/>
                  </a:lnTo>
                  <a:lnTo>
                    <a:pt x="273" y="1367"/>
                  </a:lnTo>
                  <a:lnTo>
                    <a:pt x="281" y="1419"/>
                  </a:lnTo>
                  <a:lnTo>
                    <a:pt x="292" y="1469"/>
                  </a:lnTo>
                  <a:lnTo>
                    <a:pt x="304" y="1517"/>
                  </a:lnTo>
                  <a:lnTo>
                    <a:pt x="319" y="1563"/>
                  </a:lnTo>
                  <a:lnTo>
                    <a:pt x="327" y="1585"/>
                  </a:lnTo>
                  <a:lnTo>
                    <a:pt x="335" y="1608"/>
                  </a:lnTo>
                  <a:lnTo>
                    <a:pt x="335" y="1608"/>
                  </a:lnTo>
                  <a:lnTo>
                    <a:pt x="355" y="1650"/>
                  </a:lnTo>
                  <a:lnTo>
                    <a:pt x="375" y="1692"/>
                  </a:lnTo>
                  <a:lnTo>
                    <a:pt x="398" y="1732"/>
                  </a:lnTo>
                  <a:lnTo>
                    <a:pt x="422" y="1771"/>
                  </a:lnTo>
                  <a:lnTo>
                    <a:pt x="449" y="1809"/>
                  </a:lnTo>
                  <a:lnTo>
                    <a:pt x="477" y="1845"/>
                  </a:lnTo>
                  <a:lnTo>
                    <a:pt x="507" y="1881"/>
                  </a:lnTo>
                  <a:lnTo>
                    <a:pt x="539" y="1914"/>
                  </a:lnTo>
                  <a:lnTo>
                    <a:pt x="539" y="1914"/>
                  </a:lnTo>
                  <a:lnTo>
                    <a:pt x="573" y="1947"/>
                  </a:lnTo>
                  <a:lnTo>
                    <a:pt x="608" y="1978"/>
                  </a:lnTo>
                  <a:lnTo>
                    <a:pt x="646" y="2009"/>
                  </a:lnTo>
                  <a:lnTo>
                    <a:pt x="684" y="2038"/>
                  </a:lnTo>
                  <a:lnTo>
                    <a:pt x="725" y="2067"/>
                  </a:lnTo>
                  <a:lnTo>
                    <a:pt x="766" y="2094"/>
                  </a:lnTo>
                  <a:lnTo>
                    <a:pt x="810" y="2120"/>
                  </a:lnTo>
                  <a:lnTo>
                    <a:pt x="856" y="2145"/>
                  </a:lnTo>
                  <a:lnTo>
                    <a:pt x="856" y="2145"/>
                  </a:lnTo>
                  <a:lnTo>
                    <a:pt x="903" y="2169"/>
                  </a:lnTo>
                  <a:lnTo>
                    <a:pt x="951" y="2192"/>
                  </a:lnTo>
                  <a:lnTo>
                    <a:pt x="1000" y="2215"/>
                  </a:lnTo>
                  <a:lnTo>
                    <a:pt x="1051" y="2236"/>
                  </a:lnTo>
                  <a:lnTo>
                    <a:pt x="1104" y="2257"/>
                  </a:lnTo>
                  <a:lnTo>
                    <a:pt x="1156" y="2276"/>
                  </a:lnTo>
                  <a:lnTo>
                    <a:pt x="1210" y="2295"/>
                  </a:lnTo>
                  <a:lnTo>
                    <a:pt x="1267" y="2313"/>
                  </a:lnTo>
                  <a:lnTo>
                    <a:pt x="1617" y="2428"/>
                  </a:lnTo>
                  <a:lnTo>
                    <a:pt x="1617" y="2428"/>
                  </a:lnTo>
                  <a:lnTo>
                    <a:pt x="1699" y="2455"/>
                  </a:lnTo>
                  <a:lnTo>
                    <a:pt x="1778" y="2484"/>
                  </a:lnTo>
                  <a:lnTo>
                    <a:pt x="1778" y="2484"/>
                  </a:lnTo>
                  <a:lnTo>
                    <a:pt x="1816" y="2500"/>
                  </a:lnTo>
                  <a:lnTo>
                    <a:pt x="1853" y="2517"/>
                  </a:lnTo>
                  <a:lnTo>
                    <a:pt x="1886" y="2537"/>
                  </a:lnTo>
                  <a:lnTo>
                    <a:pt x="1919" y="2558"/>
                  </a:lnTo>
                  <a:lnTo>
                    <a:pt x="1919" y="2558"/>
                  </a:lnTo>
                  <a:lnTo>
                    <a:pt x="1934" y="2569"/>
                  </a:lnTo>
                  <a:lnTo>
                    <a:pt x="1949" y="2580"/>
                  </a:lnTo>
                  <a:lnTo>
                    <a:pt x="1963" y="2593"/>
                  </a:lnTo>
                  <a:lnTo>
                    <a:pt x="1975" y="2606"/>
                  </a:lnTo>
                  <a:lnTo>
                    <a:pt x="1987" y="2619"/>
                  </a:lnTo>
                  <a:lnTo>
                    <a:pt x="1998" y="2633"/>
                  </a:lnTo>
                  <a:lnTo>
                    <a:pt x="2010" y="2648"/>
                  </a:lnTo>
                  <a:lnTo>
                    <a:pt x="2019" y="2664"/>
                  </a:lnTo>
                  <a:lnTo>
                    <a:pt x="2019" y="2664"/>
                  </a:lnTo>
                  <a:lnTo>
                    <a:pt x="2028" y="2680"/>
                  </a:lnTo>
                  <a:lnTo>
                    <a:pt x="2035" y="2696"/>
                  </a:lnTo>
                  <a:lnTo>
                    <a:pt x="2042" y="2715"/>
                  </a:lnTo>
                  <a:lnTo>
                    <a:pt x="2048" y="2732"/>
                  </a:lnTo>
                  <a:lnTo>
                    <a:pt x="2051" y="2751"/>
                  </a:lnTo>
                  <a:lnTo>
                    <a:pt x="2055" y="2771"/>
                  </a:lnTo>
                  <a:lnTo>
                    <a:pt x="2056" y="2791"/>
                  </a:lnTo>
                  <a:lnTo>
                    <a:pt x="2057" y="2813"/>
                  </a:lnTo>
                  <a:lnTo>
                    <a:pt x="2057" y="2813"/>
                  </a:lnTo>
                  <a:lnTo>
                    <a:pt x="2056" y="2839"/>
                  </a:lnTo>
                  <a:lnTo>
                    <a:pt x="2055" y="2863"/>
                  </a:lnTo>
                  <a:lnTo>
                    <a:pt x="2051" y="2887"/>
                  </a:lnTo>
                  <a:lnTo>
                    <a:pt x="2045" y="2908"/>
                  </a:lnTo>
                  <a:lnTo>
                    <a:pt x="2040" y="2930"/>
                  </a:lnTo>
                  <a:lnTo>
                    <a:pt x="2032" y="2951"/>
                  </a:lnTo>
                  <a:lnTo>
                    <a:pt x="2022" y="2970"/>
                  </a:lnTo>
                  <a:lnTo>
                    <a:pt x="2012" y="2989"/>
                  </a:lnTo>
                  <a:lnTo>
                    <a:pt x="2001" y="3007"/>
                  </a:lnTo>
                  <a:lnTo>
                    <a:pt x="1987" y="3023"/>
                  </a:lnTo>
                  <a:lnTo>
                    <a:pt x="1972" y="3039"/>
                  </a:lnTo>
                  <a:lnTo>
                    <a:pt x="1956" y="3054"/>
                  </a:lnTo>
                  <a:lnTo>
                    <a:pt x="1939" y="3068"/>
                  </a:lnTo>
                  <a:lnTo>
                    <a:pt x="1920" y="3081"/>
                  </a:lnTo>
                  <a:lnTo>
                    <a:pt x="1900" y="3092"/>
                  </a:lnTo>
                  <a:lnTo>
                    <a:pt x="1878" y="3103"/>
                  </a:lnTo>
                  <a:lnTo>
                    <a:pt x="1878" y="3103"/>
                  </a:lnTo>
                  <a:lnTo>
                    <a:pt x="1855" y="3114"/>
                  </a:lnTo>
                  <a:lnTo>
                    <a:pt x="1831" y="3123"/>
                  </a:lnTo>
                  <a:lnTo>
                    <a:pt x="1806" y="3132"/>
                  </a:lnTo>
                  <a:lnTo>
                    <a:pt x="1780" y="3140"/>
                  </a:lnTo>
                  <a:lnTo>
                    <a:pt x="1753" y="3148"/>
                  </a:lnTo>
                  <a:lnTo>
                    <a:pt x="1724" y="3155"/>
                  </a:lnTo>
                  <a:lnTo>
                    <a:pt x="1694" y="3161"/>
                  </a:lnTo>
                  <a:lnTo>
                    <a:pt x="1665" y="3167"/>
                  </a:lnTo>
                  <a:lnTo>
                    <a:pt x="1632" y="3172"/>
                  </a:lnTo>
                  <a:lnTo>
                    <a:pt x="1599" y="3176"/>
                  </a:lnTo>
                  <a:lnTo>
                    <a:pt x="1566" y="3179"/>
                  </a:lnTo>
                  <a:lnTo>
                    <a:pt x="1530" y="3183"/>
                  </a:lnTo>
                  <a:lnTo>
                    <a:pt x="1495" y="3185"/>
                  </a:lnTo>
                  <a:lnTo>
                    <a:pt x="1457" y="3186"/>
                  </a:lnTo>
                  <a:lnTo>
                    <a:pt x="1379" y="3188"/>
                  </a:lnTo>
                  <a:lnTo>
                    <a:pt x="1379" y="3188"/>
                  </a:lnTo>
                  <a:lnTo>
                    <a:pt x="1327" y="3187"/>
                  </a:lnTo>
                  <a:lnTo>
                    <a:pt x="1273" y="3185"/>
                  </a:lnTo>
                  <a:lnTo>
                    <a:pt x="1219" y="3180"/>
                  </a:lnTo>
                  <a:lnTo>
                    <a:pt x="1163" y="3175"/>
                  </a:lnTo>
                  <a:lnTo>
                    <a:pt x="1107" y="3168"/>
                  </a:lnTo>
                  <a:lnTo>
                    <a:pt x="1050" y="3160"/>
                  </a:lnTo>
                  <a:lnTo>
                    <a:pt x="990" y="3148"/>
                  </a:lnTo>
                  <a:lnTo>
                    <a:pt x="930" y="3137"/>
                  </a:lnTo>
                  <a:lnTo>
                    <a:pt x="870" y="3123"/>
                  </a:lnTo>
                  <a:lnTo>
                    <a:pt x="807" y="3108"/>
                  </a:lnTo>
                  <a:lnTo>
                    <a:pt x="743" y="3091"/>
                  </a:lnTo>
                  <a:lnTo>
                    <a:pt x="679" y="3073"/>
                  </a:lnTo>
                  <a:lnTo>
                    <a:pt x="614" y="3053"/>
                  </a:lnTo>
                  <a:lnTo>
                    <a:pt x="547" y="3031"/>
                  </a:lnTo>
                  <a:lnTo>
                    <a:pt x="480" y="3008"/>
                  </a:lnTo>
                  <a:lnTo>
                    <a:pt x="410" y="2983"/>
                  </a:lnTo>
                  <a:lnTo>
                    <a:pt x="410" y="2983"/>
                  </a:lnTo>
                  <a:lnTo>
                    <a:pt x="394" y="3036"/>
                  </a:lnTo>
                  <a:lnTo>
                    <a:pt x="376" y="3087"/>
                  </a:lnTo>
                  <a:lnTo>
                    <a:pt x="357" y="3139"/>
                  </a:lnTo>
                  <a:lnTo>
                    <a:pt x="337" y="3190"/>
                  </a:lnTo>
                  <a:lnTo>
                    <a:pt x="317" y="3239"/>
                  </a:lnTo>
                  <a:lnTo>
                    <a:pt x="295" y="3288"/>
                  </a:lnTo>
                  <a:lnTo>
                    <a:pt x="272" y="3336"/>
                  </a:lnTo>
                  <a:lnTo>
                    <a:pt x="248" y="3383"/>
                  </a:lnTo>
                  <a:lnTo>
                    <a:pt x="223" y="3429"/>
                  </a:lnTo>
                  <a:lnTo>
                    <a:pt x="196" y="3475"/>
                  </a:lnTo>
                  <a:lnTo>
                    <a:pt x="169" y="3520"/>
                  </a:lnTo>
                  <a:lnTo>
                    <a:pt x="141" y="3565"/>
                  </a:lnTo>
                  <a:lnTo>
                    <a:pt x="111" y="3608"/>
                  </a:lnTo>
                  <a:lnTo>
                    <a:pt x="82" y="3651"/>
                  </a:lnTo>
                  <a:lnTo>
                    <a:pt x="50" y="3692"/>
                  </a:lnTo>
                  <a:lnTo>
                    <a:pt x="17" y="3733"/>
                  </a:lnTo>
                  <a:lnTo>
                    <a:pt x="0" y="3754"/>
                  </a:lnTo>
                  <a:lnTo>
                    <a:pt x="138" y="3812"/>
                  </a:lnTo>
                  <a:lnTo>
                    <a:pt x="138" y="3812"/>
                  </a:lnTo>
                  <a:lnTo>
                    <a:pt x="224" y="3840"/>
                  </a:lnTo>
                  <a:lnTo>
                    <a:pt x="308" y="3866"/>
                  </a:lnTo>
                  <a:lnTo>
                    <a:pt x="390" y="3889"/>
                  </a:lnTo>
                  <a:lnTo>
                    <a:pt x="472" y="3912"/>
                  </a:lnTo>
                  <a:lnTo>
                    <a:pt x="551" y="3932"/>
                  </a:lnTo>
                  <a:lnTo>
                    <a:pt x="629" y="3950"/>
                  </a:lnTo>
                  <a:lnTo>
                    <a:pt x="706" y="3966"/>
                  </a:lnTo>
                  <a:lnTo>
                    <a:pt x="781" y="3981"/>
                  </a:lnTo>
                  <a:lnTo>
                    <a:pt x="781" y="3981"/>
                  </a:lnTo>
                  <a:lnTo>
                    <a:pt x="857" y="3994"/>
                  </a:lnTo>
                  <a:lnTo>
                    <a:pt x="935" y="4005"/>
                  </a:lnTo>
                  <a:lnTo>
                    <a:pt x="1016" y="4014"/>
                  </a:lnTo>
                  <a:lnTo>
                    <a:pt x="1101" y="4022"/>
                  </a:lnTo>
                  <a:lnTo>
                    <a:pt x="1189" y="4028"/>
                  </a:lnTo>
                  <a:lnTo>
                    <a:pt x="1279" y="4031"/>
                  </a:lnTo>
                  <a:lnTo>
                    <a:pt x="1372" y="4035"/>
                  </a:lnTo>
                  <a:lnTo>
                    <a:pt x="1467" y="4035"/>
                  </a:lnTo>
                  <a:lnTo>
                    <a:pt x="1467" y="4035"/>
                  </a:lnTo>
                  <a:lnTo>
                    <a:pt x="1520" y="4035"/>
                  </a:lnTo>
                  <a:lnTo>
                    <a:pt x="1573" y="4034"/>
                  </a:lnTo>
                  <a:lnTo>
                    <a:pt x="1623" y="4033"/>
                  </a:lnTo>
                  <a:lnTo>
                    <a:pt x="1675" y="4029"/>
                  </a:lnTo>
                  <a:lnTo>
                    <a:pt x="1724" y="4027"/>
                  </a:lnTo>
                  <a:lnTo>
                    <a:pt x="1773" y="4022"/>
                  </a:lnTo>
                  <a:lnTo>
                    <a:pt x="1822" y="4018"/>
                  </a:lnTo>
                  <a:lnTo>
                    <a:pt x="1870" y="4013"/>
                  </a:lnTo>
                  <a:lnTo>
                    <a:pt x="1916" y="4007"/>
                  </a:lnTo>
                  <a:lnTo>
                    <a:pt x="1963" y="4000"/>
                  </a:lnTo>
                  <a:lnTo>
                    <a:pt x="2007" y="3992"/>
                  </a:lnTo>
                  <a:lnTo>
                    <a:pt x="2052" y="3984"/>
                  </a:lnTo>
                  <a:lnTo>
                    <a:pt x="2096" y="3976"/>
                  </a:lnTo>
                  <a:lnTo>
                    <a:pt x="2139" y="3967"/>
                  </a:lnTo>
                  <a:lnTo>
                    <a:pt x="2182" y="3957"/>
                  </a:lnTo>
                  <a:lnTo>
                    <a:pt x="2223" y="3945"/>
                  </a:lnTo>
                  <a:lnTo>
                    <a:pt x="2223" y="3945"/>
                  </a:lnTo>
                  <a:lnTo>
                    <a:pt x="2263" y="3934"/>
                  </a:lnTo>
                  <a:lnTo>
                    <a:pt x="2303" y="3922"/>
                  </a:lnTo>
                  <a:lnTo>
                    <a:pt x="2342" y="3910"/>
                  </a:lnTo>
                  <a:lnTo>
                    <a:pt x="2381" y="3896"/>
                  </a:lnTo>
                  <a:lnTo>
                    <a:pt x="2418" y="3882"/>
                  </a:lnTo>
                  <a:lnTo>
                    <a:pt x="2455" y="3867"/>
                  </a:lnTo>
                  <a:lnTo>
                    <a:pt x="2492" y="3852"/>
                  </a:lnTo>
                  <a:lnTo>
                    <a:pt x="2526" y="3838"/>
                  </a:lnTo>
                  <a:lnTo>
                    <a:pt x="2560" y="3820"/>
                  </a:lnTo>
                  <a:lnTo>
                    <a:pt x="2594" y="3804"/>
                  </a:lnTo>
                  <a:lnTo>
                    <a:pt x="2627" y="3786"/>
                  </a:lnTo>
                  <a:lnTo>
                    <a:pt x="2658" y="3769"/>
                  </a:lnTo>
                  <a:lnTo>
                    <a:pt x="2690" y="3750"/>
                  </a:lnTo>
                  <a:lnTo>
                    <a:pt x="2720" y="3731"/>
                  </a:lnTo>
                  <a:lnTo>
                    <a:pt x="2750" y="3710"/>
                  </a:lnTo>
                  <a:lnTo>
                    <a:pt x="2777" y="3691"/>
                  </a:lnTo>
                  <a:lnTo>
                    <a:pt x="2777" y="3691"/>
                  </a:lnTo>
                  <a:lnTo>
                    <a:pt x="2806" y="3669"/>
                  </a:lnTo>
                  <a:lnTo>
                    <a:pt x="2832" y="3648"/>
                  </a:lnTo>
                  <a:lnTo>
                    <a:pt x="2859" y="3627"/>
                  </a:lnTo>
                  <a:lnTo>
                    <a:pt x="2884" y="3604"/>
                  </a:lnTo>
                  <a:lnTo>
                    <a:pt x="2908" y="3581"/>
                  </a:lnTo>
                  <a:lnTo>
                    <a:pt x="2932" y="3557"/>
                  </a:lnTo>
                  <a:lnTo>
                    <a:pt x="2954" y="3532"/>
                  </a:lnTo>
                  <a:lnTo>
                    <a:pt x="2976" y="3508"/>
                  </a:lnTo>
                  <a:lnTo>
                    <a:pt x="2997" y="3483"/>
                  </a:lnTo>
                  <a:lnTo>
                    <a:pt x="3017" y="3458"/>
                  </a:lnTo>
                  <a:lnTo>
                    <a:pt x="3036" y="3432"/>
                  </a:lnTo>
                  <a:lnTo>
                    <a:pt x="3055" y="3405"/>
                  </a:lnTo>
                  <a:lnTo>
                    <a:pt x="3072" y="3378"/>
                  </a:lnTo>
                  <a:lnTo>
                    <a:pt x="3089" y="3350"/>
                  </a:lnTo>
                  <a:lnTo>
                    <a:pt x="3104" y="3323"/>
                  </a:lnTo>
                  <a:lnTo>
                    <a:pt x="3119" y="3294"/>
                  </a:lnTo>
                  <a:lnTo>
                    <a:pt x="3119" y="3294"/>
                  </a:lnTo>
                  <a:lnTo>
                    <a:pt x="3134" y="3265"/>
                  </a:lnTo>
                  <a:lnTo>
                    <a:pt x="3146" y="3235"/>
                  </a:lnTo>
                  <a:lnTo>
                    <a:pt x="3159" y="3206"/>
                  </a:lnTo>
                  <a:lnTo>
                    <a:pt x="3171" y="3175"/>
                  </a:lnTo>
                  <a:lnTo>
                    <a:pt x="3181" y="3144"/>
                  </a:lnTo>
                  <a:lnTo>
                    <a:pt x="3190" y="3113"/>
                  </a:lnTo>
                  <a:lnTo>
                    <a:pt x="3199" y="3081"/>
                  </a:lnTo>
                  <a:lnTo>
                    <a:pt x="3206" y="3048"/>
                  </a:lnTo>
                  <a:lnTo>
                    <a:pt x="3213" y="3016"/>
                  </a:lnTo>
                  <a:lnTo>
                    <a:pt x="3219" y="2983"/>
                  </a:lnTo>
                  <a:lnTo>
                    <a:pt x="3224" y="2950"/>
                  </a:lnTo>
                  <a:lnTo>
                    <a:pt x="3228" y="2915"/>
                  </a:lnTo>
                  <a:lnTo>
                    <a:pt x="3231" y="2881"/>
                  </a:lnTo>
                  <a:lnTo>
                    <a:pt x="3234" y="2847"/>
                  </a:lnTo>
                  <a:lnTo>
                    <a:pt x="3235" y="2811"/>
                  </a:lnTo>
                  <a:lnTo>
                    <a:pt x="3235" y="2775"/>
                  </a:lnTo>
                  <a:lnTo>
                    <a:pt x="3235" y="2775"/>
                  </a:lnTo>
                  <a:lnTo>
                    <a:pt x="3234" y="2710"/>
                  </a:lnTo>
                  <a:lnTo>
                    <a:pt x="3230" y="2647"/>
                  </a:lnTo>
                  <a:lnTo>
                    <a:pt x="3228" y="2616"/>
                  </a:lnTo>
                  <a:lnTo>
                    <a:pt x="3224" y="2586"/>
                  </a:lnTo>
                  <a:lnTo>
                    <a:pt x="3220" y="2558"/>
                  </a:lnTo>
                  <a:lnTo>
                    <a:pt x="3215" y="2529"/>
                  </a:lnTo>
                  <a:lnTo>
                    <a:pt x="3210" y="2500"/>
                  </a:lnTo>
                  <a:lnTo>
                    <a:pt x="3204" y="2473"/>
                  </a:lnTo>
                  <a:lnTo>
                    <a:pt x="3197" y="2446"/>
                  </a:lnTo>
                  <a:lnTo>
                    <a:pt x="3190" y="2420"/>
                  </a:lnTo>
                  <a:lnTo>
                    <a:pt x="3182" y="2395"/>
                  </a:lnTo>
                  <a:lnTo>
                    <a:pt x="3173" y="2369"/>
                  </a:lnTo>
                  <a:lnTo>
                    <a:pt x="3164" y="2345"/>
                  </a:lnTo>
                  <a:lnTo>
                    <a:pt x="3153" y="2321"/>
                  </a:lnTo>
                  <a:lnTo>
                    <a:pt x="3153" y="2321"/>
                  </a:lnTo>
                  <a:lnTo>
                    <a:pt x="3133" y="2275"/>
                  </a:lnTo>
                  <a:lnTo>
                    <a:pt x="3109" y="2232"/>
                  </a:lnTo>
                  <a:lnTo>
                    <a:pt x="3083" y="2188"/>
                  </a:lnTo>
                  <a:lnTo>
                    <a:pt x="3055" y="2148"/>
                  </a:lnTo>
                  <a:lnTo>
                    <a:pt x="3025" y="2109"/>
                  </a:lnTo>
                  <a:lnTo>
                    <a:pt x="2993" y="2071"/>
                  </a:lnTo>
                  <a:lnTo>
                    <a:pt x="2958" y="2036"/>
                  </a:lnTo>
                  <a:lnTo>
                    <a:pt x="2922" y="2001"/>
                  </a:lnTo>
                  <a:lnTo>
                    <a:pt x="2922" y="2001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cxnSp>
        <p:nvCxnSpPr>
          <p:cNvPr id="80" name="Łącznik prosty 79"/>
          <p:cNvCxnSpPr/>
          <p:nvPr userDrawn="1"/>
        </p:nvCxnSpPr>
        <p:spPr>
          <a:xfrm>
            <a:off x="1691680" y="5445224"/>
            <a:ext cx="0" cy="9361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Symbol zastępczy tekstu 365"/>
          <p:cNvSpPr>
            <a:spLocks noGrp="1"/>
          </p:cNvSpPr>
          <p:nvPr>
            <p:ph type="body" sz="quarter" idx="10" hasCustomPrompt="1"/>
          </p:nvPr>
        </p:nvSpPr>
        <p:spPr>
          <a:xfrm>
            <a:off x="6744981" y="5463242"/>
            <a:ext cx="2152650" cy="26378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>
                <a:solidFill>
                  <a:schemeClr val="tx2"/>
                </a:solidFill>
              </a:defRPr>
            </a:lvl1pPr>
          </a:lstStyle>
          <a:p>
            <a:pPr lvl="0"/>
            <a:r>
              <a:rPr lang="pl-PL" dirty="0" smtClean="0"/>
              <a:t>Imię i Nazwisko</a:t>
            </a:r>
          </a:p>
        </p:txBody>
      </p:sp>
      <p:sp>
        <p:nvSpPr>
          <p:cNvPr id="367" name="Symbol zastępczy tekstu 365"/>
          <p:cNvSpPr>
            <a:spLocks noGrp="1"/>
          </p:cNvSpPr>
          <p:nvPr>
            <p:ph type="body" sz="quarter" idx="11" hasCustomPrompt="1"/>
          </p:nvPr>
        </p:nvSpPr>
        <p:spPr>
          <a:xfrm>
            <a:off x="6746877" y="5733118"/>
            <a:ext cx="2152650" cy="77813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pl-PL" dirty="0" smtClean="0"/>
              <a:t>stanowisko</a:t>
            </a:r>
          </a:p>
          <a:p>
            <a:pPr lvl="0"/>
            <a:endParaRPr lang="pl-PL" dirty="0" smtClean="0"/>
          </a:p>
          <a:p>
            <a:pPr lvl="0"/>
            <a:r>
              <a:rPr lang="pl-PL" dirty="0" smtClean="0"/>
              <a:t>xxx@pbs.pl</a:t>
            </a:r>
          </a:p>
          <a:p>
            <a:pPr lvl="0"/>
            <a:r>
              <a:rPr lang="pl-PL" dirty="0" smtClean="0"/>
              <a:t>0048 123 456 789</a:t>
            </a:r>
          </a:p>
        </p:txBody>
      </p:sp>
      <p:sp>
        <p:nvSpPr>
          <p:cNvPr id="653" name="Symbol zastępczy obrazu 652"/>
          <p:cNvSpPr>
            <a:spLocks noGrp="1"/>
          </p:cNvSpPr>
          <p:nvPr>
            <p:ph type="pic" sz="quarter" idx="12" hasCustomPrompt="1"/>
          </p:nvPr>
        </p:nvSpPr>
        <p:spPr>
          <a:xfrm>
            <a:off x="5713944" y="5472571"/>
            <a:ext cx="903287" cy="99536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bg2"/>
                </a:solidFill>
              </a:defRPr>
            </a:lvl1pPr>
          </a:lstStyle>
          <a:p>
            <a:r>
              <a:rPr lang="pl-PL" dirty="0" smtClean="0"/>
              <a:t>Miejsce na Twoje zdjęcie</a:t>
            </a:r>
            <a:endParaRPr lang="pl-PL" dirty="0"/>
          </a:p>
        </p:txBody>
      </p:sp>
      <p:pic>
        <p:nvPicPr>
          <p:cNvPr id="329" name="Obraz 32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57192"/>
          </a:xfrm>
          <a:prstGeom prst="rect">
            <a:avLst/>
          </a:prstGeom>
        </p:spPr>
      </p:pic>
      <p:sp>
        <p:nvSpPr>
          <p:cNvPr id="901" name="pole tekstowe 900"/>
          <p:cNvSpPr txBox="1"/>
          <p:nvPr userDrawn="1"/>
        </p:nvSpPr>
        <p:spPr>
          <a:xfrm>
            <a:off x="6156176" y="1124744"/>
            <a:ext cx="23762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W celu uzyskania szczegółowych informacji 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– </a:t>
            </a:r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skontaktuj się z nami. 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/>
            </a:r>
            <a:b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</a:b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Z </a:t>
            </a:r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chęcią odpowiemy na pytania 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również podczas </a:t>
            </a:r>
            <a:r>
              <a:rPr lang="pl-PL" sz="1000" dirty="0">
                <a:solidFill>
                  <a:srgbClr val="004B88">
                    <a:lumMod val="20000"/>
                    <a:lumOff val="80000"/>
                  </a:srgbClr>
                </a:solidFill>
              </a:rPr>
              <a:t>spotkania</a:t>
            </a:r>
            <a:r>
              <a:rPr lang="pl-PL" sz="1000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.</a:t>
            </a:r>
            <a:endParaRPr lang="pl-PL" sz="1000" dirty="0">
              <a:solidFill>
                <a:srgbClr val="004B88">
                  <a:lumMod val="20000"/>
                  <a:lumOff val="80000"/>
                </a:srgbClr>
              </a:solidFill>
            </a:endParaRPr>
          </a:p>
        </p:txBody>
      </p:sp>
      <p:sp>
        <p:nvSpPr>
          <p:cNvPr id="902" name="Prostokąt 901"/>
          <p:cNvSpPr/>
          <p:nvPr userDrawn="1"/>
        </p:nvSpPr>
        <p:spPr>
          <a:xfrm>
            <a:off x="5580112" y="692696"/>
            <a:ext cx="29523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pl-PL" dirty="0" smtClean="0">
                <a:solidFill>
                  <a:srgbClr val="004B88">
                    <a:lumMod val="20000"/>
                    <a:lumOff val="80000"/>
                  </a:srgbClr>
                </a:solidFill>
              </a:rPr>
              <a:t>Dziękujemy za uwagę</a:t>
            </a:r>
            <a:endParaRPr lang="pl-PL" dirty="0">
              <a:solidFill>
                <a:srgbClr val="004B88">
                  <a:lumMod val="20000"/>
                  <a:lumOff val="80000"/>
                </a:srgbClr>
              </a:solidFill>
            </a:endParaRPr>
          </a:p>
        </p:txBody>
      </p:sp>
      <p:grpSp>
        <p:nvGrpSpPr>
          <p:cNvPr id="369" name="Grupa 368"/>
          <p:cNvGrpSpPr/>
          <p:nvPr userDrawn="1"/>
        </p:nvGrpSpPr>
        <p:grpSpPr>
          <a:xfrm>
            <a:off x="30163" y="49214"/>
            <a:ext cx="8358261" cy="4997950"/>
            <a:chOff x="30163" y="49213"/>
            <a:chExt cx="8426451" cy="5038725"/>
          </a:xfrm>
        </p:grpSpPr>
        <p:grpSp>
          <p:nvGrpSpPr>
            <p:cNvPr id="370" name="Group 205"/>
            <p:cNvGrpSpPr>
              <a:grpSpLocks/>
            </p:cNvGrpSpPr>
            <p:nvPr/>
          </p:nvGrpSpPr>
          <p:grpSpPr bwMode="auto">
            <a:xfrm>
              <a:off x="63501" y="61913"/>
              <a:ext cx="8393113" cy="5026025"/>
              <a:chOff x="40" y="39"/>
              <a:chExt cx="5287" cy="3166"/>
            </a:xfrm>
          </p:grpSpPr>
          <p:sp>
            <p:nvSpPr>
              <p:cNvPr id="922" name="Freeform 5"/>
              <p:cNvSpPr>
                <a:spLocks/>
              </p:cNvSpPr>
              <p:nvPr/>
            </p:nvSpPr>
            <p:spPr bwMode="auto">
              <a:xfrm>
                <a:off x="1853" y="2228"/>
                <a:ext cx="37" cy="38"/>
              </a:xfrm>
              <a:custGeom>
                <a:avLst/>
                <a:gdLst>
                  <a:gd name="T0" fmla="*/ 18 w 37"/>
                  <a:gd name="T1" fmla="*/ 38 h 38"/>
                  <a:gd name="T2" fmla="*/ 18 w 37"/>
                  <a:gd name="T3" fmla="*/ 38 h 38"/>
                  <a:gd name="T4" fmla="*/ 14 w 37"/>
                  <a:gd name="T5" fmla="*/ 38 h 38"/>
                  <a:gd name="T6" fmla="*/ 11 w 37"/>
                  <a:gd name="T7" fmla="*/ 37 h 38"/>
                  <a:gd name="T8" fmla="*/ 8 w 37"/>
                  <a:gd name="T9" fmla="*/ 35 h 38"/>
                  <a:gd name="T10" fmla="*/ 5 w 37"/>
                  <a:gd name="T11" fmla="*/ 33 h 38"/>
                  <a:gd name="T12" fmla="*/ 3 w 37"/>
                  <a:gd name="T13" fmla="*/ 30 h 38"/>
                  <a:gd name="T14" fmla="*/ 1 w 37"/>
                  <a:gd name="T15" fmla="*/ 27 h 38"/>
                  <a:gd name="T16" fmla="*/ 0 w 37"/>
                  <a:gd name="T17" fmla="*/ 23 h 38"/>
                  <a:gd name="T18" fmla="*/ 0 w 37"/>
                  <a:gd name="T19" fmla="*/ 19 h 38"/>
                  <a:gd name="T20" fmla="*/ 0 w 37"/>
                  <a:gd name="T21" fmla="*/ 19 h 38"/>
                  <a:gd name="T22" fmla="*/ 0 w 37"/>
                  <a:gd name="T23" fmla="*/ 15 h 38"/>
                  <a:gd name="T24" fmla="*/ 1 w 37"/>
                  <a:gd name="T25" fmla="*/ 11 h 38"/>
                  <a:gd name="T26" fmla="*/ 3 w 37"/>
                  <a:gd name="T27" fmla="*/ 8 h 38"/>
                  <a:gd name="T28" fmla="*/ 5 w 37"/>
                  <a:gd name="T29" fmla="*/ 6 h 38"/>
                  <a:gd name="T30" fmla="*/ 8 w 37"/>
                  <a:gd name="T31" fmla="*/ 3 h 38"/>
                  <a:gd name="T32" fmla="*/ 11 w 37"/>
                  <a:gd name="T33" fmla="*/ 2 h 38"/>
                  <a:gd name="T34" fmla="*/ 14 w 37"/>
                  <a:gd name="T35" fmla="*/ 1 h 38"/>
                  <a:gd name="T36" fmla="*/ 18 w 37"/>
                  <a:gd name="T37" fmla="*/ 0 h 38"/>
                  <a:gd name="T38" fmla="*/ 18 w 37"/>
                  <a:gd name="T39" fmla="*/ 0 h 38"/>
                  <a:gd name="T40" fmla="*/ 22 w 37"/>
                  <a:gd name="T41" fmla="*/ 1 h 38"/>
                  <a:gd name="T42" fmla="*/ 26 w 37"/>
                  <a:gd name="T43" fmla="*/ 2 h 38"/>
                  <a:gd name="T44" fmla="*/ 29 w 37"/>
                  <a:gd name="T45" fmla="*/ 3 h 38"/>
                  <a:gd name="T46" fmla="*/ 32 w 37"/>
                  <a:gd name="T47" fmla="*/ 6 h 38"/>
                  <a:gd name="T48" fmla="*/ 34 w 37"/>
                  <a:gd name="T49" fmla="*/ 8 h 38"/>
                  <a:gd name="T50" fmla="*/ 36 w 37"/>
                  <a:gd name="T51" fmla="*/ 11 h 38"/>
                  <a:gd name="T52" fmla="*/ 37 w 37"/>
                  <a:gd name="T53" fmla="*/ 15 h 38"/>
                  <a:gd name="T54" fmla="*/ 37 w 37"/>
                  <a:gd name="T55" fmla="*/ 19 h 38"/>
                  <a:gd name="T56" fmla="*/ 37 w 37"/>
                  <a:gd name="T57" fmla="*/ 19 h 38"/>
                  <a:gd name="T58" fmla="*/ 37 w 37"/>
                  <a:gd name="T59" fmla="*/ 23 h 38"/>
                  <a:gd name="T60" fmla="*/ 36 w 37"/>
                  <a:gd name="T61" fmla="*/ 27 h 38"/>
                  <a:gd name="T62" fmla="*/ 34 w 37"/>
                  <a:gd name="T63" fmla="*/ 30 h 38"/>
                  <a:gd name="T64" fmla="*/ 32 w 37"/>
                  <a:gd name="T65" fmla="*/ 33 h 38"/>
                  <a:gd name="T66" fmla="*/ 29 w 37"/>
                  <a:gd name="T67" fmla="*/ 35 h 38"/>
                  <a:gd name="T68" fmla="*/ 26 w 37"/>
                  <a:gd name="T69" fmla="*/ 37 h 38"/>
                  <a:gd name="T70" fmla="*/ 22 w 37"/>
                  <a:gd name="T71" fmla="*/ 38 h 38"/>
                  <a:gd name="T72" fmla="*/ 18 w 37"/>
                  <a:gd name="T73" fmla="*/ 38 h 38"/>
                  <a:gd name="T74" fmla="*/ 18 w 37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8">
                    <a:moveTo>
                      <a:pt x="18" y="38"/>
                    </a:moveTo>
                    <a:lnTo>
                      <a:pt x="18" y="38"/>
                    </a:lnTo>
                    <a:lnTo>
                      <a:pt x="14" y="38"/>
                    </a:lnTo>
                    <a:lnTo>
                      <a:pt x="11" y="37"/>
                    </a:lnTo>
                    <a:lnTo>
                      <a:pt x="8" y="35"/>
                    </a:lnTo>
                    <a:lnTo>
                      <a:pt x="5" y="33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2"/>
                    </a:lnTo>
                    <a:lnTo>
                      <a:pt x="1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6" y="11"/>
                    </a:lnTo>
                    <a:lnTo>
                      <a:pt x="37" y="15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23"/>
                    </a:lnTo>
                    <a:lnTo>
                      <a:pt x="36" y="27"/>
                    </a:lnTo>
                    <a:lnTo>
                      <a:pt x="34" y="30"/>
                    </a:lnTo>
                    <a:lnTo>
                      <a:pt x="32" y="33"/>
                    </a:lnTo>
                    <a:lnTo>
                      <a:pt x="29" y="35"/>
                    </a:lnTo>
                    <a:lnTo>
                      <a:pt x="26" y="37"/>
                    </a:lnTo>
                    <a:lnTo>
                      <a:pt x="22" y="38"/>
                    </a:lnTo>
                    <a:lnTo>
                      <a:pt x="18" y="38"/>
                    </a:lnTo>
                    <a:lnTo>
                      <a:pt x="18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3" name="Freeform 6"/>
              <p:cNvSpPr>
                <a:spLocks/>
              </p:cNvSpPr>
              <p:nvPr/>
            </p:nvSpPr>
            <p:spPr bwMode="auto">
              <a:xfrm>
                <a:off x="1855" y="2270"/>
                <a:ext cx="41" cy="97"/>
              </a:xfrm>
              <a:custGeom>
                <a:avLst/>
                <a:gdLst>
                  <a:gd name="T0" fmla="*/ 0 w 41"/>
                  <a:gd name="T1" fmla="*/ 63 h 97"/>
                  <a:gd name="T2" fmla="*/ 0 w 41"/>
                  <a:gd name="T3" fmla="*/ 63 h 97"/>
                  <a:gd name="T4" fmla="*/ 2 w 41"/>
                  <a:gd name="T5" fmla="*/ 78 h 97"/>
                  <a:gd name="T6" fmla="*/ 4 w 41"/>
                  <a:gd name="T7" fmla="*/ 93 h 97"/>
                  <a:gd name="T8" fmla="*/ 4 w 41"/>
                  <a:gd name="T9" fmla="*/ 93 h 97"/>
                  <a:gd name="T10" fmla="*/ 6 w 41"/>
                  <a:gd name="T11" fmla="*/ 97 h 97"/>
                  <a:gd name="T12" fmla="*/ 7 w 41"/>
                  <a:gd name="T13" fmla="*/ 97 h 97"/>
                  <a:gd name="T14" fmla="*/ 8 w 41"/>
                  <a:gd name="T15" fmla="*/ 97 h 97"/>
                  <a:gd name="T16" fmla="*/ 25 w 41"/>
                  <a:gd name="T17" fmla="*/ 97 h 97"/>
                  <a:gd name="T18" fmla="*/ 25 w 41"/>
                  <a:gd name="T19" fmla="*/ 97 h 97"/>
                  <a:gd name="T20" fmla="*/ 26 w 41"/>
                  <a:gd name="T21" fmla="*/ 97 h 97"/>
                  <a:gd name="T22" fmla="*/ 27 w 41"/>
                  <a:gd name="T23" fmla="*/ 97 h 97"/>
                  <a:gd name="T24" fmla="*/ 29 w 41"/>
                  <a:gd name="T25" fmla="*/ 93 h 97"/>
                  <a:gd name="T26" fmla="*/ 29 w 41"/>
                  <a:gd name="T27" fmla="*/ 93 h 97"/>
                  <a:gd name="T28" fmla="*/ 30 w 41"/>
                  <a:gd name="T29" fmla="*/ 85 h 97"/>
                  <a:gd name="T30" fmla="*/ 32 w 41"/>
                  <a:gd name="T31" fmla="*/ 75 h 97"/>
                  <a:gd name="T32" fmla="*/ 34 w 41"/>
                  <a:gd name="T33" fmla="*/ 59 h 97"/>
                  <a:gd name="T34" fmla="*/ 34 w 41"/>
                  <a:gd name="T35" fmla="*/ 59 h 97"/>
                  <a:gd name="T36" fmla="*/ 35 w 41"/>
                  <a:gd name="T37" fmla="*/ 56 h 97"/>
                  <a:gd name="T38" fmla="*/ 36 w 41"/>
                  <a:gd name="T39" fmla="*/ 54 h 97"/>
                  <a:gd name="T40" fmla="*/ 38 w 41"/>
                  <a:gd name="T41" fmla="*/ 51 h 97"/>
                  <a:gd name="T42" fmla="*/ 38 w 41"/>
                  <a:gd name="T43" fmla="*/ 49 h 97"/>
                  <a:gd name="T44" fmla="*/ 38 w 41"/>
                  <a:gd name="T45" fmla="*/ 49 h 97"/>
                  <a:gd name="T46" fmla="*/ 40 w 41"/>
                  <a:gd name="T47" fmla="*/ 33 h 97"/>
                  <a:gd name="T48" fmla="*/ 41 w 41"/>
                  <a:gd name="T49" fmla="*/ 21 h 97"/>
                  <a:gd name="T50" fmla="*/ 40 w 41"/>
                  <a:gd name="T51" fmla="*/ 9 h 97"/>
                  <a:gd name="T52" fmla="*/ 40 w 41"/>
                  <a:gd name="T53" fmla="*/ 9 h 97"/>
                  <a:gd name="T54" fmla="*/ 40 w 41"/>
                  <a:gd name="T55" fmla="*/ 8 h 97"/>
                  <a:gd name="T56" fmla="*/ 38 w 41"/>
                  <a:gd name="T57" fmla="*/ 6 h 97"/>
                  <a:gd name="T58" fmla="*/ 33 w 41"/>
                  <a:gd name="T59" fmla="*/ 3 h 97"/>
                  <a:gd name="T60" fmla="*/ 26 w 41"/>
                  <a:gd name="T61" fmla="*/ 1 h 97"/>
                  <a:gd name="T62" fmla="*/ 16 w 41"/>
                  <a:gd name="T63" fmla="*/ 0 h 97"/>
                  <a:gd name="T64" fmla="*/ 16 w 41"/>
                  <a:gd name="T65" fmla="*/ 0 h 97"/>
                  <a:gd name="T66" fmla="*/ 10 w 41"/>
                  <a:gd name="T67" fmla="*/ 1 h 97"/>
                  <a:gd name="T68" fmla="*/ 5 w 41"/>
                  <a:gd name="T69" fmla="*/ 1 h 97"/>
                  <a:gd name="T70" fmla="*/ 5 w 41"/>
                  <a:gd name="T71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97">
                    <a:moveTo>
                      <a:pt x="0" y="63"/>
                    </a:moveTo>
                    <a:lnTo>
                      <a:pt x="0" y="63"/>
                    </a:lnTo>
                    <a:lnTo>
                      <a:pt x="2" y="78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6" y="97"/>
                    </a:lnTo>
                    <a:lnTo>
                      <a:pt x="7" y="97"/>
                    </a:lnTo>
                    <a:lnTo>
                      <a:pt x="8" y="97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26" y="97"/>
                    </a:lnTo>
                    <a:lnTo>
                      <a:pt x="27" y="97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30" y="85"/>
                    </a:lnTo>
                    <a:lnTo>
                      <a:pt x="32" y="75"/>
                    </a:lnTo>
                    <a:lnTo>
                      <a:pt x="34" y="59"/>
                    </a:lnTo>
                    <a:lnTo>
                      <a:pt x="34" y="59"/>
                    </a:lnTo>
                    <a:lnTo>
                      <a:pt x="35" y="56"/>
                    </a:lnTo>
                    <a:lnTo>
                      <a:pt x="36" y="54"/>
                    </a:lnTo>
                    <a:lnTo>
                      <a:pt x="38" y="51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40" y="33"/>
                    </a:lnTo>
                    <a:lnTo>
                      <a:pt x="41" y="21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3" y="3"/>
                    </a:lnTo>
                    <a:lnTo>
                      <a:pt x="2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1"/>
                    </a:lnTo>
                    <a:lnTo>
                      <a:pt x="5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4" name="Freeform 7"/>
              <p:cNvSpPr>
                <a:spLocks/>
              </p:cNvSpPr>
              <p:nvPr/>
            </p:nvSpPr>
            <p:spPr bwMode="auto">
              <a:xfrm>
                <a:off x="1607" y="2228"/>
                <a:ext cx="38" cy="38"/>
              </a:xfrm>
              <a:custGeom>
                <a:avLst/>
                <a:gdLst>
                  <a:gd name="T0" fmla="*/ 20 w 38"/>
                  <a:gd name="T1" fmla="*/ 38 h 38"/>
                  <a:gd name="T2" fmla="*/ 20 w 38"/>
                  <a:gd name="T3" fmla="*/ 38 h 38"/>
                  <a:gd name="T4" fmla="*/ 23 w 38"/>
                  <a:gd name="T5" fmla="*/ 38 h 38"/>
                  <a:gd name="T6" fmla="*/ 27 w 38"/>
                  <a:gd name="T7" fmla="*/ 37 h 38"/>
                  <a:gd name="T8" fmla="*/ 30 w 38"/>
                  <a:gd name="T9" fmla="*/ 35 h 38"/>
                  <a:gd name="T10" fmla="*/ 33 w 38"/>
                  <a:gd name="T11" fmla="*/ 33 h 38"/>
                  <a:gd name="T12" fmla="*/ 35 w 38"/>
                  <a:gd name="T13" fmla="*/ 30 h 38"/>
                  <a:gd name="T14" fmla="*/ 37 w 38"/>
                  <a:gd name="T15" fmla="*/ 27 h 38"/>
                  <a:gd name="T16" fmla="*/ 38 w 38"/>
                  <a:gd name="T17" fmla="*/ 23 h 38"/>
                  <a:gd name="T18" fmla="*/ 38 w 38"/>
                  <a:gd name="T19" fmla="*/ 19 h 38"/>
                  <a:gd name="T20" fmla="*/ 38 w 38"/>
                  <a:gd name="T21" fmla="*/ 19 h 38"/>
                  <a:gd name="T22" fmla="*/ 38 w 38"/>
                  <a:gd name="T23" fmla="*/ 15 h 38"/>
                  <a:gd name="T24" fmla="*/ 37 w 38"/>
                  <a:gd name="T25" fmla="*/ 11 h 38"/>
                  <a:gd name="T26" fmla="*/ 35 w 38"/>
                  <a:gd name="T27" fmla="*/ 8 h 38"/>
                  <a:gd name="T28" fmla="*/ 33 w 38"/>
                  <a:gd name="T29" fmla="*/ 6 h 38"/>
                  <a:gd name="T30" fmla="*/ 30 w 38"/>
                  <a:gd name="T31" fmla="*/ 3 h 38"/>
                  <a:gd name="T32" fmla="*/ 27 w 38"/>
                  <a:gd name="T33" fmla="*/ 2 h 38"/>
                  <a:gd name="T34" fmla="*/ 23 w 38"/>
                  <a:gd name="T35" fmla="*/ 1 h 38"/>
                  <a:gd name="T36" fmla="*/ 20 w 38"/>
                  <a:gd name="T37" fmla="*/ 0 h 38"/>
                  <a:gd name="T38" fmla="*/ 20 w 38"/>
                  <a:gd name="T39" fmla="*/ 0 h 38"/>
                  <a:gd name="T40" fmla="*/ 15 w 38"/>
                  <a:gd name="T41" fmla="*/ 1 h 38"/>
                  <a:gd name="T42" fmla="*/ 12 w 38"/>
                  <a:gd name="T43" fmla="*/ 2 h 38"/>
                  <a:gd name="T44" fmla="*/ 8 w 38"/>
                  <a:gd name="T45" fmla="*/ 3 h 38"/>
                  <a:gd name="T46" fmla="*/ 6 w 38"/>
                  <a:gd name="T47" fmla="*/ 6 h 38"/>
                  <a:gd name="T48" fmla="*/ 3 w 38"/>
                  <a:gd name="T49" fmla="*/ 8 h 38"/>
                  <a:gd name="T50" fmla="*/ 2 w 38"/>
                  <a:gd name="T51" fmla="*/ 11 h 38"/>
                  <a:gd name="T52" fmla="*/ 1 w 38"/>
                  <a:gd name="T53" fmla="*/ 15 h 38"/>
                  <a:gd name="T54" fmla="*/ 0 w 38"/>
                  <a:gd name="T55" fmla="*/ 19 h 38"/>
                  <a:gd name="T56" fmla="*/ 0 w 38"/>
                  <a:gd name="T57" fmla="*/ 19 h 38"/>
                  <a:gd name="T58" fmla="*/ 1 w 38"/>
                  <a:gd name="T59" fmla="*/ 23 h 38"/>
                  <a:gd name="T60" fmla="*/ 2 w 38"/>
                  <a:gd name="T61" fmla="*/ 27 h 38"/>
                  <a:gd name="T62" fmla="*/ 3 w 38"/>
                  <a:gd name="T63" fmla="*/ 30 h 38"/>
                  <a:gd name="T64" fmla="*/ 6 w 38"/>
                  <a:gd name="T65" fmla="*/ 33 h 38"/>
                  <a:gd name="T66" fmla="*/ 8 w 38"/>
                  <a:gd name="T67" fmla="*/ 35 h 38"/>
                  <a:gd name="T68" fmla="*/ 12 w 38"/>
                  <a:gd name="T69" fmla="*/ 37 h 38"/>
                  <a:gd name="T70" fmla="*/ 15 w 38"/>
                  <a:gd name="T71" fmla="*/ 38 h 38"/>
                  <a:gd name="T72" fmla="*/ 20 w 38"/>
                  <a:gd name="T73" fmla="*/ 38 h 38"/>
                  <a:gd name="T74" fmla="*/ 20 w 38"/>
                  <a:gd name="T7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38">
                    <a:moveTo>
                      <a:pt x="20" y="38"/>
                    </a:moveTo>
                    <a:lnTo>
                      <a:pt x="20" y="38"/>
                    </a:lnTo>
                    <a:lnTo>
                      <a:pt x="23" y="38"/>
                    </a:lnTo>
                    <a:lnTo>
                      <a:pt x="27" y="37"/>
                    </a:lnTo>
                    <a:lnTo>
                      <a:pt x="30" y="35"/>
                    </a:lnTo>
                    <a:lnTo>
                      <a:pt x="33" y="33"/>
                    </a:lnTo>
                    <a:lnTo>
                      <a:pt x="35" y="30"/>
                    </a:lnTo>
                    <a:lnTo>
                      <a:pt x="37" y="27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8" y="19"/>
                    </a:lnTo>
                    <a:lnTo>
                      <a:pt x="38" y="15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3" y="6"/>
                    </a:lnTo>
                    <a:lnTo>
                      <a:pt x="30" y="3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6" y="33"/>
                    </a:lnTo>
                    <a:lnTo>
                      <a:pt x="8" y="35"/>
                    </a:lnTo>
                    <a:lnTo>
                      <a:pt x="12" y="37"/>
                    </a:lnTo>
                    <a:lnTo>
                      <a:pt x="15" y="38"/>
                    </a:lnTo>
                    <a:lnTo>
                      <a:pt x="20" y="38"/>
                    </a:lnTo>
                    <a:lnTo>
                      <a:pt x="2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5" name="Freeform 8"/>
              <p:cNvSpPr>
                <a:spLocks/>
              </p:cNvSpPr>
              <p:nvPr/>
            </p:nvSpPr>
            <p:spPr bwMode="auto">
              <a:xfrm>
                <a:off x="1602" y="2270"/>
                <a:ext cx="41" cy="97"/>
              </a:xfrm>
              <a:custGeom>
                <a:avLst/>
                <a:gdLst>
                  <a:gd name="T0" fmla="*/ 36 w 41"/>
                  <a:gd name="T1" fmla="*/ 2 h 97"/>
                  <a:gd name="T2" fmla="*/ 36 w 41"/>
                  <a:gd name="T3" fmla="*/ 2 h 97"/>
                  <a:gd name="T4" fmla="*/ 36 w 41"/>
                  <a:gd name="T5" fmla="*/ 1 h 97"/>
                  <a:gd name="T6" fmla="*/ 36 w 41"/>
                  <a:gd name="T7" fmla="*/ 1 h 97"/>
                  <a:gd name="T8" fmla="*/ 30 w 41"/>
                  <a:gd name="T9" fmla="*/ 1 h 97"/>
                  <a:gd name="T10" fmla="*/ 25 w 41"/>
                  <a:gd name="T11" fmla="*/ 0 h 97"/>
                  <a:gd name="T12" fmla="*/ 25 w 41"/>
                  <a:gd name="T13" fmla="*/ 0 h 97"/>
                  <a:gd name="T14" fmla="*/ 15 w 41"/>
                  <a:gd name="T15" fmla="*/ 1 h 97"/>
                  <a:gd name="T16" fmla="*/ 8 w 41"/>
                  <a:gd name="T17" fmla="*/ 3 h 97"/>
                  <a:gd name="T18" fmla="*/ 2 w 41"/>
                  <a:gd name="T19" fmla="*/ 6 h 97"/>
                  <a:gd name="T20" fmla="*/ 1 w 41"/>
                  <a:gd name="T21" fmla="*/ 8 h 97"/>
                  <a:gd name="T22" fmla="*/ 0 w 41"/>
                  <a:gd name="T23" fmla="*/ 9 h 97"/>
                  <a:gd name="T24" fmla="*/ 0 w 41"/>
                  <a:gd name="T25" fmla="*/ 9 h 97"/>
                  <a:gd name="T26" fmla="*/ 0 w 41"/>
                  <a:gd name="T27" fmla="*/ 21 h 97"/>
                  <a:gd name="T28" fmla="*/ 1 w 41"/>
                  <a:gd name="T29" fmla="*/ 33 h 97"/>
                  <a:gd name="T30" fmla="*/ 2 w 41"/>
                  <a:gd name="T31" fmla="*/ 49 h 97"/>
                  <a:gd name="T32" fmla="*/ 2 w 41"/>
                  <a:gd name="T33" fmla="*/ 49 h 97"/>
                  <a:gd name="T34" fmla="*/ 3 w 41"/>
                  <a:gd name="T35" fmla="*/ 51 h 97"/>
                  <a:gd name="T36" fmla="*/ 4 w 41"/>
                  <a:gd name="T37" fmla="*/ 54 h 97"/>
                  <a:gd name="T38" fmla="*/ 6 w 41"/>
                  <a:gd name="T39" fmla="*/ 56 h 97"/>
                  <a:gd name="T40" fmla="*/ 6 w 41"/>
                  <a:gd name="T41" fmla="*/ 59 h 97"/>
                  <a:gd name="T42" fmla="*/ 6 w 41"/>
                  <a:gd name="T43" fmla="*/ 59 h 97"/>
                  <a:gd name="T44" fmla="*/ 9 w 41"/>
                  <a:gd name="T45" fmla="*/ 75 h 97"/>
                  <a:gd name="T46" fmla="*/ 10 w 41"/>
                  <a:gd name="T47" fmla="*/ 85 h 97"/>
                  <a:gd name="T48" fmla="*/ 12 w 41"/>
                  <a:gd name="T49" fmla="*/ 93 h 97"/>
                  <a:gd name="T50" fmla="*/ 12 w 41"/>
                  <a:gd name="T51" fmla="*/ 93 h 97"/>
                  <a:gd name="T52" fmla="*/ 14 w 41"/>
                  <a:gd name="T53" fmla="*/ 97 h 97"/>
                  <a:gd name="T54" fmla="*/ 14 w 41"/>
                  <a:gd name="T55" fmla="*/ 97 h 97"/>
                  <a:gd name="T56" fmla="*/ 16 w 41"/>
                  <a:gd name="T57" fmla="*/ 97 h 97"/>
                  <a:gd name="T58" fmla="*/ 33 w 41"/>
                  <a:gd name="T59" fmla="*/ 97 h 97"/>
                  <a:gd name="T60" fmla="*/ 33 w 41"/>
                  <a:gd name="T61" fmla="*/ 97 h 97"/>
                  <a:gd name="T62" fmla="*/ 34 w 41"/>
                  <a:gd name="T63" fmla="*/ 97 h 97"/>
                  <a:gd name="T64" fmla="*/ 35 w 41"/>
                  <a:gd name="T65" fmla="*/ 97 h 97"/>
                  <a:gd name="T66" fmla="*/ 36 w 41"/>
                  <a:gd name="T67" fmla="*/ 93 h 97"/>
                  <a:gd name="T68" fmla="*/ 36 w 41"/>
                  <a:gd name="T69" fmla="*/ 93 h 97"/>
                  <a:gd name="T70" fmla="*/ 39 w 41"/>
                  <a:gd name="T71" fmla="*/ 78 h 97"/>
                  <a:gd name="T72" fmla="*/ 41 w 41"/>
                  <a:gd name="T73" fmla="*/ 6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" h="97">
                    <a:moveTo>
                      <a:pt x="36" y="2"/>
                    </a:moveTo>
                    <a:lnTo>
                      <a:pt x="36" y="2"/>
                    </a:lnTo>
                    <a:lnTo>
                      <a:pt x="36" y="1"/>
                    </a:lnTo>
                    <a:lnTo>
                      <a:pt x="36" y="1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5" y="1"/>
                    </a:lnTo>
                    <a:lnTo>
                      <a:pt x="8" y="3"/>
                    </a:lnTo>
                    <a:lnTo>
                      <a:pt x="2" y="6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21"/>
                    </a:lnTo>
                    <a:lnTo>
                      <a:pt x="1" y="33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3" y="51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9" y="75"/>
                    </a:lnTo>
                    <a:lnTo>
                      <a:pt x="10" y="85"/>
                    </a:lnTo>
                    <a:lnTo>
                      <a:pt x="12" y="93"/>
                    </a:lnTo>
                    <a:lnTo>
                      <a:pt x="12" y="93"/>
                    </a:lnTo>
                    <a:lnTo>
                      <a:pt x="14" y="97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33" y="97"/>
                    </a:lnTo>
                    <a:lnTo>
                      <a:pt x="33" y="97"/>
                    </a:lnTo>
                    <a:lnTo>
                      <a:pt x="34" y="97"/>
                    </a:lnTo>
                    <a:lnTo>
                      <a:pt x="35" y="97"/>
                    </a:lnTo>
                    <a:lnTo>
                      <a:pt x="36" y="93"/>
                    </a:lnTo>
                    <a:lnTo>
                      <a:pt x="36" y="93"/>
                    </a:lnTo>
                    <a:lnTo>
                      <a:pt x="39" y="78"/>
                    </a:lnTo>
                    <a:lnTo>
                      <a:pt x="41" y="6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6" name="Freeform 9"/>
              <p:cNvSpPr>
                <a:spLocks/>
              </p:cNvSpPr>
              <p:nvPr/>
            </p:nvSpPr>
            <p:spPr bwMode="auto">
              <a:xfrm>
                <a:off x="1794" y="2204"/>
                <a:ext cx="50" cy="49"/>
              </a:xfrm>
              <a:custGeom>
                <a:avLst/>
                <a:gdLst>
                  <a:gd name="T0" fmla="*/ 50 w 50"/>
                  <a:gd name="T1" fmla="*/ 24 h 49"/>
                  <a:gd name="T2" fmla="*/ 50 w 50"/>
                  <a:gd name="T3" fmla="*/ 24 h 49"/>
                  <a:gd name="T4" fmla="*/ 50 w 50"/>
                  <a:gd name="T5" fmla="*/ 20 h 49"/>
                  <a:gd name="T6" fmla="*/ 47 w 50"/>
                  <a:gd name="T7" fmla="*/ 15 h 49"/>
                  <a:gd name="T8" fmla="*/ 45 w 50"/>
                  <a:gd name="T9" fmla="*/ 11 h 49"/>
                  <a:gd name="T10" fmla="*/ 42 w 50"/>
                  <a:gd name="T11" fmla="*/ 7 h 49"/>
                  <a:gd name="T12" fmla="*/ 39 w 50"/>
                  <a:gd name="T13" fmla="*/ 4 h 49"/>
                  <a:gd name="T14" fmla="*/ 34 w 50"/>
                  <a:gd name="T15" fmla="*/ 1 h 49"/>
                  <a:gd name="T16" fmla="*/ 30 w 50"/>
                  <a:gd name="T17" fmla="*/ 0 h 49"/>
                  <a:gd name="T18" fmla="*/ 25 w 50"/>
                  <a:gd name="T19" fmla="*/ 0 h 49"/>
                  <a:gd name="T20" fmla="*/ 25 w 50"/>
                  <a:gd name="T21" fmla="*/ 0 h 49"/>
                  <a:gd name="T22" fmla="*/ 20 w 50"/>
                  <a:gd name="T23" fmla="*/ 0 h 49"/>
                  <a:gd name="T24" fmla="*/ 16 w 50"/>
                  <a:gd name="T25" fmla="*/ 1 h 49"/>
                  <a:gd name="T26" fmla="*/ 11 w 50"/>
                  <a:gd name="T27" fmla="*/ 4 h 49"/>
                  <a:gd name="T28" fmla="*/ 7 w 50"/>
                  <a:gd name="T29" fmla="*/ 7 h 49"/>
                  <a:gd name="T30" fmla="*/ 4 w 50"/>
                  <a:gd name="T31" fmla="*/ 11 h 49"/>
                  <a:gd name="T32" fmla="*/ 2 w 50"/>
                  <a:gd name="T33" fmla="*/ 15 h 49"/>
                  <a:gd name="T34" fmla="*/ 1 w 50"/>
                  <a:gd name="T35" fmla="*/ 20 h 49"/>
                  <a:gd name="T36" fmla="*/ 0 w 50"/>
                  <a:gd name="T37" fmla="*/ 24 h 49"/>
                  <a:gd name="T38" fmla="*/ 0 w 50"/>
                  <a:gd name="T39" fmla="*/ 24 h 49"/>
                  <a:gd name="T40" fmla="*/ 1 w 50"/>
                  <a:gd name="T41" fmla="*/ 29 h 49"/>
                  <a:gd name="T42" fmla="*/ 2 w 50"/>
                  <a:gd name="T43" fmla="*/ 34 h 49"/>
                  <a:gd name="T44" fmla="*/ 4 w 50"/>
                  <a:gd name="T45" fmla="*/ 38 h 49"/>
                  <a:gd name="T46" fmla="*/ 7 w 50"/>
                  <a:gd name="T47" fmla="*/ 41 h 49"/>
                  <a:gd name="T48" fmla="*/ 11 w 50"/>
                  <a:gd name="T49" fmla="*/ 44 h 49"/>
                  <a:gd name="T50" fmla="*/ 16 w 50"/>
                  <a:gd name="T51" fmla="*/ 47 h 49"/>
                  <a:gd name="T52" fmla="*/ 20 w 50"/>
                  <a:gd name="T53" fmla="*/ 49 h 49"/>
                  <a:gd name="T54" fmla="*/ 25 w 50"/>
                  <a:gd name="T55" fmla="*/ 49 h 49"/>
                  <a:gd name="T56" fmla="*/ 25 w 50"/>
                  <a:gd name="T57" fmla="*/ 49 h 49"/>
                  <a:gd name="T58" fmla="*/ 30 w 50"/>
                  <a:gd name="T59" fmla="*/ 49 h 49"/>
                  <a:gd name="T60" fmla="*/ 34 w 50"/>
                  <a:gd name="T61" fmla="*/ 47 h 49"/>
                  <a:gd name="T62" fmla="*/ 39 w 50"/>
                  <a:gd name="T63" fmla="*/ 44 h 49"/>
                  <a:gd name="T64" fmla="*/ 42 w 50"/>
                  <a:gd name="T65" fmla="*/ 41 h 49"/>
                  <a:gd name="T66" fmla="*/ 45 w 50"/>
                  <a:gd name="T67" fmla="*/ 38 h 49"/>
                  <a:gd name="T68" fmla="*/ 47 w 50"/>
                  <a:gd name="T69" fmla="*/ 34 h 49"/>
                  <a:gd name="T70" fmla="*/ 50 w 50"/>
                  <a:gd name="T71" fmla="*/ 29 h 49"/>
                  <a:gd name="T72" fmla="*/ 50 w 50"/>
                  <a:gd name="T73" fmla="*/ 24 h 49"/>
                  <a:gd name="T74" fmla="*/ 50 w 50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9">
                    <a:moveTo>
                      <a:pt x="50" y="24"/>
                    </a:moveTo>
                    <a:lnTo>
                      <a:pt x="50" y="24"/>
                    </a:lnTo>
                    <a:lnTo>
                      <a:pt x="50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9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7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30" y="49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2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50" y="29"/>
                    </a:lnTo>
                    <a:lnTo>
                      <a:pt x="50" y="24"/>
                    </a:lnTo>
                    <a:lnTo>
                      <a:pt x="50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7" name="Freeform 10"/>
              <p:cNvSpPr>
                <a:spLocks/>
              </p:cNvSpPr>
              <p:nvPr/>
            </p:nvSpPr>
            <p:spPr bwMode="auto">
              <a:xfrm>
                <a:off x="1798" y="2260"/>
                <a:ext cx="53" cy="122"/>
              </a:xfrm>
              <a:custGeom>
                <a:avLst/>
                <a:gdLst>
                  <a:gd name="T0" fmla="*/ 0 w 53"/>
                  <a:gd name="T1" fmla="*/ 86 h 122"/>
                  <a:gd name="T2" fmla="*/ 0 w 53"/>
                  <a:gd name="T3" fmla="*/ 86 h 122"/>
                  <a:gd name="T4" fmla="*/ 2 w 53"/>
                  <a:gd name="T5" fmla="*/ 102 h 122"/>
                  <a:gd name="T6" fmla="*/ 5 w 53"/>
                  <a:gd name="T7" fmla="*/ 116 h 122"/>
                  <a:gd name="T8" fmla="*/ 5 w 53"/>
                  <a:gd name="T9" fmla="*/ 116 h 122"/>
                  <a:gd name="T10" fmla="*/ 7 w 53"/>
                  <a:gd name="T11" fmla="*/ 121 h 122"/>
                  <a:gd name="T12" fmla="*/ 9 w 53"/>
                  <a:gd name="T13" fmla="*/ 121 h 122"/>
                  <a:gd name="T14" fmla="*/ 11 w 53"/>
                  <a:gd name="T15" fmla="*/ 122 h 122"/>
                  <a:gd name="T16" fmla="*/ 32 w 53"/>
                  <a:gd name="T17" fmla="*/ 122 h 122"/>
                  <a:gd name="T18" fmla="*/ 32 w 53"/>
                  <a:gd name="T19" fmla="*/ 122 h 122"/>
                  <a:gd name="T20" fmla="*/ 33 w 53"/>
                  <a:gd name="T21" fmla="*/ 121 h 122"/>
                  <a:gd name="T22" fmla="*/ 34 w 53"/>
                  <a:gd name="T23" fmla="*/ 121 h 122"/>
                  <a:gd name="T24" fmla="*/ 36 w 53"/>
                  <a:gd name="T25" fmla="*/ 116 h 122"/>
                  <a:gd name="T26" fmla="*/ 36 w 53"/>
                  <a:gd name="T27" fmla="*/ 116 h 122"/>
                  <a:gd name="T28" fmla="*/ 38 w 53"/>
                  <a:gd name="T29" fmla="*/ 107 h 122"/>
                  <a:gd name="T30" fmla="*/ 40 w 53"/>
                  <a:gd name="T31" fmla="*/ 95 h 122"/>
                  <a:gd name="T32" fmla="*/ 45 w 53"/>
                  <a:gd name="T33" fmla="*/ 76 h 122"/>
                  <a:gd name="T34" fmla="*/ 45 w 53"/>
                  <a:gd name="T35" fmla="*/ 76 h 122"/>
                  <a:gd name="T36" fmla="*/ 46 w 53"/>
                  <a:gd name="T37" fmla="*/ 72 h 122"/>
                  <a:gd name="T38" fmla="*/ 47 w 53"/>
                  <a:gd name="T39" fmla="*/ 70 h 122"/>
                  <a:gd name="T40" fmla="*/ 49 w 53"/>
                  <a:gd name="T41" fmla="*/ 67 h 122"/>
                  <a:gd name="T42" fmla="*/ 50 w 53"/>
                  <a:gd name="T43" fmla="*/ 64 h 122"/>
                  <a:gd name="T44" fmla="*/ 50 w 53"/>
                  <a:gd name="T45" fmla="*/ 64 h 122"/>
                  <a:gd name="T46" fmla="*/ 52 w 53"/>
                  <a:gd name="T47" fmla="*/ 43 h 122"/>
                  <a:gd name="T48" fmla="*/ 53 w 53"/>
                  <a:gd name="T49" fmla="*/ 27 h 122"/>
                  <a:gd name="T50" fmla="*/ 52 w 53"/>
                  <a:gd name="T51" fmla="*/ 12 h 122"/>
                  <a:gd name="T52" fmla="*/ 52 w 53"/>
                  <a:gd name="T53" fmla="*/ 12 h 122"/>
                  <a:gd name="T54" fmla="*/ 52 w 53"/>
                  <a:gd name="T55" fmla="*/ 10 h 122"/>
                  <a:gd name="T56" fmla="*/ 50 w 53"/>
                  <a:gd name="T57" fmla="*/ 8 h 122"/>
                  <a:gd name="T58" fmla="*/ 47 w 53"/>
                  <a:gd name="T59" fmla="*/ 6 h 122"/>
                  <a:gd name="T60" fmla="*/ 42 w 53"/>
                  <a:gd name="T61" fmla="*/ 4 h 122"/>
                  <a:gd name="T62" fmla="*/ 32 w 53"/>
                  <a:gd name="T63" fmla="*/ 1 h 122"/>
                  <a:gd name="T64" fmla="*/ 21 w 53"/>
                  <a:gd name="T65" fmla="*/ 0 h 122"/>
                  <a:gd name="T66" fmla="*/ 21 w 53"/>
                  <a:gd name="T67" fmla="*/ 0 h 122"/>
                  <a:gd name="T68" fmla="*/ 14 w 53"/>
                  <a:gd name="T69" fmla="*/ 1 h 122"/>
                  <a:gd name="T70" fmla="*/ 5 w 53"/>
                  <a:gd name="T71" fmla="*/ 2 h 122"/>
                  <a:gd name="T72" fmla="*/ 5 w 53"/>
                  <a:gd name="T73" fmla="*/ 2 h 122"/>
                  <a:gd name="T74" fmla="*/ 5 w 53"/>
                  <a:gd name="T75" fmla="*/ 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0" y="86"/>
                    </a:moveTo>
                    <a:lnTo>
                      <a:pt x="0" y="86"/>
                    </a:lnTo>
                    <a:lnTo>
                      <a:pt x="2" y="102"/>
                    </a:lnTo>
                    <a:lnTo>
                      <a:pt x="5" y="116"/>
                    </a:lnTo>
                    <a:lnTo>
                      <a:pt x="5" y="116"/>
                    </a:lnTo>
                    <a:lnTo>
                      <a:pt x="7" y="121"/>
                    </a:lnTo>
                    <a:lnTo>
                      <a:pt x="9" y="121"/>
                    </a:lnTo>
                    <a:lnTo>
                      <a:pt x="11" y="122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3" y="121"/>
                    </a:lnTo>
                    <a:lnTo>
                      <a:pt x="34" y="121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8" y="107"/>
                    </a:lnTo>
                    <a:lnTo>
                      <a:pt x="40" y="95"/>
                    </a:lnTo>
                    <a:lnTo>
                      <a:pt x="45" y="76"/>
                    </a:lnTo>
                    <a:lnTo>
                      <a:pt x="45" y="76"/>
                    </a:lnTo>
                    <a:lnTo>
                      <a:pt x="46" y="72"/>
                    </a:lnTo>
                    <a:lnTo>
                      <a:pt x="47" y="70"/>
                    </a:lnTo>
                    <a:lnTo>
                      <a:pt x="49" y="67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2" y="43"/>
                    </a:lnTo>
                    <a:lnTo>
                      <a:pt x="53" y="27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47" y="6"/>
                    </a:lnTo>
                    <a:lnTo>
                      <a:pt x="42" y="4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8" name="Freeform 11"/>
              <p:cNvSpPr>
                <a:spLocks/>
              </p:cNvSpPr>
              <p:nvPr/>
            </p:nvSpPr>
            <p:spPr bwMode="auto">
              <a:xfrm>
                <a:off x="1654" y="2204"/>
                <a:ext cx="49" cy="49"/>
              </a:xfrm>
              <a:custGeom>
                <a:avLst/>
                <a:gdLst>
                  <a:gd name="T0" fmla="*/ 49 w 49"/>
                  <a:gd name="T1" fmla="*/ 24 h 49"/>
                  <a:gd name="T2" fmla="*/ 49 w 49"/>
                  <a:gd name="T3" fmla="*/ 24 h 49"/>
                  <a:gd name="T4" fmla="*/ 49 w 49"/>
                  <a:gd name="T5" fmla="*/ 20 h 49"/>
                  <a:gd name="T6" fmla="*/ 47 w 49"/>
                  <a:gd name="T7" fmla="*/ 15 h 49"/>
                  <a:gd name="T8" fmla="*/ 45 w 49"/>
                  <a:gd name="T9" fmla="*/ 11 h 49"/>
                  <a:gd name="T10" fmla="*/ 41 w 49"/>
                  <a:gd name="T11" fmla="*/ 7 h 49"/>
                  <a:gd name="T12" fmla="*/ 38 w 49"/>
                  <a:gd name="T13" fmla="*/ 4 h 49"/>
                  <a:gd name="T14" fmla="*/ 34 w 49"/>
                  <a:gd name="T15" fmla="*/ 1 h 49"/>
                  <a:gd name="T16" fmla="*/ 29 w 49"/>
                  <a:gd name="T17" fmla="*/ 0 h 49"/>
                  <a:gd name="T18" fmla="*/ 25 w 49"/>
                  <a:gd name="T19" fmla="*/ 0 h 49"/>
                  <a:gd name="T20" fmla="*/ 25 w 49"/>
                  <a:gd name="T21" fmla="*/ 0 h 49"/>
                  <a:gd name="T22" fmla="*/ 20 w 49"/>
                  <a:gd name="T23" fmla="*/ 0 h 49"/>
                  <a:gd name="T24" fmla="*/ 15 w 49"/>
                  <a:gd name="T25" fmla="*/ 1 h 49"/>
                  <a:gd name="T26" fmla="*/ 11 w 49"/>
                  <a:gd name="T27" fmla="*/ 4 h 49"/>
                  <a:gd name="T28" fmla="*/ 8 w 49"/>
                  <a:gd name="T29" fmla="*/ 7 h 49"/>
                  <a:gd name="T30" fmla="*/ 4 w 49"/>
                  <a:gd name="T31" fmla="*/ 11 h 49"/>
                  <a:gd name="T32" fmla="*/ 2 w 49"/>
                  <a:gd name="T33" fmla="*/ 15 h 49"/>
                  <a:gd name="T34" fmla="*/ 0 w 49"/>
                  <a:gd name="T35" fmla="*/ 20 h 49"/>
                  <a:gd name="T36" fmla="*/ 0 w 49"/>
                  <a:gd name="T37" fmla="*/ 24 h 49"/>
                  <a:gd name="T38" fmla="*/ 0 w 49"/>
                  <a:gd name="T39" fmla="*/ 24 h 49"/>
                  <a:gd name="T40" fmla="*/ 0 w 49"/>
                  <a:gd name="T41" fmla="*/ 29 h 49"/>
                  <a:gd name="T42" fmla="*/ 2 w 49"/>
                  <a:gd name="T43" fmla="*/ 34 h 49"/>
                  <a:gd name="T44" fmla="*/ 4 w 49"/>
                  <a:gd name="T45" fmla="*/ 38 h 49"/>
                  <a:gd name="T46" fmla="*/ 8 w 49"/>
                  <a:gd name="T47" fmla="*/ 41 h 49"/>
                  <a:gd name="T48" fmla="*/ 11 w 49"/>
                  <a:gd name="T49" fmla="*/ 44 h 49"/>
                  <a:gd name="T50" fmla="*/ 15 w 49"/>
                  <a:gd name="T51" fmla="*/ 47 h 49"/>
                  <a:gd name="T52" fmla="*/ 20 w 49"/>
                  <a:gd name="T53" fmla="*/ 49 h 49"/>
                  <a:gd name="T54" fmla="*/ 25 w 49"/>
                  <a:gd name="T55" fmla="*/ 49 h 49"/>
                  <a:gd name="T56" fmla="*/ 25 w 49"/>
                  <a:gd name="T57" fmla="*/ 49 h 49"/>
                  <a:gd name="T58" fmla="*/ 29 w 49"/>
                  <a:gd name="T59" fmla="*/ 49 h 49"/>
                  <a:gd name="T60" fmla="*/ 34 w 49"/>
                  <a:gd name="T61" fmla="*/ 47 h 49"/>
                  <a:gd name="T62" fmla="*/ 38 w 49"/>
                  <a:gd name="T63" fmla="*/ 44 h 49"/>
                  <a:gd name="T64" fmla="*/ 41 w 49"/>
                  <a:gd name="T65" fmla="*/ 41 h 49"/>
                  <a:gd name="T66" fmla="*/ 45 w 49"/>
                  <a:gd name="T67" fmla="*/ 38 h 49"/>
                  <a:gd name="T68" fmla="*/ 47 w 49"/>
                  <a:gd name="T69" fmla="*/ 34 h 49"/>
                  <a:gd name="T70" fmla="*/ 49 w 49"/>
                  <a:gd name="T71" fmla="*/ 29 h 49"/>
                  <a:gd name="T72" fmla="*/ 49 w 49"/>
                  <a:gd name="T73" fmla="*/ 24 h 49"/>
                  <a:gd name="T74" fmla="*/ 49 w 49"/>
                  <a:gd name="T75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9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20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29" y="49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7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9" name="Freeform 12"/>
              <p:cNvSpPr>
                <a:spLocks/>
              </p:cNvSpPr>
              <p:nvPr/>
            </p:nvSpPr>
            <p:spPr bwMode="auto">
              <a:xfrm>
                <a:off x="1647" y="2260"/>
                <a:ext cx="53" cy="122"/>
              </a:xfrm>
              <a:custGeom>
                <a:avLst/>
                <a:gdLst>
                  <a:gd name="T0" fmla="*/ 46 w 53"/>
                  <a:gd name="T1" fmla="*/ 3 h 122"/>
                  <a:gd name="T2" fmla="*/ 46 w 53"/>
                  <a:gd name="T3" fmla="*/ 3 h 122"/>
                  <a:gd name="T4" fmla="*/ 46 w 53"/>
                  <a:gd name="T5" fmla="*/ 2 h 122"/>
                  <a:gd name="T6" fmla="*/ 46 w 53"/>
                  <a:gd name="T7" fmla="*/ 2 h 122"/>
                  <a:gd name="T8" fmla="*/ 39 w 53"/>
                  <a:gd name="T9" fmla="*/ 1 h 122"/>
                  <a:gd name="T10" fmla="*/ 32 w 53"/>
                  <a:gd name="T11" fmla="*/ 0 h 122"/>
                  <a:gd name="T12" fmla="*/ 32 w 53"/>
                  <a:gd name="T13" fmla="*/ 0 h 122"/>
                  <a:gd name="T14" fmla="*/ 20 w 53"/>
                  <a:gd name="T15" fmla="*/ 1 h 122"/>
                  <a:gd name="T16" fmla="*/ 10 w 53"/>
                  <a:gd name="T17" fmla="*/ 4 h 122"/>
                  <a:gd name="T18" fmla="*/ 6 w 53"/>
                  <a:gd name="T19" fmla="*/ 6 h 122"/>
                  <a:gd name="T20" fmla="*/ 3 w 53"/>
                  <a:gd name="T21" fmla="*/ 8 h 122"/>
                  <a:gd name="T22" fmla="*/ 1 w 53"/>
                  <a:gd name="T23" fmla="*/ 10 h 122"/>
                  <a:gd name="T24" fmla="*/ 0 w 53"/>
                  <a:gd name="T25" fmla="*/ 12 h 122"/>
                  <a:gd name="T26" fmla="*/ 0 w 53"/>
                  <a:gd name="T27" fmla="*/ 12 h 122"/>
                  <a:gd name="T28" fmla="*/ 0 w 53"/>
                  <a:gd name="T29" fmla="*/ 27 h 122"/>
                  <a:gd name="T30" fmla="*/ 1 w 53"/>
                  <a:gd name="T31" fmla="*/ 43 h 122"/>
                  <a:gd name="T32" fmla="*/ 3 w 53"/>
                  <a:gd name="T33" fmla="*/ 64 h 122"/>
                  <a:gd name="T34" fmla="*/ 3 w 53"/>
                  <a:gd name="T35" fmla="*/ 64 h 122"/>
                  <a:gd name="T36" fmla="*/ 4 w 53"/>
                  <a:gd name="T37" fmla="*/ 67 h 122"/>
                  <a:gd name="T38" fmla="*/ 5 w 53"/>
                  <a:gd name="T39" fmla="*/ 70 h 122"/>
                  <a:gd name="T40" fmla="*/ 7 w 53"/>
                  <a:gd name="T41" fmla="*/ 72 h 122"/>
                  <a:gd name="T42" fmla="*/ 8 w 53"/>
                  <a:gd name="T43" fmla="*/ 76 h 122"/>
                  <a:gd name="T44" fmla="*/ 8 w 53"/>
                  <a:gd name="T45" fmla="*/ 76 h 122"/>
                  <a:gd name="T46" fmla="*/ 11 w 53"/>
                  <a:gd name="T47" fmla="*/ 95 h 122"/>
                  <a:gd name="T48" fmla="*/ 13 w 53"/>
                  <a:gd name="T49" fmla="*/ 107 h 122"/>
                  <a:gd name="T50" fmla="*/ 16 w 53"/>
                  <a:gd name="T51" fmla="*/ 116 h 122"/>
                  <a:gd name="T52" fmla="*/ 16 w 53"/>
                  <a:gd name="T53" fmla="*/ 116 h 122"/>
                  <a:gd name="T54" fmla="*/ 18 w 53"/>
                  <a:gd name="T55" fmla="*/ 121 h 122"/>
                  <a:gd name="T56" fmla="*/ 19 w 53"/>
                  <a:gd name="T57" fmla="*/ 121 h 122"/>
                  <a:gd name="T58" fmla="*/ 21 w 53"/>
                  <a:gd name="T59" fmla="*/ 122 h 122"/>
                  <a:gd name="T60" fmla="*/ 42 w 53"/>
                  <a:gd name="T61" fmla="*/ 122 h 122"/>
                  <a:gd name="T62" fmla="*/ 42 w 53"/>
                  <a:gd name="T63" fmla="*/ 122 h 122"/>
                  <a:gd name="T64" fmla="*/ 44 w 53"/>
                  <a:gd name="T65" fmla="*/ 121 h 122"/>
                  <a:gd name="T66" fmla="*/ 45 w 53"/>
                  <a:gd name="T67" fmla="*/ 121 h 122"/>
                  <a:gd name="T68" fmla="*/ 47 w 53"/>
                  <a:gd name="T69" fmla="*/ 116 h 122"/>
                  <a:gd name="T70" fmla="*/ 47 w 53"/>
                  <a:gd name="T71" fmla="*/ 116 h 122"/>
                  <a:gd name="T72" fmla="*/ 51 w 53"/>
                  <a:gd name="T73" fmla="*/ 102 h 122"/>
                  <a:gd name="T74" fmla="*/ 53 w 53"/>
                  <a:gd name="T75" fmla="*/ 8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122">
                    <a:moveTo>
                      <a:pt x="46" y="3"/>
                    </a:moveTo>
                    <a:lnTo>
                      <a:pt x="46" y="3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3"/>
                    </a:lnTo>
                    <a:lnTo>
                      <a:pt x="3" y="64"/>
                    </a:lnTo>
                    <a:lnTo>
                      <a:pt x="3" y="64"/>
                    </a:lnTo>
                    <a:lnTo>
                      <a:pt x="4" y="67"/>
                    </a:lnTo>
                    <a:lnTo>
                      <a:pt x="5" y="70"/>
                    </a:lnTo>
                    <a:lnTo>
                      <a:pt x="7" y="72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1" y="95"/>
                    </a:lnTo>
                    <a:lnTo>
                      <a:pt x="13" y="107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18" y="121"/>
                    </a:lnTo>
                    <a:lnTo>
                      <a:pt x="19" y="121"/>
                    </a:lnTo>
                    <a:lnTo>
                      <a:pt x="21" y="122"/>
                    </a:lnTo>
                    <a:lnTo>
                      <a:pt x="42" y="122"/>
                    </a:lnTo>
                    <a:lnTo>
                      <a:pt x="42" y="122"/>
                    </a:lnTo>
                    <a:lnTo>
                      <a:pt x="44" y="121"/>
                    </a:lnTo>
                    <a:lnTo>
                      <a:pt x="45" y="121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51" y="102"/>
                    </a:lnTo>
                    <a:lnTo>
                      <a:pt x="53" y="8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0" name="Freeform 13"/>
              <p:cNvSpPr>
                <a:spLocks/>
              </p:cNvSpPr>
              <p:nvPr/>
            </p:nvSpPr>
            <p:spPr bwMode="auto">
              <a:xfrm>
                <a:off x="1713" y="2163"/>
                <a:ext cx="71" cy="72"/>
              </a:xfrm>
              <a:custGeom>
                <a:avLst/>
                <a:gdLst>
                  <a:gd name="T0" fmla="*/ 71 w 71"/>
                  <a:gd name="T1" fmla="*/ 36 h 72"/>
                  <a:gd name="T2" fmla="*/ 71 w 71"/>
                  <a:gd name="T3" fmla="*/ 36 h 72"/>
                  <a:gd name="T4" fmla="*/ 71 w 71"/>
                  <a:gd name="T5" fmla="*/ 29 h 72"/>
                  <a:gd name="T6" fmla="*/ 69 w 71"/>
                  <a:gd name="T7" fmla="*/ 22 h 72"/>
                  <a:gd name="T8" fmla="*/ 66 w 71"/>
                  <a:gd name="T9" fmla="*/ 17 h 72"/>
                  <a:gd name="T10" fmla="*/ 61 w 71"/>
                  <a:gd name="T11" fmla="*/ 10 h 72"/>
                  <a:gd name="T12" fmla="*/ 55 w 71"/>
                  <a:gd name="T13" fmla="*/ 6 h 72"/>
                  <a:gd name="T14" fmla="*/ 49 w 71"/>
                  <a:gd name="T15" fmla="*/ 3 h 72"/>
                  <a:gd name="T16" fmla="*/ 43 w 71"/>
                  <a:gd name="T17" fmla="*/ 1 h 72"/>
                  <a:gd name="T18" fmla="*/ 36 w 71"/>
                  <a:gd name="T19" fmla="*/ 0 h 72"/>
                  <a:gd name="T20" fmla="*/ 36 w 71"/>
                  <a:gd name="T21" fmla="*/ 0 h 72"/>
                  <a:gd name="T22" fmla="*/ 29 w 71"/>
                  <a:gd name="T23" fmla="*/ 1 h 72"/>
                  <a:gd name="T24" fmla="*/ 22 w 71"/>
                  <a:gd name="T25" fmla="*/ 3 h 72"/>
                  <a:gd name="T26" fmla="*/ 16 w 71"/>
                  <a:gd name="T27" fmla="*/ 6 h 72"/>
                  <a:gd name="T28" fmla="*/ 10 w 71"/>
                  <a:gd name="T29" fmla="*/ 10 h 72"/>
                  <a:gd name="T30" fmla="*/ 6 w 71"/>
                  <a:gd name="T31" fmla="*/ 17 h 72"/>
                  <a:gd name="T32" fmla="*/ 3 w 71"/>
                  <a:gd name="T33" fmla="*/ 22 h 72"/>
                  <a:gd name="T34" fmla="*/ 1 w 71"/>
                  <a:gd name="T35" fmla="*/ 29 h 72"/>
                  <a:gd name="T36" fmla="*/ 0 w 71"/>
                  <a:gd name="T37" fmla="*/ 36 h 72"/>
                  <a:gd name="T38" fmla="*/ 0 w 71"/>
                  <a:gd name="T39" fmla="*/ 36 h 72"/>
                  <a:gd name="T40" fmla="*/ 1 w 71"/>
                  <a:gd name="T41" fmla="*/ 43 h 72"/>
                  <a:gd name="T42" fmla="*/ 3 w 71"/>
                  <a:gd name="T43" fmla="*/ 49 h 72"/>
                  <a:gd name="T44" fmla="*/ 6 w 71"/>
                  <a:gd name="T45" fmla="*/ 56 h 72"/>
                  <a:gd name="T46" fmla="*/ 10 w 71"/>
                  <a:gd name="T47" fmla="*/ 61 h 72"/>
                  <a:gd name="T48" fmla="*/ 16 w 71"/>
                  <a:gd name="T49" fmla="*/ 66 h 72"/>
                  <a:gd name="T50" fmla="*/ 22 w 71"/>
                  <a:gd name="T51" fmla="*/ 69 h 72"/>
                  <a:gd name="T52" fmla="*/ 29 w 71"/>
                  <a:gd name="T53" fmla="*/ 71 h 72"/>
                  <a:gd name="T54" fmla="*/ 36 w 71"/>
                  <a:gd name="T55" fmla="*/ 72 h 72"/>
                  <a:gd name="T56" fmla="*/ 36 w 71"/>
                  <a:gd name="T57" fmla="*/ 72 h 72"/>
                  <a:gd name="T58" fmla="*/ 43 w 71"/>
                  <a:gd name="T59" fmla="*/ 71 h 72"/>
                  <a:gd name="T60" fmla="*/ 49 w 71"/>
                  <a:gd name="T61" fmla="*/ 69 h 72"/>
                  <a:gd name="T62" fmla="*/ 55 w 71"/>
                  <a:gd name="T63" fmla="*/ 66 h 72"/>
                  <a:gd name="T64" fmla="*/ 61 w 71"/>
                  <a:gd name="T65" fmla="*/ 61 h 72"/>
                  <a:gd name="T66" fmla="*/ 66 w 71"/>
                  <a:gd name="T67" fmla="*/ 56 h 72"/>
                  <a:gd name="T68" fmla="*/ 69 w 71"/>
                  <a:gd name="T69" fmla="*/ 49 h 72"/>
                  <a:gd name="T70" fmla="*/ 71 w 71"/>
                  <a:gd name="T71" fmla="*/ 43 h 72"/>
                  <a:gd name="T72" fmla="*/ 71 w 71"/>
                  <a:gd name="T73" fmla="*/ 36 h 72"/>
                  <a:gd name="T74" fmla="*/ 71 w 71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2">
                    <a:moveTo>
                      <a:pt x="71" y="36"/>
                    </a:moveTo>
                    <a:lnTo>
                      <a:pt x="71" y="36"/>
                    </a:lnTo>
                    <a:lnTo>
                      <a:pt x="71" y="29"/>
                    </a:lnTo>
                    <a:lnTo>
                      <a:pt x="69" y="22"/>
                    </a:lnTo>
                    <a:lnTo>
                      <a:pt x="66" y="17"/>
                    </a:lnTo>
                    <a:lnTo>
                      <a:pt x="61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1"/>
                    </a:lnTo>
                    <a:lnTo>
                      <a:pt x="16" y="66"/>
                    </a:lnTo>
                    <a:lnTo>
                      <a:pt x="22" y="69"/>
                    </a:lnTo>
                    <a:lnTo>
                      <a:pt x="29" y="71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43" y="71"/>
                    </a:lnTo>
                    <a:lnTo>
                      <a:pt x="49" y="69"/>
                    </a:lnTo>
                    <a:lnTo>
                      <a:pt x="55" y="66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49"/>
                    </a:lnTo>
                    <a:lnTo>
                      <a:pt x="71" y="43"/>
                    </a:lnTo>
                    <a:lnTo>
                      <a:pt x="71" y="36"/>
                    </a:lnTo>
                    <a:lnTo>
                      <a:pt x="71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1" name="Freeform 14"/>
              <p:cNvSpPr>
                <a:spLocks/>
              </p:cNvSpPr>
              <p:nvPr/>
            </p:nvSpPr>
            <p:spPr bwMode="auto">
              <a:xfrm>
                <a:off x="1703" y="2245"/>
                <a:ext cx="91" cy="177"/>
              </a:xfrm>
              <a:custGeom>
                <a:avLst/>
                <a:gdLst>
                  <a:gd name="T0" fmla="*/ 61 w 91"/>
                  <a:gd name="T1" fmla="*/ 177 h 177"/>
                  <a:gd name="T2" fmla="*/ 61 w 91"/>
                  <a:gd name="T3" fmla="*/ 177 h 177"/>
                  <a:gd name="T4" fmla="*/ 63 w 91"/>
                  <a:gd name="T5" fmla="*/ 176 h 177"/>
                  <a:gd name="T6" fmla="*/ 65 w 91"/>
                  <a:gd name="T7" fmla="*/ 175 h 177"/>
                  <a:gd name="T8" fmla="*/ 66 w 91"/>
                  <a:gd name="T9" fmla="*/ 173 h 177"/>
                  <a:gd name="T10" fmla="*/ 69 w 91"/>
                  <a:gd name="T11" fmla="*/ 168 h 177"/>
                  <a:gd name="T12" fmla="*/ 69 w 91"/>
                  <a:gd name="T13" fmla="*/ 168 h 177"/>
                  <a:gd name="T14" fmla="*/ 72 w 91"/>
                  <a:gd name="T15" fmla="*/ 156 h 177"/>
                  <a:gd name="T16" fmla="*/ 75 w 91"/>
                  <a:gd name="T17" fmla="*/ 139 h 177"/>
                  <a:gd name="T18" fmla="*/ 79 w 91"/>
                  <a:gd name="T19" fmla="*/ 109 h 177"/>
                  <a:gd name="T20" fmla="*/ 79 w 91"/>
                  <a:gd name="T21" fmla="*/ 109 h 177"/>
                  <a:gd name="T22" fmla="*/ 81 w 91"/>
                  <a:gd name="T23" fmla="*/ 104 h 177"/>
                  <a:gd name="T24" fmla="*/ 83 w 91"/>
                  <a:gd name="T25" fmla="*/ 101 h 177"/>
                  <a:gd name="T26" fmla="*/ 86 w 91"/>
                  <a:gd name="T27" fmla="*/ 98 h 177"/>
                  <a:gd name="T28" fmla="*/ 87 w 91"/>
                  <a:gd name="T29" fmla="*/ 92 h 177"/>
                  <a:gd name="T30" fmla="*/ 87 w 91"/>
                  <a:gd name="T31" fmla="*/ 92 h 177"/>
                  <a:gd name="T32" fmla="*/ 89 w 91"/>
                  <a:gd name="T33" fmla="*/ 76 h 177"/>
                  <a:gd name="T34" fmla="*/ 90 w 91"/>
                  <a:gd name="T35" fmla="*/ 63 h 177"/>
                  <a:gd name="T36" fmla="*/ 91 w 91"/>
                  <a:gd name="T37" fmla="*/ 39 h 177"/>
                  <a:gd name="T38" fmla="*/ 91 w 91"/>
                  <a:gd name="T39" fmla="*/ 24 h 177"/>
                  <a:gd name="T40" fmla="*/ 91 w 91"/>
                  <a:gd name="T41" fmla="*/ 18 h 177"/>
                  <a:gd name="T42" fmla="*/ 91 w 91"/>
                  <a:gd name="T43" fmla="*/ 18 h 177"/>
                  <a:gd name="T44" fmla="*/ 90 w 91"/>
                  <a:gd name="T45" fmla="*/ 15 h 177"/>
                  <a:gd name="T46" fmla="*/ 87 w 91"/>
                  <a:gd name="T47" fmla="*/ 11 h 177"/>
                  <a:gd name="T48" fmla="*/ 83 w 91"/>
                  <a:gd name="T49" fmla="*/ 9 h 177"/>
                  <a:gd name="T50" fmla="*/ 77 w 91"/>
                  <a:gd name="T51" fmla="*/ 6 h 177"/>
                  <a:gd name="T52" fmla="*/ 71 w 91"/>
                  <a:gd name="T53" fmla="*/ 3 h 177"/>
                  <a:gd name="T54" fmla="*/ 62 w 91"/>
                  <a:gd name="T55" fmla="*/ 1 h 177"/>
                  <a:gd name="T56" fmla="*/ 54 w 91"/>
                  <a:gd name="T57" fmla="*/ 0 h 177"/>
                  <a:gd name="T58" fmla="*/ 46 w 91"/>
                  <a:gd name="T59" fmla="*/ 0 h 177"/>
                  <a:gd name="T60" fmla="*/ 46 w 91"/>
                  <a:gd name="T61" fmla="*/ 0 h 177"/>
                  <a:gd name="T62" fmla="*/ 38 w 91"/>
                  <a:gd name="T63" fmla="*/ 0 h 177"/>
                  <a:gd name="T64" fmla="*/ 29 w 91"/>
                  <a:gd name="T65" fmla="*/ 1 h 177"/>
                  <a:gd name="T66" fmla="*/ 21 w 91"/>
                  <a:gd name="T67" fmla="*/ 3 h 177"/>
                  <a:gd name="T68" fmla="*/ 15 w 91"/>
                  <a:gd name="T69" fmla="*/ 6 h 177"/>
                  <a:gd name="T70" fmla="*/ 9 w 91"/>
                  <a:gd name="T71" fmla="*/ 9 h 177"/>
                  <a:gd name="T72" fmla="*/ 5 w 91"/>
                  <a:gd name="T73" fmla="*/ 11 h 177"/>
                  <a:gd name="T74" fmla="*/ 2 w 91"/>
                  <a:gd name="T75" fmla="*/ 15 h 177"/>
                  <a:gd name="T76" fmla="*/ 1 w 91"/>
                  <a:gd name="T77" fmla="*/ 18 h 177"/>
                  <a:gd name="T78" fmla="*/ 1 w 91"/>
                  <a:gd name="T79" fmla="*/ 18 h 177"/>
                  <a:gd name="T80" fmla="*/ 1 w 91"/>
                  <a:gd name="T81" fmla="*/ 24 h 177"/>
                  <a:gd name="T82" fmla="*/ 0 w 91"/>
                  <a:gd name="T83" fmla="*/ 39 h 177"/>
                  <a:gd name="T84" fmla="*/ 1 w 91"/>
                  <a:gd name="T85" fmla="*/ 63 h 177"/>
                  <a:gd name="T86" fmla="*/ 3 w 91"/>
                  <a:gd name="T87" fmla="*/ 76 h 177"/>
                  <a:gd name="T88" fmla="*/ 5 w 91"/>
                  <a:gd name="T89" fmla="*/ 92 h 177"/>
                  <a:gd name="T90" fmla="*/ 5 w 91"/>
                  <a:gd name="T91" fmla="*/ 92 h 177"/>
                  <a:gd name="T92" fmla="*/ 6 w 91"/>
                  <a:gd name="T93" fmla="*/ 98 h 177"/>
                  <a:gd name="T94" fmla="*/ 8 w 91"/>
                  <a:gd name="T95" fmla="*/ 101 h 177"/>
                  <a:gd name="T96" fmla="*/ 11 w 91"/>
                  <a:gd name="T97" fmla="*/ 104 h 177"/>
                  <a:gd name="T98" fmla="*/ 12 w 91"/>
                  <a:gd name="T99" fmla="*/ 109 h 177"/>
                  <a:gd name="T100" fmla="*/ 12 w 91"/>
                  <a:gd name="T101" fmla="*/ 109 h 177"/>
                  <a:gd name="T102" fmla="*/ 17 w 91"/>
                  <a:gd name="T103" fmla="*/ 139 h 177"/>
                  <a:gd name="T104" fmla="*/ 20 w 91"/>
                  <a:gd name="T105" fmla="*/ 156 h 177"/>
                  <a:gd name="T106" fmla="*/ 23 w 91"/>
                  <a:gd name="T107" fmla="*/ 168 h 177"/>
                  <a:gd name="T108" fmla="*/ 23 w 91"/>
                  <a:gd name="T109" fmla="*/ 168 h 177"/>
                  <a:gd name="T110" fmla="*/ 24 w 91"/>
                  <a:gd name="T111" fmla="*/ 173 h 177"/>
                  <a:gd name="T112" fmla="*/ 26 w 91"/>
                  <a:gd name="T113" fmla="*/ 175 h 177"/>
                  <a:gd name="T114" fmla="*/ 27 w 91"/>
                  <a:gd name="T115" fmla="*/ 176 h 177"/>
                  <a:gd name="T116" fmla="*/ 31 w 91"/>
                  <a:gd name="T117" fmla="*/ 177 h 177"/>
                  <a:gd name="T118" fmla="*/ 61 w 91"/>
                  <a:gd name="T119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1" h="177">
                    <a:moveTo>
                      <a:pt x="61" y="177"/>
                    </a:moveTo>
                    <a:lnTo>
                      <a:pt x="61" y="177"/>
                    </a:lnTo>
                    <a:lnTo>
                      <a:pt x="63" y="176"/>
                    </a:lnTo>
                    <a:lnTo>
                      <a:pt x="65" y="175"/>
                    </a:lnTo>
                    <a:lnTo>
                      <a:pt x="66" y="173"/>
                    </a:lnTo>
                    <a:lnTo>
                      <a:pt x="69" y="168"/>
                    </a:lnTo>
                    <a:lnTo>
                      <a:pt x="69" y="168"/>
                    </a:lnTo>
                    <a:lnTo>
                      <a:pt x="72" y="156"/>
                    </a:lnTo>
                    <a:lnTo>
                      <a:pt x="75" y="139"/>
                    </a:lnTo>
                    <a:lnTo>
                      <a:pt x="79" y="109"/>
                    </a:lnTo>
                    <a:lnTo>
                      <a:pt x="79" y="109"/>
                    </a:lnTo>
                    <a:lnTo>
                      <a:pt x="81" y="104"/>
                    </a:lnTo>
                    <a:lnTo>
                      <a:pt x="83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6"/>
                    </a:lnTo>
                    <a:lnTo>
                      <a:pt x="90" y="63"/>
                    </a:lnTo>
                    <a:lnTo>
                      <a:pt x="91" y="39"/>
                    </a:lnTo>
                    <a:lnTo>
                      <a:pt x="91" y="24"/>
                    </a:lnTo>
                    <a:lnTo>
                      <a:pt x="91" y="18"/>
                    </a:lnTo>
                    <a:lnTo>
                      <a:pt x="91" y="18"/>
                    </a:lnTo>
                    <a:lnTo>
                      <a:pt x="90" y="15"/>
                    </a:lnTo>
                    <a:lnTo>
                      <a:pt x="87" y="11"/>
                    </a:lnTo>
                    <a:lnTo>
                      <a:pt x="83" y="9"/>
                    </a:lnTo>
                    <a:lnTo>
                      <a:pt x="77" y="6"/>
                    </a:lnTo>
                    <a:lnTo>
                      <a:pt x="71" y="3"/>
                    </a:lnTo>
                    <a:lnTo>
                      <a:pt x="62" y="1"/>
                    </a:lnTo>
                    <a:lnTo>
                      <a:pt x="5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1"/>
                    </a:lnTo>
                    <a:lnTo>
                      <a:pt x="2" y="15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3" y="76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8"/>
                    </a:lnTo>
                    <a:lnTo>
                      <a:pt x="8" y="101"/>
                    </a:lnTo>
                    <a:lnTo>
                      <a:pt x="11" y="104"/>
                    </a:lnTo>
                    <a:lnTo>
                      <a:pt x="12" y="109"/>
                    </a:lnTo>
                    <a:lnTo>
                      <a:pt x="12" y="109"/>
                    </a:lnTo>
                    <a:lnTo>
                      <a:pt x="17" y="139"/>
                    </a:lnTo>
                    <a:lnTo>
                      <a:pt x="20" y="156"/>
                    </a:lnTo>
                    <a:lnTo>
                      <a:pt x="23" y="168"/>
                    </a:lnTo>
                    <a:lnTo>
                      <a:pt x="23" y="168"/>
                    </a:lnTo>
                    <a:lnTo>
                      <a:pt x="24" y="173"/>
                    </a:lnTo>
                    <a:lnTo>
                      <a:pt x="26" y="175"/>
                    </a:lnTo>
                    <a:lnTo>
                      <a:pt x="27" y="176"/>
                    </a:lnTo>
                    <a:lnTo>
                      <a:pt x="31" y="177"/>
                    </a:lnTo>
                    <a:lnTo>
                      <a:pt x="61" y="17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2" name="Freeform 15"/>
              <p:cNvSpPr>
                <a:spLocks/>
              </p:cNvSpPr>
              <p:nvPr/>
            </p:nvSpPr>
            <p:spPr bwMode="auto">
              <a:xfrm>
                <a:off x="999" y="1082"/>
                <a:ext cx="143" cy="143"/>
              </a:xfrm>
              <a:custGeom>
                <a:avLst/>
                <a:gdLst>
                  <a:gd name="T0" fmla="*/ 143 w 143"/>
                  <a:gd name="T1" fmla="*/ 72 h 143"/>
                  <a:gd name="T2" fmla="*/ 141 w 143"/>
                  <a:gd name="T3" fmla="*/ 87 h 143"/>
                  <a:gd name="T4" fmla="*/ 137 w 143"/>
                  <a:gd name="T5" fmla="*/ 100 h 143"/>
                  <a:gd name="T6" fmla="*/ 131 w 143"/>
                  <a:gd name="T7" fmla="*/ 111 h 143"/>
                  <a:gd name="T8" fmla="*/ 122 w 143"/>
                  <a:gd name="T9" fmla="*/ 123 h 143"/>
                  <a:gd name="T10" fmla="*/ 111 w 143"/>
                  <a:gd name="T11" fmla="*/ 131 h 143"/>
                  <a:gd name="T12" fmla="*/ 99 w 143"/>
                  <a:gd name="T13" fmla="*/ 138 h 143"/>
                  <a:gd name="T14" fmla="*/ 86 w 143"/>
                  <a:gd name="T15" fmla="*/ 142 h 143"/>
                  <a:gd name="T16" fmla="*/ 71 w 143"/>
                  <a:gd name="T17" fmla="*/ 143 h 143"/>
                  <a:gd name="T18" fmla="*/ 64 w 143"/>
                  <a:gd name="T19" fmla="*/ 143 h 143"/>
                  <a:gd name="T20" fmla="*/ 50 w 143"/>
                  <a:gd name="T21" fmla="*/ 140 h 143"/>
                  <a:gd name="T22" fmla="*/ 37 w 143"/>
                  <a:gd name="T23" fmla="*/ 135 h 143"/>
                  <a:gd name="T24" fmla="*/ 26 w 143"/>
                  <a:gd name="T25" fmla="*/ 127 h 143"/>
                  <a:gd name="T26" fmla="*/ 17 w 143"/>
                  <a:gd name="T27" fmla="*/ 117 h 143"/>
                  <a:gd name="T28" fmla="*/ 8 w 143"/>
                  <a:gd name="T29" fmla="*/ 106 h 143"/>
                  <a:gd name="T30" fmla="*/ 3 w 143"/>
                  <a:gd name="T31" fmla="*/ 93 h 143"/>
                  <a:gd name="T32" fmla="*/ 0 w 143"/>
                  <a:gd name="T33" fmla="*/ 79 h 143"/>
                  <a:gd name="T34" fmla="*/ 0 w 143"/>
                  <a:gd name="T35" fmla="*/ 72 h 143"/>
                  <a:gd name="T36" fmla="*/ 1 w 143"/>
                  <a:gd name="T37" fmla="*/ 58 h 143"/>
                  <a:gd name="T38" fmla="*/ 5 w 143"/>
                  <a:gd name="T39" fmla="*/ 44 h 143"/>
                  <a:gd name="T40" fmla="*/ 13 w 143"/>
                  <a:gd name="T41" fmla="*/ 32 h 143"/>
                  <a:gd name="T42" fmla="*/ 21 w 143"/>
                  <a:gd name="T43" fmla="*/ 22 h 143"/>
                  <a:gd name="T44" fmla="*/ 31 w 143"/>
                  <a:gd name="T45" fmla="*/ 13 h 143"/>
                  <a:gd name="T46" fmla="*/ 43 w 143"/>
                  <a:gd name="T47" fmla="*/ 6 h 143"/>
                  <a:gd name="T48" fmla="*/ 57 w 143"/>
                  <a:gd name="T49" fmla="*/ 2 h 143"/>
                  <a:gd name="T50" fmla="*/ 71 w 143"/>
                  <a:gd name="T51" fmla="*/ 0 h 143"/>
                  <a:gd name="T52" fmla="*/ 78 w 143"/>
                  <a:gd name="T53" fmla="*/ 1 h 143"/>
                  <a:gd name="T54" fmla="*/ 93 w 143"/>
                  <a:gd name="T55" fmla="*/ 3 h 143"/>
                  <a:gd name="T56" fmla="*/ 105 w 143"/>
                  <a:gd name="T57" fmla="*/ 9 h 143"/>
                  <a:gd name="T58" fmla="*/ 116 w 143"/>
                  <a:gd name="T59" fmla="*/ 17 h 143"/>
                  <a:gd name="T60" fmla="*/ 127 w 143"/>
                  <a:gd name="T61" fmla="*/ 26 h 143"/>
                  <a:gd name="T62" fmla="*/ 134 w 143"/>
                  <a:gd name="T63" fmla="*/ 38 h 143"/>
                  <a:gd name="T64" fmla="*/ 139 w 143"/>
                  <a:gd name="T65" fmla="*/ 51 h 143"/>
                  <a:gd name="T66" fmla="*/ 142 w 143"/>
                  <a:gd name="T67" fmla="*/ 65 h 143"/>
                  <a:gd name="T68" fmla="*/ 143 w 143"/>
                  <a:gd name="T69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" h="143">
                    <a:moveTo>
                      <a:pt x="143" y="72"/>
                    </a:moveTo>
                    <a:lnTo>
                      <a:pt x="143" y="72"/>
                    </a:lnTo>
                    <a:lnTo>
                      <a:pt x="142" y="79"/>
                    </a:lnTo>
                    <a:lnTo>
                      <a:pt x="141" y="87"/>
                    </a:lnTo>
                    <a:lnTo>
                      <a:pt x="139" y="93"/>
                    </a:lnTo>
                    <a:lnTo>
                      <a:pt x="137" y="100"/>
                    </a:lnTo>
                    <a:lnTo>
                      <a:pt x="134" y="106"/>
                    </a:lnTo>
                    <a:lnTo>
                      <a:pt x="131" y="111"/>
                    </a:lnTo>
                    <a:lnTo>
                      <a:pt x="127" y="117"/>
                    </a:lnTo>
                    <a:lnTo>
                      <a:pt x="122" y="123"/>
                    </a:lnTo>
                    <a:lnTo>
                      <a:pt x="116" y="127"/>
                    </a:lnTo>
                    <a:lnTo>
                      <a:pt x="111" y="131"/>
                    </a:lnTo>
                    <a:lnTo>
                      <a:pt x="105" y="135"/>
                    </a:lnTo>
                    <a:lnTo>
                      <a:pt x="99" y="138"/>
                    </a:lnTo>
                    <a:lnTo>
                      <a:pt x="93" y="140"/>
                    </a:lnTo>
                    <a:lnTo>
                      <a:pt x="86" y="142"/>
                    </a:lnTo>
                    <a:lnTo>
                      <a:pt x="78" y="143"/>
                    </a:lnTo>
                    <a:lnTo>
                      <a:pt x="71" y="143"/>
                    </a:lnTo>
                    <a:lnTo>
                      <a:pt x="71" y="143"/>
                    </a:lnTo>
                    <a:lnTo>
                      <a:pt x="64" y="143"/>
                    </a:lnTo>
                    <a:lnTo>
                      <a:pt x="57" y="142"/>
                    </a:lnTo>
                    <a:lnTo>
                      <a:pt x="50" y="140"/>
                    </a:lnTo>
                    <a:lnTo>
                      <a:pt x="43" y="138"/>
                    </a:lnTo>
                    <a:lnTo>
                      <a:pt x="37" y="135"/>
                    </a:lnTo>
                    <a:lnTo>
                      <a:pt x="31" y="131"/>
                    </a:lnTo>
                    <a:lnTo>
                      <a:pt x="26" y="127"/>
                    </a:lnTo>
                    <a:lnTo>
                      <a:pt x="21" y="123"/>
                    </a:lnTo>
                    <a:lnTo>
                      <a:pt x="17" y="117"/>
                    </a:lnTo>
                    <a:lnTo>
                      <a:pt x="13" y="111"/>
                    </a:lnTo>
                    <a:lnTo>
                      <a:pt x="8" y="106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1" y="87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65"/>
                    </a:lnTo>
                    <a:lnTo>
                      <a:pt x="1" y="58"/>
                    </a:lnTo>
                    <a:lnTo>
                      <a:pt x="3" y="51"/>
                    </a:lnTo>
                    <a:lnTo>
                      <a:pt x="5" y="44"/>
                    </a:lnTo>
                    <a:lnTo>
                      <a:pt x="8" y="38"/>
                    </a:lnTo>
                    <a:lnTo>
                      <a:pt x="13" y="32"/>
                    </a:lnTo>
                    <a:lnTo>
                      <a:pt x="17" y="26"/>
                    </a:lnTo>
                    <a:lnTo>
                      <a:pt x="21" y="22"/>
                    </a:lnTo>
                    <a:lnTo>
                      <a:pt x="26" y="17"/>
                    </a:lnTo>
                    <a:lnTo>
                      <a:pt x="31" y="13"/>
                    </a:lnTo>
                    <a:lnTo>
                      <a:pt x="37" y="9"/>
                    </a:lnTo>
                    <a:lnTo>
                      <a:pt x="43" y="6"/>
                    </a:lnTo>
                    <a:lnTo>
                      <a:pt x="50" y="3"/>
                    </a:lnTo>
                    <a:lnTo>
                      <a:pt x="57" y="2"/>
                    </a:lnTo>
                    <a:lnTo>
                      <a:pt x="64" y="1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6" y="2"/>
                    </a:lnTo>
                    <a:lnTo>
                      <a:pt x="93" y="3"/>
                    </a:lnTo>
                    <a:lnTo>
                      <a:pt x="99" y="6"/>
                    </a:lnTo>
                    <a:lnTo>
                      <a:pt x="105" y="9"/>
                    </a:lnTo>
                    <a:lnTo>
                      <a:pt x="111" y="13"/>
                    </a:lnTo>
                    <a:lnTo>
                      <a:pt x="116" y="17"/>
                    </a:lnTo>
                    <a:lnTo>
                      <a:pt x="122" y="22"/>
                    </a:lnTo>
                    <a:lnTo>
                      <a:pt x="127" y="26"/>
                    </a:lnTo>
                    <a:lnTo>
                      <a:pt x="131" y="32"/>
                    </a:lnTo>
                    <a:lnTo>
                      <a:pt x="134" y="38"/>
                    </a:lnTo>
                    <a:lnTo>
                      <a:pt x="137" y="44"/>
                    </a:lnTo>
                    <a:lnTo>
                      <a:pt x="139" y="51"/>
                    </a:lnTo>
                    <a:lnTo>
                      <a:pt x="141" y="58"/>
                    </a:lnTo>
                    <a:lnTo>
                      <a:pt x="142" y="65"/>
                    </a:lnTo>
                    <a:lnTo>
                      <a:pt x="143" y="72"/>
                    </a:lnTo>
                    <a:lnTo>
                      <a:pt x="143" y="7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3" name="Freeform 16"/>
              <p:cNvSpPr>
                <a:spLocks/>
              </p:cNvSpPr>
              <p:nvPr/>
            </p:nvSpPr>
            <p:spPr bwMode="auto">
              <a:xfrm>
                <a:off x="1016" y="1165"/>
                <a:ext cx="109" cy="47"/>
              </a:xfrm>
              <a:custGeom>
                <a:avLst/>
                <a:gdLst>
                  <a:gd name="T0" fmla="*/ 0 w 109"/>
                  <a:gd name="T1" fmla="*/ 0 h 47"/>
                  <a:gd name="T2" fmla="*/ 0 w 109"/>
                  <a:gd name="T3" fmla="*/ 0 h 47"/>
                  <a:gd name="T4" fmla="*/ 3 w 109"/>
                  <a:gd name="T5" fmla="*/ 10 h 47"/>
                  <a:gd name="T6" fmla="*/ 6 w 109"/>
                  <a:gd name="T7" fmla="*/ 19 h 47"/>
                  <a:gd name="T8" fmla="*/ 12 w 109"/>
                  <a:gd name="T9" fmla="*/ 26 h 47"/>
                  <a:gd name="T10" fmla="*/ 18 w 109"/>
                  <a:gd name="T11" fmla="*/ 33 h 47"/>
                  <a:gd name="T12" fmla="*/ 26 w 109"/>
                  <a:gd name="T13" fmla="*/ 39 h 47"/>
                  <a:gd name="T14" fmla="*/ 35 w 109"/>
                  <a:gd name="T15" fmla="*/ 43 h 47"/>
                  <a:gd name="T16" fmla="*/ 44 w 109"/>
                  <a:gd name="T17" fmla="*/ 46 h 47"/>
                  <a:gd name="T18" fmla="*/ 54 w 109"/>
                  <a:gd name="T19" fmla="*/ 47 h 47"/>
                  <a:gd name="T20" fmla="*/ 54 w 109"/>
                  <a:gd name="T21" fmla="*/ 47 h 47"/>
                  <a:gd name="T22" fmla="*/ 64 w 109"/>
                  <a:gd name="T23" fmla="*/ 46 h 47"/>
                  <a:gd name="T24" fmla="*/ 74 w 109"/>
                  <a:gd name="T25" fmla="*/ 43 h 47"/>
                  <a:gd name="T26" fmla="*/ 83 w 109"/>
                  <a:gd name="T27" fmla="*/ 39 h 47"/>
                  <a:gd name="T28" fmla="*/ 90 w 109"/>
                  <a:gd name="T29" fmla="*/ 33 h 47"/>
                  <a:gd name="T30" fmla="*/ 97 w 109"/>
                  <a:gd name="T31" fmla="*/ 26 h 47"/>
                  <a:gd name="T32" fmla="*/ 102 w 109"/>
                  <a:gd name="T33" fmla="*/ 19 h 47"/>
                  <a:gd name="T34" fmla="*/ 107 w 109"/>
                  <a:gd name="T35" fmla="*/ 10 h 47"/>
                  <a:gd name="T36" fmla="*/ 109 w 109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7">
                    <a:moveTo>
                      <a:pt x="0" y="0"/>
                    </a:moveTo>
                    <a:lnTo>
                      <a:pt x="0" y="0"/>
                    </a:lnTo>
                    <a:lnTo>
                      <a:pt x="3" y="10"/>
                    </a:lnTo>
                    <a:lnTo>
                      <a:pt x="6" y="19"/>
                    </a:lnTo>
                    <a:lnTo>
                      <a:pt x="12" y="26"/>
                    </a:lnTo>
                    <a:lnTo>
                      <a:pt x="18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6"/>
                    </a:lnTo>
                    <a:lnTo>
                      <a:pt x="54" y="47"/>
                    </a:lnTo>
                    <a:lnTo>
                      <a:pt x="54" y="47"/>
                    </a:lnTo>
                    <a:lnTo>
                      <a:pt x="64" y="46"/>
                    </a:lnTo>
                    <a:lnTo>
                      <a:pt x="74" y="43"/>
                    </a:lnTo>
                    <a:lnTo>
                      <a:pt x="83" y="39"/>
                    </a:lnTo>
                    <a:lnTo>
                      <a:pt x="90" y="33"/>
                    </a:lnTo>
                    <a:lnTo>
                      <a:pt x="97" y="26"/>
                    </a:lnTo>
                    <a:lnTo>
                      <a:pt x="102" y="19"/>
                    </a:lnTo>
                    <a:lnTo>
                      <a:pt x="107" y="10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4" name="Freeform 17"/>
              <p:cNvSpPr>
                <a:spLocks/>
              </p:cNvSpPr>
              <p:nvPr/>
            </p:nvSpPr>
            <p:spPr bwMode="auto">
              <a:xfrm>
                <a:off x="1040" y="1112"/>
                <a:ext cx="14" cy="36"/>
              </a:xfrm>
              <a:custGeom>
                <a:avLst/>
                <a:gdLst>
                  <a:gd name="T0" fmla="*/ 8 w 14"/>
                  <a:gd name="T1" fmla="*/ 0 h 36"/>
                  <a:gd name="T2" fmla="*/ 8 w 14"/>
                  <a:gd name="T3" fmla="*/ 0 h 36"/>
                  <a:gd name="T4" fmla="*/ 5 w 14"/>
                  <a:gd name="T5" fmla="*/ 0 h 36"/>
                  <a:gd name="T6" fmla="*/ 4 w 14"/>
                  <a:gd name="T7" fmla="*/ 1 h 36"/>
                  <a:gd name="T8" fmla="*/ 2 w 14"/>
                  <a:gd name="T9" fmla="*/ 5 h 36"/>
                  <a:gd name="T10" fmla="*/ 1 w 14"/>
                  <a:gd name="T11" fmla="*/ 11 h 36"/>
                  <a:gd name="T12" fmla="*/ 0 w 14"/>
                  <a:gd name="T13" fmla="*/ 19 h 36"/>
                  <a:gd name="T14" fmla="*/ 0 w 14"/>
                  <a:gd name="T15" fmla="*/ 19 h 36"/>
                  <a:gd name="T16" fmla="*/ 1 w 14"/>
                  <a:gd name="T17" fmla="*/ 26 h 36"/>
                  <a:gd name="T18" fmla="*/ 2 w 14"/>
                  <a:gd name="T19" fmla="*/ 31 h 36"/>
                  <a:gd name="T20" fmla="*/ 4 w 14"/>
                  <a:gd name="T21" fmla="*/ 35 h 36"/>
                  <a:gd name="T22" fmla="*/ 5 w 14"/>
                  <a:gd name="T23" fmla="*/ 36 h 36"/>
                  <a:gd name="T24" fmla="*/ 8 w 14"/>
                  <a:gd name="T25" fmla="*/ 36 h 36"/>
                  <a:gd name="T26" fmla="*/ 8 w 14"/>
                  <a:gd name="T27" fmla="*/ 36 h 36"/>
                  <a:gd name="T28" fmla="*/ 9 w 14"/>
                  <a:gd name="T29" fmla="*/ 36 h 36"/>
                  <a:gd name="T30" fmla="*/ 10 w 14"/>
                  <a:gd name="T31" fmla="*/ 35 h 36"/>
                  <a:gd name="T32" fmla="*/ 13 w 14"/>
                  <a:gd name="T33" fmla="*/ 31 h 36"/>
                  <a:gd name="T34" fmla="*/ 14 w 14"/>
                  <a:gd name="T35" fmla="*/ 26 h 36"/>
                  <a:gd name="T36" fmla="*/ 14 w 14"/>
                  <a:gd name="T37" fmla="*/ 19 h 36"/>
                  <a:gd name="T38" fmla="*/ 14 w 14"/>
                  <a:gd name="T39" fmla="*/ 19 h 36"/>
                  <a:gd name="T40" fmla="*/ 14 w 14"/>
                  <a:gd name="T41" fmla="*/ 11 h 36"/>
                  <a:gd name="T42" fmla="*/ 13 w 14"/>
                  <a:gd name="T43" fmla="*/ 5 h 36"/>
                  <a:gd name="T44" fmla="*/ 10 w 14"/>
                  <a:gd name="T45" fmla="*/ 1 h 36"/>
                  <a:gd name="T46" fmla="*/ 9 w 14"/>
                  <a:gd name="T47" fmla="*/ 0 h 36"/>
                  <a:gd name="T48" fmla="*/ 8 w 14"/>
                  <a:gd name="T49" fmla="*/ 0 h 36"/>
                  <a:gd name="T50" fmla="*/ 8 w 14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6">
                    <a:moveTo>
                      <a:pt x="8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9" y="36"/>
                    </a:lnTo>
                    <a:lnTo>
                      <a:pt x="10" y="35"/>
                    </a:lnTo>
                    <a:lnTo>
                      <a:pt x="13" y="31"/>
                    </a:lnTo>
                    <a:lnTo>
                      <a:pt x="14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1"/>
                    </a:lnTo>
                    <a:lnTo>
                      <a:pt x="13" y="5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5" name="Freeform 18"/>
              <p:cNvSpPr>
                <a:spLocks/>
              </p:cNvSpPr>
              <p:nvPr/>
            </p:nvSpPr>
            <p:spPr bwMode="auto">
              <a:xfrm>
                <a:off x="1087" y="1112"/>
                <a:ext cx="13" cy="36"/>
              </a:xfrm>
              <a:custGeom>
                <a:avLst/>
                <a:gdLst>
                  <a:gd name="T0" fmla="*/ 7 w 13"/>
                  <a:gd name="T1" fmla="*/ 0 h 36"/>
                  <a:gd name="T2" fmla="*/ 7 w 13"/>
                  <a:gd name="T3" fmla="*/ 0 h 36"/>
                  <a:gd name="T4" fmla="*/ 5 w 13"/>
                  <a:gd name="T5" fmla="*/ 0 h 36"/>
                  <a:gd name="T6" fmla="*/ 4 w 13"/>
                  <a:gd name="T7" fmla="*/ 1 h 36"/>
                  <a:gd name="T8" fmla="*/ 2 w 13"/>
                  <a:gd name="T9" fmla="*/ 5 h 36"/>
                  <a:gd name="T10" fmla="*/ 0 w 13"/>
                  <a:gd name="T11" fmla="*/ 11 h 36"/>
                  <a:gd name="T12" fmla="*/ 0 w 13"/>
                  <a:gd name="T13" fmla="*/ 19 h 36"/>
                  <a:gd name="T14" fmla="*/ 0 w 13"/>
                  <a:gd name="T15" fmla="*/ 19 h 36"/>
                  <a:gd name="T16" fmla="*/ 0 w 13"/>
                  <a:gd name="T17" fmla="*/ 26 h 36"/>
                  <a:gd name="T18" fmla="*/ 2 w 13"/>
                  <a:gd name="T19" fmla="*/ 31 h 36"/>
                  <a:gd name="T20" fmla="*/ 4 w 13"/>
                  <a:gd name="T21" fmla="*/ 35 h 36"/>
                  <a:gd name="T22" fmla="*/ 5 w 13"/>
                  <a:gd name="T23" fmla="*/ 36 h 36"/>
                  <a:gd name="T24" fmla="*/ 7 w 13"/>
                  <a:gd name="T25" fmla="*/ 36 h 36"/>
                  <a:gd name="T26" fmla="*/ 7 w 13"/>
                  <a:gd name="T27" fmla="*/ 36 h 36"/>
                  <a:gd name="T28" fmla="*/ 8 w 13"/>
                  <a:gd name="T29" fmla="*/ 36 h 36"/>
                  <a:gd name="T30" fmla="*/ 9 w 13"/>
                  <a:gd name="T31" fmla="*/ 35 h 36"/>
                  <a:gd name="T32" fmla="*/ 11 w 13"/>
                  <a:gd name="T33" fmla="*/ 31 h 36"/>
                  <a:gd name="T34" fmla="*/ 13 w 13"/>
                  <a:gd name="T35" fmla="*/ 26 h 36"/>
                  <a:gd name="T36" fmla="*/ 13 w 13"/>
                  <a:gd name="T37" fmla="*/ 19 h 36"/>
                  <a:gd name="T38" fmla="*/ 13 w 13"/>
                  <a:gd name="T39" fmla="*/ 19 h 36"/>
                  <a:gd name="T40" fmla="*/ 13 w 13"/>
                  <a:gd name="T41" fmla="*/ 11 h 36"/>
                  <a:gd name="T42" fmla="*/ 11 w 13"/>
                  <a:gd name="T43" fmla="*/ 5 h 36"/>
                  <a:gd name="T44" fmla="*/ 9 w 13"/>
                  <a:gd name="T45" fmla="*/ 1 h 36"/>
                  <a:gd name="T46" fmla="*/ 8 w 13"/>
                  <a:gd name="T47" fmla="*/ 0 h 36"/>
                  <a:gd name="T48" fmla="*/ 7 w 13"/>
                  <a:gd name="T49" fmla="*/ 0 h 36"/>
                  <a:gd name="T50" fmla="*/ 7 w 13"/>
                  <a:gd name="T5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1"/>
                    </a:lnTo>
                    <a:lnTo>
                      <a:pt x="13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3" y="11"/>
                    </a:lnTo>
                    <a:lnTo>
                      <a:pt x="11" y="5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6" name="Freeform 19"/>
              <p:cNvSpPr>
                <a:spLocks/>
              </p:cNvSpPr>
              <p:nvPr/>
            </p:nvSpPr>
            <p:spPr bwMode="auto">
              <a:xfrm>
                <a:off x="4336" y="2612"/>
                <a:ext cx="142" cy="142"/>
              </a:xfrm>
              <a:custGeom>
                <a:avLst/>
                <a:gdLst>
                  <a:gd name="T0" fmla="*/ 142 w 142"/>
                  <a:gd name="T1" fmla="*/ 70 h 142"/>
                  <a:gd name="T2" fmla="*/ 141 w 142"/>
                  <a:gd name="T3" fmla="*/ 85 h 142"/>
                  <a:gd name="T4" fmla="*/ 137 w 142"/>
                  <a:gd name="T5" fmla="*/ 98 h 142"/>
                  <a:gd name="T6" fmla="*/ 130 w 142"/>
                  <a:gd name="T7" fmla="*/ 111 h 142"/>
                  <a:gd name="T8" fmla="*/ 122 w 142"/>
                  <a:gd name="T9" fmla="*/ 121 h 142"/>
                  <a:gd name="T10" fmla="*/ 111 w 142"/>
                  <a:gd name="T11" fmla="*/ 130 h 142"/>
                  <a:gd name="T12" fmla="*/ 99 w 142"/>
                  <a:gd name="T13" fmla="*/ 136 h 142"/>
                  <a:gd name="T14" fmla="*/ 86 w 142"/>
                  <a:gd name="T15" fmla="*/ 140 h 142"/>
                  <a:gd name="T16" fmla="*/ 71 w 142"/>
                  <a:gd name="T17" fmla="*/ 142 h 142"/>
                  <a:gd name="T18" fmla="*/ 64 w 142"/>
                  <a:gd name="T19" fmla="*/ 141 h 142"/>
                  <a:gd name="T20" fmla="*/ 50 w 142"/>
                  <a:gd name="T21" fmla="*/ 138 h 142"/>
                  <a:gd name="T22" fmla="*/ 38 w 142"/>
                  <a:gd name="T23" fmla="*/ 133 h 142"/>
                  <a:gd name="T24" fmla="*/ 25 w 142"/>
                  <a:gd name="T25" fmla="*/ 126 h 142"/>
                  <a:gd name="T26" fmla="*/ 16 w 142"/>
                  <a:gd name="T27" fmla="*/ 116 h 142"/>
                  <a:gd name="T28" fmla="*/ 9 w 142"/>
                  <a:gd name="T29" fmla="*/ 104 h 142"/>
                  <a:gd name="T30" fmla="*/ 3 w 142"/>
                  <a:gd name="T31" fmla="*/ 92 h 142"/>
                  <a:gd name="T32" fmla="*/ 1 w 142"/>
                  <a:gd name="T33" fmla="*/ 78 h 142"/>
                  <a:gd name="T34" fmla="*/ 0 w 142"/>
                  <a:gd name="T35" fmla="*/ 70 h 142"/>
                  <a:gd name="T36" fmla="*/ 2 w 142"/>
                  <a:gd name="T37" fmla="*/ 56 h 142"/>
                  <a:gd name="T38" fmla="*/ 6 w 142"/>
                  <a:gd name="T39" fmla="*/ 43 h 142"/>
                  <a:gd name="T40" fmla="*/ 12 w 142"/>
                  <a:gd name="T41" fmla="*/ 30 h 142"/>
                  <a:gd name="T42" fmla="*/ 21 w 142"/>
                  <a:gd name="T43" fmla="*/ 20 h 142"/>
                  <a:gd name="T44" fmla="*/ 31 w 142"/>
                  <a:gd name="T45" fmla="*/ 11 h 142"/>
                  <a:gd name="T46" fmla="*/ 44 w 142"/>
                  <a:gd name="T47" fmla="*/ 5 h 142"/>
                  <a:gd name="T48" fmla="*/ 57 w 142"/>
                  <a:gd name="T49" fmla="*/ 1 h 142"/>
                  <a:gd name="T50" fmla="*/ 71 w 142"/>
                  <a:gd name="T51" fmla="*/ 0 h 142"/>
                  <a:gd name="T52" fmla="*/ 79 w 142"/>
                  <a:gd name="T53" fmla="*/ 0 h 142"/>
                  <a:gd name="T54" fmla="*/ 92 w 142"/>
                  <a:gd name="T55" fmla="*/ 3 h 142"/>
                  <a:gd name="T56" fmla="*/ 105 w 142"/>
                  <a:gd name="T57" fmla="*/ 8 h 142"/>
                  <a:gd name="T58" fmla="*/ 117 w 142"/>
                  <a:gd name="T59" fmla="*/ 15 h 142"/>
                  <a:gd name="T60" fmla="*/ 126 w 142"/>
                  <a:gd name="T61" fmla="*/ 25 h 142"/>
                  <a:gd name="T62" fmla="*/ 134 w 142"/>
                  <a:gd name="T63" fmla="*/ 37 h 142"/>
                  <a:gd name="T64" fmla="*/ 139 w 142"/>
                  <a:gd name="T65" fmla="*/ 49 h 142"/>
                  <a:gd name="T66" fmla="*/ 142 w 142"/>
                  <a:gd name="T67" fmla="*/ 63 h 142"/>
                  <a:gd name="T68" fmla="*/ 142 w 142"/>
                  <a:gd name="T69" fmla="*/ 7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142">
                    <a:moveTo>
                      <a:pt x="142" y="70"/>
                    </a:moveTo>
                    <a:lnTo>
                      <a:pt x="142" y="70"/>
                    </a:lnTo>
                    <a:lnTo>
                      <a:pt x="142" y="78"/>
                    </a:lnTo>
                    <a:lnTo>
                      <a:pt x="141" y="85"/>
                    </a:lnTo>
                    <a:lnTo>
                      <a:pt x="139" y="92"/>
                    </a:lnTo>
                    <a:lnTo>
                      <a:pt x="137" y="98"/>
                    </a:lnTo>
                    <a:lnTo>
                      <a:pt x="134" y="104"/>
                    </a:lnTo>
                    <a:lnTo>
                      <a:pt x="130" y="111"/>
                    </a:lnTo>
                    <a:lnTo>
                      <a:pt x="126" y="116"/>
                    </a:lnTo>
                    <a:lnTo>
                      <a:pt x="122" y="121"/>
                    </a:lnTo>
                    <a:lnTo>
                      <a:pt x="117" y="126"/>
                    </a:lnTo>
                    <a:lnTo>
                      <a:pt x="111" y="130"/>
                    </a:lnTo>
                    <a:lnTo>
                      <a:pt x="105" y="133"/>
                    </a:lnTo>
                    <a:lnTo>
                      <a:pt x="99" y="136"/>
                    </a:lnTo>
                    <a:lnTo>
                      <a:pt x="92" y="138"/>
                    </a:lnTo>
                    <a:lnTo>
                      <a:pt x="86" y="140"/>
                    </a:lnTo>
                    <a:lnTo>
                      <a:pt x="79" y="141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64" y="141"/>
                    </a:lnTo>
                    <a:lnTo>
                      <a:pt x="57" y="140"/>
                    </a:lnTo>
                    <a:lnTo>
                      <a:pt x="50" y="138"/>
                    </a:lnTo>
                    <a:lnTo>
                      <a:pt x="44" y="136"/>
                    </a:lnTo>
                    <a:lnTo>
                      <a:pt x="38" y="133"/>
                    </a:lnTo>
                    <a:lnTo>
                      <a:pt x="31" y="130"/>
                    </a:lnTo>
                    <a:lnTo>
                      <a:pt x="25" y="126"/>
                    </a:lnTo>
                    <a:lnTo>
                      <a:pt x="21" y="121"/>
                    </a:lnTo>
                    <a:lnTo>
                      <a:pt x="16" y="116"/>
                    </a:lnTo>
                    <a:lnTo>
                      <a:pt x="12" y="111"/>
                    </a:lnTo>
                    <a:lnTo>
                      <a:pt x="9" y="104"/>
                    </a:lnTo>
                    <a:lnTo>
                      <a:pt x="6" y="98"/>
                    </a:lnTo>
                    <a:lnTo>
                      <a:pt x="3" y="92"/>
                    </a:lnTo>
                    <a:lnTo>
                      <a:pt x="2" y="85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9" y="37"/>
                    </a:lnTo>
                    <a:lnTo>
                      <a:pt x="12" y="30"/>
                    </a:lnTo>
                    <a:lnTo>
                      <a:pt x="16" y="25"/>
                    </a:lnTo>
                    <a:lnTo>
                      <a:pt x="21" y="20"/>
                    </a:lnTo>
                    <a:lnTo>
                      <a:pt x="25" y="15"/>
                    </a:lnTo>
                    <a:lnTo>
                      <a:pt x="31" y="11"/>
                    </a:lnTo>
                    <a:lnTo>
                      <a:pt x="38" y="8"/>
                    </a:lnTo>
                    <a:lnTo>
                      <a:pt x="44" y="5"/>
                    </a:lnTo>
                    <a:lnTo>
                      <a:pt x="50" y="3"/>
                    </a:lnTo>
                    <a:lnTo>
                      <a:pt x="57" y="1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6" y="1"/>
                    </a:lnTo>
                    <a:lnTo>
                      <a:pt x="92" y="3"/>
                    </a:lnTo>
                    <a:lnTo>
                      <a:pt x="99" y="5"/>
                    </a:lnTo>
                    <a:lnTo>
                      <a:pt x="105" y="8"/>
                    </a:lnTo>
                    <a:lnTo>
                      <a:pt x="111" y="11"/>
                    </a:lnTo>
                    <a:lnTo>
                      <a:pt x="117" y="15"/>
                    </a:lnTo>
                    <a:lnTo>
                      <a:pt x="122" y="20"/>
                    </a:lnTo>
                    <a:lnTo>
                      <a:pt x="126" y="25"/>
                    </a:lnTo>
                    <a:lnTo>
                      <a:pt x="130" y="30"/>
                    </a:lnTo>
                    <a:lnTo>
                      <a:pt x="134" y="37"/>
                    </a:lnTo>
                    <a:lnTo>
                      <a:pt x="137" y="43"/>
                    </a:lnTo>
                    <a:lnTo>
                      <a:pt x="139" y="49"/>
                    </a:lnTo>
                    <a:lnTo>
                      <a:pt x="141" y="56"/>
                    </a:lnTo>
                    <a:lnTo>
                      <a:pt x="142" y="63"/>
                    </a:lnTo>
                    <a:lnTo>
                      <a:pt x="142" y="70"/>
                    </a:lnTo>
                    <a:lnTo>
                      <a:pt x="142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7" name="Freeform 20"/>
              <p:cNvSpPr>
                <a:spLocks/>
              </p:cNvSpPr>
              <p:nvPr/>
            </p:nvSpPr>
            <p:spPr bwMode="auto">
              <a:xfrm>
                <a:off x="4353" y="2694"/>
                <a:ext cx="109" cy="46"/>
              </a:xfrm>
              <a:custGeom>
                <a:avLst/>
                <a:gdLst>
                  <a:gd name="T0" fmla="*/ 0 w 109"/>
                  <a:gd name="T1" fmla="*/ 0 h 46"/>
                  <a:gd name="T2" fmla="*/ 0 w 109"/>
                  <a:gd name="T3" fmla="*/ 0 h 46"/>
                  <a:gd name="T4" fmla="*/ 2 w 109"/>
                  <a:gd name="T5" fmla="*/ 9 h 46"/>
                  <a:gd name="T6" fmla="*/ 6 w 109"/>
                  <a:gd name="T7" fmla="*/ 18 h 46"/>
                  <a:gd name="T8" fmla="*/ 11 w 109"/>
                  <a:gd name="T9" fmla="*/ 27 h 46"/>
                  <a:gd name="T10" fmla="*/ 19 w 109"/>
                  <a:gd name="T11" fmla="*/ 33 h 46"/>
                  <a:gd name="T12" fmla="*/ 26 w 109"/>
                  <a:gd name="T13" fmla="*/ 39 h 46"/>
                  <a:gd name="T14" fmla="*/ 35 w 109"/>
                  <a:gd name="T15" fmla="*/ 43 h 46"/>
                  <a:gd name="T16" fmla="*/ 44 w 109"/>
                  <a:gd name="T17" fmla="*/ 45 h 46"/>
                  <a:gd name="T18" fmla="*/ 54 w 109"/>
                  <a:gd name="T19" fmla="*/ 46 h 46"/>
                  <a:gd name="T20" fmla="*/ 54 w 109"/>
                  <a:gd name="T21" fmla="*/ 46 h 46"/>
                  <a:gd name="T22" fmla="*/ 64 w 109"/>
                  <a:gd name="T23" fmla="*/ 45 h 46"/>
                  <a:gd name="T24" fmla="*/ 74 w 109"/>
                  <a:gd name="T25" fmla="*/ 43 h 46"/>
                  <a:gd name="T26" fmla="*/ 82 w 109"/>
                  <a:gd name="T27" fmla="*/ 39 h 46"/>
                  <a:gd name="T28" fmla="*/ 90 w 109"/>
                  <a:gd name="T29" fmla="*/ 33 h 46"/>
                  <a:gd name="T30" fmla="*/ 97 w 109"/>
                  <a:gd name="T31" fmla="*/ 27 h 46"/>
                  <a:gd name="T32" fmla="*/ 102 w 109"/>
                  <a:gd name="T33" fmla="*/ 18 h 46"/>
                  <a:gd name="T34" fmla="*/ 106 w 109"/>
                  <a:gd name="T35" fmla="*/ 9 h 46"/>
                  <a:gd name="T36" fmla="*/ 109 w 109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46">
                    <a:moveTo>
                      <a:pt x="0" y="0"/>
                    </a:moveTo>
                    <a:lnTo>
                      <a:pt x="0" y="0"/>
                    </a:lnTo>
                    <a:lnTo>
                      <a:pt x="2" y="9"/>
                    </a:lnTo>
                    <a:lnTo>
                      <a:pt x="6" y="18"/>
                    </a:lnTo>
                    <a:lnTo>
                      <a:pt x="11" y="27"/>
                    </a:lnTo>
                    <a:lnTo>
                      <a:pt x="19" y="33"/>
                    </a:lnTo>
                    <a:lnTo>
                      <a:pt x="26" y="39"/>
                    </a:lnTo>
                    <a:lnTo>
                      <a:pt x="35" y="43"/>
                    </a:lnTo>
                    <a:lnTo>
                      <a:pt x="44" y="45"/>
                    </a:lnTo>
                    <a:lnTo>
                      <a:pt x="54" y="46"/>
                    </a:lnTo>
                    <a:lnTo>
                      <a:pt x="54" y="46"/>
                    </a:lnTo>
                    <a:lnTo>
                      <a:pt x="64" y="45"/>
                    </a:lnTo>
                    <a:lnTo>
                      <a:pt x="74" y="43"/>
                    </a:lnTo>
                    <a:lnTo>
                      <a:pt x="82" y="39"/>
                    </a:lnTo>
                    <a:lnTo>
                      <a:pt x="90" y="33"/>
                    </a:lnTo>
                    <a:lnTo>
                      <a:pt x="97" y="27"/>
                    </a:lnTo>
                    <a:lnTo>
                      <a:pt x="102" y="18"/>
                    </a:lnTo>
                    <a:lnTo>
                      <a:pt x="106" y="9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8" name="Freeform 21"/>
              <p:cNvSpPr>
                <a:spLocks/>
              </p:cNvSpPr>
              <p:nvPr/>
            </p:nvSpPr>
            <p:spPr bwMode="auto">
              <a:xfrm>
                <a:off x="4378" y="2640"/>
                <a:ext cx="13" cy="37"/>
              </a:xfrm>
              <a:custGeom>
                <a:avLst/>
                <a:gdLst>
                  <a:gd name="T0" fmla="*/ 6 w 13"/>
                  <a:gd name="T1" fmla="*/ 0 h 37"/>
                  <a:gd name="T2" fmla="*/ 6 w 13"/>
                  <a:gd name="T3" fmla="*/ 0 h 37"/>
                  <a:gd name="T4" fmla="*/ 5 w 13"/>
                  <a:gd name="T5" fmla="*/ 1 h 37"/>
                  <a:gd name="T6" fmla="*/ 4 w 13"/>
                  <a:gd name="T7" fmla="*/ 2 h 37"/>
                  <a:gd name="T8" fmla="*/ 2 w 13"/>
                  <a:gd name="T9" fmla="*/ 5 h 37"/>
                  <a:gd name="T10" fmla="*/ 0 w 13"/>
                  <a:gd name="T11" fmla="*/ 12 h 37"/>
                  <a:gd name="T12" fmla="*/ 0 w 13"/>
                  <a:gd name="T13" fmla="*/ 19 h 37"/>
                  <a:gd name="T14" fmla="*/ 0 w 13"/>
                  <a:gd name="T15" fmla="*/ 19 h 37"/>
                  <a:gd name="T16" fmla="*/ 0 w 13"/>
                  <a:gd name="T17" fmla="*/ 26 h 37"/>
                  <a:gd name="T18" fmla="*/ 2 w 13"/>
                  <a:gd name="T19" fmla="*/ 32 h 37"/>
                  <a:gd name="T20" fmla="*/ 4 w 13"/>
                  <a:gd name="T21" fmla="*/ 35 h 37"/>
                  <a:gd name="T22" fmla="*/ 5 w 13"/>
                  <a:gd name="T23" fmla="*/ 36 h 37"/>
                  <a:gd name="T24" fmla="*/ 6 w 13"/>
                  <a:gd name="T25" fmla="*/ 37 h 37"/>
                  <a:gd name="T26" fmla="*/ 6 w 13"/>
                  <a:gd name="T27" fmla="*/ 37 h 37"/>
                  <a:gd name="T28" fmla="*/ 8 w 13"/>
                  <a:gd name="T29" fmla="*/ 36 h 37"/>
                  <a:gd name="T30" fmla="*/ 9 w 13"/>
                  <a:gd name="T31" fmla="*/ 35 h 37"/>
                  <a:gd name="T32" fmla="*/ 11 w 13"/>
                  <a:gd name="T33" fmla="*/ 32 h 37"/>
                  <a:gd name="T34" fmla="*/ 12 w 13"/>
                  <a:gd name="T35" fmla="*/ 26 h 37"/>
                  <a:gd name="T36" fmla="*/ 13 w 13"/>
                  <a:gd name="T37" fmla="*/ 19 h 37"/>
                  <a:gd name="T38" fmla="*/ 13 w 13"/>
                  <a:gd name="T39" fmla="*/ 19 h 37"/>
                  <a:gd name="T40" fmla="*/ 12 w 13"/>
                  <a:gd name="T41" fmla="*/ 12 h 37"/>
                  <a:gd name="T42" fmla="*/ 11 w 13"/>
                  <a:gd name="T43" fmla="*/ 5 h 37"/>
                  <a:gd name="T44" fmla="*/ 9 w 13"/>
                  <a:gd name="T45" fmla="*/ 2 h 37"/>
                  <a:gd name="T46" fmla="*/ 8 w 13"/>
                  <a:gd name="T47" fmla="*/ 1 h 37"/>
                  <a:gd name="T48" fmla="*/ 6 w 13"/>
                  <a:gd name="T49" fmla="*/ 0 h 37"/>
                  <a:gd name="T50" fmla="*/ 6 w 13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7">
                    <a:moveTo>
                      <a:pt x="6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5" y="36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8" y="36"/>
                    </a:lnTo>
                    <a:lnTo>
                      <a:pt x="9" y="35"/>
                    </a:lnTo>
                    <a:lnTo>
                      <a:pt x="11" y="32"/>
                    </a:lnTo>
                    <a:lnTo>
                      <a:pt x="12" y="26"/>
                    </a:lnTo>
                    <a:lnTo>
                      <a:pt x="13" y="19"/>
                    </a:lnTo>
                    <a:lnTo>
                      <a:pt x="13" y="19"/>
                    </a:lnTo>
                    <a:lnTo>
                      <a:pt x="12" y="12"/>
                    </a:lnTo>
                    <a:lnTo>
                      <a:pt x="11" y="5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39" name="Freeform 22"/>
              <p:cNvSpPr>
                <a:spLocks/>
              </p:cNvSpPr>
              <p:nvPr/>
            </p:nvSpPr>
            <p:spPr bwMode="auto">
              <a:xfrm>
                <a:off x="4423" y="2640"/>
                <a:ext cx="14" cy="37"/>
              </a:xfrm>
              <a:custGeom>
                <a:avLst/>
                <a:gdLst>
                  <a:gd name="T0" fmla="*/ 7 w 14"/>
                  <a:gd name="T1" fmla="*/ 0 h 37"/>
                  <a:gd name="T2" fmla="*/ 7 w 14"/>
                  <a:gd name="T3" fmla="*/ 0 h 37"/>
                  <a:gd name="T4" fmla="*/ 6 w 14"/>
                  <a:gd name="T5" fmla="*/ 1 h 37"/>
                  <a:gd name="T6" fmla="*/ 4 w 14"/>
                  <a:gd name="T7" fmla="*/ 2 h 37"/>
                  <a:gd name="T8" fmla="*/ 2 w 14"/>
                  <a:gd name="T9" fmla="*/ 5 h 37"/>
                  <a:gd name="T10" fmla="*/ 1 w 14"/>
                  <a:gd name="T11" fmla="*/ 12 h 37"/>
                  <a:gd name="T12" fmla="*/ 0 w 14"/>
                  <a:gd name="T13" fmla="*/ 19 h 37"/>
                  <a:gd name="T14" fmla="*/ 0 w 14"/>
                  <a:gd name="T15" fmla="*/ 19 h 37"/>
                  <a:gd name="T16" fmla="*/ 1 w 14"/>
                  <a:gd name="T17" fmla="*/ 26 h 37"/>
                  <a:gd name="T18" fmla="*/ 2 w 14"/>
                  <a:gd name="T19" fmla="*/ 32 h 37"/>
                  <a:gd name="T20" fmla="*/ 4 w 14"/>
                  <a:gd name="T21" fmla="*/ 35 h 37"/>
                  <a:gd name="T22" fmla="*/ 6 w 14"/>
                  <a:gd name="T23" fmla="*/ 36 h 37"/>
                  <a:gd name="T24" fmla="*/ 7 w 14"/>
                  <a:gd name="T25" fmla="*/ 37 h 37"/>
                  <a:gd name="T26" fmla="*/ 7 w 14"/>
                  <a:gd name="T27" fmla="*/ 37 h 37"/>
                  <a:gd name="T28" fmla="*/ 8 w 14"/>
                  <a:gd name="T29" fmla="*/ 36 h 37"/>
                  <a:gd name="T30" fmla="*/ 10 w 14"/>
                  <a:gd name="T31" fmla="*/ 35 h 37"/>
                  <a:gd name="T32" fmla="*/ 12 w 14"/>
                  <a:gd name="T33" fmla="*/ 32 h 37"/>
                  <a:gd name="T34" fmla="*/ 13 w 14"/>
                  <a:gd name="T35" fmla="*/ 26 h 37"/>
                  <a:gd name="T36" fmla="*/ 14 w 14"/>
                  <a:gd name="T37" fmla="*/ 19 h 37"/>
                  <a:gd name="T38" fmla="*/ 14 w 14"/>
                  <a:gd name="T39" fmla="*/ 19 h 37"/>
                  <a:gd name="T40" fmla="*/ 13 w 14"/>
                  <a:gd name="T41" fmla="*/ 12 h 37"/>
                  <a:gd name="T42" fmla="*/ 12 w 14"/>
                  <a:gd name="T43" fmla="*/ 5 h 37"/>
                  <a:gd name="T44" fmla="*/ 10 w 14"/>
                  <a:gd name="T45" fmla="*/ 2 h 37"/>
                  <a:gd name="T46" fmla="*/ 8 w 14"/>
                  <a:gd name="T47" fmla="*/ 1 h 37"/>
                  <a:gd name="T48" fmla="*/ 7 w 14"/>
                  <a:gd name="T49" fmla="*/ 0 h 37"/>
                  <a:gd name="T50" fmla="*/ 7 w 14"/>
                  <a:gd name="T5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37">
                    <a:moveTo>
                      <a:pt x="7" y="0"/>
                    </a:moveTo>
                    <a:lnTo>
                      <a:pt x="7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2" y="32"/>
                    </a:lnTo>
                    <a:lnTo>
                      <a:pt x="4" y="35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7" y="37"/>
                    </a:lnTo>
                    <a:lnTo>
                      <a:pt x="8" y="36"/>
                    </a:lnTo>
                    <a:lnTo>
                      <a:pt x="10" y="35"/>
                    </a:lnTo>
                    <a:lnTo>
                      <a:pt x="12" y="32"/>
                    </a:lnTo>
                    <a:lnTo>
                      <a:pt x="13" y="26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3" y="12"/>
                    </a:lnTo>
                    <a:lnTo>
                      <a:pt x="12" y="5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0" name="Freeform 23"/>
              <p:cNvSpPr>
                <a:spLocks noEditPoints="1"/>
              </p:cNvSpPr>
              <p:nvPr/>
            </p:nvSpPr>
            <p:spPr bwMode="auto">
              <a:xfrm>
                <a:off x="1907" y="861"/>
                <a:ext cx="88" cy="96"/>
              </a:xfrm>
              <a:custGeom>
                <a:avLst/>
                <a:gdLst>
                  <a:gd name="T0" fmla="*/ 40 w 88"/>
                  <a:gd name="T1" fmla="*/ 0 h 96"/>
                  <a:gd name="T2" fmla="*/ 40 w 88"/>
                  <a:gd name="T3" fmla="*/ 0 h 96"/>
                  <a:gd name="T4" fmla="*/ 34 w 88"/>
                  <a:gd name="T5" fmla="*/ 0 h 96"/>
                  <a:gd name="T6" fmla="*/ 28 w 88"/>
                  <a:gd name="T7" fmla="*/ 1 h 96"/>
                  <a:gd name="T8" fmla="*/ 23 w 88"/>
                  <a:gd name="T9" fmla="*/ 3 h 96"/>
                  <a:gd name="T10" fmla="*/ 18 w 88"/>
                  <a:gd name="T11" fmla="*/ 5 h 96"/>
                  <a:gd name="T12" fmla="*/ 13 w 88"/>
                  <a:gd name="T13" fmla="*/ 8 h 96"/>
                  <a:gd name="T14" fmla="*/ 9 w 88"/>
                  <a:gd name="T15" fmla="*/ 11 h 96"/>
                  <a:gd name="T16" fmla="*/ 4 w 88"/>
                  <a:gd name="T17" fmla="*/ 15 h 96"/>
                  <a:gd name="T18" fmla="*/ 1 w 88"/>
                  <a:gd name="T19" fmla="*/ 20 h 96"/>
                  <a:gd name="T20" fmla="*/ 28 w 88"/>
                  <a:gd name="T21" fmla="*/ 46 h 96"/>
                  <a:gd name="T22" fmla="*/ 0 w 88"/>
                  <a:gd name="T23" fmla="*/ 74 h 96"/>
                  <a:gd name="T24" fmla="*/ 0 w 88"/>
                  <a:gd name="T25" fmla="*/ 74 h 96"/>
                  <a:gd name="T26" fmla="*/ 4 w 88"/>
                  <a:gd name="T27" fmla="*/ 79 h 96"/>
                  <a:gd name="T28" fmla="*/ 8 w 88"/>
                  <a:gd name="T29" fmla="*/ 83 h 96"/>
                  <a:gd name="T30" fmla="*/ 13 w 88"/>
                  <a:gd name="T31" fmla="*/ 86 h 96"/>
                  <a:gd name="T32" fmla="*/ 18 w 88"/>
                  <a:gd name="T33" fmla="*/ 90 h 96"/>
                  <a:gd name="T34" fmla="*/ 23 w 88"/>
                  <a:gd name="T35" fmla="*/ 92 h 96"/>
                  <a:gd name="T36" fmla="*/ 28 w 88"/>
                  <a:gd name="T37" fmla="*/ 94 h 96"/>
                  <a:gd name="T38" fmla="*/ 34 w 88"/>
                  <a:gd name="T39" fmla="*/ 95 h 96"/>
                  <a:gd name="T40" fmla="*/ 40 w 88"/>
                  <a:gd name="T41" fmla="*/ 96 h 96"/>
                  <a:gd name="T42" fmla="*/ 40 w 88"/>
                  <a:gd name="T43" fmla="*/ 96 h 96"/>
                  <a:gd name="T44" fmla="*/ 50 w 88"/>
                  <a:gd name="T45" fmla="*/ 95 h 96"/>
                  <a:gd name="T46" fmla="*/ 59 w 88"/>
                  <a:gd name="T47" fmla="*/ 92 h 96"/>
                  <a:gd name="T48" fmla="*/ 67 w 88"/>
                  <a:gd name="T49" fmla="*/ 87 h 96"/>
                  <a:gd name="T50" fmla="*/ 73 w 88"/>
                  <a:gd name="T51" fmla="*/ 81 h 96"/>
                  <a:gd name="T52" fmla="*/ 80 w 88"/>
                  <a:gd name="T53" fmla="*/ 74 h 96"/>
                  <a:gd name="T54" fmla="*/ 84 w 88"/>
                  <a:gd name="T55" fmla="*/ 66 h 96"/>
                  <a:gd name="T56" fmla="*/ 87 w 88"/>
                  <a:gd name="T57" fmla="*/ 57 h 96"/>
                  <a:gd name="T58" fmla="*/ 88 w 88"/>
                  <a:gd name="T59" fmla="*/ 47 h 96"/>
                  <a:gd name="T60" fmla="*/ 88 w 88"/>
                  <a:gd name="T61" fmla="*/ 47 h 96"/>
                  <a:gd name="T62" fmla="*/ 87 w 88"/>
                  <a:gd name="T63" fmla="*/ 38 h 96"/>
                  <a:gd name="T64" fmla="*/ 84 w 88"/>
                  <a:gd name="T65" fmla="*/ 29 h 96"/>
                  <a:gd name="T66" fmla="*/ 80 w 88"/>
                  <a:gd name="T67" fmla="*/ 21 h 96"/>
                  <a:gd name="T68" fmla="*/ 73 w 88"/>
                  <a:gd name="T69" fmla="*/ 13 h 96"/>
                  <a:gd name="T70" fmla="*/ 67 w 88"/>
                  <a:gd name="T71" fmla="*/ 8 h 96"/>
                  <a:gd name="T72" fmla="*/ 59 w 88"/>
                  <a:gd name="T73" fmla="*/ 3 h 96"/>
                  <a:gd name="T74" fmla="*/ 50 w 88"/>
                  <a:gd name="T75" fmla="*/ 1 h 96"/>
                  <a:gd name="T76" fmla="*/ 40 w 88"/>
                  <a:gd name="T77" fmla="*/ 0 h 96"/>
                  <a:gd name="T78" fmla="*/ 40 w 88"/>
                  <a:gd name="T79" fmla="*/ 0 h 96"/>
                  <a:gd name="T80" fmla="*/ 42 w 88"/>
                  <a:gd name="T81" fmla="*/ 33 h 96"/>
                  <a:gd name="T82" fmla="*/ 42 w 88"/>
                  <a:gd name="T83" fmla="*/ 33 h 96"/>
                  <a:gd name="T84" fmla="*/ 39 w 88"/>
                  <a:gd name="T85" fmla="*/ 32 h 96"/>
                  <a:gd name="T86" fmla="*/ 36 w 88"/>
                  <a:gd name="T87" fmla="*/ 30 h 96"/>
                  <a:gd name="T88" fmla="*/ 35 w 88"/>
                  <a:gd name="T89" fmla="*/ 28 h 96"/>
                  <a:gd name="T90" fmla="*/ 34 w 88"/>
                  <a:gd name="T91" fmla="*/ 24 h 96"/>
                  <a:gd name="T92" fmla="*/ 34 w 88"/>
                  <a:gd name="T93" fmla="*/ 24 h 96"/>
                  <a:gd name="T94" fmla="*/ 35 w 88"/>
                  <a:gd name="T95" fmla="*/ 21 h 96"/>
                  <a:gd name="T96" fmla="*/ 36 w 88"/>
                  <a:gd name="T97" fmla="*/ 19 h 96"/>
                  <a:gd name="T98" fmla="*/ 39 w 88"/>
                  <a:gd name="T99" fmla="*/ 17 h 96"/>
                  <a:gd name="T100" fmla="*/ 42 w 88"/>
                  <a:gd name="T101" fmla="*/ 15 h 96"/>
                  <a:gd name="T102" fmla="*/ 42 w 88"/>
                  <a:gd name="T103" fmla="*/ 15 h 96"/>
                  <a:gd name="T104" fmla="*/ 46 w 88"/>
                  <a:gd name="T105" fmla="*/ 17 h 96"/>
                  <a:gd name="T106" fmla="*/ 49 w 88"/>
                  <a:gd name="T107" fmla="*/ 19 h 96"/>
                  <a:gd name="T108" fmla="*/ 51 w 88"/>
                  <a:gd name="T109" fmla="*/ 21 h 96"/>
                  <a:gd name="T110" fmla="*/ 51 w 88"/>
                  <a:gd name="T111" fmla="*/ 24 h 96"/>
                  <a:gd name="T112" fmla="*/ 51 w 88"/>
                  <a:gd name="T113" fmla="*/ 24 h 96"/>
                  <a:gd name="T114" fmla="*/ 51 w 88"/>
                  <a:gd name="T115" fmla="*/ 28 h 96"/>
                  <a:gd name="T116" fmla="*/ 49 w 88"/>
                  <a:gd name="T117" fmla="*/ 30 h 96"/>
                  <a:gd name="T118" fmla="*/ 46 w 88"/>
                  <a:gd name="T119" fmla="*/ 32 h 96"/>
                  <a:gd name="T120" fmla="*/ 42 w 88"/>
                  <a:gd name="T121" fmla="*/ 33 h 96"/>
                  <a:gd name="T122" fmla="*/ 42 w 88"/>
                  <a:gd name="T123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8" h="96">
                    <a:moveTo>
                      <a:pt x="40" y="0"/>
                    </a:moveTo>
                    <a:lnTo>
                      <a:pt x="40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3" y="3"/>
                    </a:lnTo>
                    <a:lnTo>
                      <a:pt x="18" y="5"/>
                    </a:lnTo>
                    <a:lnTo>
                      <a:pt x="13" y="8"/>
                    </a:lnTo>
                    <a:lnTo>
                      <a:pt x="9" y="11"/>
                    </a:lnTo>
                    <a:lnTo>
                      <a:pt x="4" y="15"/>
                    </a:lnTo>
                    <a:lnTo>
                      <a:pt x="1" y="20"/>
                    </a:lnTo>
                    <a:lnTo>
                      <a:pt x="28" y="46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4" y="79"/>
                    </a:lnTo>
                    <a:lnTo>
                      <a:pt x="8" y="83"/>
                    </a:lnTo>
                    <a:lnTo>
                      <a:pt x="13" y="86"/>
                    </a:lnTo>
                    <a:lnTo>
                      <a:pt x="18" y="90"/>
                    </a:lnTo>
                    <a:lnTo>
                      <a:pt x="23" y="92"/>
                    </a:lnTo>
                    <a:lnTo>
                      <a:pt x="28" y="94"/>
                    </a:lnTo>
                    <a:lnTo>
                      <a:pt x="34" y="95"/>
                    </a:lnTo>
                    <a:lnTo>
                      <a:pt x="40" y="96"/>
                    </a:lnTo>
                    <a:lnTo>
                      <a:pt x="40" y="96"/>
                    </a:lnTo>
                    <a:lnTo>
                      <a:pt x="50" y="95"/>
                    </a:lnTo>
                    <a:lnTo>
                      <a:pt x="59" y="92"/>
                    </a:lnTo>
                    <a:lnTo>
                      <a:pt x="67" y="87"/>
                    </a:lnTo>
                    <a:lnTo>
                      <a:pt x="73" y="81"/>
                    </a:lnTo>
                    <a:lnTo>
                      <a:pt x="80" y="74"/>
                    </a:lnTo>
                    <a:lnTo>
                      <a:pt x="84" y="66"/>
                    </a:lnTo>
                    <a:lnTo>
                      <a:pt x="87" y="57"/>
                    </a:lnTo>
                    <a:lnTo>
                      <a:pt x="88" y="47"/>
                    </a:lnTo>
                    <a:lnTo>
                      <a:pt x="88" y="47"/>
                    </a:lnTo>
                    <a:lnTo>
                      <a:pt x="87" y="38"/>
                    </a:lnTo>
                    <a:lnTo>
                      <a:pt x="84" y="29"/>
                    </a:lnTo>
                    <a:lnTo>
                      <a:pt x="80" y="21"/>
                    </a:lnTo>
                    <a:lnTo>
                      <a:pt x="73" y="13"/>
                    </a:lnTo>
                    <a:lnTo>
                      <a:pt x="67" y="8"/>
                    </a:lnTo>
                    <a:lnTo>
                      <a:pt x="59" y="3"/>
                    </a:lnTo>
                    <a:lnTo>
                      <a:pt x="50" y="1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  <a:moveTo>
                      <a:pt x="42" y="33"/>
                    </a:moveTo>
                    <a:lnTo>
                      <a:pt x="42" y="33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5" y="21"/>
                    </a:lnTo>
                    <a:lnTo>
                      <a:pt x="36" y="19"/>
                    </a:lnTo>
                    <a:lnTo>
                      <a:pt x="39" y="1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6" y="17"/>
                    </a:lnTo>
                    <a:lnTo>
                      <a:pt x="49" y="19"/>
                    </a:lnTo>
                    <a:lnTo>
                      <a:pt x="51" y="21"/>
                    </a:lnTo>
                    <a:lnTo>
                      <a:pt x="51" y="24"/>
                    </a:lnTo>
                    <a:lnTo>
                      <a:pt x="51" y="24"/>
                    </a:lnTo>
                    <a:lnTo>
                      <a:pt x="51" y="28"/>
                    </a:lnTo>
                    <a:lnTo>
                      <a:pt x="49" y="30"/>
                    </a:lnTo>
                    <a:lnTo>
                      <a:pt x="46" y="32"/>
                    </a:lnTo>
                    <a:lnTo>
                      <a:pt x="42" y="33"/>
                    </a:lnTo>
                    <a:lnTo>
                      <a:pt x="42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1" name="Freeform 24"/>
              <p:cNvSpPr>
                <a:spLocks/>
              </p:cNvSpPr>
              <p:nvPr/>
            </p:nvSpPr>
            <p:spPr bwMode="auto">
              <a:xfrm>
                <a:off x="1769" y="707"/>
                <a:ext cx="226" cy="138"/>
              </a:xfrm>
              <a:custGeom>
                <a:avLst/>
                <a:gdLst>
                  <a:gd name="T0" fmla="*/ 209 w 226"/>
                  <a:gd name="T1" fmla="*/ 0 h 138"/>
                  <a:gd name="T2" fmla="*/ 17 w 226"/>
                  <a:gd name="T3" fmla="*/ 0 h 138"/>
                  <a:gd name="T4" fmla="*/ 17 w 226"/>
                  <a:gd name="T5" fmla="*/ 0 h 138"/>
                  <a:gd name="T6" fmla="*/ 13 w 226"/>
                  <a:gd name="T7" fmla="*/ 0 h 138"/>
                  <a:gd name="T8" fmla="*/ 11 w 226"/>
                  <a:gd name="T9" fmla="*/ 1 h 138"/>
                  <a:gd name="T10" fmla="*/ 6 w 226"/>
                  <a:gd name="T11" fmla="*/ 4 h 138"/>
                  <a:gd name="T12" fmla="*/ 2 w 226"/>
                  <a:gd name="T13" fmla="*/ 9 h 138"/>
                  <a:gd name="T14" fmla="*/ 0 w 226"/>
                  <a:gd name="T15" fmla="*/ 12 h 138"/>
                  <a:gd name="T16" fmla="*/ 0 w 226"/>
                  <a:gd name="T17" fmla="*/ 15 h 138"/>
                  <a:gd name="T18" fmla="*/ 0 w 226"/>
                  <a:gd name="T19" fmla="*/ 41 h 138"/>
                  <a:gd name="T20" fmla="*/ 0 w 226"/>
                  <a:gd name="T21" fmla="*/ 41 h 138"/>
                  <a:gd name="T22" fmla="*/ 0 w 226"/>
                  <a:gd name="T23" fmla="*/ 44 h 138"/>
                  <a:gd name="T24" fmla="*/ 2 w 226"/>
                  <a:gd name="T25" fmla="*/ 47 h 138"/>
                  <a:gd name="T26" fmla="*/ 6 w 226"/>
                  <a:gd name="T27" fmla="*/ 52 h 138"/>
                  <a:gd name="T28" fmla="*/ 11 w 226"/>
                  <a:gd name="T29" fmla="*/ 55 h 138"/>
                  <a:gd name="T30" fmla="*/ 13 w 226"/>
                  <a:gd name="T31" fmla="*/ 56 h 138"/>
                  <a:gd name="T32" fmla="*/ 17 w 226"/>
                  <a:gd name="T33" fmla="*/ 57 h 138"/>
                  <a:gd name="T34" fmla="*/ 169 w 226"/>
                  <a:gd name="T35" fmla="*/ 57 h 138"/>
                  <a:gd name="T36" fmla="*/ 186 w 226"/>
                  <a:gd name="T37" fmla="*/ 138 h 138"/>
                  <a:gd name="T38" fmla="*/ 201 w 226"/>
                  <a:gd name="T39" fmla="*/ 57 h 138"/>
                  <a:gd name="T40" fmla="*/ 209 w 226"/>
                  <a:gd name="T41" fmla="*/ 57 h 138"/>
                  <a:gd name="T42" fmla="*/ 209 w 226"/>
                  <a:gd name="T43" fmla="*/ 57 h 138"/>
                  <a:gd name="T44" fmla="*/ 213 w 226"/>
                  <a:gd name="T45" fmla="*/ 56 h 138"/>
                  <a:gd name="T46" fmla="*/ 216 w 226"/>
                  <a:gd name="T47" fmla="*/ 55 h 138"/>
                  <a:gd name="T48" fmla="*/ 221 w 226"/>
                  <a:gd name="T49" fmla="*/ 52 h 138"/>
                  <a:gd name="T50" fmla="*/ 225 w 226"/>
                  <a:gd name="T51" fmla="*/ 47 h 138"/>
                  <a:gd name="T52" fmla="*/ 226 w 226"/>
                  <a:gd name="T53" fmla="*/ 44 h 138"/>
                  <a:gd name="T54" fmla="*/ 226 w 226"/>
                  <a:gd name="T55" fmla="*/ 41 h 138"/>
                  <a:gd name="T56" fmla="*/ 226 w 226"/>
                  <a:gd name="T57" fmla="*/ 15 h 138"/>
                  <a:gd name="T58" fmla="*/ 226 w 226"/>
                  <a:gd name="T59" fmla="*/ 15 h 138"/>
                  <a:gd name="T60" fmla="*/ 226 w 226"/>
                  <a:gd name="T61" fmla="*/ 12 h 138"/>
                  <a:gd name="T62" fmla="*/ 225 w 226"/>
                  <a:gd name="T63" fmla="*/ 9 h 138"/>
                  <a:gd name="T64" fmla="*/ 221 w 226"/>
                  <a:gd name="T65" fmla="*/ 4 h 138"/>
                  <a:gd name="T66" fmla="*/ 216 w 226"/>
                  <a:gd name="T67" fmla="*/ 1 h 138"/>
                  <a:gd name="T68" fmla="*/ 213 w 226"/>
                  <a:gd name="T69" fmla="*/ 0 h 138"/>
                  <a:gd name="T70" fmla="*/ 209 w 226"/>
                  <a:gd name="T71" fmla="*/ 0 h 138"/>
                  <a:gd name="T72" fmla="*/ 209 w 226"/>
                  <a:gd name="T7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6" h="138">
                    <a:moveTo>
                      <a:pt x="209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6" y="52"/>
                    </a:lnTo>
                    <a:lnTo>
                      <a:pt x="11" y="55"/>
                    </a:lnTo>
                    <a:lnTo>
                      <a:pt x="13" y="56"/>
                    </a:lnTo>
                    <a:lnTo>
                      <a:pt x="17" y="57"/>
                    </a:lnTo>
                    <a:lnTo>
                      <a:pt x="169" y="57"/>
                    </a:lnTo>
                    <a:lnTo>
                      <a:pt x="186" y="138"/>
                    </a:lnTo>
                    <a:lnTo>
                      <a:pt x="201" y="57"/>
                    </a:lnTo>
                    <a:lnTo>
                      <a:pt x="209" y="57"/>
                    </a:lnTo>
                    <a:lnTo>
                      <a:pt x="209" y="57"/>
                    </a:lnTo>
                    <a:lnTo>
                      <a:pt x="213" y="56"/>
                    </a:lnTo>
                    <a:lnTo>
                      <a:pt x="216" y="55"/>
                    </a:lnTo>
                    <a:lnTo>
                      <a:pt x="221" y="52"/>
                    </a:lnTo>
                    <a:lnTo>
                      <a:pt x="225" y="47"/>
                    </a:lnTo>
                    <a:lnTo>
                      <a:pt x="226" y="44"/>
                    </a:lnTo>
                    <a:lnTo>
                      <a:pt x="226" y="41"/>
                    </a:lnTo>
                    <a:lnTo>
                      <a:pt x="226" y="15"/>
                    </a:lnTo>
                    <a:lnTo>
                      <a:pt x="226" y="15"/>
                    </a:lnTo>
                    <a:lnTo>
                      <a:pt x="226" y="12"/>
                    </a:lnTo>
                    <a:lnTo>
                      <a:pt x="225" y="9"/>
                    </a:lnTo>
                    <a:lnTo>
                      <a:pt x="221" y="4"/>
                    </a:lnTo>
                    <a:lnTo>
                      <a:pt x="216" y="1"/>
                    </a:lnTo>
                    <a:lnTo>
                      <a:pt x="213" y="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2" name="Freeform 25"/>
              <p:cNvSpPr>
                <a:spLocks noEditPoints="1"/>
              </p:cNvSpPr>
              <p:nvPr/>
            </p:nvSpPr>
            <p:spPr bwMode="auto">
              <a:xfrm>
                <a:off x="1776" y="861"/>
                <a:ext cx="87" cy="96"/>
              </a:xfrm>
              <a:custGeom>
                <a:avLst/>
                <a:gdLst>
                  <a:gd name="T0" fmla="*/ 59 w 87"/>
                  <a:gd name="T1" fmla="*/ 46 h 96"/>
                  <a:gd name="T2" fmla="*/ 86 w 87"/>
                  <a:gd name="T3" fmla="*/ 20 h 96"/>
                  <a:gd name="T4" fmla="*/ 86 w 87"/>
                  <a:gd name="T5" fmla="*/ 20 h 96"/>
                  <a:gd name="T6" fmla="*/ 82 w 87"/>
                  <a:gd name="T7" fmla="*/ 15 h 96"/>
                  <a:gd name="T8" fmla="*/ 79 w 87"/>
                  <a:gd name="T9" fmla="*/ 11 h 96"/>
                  <a:gd name="T10" fmla="*/ 74 w 87"/>
                  <a:gd name="T11" fmla="*/ 8 h 96"/>
                  <a:gd name="T12" fmla="*/ 70 w 87"/>
                  <a:gd name="T13" fmla="*/ 5 h 96"/>
                  <a:gd name="T14" fmla="*/ 64 w 87"/>
                  <a:gd name="T15" fmla="*/ 3 h 96"/>
                  <a:gd name="T16" fmla="*/ 58 w 87"/>
                  <a:gd name="T17" fmla="*/ 1 h 96"/>
                  <a:gd name="T18" fmla="*/ 53 w 87"/>
                  <a:gd name="T19" fmla="*/ 0 h 96"/>
                  <a:gd name="T20" fmla="*/ 47 w 87"/>
                  <a:gd name="T21" fmla="*/ 0 h 96"/>
                  <a:gd name="T22" fmla="*/ 47 w 87"/>
                  <a:gd name="T23" fmla="*/ 0 h 96"/>
                  <a:gd name="T24" fmla="*/ 38 w 87"/>
                  <a:gd name="T25" fmla="*/ 1 h 96"/>
                  <a:gd name="T26" fmla="*/ 28 w 87"/>
                  <a:gd name="T27" fmla="*/ 3 h 96"/>
                  <a:gd name="T28" fmla="*/ 20 w 87"/>
                  <a:gd name="T29" fmla="*/ 8 h 96"/>
                  <a:gd name="T30" fmla="*/ 13 w 87"/>
                  <a:gd name="T31" fmla="*/ 13 h 96"/>
                  <a:gd name="T32" fmla="*/ 8 w 87"/>
                  <a:gd name="T33" fmla="*/ 21 h 96"/>
                  <a:gd name="T34" fmla="*/ 3 w 87"/>
                  <a:gd name="T35" fmla="*/ 29 h 96"/>
                  <a:gd name="T36" fmla="*/ 1 w 87"/>
                  <a:gd name="T37" fmla="*/ 38 h 96"/>
                  <a:gd name="T38" fmla="*/ 0 w 87"/>
                  <a:gd name="T39" fmla="*/ 47 h 96"/>
                  <a:gd name="T40" fmla="*/ 0 w 87"/>
                  <a:gd name="T41" fmla="*/ 47 h 96"/>
                  <a:gd name="T42" fmla="*/ 1 w 87"/>
                  <a:gd name="T43" fmla="*/ 57 h 96"/>
                  <a:gd name="T44" fmla="*/ 3 w 87"/>
                  <a:gd name="T45" fmla="*/ 66 h 96"/>
                  <a:gd name="T46" fmla="*/ 8 w 87"/>
                  <a:gd name="T47" fmla="*/ 74 h 96"/>
                  <a:gd name="T48" fmla="*/ 13 w 87"/>
                  <a:gd name="T49" fmla="*/ 81 h 96"/>
                  <a:gd name="T50" fmla="*/ 20 w 87"/>
                  <a:gd name="T51" fmla="*/ 87 h 96"/>
                  <a:gd name="T52" fmla="*/ 28 w 87"/>
                  <a:gd name="T53" fmla="*/ 92 h 96"/>
                  <a:gd name="T54" fmla="*/ 38 w 87"/>
                  <a:gd name="T55" fmla="*/ 95 h 96"/>
                  <a:gd name="T56" fmla="*/ 47 w 87"/>
                  <a:gd name="T57" fmla="*/ 96 h 96"/>
                  <a:gd name="T58" fmla="*/ 47 w 87"/>
                  <a:gd name="T59" fmla="*/ 96 h 96"/>
                  <a:gd name="T60" fmla="*/ 53 w 87"/>
                  <a:gd name="T61" fmla="*/ 95 h 96"/>
                  <a:gd name="T62" fmla="*/ 59 w 87"/>
                  <a:gd name="T63" fmla="*/ 94 h 96"/>
                  <a:gd name="T64" fmla="*/ 64 w 87"/>
                  <a:gd name="T65" fmla="*/ 92 h 96"/>
                  <a:gd name="T66" fmla="*/ 70 w 87"/>
                  <a:gd name="T67" fmla="*/ 90 h 96"/>
                  <a:gd name="T68" fmla="*/ 75 w 87"/>
                  <a:gd name="T69" fmla="*/ 86 h 96"/>
                  <a:gd name="T70" fmla="*/ 79 w 87"/>
                  <a:gd name="T71" fmla="*/ 83 h 96"/>
                  <a:gd name="T72" fmla="*/ 83 w 87"/>
                  <a:gd name="T73" fmla="*/ 79 h 96"/>
                  <a:gd name="T74" fmla="*/ 87 w 87"/>
                  <a:gd name="T75" fmla="*/ 74 h 96"/>
                  <a:gd name="T76" fmla="*/ 59 w 87"/>
                  <a:gd name="T77" fmla="*/ 46 h 96"/>
                  <a:gd name="T78" fmla="*/ 44 w 87"/>
                  <a:gd name="T79" fmla="*/ 33 h 96"/>
                  <a:gd name="T80" fmla="*/ 44 w 87"/>
                  <a:gd name="T81" fmla="*/ 33 h 96"/>
                  <a:gd name="T82" fmla="*/ 41 w 87"/>
                  <a:gd name="T83" fmla="*/ 32 h 96"/>
                  <a:gd name="T84" fmla="*/ 39 w 87"/>
                  <a:gd name="T85" fmla="*/ 30 h 96"/>
                  <a:gd name="T86" fmla="*/ 37 w 87"/>
                  <a:gd name="T87" fmla="*/ 28 h 96"/>
                  <a:gd name="T88" fmla="*/ 36 w 87"/>
                  <a:gd name="T89" fmla="*/ 24 h 96"/>
                  <a:gd name="T90" fmla="*/ 36 w 87"/>
                  <a:gd name="T91" fmla="*/ 24 h 96"/>
                  <a:gd name="T92" fmla="*/ 37 w 87"/>
                  <a:gd name="T93" fmla="*/ 21 h 96"/>
                  <a:gd name="T94" fmla="*/ 39 w 87"/>
                  <a:gd name="T95" fmla="*/ 19 h 96"/>
                  <a:gd name="T96" fmla="*/ 41 w 87"/>
                  <a:gd name="T97" fmla="*/ 17 h 96"/>
                  <a:gd name="T98" fmla="*/ 44 w 87"/>
                  <a:gd name="T99" fmla="*/ 15 h 96"/>
                  <a:gd name="T100" fmla="*/ 44 w 87"/>
                  <a:gd name="T101" fmla="*/ 15 h 96"/>
                  <a:gd name="T102" fmla="*/ 48 w 87"/>
                  <a:gd name="T103" fmla="*/ 17 h 96"/>
                  <a:gd name="T104" fmla="*/ 50 w 87"/>
                  <a:gd name="T105" fmla="*/ 19 h 96"/>
                  <a:gd name="T106" fmla="*/ 52 w 87"/>
                  <a:gd name="T107" fmla="*/ 21 h 96"/>
                  <a:gd name="T108" fmla="*/ 53 w 87"/>
                  <a:gd name="T109" fmla="*/ 24 h 96"/>
                  <a:gd name="T110" fmla="*/ 53 w 87"/>
                  <a:gd name="T111" fmla="*/ 24 h 96"/>
                  <a:gd name="T112" fmla="*/ 52 w 87"/>
                  <a:gd name="T113" fmla="*/ 28 h 96"/>
                  <a:gd name="T114" fmla="*/ 50 w 87"/>
                  <a:gd name="T115" fmla="*/ 30 h 96"/>
                  <a:gd name="T116" fmla="*/ 48 w 87"/>
                  <a:gd name="T117" fmla="*/ 32 h 96"/>
                  <a:gd name="T118" fmla="*/ 44 w 87"/>
                  <a:gd name="T119" fmla="*/ 33 h 96"/>
                  <a:gd name="T120" fmla="*/ 44 w 87"/>
                  <a:gd name="T121" fmla="*/ 3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96">
                    <a:moveTo>
                      <a:pt x="59" y="46"/>
                    </a:moveTo>
                    <a:lnTo>
                      <a:pt x="86" y="20"/>
                    </a:lnTo>
                    <a:lnTo>
                      <a:pt x="86" y="20"/>
                    </a:lnTo>
                    <a:lnTo>
                      <a:pt x="82" y="15"/>
                    </a:lnTo>
                    <a:lnTo>
                      <a:pt x="79" y="11"/>
                    </a:lnTo>
                    <a:lnTo>
                      <a:pt x="74" y="8"/>
                    </a:lnTo>
                    <a:lnTo>
                      <a:pt x="70" y="5"/>
                    </a:lnTo>
                    <a:lnTo>
                      <a:pt x="64" y="3"/>
                    </a:lnTo>
                    <a:lnTo>
                      <a:pt x="58" y="1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8" y="1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3" y="13"/>
                    </a:lnTo>
                    <a:lnTo>
                      <a:pt x="8" y="21"/>
                    </a:lnTo>
                    <a:lnTo>
                      <a:pt x="3" y="29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57"/>
                    </a:lnTo>
                    <a:lnTo>
                      <a:pt x="3" y="66"/>
                    </a:lnTo>
                    <a:lnTo>
                      <a:pt x="8" y="74"/>
                    </a:lnTo>
                    <a:lnTo>
                      <a:pt x="13" y="81"/>
                    </a:lnTo>
                    <a:lnTo>
                      <a:pt x="20" y="87"/>
                    </a:lnTo>
                    <a:lnTo>
                      <a:pt x="28" y="92"/>
                    </a:lnTo>
                    <a:lnTo>
                      <a:pt x="38" y="95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53" y="95"/>
                    </a:lnTo>
                    <a:lnTo>
                      <a:pt x="59" y="94"/>
                    </a:lnTo>
                    <a:lnTo>
                      <a:pt x="64" y="92"/>
                    </a:lnTo>
                    <a:lnTo>
                      <a:pt x="70" y="90"/>
                    </a:lnTo>
                    <a:lnTo>
                      <a:pt x="75" y="86"/>
                    </a:lnTo>
                    <a:lnTo>
                      <a:pt x="79" y="83"/>
                    </a:lnTo>
                    <a:lnTo>
                      <a:pt x="83" y="79"/>
                    </a:lnTo>
                    <a:lnTo>
                      <a:pt x="87" y="74"/>
                    </a:lnTo>
                    <a:lnTo>
                      <a:pt x="59" y="46"/>
                    </a:lnTo>
                    <a:close/>
                    <a:moveTo>
                      <a:pt x="44" y="33"/>
                    </a:moveTo>
                    <a:lnTo>
                      <a:pt x="44" y="33"/>
                    </a:lnTo>
                    <a:lnTo>
                      <a:pt x="41" y="32"/>
                    </a:lnTo>
                    <a:lnTo>
                      <a:pt x="39" y="30"/>
                    </a:lnTo>
                    <a:lnTo>
                      <a:pt x="37" y="28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2" y="21"/>
                    </a:lnTo>
                    <a:lnTo>
                      <a:pt x="53" y="24"/>
                    </a:lnTo>
                    <a:lnTo>
                      <a:pt x="53" y="24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48" y="32"/>
                    </a:lnTo>
                    <a:lnTo>
                      <a:pt x="44" y="33"/>
                    </a:lnTo>
                    <a:lnTo>
                      <a:pt x="44" y="3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3" name="Freeform 26"/>
              <p:cNvSpPr>
                <a:spLocks/>
              </p:cNvSpPr>
              <p:nvPr/>
            </p:nvSpPr>
            <p:spPr bwMode="auto">
              <a:xfrm>
                <a:off x="1766" y="781"/>
                <a:ext cx="162" cy="125"/>
              </a:xfrm>
              <a:custGeom>
                <a:avLst/>
                <a:gdLst>
                  <a:gd name="T0" fmla="*/ 146 w 162"/>
                  <a:gd name="T1" fmla="*/ 0 h 125"/>
                  <a:gd name="T2" fmla="*/ 17 w 162"/>
                  <a:gd name="T3" fmla="*/ 0 h 125"/>
                  <a:gd name="T4" fmla="*/ 17 w 162"/>
                  <a:gd name="T5" fmla="*/ 0 h 125"/>
                  <a:gd name="T6" fmla="*/ 14 w 162"/>
                  <a:gd name="T7" fmla="*/ 1 h 125"/>
                  <a:gd name="T8" fmla="*/ 11 w 162"/>
                  <a:gd name="T9" fmla="*/ 1 h 125"/>
                  <a:gd name="T10" fmla="*/ 6 w 162"/>
                  <a:gd name="T11" fmla="*/ 5 h 125"/>
                  <a:gd name="T12" fmla="*/ 2 w 162"/>
                  <a:gd name="T13" fmla="*/ 10 h 125"/>
                  <a:gd name="T14" fmla="*/ 1 w 162"/>
                  <a:gd name="T15" fmla="*/ 13 h 125"/>
                  <a:gd name="T16" fmla="*/ 0 w 162"/>
                  <a:gd name="T17" fmla="*/ 16 h 125"/>
                  <a:gd name="T18" fmla="*/ 0 w 162"/>
                  <a:gd name="T19" fmla="*/ 41 h 125"/>
                  <a:gd name="T20" fmla="*/ 0 w 162"/>
                  <a:gd name="T21" fmla="*/ 41 h 125"/>
                  <a:gd name="T22" fmla="*/ 1 w 162"/>
                  <a:gd name="T23" fmla="*/ 45 h 125"/>
                  <a:gd name="T24" fmla="*/ 2 w 162"/>
                  <a:gd name="T25" fmla="*/ 48 h 125"/>
                  <a:gd name="T26" fmla="*/ 6 w 162"/>
                  <a:gd name="T27" fmla="*/ 52 h 125"/>
                  <a:gd name="T28" fmla="*/ 11 w 162"/>
                  <a:gd name="T29" fmla="*/ 56 h 125"/>
                  <a:gd name="T30" fmla="*/ 14 w 162"/>
                  <a:gd name="T31" fmla="*/ 57 h 125"/>
                  <a:gd name="T32" fmla="*/ 17 w 162"/>
                  <a:gd name="T33" fmla="*/ 57 h 125"/>
                  <a:gd name="T34" fmla="*/ 100 w 162"/>
                  <a:gd name="T35" fmla="*/ 57 h 125"/>
                  <a:gd name="T36" fmla="*/ 114 w 162"/>
                  <a:gd name="T37" fmla="*/ 125 h 125"/>
                  <a:gd name="T38" fmla="*/ 128 w 162"/>
                  <a:gd name="T39" fmla="*/ 57 h 125"/>
                  <a:gd name="T40" fmla="*/ 146 w 162"/>
                  <a:gd name="T41" fmla="*/ 57 h 125"/>
                  <a:gd name="T42" fmla="*/ 146 w 162"/>
                  <a:gd name="T43" fmla="*/ 57 h 125"/>
                  <a:gd name="T44" fmla="*/ 150 w 162"/>
                  <a:gd name="T45" fmla="*/ 57 h 125"/>
                  <a:gd name="T46" fmla="*/ 153 w 162"/>
                  <a:gd name="T47" fmla="*/ 56 h 125"/>
                  <a:gd name="T48" fmla="*/ 158 w 162"/>
                  <a:gd name="T49" fmla="*/ 52 h 125"/>
                  <a:gd name="T50" fmla="*/ 161 w 162"/>
                  <a:gd name="T51" fmla="*/ 48 h 125"/>
                  <a:gd name="T52" fmla="*/ 162 w 162"/>
                  <a:gd name="T53" fmla="*/ 45 h 125"/>
                  <a:gd name="T54" fmla="*/ 162 w 162"/>
                  <a:gd name="T55" fmla="*/ 41 h 125"/>
                  <a:gd name="T56" fmla="*/ 162 w 162"/>
                  <a:gd name="T57" fmla="*/ 16 h 125"/>
                  <a:gd name="T58" fmla="*/ 162 w 162"/>
                  <a:gd name="T59" fmla="*/ 16 h 125"/>
                  <a:gd name="T60" fmla="*/ 162 w 162"/>
                  <a:gd name="T61" fmla="*/ 13 h 125"/>
                  <a:gd name="T62" fmla="*/ 161 w 162"/>
                  <a:gd name="T63" fmla="*/ 10 h 125"/>
                  <a:gd name="T64" fmla="*/ 158 w 162"/>
                  <a:gd name="T65" fmla="*/ 5 h 125"/>
                  <a:gd name="T66" fmla="*/ 153 w 162"/>
                  <a:gd name="T67" fmla="*/ 1 h 125"/>
                  <a:gd name="T68" fmla="*/ 150 w 162"/>
                  <a:gd name="T69" fmla="*/ 1 h 125"/>
                  <a:gd name="T70" fmla="*/ 146 w 162"/>
                  <a:gd name="T71" fmla="*/ 0 h 125"/>
                  <a:gd name="T72" fmla="*/ 146 w 162"/>
                  <a:gd name="T7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25">
                    <a:moveTo>
                      <a:pt x="146" y="0"/>
                    </a:moveTo>
                    <a:lnTo>
                      <a:pt x="17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6" y="52"/>
                    </a:lnTo>
                    <a:lnTo>
                      <a:pt x="11" y="56"/>
                    </a:lnTo>
                    <a:lnTo>
                      <a:pt x="14" y="57"/>
                    </a:lnTo>
                    <a:lnTo>
                      <a:pt x="17" y="57"/>
                    </a:lnTo>
                    <a:lnTo>
                      <a:pt x="100" y="57"/>
                    </a:lnTo>
                    <a:lnTo>
                      <a:pt x="114" y="125"/>
                    </a:lnTo>
                    <a:lnTo>
                      <a:pt x="128" y="57"/>
                    </a:lnTo>
                    <a:lnTo>
                      <a:pt x="146" y="57"/>
                    </a:lnTo>
                    <a:lnTo>
                      <a:pt x="146" y="57"/>
                    </a:lnTo>
                    <a:lnTo>
                      <a:pt x="150" y="57"/>
                    </a:lnTo>
                    <a:lnTo>
                      <a:pt x="153" y="56"/>
                    </a:lnTo>
                    <a:lnTo>
                      <a:pt x="158" y="52"/>
                    </a:lnTo>
                    <a:lnTo>
                      <a:pt x="161" y="48"/>
                    </a:lnTo>
                    <a:lnTo>
                      <a:pt x="162" y="45"/>
                    </a:lnTo>
                    <a:lnTo>
                      <a:pt x="162" y="41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2" y="13"/>
                    </a:lnTo>
                    <a:lnTo>
                      <a:pt x="161" y="10"/>
                    </a:lnTo>
                    <a:lnTo>
                      <a:pt x="158" y="5"/>
                    </a:lnTo>
                    <a:lnTo>
                      <a:pt x="153" y="1"/>
                    </a:lnTo>
                    <a:lnTo>
                      <a:pt x="150" y="1"/>
                    </a:lnTo>
                    <a:lnTo>
                      <a:pt x="146" y="0"/>
                    </a:lnTo>
                    <a:lnTo>
                      <a:pt x="14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4" name="Freeform 27"/>
              <p:cNvSpPr>
                <a:spLocks/>
              </p:cNvSpPr>
              <p:nvPr/>
            </p:nvSpPr>
            <p:spPr bwMode="auto">
              <a:xfrm>
                <a:off x="4341" y="2302"/>
                <a:ext cx="9" cy="28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23 h 28"/>
                  <a:gd name="T4" fmla="*/ 0 w 9"/>
                  <a:gd name="T5" fmla="*/ 23 h 28"/>
                  <a:gd name="T6" fmla="*/ 0 w 9"/>
                  <a:gd name="T7" fmla="*/ 25 h 28"/>
                  <a:gd name="T8" fmla="*/ 1 w 9"/>
                  <a:gd name="T9" fmla="*/ 26 h 28"/>
                  <a:gd name="T10" fmla="*/ 3 w 9"/>
                  <a:gd name="T11" fmla="*/ 27 h 28"/>
                  <a:gd name="T12" fmla="*/ 4 w 9"/>
                  <a:gd name="T13" fmla="*/ 28 h 28"/>
                  <a:gd name="T14" fmla="*/ 4 w 9"/>
                  <a:gd name="T15" fmla="*/ 28 h 28"/>
                  <a:gd name="T16" fmla="*/ 6 w 9"/>
                  <a:gd name="T17" fmla="*/ 27 h 28"/>
                  <a:gd name="T18" fmla="*/ 8 w 9"/>
                  <a:gd name="T19" fmla="*/ 26 h 28"/>
                  <a:gd name="T20" fmla="*/ 9 w 9"/>
                  <a:gd name="T21" fmla="*/ 25 h 28"/>
                  <a:gd name="T22" fmla="*/ 9 w 9"/>
                  <a:gd name="T23" fmla="*/ 23 h 28"/>
                  <a:gd name="T24" fmla="*/ 9 w 9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lnTo>
                      <a:pt x="0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8" y="26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5" name="Freeform 28"/>
              <p:cNvSpPr>
                <a:spLocks/>
              </p:cNvSpPr>
              <p:nvPr/>
            </p:nvSpPr>
            <p:spPr bwMode="auto">
              <a:xfrm>
                <a:off x="4365" y="2299"/>
                <a:ext cx="10" cy="31"/>
              </a:xfrm>
              <a:custGeom>
                <a:avLst/>
                <a:gdLst>
                  <a:gd name="T0" fmla="*/ 0 w 10"/>
                  <a:gd name="T1" fmla="*/ 2 h 31"/>
                  <a:gd name="T2" fmla="*/ 0 w 10"/>
                  <a:gd name="T3" fmla="*/ 26 h 31"/>
                  <a:gd name="T4" fmla="*/ 0 w 10"/>
                  <a:gd name="T5" fmla="*/ 26 h 31"/>
                  <a:gd name="T6" fmla="*/ 0 w 10"/>
                  <a:gd name="T7" fmla="*/ 28 h 31"/>
                  <a:gd name="T8" fmla="*/ 1 w 10"/>
                  <a:gd name="T9" fmla="*/ 29 h 31"/>
                  <a:gd name="T10" fmla="*/ 3 w 10"/>
                  <a:gd name="T11" fmla="*/ 30 h 31"/>
                  <a:gd name="T12" fmla="*/ 4 w 10"/>
                  <a:gd name="T13" fmla="*/ 31 h 31"/>
                  <a:gd name="T14" fmla="*/ 4 w 10"/>
                  <a:gd name="T15" fmla="*/ 31 h 31"/>
                  <a:gd name="T16" fmla="*/ 7 w 10"/>
                  <a:gd name="T17" fmla="*/ 30 h 31"/>
                  <a:gd name="T18" fmla="*/ 9 w 10"/>
                  <a:gd name="T19" fmla="*/ 29 h 31"/>
                  <a:gd name="T20" fmla="*/ 10 w 10"/>
                  <a:gd name="T21" fmla="*/ 28 h 31"/>
                  <a:gd name="T22" fmla="*/ 10 w 10"/>
                  <a:gd name="T23" fmla="*/ 26 h 31"/>
                  <a:gd name="T24" fmla="*/ 10 w 10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31">
                    <a:moveTo>
                      <a:pt x="0" y="2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1" y="29"/>
                    </a:lnTo>
                    <a:lnTo>
                      <a:pt x="3" y="30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0"/>
                    </a:lnTo>
                    <a:lnTo>
                      <a:pt x="9" y="29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6" name="Freeform 29"/>
              <p:cNvSpPr>
                <a:spLocks noEditPoints="1"/>
              </p:cNvSpPr>
              <p:nvPr/>
            </p:nvSpPr>
            <p:spPr bwMode="auto">
              <a:xfrm>
                <a:off x="4242" y="2116"/>
                <a:ext cx="271" cy="177"/>
              </a:xfrm>
              <a:custGeom>
                <a:avLst/>
                <a:gdLst>
                  <a:gd name="T0" fmla="*/ 271 w 271"/>
                  <a:gd name="T1" fmla="*/ 49 h 177"/>
                  <a:gd name="T2" fmla="*/ 225 w 271"/>
                  <a:gd name="T3" fmla="*/ 31 h 177"/>
                  <a:gd name="T4" fmla="*/ 220 w 271"/>
                  <a:gd name="T5" fmla="*/ 21 h 177"/>
                  <a:gd name="T6" fmla="*/ 213 w 271"/>
                  <a:gd name="T7" fmla="*/ 12 h 177"/>
                  <a:gd name="T8" fmla="*/ 204 w 271"/>
                  <a:gd name="T9" fmla="*/ 6 h 177"/>
                  <a:gd name="T10" fmla="*/ 193 w 271"/>
                  <a:gd name="T11" fmla="*/ 1 h 177"/>
                  <a:gd name="T12" fmla="*/ 185 w 271"/>
                  <a:gd name="T13" fmla="*/ 0 h 177"/>
                  <a:gd name="T14" fmla="*/ 170 w 271"/>
                  <a:gd name="T15" fmla="*/ 0 h 177"/>
                  <a:gd name="T16" fmla="*/ 154 w 271"/>
                  <a:gd name="T17" fmla="*/ 6 h 177"/>
                  <a:gd name="T18" fmla="*/ 141 w 271"/>
                  <a:gd name="T19" fmla="*/ 17 h 177"/>
                  <a:gd name="T20" fmla="*/ 135 w 271"/>
                  <a:gd name="T21" fmla="*/ 24 h 177"/>
                  <a:gd name="T22" fmla="*/ 104 w 271"/>
                  <a:gd name="T23" fmla="*/ 67 h 177"/>
                  <a:gd name="T24" fmla="*/ 86 w 271"/>
                  <a:gd name="T25" fmla="*/ 83 h 177"/>
                  <a:gd name="T26" fmla="*/ 70 w 271"/>
                  <a:gd name="T27" fmla="*/ 96 h 177"/>
                  <a:gd name="T28" fmla="*/ 52 w 271"/>
                  <a:gd name="T29" fmla="*/ 107 h 177"/>
                  <a:gd name="T30" fmla="*/ 35 w 271"/>
                  <a:gd name="T31" fmla="*/ 112 h 177"/>
                  <a:gd name="T32" fmla="*/ 17 w 271"/>
                  <a:gd name="T33" fmla="*/ 113 h 177"/>
                  <a:gd name="T34" fmla="*/ 0 w 271"/>
                  <a:gd name="T35" fmla="*/ 109 h 177"/>
                  <a:gd name="T36" fmla="*/ 6 w 271"/>
                  <a:gd name="T37" fmla="*/ 119 h 177"/>
                  <a:gd name="T38" fmla="*/ 25 w 271"/>
                  <a:gd name="T39" fmla="*/ 143 h 177"/>
                  <a:gd name="T40" fmla="*/ 39 w 271"/>
                  <a:gd name="T41" fmla="*/ 155 h 177"/>
                  <a:gd name="T42" fmla="*/ 58 w 271"/>
                  <a:gd name="T43" fmla="*/ 166 h 177"/>
                  <a:gd name="T44" fmla="*/ 78 w 271"/>
                  <a:gd name="T45" fmla="*/ 174 h 177"/>
                  <a:gd name="T46" fmla="*/ 103 w 271"/>
                  <a:gd name="T47" fmla="*/ 177 h 177"/>
                  <a:gd name="T48" fmla="*/ 116 w 271"/>
                  <a:gd name="T49" fmla="*/ 177 h 177"/>
                  <a:gd name="T50" fmla="*/ 139 w 271"/>
                  <a:gd name="T51" fmla="*/ 172 h 177"/>
                  <a:gd name="T52" fmla="*/ 159 w 271"/>
                  <a:gd name="T53" fmla="*/ 163 h 177"/>
                  <a:gd name="T54" fmla="*/ 177 w 271"/>
                  <a:gd name="T55" fmla="*/ 151 h 177"/>
                  <a:gd name="T56" fmla="*/ 191 w 271"/>
                  <a:gd name="T57" fmla="*/ 137 h 177"/>
                  <a:gd name="T58" fmla="*/ 204 w 271"/>
                  <a:gd name="T59" fmla="*/ 119 h 177"/>
                  <a:gd name="T60" fmla="*/ 214 w 271"/>
                  <a:gd name="T61" fmla="*/ 100 h 177"/>
                  <a:gd name="T62" fmla="*/ 224 w 271"/>
                  <a:gd name="T63" fmla="*/ 69 h 177"/>
                  <a:gd name="T64" fmla="*/ 187 w 271"/>
                  <a:gd name="T65" fmla="*/ 49 h 177"/>
                  <a:gd name="T66" fmla="*/ 183 w 271"/>
                  <a:gd name="T67" fmla="*/ 48 h 177"/>
                  <a:gd name="T68" fmla="*/ 178 w 271"/>
                  <a:gd name="T69" fmla="*/ 43 h 177"/>
                  <a:gd name="T70" fmla="*/ 178 w 271"/>
                  <a:gd name="T71" fmla="*/ 39 h 177"/>
                  <a:gd name="T72" fmla="*/ 180 w 271"/>
                  <a:gd name="T73" fmla="*/ 33 h 177"/>
                  <a:gd name="T74" fmla="*/ 187 w 271"/>
                  <a:gd name="T75" fmla="*/ 30 h 177"/>
                  <a:gd name="T76" fmla="*/ 191 w 271"/>
                  <a:gd name="T77" fmla="*/ 31 h 177"/>
                  <a:gd name="T78" fmla="*/ 196 w 271"/>
                  <a:gd name="T79" fmla="*/ 36 h 177"/>
                  <a:gd name="T80" fmla="*/ 196 w 271"/>
                  <a:gd name="T81" fmla="*/ 39 h 177"/>
                  <a:gd name="T82" fmla="*/ 194 w 271"/>
                  <a:gd name="T83" fmla="*/ 46 h 177"/>
                  <a:gd name="T84" fmla="*/ 187 w 271"/>
                  <a:gd name="T85" fmla="*/ 4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" h="177">
                    <a:moveTo>
                      <a:pt x="224" y="69"/>
                    </a:moveTo>
                    <a:lnTo>
                      <a:pt x="271" y="49"/>
                    </a:lnTo>
                    <a:lnTo>
                      <a:pt x="225" y="31"/>
                    </a:lnTo>
                    <a:lnTo>
                      <a:pt x="225" y="31"/>
                    </a:lnTo>
                    <a:lnTo>
                      <a:pt x="223" y="26"/>
                    </a:lnTo>
                    <a:lnTo>
                      <a:pt x="220" y="21"/>
                    </a:lnTo>
                    <a:lnTo>
                      <a:pt x="217" y="16"/>
                    </a:lnTo>
                    <a:lnTo>
                      <a:pt x="213" y="12"/>
                    </a:lnTo>
                    <a:lnTo>
                      <a:pt x="209" y="9"/>
                    </a:lnTo>
                    <a:lnTo>
                      <a:pt x="204" y="6"/>
                    </a:lnTo>
                    <a:lnTo>
                      <a:pt x="198" y="3"/>
                    </a:lnTo>
                    <a:lnTo>
                      <a:pt x="193" y="1"/>
                    </a:lnTo>
                    <a:lnTo>
                      <a:pt x="193" y="1"/>
                    </a:lnTo>
                    <a:lnTo>
                      <a:pt x="185" y="0"/>
                    </a:lnTo>
                    <a:lnTo>
                      <a:pt x="177" y="0"/>
                    </a:lnTo>
                    <a:lnTo>
                      <a:pt x="170" y="0"/>
                    </a:lnTo>
                    <a:lnTo>
                      <a:pt x="161" y="2"/>
                    </a:lnTo>
                    <a:lnTo>
                      <a:pt x="154" y="6"/>
                    </a:lnTo>
                    <a:lnTo>
                      <a:pt x="147" y="11"/>
                    </a:lnTo>
                    <a:lnTo>
                      <a:pt x="141" y="17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19" y="47"/>
                    </a:lnTo>
                    <a:lnTo>
                      <a:pt x="104" y="67"/>
                    </a:lnTo>
                    <a:lnTo>
                      <a:pt x="95" y="75"/>
                    </a:lnTo>
                    <a:lnTo>
                      <a:pt x="86" y="83"/>
                    </a:lnTo>
                    <a:lnTo>
                      <a:pt x="78" y="90"/>
                    </a:lnTo>
                    <a:lnTo>
                      <a:pt x="70" y="96"/>
                    </a:lnTo>
                    <a:lnTo>
                      <a:pt x="61" y="102"/>
                    </a:lnTo>
                    <a:lnTo>
                      <a:pt x="52" y="107"/>
                    </a:lnTo>
                    <a:lnTo>
                      <a:pt x="43" y="110"/>
                    </a:lnTo>
                    <a:lnTo>
                      <a:pt x="35" y="112"/>
                    </a:lnTo>
                    <a:lnTo>
                      <a:pt x="26" y="113"/>
                    </a:lnTo>
                    <a:lnTo>
                      <a:pt x="17" y="113"/>
                    </a:lnTo>
                    <a:lnTo>
                      <a:pt x="8" y="112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6" y="119"/>
                    </a:lnTo>
                    <a:lnTo>
                      <a:pt x="14" y="130"/>
                    </a:lnTo>
                    <a:lnTo>
                      <a:pt x="25" y="143"/>
                    </a:lnTo>
                    <a:lnTo>
                      <a:pt x="32" y="149"/>
                    </a:lnTo>
                    <a:lnTo>
                      <a:pt x="39" y="155"/>
                    </a:lnTo>
                    <a:lnTo>
                      <a:pt x="48" y="161"/>
                    </a:lnTo>
                    <a:lnTo>
                      <a:pt x="58" y="166"/>
                    </a:lnTo>
                    <a:lnTo>
                      <a:pt x="68" y="171"/>
                    </a:lnTo>
                    <a:lnTo>
                      <a:pt x="78" y="174"/>
                    </a:lnTo>
                    <a:lnTo>
                      <a:pt x="90" y="176"/>
                    </a:lnTo>
                    <a:lnTo>
                      <a:pt x="103" y="177"/>
                    </a:lnTo>
                    <a:lnTo>
                      <a:pt x="103" y="177"/>
                    </a:lnTo>
                    <a:lnTo>
                      <a:pt x="116" y="177"/>
                    </a:lnTo>
                    <a:lnTo>
                      <a:pt x="128" y="175"/>
                    </a:lnTo>
                    <a:lnTo>
                      <a:pt x="139" y="172"/>
                    </a:lnTo>
                    <a:lnTo>
                      <a:pt x="150" y="167"/>
                    </a:lnTo>
                    <a:lnTo>
                      <a:pt x="159" y="163"/>
                    </a:lnTo>
                    <a:lnTo>
                      <a:pt x="169" y="157"/>
                    </a:lnTo>
                    <a:lnTo>
                      <a:pt x="177" y="151"/>
                    </a:lnTo>
                    <a:lnTo>
                      <a:pt x="184" y="144"/>
                    </a:lnTo>
                    <a:lnTo>
                      <a:pt x="191" y="137"/>
                    </a:lnTo>
                    <a:lnTo>
                      <a:pt x="197" y="128"/>
                    </a:lnTo>
                    <a:lnTo>
                      <a:pt x="204" y="119"/>
                    </a:lnTo>
                    <a:lnTo>
                      <a:pt x="209" y="110"/>
                    </a:lnTo>
                    <a:lnTo>
                      <a:pt x="214" y="100"/>
                    </a:lnTo>
                    <a:lnTo>
                      <a:pt x="218" y="89"/>
                    </a:lnTo>
                    <a:lnTo>
                      <a:pt x="224" y="69"/>
                    </a:lnTo>
                    <a:lnTo>
                      <a:pt x="224" y="69"/>
                    </a:lnTo>
                    <a:close/>
                    <a:moveTo>
                      <a:pt x="187" y="49"/>
                    </a:moveTo>
                    <a:lnTo>
                      <a:pt x="187" y="49"/>
                    </a:lnTo>
                    <a:lnTo>
                      <a:pt x="183" y="48"/>
                    </a:lnTo>
                    <a:lnTo>
                      <a:pt x="180" y="46"/>
                    </a:lnTo>
                    <a:lnTo>
                      <a:pt x="178" y="43"/>
                    </a:lnTo>
                    <a:lnTo>
                      <a:pt x="178" y="39"/>
                    </a:lnTo>
                    <a:lnTo>
                      <a:pt x="178" y="39"/>
                    </a:lnTo>
                    <a:lnTo>
                      <a:pt x="178" y="36"/>
                    </a:lnTo>
                    <a:lnTo>
                      <a:pt x="180" y="33"/>
                    </a:lnTo>
                    <a:lnTo>
                      <a:pt x="183" y="31"/>
                    </a:lnTo>
                    <a:lnTo>
                      <a:pt x="187" y="30"/>
                    </a:lnTo>
                    <a:lnTo>
                      <a:pt x="187" y="30"/>
                    </a:lnTo>
                    <a:lnTo>
                      <a:pt x="191" y="31"/>
                    </a:lnTo>
                    <a:lnTo>
                      <a:pt x="194" y="33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6" y="39"/>
                    </a:lnTo>
                    <a:lnTo>
                      <a:pt x="196" y="43"/>
                    </a:lnTo>
                    <a:lnTo>
                      <a:pt x="194" y="46"/>
                    </a:lnTo>
                    <a:lnTo>
                      <a:pt x="191" y="48"/>
                    </a:lnTo>
                    <a:lnTo>
                      <a:pt x="187" y="49"/>
                    </a:lnTo>
                    <a:lnTo>
                      <a:pt x="187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7" name="Freeform 30"/>
              <p:cNvSpPr>
                <a:spLocks/>
              </p:cNvSpPr>
              <p:nvPr/>
            </p:nvSpPr>
            <p:spPr bwMode="auto">
              <a:xfrm>
                <a:off x="1093" y="1277"/>
                <a:ext cx="65" cy="63"/>
              </a:xfrm>
              <a:custGeom>
                <a:avLst/>
                <a:gdLst>
                  <a:gd name="T0" fmla="*/ 0 w 65"/>
                  <a:gd name="T1" fmla="*/ 31 h 63"/>
                  <a:gd name="T2" fmla="*/ 0 w 65"/>
                  <a:gd name="T3" fmla="*/ 31 h 63"/>
                  <a:gd name="T4" fmla="*/ 1 w 65"/>
                  <a:gd name="T5" fmla="*/ 25 h 63"/>
                  <a:gd name="T6" fmla="*/ 3 w 65"/>
                  <a:gd name="T7" fmla="*/ 19 h 63"/>
                  <a:gd name="T8" fmla="*/ 6 w 65"/>
                  <a:gd name="T9" fmla="*/ 13 h 63"/>
                  <a:gd name="T10" fmla="*/ 9 w 65"/>
                  <a:gd name="T11" fmla="*/ 9 h 63"/>
                  <a:gd name="T12" fmla="*/ 14 w 65"/>
                  <a:gd name="T13" fmla="*/ 5 h 63"/>
                  <a:gd name="T14" fmla="*/ 19 w 65"/>
                  <a:gd name="T15" fmla="*/ 2 h 63"/>
                  <a:gd name="T16" fmla="*/ 25 w 65"/>
                  <a:gd name="T17" fmla="*/ 0 h 63"/>
                  <a:gd name="T18" fmla="*/ 32 w 65"/>
                  <a:gd name="T19" fmla="*/ 0 h 63"/>
                  <a:gd name="T20" fmla="*/ 32 w 65"/>
                  <a:gd name="T21" fmla="*/ 0 h 63"/>
                  <a:gd name="T22" fmla="*/ 39 w 65"/>
                  <a:gd name="T23" fmla="*/ 0 h 63"/>
                  <a:gd name="T24" fmla="*/ 45 w 65"/>
                  <a:gd name="T25" fmla="*/ 2 h 63"/>
                  <a:gd name="T26" fmla="*/ 50 w 65"/>
                  <a:gd name="T27" fmla="*/ 5 h 63"/>
                  <a:gd name="T28" fmla="*/ 55 w 65"/>
                  <a:gd name="T29" fmla="*/ 9 h 63"/>
                  <a:gd name="T30" fmla="*/ 58 w 65"/>
                  <a:gd name="T31" fmla="*/ 13 h 63"/>
                  <a:gd name="T32" fmla="*/ 61 w 65"/>
                  <a:gd name="T33" fmla="*/ 19 h 63"/>
                  <a:gd name="T34" fmla="*/ 64 w 65"/>
                  <a:gd name="T35" fmla="*/ 25 h 63"/>
                  <a:gd name="T36" fmla="*/ 65 w 65"/>
                  <a:gd name="T37" fmla="*/ 31 h 63"/>
                  <a:gd name="T38" fmla="*/ 65 w 65"/>
                  <a:gd name="T39" fmla="*/ 31 h 63"/>
                  <a:gd name="T40" fmla="*/ 64 w 65"/>
                  <a:gd name="T41" fmla="*/ 38 h 63"/>
                  <a:gd name="T42" fmla="*/ 61 w 65"/>
                  <a:gd name="T43" fmla="*/ 44 h 63"/>
                  <a:gd name="T44" fmla="*/ 58 w 65"/>
                  <a:gd name="T45" fmla="*/ 49 h 63"/>
                  <a:gd name="T46" fmla="*/ 55 w 65"/>
                  <a:gd name="T47" fmla="*/ 54 h 63"/>
                  <a:gd name="T48" fmla="*/ 50 w 65"/>
                  <a:gd name="T49" fmla="*/ 58 h 63"/>
                  <a:gd name="T50" fmla="*/ 45 w 65"/>
                  <a:gd name="T51" fmla="*/ 61 h 63"/>
                  <a:gd name="T52" fmla="*/ 39 w 65"/>
                  <a:gd name="T53" fmla="*/ 63 h 63"/>
                  <a:gd name="T54" fmla="*/ 32 w 65"/>
                  <a:gd name="T55" fmla="*/ 63 h 63"/>
                  <a:gd name="T56" fmla="*/ 32 w 65"/>
                  <a:gd name="T57" fmla="*/ 63 h 63"/>
                  <a:gd name="T58" fmla="*/ 25 w 65"/>
                  <a:gd name="T59" fmla="*/ 63 h 63"/>
                  <a:gd name="T60" fmla="*/ 19 w 65"/>
                  <a:gd name="T61" fmla="*/ 61 h 63"/>
                  <a:gd name="T62" fmla="*/ 14 w 65"/>
                  <a:gd name="T63" fmla="*/ 58 h 63"/>
                  <a:gd name="T64" fmla="*/ 9 w 65"/>
                  <a:gd name="T65" fmla="*/ 54 h 63"/>
                  <a:gd name="T66" fmla="*/ 6 w 65"/>
                  <a:gd name="T67" fmla="*/ 49 h 63"/>
                  <a:gd name="T68" fmla="*/ 3 w 65"/>
                  <a:gd name="T69" fmla="*/ 44 h 63"/>
                  <a:gd name="T70" fmla="*/ 1 w 65"/>
                  <a:gd name="T71" fmla="*/ 38 h 63"/>
                  <a:gd name="T72" fmla="*/ 0 w 65"/>
                  <a:gd name="T73" fmla="*/ 31 h 63"/>
                  <a:gd name="T74" fmla="*/ 0 w 65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3">
                    <a:moveTo>
                      <a:pt x="0" y="31"/>
                    </a:moveTo>
                    <a:lnTo>
                      <a:pt x="0" y="31"/>
                    </a:lnTo>
                    <a:lnTo>
                      <a:pt x="1" y="25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4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45" y="2"/>
                    </a:lnTo>
                    <a:lnTo>
                      <a:pt x="50" y="5"/>
                    </a:lnTo>
                    <a:lnTo>
                      <a:pt x="55" y="9"/>
                    </a:lnTo>
                    <a:lnTo>
                      <a:pt x="58" y="13"/>
                    </a:lnTo>
                    <a:lnTo>
                      <a:pt x="61" y="19"/>
                    </a:lnTo>
                    <a:lnTo>
                      <a:pt x="64" y="25"/>
                    </a:lnTo>
                    <a:lnTo>
                      <a:pt x="65" y="31"/>
                    </a:lnTo>
                    <a:lnTo>
                      <a:pt x="65" y="31"/>
                    </a:lnTo>
                    <a:lnTo>
                      <a:pt x="64" y="38"/>
                    </a:lnTo>
                    <a:lnTo>
                      <a:pt x="61" y="44"/>
                    </a:lnTo>
                    <a:lnTo>
                      <a:pt x="58" y="49"/>
                    </a:lnTo>
                    <a:lnTo>
                      <a:pt x="55" y="54"/>
                    </a:lnTo>
                    <a:lnTo>
                      <a:pt x="50" y="58"/>
                    </a:lnTo>
                    <a:lnTo>
                      <a:pt x="45" y="61"/>
                    </a:lnTo>
                    <a:lnTo>
                      <a:pt x="39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25" y="63"/>
                    </a:lnTo>
                    <a:lnTo>
                      <a:pt x="19" y="61"/>
                    </a:lnTo>
                    <a:lnTo>
                      <a:pt x="14" y="58"/>
                    </a:lnTo>
                    <a:lnTo>
                      <a:pt x="9" y="54"/>
                    </a:lnTo>
                    <a:lnTo>
                      <a:pt x="6" y="49"/>
                    </a:lnTo>
                    <a:lnTo>
                      <a:pt x="3" y="44"/>
                    </a:lnTo>
                    <a:lnTo>
                      <a:pt x="1" y="38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8" name="Freeform 31"/>
              <p:cNvSpPr>
                <a:spLocks/>
              </p:cNvSpPr>
              <p:nvPr/>
            </p:nvSpPr>
            <p:spPr bwMode="auto">
              <a:xfrm>
                <a:off x="1045" y="1272"/>
                <a:ext cx="119" cy="230"/>
              </a:xfrm>
              <a:custGeom>
                <a:avLst/>
                <a:gdLst>
                  <a:gd name="T0" fmla="*/ 98 w 119"/>
                  <a:gd name="T1" fmla="*/ 230 h 230"/>
                  <a:gd name="T2" fmla="*/ 98 w 119"/>
                  <a:gd name="T3" fmla="*/ 230 h 230"/>
                  <a:gd name="T4" fmla="*/ 100 w 119"/>
                  <a:gd name="T5" fmla="*/ 218 h 230"/>
                  <a:gd name="T6" fmla="*/ 103 w 119"/>
                  <a:gd name="T7" fmla="*/ 204 h 230"/>
                  <a:gd name="T8" fmla="*/ 107 w 119"/>
                  <a:gd name="T9" fmla="*/ 177 h 230"/>
                  <a:gd name="T10" fmla="*/ 107 w 119"/>
                  <a:gd name="T11" fmla="*/ 177 h 230"/>
                  <a:gd name="T12" fmla="*/ 109 w 119"/>
                  <a:gd name="T13" fmla="*/ 172 h 230"/>
                  <a:gd name="T14" fmla="*/ 112 w 119"/>
                  <a:gd name="T15" fmla="*/ 169 h 230"/>
                  <a:gd name="T16" fmla="*/ 114 w 119"/>
                  <a:gd name="T17" fmla="*/ 166 h 230"/>
                  <a:gd name="T18" fmla="*/ 115 w 119"/>
                  <a:gd name="T19" fmla="*/ 161 h 230"/>
                  <a:gd name="T20" fmla="*/ 115 w 119"/>
                  <a:gd name="T21" fmla="*/ 161 h 230"/>
                  <a:gd name="T22" fmla="*/ 118 w 119"/>
                  <a:gd name="T23" fmla="*/ 134 h 230"/>
                  <a:gd name="T24" fmla="*/ 119 w 119"/>
                  <a:gd name="T25" fmla="*/ 114 h 230"/>
                  <a:gd name="T26" fmla="*/ 119 w 119"/>
                  <a:gd name="T27" fmla="*/ 99 h 230"/>
                  <a:gd name="T28" fmla="*/ 119 w 119"/>
                  <a:gd name="T29" fmla="*/ 94 h 230"/>
                  <a:gd name="T30" fmla="*/ 119 w 119"/>
                  <a:gd name="T31" fmla="*/ 94 h 230"/>
                  <a:gd name="T32" fmla="*/ 118 w 119"/>
                  <a:gd name="T33" fmla="*/ 91 h 230"/>
                  <a:gd name="T34" fmla="*/ 115 w 119"/>
                  <a:gd name="T35" fmla="*/ 88 h 230"/>
                  <a:gd name="T36" fmla="*/ 111 w 119"/>
                  <a:gd name="T37" fmla="*/ 85 h 230"/>
                  <a:gd name="T38" fmla="*/ 105 w 119"/>
                  <a:gd name="T39" fmla="*/ 83 h 230"/>
                  <a:gd name="T40" fmla="*/ 99 w 119"/>
                  <a:gd name="T41" fmla="*/ 81 h 230"/>
                  <a:gd name="T42" fmla="*/ 93 w 119"/>
                  <a:gd name="T43" fmla="*/ 80 h 230"/>
                  <a:gd name="T44" fmla="*/ 85 w 119"/>
                  <a:gd name="T45" fmla="*/ 79 h 230"/>
                  <a:gd name="T46" fmla="*/ 78 w 119"/>
                  <a:gd name="T47" fmla="*/ 79 h 230"/>
                  <a:gd name="T48" fmla="*/ 78 w 119"/>
                  <a:gd name="T49" fmla="*/ 79 h 230"/>
                  <a:gd name="T50" fmla="*/ 59 w 119"/>
                  <a:gd name="T51" fmla="*/ 80 h 230"/>
                  <a:gd name="T52" fmla="*/ 51 w 119"/>
                  <a:gd name="T53" fmla="*/ 79 h 230"/>
                  <a:gd name="T54" fmla="*/ 49 w 119"/>
                  <a:gd name="T55" fmla="*/ 78 h 230"/>
                  <a:gd name="T56" fmla="*/ 47 w 119"/>
                  <a:gd name="T57" fmla="*/ 76 h 230"/>
                  <a:gd name="T58" fmla="*/ 47 w 119"/>
                  <a:gd name="T59" fmla="*/ 76 h 230"/>
                  <a:gd name="T60" fmla="*/ 19 w 119"/>
                  <a:gd name="T61" fmla="*/ 7 h 230"/>
                  <a:gd name="T62" fmla="*/ 19 w 119"/>
                  <a:gd name="T63" fmla="*/ 7 h 230"/>
                  <a:gd name="T64" fmla="*/ 17 w 119"/>
                  <a:gd name="T65" fmla="*/ 4 h 230"/>
                  <a:gd name="T66" fmla="*/ 14 w 119"/>
                  <a:gd name="T67" fmla="*/ 1 h 230"/>
                  <a:gd name="T68" fmla="*/ 11 w 119"/>
                  <a:gd name="T69" fmla="*/ 0 h 230"/>
                  <a:gd name="T70" fmla="*/ 7 w 119"/>
                  <a:gd name="T71" fmla="*/ 1 h 230"/>
                  <a:gd name="T72" fmla="*/ 7 w 119"/>
                  <a:gd name="T73" fmla="*/ 1 h 230"/>
                  <a:gd name="T74" fmla="*/ 4 w 119"/>
                  <a:gd name="T75" fmla="*/ 4 h 230"/>
                  <a:gd name="T76" fmla="*/ 1 w 119"/>
                  <a:gd name="T77" fmla="*/ 7 h 230"/>
                  <a:gd name="T78" fmla="*/ 0 w 119"/>
                  <a:gd name="T79" fmla="*/ 11 h 230"/>
                  <a:gd name="T80" fmla="*/ 1 w 119"/>
                  <a:gd name="T81" fmla="*/ 14 h 230"/>
                  <a:gd name="T82" fmla="*/ 1 w 119"/>
                  <a:gd name="T83" fmla="*/ 14 h 230"/>
                  <a:gd name="T84" fmla="*/ 34 w 119"/>
                  <a:gd name="T85" fmla="*/ 97 h 230"/>
                  <a:gd name="T86" fmla="*/ 34 w 119"/>
                  <a:gd name="T87" fmla="*/ 97 h 230"/>
                  <a:gd name="T88" fmla="*/ 39 w 119"/>
                  <a:gd name="T89" fmla="*/ 109 h 230"/>
                  <a:gd name="T90" fmla="*/ 40 w 119"/>
                  <a:gd name="T91" fmla="*/ 119 h 230"/>
                  <a:gd name="T92" fmla="*/ 40 w 119"/>
                  <a:gd name="T93" fmla="*/ 119 h 230"/>
                  <a:gd name="T94" fmla="*/ 50 w 119"/>
                  <a:gd name="T95" fmla="*/ 185 h 230"/>
                  <a:gd name="T96" fmla="*/ 54 w 119"/>
                  <a:gd name="T97" fmla="*/ 213 h 230"/>
                  <a:gd name="T98" fmla="*/ 57 w 119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9" h="230">
                    <a:moveTo>
                      <a:pt x="98" y="230"/>
                    </a:moveTo>
                    <a:lnTo>
                      <a:pt x="98" y="230"/>
                    </a:lnTo>
                    <a:lnTo>
                      <a:pt x="100" y="218"/>
                    </a:lnTo>
                    <a:lnTo>
                      <a:pt x="103" y="204"/>
                    </a:lnTo>
                    <a:lnTo>
                      <a:pt x="107" y="177"/>
                    </a:lnTo>
                    <a:lnTo>
                      <a:pt x="107" y="177"/>
                    </a:lnTo>
                    <a:lnTo>
                      <a:pt x="109" y="172"/>
                    </a:lnTo>
                    <a:lnTo>
                      <a:pt x="112" y="169"/>
                    </a:lnTo>
                    <a:lnTo>
                      <a:pt x="114" y="166"/>
                    </a:lnTo>
                    <a:lnTo>
                      <a:pt x="115" y="161"/>
                    </a:lnTo>
                    <a:lnTo>
                      <a:pt x="115" y="161"/>
                    </a:lnTo>
                    <a:lnTo>
                      <a:pt x="118" y="134"/>
                    </a:lnTo>
                    <a:lnTo>
                      <a:pt x="119" y="114"/>
                    </a:lnTo>
                    <a:lnTo>
                      <a:pt x="119" y="99"/>
                    </a:lnTo>
                    <a:lnTo>
                      <a:pt x="119" y="94"/>
                    </a:lnTo>
                    <a:lnTo>
                      <a:pt x="119" y="94"/>
                    </a:lnTo>
                    <a:lnTo>
                      <a:pt x="118" y="91"/>
                    </a:lnTo>
                    <a:lnTo>
                      <a:pt x="115" y="88"/>
                    </a:lnTo>
                    <a:lnTo>
                      <a:pt x="111" y="85"/>
                    </a:lnTo>
                    <a:lnTo>
                      <a:pt x="105" y="83"/>
                    </a:lnTo>
                    <a:lnTo>
                      <a:pt x="99" y="81"/>
                    </a:lnTo>
                    <a:lnTo>
                      <a:pt x="93" y="80"/>
                    </a:lnTo>
                    <a:lnTo>
                      <a:pt x="85" y="79"/>
                    </a:lnTo>
                    <a:lnTo>
                      <a:pt x="78" y="79"/>
                    </a:lnTo>
                    <a:lnTo>
                      <a:pt x="78" y="79"/>
                    </a:lnTo>
                    <a:lnTo>
                      <a:pt x="59" y="80"/>
                    </a:lnTo>
                    <a:lnTo>
                      <a:pt x="51" y="79"/>
                    </a:lnTo>
                    <a:lnTo>
                      <a:pt x="49" y="78"/>
                    </a:lnTo>
                    <a:lnTo>
                      <a:pt x="47" y="76"/>
                    </a:lnTo>
                    <a:lnTo>
                      <a:pt x="47" y="76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39" y="109"/>
                    </a:lnTo>
                    <a:lnTo>
                      <a:pt x="40" y="119"/>
                    </a:lnTo>
                    <a:lnTo>
                      <a:pt x="40" y="119"/>
                    </a:lnTo>
                    <a:lnTo>
                      <a:pt x="50" y="185"/>
                    </a:lnTo>
                    <a:lnTo>
                      <a:pt x="54" y="213"/>
                    </a:lnTo>
                    <a:lnTo>
                      <a:pt x="57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49" name="Freeform 32"/>
              <p:cNvSpPr>
                <a:spLocks/>
              </p:cNvSpPr>
              <p:nvPr/>
            </p:nvSpPr>
            <p:spPr bwMode="auto">
              <a:xfrm>
                <a:off x="1188" y="1277"/>
                <a:ext cx="64" cy="63"/>
              </a:xfrm>
              <a:custGeom>
                <a:avLst/>
                <a:gdLst>
                  <a:gd name="T0" fmla="*/ 64 w 64"/>
                  <a:gd name="T1" fmla="*/ 31 h 63"/>
                  <a:gd name="T2" fmla="*/ 64 w 64"/>
                  <a:gd name="T3" fmla="*/ 31 h 63"/>
                  <a:gd name="T4" fmla="*/ 64 w 64"/>
                  <a:gd name="T5" fmla="*/ 25 h 63"/>
                  <a:gd name="T6" fmla="*/ 62 w 64"/>
                  <a:gd name="T7" fmla="*/ 19 h 63"/>
                  <a:gd name="T8" fmla="*/ 59 w 64"/>
                  <a:gd name="T9" fmla="*/ 13 h 63"/>
                  <a:gd name="T10" fmla="*/ 55 w 64"/>
                  <a:gd name="T11" fmla="*/ 9 h 63"/>
                  <a:gd name="T12" fmla="*/ 51 w 64"/>
                  <a:gd name="T13" fmla="*/ 5 h 63"/>
                  <a:gd name="T14" fmla="*/ 45 w 64"/>
                  <a:gd name="T15" fmla="*/ 2 h 63"/>
                  <a:gd name="T16" fmla="*/ 38 w 64"/>
                  <a:gd name="T17" fmla="*/ 0 h 63"/>
                  <a:gd name="T18" fmla="*/ 32 w 64"/>
                  <a:gd name="T19" fmla="*/ 0 h 63"/>
                  <a:gd name="T20" fmla="*/ 32 w 64"/>
                  <a:gd name="T21" fmla="*/ 0 h 63"/>
                  <a:gd name="T22" fmla="*/ 26 w 64"/>
                  <a:gd name="T23" fmla="*/ 0 h 63"/>
                  <a:gd name="T24" fmla="*/ 20 w 64"/>
                  <a:gd name="T25" fmla="*/ 2 h 63"/>
                  <a:gd name="T26" fmla="*/ 15 w 64"/>
                  <a:gd name="T27" fmla="*/ 5 h 63"/>
                  <a:gd name="T28" fmla="*/ 10 w 64"/>
                  <a:gd name="T29" fmla="*/ 9 h 63"/>
                  <a:gd name="T30" fmla="*/ 6 w 64"/>
                  <a:gd name="T31" fmla="*/ 13 h 63"/>
                  <a:gd name="T32" fmla="*/ 2 w 64"/>
                  <a:gd name="T33" fmla="*/ 19 h 63"/>
                  <a:gd name="T34" fmla="*/ 0 w 64"/>
                  <a:gd name="T35" fmla="*/ 25 h 63"/>
                  <a:gd name="T36" fmla="*/ 0 w 64"/>
                  <a:gd name="T37" fmla="*/ 31 h 63"/>
                  <a:gd name="T38" fmla="*/ 0 w 64"/>
                  <a:gd name="T39" fmla="*/ 31 h 63"/>
                  <a:gd name="T40" fmla="*/ 0 w 64"/>
                  <a:gd name="T41" fmla="*/ 38 h 63"/>
                  <a:gd name="T42" fmla="*/ 2 w 64"/>
                  <a:gd name="T43" fmla="*/ 44 h 63"/>
                  <a:gd name="T44" fmla="*/ 6 w 64"/>
                  <a:gd name="T45" fmla="*/ 49 h 63"/>
                  <a:gd name="T46" fmla="*/ 10 w 64"/>
                  <a:gd name="T47" fmla="*/ 54 h 63"/>
                  <a:gd name="T48" fmla="*/ 15 w 64"/>
                  <a:gd name="T49" fmla="*/ 58 h 63"/>
                  <a:gd name="T50" fmla="*/ 20 w 64"/>
                  <a:gd name="T51" fmla="*/ 61 h 63"/>
                  <a:gd name="T52" fmla="*/ 26 w 64"/>
                  <a:gd name="T53" fmla="*/ 63 h 63"/>
                  <a:gd name="T54" fmla="*/ 32 w 64"/>
                  <a:gd name="T55" fmla="*/ 63 h 63"/>
                  <a:gd name="T56" fmla="*/ 32 w 64"/>
                  <a:gd name="T57" fmla="*/ 63 h 63"/>
                  <a:gd name="T58" fmla="*/ 38 w 64"/>
                  <a:gd name="T59" fmla="*/ 63 h 63"/>
                  <a:gd name="T60" fmla="*/ 45 w 64"/>
                  <a:gd name="T61" fmla="*/ 61 h 63"/>
                  <a:gd name="T62" fmla="*/ 51 w 64"/>
                  <a:gd name="T63" fmla="*/ 58 h 63"/>
                  <a:gd name="T64" fmla="*/ 55 w 64"/>
                  <a:gd name="T65" fmla="*/ 54 h 63"/>
                  <a:gd name="T66" fmla="*/ 59 w 64"/>
                  <a:gd name="T67" fmla="*/ 49 h 63"/>
                  <a:gd name="T68" fmla="*/ 62 w 64"/>
                  <a:gd name="T69" fmla="*/ 44 h 63"/>
                  <a:gd name="T70" fmla="*/ 64 w 64"/>
                  <a:gd name="T71" fmla="*/ 38 h 63"/>
                  <a:gd name="T72" fmla="*/ 64 w 64"/>
                  <a:gd name="T73" fmla="*/ 31 h 63"/>
                  <a:gd name="T74" fmla="*/ 64 w 64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63">
                    <a:moveTo>
                      <a:pt x="64" y="31"/>
                    </a:moveTo>
                    <a:lnTo>
                      <a:pt x="64" y="31"/>
                    </a:lnTo>
                    <a:lnTo>
                      <a:pt x="64" y="25"/>
                    </a:lnTo>
                    <a:lnTo>
                      <a:pt x="62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51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6" y="49"/>
                    </a:lnTo>
                    <a:lnTo>
                      <a:pt x="10" y="54"/>
                    </a:lnTo>
                    <a:lnTo>
                      <a:pt x="15" y="58"/>
                    </a:lnTo>
                    <a:lnTo>
                      <a:pt x="20" y="61"/>
                    </a:lnTo>
                    <a:lnTo>
                      <a:pt x="26" y="63"/>
                    </a:lnTo>
                    <a:lnTo>
                      <a:pt x="32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5" y="61"/>
                    </a:lnTo>
                    <a:lnTo>
                      <a:pt x="51" y="58"/>
                    </a:lnTo>
                    <a:lnTo>
                      <a:pt x="55" y="54"/>
                    </a:lnTo>
                    <a:lnTo>
                      <a:pt x="59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1"/>
                    </a:lnTo>
                    <a:lnTo>
                      <a:pt x="64" y="3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0" name="Freeform 33"/>
              <p:cNvSpPr>
                <a:spLocks/>
              </p:cNvSpPr>
              <p:nvPr/>
            </p:nvSpPr>
            <p:spPr bwMode="auto">
              <a:xfrm>
                <a:off x="1181" y="1272"/>
                <a:ext cx="118" cy="230"/>
              </a:xfrm>
              <a:custGeom>
                <a:avLst/>
                <a:gdLst>
                  <a:gd name="T0" fmla="*/ 22 w 118"/>
                  <a:gd name="T1" fmla="*/ 230 h 230"/>
                  <a:gd name="T2" fmla="*/ 22 w 118"/>
                  <a:gd name="T3" fmla="*/ 230 h 230"/>
                  <a:gd name="T4" fmla="*/ 19 w 118"/>
                  <a:gd name="T5" fmla="*/ 218 h 230"/>
                  <a:gd name="T6" fmla="*/ 17 w 118"/>
                  <a:gd name="T7" fmla="*/ 204 h 230"/>
                  <a:gd name="T8" fmla="*/ 12 w 118"/>
                  <a:gd name="T9" fmla="*/ 177 h 230"/>
                  <a:gd name="T10" fmla="*/ 12 w 118"/>
                  <a:gd name="T11" fmla="*/ 177 h 230"/>
                  <a:gd name="T12" fmla="*/ 11 w 118"/>
                  <a:gd name="T13" fmla="*/ 172 h 230"/>
                  <a:gd name="T14" fmla="*/ 8 w 118"/>
                  <a:gd name="T15" fmla="*/ 169 h 230"/>
                  <a:gd name="T16" fmla="*/ 6 w 118"/>
                  <a:gd name="T17" fmla="*/ 166 h 230"/>
                  <a:gd name="T18" fmla="*/ 4 w 118"/>
                  <a:gd name="T19" fmla="*/ 161 h 230"/>
                  <a:gd name="T20" fmla="*/ 4 w 118"/>
                  <a:gd name="T21" fmla="*/ 161 h 230"/>
                  <a:gd name="T22" fmla="*/ 1 w 118"/>
                  <a:gd name="T23" fmla="*/ 134 h 230"/>
                  <a:gd name="T24" fmla="*/ 0 w 118"/>
                  <a:gd name="T25" fmla="*/ 114 h 230"/>
                  <a:gd name="T26" fmla="*/ 1 w 118"/>
                  <a:gd name="T27" fmla="*/ 99 h 230"/>
                  <a:gd name="T28" fmla="*/ 1 w 118"/>
                  <a:gd name="T29" fmla="*/ 94 h 230"/>
                  <a:gd name="T30" fmla="*/ 1 w 118"/>
                  <a:gd name="T31" fmla="*/ 94 h 230"/>
                  <a:gd name="T32" fmla="*/ 2 w 118"/>
                  <a:gd name="T33" fmla="*/ 91 h 230"/>
                  <a:gd name="T34" fmla="*/ 4 w 118"/>
                  <a:gd name="T35" fmla="*/ 88 h 230"/>
                  <a:gd name="T36" fmla="*/ 8 w 118"/>
                  <a:gd name="T37" fmla="*/ 85 h 230"/>
                  <a:gd name="T38" fmla="*/ 14 w 118"/>
                  <a:gd name="T39" fmla="*/ 83 h 230"/>
                  <a:gd name="T40" fmla="*/ 20 w 118"/>
                  <a:gd name="T41" fmla="*/ 81 h 230"/>
                  <a:gd name="T42" fmla="*/ 27 w 118"/>
                  <a:gd name="T43" fmla="*/ 80 h 230"/>
                  <a:gd name="T44" fmla="*/ 34 w 118"/>
                  <a:gd name="T45" fmla="*/ 79 h 230"/>
                  <a:gd name="T46" fmla="*/ 42 w 118"/>
                  <a:gd name="T47" fmla="*/ 79 h 230"/>
                  <a:gd name="T48" fmla="*/ 42 w 118"/>
                  <a:gd name="T49" fmla="*/ 79 h 230"/>
                  <a:gd name="T50" fmla="*/ 60 w 118"/>
                  <a:gd name="T51" fmla="*/ 80 h 230"/>
                  <a:gd name="T52" fmla="*/ 68 w 118"/>
                  <a:gd name="T53" fmla="*/ 79 h 230"/>
                  <a:gd name="T54" fmla="*/ 71 w 118"/>
                  <a:gd name="T55" fmla="*/ 78 h 230"/>
                  <a:gd name="T56" fmla="*/ 73 w 118"/>
                  <a:gd name="T57" fmla="*/ 76 h 230"/>
                  <a:gd name="T58" fmla="*/ 73 w 118"/>
                  <a:gd name="T59" fmla="*/ 76 h 230"/>
                  <a:gd name="T60" fmla="*/ 100 w 118"/>
                  <a:gd name="T61" fmla="*/ 7 h 230"/>
                  <a:gd name="T62" fmla="*/ 100 w 118"/>
                  <a:gd name="T63" fmla="*/ 7 h 230"/>
                  <a:gd name="T64" fmla="*/ 102 w 118"/>
                  <a:gd name="T65" fmla="*/ 4 h 230"/>
                  <a:gd name="T66" fmla="*/ 105 w 118"/>
                  <a:gd name="T67" fmla="*/ 1 h 230"/>
                  <a:gd name="T68" fmla="*/ 109 w 118"/>
                  <a:gd name="T69" fmla="*/ 0 h 230"/>
                  <a:gd name="T70" fmla="*/ 112 w 118"/>
                  <a:gd name="T71" fmla="*/ 1 h 230"/>
                  <a:gd name="T72" fmla="*/ 112 w 118"/>
                  <a:gd name="T73" fmla="*/ 1 h 230"/>
                  <a:gd name="T74" fmla="*/ 115 w 118"/>
                  <a:gd name="T75" fmla="*/ 4 h 230"/>
                  <a:gd name="T76" fmla="*/ 117 w 118"/>
                  <a:gd name="T77" fmla="*/ 7 h 230"/>
                  <a:gd name="T78" fmla="*/ 118 w 118"/>
                  <a:gd name="T79" fmla="*/ 11 h 230"/>
                  <a:gd name="T80" fmla="*/ 117 w 118"/>
                  <a:gd name="T81" fmla="*/ 14 h 230"/>
                  <a:gd name="T82" fmla="*/ 117 w 118"/>
                  <a:gd name="T83" fmla="*/ 14 h 230"/>
                  <a:gd name="T84" fmla="*/ 85 w 118"/>
                  <a:gd name="T85" fmla="*/ 97 h 230"/>
                  <a:gd name="T86" fmla="*/ 85 w 118"/>
                  <a:gd name="T87" fmla="*/ 97 h 230"/>
                  <a:gd name="T88" fmla="*/ 81 w 118"/>
                  <a:gd name="T89" fmla="*/ 109 h 230"/>
                  <a:gd name="T90" fmla="*/ 79 w 118"/>
                  <a:gd name="T91" fmla="*/ 119 h 230"/>
                  <a:gd name="T92" fmla="*/ 79 w 118"/>
                  <a:gd name="T93" fmla="*/ 119 h 230"/>
                  <a:gd name="T94" fmla="*/ 70 w 118"/>
                  <a:gd name="T95" fmla="*/ 185 h 230"/>
                  <a:gd name="T96" fmla="*/ 65 w 118"/>
                  <a:gd name="T97" fmla="*/ 213 h 230"/>
                  <a:gd name="T98" fmla="*/ 62 w 118"/>
                  <a:gd name="T99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" h="230">
                    <a:moveTo>
                      <a:pt x="22" y="230"/>
                    </a:moveTo>
                    <a:lnTo>
                      <a:pt x="22" y="230"/>
                    </a:lnTo>
                    <a:lnTo>
                      <a:pt x="19" y="218"/>
                    </a:lnTo>
                    <a:lnTo>
                      <a:pt x="17" y="204"/>
                    </a:lnTo>
                    <a:lnTo>
                      <a:pt x="12" y="177"/>
                    </a:lnTo>
                    <a:lnTo>
                      <a:pt x="12" y="177"/>
                    </a:lnTo>
                    <a:lnTo>
                      <a:pt x="11" y="172"/>
                    </a:lnTo>
                    <a:lnTo>
                      <a:pt x="8" y="169"/>
                    </a:lnTo>
                    <a:lnTo>
                      <a:pt x="6" y="166"/>
                    </a:lnTo>
                    <a:lnTo>
                      <a:pt x="4" y="161"/>
                    </a:lnTo>
                    <a:lnTo>
                      <a:pt x="4" y="161"/>
                    </a:lnTo>
                    <a:lnTo>
                      <a:pt x="1" y="134"/>
                    </a:lnTo>
                    <a:lnTo>
                      <a:pt x="0" y="114"/>
                    </a:lnTo>
                    <a:lnTo>
                      <a:pt x="1" y="99"/>
                    </a:lnTo>
                    <a:lnTo>
                      <a:pt x="1" y="94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4" y="88"/>
                    </a:lnTo>
                    <a:lnTo>
                      <a:pt x="8" y="85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7" y="80"/>
                    </a:lnTo>
                    <a:lnTo>
                      <a:pt x="34" y="79"/>
                    </a:lnTo>
                    <a:lnTo>
                      <a:pt x="42" y="79"/>
                    </a:lnTo>
                    <a:lnTo>
                      <a:pt x="42" y="79"/>
                    </a:lnTo>
                    <a:lnTo>
                      <a:pt x="60" y="80"/>
                    </a:lnTo>
                    <a:lnTo>
                      <a:pt x="68" y="79"/>
                    </a:lnTo>
                    <a:lnTo>
                      <a:pt x="71" y="78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02" y="4"/>
                    </a:lnTo>
                    <a:lnTo>
                      <a:pt x="105" y="1"/>
                    </a:lnTo>
                    <a:lnTo>
                      <a:pt x="109" y="0"/>
                    </a:lnTo>
                    <a:lnTo>
                      <a:pt x="112" y="1"/>
                    </a:lnTo>
                    <a:lnTo>
                      <a:pt x="112" y="1"/>
                    </a:lnTo>
                    <a:lnTo>
                      <a:pt x="115" y="4"/>
                    </a:lnTo>
                    <a:lnTo>
                      <a:pt x="117" y="7"/>
                    </a:lnTo>
                    <a:lnTo>
                      <a:pt x="118" y="11"/>
                    </a:lnTo>
                    <a:lnTo>
                      <a:pt x="117" y="14"/>
                    </a:lnTo>
                    <a:lnTo>
                      <a:pt x="117" y="14"/>
                    </a:lnTo>
                    <a:lnTo>
                      <a:pt x="85" y="97"/>
                    </a:lnTo>
                    <a:lnTo>
                      <a:pt x="85" y="97"/>
                    </a:lnTo>
                    <a:lnTo>
                      <a:pt x="81" y="109"/>
                    </a:lnTo>
                    <a:lnTo>
                      <a:pt x="79" y="119"/>
                    </a:lnTo>
                    <a:lnTo>
                      <a:pt x="79" y="119"/>
                    </a:lnTo>
                    <a:lnTo>
                      <a:pt x="70" y="185"/>
                    </a:lnTo>
                    <a:lnTo>
                      <a:pt x="65" y="213"/>
                    </a:lnTo>
                    <a:lnTo>
                      <a:pt x="62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1" name="Freeform 34"/>
              <p:cNvSpPr>
                <a:spLocks/>
              </p:cNvSpPr>
              <p:nvPr/>
            </p:nvSpPr>
            <p:spPr bwMode="auto">
              <a:xfrm>
                <a:off x="782" y="1050"/>
                <a:ext cx="89" cy="90"/>
              </a:xfrm>
              <a:custGeom>
                <a:avLst/>
                <a:gdLst>
                  <a:gd name="T0" fmla="*/ 89 w 89"/>
                  <a:gd name="T1" fmla="*/ 45 h 90"/>
                  <a:gd name="T2" fmla="*/ 89 w 89"/>
                  <a:gd name="T3" fmla="*/ 45 h 90"/>
                  <a:gd name="T4" fmla="*/ 88 w 89"/>
                  <a:gd name="T5" fmla="*/ 36 h 90"/>
                  <a:gd name="T6" fmla="*/ 86 w 89"/>
                  <a:gd name="T7" fmla="*/ 28 h 90"/>
                  <a:gd name="T8" fmla="*/ 81 w 89"/>
                  <a:gd name="T9" fmla="*/ 20 h 90"/>
                  <a:gd name="T10" fmla="*/ 75 w 89"/>
                  <a:gd name="T11" fmla="*/ 14 h 90"/>
                  <a:gd name="T12" fmla="*/ 69 w 89"/>
                  <a:gd name="T13" fmla="*/ 9 h 90"/>
                  <a:gd name="T14" fmla="*/ 62 w 89"/>
                  <a:gd name="T15" fmla="*/ 4 h 90"/>
                  <a:gd name="T16" fmla="*/ 54 w 89"/>
                  <a:gd name="T17" fmla="*/ 1 h 90"/>
                  <a:gd name="T18" fmla="*/ 44 w 89"/>
                  <a:gd name="T19" fmla="*/ 0 h 90"/>
                  <a:gd name="T20" fmla="*/ 44 w 89"/>
                  <a:gd name="T21" fmla="*/ 0 h 90"/>
                  <a:gd name="T22" fmla="*/ 35 w 89"/>
                  <a:gd name="T23" fmla="*/ 1 h 90"/>
                  <a:gd name="T24" fmla="*/ 27 w 89"/>
                  <a:gd name="T25" fmla="*/ 4 h 90"/>
                  <a:gd name="T26" fmla="*/ 20 w 89"/>
                  <a:gd name="T27" fmla="*/ 9 h 90"/>
                  <a:gd name="T28" fmla="*/ 13 w 89"/>
                  <a:gd name="T29" fmla="*/ 14 h 90"/>
                  <a:gd name="T30" fmla="*/ 7 w 89"/>
                  <a:gd name="T31" fmla="*/ 20 h 90"/>
                  <a:gd name="T32" fmla="*/ 3 w 89"/>
                  <a:gd name="T33" fmla="*/ 28 h 90"/>
                  <a:gd name="T34" fmla="*/ 1 w 89"/>
                  <a:gd name="T35" fmla="*/ 36 h 90"/>
                  <a:gd name="T36" fmla="*/ 0 w 89"/>
                  <a:gd name="T37" fmla="*/ 45 h 90"/>
                  <a:gd name="T38" fmla="*/ 0 w 89"/>
                  <a:gd name="T39" fmla="*/ 45 h 90"/>
                  <a:gd name="T40" fmla="*/ 1 w 89"/>
                  <a:gd name="T41" fmla="*/ 54 h 90"/>
                  <a:gd name="T42" fmla="*/ 3 w 89"/>
                  <a:gd name="T43" fmla="*/ 62 h 90"/>
                  <a:gd name="T44" fmla="*/ 7 w 89"/>
                  <a:gd name="T45" fmla="*/ 70 h 90"/>
                  <a:gd name="T46" fmla="*/ 13 w 89"/>
                  <a:gd name="T47" fmla="*/ 76 h 90"/>
                  <a:gd name="T48" fmla="*/ 20 w 89"/>
                  <a:gd name="T49" fmla="*/ 82 h 90"/>
                  <a:gd name="T50" fmla="*/ 27 w 89"/>
                  <a:gd name="T51" fmla="*/ 86 h 90"/>
                  <a:gd name="T52" fmla="*/ 35 w 89"/>
                  <a:gd name="T53" fmla="*/ 89 h 90"/>
                  <a:gd name="T54" fmla="*/ 44 w 89"/>
                  <a:gd name="T55" fmla="*/ 90 h 90"/>
                  <a:gd name="T56" fmla="*/ 44 w 89"/>
                  <a:gd name="T57" fmla="*/ 90 h 90"/>
                  <a:gd name="T58" fmla="*/ 54 w 89"/>
                  <a:gd name="T59" fmla="*/ 89 h 90"/>
                  <a:gd name="T60" fmla="*/ 62 w 89"/>
                  <a:gd name="T61" fmla="*/ 86 h 90"/>
                  <a:gd name="T62" fmla="*/ 69 w 89"/>
                  <a:gd name="T63" fmla="*/ 82 h 90"/>
                  <a:gd name="T64" fmla="*/ 75 w 89"/>
                  <a:gd name="T65" fmla="*/ 76 h 90"/>
                  <a:gd name="T66" fmla="*/ 81 w 89"/>
                  <a:gd name="T67" fmla="*/ 70 h 90"/>
                  <a:gd name="T68" fmla="*/ 86 w 89"/>
                  <a:gd name="T69" fmla="*/ 62 h 90"/>
                  <a:gd name="T70" fmla="*/ 88 w 89"/>
                  <a:gd name="T71" fmla="*/ 54 h 90"/>
                  <a:gd name="T72" fmla="*/ 89 w 89"/>
                  <a:gd name="T73" fmla="*/ 45 h 90"/>
                  <a:gd name="T74" fmla="*/ 89 w 89"/>
                  <a:gd name="T75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90">
                    <a:moveTo>
                      <a:pt x="89" y="45"/>
                    </a:moveTo>
                    <a:lnTo>
                      <a:pt x="89" y="45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1" y="20"/>
                    </a:lnTo>
                    <a:lnTo>
                      <a:pt x="75" y="14"/>
                    </a:lnTo>
                    <a:lnTo>
                      <a:pt x="69" y="9"/>
                    </a:lnTo>
                    <a:lnTo>
                      <a:pt x="62" y="4"/>
                    </a:lnTo>
                    <a:lnTo>
                      <a:pt x="54" y="1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7" y="4"/>
                    </a:lnTo>
                    <a:lnTo>
                      <a:pt x="20" y="9"/>
                    </a:lnTo>
                    <a:lnTo>
                      <a:pt x="13" y="14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4"/>
                    </a:lnTo>
                    <a:lnTo>
                      <a:pt x="3" y="62"/>
                    </a:lnTo>
                    <a:lnTo>
                      <a:pt x="7" y="70"/>
                    </a:lnTo>
                    <a:lnTo>
                      <a:pt x="13" y="76"/>
                    </a:lnTo>
                    <a:lnTo>
                      <a:pt x="20" y="82"/>
                    </a:lnTo>
                    <a:lnTo>
                      <a:pt x="27" y="86"/>
                    </a:lnTo>
                    <a:lnTo>
                      <a:pt x="35" y="89"/>
                    </a:lnTo>
                    <a:lnTo>
                      <a:pt x="44" y="90"/>
                    </a:lnTo>
                    <a:lnTo>
                      <a:pt x="44" y="90"/>
                    </a:lnTo>
                    <a:lnTo>
                      <a:pt x="54" y="89"/>
                    </a:lnTo>
                    <a:lnTo>
                      <a:pt x="62" y="86"/>
                    </a:lnTo>
                    <a:lnTo>
                      <a:pt x="69" y="82"/>
                    </a:lnTo>
                    <a:lnTo>
                      <a:pt x="75" y="76"/>
                    </a:lnTo>
                    <a:lnTo>
                      <a:pt x="81" y="70"/>
                    </a:lnTo>
                    <a:lnTo>
                      <a:pt x="86" y="62"/>
                    </a:lnTo>
                    <a:lnTo>
                      <a:pt x="88" y="54"/>
                    </a:lnTo>
                    <a:lnTo>
                      <a:pt x="89" y="45"/>
                    </a:lnTo>
                    <a:lnTo>
                      <a:pt x="89" y="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2" name="Freeform 35"/>
              <p:cNvSpPr>
                <a:spLocks/>
              </p:cNvSpPr>
              <p:nvPr/>
            </p:nvSpPr>
            <p:spPr bwMode="auto">
              <a:xfrm>
                <a:off x="779" y="1157"/>
                <a:ext cx="108" cy="50"/>
              </a:xfrm>
              <a:custGeom>
                <a:avLst/>
                <a:gdLst>
                  <a:gd name="T0" fmla="*/ 108 w 108"/>
                  <a:gd name="T1" fmla="*/ 50 h 50"/>
                  <a:gd name="T2" fmla="*/ 108 w 108"/>
                  <a:gd name="T3" fmla="*/ 50 h 50"/>
                  <a:gd name="T4" fmla="*/ 107 w 108"/>
                  <a:gd name="T5" fmla="*/ 31 h 50"/>
                  <a:gd name="T6" fmla="*/ 107 w 108"/>
                  <a:gd name="T7" fmla="*/ 25 h 50"/>
                  <a:gd name="T8" fmla="*/ 107 w 108"/>
                  <a:gd name="T9" fmla="*/ 25 h 50"/>
                  <a:gd name="T10" fmla="*/ 106 w 108"/>
                  <a:gd name="T11" fmla="*/ 23 h 50"/>
                  <a:gd name="T12" fmla="*/ 106 w 108"/>
                  <a:gd name="T13" fmla="*/ 20 h 50"/>
                  <a:gd name="T14" fmla="*/ 102 w 108"/>
                  <a:gd name="T15" fmla="*/ 16 h 50"/>
                  <a:gd name="T16" fmla="*/ 96 w 108"/>
                  <a:gd name="T17" fmla="*/ 12 h 50"/>
                  <a:gd name="T18" fmla="*/ 89 w 108"/>
                  <a:gd name="T19" fmla="*/ 7 h 50"/>
                  <a:gd name="T20" fmla="*/ 79 w 108"/>
                  <a:gd name="T21" fmla="*/ 4 h 50"/>
                  <a:gd name="T22" fmla="*/ 69 w 108"/>
                  <a:gd name="T23" fmla="*/ 2 h 50"/>
                  <a:gd name="T24" fmla="*/ 59 w 108"/>
                  <a:gd name="T25" fmla="*/ 1 h 50"/>
                  <a:gd name="T26" fmla="*/ 47 w 108"/>
                  <a:gd name="T27" fmla="*/ 0 h 50"/>
                  <a:gd name="T28" fmla="*/ 47 w 108"/>
                  <a:gd name="T29" fmla="*/ 0 h 50"/>
                  <a:gd name="T30" fmla="*/ 34 w 108"/>
                  <a:gd name="T31" fmla="*/ 1 h 50"/>
                  <a:gd name="T32" fmla="*/ 22 w 108"/>
                  <a:gd name="T33" fmla="*/ 3 h 50"/>
                  <a:gd name="T34" fmla="*/ 10 w 108"/>
                  <a:gd name="T35" fmla="*/ 6 h 50"/>
                  <a:gd name="T36" fmla="*/ 0 w 108"/>
                  <a:gd name="T37" fmla="*/ 1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" h="50">
                    <a:moveTo>
                      <a:pt x="108" y="50"/>
                    </a:moveTo>
                    <a:lnTo>
                      <a:pt x="108" y="50"/>
                    </a:lnTo>
                    <a:lnTo>
                      <a:pt x="107" y="31"/>
                    </a:lnTo>
                    <a:lnTo>
                      <a:pt x="107" y="25"/>
                    </a:lnTo>
                    <a:lnTo>
                      <a:pt x="107" y="25"/>
                    </a:lnTo>
                    <a:lnTo>
                      <a:pt x="106" y="23"/>
                    </a:lnTo>
                    <a:lnTo>
                      <a:pt x="106" y="20"/>
                    </a:lnTo>
                    <a:lnTo>
                      <a:pt x="102" y="16"/>
                    </a:lnTo>
                    <a:lnTo>
                      <a:pt x="96" y="12"/>
                    </a:lnTo>
                    <a:lnTo>
                      <a:pt x="89" y="7"/>
                    </a:lnTo>
                    <a:lnTo>
                      <a:pt x="79" y="4"/>
                    </a:lnTo>
                    <a:lnTo>
                      <a:pt x="69" y="2"/>
                    </a:lnTo>
                    <a:lnTo>
                      <a:pt x="59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4" y="1"/>
                    </a:lnTo>
                    <a:lnTo>
                      <a:pt x="22" y="3"/>
                    </a:lnTo>
                    <a:lnTo>
                      <a:pt x="10" y="6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3" name="Freeform 36"/>
              <p:cNvSpPr>
                <a:spLocks/>
              </p:cNvSpPr>
              <p:nvPr/>
            </p:nvSpPr>
            <p:spPr bwMode="auto">
              <a:xfrm>
                <a:off x="643" y="1019"/>
                <a:ext cx="123" cy="123"/>
              </a:xfrm>
              <a:custGeom>
                <a:avLst/>
                <a:gdLst>
                  <a:gd name="T0" fmla="*/ 123 w 123"/>
                  <a:gd name="T1" fmla="*/ 61 h 123"/>
                  <a:gd name="T2" fmla="*/ 123 w 123"/>
                  <a:gd name="T3" fmla="*/ 61 h 123"/>
                  <a:gd name="T4" fmla="*/ 122 w 123"/>
                  <a:gd name="T5" fmla="*/ 55 h 123"/>
                  <a:gd name="T6" fmla="*/ 121 w 123"/>
                  <a:gd name="T7" fmla="*/ 49 h 123"/>
                  <a:gd name="T8" fmla="*/ 118 w 123"/>
                  <a:gd name="T9" fmla="*/ 37 h 123"/>
                  <a:gd name="T10" fmla="*/ 112 w 123"/>
                  <a:gd name="T11" fmla="*/ 27 h 123"/>
                  <a:gd name="T12" fmla="*/ 104 w 123"/>
                  <a:gd name="T13" fmla="*/ 18 h 123"/>
                  <a:gd name="T14" fmla="*/ 96 w 123"/>
                  <a:gd name="T15" fmla="*/ 11 h 123"/>
                  <a:gd name="T16" fmla="*/ 85 w 123"/>
                  <a:gd name="T17" fmla="*/ 6 h 123"/>
                  <a:gd name="T18" fmla="*/ 73 w 123"/>
                  <a:gd name="T19" fmla="*/ 1 h 123"/>
                  <a:gd name="T20" fmla="*/ 67 w 123"/>
                  <a:gd name="T21" fmla="*/ 0 h 123"/>
                  <a:gd name="T22" fmla="*/ 61 w 123"/>
                  <a:gd name="T23" fmla="*/ 0 h 123"/>
                  <a:gd name="T24" fmla="*/ 61 w 123"/>
                  <a:gd name="T25" fmla="*/ 0 h 123"/>
                  <a:gd name="T26" fmla="*/ 55 w 123"/>
                  <a:gd name="T27" fmla="*/ 0 h 123"/>
                  <a:gd name="T28" fmla="*/ 49 w 123"/>
                  <a:gd name="T29" fmla="*/ 1 h 123"/>
                  <a:gd name="T30" fmla="*/ 37 w 123"/>
                  <a:gd name="T31" fmla="*/ 6 h 123"/>
                  <a:gd name="T32" fmla="*/ 27 w 123"/>
                  <a:gd name="T33" fmla="*/ 11 h 123"/>
                  <a:gd name="T34" fmla="*/ 18 w 123"/>
                  <a:gd name="T35" fmla="*/ 18 h 123"/>
                  <a:gd name="T36" fmla="*/ 11 w 123"/>
                  <a:gd name="T37" fmla="*/ 27 h 123"/>
                  <a:gd name="T38" fmla="*/ 5 w 123"/>
                  <a:gd name="T39" fmla="*/ 37 h 123"/>
                  <a:gd name="T40" fmla="*/ 1 w 123"/>
                  <a:gd name="T41" fmla="*/ 49 h 123"/>
                  <a:gd name="T42" fmla="*/ 0 w 123"/>
                  <a:gd name="T43" fmla="*/ 55 h 123"/>
                  <a:gd name="T44" fmla="*/ 0 w 123"/>
                  <a:gd name="T45" fmla="*/ 61 h 123"/>
                  <a:gd name="T46" fmla="*/ 0 w 123"/>
                  <a:gd name="T47" fmla="*/ 61 h 123"/>
                  <a:gd name="T48" fmla="*/ 0 w 123"/>
                  <a:gd name="T49" fmla="*/ 67 h 123"/>
                  <a:gd name="T50" fmla="*/ 1 w 123"/>
                  <a:gd name="T51" fmla="*/ 73 h 123"/>
                  <a:gd name="T52" fmla="*/ 5 w 123"/>
                  <a:gd name="T53" fmla="*/ 85 h 123"/>
                  <a:gd name="T54" fmla="*/ 11 w 123"/>
                  <a:gd name="T55" fmla="*/ 95 h 123"/>
                  <a:gd name="T56" fmla="*/ 18 w 123"/>
                  <a:gd name="T57" fmla="*/ 104 h 123"/>
                  <a:gd name="T58" fmla="*/ 27 w 123"/>
                  <a:gd name="T59" fmla="*/ 112 h 123"/>
                  <a:gd name="T60" fmla="*/ 37 w 123"/>
                  <a:gd name="T61" fmla="*/ 118 h 123"/>
                  <a:gd name="T62" fmla="*/ 49 w 123"/>
                  <a:gd name="T63" fmla="*/ 121 h 123"/>
                  <a:gd name="T64" fmla="*/ 55 w 123"/>
                  <a:gd name="T65" fmla="*/ 122 h 123"/>
                  <a:gd name="T66" fmla="*/ 61 w 123"/>
                  <a:gd name="T67" fmla="*/ 123 h 123"/>
                  <a:gd name="T68" fmla="*/ 61 w 123"/>
                  <a:gd name="T69" fmla="*/ 123 h 123"/>
                  <a:gd name="T70" fmla="*/ 67 w 123"/>
                  <a:gd name="T71" fmla="*/ 122 h 123"/>
                  <a:gd name="T72" fmla="*/ 73 w 123"/>
                  <a:gd name="T73" fmla="*/ 121 h 123"/>
                  <a:gd name="T74" fmla="*/ 85 w 123"/>
                  <a:gd name="T75" fmla="*/ 118 h 123"/>
                  <a:gd name="T76" fmla="*/ 96 w 123"/>
                  <a:gd name="T77" fmla="*/ 112 h 123"/>
                  <a:gd name="T78" fmla="*/ 104 w 123"/>
                  <a:gd name="T79" fmla="*/ 104 h 123"/>
                  <a:gd name="T80" fmla="*/ 112 w 123"/>
                  <a:gd name="T81" fmla="*/ 95 h 123"/>
                  <a:gd name="T82" fmla="*/ 118 w 123"/>
                  <a:gd name="T83" fmla="*/ 85 h 123"/>
                  <a:gd name="T84" fmla="*/ 121 w 123"/>
                  <a:gd name="T85" fmla="*/ 73 h 123"/>
                  <a:gd name="T86" fmla="*/ 122 w 123"/>
                  <a:gd name="T87" fmla="*/ 67 h 123"/>
                  <a:gd name="T88" fmla="*/ 123 w 123"/>
                  <a:gd name="T89" fmla="*/ 61 h 123"/>
                  <a:gd name="T90" fmla="*/ 123 w 123"/>
                  <a:gd name="T9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3">
                    <a:moveTo>
                      <a:pt x="123" y="61"/>
                    </a:moveTo>
                    <a:lnTo>
                      <a:pt x="123" y="61"/>
                    </a:lnTo>
                    <a:lnTo>
                      <a:pt x="122" y="55"/>
                    </a:lnTo>
                    <a:lnTo>
                      <a:pt x="121" y="49"/>
                    </a:lnTo>
                    <a:lnTo>
                      <a:pt x="118" y="37"/>
                    </a:lnTo>
                    <a:lnTo>
                      <a:pt x="112" y="27"/>
                    </a:lnTo>
                    <a:lnTo>
                      <a:pt x="104" y="18"/>
                    </a:lnTo>
                    <a:lnTo>
                      <a:pt x="96" y="11"/>
                    </a:lnTo>
                    <a:lnTo>
                      <a:pt x="85" y="6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49" y="1"/>
                    </a:lnTo>
                    <a:lnTo>
                      <a:pt x="37" y="6"/>
                    </a:lnTo>
                    <a:lnTo>
                      <a:pt x="27" y="11"/>
                    </a:lnTo>
                    <a:lnTo>
                      <a:pt x="18" y="18"/>
                    </a:lnTo>
                    <a:lnTo>
                      <a:pt x="11" y="27"/>
                    </a:lnTo>
                    <a:lnTo>
                      <a:pt x="5" y="37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5" y="85"/>
                    </a:lnTo>
                    <a:lnTo>
                      <a:pt x="11" y="95"/>
                    </a:lnTo>
                    <a:lnTo>
                      <a:pt x="18" y="104"/>
                    </a:lnTo>
                    <a:lnTo>
                      <a:pt x="27" y="112"/>
                    </a:lnTo>
                    <a:lnTo>
                      <a:pt x="37" y="118"/>
                    </a:lnTo>
                    <a:lnTo>
                      <a:pt x="49" y="121"/>
                    </a:lnTo>
                    <a:lnTo>
                      <a:pt x="55" y="122"/>
                    </a:lnTo>
                    <a:lnTo>
                      <a:pt x="61" y="123"/>
                    </a:lnTo>
                    <a:lnTo>
                      <a:pt x="61" y="123"/>
                    </a:lnTo>
                    <a:lnTo>
                      <a:pt x="67" y="122"/>
                    </a:lnTo>
                    <a:lnTo>
                      <a:pt x="73" y="121"/>
                    </a:lnTo>
                    <a:lnTo>
                      <a:pt x="85" y="118"/>
                    </a:lnTo>
                    <a:lnTo>
                      <a:pt x="96" y="112"/>
                    </a:lnTo>
                    <a:lnTo>
                      <a:pt x="104" y="104"/>
                    </a:lnTo>
                    <a:lnTo>
                      <a:pt x="112" y="95"/>
                    </a:lnTo>
                    <a:lnTo>
                      <a:pt x="118" y="85"/>
                    </a:lnTo>
                    <a:lnTo>
                      <a:pt x="121" y="73"/>
                    </a:lnTo>
                    <a:lnTo>
                      <a:pt x="122" y="67"/>
                    </a:lnTo>
                    <a:lnTo>
                      <a:pt x="123" y="61"/>
                    </a:lnTo>
                    <a:lnTo>
                      <a:pt x="123" y="61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4" name="Freeform 37"/>
              <p:cNvSpPr>
                <a:spLocks/>
              </p:cNvSpPr>
              <p:nvPr/>
            </p:nvSpPr>
            <p:spPr bwMode="auto">
              <a:xfrm>
                <a:off x="622" y="1167"/>
                <a:ext cx="165" cy="66"/>
              </a:xfrm>
              <a:custGeom>
                <a:avLst/>
                <a:gdLst>
                  <a:gd name="T0" fmla="*/ 165 w 165"/>
                  <a:gd name="T1" fmla="*/ 66 h 66"/>
                  <a:gd name="T2" fmla="*/ 165 w 165"/>
                  <a:gd name="T3" fmla="*/ 66 h 66"/>
                  <a:gd name="T4" fmla="*/ 164 w 165"/>
                  <a:gd name="T5" fmla="*/ 42 h 66"/>
                  <a:gd name="T6" fmla="*/ 164 w 165"/>
                  <a:gd name="T7" fmla="*/ 33 h 66"/>
                  <a:gd name="T8" fmla="*/ 164 w 165"/>
                  <a:gd name="T9" fmla="*/ 33 h 66"/>
                  <a:gd name="T10" fmla="*/ 163 w 165"/>
                  <a:gd name="T11" fmla="*/ 29 h 66"/>
                  <a:gd name="T12" fmla="*/ 162 w 165"/>
                  <a:gd name="T13" fmla="*/ 26 h 66"/>
                  <a:gd name="T14" fmla="*/ 160 w 165"/>
                  <a:gd name="T15" fmla="*/ 23 h 66"/>
                  <a:gd name="T16" fmla="*/ 157 w 165"/>
                  <a:gd name="T17" fmla="*/ 20 h 66"/>
                  <a:gd name="T18" fmla="*/ 149 w 165"/>
                  <a:gd name="T19" fmla="*/ 14 h 66"/>
                  <a:gd name="T20" fmla="*/ 139 w 165"/>
                  <a:gd name="T21" fmla="*/ 10 h 66"/>
                  <a:gd name="T22" fmla="*/ 126 w 165"/>
                  <a:gd name="T23" fmla="*/ 6 h 66"/>
                  <a:gd name="T24" fmla="*/ 113 w 165"/>
                  <a:gd name="T25" fmla="*/ 3 h 66"/>
                  <a:gd name="T26" fmla="*/ 97 w 165"/>
                  <a:gd name="T27" fmla="*/ 1 h 66"/>
                  <a:gd name="T28" fmla="*/ 82 w 165"/>
                  <a:gd name="T29" fmla="*/ 0 h 66"/>
                  <a:gd name="T30" fmla="*/ 82 w 165"/>
                  <a:gd name="T31" fmla="*/ 0 h 66"/>
                  <a:gd name="T32" fmla="*/ 67 w 165"/>
                  <a:gd name="T33" fmla="*/ 1 h 66"/>
                  <a:gd name="T34" fmla="*/ 52 w 165"/>
                  <a:gd name="T35" fmla="*/ 3 h 66"/>
                  <a:gd name="T36" fmla="*/ 38 w 165"/>
                  <a:gd name="T37" fmla="*/ 6 h 66"/>
                  <a:gd name="T38" fmla="*/ 25 w 165"/>
                  <a:gd name="T39" fmla="*/ 10 h 66"/>
                  <a:gd name="T40" fmla="*/ 15 w 165"/>
                  <a:gd name="T41" fmla="*/ 14 h 66"/>
                  <a:gd name="T42" fmla="*/ 8 w 165"/>
                  <a:gd name="T43" fmla="*/ 20 h 66"/>
                  <a:gd name="T44" fmla="*/ 5 w 165"/>
                  <a:gd name="T45" fmla="*/ 23 h 66"/>
                  <a:gd name="T46" fmla="*/ 3 w 165"/>
                  <a:gd name="T47" fmla="*/ 26 h 66"/>
                  <a:gd name="T48" fmla="*/ 1 w 165"/>
                  <a:gd name="T49" fmla="*/ 29 h 66"/>
                  <a:gd name="T50" fmla="*/ 1 w 165"/>
                  <a:gd name="T51" fmla="*/ 33 h 66"/>
                  <a:gd name="T52" fmla="*/ 1 w 165"/>
                  <a:gd name="T53" fmla="*/ 33 h 66"/>
                  <a:gd name="T54" fmla="*/ 0 w 165"/>
                  <a:gd name="T55" fmla="*/ 42 h 66"/>
                  <a:gd name="T56" fmla="*/ 0 w 165"/>
                  <a:gd name="T5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5" h="66">
                    <a:moveTo>
                      <a:pt x="165" y="66"/>
                    </a:moveTo>
                    <a:lnTo>
                      <a:pt x="165" y="66"/>
                    </a:lnTo>
                    <a:lnTo>
                      <a:pt x="164" y="42"/>
                    </a:lnTo>
                    <a:lnTo>
                      <a:pt x="164" y="33"/>
                    </a:lnTo>
                    <a:lnTo>
                      <a:pt x="164" y="33"/>
                    </a:lnTo>
                    <a:lnTo>
                      <a:pt x="163" y="29"/>
                    </a:lnTo>
                    <a:lnTo>
                      <a:pt x="162" y="26"/>
                    </a:lnTo>
                    <a:lnTo>
                      <a:pt x="160" y="23"/>
                    </a:lnTo>
                    <a:lnTo>
                      <a:pt x="157" y="20"/>
                    </a:lnTo>
                    <a:lnTo>
                      <a:pt x="149" y="14"/>
                    </a:lnTo>
                    <a:lnTo>
                      <a:pt x="139" y="10"/>
                    </a:lnTo>
                    <a:lnTo>
                      <a:pt x="126" y="6"/>
                    </a:lnTo>
                    <a:lnTo>
                      <a:pt x="113" y="3"/>
                    </a:lnTo>
                    <a:lnTo>
                      <a:pt x="97" y="1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7" y="1"/>
                    </a:lnTo>
                    <a:lnTo>
                      <a:pt x="52" y="3"/>
                    </a:lnTo>
                    <a:lnTo>
                      <a:pt x="38" y="6"/>
                    </a:lnTo>
                    <a:lnTo>
                      <a:pt x="25" y="10"/>
                    </a:lnTo>
                    <a:lnTo>
                      <a:pt x="15" y="14"/>
                    </a:lnTo>
                    <a:lnTo>
                      <a:pt x="8" y="20"/>
                    </a:lnTo>
                    <a:lnTo>
                      <a:pt x="5" y="23"/>
                    </a:lnTo>
                    <a:lnTo>
                      <a:pt x="3" y="26"/>
                    </a:lnTo>
                    <a:lnTo>
                      <a:pt x="1" y="29"/>
                    </a:lnTo>
                    <a:lnTo>
                      <a:pt x="1" y="33"/>
                    </a:lnTo>
                    <a:lnTo>
                      <a:pt x="1" y="33"/>
                    </a:lnTo>
                    <a:lnTo>
                      <a:pt x="0" y="42"/>
                    </a:lnTo>
                    <a:lnTo>
                      <a:pt x="0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5" name="Freeform 38"/>
              <p:cNvSpPr>
                <a:spLocks/>
              </p:cNvSpPr>
              <p:nvPr/>
            </p:nvSpPr>
            <p:spPr bwMode="auto">
              <a:xfrm>
                <a:off x="2048" y="438"/>
                <a:ext cx="110" cy="94"/>
              </a:xfrm>
              <a:custGeom>
                <a:avLst/>
                <a:gdLst>
                  <a:gd name="T0" fmla="*/ 0 w 110"/>
                  <a:gd name="T1" fmla="*/ 31 h 94"/>
                  <a:gd name="T2" fmla="*/ 0 w 110"/>
                  <a:gd name="T3" fmla="*/ 31 h 94"/>
                  <a:gd name="T4" fmla="*/ 23 w 110"/>
                  <a:gd name="T5" fmla="*/ 0 h 94"/>
                  <a:gd name="T6" fmla="*/ 110 w 110"/>
                  <a:gd name="T7" fmla="*/ 62 h 94"/>
                  <a:gd name="T8" fmla="*/ 88 w 110"/>
                  <a:gd name="T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4">
                    <a:moveTo>
                      <a:pt x="0" y="31"/>
                    </a:moveTo>
                    <a:lnTo>
                      <a:pt x="0" y="31"/>
                    </a:lnTo>
                    <a:lnTo>
                      <a:pt x="23" y="0"/>
                    </a:lnTo>
                    <a:lnTo>
                      <a:pt x="110" y="62"/>
                    </a:lnTo>
                    <a:lnTo>
                      <a:pt x="88" y="9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6" name="Freeform 39"/>
              <p:cNvSpPr>
                <a:spLocks/>
              </p:cNvSpPr>
              <p:nvPr/>
            </p:nvSpPr>
            <p:spPr bwMode="auto">
              <a:xfrm>
                <a:off x="2083" y="282"/>
                <a:ext cx="41" cy="154"/>
              </a:xfrm>
              <a:custGeom>
                <a:avLst/>
                <a:gdLst>
                  <a:gd name="T0" fmla="*/ 41 w 41"/>
                  <a:gd name="T1" fmla="*/ 2 h 154"/>
                  <a:gd name="T2" fmla="*/ 41 w 41"/>
                  <a:gd name="T3" fmla="*/ 2 h 154"/>
                  <a:gd name="T4" fmla="*/ 37 w 41"/>
                  <a:gd name="T5" fmla="*/ 0 h 154"/>
                  <a:gd name="T6" fmla="*/ 32 w 41"/>
                  <a:gd name="T7" fmla="*/ 0 h 154"/>
                  <a:gd name="T8" fmla="*/ 32 w 41"/>
                  <a:gd name="T9" fmla="*/ 0 h 154"/>
                  <a:gd name="T10" fmla="*/ 28 w 41"/>
                  <a:gd name="T11" fmla="*/ 1 h 154"/>
                  <a:gd name="T12" fmla="*/ 24 w 41"/>
                  <a:gd name="T13" fmla="*/ 4 h 154"/>
                  <a:gd name="T14" fmla="*/ 22 w 41"/>
                  <a:gd name="T15" fmla="*/ 8 h 154"/>
                  <a:gd name="T16" fmla="*/ 21 w 41"/>
                  <a:gd name="T17" fmla="*/ 13 h 154"/>
                  <a:gd name="T18" fmla="*/ 21 w 41"/>
                  <a:gd name="T19" fmla="*/ 13 h 154"/>
                  <a:gd name="T20" fmla="*/ 21 w 41"/>
                  <a:gd name="T21" fmla="*/ 119 h 154"/>
                  <a:gd name="T22" fmla="*/ 0 w 41"/>
                  <a:gd name="T2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54">
                    <a:moveTo>
                      <a:pt x="41" y="2"/>
                    </a:moveTo>
                    <a:lnTo>
                      <a:pt x="41" y="2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8" y="1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19"/>
                    </a:lnTo>
                    <a:lnTo>
                      <a:pt x="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7" name="Freeform 40"/>
              <p:cNvSpPr>
                <a:spLocks/>
              </p:cNvSpPr>
              <p:nvPr/>
            </p:nvSpPr>
            <p:spPr bwMode="auto">
              <a:xfrm>
                <a:off x="2126" y="256"/>
                <a:ext cx="30" cy="90"/>
              </a:xfrm>
              <a:custGeom>
                <a:avLst/>
                <a:gdLst>
                  <a:gd name="T0" fmla="*/ 30 w 30"/>
                  <a:gd name="T1" fmla="*/ 13 h 90"/>
                  <a:gd name="T2" fmla="*/ 30 w 30"/>
                  <a:gd name="T3" fmla="*/ 13 h 90"/>
                  <a:gd name="T4" fmla="*/ 29 w 30"/>
                  <a:gd name="T5" fmla="*/ 8 h 90"/>
                  <a:gd name="T6" fmla="*/ 27 w 30"/>
                  <a:gd name="T7" fmla="*/ 3 h 90"/>
                  <a:gd name="T8" fmla="*/ 23 w 30"/>
                  <a:gd name="T9" fmla="*/ 1 h 90"/>
                  <a:gd name="T10" fmla="*/ 18 w 30"/>
                  <a:gd name="T11" fmla="*/ 0 h 90"/>
                  <a:gd name="T12" fmla="*/ 18 w 30"/>
                  <a:gd name="T13" fmla="*/ 0 h 90"/>
                  <a:gd name="T14" fmla="*/ 13 w 30"/>
                  <a:gd name="T15" fmla="*/ 1 h 90"/>
                  <a:gd name="T16" fmla="*/ 9 w 30"/>
                  <a:gd name="T17" fmla="*/ 4 h 90"/>
                  <a:gd name="T18" fmla="*/ 7 w 30"/>
                  <a:gd name="T19" fmla="*/ 8 h 90"/>
                  <a:gd name="T20" fmla="*/ 6 w 30"/>
                  <a:gd name="T21" fmla="*/ 13 h 90"/>
                  <a:gd name="T22" fmla="*/ 6 w 30"/>
                  <a:gd name="T23" fmla="*/ 13 h 90"/>
                  <a:gd name="T24" fmla="*/ 0 w 30"/>
                  <a:gd name="T2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90">
                    <a:moveTo>
                      <a:pt x="30" y="13"/>
                    </a:moveTo>
                    <a:lnTo>
                      <a:pt x="30" y="13"/>
                    </a:lnTo>
                    <a:lnTo>
                      <a:pt x="29" y="8"/>
                    </a:lnTo>
                    <a:lnTo>
                      <a:pt x="27" y="3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4"/>
                    </a:lnTo>
                    <a:lnTo>
                      <a:pt x="7" y="8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0" y="9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8" name="Freeform 41"/>
              <p:cNvSpPr>
                <a:spLocks/>
              </p:cNvSpPr>
              <p:nvPr/>
            </p:nvSpPr>
            <p:spPr bwMode="auto">
              <a:xfrm>
                <a:off x="2146" y="244"/>
                <a:ext cx="109" cy="237"/>
              </a:xfrm>
              <a:custGeom>
                <a:avLst/>
                <a:gdLst>
                  <a:gd name="T0" fmla="*/ 5 w 109"/>
                  <a:gd name="T1" fmla="*/ 223 h 237"/>
                  <a:gd name="T2" fmla="*/ 105 w 109"/>
                  <a:gd name="T3" fmla="*/ 183 h 237"/>
                  <a:gd name="T4" fmla="*/ 108 w 109"/>
                  <a:gd name="T5" fmla="*/ 179 h 237"/>
                  <a:gd name="T6" fmla="*/ 108 w 109"/>
                  <a:gd name="T7" fmla="*/ 170 h 237"/>
                  <a:gd name="T8" fmla="*/ 106 w 109"/>
                  <a:gd name="T9" fmla="*/ 166 h 237"/>
                  <a:gd name="T10" fmla="*/ 97 w 109"/>
                  <a:gd name="T11" fmla="*/ 161 h 237"/>
                  <a:gd name="T12" fmla="*/ 87 w 109"/>
                  <a:gd name="T13" fmla="*/ 165 h 237"/>
                  <a:gd name="T14" fmla="*/ 65 w 109"/>
                  <a:gd name="T15" fmla="*/ 182 h 237"/>
                  <a:gd name="T16" fmla="*/ 59 w 109"/>
                  <a:gd name="T17" fmla="*/ 185 h 237"/>
                  <a:gd name="T18" fmla="*/ 51 w 109"/>
                  <a:gd name="T19" fmla="*/ 186 h 237"/>
                  <a:gd name="T20" fmla="*/ 42 w 109"/>
                  <a:gd name="T21" fmla="*/ 184 h 237"/>
                  <a:gd name="T22" fmla="*/ 34 w 109"/>
                  <a:gd name="T23" fmla="*/ 179 h 237"/>
                  <a:gd name="T24" fmla="*/ 29 w 109"/>
                  <a:gd name="T25" fmla="*/ 171 h 237"/>
                  <a:gd name="T26" fmla="*/ 27 w 109"/>
                  <a:gd name="T27" fmla="*/ 161 h 237"/>
                  <a:gd name="T28" fmla="*/ 27 w 109"/>
                  <a:gd name="T29" fmla="*/ 156 h 237"/>
                  <a:gd name="T30" fmla="*/ 31 w 109"/>
                  <a:gd name="T31" fmla="*/ 148 h 237"/>
                  <a:gd name="T32" fmla="*/ 38 w 109"/>
                  <a:gd name="T33" fmla="*/ 141 h 237"/>
                  <a:gd name="T34" fmla="*/ 46 w 109"/>
                  <a:gd name="T35" fmla="*/ 137 h 237"/>
                  <a:gd name="T36" fmla="*/ 51 w 109"/>
                  <a:gd name="T37" fmla="*/ 137 h 237"/>
                  <a:gd name="T38" fmla="*/ 60 w 109"/>
                  <a:gd name="T39" fmla="*/ 139 h 237"/>
                  <a:gd name="T40" fmla="*/ 68 w 109"/>
                  <a:gd name="T41" fmla="*/ 143 h 237"/>
                  <a:gd name="T42" fmla="*/ 87 w 109"/>
                  <a:gd name="T43" fmla="*/ 157 h 237"/>
                  <a:gd name="T44" fmla="*/ 92 w 109"/>
                  <a:gd name="T45" fmla="*/ 159 h 237"/>
                  <a:gd name="T46" fmla="*/ 102 w 109"/>
                  <a:gd name="T47" fmla="*/ 159 h 237"/>
                  <a:gd name="T48" fmla="*/ 106 w 109"/>
                  <a:gd name="T49" fmla="*/ 156 h 237"/>
                  <a:gd name="T50" fmla="*/ 109 w 109"/>
                  <a:gd name="T51" fmla="*/ 147 h 237"/>
                  <a:gd name="T52" fmla="*/ 105 w 109"/>
                  <a:gd name="T53" fmla="*/ 138 h 237"/>
                  <a:gd name="T54" fmla="*/ 37 w 109"/>
                  <a:gd name="T55" fmla="*/ 102 h 237"/>
                  <a:gd name="T56" fmla="*/ 50 w 109"/>
                  <a:gd name="T57" fmla="*/ 14 h 237"/>
                  <a:gd name="T58" fmla="*/ 50 w 109"/>
                  <a:gd name="T59" fmla="*/ 9 h 237"/>
                  <a:gd name="T60" fmla="*/ 44 w 109"/>
                  <a:gd name="T61" fmla="*/ 2 h 237"/>
                  <a:gd name="T62" fmla="*/ 40 w 109"/>
                  <a:gd name="T63" fmla="*/ 0 h 237"/>
                  <a:gd name="T64" fmla="*/ 31 w 109"/>
                  <a:gd name="T65" fmla="*/ 3 h 237"/>
                  <a:gd name="T66" fmla="*/ 26 w 109"/>
                  <a:gd name="T67" fmla="*/ 11 h 237"/>
                  <a:gd name="T68" fmla="*/ 7 w 109"/>
                  <a:gd name="T69" fmla="*/ 10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9" h="237">
                    <a:moveTo>
                      <a:pt x="0" y="237"/>
                    </a:moveTo>
                    <a:lnTo>
                      <a:pt x="5" y="223"/>
                    </a:lnTo>
                    <a:lnTo>
                      <a:pt x="71" y="223"/>
                    </a:lnTo>
                    <a:lnTo>
                      <a:pt x="105" y="183"/>
                    </a:lnTo>
                    <a:lnTo>
                      <a:pt x="105" y="183"/>
                    </a:lnTo>
                    <a:lnTo>
                      <a:pt x="108" y="179"/>
                    </a:lnTo>
                    <a:lnTo>
                      <a:pt x="109" y="174"/>
                    </a:lnTo>
                    <a:lnTo>
                      <a:pt x="108" y="170"/>
                    </a:lnTo>
                    <a:lnTo>
                      <a:pt x="106" y="166"/>
                    </a:lnTo>
                    <a:lnTo>
                      <a:pt x="106" y="166"/>
                    </a:lnTo>
                    <a:lnTo>
                      <a:pt x="102" y="162"/>
                    </a:lnTo>
                    <a:lnTo>
                      <a:pt x="97" y="161"/>
                    </a:lnTo>
                    <a:lnTo>
                      <a:pt x="92" y="161"/>
                    </a:lnTo>
                    <a:lnTo>
                      <a:pt x="87" y="165"/>
                    </a:lnTo>
                    <a:lnTo>
                      <a:pt x="87" y="165"/>
                    </a:lnTo>
                    <a:lnTo>
                      <a:pt x="65" y="182"/>
                    </a:lnTo>
                    <a:lnTo>
                      <a:pt x="65" y="182"/>
                    </a:lnTo>
                    <a:lnTo>
                      <a:pt x="59" y="185"/>
                    </a:lnTo>
                    <a:lnTo>
                      <a:pt x="51" y="186"/>
                    </a:lnTo>
                    <a:lnTo>
                      <a:pt x="51" y="186"/>
                    </a:lnTo>
                    <a:lnTo>
                      <a:pt x="46" y="186"/>
                    </a:lnTo>
                    <a:lnTo>
                      <a:pt x="42" y="184"/>
                    </a:lnTo>
                    <a:lnTo>
                      <a:pt x="38" y="182"/>
                    </a:lnTo>
                    <a:lnTo>
                      <a:pt x="34" y="179"/>
                    </a:lnTo>
                    <a:lnTo>
                      <a:pt x="31" y="175"/>
                    </a:lnTo>
                    <a:lnTo>
                      <a:pt x="29" y="171"/>
                    </a:lnTo>
                    <a:lnTo>
                      <a:pt x="27" y="167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7" y="156"/>
                    </a:lnTo>
                    <a:lnTo>
                      <a:pt x="29" y="152"/>
                    </a:lnTo>
                    <a:lnTo>
                      <a:pt x="31" y="148"/>
                    </a:lnTo>
                    <a:lnTo>
                      <a:pt x="34" y="144"/>
                    </a:lnTo>
                    <a:lnTo>
                      <a:pt x="38" y="141"/>
                    </a:lnTo>
                    <a:lnTo>
                      <a:pt x="42" y="139"/>
                    </a:lnTo>
                    <a:lnTo>
                      <a:pt x="46" y="137"/>
                    </a:lnTo>
                    <a:lnTo>
                      <a:pt x="51" y="137"/>
                    </a:lnTo>
                    <a:lnTo>
                      <a:pt x="51" y="137"/>
                    </a:lnTo>
                    <a:lnTo>
                      <a:pt x="55" y="137"/>
                    </a:lnTo>
                    <a:lnTo>
                      <a:pt x="60" y="139"/>
                    </a:lnTo>
                    <a:lnTo>
                      <a:pt x="64" y="141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87" y="157"/>
                    </a:lnTo>
                    <a:lnTo>
                      <a:pt x="87" y="157"/>
                    </a:lnTo>
                    <a:lnTo>
                      <a:pt x="92" y="159"/>
                    </a:lnTo>
                    <a:lnTo>
                      <a:pt x="97" y="160"/>
                    </a:lnTo>
                    <a:lnTo>
                      <a:pt x="102" y="159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8" y="152"/>
                    </a:lnTo>
                    <a:lnTo>
                      <a:pt x="109" y="147"/>
                    </a:lnTo>
                    <a:lnTo>
                      <a:pt x="108" y="143"/>
                    </a:lnTo>
                    <a:lnTo>
                      <a:pt x="105" y="138"/>
                    </a:lnTo>
                    <a:lnTo>
                      <a:pt x="74" y="102"/>
                    </a:lnTo>
                    <a:lnTo>
                      <a:pt x="37" y="102"/>
                    </a:lnTo>
                    <a:lnTo>
                      <a:pt x="37" y="102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9"/>
                    </a:lnTo>
                    <a:lnTo>
                      <a:pt x="48" y="4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31" y="3"/>
                    </a:lnTo>
                    <a:lnTo>
                      <a:pt x="27" y="6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7" y="102"/>
                    </a:lnTo>
                    <a:lnTo>
                      <a:pt x="3" y="10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59" name="Freeform 42"/>
              <p:cNvSpPr>
                <a:spLocks/>
              </p:cNvSpPr>
              <p:nvPr/>
            </p:nvSpPr>
            <p:spPr bwMode="auto">
              <a:xfrm>
                <a:off x="3511" y="1623"/>
                <a:ext cx="191" cy="261"/>
              </a:xfrm>
              <a:custGeom>
                <a:avLst/>
                <a:gdLst>
                  <a:gd name="T0" fmla="*/ 185 w 191"/>
                  <a:gd name="T1" fmla="*/ 18 h 261"/>
                  <a:gd name="T2" fmla="*/ 185 w 191"/>
                  <a:gd name="T3" fmla="*/ 18 h 261"/>
                  <a:gd name="T4" fmla="*/ 181 w 191"/>
                  <a:gd name="T5" fmla="*/ 11 h 261"/>
                  <a:gd name="T6" fmla="*/ 176 w 191"/>
                  <a:gd name="T7" fmla="*/ 5 h 261"/>
                  <a:gd name="T8" fmla="*/ 168 w 191"/>
                  <a:gd name="T9" fmla="*/ 2 h 261"/>
                  <a:gd name="T10" fmla="*/ 165 w 191"/>
                  <a:gd name="T11" fmla="*/ 1 h 261"/>
                  <a:gd name="T12" fmla="*/ 161 w 191"/>
                  <a:gd name="T13" fmla="*/ 0 h 261"/>
                  <a:gd name="T14" fmla="*/ 9 w 191"/>
                  <a:gd name="T15" fmla="*/ 0 h 261"/>
                  <a:gd name="T16" fmla="*/ 9 w 191"/>
                  <a:gd name="T17" fmla="*/ 0 h 261"/>
                  <a:gd name="T18" fmla="*/ 6 w 191"/>
                  <a:gd name="T19" fmla="*/ 1 h 261"/>
                  <a:gd name="T20" fmla="*/ 3 w 191"/>
                  <a:gd name="T21" fmla="*/ 3 h 261"/>
                  <a:gd name="T22" fmla="*/ 1 w 191"/>
                  <a:gd name="T23" fmla="*/ 6 h 261"/>
                  <a:gd name="T24" fmla="*/ 0 w 191"/>
                  <a:gd name="T25" fmla="*/ 9 h 261"/>
                  <a:gd name="T26" fmla="*/ 0 w 191"/>
                  <a:gd name="T27" fmla="*/ 243 h 261"/>
                  <a:gd name="T28" fmla="*/ 0 w 191"/>
                  <a:gd name="T29" fmla="*/ 243 h 261"/>
                  <a:gd name="T30" fmla="*/ 1 w 191"/>
                  <a:gd name="T31" fmla="*/ 247 h 261"/>
                  <a:gd name="T32" fmla="*/ 2 w 191"/>
                  <a:gd name="T33" fmla="*/ 250 h 261"/>
                  <a:gd name="T34" fmla="*/ 3 w 191"/>
                  <a:gd name="T35" fmla="*/ 253 h 261"/>
                  <a:gd name="T36" fmla="*/ 6 w 191"/>
                  <a:gd name="T37" fmla="*/ 256 h 261"/>
                  <a:gd name="T38" fmla="*/ 8 w 191"/>
                  <a:gd name="T39" fmla="*/ 258 h 261"/>
                  <a:gd name="T40" fmla="*/ 11 w 191"/>
                  <a:gd name="T41" fmla="*/ 259 h 261"/>
                  <a:gd name="T42" fmla="*/ 15 w 191"/>
                  <a:gd name="T43" fmla="*/ 261 h 261"/>
                  <a:gd name="T44" fmla="*/ 18 w 191"/>
                  <a:gd name="T45" fmla="*/ 261 h 261"/>
                  <a:gd name="T46" fmla="*/ 172 w 191"/>
                  <a:gd name="T47" fmla="*/ 261 h 261"/>
                  <a:gd name="T48" fmla="*/ 172 w 191"/>
                  <a:gd name="T49" fmla="*/ 261 h 261"/>
                  <a:gd name="T50" fmla="*/ 177 w 191"/>
                  <a:gd name="T51" fmla="*/ 261 h 261"/>
                  <a:gd name="T52" fmla="*/ 180 w 191"/>
                  <a:gd name="T53" fmla="*/ 259 h 261"/>
                  <a:gd name="T54" fmla="*/ 183 w 191"/>
                  <a:gd name="T55" fmla="*/ 258 h 261"/>
                  <a:gd name="T56" fmla="*/ 186 w 191"/>
                  <a:gd name="T57" fmla="*/ 256 h 261"/>
                  <a:gd name="T58" fmla="*/ 188 w 191"/>
                  <a:gd name="T59" fmla="*/ 253 h 261"/>
                  <a:gd name="T60" fmla="*/ 190 w 191"/>
                  <a:gd name="T61" fmla="*/ 250 h 261"/>
                  <a:gd name="T62" fmla="*/ 191 w 191"/>
                  <a:gd name="T63" fmla="*/ 247 h 261"/>
                  <a:gd name="T64" fmla="*/ 191 w 191"/>
                  <a:gd name="T65" fmla="*/ 243 h 261"/>
                  <a:gd name="T66" fmla="*/ 191 w 191"/>
                  <a:gd name="T67" fmla="*/ 32 h 261"/>
                  <a:gd name="T68" fmla="*/ 191 w 191"/>
                  <a:gd name="T69" fmla="*/ 32 h 261"/>
                  <a:gd name="T70" fmla="*/ 191 w 191"/>
                  <a:gd name="T71" fmla="*/ 28 h 261"/>
                  <a:gd name="T72" fmla="*/ 190 w 191"/>
                  <a:gd name="T73" fmla="*/ 25 h 261"/>
                  <a:gd name="T74" fmla="*/ 187 w 191"/>
                  <a:gd name="T75" fmla="*/ 21 h 261"/>
                  <a:gd name="T76" fmla="*/ 185 w 191"/>
                  <a:gd name="T77" fmla="*/ 18 h 261"/>
                  <a:gd name="T78" fmla="*/ 185 w 191"/>
                  <a:gd name="T79" fmla="*/ 1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1" h="261">
                    <a:moveTo>
                      <a:pt x="185" y="18"/>
                    </a:moveTo>
                    <a:lnTo>
                      <a:pt x="185" y="18"/>
                    </a:lnTo>
                    <a:lnTo>
                      <a:pt x="181" y="11"/>
                    </a:lnTo>
                    <a:lnTo>
                      <a:pt x="176" y="5"/>
                    </a:lnTo>
                    <a:lnTo>
                      <a:pt x="168" y="2"/>
                    </a:lnTo>
                    <a:lnTo>
                      <a:pt x="165" y="1"/>
                    </a:lnTo>
                    <a:lnTo>
                      <a:pt x="16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243"/>
                    </a:lnTo>
                    <a:lnTo>
                      <a:pt x="0" y="243"/>
                    </a:lnTo>
                    <a:lnTo>
                      <a:pt x="1" y="247"/>
                    </a:lnTo>
                    <a:lnTo>
                      <a:pt x="2" y="250"/>
                    </a:lnTo>
                    <a:lnTo>
                      <a:pt x="3" y="253"/>
                    </a:lnTo>
                    <a:lnTo>
                      <a:pt x="6" y="256"/>
                    </a:lnTo>
                    <a:lnTo>
                      <a:pt x="8" y="258"/>
                    </a:lnTo>
                    <a:lnTo>
                      <a:pt x="11" y="259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172" y="261"/>
                    </a:lnTo>
                    <a:lnTo>
                      <a:pt x="172" y="261"/>
                    </a:lnTo>
                    <a:lnTo>
                      <a:pt x="177" y="261"/>
                    </a:lnTo>
                    <a:lnTo>
                      <a:pt x="180" y="259"/>
                    </a:lnTo>
                    <a:lnTo>
                      <a:pt x="183" y="258"/>
                    </a:lnTo>
                    <a:lnTo>
                      <a:pt x="186" y="256"/>
                    </a:lnTo>
                    <a:lnTo>
                      <a:pt x="188" y="253"/>
                    </a:lnTo>
                    <a:lnTo>
                      <a:pt x="190" y="250"/>
                    </a:lnTo>
                    <a:lnTo>
                      <a:pt x="191" y="247"/>
                    </a:lnTo>
                    <a:lnTo>
                      <a:pt x="191" y="243"/>
                    </a:lnTo>
                    <a:lnTo>
                      <a:pt x="191" y="32"/>
                    </a:lnTo>
                    <a:lnTo>
                      <a:pt x="191" y="32"/>
                    </a:lnTo>
                    <a:lnTo>
                      <a:pt x="191" y="28"/>
                    </a:lnTo>
                    <a:lnTo>
                      <a:pt x="190" y="25"/>
                    </a:lnTo>
                    <a:lnTo>
                      <a:pt x="187" y="21"/>
                    </a:lnTo>
                    <a:lnTo>
                      <a:pt x="185" y="18"/>
                    </a:lnTo>
                    <a:lnTo>
                      <a:pt x="185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0" name="Freeform 43"/>
              <p:cNvSpPr>
                <a:spLocks/>
              </p:cNvSpPr>
              <p:nvPr/>
            </p:nvSpPr>
            <p:spPr bwMode="auto">
              <a:xfrm>
                <a:off x="3568" y="1768"/>
                <a:ext cx="77" cy="31"/>
              </a:xfrm>
              <a:custGeom>
                <a:avLst/>
                <a:gdLst>
                  <a:gd name="T0" fmla="*/ 0 w 77"/>
                  <a:gd name="T1" fmla="*/ 31 h 31"/>
                  <a:gd name="T2" fmla="*/ 0 w 77"/>
                  <a:gd name="T3" fmla="*/ 31 h 31"/>
                  <a:gd name="T4" fmla="*/ 0 w 77"/>
                  <a:gd name="T5" fmla="*/ 16 h 31"/>
                  <a:gd name="T6" fmla="*/ 0 w 77"/>
                  <a:gd name="T7" fmla="*/ 16 h 31"/>
                  <a:gd name="T8" fmla="*/ 1 w 77"/>
                  <a:gd name="T9" fmla="*/ 13 h 31"/>
                  <a:gd name="T10" fmla="*/ 4 w 77"/>
                  <a:gd name="T11" fmla="*/ 9 h 31"/>
                  <a:gd name="T12" fmla="*/ 7 w 77"/>
                  <a:gd name="T13" fmla="*/ 7 h 31"/>
                  <a:gd name="T14" fmla="*/ 13 w 77"/>
                  <a:gd name="T15" fmla="*/ 5 h 31"/>
                  <a:gd name="T16" fmla="*/ 18 w 77"/>
                  <a:gd name="T17" fmla="*/ 3 h 31"/>
                  <a:gd name="T18" fmla="*/ 25 w 77"/>
                  <a:gd name="T19" fmla="*/ 1 h 31"/>
                  <a:gd name="T20" fmla="*/ 31 w 77"/>
                  <a:gd name="T21" fmla="*/ 0 h 31"/>
                  <a:gd name="T22" fmla="*/ 38 w 77"/>
                  <a:gd name="T23" fmla="*/ 0 h 31"/>
                  <a:gd name="T24" fmla="*/ 38 w 77"/>
                  <a:gd name="T25" fmla="*/ 0 h 31"/>
                  <a:gd name="T26" fmla="*/ 46 w 77"/>
                  <a:gd name="T27" fmla="*/ 0 h 31"/>
                  <a:gd name="T28" fmla="*/ 53 w 77"/>
                  <a:gd name="T29" fmla="*/ 1 h 31"/>
                  <a:gd name="T30" fmla="*/ 59 w 77"/>
                  <a:gd name="T31" fmla="*/ 3 h 31"/>
                  <a:gd name="T32" fmla="*/ 65 w 77"/>
                  <a:gd name="T33" fmla="*/ 5 h 31"/>
                  <a:gd name="T34" fmla="*/ 69 w 77"/>
                  <a:gd name="T35" fmla="*/ 7 h 31"/>
                  <a:gd name="T36" fmla="*/ 73 w 77"/>
                  <a:gd name="T37" fmla="*/ 9 h 31"/>
                  <a:gd name="T38" fmla="*/ 75 w 77"/>
                  <a:gd name="T39" fmla="*/ 13 h 31"/>
                  <a:gd name="T40" fmla="*/ 76 w 77"/>
                  <a:gd name="T41" fmla="*/ 16 h 31"/>
                  <a:gd name="T42" fmla="*/ 76 w 77"/>
                  <a:gd name="T43" fmla="*/ 16 h 31"/>
                  <a:gd name="T44" fmla="*/ 77 w 77"/>
                  <a:gd name="T4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7" h="31">
                    <a:moveTo>
                      <a:pt x="0" y="31"/>
                    </a:moveTo>
                    <a:lnTo>
                      <a:pt x="0" y="31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3" y="5"/>
                    </a:lnTo>
                    <a:lnTo>
                      <a:pt x="18" y="3"/>
                    </a:lnTo>
                    <a:lnTo>
                      <a:pt x="25" y="1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5" y="5"/>
                    </a:lnTo>
                    <a:lnTo>
                      <a:pt x="69" y="7"/>
                    </a:lnTo>
                    <a:lnTo>
                      <a:pt x="73" y="9"/>
                    </a:lnTo>
                    <a:lnTo>
                      <a:pt x="75" y="13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7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1" name="Freeform 44"/>
              <p:cNvSpPr>
                <a:spLocks/>
              </p:cNvSpPr>
              <p:nvPr/>
            </p:nvSpPr>
            <p:spPr bwMode="auto">
              <a:xfrm>
                <a:off x="3579" y="1700"/>
                <a:ext cx="56" cy="57"/>
              </a:xfrm>
              <a:custGeom>
                <a:avLst/>
                <a:gdLst>
                  <a:gd name="T0" fmla="*/ 0 w 56"/>
                  <a:gd name="T1" fmla="*/ 28 h 57"/>
                  <a:gd name="T2" fmla="*/ 0 w 56"/>
                  <a:gd name="T3" fmla="*/ 28 h 57"/>
                  <a:gd name="T4" fmla="*/ 0 w 56"/>
                  <a:gd name="T5" fmla="*/ 23 h 57"/>
                  <a:gd name="T6" fmla="*/ 2 w 56"/>
                  <a:gd name="T7" fmla="*/ 18 h 57"/>
                  <a:gd name="T8" fmla="*/ 5 w 56"/>
                  <a:gd name="T9" fmla="*/ 13 h 57"/>
                  <a:gd name="T10" fmla="*/ 8 w 56"/>
                  <a:gd name="T11" fmla="*/ 9 h 57"/>
                  <a:gd name="T12" fmla="*/ 12 w 56"/>
                  <a:gd name="T13" fmla="*/ 4 h 57"/>
                  <a:gd name="T14" fmla="*/ 17 w 56"/>
                  <a:gd name="T15" fmla="*/ 2 h 57"/>
                  <a:gd name="T16" fmla="*/ 22 w 56"/>
                  <a:gd name="T17" fmla="*/ 0 h 57"/>
                  <a:gd name="T18" fmla="*/ 27 w 56"/>
                  <a:gd name="T19" fmla="*/ 0 h 57"/>
                  <a:gd name="T20" fmla="*/ 27 w 56"/>
                  <a:gd name="T21" fmla="*/ 0 h 57"/>
                  <a:gd name="T22" fmla="*/ 33 w 56"/>
                  <a:gd name="T23" fmla="*/ 0 h 57"/>
                  <a:gd name="T24" fmla="*/ 39 w 56"/>
                  <a:gd name="T25" fmla="*/ 2 h 57"/>
                  <a:gd name="T26" fmla="*/ 44 w 56"/>
                  <a:gd name="T27" fmla="*/ 4 h 57"/>
                  <a:gd name="T28" fmla="*/ 48 w 56"/>
                  <a:gd name="T29" fmla="*/ 9 h 57"/>
                  <a:gd name="T30" fmla="*/ 51 w 56"/>
                  <a:gd name="T31" fmla="*/ 13 h 57"/>
                  <a:gd name="T32" fmla="*/ 54 w 56"/>
                  <a:gd name="T33" fmla="*/ 18 h 57"/>
                  <a:gd name="T34" fmla="*/ 55 w 56"/>
                  <a:gd name="T35" fmla="*/ 23 h 57"/>
                  <a:gd name="T36" fmla="*/ 56 w 56"/>
                  <a:gd name="T37" fmla="*/ 28 h 57"/>
                  <a:gd name="T38" fmla="*/ 56 w 56"/>
                  <a:gd name="T39" fmla="*/ 28 h 57"/>
                  <a:gd name="T40" fmla="*/ 55 w 56"/>
                  <a:gd name="T41" fmla="*/ 34 h 57"/>
                  <a:gd name="T42" fmla="*/ 54 w 56"/>
                  <a:gd name="T43" fmla="*/ 39 h 57"/>
                  <a:gd name="T44" fmla="*/ 51 w 56"/>
                  <a:gd name="T45" fmla="*/ 45 h 57"/>
                  <a:gd name="T46" fmla="*/ 48 w 56"/>
                  <a:gd name="T47" fmla="*/ 49 h 57"/>
                  <a:gd name="T48" fmla="*/ 44 w 56"/>
                  <a:gd name="T49" fmla="*/ 52 h 57"/>
                  <a:gd name="T50" fmla="*/ 39 w 56"/>
                  <a:gd name="T51" fmla="*/ 55 h 57"/>
                  <a:gd name="T52" fmla="*/ 33 w 56"/>
                  <a:gd name="T53" fmla="*/ 56 h 57"/>
                  <a:gd name="T54" fmla="*/ 27 w 56"/>
                  <a:gd name="T55" fmla="*/ 57 h 57"/>
                  <a:gd name="T56" fmla="*/ 27 w 56"/>
                  <a:gd name="T57" fmla="*/ 57 h 57"/>
                  <a:gd name="T58" fmla="*/ 22 w 56"/>
                  <a:gd name="T59" fmla="*/ 56 h 57"/>
                  <a:gd name="T60" fmla="*/ 17 w 56"/>
                  <a:gd name="T61" fmla="*/ 55 h 57"/>
                  <a:gd name="T62" fmla="*/ 12 w 56"/>
                  <a:gd name="T63" fmla="*/ 52 h 57"/>
                  <a:gd name="T64" fmla="*/ 8 w 56"/>
                  <a:gd name="T65" fmla="*/ 49 h 57"/>
                  <a:gd name="T66" fmla="*/ 5 w 56"/>
                  <a:gd name="T67" fmla="*/ 45 h 57"/>
                  <a:gd name="T68" fmla="*/ 2 w 56"/>
                  <a:gd name="T69" fmla="*/ 39 h 57"/>
                  <a:gd name="T70" fmla="*/ 0 w 56"/>
                  <a:gd name="T71" fmla="*/ 34 h 57"/>
                  <a:gd name="T72" fmla="*/ 0 w 56"/>
                  <a:gd name="T73" fmla="*/ 28 h 57"/>
                  <a:gd name="T74" fmla="*/ 0 w 56"/>
                  <a:gd name="T75" fmla="*/ 2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" h="57">
                    <a:moveTo>
                      <a:pt x="0" y="28"/>
                    </a:moveTo>
                    <a:lnTo>
                      <a:pt x="0" y="28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8" y="9"/>
                    </a:lnTo>
                    <a:lnTo>
                      <a:pt x="12" y="4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9" y="2"/>
                    </a:lnTo>
                    <a:lnTo>
                      <a:pt x="44" y="4"/>
                    </a:lnTo>
                    <a:lnTo>
                      <a:pt x="48" y="9"/>
                    </a:lnTo>
                    <a:lnTo>
                      <a:pt x="51" y="13"/>
                    </a:lnTo>
                    <a:lnTo>
                      <a:pt x="54" y="18"/>
                    </a:lnTo>
                    <a:lnTo>
                      <a:pt x="55" y="23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5" y="34"/>
                    </a:lnTo>
                    <a:lnTo>
                      <a:pt x="54" y="39"/>
                    </a:lnTo>
                    <a:lnTo>
                      <a:pt x="51" y="45"/>
                    </a:lnTo>
                    <a:lnTo>
                      <a:pt x="48" y="49"/>
                    </a:lnTo>
                    <a:lnTo>
                      <a:pt x="44" y="52"/>
                    </a:lnTo>
                    <a:lnTo>
                      <a:pt x="39" y="55"/>
                    </a:lnTo>
                    <a:lnTo>
                      <a:pt x="33" y="56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22" y="56"/>
                    </a:lnTo>
                    <a:lnTo>
                      <a:pt x="17" y="55"/>
                    </a:lnTo>
                    <a:lnTo>
                      <a:pt x="12" y="52"/>
                    </a:lnTo>
                    <a:lnTo>
                      <a:pt x="8" y="49"/>
                    </a:lnTo>
                    <a:lnTo>
                      <a:pt x="5" y="45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2" name="Line 45"/>
              <p:cNvSpPr>
                <a:spLocks noChangeShapeType="1"/>
              </p:cNvSpPr>
              <p:nvPr/>
            </p:nvSpPr>
            <p:spPr bwMode="auto">
              <a:xfrm flipH="1">
                <a:off x="3522" y="1637"/>
                <a:ext cx="16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3" name="Freeform 46"/>
              <p:cNvSpPr>
                <a:spLocks/>
              </p:cNvSpPr>
              <p:nvPr/>
            </p:nvSpPr>
            <p:spPr bwMode="auto">
              <a:xfrm>
                <a:off x="5092" y="2765"/>
                <a:ext cx="50" cy="48"/>
              </a:xfrm>
              <a:custGeom>
                <a:avLst/>
                <a:gdLst>
                  <a:gd name="T0" fmla="*/ 50 w 50"/>
                  <a:gd name="T1" fmla="*/ 24 h 48"/>
                  <a:gd name="T2" fmla="*/ 50 w 50"/>
                  <a:gd name="T3" fmla="*/ 24 h 48"/>
                  <a:gd name="T4" fmla="*/ 49 w 50"/>
                  <a:gd name="T5" fmla="*/ 19 h 48"/>
                  <a:gd name="T6" fmla="*/ 48 w 50"/>
                  <a:gd name="T7" fmla="*/ 14 h 48"/>
                  <a:gd name="T8" fmla="*/ 46 w 50"/>
                  <a:gd name="T9" fmla="*/ 10 h 48"/>
                  <a:gd name="T10" fmla="*/ 43 w 50"/>
                  <a:gd name="T11" fmla="*/ 7 h 48"/>
                  <a:gd name="T12" fmla="*/ 39 w 50"/>
                  <a:gd name="T13" fmla="*/ 4 h 48"/>
                  <a:gd name="T14" fmla="*/ 34 w 50"/>
                  <a:gd name="T15" fmla="*/ 2 h 48"/>
                  <a:gd name="T16" fmla="*/ 30 w 50"/>
                  <a:gd name="T17" fmla="*/ 0 h 48"/>
                  <a:gd name="T18" fmla="*/ 25 w 50"/>
                  <a:gd name="T19" fmla="*/ 0 h 48"/>
                  <a:gd name="T20" fmla="*/ 25 w 50"/>
                  <a:gd name="T21" fmla="*/ 0 h 48"/>
                  <a:gd name="T22" fmla="*/ 20 w 50"/>
                  <a:gd name="T23" fmla="*/ 0 h 48"/>
                  <a:gd name="T24" fmla="*/ 15 w 50"/>
                  <a:gd name="T25" fmla="*/ 2 h 48"/>
                  <a:gd name="T26" fmla="*/ 11 w 50"/>
                  <a:gd name="T27" fmla="*/ 4 h 48"/>
                  <a:gd name="T28" fmla="*/ 8 w 50"/>
                  <a:gd name="T29" fmla="*/ 7 h 48"/>
                  <a:gd name="T30" fmla="*/ 5 w 50"/>
                  <a:gd name="T31" fmla="*/ 10 h 48"/>
                  <a:gd name="T32" fmla="*/ 3 w 50"/>
                  <a:gd name="T33" fmla="*/ 14 h 48"/>
                  <a:gd name="T34" fmla="*/ 0 w 50"/>
                  <a:gd name="T35" fmla="*/ 19 h 48"/>
                  <a:gd name="T36" fmla="*/ 0 w 50"/>
                  <a:gd name="T37" fmla="*/ 24 h 48"/>
                  <a:gd name="T38" fmla="*/ 0 w 50"/>
                  <a:gd name="T39" fmla="*/ 24 h 48"/>
                  <a:gd name="T40" fmla="*/ 0 w 50"/>
                  <a:gd name="T41" fmla="*/ 29 h 48"/>
                  <a:gd name="T42" fmla="*/ 3 w 50"/>
                  <a:gd name="T43" fmla="*/ 34 h 48"/>
                  <a:gd name="T44" fmla="*/ 5 w 50"/>
                  <a:gd name="T45" fmla="*/ 38 h 48"/>
                  <a:gd name="T46" fmla="*/ 8 w 50"/>
                  <a:gd name="T47" fmla="*/ 41 h 48"/>
                  <a:gd name="T48" fmla="*/ 11 w 50"/>
                  <a:gd name="T49" fmla="*/ 44 h 48"/>
                  <a:gd name="T50" fmla="*/ 15 w 50"/>
                  <a:gd name="T51" fmla="*/ 47 h 48"/>
                  <a:gd name="T52" fmla="*/ 20 w 50"/>
                  <a:gd name="T53" fmla="*/ 48 h 48"/>
                  <a:gd name="T54" fmla="*/ 25 w 50"/>
                  <a:gd name="T55" fmla="*/ 48 h 48"/>
                  <a:gd name="T56" fmla="*/ 25 w 50"/>
                  <a:gd name="T57" fmla="*/ 48 h 48"/>
                  <a:gd name="T58" fmla="*/ 30 w 50"/>
                  <a:gd name="T59" fmla="*/ 48 h 48"/>
                  <a:gd name="T60" fmla="*/ 34 w 50"/>
                  <a:gd name="T61" fmla="*/ 47 h 48"/>
                  <a:gd name="T62" fmla="*/ 39 w 50"/>
                  <a:gd name="T63" fmla="*/ 44 h 48"/>
                  <a:gd name="T64" fmla="*/ 43 w 50"/>
                  <a:gd name="T65" fmla="*/ 41 h 48"/>
                  <a:gd name="T66" fmla="*/ 46 w 50"/>
                  <a:gd name="T67" fmla="*/ 38 h 48"/>
                  <a:gd name="T68" fmla="*/ 48 w 50"/>
                  <a:gd name="T69" fmla="*/ 34 h 48"/>
                  <a:gd name="T70" fmla="*/ 49 w 50"/>
                  <a:gd name="T71" fmla="*/ 29 h 48"/>
                  <a:gd name="T72" fmla="*/ 50 w 50"/>
                  <a:gd name="T73" fmla="*/ 24 h 48"/>
                  <a:gd name="T74" fmla="*/ 50 w 50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0" h="48">
                    <a:moveTo>
                      <a:pt x="50" y="24"/>
                    </a:moveTo>
                    <a:lnTo>
                      <a:pt x="50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6" y="10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30" y="48"/>
                    </a:lnTo>
                    <a:lnTo>
                      <a:pt x="34" y="47"/>
                    </a:lnTo>
                    <a:lnTo>
                      <a:pt x="39" y="44"/>
                    </a:lnTo>
                    <a:lnTo>
                      <a:pt x="43" y="41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4" name="Freeform 47"/>
              <p:cNvSpPr>
                <a:spLocks/>
              </p:cNvSpPr>
              <p:nvPr/>
            </p:nvSpPr>
            <p:spPr bwMode="auto">
              <a:xfrm>
                <a:off x="5085" y="2821"/>
                <a:ext cx="63" cy="116"/>
              </a:xfrm>
              <a:custGeom>
                <a:avLst/>
                <a:gdLst>
                  <a:gd name="T0" fmla="*/ 48 w 63"/>
                  <a:gd name="T1" fmla="*/ 116 h 116"/>
                  <a:gd name="T2" fmla="*/ 48 w 63"/>
                  <a:gd name="T3" fmla="*/ 116 h 116"/>
                  <a:gd name="T4" fmla="*/ 50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8 w 63"/>
                  <a:gd name="T35" fmla="*/ 5 h 116"/>
                  <a:gd name="T36" fmla="*/ 54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1 w 63"/>
                  <a:gd name="T45" fmla="*/ 1 h 116"/>
                  <a:gd name="T46" fmla="*/ 11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1 w 63"/>
                  <a:gd name="T55" fmla="*/ 12 h 116"/>
                  <a:gd name="T56" fmla="*/ 1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6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3 w 63"/>
                  <a:gd name="T77" fmla="*/ 95 h 116"/>
                  <a:gd name="T78" fmla="*/ 15 w 63"/>
                  <a:gd name="T79" fmla="*/ 106 h 116"/>
                  <a:gd name="T80" fmla="*/ 17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8" y="116"/>
                    </a:moveTo>
                    <a:lnTo>
                      <a:pt x="48" y="116"/>
                    </a:lnTo>
                    <a:lnTo>
                      <a:pt x="50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8" y="5"/>
                    </a:lnTo>
                    <a:lnTo>
                      <a:pt x="54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1"/>
                    </a:lnTo>
                    <a:lnTo>
                      <a:pt x="11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6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3" y="95"/>
                    </a:lnTo>
                    <a:lnTo>
                      <a:pt x="15" y="106"/>
                    </a:lnTo>
                    <a:lnTo>
                      <a:pt x="17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5" name="Freeform 48"/>
              <p:cNvSpPr>
                <a:spLocks/>
              </p:cNvSpPr>
              <p:nvPr/>
            </p:nvSpPr>
            <p:spPr bwMode="auto">
              <a:xfrm>
                <a:off x="4906" y="2765"/>
                <a:ext cx="49" cy="48"/>
              </a:xfrm>
              <a:custGeom>
                <a:avLst/>
                <a:gdLst>
                  <a:gd name="T0" fmla="*/ 49 w 49"/>
                  <a:gd name="T1" fmla="*/ 24 h 48"/>
                  <a:gd name="T2" fmla="*/ 49 w 49"/>
                  <a:gd name="T3" fmla="*/ 24 h 48"/>
                  <a:gd name="T4" fmla="*/ 49 w 49"/>
                  <a:gd name="T5" fmla="*/ 19 h 48"/>
                  <a:gd name="T6" fmla="*/ 48 w 49"/>
                  <a:gd name="T7" fmla="*/ 14 h 48"/>
                  <a:gd name="T8" fmla="*/ 45 w 49"/>
                  <a:gd name="T9" fmla="*/ 10 h 48"/>
                  <a:gd name="T10" fmla="*/ 41 w 49"/>
                  <a:gd name="T11" fmla="*/ 7 h 48"/>
                  <a:gd name="T12" fmla="*/ 38 w 49"/>
                  <a:gd name="T13" fmla="*/ 4 h 48"/>
                  <a:gd name="T14" fmla="*/ 34 w 49"/>
                  <a:gd name="T15" fmla="*/ 2 h 48"/>
                  <a:gd name="T16" fmla="*/ 29 w 49"/>
                  <a:gd name="T17" fmla="*/ 0 h 48"/>
                  <a:gd name="T18" fmla="*/ 25 w 49"/>
                  <a:gd name="T19" fmla="*/ 0 h 48"/>
                  <a:gd name="T20" fmla="*/ 25 w 49"/>
                  <a:gd name="T21" fmla="*/ 0 h 48"/>
                  <a:gd name="T22" fmla="*/ 20 w 49"/>
                  <a:gd name="T23" fmla="*/ 0 h 48"/>
                  <a:gd name="T24" fmla="*/ 15 w 49"/>
                  <a:gd name="T25" fmla="*/ 2 h 48"/>
                  <a:gd name="T26" fmla="*/ 11 w 49"/>
                  <a:gd name="T27" fmla="*/ 4 h 48"/>
                  <a:gd name="T28" fmla="*/ 8 w 49"/>
                  <a:gd name="T29" fmla="*/ 7 h 48"/>
                  <a:gd name="T30" fmla="*/ 4 w 49"/>
                  <a:gd name="T31" fmla="*/ 10 h 48"/>
                  <a:gd name="T32" fmla="*/ 2 w 49"/>
                  <a:gd name="T33" fmla="*/ 14 h 48"/>
                  <a:gd name="T34" fmla="*/ 0 w 49"/>
                  <a:gd name="T35" fmla="*/ 19 h 48"/>
                  <a:gd name="T36" fmla="*/ 0 w 49"/>
                  <a:gd name="T37" fmla="*/ 24 h 48"/>
                  <a:gd name="T38" fmla="*/ 0 w 49"/>
                  <a:gd name="T39" fmla="*/ 24 h 48"/>
                  <a:gd name="T40" fmla="*/ 0 w 49"/>
                  <a:gd name="T41" fmla="*/ 29 h 48"/>
                  <a:gd name="T42" fmla="*/ 2 w 49"/>
                  <a:gd name="T43" fmla="*/ 34 h 48"/>
                  <a:gd name="T44" fmla="*/ 4 w 49"/>
                  <a:gd name="T45" fmla="*/ 38 h 48"/>
                  <a:gd name="T46" fmla="*/ 8 w 49"/>
                  <a:gd name="T47" fmla="*/ 41 h 48"/>
                  <a:gd name="T48" fmla="*/ 11 w 49"/>
                  <a:gd name="T49" fmla="*/ 44 h 48"/>
                  <a:gd name="T50" fmla="*/ 15 w 49"/>
                  <a:gd name="T51" fmla="*/ 47 h 48"/>
                  <a:gd name="T52" fmla="*/ 20 w 49"/>
                  <a:gd name="T53" fmla="*/ 48 h 48"/>
                  <a:gd name="T54" fmla="*/ 25 w 49"/>
                  <a:gd name="T55" fmla="*/ 48 h 48"/>
                  <a:gd name="T56" fmla="*/ 25 w 49"/>
                  <a:gd name="T57" fmla="*/ 48 h 48"/>
                  <a:gd name="T58" fmla="*/ 29 w 49"/>
                  <a:gd name="T59" fmla="*/ 48 h 48"/>
                  <a:gd name="T60" fmla="*/ 34 w 49"/>
                  <a:gd name="T61" fmla="*/ 47 h 48"/>
                  <a:gd name="T62" fmla="*/ 38 w 49"/>
                  <a:gd name="T63" fmla="*/ 44 h 48"/>
                  <a:gd name="T64" fmla="*/ 41 w 49"/>
                  <a:gd name="T65" fmla="*/ 41 h 48"/>
                  <a:gd name="T66" fmla="*/ 45 w 49"/>
                  <a:gd name="T67" fmla="*/ 38 h 48"/>
                  <a:gd name="T68" fmla="*/ 48 w 49"/>
                  <a:gd name="T69" fmla="*/ 34 h 48"/>
                  <a:gd name="T70" fmla="*/ 49 w 49"/>
                  <a:gd name="T71" fmla="*/ 29 h 48"/>
                  <a:gd name="T72" fmla="*/ 49 w 49"/>
                  <a:gd name="T73" fmla="*/ 24 h 48"/>
                  <a:gd name="T74" fmla="*/ 49 w 49"/>
                  <a:gd name="T7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49" y="24"/>
                    </a:moveTo>
                    <a:lnTo>
                      <a:pt x="49" y="24"/>
                    </a:lnTo>
                    <a:lnTo>
                      <a:pt x="49" y="19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1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8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1" y="44"/>
                    </a:lnTo>
                    <a:lnTo>
                      <a:pt x="15" y="47"/>
                    </a:lnTo>
                    <a:lnTo>
                      <a:pt x="20" y="48"/>
                    </a:lnTo>
                    <a:lnTo>
                      <a:pt x="25" y="48"/>
                    </a:lnTo>
                    <a:lnTo>
                      <a:pt x="25" y="48"/>
                    </a:lnTo>
                    <a:lnTo>
                      <a:pt x="29" y="48"/>
                    </a:lnTo>
                    <a:lnTo>
                      <a:pt x="34" y="47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5" y="38"/>
                    </a:lnTo>
                    <a:lnTo>
                      <a:pt x="48" y="34"/>
                    </a:lnTo>
                    <a:lnTo>
                      <a:pt x="49" y="29"/>
                    </a:lnTo>
                    <a:lnTo>
                      <a:pt x="49" y="24"/>
                    </a:lnTo>
                    <a:lnTo>
                      <a:pt x="49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6" name="Freeform 49"/>
              <p:cNvSpPr>
                <a:spLocks/>
              </p:cNvSpPr>
              <p:nvPr/>
            </p:nvSpPr>
            <p:spPr bwMode="auto">
              <a:xfrm>
                <a:off x="4899" y="2821"/>
                <a:ext cx="63" cy="116"/>
              </a:xfrm>
              <a:custGeom>
                <a:avLst/>
                <a:gdLst>
                  <a:gd name="T0" fmla="*/ 47 w 63"/>
                  <a:gd name="T1" fmla="*/ 116 h 116"/>
                  <a:gd name="T2" fmla="*/ 47 w 63"/>
                  <a:gd name="T3" fmla="*/ 116 h 116"/>
                  <a:gd name="T4" fmla="*/ 49 w 63"/>
                  <a:gd name="T5" fmla="*/ 106 h 116"/>
                  <a:gd name="T6" fmla="*/ 52 w 63"/>
                  <a:gd name="T7" fmla="*/ 95 h 116"/>
                  <a:gd name="T8" fmla="*/ 55 w 63"/>
                  <a:gd name="T9" fmla="*/ 75 h 116"/>
                  <a:gd name="T10" fmla="*/ 55 w 63"/>
                  <a:gd name="T11" fmla="*/ 75 h 116"/>
                  <a:gd name="T12" fmla="*/ 56 w 63"/>
                  <a:gd name="T13" fmla="*/ 71 h 116"/>
                  <a:gd name="T14" fmla="*/ 58 w 63"/>
                  <a:gd name="T15" fmla="*/ 69 h 116"/>
                  <a:gd name="T16" fmla="*/ 59 w 63"/>
                  <a:gd name="T17" fmla="*/ 67 h 116"/>
                  <a:gd name="T18" fmla="*/ 60 w 63"/>
                  <a:gd name="T19" fmla="*/ 63 h 116"/>
                  <a:gd name="T20" fmla="*/ 60 w 63"/>
                  <a:gd name="T21" fmla="*/ 63 h 116"/>
                  <a:gd name="T22" fmla="*/ 63 w 63"/>
                  <a:gd name="T23" fmla="*/ 42 h 116"/>
                  <a:gd name="T24" fmla="*/ 63 w 63"/>
                  <a:gd name="T25" fmla="*/ 27 h 116"/>
                  <a:gd name="T26" fmla="*/ 63 w 63"/>
                  <a:gd name="T27" fmla="*/ 12 h 116"/>
                  <a:gd name="T28" fmla="*/ 63 w 63"/>
                  <a:gd name="T29" fmla="*/ 12 h 116"/>
                  <a:gd name="T30" fmla="*/ 62 w 63"/>
                  <a:gd name="T31" fmla="*/ 10 h 116"/>
                  <a:gd name="T32" fmla="*/ 60 w 63"/>
                  <a:gd name="T33" fmla="*/ 8 h 116"/>
                  <a:gd name="T34" fmla="*/ 57 w 63"/>
                  <a:gd name="T35" fmla="*/ 5 h 116"/>
                  <a:gd name="T36" fmla="*/ 53 w 63"/>
                  <a:gd name="T37" fmla="*/ 3 h 116"/>
                  <a:gd name="T38" fmla="*/ 43 w 63"/>
                  <a:gd name="T39" fmla="*/ 1 h 116"/>
                  <a:gd name="T40" fmla="*/ 32 w 63"/>
                  <a:gd name="T41" fmla="*/ 0 h 116"/>
                  <a:gd name="T42" fmla="*/ 32 w 63"/>
                  <a:gd name="T43" fmla="*/ 0 h 116"/>
                  <a:gd name="T44" fmla="*/ 20 w 63"/>
                  <a:gd name="T45" fmla="*/ 1 h 116"/>
                  <a:gd name="T46" fmla="*/ 10 w 63"/>
                  <a:gd name="T47" fmla="*/ 3 h 116"/>
                  <a:gd name="T48" fmla="*/ 6 w 63"/>
                  <a:gd name="T49" fmla="*/ 5 h 116"/>
                  <a:gd name="T50" fmla="*/ 3 w 63"/>
                  <a:gd name="T51" fmla="*/ 8 h 116"/>
                  <a:gd name="T52" fmla="*/ 1 w 63"/>
                  <a:gd name="T53" fmla="*/ 10 h 116"/>
                  <a:gd name="T54" fmla="*/ 0 w 63"/>
                  <a:gd name="T55" fmla="*/ 12 h 116"/>
                  <a:gd name="T56" fmla="*/ 0 w 63"/>
                  <a:gd name="T57" fmla="*/ 12 h 116"/>
                  <a:gd name="T58" fmla="*/ 0 w 63"/>
                  <a:gd name="T59" fmla="*/ 27 h 116"/>
                  <a:gd name="T60" fmla="*/ 1 w 63"/>
                  <a:gd name="T61" fmla="*/ 42 h 116"/>
                  <a:gd name="T62" fmla="*/ 3 w 63"/>
                  <a:gd name="T63" fmla="*/ 63 h 116"/>
                  <a:gd name="T64" fmla="*/ 3 w 63"/>
                  <a:gd name="T65" fmla="*/ 63 h 116"/>
                  <a:gd name="T66" fmla="*/ 4 w 63"/>
                  <a:gd name="T67" fmla="*/ 67 h 116"/>
                  <a:gd name="T68" fmla="*/ 5 w 63"/>
                  <a:gd name="T69" fmla="*/ 69 h 116"/>
                  <a:gd name="T70" fmla="*/ 7 w 63"/>
                  <a:gd name="T71" fmla="*/ 71 h 116"/>
                  <a:gd name="T72" fmla="*/ 8 w 63"/>
                  <a:gd name="T73" fmla="*/ 75 h 116"/>
                  <a:gd name="T74" fmla="*/ 8 w 63"/>
                  <a:gd name="T75" fmla="*/ 75 h 116"/>
                  <a:gd name="T76" fmla="*/ 12 w 63"/>
                  <a:gd name="T77" fmla="*/ 95 h 116"/>
                  <a:gd name="T78" fmla="*/ 13 w 63"/>
                  <a:gd name="T79" fmla="*/ 106 h 116"/>
                  <a:gd name="T80" fmla="*/ 16 w 63"/>
                  <a:gd name="T81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116">
                    <a:moveTo>
                      <a:pt x="47" y="116"/>
                    </a:moveTo>
                    <a:lnTo>
                      <a:pt x="47" y="116"/>
                    </a:lnTo>
                    <a:lnTo>
                      <a:pt x="49" y="106"/>
                    </a:lnTo>
                    <a:lnTo>
                      <a:pt x="52" y="95"/>
                    </a:lnTo>
                    <a:lnTo>
                      <a:pt x="55" y="75"/>
                    </a:lnTo>
                    <a:lnTo>
                      <a:pt x="55" y="75"/>
                    </a:lnTo>
                    <a:lnTo>
                      <a:pt x="56" y="71"/>
                    </a:lnTo>
                    <a:lnTo>
                      <a:pt x="58" y="69"/>
                    </a:lnTo>
                    <a:lnTo>
                      <a:pt x="59" y="67"/>
                    </a:lnTo>
                    <a:lnTo>
                      <a:pt x="60" y="63"/>
                    </a:lnTo>
                    <a:lnTo>
                      <a:pt x="60" y="63"/>
                    </a:lnTo>
                    <a:lnTo>
                      <a:pt x="63" y="42"/>
                    </a:lnTo>
                    <a:lnTo>
                      <a:pt x="63" y="27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57" y="5"/>
                    </a:lnTo>
                    <a:lnTo>
                      <a:pt x="53" y="3"/>
                    </a:lnTo>
                    <a:lnTo>
                      <a:pt x="4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0" y="1"/>
                    </a:lnTo>
                    <a:lnTo>
                      <a:pt x="10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27"/>
                    </a:lnTo>
                    <a:lnTo>
                      <a:pt x="1" y="42"/>
                    </a:lnTo>
                    <a:lnTo>
                      <a:pt x="3" y="63"/>
                    </a:lnTo>
                    <a:lnTo>
                      <a:pt x="3" y="63"/>
                    </a:lnTo>
                    <a:lnTo>
                      <a:pt x="4" y="67"/>
                    </a:lnTo>
                    <a:lnTo>
                      <a:pt x="5" y="69"/>
                    </a:lnTo>
                    <a:lnTo>
                      <a:pt x="7" y="71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12" y="95"/>
                    </a:lnTo>
                    <a:lnTo>
                      <a:pt x="13" y="106"/>
                    </a:lnTo>
                    <a:lnTo>
                      <a:pt x="16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7" name="Freeform 50"/>
              <p:cNvSpPr>
                <a:spLocks/>
              </p:cNvSpPr>
              <p:nvPr/>
            </p:nvSpPr>
            <p:spPr bwMode="auto">
              <a:xfrm>
                <a:off x="4989" y="2725"/>
                <a:ext cx="71" cy="71"/>
              </a:xfrm>
              <a:custGeom>
                <a:avLst/>
                <a:gdLst>
                  <a:gd name="T0" fmla="*/ 71 w 71"/>
                  <a:gd name="T1" fmla="*/ 35 h 71"/>
                  <a:gd name="T2" fmla="*/ 71 w 71"/>
                  <a:gd name="T3" fmla="*/ 35 h 71"/>
                  <a:gd name="T4" fmla="*/ 70 w 71"/>
                  <a:gd name="T5" fmla="*/ 27 h 71"/>
                  <a:gd name="T6" fmla="*/ 67 w 71"/>
                  <a:gd name="T7" fmla="*/ 21 h 71"/>
                  <a:gd name="T8" fmla="*/ 64 w 71"/>
                  <a:gd name="T9" fmla="*/ 15 h 71"/>
                  <a:gd name="T10" fmla="*/ 60 w 71"/>
                  <a:gd name="T11" fmla="*/ 10 h 71"/>
                  <a:gd name="T12" fmla="*/ 55 w 71"/>
                  <a:gd name="T13" fmla="*/ 6 h 71"/>
                  <a:gd name="T14" fmla="*/ 49 w 71"/>
                  <a:gd name="T15" fmla="*/ 2 h 71"/>
                  <a:gd name="T16" fmla="*/ 42 w 71"/>
                  <a:gd name="T17" fmla="*/ 0 h 71"/>
                  <a:gd name="T18" fmla="*/ 35 w 71"/>
                  <a:gd name="T19" fmla="*/ 0 h 71"/>
                  <a:gd name="T20" fmla="*/ 35 w 71"/>
                  <a:gd name="T21" fmla="*/ 0 h 71"/>
                  <a:gd name="T22" fmla="*/ 27 w 71"/>
                  <a:gd name="T23" fmla="*/ 0 h 71"/>
                  <a:gd name="T24" fmla="*/ 21 w 71"/>
                  <a:gd name="T25" fmla="*/ 2 h 71"/>
                  <a:gd name="T26" fmla="*/ 15 w 71"/>
                  <a:gd name="T27" fmla="*/ 6 h 71"/>
                  <a:gd name="T28" fmla="*/ 10 w 71"/>
                  <a:gd name="T29" fmla="*/ 10 h 71"/>
                  <a:gd name="T30" fmla="*/ 5 w 71"/>
                  <a:gd name="T31" fmla="*/ 15 h 71"/>
                  <a:gd name="T32" fmla="*/ 2 w 71"/>
                  <a:gd name="T33" fmla="*/ 21 h 71"/>
                  <a:gd name="T34" fmla="*/ 0 w 71"/>
                  <a:gd name="T35" fmla="*/ 27 h 71"/>
                  <a:gd name="T36" fmla="*/ 0 w 71"/>
                  <a:gd name="T37" fmla="*/ 35 h 71"/>
                  <a:gd name="T38" fmla="*/ 0 w 71"/>
                  <a:gd name="T39" fmla="*/ 35 h 71"/>
                  <a:gd name="T40" fmla="*/ 0 w 71"/>
                  <a:gd name="T41" fmla="*/ 42 h 71"/>
                  <a:gd name="T42" fmla="*/ 2 w 71"/>
                  <a:gd name="T43" fmla="*/ 49 h 71"/>
                  <a:gd name="T44" fmla="*/ 5 w 71"/>
                  <a:gd name="T45" fmla="*/ 55 h 71"/>
                  <a:gd name="T46" fmla="*/ 10 w 71"/>
                  <a:gd name="T47" fmla="*/ 60 h 71"/>
                  <a:gd name="T48" fmla="*/ 15 w 71"/>
                  <a:gd name="T49" fmla="*/ 64 h 71"/>
                  <a:gd name="T50" fmla="*/ 21 w 71"/>
                  <a:gd name="T51" fmla="*/ 68 h 71"/>
                  <a:gd name="T52" fmla="*/ 27 w 71"/>
                  <a:gd name="T53" fmla="*/ 70 h 71"/>
                  <a:gd name="T54" fmla="*/ 35 w 71"/>
                  <a:gd name="T55" fmla="*/ 71 h 71"/>
                  <a:gd name="T56" fmla="*/ 35 w 71"/>
                  <a:gd name="T57" fmla="*/ 71 h 71"/>
                  <a:gd name="T58" fmla="*/ 42 w 71"/>
                  <a:gd name="T59" fmla="*/ 70 h 71"/>
                  <a:gd name="T60" fmla="*/ 49 w 71"/>
                  <a:gd name="T61" fmla="*/ 68 h 71"/>
                  <a:gd name="T62" fmla="*/ 55 w 71"/>
                  <a:gd name="T63" fmla="*/ 64 h 71"/>
                  <a:gd name="T64" fmla="*/ 60 w 71"/>
                  <a:gd name="T65" fmla="*/ 60 h 71"/>
                  <a:gd name="T66" fmla="*/ 64 w 71"/>
                  <a:gd name="T67" fmla="*/ 55 h 71"/>
                  <a:gd name="T68" fmla="*/ 67 w 71"/>
                  <a:gd name="T69" fmla="*/ 49 h 71"/>
                  <a:gd name="T70" fmla="*/ 70 w 71"/>
                  <a:gd name="T71" fmla="*/ 42 h 71"/>
                  <a:gd name="T72" fmla="*/ 71 w 71"/>
                  <a:gd name="T73" fmla="*/ 35 h 71"/>
                  <a:gd name="T74" fmla="*/ 71 w 71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1">
                    <a:moveTo>
                      <a:pt x="71" y="35"/>
                    </a:moveTo>
                    <a:lnTo>
                      <a:pt x="71" y="35"/>
                    </a:lnTo>
                    <a:lnTo>
                      <a:pt x="70" y="27"/>
                    </a:lnTo>
                    <a:lnTo>
                      <a:pt x="67" y="21"/>
                    </a:lnTo>
                    <a:lnTo>
                      <a:pt x="64" y="15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5" y="15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5" y="55"/>
                    </a:lnTo>
                    <a:lnTo>
                      <a:pt x="10" y="60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7" y="70"/>
                    </a:lnTo>
                    <a:lnTo>
                      <a:pt x="35" y="71"/>
                    </a:lnTo>
                    <a:lnTo>
                      <a:pt x="35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70" y="42"/>
                    </a:lnTo>
                    <a:lnTo>
                      <a:pt x="71" y="35"/>
                    </a:lnTo>
                    <a:lnTo>
                      <a:pt x="71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8" name="Freeform 51"/>
              <p:cNvSpPr>
                <a:spLocks/>
              </p:cNvSpPr>
              <p:nvPr/>
            </p:nvSpPr>
            <p:spPr bwMode="auto">
              <a:xfrm>
                <a:off x="4978" y="2806"/>
                <a:ext cx="92" cy="169"/>
              </a:xfrm>
              <a:custGeom>
                <a:avLst/>
                <a:gdLst>
                  <a:gd name="T0" fmla="*/ 68 w 92"/>
                  <a:gd name="T1" fmla="*/ 169 h 169"/>
                  <a:gd name="T2" fmla="*/ 68 w 92"/>
                  <a:gd name="T3" fmla="*/ 169 h 169"/>
                  <a:gd name="T4" fmla="*/ 71 w 92"/>
                  <a:gd name="T5" fmla="*/ 155 h 169"/>
                  <a:gd name="T6" fmla="*/ 74 w 92"/>
                  <a:gd name="T7" fmla="*/ 139 h 169"/>
                  <a:gd name="T8" fmla="*/ 79 w 92"/>
                  <a:gd name="T9" fmla="*/ 110 h 169"/>
                  <a:gd name="T10" fmla="*/ 79 w 92"/>
                  <a:gd name="T11" fmla="*/ 110 h 169"/>
                  <a:gd name="T12" fmla="*/ 81 w 92"/>
                  <a:gd name="T13" fmla="*/ 104 h 169"/>
                  <a:gd name="T14" fmla="*/ 84 w 92"/>
                  <a:gd name="T15" fmla="*/ 101 h 169"/>
                  <a:gd name="T16" fmla="*/ 86 w 92"/>
                  <a:gd name="T17" fmla="*/ 98 h 169"/>
                  <a:gd name="T18" fmla="*/ 87 w 92"/>
                  <a:gd name="T19" fmla="*/ 92 h 169"/>
                  <a:gd name="T20" fmla="*/ 87 w 92"/>
                  <a:gd name="T21" fmla="*/ 92 h 169"/>
                  <a:gd name="T22" fmla="*/ 89 w 92"/>
                  <a:gd name="T23" fmla="*/ 77 h 169"/>
                  <a:gd name="T24" fmla="*/ 91 w 92"/>
                  <a:gd name="T25" fmla="*/ 63 h 169"/>
                  <a:gd name="T26" fmla="*/ 92 w 92"/>
                  <a:gd name="T27" fmla="*/ 39 h 169"/>
                  <a:gd name="T28" fmla="*/ 91 w 92"/>
                  <a:gd name="T29" fmla="*/ 24 h 169"/>
                  <a:gd name="T30" fmla="*/ 91 w 92"/>
                  <a:gd name="T31" fmla="*/ 17 h 169"/>
                  <a:gd name="T32" fmla="*/ 91 w 92"/>
                  <a:gd name="T33" fmla="*/ 17 h 169"/>
                  <a:gd name="T34" fmla="*/ 90 w 92"/>
                  <a:gd name="T35" fmla="*/ 14 h 169"/>
                  <a:gd name="T36" fmla="*/ 87 w 92"/>
                  <a:gd name="T37" fmla="*/ 11 h 169"/>
                  <a:gd name="T38" fmla="*/ 83 w 92"/>
                  <a:gd name="T39" fmla="*/ 8 h 169"/>
                  <a:gd name="T40" fmla="*/ 77 w 92"/>
                  <a:gd name="T41" fmla="*/ 5 h 169"/>
                  <a:gd name="T42" fmla="*/ 70 w 92"/>
                  <a:gd name="T43" fmla="*/ 3 h 169"/>
                  <a:gd name="T44" fmla="*/ 62 w 92"/>
                  <a:gd name="T45" fmla="*/ 2 h 169"/>
                  <a:gd name="T46" fmla="*/ 54 w 92"/>
                  <a:gd name="T47" fmla="*/ 1 h 169"/>
                  <a:gd name="T48" fmla="*/ 46 w 92"/>
                  <a:gd name="T49" fmla="*/ 0 h 169"/>
                  <a:gd name="T50" fmla="*/ 46 w 92"/>
                  <a:gd name="T51" fmla="*/ 0 h 169"/>
                  <a:gd name="T52" fmla="*/ 37 w 92"/>
                  <a:gd name="T53" fmla="*/ 1 h 169"/>
                  <a:gd name="T54" fmla="*/ 29 w 92"/>
                  <a:gd name="T55" fmla="*/ 2 h 169"/>
                  <a:gd name="T56" fmla="*/ 21 w 92"/>
                  <a:gd name="T57" fmla="*/ 3 h 169"/>
                  <a:gd name="T58" fmla="*/ 15 w 92"/>
                  <a:gd name="T59" fmla="*/ 5 h 169"/>
                  <a:gd name="T60" fmla="*/ 9 w 92"/>
                  <a:gd name="T61" fmla="*/ 8 h 169"/>
                  <a:gd name="T62" fmla="*/ 4 w 92"/>
                  <a:gd name="T63" fmla="*/ 11 h 169"/>
                  <a:gd name="T64" fmla="*/ 1 w 92"/>
                  <a:gd name="T65" fmla="*/ 14 h 169"/>
                  <a:gd name="T66" fmla="*/ 0 w 92"/>
                  <a:gd name="T67" fmla="*/ 17 h 169"/>
                  <a:gd name="T68" fmla="*/ 0 w 92"/>
                  <a:gd name="T69" fmla="*/ 17 h 169"/>
                  <a:gd name="T70" fmla="*/ 0 w 92"/>
                  <a:gd name="T71" fmla="*/ 24 h 169"/>
                  <a:gd name="T72" fmla="*/ 0 w 92"/>
                  <a:gd name="T73" fmla="*/ 39 h 169"/>
                  <a:gd name="T74" fmla="*/ 1 w 92"/>
                  <a:gd name="T75" fmla="*/ 63 h 169"/>
                  <a:gd name="T76" fmla="*/ 2 w 92"/>
                  <a:gd name="T77" fmla="*/ 77 h 169"/>
                  <a:gd name="T78" fmla="*/ 4 w 92"/>
                  <a:gd name="T79" fmla="*/ 92 h 169"/>
                  <a:gd name="T80" fmla="*/ 4 w 92"/>
                  <a:gd name="T81" fmla="*/ 92 h 169"/>
                  <a:gd name="T82" fmla="*/ 5 w 92"/>
                  <a:gd name="T83" fmla="*/ 98 h 169"/>
                  <a:gd name="T84" fmla="*/ 9 w 92"/>
                  <a:gd name="T85" fmla="*/ 101 h 169"/>
                  <a:gd name="T86" fmla="*/ 11 w 92"/>
                  <a:gd name="T87" fmla="*/ 104 h 169"/>
                  <a:gd name="T88" fmla="*/ 13 w 92"/>
                  <a:gd name="T89" fmla="*/ 110 h 169"/>
                  <a:gd name="T90" fmla="*/ 13 w 92"/>
                  <a:gd name="T91" fmla="*/ 110 h 169"/>
                  <a:gd name="T92" fmla="*/ 17 w 92"/>
                  <a:gd name="T93" fmla="*/ 139 h 169"/>
                  <a:gd name="T94" fmla="*/ 20 w 92"/>
                  <a:gd name="T95" fmla="*/ 155 h 169"/>
                  <a:gd name="T96" fmla="*/ 23 w 92"/>
                  <a:gd name="T9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169">
                    <a:moveTo>
                      <a:pt x="68" y="169"/>
                    </a:moveTo>
                    <a:lnTo>
                      <a:pt x="68" y="169"/>
                    </a:lnTo>
                    <a:lnTo>
                      <a:pt x="71" y="155"/>
                    </a:lnTo>
                    <a:lnTo>
                      <a:pt x="74" y="139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1" y="104"/>
                    </a:lnTo>
                    <a:lnTo>
                      <a:pt x="84" y="101"/>
                    </a:lnTo>
                    <a:lnTo>
                      <a:pt x="86" y="98"/>
                    </a:lnTo>
                    <a:lnTo>
                      <a:pt x="87" y="92"/>
                    </a:lnTo>
                    <a:lnTo>
                      <a:pt x="87" y="92"/>
                    </a:lnTo>
                    <a:lnTo>
                      <a:pt x="89" y="77"/>
                    </a:lnTo>
                    <a:lnTo>
                      <a:pt x="91" y="63"/>
                    </a:lnTo>
                    <a:lnTo>
                      <a:pt x="92" y="39"/>
                    </a:lnTo>
                    <a:lnTo>
                      <a:pt x="91" y="24"/>
                    </a:lnTo>
                    <a:lnTo>
                      <a:pt x="91" y="17"/>
                    </a:lnTo>
                    <a:lnTo>
                      <a:pt x="91" y="17"/>
                    </a:lnTo>
                    <a:lnTo>
                      <a:pt x="90" y="14"/>
                    </a:lnTo>
                    <a:lnTo>
                      <a:pt x="87" y="11"/>
                    </a:lnTo>
                    <a:lnTo>
                      <a:pt x="83" y="8"/>
                    </a:lnTo>
                    <a:lnTo>
                      <a:pt x="77" y="5"/>
                    </a:lnTo>
                    <a:lnTo>
                      <a:pt x="70" y="3"/>
                    </a:lnTo>
                    <a:lnTo>
                      <a:pt x="62" y="2"/>
                    </a:lnTo>
                    <a:lnTo>
                      <a:pt x="54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1" y="3"/>
                    </a:lnTo>
                    <a:lnTo>
                      <a:pt x="15" y="5"/>
                    </a:lnTo>
                    <a:lnTo>
                      <a:pt x="9" y="8"/>
                    </a:lnTo>
                    <a:lnTo>
                      <a:pt x="4" y="11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39"/>
                    </a:lnTo>
                    <a:lnTo>
                      <a:pt x="1" y="63"/>
                    </a:lnTo>
                    <a:lnTo>
                      <a:pt x="2" y="77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5" y="98"/>
                    </a:lnTo>
                    <a:lnTo>
                      <a:pt x="9" y="101"/>
                    </a:lnTo>
                    <a:lnTo>
                      <a:pt x="11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7" y="139"/>
                    </a:lnTo>
                    <a:lnTo>
                      <a:pt x="20" y="155"/>
                    </a:lnTo>
                    <a:lnTo>
                      <a:pt x="23" y="1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69" name="Freeform 52"/>
              <p:cNvSpPr>
                <a:spLocks/>
              </p:cNvSpPr>
              <p:nvPr/>
            </p:nvSpPr>
            <p:spPr bwMode="auto">
              <a:xfrm>
                <a:off x="998" y="1538"/>
                <a:ext cx="123" cy="122"/>
              </a:xfrm>
              <a:custGeom>
                <a:avLst/>
                <a:gdLst>
                  <a:gd name="T0" fmla="*/ 0 w 123"/>
                  <a:gd name="T1" fmla="*/ 62 h 122"/>
                  <a:gd name="T2" fmla="*/ 0 w 123"/>
                  <a:gd name="T3" fmla="*/ 62 h 122"/>
                  <a:gd name="T4" fmla="*/ 0 w 123"/>
                  <a:gd name="T5" fmla="*/ 55 h 122"/>
                  <a:gd name="T6" fmla="*/ 1 w 123"/>
                  <a:gd name="T7" fmla="*/ 49 h 122"/>
                  <a:gd name="T8" fmla="*/ 5 w 123"/>
                  <a:gd name="T9" fmla="*/ 37 h 122"/>
                  <a:gd name="T10" fmla="*/ 10 w 123"/>
                  <a:gd name="T11" fmla="*/ 27 h 122"/>
                  <a:gd name="T12" fmla="*/ 18 w 123"/>
                  <a:gd name="T13" fmla="*/ 17 h 122"/>
                  <a:gd name="T14" fmla="*/ 27 w 123"/>
                  <a:gd name="T15" fmla="*/ 10 h 122"/>
                  <a:gd name="T16" fmla="*/ 37 w 123"/>
                  <a:gd name="T17" fmla="*/ 5 h 122"/>
                  <a:gd name="T18" fmla="*/ 48 w 123"/>
                  <a:gd name="T19" fmla="*/ 1 h 122"/>
                  <a:gd name="T20" fmla="*/ 55 w 123"/>
                  <a:gd name="T21" fmla="*/ 0 h 122"/>
                  <a:gd name="T22" fmla="*/ 61 w 123"/>
                  <a:gd name="T23" fmla="*/ 0 h 122"/>
                  <a:gd name="T24" fmla="*/ 61 w 123"/>
                  <a:gd name="T25" fmla="*/ 0 h 122"/>
                  <a:gd name="T26" fmla="*/ 68 w 123"/>
                  <a:gd name="T27" fmla="*/ 0 h 122"/>
                  <a:gd name="T28" fmla="*/ 73 w 123"/>
                  <a:gd name="T29" fmla="*/ 1 h 122"/>
                  <a:gd name="T30" fmla="*/ 86 w 123"/>
                  <a:gd name="T31" fmla="*/ 5 h 122"/>
                  <a:gd name="T32" fmla="*/ 96 w 123"/>
                  <a:gd name="T33" fmla="*/ 10 h 122"/>
                  <a:gd name="T34" fmla="*/ 105 w 123"/>
                  <a:gd name="T35" fmla="*/ 17 h 122"/>
                  <a:gd name="T36" fmla="*/ 112 w 123"/>
                  <a:gd name="T37" fmla="*/ 27 h 122"/>
                  <a:gd name="T38" fmla="*/ 117 w 123"/>
                  <a:gd name="T39" fmla="*/ 37 h 122"/>
                  <a:gd name="T40" fmla="*/ 122 w 123"/>
                  <a:gd name="T41" fmla="*/ 49 h 122"/>
                  <a:gd name="T42" fmla="*/ 123 w 123"/>
                  <a:gd name="T43" fmla="*/ 55 h 122"/>
                  <a:gd name="T44" fmla="*/ 123 w 123"/>
                  <a:gd name="T45" fmla="*/ 62 h 122"/>
                  <a:gd name="T46" fmla="*/ 123 w 123"/>
                  <a:gd name="T47" fmla="*/ 62 h 122"/>
                  <a:gd name="T48" fmla="*/ 123 w 123"/>
                  <a:gd name="T49" fmla="*/ 68 h 122"/>
                  <a:gd name="T50" fmla="*/ 122 w 123"/>
                  <a:gd name="T51" fmla="*/ 74 h 122"/>
                  <a:gd name="T52" fmla="*/ 117 w 123"/>
                  <a:gd name="T53" fmla="*/ 85 h 122"/>
                  <a:gd name="T54" fmla="*/ 112 w 123"/>
                  <a:gd name="T55" fmla="*/ 95 h 122"/>
                  <a:gd name="T56" fmla="*/ 105 w 123"/>
                  <a:gd name="T57" fmla="*/ 105 h 122"/>
                  <a:gd name="T58" fmla="*/ 96 w 123"/>
                  <a:gd name="T59" fmla="*/ 112 h 122"/>
                  <a:gd name="T60" fmla="*/ 86 w 123"/>
                  <a:gd name="T61" fmla="*/ 117 h 122"/>
                  <a:gd name="T62" fmla="*/ 73 w 123"/>
                  <a:gd name="T63" fmla="*/ 121 h 122"/>
                  <a:gd name="T64" fmla="*/ 68 w 123"/>
                  <a:gd name="T65" fmla="*/ 122 h 122"/>
                  <a:gd name="T66" fmla="*/ 61 w 123"/>
                  <a:gd name="T67" fmla="*/ 122 h 122"/>
                  <a:gd name="T68" fmla="*/ 61 w 123"/>
                  <a:gd name="T69" fmla="*/ 122 h 122"/>
                  <a:gd name="T70" fmla="*/ 55 w 123"/>
                  <a:gd name="T71" fmla="*/ 122 h 122"/>
                  <a:gd name="T72" fmla="*/ 48 w 123"/>
                  <a:gd name="T73" fmla="*/ 121 h 122"/>
                  <a:gd name="T74" fmla="*/ 37 w 123"/>
                  <a:gd name="T75" fmla="*/ 117 h 122"/>
                  <a:gd name="T76" fmla="*/ 27 w 123"/>
                  <a:gd name="T77" fmla="*/ 112 h 122"/>
                  <a:gd name="T78" fmla="*/ 18 w 123"/>
                  <a:gd name="T79" fmla="*/ 105 h 122"/>
                  <a:gd name="T80" fmla="*/ 10 w 123"/>
                  <a:gd name="T81" fmla="*/ 95 h 122"/>
                  <a:gd name="T82" fmla="*/ 5 w 123"/>
                  <a:gd name="T83" fmla="*/ 85 h 122"/>
                  <a:gd name="T84" fmla="*/ 1 w 123"/>
                  <a:gd name="T85" fmla="*/ 74 h 122"/>
                  <a:gd name="T86" fmla="*/ 0 w 123"/>
                  <a:gd name="T87" fmla="*/ 68 h 122"/>
                  <a:gd name="T88" fmla="*/ 0 w 123"/>
                  <a:gd name="T89" fmla="*/ 62 h 122"/>
                  <a:gd name="T90" fmla="*/ 0 w 123"/>
                  <a:gd name="T91" fmla="*/ 6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3" h="122">
                    <a:moveTo>
                      <a:pt x="0" y="62"/>
                    </a:moveTo>
                    <a:lnTo>
                      <a:pt x="0" y="62"/>
                    </a:lnTo>
                    <a:lnTo>
                      <a:pt x="0" y="55"/>
                    </a:lnTo>
                    <a:lnTo>
                      <a:pt x="1" y="49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8" y="17"/>
                    </a:ln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3" y="1"/>
                    </a:lnTo>
                    <a:lnTo>
                      <a:pt x="86" y="5"/>
                    </a:lnTo>
                    <a:lnTo>
                      <a:pt x="96" y="10"/>
                    </a:lnTo>
                    <a:lnTo>
                      <a:pt x="105" y="17"/>
                    </a:lnTo>
                    <a:lnTo>
                      <a:pt x="112" y="27"/>
                    </a:lnTo>
                    <a:lnTo>
                      <a:pt x="117" y="37"/>
                    </a:lnTo>
                    <a:lnTo>
                      <a:pt x="122" y="49"/>
                    </a:lnTo>
                    <a:lnTo>
                      <a:pt x="123" y="55"/>
                    </a:lnTo>
                    <a:lnTo>
                      <a:pt x="123" y="62"/>
                    </a:lnTo>
                    <a:lnTo>
                      <a:pt x="123" y="62"/>
                    </a:lnTo>
                    <a:lnTo>
                      <a:pt x="123" y="68"/>
                    </a:lnTo>
                    <a:lnTo>
                      <a:pt x="122" y="74"/>
                    </a:lnTo>
                    <a:lnTo>
                      <a:pt x="117" y="85"/>
                    </a:lnTo>
                    <a:lnTo>
                      <a:pt x="112" y="95"/>
                    </a:lnTo>
                    <a:lnTo>
                      <a:pt x="105" y="105"/>
                    </a:lnTo>
                    <a:lnTo>
                      <a:pt x="96" y="112"/>
                    </a:lnTo>
                    <a:lnTo>
                      <a:pt x="86" y="117"/>
                    </a:lnTo>
                    <a:lnTo>
                      <a:pt x="73" y="121"/>
                    </a:lnTo>
                    <a:lnTo>
                      <a:pt x="68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55" y="122"/>
                    </a:lnTo>
                    <a:lnTo>
                      <a:pt x="48" y="121"/>
                    </a:lnTo>
                    <a:lnTo>
                      <a:pt x="37" y="117"/>
                    </a:lnTo>
                    <a:lnTo>
                      <a:pt x="27" y="112"/>
                    </a:lnTo>
                    <a:lnTo>
                      <a:pt x="18" y="105"/>
                    </a:lnTo>
                    <a:lnTo>
                      <a:pt x="10" y="95"/>
                    </a:lnTo>
                    <a:lnTo>
                      <a:pt x="5" y="85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2"/>
                    </a:lnTo>
                    <a:lnTo>
                      <a:pt x="0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0" name="Freeform 53"/>
              <p:cNvSpPr>
                <a:spLocks/>
              </p:cNvSpPr>
              <p:nvPr/>
            </p:nvSpPr>
            <p:spPr bwMode="auto">
              <a:xfrm>
                <a:off x="1110" y="1564"/>
                <a:ext cx="61" cy="104"/>
              </a:xfrm>
              <a:custGeom>
                <a:avLst/>
                <a:gdLst>
                  <a:gd name="T0" fmla="*/ 56 w 61"/>
                  <a:gd name="T1" fmla="*/ 62 h 104"/>
                  <a:gd name="T2" fmla="*/ 56 w 61"/>
                  <a:gd name="T3" fmla="*/ 62 h 104"/>
                  <a:gd name="T4" fmla="*/ 53 w 61"/>
                  <a:gd name="T5" fmla="*/ 70 h 104"/>
                  <a:gd name="T6" fmla="*/ 49 w 61"/>
                  <a:gd name="T7" fmla="*/ 78 h 104"/>
                  <a:gd name="T8" fmla="*/ 44 w 61"/>
                  <a:gd name="T9" fmla="*/ 84 h 104"/>
                  <a:gd name="T10" fmla="*/ 39 w 61"/>
                  <a:gd name="T11" fmla="*/ 90 h 104"/>
                  <a:gd name="T12" fmla="*/ 35 w 61"/>
                  <a:gd name="T13" fmla="*/ 95 h 104"/>
                  <a:gd name="T14" fmla="*/ 29 w 61"/>
                  <a:gd name="T15" fmla="*/ 99 h 104"/>
                  <a:gd name="T16" fmla="*/ 24 w 61"/>
                  <a:gd name="T17" fmla="*/ 102 h 104"/>
                  <a:gd name="T18" fmla="*/ 19 w 61"/>
                  <a:gd name="T19" fmla="*/ 104 h 104"/>
                  <a:gd name="T20" fmla="*/ 19 w 61"/>
                  <a:gd name="T21" fmla="*/ 104 h 104"/>
                  <a:gd name="T22" fmla="*/ 12 w 61"/>
                  <a:gd name="T23" fmla="*/ 103 h 104"/>
                  <a:gd name="T24" fmla="*/ 7 w 61"/>
                  <a:gd name="T25" fmla="*/ 102 h 104"/>
                  <a:gd name="T26" fmla="*/ 3 w 61"/>
                  <a:gd name="T27" fmla="*/ 99 h 104"/>
                  <a:gd name="T28" fmla="*/ 0 w 61"/>
                  <a:gd name="T29" fmla="*/ 91 h 104"/>
                  <a:gd name="T30" fmla="*/ 0 w 61"/>
                  <a:gd name="T31" fmla="*/ 91 h 104"/>
                  <a:gd name="T32" fmla="*/ 0 w 61"/>
                  <a:gd name="T33" fmla="*/ 89 h 104"/>
                  <a:gd name="T34" fmla="*/ 0 w 61"/>
                  <a:gd name="T35" fmla="*/ 89 h 104"/>
                  <a:gd name="T36" fmla="*/ 15 w 61"/>
                  <a:gd name="T37" fmla="*/ 76 h 104"/>
                  <a:gd name="T38" fmla="*/ 15 w 61"/>
                  <a:gd name="T39" fmla="*/ 76 h 104"/>
                  <a:gd name="T40" fmla="*/ 17 w 61"/>
                  <a:gd name="T41" fmla="*/ 74 h 104"/>
                  <a:gd name="T42" fmla="*/ 18 w 61"/>
                  <a:gd name="T43" fmla="*/ 75 h 104"/>
                  <a:gd name="T44" fmla="*/ 18 w 61"/>
                  <a:gd name="T45" fmla="*/ 75 h 104"/>
                  <a:gd name="T46" fmla="*/ 28 w 61"/>
                  <a:gd name="T47" fmla="*/ 78 h 104"/>
                  <a:gd name="T48" fmla="*/ 28 w 61"/>
                  <a:gd name="T49" fmla="*/ 78 h 104"/>
                  <a:gd name="T50" fmla="*/ 29 w 61"/>
                  <a:gd name="T51" fmla="*/ 78 h 104"/>
                  <a:gd name="T52" fmla="*/ 30 w 61"/>
                  <a:gd name="T53" fmla="*/ 78 h 104"/>
                  <a:gd name="T54" fmla="*/ 30 w 61"/>
                  <a:gd name="T55" fmla="*/ 78 h 104"/>
                  <a:gd name="T56" fmla="*/ 36 w 61"/>
                  <a:gd name="T57" fmla="*/ 68 h 104"/>
                  <a:gd name="T58" fmla="*/ 39 w 61"/>
                  <a:gd name="T59" fmla="*/ 63 h 104"/>
                  <a:gd name="T60" fmla="*/ 41 w 61"/>
                  <a:gd name="T61" fmla="*/ 57 h 104"/>
                  <a:gd name="T62" fmla="*/ 41 w 61"/>
                  <a:gd name="T63" fmla="*/ 57 h 104"/>
                  <a:gd name="T64" fmla="*/ 43 w 61"/>
                  <a:gd name="T65" fmla="*/ 51 h 104"/>
                  <a:gd name="T66" fmla="*/ 44 w 61"/>
                  <a:gd name="T67" fmla="*/ 46 h 104"/>
                  <a:gd name="T68" fmla="*/ 46 w 61"/>
                  <a:gd name="T69" fmla="*/ 34 h 104"/>
                  <a:gd name="T70" fmla="*/ 46 w 61"/>
                  <a:gd name="T71" fmla="*/ 34 h 104"/>
                  <a:gd name="T72" fmla="*/ 46 w 61"/>
                  <a:gd name="T73" fmla="*/ 33 h 104"/>
                  <a:gd name="T74" fmla="*/ 44 w 61"/>
                  <a:gd name="T75" fmla="*/ 32 h 104"/>
                  <a:gd name="T76" fmla="*/ 44 w 61"/>
                  <a:gd name="T77" fmla="*/ 32 h 104"/>
                  <a:gd name="T78" fmla="*/ 34 w 61"/>
                  <a:gd name="T79" fmla="*/ 29 h 104"/>
                  <a:gd name="T80" fmla="*/ 34 w 61"/>
                  <a:gd name="T81" fmla="*/ 29 h 104"/>
                  <a:gd name="T82" fmla="*/ 33 w 61"/>
                  <a:gd name="T83" fmla="*/ 28 h 104"/>
                  <a:gd name="T84" fmla="*/ 32 w 61"/>
                  <a:gd name="T85" fmla="*/ 26 h 104"/>
                  <a:gd name="T86" fmla="*/ 32 w 61"/>
                  <a:gd name="T87" fmla="*/ 26 h 104"/>
                  <a:gd name="T88" fmla="*/ 30 w 61"/>
                  <a:gd name="T89" fmla="*/ 6 h 104"/>
                  <a:gd name="T90" fmla="*/ 30 w 61"/>
                  <a:gd name="T91" fmla="*/ 6 h 104"/>
                  <a:gd name="T92" fmla="*/ 31 w 61"/>
                  <a:gd name="T93" fmla="*/ 5 h 104"/>
                  <a:gd name="T94" fmla="*/ 39 w 61"/>
                  <a:gd name="T95" fmla="*/ 0 h 104"/>
                  <a:gd name="T96" fmla="*/ 39 w 61"/>
                  <a:gd name="T97" fmla="*/ 0 h 104"/>
                  <a:gd name="T98" fmla="*/ 43 w 61"/>
                  <a:gd name="T99" fmla="*/ 1 h 104"/>
                  <a:gd name="T100" fmla="*/ 48 w 61"/>
                  <a:gd name="T101" fmla="*/ 3 h 104"/>
                  <a:gd name="T102" fmla="*/ 55 w 61"/>
                  <a:gd name="T103" fmla="*/ 7 h 104"/>
                  <a:gd name="T104" fmla="*/ 55 w 61"/>
                  <a:gd name="T105" fmla="*/ 7 h 104"/>
                  <a:gd name="T106" fmla="*/ 57 w 61"/>
                  <a:gd name="T107" fmla="*/ 12 h 104"/>
                  <a:gd name="T108" fmla="*/ 59 w 61"/>
                  <a:gd name="T109" fmla="*/ 17 h 104"/>
                  <a:gd name="T110" fmla="*/ 61 w 61"/>
                  <a:gd name="T111" fmla="*/ 24 h 104"/>
                  <a:gd name="T112" fmla="*/ 61 w 61"/>
                  <a:gd name="T113" fmla="*/ 30 h 104"/>
                  <a:gd name="T114" fmla="*/ 61 w 61"/>
                  <a:gd name="T115" fmla="*/ 39 h 104"/>
                  <a:gd name="T116" fmla="*/ 60 w 61"/>
                  <a:gd name="T117" fmla="*/ 46 h 104"/>
                  <a:gd name="T118" fmla="*/ 59 w 61"/>
                  <a:gd name="T119" fmla="*/ 54 h 104"/>
                  <a:gd name="T120" fmla="*/ 56 w 61"/>
                  <a:gd name="T121" fmla="*/ 62 h 104"/>
                  <a:gd name="T122" fmla="*/ 56 w 61"/>
                  <a:gd name="T123" fmla="*/ 6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04">
                    <a:moveTo>
                      <a:pt x="56" y="62"/>
                    </a:moveTo>
                    <a:lnTo>
                      <a:pt x="56" y="62"/>
                    </a:lnTo>
                    <a:lnTo>
                      <a:pt x="53" y="70"/>
                    </a:lnTo>
                    <a:lnTo>
                      <a:pt x="49" y="78"/>
                    </a:lnTo>
                    <a:lnTo>
                      <a:pt x="44" y="84"/>
                    </a:lnTo>
                    <a:lnTo>
                      <a:pt x="39" y="90"/>
                    </a:lnTo>
                    <a:lnTo>
                      <a:pt x="35" y="95"/>
                    </a:lnTo>
                    <a:lnTo>
                      <a:pt x="29" y="99"/>
                    </a:lnTo>
                    <a:lnTo>
                      <a:pt x="24" y="102"/>
                    </a:lnTo>
                    <a:lnTo>
                      <a:pt x="19" y="104"/>
                    </a:lnTo>
                    <a:lnTo>
                      <a:pt x="19" y="104"/>
                    </a:lnTo>
                    <a:lnTo>
                      <a:pt x="12" y="103"/>
                    </a:lnTo>
                    <a:lnTo>
                      <a:pt x="7" y="102"/>
                    </a:lnTo>
                    <a:lnTo>
                      <a:pt x="3" y="9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15" y="76"/>
                    </a:lnTo>
                    <a:lnTo>
                      <a:pt x="15" y="76"/>
                    </a:lnTo>
                    <a:lnTo>
                      <a:pt x="17" y="74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9" y="78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36" y="68"/>
                    </a:lnTo>
                    <a:lnTo>
                      <a:pt x="39" y="63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3" y="51"/>
                    </a:lnTo>
                    <a:lnTo>
                      <a:pt x="44" y="46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3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3" y="28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1" y="5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43" y="1"/>
                    </a:lnTo>
                    <a:lnTo>
                      <a:pt x="48" y="3"/>
                    </a:lnTo>
                    <a:lnTo>
                      <a:pt x="55" y="7"/>
                    </a:lnTo>
                    <a:lnTo>
                      <a:pt x="55" y="7"/>
                    </a:lnTo>
                    <a:lnTo>
                      <a:pt x="57" y="12"/>
                    </a:lnTo>
                    <a:lnTo>
                      <a:pt x="59" y="17"/>
                    </a:lnTo>
                    <a:lnTo>
                      <a:pt x="61" y="24"/>
                    </a:lnTo>
                    <a:lnTo>
                      <a:pt x="61" y="30"/>
                    </a:lnTo>
                    <a:lnTo>
                      <a:pt x="61" y="39"/>
                    </a:lnTo>
                    <a:lnTo>
                      <a:pt x="60" y="46"/>
                    </a:lnTo>
                    <a:lnTo>
                      <a:pt x="59" y="54"/>
                    </a:lnTo>
                    <a:lnTo>
                      <a:pt x="56" y="62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1" name="Freeform 54"/>
              <p:cNvSpPr>
                <a:spLocks/>
              </p:cNvSpPr>
              <p:nvPr/>
            </p:nvSpPr>
            <p:spPr bwMode="auto">
              <a:xfrm>
                <a:off x="988" y="1653"/>
                <a:ext cx="243" cy="147"/>
              </a:xfrm>
              <a:custGeom>
                <a:avLst/>
                <a:gdLst>
                  <a:gd name="T0" fmla="*/ 3 w 243"/>
                  <a:gd name="T1" fmla="*/ 146 h 147"/>
                  <a:gd name="T2" fmla="*/ 3 w 243"/>
                  <a:gd name="T3" fmla="*/ 146 h 147"/>
                  <a:gd name="T4" fmla="*/ 1 w 243"/>
                  <a:gd name="T5" fmla="*/ 109 h 147"/>
                  <a:gd name="T6" fmla="*/ 0 w 243"/>
                  <a:gd name="T7" fmla="*/ 79 h 147"/>
                  <a:gd name="T8" fmla="*/ 1 w 243"/>
                  <a:gd name="T9" fmla="*/ 61 h 147"/>
                  <a:gd name="T10" fmla="*/ 1 w 243"/>
                  <a:gd name="T11" fmla="*/ 53 h 147"/>
                  <a:gd name="T12" fmla="*/ 1 w 243"/>
                  <a:gd name="T13" fmla="*/ 53 h 147"/>
                  <a:gd name="T14" fmla="*/ 1 w 243"/>
                  <a:gd name="T15" fmla="*/ 50 h 147"/>
                  <a:gd name="T16" fmla="*/ 2 w 243"/>
                  <a:gd name="T17" fmla="*/ 47 h 147"/>
                  <a:gd name="T18" fmla="*/ 7 w 243"/>
                  <a:gd name="T19" fmla="*/ 42 h 147"/>
                  <a:gd name="T20" fmla="*/ 13 w 243"/>
                  <a:gd name="T21" fmla="*/ 37 h 147"/>
                  <a:gd name="T22" fmla="*/ 22 w 243"/>
                  <a:gd name="T23" fmla="*/ 33 h 147"/>
                  <a:gd name="T24" fmla="*/ 33 w 243"/>
                  <a:gd name="T25" fmla="*/ 30 h 147"/>
                  <a:gd name="T26" fmla="*/ 45 w 243"/>
                  <a:gd name="T27" fmla="*/ 27 h 147"/>
                  <a:gd name="T28" fmla="*/ 58 w 243"/>
                  <a:gd name="T29" fmla="*/ 26 h 147"/>
                  <a:gd name="T30" fmla="*/ 71 w 243"/>
                  <a:gd name="T31" fmla="*/ 25 h 147"/>
                  <a:gd name="T32" fmla="*/ 71 w 243"/>
                  <a:gd name="T33" fmla="*/ 25 h 147"/>
                  <a:gd name="T34" fmla="*/ 84 w 243"/>
                  <a:gd name="T35" fmla="*/ 25 h 147"/>
                  <a:gd name="T36" fmla="*/ 94 w 243"/>
                  <a:gd name="T37" fmla="*/ 27 h 147"/>
                  <a:gd name="T38" fmla="*/ 105 w 243"/>
                  <a:gd name="T39" fmla="*/ 28 h 147"/>
                  <a:gd name="T40" fmla="*/ 113 w 243"/>
                  <a:gd name="T41" fmla="*/ 30 h 147"/>
                  <a:gd name="T42" fmla="*/ 125 w 243"/>
                  <a:gd name="T43" fmla="*/ 35 h 147"/>
                  <a:gd name="T44" fmla="*/ 135 w 243"/>
                  <a:gd name="T45" fmla="*/ 39 h 147"/>
                  <a:gd name="T46" fmla="*/ 178 w 243"/>
                  <a:gd name="T47" fmla="*/ 63 h 147"/>
                  <a:gd name="T48" fmla="*/ 161 w 243"/>
                  <a:gd name="T49" fmla="*/ 30 h 147"/>
                  <a:gd name="T50" fmla="*/ 161 w 243"/>
                  <a:gd name="T51" fmla="*/ 30 h 147"/>
                  <a:gd name="T52" fmla="*/ 160 w 243"/>
                  <a:gd name="T53" fmla="*/ 26 h 147"/>
                  <a:gd name="T54" fmla="*/ 159 w 243"/>
                  <a:gd name="T55" fmla="*/ 22 h 147"/>
                  <a:gd name="T56" fmla="*/ 159 w 243"/>
                  <a:gd name="T57" fmla="*/ 17 h 147"/>
                  <a:gd name="T58" fmla="*/ 160 w 243"/>
                  <a:gd name="T59" fmla="*/ 13 h 147"/>
                  <a:gd name="T60" fmla="*/ 162 w 243"/>
                  <a:gd name="T61" fmla="*/ 10 h 147"/>
                  <a:gd name="T62" fmla="*/ 164 w 243"/>
                  <a:gd name="T63" fmla="*/ 7 h 147"/>
                  <a:gd name="T64" fmla="*/ 168 w 243"/>
                  <a:gd name="T65" fmla="*/ 4 h 147"/>
                  <a:gd name="T66" fmla="*/ 171 w 243"/>
                  <a:gd name="T67" fmla="*/ 2 h 147"/>
                  <a:gd name="T68" fmla="*/ 171 w 243"/>
                  <a:gd name="T69" fmla="*/ 2 h 147"/>
                  <a:gd name="T70" fmla="*/ 175 w 243"/>
                  <a:gd name="T71" fmla="*/ 0 h 147"/>
                  <a:gd name="T72" fmla="*/ 179 w 243"/>
                  <a:gd name="T73" fmla="*/ 0 h 147"/>
                  <a:gd name="T74" fmla="*/ 183 w 243"/>
                  <a:gd name="T75" fmla="*/ 0 h 147"/>
                  <a:gd name="T76" fmla="*/ 187 w 243"/>
                  <a:gd name="T77" fmla="*/ 0 h 147"/>
                  <a:gd name="T78" fmla="*/ 190 w 243"/>
                  <a:gd name="T79" fmla="*/ 2 h 147"/>
                  <a:gd name="T80" fmla="*/ 194 w 243"/>
                  <a:gd name="T81" fmla="*/ 4 h 147"/>
                  <a:gd name="T82" fmla="*/ 196 w 243"/>
                  <a:gd name="T83" fmla="*/ 7 h 147"/>
                  <a:gd name="T84" fmla="*/ 199 w 243"/>
                  <a:gd name="T85" fmla="*/ 11 h 147"/>
                  <a:gd name="T86" fmla="*/ 243 w 243"/>
                  <a:gd name="T87" fmla="*/ 98 h 147"/>
                  <a:gd name="T88" fmla="*/ 204 w 243"/>
                  <a:gd name="T89" fmla="*/ 124 h 147"/>
                  <a:gd name="T90" fmla="*/ 143 w 243"/>
                  <a:gd name="T91" fmla="*/ 92 h 147"/>
                  <a:gd name="T92" fmla="*/ 143 w 243"/>
                  <a:gd name="T93" fmla="*/ 92 h 147"/>
                  <a:gd name="T94" fmla="*/ 142 w 243"/>
                  <a:gd name="T95" fmla="*/ 116 h 147"/>
                  <a:gd name="T96" fmla="*/ 140 w 243"/>
                  <a:gd name="T97" fmla="*/ 147 h 147"/>
                  <a:gd name="T98" fmla="*/ 139 w 243"/>
                  <a:gd name="T9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" h="147">
                    <a:moveTo>
                      <a:pt x="3" y="146"/>
                    </a:moveTo>
                    <a:lnTo>
                      <a:pt x="3" y="146"/>
                    </a:lnTo>
                    <a:lnTo>
                      <a:pt x="1" y="109"/>
                    </a:lnTo>
                    <a:lnTo>
                      <a:pt x="0" y="79"/>
                    </a:lnTo>
                    <a:lnTo>
                      <a:pt x="1" y="61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1" y="50"/>
                    </a:lnTo>
                    <a:lnTo>
                      <a:pt x="2" y="47"/>
                    </a:lnTo>
                    <a:lnTo>
                      <a:pt x="7" y="42"/>
                    </a:lnTo>
                    <a:lnTo>
                      <a:pt x="13" y="37"/>
                    </a:lnTo>
                    <a:lnTo>
                      <a:pt x="22" y="33"/>
                    </a:lnTo>
                    <a:lnTo>
                      <a:pt x="33" y="30"/>
                    </a:lnTo>
                    <a:lnTo>
                      <a:pt x="45" y="27"/>
                    </a:lnTo>
                    <a:lnTo>
                      <a:pt x="58" y="26"/>
                    </a:lnTo>
                    <a:lnTo>
                      <a:pt x="71" y="25"/>
                    </a:lnTo>
                    <a:lnTo>
                      <a:pt x="71" y="25"/>
                    </a:lnTo>
                    <a:lnTo>
                      <a:pt x="84" y="25"/>
                    </a:lnTo>
                    <a:lnTo>
                      <a:pt x="94" y="27"/>
                    </a:lnTo>
                    <a:lnTo>
                      <a:pt x="105" y="28"/>
                    </a:lnTo>
                    <a:lnTo>
                      <a:pt x="113" y="30"/>
                    </a:lnTo>
                    <a:lnTo>
                      <a:pt x="125" y="35"/>
                    </a:lnTo>
                    <a:lnTo>
                      <a:pt x="135" y="39"/>
                    </a:lnTo>
                    <a:lnTo>
                      <a:pt x="178" y="63"/>
                    </a:lnTo>
                    <a:lnTo>
                      <a:pt x="161" y="30"/>
                    </a:lnTo>
                    <a:lnTo>
                      <a:pt x="161" y="30"/>
                    </a:lnTo>
                    <a:lnTo>
                      <a:pt x="160" y="26"/>
                    </a:lnTo>
                    <a:lnTo>
                      <a:pt x="159" y="22"/>
                    </a:lnTo>
                    <a:lnTo>
                      <a:pt x="159" y="17"/>
                    </a:lnTo>
                    <a:lnTo>
                      <a:pt x="160" y="13"/>
                    </a:lnTo>
                    <a:lnTo>
                      <a:pt x="162" y="10"/>
                    </a:lnTo>
                    <a:lnTo>
                      <a:pt x="164" y="7"/>
                    </a:lnTo>
                    <a:lnTo>
                      <a:pt x="168" y="4"/>
                    </a:lnTo>
                    <a:lnTo>
                      <a:pt x="171" y="2"/>
                    </a:lnTo>
                    <a:lnTo>
                      <a:pt x="171" y="2"/>
                    </a:lnTo>
                    <a:lnTo>
                      <a:pt x="175" y="0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7" y="0"/>
                    </a:lnTo>
                    <a:lnTo>
                      <a:pt x="190" y="2"/>
                    </a:lnTo>
                    <a:lnTo>
                      <a:pt x="194" y="4"/>
                    </a:lnTo>
                    <a:lnTo>
                      <a:pt x="196" y="7"/>
                    </a:lnTo>
                    <a:lnTo>
                      <a:pt x="199" y="11"/>
                    </a:lnTo>
                    <a:lnTo>
                      <a:pt x="243" y="98"/>
                    </a:lnTo>
                    <a:lnTo>
                      <a:pt x="204" y="124"/>
                    </a:lnTo>
                    <a:lnTo>
                      <a:pt x="143" y="92"/>
                    </a:lnTo>
                    <a:lnTo>
                      <a:pt x="143" y="92"/>
                    </a:lnTo>
                    <a:lnTo>
                      <a:pt x="142" y="116"/>
                    </a:lnTo>
                    <a:lnTo>
                      <a:pt x="140" y="147"/>
                    </a:lnTo>
                    <a:lnTo>
                      <a:pt x="139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2" name="Freeform 55"/>
              <p:cNvSpPr>
                <a:spLocks/>
              </p:cNvSpPr>
              <p:nvPr/>
            </p:nvSpPr>
            <p:spPr bwMode="auto">
              <a:xfrm>
                <a:off x="1560" y="941"/>
                <a:ext cx="77" cy="131"/>
              </a:xfrm>
              <a:custGeom>
                <a:avLst/>
                <a:gdLst>
                  <a:gd name="T0" fmla="*/ 7 w 77"/>
                  <a:gd name="T1" fmla="*/ 78 h 131"/>
                  <a:gd name="T2" fmla="*/ 15 w 77"/>
                  <a:gd name="T3" fmla="*/ 98 h 131"/>
                  <a:gd name="T4" fmla="*/ 26 w 77"/>
                  <a:gd name="T5" fmla="*/ 113 h 131"/>
                  <a:gd name="T6" fmla="*/ 40 w 77"/>
                  <a:gd name="T7" fmla="*/ 125 h 131"/>
                  <a:gd name="T8" fmla="*/ 53 w 77"/>
                  <a:gd name="T9" fmla="*/ 131 h 131"/>
                  <a:gd name="T10" fmla="*/ 62 w 77"/>
                  <a:gd name="T11" fmla="*/ 129 h 131"/>
                  <a:gd name="T12" fmla="*/ 73 w 77"/>
                  <a:gd name="T13" fmla="*/ 125 h 131"/>
                  <a:gd name="T14" fmla="*/ 76 w 77"/>
                  <a:gd name="T15" fmla="*/ 113 h 131"/>
                  <a:gd name="T16" fmla="*/ 76 w 77"/>
                  <a:gd name="T17" fmla="*/ 111 h 131"/>
                  <a:gd name="T18" fmla="*/ 58 w 77"/>
                  <a:gd name="T19" fmla="*/ 94 h 131"/>
                  <a:gd name="T20" fmla="*/ 56 w 77"/>
                  <a:gd name="T21" fmla="*/ 93 h 131"/>
                  <a:gd name="T22" fmla="*/ 53 w 77"/>
                  <a:gd name="T23" fmla="*/ 93 h 131"/>
                  <a:gd name="T24" fmla="*/ 42 w 77"/>
                  <a:gd name="T25" fmla="*/ 97 h 131"/>
                  <a:gd name="T26" fmla="*/ 39 w 77"/>
                  <a:gd name="T27" fmla="*/ 97 h 131"/>
                  <a:gd name="T28" fmla="*/ 35 w 77"/>
                  <a:gd name="T29" fmla="*/ 92 h 131"/>
                  <a:gd name="T30" fmla="*/ 27 w 77"/>
                  <a:gd name="T31" fmla="*/ 79 h 131"/>
                  <a:gd name="T32" fmla="*/ 24 w 77"/>
                  <a:gd name="T33" fmla="*/ 72 h 131"/>
                  <a:gd name="T34" fmla="*/ 20 w 77"/>
                  <a:gd name="T35" fmla="*/ 57 h 131"/>
                  <a:gd name="T36" fmla="*/ 19 w 77"/>
                  <a:gd name="T37" fmla="*/ 43 h 131"/>
                  <a:gd name="T38" fmla="*/ 20 w 77"/>
                  <a:gd name="T39" fmla="*/ 42 h 131"/>
                  <a:gd name="T40" fmla="*/ 21 w 77"/>
                  <a:gd name="T41" fmla="*/ 41 h 131"/>
                  <a:gd name="T42" fmla="*/ 34 w 77"/>
                  <a:gd name="T43" fmla="*/ 37 h 131"/>
                  <a:gd name="T44" fmla="*/ 36 w 77"/>
                  <a:gd name="T45" fmla="*/ 33 h 131"/>
                  <a:gd name="T46" fmla="*/ 38 w 77"/>
                  <a:gd name="T47" fmla="*/ 9 h 131"/>
                  <a:gd name="T48" fmla="*/ 38 w 77"/>
                  <a:gd name="T49" fmla="*/ 7 h 131"/>
                  <a:gd name="T50" fmla="*/ 27 w 77"/>
                  <a:gd name="T51" fmla="*/ 0 h 131"/>
                  <a:gd name="T52" fmla="*/ 21 w 77"/>
                  <a:gd name="T53" fmla="*/ 2 h 131"/>
                  <a:gd name="T54" fmla="*/ 9 w 77"/>
                  <a:gd name="T55" fmla="*/ 9 h 131"/>
                  <a:gd name="T56" fmla="*/ 5 w 77"/>
                  <a:gd name="T57" fmla="*/ 15 h 131"/>
                  <a:gd name="T58" fmla="*/ 1 w 77"/>
                  <a:gd name="T59" fmla="*/ 30 h 131"/>
                  <a:gd name="T60" fmla="*/ 0 w 77"/>
                  <a:gd name="T61" fmla="*/ 49 h 131"/>
                  <a:gd name="T62" fmla="*/ 3 w 77"/>
                  <a:gd name="T63" fmla="*/ 68 h 131"/>
                  <a:gd name="T64" fmla="*/ 7 w 77"/>
                  <a:gd name="T65" fmla="*/ 7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31">
                    <a:moveTo>
                      <a:pt x="7" y="78"/>
                    </a:moveTo>
                    <a:lnTo>
                      <a:pt x="7" y="78"/>
                    </a:lnTo>
                    <a:lnTo>
                      <a:pt x="11" y="89"/>
                    </a:lnTo>
                    <a:lnTo>
                      <a:pt x="15" y="98"/>
                    </a:lnTo>
                    <a:lnTo>
                      <a:pt x="20" y="106"/>
                    </a:lnTo>
                    <a:lnTo>
                      <a:pt x="26" y="113"/>
                    </a:lnTo>
                    <a:lnTo>
                      <a:pt x="33" y="120"/>
                    </a:lnTo>
                    <a:lnTo>
                      <a:pt x="40" y="125"/>
                    </a:lnTo>
                    <a:lnTo>
                      <a:pt x="46" y="128"/>
                    </a:lnTo>
                    <a:lnTo>
                      <a:pt x="53" y="131"/>
                    </a:lnTo>
                    <a:lnTo>
                      <a:pt x="53" y="131"/>
                    </a:lnTo>
                    <a:lnTo>
                      <a:pt x="62" y="129"/>
                    </a:lnTo>
                    <a:lnTo>
                      <a:pt x="68" y="128"/>
                    </a:lnTo>
                    <a:lnTo>
                      <a:pt x="73" y="125"/>
                    </a:lnTo>
                    <a:lnTo>
                      <a:pt x="76" y="113"/>
                    </a:lnTo>
                    <a:lnTo>
                      <a:pt x="76" y="113"/>
                    </a:lnTo>
                    <a:lnTo>
                      <a:pt x="77" y="112"/>
                    </a:lnTo>
                    <a:lnTo>
                      <a:pt x="76" y="111"/>
                    </a:lnTo>
                    <a:lnTo>
                      <a:pt x="76" y="111"/>
                    </a:lnTo>
                    <a:lnTo>
                      <a:pt x="58" y="94"/>
                    </a:lnTo>
                    <a:lnTo>
                      <a:pt x="58" y="94"/>
                    </a:lnTo>
                    <a:lnTo>
                      <a:pt x="56" y="93"/>
                    </a:lnTo>
                    <a:lnTo>
                      <a:pt x="53" y="93"/>
                    </a:lnTo>
                    <a:lnTo>
                      <a:pt x="53" y="93"/>
                    </a:lnTo>
                    <a:lnTo>
                      <a:pt x="42" y="97"/>
                    </a:lnTo>
                    <a:lnTo>
                      <a:pt x="42" y="97"/>
                    </a:lnTo>
                    <a:lnTo>
                      <a:pt x="40" y="98"/>
                    </a:lnTo>
                    <a:lnTo>
                      <a:pt x="39" y="97"/>
                    </a:lnTo>
                    <a:lnTo>
                      <a:pt x="39" y="97"/>
                    </a:lnTo>
                    <a:lnTo>
                      <a:pt x="35" y="92"/>
                    </a:lnTo>
                    <a:lnTo>
                      <a:pt x="31" y="86"/>
                    </a:lnTo>
                    <a:lnTo>
                      <a:pt x="27" y="79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2" y="65"/>
                    </a:lnTo>
                    <a:lnTo>
                      <a:pt x="20" y="57"/>
                    </a:lnTo>
                    <a:lnTo>
                      <a:pt x="19" y="51"/>
                    </a:lnTo>
                    <a:lnTo>
                      <a:pt x="19" y="43"/>
                    </a:lnTo>
                    <a:lnTo>
                      <a:pt x="19" y="43"/>
                    </a:lnTo>
                    <a:lnTo>
                      <a:pt x="20" y="42"/>
                    </a:lnTo>
                    <a:lnTo>
                      <a:pt x="21" y="41"/>
                    </a:lnTo>
                    <a:lnTo>
                      <a:pt x="21" y="41"/>
                    </a:lnTo>
                    <a:lnTo>
                      <a:pt x="34" y="37"/>
                    </a:lnTo>
                    <a:lnTo>
                      <a:pt x="34" y="37"/>
                    </a:lnTo>
                    <a:lnTo>
                      <a:pt x="36" y="35"/>
                    </a:lnTo>
                    <a:lnTo>
                      <a:pt x="36" y="33"/>
                    </a:lnTo>
                    <a:lnTo>
                      <a:pt x="36" y="33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3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3" y="22"/>
                    </a:lnTo>
                    <a:lnTo>
                      <a:pt x="1" y="30"/>
                    </a:lnTo>
                    <a:lnTo>
                      <a:pt x="0" y="39"/>
                    </a:lnTo>
                    <a:lnTo>
                      <a:pt x="0" y="49"/>
                    </a:lnTo>
                    <a:lnTo>
                      <a:pt x="1" y="58"/>
                    </a:lnTo>
                    <a:lnTo>
                      <a:pt x="3" y="68"/>
                    </a:lnTo>
                    <a:lnTo>
                      <a:pt x="7" y="78"/>
                    </a:lnTo>
                    <a:lnTo>
                      <a:pt x="7" y="7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3" name="Freeform 56"/>
              <p:cNvSpPr>
                <a:spLocks/>
              </p:cNvSpPr>
              <p:nvPr/>
            </p:nvSpPr>
            <p:spPr bwMode="auto">
              <a:xfrm>
                <a:off x="1248" y="2107"/>
                <a:ext cx="214" cy="173"/>
              </a:xfrm>
              <a:custGeom>
                <a:avLst/>
                <a:gdLst>
                  <a:gd name="T0" fmla="*/ 214 w 214"/>
                  <a:gd name="T1" fmla="*/ 69 h 173"/>
                  <a:gd name="T2" fmla="*/ 214 w 214"/>
                  <a:gd name="T3" fmla="*/ 69 h 173"/>
                  <a:gd name="T4" fmla="*/ 213 w 214"/>
                  <a:gd name="T5" fmla="*/ 62 h 173"/>
                  <a:gd name="T6" fmla="*/ 210 w 214"/>
                  <a:gd name="T7" fmla="*/ 55 h 173"/>
                  <a:gd name="T8" fmla="*/ 207 w 214"/>
                  <a:gd name="T9" fmla="*/ 49 h 173"/>
                  <a:gd name="T10" fmla="*/ 203 w 214"/>
                  <a:gd name="T11" fmla="*/ 42 h 173"/>
                  <a:gd name="T12" fmla="*/ 199 w 214"/>
                  <a:gd name="T13" fmla="*/ 36 h 173"/>
                  <a:gd name="T14" fmla="*/ 192 w 214"/>
                  <a:gd name="T15" fmla="*/ 30 h 173"/>
                  <a:gd name="T16" fmla="*/ 186 w 214"/>
                  <a:gd name="T17" fmla="*/ 25 h 173"/>
                  <a:gd name="T18" fmla="*/ 180 w 214"/>
                  <a:gd name="T19" fmla="*/ 20 h 173"/>
                  <a:gd name="T20" fmla="*/ 172 w 214"/>
                  <a:gd name="T21" fmla="*/ 15 h 173"/>
                  <a:gd name="T22" fmla="*/ 165 w 214"/>
                  <a:gd name="T23" fmla="*/ 12 h 173"/>
                  <a:gd name="T24" fmla="*/ 155 w 214"/>
                  <a:gd name="T25" fmla="*/ 8 h 173"/>
                  <a:gd name="T26" fmla="*/ 147 w 214"/>
                  <a:gd name="T27" fmla="*/ 5 h 173"/>
                  <a:gd name="T28" fmla="*/ 138 w 214"/>
                  <a:gd name="T29" fmla="*/ 3 h 173"/>
                  <a:gd name="T30" fmla="*/ 128 w 214"/>
                  <a:gd name="T31" fmla="*/ 2 h 173"/>
                  <a:gd name="T32" fmla="*/ 117 w 214"/>
                  <a:gd name="T33" fmla="*/ 1 h 173"/>
                  <a:gd name="T34" fmla="*/ 107 w 214"/>
                  <a:gd name="T35" fmla="*/ 0 h 173"/>
                  <a:gd name="T36" fmla="*/ 107 w 214"/>
                  <a:gd name="T37" fmla="*/ 0 h 173"/>
                  <a:gd name="T38" fmla="*/ 97 w 214"/>
                  <a:gd name="T39" fmla="*/ 1 h 173"/>
                  <a:gd name="T40" fmla="*/ 85 w 214"/>
                  <a:gd name="T41" fmla="*/ 2 h 173"/>
                  <a:gd name="T42" fmla="*/ 75 w 214"/>
                  <a:gd name="T43" fmla="*/ 4 h 173"/>
                  <a:gd name="T44" fmla="*/ 66 w 214"/>
                  <a:gd name="T45" fmla="*/ 6 h 173"/>
                  <a:gd name="T46" fmla="*/ 57 w 214"/>
                  <a:gd name="T47" fmla="*/ 9 h 173"/>
                  <a:gd name="T48" fmla="*/ 47 w 214"/>
                  <a:gd name="T49" fmla="*/ 13 h 173"/>
                  <a:gd name="T50" fmla="*/ 39 w 214"/>
                  <a:gd name="T51" fmla="*/ 17 h 173"/>
                  <a:gd name="T52" fmla="*/ 32 w 214"/>
                  <a:gd name="T53" fmla="*/ 22 h 173"/>
                  <a:gd name="T54" fmla="*/ 25 w 214"/>
                  <a:gd name="T55" fmla="*/ 27 h 173"/>
                  <a:gd name="T56" fmla="*/ 19 w 214"/>
                  <a:gd name="T57" fmla="*/ 33 h 173"/>
                  <a:gd name="T58" fmla="*/ 13 w 214"/>
                  <a:gd name="T59" fmla="*/ 40 h 173"/>
                  <a:gd name="T60" fmla="*/ 8 w 214"/>
                  <a:gd name="T61" fmla="*/ 47 h 173"/>
                  <a:gd name="T62" fmla="*/ 5 w 214"/>
                  <a:gd name="T63" fmla="*/ 54 h 173"/>
                  <a:gd name="T64" fmla="*/ 2 w 214"/>
                  <a:gd name="T65" fmla="*/ 61 h 173"/>
                  <a:gd name="T66" fmla="*/ 1 w 214"/>
                  <a:gd name="T67" fmla="*/ 69 h 173"/>
                  <a:gd name="T68" fmla="*/ 0 w 214"/>
                  <a:gd name="T69" fmla="*/ 77 h 173"/>
                  <a:gd name="T70" fmla="*/ 0 w 214"/>
                  <a:gd name="T71" fmla="*/ 77 h 173"/>
                  <a:gd name="T72" fmla="*/ 1 w 214"/>
                  <a:gd name="T73" fmla="*/ 85 h 173"/>
                  <a:gd name="T74" fmla="*/ 2 w 214"/>
                  <a:gd name="T75" fmla="*/ 92 h 173"/>
                  <a:gd name="T76" fmla="*/ 5 w 214"/>
                  <a:gd name="T77" fmla="*/ 100 h 173"/>
                  <a:gd name="T78" fmla="*/ 8 w 214"/>
                  <a:gd name="T79" fmla="*/ 108 h 173"/>
                  <a:gd name="T80" fmla="*/ 13 w 214"/>
                  <a:gd name="T81" fmla="*/ 114 h 173"/>
                  <a:gd name="T82" fmla="*/ 19 w 214"/>
                  <a:gd name="T83" fmla="*/ 120 h 173"/>
                  <a:gd name="T84" fmla="*/ 25 w 214"/>
                  <a:gd name="T85" fmla="*/ 126 h 173"/>
                  <a:gd name="T86" fmla="*/ 32 w 214"/>
                  <a:gd name="T87" fmla="*/ 132 h 173"/>
                  <a:gd name="T88" fmla="*/ 13 w 214"/>
                  <a:gd name="T89" fmla="*/ 173 h 173"/>
                  <a:gd name="T90" fmla="*/ 63 w 214"/>
                  <a:gd name="T91" fmla="*/ 148 h 173"/>
                  <a:gd name="T92" fmla="*/ 63 w 214"/>
                  <a:gd name="T93" fmla="*/ 148 h 173"/>
                  <a:gd name="T94" fmla="*/ 81 w 214"/>
                  <a:gd name="T95" fmla="*/ 152 h 173"/>
                  <a:gd name="T96" fmla="*/ 91 w 214"/>
                  <a:gd name="T97" fmla="*/ 153 h 173"/>
                  <a:gd name="T98" fmla="*/ 100 w 214"/>
                  <a:gd name="T99" fmla="*/ 15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3">
                    <a:moveTo>
                      <a:pt x="214" y="69"/>
                    </a:moveTo>
                    <a:lnTo>
                      <a:pt x="214" y="69"/>
                    </a:lnTo>
                    <a:lnTo>
                      <a:pt x="213" y="62"/>
                    </a:lnTo>
                    <a:lnTo>
                      <a:pt x="210" y="55"/>
                    </a:lnTo>
                    <a:lnTo>
                      <a:pt x="207" y="49"/>
                    </a:lnTo>
                    <a:lnTo>
                      <a:pt x="203" y="42"/>
                    </a:lnTo>
                    <a:lnTo>
                      <a:pt x="199" y="36"/>
                    </a:lnTo>
                    <a:lnTo>
                      <a:pt x="192" y="30"/>
                    </a:lnTo>
                    <a:lnTo>
                      <a:pt x="186" y="25"/>
                    </a:lnTo>
                    <a:lnTo>
                      <a:pt x="180" y="20"/>
                    </a:lnTo>
                    <a:lnTo>
                      <a:pt x="172" y="15"/>
                    </a:lnTo>
                    <a:lnTo>
                      <a:pt x="165" y="12"/>
                    </a:lnTo>
                    <a:lnTo>
                      <a:pt x="155" y="8"/>
                    </a:lnTo>
                    <a:lnTo>
                      <a:pt x="147" y="5"/>
                    </a:lnTo>
                    <a:lnTo>
                      <a:pt x="138" y="3"/>
                    </a:lnTo>
                    <a:lnTo>
                      <a:pt x="128" y="2"/>
                    </a:lnTo>
                    <a:lnTo>
                      <a:pt x="117" y="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5" y="2"/>
                    </a:lnTo>
                    <a:lnTo>
                      <a:pt x="75" y="4"/>
                    </a:lnTo>
                    <a:lnTo>
                      <a:pt x="66" y="6"/>
                    </a:lnTo>
                    <a:lnTo>
                      <a:pt x="57" y="9"/>
                    </a:lnTo>
                    <a:lnTo>
                      <a:pt x="47" y="13"/>
                    </a:lnTo>
                    <a:lnTo>
                      <a:pt x="39" y="17"/>
                    </a:lnTo>
                    <a:lnTo>
                      <a:pt x="32" y="22"/>
                    </a:lnTo>
                    <a:lnTo>
                      <a:pt x="25" y="27"/>
                    </a:lnTo>
                    <a:lnTo>
                      <a:pt x="19" y="33"/>
                    </a:lnTo>
                    <a:lnTo>
                      <a:pt x="13" y="40"/>
                    </a:lnTo>
                    <a:lnTo>
                      <a:pt x="8" y="47"/>
                    </a:lnTo>
                    <a:lnTo>
                      <a:pt x="5" y="54"/>
                    </a:lnTo>
                    <a:lnTo>
                      <a:pt x="2" y="61"/>
                    </a:lnTo>
                    <a:lnTo>
                      <a:pt x="1" y="69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" y="85"/>
                    </a:lnTo>
                    <a:lnTo>
                      <a:pt x="2" y="92"/>
                    </a:lnTo>
                    <a:lnTo>
                      <a:pt x="5" y="100"/>
                    </a:lnTo>
                    <a:lnTo>
                      <a:pt x="8" y="108"/>
                    </a:lnTo>
                    <a:lnTo>
                      <a:pt x="13" y="114"/>
                    </a:lnTo>
                    <a:lnTo>
                      <a:pt x="19" y="120"/>
                    </a:lnTo>
                    <a:lnTo>
                      <a:pt x="25" y="126"/>
                    </a:lnTo>
                    <a:lnTo>
                      <a:pt x="32" y="132"/>
                    </a:lnTo>
                    <a:lnTo>
                      <a:pt x="13" y="173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81" y="152"/>
                    </a:lnTo>
                    <a:lnTo>
                      <a:pt x="91" y="153"/>
                    </a:lnTo>
                    <a:lnTo>
                      <a:pt x="100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4" name="Freeform 57"/>
              <p:cNvSpPr>
                <a:spLocks/>
              </p:cNvSpPr>
              <p:nvPr/>
            </p:nvSpPr>
            <p:spPr bwMode="auto">
              <a:xfrm>
                <a:off x="1353" y="2183"/>
                <a:ext cx="163" cy="132"/>
              </a:xfrm>
              <a:custGeom>
                <a:avLst/>
                <a:gdLst>
                  <a:gd name="T0" fmla="*/ 81 w 163"/>
                  <a:gd name="T1" fmla="*/ 0 h 132"/>
                  <a:gd name="T2" fmla="*/ 81 w 163"/>
                  <a:gd name="T3" fmla="*/ 0 h 132"/>
                  <a:gd name="T4" fmla="*/ 98 w 163"/>
                  <a:gd name="T5" fmla="*/ 1 h 132"/>
                  <a:gd name="T6" fmla="*/ 113 w 163"/>
                  <a:gd name="T7" fmla="*/ 4 h 132"/>
                  <a:gd name="T8" fmla="*/ 127 w 163"/>
                  <a:gd name="T9" fmla="*/ 10 h 132"/>
                  <a:gd name="T10" fmla="*/ 140 w 163"/>
                  <a:gd name="T11" fmla="*/ 17 h 132"/>
                  <a:gd name="T12" fmla="*/ 145 w 163"/>
                  <a:gd name="T13" fmla="*/ 21 h 132"/>
                  <a:gd name="T14" fmla="*/ 149 w 163"/>
                  <a:gd name="T15" fmla="*/ 25 h 132"/>
                  <a:gd name="T16" fmla="*/ 153 w 163"/>
                  <a:gd name="T17" fmla="*/ 30 h 132"/>
                  <a:gd name="T18" fmla="*/ 157 w 163"/>
                  <a:gd name="T19" fmla="*/ 36 h 132"/>
                  <a:gd name="T20" fmla="*/ 159 w 163"/>
                  <a:gd name="T21" fmla="*/ 41 h 132"/>
                  <a:gd name="T22" fmla="*/ 161 w 163"/>
                  <a:gd name="T23" fmla="*/ 46 h 132"/>
                  <a:gd name="T24" fmla="*/ 162 w 163"/>
                  <a:gd name="T25" fmla="*/ 52 h 132"/>
                  <a:gd name="T26" fmla="*/ 163 w 163"/>
                  <a:gd name="T27" fmla="*/ 58 h 132"/>
                  <a:gd name="T28" fmla="*/ 163 w 163"/>
                  <a:gd name="T29" fmla="*/ 58 h 132"/>
                  <a:gd name="T30" fmla="*/ 162 w 163"/>
                  <a:gd name="T31" fmla="*/ 64 h 132"/>
                  <a:gd name="T32" fmla="*/ 161 w 163"/>
                  <a:gd name="T33" fmla="*/ 71 h 132"/>
                  <a:gd name="T34" fmla="*/ 159 w 163"/>
                  <a:gd name="T35" fmla="*/ 76 h 132"/>
                  <a:gd name="T36" fmla="*/ 157 w 163"/>
                  <a:gd name="T37" fmla="*/ 81 h 132"/>
                  <a:gd name="T38" fmla="*/ 153 w 163"/>
                  <a:gd name="T39" fmla="*/ 86 h 132"/>
                  <a:gd name="T40" fmla="*/ 149 w 163"/>
                  <a:gd name="T41" fmla="*/ 91 h 132"/>
                  <a:gd name="T42" fmla="*/ 144 w 163"/>
                  <a:gd name="T43" fmla="*/ 96 h 132"/>
                  <a:gd name="T44" fmla="*/ 139 w 163"/>
                  <a:gd name="T45" fmla="*/ 100 h 132"/>
                  <a:gd name="T46" fmla="*/ 153 w 163"/>
                  <a:gd name="T47" fmla="*/ 132 h 132"/>
                  <a:gd name="T48" fmla="*/ 115 w 163"/>
                  <a:gd name="T49" fmla="*/ 112 h 132"/>
                  <a:gd name="T50" fmla="*/ 115 w 163"/>
                  <a:gd name="T51" fmla="*/ 112 h 132"/>
                  <a:gd name="T52" fmla="*/ 107 w 163"/>
                  <a:gd name="T53" fmla="*/ 114 h 132"/>
                  <a:gd name="T54" fmla="*/ 99 w 163"/>
                  <a:gd name="T55" fmla="*/ 116 h 132"/>
                  <a:gd name="T56" fmla="*/ 90 w 163"/>
                  <a:gd name="T57" fmla="*/ 117 h 132"/>
                  <a:gd name="T58" fmla="*/ 81 w 163"/>
                  <a:gd name="T59" fmla="*/ 117 h 132"/>
                  <a:gd name="T60" fmla="*/ 81 w 163"/>
                  <a:gd name="T61" fmla="*/ 117 h 132"/>
                  <a:gd name="T62" fmla="*/ 65 w 163"/>
                  <a:gd name="T63" fmla="*/ 116 h 132"/>
                  <a:gd name="T64" fmla="*/ 49 w 163"/>
                  <a:gd name="T65" fmla="*/ 113 h 132"/>
                  <a:gd name="T66" fmla="*/ 36 w 163"/>
                  <a:gd name="T67" fmla="*/ 107 h 132"/>
                  <a:gd name="T68" fmla="*/ 24 w 163"/>
                  <a:gd name="T69" fmla="*/ 100 h 132"/>
                  <a:gd name="T70" fmla="*/ 18 w 163"/>
                  <a:gd name="T71" fmla="*/ 95 h 132"/>
                  <a:gd name="T72" fmla="*/ 14 w 163"/>
                  <a:gd name="T73" fmla="*/ 91 h 132"/>
                  <a:gd name="T74" fmla="*/ 10 w 163"/>
                  <a:gd name="T75" fmla="*/ 86 h 132"/>
                  <a:gd name="T76" fmla="*/ 6 w 163"/>
                  <a:gd name="T77" fmla="*/ 81 h 132"/>
                  <a:gd name="T78" fmla="*/ 4 w 163"/>
                  <a:gd name="T79" fmla="*/ 76 h 132"/>
                  <a:gd name="T80" fmla="*/ 2 w 163"/>
                  <a:gd name="T81" fmla="*/ 71 h 132"/>
                  <a:gd name="T82" fmla="*/ 0 w 163"/>
                  <a:gd name="T83" fmla="*/ 64 h 132"/>
                  <a:gd name="T84" fmla="*/ 0 w 163"/>
                  <a:gd name="T85" fmla="*/ 58 h 132"/>
                  <a:gd name="T86" fmla="*/ 0 w 163"/>
                  <a:gd name="T87" fmla="*/ 58 h 132"/>
                  <a:gd name="T88" fmla="*/ 0 w 163"/>
                  <a:gd name="T89" fmla="*/ 52 h 132"/>
                  <a:gd name="T90" fmla="*/ 2 w 163"/>
                  <a:gd name="T91" fmla="*/ 46 h 132"/>
                  <a:gd name="T92" fmla="*/ 4 w 163"/>
                  <a:gd name="T93" fmla="*/ 41 h 132"/>
                  <a:gd name="T94" fmla="*/ 6 w 163"/>
                  <a:gd name="T95" fmla="*/ 36 h 132"/>
                  <a:gd name="T96" fmla="*/ 10 w 163"/>
                  <a:gd name="T97" fmla="*/ 30 h 132"/>
                  <a:gd name="T98" fmla="*/ 14 w 163"/>
                  <a:gd name="T99" fmla="*/ 25 h 132"/>
                  <a:gd name="T100" fmla="*/ 18 w 163"/>
                  <a:gd name="T101" fmla="*/ 21 h 132"/>
                  <a:gd name="T102" fmla="*/ 24 w 163"/>
                  <a:gd name="T103" fmla="*/ 17 h 132"/>
                  <a:gd name="T104" fmla="*/ 36 w 163"/>
                  <a:gd name="T105" fmla="*/ 10 h 132"/>
                  <a:gd name="T106" fmla="*/ 49 w 163"/>
                  <a:gd name="T107" fmla="*/ 4 h 132"/>
                  <a:gd name="T108" fmla="*/ 65 w 163"/>
                  <a:gd name="T109" fmla="*/ 1 h 132"/>
                  <a:gd name="T110" fmla="*/ 81 w 163"/>
                  <a:gd name="T111" fmla="*/ 0 h 132"/>
                  <a:gd name="T112" fmla="*/ 81 w 163"/>
                  <a:gd name="T1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81" y="0"/>
                    </a:moveTo>
                    <a:lnTo>
                      <a:pt x="81" y="0"/>
                    </a:lnTo>
                    <a:lnTo>
                      <a:pt x="98" y="1"/>
                    </a:lnTo>
                    <a:lnTo>
                      <a:pt x="113" y="4"/>
                    </a:lnTo>
                    <a:lnTo>
                      <a:pt x="127" y="10"/>
                    </a:lnTo>
                    <a:lnTo>
                      <a:pt x="140" y="17"/>
                    </a:lnTo>
                    <a:lnTo>
                      <a:pt x="145" y="21"/>
                    </a:lnTo>
                    <a:lnTo>
                      <a:pt x="149" y="25"/>
                    </a:lnTo>
                    <a:lnTo>
                      <a:pt x="153" y="30"/>
                    </a:lnTo>
                    <a:lnTo>
                      <a:pt x="157" y="36"/>
                    </a:lnTo>
                    <a:lnTo>
                      <a:pt x="159" y="41"/>
                    </a:lnTo>
                    <a:lnTo>
                      <a:pt x="161" y="46"/>
                    </a:lnTo>
                    <a:lnTo>
                      <a:pt x="162" y="52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2" y="64"/>
                    </a:lnTo>
                    <a:lnTo>
                      <a:pt x="161" y="71"/>
                    </a:lnTo>
                    <a:lnTo>
                      <a:pt x="159" y="76"/>
                    </a:lnTo>
                    <a:lnTo>
                      <a:pt x="157" y="81"/>
                    </a:lnTo>
                    <a:lnTo>
                      <a:pt x="153" y="86"/>
                    </a:lnTo>
                    <a:lnTo>
                      <a:pt x="149" y="91"/>
                    </a:lnTo>
                    <a:lnTo>
                      <a:pt x="144" y="96"/>
                    </a:lnTo>
                    <a:lnTo>
                      <a:pt x="139" y="100"/>
                    </a:lnTo>
                    <a:lnTo>
                      <a:pt x="153" y="132"/>
                    </a:lnTo>
                    <a:lnTo>
                      <a:pt x="115" y="112"/>
                    </a:lnTo>
                    <a:lnTo>
                      <a:pt x="115" y="112"/>
                    </a:lnTo>
                    <a:lnTo>
                      <a:pt x="107" y="114"/>
                    </a:lnTo>
                    <a:lnTo>
                      <a:pt x="99" y="116"/>
                    </a:lnTo>
                    <a:lnTo>
                      <a:pt x="90" y="117"/>
                    </a:lnTo>
                    <a:lnTo>
                      <a:pt x="81" y="117"/>
                    </a:lnTo>
                    <a:lnTo>
                      <a:pt x="81" y="117"/>
                    </a:lnTo>
                    <a:lnTo>
                      <a:pt x="65" y="116"/>
                    </a:lnTo>
                    <a:lnTo>
                      <a:pt x="49" y="113"/>
                    </a:lnTo>
                    <a:lnTo>
                      <a:pt x="36" y="107"/>
                    </a:lnTo>
                    <a:lnTo>
                      <a:pt x="24" y="100"/>
                    </a:lnTo>
                    <a:lnTo>
                      <a:pt x="18" y="95"/>
                    </a:lnTo>
                    <a:lnTo>
                      <a:pt x="14" y="91"/>
                    </a:lnTo>
                    <a:lnTo>
                      <a:pt x="10" y="86"/>
                    </a:lnTo>
                    <a:lnTo>
                      <a:pt x="6" y="81"/>
                    </a:lnTo>
                    <a:lnTo>
                      <a:pt x="4" y="76"/>
                    </a:lnTo>
                    <a:lnTo>
                      <a:pt x="2" y="71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0" y="58"/>
                    </a:lnTo>
                    <a:lnTo>
                      <a:pt x="0" y="52"/>
                    </a:lnTo>
                    <a:lnTo>
                      <a:pt x="2" y="46"/>
                    </a:lnTo>
                    <a:lnTo>
                      <a:pt x="4" y="41"/>
                    </a:lnTo>
                    <a:lnTo>
                      <a:pt x="6" y="36"/>
                    </a:lnTo>
                    <a:lnTo>
                      <a:pt x="10" y="30"/>
                    </a:lnTo>
                    <a:lnTo>
                      <a:pt x="14" y="25"/>
                    </a:lnTo>
                    <a:lnTo>
                      <a:pt x="18" y="21"/>
                    </a:lnTo>
                    <a:lnTo>
                      <a:pt x="24" y="17"/>
                    </a:lnTo>
                    <a:lnTo>
                      <a:pt x="36" y="10"/>
                    </a:lnTo>
                    <a:lnTo>
                      <a:pt x="49" y="4"/>
                    </a:lnTo>
                    <a:lnTo>
                      <a:pt x="65" y="1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5" name="Freeform 58"/>
              <p:cNvSpPr>
                <a:spLocks/>
              </p:cNvSpPr>
              <p:nvPr/>
            </p:nvSpPr>
            <p:spPr bwMode="auto">
              <a:xfrm>
                <a:off x="1214" y="42"/>
                <a:ext cx="72" cy="71"/>
              </a:xfrm>
              <a:custGeom>
                <a:avLst/>
                <a:gdLst>
                  <a:gd name="T0" fmla="*/ 0 w 72"/>
                  <a:gd name="T1" fmla="*/ 35 h 71"/>
                  <a:gd name="T2" fmla="*/ 0 w 72"/>
                  <a:gd name="T3" fmla="*/ 35 h 71"/>
                  <a:gd name="T4" fmla="*/ 1 w 72"/>
                  <a:gd name="T5" fmla="*/ 28 h 71"/>
                  <a:gd name="T6" fmla="*/ 3 w 72"/>
                  <a:gd name="T7" fmla="*/ 22 h 71"/>
                  <a:gd name="T8" fmla="*/ 6 w 72"/>
                  <a:gd name="T9" fmla="*/ 16 h 71"/>
                  <a:gd name="T10" fmla="*/ 11 w 72"/>
                  <a:gd name="T11" fmla="*/ 11 h 71"/>
                  <a:gd name="T12" fmla="*/ 17 w 72"/>
                  <a:gd name="T13" fmla="*/ 7 h 71"/>
                  <a:gd name="T14" fmla="*/ 23 w 72"/>
                  <a:gd name="T15" fmla="*/ 3 h 71"/>
                  <a:gd name="T16" fmla="*/ 29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43 w 72"/>
                  <a:gd name="T23" fmla="*/ 1 h 71"/>
                  <a:gd name="T24" fmla="*/ 51 w 72"/>
                  <a:gd name="T25" fmla="*/ 3 h 71"/>
                  <a:gd name="T26" fmla="*/ 56 w 72"/>
                  <a:gd name="T27" fmla="*/ 7 h 71"/>
                  <a:gd name="T28" fmla="*/ 62 w 72"/>
                  <a:gd name="T29" fmla="*/ 11 h 71"/>
                  <a:gd name="T30" fmla="*/ 66 w 72"/>
                  <a:gd name="T31" fmla="*/ 16 h 71"/>
                  <a:gd name="T32" fmla="*/ 69 w 72"/>
                  <a:gd name="T33" fmla="*/ 22 h 71"/>
                  <a:gd name="T34" fmla="*/ 71 w 72"/>
                  <a:gd name="T35" fmla="*/ 28 h 71"/>
                  <a:gd name="T36" fmla="*/ 72 w 72"/>
                  <a:gd name="T37" fmla="*/ 35 h 71"/>
                  <a:gd name="T38" fmla="*/ 72 w 72"/>
                  <a:gd name="T39" fmla="*/ 35 h 71"/>
                  <a:gd name="T40" fmla="*/ 71 w 72"/>
                  <a:gd name="T41" fmla="*/ 43 h 71"/>
                  <a:gd name="T42" fmla="*/ 69 w 72"/>
                  <a:gd name="T43" fmla="*/ 50 h 71"/>
                  <a:gd name="T44" fmla="*/ 66 w 72"/>
                  <a:gd name="T45" fmla="*/ 56 h 71"/>
                  <a:gd name="T46" fmla="*/ 62 w 72"/>
                  <a:gd name="T47" fmla="*/ 61 h 71"/>
                  <a:gd name="T48" fmla="*/ 56 w 72"/>
                  <a:gd name="T49" fmla="*/ 65 h 71"/>
                  <a:gd name="T50" fmla="*/ 51 w 72"/>
                  <a:gd name="T51" fmla="*/ 68 h 71"/>
                  <a:gd name="T52" fmla="*/ 43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29 w 72"/>
                  <a:gd name="T59" fmla="*/ 70 h 71"/>
                  <a:gd name="T60" fmla="*/ 23 w 72"/>
                  <a:gd name="T61" fmla="*/ 68 h 71"/>
                  <a:gd name="T62" fmla="*/ 17 w 72"/>
                  <a:gd name="T63" fmla="*/ 65 h 71"/>
                  <a:gd name="T64" fmla="*/ 11 w 72"/>
                  <a:gd name="T65" fmla="*/ 61 h 71"/>
                  <a:gd name="T66" fmla="*/ 6 w 72"/>
                  <a:gd name="T67" fmla="*/ 56 h 71"/>
                  <a:gd name="T68" fmla="*/ 3 w 72"/>
                  <a:gd name="T69" fmla="*/ 50 h 71"/>
                  <a:gd name="T70" fmla="*/ 1 w 72"/>
                  <a:gd name="T71" fmla="*/ 43 h 71"/>
                  <a:gd name="T72" fmla="*/ 0 w 72"/>
                  <a:gd name="T73" fmla="*/ 35 h 71"/>
                  <a:gd name="T74" fmla="*/ 0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0" y="35"/>
                    </a:move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29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51" y="3"/>
                    </a:lnTo>
                    <a:lnTo>
                      <a:pt x="56" y="7"/>
                    </a:lnTo>
                    <a:lnTo>
                      <a:pt x="62" y="11"/>
                    </a:lnTo>
                    <a:lnTo>
                      <a:pt x="66" y="16"/>
                    </a:lnTo>
                    <a:lnTo>
                      <a:pt x="69" y="22"/>
                    </a:lnTo>
                    <a:lnTo>
                      <a:pt x="71" y="28"/>
                    </a:lnTo>
                    <a:lnTo>
                      <a:pt x="72" y="35"/>
                    </a:lnTo>
                    <a:lnTo>
                      <a:pt x="72" y="35"/>
                    </a:lnTo>
                    <a:lnTo>
                      <a:pt x="71" y="43"/>
                    </a:lnTo>
                    <a:lnTo>
                      <a:pt x="69" y="50"/>
                    </a:lnTo>
                    <a:lnTo>
                      <a:pt x="66" y="56"/>
                    </a:lnTo>
                    <a:lnTo>
                      <a:pt x="62" y="61"/>
                    </a:lnTo>
                    <a:lnTo>
                      <a:pt x="56" y="65"/>
                    </a:lnTo>
                    <a:lnTo>
                      <a:pt x="51" y="68"/>
                    </a:lnTo>
                    <a:lnTo>
                      <a:pt x="43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29" y="70"/>
                    </a:lnTo>
                    <a:lnTo>
                      <a:pt x="23" y="68"/>
                    </a:lnTo>
                    <a:lnTo>
                      <a:pt x="17" y="65"/>
                    </a:lnTo>
                    <a:lnTo>
                      <a:pt x="11" y="61"/>
                    </a:lnTo>
                    <a:lnTo>
                      <a:pt x="6" y="56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6" name="Freeform 59"/>
              <p:cNvSpPr>
                <a:spLocks/>
              </p:cNvSpPr>
              <p:nvPr/>
            </p:nvSpPr>
            <p:spPr bwMode="auto">
              <a:xfrm>
                <a:off x="1204" y="171"/>
                <a:ext cx="23" cy="121"/>
              </a:xfrm>
              <a:custGeom>
                <a:avLst/>
                <a:gdLst>
                  <a:gd name="T0" fmla="*/ 0 w 23"/>
                  <a:gd name="T1" fmla="*/ 12 h 121"/>
                  <a:gd name="T2" fmla="*/ 11 w 23"/>
                  <a:gd name="T3" fmla="*/ 0 h 121"/>
                  <a:gd name="T4" fmla="*/ 11 w 23"/>
                  <a:gd name="T5" fmla="*/ 0 h 121"/>
                  <a:gd name="T6" fmla="*/ 11 w 23"/>
                  <a:gd name="T7" fmla="*/ 38 h 121"/>
                  <a:gd name="T8" fmla="*/ 12 w 23"/>
                  <a:gd name="T9" fmla="*/ 53 h 121"/>
                  <a:gd name="T10" fmla="*/ 13 w 23"/>
                  <a:gd name="T11" fmla="*/ 63 h 121"/>
                  <a:gd name="T12" fmla="*/ 13 w 23"/>
                  <a:gd name="T13" fmla="*/ 63 h 121"/>
                  <a:gd name="T14" fmla="*/ 17 w 23"/>
                  <a:gd name="T15" fmla="*/ 91 h 121"/>
                  <a:gd name="T16" fmla="*/ 20 w 23"/>
                  <a:gd name="T17" fmla="*/ 108 h 121"/>
                  <a:gd name="T18" fmla="*/ 23 w 23"/>
                  <a:gd name="T1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21">
                    <a:moveTo>
                      <a:pt x="0" y="12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38"/>
                    </a:lnTo>
                    <a:lnTo>
                      <a:pt x="12" y="5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7" y="91"/>
                    </a:lnTo>
                    <a:lnTo>
                      <a:pt x="20" y="108"/>
                    </a:lnTo>
                    <a:lnTo>
                      <a:pt x="23" y="1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7" name="Freeform 60"/>
              <p:cNvSpPr>
                <a:spLocks/>
              </p:cNvSpPr>
              <p:nvPr/>
            </p:nvSpPr>
            <p:spPr bwMode="auto">
              <a:xfrm>
                <a:off x="1190" y="124"/>
                <a:ext cx="106" cy="168"/>
              </a:xfrm>
              <a:custGeom>
                <a:avLst/>
                <a:gdLst>
                  <a:gd name="T0" fmla="*/ 83 w 106"/>
                  <a:gd name="T1" fmla="*/ 168 h 168"/>
                  <a:gd name="T2" fmla="*/ 83 w 106"/>
                  <a:gd name="T3" fmla="*/ 168 h 168"/>
                  <a:gd name="T4" fmla="*/ 86 w 106"/>
                  <a:gd name="T5" fmla="*/ 155 h 168"/>
                  <a:gd name="T6" fmla="*/ 89 w 106"/>
                  <a:gd name="T7" fmla="*/ 138 h 168"/>
                  <a:gd name="T8" fmla="*/ 94 w 106"/>
                  <a:gd name="T9" fmla="*/ 110 h 168"/>
                  <a:gd name="T10" fmla="*/ 94 w 106"/>
                  <a:gd name="T11" fmla="*/ 110 h 168"/>
                  <a:gd name="T12" fmla="*/ 95 w 106"/>
                  <a:gd name="T13" fmla="*/ 104 h 168"/>
                  <a:gd name="T14" fmla="*/ 98 w 106"/>
                  <a:gd name="T15" fmla="*/ 100 h 168"/>
                  <a:gd name="T16" fmla="*/ 100 w 106"/>
                  <a:gd name="T17" fmla="*/ 97 h 168"/>
                  <a:gd name="T18" fmla="*/ 101 w 106"/>
                  <a:gd name="T19" fmla="*/ 92 h 168"/>
                  <a:gd name="T20" fmla="*/ 101 w 106"/>
                  <a:gd name="T21" fmla="*/ 92 h 168"/>
                  <a:gd name="T22" fmla="*/ 103 w 106"/>
                  <a:gd name="T23" fmla="*/ 77 h 168"/>
                  <a:gd name="T24" fmla="*/ 105 w 106"/>
                  <a:gd name="T25" fmla="*/ 62 h 168"/>
                  <a:gd name="T26" fmla="*/ 106 w 106"/>
                  <a:gd name="T27" fmla="*/ 39 h 168"/>
                  <a:gd name="T28" fmla="*/ 105 w 106"/>
                  <a:gd name="T29" fmla="*/ 23 h 168"/>
                  <a:gd name="T30" fmla="*/ 105 w 106"/>
                  <a:gd name="T31" fmla="*/ 18 h 168"/>
                  <a:gd name="T32" fmla="*/ 105 w 106"/>
                  <a:gd name="T33" fmla="*/ 18 h 168"/>
                  <a:gd name="T34" fmla="*/ 104 w 106"/>
                  <a:gd name="T35" fmla="*/ 14 h 168"/>
                  <a:gd name="T36" fmla="*/ 101 w 106"/>
                  <a:gd name="T37" fmla="*/ 11 h 168"/>
                  <a:gd name="T38" fmla="*/ 97 w 106"/>
                  <a:gd name="T39" fmla="*/ 8 h 168"/>
                  <a:gd name="T40" fmla="*/ 91 w 106"/>
                  <a:gd name="T41" fmla="*/ 5 h 168"/>
                  <a:gd name="T42" fmla="*/ 85 w 106"/>
                  <a:gd name="T43" fmla="*/ 3 h 168"/>
                  <a:gd name="T44" fmla="*/ 77 w 106"/>
                  <a:gd name="T45" fmla="*/ 2 h 168"/>
                  <a:gd name="T46" fmla="*/ 68 w 106"/>
                  <a:gd name="T47" fmla="*/ 1 h 168"/>
                  <a:gd name="T48" fmla="*/ 60 w 106"/>
                  <a:gd name="T49" fmla="*/ 0 h 168"/>
                  <a:gd name="T50" fmla="*/ 60 w 106"/>
                  <a:gd name="T51" fmla="*/ 0 h 168"/>
                  <a:gd name="T52" fmla="*/ 48 w 106"/>
                  <a:gd name="T53" fmla="*/ 1 h 168"/>
                  <a:gd name="T54" fmla="*/ 39 w 106"/>
                  <a:gd name="T55" fmla="*/ 4 h 168"/>
                  <a:gd name="T56" fmla="*/ 31 w 106"/>
                  <a:gd name="T57" fmla="*/ 8 h 168"/>
                  <a:gd name="T58" fmla="*/ 26 w 106"/>
                  <a:gd name="T59" fmla="*/ 12 h 168"/>
                  <a:gd name="T60" fmla="*/ 0 w 106"/>
                  <a:gd name="T61" fmla="*/ 4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" h="168">
                    <a:moveTo>
                      <a:pt x="83" y="168"/>
                    </a:moveTo>
                    <a:lnTo>
                      <a:pt x="83" y="168"/>
                    </a:lnTo>
                    <a:lnTo>
                      <a:pt x="86" y="155"/>
                    </a:lnTo>
                    <a:lnTo>
                      <a:pt x="89" y="138"/>
                    </a:lnTo>
                    <a:lnTo>
                      <a:pt x="94" y="110"/>
                    </a:lnTo>
                    <a:lnTo>
                      <a:pt x="94" y="110"/>
                    </a:lnTo>
                    <a:lnTo>
                      <a:pt x="95" y="104"/>
                    </a:lnTo>
                    <a:lnTo>
                      <a:pt x="98" y="100"/>
                    </a:lnTo>
                    <a:lnTo>
                      <a:pt x="100" y="97"/>
                    </a:lnTo>
                    <a:lnTo>
                      <a:pt x="101" y="92"/>
                    </a:lnTo>
                    <a:lnTo>
                      <a:pt x="101" y="92"/>
                    </a:lnTo>
                    <a:lnTo>
                      <a:pt x="103" y="77"/>
                    </a:lnTo>
                    <a:lnTo>
                      <a:pt x="105" y="62"/>
                    </a:lnTo>
                    <a:lnTo>
                      <a:pt x="106" y="39"/>
                    </a:lnTo>
                    <a:lnTo>
                      <a:pt x="105" y="23"/>
                    </a:lnTo>
                    <a:lnTo>
                      <a:pt x="105" y="18"/>
                    </a:lnTo>
                    <a:lnTo>
                      <a:pt x="105" y="18"/>
                    </a:lnTo>
                    <a:lnTo>
                      <a:pt x="104" y="14"/>
                    </a:lnTo>
                    <a:lnTo>
                      <a:pt x="101" y="11"/>
                    </a:lnTo>
                    <a:lnTo>
                      <a:pt x="97" y="8"/>
                    </a:lnTo>
                    <a:lnTo>
                      <a:pt x="91" y="5"/>
                    </a:lnTo>
                    <a:lnTo>
                      <a:pt x="85" y="3"/>
                    </a:lnTo>
                    <a:lnTo>
                      <a:pt x="77" y="2"/>
                    </a:lnTo>
                    <a:lnTo>
                      <a:pt x="68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8" y="1"/>
                    </a:lnTo>
                    <a:lnTo>
                      <a:pt x="39" y="4"/>
                    </a:lnTo>
                    <a:lnTo>
                      <a:pt x="31" y="8"/>
                    </a:lnTo>
                    <a:lnTo>
                      <a:pt x="26" y="12"/>
                    </a:lnTo>
                    <a:lnTo>
                      <a:pt x="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8" name="Freeform 61"/>
              <p:cNvSpPr>
                <a:spLocks/>
              </p:cNvSpPr>
              <p:nvPr/>
            </p:nvSpPr>
            <p:spPr bwMode="auto">
              <a:xfrm>
                <a:off x="1082" y="42"/>
                <a:ext cx="72" cy="71"/>
              </a:xfrm>
              <a:custGeom>
                <a:avLst/>
                <a:gdLst>
                  <a:gd name="T0" fmla="*/ 72 w 72"/>
                  <a:gd name="T1" fmla="*/ 35 h 71"/>
                  <a:gd name="T2" fmla="*/ 72 w 72"/>
                  <a:gd name="T3" fmla="*/ 35 h 71"/>
                  <a:gd name="T4" fmla="*/ 71 w 72"/>
                  <a:gd name="T5" fmla="*/ 28 h 71"/>
                  <a:gd name="T6" fmla="*/ 69 w 72"/>
                  <a:gd name="T7" fmla="*/ 22 h 71"/>
                  <a:gd name="T8" fmla="*/ 66 w 72"/>
                  <a:gd name="T9" fmla="*/ 16 h 71"/>
                  <a:gd name="T10" fmla="*/ 61 w 72"/>
                  <a:gd name="T11" fmla="*/ 11 h 71"/>
                  <a:gd name="T12" fmla="*/ 56 w 72"/>
                  <a:gd name="T13" fmla="*/ 7 h 71"/>
                  <a:gd name="T14" fmla="*/ 50 w 72"/>
                  <a:gd name="T15" fmla="*/ 3 h 71"/>
                  <a:gd name="T16" fmla="*/ 44 w 72"/>
                  <a:gd name="T17" fmla="*/ 1 h 71"/>
                  <a:gd name="T18" fmla="*/ 36 w 72"/>
                  <a:gd name="T19" fmla="*/ 0 h 71"/>
                  <a:gd name="T20" fmla="*/ 36 w 72"/>
                  <a:gd name="T21" fmla="*/ 0 h 71"/>
                  <a:gd name="T22" fmla="*/ 29 w 72"/>
                  <a:gd name="T23" fmla="*/ 1 h 71"/>
                  <a:gd name="T24" fmla="*/ 22 w 72"/>
                  <a:gd name="T25" fmla="*/ 3 h 71"/>
                  <a:gd name="T26" fmla="*/ 17 w 72"/>
                  <a:gd name="T27" fmla="*/ 7 h 71"/>
                  <a:gd name="T28" fmla="*/ 11 w 72"/>
                  <a:gd name="T29" fmla="*/ 11 h 71"/>
                  <a:gd name="T30" fmla="*/ 7 w 72"/>
                  <a:gd name="T31" fmla="*/ 16 h 71"/>
                  <a:gd name="T32" fmla="*/ 4 w 72"/>
                  <a:gd name="T33" fmla="*/ 22 h 71"/>
                  <a:gd name="T34" fmla="*/ 2 w 72"/>
                  <a:gd name="T35" fmla="*/ 28 h 71"/>
                  <a:gd name="T36" fmla="*/ 0 w 72"/>
                  <a:gd name="T37" fmla="*/ 35 h 71"/>
                  <a:gd name="T38" fmla="*/ 0 w 72"/>
                  <a:gd name="T39" fmla="*/ 35 h 71"/>
                  <a:gd name="T40" fmla="*/ 2 w 72"/>
                  <a:gd name="T41" fmla="*/ 43 h 71"/>
                  <a:gd name="T42" fmla="*/ 4 w 72"/>
                  <a:gd name="T43" fmla="*/ 50 h 71"/>
                  <a:gd name="T44" fmla="*/ 7 w 72"/>
                  <a:gd name="T45" fmla="*/ 56 h 71"/>
                  <a:gd name="T46" fmla="*/ 11 w 72"/>
                  <a:gd name="T47" fmla="*/ 61 h 71"/>
                  <a:gd name="T48" fmla="*/ 17 w 72"/>
                  <a:gd name="T49" fmla="*/ 65 h 71"/>
                  <a:gd name="T50" fmla="*/ 22 w 72"/>
                  <a:gd name="T51" fmla="*/ 68 h 71"/>
                  <a:gd name="T52" fmla="*/ 29 w 72"/>
                  <a:gd name="T53" fmla="*/ 70 h 71"/>
                  <a:gd name="T54" fmla="*/ 36 w 72"/>
                  <a:gd name="T55" fmla="*/ 71 h 71"/>
                  <a:gd name="T56" fmla="*/ 36 w 72"/>
                  <a:gd name="T57" fmla="*/ 71 h 71"/>
                  <a:gd name="T58" fmla="*/ 44 w 72"/>
                  <a:gd name="T59" fmla="*/ 70 h 71"/>
                  <a:gd name="T60" fmla="*/ 50 w 72"/>
                  <a:gd name="T61" fmla="*/ 68 h 71"/>
                  <a:gd name="T62" fmla="*/ 56 w 72"/>
                  <a:gd name="T63" fmla="*/ 65 h 71"/>
                  <a:gd name="T64" fmla="*/ 61 w 72"/>
                  <a:gd name="T65" fmla="*/ 61 h 71"/>
                  <a:gd name="T66" fmla="*/ 66 w 72"/>
                  <a:gd name="T67" fmla="*/ 56 h 71"/>
                  <a:gd name="T68" fmla="*/ 69 w 72"/>
                  <a:gd name="T69" fmla="*/ 50 h 71"/>
                  <a:gd name="T70" fmla="*/ 71 w 72"/>
                  <a:gd name="T71" fmla="*/ 43 h 71"/>
                  <a:gd name="T72" fmla="*/ 72 w 72"/>
                  <a:gd name="T73" fmla="*/ 35 h 71"/>
                  <a:gd name="T74" fmla="*/ 72 w 72"/>
                  <a:gd name="T75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1">
                    <a:moveTo>
                      <a:pt x="72" y="35"/>
                    </a:moveTo>
                    <a:lnTo>
                      <a:pt x="72" y="35"/>
                    </a:lnTo>
                    <a:lnTo>
                      <a:pt x="71" y="28"/>
                    </a:lnTo>
                    <a:lnTo>
                      <a:pt x="69" y="22"/>
                    </a:lnTo>
                    <a:lnTo>
                      <a:pt x="66" y="16"/>
                    </a:lnTo>
                    <a:lnTo>
                      <a:pt x="61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2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7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6" y="71"/>
                    </a:lnTo>
                    <a:lnTo>
                      <a:pt x="36" y="71"/>
                    </a:lnTo>
                    <a:lnTo>
                      <a:pt x="44" y="70"/>
                    </a:lnTo>
                    <a:lnTo>
                      <a:pt x="50" y="68"/>
                    </a:lnTo>
                    <a:lnTo>
                      <a:pt x="56" y="65"/>
                    </a:lnTo>
                    <a:lnTo>
                      <a:pt x="61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5"/>
                    </a:lnTo>
                    <a:lnTo>
                      <a:pt x="72" y="3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79" name="Freeform 62"/>
              <p:cNvSpPr>
                <a:spLocks/>
              </p:cNvSpPr>
              <p:nvPr/>
            </p:nvSpPr>
            <p:spPr bwMode="auto">
              <a:xfrm>
                <a:off x="1072" y="124"/>
                <a:ext cx="124" cy="168"/>
              </a:xfrm>
              <a:custGeom>
                <a:avLst/>
                <a:gdLst>
                  <a:gd name="T0" fmla="*/ 69 w 124"/>
                  <a:gd name="T1" fmla="*/ 168 h 168"/>
                  <a:gd name="T2" fmla="*/ 69 w 124"/>
                  <a:gd name="T3" fmla="*/ 168 h 168"/>
                  <a:gd name="T4" fmla="*/ 72 w 124"/>
                  <a:gd name="T5" fmla="*/ 155 h 168"/>
                  <a:gd name="T6" fmla="*/ 75 w 124"/>
                  <a:gd name="T7" fmla="*/ 138 h 168"/>
                  <a:gd name="T8" fmla="*/ 79 w 124"/>
                  <a:gd name="T9" fmla="*/ 110 h 168"/>
                  <a:gd name="T10" fmla="*/ 79 w 124"/>
                  <a:gd name="T11" fmla="*/ 110 h 168"/>
                  <a:gd name="T12" fmla="*/ 80 w 124"/>
                  <a:gd name="T13" fmla="*/ 100 h 168"/>
                  <a:gd name="T14" fmla="*/ 81 w 124"/>
                  <a:gd name="T15" fmla="*/ 85 h 168"/>
                  <a:gd name="T16" fmla="*/ 81 w 124"/>
                  <a:gd name="T17" fmla="*/ 47 h 168"/>
                  <a:gd name="T18" fmla="*/ 104 w 124"/>
                  <a:gd name="T19" fmla="*/ 72 h 168"/>
                  <a:gd name="T20" fmla="*/ 104 w 124"/>
                  <a:gd name="T21" fmla="*/ 72 h 168"/>
                  <a:gd name="T22" fmla="*/ 104 w 124"/>
                  <a:gd name="T23" fmla="*/ 72 h 168"/>
                  <a:gd name="T24" fmla="*/ 104 w 124"/>
                  <a:gd name="T25" fmla="*/ 72 h 168"/>
                  <a:gd name="T26" fmla="*/ 108 w 124"/>
                  <a:gd name="T27" fmla="*/ 75 h 168"/>
                  <a:gd name="T28" fmla="*/ 112 w 124"/>
                  <a:gd name="T29" fmla="*/ 76 h 168"/>
                  <a:gd name="T30" fmla="*/ 116 w 124"/>
                  <a:gd name="T31" fmla="*/ 75 h 168"/>
                  <a:gd name="T32" fmla="*/ 121 w 124"/>
                  <a:gd name="T33" fmla="*/ 73 h 168"/>
                  <a:gd name="T34" fmla="*/ 121 w 124"/>
                  <a:gd name="T35" fmla="*/ 73 h 168"/>
                  <a:gd name="T36" fmla="*/ 123 w 124"/>
                  <a:gd name="T37" fmla="*/ 69 h 168"/>
                  <a:gd name="T38" fmla="*/ 124 w 124"/>
                  <a:gd name="T39" fmla="*/ 64 h 168"/>
                  <a:gd name="T40" fmla="*/ 123 w 124"/>
                  <a:gd name="T41" fmla="*/ 60 h 168"/>
                  <a:gd name="T42" fmla="*/ 121 w 124"/>
                  <a:gd name="T43" fmla="*/ 56 h 168"/>
                  <a:gd name="T44" fmla="*/ 80 w 124"/>
                  <a:gd name="T45" fmla="*/ 12 h 168"/>
                  <a:gd name="T46" fmla="*/ 80 w 124"/>
                  <a:gd name="T47" fmla="*/ 12 h 168"/>
                  <a:gd name="T48" fmla="*/ 75 w 124"/>
                  <a:gd name="T49" fmla="*/ 8 h 168"/>
                  <a:gd name="T50" fmla="*/ 68 w 124"/>
                  <a:gd name="T51" fmla="*/ 4 h 168"/>
                  <a:gd name="T52" fmla="*/ 59 w 124"/>
                  <a:gd name="T53" fmla="*/ 1 h 168"/>
                  <a:gd name="T54" fmla="*/ 46 w 124"/>
                  <a:gd name="T55" fmla="*/ 0 h 168"/>
                  <a:gd name="T56" fmla="*/ 46 w 124"/>
                  <a:gd name="T57" fmla="*/ 0 h 168"/>
                  <a:gd name="T58" fmla="*/ 38 w 124"/>
                  <a:gd name="T59" fmla="*/ 1 h 168"/>
                  <a:gd name="T60" fmla="*/ 30 w 124"/>
                  <a:gd name="T61" fmla="*/ 2 h 168"/>
                  <a:gd name="T62" fmla="*/ 22 w 124"/>
                  <a:gd name="T63" fmla="*/ 3 h 168"/>
                  <a:gd name="T64" fmla="*/ 16 w 124"/>
                  <a:gd name="T65" fmla="*/ 5 h 168"/>
                  <a:gd name="T66" fmla="*/ 9 w 124"/>
                  <a:gd name="T67" fmla="*/ 8 h 168"/>
                  <a:gd name="T68" fmla="*/ 5 w 124"/>
                  <a:gd name="T69" fmla="*/ 11 h 168"/>
                  <a:gd name="T70" fmla="*/ 2 w 124"/>
                  <a:gd name="T71" fmla="*/ 14 h 168"/>
                  <a:gd name="T72" fmla="*/ 1 w 124"/>
                  <a:gd name="T73" fmla="*/ 18 h 168"/>
                  <a:gd name="T74" fmla="*/ 1 w 124"/>
                  <a:gd name="T75" fmla="*/ 18 h 168"/>
                  <a:gd name="T76" fmla="*/ 1 w 124"/>
                  <a:gd name="T77" fmla="*/ 23 h 168"/>
                  <a:gd name="T78" fmla="*/ 0 w 124"/>
                  <a:gd name="T79" fmla="*/ 39 h 168"/>
                  <a:gd name="T80" fmla="*/ 1 w 124"/>
                  <a:gd name="T81" fmla="*/ 62 h 168"/>
                  <a:gd name="T82" fmla="*/ 3 w 124"/>
                  <a:gd name="T83" fmla="*/ 77 h 168"/>
                  <a:gd name="T84" fmla="*/ 5 w 124"/>
                  <a:gd name="T85" fmla="*/ 92 h 168"/>
                  <a:gd name="T86" fmla="*/ 5 w 124"/>
                  <a:gd name="T87" fmla="*/ 92 h 168"/>
                  <a:gd name="T88" fmla="*/ 6 w 124"/>
                  <a:gd name="T89" fmla="*/ 97 h 168"/>
                  <a:gd name="T90" fmla="*/ 8 w 124"/>
                  <a:gd name="T91" fmla="*/ 100 h 168"/>
                  <a:gd name="T92" fmla="*/ 12 w 124"/>
                  <a:gd name="T93" fmla="*/ 104 h 168"/>
                  <a:gd name="T94" fmla="*/ 13 w 124"/>
                  <a:gd name="T95" fmla="*/ 110 h 168"/>
                  <a:gd name="T96" fmla="*/ 13 w 124"/>
                  <a:gd name="T97" fmla="*/ 110 h 168"/>
                  <a:gd name="T98" fmla="*/ 18 w 124"/>
                  <a:gd name="T99" fmla="*/ 138 h 168"/>
                  <a:gd name="T100" fmla="*/ 21 w 124"/>
                  <a:gd name="T101" fmla="*/ 155 h 168"/>
                  <a:gd name="T102" fmla="*/ 24 w 124"/>
                  <a:gd name="T103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4" h="168">
                    <a:moveTo>
                      <a:pt x="69" y="168"/>
                    </a:moveTo>
                    <a:lnTo>
                      <a:pt x="69" y="168"/>
                    </a:lnTo>
                    <a:lnTo>
                      <a:pt x="72" y="155"/>
                    </a:lnTo>
                    <a:lnTo>
                      <a:pt x="75" y="138"/>
                    </a:lnTo>
                    <a:lnTo>
                      <a:pt x="79" y="110"/>
                    </a:lnTo>
                    <a:lnTo>
                      <a:pt x="79" y="110"/>
                    </a:lnTo>
                    <a:lnTo>
                      <a:pt x="80" y="100"/>
                    </a:lnTo>
                    <a:lnTo>
                      <a:pt x="81" y="85"/>
                    </a:lnTo>
                    <a:lnTo>
                      <a:pt x="81" y="47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8" y="75"/>
                    </a:lnTo>
                    <a:lnTo>
                      <a:pt x="112" y="76"/>
                    </a:lnTo>
                    <a:lnTo>
                      <a:pt x="116" y="75"/>
                    </a:lnTo>
                    <a:lnTo>
                      <a:pt x="121" y="73"/>
                    </a:lnTo>
                    <a:lnTo>
                      <a:pt x="121" y="73"/>
                    </a:lnTo>
                    <a:lnTo>
                      <a:pt x="123" y="69"/>
                    </a:lnTo>
                    <a:lnTo>
                      <a:pt x="124" y="64"/>
                    </a:lnTo>
                    <a:lnTo>
                      <a:pt x="123" y="60"/>
                    </a:lnTo>
                    <a:lnTo>
                      <a:pt x="121" y="56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5" y="8"/>
                    </a:lnTo>
                    <a:lnTo>
                      <a:pt x="68" y="4"/>
                    </a:lnTo>
                    <a:lnTo>
                      <a:pt x="59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1"/>
                    </a:lnTo>
                    <a:lnTo>
                      <a:pt x="30" y="2"/>
                    </a:lnTo>
                    <a:lnTo>
                      <a:pt x="22" y="3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2"/>
                    </a:lnTo>
                    <a:lnTo>
                      <a:pt x="3" y="77"/>
                    </a:lnTo>
                    <a:lnTo>
                      <a:pt x="5" y="92"/>
                    </a:lnTo>
                    <a:lnTo>
                      <a:pt x="5" y="92"/>
                    </a:lnTo>
                    <a:lnTo>
                      <a:pt x="6" y="97"/>
                    </a:lnTo>
                    <a:lnTo>
                      <a:pt x="8" y="100"/>
                    </a:lnTo>
                    <a:lnTo>
                      <a:pt x="12" y="104"/>
                    </a:lnTo>
                    <a:lnTo>
                      <a:pt x="13" y="110"/>
                    </a:lnTo>
                    <a:lnTo>
                      <a:pt x="13" y="110"/>
                    </a:lnTo>
                    <a:lnTo>
                      <a:pt x="18" y="138"/>
                    </a:lnTo>
                    <a:lnTo>
                      <a:pt x="21" y="155"/>
                    </a:lnTo>
                    <a:lnTo>
                      <a:pt x="24" y="1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0" name="Freeform 63"/>
              <p:cNvSpPr>
                <a:spLocks/>
              </p:cNvSpPr>
              <p:nvPr/>
            </p:nvSpPr>
            <p:spPr bwMode="auto">
              <a:xfrm>
                <a:off x="937" y="2010"/>
                <a:ext cx="63" cy="143"/>
              </a:xfrm>
              <a:custGeom>
                <a:avLst/>
                <a:gdLst>
                  <a:gd name="T0" fmla="*/ 23 w 63"/>
                  <a:gd name="T1" fmla="*/ 143 h 143"/>
                  <a:gd name="T2" fmla="*/ 63 w 63"/>
                  <a:gd name="T3" fmla="*/ 143 h 143"/>
                  <a:gd name="T4" fmla="*/ 63 w 63"/>
                  <a:gd name="T5" fmla="*/ 0 h 143"/>
                  <a:gd name="T6" fmla="*/ 0 w 63"/>
                  <a:gd name="T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43">
                    <a:moveTo>
                      <a:pt x="23" y="143"/>
                    </a:moveTo>
                    <a:lnTo>
                      <a:pt x="63" y="143"/>
                    </a:lnTo>
                    <a:lnTo>
                      <a:pt x="63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1" name="Freeform 64"/>
              <p:cNvSpPr>
                <a:spLocks/>
              </p:cNvSpPr>
              <p:nvPr/>
            </p:nvSpPr>
            <p:spPr bwMode="auto">
              <a:xfrm>
                <a:off x="971" y="2121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10 w 14"/>
                  <a:gd name="T5" fmla="*/ 0 h 13"/>
                  <a:gd name="T6" fmla="*/ 12 w 14"/>
                  <a:gd name="T7" fmla="*/ 2 h 13"/>
                  <a:gd name="T8" fmla="*/ 14 w 14"/>
                  <a:gd name="T9" fmla="*/ 4 h 13"/>
                  <a:gd name="T10" fmla="*/ 14 w 14"/>
                  <a:gd name="T11" fmla="*/ 6 h 13"/>
                  <a:gd name="T12" fmla="*/ 14 w 14"/>
                  <a:gd name="T13" fmla="*/ 6 h 13"/>
                  <a:gd name="T14" fmla="*/ 14 w 14"/>
                  <a:gd name="T15" fmla="*/ 9 h 13"/>
                  <a:gd name="T16" fmla="*/ 12 w 14"/>
                  <a:gd name="T17" fmla="*/ 11 h 13"/>
                  <a:gd name="T18" fmla="*/ 10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5 w 14"/>
                  <a:gd name="T25" fmla="*/ 13 h 13"/>
                  <a:gd name="T26" fmla="*/ 2 w 14"/>
                  <a:gd name="T27" fmla="*/ 11 h 13"/>
                  <a:gd name="T28" fmla="*/ 0 w 14"/>
                  <a:gd name="T29" fmla="*/ 9 h 13"/>
                  <a:gd name="T30" fmla="*/ 0 w 14"/>
                  <a:gd name="T31" fmla="*/ 6 h 13"/>
                  <a:gd name="T32" fmla="*/ 0 w 14"/>
                  <a:gd name="T33" fmla="*/ 6 h 13"/>
                  <a:gd name="T34" fmla="*/ 0 w 14"/>
                  <a:gd name="T35" fmla="*/ 4 h 13"/>
                  <a:gd name="T36" fmla="*/ 2 w 14"/>
                  <a:gd name="T37" fmla="*/ 2 h 13"/>
                  <a:gd name="T38" fmla="*/ 5 w 14"/>
                  <a:gd name="T39" fmla="*/ 0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2" name="Freeform 65"/>
              <p:cNvSpPr>
                <a:spLocks/>
              </p:cNvSpPr>
              <p:nvPr/>
            </p:nvSpPr>
            <p:spPr bwMode="auto">
              <a:xfrm>
                <a:off x="1010" y="1919"/>
                <a:ext cx="208" cy="234"/>
              </a:xfrm>
              <a:custGeom>
                <a:avLst/>
                <a:gdLst>
                  <a:gd name="T0" fmla="*/ 0 w 208"/>
                  <a:gd name="T1" fmla="*/ 216 h 234"/>
                  <a:gd name="T2" fmla="*/ 11 w 208"/>
                  <a:gd name="T3" fmla="*/ 216 h 234"/>
                  <a:gd name="T4" fmla="*/ 25 w 208"/>
                  <a:gd name="T5" fmla="*/ 219 h 234"/>
                  <a:gd name="T6" fmla="*/ 57 w 208"/>
                  <a:gd name="T7" fmla="*/ 232 h 234"/>
                  <a:gd name="T8" fmla="*/ 71 w 208"/>
                  <a:gd name="T9" fmla="*/ 234 h 234"/>
                  <a:gd name="T10" fmla="*/ 159 w 208"/>
                  <a:gd name="T11" fmla="*/ 234 h 234"/>
                  <a:gd name="T12" fmla="*/ 166 w 208"/>
                  <a:gd name="T13" fmla="*/ 233 h 234"/>
                  <a:gd name="T14" fmla="*/ 171 w 208"/>
                  <a:gd name="T15" fmla="*/ 229 h 234"/>
                  <a:gd name="T16" fmla="*/ 175 w 208"/>
                  <a:gd name="T17" fmla="*/ 224 h 234"/>
                  <a:gd name="T18" fmla="*/ 176 w 208"/>
                  <a:gd name="T19" fmla="*/ 216 h 234"/>
                  <a:gd name="T20" fmla="*/ 176 w 208"/>
                  <a:gd name="T21" fmla="*/ 212 h 234"/>
                  <a:gd name="T22" fmla="*/ 172 w 208"/>
                  <a:gd name="T23" fmla="*/ 205 h 234"/>
                  <a:gd name="T24" fmla="*/ 170 w 208"/>
                  <a:gd name="T25" fmla="*/ 203 h 234"/>
                  <a:gd name="T26" fmla="*/ 168 w 208"/>
                  <a:gd name="T27" fmla="*/ 200 h 234"/>
                  <a:gd name="T28" fmla="*/ 170 w 208"/>
                  <a:gd name="T29" fmla="*/ 199 h 234"/>
                  <a:gd name="T30" fmla="*/ 176 w 208"/>
                  <a:gd name="T31" fmla="*/ 198 h 234"/>
                  <a:gd name="T32" fmla="*/ 183 w 208"/>
                  <a:gd name="T33" fmla="*/ 194 h 234"/>
                  <a:gd name="T34" fmla="*/ 186 w 208"/>
                  <a:gd name="T35" fmla="*/ 189 h 234"/>
                  <a:gd name="T36" fmla="*/ 188 w 208"/>
                  <a:gd name="T37" fmla="*/ 181 h 234"/>
                  <a:gd name="T38" fmla="*/ 187 w 208"/>
                  <a:gd name="T39" fmla="*/ 177 h 234"/>
                  <a:gd name="T40" fmla="*/ 183 w 208"/>
                  <a:gd name="T41" fmla="*/ 170 h 234"/>
                  <a:gd name="T42" fmla="*/ 180 w 208"/>
                  <a:gd name="T43" fmla="*/ 167 h 234"/>
                  <a:gd name="T44" fmla="*/ 179 w 208"/>
                  <a:gd name="T45" fmla="*/ 165 h 234"/>
                  <a:gd name="T46" fmla="*/ 180 w 208"/>
                  <a:gd name="T47" fmla="*/ 164 h 234"/>
                  <a:gd name="T48" fmla="*/ 188 w 208"/>
                  <a:gd name="T49" fmla="*/ 163 h 234"/>
                  <a:gd name="T50" fmla="*/ 193 w 208"/>
                  <a:gd name="T51" fmla="*/ 159 h 234"/>
                  <a:gd name="T52" fmla="*/ 197 w 208"/>
                  <a:gd name="T53" fmla="*/ 154 h 234"/>
                  <a:gd name="T54" fmla="*/ 198 w 208"/>
                  <a:gd name="T55" fmla="*/ 146 h 234"/>
                  <a:gd name="T56" fmla="*/ 197 w 208"/>
                  <a:gd name="T57" fmla="*/ 142 h 234"/>
                  <a:gd name="T58" fmla="*/ 194 w 208"/>
                  <a:gd name="T59" fmla="*/ 135 h 234"/>
                  <a:gd name="T60" fmla="*/ 191 w 208"/>
                  <a:gd name="T61" fmla="*/ 132 h 234"/>
                  <a:gd name="T62" fmla="*/ 190 w 208"/>
                  <a:gd name="T63" fmla="*/ 130 h 234"/>
                  <a:gd name="T64" fmla="*/ 191 w 208"/>
                  <a:gd name="T65" fmla="*/ 129 h 234"/>
                  <a:gd name="T66" fmla="*/ 198 w 208"/>
                  <a:gd name="T67" fmla="*/ 128 h 234"/>
                  <a:gd name="T68" fmla="*/ 203 w 208"/>
                  <a:gd name="T69" fmla="*/ 124 h 234"/>
                  <a:gd name="T70" fmla="*/ 207 w 208"/>
                  <a:gd name="T71" fmla="*/ 119 h 234"/>
                  <a:gd name="T72" fmla="*/ 208 w 208"/>
                  <a:gd name="T73" fmla="*/ 111 h 234"/>
                  <a:gd name="T74" fmla="*/ 208 w 208"/>
                  <a:gd name="T75" fmla="*/ 108 h 234"/>
                  <a:gd name="T76" fmla="*/ 205 w 208"/>
                  <a:gd name="T77" fmla="*/ 101 h 234"/>
                  <a:gd name="T78" fmla="*/ 201 w 208"/>
                  <a:gd name="T79" fmla="*/ 97 h 234"/>
                  <a:gd name="T80" fmla="*/ 195 w 208"/>
                  <a:gd name="T81" fmla="*/ 94 h 234"/>
                  <a:gd name="T82" fmla="*/ 191 w 208"/>
                  <a:gd name="T83" fmla="*/ 94 h 234"/>
                  <a:gd name="T84" fmla="*/ 116 w 208"/>
                  <a:gd name="T85" fmla="*/ 94 h 234"/>
                  <a:gd name="T86" fmla="*/ 111 w 208"/>
                  <a:gd name="T87" fmla="*/ 91 h 234"/>
                  <a:gd name="T88" fmla="*/ 111 w 208"/>
                  <a:gd name="T89" fmla="*/ 85 h 234"/>
                  <a:gd name="T90" fmla="*/ 115 w 208"/>
                  <a:gd name="T91" fmla="*/ 68 h 234"/>
                  <a:gd name="T92" fmla="*/ 117 w 208"/>
                  <a:gd name="T93" fmla="*/ 38 h 234"/>
                  <a:gd name="T94" fmla="*/ 116 w 208"/>
                  <a:gd name="T95" fmla="*/ 27 h 234"/>
                  <a:gd name="T96" fmla="*/ 112 w 208"/>
                  <a:gd name="T97" fmla="*/ 17 h 234"/>
                  <a:gd name="T98" fmla="*/ 105 w 208"/>
                  <a:gd name="T99" fmla="*/ 8 h 234"/>
                  <a:gd name="T100" fmla="*/ 97 w 208"/>
                  <a:gd name="T101" fmla="*/ 2 h 234"/>
                  <a:gd name="T102" fmla="*/ 88 w 208"/>
                  <a:gd name="T103" fmla="*/ 0 h 234"/>
                  <a:gd name="T104" fmla="*/ 84 w 208"/>
                  <a:gd name="T105" fmla="*/ 1 h 234"/>
                  <a:gd name="T106" fmla="*/ 78 w 208"/>
                  <a:gd name="T107" fmla="*/ 3 h 234"/>
                  <a:gd name="T108" fmla="*/ 75 w 208"/>
                  <a:gd name="T109" fmla="*/ 9 h 234"/>
                  <a:gd name="T110" fmla="*/ 74 w 208"/>
                  <a:gd name="T111" fmla="*/ 18 h 234"/>
                  <a:gd name="T112" fmla="*/ 74 w 208"/>
                  <a:gd name="T113" fmla="*/ 41 h 234"/>
                  <a:gd name="T114" fmla="*/ 68 w 208"/>
                  <a:gd name="T115" fmla="*/ 53 h 234"/>
                  <a:gd name="T116" fmla="*/ 42 w 208"/>
                  <a:gd name="T117" fmla="*/ 98 h 234"/>
                  <a:gd name="T118" fmla="*/ 39 w 208"/>
                  <a:gd name="T119" fmla="*/ 101 h 234"/>
                  <a:gd name="T120" fmla="*/ 30 w 208"/>
                  <a:gd name="T121" fmla="*/ 107 h 234"/>
                  <a:gd name="T122" fmla="*/ 22 w 208"/>
                  <a:gd name="T123" fmla="*/ 10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" h="234">
                    <a:moveTo>
                      <a:pt x="0" y="216"/>
                    </a:moveTo>
                    <a:lnTo>
                      <a:pt x="0" y="216"/>
                    </a:lnTo>
                    <a:lnTo>
                      <a:pt x="11" y="216"/>
                    </a:lnTo>
                    <a:lnTo>
                      <a:pt x="11" y="216"/>
                    </a:lnTo>
                    <a:lnTo>
                      <a:pt x="18" y="217"/>
                    </a:lnTo>
                    <a:lnTo>
                      <a:pt x="25" y="219"/>
                    </a:lnTo>
                    <a:lnTo>
                      <a:pt x="42" y="226"/>
                    </a:lnTo>
                    <a:lnTo>
                      <a:pt x="57" y="232"/>
                    </a:lnTo>
                    <a:lnTo>
                      <a:pt x="64" y="234"/>
                    </a:lnTo>
                    <a:lnTo>
                      <a:pt x="71" y="234"/>
                    </a:lnTo>
                    <a:lnTo>
                      <a:pt x="159" y="234"/>
                    </a:lnTo>
                    <a:lnTo>
                      <a:pt x="159" y="234"/>
                    </a:lnTo>
                    <a:lnTo>
                      <a:pt x="163" y="234"/>
                    </a:lnTo>
                    <a:lnTo>
                      <a:pt x="166" y="233"/>
                    </a:lnTo>
                    <a:lnTo>
                      <a:pt x="169" y="231"/>
                    </a:lnTo>
                    <a:lnTo>
                      <a:pt x="171" y="229"/>
                    </a:lnTo>
                    <a:lnTo>
                      <a:pt x="173" y="227"/>
                    </a:lnTo>
                    <a:lnTo>
                      <a:pt x="175" y="224"/>
                    </a:lnTo>
                    <a:lnTo>
                      <a:pt x="176" y="220"/>
                    </a:lnTo>
                    <a:lnTo>
                      <a:pt x="176" y="216"/>
                    </a:lnTo>
                    <a:lnTo>
                      <a:pt x="176" y="216"/>
                    </a:lnTo>
                    <a:lnTo>
                      <a:pt x="176" y="212"/>
                    </a:lnTo>
                    <a:lnTo>
                      <a:pt x="174" y="209"/>
                    </a:lnTo>
                    <a:lnTo>
                      <a:pt x="172" y="205"/>
                    </a:lnTo>
                    <a:lnTo>
                      <a:pt x="170" y="203"/>
                    </a:lnTo>
                    <a:lnTo>
                      <a:pt x="170" y="203"/>
                    </a:lnTo>
                    <a:lnTo>
                      <a:pt x="168" y="201"/>
                    </a:lnTo>
                    <a:lnTo>
                      <a:pt x="168" y="200"/>
                    </a:lnTo>
                    <a:lnTo>
                      <a:pt x="170" y="199"/>
                    </a:lnTo>
                    <a:lnTo>
                      <a:pt x="170" y="199"/>
                    </a:lnTo>
                    <a:lnTo>
                      <a:pt x="173" y="199"/>
                    </a:lnTo>
                    <a:lnTo>
                      <a:pt x="176" y="198"/>
                    </a:lnTo>
                    <a:lnTo>
                      <a:pt x="179" y="196"/>
                    </a:lnTo>
                    <a:lnTo>
                      <a:pt x="183" y="194"/>
                    </a:lnTo>
                    <a:lnTo>
                      <a:pt x="185" y="192"/>
                    </a:lnTo>
                    <a:lnTo>
                      <a:pt x="186" y="189"/>
                    </a:lnTo>
                    <a:lnTo>
                      <a:pt x="187" y="185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7" y="177"/>
                    </a:lnTo>
                    <a:lnTo>
                      <a:pt x="186" y="173"/>
                    </a:lnTo>
                    <a:lnTo>
                      <a:pt x="183" y="170"/>
                    </a:lnTo>
                    <a:lnTo>
                      <a:pt x="180" y="167"/>
                    </a:lnTo>
                    <a:lnTo>
                      <a:pt x="180" y="167"/>
                    </a:lnTo>
                    <a:lnTo>
                      <a:pt x="178" y="166"/>
                    </a:lnTo>
                    <a:lnTo>
                      <a:pt x="179" y="165"/>
                    </a:lnTo>
                    <a:lnTo>
                      <a:pt x="180" y="164"/>
                    </a:lnTo>
                    <a:lnTo>
                      <a:pt x="180" y="164"/>
                    </a:lnTo>
                    <a:lnTo>
                      <a:pt x="184" y="164"/>
                    </a:lnTo>
                    <a:lnTo>
                      <a:pt x="188" y="163"/>
                    </a:lnTo>
                    <a:lnTo>
                      <a:pt x="190" y="161"/>
                    </a:lnTo>
                    <a:lnTo>
                      <a:pt x="193" y="159"/>
                    </a:lnTo>
                    <a:lnTo>
                      <a:pt x="195" y="157"/>
                    </a:lnTo>
                    <a:lnTo>
                      <a:pt x="197" y="154"/>
                    </a:lnTo>
                    <a:lnTo>
                      <a:pt x="198" y="151"/>
                    </a:lnTo>
                    <a:lnTo>
                      <a:pt x="198" y="146"/>
                    </a:lnTo>
                    <a:lnTo>
                      <a:pt x="198" y="146"/>
                    </a:lnTo>
                    <a:lnTo>
                      <a:pt x="197" y="142"/>
                    </a:lnTo>
                    <a:lnTo>
                      <a:pt x="196" y="138"/>
                    </a:lnTo>
                    <a:lnTo>
                      <a:pt x="194" y="135"/>
                    </a:lnTo>
                    <a:lnTo>
                      <a:pt x="191" y="132"/>
                    </a:lnTo>
                    <a:lnTo>
                      <a:pt x="191" y="132"/>
                    </a:lnTo>
                    <a:lnTo>
                      <a:pt x="190" y="131"/>
                    </a:lnTo>
                    <a:lnTo>
                      <a:pt x="190" y="130"/>
                    </a:lnTo>
                    <a:lnTo>
                      <a:pt x="191" y="129"/>
                    </a:lnTo>
                    <a:lnTo>
                      <a:pt x="191" y="129"/>
                    </a:lnTo>
                    <a:lnTo>
                      <a:pt x="195" y="129"/>
                    </a:lnTo>
                    <a:lnTo>
                      <a:pt x="198" y="128"/>
                    </a:lnTo>
                    <a:lnTo>
                      <a:pt x="201" y="126"/>
                    </a:lnTo>
                    <a:lnTo>
                      <a:pt x="203" y="124"/>
                    </a:lnTo>
                    <a:lnTo>
                      <a:pt x="205" y="122"/>
                    </a:lnTo>
                    <a:lnTo>
                      <a:pt x="207" y="119"/>
                    </a:lnTo>
                    <a:lnTo>
                      <a:pt x="208" y="115"/>
                    </a:lnTo>
                    <a:lnTo>
                      <a:pt x="208" y="111"/>
                    </a:lnTo>
                    <a:lnTo>
                      <a:pt x="208" y="111"/>
                    </a:lnTo>
                    <a:lnTo>
                      <a:pt x="208" y="108"/>
                    </a:lnTo>
                    <a:lnTo>
                      <a:pt x="207" y="104"/>
                    </a:lnTo>
                    <a:lnTo>
                      <a:pt x="205" y="101"/>
                    </a:lnTo>
                    <a:lnTo>
                      <a:pt x="203" y="99"/>
                    </a:lnTo>
                    <a:lnTo>
                      <a:pt x="201" y="97"/>
                    </a:lnTo>
                    <a:lnTo>
                      <a:pt x="198" y="95"/>
                    </a:lnTo>
                    <a:lnTo>
                      <a:pt x="195" y="94"/>
                    </a:lnTo>
                    <a:lnTo>
                      <a:pt x="191" y="94"/>
                    </a:lnTo>
                    <a:lnTo>
                      <a:pt x="191" y="94"/>
                    </a:lnTo>
                    <a:lnTo>
                      <a:pt x="116" y="94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11" y="91"/>
                    </a:lnTo>
                    <a:lnTo>
                      <a:pt x="111" y="88"/>
                    </a:lnTo>
                    <a:lnTo>
                      <a:pt x="111" y="85"/>
                    </a:lnTo>
                    <a:lnTo>
                      <a:pt x="111" y="85"/>
                    </a:lnTo>
                    <a:lnTo>
                      <a:pt x="115" y="68"/>
                    </a:lnTo>
                    <a:lnTo>
                      <a:pt x="117" y="53"/>
                    </a:lnTo>
                    <a:lnTo>
                      <a:pt x="117" y="38"/>
                    </a:lnTo>
                    <a:lnTo>
                      <a:pt x="116" y="27"/>
                    </a:lnTo>
                    <a:lnTo>
                      <a:pt x="116" y="27"/>
                    </a:lnTo>
                    <a:lnTo>
                      <a:pt x="114" y="22"/>
                    </a:lnTo>
                    <a:lnTo>
                      <a:pt x="112" y="17"/>
                    </a:lnTo>
                    <a:lnTo>
                      <a:pt x="108" y="12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lnTo>
                      <a:pt x="92" y="1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4" y="1"/>
                    </a:lnTo>
                    <a:lnTo>
                      <a:pt x="81" y="2"/>
                    </a:lnTo>
                    <a:lnTo>
                      <a:pt x="78" y="3"/>
                    </a:lnTo>
                    <a:lnTo>
                      <a:pt x="77" y="5"/>
                    </a:lnTo>
                    <a:lnTo>
                      <a:pt x="75" y="9"/>
                    </a:lnTo>
                    <a:lnTo>
                      <a:pt x="74" y="11"/>
                    </a:lnTo>
                    <a:lnTo>
                      <a:pt x="74" y="18"/>
                    </a:lnTo>
                    <a:lnTo>
                      <a:pt x="74" y="41"/>
                    </a:lnTo>
                    <a:lnTo>
                      <a:pt x="74" y="41"/>
                    </a:lnTo>
                    <a:lnTo>
                      <a:pt x="72" y="46"/>
                    </a:lnTo>
                    <a:lnTo>
                      <a:pt x="68" y="53"/>
                    </a:lnTo>
                    <a:lnTo>
                      <a:pt x="58" y="71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9" y="101"/>
                    </a:lnTo>
                    <a:lnTo>
                      <a:pt x="35" y="104"/>
                    </a:lnTo>
                    <a:lnTo>
                      <a:pt x="30" y="107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0" y="10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3" name="Line 66"/>
              <p:cNvSpPr>
                <a:spLocks noChangeShapeType="1"/>
              </p:cNvSpPr>
              <p:nvPr/>
            </p:nvSpPr>
            <p:spPr bwMode="auto">
              <a:xfrm flipH="1" flipV="1">
                <a:off x="3929" y="2312"/>
                <a:ext cx="51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4" name="Line 67"/>
              <p:cNvSpPr>
                <a:spLocks noChangeShapeType="1"/>
              </p:cNvSpPr>
              <p:nvPr/>
            </p:nvSpPr>
            <p:spPr bwMode="auto">
              <a:xfrm>
                <a:off x="3939" y="2297"/>
                <a:ext cx="49" cy="2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5" name="Line 68"/>
              <p:cNvSpPr>
                <a:spLocks noChangeShapeType="1"/>
              </p:cNvSpPr>
              <p:nvPr/>
            </p:nvSpPr>
            <p:spPr bwMode="auto">
              <a:xfrm flipV="1">
                <a:off x="3929" y="2366"/>
                <a:ext cx="51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6" name="Line 69"/>
              <p:cNvSpPr>
                <a:spLocks noChangeShapeType="1"/>
              </p:cNvSpPr>
              <p:nvPr/>
            </p:nvSpPr>
            <p:spPr bwMode="auto">
              <a:xfrm flipH="1">
                <a:off x="3939" y="2381"/>
                <a:ext cx="49" cy="27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7" name="Freeform 70"/>
              <p:cNvSpPr>
                <a:spLocks/>
              </p:cNvSpPr>
              <p:nvPr/>
            </p:nvSpPr>
            <p:spPr bwMode="auto">
              <a:xfrm>
                <a:off x="3986" y="2316"/>
                <a:ext cx="72" cy="73"/>
              </a:xfrm>
              <a:custGeom>
                <a:avLst/>
                <a:gdLst>
                  <a:gd name="T0" fmla="*/ 0 w 72"/>
                  <a:gd name="T1" fmla="*/ 36 h 73"/>
                  <a:gd name="T2" fmla="*/ 0 w 72"/>
                  <a:gd name="T3" fmla="*/ 36 h 73"/>
                  <a:gd name="T4" fmla="*/ 0 w 72"/>
                  <a:gd name="T5" fmla="*/ 44 h 73"/>
                  <a:gd name="T6" fmla="*/ 2 w 72"/>
                  <a:gd name="T7" fmla="*/ 51 h 73"/>
                  <a:gd name="T8" fmla="*/ 6 w 72"/>
                  <a:gd name="T9" fmla="*/ 57 h 73"/>
                  <a:gd name="T10" fmla="*/ 10 w 72"/>
                  <a:gd name="T11" fmla="*/ 62 h 73"/>
                  <a:gd name="T12" fmla="*/ 15 w 72"/>
                  <a:gd name="T13" fmla="*/ 67 h 73"/>
                  <a:gd name="T14" fmla="*/ 21 w 72"/>
                  <a:gd name="T15" fmla="*/ 70 h 73"/>
                  <a:gd name="T16" fmla="*/ 29 w 72"/>
                  <a:gd name="T17" fmla="*/ 72 h 73"/>
                  <a:gd name="T18" fmla="*/ 36 w 72"/>
                  <a:gd name="T19" fmla="*/ 73 h 73"/>
                  <a:gd name="T20" fmla="*/ 36 w 72"/>
                  <a:gd name="T21" fmla="*/ 73 h 73"/>
                  <a:gd name="T22" fmla="*/ 43 w 72"/>
                  <a:gd name="T23" fmla="*/ 72 h 73"/>
                  <a:gd name="T24" fmla="*/ 50 w 72"/>
                  <a:gd name="T25" fmla="*/ 70 h 73"/>
                  <a:gd name="T26" fmla="*/ 56 w 72"/>
                  <a:gd name="T27" fmla="*/ 67 h 73"/>
                  <a:gd name="T28" fmla="*/ 62 w 72"/>
                  <a:gd name="T29" fmla="*/ 62 h 73"/>
                  <a:gd name="T30" fmla="*/ 66 w 72"/>
                  <a:gd name="T31" fmla="*/ 57 h 73"/>
                  <a:gd name="T32" fmla="*/ 70 w 72"/>
                  <a:gd name="T33" fmla="*/ 51 h 73"/>
                  <a:gd name="T34" fmla="*/ 72 w 72"/>
                  <a:gd name="T35" fmla="*/ 44 h 73"/>
                  <a:gd name="T36" fmla="*/ 72 w 72"/>
                  <a:gd name="T37" fmla="*/ 36 h 73"/>
                  <a:gd name="T38" fmla="*/ 72 w 72"/>
                  <a:gd name="T39" fmla="*/ 36 h 73"/>
                  <a:gd name="T40" fmla="*/ 72 w 72"/>
                  <a:gd name="T41" fmla="*/ 29 h 73"/>
                  <a:gd name="T42" fmla="*/ 70 w 72"/>
                  <a:gd name="T43" fmla="*/ 23 h 73"/>
                  <a:gd name="T44" fmla="*/ 66 w 72"/>
                  <a:gd name="T45" fmla="*/ 17 h 73"/>
                  <a:gd name="T46" fmla="*/ 62 w 72"/>
                  <a:gd name="T47" fmla="*/ 11 h 73"/>
                  <a:gd name="T48" fmla="*/ 56 w 72"/>
                  <a:gd name="T49" fmla="*/ 7 h 73"/>
                  <a:gd name="T50" fmla="*/ 50 w 72"/>
                  <a:gd name="T51" fmla="*/ 3 h 73"/>
                  <a:gd name="T52" fmla="*/ 43 w 72"/>
                  <a:gd name="T53" fmla="*/ 1 h 73"/>
                  <a:gd name="T54" fmla="*/ 36 w 72"/>
                  <a:gd name="T55" fmla="*/ 0 h 73"/>
                  <a:gd name="T56" fmla="*/ 36 w 72"/>
                  <a:gd name="T57" fmla="*/ 0 h 73"/>
                  <a:gd name="T58" fmla="*/ 29 w 72"/>
                  <a:gd name="T59" fmla="*/ 1 h 73"/>
                  <a:gd name="T60" fmla="*/ 21 w 72"/>
                  <a:gd name="T61" fmla="*/ 3 h 73"/>
                  <a:gd name="T62" fmla="*/ 15 w 72"/>
                  <a:gd name="T63" fmla="*/ 7 h 73"/>
                  <a:gd name="T64" fmla="*/ 10 w 72"/>
                  <a:gd name="T65" fmla="*/ 11 h 73"/>
                  <a:gd name="T66" fmla="*/ 6 w 72"/>
                  <a:gd name="T67" fmla="*/ 17 h 73"/>
                  <a:gd name="T68" fmla="*/ 2 w 72"/>
                  <a:gd name="T69" fmla="*/ 23 h 73"/>
                  <a:gd name="T70" fmla="*/ 0 w 72"/>
                  <a:gd name="T71" fmla="*/ 29 h 73"/>
                  <a:gd name="T72" fmla="*/ 0 w 72"/>
                  <a:gd name="T73" fmla="*/ 36 h 73"/>
                  <a:gd name="T74" fmla="*/ 0 w 72"/>
                  <a:gd name="T75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3">
                    <a:moveTo>
                      <a:pt x="0" y="36"/>
                    </a:moveTo>
                    <a:lnTo>
                      <a:pt x="0" y="36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2"/>
                    </a:lnTo>
                    <a:lnTo>
                      <a:pt x="15" y="67"/>
                    </a:lnTo>
                    <a:lnTo>
                      <a:pt x="21" y="70"/>
                    </a:lnTo>
                    <a:lnTo>
                      <a:pt x="29" y="72"/>
                    </a:lnTo>
                    <a:lnTo>
                      <a:pt x="36" y="73"/>
                    </a:lnTo>
                    <a:lnTo>
                      <a:pt x="36" y="73"/>
                    </a:lnTo>
                    <a:lnTo>
                      <a:pt x="43" y="72"/>
                    </a:lnTo>
                    <a:lnTo>
                      <a:pt x="50" y="70"/>
                    </a:lnTo>
                    <a:lnTo>
                      <a:pt x="56" y="67"/>
                    </a:lnTo>
                    <a:lnTo>
                      <a:pt x="62" y="62"/>
                    </a:lnTo>
                    <a:lnTo>
                      <a:pt x="66" y="57"/>
                    </a:lnTo>
                    <a:lnTo>
                      <a:pt x="70" y="51"/>
                    </a:lnTo>
                    <a:lnTo>
                      <a:pt x="72" y="44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29"/>
                    </a:lnTo>
                    <a:lnTo>
                      <a:pt x="70" y="23"/>
                    </a:lnTo>
                    <a:lnTo>
                      <a:pt x="66" y="17"/>
                    </a:lnTo>
                    <a:lnTo>
                      <a:pt x="62" y="11"/>
                    </a:lnTo>
                    <a:lnTo>
                      <a:pt x="56" y="7"/>
                    </a:lnTo>
                    <a:lnTo>
                      <a:pt x="50" y="3"/>
                    </a:lnTo>
                    <a:lnTo>
                      <a:pt x="43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8" name="Freeform 71"/>
              <p:cNvSpPr>
                <a:spLocks/>
              </p:cNvSpPr>
              <p:nvPr/>
            </p:nvSpPr>
            <p:spPr bwMode="auto">
              <a:xfrm>
                <a:off x="3859" y="2247"/>
                <a:ext cx="73" cy="73"/>
              </a:xfrm>
              <a:custGeom>
                <a:avLst/>
                <a:gdLst>
                  <a:gd name="T0" fmla="*/ 0 w 73"/>
                  <a:gd name="T1" fmla="*/ 37 h 73"/>
                  <a:gd name="T2" fmla="*/ 0 w 73"/>
                  <a:gd name="T3" fmla="*/ 37 h 73"/>
                  <a:gd name="T4" fmla="*/ 1 w 73"/>
                  <a:gd name="T5" fmla="*/ 45 h 73"/>
                  <a:gd name="T6" fmla="*/ 3 w 73"/>
                  <a:gd name="T7" fmla="*/ 51 h 73"/>
                  <a:gd name="T8" fmla="*/ 7 w 73"/>
                  <a:gd name="T9" fmla="*/ 57 h 73"/>
                  <a:gd name="T10" fmla="*/ 12 w 73"/>
                  <a:gd name="T11" fmla="*/ 63 h 73"/>
                  <a:gd name="T12" fmla="*/ 17 w 73"/>
                  <a:gd name="T13" fmla="*/ 67 h 73"/>
                  <a:gd name="T14" fmla="*/ 23 w 73"/>
                  <a:gd name="T15" fmla="*/ 70 h 73"/>
                  <a:gd name="T16" fmla="*/ 30 w 73"/>
                  <a:gd name="T17" fmla="*/ 72 h 73"/>
                  <a:gd name="T18" fmla="*/ 37 w 73"/>
                  <a:gd name="T19" fmla="*/ 73 h 73"/>
                  <a:gd name="T20" fmla="*/ 37 w 73"/>
                  <a:gd name="T21" fmla="*/ 73 h 73"/>
                  <a:gd name="T22" fmla="*/ 45 w 73"/>
                  <a:gd name="T23" fmla="*/ 72 h 73"/>
                  <a:gd name="T24" fmla="*/ 51 w 73"/>
                  <a:gd name="T25" fmla="*/ 70 h 73"/>
                  <a:gd name="T26" fmla="*/ 57 w 73"/>
                  <a:gd name="T27" fmla="*/ 67 h 73"/>
                  <a:gd name="T28" fmla="*/ 63 w 73"/>
                  <a:gd name="T29" fmla="*/ 63 h 73"/>
                  <a:gd name="T30" fmla="*/ 67 w 73"/>
                  <a:gd name="T31" fmla="*/ 57 h 73"/>
                  <a:gd name="T32" fmla="*/ 70 w 73"/>
                  <a:gd name="T33" fmla="*/ 51 h 73"/>
                  <a:gd name="T34" fmla="*/ 72 w 73"/>
                  <a:gd name="T35" fmla="*/ 45 h 73"/>
                  <a:gd name="T36" fmla="*/ 73 w 73"/>
                  <a:gd name="T37" fmla="*/ 37 h 73"/>
                  <a:gd name="T38" fmla="*/ 73 w 73"/>
                  <a:gd name="T39" fmla="*/ 37 h 73"/>
                  <a:gd name="T40" fmla="*/ 72 w 73"/>
                  <a:gd name="T41" fmla="*/ 30 h 73"/>
                  <a:gd name="T42" fmla="*/ 70 w 73"/>
                  <a:gd name="T43" fmla="*/ 23 h 73"/>
                  <a:gd name="T44" fmla="*/ 67 w 73"/>
                  <a:gd name="T45" fmla="*/ 17 h 73"/>
                  <a:gd name="T46" fmla="*/ 63 w 73"/>
                  <a:gd name="T47" fmla="*/ 12 h 73"/>
                  <a:gd name="T48" fmla="*/ 57 w 73"/>
                  <a:gd name="T49" fmla="*/ 7 h 73"/>
                  <a:gd name="T50" fmla="*/ 51 w 73"/>
                  <a:gd name="T51" fmla="*/ 4 h 73"/>
                  <a:gd name="T52" fmla="*/ 45 w 73"/>
                  <a:gd name="T53" fmla="*/ 1 h 73"/>
                  <a:gd name="T54" fmla="*/ 37 w 73"/>
                  <a:gd name="T55" fmla="*/ 0 h 73"/>
                  <a:gd name="T56" fmla="*/ 37 w 73"/>
                  <a:gd name="T57" fmla="*/ 0 h 73"/>
                  <a:gd name="T58" fmla="*/ 30 w 73"/>
                  <a:gd name="T59" fmla="*/ 1 h 73"/>
                  <a:gd name="T60" fmla="*/ 23 w 73"/>
                  <a:gd name="T61" fmla="*/ 4 h 73"/>
                  <a:gd name="T62" fmla="*/ 17 w 73"/>
                  <a:gd name="T63" fmla="*/ 7 h 73"/>
                  <a:gd name="T64" fmla="*/ 12 w 73"/>
                  <a:gd name="T65" fmla="*/ 12 h 73"/>
                  <a:gd name="T66" fmla="*/ 7 w 73"/>
                  <a:gd name="T67" fmla="*/ 17 h 73"/>
                  <a:gd name="T68" fmla="*/ 3 w 73"/>
                  <a:gd name="T69" fmla="*/ 23 h 73"/>
                  <a:gd name="T70" fmla="*/ 1 w 73"/>
                  <a:gd name="T71" fmla="*/ 30 h 73"/>
                  <a:gd name="T72" fmla="*/ 0 w 73"/>
                  <a:gd name="T73" fmla="*/ 37 h 73"/>
                  <a:gd name="T74" fmla="*/ 0 w 73"/>
                  <a:gd name="T75" fmla="*/ 3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3">
                    <a:moveTo>
                      <a:pt x="0" y="37"/>
                    </a:moveTo>
                    <a:lnTo>
                      <a:pt x="0" y="37"/>
                    </a:lnTo>
                    <a:lnTo>
                      <a:pt x="1" y="45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3"/>
                    </a:lnTo>
                    <a:lnTo>
                      <a:pt x="37" y="73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7"/>
                    </a:lnTo>
                    <a:lnTo>
                      <a:pt x="63" y="63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5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2" y="30"/>
                    </a:lnTo>
                    <a:lnTo>
                      <a:pt x="70" y="23"/>
                    </a:lnTo>
                    <a:lnTo>
                      <a:pt x="67" y="17"/>
                    </a:lnTo>
                    <a:lnTo>
                      <a:pt x="63" y="12"/>
                    </a:lnTo>
                    <a:lnTo>
                      <a:pt x="57" y="7"/>
                    </a:lnTo>
                    <a:lnTo>
                      <a:pt x="51" y="4"/>
                    </a:lnTo>
                    <a:lnTo>
                      <a:pt x="45" y="1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0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89" name="Freeform 72"/>
              <p:cNvSpPr>
                <a:spLocks/>
              </p:cNvSpPr>
              <p:nvPr/>
            </p:nvSpPr>
            <p:spPr bwMode="auto">
              <a:xfrm>
                <a:off x="3859" y="2385"/>
                <a:ext cx="73" cy="72"/>
              </a:xfrm>
              <a:custGeom>
                <a:avLst/>
                <a:gdLst>
                  <a:gd name="T0" fmla="*/ 0 w 73"/>
                  <a:gd name="T1" fmla="*/ 36 h 72"/>
                  <a:gd name="T2" fmla="*/ 0 w 73"/>
                  <a:gd name="T3" fmla="*/ 36 h 72"/>
                  <a:gd name="T4" fmla="*/ 1 w 73"/>
                  <a:gd name="T5" fmla="*/ 43 h 72"/>
                  <a:gd name="T6" fmla="*/ 3 w 73"/>
                  <a:gd name="T7" fmla="*/ 51 h 72"/>
                  <a:gd name="T8" fmla="*/ 7 w 73"/>
                  <a:gd name="T9" fmla="*/ 57 h 72"/>
                  <a:gd name="T10" fmla="*/ 12 w 73"/>
                  <a:gd name="T11" fmla="*/ 62 h 72"/>
                  <a:gd name="T12" fmla="*/ 17 w 73"/>
                  <a:gd name="T13" fmla="*/ 66 h 72"/>
                  <a:gd name="T14" fmla="*/ 23 w 73"/>
                  <a:gd name="T15" fmla="*/ 70 h 72"/>
                  <a:gd name="T16" fmla="*/ 30 w 73"/>
                  <a:gd name="T17" fmla="*/ 72 h 72"/>
                  <a:gd name="T18" fmla="*/ 37 w 73"/>
                  <a:gd name="T19" fmla="*/ 72 h 72"/>
                  <a:gd name="T20" fmla="*/ 37 w 73"/>
                  <a:gd name="T21" fmla="*/ 72 h 72"/>
                  <a:gd name="T22" fmla="*/ 45 w 73"/>
                  <a:gd name="T23" fmla="*/ 72 h 72"/>
                  <a:gd name="T24" fmla="*/ 51 w 73"/>
                  <a:gd name="T25" fmla="*/ 70 h 72"/>
                  <a:gd name="T26" fmla="*/ 57 w 73"/>
                  <a:gd name="T27" fmla="*/ 66 h 72"/>
                  <a:gd name="T28" fmla="*/ 63 w 73"/>
                  <a:gd name="T29" fmla="*/ 62 h 72"/>
                  <a:gd name="T30" fmla="*/ 67 w 73"/>
                  <a:gd name="T31" fmla="*/ 57 h 72"/>
                  <a:gd name="T32" fmla="*/ 70 w 73"/>
                  <a:gd name="T33" fmla="*/ 51 h 72"/>
                  <a:gd name="T34" fmla="*/ 72 w 73"/>
                  <a:gd name="T35" fmla="*/ 43 h 72"/>
                  <a:gd name="T36" fmla="*/ 73 w 73"/>
                  <a:gd name="T37" fmla="*/ 36 h 72"/>
                  <a:gd name="T38" fmla="*/ 73 w 73"/>
                  <a:gd name="T39" fmla="*/ 36 h 72"/>
                  <a:gd name="T40" fmla="*/ 72 w 73"/>
                  <a:gd name="T41" fmla="*/ 29 h 72"/>
                  <a:gd name="T42" fmla="*/ 70 w 73"/>
                  <a:gd name="T43" fmla="*/ 22 h 72"/>
                  <a:gd name="T44" fmla="*/ 67 w 73"/>
                  <a:gd name="T45" fmla="*/ 16 h 72"/>
                  <a:gd name="T46" fmla="*/ 63 w 73"/>
                  <a:gd name="T47" fmla="*/ 11 h 72"/>
                  <a:gd name="T48" fmla="*/ 57 w 73"/>
                  <a:gd name="T49" fmla="*/ 6 h 72"/>
                  <a:gd name="T50" fmla="*/ 51 w 73"/>
                  <a:gd name="T51" fmla="*/ 2 h 72"/>
                  <a:gd name="T52" fmla="*/ 45 w 73"/>
                  <a:gd name="T53" fmla="*/ 0 h 72"/>
                  <a:gd name="T54" fmla="*/ 37 w 73"/>
                  <a:gd name="T55" fmla="*/ 0 h 72"/>
                  <a:gd name="T56" fmla="*/ 37 w 73"/>
                  <a:gd name="T57" fmla="*/ 0 h 72"/>
                  <a:gd name="T58" fmla="*/ 30 w 73"/>
                  <a:gd name="T59" fmla="*/ 0 h 72"/>
                  <a:gd name="T60" fmla="*/ 23 w 73"/>
                  <a:gd name="T61" fmla="*/ 2 h 72"/>
                  <a:gd name="T62" fmla="*/ 17 w 73"/>
                  <a:gd name="T63" fmla="*/ 6 h 72"/>
                  <a:gd name="T64" fmla="*/ 12 w 73"/>
                  <a:gd name="T65" fmla="*/ 11 h 72"/>
                  <a:gd name="T66" fmla="*/ 7 w 73"/>
                  <a:gd name="T67" fmla="*/ 16 h 72"/>
                  <a:gd name="T68" fmla="*/ 3 w 73"/>
                  <a:gd name="T69" fmla="*/ 22 h 72"/>
                  <a:gd name="T70" fmla="*/ 1 w 73"/>
                  <a:gd name="T71" fmla="*/ 29 h 72"/>
                  <a:gd name="T72" fmla="*/ 0 w 73"/>
                  <a:gd name="T73" fmla="*/ 36 h 72"/>
                  <a:gd name="T74" fmla="*/ 0 w 73"/>
                  <a:gd name="T7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72">
                    <a:moveTo>
                      <a:pt x="0" y="36"/>
                    </a:moveTo>
                    <a:lnTo>
                      <a:pt x="0" y="36"/>
                    </a:lnTo>
                    <a:lnTo>
                      <a:pt x="1" y="43"/>
                    </a:lnTo>
                    <a:lnTo>
                      <a:pt x="3" y="51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2"/>
                    </a:lnTo>
                    <a:lnTo>
                      <a:pt x="37" y="72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51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7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3" y="36"/>
                    </a:lnTo>
                    <a:lnTo>
                      <a:pt x="73" y="36"/>
                    </a:lnTo>
                    <a:lnTo>
                      <a:pt x="72" y="29"/>
                    </a:lnTo>
                    <a:lnTo>
                      <a:pt x="70" y="22"/>
                    </a:lnTo>
                    <a:lnTo>
                      <a:pt x="67" y="16"/>
                    </a:lnTo>
                    <a:lnTo>
                      <a:pt x="63" y="11"/>
                    </a:lnTo>
                    <a:lnTo>
                      <a:pt x="57" y="6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6"/>
                    </a:lnTo>
                    <a:lnTo>
                      <a:pt x="3" y="22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0" name="Freeform 73"/>
              <p:cNvSpPr>
                <a:spLocks/>
              </p:cNvSpPr>
              <p:nvPr/>
            </p:nvSpPr>
            <p:spPr bwMode="auto">
              <a:xfrm>
                <a:off x="636" y="796"/>
                <a:ext cx="14" cy="17"/>
              </a:xfrm>
              <a:custGeom>
                <a:avLst/>
                <a:gdLst>
                  <a:gd name="T0" fmla="*/ 0 w 14"/>
                  <a:gd name="T1" fmla="*/ 8 h 17"/>
                  <a:gd name="T2" fmla="*/ 0 w 14"/>
                  <a:gd name="T3" fmla="*/ 8 h 17"/>
                  <a:gd name="T4" fmla="*/ 1 w 14"/>
                  <a:gd name="T5" fmla="*/ 12 h 17"/>
                  <a:gd name="T6" fmla="*/ 2 w 14"/>
                  <a:gd name="T7" fmla="*/ 14 h 17"/>
                  <a:gd name="T8" fmla="*/ 4 w 14"/>
                  <a:gd name="T9" fmla="*/ 16 h 17"/>
                  <a:gd name="T10" fmla="*/ 7 w 14"/>
                  <a:gd name="T11" fmla="*/ 17 h 17"/>
                  <a:gd name="T12" fmla="*/ 7 w 14"/>
                  <a:gd name="T13" fmla="*/ 17 h 17"/>
                  <a:gd name="T14" fmla="*/ 9 w 14"/>
                  <a:gd name="T15" fmla="*/ 16 h 17"/>
                  <a:gd name="T16" fmla="*/ 11 w 14"/>
                  <a:gd name="T17" fmla="*/ 14 h 17"/>
                  <a:gd name="T18" fmla="*/ 14 w 14"/>
                  <a:gd name="T19" fmla="*/ 12 h 17"/>
                  <a:gd name="T20" fmla="*/ 14 w 14"/>
                  <a:gd name="T21" fmla="*/ 8 h 17"/>
                  <a:gd name="T22" fmla="*/ 14 w 14"/>
                  <a:gd name="T23" fmla="*/ 8 h 17"/>
                  <a:gd name="T24" fmla="*/ 14 w 14"/>
                  <a:gd name="T25" fmla="*/ 5 h 17"/>
                  <a:gd name="T26" fmla="*/ 11 w 14"/>
                  <a:gd name="T27" fmla="*/ 2 h 17"/>
                  <a:gd name="T28" fmla="*/ 9 w 14"/>
                  <a:gd name="T29" fmla="*/ 1 h 17"/>
                  <a:gd name="T30" fmla="*/ 7 w 14"/>
                  <a:gd name="T31" fmla="*/ 0 h 17"/>
                  <a:gd name="T32" fmla="*/ 7 w 14"/>
                  <a:gd name="T33" fmla="*/ 0 h 17"/>
                  <a:gd name="T34" fmla="*/ 4 w 14"/>
                  <a:gd name="T35" fmla="*/ 1 h 17"/>
                  <a:gd name="T36" fmla="*/ 2 w 14"/>
                  <a:gd name="T37" fmla="*/ 2 h 17"/>
                  <a:gd name="T38" fmla="*/ 1 w 14"/>
                  <a:gd name="T39" fmla="*/ 5 h 17"/>
                  <a:gd name="T40" fmla="*/ 0 w 14"/>
                  <a:gd name="T41" fmla="*/ 8 h 17"/>
                  <a:gd name="T42" fmla="*/ 0 w 14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7"/>
                    </a:lnTo>
                    <a:lnTo>
                      <a:pt x="7" y="17"/>
                    </a:lnTo>
                    <a:lnTo>
                      <a:pt x="9" y="16"/>
                    </a:lnTo>
                    <a:lnTo>
                      <a:pt x="11" y="14"/>
                    </a:lnTo>
                    <a:lnTo>
                      <a:pt x="14" y="12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1" name="Freeform 74"/>
              <p:cNvSpPr>
                <a:spLocks/>
              </p:cNvSpPr>
              <p:nvPr/>
            </p:nvSpPr>
            <p:spPr bwMode="auto">
              <a:xfrm>
                <a:off x="521" y="750"/>
                <a:ext cx="48" cy="2"/>
              </a:xfrm>
              <a:custGeom>
                <a:avLst/>
                <a:gdLst>
                  <a:gd name="T0" fmla="*/ 0 w 48"/>
                  <a:gd name="T1" fmla="*/ 2 h 2"/>
                  <a:gd name="T2" fmla="*/ 0 w 48"/>
                  <a:gd name="T3" fmla="*/ 2 h 2"/>
                  <a:gd name="T4" fmla="*/ 12 w 48"/>
                  <a:gd name="T5" fmla="*/ 1 h 2"/>
                  <a:gd name="T6" fmla="*/ 25 w 48"/>
                  <a:gd name="T7" fmla="*/ 0 h 2"/>
                  <a:gd name="T8" fmla="*/ 25 w 48"/>
                  <a:gd name="T9" fmla="*/ 0 h 2"/>
                  <a:gd name="T10" fmla="*/ 36 w 48"/>
                  <a:gd name="T11" fmla="*/ 1 h 2"/>
                  <a:gd name="T12" fmla="*/ 48 w 48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">
                    <a:moveTo>
                      <a:pt x="0" y="2"/>
                    </a:moveTo>
                    <a:lnTo>
                      <a:pt x="0" y="2"/>
                    </a:lnTo>
                    <a:lnTo>
                      <a:pt x="12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6" y="1"/>
                    </a:lnTo>
                    <a:lnTo>
                      <a:pt x="48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2" name="Freeform 75"/>
              <p:cNvSpPr>
                <a:spLocks/>
              </p:cNvSpPr>
              <p:nvPr/>
            </p:nvSpPr>
            <p:spPr bwMode="auto">
              <a:xfrm>
                <a:off x="496" y="909"/>
                <a:ext cx="98" cy="16"/>
              </a:xfrm>
              <a:custGeom>
                <a:avLst/>
                <a:gdLst>
                  <a:gd name="T0" fmla="*/ 98 w 98"/>
                  <a:gd name="T1" fmla="*/ 16 h 16"/>
                  <a:gd name="T2" fmla="*/ 98 w 98"/>
                  <a:gd name="T3" fmla="*/ 16 h 16"/>
                  <a:gd name="T4" fmla="*/ 86 w 98"/>
                  <a:gd name="T5" fmla="*/ 2 h 16"/>
                  <a:gd name="T6" fmla="*/ 86 w 98"/>
                  <a:gd name="T7" fmla="*/ 2 h 16"/>
                  <a:gd name="T8" fmla="*/ 83 w 98"/>
                  <a:gd name="T9" fmla="*/ 1 h 16"/>
                  <a:gd name="T10" fmla="*/ 78 w 98"/>
                  <a:gd name="T11" fmla="*/ 1 h 16"/>
                  <a:gd name="T12" fmla="*/ 78 w 98"/>
                  <a:gd name="T13" fmla="*/ 1 h 16"/>
                  <a:gd name="T14" fmla="*/ 64 w 98"/>
                  <a:gd name="T15" fmla="*/ 2 h 16"/>
                  <a:gd name="T16" fmla="*/ 50 w 98"/>
                  <a:gd name="T17" fmla="*/ 3 h 16"/>
                  <a:gd name="T18" fmla="*/ 50 w 98"/>
                  <a:gd name="T19" fmla="*/ 3 h 16"/>
                  <a:gd name="T20" fmla="*/ 34 w 98"/>
                  <a:gd name="T21" fmla="*/ 2 h 16"/>
                  <a:gd name="T22" fmla="*/ 19 w 98"/>
                  <a:gd name="T23" fmla="*/ 0 h 16"/>
                  <a:gd name="T24" fmla="*/ 19 w 98"/>
                  <a:gd name="T25" fmla="*/ 0 h 16"/>
                  <a:gd name="T26" fmla="*/ 17 w 98"/>
                  <a:gd name="T27" fmla="*/ 0 h 16"/>
                  <a:gd name="T28" fmla="*/ 14 w 98"/>
                  <a:gd name="T29" fmla="*/ 2 h 16"/>
                  <a:gd name="T30" fmla="*/ 14 w 98"/>
                  <a:gd name="T31" fmla="*/ 2 h 16"/>
                  <a:gd name="T32" fmla="*/ 0 w 9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6">
                    <a:moveTo>
                      <a:pt x="98" y="16"/>
                    </a:moveTo>
                    <a:lnTo>
                      <a:pt x="98" y="16"/>
                    </a:lnTo>
                    <a:lnTo>
                      <a:pt x="86" y="2"/>
                    </a:lnTo>
                    <a:lnTo>
                      <a:pt x="86" y="2"/>
                    </a:lnTo>
                    <a:lnTo>
                      <a:pt x="83" y="1"/>
                    </a:lnTo>
                    <a:lnTo>
                      <a:pt x="78" y="1"/>
                    </a:lnTo>
                    <a:lnTo>
                      <a:pt x="78" y="1"/>
                    </a:lnTo>
                    <a:lnTo>
                      <a:pt x="64" y="2"/>
                    </a:lnTo>
                    <a:lnTo>
                      <a:pt x="50" y="3"/>
                    </a:lnTo>
                    <a:lnTo>
                      <a:pt x="50" y="3"/>
                    </a:lnTo>
                    <a:lnTo>
                      <a:pt x="34" y="2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0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3" name="Freeform 76"/>
              <p:cNvSpPr>
                <a:spLocks/>
              </p:cNvSpPr>
              <p:nvPr/>
            </p:nvSpPr>
            <p:spPr bwMode="auto">
              <a:xfrm>
                <a:off x="403" y="729"/>
                <a:ext cx="293" cy="195"/>
              </a:xfrm>
              <a:custGeom>
                <a:avLst/>
                <a:gdLst>
                  <a:gd name="T0" fmla="*/ 49 w 293"/>
                  <a:gd name="T1" fmla="*/ 195 h 195"/>
                  <a:gd name="T2" fmla="*/ 59 w 293"/>
                  <a:gd name="T3" fmla="*/ 163 h 195"/>
                  <a:gd name="T4" fmla="*/ 58 w 293"/>
                  <a:gd name="T5" fmla="*/ 159 h 195"/>
                  <a:gd name="T6" fmla="*/ 50 w 293"/>
                  <a:gd name="T7" fmla="*/ 153 h 195"/>
                  <a:gd name="T8" fmla="*/ 36 w 293"/>
                  <a:gd name="T9" fmla="*/ 138 h 195"/>
                  <a:gd name="T10" fmla="*/ 25 w 293"/>
                  <a:gd name="T11" fmla="*/ 121 h 195"/>
                  <a:gd name="T12" fmla="*/ 20 w 293"/>
                  <a:gd name="T13" fmla="*/ 102 h 195"/>
                  <a:gd name="T14" fmla="*/ 20 w 293"/>
                  <a:gd name="T15" fmla="*/ 93 h 195"/>
                  <a:gd name="T16" fmla="*/ 22 w 293"/>
                  <a:gd name="T17" fmla="*/ 75 h 195"/>
                  <a:gd name="T18" fmla="*/ 28 w 293"/>
                  <a:gd name="T19" fmla="*/ 59 h 195"/>
                  <a:gd name="T20" fmla="*/ 29 w 293"/>
                  <a:gd name="T21" fmla="*/ 58 h 195"/>
                  <a:gd name="T22" fmla="*/ 27 w 293"/>
                  <a:gd name="T23" fmla="*/ 54 h 195"/>
                  <a:gd name="T24" fmla="*/ 25 w 293"/>
                  <a:gd name="T25" fmla="*/ 53 h 195"/>
                  <a:gd name="T26" fmla="*/ 13 w 293"/>
                  <a:gd name="T27" fmla="*/ 44 h 195"/>
                  <a:gd name="T28" fmla="*/ 4 w 293"/>
                  <a:gd name="T29" fmla="*/ 32 h 195"/>
                  <a:gd name="T30" fmla="*/ 2 w 293"/>
                  <a:gd name="T31" fmla="*/ 27 h 195"/>
                  <a:gd name="T32" fmla="*/ 0 w 293"/>
                  <a:gd name="T33" fmla="*/ 16 h 195"/>
                  <a:gd name="T34" fmla="*/ 2 w 293"/>
                  <a:gd name="T35" fmla="*/ 10 h 195"/>
                  <a:gd name="T36" fmla="*/ 7 w 293"/>
                  <a:gd name="T37" fmla="*/ 5 h 195"/>
                  <a:gd name="T38" fmla="*/ 13 w 293"/>
                  <a:gd name="T39" fmla="*/ 2 h 195"/>
                  <a:gd name="T40" fmla="*/ 20 w 293"/>
                  <a:gd name="T41" fmla="*/ 4 h 195"/>
                  <a:gd name="T42" fmla="*/ 25 w 293"/>
                  <a:gd name="T43" fmla="*/ 8 h 195"/>
                  <a:gd name="T44" fmla="*/ 27 w 293"/>
                  <a:gd name="T45" fmla="*/ 11 h 195"/>
                  <a:gd name="T46" fmla="*/ 31 w 293"/>
                  <a:gd name="T47" fmla="*/ 19 h 195"/>
                  <a:gd name="T48" fmla="*/ 31 w 293"/>
                  <a:gd name="T49" fmla="*/ 27 h 195"/>
                  <a:gd name="T50" fmla="*/ 25 w 293"/>
                  <a:gd name="T51" fmla="*/ 39 h 195"/>
                  <a:gd name="T52" fmla="*/ 34 w 293"/>
                  <a:gd name="T53" fmla="*/ 44 h 195"/>
                  <a:gd name="T54" fmla="*/ 36 w 293"/>
                  <a:gd name="T55" fmla="*/ 44 h 195"/>
                  <a:gd name="T56" fmla="*/ 42 w 293"/>
                  <a:gd name="T57" fmla="*/ 42 h 195"/>
                  <a:gd name="T58" fmla="*/ 50 w 293"/>
                  <a:gd name="T59" fmla="*/ 33 h 195"/>
                  <a:gd name="T60" fmla="*/ 72 w 293"/>
                  <a:gd name="T61" fmla="*/ 19 h 195"/>
                  <a:gd name="T62" fmla="*/ 97 w 293"/>
                  <a:gd name="T63" fmla="*/ 9 h 195"/>
                  <a:gd name="T64" fmla="*/ 127 w 293"/>
                  <a:gd name="T65" fmla="*/ 2 h 195"/>
                  <a:gd name="T66" fmla="*/ 143 w 293"/>
                  <a:gd name="T67" fmla="*/ 2 h 195"/>
                  <a:gd name="T68" fmla="*/ 163 w 293"/>
                  <a:gd name="T69" fmla="*/ 4 h 195"/>
                  <a:gd name="T70" fmla="*/ 182 w 293"/>
                  <a:gd name="T71" fmla="*/ 7 h 195"/>
                  <a:gd name="T72" fmla="*/ 200 w 293"/>
                  <a:gd name="T73" fmla="*/ 13 h 195"/>
                  <a:gd name="T74" fmla="*/ 217 w 293"/>
                  <a:gd name="T75" fmla="*/ 21 h 195"/>
                  <a:gd name="T76" fmla="*/ 226 w 293"/>
                  <a:gd name="T77" fmla="*/ 14 h 195"/>
                  <a:gd name="T78" fmla="*/ 249 w 293"/>
                  <a:gd name="T79" fmla="*/ 1 h 195"/>
                  <a:gd name="T80" fmla="*/ 257 w 293"/>
                  <a:gd name="T81" fmla="*/ 0 h 195"/>
                  <a:gd name="T82" fmla="*/ 245 w 293"/>
                  <a:gd name="T83" fmla="*/ 45 h 195"/>
                  <a:gd name="T84" fmla="*/ 255 w 293"/>
                  <a:gd name="T85" fmla="*/ 57 h 195"/>
                  <a:gd name="T86" fmla="*/ 261 w 293"/>
                  <a:gd name="T87" fmla="*/ 70 h 195"/>
                  <a:gd name="T88" fmla="*/ 262 w 293"/>
                  <a:gd name="T89" fmla="*/ 72 h 195"/>
                  <a:gd name="T90" fmla="*/ 264 w 293"/>
                  <a:gd name="T91" fmla="*/ 74 h 195"/>
                  <a:gd name="T92" fmla="*/ 289 w 293"/>
                  <a:gd name="T93" fmla="*/ 83 h 195"/>
                  <a:gd name="T94" fmla="*/ 292 w 293"/>
                  <a:gd name="T95" fmla="*/ 85 h 195"/>
                  <a:gd name="T96" fmla="*/ 292 w 293"/>
                  <a:gd name="T97" fmla="*/ 89 h 195"/>
                  <a:gd name="T98" fmla="*/ 275 w 293"/>
                  <a:gd name="T99" fmla="*/ 130 h 195"/>
                  <a:gd name="T100" fmla="*/ 272 w 293"/>
                  <a:gd name="T101" fmla="*/ 134 h 195"/>
                  <a:gd name="T102" fmla="*/ 267 w 293"/>
                  <a:gd name="T103" fmla="*/ 135 h 195"/>
                  <a:gd name="T104" fmla="*/ 255 w 293"/>
                  <a:gd name="T105" fmla="*/ 135 h 195"/>
                  <a:gd name="T106" fmla="*/ 252 w 293"/>
                  <a:gd name="T107" fmla="*/ 136 h 195"/>
                  <a:gd name="T108" fmla="*/ 248 w 293"/>
                  <a:gd name="T109" fmla="*/ 139 h 195"/>
                  <a:gd name="T110" fmla="*/ 237 w 293"/>
                  <a:gd name="T111" fmla="*/ 150 h 195"/>
                  <a:gd name="T112" fmla="*/ 226 w 293"/>
                  <a:gd name="T113" fmla="*/ 159 h 195"/>
                  <a:gd name="T114" fmla="*/ 225 w 293"/>
                  <a:gd name="T115" fmla="*/ 164 h 195"/>
                  <a:gd name="T116" fmla="*/ 235 w 293"/>
                  <a:gd name="T1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195">
                    <a:moveTo>
                      <a:pt x="49" y="195"/>
                    </a:moveTo>
                    <a:lnTo>
                      <a:pt x="49" y="195"/>
                    </a:lnTo>
                    <a:lnTo>
                      <a:pt x="59" y="163"/>
                    </a:lnTo>
                    <a:lnTo>
                      <a:pt x="59" y="163"/>
                    </a:lnTo>
                    <a:lnTo>
                      <a:pt x="59" y="161"/>
                    </a:lnTo>
                    <a:lnTo>
                      <a:pt x="58" y="159"/>
                    </a:lnTo>
                    <a:lnTo>
                      <a:pt x="58" y="159"/>
                    </a:lnTo>
                    <a:lnTo>
                      <a:pt x="50" y="153"/>
                    </a:lnTo>
                    <a:lnTo>
                      <a:pt x="43" y="145"/>
                    </a:lnTo>
                    <a:lnTo>
                      <a:pt x="36" y="138"/>
                    </a:lnTo>
                    <a:lnTo>
                      <a:pt x="31" y="130"/>
                    </a:lnTo>
                    <a:lnTo>
                      <a:pt x="25" y="121"/>
                    </a:lnTo>
                    <a:lnTo>
                      <a:pt x="22" y="111"/>
                    </a:lnTo>
                    <a:lnTo>
                      <a:pt x="20" y="102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4"/>
                    </a:lnTo>
                    <a:lnTo>
                      <a:pt x="22" y="75"/>
                    </a:lnTo>
                    <a:lnTo>
                      <a:pt x="24" y="67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9" y="58"/>
                    </a:lnTo>
                    <a:lnTo>
                      <a:pt x="28" y="56"/>
                    </a:lnTo>
                    <a:lnTo>
                      <a:pt x="27" y="54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19" y="48"/>
                    </a:lnTo>
                    <a:lnTo>
                      <a:pt x="13" y="44"/>
                    </a:lnTo>
                    <a:lnTo>
                      <a:pt x="9" y="38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3" y="2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1" y="27"/>
                    </a:lnTo>
                    <a:lnTo>
                      <a:pt x="29" y="31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2" y="42"/>
                    </a:lnTo>
                    <a:lnTo>
                      <a:pt x="42" y="42"/>
                    </a:lnTo>
                    <a:lnTo>
                      <a:pt x="50" y="33"/>
                    </a:lnTo>
                    <a:lnTo>
                      <a:pt x="60" y="25"/>
                    </a:lnTo>
                    <a:lnTo>
                      <a:pt x="72" y="19"/>
                    </a:lnTo>
                    <a:lnTo>
                      <a:pt x="84" y="13"/>
                    </a:lnTo>
                    <a:lnTo>
                      <a:pt x="97" y="9"/>
                    </a:lnTo>
                    <a:lnTo>
                      <a:pt x="112" y="5"/>
                    </a:lnTo>
                    <a:lnTo>
                      <a:pt x="127" y="2"/>
                    </a:lnTo>
                    <a:lnTo>
                      <a:pt x="143" y="2"/>
                    </a:lnTo>
                    <a:lnTo>
                      <a:pt x="143" y="2"/>
                    </a:lnTo>
                    <a:lnTo>
                      <a:pt x="153" y="2"/>
                    </a:lnTo>
                    <a:lnTo>
                      <a:pt x="163" y="4"/>
                    </a:lnTo>
                    <a:lnTo>
                      <a:pt x="172" y="5"/>
                    </a:lnTo>
                    <a:lnTo>
                      <a:pt x="182" y="7"/>
                    </a:lnTo>
                    <a:lnTo>
                      <a:pt x="191" y="10"/>
                    </a:lnTo>
                    <a:lnTo>
                      <a:pt x="200" y="13"/>
                    </a:lnTo>
                    <a:lnTo>
                      <a:pt x="208" y="17"/>
                    </a:lnTo>
                    <a:lnTo>
                      <a:pt x="217" y="21"/>
                    </a:lnTo>
                    <a:lnTo>
                      <a:pt x="217" y="21"/>
                    </a:lnTo>
                    <a:lnTo>
                      <a:pt x="226" y="14"/>
                    </a:lnTo>
                    <a:lnTo>
                      <a:pt x="237" y="7"/>
                    </a:lnTo>
                    <a:lnTo>
                      <a:pt x="249" y="1"/>
                    </a:lnTo>
                    <a:lnTo>
                      <a:pt x="253" y="0"/>
                    </a:lnTo>
                    <a:lnTo>
                      <a:pt x="257" y="0"/>
                    </a:lnTo>
                    <a:lnTo>
                      <a:pt x="245" y="45"/>
                    </a:lnTo>
                    <a:lnTo>
                      <a:pt x="245" y="45"/>
                    </a:lnTo>
                    <a:lnTo>
                      <a:pt x="251" y="51"/>
                    </a:lnTo>
                    <a:lnTo>
                      <a:pt x="255" y="57"/>
                    </a:lnTo>
                    <a:lnTo>
                      <a:pt x="258" y="63"/>
                    </a:lnTo>
                    <a:lnTo>
                      <a:pt x="261" y="70"/>
                    </a:lnTo>
                    <a:lnTo>
                      <a:pt x="261" y="70"/>
                    </a:lnTo>
                    <a:lnTo>
                      <a:pt x="262" y="72"/>
                    </a:lnTo>
                    <a:lnTo>
                      <a:pt x="264" y="74"/>
                    </a:lnTo>
                    <a:lnTo>
                      <a:pt x="264" y="74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91" y="84"/>
                    </a:lnTo>
                    <a:lnTo>
                      <a:pt x="292" y="85"/>
                    </a:lnTo>
                    <a:lnTo>
                      <a:pt x="293" y="87"/>
                    </a:lnTo>
                    <a:lnTo>
                      <a:pt x="292" y="89"/>
                    </a:lnTo>
                    <a:lnTo>
                      <a:pt x="275" y="130"/>
                    </a:lnTo>
                    <a:lnTo>
                      <a:pt x="275" y="130"/>
                    </a:lnTo>
                    <a:lnTo>
                      <a:pt x="274" y="132"/>
                    </a:lnTo>
                    <a:lnTo>
                      <a:pt x="272" y="134"/>
                    </a:lnTo>
                    <a:lnTo>
                      <a:pt x="270" y="135"/>
                    </a:lnTo>
                    <a:lnTo>
                      <a:pt x="267" y="135"/>
                    </a:lnTo>
                    <a:lnTo>
                      <a:pt x="267" y="135"/>
                    </a:lnTo>
                    <a:lnTo>
                      <a:pt x="255" y="135"/>
                    </a:lnTo>
                    <a:lnTo>
                      <a:pt x="255" y="135"/>
                    </a:lnTo>
                    <a:lnTo>
                      <a:pt x="252" y="136"/>
                    </a:lnTo>
                    <a:lnTo>
                      <a:pt x="250" y="137"/>
                    </a:lnTo>
                    <a:lnTo>
                      <a:pt x="248" y="139"/>
                    </a:lnTo>
                    <a:lnTo>
                      <a:pt x="248" y="139"/>
                    </a:lnTo>
                    <a:lnTo>
                      <a:pt x="237" y="150"/>
                    </a:lnTo>
                    <a:lnTo>
                      <a:pt x="226" y="159"/>
                    </a:lnTo>
                    <a:lnTo>
                      <a:pt x="226" y="159"/>
                    </a:lnTo>
                    <a:lnTo>
                      <a:pt x="225" y="161"/>
                    </a:lnTo>
                    <a:lnTo>
                      <a:pt x="225" y="164"/>
                    </a:lnTo>
                    <a:lnTo>
                      <a:pt x="225" y="164"/>
                    </a:lnTo>
                    <a:lnTo>
                      <a:pt x="235" y="19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4" name="Line 77"/>
              <p:cNvSpPr>
                <a:spLocks noChangeShapeType="1"/>
              </p:cNvSpPr>
              <p:nvPr/>
            </p:nvSpPr>
            <p:spPr bwMode="auto">
              <a:xfrm>
                <a:off x="425" y="76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5" name="Freeform 78"/>
              <p:cNvSpPr>
                <a:spLocks/>
              </p:cNvSpPr>
              <p:nvPr/>
            </p:nvSpPr>
            <p:spPr bwMode="auto">
              <a:xfrm>
                <a:off x="384" y="774"/>
                <a:ext cx="32" cy="6"/>
              </a:xfrm>
              <a:custGeom>
                <a:avLst/>
                <a:gdLst>
                  <a:gd name="T0" fmla="*/ 0 w 32"/>
                  <a:gd name="T1" fmla="*/ 0 h 6"/>
                  <a:gd name="T2" fmla="*/ 0 w 32"/>
                  <a:gd name="T3" fmla="*/ 0 h 6"/>
                  <a:gd name="T4" fmla="*/ 7 w 32"/>
                  <a:gd name="T5" fmla="*/ 4 h 6"/>
                  <a:gd name="T6" fmla="*/ 16 w 32"/>
                  <a:gd name="T7" fmla="*/ 6 h 6"/>
                  <a:gd name="T8" fmla="*/ 24 w 32"/>
                  <a:gd name="T9" fmla="*/ 6 h 6"/>
                  <a:gd name="T10" fmla="*/ 32 w 32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6">
                    <a:moveTo>
                      <a:pt x="0" y="0"/>
                    </a:moveTo>
                    <a:lnTo>
                      <a:pt x="0" y="0"/>
                    </a:lnTo>
                    <a:lnTo>
                      <a:pt x="7" y="4"/>
                    </a:lnTo>
                    <a:lnTo>
                      <a:pt x="16" y="6"/>
                    </a:lnTo>
                    <a:lnTo>
                      <a:pt x="24" y="6"/>
                    </a:lnTo>
                    <a:lnTo>
                      <a:pt x="32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6" name="Freeform 79"/>
              <p:cNvSpPr>
                <a:spLocks/>
              </p:cNvSpPr>
              <p:nvPr/>
            </p:nvSpPr>
            <p:spPr bwMode="auto">
              <a:xfrm>
                <a:off x="522" y="674"/>
                <a:ext cx="46" cy="46"/>
              </a:xfrm>
              <a:custGeom>
                <a:avLst/>
                <a:gdLst>
                  <a:gd name="T0" fmla="*/ 0 w 46"/>
                  <a:gd name="T1" fmla="*/ 24 h 46"/>
                  <a:gd name="T2" fmla="*/ 0 w 46"/>
                  <a:gd name="T3" fmla="*/ 24 h 46"/>
                  <a:gd name="T4" fmla="*/ 1 w 46"/>
                  <a:gd name="T5" fmla="*/ 28 h 46"/>
                  <a:gd name="T6" fmla="*/ 2 w 46"/>
                  <a:gd name="T7" fmla="*/ 32 h 46"/>
                  <a:gd name="T8" fmla="*/ 4 w 46"/>
                  <a:gd name="T9" fmla="*/ 36 h 46"/>
                  <a:gd name="T10" fmla="*/ 7 w 46"/>
                  <a:gd name="T11" fmla="*/ 39 h 46"/>
                  <a:gd name="T12" fmla="*/ 10 w 46"/>
                  <a:gd name="T13" fmla="*/ 42 h 46"/>
                  <a:gd name="T14" fmla="*/ 14 w 46"/>
                  <a:gd name="T15" fmla="*/ 44 h 46"/>
                  <a:gd name="T16" fmla="*/ 18 w 46"/>
                  <a:gd name="T17" fmla="*/ 46 h 46"/>
                  <a:gd name="T18" fmla="*/ 24 w 46"/>
                  <a:gd name="T19" fmla="*/ 46 h 46"/>
                  <a:gd name="T20" fmla="*/ 24 w 46"/>
                  <a:gd name="T21" fmla="*/ 46 h 46"/>
                  <a:gd name="T22" fmla="*/ 28 w 46"/>
                  <a:gd name="T23" fmla="*/ 46 h 46"/>
                  <a:gd name="T24" fmla="*/ 33 w 46"/>
                  <a:gd name="T25" fmla="*/ 44 h 46"/>
                  <a:gd name="T26" fmla="*/ 36 w 46"/>
                  <a:gd name="T27" fmla="*/ 42 h 46"/>
                  <a:gd name="T28" fmla="*/ 40 w 46"/>
                  <a:gd name="T29" fmla="*/ 39 h 46"/>
                  <a:gd name="T30" fmla="*/ 42 w 46"/>
                  <a:gd name="T31" fmla="*/ 36 h 46"/>
                  <a:gd name="T32" fmla="*/ 45 w 46"/>
                  <a:gd name="T33" fmla="*/ 32 h 46"/>
                  <a:gd name="T34" fmla="*/ 46 w 46"/>
                  <a:gd name="T35" fmla="*/ 28 h 46"/>
                  <a:gd name="T36" fmla="*/ 46 w 46"/>
                  <a:gd name="T37" fmla="*/ 24 h 46"/>
                  <a:gd name="T38" fmla="*/ 46 w 46"/>
                  <a:gd name="T39" fmla="*/ 24 h 46"/>
                  <a:gd name="T40" fmla="*/ 46 w 46"/>
                  <a:gd name="T41" fmla="*/ 18 h 46"/>
                  <a:gd name="T42" fmla="*/ 45 w 46"/>
                  <a:gd name="T43" fmla="*/ 14 h 46"/>
                  <a:gd name="T44" fmla="*/ 42 w 46"/>
                  <a:gd name="T45" fmla="*/ 10 h 46"/>
                  <a:gd name="T46" fmla="*/ 40 w 46"/>
                  <a:gd name="T47" fmla="*/ 7 h 46"/>
                  <a:gd name="T48" fmla="*/ 36 w 46"/>
                  <a:gd name="T49" fmla="*/ 4 h 46"/>
                  <a:gd name="T50" fmla="*/ 33 w 46"/>
                  <a:gd name="T51" fmla="*/ 2 h 46"/>
                  <a:gd name="T52" fmla="*/ 28 w 46"/>
                  <a:gd name="T53" fmla="*/ 1 h 46"/>
                  <a:gd name="T54" fmla="*/ 24 w 46"/>
                  <a:gd name="T55" fmla="*/ 0 h 46"/>
                  <a:gd name="T56" fmla="*/ 24 w 46"/>
                  <a:gd name="T57" fmla="*/ 0 h 46"/>
                  <a:gd name="T58" fmla="*/ 18 w 46"/>
                  <a:gd name="T59" fmla="*/ 1 h 46"/>
                  <a:gd name="T60" fmla="*/ 14 w 46"/>
                  <a:gd name="T61" fmla="*/ 2 h 46"/>
                  <a:gd name="T62" fmla="*/ 10 w 46"/>
                  <a:gd name="T63" fmla="*/ 4 h 46"/>
                  <a:gd name="T64" fmla="*/ 7 w 46"/>
                  <a:gd name="T65" fmla="*/ 7 h 46"/>
                  <a:gd name="T66" fmla="*/ 4 w 46"/>
                  <a:gd name="T67" fmla="*/ 10 h 46"/>
                  <a:gd name="T68" fmla="*/ 2 w 46"/>
                  <a:gd name="T69" fmla="*/ 14 h 46"/>
                  <a:gd name="T70" fmla="*/ 1 w 46"/>
                  <a:gd name="T71" fmla="*/ 18 h 46"/>
                  <a:gd name="T72" fmla="*/ 0 w 46"/>
                  <a:gd name="T73" fmla="*/ 24 h 46"/>
                  <a:gd name="T74" fmla="*/ 0 w 46"/>
                  <a:gd name="T7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46">
                    <a:moveTo>
                      <a:pt x="0" y="24"/>
                    </a:moveTo>
                    <a:lnTo>
                      <a:pt x="0" y="24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6"/>
                    </a:lnTo>
                    <a:lnTo>
                      <a:pt x="7" y="39"/>
                    </a:lnTo>
                    <a:lnTo>
                      <a:pt x="10" y="42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3" y="44"/>
                    </a:lnTo>
                    <a:lnTo>
                      <a:pt x="36" y="42"/>
                    </a:lnTo>
                    <a:lnTo>
                      <a:pt x="40" y="39"/>
                    </a:lnTo>
                    <a:lnTo>
                      <a:pt x="42" y="36"/>
                    </a:lnTo>
                    <a:lnTo>
                      <a:pt x="45" y="32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18"/>
                    </a:lnTo>
                    <a:lnTo>
                      <a:pt x="45" y="14"/>
                    </a:lnTo>
                    <a:lnTo>
                      <a:pt x="42" y="10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3" y="2"/>
                    </a:lnTo>
                    <a:lnTo>
                      <a:pt x="28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7" name="Freeform 80"/>
              <p:cNvSpPr>
                <a:spLocks/>
              </p:cNvSpPr>
              <p:nvPr/>
            </p:nvSpPr>
            <p:spPr bwMode="auto">
              <a:xfrm>
                <a:off x="1048" y="404"/>
                <a:ext cx="87" cy="34"/>
              </a:xfrm>
              <a:custGeom>
                <a:avLst/>
                <a:gdLst>
                  <a:gd name="T0" fmla="*/ 70 w 87"/>
                  <a:gd name="T1" fmla="*/ 27 h 34"/>
                  <a:gd name="T2" fmla="*/ 87 w 87"/>
                  <a:gd name="T3" fmla="*/ 0 h 34"/>
                  <a:gd name="T4" fmla="*/ 0 w 87"/>
                  <a:gd name="T5" fmla="*/ 0 h 34"/>
                  <a:gd name="T6" fmla="*/ 0 w 87"/>
                  <a:gd name="T7" fmla="*/ 0 h 34"/>
                  <a:gd name="T8" fmla="*/ 21 w 87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4">
                    <a:moveTo>
                      <a:pt x="70" y="27"/>
                    </a:moveTo>
                    <a:lnTo>
                      <a:pt x="87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8" name="Freeform 81"/>
              <p:cNvSpPr>
                <a:spLocks/>
              </p:cNvSpPr>
              <p:nvPr/>
            </p:nvSpPr>
            <p:spPr bwMode="auto">
              <a:xfrm>
                <a:off x="1062" y="432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73 w 73"/>
                  <a:gd name="T3" fmla="*/ 0 h 18"/>
                  <a:gd name="T4" fmla="*/ 64 w 73"/>
                  <a:gd name="T5" fmla="*/ 4 h 18"/>
                  <a:gd name="T6" fmla="*/ 54 w 73"/>
                  <a:gd name="T7" fmla="*/ 8 h 18"/>
                  <a:gd name="T8" fmla="*/ 38 w 73"/>
                  <a:gd name="T9" fmla="*/ 14 h 18"/>
                  <a:gd name="T10" fmla="*/ 24 w 73"/>
                  <a:gd name="T11" fmla="*/ 16 h 18"/>
                  <a:gd name="T12" fmla="*/ 12 w 73"/>
                  <a:gd name="T13" fmla="*/ 18 h 18"/>
                  <a:gd name="T14" fmla="*/ 0 w 7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73" y="0"/>
                    </a:lnTo>
                    <a:lnTo>
                      <a:pt x="64" y="4"/>
                    </a:lnTo>
                    <a:lnTo>
                      <a:pt x="54" y="8"/>
                    </a:lnTo>
                    <a:lnTo>
                      <a:pt x="38" y="14"/>
                    </a:lnTo>
                    <a:lnTo>
                      <a:pt x="24" y="16"/>
                    </a:lnTo>
                    <a:lnTo>
                      <a:pt x="12" y="18"/>
                    </a:lnTo>
                    <a:lnTo>
                      <a:pt x="0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99" name="Freeform 82"/>
              <p:cNvSpPr>
                <a:spLocks/>
              </p:cNvSpPr>
              <p:nvPr/>
            </p:nvSpPr>
            <p:spPr bwMode="auto">
              <a:xfrm>
                <a:off x="1091" y="453"/>
                <a:ext cx="27" cy="2"/>
              </a:xfrm>
              <a:custGeom>
                <a:avLst/>
                <a:gdLst>
                  <a:gd name="T0" fmla="*/ 27 w 27"/>
                  <a:gd name="T1" fmla="*/ 0 h 2"/>
                  <a:gd name="T2" fmla="*/ 27 w 27"/>
                  <a:gd name="T3" fmla="*/ 0 h 2"/>
                  <a:gd name="T4" fmla="*/ 18 w 27"/>
                  <a:gd name="T5" fmla="*/ 2 h 2"/>
                  <a:gd name="T6" fmla="*/ 11 w 27"/>
                  <a:gd name="T7" fmla="*/ 2 h 2"/>
                  <a:gd name="T8" fmla="*/ 0 w 2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">
                    <a:moveTo>
                      <a:pt x="27" y="0"/>
                    </a:moveTo>
                    <a:lnTo>
                      <a:pt x="27" y="0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0" name="Line 83"/>
              <p:cNvSpPr>
                <a:spLocks noChangeShapeType="1"/>
              </p:cNvSpPr>
              <p:nvPr/>
            </p:nvSpPr>
            <p:spPr bwMode="auto">
              <a:xfrm>
                <a:off x="1137" y="45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1" name="Freeform 84"/>
              <p:cNvSpPr>
                <a:spLocks noEditPoints="1"/>
              </p:cNvSpPr>
              <p:nvPr/>
            </p:nvSpPr>
            <p:spPr bwMode="auto">
              <a:xfrm>
                <a:off x="993" y="465"/>
                <a:ext cx="197" cy="220"/>
              </a:xfrm>
              <a:custGeom>
                <a:avLst/>
                <a:gdLst>
                  <a:gd name="T0" fmla="*/ 188 w 197"/>
                  <a:gd name="T1" fmla="*/ 38 h 220"/>
                  <a:gd name="T2" fmla="*/ 176 w 197"/>
                  <a:gd name="T3" fmla="*/ 24 h 220"/>
                  <a:gd name="T4" fmla="*/ 143 w 197"/>
                  <a:gd name="T5" fmla="*/ 6 h 220"/>
                  <a:gd name="T6" fmla="*/ 82 w 197"/>
                  <a:gd name="T7" fmla="*/ 0 h 220"/>
                  <a:gd name="T8" fmla="*/ 55 w 197"/>
                  <a:gd name="T9" fmla="*/ 6 h 220"/>
                  <a:gd name="T10" fmla="*/ 22 w 197"/>
                  <a:gd name="T11" fmla="*/ 24 h 220"/>
                  <a:gd name="T12" fmla="*/ 9 w 197"/>
                  <a:gd name="T13" fmla="*/ 38 h 220"/>
                  <a:gd name="T14" fmla="*/ 0 w 197"/>
                  <a:gd name="T15" fmla="*/ 187 h 220"/>
                  <a:gd name="T16" fmla="*/ 6 w 197"/>
                  <a:gd name="T17" fmla="*/ 205 h 220"/>
                  <a:gd name="T18" fmla="*/ 21 w 197"/>
                  <a:gd name="T19" fmla="*/ 217 h 220"/>
                  <a:gd name="T20" fmla="*/ 165 w 197"/>
                  <a:gd name="T21" fmla="*/ 220 h 220"/>
                  <a:gd name="T22" fmla="*/ 177 w 197"/>
                  <a:gd name="T23" fmla="*/ 217 h 220"/>
                  <a:gd name="T24" fmla="*/ 191 w 197"/>
                  <a:gd name="T25" fmla="*/ 205 h 220"/>
                  <a:gd name="T26" fmla="*/ 197 w 197"/>
                  <a:gd name="T27" fmla="*/ 187 h 220"/>
                  <a:gd name="T28" fmla="*/ 88 w 197"/>
                  <a:gd name="T29" fmla="*/ 156 h 220"/>
                  <a:gd name="T30" fmla="*/ 71 w 197"/>
                  <a:gd name="T31" fmla="*/ 152 h 220"/>
                  <a:gd name="T32" fmla="*/ 65 w 197"/>
                  <a:gd name="T33" fmla="*/ 149 h 220"/>
                  <a:gd name="T34" fmla="*/ 74 w 197"/>
                  <a:gd name="T35" fmla="*/ 129 h 220"/>
                  <a:gd name="T36" fmla="*/ 89 w 197"/>
                  <a:gd name="T37" fmla="*/ 134 h 220"/>
                  <a:gd name="T38" fmla="*/ 96 w 197"/>
                  <a:gd name="T39" fmla="*/ 135 h 220"/>
                  <a:gd name="T40" fmla="*/ 103 w 197"/>
                  <a:gd name="T41" fmla="*/ 133 h 220"/>
                  <a:gd name="T42" fmla="*/ 106 w 197"/>
                  <a:gd name="T43" fmla="*/ 129 h 220"/>
                  <a:gd name="T44" fmla="*/ 105 w 197"/>
                  <a:gd name="T45" fmla="*/ 127 h 220"/>
                  <a:gd name="T46" fmla="*/ 103 w 197"/>
                  <a:gd name="T47" fmla="*/ 125 h 220"/>
                  <a:gd name="T48" fmla="*/ 93 w 197"/>
                  <a:gd name="T49" fmla="*/ 119 h 220"/>
                  <a:gd name="T50" fmla="*/ 78 w 197"/>
                  <a:gd name="T51" fmla="*/ 113 h 220"/>
                  <a:gd name="T52" fmla="*/ 74 w 197"/>
                  <a:gd name="T53" fmla="*/ 110 h 220"/>
                  <a:gd name="T54" fmla="*/ 67 w 197"/>
                  <a:gd name="T55" fmla="*/ 97 h 220"/>
                  <a:gd name="T56" fmla="*/ 66 w 197"/>
                  <a:gd name="T57" fmla="*/ 92 h 220"/>
                  <a:gd name="T58" fmla="*/ 70 w 197"/>
                  <a:gd name="T59" fmla="*/ 79 h 220"/>
                  <a:gd name="T60" fmla="*/ 80 w 197"/>
                  <a:gd name="T61" fmla="*/ 69 h 220"/>
                  <a:gd name="T62" fmla="*/ 89 w 197"/>
                  <a:gd name="T63" fmla="*/ 65 h 220"/>
                  <a:gd name="T64" fmla="*/ 109 w 197"/>
                  <a:gd name="T65" fmla="*/ 64 h 220"/>
                  <a:gd name="T66" fmla="*/ 127 w 197"/>
                  <a:gd name="T67" fmla="*/ 69 h 220"/>
                  <a:gd name="T68" fmla="*/ 123 w 197"/>
                  <a:gd name="T69" fmla="*/ 91 h 220"/>
                  <a:gd name="T70" fmla="*/ 113 w 197"/>
                  <a:gd name="T71" fmla="*/ 86 h 220"/>
                  <a:gd name="T72" fmla="*/ 102 w 197"/>
                  <a:gd name="T73" fmla="*/ 84 h 220"/>
                  <a:gd name="T74" fmla="*/ 95 w 197"/>
                  <a:gd name="T75" fmla="*/ 86 h 220"/>
                  <a:gd name="T76" fmla="*/ 94 w 197"/>
                  <a:gd name="T77" fmla="*/ 88 h 220"/>
                  <a:gd name="T78" fmla="*/ 93 w 197"/>
                  <a:gd name="T79" fmla="*/ 90 h 220"/>
                  <a:gd name="T80" fmla="*/ 96 w 197"/>
                  <a:gd name="T81" fmla="*/ 94 h 220"/>
                  <a:gd name="T82" fmla="*/ 107 w 197"/>
                  <a:gd name="T83" fmla="*/ 99 h 220"/>
                  <a:gd name="T84" fmla="*/ 113 w 197"/>
                  <a:gd name="T85" fmla="*/ 101 h 220"/>
                  <a:gd name="T86" fmla="*/ 127 w 197"/>
                  <a:gd name="T87" fmla="*/ 110 h 220"/>
                  <a:gd name="T88" fmla="*/ 132 w 197"/>
                  <a:gd name="T89" fmla="*/ 122 h 220"/>
                  <a:gd name="T90" fmla="*/ 133 w 197"/>
                  <a:gd name="T91" fmla="*/ 127 h 220"/>
                  <a:gd name="T92" fmla="*/ 129 w 197"/>
                  <a:gd name="T93" fmla="*/ 141 h 220"/>
                  <a:gd name="T94" fmla="*/ 118 w 197"/>
                  <a:gd name="T95" fmla="*/ 151 h 220"/>
                  <a:gd name="T96" fmla="*/ 108 w 197"/>
                  <a:gd name="T97" fmla="*/ 154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7" h="220">
                    <a:moveTo>
                      <a:pt x="188" y="41"/>
                    </a:moveTo>
                    <a:lnTo>
                      <a:pt x="188" y="41"/>
                    </a:lnTo>
                    <a:lnTo>
                      <a:pt x="188" y="38"/>
                    </a:lnTo>
                    <a:lnTo>
                      <a:pt x="186" y="35"/>
                    </a:lnTo>
                    <a:lnTo>
                      <a:pt x="182" y="30"/>
                    </a:lnTo>
                    <a:lnTo>
                      <a:pt x="176" y="24"/>
                    </a:lnTo>
                    <a:lnTo>
                      <a:pt x="167" y="18"/>
                    </a:lnTo>
                    <a:lnTo>
                      <a:pt x="155" y="11"/>
                    </a:lnTo>
                    <a:lnTo>
                      <a:pt x="143" y="6"/>
                    </a:lnTo>
                    <a:lnTo>
                      <a:pt x="130" y="2"/>
                    </a:lnTo>
                    <a:lnTo>
                      <a:pt x="115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8" y="2"/>
                    </a:lnTo>
                    <a:lnTo>
                      <a:pt x="55" y="6"/>
                    </a:lnTo>
                    <a:lnTo>
                      <a:pt x="42" y="11"/>
                    </a:lnTo>
                    <a:lnTo>
                      <a:pt x="31" y="18"/>
                    </a:lnTo>
                    <a:lnTo>
                      <a:pt x="22" y="24"/>
                    </a:lnTo>
                    <a:lnTo>
                      <a:pt x="15" y="30"/>
                    </a:lnTo>
                    <a:lnTo>
                      <a:pt x="10" y="35"/>
                    </a:lnTo>
                    <a:lnTo>
                      <a:pt x="9" y="38"/>
                    </a:lnTo>
                    <a:lnTo>
                      <a:pt x="9" y="41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3"/>
                    </a:lnTo>
                    <a:lnTo>
                      <a:pt x="3" y="200"/>
                    </a:lnTo>
                    <a:lnTo>
                      <a:pt x="6" y="205"/>
                    </a:lnTo>
                    <a:lnTo>
                      <a:pt x="9" y="210"/>
                    </a:lnTo>
                    <a:lnTo>
                      <a:pt x="14" y="214"/>
                    </a:lnTo>
                    <a:lnTo>
                      <a:pt x="21" y="217"/>
                    </a:lnTo>
                    <a:lnTo>
                      <a:pt x="27" y="219"/>
                    </a:lnTo>
                    <a:lnTo>
                      <a:pt x="33" y="220"/>
                    </a:lnTo>
                    <a:lnTo>
                      <a:pt x="165" y="220"/>
                    </a:lnTo>
                    <a:lnTo>
                      <a:pt x="165" y="220"/>
                    </a:lnTo>
                    <a:lnTo>
                      <a:pt x="171" y="219"/>
                    </a:lnTo>
                    <a:lnTo>
                      <a:pt x="177" y="217"/>
                    </a:lnTo>
                    <a:lnTo>
                      <a:pt x="183" y="214"/>
                    </a:lnTo>
                    <a:lnTo>
                      <a:pt x="187" y="210"/>
                    </a:lnTo>
                    <a:lnTo>
                      <a:pt x="191" y="205"/>
                    </a:lnTo>
                    <a:lnTo>
                      <a:pt x="194" y="200"/>
                    </a:lnTo>
                    <a:lnTo>
                      <a:pt x="196" y="193"/>
                    </a:lnTo>
                    <a:lnTo>
                      <a:pt x="197" y="187"/>
                    </a:lnTo>
                    <a:lnTo>
                      <a:pt x="188" y="41"/>
                    </a:lnTo>
                    <a:close/>
                    <a:moveTo>
                      <a:pt x="88" y="169"/>
                    </a:moveTo>
                    <a:lnTo>
                      <a:pt x="88" y="156"/>
                    </a:lnTo>
                    <a:lnTo>
                      <a:pt x="88" y="156"/>
                    </a:lnTo>
                    <a:lnTo>
                      <a:pt x="76" y="153"/>
                    </a:lnTo>
                    <a:lnTo>
                      <a:pt x="71" y="152"/>
                    </a:lnTo>
                    <a:lnTo>
                      <a:pt x="67" y="150"/>
                    </a:lnTo>
                    <a:lnTo>
                      <a:pt x="67" y="150"/>
                    </a:lnTo>
                    <a:lnTo>
                      <a:pt x="65" y="149"/>
                    </a:lnTo>
                    <a:lnTo>
                      <a:pt x="71" y="128"/>
                    </a:lnTo>
                    <a:lnTo>
                      <a:pt x="74" y="129"/>
                    </a:lnTo>
                    <a:lnTo>
                      <a:pt x="74" y="129"/>
                    </a:lnTo>
                    <a:lnTo>
                      <a:pt x="78" y="131"/>
                    </a:lnTo>
                    <a:lnTo>
                      <a:pt x="83" y="133"/>
                    </a:lnTo>
                    <a:lnTo>
                      <a:pt x="89" y="134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96" y="135"/>
                    </a:lnTo>
                    <a:lnTo>
                      <a:pt x="100" y="134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3" y="133"/>
                    </a:lnTo>
                    <a:lnTo>
                      <a:pt x="105" y="132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6" y="129"/>
                    </a:lnTo>
                    <a:lnTo>
                      <a:pt x="105" y="127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103" y="125"/>
                    </a:lnTo>
                    <a:lnTo>
                      <a:pt x="99" y="122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93" y="119"/>
                    </a:lnTo>
                    <a:lnTo>
                      <a:pt x="82" y="115"/>
                    </a:lnTo>
                    <a:lnTo>
                      <a:pt x="78" y="113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1" y="106"/>
                    </a:lnTo>
                    <a:lnTo>
                      <a:pt x="68" y="102"/>
                    </a:lnTo>
                    <a:lnTo>
                      <a:pt x="67" y="97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6" y="92"/>
                    </a:lnTo>
                    <a:lnTo>
                      <a:pt x="67" y="88"/>
                    </a:lnTo>
                    <a:lnTo>
                      <a:pt x="68" y="82"/>
                    </a:lnTo>
                    <a:lnTo>
                      <a:pt x="70" y="79"/>
                    </a:lnTo>
                    <a:lnTo>
                      <a:pt x="72" y="75"/>
                    </a:lnTo>
                    <a:lnTo>
                      <a:pt x="76" y="72"/>
                    </a:lnTo>
                    <a:lnTo>
                      <a:pt x="80" y="69"/>
                    </a:lnTo>
                    <a:lnTo>
                      <a:pt x="84" y="67"/>
                    </a:lnTo>
                    <a:lnTo>
                      <a:pt x="89" y="65"/>
                    </a:lnTo>
                    <a:lnTo>
                      <a:pt x="89" y="65"/>
                    </a:lnTo>
                    <a:lnTo>
                      <a:pt x="89" y="52"/>
                    </a:lnTo>
                    <a:lnTo>
                      <a:pt x="109" y="52"/>
                    </a:lnTo>
                    <a:lnTo>
                      <a:pt x="109" y="64"/>
                    </a:lnTo>
                    <a:lnTo>
                      <a:pt x="109" y="64"/>
                    </a:lnTo>
                    <a:lnTo>
                      <a:pt x="119" y="66"/>
                    </a:lnTo>
                    <a:lnTo>
                      <a:pt x="127" y="69"/>
                    </a:lnTo>
                    <a:lnTo>
                      <a:pt x="127" y="69"/>
                    </a:lnTo>
                    <a:lnTo>
                      <a:pt x="129" y="70"/>
                    </a:lnTo>
                    <a:lnTo>
                      <a:pt x="123" y="91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13" y="86"/>
                    </a:lnTo>
                    <a:lnTo>
                      <a:pt x="108" y="85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97" y="85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5" y="86"/>
                    </a:lnTo>
                    <a:lnTo>
                      <a:pt x="94" y="88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3" y="90"/>
                    </a:lnTo>
                    <a:lnTo>
                      <a:pt x="94" y="92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96" y="94"/>
                    </a:lnTo>
                    <a:lnTo>
                      <a:pt x="100" y="96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13" y="101"/>
                    </a:lnTo>
                    <a:lnTo>
                      <a:pt x="118" y="104"/>
                    </a:lnTo>
                    <a:lnTo>
                      <a:pt x="122" y="107"/>
                    </a:lnTo>
                    <a:lnTo>
                      <a:pt x="127" y="110"/>
                    </a:lnTo>
                    <a:lnTo>
                      <a:pt x="129" y="113"/>
                    </a:lnTo>
                    <a:lnTo>
                      <a:pt x="131" y="117"/>
                    </a:lnTo>
                    <a:lnTo>
                      <a:pt x="132" y="122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3" y="127"/>
                    </a:lnTo>
                    <a:lnTo>
                      <a:pt x="132" y="132"/>
                    </a:lnTo>
                    <a:lnTo>
                      <a:pt x="131" y="137"/>
                    </a:lnTo>
                    <a:lnTo>
                      <a:pt x="129" y="141"/>
                    </a:lnTo>
                    <a:lnTo>
                      <a:pt x="125" y="144"/>
                    </a:lnTo>
                    <a:lnTo>
                      <a:pt x="122" y="148"/>
                    </a:lnTo>
                    <a:lnTo>
                      <a:pt x="118" y="151"/>
                    </a:lnTo>
                    <a:lnTo>
                      <a:pt x="113" y="153"/>
                    </a:lnTo>
                    <a:lnTo>
                      <a:pt x="108" y="154"/>
                    </a:lnTo>
                    <a:lnTo>
                      <a:pt x="108" y="154"/>
                    </a:lnTo>
                    <a:lnTo>
                      <a:pt x="108" y="169"/>
                    </a:lnTo>
                    <a:lnTo>
                      <a:pt x="88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2" name="Freeform 85"/>
              <p:cNvSpPr>
                <a:spLocks/>
              </p:cNvSpPr>
              <p:nvPr/>
            </p:nvSpPr>
            <p:spPr bwMode="auto">
              <a:xfrm>
                <a:off x="1591" y="340"/>
                <a:ext cx="125" cy="228"/>
              </a:xfrm>
              <a:custGeom>
                <a:avLst/>
                <a:gdLst>
                  <a:gd name="T0" fmla="*/ 0 w 125"/>
                  <a:gd name="T1" fmla="*/ 165 h 228"/>
                  <a:gd name="T2" fmla="*/ 0 w 125"/>
                  <a:gd name="T3" fmla="*/ 165 h 228"/>
                  <a:gd name="T4" fmla="*/ 1 w 125"/>
                  <a:gd name="T5" fmla="*/ 154 h 228"/>
                  <a:gd name="T6" fmla="*/ 2 w 125"/>
                  <a:gd name="T7" fmla="*/ 144 h 228"/>
                  <a:gd name="T8" fmla="*/ 5 w 125"/>
                  <a:gd name="T9" fmla="*/ 134 h 228"/>
                  <a:gd name="T10" fmla="*/ 8 w 125"/>
                  <a:gd name="T11" fmla="*/ 124 h 228"/>
                  <a:gd name="T12" fmla="*/ 17 w 125"/>
                  <a:gd name="T13" fmla="*/ 106 h 228"/>
                  <a:gd name="T14" fmla="*/ 27 w 125"/>
                  <a:gd name="T15" fmla="*/ 86 h 228"/>
                  <a:gd name="T16" fmla="*/ 38 w 125"/>
                  <a:gd name="T17" fmla="*/ 66 h 228"/>
                  <a:gd name="T18" fmla="*/ 48 w 125"/>
                  <a:gd name="T19" fmla="*/ 46 h 228"/>
                  <a:gd name="T20" fmla="*/ 53 w 125"/>
                  <a:gd name="T21" fmla="*/ 36 h 228"/>
                  <a:gd name="T22" fmla="*/ 56 w 125"/>
                  <a:gd name="T23" fmla="*/ 24 h 228"/>
                  <a:gd name="T24" fmla="*/ 60 w 125"/>
                  <a:gd name="T25" fmla="*/ 12 h 228"/>
                  <a:gd name="T26" fmla="*/ 62 w 125"/>
                  <a:gd name="T27" fmla="*/ 0 h 228"/>
                  <a:gd name="T28" fmla="*/ 62 w 125"/>
                  <a:gd name="T29" fmla="*/ 0 h 228"/>
                  <a:gd name="T30" fmla="*/ 65 w 125"/>
                  <a:gd name="T31" fmla="*/ 12 h 228"/>
                  <a:gd name="T32" fmla="*/ 68 w 125"/>
                  <a:gd name="T33" fmla="*/ 24 h 228"/>
                  <a:gd name="T34" fmla="*/ 73 w 125"/>
                  <a:gd name="T35" fmla="*/ 36 h 228"/>
                  <a:gd name="T36" fmla="*/ 77 w 125"/>
                  <a:gd name="T37" fmla="*/ 46 h 228"/>
                  <a:gd name="T38" fmla="*/ 87 w 125"/>
                  <a:gd name="T39" fmla="*/ 66 h 228"/>
                  <a:gd name="T40" fmla="*/ 98 w 125"/>
                  <a:gd name="T41" fmla="*/ 86 h 228"/>
                  <a:gd name="T42" fmla="*/ 109 w 125"/>
                  <a:gd name="T43" fmla="*/ 106 h 228"/>
                  <a:gd name="T44" fmla="*/ 117 w 125"/>
                  <a:gd name="T45" fmla="*/ 124 h 228"/>
                  <a:gd name="T46" fmla="*/ 120 w 125"/>
                  <a:gd name="T47" fmla="*/ 134 h 228"/>
                  <a:gd name="T48" fmla="*/ 123 w 125"/>
                  <a:gd name="T49" fmla="*/ 144 h 228"/>
                  <a:gd name="T50" fmla="*/ 125 w 125"/>
                  <a:gd name="T51" fmla="*/ 154 h 228"/>
                  <a:gd name="T52" fmla="*/ 125 w 125"/>
                  <a:gd name="T53" fmla="*/ 165 h 228"/>
                  <a:gd name="T54" fmla="*/ 125 w 125"/>
                  <a:gd name="T55" fmla="*/ 165 h 228"/>
                  <a:gd name="T56" fmla="*/ 125 w 125"/>
                  <a:gd name="T57" fmla="*/ 171 h 228"/>
                  <a:gd name="T58" fmla="*/ 124 w 125"/>
                  <a:gd name="T59" fmla="*/ 178 h 228"/>
                  <a:gd name="T60" fmla="*/ 122 w 125"/>
                  <a:gd name="T61" fmla="*/ 184 h 228"/>
                  <a:gd name="T62" fmla="*/ 120 w 125"/>
                  <a:gd name="T63" fmla="*/ 189 h 228"/>
                  <a:gd name="T64" fmla="*/ 115 w 125"/>
                  <a:gd name="T65" fmla="*/ 200 h 228"/>
                  <a:gd name="T66" fmla="*/ 107 w 125"/>
                  <a:gd name="T67" fmla="*/ 209 h 228"/>
                  <a:gd name="T68" fmla="*/ 97 w 125"/>
                  <a:gd name="T69" fmla="*/ 217 h 228"/>
                  <a:gd name="T70" fmla="*/ 87 w 125"/>
                  <a:gd name="T71" fmla="*/ 223 h 228"/>
                  <a:gd name="T72" fmla="*/ 81 w 125"/>
                  <a:gd name="T73" fmla="*/ 225 h 228"/>
                  <a:gd name="T74" fmla="*/ 75 w 125"/>
                  <a:gd name="T75" fmla="*/ 226 h 228"/>
                  <a:gd name="T76" fmla="*/ 68 w 125"/>
                  <a:gd name="T77" fmla="*/ 227 h 228"/>
                  <a:gd name="T78" fmla="*/ 62 w 125"/>
                  <a:gd name="T79" fmla="*/ 228 h 228"/>
                  <a:gd name="T80" fmla="*/ 62 w 125"/>
                  <a:gd name="T81" fmla="*/ 228 h 228"/>
                  <a:gd name="T82" fmla="*/ 56 w 125"/>
                  <a:gd name="T83" fmla="*/ 227 h 228"/>
                  <a:gd name="T84" fmla="*/ 50 w 125"/>
                  <a:gd name="T85" fmla="*/ 226 h 228"/>
                  <a:gd name="T86" fmla="*/ 44 w 125"/>
                  <a:gd name="T87" fmla="*/ 225 h 228"/>
                  <a:gd name="T88" fmla="*/ 38 w 125"/>
                  <a:gd name="T89" fmla="*/ 223 h 228"/>
                  <a:gd name="T90" fmla="*/ 27 w 125"/>
                  <a:gd name="T91" fmla="*/ 217 h 228"/>
                  <a:gd name="T92" fmla="*/ 18 w 125"/>
                  <a:gd name="T93" fmla="*/ 209 h 228"/>
                  <a:gd name="T94" fmla="*/ 10 w 125"/>
                  <a:gd name="T95" fmla="*/ 200 h 228"/>
                  <a:gd name="T96" fmla="*/ 5 w 125"/>
                  <a:gd name="T97" fmla="*/ 189 h 228"/>
                  <a:gd name="T98" fmla="*/ 3 w 125"/>
                  <a:gd name="T99" fmla="*/ 184 h 228"/>
                  <a:gd name="T100" fmla="*/ 1 w 125"/>
                  <a:gd name="T101" fmla="*/ 178 h 228"/>
                  <a:gd name="T102" fmla="*/ 0 w 125"/>
                  <a:gd name="T103" fmla="*/ 171 h 228"/>
                  <a:gd name="T104" fmla="*/ 0 w 125"/>
                  <a:gd name="T105" fmla="*/ 165 h 228"/>
                  <a:gd name="T106" fmla="*/ 0 w 125"/>
                  <a:gd name="T107" fmla="*/ 165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228">
                    <a:moveTo>
                      <a:pt x="0" y="165"/>
                    </a:moveTo>
                    <a:lnTo>
                      <a:pt x="0" y="165"/>
                    </a:lnTo>
                    <a:lnTo>
                      <a:pt x="1" y="154"/>
                    </a:lnTo>
                    <a:lnTo>
                      <a:pt x="2" y="144"/>
                    </a:lnTo>
                    <a:lnTo>
                      <a:pt x="5" y="134"/>
                    </a:lnTo>
                    <a:lnTo>
                      <a:pt x="8" y="124"/>
                    </a:lnTo>
                    <a:lnTo>
                      <a:pt x="17" y="106"/>
                    </a:lnTo>
                    <a:lnTo>
                      <a:pt x="27" y="86"/>
                    </a:lnTo>
                    <a:lnTo>
                      <a:pt x="38" y="66"/>
                    </a:lnTo>
                    <a:lnTo>
                      <a:pt x="48" y="46"/>
                    </a:lnTo>
                    <a:lnTo>
                      <a:pt x="53" y="36"/>
                    </a:lnTo>
                    <a:lnTo>
                      <a:pt x="56" y="24"/>
                    </a:lnTo>
                    <a:lnTo>
                      <a:pt x="60" y="12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5" y="12"/>
                    </a:lnTo>
                    <a:lnTo>
                      <a:pt x="68" y="24"/>
                    </a:lnTo>
                    <a:lnTo>
                      <a:pt x="73" y="36"/>
                    </a:lnTo>
                    <a:lnTo>
                      <a:pt x="77" y="46"/>
                    </a:lnTo>
                    <a:lnTo>
                      <a:pt x="87" y="66"/>
                    </a:lnTo>
                    <a:lnTo>
                      <a:pt x="98" y="86"/>
                    </a:lnTo>
                    <a:lnTo>
                      <a:pt x="109" y="106"/>
                    </a:lnTo>
                    <a:lnTo>
                      <a:pt x="117" y="124"/>
                    </a:lnTo>
                    <a:lnTo>
                      <a:pt x="120" y="134"/>
                    </a:lnTo>
                    <a:lnTo>
                      <a:pt x="123" y="144"/>
                    </a:lnTo>
                    <a:lnTo>
                      <a:pt x="125" y="154"/>
                    </a:lnTo>
                    <a:lnTo>
                      <a:pt x="125" y="165"/>
                    </a:lnTo>
                    <a:lnTo>
                      <a:pt x="125" y="165"/>
                    </a:lnTo>
                    <a:lnTo>
                      <a:pt x="125" y="171"/>
                    </a:lnTo>
                    <a:lnTo>
                      <a:pt x="124" y="178"/>
                    </a:lnTo>
                    <a:lnTo>
                      <a:pt x="122" y="184"/>
                    </a:lnTo>
                    <a:lnTo>
                      <a:pt x="120" y="189"/>
                    </a:lnTo>
                    <a:lnTo>
                      <a:pt x="115" y="200"/>
                    </a:lnTo>
                    <a:lnTo>
                      <a:pt x="107" y="209"/>
                    </a:lnTo>
                    <a:lnTo>
                      <a:pt x="97" y="217"/>
                    </a:lnTo>
                    <a:lnTo>
                      <a:pt x="87" y="223"/>
                    </a:lnTo>
                    <a:lnTo>
                      <a:pt x="81" y="225"/>
                    </a:lnTo>
                    <a:lnTo>
                      <a:pt x="75" y="226"/>
                    </a:lnTo>
                    <a:lnTo>
                      <a:pt x="68" y="227"/>
                    </a:lnTo>
                    <a:lnTo>
                      <a:pt x="62" y="228"/>
                    </a:lnTo>
                    <a:lnTo>
                      <a:pt x="62" y="228"/>
                    </a:lnTo>
                    <a:lnTo>
                      <a:pt x="56" y="227"/>
                    </a:lnTo>
                    <a:lnTo>
                      <a:pt x="50" y="226"/>
                    </a:lnTo>
                    <a:lnTo>
                      <a:pt x="44" y="225"/>
                    </a:lnTo>
                    <a:lnTo>
                      <a:pt x="38" y="223"/>
                    </a:lnTo>
                    <a:lnTo>
                      <a:pt x="27" y="217"/>
                    </a:lnTo>
                    <a:lnTo>
                      <a:pt x="18" y="209"/>
                    </a:lnTo>
                    <a:lnTo>
                      <a:pt x="10" y="200"/>
                    </a:lnTo>
                    <a:lnTo>
                      <a:pt x="5" y="189"/>
                    </a:lnTo>
                    <a:lnTo>
                      <a:pt x="3" y="184"/>
                    </a:lnTo>
                    <a:lnTo>
                      <a:pt x="1" y="178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0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3" name="Line 86"/>
              <p:cNvSpPr>
                <a:spLocks noChangeShapeType="1"/>
              </p:cNvSpPr>
              <p:nvPr/>
            </p:nvSpPr>
            <p:spPr bwMode="auto">
              <a:xfrm>
                <a:off x="1613" y="505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4" name="Freeform 87"/>
              <p:cNvSpPr>
                <a:spLocks/>
              </p:cNvSpPr>
              <p:nvPr/>
            </p:nvSpPr>
            <p:spPr bwMode="auto">
              <a:xfrm>
                <a:off x="1610" y="433"/>
                <a:ext cx="29" cy="68"/>
              </a:xfrm>
              <a:custGeom>
                <a:avLst/>
                <a:gdLst>
                  <a:gd name="T0" fmla="*/ 29 w 29"/>
                  <a:gd name="T1" fmla="*/ 1 h 68"/>
                  <a:gd name="T2" fmla="*/ 29 w 29"/>
                  <a:gd name="T3" fmla="*/ 1 h 68"/>
                  <a:gd name="T4" fmla="*/ 26 w 29"/>
                  <a:gd name="T5" fmla="*/ 0 h 68"/>
                  <a:gd name="T6" fmla="*/ 24 w 29"/>
                  <a:gd name="T7" fmla="*/ 2 h 68"/>
                  <a:gd name="T8" fmla="*/ 24 w 29"/>
                  <a:gd name="T9" fmla="*/ 2 h 68"/>
                  <a:gd name="T10" fmla="*/ 24 w 29"/>
                  <a:gd name="T11" fmla="*/ 2 h 68"/>
                  <a:gd name="T12" fmla="*/ 14 w 29"/>
                  <a:gd name="T13" fmla="*/ 19 h 68"/>
                  <a:gd name="T14" fmla="*/ 7 w 29"/>
                  <a:gd name="T15" fmla="*/ 35 h 68"/>
                  <a:gd name="T16" fmla="*/ 4 w 29"/>
                  <a:gd name="T17" fmla="*/ 43 h 68"/>
                  <a:gd name="T18" fmla="*/ 1 w 29"/>
                  <a:gd name="T19" fmla="*/ 52 h 68"/>
                  <a:gd name="T20" fmla="*/ 0 w 29"/>
                  <a:gd name="T21" fmla="*/ 60 h 68"/>
                  <a:gd name="T22" fmla="*/ 0 w 29"/>
                  <a:gd name="T23" fmla="*/ 68 h 68"/>
                  <a:gd name="T24" fmla="*/ 0 w 29"/>
                  <a:gd name="T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68">
                    <a:moveTo>
                      <a:pt x="29" y="1"/>
                    </a:moveTo>
                    <a:lnTo>
                      <a:pt x="29" y="1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4" y="19"/>
                    </a:lnTo>
                    <a:lnTo>
                      <a:pt x="7" y="35"/>
                    </a:lnTo>
                    <a:lnTo>
                      <a:pt x="4" y="43"/>
                    </a:lnTo>
                    <a:lnTo>
                      <a:pt x="1" y="52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5" name="Freeform 88"/>
              <p:cNvSpPr>
                <a:spLocks/>
              </p:cNvSpPr>
              <p:nvPr/>
            </p:nvSpPr>
            <p:spPr bwMode="auto">
              <a:xfrm>
                <a:off x="3077" y="1985"/>
                <a:ext cx="88" cy="161"/>
              </a:xfrm>
              <a:custGeom>
                <a:avLst/>
                <a:gdLst>
                  <a:gd name="T0" fmla="*/ 0 w 88"/>
                  <a:gd name="T1" fmla="*/ 116 h 161"/>
                  <a:gd name="T2" fmla="*/ 0 w 88"/>
                  <a:gd name="T3" fmla="*/ 116 h 161"/>
                  <a:gd name="T4" fmla="*/ 0 w 88"/>
                  <a:gd name="T5" fmla="*/ 109 h 161"/>
                  <a:gd name="T6" fmla="*/ 2 w 88"/>
                  <a:gd name="T7" fmla="*/ 102 h 161"/>
                  <a:gd name="T8" fmla="*/ 3 w 88"/>
                  <a:gd name="T9" fmla="*/ 95 h 161"/>
                  <a:gd name="T10" fmla="*/ 6 w 88"/>
                  <a:gd name="T11" fmla="*/ 88 h 161"/>
                  <a:gd name="T12" fmla="*/ 12 w 88"/>
                  <a:gd name="T13" fmla="*/ 74 h 161"/>
                  <a:gd name="T14" fmla="*/ 19 w 88"/>
                  <a:gd name="T15" fmla="*/ 61 h 161"/>
                  <a:gd name="T16" fmla="*/ 26 w 88"/>
                  <a:gd name="T17" fmla="*/ 47 h 161"/>
                  <a:gd name="T18" fmla="*/ 34 w 88"/>
                  <a:gd name="T19" fmla="*/ 33 h 161"/>
                  <a:gd name="T20" fmla="*/ 40 w 88"/>
                  <a:gd name="T21" fmla="*/ 17 h 161"/>
                  <a:gd name="T22" fmla="*/ 43 w 88"/>
                  <a:gd name="T23" fmla="*/ 8 h 161"/>
                  <a:gd name="T24" fmla="*/ 44 w 88"/>
                  <a:gd name="T25" fmla="*/ 0 h 161"/>
                  <a:gd name="T26" fmla="*/ 44 w 88"/>
                  <a:gd name="T27" fmla="*/ 0 h 161"/>
                  <a:gd name="T28" fmla="*/ 46 w 88"/>
                  <a:gd name="T29" fmla="*/ 8 h 161"/>
                  <a:gd name="T30" fmla="*/ 48 w 88"/>
                  <a:gd name="T31" fmla="*/ 17 h 161"/>
                  <a:gd name="T32" fmla="*/ 54 w 88"/>
                  <a:gd name="T33" fmla="*/ 33 h 161"/>
                  <a:gd name="T34" fmla="*/ 61 w 88"/>
                  <a:gd name="T35" fmla="*/ 47 h 161"/>
                  <a:gd name="T36" fmla="*/ 70 w 88"/>
                  <a:gd name="T37" fmla="*/ 61 h 161"/>
                  <a:gd name="T38" fmla="*/ 77 w 88"/>
                  <a:gd name="T39" fmla="*/ 74 h 161"/>
                  <a:gd name="T40" fmla="*/ 83 w 88"/>
                  <a:gd name="T41" fmla="*/ 88 h 161"/>
                  <a:gd name="T42" fmla="*/ 85 w 88"/>
                  <a:gd name="T43" fmla="*/ 95 h 161"/>
                  <a:gd name="T44" fmla="*/ 87 w 88"/>
                  <a:gd name="T45" fmla="*/ 102 h 161"/>
                  <a:gd name="T46" fmla="*/ 88 w 88"/>
                  <a:gd name="T47" fmla="*/ 109 h 161"/>
                  <a:gd name="T48" fmla="*/ 88 w 88"/>
                  <a:gd name="T49" fmla="*/ 116 h 161"/>
                  <a:gd name="T50" fmla="*/ 88 w 88"/>
                  <a:gd name="T51" fmla="*/ 116 h 161"/>
                  <a:gd name="T52" fmla="*/ 88 w 88"/>
                  <a:gd name="T53" fmla="*/ 126 h 161"/>
                  <a:gd name="T54" fmla="*/ 85 w 88"/>
                  <a:gd name="T55" fmla="*/ 134 h 161"/>
                  <a:gd name="T56" fmla="*/ 81 w 88"/>
                  <a:gd name="T57" fmla="*/ 141 h 161"/>
                  <a:gd name="T58" fmla="*/ 76 w 88"/>
                  <a:gd name="T59" fmla="*/ 148 h 161"/>
                  <a:gd name="T60" fmla="*/ 69 w 88"/>
                  <a:gd name="T61" fmla="*/ 153 h 161"/>
                  <a:gd name="T62" fmla="*/ 61 w 88"/>
                  <a:gd name="T63" fmla="*/ 158 h 161"/>
                  <a:gd name="T64" fmla="*/ 53 w 88"/>
                  <a:gd name="T65" fmla="*/ 161 h 161"/>
                  <a:gd name="T66" fmla="*/ 44 w 88"/>
                  <a:gd name="T67" fmla="*/ 161 h 161"/>
                  <a:gd name="T68" fmla="*/ 44 w 88"/>
                  <a:gd name="T69" fmla="*/ 161 h 161"/>
                  <a:gd name="T70" fmla="*/ 36 w 88"/>
                  <a:gd name="T71" fmla="*/ 161 h 161"/>
                  <a:gd name="T72" fmla="*/ 26 w 88"/>
                  <a:gd name="T73" fmla="*/ 158 h 161"/>
                  <a:gd name="T74" fmla="*/ 19 w 88"/>
                  <a:gd name="T75" fmla="*/ 153 h 161"/>
                  <a:gd name="T76" fmla="*/ 13 w 88"/>
                  <a:gd name="T77" fmla="*/ 148 h 161"/>
                  <a:gd name="T78" fmla="*/ 7 w 88"/>
                  <a:gd name="T79" fmla="*/ 141 h 161"/>
                  <a:gd name="T80" fmla="*/ 3 w 88"/>
                  <a:gd name="T81" fmla="*/ 134 h 161"/>
                  <a:gd name="T82" fmla="*/ 1 w 88"/>
                  <a:gd name="T83" fmla="*/ 126 h 161"/>
                  <a:gd name="T84" fmla="*/ 0 w 88"/>
                  <a:gd name="T85" fmla="*/ 116 h 161"/>
                  <a:gd name="T86" fmla="*/ 0 w 88"/>
                  <a:gd name="T87" fmla="*/ 11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61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09"/>
                    </a:lnTo>
                    <a:lnTo>
                      <a:pt x="2" y="102"/>
                    </a:lnTo>
                    <a:lnTo>
                      <a:pt x="3" y="95"/>
                    </a:lnTo>
                    <a:lnTo>
                      <a:pt x="6" y="88"/>
                    </a:lnTo>
                    <a:lnTo>
                      <a:pt x="12" y="74"/>
                    </a:lnTo>
                    <a:lnTo>
                      <a:pt x="19" y="61"/>
                    </a:lnTo>
                    <a:lnTo>
                      <a:pt x="26" y="47"/>
                    </a:lnTo>
                    <a:lnTo>
                      <a:pt x="34" y="33"/>
                    </a:lnTo>
                    <a:lnTo>
                      <a:pt x="40" y="17"/>
                    </a:lnTo>
                    <a:lnTo>
                      <a:pt x="43" y="8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6" y="8"/>
                    </a:lnTo>
                    <a:lnTo>
                      <a:pt x="48" y="17"/>
                    </a:lnTo>
                    <a:lnTo>
                      <a:pt x="54" y="33"/>
                    </a:lnTo>
                    <a:lnTo>
                      <a:pt x="61" y="47"/>
                    </a:lnTo>
                    <a:lnTo>
                      <a:pt x="70" y="61"/>
                    </a:lnTo>
                    <a:lnTo>
                      <a:pt x="77" y="74"/>
                    </a:lnTo>
                    <a:lnTo>
                      <a:pt x="83" y="88"/>
                    </a:lnTo>
                    <a:lnTo>
                      <a:pt x="85" y="95"/>
                    </a:lnTo>
                    <a:lnTo>
                      <a:pt x="87" y="102"/>
                    </a:lnTo>
                    <a:lnTo>
                      <a:pt x="88" y="109"/>
                    </a:lnTo>
                    <a:lnTo>
                      <a:pt x="88" y="116"/>
                    </a:lnTo>
                    <a:lnTo>
                      <a:pt x="88" y="116"/>
                    </a:lnTo>
                    <a:lnTo>
                      <a:pt x="88" y="126"/>
                    </a:lnTo>
                    <a:lnTo>
                      <a:pt x="85" y="134"/>
                    </a:lnTo>
                    <a:lnTo>
                      <a:pt x="81" y="141"/>
                    </a:lnTo>
                    <a:lnTo>
                      <a:pt x="76" y="148"/>
                    </a:lnTo>
                    <a:lnTo>
                      <a:pt x="69" y="153"/>
                    </a:lnTo>
                    <a:lnTo>
                      <a:pt x="61" y="158"/>
                    </a:lnTo>
                    <a:lnTo>
                      <a:pt x="53" y="161"/>
                    </a:lnTo>
                    <a:lnTo>
                      <a:pt x="44" y="161"/>
                    </a:lnTo>
                    <a:lnTo>
                      <a:pt x="44" y="161"/>
                    </a:lnTo>
                    <a:lnTo>
                      <a:pt x="36" y="161"/>
                    </a:lnTo>
                    <a:lnTo>
                      <a:pt x="26" y="158"/>
                    </a:lnTo>
                    <a:lnTo>
                      <a:pt x="19" y="153"/>
                    </a:lnTo>
                    <a:lnTo>
                      <a:pt x="13" y="148"/>
                    </a:lnTo>
                    <a:lnTo>
                      <a:pt x="7" y="141"/>
                    </a:lnTo>
                    <a:lnTo>
                      <a:pt x="3" y="134"/>
                    </a:lnTo>
                    <a:lnTo>
                      <a:pt x="1" y="126"/>
                    </a:lnTo>
                    <a:lnTo>
                      <a:pt x="0" y="116"/>
                    </a:lnTo>
                    <a:lnTo>
                      <a:pt x="0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6" name="Line 89"/>
              <p:cNvSpPr>
                <a:spLocks noChangeShapeType="1"/>
              </p:cNvSpPr>
              <p:nvPr/>
            </p:nvSpPr>
            <p:spPr bwMode="auto">
              <a:xfrm>
                <a:off x="3095" y="209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7" name="Line 90"/>
              <p:cNvSpPr>
                <a:spLocks noChangeShapeType="1"/>
              </p:cNvSpPr>
              <p:nvPr/>
            </p:nvSpPr>
            <p:spPr bwMode="auto">
              <a:xfrm>
                <a:off x="3093" y="210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8" name="Freeform 91"/>
              <p:cNvSpPr>
                <a:spLocks/>
              </p:cNvSpPr>
              <p:nvPr/>
            </p:nvSpPr>
            <p:spPr bwMode="auto">
              <a:xfrm>
                <a:off x="3090" y="2051"/>
                <a:ext cx="21" cy="48"/>
              </a:xfrm>
              <a:custGeom>
                <a:avLst/>
                <a:gdLst>
                  <a:gd name="T0" fmla="*/ 21 w 21"/>
                  <a:gd name="T1" fmla="*/ 0 h 48"/>
                  <a:gd name="T2" fmla="*/ 21 w 21"/>
                  <a:gd name="T3" fmla="*/ 0 h 48"/>
                  <a:gd name="T4" fmla="*/ 19 w 21"/>
                  <a:gd name="T5" fmla="*/ 0 h 48"/>
                  <a:gd name="T6" fmla="*/ 18 w 21"/>
                  <a:gd name="T7" fmla="*/ 1 h 48"/>
                  <a:gd name="T8" fmla="*/ 18 w 21"/>
                  <a:gd name="T9" fmla="*/ 1 h 48"/>
                  <a:gd name="T10" fmla="*/ 18 w 21"/>
                  <a:gd name="T11" fmla="*/ 1 h 48"/>
                  <a:gd name="T12" fmla="*/ 11 w 21"/>
                  <a:gd name="T13" fmla="*/ 13 h 48"/>
                  <a:gd name="T14" fmla="*/ 5 w 21"/>
                  <a:gd name="T15" fmla="*/ 25 h 48"/>
                  <a:gd name="T16" fmla="*/ 2 w 21"/>
                  <a:gd name="T17" fmla="*/ 36 h 48"/>
                  <a:gd name="T18" fmla="*/ 0 w 21"/>
                  <a:gd name="T19" fmla="*/ 42 h 48"/>
                  <a:gd name="T20" fmla="*/ 0 w 21"/>
                  <a:gd name="T21" fmla="*/ 48 h 48"/>
                  <a:gd name="T22" fmla="*/ 0 w 21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48">
                    <a:moveTo>
                      <a:pt x="21" y="0"/>
                    </a:moveTo>
                    <a:lnTo>
                      <a:pt x="21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1" y="13"/>
                    </a:lnTo>
                    <a:lnTo>
                      <a:pt x="5" y="25"/>
                    </a:lnTo>
                    <a:lnTo>
                      <a:pt x="2" y="36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09" name="Freeform 92"/>
              <p:cNvSpPr>
                <a:spLocks/>
              </p:cNvSpPr>
              <p:nvPr/>
            </p:nvSpPr>
            <p:spPr bwMode="auto">
              <a:xfrm>
                <a:off x="825" y="1624"/>
                <a:ext cx="69" cy="126"/>
              </a:xfrm>
              <a:custGeom>
                <a:avLst/>
                <a:gdLst>
                  <a:gd name="T0" fmla="*/ 0 w 69"/>
                  <a:gd name="T1" fmla="*/ 92 h 126"/>
                  <a:gd name="T2" fmla="*/ 0 w 69"/>
                  <a:gd name="T3" fmla="*/ 92 h 126"/>
                  <a:gd name="T4" fmla="*/ 0 w 69"/>
                  <a:gd name="T5" fmla="*/ 86 h 126"/>
                  <a:gd name="T6" fmla="*/ 1 w 69"/>
                  <a:gd name="T7" fmla="*/ 80 h 126"/>
                  <a:gd name="T8" fmla="*/ 4 w 69"/>
                  <a:gd name="T9" fmla="*/ 69 h 126"/>
                  <a:gd name="T10" fmla="*/ 10 w 69"/>
                  <a:gd name="T11" fmla="*/ 59 h 126"/>
                  <a:gd name="T12" fmla="*/ 15 w 69"/>
                  <a:gd name="T13" fmla="*/ 47 h 126"/>
                  <a:gd name="T14" fmla="*/ 21 w 69"/>
                  <a:gd name="T15" fmla="*/ 37 h 126"/>
                  <a:gd name="T16" fmla="*/ 27 w 69"/>
                  <a:gd name="T17" fmla="*/ 26 h 126"/>
                  <a:gd name="T18" fmla="*/ 31 w 69"/>
                  <a:gd name="T19" fmla="*/ 14 h 126"/>
                  <a:gd name="T20" fmla="*/ 34 w 69"/>
                  <a:gd name="T21" fmla="*/ 0 h 126"/>
                  <a:gd name="T22" fmla="*/ 34 w 69"/>
                  <a:gd name="T23" fmla="*/ 0 h 126"/>
                  <a:gd name="T24" fmla="*/ 37 w 69"/>
                  <a:gd name="T25" fmla="*/ 14 h 126"/>
                  <a:gd name="T26" fmla="*/ 43 w 69"/>
                  <a:gd name="T27" fmla="*/ 26 h 126"/>
                  <a:gd name="T28" fmla="*/ 49 w 69"/>
                  <a:gd name="T29" fmla="*/ 37 h 126"/>
                  <a:gd name="T30" fmla="*/ 54 w 69"/>
                  <a:gd name="T31" fmla="*/ 47 h 126"/>
                  <a:gd name="T32" fmla="*/ 60 w 69"/>
                  <a:gd name="T33" fmla="*/ 59 h 126"/>
                  <a:gd name="T34" fmla="*/ 65 w 69"/>
                  <a:gd name="T35" fmla="*/ 69 h 126"/>
                  <a:gd name="T36" fmla="*/ 68 w 69"/>
                  <a:gd name="T37" fmla="*/ 80 h 126"/>
                  <a:gd name="T38" fmla="*/ 69 w 69"/>
                  <a:gd name="T39" fmla="*/ 86 h 126"/>
                  <a:gd name="T40" fmla="*/ 69 w 69"/>
                  <a:gd name="T41" fmla="*/ 92 h 126"/>
                  <a:gd name="T42" fmla="*/ 69 w 69"/>
                  <a:gd name="T43" fmla="*/ 92 h 126"/>
                  <a:gd name="T44" fmla="*/ 68 w 69"/>
                  <a:gd name="T45" fmla="*/ 99 h 126"/>
                  <a:gd name="T46" fmla="*/ 66 w 69"/>
                  <a:gd name="T47" fmla="*/ 105 h 126"/>
                  <a:gd name="T48" fmla="*/ 63 w 69"/>
                  <a:gd name="T49" fmla="*/ 111 h 126"/>
                  <a:gd name="T50" fmla="*/ 59 w 69"/>
                  <a:gd name="T51" fmla="*/ 116 h 126"/>
                  <a:gd name="T52" fmla="*/ 54 w 69"/>
                  <a:gd name="T53" fmla="*/ 121 h 126"/>
                  <a:gd name="T54" fmla="*/ 49 w 69"/>
                  <a:gd name="T55" fmla="*/ 124 h 126"/>
                  <a:gd name="T56" fmla="*/ 42 w 69"/>
                  <a:gd name="T57" fmla="*/ 126 h 126"/>
                  <a:gd name="T58" fmla="*/ 34 w 69"/>
                  <a:gd name="T59" fmla="*/ 126 h 126"/>
                  <a:gd name="T60" fmla="*/ 34 w 69"/>
                  <a:gd name="T61" fmla="*/ 126 h 126"/>
                  <a:gd name="T62" fmla="*/ 28 w 69"/>
                  <a:gd name="T63" fmla="*/ 126 h 126"/>
                  <a:gd name="T64" fmla="*/ 21 w 69"/>
                  <a:gd name="T65" fmla="*/ 124 h 126"/>
                  <a:gd name="T66" fmla="*/ 15 w 69"/>
                  <a:gd name="T67" fmla="*/ 121 h 126"/>
                  <a:gd name="T68" fmla="*/ 10 w 69"/>
                  <a:gd name="T69" fmla="*/ 116 h 126"/>
                  <a:gd name="T70" fmla="*/ 6 w 69"/>
                  <a:gd name="T71" fmla="*/ 111 h 126"/>
                  <a:gd name="T72" fmla="*/ 2 w 69"/>
                  <a:gd name="T73" fmla="*/ 105 h 126"/>
                  <a:gd name="T74" fmla="*/ 0 w 69"/>
                  <a:gd name="T75" fmla="*/ 99 h 126"/>
                  <a:gd name="T76" fmla="*/ 0 w 69"/>
                  <a:gd name="T77" fmla="*/ 92 h 126"/>
                  <a:gd name="T78" fmla="*/ 0 w 69"/>
                  <a:gd name="T79" fmla="*/ 9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6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0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7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4"/>
                    </a:lnTo>
                    <a:lnTo>
                      <a:pt x="43" y="26"/>
                    </a:lnTo>
                    <a:lnTo>
                      <a:pt x="49" y="37"/>
                    </a:lnTo>
                    <a:lnTo>
                      <a:pt x="54" y="47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0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8" y="99"/>
                    </a:lnTo>
                    <a:lnTo>
                      <a:pt x="66" y="105"/>
                    </a:lnTo>
                    <a:lnTo>
                      <a:pt x="63" y="111"/>
                    </a:lnTo>
                    <a:lnTo>
                      <a:pt x="59" y="116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2" y="126"/>
                    </a:lnTo>
                    <a:lnTo>
                      <a:pt x="34" y="126"/>
                    </a:lnTo>
                    <a:lnTo>
                      <a:pt x="34" y="126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5" y="121"/>
                    </a:lnTo>
                    <a:lnTo>
                      <a:pt x="10" y="116"/>
                    </a:lnTo>
                    <a:lnTo>
                      <a:pt x="6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0" name="Line 93"/>
              <p:cNvSpPr>
                <a:spLocks noChangeShapeType="1"/>
              </p:cNvSpPr>
              <p:nvPr/>
            </p:nvSpPr>
            <p:spPr bwMode="auto">
              <a:xfrm>
                <a:off x="840" y="171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1" name="Line 94"/>
              <p:cNvSpPr>
                <a:spLocks noChangeShapeType="1"/>
              </p:cNvSpPr>
              <p:nvPr/>
            </p:nvSpPr>
            <p:spPr bwMode="auto">
              <a:xfrm>
                <a:off x="838" y="171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2" name="Freeform 95"/>
              <p:cNvSpPr>
                <a:spLocks/>
              </p:cNvSpPr>
              <p:nvPr/>
            </p:nvSpPr>
            <p:spPr bwMode="auto">
              <a:xfrm>
                <a:off x="836" y="1676"/>
                <a:ext cx="16" cy="38"/>
              </a:xfrm>
              <a:custGeom>
                <a:avLst/>
                <a:gdLst>
                  <a:gd name="T0" fmla="*/ 16 w 16"/>
                  <a:gd name="T1" fmla="*/ 1 h 38"/>
                  <a:gd name="T2" fmla="*/ 16 w 16"/>
                  <a:gd name="T3" fmla="*/ 1 h 38"/>
                  <a:gd name="T4" fmla="*/ 14 w 16"/>
                  <a:gd name="T5" fmla="*/ 0 h 38"/>
                  <a:gd name="T6" fmla="*/ 13 w 16"/>
                  <a:gd name="T7" fmla="*/ 1 h 38"/>
                  <a:gd name="T8" fmla="*/ 13 w 16"/>
                  <a:gd name="T9" fmla="*/ 1 h 38"/>
                  <a:gd name="T10" fmla="*/ 13 w 16"/>
                  <a:gd name="T11" fmla="*/ 1 h 38"/>
                  <a:gd name="T12" fmla="*/ 8 w 16"/>
                  <a:gd name="T13" fmla="*/ 10 h 38"/>
                  <a:gd name="T14" fmla="*/ 4 w 16"/>
                  <a:gd name="T15" fmla="*/ 19 h 38"/>
                  <a:gd name="T16" fmla="*/ 1 w 16"/>
                  <a:gd name="T17" fmla="*/ 28 h 38"/>
                  <a:gd name="T18" fmla="*/ 0 w 16"/>
                  <a:gd name="T19" fmla="*/ 38 h 38"/>
                  <a:gd name="T20" fmla="*/ 0 w 16"/>
                  <a:gd name="T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8">
                    <a:moveTo>
                      <a:pt x="16" y="1"/>
                    </a:moveTo>
                    <a:lnTo>
                      <a:pt x="16" y="1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10"/>
                    </a:lnTo>
                    <a:lnTo>
                      <a:pt x="4" y="19"/>
                    </a:lnTo>
                    <a:lnTo>
                      <a:pt x="1" y="28"/>
                    </a:lnTo>
                    <a:lnTo>
                      <a:pt x="0" y="38"/>
                    </a:lnTo>
                    <a:lnTo>
                      <a:pt x="0" y="3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3" name="Freeform 96"/>
              <p:cNvSpPr>
                <a:spLocks/>
              </p:cNvSpPr>
              <p:nvPr/>
            </p:nvSpPr>
            <p:spPr bwMode="auto">
              <a:xfrm>
                <a:off x="4110" y="2206"/>
                <a:ext cx="69" cy="127"/>
              </a:xfrm>
              <a:custGeom>
                <a:avLst/>
                <a:gdLst>
                  <a:gd name="T0" fmla="*/ 0 w 69"/>
                  <a:gd name="T1" fmla="*/ 92 h 127"/>
                  <a:gd name="T2" fmla="*/ 0 w 69"/>
                  <a:gd name="T3" fmla="*/ 92 h 127"/>
                  <a:gd name="T4" fmla="*/ 0 w 69"/>
                  <a:gd name="T5" fmla="*/ 86 h 127"/>
                  <a:gd name="T6" fmla="*/ 1 w 69"/>
                  <a:gd name="T7" fmla="*/ 81 h 127"/>
                  <a:gd name="T8" fmla="*/ 4 w 69"/>
                  <a:gd name="T9" fmla="*/ 69 h 127"/>
                  <a:gd name="T10" fmla="*/ 10 w 69"/>
                  <a:gd name="T11" fmla="*/ 59 h 127"/>
                  <a:gd name="T12" fmla="*/ 15 w 69"/>
                  <a:gd name="T13" fmla="*/ 49 h 127"/>
                  <a:gd name="T14" fmla="*/ 21 w 69"/>
                  <a:gd name="T15" fmla="*/ 37 h 127"/>
                  <a:gd name="T16" fmla="*/ 27 w 69"/>
                  <a:gd name="T17" fmla="*/ 26 h 127"/>
                  <a:gd name="T18" fmla="*/ 31 w 69"/>
                  <a:gd name="T19" fmla="*/ 14 h 127"/>
                  <a:gd name="T20" fmla="*/ 34 w 69"/>
                  <a:gd name="T21" fmla="*/ 0 h 127"/>
                  <a:gd name="T22" fmla="*/ 34 w 69"/>
                  <a:gd name="T23" fmla="*/ 0 h 127"/>
                  <a:gd name="T24" fmla="*/ 38 w 69"/>
                  <a:gd name="T25" fmla="*/ 14 h 127"/>
                  <a:gd name="T26" fmla="*/ 42 w 69"/>
                  <a:gd name="T27" fmla="*/ 26 h 127"/>
                  <a:gd name="T28" fmla="*/ 49 w 69"/>
                  <a:gd name="T29" fmla="*/ 37 h 127"/>
                  <a:gd name="T30" fmla="*/ 55 w 69"/>
                  <a:gd name="T31" fmla="*/ 49 h 127"/>
                  <a:gd name="T32" fmla="*/ 60 w 69"/>
                  <a:gd name="T33" fmla="*/ 59 h 127"/>
                  <a:gd name="T34" fmla="*/ 65 w 69"/>
                  <a:gd name="T35" fmla="*/ 69 h 127"/>
                  <a:gd name="T36" fmla="*/ 68 w 69"/>
                  <a:gd name="T37" fmla="*/ 81 h 127"/>
                  <a:gd name="T38" fmla="*/ 69 w 69"/>
                  <a:gd name="T39" fmla="*/ 86 h 127"/>
                  <a:gd name="T40" fmla="*/ 69 w 69"/>
                  <a:gd name="T41" fmla="*/ 92 h 127"/>
                  <a:gd name="T42" fmla="*/ 69 w 69"/>
                  <a:gd name="T43" fmla="*/ 92 h 127"/>
                  <a:gd name="T44" fmla="*/ 69 w 69"/>
                  <a:gd name="T45" fmla="*/ 99 h 127"/>
                  <a:gd name="T46" fmla="*/ 67 w 69"/>
                  <a:gd name="T47" fmla="*/ 105 h 127"/>
                  <a:gd name="T48" fmla="*/ 63 w 69"/>
                  <a:gd name="T49" fmla="*/ 111 h 127"/>
                  <a:gd name="T50" fmla="*/ 59 w 69"/>
                  <a:gd name="T51" fmla="*/ 117 h 127"/>
                  <a:gd name="T52" fmla="*/ 54 w 69"/>
                  <a:gd name="T53" fmla="*/ 121 h 127"/>
                  <a:gd name="T54" fmla="*/ 49 w 69"/>
                  <a:gd name="T55" fmla="*/ 124 h 127"/>
                  <a:gd name="T56" fmla="*/ 41 w 69"/>
                  <a:gd name="T57" fmla="*/ 126 h 127"/>
                  <a:gd name="T58" fmla="*/ 34 w 69"/>
                  <a:gd name="T59" fmla="*/ 127 h 127"/>
                  <a:gd name="T60" fmla="*/ 34 w 69"/>
                  <a:gd name="T61" fmla="*/ 127 h 127"/>
                  <a:gd name="T62" fmla="*/ 28 w 69"/>
                  <a:gd name="T63" fmla="*/ 126 h 127"/>
                  <a:gd name="T64" fmla="*/ 21 w 69"/>
                  <a:gd name="T65" fmla="*/ 124 h 127"/>
                  <a:gd name="T66" fmla="*/ 16 w 69"/>
                  <a:gd name="T67" fmla="*/ 121 h 127"/>
                  <a:gd name="T68" fmla="*/ 11 w 69"/>
                  <a:gd name="T69" fmla="*/ 117 h 127"/>
                  <a:gd name="T70" fmla="*/ 5 w 69"/>
                  <a:gd name="T71" fmla="*/ 111 h 127"/>
                  <a:gd name="T72" fmla="*/ 2 w 69"/>
                  <a:gd name="T73" fmla="*/ 105 h 127"/>
                  <a:gd name="T74" fmla="*/ 0 w 69"/>
                  <a:gd name="T75" fmla="*/ 99 h 127"/>
                  <a:gd name="T76" fmla="*/ 0 w 69"/>
                  <a:gd name="T77" fmla="*/ 92 h 127"/>
                  <a:gd name="T78" fmla="*/ 0 w 69"/>
                  <a:gd name="T79" fmla="*/ 9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7">
                    <a:moveTo>
                      <a:pt x="0" y="92"/>
                    </a:moveTo>
                    <a:lnTo>
                      <a:pt x="0" y="92"/>
                    </a:lnTo>
                    <a:lnTo>
                      <a:pt x="0" y="86"/>
                    </a:lnTo>
                    <a:lnTo>
                      <a:pt x="1" y="81"/>
                    </a:lnTo>
                    <a:lnTo>
                      <a:pt x="4" y="69"/>
                    </a:lnTo>
                    <a:lnTo>
                      <a:pt x="10" y="59"/>
                    </a:lnTo>
                    <a:lnTo>
                      <a:pt x="15" y="49"/>
                    </a:lnTo>
                    <a:lnTo>
                      <a:pt x="21" y="37"/>
                    </a:lnTo>
                    <a:lnTo>
                      <a:pt x="27" y="26"/>
                    </a:lnTo>
                    <a:lnTo>
                      <a:pt x="31" y="14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8" y="14"/>
                    </a:lnTo>
                    <a:lnTo>
                      <a:pt x="42" y="26"/>
                    </a:lnTo>
                    <a:lnTo>
                      <a:pt x="49" y="37"/>
                    </a:lnTo>
                    <a:lnTo>
                      <a:pt x="55" y="49"/>
                    </a:lnTo>
                    <a:lnTo>
                      <a:pt x="60" y="59"/>
                    </a:lnTo>
                    <a:lnTo>
                      <a:pt x="65" y="69"/>
                    </a:lnTo>
                    <a:lnTo>
                      <a:pt x="68" y="81"/>
                    </a:lnTo>
                    <a:lnTo>
                      <a:pt x="69" y="86"/>
                    </a:lnTo>
                    <a:lnTo>
                      <a:pt x="69" y="92"/>
                    </a:lnTo>
                    <a:lnTo>
                      <a:pt x="69" y="92"/>
                    </a:lnTo>
                    <a:lnTo>
                      <a:pt x="69" y="99"/>
                    </a:lnTo>
                    <a:lnTo>
                      <a:pt x="67" y="105"/>
                    </a:lnTo>
                    <a:lnTo>
                      <a:pt x="63" y="111"/>
                    </a:lnTo>
                    <a:lnTo>
                      <a:pt x="59" y="117"/>
                    </a:lnTo>
                    <a:lnTo>
                      <a:pt x="54" y="121"/>
                    </a:lnTo>
                    <a:lnTo>
                      <a:pt x="49" y="124"/>
                    </a:lnTo>
                    <a:lnTo>
                      <a:pt x="41" y="126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28" y="126"/>
                    </a:lnTo>
                    <a:lnTo>
                      <a:pt x="21" y="124"/>
                    </a:lnTo>
                    <a:lnTo>
                      <a:pt x="16" y="121"/>
                    </a:lnTo>
                    <a:lnTo>
                      <a:pt x="11" y="117"/>
                    </a:lnTo>
                    <a:lnTo>
                      <a:pt x="5" y="111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0" y="9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4" name="Line 97"/>
              <p:cNvSpPr>
                <a:spLocks noChangeShapeType="1"/>
              </p:cNvSpPr>
              <p:nvPr/>
            </p:nvSpPr>
            <p:spPr bwMode="auto">
              <a:xfrm>
                <a:off x="4125" y="2296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5" name="Line 98"/>
              <p:cNvSpPr>
                <a:spLocks noChangeShapeType="1"/>
              </p:cNvSpPr>
              <p:nvPr/>
            </p:nvSpPr>
            <p:spPr bwMode="auto">
              <a:xfrm>
                <a:off x="4123" y="229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6" name="Freeform 99"/>
              <p:cNvSpPr>
                <a:spLocks/>
              </p:cNvSpPr>
              <p:nvPr/>
            </p:nvSpPr>
            <p:spPr bwMode="auto">
              <a:xfrm>
                <a:off x="4121" y="2259"/>
                <a:ext cx="16" cy="37"/>
              </a:xfrm>
              <a:custGeom>
                <a:avLst/>
                <a:gdLst>
                  <a:gd name="T0" fmla="*/ 16 w 16"/>
                  <a:gd name="T1" fmla="*/ 0 h 37"/>
                  <a:gd name="T2" fmla="*/ 16 w 16"/>
                  <a:gd name="T3" fmla="*/ 0 h 37"/>
                  <a:gd name="T4" fmla="*/ 14 w 16"/>
                  <a:gd name="T5" fmla="*/ 0 h 37"/>
                  <a:gd name="T6" fmla="*/ 13 w 16"/>
                  <a:gd name="T7" fmla="*/ 1 h 37"/>
                  <a:gd name="T8" fmla="*/ 13 w 16"/>
                  <a:gd name="T9" fmla="*/ 1 h 37"/>
                  <a:gd name="T10" fmla="*/ 13 w 16"/>
                  <a:gd name="T11" fmla="*/ 1 h 37"/>
                  <a:gd name="T12" fmla="*/ 8 w 16"/>
                  <a:gd name="T13" fmla="*/ 9 h 37"/>
                  <a:gd name="T14" fmla="*/ 4 w 16"/>
                  <a:gd name="T15" fmla="*/ 18 h 37"/>
                  <a:gd name="T16" fmla="*/ 1 w 16"/>
                  <a:gd name="T17" fmla="*/ 28 h 37"/>
                  <a:gd name="T18" fmla="*/ 0 w 16"/>
                  <a:gd name="T19" fmla="*/ 37 h 37"/>
                  <a:gd name="T20" fmla="*/ 0 w 16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7">
                    <a:moveTo>
                      <a:pt x="16" y="0"/>
                    </a:moveTo>
                    <a:lnTo>
                      <a:pt x="16" y="0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8" y="9"/>
                    </a:lnTo>
                    <a:lnTo>
                      <a:pt x="4" y="18"/>
                    </a:lnTo>
                    <a:lnTo>
                      <a:pt x="1" y="28"/>
                    </a:lnTo>
                    <a:lnTo>
                      <a:pt x="0" y="37"/>
                    </a:lnTo>
                    <a:lnTo>
                      <a:pt x="0" y="3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7" name="Freeform 100"/>
              <p:cNvSpPr>
                <a:spLocks/>
              </p:cNvSpPr>
              <p:nvPr/>
            </p:nvSpPr>
            <p:spPr bwMode="auto">
              <a:xfrm>
                <a:off x="5259" y="3082"/>
                <a:ext cx="68" cy="123"/>
              </a:xfrm>
              <a:custGeom>
                <a:avLst/>
                <a:gdLst>
                  <a:gd name="T0" fmla="*/ 0 w 68"/>
                  <a:gd name="T1" fmla="*/ 89 h 123"/>
                  <a:gd name="T2" fmla="*/ 0 w 68"/>
                  <a:gd name="T3" fmla="*/ 89 h 123"/>
                  <a:gd name="T4" fmla="*/ 0 w 68"/>
                  <a:gd name="T5" fmla="*/ 83 h 123"/>
                  <a:gd name="T6" fmla="*/ 1 w 68"/>
                  <a:gd name="T7" fmla="*/ 78 h 123"/>
                  <a:gd name="T8" fmla="*/ 4 w 68"/>
                  <a:gd name="T9" fmla="*/ 67 h 123"/>
                  <a:gd name="T10" fmla="*/ 9 w 68"/>
                  <a:gd name="T11" fmla="*/ 57 h 123"/>
                  <a:gd name="T12" fmla="*/ 14 w 68"/>
                  <a:gd name="T13" fmla="*/ 47 h 123"/>
                  <a:gd name="T14" fmla="*/ 21 w 68"/>
                  <a:gd name="T15" fmla="*/ 36 h 123"/>
                  <a:gd name="T16" fmla="*/ 26 w 68"/>
                  <a:gd name="T17" fmla="*/ 25 h 123"/>
                  <a:gd name="T18" fmla="*/ 31 w 68"/>
                  <a:gd name="T19" fmla="*/ 13 h 123"/>
                  <a:gd name="T20" fmla="*/ 34 w 68"/>
                  <a:gd name="T21" fmla="*/ 0 h 123"/>
                  <a:gd name="T22" fmla="*/ 34 w 68"/>
                  <a:gd name="T23" fmla="*/ 0 h 123"/>
                  <a:gd name="T24" fmla="*/ 37 w 68"/>
                  <a:gd name="T25" fmla="*/ 13 h 123"/>
                  <a:gd name="T26" fmla="*/ 41 w 68"/>
                  <a:gd name="T27" fmla="*/ 25 h 123"/>
                  <a:gd name="T28" fmla="*/ 47 w 68"/>
                  <a:gd name="T29" fmla="*/ 36 h 123"/>
                  <a:gd name="T30" fmla="*/ 53 w 68"/>
                  <a:gd name="T31" fmla="*/ 47 h 123"/>
                  <a:gd name="T32" fmla="*/ 59 w 68"/>
                  <a:gd name="T33" fmla="*/ 57 h 123"/>
                  <a:gd name="T34" fmla="*/ 63 w 68"/>
                  <a:gd name="T35" fmla="*/ 67 h 123"/>
                  <a:gd name="T36" fmla="*/ 67 w 68"/>
                  <a:gd name="T37" fmla="*/ 78 h 123"/>
                  <a:gd name="T38" fmla="*/ 67 w 68"/>
                  <a:gd name="T39" fmla="*/ 83 h 123"/>
                  <a:gd name="T40" fmla="*/ 68 w 68"/>
                  <a:gd name="T41" fmla="*/ 89 h 123"/>
                  <a:gd name="T42" fmla="*/ 68 w 68"/>
                  <a:gd name="T43" fmla="*/ 89 h 123"/>
                  <a:gd name="T44" fmla="*/ 67 w 68"/>
                  <a:gd name="T45" fmla="*/ 95 h 123"/>
                  <a:gd name="T46" fmla="*/ 65 w 68"/>
                  <a:gd name="T47" fmla="*/ 102 h 123"/>
                  <a:gd name="T48" fmla="*/ 62 w 68"/>
                  <a:gd name="T49" fmla="*/ 108 h 123"/>
                  <a:gd name="T50" fmla="*/ 58 w 68"/>
                  <a:gd name="T51" fmla="*/ 113 h 123"/>
                  <a:gd name="T52" fmla="*/ 53 w 68"/>
                  <a:gd name="T53" fmla="*/ 117 h 123"/>
                  <a:gd name="T54" fmla="*/ 47 w 68"/>
                  <a:gd name="T55" fmla="*/ 120 h 123"/>
                  <a:gd name="T56" fmla="*/ 41 w 68"/>
                  <a:gd name="T57" fmla="*/ 122 h 123"/>
                  <a:gd name="T58" fmla="*/ 34 w 68"/>
                  <a:gd name="T59" fmla="*/ 123 h 123"/>
                  <a:gd name="T60" fmla="*/ 34 w 68"/>
                  <a:gd name="T61" fmla="*/ 123 h 123"/>
                  <a:gd name="T62" fmla="*/ 27 w 68"/>
                  <a:gd name="T63" fmla="*/ 122 h 123"/>
                  <a:gd name="T64" fmla="*/ 21 w 68"/>
                  <a:gd name="T65" fmla="*/ 120 h 123"/>
                  <a:gd name="T66" fmla="*/ 15 w 68"/>
                  <a:gd name="T67" fmla="*/ 117 h 123"/>
                  <a:gd name="T68" fmla="*/ 10 w 68"/>
                  <a:gd name="T69" fmla="*/ 113 h 123"/>
                  <a:gd name="T70" fmla="*/ 6 w 68"/>
                  <a:gd name="T71" fmla="*/ 108 h 123"/>
                  <a:gd name="T72" fmla="*/ 3 w 68"/>
                  <a:gd name="T73" fmla="*/ 102 h 123"/>
                  <a:gd name="T74" fmla="*/ 1 w 68"/>
                  <a:gd name="T75" fmla="*/ 95 h 123"/>
                  <a:gd name="T76" fmla="*/ 0 w 68"/>
                  <a:gd name="T77" fmla="*/ 89 h 123"/>
                  <a:gd name="T78" fmla="*/ 0 w 68"/>
                  <a:gd name="T79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8" h="123">
                    <a:moveTo>
                      <a:pt x="0" y="89"/>
                    </a:moveTo>
                    <a:lnTo>
                      <a:pt x="0" y="89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4" y="67"/>
                    </a:lnTo>
                    <a:lnTo>
                      <a:pt x="9" y="57"/>
                    </a:lnTo>
                    <a:lnTo>
                      <a:pt x="14" y="47"/>
                    </a:lnTo>
                    <a:lnTo>
                      <a:pt x="21" y="36"/>
                    </a:lnTo>
                    <a:lnTo>
                      <a:pt x="26" y="25"/>
                    </a:lnTo>
                    <a:lnTo>
                      <a:pt x="31" y="13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7" y="13"/>
                    </a:lnTo>
                    <a:lnTo>
                      <a:pt x="41" y="25"/>
                    </a:lnTo>
                    <a:lnTo>
                      <a:pt x="47" y="36"/>
                    </a:lnTo>
                    <a:lnTo>
                      <a:pt x="53" y="47"/>
                    </a:lnTo>
                    <a:lnTo>
                      <a:pt x="59" y="57"/>
                    </a:lnTo>
                    <a:lnTo>
                      <a:pt x="63" y="67"/>
                    </a:lnTo>
                    <a:lnTo>
                      <a:pt x="67" y="78"/>
                    </a:lnTo>
                    <a:lnTo>
                      <a:pt x="67" y="83"/>
                    </a:lnTo>
                    <a:lnTo>
                      <a:pt x="68" y="89"/>
                    </a:lnTo>
                    <a:lnTo>
                      <a:pt x="68" y="89"/>
                    </a:lnTo>
                    <a:lnTo>
                      <a:pt x="67" y="95"/>
                    </a:lnTo>
                    <a:lnTo>
                      <a:pt x="65" y="102"/>
                    </a:lnTo>
                    <a:lnTo>
                      <a:pt x="62" y="108"/>
                    </a:lnTo>
                    <a:lnTo>
                      <a:pt x="58" y="113"/>
                    </a:lnTo>
                    <a:lnTo>
                      <a:pt x="53" y="117"/>
                    </a:lnTo>
                    <a:lnTo>
                      <a:pt x="47" y="120"/>
                    </a:lnTo>
                    <a:lnTo>
                      <a:pt x="41" y="122"/>
                    </a:lnTo>
                    <a:lnTo>
                      <a:pt x="34" y="123"/>
                    </a:lnTo>
                    <a:lnTo>
                      <a:pt x="34" y="123"/>
                    </a:lnTo>
                    <a:lnTo>
                      <a:pt x="27" y="122"/>
                    </a:lnTo>
                    <a:lnTo>
                      <a:pt x="21" y="120"/>
                    </a:lnTo>
                    <a:lnTo>
                      <a:pt x="15" y="117"/>
                    </a:lnTo>
                    <a:lnTo>
                      <a:pt x="10" y="113"/>
                    </a:lnTo>
                    <a:lnTo>
                      <a:pt x="6" y="108"/>
                    </a:lnTo>
                    <a:lnTo>
                      <a:pt x="3" y="102"/>
                    </a:lnTo>
                    <a:lnTo>
                      <a:pt x="1" y="95"/>
                    </a:lnTo>
                    <a:lnTo>
                      <a:pt x="0" y="89"/>
                    </a:lnTo>
                    <a:lnTo>
                      <a:pt x="0" y="8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8" name="Line 101"/>
              <p:cNvSpPr>
                <a:spLocks noChangeShapeType="1"/>
              </p:cNvSpPr>
              <p:nvPr/>
            </p:nvSpPr>
            <p:spPr bwMode="auto">
              <a:xfrm>
                <a:off x="5271" y="3171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19" name="Freeform 102"/>
              <p:cNvSpPr>
                <a:spLocks/>
              </p:cNvSpPr>
              <p:nvPr/>
            </p:nvSpPr>
            <p:spPr bwMode="auto">
              <a:xfrm>
                <a:off x="5271" y="3135"/>
                <a:ext cx="14" cy="35"/>
              </a:xfrm>
              <a:custGeom>
                <a:avLst/>
                <a:gdLst>
                  <a:gd name="T0" fmla="*/ 14 w 14"/>
                  <a:gd name="T1" fmla="*/ 0 h 35"/>
                  <a:gd name="T2" fmla="*/ 14 w 14"/>
                  <a:gd name="T3" fmla="*/ 0 h 35"/>
                  <a:gd name="T4" fmla="*/ 14 w 14"/>
                  <a:gd name="T5" fmla="*/ 0 h 35"/>
                  <a:gd name="T6" fmla="*/ 9 w 14"/>
                  <a:gd name="T7" fmla="*/ 8 h 35"/>
                  <a:gd name="T8" fmla="*/ 5 w 14"/>
                  <a:gd name="T9" fmla="*/ 17 h 35"/>
                  <a:gd name="T10" fmla="*/ 1 w 14"/>
                  <a:gd name="T11" fmla="*/ 26 h 35"/>
                  <a:gd name="T12" fmla="*/ 0 w 14"/>
                  <a:gd name="T13" fmla="*/ 35 h 35"/>
                  <a:gd name="T14" fmla="*/ 0 w 1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9" y="8"/>
                    </a:lnTo>
                    <a:lnTo>
                      <a:pt x="5" y="17"/>
                    </a:lnTo>
                    <a:lnTo>
                      <a:pt x="1" y="26"/>
                    </a:lnTo>
                    <a:lnTo>
                      <a:pt x="0" y="35"/>
                    </a:lnTo>
                    <a:lnTo>
                      <a:pt x="0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0" name="Freeform 103"/>
              <p:cNvSpPr>
                <a:spLocks/>
              </p:cNvSpPr>
              <p:nvPr/>
            </p:nvSpPr>
            <p:spPr bwMode="auto">
              <a:xfrm>
                <a:off x="743" y="441"/>
                <a:ext cx="22" cy="9"/>
              </a:xfrm>
              <a:custGeom>
                <a:avLst/>
                <a:gdLst>
                  <a:gd name="T0" fmla="*/ 22 w 22"/>
                  <a:gd name="T1" fmla="*/ 9 h 9"/>
                  <a:gd name="T2" fmla="*/ 22 w 22"/>
                  <a:gd name="T3" fmla="*/ 9 h 9"/>
                  <a:gd name="T4" fmla="*/ 0 w 2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9">
                    <a:moveTo>
                      <a:pt x="22" y="9"/>
                    </a:moveTo>
                    <a:lnTo>
                      <a:pt x="22" y="9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1" name="Freeform 104"/>
              <p:cNvSpPr>
                <a:spLocks/>
              </p:cNvSpPr>
              <p:nvPr/>
            </p:nvSpPr>
            <p:spPr bwMode="auto">
              <a:xfrm>
                <a:off x="623" y="430"/>
                <a:ext cx="185" cy="203"/>
              </a:xfrm>
              <a:custGeom>
                <a:avLst/>
                <a:gdLst>
                  <a:gd name="T0" fmla="*/ 82 w 185"/>
                  <a:gd name="T1" fmla="*/ 2 h 203"/>
                  <a:gd name="T2" fmla="*/ 82 w 185"/>
                  <a:gd name="T3" fmla="*/ 2 h 203"/>
                  <a:gd name="T4" fmla="*/ 69 w 185"/>
                  <a:gd name="T5" fmla="*/ 0 h 203"/>
                  <a:gd name="T6" fmla="*/ 56 w 185"/>
                  <a:gd name="T7" fmla="*/ 0 h 203"/>
                  <a:gd name="T8" fmla="*/ 56 w 185"/>
                  <a:gd name="T9" fmla="*/ 0 h 203"/>
                  <a:gd name="T10" fmla="*/ 48 w 185"/>
                  <a:gd name="T11" fmla="*/ 0 h 203"/>
                  <a:gd name="T12" fmla="*/ 40 w 185"/>
                  <a:gd name="T13" fmla="*/ 1 h 203"/>
                  <a:gd name="T14" fmla="*/ 33 w 185"/>
                  <a:gd name="T15" fmla="*/ 2 h 203"/>
                  <a:gd name="T16" fmla="*/ 25 w 185"/>
                  <a:gd name="T17" fmla="*/ 4 h 203"/>
                  <a:gd name="T18" fmla="*/ 19 w 185"/>
                  <a:gd name="T19" fmla="*/ 7 h 203"/>
                  <a:gd name="T20" fmla="*/ 14 w 185"/>
                  <a:gd name="T21" fmla="*/ 11 h 203"/>
                  <a:gd name="T22" fmla="*/ 9 w 185"/>
                  <a:gd name="T23" fmla="*/ 17 h 203"/>
                  <a:gd name="T24" fmla="*/ 5 w 185"/>
                  <a:gd name="T25" fmla="*/ 22 h 203"/>
                  <a:gd name="T26" fmla="*/ 5 w 185"/>
                  <a:gd name="T27" fmla="*/ 22 h 203"/>
                  <a:gd name="T28" fmla="*/ 3 w 185"/>
                  <a:gd name="T29" fmla="*/ 27 h 203"/>
                  <a:gd name="T30" fmla="*/ 1 w 185"/>
                  <a:gd name="T31" fmla="*/ 31 h 203"/>
                  <a:gd name="T32" fmla="*/ 0 w 185"/>
                  <a:gd name="T33" fmla="*/ 36 h 203"/>
                  <a:gd name="T34" fmla="*/ 0 w 185"/>
                  <a:gd name="T35" fmla="*/ 41 h 203"/>
                  <a:gd name="T36" fmla="*/ 0 w 185"/>
                  <a:gd name="T37" fmla="*/ 41 h 203"/>
                  <a:gd name="T38" fmla="*/ 1 w 185"/>
                  <a:gd name="T39" fmla="*/ 49 h 203"/>
                  <a:gd name="T40" fmla="*/ 2 w 185"/>
                  <a:gd name="T41" fmla="*/ 58 h 203"/>
                  <a:gd name="T42" fmla="*/ 5 w 185"/>
                  <a:gd name="T43" fmla="*/ 65 h 203"/>
                  <a:gd name="T44" fmla="*/ 9 w 185"/>
                  <a:gd name="T45" fmla="*/ 73 h 203"/>
                  <a:gd name="T46" fmla="*/ 13 w 185"/>
                  <a:gd name="T47" fmla="*/ 81 h 203"/>
                  <a:gd name="T48" fmla="*/ 19 w 185"/>
                  <a:gd name="T49" fmla="*/ 90 h 203"/>
                  <a:gd name="T50" fmla="*/ 33 w 185"/>
                  <a:gd name="T51" fmla="*/ 107 h 203"/>
                  <a:gd name="T52" fmla="*/ 33 w 185"/>
                  <a:gd name="T53" fmla="*/ 107 h 203"/>
                  <a:gd name="T54" fmla="*/ 49 w 185"/>
                  <a:gd name="T55" fmla="*/ 124 h 203"/>
                  <a:gd name="T56" fmla="*/ 69 w 185"/>
                  <a:gd name="T57" fmla="*/ 140 h 203"/>
                  <a:gd name="T58" fmla="*/ 91 w 185"/>
                  <a:gd name="T59" fmla="*/ 156 h 203"/>
                  <a:gd name="T60" fmla="*/ 116 w 185"/>
                  <a:gd name="T61" fmla="*/ 172 h 203"/>
                  <a:gd name="T62" fmla="*/ 116 w 185"/>
                  <a:gd name="T63" fmla="*/ 172 h 203"/>
                  <a:gd name="T64" fmla="*/ 133 w 185"/>
                  <a:gd name="T65" fmla="*/ 181 h 203"/>
                  <a:gd name="T66" fmla="*/ 151 w 185"/>
                  <a:gd name="T67" fmla="*/ 190 h 203"/>
                  <a:gd name="T68" fmla="*/ 168 w 185"/>
                  <a:gd name="T69" fmla="*/ 198 h 203"/>
                  <a:gd name="T70" fmla="*/ 185 w 185"/>
                  <a:gd name="T71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5" h="203">
                    <a:moveTo>
                      <a:pt x="82" y="2"/>
                    </a:moveTo>
                    <a:lnTo>
                      <a:pt x="82" y="2"/>
                    </a:lnTo>
                    <a:lnTo>
                      <a:pt x="69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5" y="4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1" y="31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49"/>
                    </a:lnTo>
                    <a:lnTo>
                      <a:pt x="2" y="58"/>
                    </a:lnTo>
                    <a:lnTo>
                      <a:pt x="5" y="65"/>
                    </a:lnTo>
                    <a:lnTo>
                      <a:pt x="9" y="73"/>
                    </a:lnTo>
                    <a:lnTo>
                      <a:pt x="13" y="81"/>
                    </a:lnTo>
                    <a:lnTo>
                      <a:pt x="19" y="90"/>
                    </a:lnTo>
                    <a:lnTo>
                      <a:pt x="33" y="107"/>
                    </a:lnTo>
                    <a:lnTo>
                      <a:pt x="33" y="107"/>
                    </a:lnTo>
                    <a:lnTo>
                      <a:pt x="49" y="124"/>
                    </a:lnTo>
                    <a:lnTo>
                      <a:pt x="69" y="140"/>
                    </a:lnTo>
                    <a:lnTo>
                      <a:pt x="91" y="156"/>
                    </a:lnTo>
                    <a:lnTo>
                      <a:pt x="116" y="172"/>
                    </a:lnTo>
                    <a:lnTo>
                      <a:pt x="116" y="172"/>
                    </a:lnTo>
                    <a:lnTo>
                      <a:pt x="133" y="181"/>
                    </a:lnTo>
                    <a:lnTo>
                      <a:pt x="151" y="190"/>
                    </a:lnTo>
                    <a:lnTo>
                      <a:pt x="168" y="198"/>
                    </a:lnTo>
                    <a:lnTo>
                      <a:pt x="185" y="20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2" name="Freeform 105"/>
              <p:cNvSpPr>
                <a:spLocks/>
              </p:cNvSpPr>
              <p:nvPr/>
            </p:nvSpPr>
            <p:spPr bwMode="auto">
              <a:xfrm>
                <a:off x="847" y="505"/>
                <a:ext cx="81" cy="140"/>
              </a:xfrm>
              <a:custGeom>
                <a:avLst/>
                <a:gdLst>
                  <a:gd name="T0" fmla="*/ 0 w 81"/>
                  <a:gd name="T1" fmla="*/ 138 h 140"/>
                  <a:gd name="T2" fmla="*/ 0 w 81"/>
                  <a:gd name="T3" fmla="*/ 138 h 140"/>
                  <a:gd name="T4" fmla="*/ 12 w 81"/>
                  <a:gd name="T5" fmla="*/ 139 h 140"/>
                  <a:gd name="T6" fmla="*/ 25 w 81"/>
                  <a:gd name="T7" fmla="*/ 140 h 140"/>
                  <a:gd name="T8" fmla="*/ 25 w 81"/>
                  <a:gd name="T9" fmla="*/ 140 h 140"/>
                  <a:gd name="T10" fmla="*/ 33 w 81"/>
                  <a:gd name="T11" fmla="*/ 140 h 140"/>
                  <a:gd name="T12" fmla="*/ 41 w 81"/>
                  <a:gd name="T13" fmla="*/ 139 h 140"/>
                  <a:gd name="T14" fmla="*/ 48 w 81"/>
                  <a:gd name="T15" fmla="*/ 137 h 140"/>
                  <a:gd name="T16" fmla="*/ 56 w 81"/>
                  <a:gd name="T17" fmla="*/ 135 h 140"/>
                  <a:gd name="T18" fmla="*/ 62 w 81"/>
                  <a:gd name="T19" fmla="*/ 132 h 140"/>
                  <a:gd name="T20" fmla="*/ 68 w 81"/>
                  <a:gd name="T21" fmla="*/ 128 h 140"/>
                  <a:gd name="T22" fmla="*/ 72 w 81"/>
                  <a:gd name="T23" fmla="*/ 124 h 140"/>
                  <a:gd name="T24" fmla="*/ 76 w 81"/>
                  <a:gd name="T25" fmla="*/ 117 h 140"/>
                  <a:gd name="T26" fmla="*/ 76 w 81"/>
                  <a:gd name="T27" fmla="*/ 117 h 140"/>
                  <a:gd name="T28" fmla="*/ 79 w 81"/>
                  <a:gd name="T29" fmla="*/ 113 h 140"/>
                  <a:gd name="T30" fmla="*/ 80 w 81"/>
                  <a:gd name="T31" fmla="*/ 108 h 140"/>
                  <a:gd name="T32" fmla="*/ 81 w 81"/>
                  <a:gd name="T33" fmla="*/ 103 h 140"/>
                  <a:gd name="T34" fmla="*/ 81 w 81"/>
                  <a:gd name="T35" fmla="*/ 98 h 140"/>
                  <a:gd name="T36" fmla="*/ 81 w 81"/>
                  <a:gd name="T37" fmla="*/ 98 h 140"/>
                  <a:gd name="T38" fmla="*/ 81 w 81"/>
                  <a:gd name="T39" fmla="*/ 91 h 140"/>
                  <a:gd name="T40" fmla="*/ 79 w 81"/>
                  <a:gd name="T41" fmla="*/ 82 h 140"/>
                  <a:gd name="T42" fmla="*/ 76 w 81"/>
                  <a:gd name="T43" fmla="*/ 74 h 140"/>
                  <a:gd name="T44" fmla="*/ 73 w 81"/>
                  <a:gd name="T45" fmla="*/ 66 h 140"/>
                  <a:gd name="T46" fmla="*/ 68 w 81"/>
                  <a:gd name="T47" fmla="*/ 58 h 140"/>
                  <a:gd name="T48" fmla="*/ 62 w 81"/>
                  <a:gd name="T49" fmla="*/ 50 h 140"/>
                  <a:gd name="T50" fmla="*/ 48 w 81"/>
                  <a:gd name="T51" fmla="*/ 33 h 140"/>
                  <a:gd name="T52" fmla="*/ 48 w 81"/>
                  <a:gd name="T53" fmla="*/ 33 h 140"/>
                  <a:gd name="T54" fmla="*/ 32 w 81"/>
                  <a:gd name="T55" fmla="*/ 17 h 140"/>
                  <a:gd name="T56" fmla="*/ 13 w 81"/>
                  <a:gd name="T5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1" h="140">
                    <a:moveTo>
                      <a:pt x="0" y="138"/>
                    </a:moveTo>
                    <a:lnTo>
                      <a:pt x="0" y="138"/>
                    </a:lnTo>
                    <a:lnTo>
                      <a:pt x="12" y="139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33" y="140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6" y="135"/>
                    </a:lnTo>
                    <a:lnTo>
                      <a:pt x="62" y="132"/>
                    </a:lnTo>
                    <a:lnTo>
                      <a:pt x="68" y="128"/>
                    </a:lnTo>
                    <a:lnTo>
                      <a:pt x="72" y="124"/>
                    </a:lnTo>
                    <a:lnTo>
                      <a:pt x="76" y="117"/>
                    </a:lnTo>
                    <a:lnTo>
                      <a:pt x="76" y="117"/>
                    </a:lnTo>
                    <a:lnTo>
                      <a:pt x="79" y="113"/>
                    </a:lnTo>
                    <a:lnTo>
                      <a:pt x="80" y="108"/>
                    </a:lnTo>
                    <a:lnTo>
                      <a:pt x="81" y="103"/>
                    </a:lnTo>
                    <a:lnTo>
                      <a:pt x="81" y="98"/>
                    </a:lnTo>
                    <a:lnTo>
                      <a:pt x="81" y="98"/>
                    </a:lnTo>
                    <a:lnTo>
                      <a:pt x="81" y="91"/>
                    </a:lnTo>
                    <a:lnTo>
                      <a:pt x="79" y="82"/>
                    </a:lnTo>
                    <a:lnTo>
                      <a:pt x="76" y="74"/>
                    </a:lnTo>
                    <a:lnTo>
                      <a:pt x="73" y="66"/>
                    </a:lnTo>
                    <a:lnTo>
                      <a:pt x="68" y="58"/>
                    </a:lnTo>
                    <a:lnTo>
                      <a:pt x="62" y="50"/>
                    </a:lnTo>
                    <a:lnTo>
                      <a:pt x="48" y="33"/>
                    </a:lnTo>
                    <a:lnTo>
                      <a:pt x="48" y="33"/>
                    </a:lnTo>
                    <a:lnTo>
                      <a:pt x="32" y="17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3" name="Freeform 106"/>
              <p:cNvSpPr>
                <a:spLocks/>
              </p:cNvSpPr>
              <p:nvPr/>
            </p:nvSpPr>
            <p:spPr bwMode="auto">
              <a:xfrm>
                <a:off x="810" y="600"/>
                <a:ext cx="6" cy="4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3 w 6"/>
                  <a:gd name="T5" fmla="*/ 2 h 4"/>
                  <a:gd name="T6" fmla="*/ 3 w 6"/>
                  <a:gd name="T7" fmla="*/ 2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4" name="Freeform 107"/>
              <p:cNvSpPr>
                <a:spLocks/>
              </p:cNvSpPr>
              <p:nvPr/>
            </p:nvSpPr>
            <p:spPr bwMode="auto">
              <a:xfrm>
                <a:off x="743" y="627"/>
                <a:ext cx="19" cy="6"/>
              </a:xfrm>
              <a:custGeom>
                <a:avLst/>
                <a:gdLst>
                  <a:gd name="T0" fmla="*/ 0 w 19"/>
                  <a:gd name="T1" fmla="*/ 6 h 6"/>
                  <a:gd name="T2" fmla="*/ 0 w 19"/>
                  <a:gd name="T3" fmla="*/ 6 h 6"/>
                  <a:gd name="T4" fmla="*/ 19 w 1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lnTo>
                      <a:pt x="0" y="6"/>
                    </a:lnTo>
                    <a:lnTo>
                      <a:pt x="1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5" name="Freeform 108"/>
              <p:cNvSpPr>
                <a:spLocks/>
              </p:cNvSpPr>
              <p:nvPr/>
            </p:nvSpPr>
            <p:spPr bwMode="auto">
              <a:xfrm>
                <a:off x="860" y="557"/>
                <a:ext cx="15" cy="13"/>
              </a:xfrm>
              <a:custGeom>
                <a:avLst/>
                <a:gdLst>
                  <a:gd name="T0" fmla="*/ 0 w 15"/>
                  <a:gd name="T1" fmla="*/ 13 h 13"/>
                  <a:gd name="T2" fmla="*/ 0 w 15"/>
                  <a:gd name="T3" fmla="*/ 13 h 13"/>
                  <a:gd name="T4" fmla="*/ 15 w 15"/>
                  <a:gd name="T5" fmla="*/ 1 h 13"/>
                  <a:gd name="T6" fmla="*/ 15 w 15"/>
                  <a:gd name="T7" fmla="*/ 1 h 13"/>
                  <a:gd name="T8" fmla="*/ 15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13"/>
                    </a:moveTo>
                    <a:lnTo>
                      <a:pt x="0" y="13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6" name="Freeform 109"/>
              <p:cNvSpPr>
                <a:spLocks/>
              </p:cNvSpPr>
              <p:nvPr/>
            </p:nvSpPr>
            <p:spPr bwMode="auto">
              <a:xfrm>
                <a:off x="718" y="517"/>
                <a:ext cx="1" cy="38"/>
              </a:xfrm>
              <a:custGeom>
                <a:avLst/>
                <a:gdLst>
                  <a:gd name="T0" fmla="*/ 0 w 1"/>
                  <a:gd name="T1" fmla="*/ 38 h 38"/>
                  <a:gd name="T2" fmla="*/ 0 w 1"/>
                  <a:gd name="T3" fmla="*/ 38 h 38"/>
                  <a:gd name="T4" fmla="*/ 0 w 1"/>
                  <a:gd name="T5" fmla="*/ 20 h 38"/>
                  <a:gd name="T6" fmla="*/ 0 w 1"/>
                  <a:gd name="T7" fmla="*/ 20 h 38"/>
                  <a:gd name="T8" fmla="*/ 1 w 1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8">
                    <a:moveTo>
                      <a:pt x="0" y="38"/>
                    </a:moveTo>
                    <a:lnTo>
                      <a:pt x="0" y="3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7" name="Freeform 110"/>
              <p:cNvSpPr>
                <a:spLocks/>
              </p:cNvSpPr>
              <p:nvPr/>
            </p:nvSpPr>
            <p:spPr bwMode="auto">
              <a:xfrm>
                <a:off x="725" y="384"/>
                <a:ext cx="90" cy="87"/>
              </a:xfrm>
              <a:custGeom>
                <a:avLst/>
                <a:gdLst>
                  <a:gd name="T0" fmla="*/ 0 w 90"/>
                  <a:gd name="T1" fmla="*/ 87 h 87"/>
                  <a:gd name="T2" fmla="*/ 0 w 90"/>
                  <a:gd name="T3" fmla="*/ 87 h 87"/>
                  <a:gd name="T4" fmla="*/ 5 w 90"/>
                  <a:gd name="T5" fmla="*/ 63 h 87"/>
                  <a:gd name="T6" fmla="*/ 12 w 90"/>
                  <a:gd name="T7" fmla="*/ 42 h 87"/>
                  <a:gd name="T8" fmla="*/ 12 w 90"/>
                  <a:gd name="T9" fmla="*/ 42 h 87"/>
                  <a:gd name="T10" fmla="*/ 16 w 90"/>
                  <a:gd name="T11" fmla="*/ 32 h 87"/>
                  <a:gd name="T12" fmla="*/ 21 w 90"/>
                  <a:gd name="T13" fmla="*/ 24 h 87"/>
                  <a:gd name="T14" fmla="*/ 26 w 90"/>
                  <a:gd name="T15" fmla="*/ 16 h 87"/>
                  <a:gd name="T16" fmla="*/ 31 w 90"/>
                  <a:gd name="T17" fmla="*/ 10 h 87"/>
                  <a:gd name="T18" fmla="*/ 31 w 90"/>
                  <a:gd name="T19" fmla="*/ 10 h 87"/>
                  <a:gd name="T20" fmla="*/ 37 w 90"/>
                  <a:gd name="T21" fmla="*/ 5 h 87"/>
                  <a:gd name="T22" fmla="*/ 42 w 90"/>
                  <a:gd name="T23" fmla="*/ 2 h 87"/>
                  <a:gd name="T24" fmla="*/ 46 w 90"/>
                  <a:gd name="T25" fmla="*/ 1 h 87"/>
                  <a:gd name="T26" fmla="*/ 51 w 90"/>
                  <a:gd name="T27" fmla="*/ 0 h 87"/>
                  <a:gd name="T28" fmla="*/ 51 w 90"/>
                  <a:gd name="T29" fmla="*/ 0 h 87"/>
                  <a:gd name="T30" fmla="*/ 55 w 90"/>
                  <a:gd name="T31" fmla="*/ 1 h 87"/>
                  <a:gd name="T32" fmla="*/ 60 w 90"/>
                  <a:gd name="T33" fmla="*/ 2 h 87"/>
                  <a:gd name="T34" fmla="*/ 65 w 90"/>
                  <a:gd name="T35" fmla="*/ 5 h 87"/>
                  <a:gd name="T36" fmla="*/ 71 w 90"/>
                  <a:gd name="T37" fmla="*/ 10 h 87"/>
                  <a:gd name="T38" fmla="*/ 71 w 90"/>
                  <a:gd name="T39" fmla="*/ 10 h 87"/>
                  <a:gd name="T40" fmla="*/ 76 w 90"/>
                  <a:gd name="T41" fmla="*/ 16 h 87"/>
                  <a:gd name="T42" fmla="*/ 81 w 90"/>
                  <a:gd name="T43" fmla="*/ 25 h 87"/>
                  <a:gd name="T44" fmla="*/ 86 w 90"/>
                  <a:gd name="T45" fmla="*/ 35 h 87"/>
                  <a:gd name="T46" fmla="*/ 90 w 90"/>
                  <a:gd name="T47" fmla="*/ 4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87">
                    <a:moveTo>
                      <a:pt x="0" y="87"/>
                    </a:moveTo>
                    <a:lnTo>
                      <a:pt x="0" y="87"/>
                    </a:lnTo>
                    <a:lnTo>
                      <a:pt x="5" y="63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6" y="32"/>
                    </a:lnTo>
                    <a:lnTo>
                      <a:pt x="21" y="24"/>
                    </a:lnTo>
                    <a:lnTo>
                      <a:pt x="26" y="16"/>
                    </a:lnTo>
                    <a:lnTo>
                      <a:pt x="31" y="10"/>
                    </a:lnTo>
                    <a:lnTo>
                      <a:pt x="31" y="10"/>
                    </a:lnTo>
                    <a:lnTo>
                      <a:pt x="37" y="5"/>
                    </a:lnTo>
                    <a:lnTo>
                      <a:pt x="42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60" y="2"/>
                    </a:lnTo>
                    <a:lnTo>
                      <a:pt x="65" y="5"/>
                    </a:lnTo>
                    <a:lnTo>
                      <a:pt x="71" y="10"/>
                    </a:lnTo>
                    <a:lnTo>
                      <a:pt x="71" y="10"/>
                    </a:lnTo>
                    <a:lnTo>
                      <a:pt x="76" y="16"/>
                    </a:lnTo>
                    <a:lnTo>
                      <a:pt x="81" y="25"/>
                    </a:lnTo>
                    <a:lnTo>
                      <a:pt x="86" y="35"/>
                    </a:lnTo>
                    <a:lnTo>
                      <a:pt x="90" y="4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8" name="Freeform 111"/>
              <p:cNvSpPr>
                <a:spLocks/>
              </p:cNvSpPr>
              <p:nvPr/>
            </p:nvSpPr>
            <p:spPr bwMode="auto">
              <a:xfrm>
                <a:off x="676" y="430"/>
                <a:ext cx="252" cy="99"/>
              </a:xfrm>
              <a:custGeom>
                <a:avLst/>
                <a:gdLst>
                  <a:gd name="T0" fmla="*/ 227 w 252"/>
                  <a:gd name="T1" fmla="*/ 99 h 99"/>
                  <a:gd name="T2" fmla="*/ 227 w 252"/>
                  <a:gd name="T3" fmla="*/ 99 h 99"/>
                  <a:gd name="T4" fmla="*/ 237 w 252"/>
                  <a:gd name="T5" fmla="*/ 84 h 99"/>
                  <a:gd name="T6" fmla="*/ 245 w 252"/>
                  <a:gd name="T7" fmla="*/ 69 h 99"/>
                  <a:gd name="T8" fmla="*/ 248 w 252"/>
                  <a:gd name="T9" fmla="*/ 63 h 99"/>
                  <a:gd name="T10" fmla="*/ 250 w 252"/>
                  <a:gd name="T11" fmla="*/ 56 h 99"/>
                  <a:gd name="T12" fmla="*/ 252 w 252"/>
                  <a:gd name="T13" fmla="*/ 48 h 99"/>
                  <a:gd name="T14" fmla="*/ 252 w 252"/>
                  <a:gd name="T15" fmla="*/ 41 h 99"/>
                  <a:gd name="T16" fmla="*/ 252 w 252"/>
                  <a:gd name="T17" fmla="*/ 41 h 99"/>
                  <a:gd name="T18" fmla="*/ 252 w 252"/>
                  <a:gd name="T19" fmla="*/ 36 h 99"/>
                  <a:gd name="T20" fmla="*/ 251 w 252"/>
                  <a:gd name="T21" fmla="*/ 31 h 99"/>
                  <a:gd name="T22" fmla="*/ 250 w 252"/>
                  <a:gd name="T23" fmla="*/ 27 h 99"/>
                  <a:gd name="T24" fmla="*/ 247 w 252"/>
                  <a:gd name="T25" fmla="*/ 22 h 99"/>
                  <a:gd name="T26" fmla="*/ 247 w 252"/>
                  <a:gd name="T27" fmla="*/ 22 h 99"/>
                  <a:gd name="T28" fmla="*/ 242 w 252"/>
                  <a:gd name="T29" fmla="*/ 16 h 99"/>
                  <a:gd name="T30" fmla="*/ 236 w 252"/>
                  <a:gd name="T31" fmla="*/ 9 h 99"/>
                  <a:gd name="T32" fmla="*/ 229 w 252"/>
                  <a:gd name="T33" fmla="*/ 5 h 99"/>
                  <a:gd name="T34" fmla="*/ 220 w 252"/>
                  <a:gd name="T35" fmla="*/ 3 h 99"/>
                  <a:gd name="T36" fmla="*/ 220 w 252"/>
                  <a:gd name="T37" fmla="*/ 3 h 99"/>
                  <a:gd name="T38" fmla="*/ 207 w 252"/>
                  <a:gd name="T39" fmla="*/ 0 h 99"/>
                  <a:gd name="T40" fmla="*/ 196 w 252"/>
                  <a:gd name="T41" fmla="*/ 0 h 99"/>
                  <a:gd name="T42" fmla="*/ 183 w 252"/>
                  <a:gd name="T43" fmla="*/ 0 h 99"/>
                  <a:gd name="T44" fmla="*/ 183 w 252"/>
                  <a:gd name="T45" fmla="*/ 0 h 99"/>
                  <a:gd name="T46" fmla="*/ 170 w 252"/>
                  <a:gd name="T47" fmla="*/ 2 h 99"/>
                  <a:gd name="T48" fmla="*/ 156 w 252"/>
                  <a:gd name="T49" fmla="*/ 4 h 99"/>
                  <a:gd name="T50" fmla="*/ 141 w 252"/>
                  <a:gd name="T51" fmla="*/ 8 h 99"/>
                  <a:gd name="T52" fmla="*/ 126 w 252"/>
                  <a:gd name="T53" fmla="*/ 14 h 99"/>
                  <a:gd name="T54" fmla="*/ 110 w 252"/>
                  <a:gd name="T55" fmla="*/ 20 h 99"/>
                  <a:gd name="T56" fmla="*/ 95 w 252"/>
                  <a:gd name="T57" fmla="*/ 26 h 99"/>
                  <a:gd name="T58" fmla="*/ 78 w 252"/>
                  <a:gd name="T59" fmla="*/ 34 h 99"/>
                  <a:gd name="T60" fmla="*/ 63 w 252"/>
                  <a:gd name="T61" fmla="*/ 43 h 99"/>
                  <a:gd name="T62" fmla="*/ 63 w 252"/>
                  <a:gd name="T63" fmla="*/ 43 h 99"/>
                  <a:gd name="T64" fmla="*/ 45 w 252"/>
                  <a:gd name="T65" fmla="*/ 54 h 99"/>
                  <a:gd name="T66" fmla="*/ 29 w 252"/>
                  <a:gd name="T67" fmla="*/ 65 h 99"/>
                  <a:gd name="T68" fmla="*/ 15 w 252"/>
                  <a:gd name="T69" fmla="*/ 76 h 99"/>
                  <a:gd name="T70" fmla="*/ 0 w 252"/>
                  <a:gd name="T71" fmla="*/ 88 h 99"/>
                  <a:gd name="T72" fmla="*/ 0 w 252"/>
                  <a:gd name="T73" fmla="*/ 88 h 99"/>
                  <a:gd name="T74" fmla="*/ 1 w 252"/>
                  <a:gd name="T75" fmla="*/ 8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99">
                    <a:moveTo>
                      <a:pt x="227" y="99"/>
                    </a:moveTo>
                    <a:lnTo>
                      <a:pt x="227" y="99"/>
                    </a:lnTo>
                    <a:lnTo>
                      <a:pt x="237" y="84"/>
                    </a:lnTo>
                    <a:lnTo>
                      <a:pt x="245" y="69"/>
                    </a:lnTo>
                    <a:lnTo>
                      <a:pt x="248" y="63"/>
                    </a:lnTo>
                    <a:lnTo>
                      <a:pt x="250" y="56"/>
                    </a:lnTo>
                    <a:lnTo>
                      <a:pt x="252" y="48"/>
                    </a:lnTo>
                    <a:lnTo>
                      <a:pt x="252" y="41"/>
                    </a:lnTo>
                    <a:lnTo>
                      <a:pt x="252" y="41"/>
                    </a:lnTo>
                    <a:lnTo>
                      <a:pt x="252" y="36"/>
                    </a:lnTo>
                    <a:lnTo>
                      <a:pt x="251" y="31"/>
                    </a:lnTo>
                    <a:lnTo>
                      <a:pt x="250" y="27"/>
                    </a:lnTo>
                    <a:lnTo>
                      <a:pt x="247" y="22"/>
                    </a:lnTo>
                    <a:lnTo>
                      <a:pt x="247" y="22"/>
                    </a:lnTo>
                    <a:lnTo>
                      <a:pt x="242" y="16"/>
                    </a:lnTo>
                    <a:lnTo>
                      <a:pt x="236" y="9"/>
                    </a:lnTo>
                    <a:lnTo>
                      <a:pt x="229" y="5"/>
                    </a:lnTo>
                    <a:lnTo>
                      <a:pt x="220" y="3"/>
                    </a:lnTo>
                    <a:lnTo>
                      <a:pt x="220" y="3"/>
                    </a:lnTo>
                    <a:lnTo>
                      <a:pt x="207" y="0"/>
                    </a:lnTo>
                    <a:lnTo>
                      <a:pt x="196" y="0"/>
                    </a:lnTo>
                    <a:lnTo>
                      <a:pt x="183" y="0"/>
                    </a:lnTo>
                    <a:lnTo>
                      <a:pt x="183" y="0"/>
                    </a:lnTo>
                    <a:lnTo>
                      <a:pt x="170" y="2"/>
                    </a:lnTo>
                    <a:lnTo>
                      <a:pt x="156" y="4"/>
                    </a:lnTo>
                    <a:lnTo>
                      <a:pt x="141" y="8"/>
                    </a:lnTo>
                    <a:lnTo>
                      <a:pt x="126" y="14"/>
                    </a:lnTo>
                    <a:lnTo>
                      <a:pt x="110" y="20"/>
                    </a:lnTo>
                    <a:lnTo>
                      <a:pt x="95" y="26"/>
                    </a:lnTo>
                    <a:lnTo>
                      <a:pt x="78" y="34"/>
                    </a:lnTo>
                    <a:lnTo>
                      <a:pt x="63" y="43"/>
                    </a:lnTo>
                    <a:lnTo>
                      <a:pt x="63" y="43"/>
                    </a:lnTo>
                    <a:lnTo>
                      <a:pt x="45" y="54"/>
                    </a:lnTo>
                    <a:lnTo>
                      <a:pt x="29" y="65"/>
                    </a:lnTo>
                    <a:lnTo>
                      <a:pt x="15" y="76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" y="8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29" name="Freeform 112"/>
              <p:cNvSpPr>
                <a:spLocks/>
              </p:cNvSpPr>
              <p:nvPr/>
            </p:nvSpPr>
            <p:spPr bwMode="auto">
              <a:xfrm>
                <a:off x="623" y="546"/>
                <a:ext cx="82" cy="99"/>
              </a:xfrm>
              <a:custGeom>
                <a:avLst/>
                <a:gdLst>
                  <a:gd name="T0" fmla="*/ 25 w 82"/>
                  <a:gd name="T1" fmla="*/ 0 h 99"/>
                  <a:gd name="T2" fmla="*/ 25 w 82"/>
                  <a:gd name="T3" fmla="*/ 0 h 99"/>
                  <a:gd name="T4" fmla="*/ 15 w 82"/>
                  <a:gd name="T5" fmla="*/ 15 h 99"/>
                  <a:gd name="T6" fmla="*/ 7 w 82"/>
                  <a:gd name="T7" fmla="*/ 29 h 99"/>
                  <a:gd name="T8" fmla="*/ 4 w 82"/>
                  <a:gd name="T9" fmla="*/ 36 h 99"/>
                  <a:gd name="T10" fmla="*/ 2 w 82"/>
                  <a:gd name="T11" fmla="*/ 44 h 99"/>
                  <a:gd name="T12" fmla="*/ 1 w 82"/>
                  <a:gd name="T13" fmla="*/ 51 h 99"/>
                  <a:gd name="T14" fmla="*/ 0 w 82"/>
                  <a:gd name="T15" fmla="*/ 57 h 99"/>
                  <a:gd name="T16" fmla="*/ 0 w 82"/>
                  <a:gd name="T17" fmla="*/ 57 h 99"/>
                  <a:gd name="T18" fmla="*/ 0 w 82"/>
                  <a:gd name="T19" fmla="*/ 57 h 99"/>
                  <a:gd name="T20" fmla="*/ 0 w 82"/>
                  <a:gd name="T21" fmla="*/ 57 h 99"/>
                  <a:gd name="T22" fmla="*/ 0 w 82"/>
                  <a:gd name="T23" fmla="*/ 57 h 99"/>
                  <a:gd name="T24" fmla="*/ 0 w 82"/>
                  <a:gd name="T25" fmla="*/ 63 h 99"/>
                  <a:gd name="T26" fmla="*/ 2 w 82"/>
                  <a:gd name="T27" fmla="*/ 68 h 99"/>
                  <a:gd name="T28" fmla="*/ 2 w 82"/>
                  <a:gd name="T29" fmla="*/ 68 h 99"/>
                  <a:gd name="T30" fmla="*/ 5 w 82"/>
                  <a:gd name="T31" fmla="*/ 76 h 99"/>
                  <a:gd name="T32" fmla="*/ 5 w 82"/>
                  <a:gd name="T33" fmla="*/ 76 h 99"/>
                  <a:gd name="T34" fmla="*/ 9 w 82"/>
                  <a:gd name="T35" fmla="*/ 83 h 99"/>
                  <a:gd name="T36" fmla="*/ 14 w 82"/>
                  <a:gd name="T37" fmla="*/ 87 h 99"/>
                  <a:gd name="T38" fmla="*/ 19 w 82"/>
                  <a:gd name="T39" fmla="*/ 91 h 99"/>
                  <a:gd name="T40" fmla="*/ 25 w 82"/>
                  <a:gd name="T41" fmla="*/ 94 h 99"/>
                  <a:gd name="T42" fmla="*/ 33 w 82"/>
                  <a:gd name="T43" fmla="*/ 96 h 99"/>
                  <a:gd name="T44" fmla="*/ 40 w 82"/>
                  <a:gd name="T45" fmla="*/ 98 h 99"/>
                  <a:gd name="T46" fmla="*/ 48 w 82"/>
                  <a:gd name="T47" fmla="*/ 99 h 99"/>
                  <a:gd name="T48" fmla="*/ 56 w 82"/>
                  <a:gd name="T49" fmla="*/ 99 h 99"/>
                  <a:gd name="T50" fmla="*/ 56 w 82"/>
                  <a:gd name="T51" fmla="*/ 99 h 99"/>
                  <a:gd name="T52" fmla="*/ 69 w 82"/>
                  <a:gd name="T53" fmla="*/ 98 h 99"/>
                  <a:gd name="T54" fmla="*/ 82 w 82"/>
                  <a:gd name="T5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2" h="99">
                    <a:moveTo>
                      <a:pt x="25" y="0"/>
                    </a:moveTo>
                    <a:lnTo>
                      <a:pt x="25" y="0"/>
                    </a:lnTo>
                    <a:lnTo>
                      <a:pt x="15" y="15"/>
                    </a:lnTo>
                    <a:lnTo>
                      <a:pt x="7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1" y="51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6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9" y="83"/>
                    </a:lnTo>
                    <a:lnTo>
                      <a:pt x="14" y="87"/>
                    </a:lnTo>
                    <a:lnTo>
                      <a:pt x="19" y="91"/>
                    </a:lnTo>
                    <a:lnTo>
                      <a:pt x="25" y="94"/>
                    </a:lnTo>
                    <a:lnTo>
                      <a:pt x="33" y="96"/>
                    </a:lnTo>
                    <a:lnTo>
                      <a:pt x="40" y="98"/>
                    </a:lnTo>
                    <a:lnTo>
                      <a:pt x="48" y="99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69" y="98"/>
                    </a:lnTo>
                    <a:lnTo>
                      <a:pt x="82" y="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0" name="Freeform 113"/>
              <p:cNvSpPr>
                <a:spLocks/>
              </p:cNvSpPr>
              <p:nvPr/>
            </p:nvSpPr>
            <p:spPr bwMode="auto">
              <a:xfrm>
                <a:off x="725" y="464"/>
                <a:ext cx="108" cy="227"/>
              </a:xfrm>
              <a:custGeom>
                <a:avLst/>
                <a:gdLst>
                  <a:gd name="T0" fmla="*/ 100 w 108"/>
                  <a:gd name="T1" fmla="*/ 0 h 227"/>
                  <a:gd name="T2" fmla="*/ 100 w 108"/>
                  <a:gd name="T3" fmla="*/ 0 h 227"/>
                  <a:gd name="T4" fmla="*/ 101 w 108"/>
                  <a:gd name="T5" fmla="*/ 5 h 227"/>
                  <a:gd name="T6" fmla="*/ 104 w 108"/>
                  <a:gd name="T7" fmla="*/ 22 h 227"/>
                  <a:gd name="T8" fmla="*/ 107 w 108"/>
                  <a:gd name="T9" fmla="*/ 44 h 227"/>
                  <a:gd name="T10" fmla="*/ 108 w 108"/>
                  <a:gd name="T11" fmla="*/ 73 h 227"/>
                  <a:gd name="T12" fmla="*/ 108 w 108"/>
                  <a:gd name="T13" fmla="*/ 73 h 227"/>
                  <a:gd name="T14" fmla="*/ 108 w 108"/>
                  <a:gd name="T15" fmla="*/ 90 h 227"/>
                  <a:gd name="T16" fmla="*/ 107 w 108"/>
                  <a:gd name="T17" fmla="*/ 105 h 227"/>
                  <a:gd name="T18" fmla="*/ 104 w 108"/>
                  <a:gd name="T19" fmla="*/ 120 h 227"/>
                  <a:gd name="T20" fmla="*/ 102 w 108"/>
                  <a:gd name="T21" fmla="*/ 135 h 227"/>
                  <a:gd name="T22" fmla="*/ 100 w 108"/>
                  <a:gd name="T23" fmla="*/ 149 h 227"/>
                  <a:gd name="T24" fmla="*/ 97 w 108"/>
                  <a:gd name="T25" fmla="*/ 162 h 227"/>
                  <a:gd name="T26" fmla="*/ 93 w 108"/>
                  <a:gd name="T27" fmla="*/ 174 h 227"/>
                  <a:gd name="T28" fmla="*/ 89 w 108"/>
                  <a:gd name="T29" fmla="*/ 185 h 227"/>
                  <a:gd name="T30" fmla="*/ 89 w 108"/>
                  <a:gd name="T31" fmla="*/ 185 h 227"/>
                  <a:gd name="T32" fmla="*/ 85 w 108"/>
                  <a:gd name="T33" fmla="*/ 194 h 227"/>
                  <a:gd name="T34" fmla="*/ 80 w 108"/>
                  <a:gd name="T35" fmla="*/ 204 h 227"/>
                  <a:gd name="T36" fmla="*/ 75 w 108"/>
                  <a:gd name="T37" fmla="*/ 211 h 227"/>
                  <a:gd name="T38" fmla="*/ 71 w 108"/>
                  <a:gd name="T39" fmla="*/ 217 h 227"/>
                  <a:gd name="T40" fmla="*/ 71 w 108"/>
                  <a:gd name="T41" fmla="*/ 217 h 227"/>
                  <a:gd name="T42" fmla="*/ 65 w 108"/>
                  <a:gd name="T43" fmla="*/ 221 h 227"/>
                  <a:gd name="T44" fmla="*/ 60 w 108"/>
                  <a:gd name="T45" fmla="*/ 224 h 227"/>
                  <a:gd name="T46" fmla="*/ 55 w 108"/>
                  <a:gd name="T47" fmla="*/ 226 h 227"/>
                  <a:gd name="T48" fmla="*/ 51 w 108"/>
                  <a:gd name="T49" fmla="*/ 227 h 227"/>
                  <a:gd name="T50" fmla="*/ 51 w 108"/>
                  <a:gd name="T51" fmla="*/ 227 h 227"/>
                  <a:gd name="T52" fmla="*/ 46 w 108"/>
                  <a:gd name="T53" fmla="*/ 226 h 227"/>
                  <a:gd name="T54" fmla="*/ 42 w 108"/>
                  <a:gd name="T55" fmla="*/ 224 h 227"/>
                  <a:gd name="T56" fmla="*/ 37 w 108"/>
                  <a:gd name="T57" fmla="*/ 221 h 227"/>
                  <a:gd name="T58" fmla="*/ 31 w 108"/>
                  <a:gd name="T59" fmla="*/ 217 h 227"/>
                  <a:gd name="T60" fmla="*/ 31 w 108"/>
                  <a:gd name="T61" fmla="*/ 217 h 227"/>
                  <a:gd name="T62" fmla="*/ 26 w 108"/>
                  <a:gd name="T63" fmla="*/ 211 h 227"/>
                  <a:gd name="T64" fmla="*/ 22 w 108"/>
                  <a:gd name="T65" fmla="*/ 205 h 227"/>
                  <a:gd name="T66" fmla="*/ 17 w 108"/>
                  <a:gd name="T67" fmla="*/ 197 h 227"/>
                  <a:gd name="T68" fmla="*/ 13 w 108"/>
                  <a:gd name="T69" fmla="*/ 187 h 227"/>
                  <a:gd name="T70" fmla="*/ 6 w 108"/>
                  <a:gd name="T71" fmla="*/ 167 h 227"/>
                  <a:gd name="T72" fmla="*/ 0 w 108"/>
                  <a:gd name="T73" fmla="*/ 14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" h="227">
                    <a:moveTo>
                      <a:pt x="100" y="0"/>
                    </a:moveTo>
                    <a:lnTo>
                      <a:pt x="100" y="0"/>
                    </a:lnTo>
                    <a:lnTo>
                      <a:pt x="101" y="5"/>
                    </a:lnTo>
                    <a:lnTo>
                      <a:pt x="104" y="22"/>
                    </a:lnTo>
                    <a:lnTo>
                      <a:pt x="107" y="44"/>
                    </a:lnTo>
                    <a:lnTo>
                      <a:pt x="108" y="73"/>
                    </a:lnTo>
                    <a:lnTo>
                      <a:pt x="108" y="73"/>
                    </a:lnTo>
                    <a:lnTo>
                      <a:pt x="108" y="90"/>
                    </a:lnTo>
                    <a:lnTo>
                      <a:pt x="107" y="105"/>
                    </a:lnTo>
                    <a:lnTo>
                      <a:pt x="104" y="120"/>
                    </a:lnTo>
                    <a:lnTo>
                      <a:pt x="102" y="135"/>
                    </a:lnTo>
                    <a:lnTo>
                      <a:pt x="100" y="149"/>
                    </a:lnTo>
                    <a:lnTo>
                      <a:pt x="97" y="162"/>
                    </a:lnTo>
                    <a:lnTo>
                      <a:pt x="93" y="174"/>
                    </a:lnTo>
                    <a:lnTo>
                      <a:pt x="89" y="185"/>
                    </a:lnTo>
                    <a:lnTo>
                      <a:pt x="89" y="185"/>
                    </a:lnTo>
                    <a:lnTo>
                      <a:pt x="85" y="194"/>
                    </a:lnTo>
                    <a:lnTo>
                      <a:pt x="80" y="204"/>
                    </a:lnTo>
                    <a:lnTo>
                      <a:pt x="75" y="211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65" y="221"/>
                    </a:lnTo>
                    <a:lnTo>
                      <a:pt x="60" y="224"/>
                    </a:lnTo>
                    <a:lnTo>
                      <a:pt x="55" y="226"/>
                    </a:lnTo>
                    <a:lnTo>
                      <a:pt x="51" y="227"/>
                    </a:lnTo>
                    <a:lnTo>
                      <a:pt x="51" y="227"/>
                    </a:lnTo>
                    <a:lnTo>
                      <a:pt x="46" y="226"/>
                    </a:lnTo>
                    <a:lnTo>
                      <a:pt x="42" y="224"/>
                    </a:lnTo>
                    <a:lnTo>
                      <a:pt x="37" y="221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26" y="211"/>
                    </a:lnTo>
                    <a:lnTo>
                      <a:pt x="22" y="205"/>
                    </a:lnTo>
                    <a:lnTo>
                      <a:pt x="17" y="197"/>
                    </a:lnTo>
                    <a:lnTo>
                      <a:pt x="13" y="187"/>
                    </a:lnTo>
                    <a:lnTo>
                      <a:pt x="6" y="167"/>
                    </a:lnTo>
                    <a:lnTo>
                      <a:pt x="0" y="1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1" name="Freeform 114"/>
              <p:cNvSpPr>
                <a:spLocks/>
              </p:cNvSpPr>
              <p:nvPr/>
            </p:nvSpPr>
            <p:spPr bwMode="auto">
              <a:xfrm>
                <a:off x="807" y="469"/>
                <a:ext cx="9" cy="6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6 w 9"/>
                  <a:gd name="T5" fmla="*/ 4 h 6"/>
                  <a:gd name="T6" fmla="*/ 6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9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2" name="Freeform 115"/>
              <p:cNvSpPr>
                <a:spLocks/>
              </p:cNvSpPr>
              <p:nvPr/>
            </p:nvSpPr>
            <p:spPr bwMode="auto">
              <a:xfrm>
                <a:off x="750" y="511"/>
                <a:ext cx="52" cy="52"/>
              </a:xfrm>
              <a:custGeom>
                <a:avLst/>
                <a:gdLst>
                  <a:gd name="T0" fmla="*/ 52 w 52"/>
                  <a:gd name="T1" fmla="*/ 26 h 52"/>
                  <a:gd name="T2" fmla="*/ 52 w 52"/>
                  <a:gd name="T3" fmla="*/ 26 h 52"/>
                  <a:gd name="T4" fmla="*/ 51 w 52"/>
                  <a:gd name="T5" fmla="*/ 31 h 52"/>
                  <a:gd name="T6" fmla="*/ 50 w 52"/>
                  <a:gd name="T7" fmla="*/ 36 h 52"/>
                  <a:gd name="T8" fmla="*/ 48 w 52"/>
                  <a:gd name="T9" fmla="*/ 40 h 52"/>
                  <a:gd name="T10" fmla="*/ 43 w 52"/>
                  <a:gd name="T11" fmla="*/ 45 h 52"/>
                  <a:gd name="T12" fmla="*/ 40 w 52"/>
                  <a:gd name="T13" fmla="*/ 48 h 52"/>
                  <a:gd name="T14" fmla="*/ 35 w 52"/>
                  <a:gd name="T15" fmla="*/ 50 h 52"/>
                  <a:gd name="T16" fmla="*/ 31 w 52"/>
                  <a:gd name="T17" fmla="*/ 52 h 52"/>
                  <a:gd name="T18" fmla="*/ 26 w 52"/>
                  <a:gd name="T19" fmla="*/ 52 h 52"/>
                  <a:gd name="T20" fmla="*/ 26 w 52"/>
                  <a:gd name="T21" fmla="*/ 52 h 52"/>
                  <a:gd name="T22" fmla="*/ 21 w 52"/>
                  <a:gd name="T23" fmla="*/ 52 h 52"/>
                  <a:gd name="T24" fmla="*/ 16 w 52"/>
                  <a:gd name="T25" fmla="*/ 50 h 52"/>
                  <a:gd name="T26" fmla="*/ 12 w 52"/>
                  <a:gd name="T27" fmla="*/ 48 h 52"/>
                  <a:gd name="T28" fmla="*/ 7 w 52"/>
                  <a:gd name="T29" fmla="*/ 45 h 52"/>
                  <a:gd name="T30" fmla="*/ 4 w 52"/>
                  <a:gd name="T31" fmla="*/ 40 h 52"/>
                  <a:gd name="T32" fmla="*/ 2 w 52"/>
                  <a:gd name="T33" fmla="*/ 36 h 52"/>
                  <a:gd name="T34" fmla="*/ 0 w 52"/>
                  <a:gd name="T35" fmla="*/ 31 h 52"/>
                  <a:gd name="T36" fmla="*/ 0 w 52"/>
                  <a:gd name="T37" fmla="*/ 26 h 52"/>
                  <a:gd name="T38" fmla="*/ 0 w 52"/>
                  <a:gd name="T39" fmla="*/ 26 h 52"/>
                  <a:gd name="T40" fmla="*/ 0 w 52"/>
                  <a:gd name="T41" fmla="*/ 21 h 52"/>
                  <a:gd name="T42" fmla="*/ 2 w 52"/>
                  <a:gd name="T43" fmla="*/ 16 h 52"/>
                  <a:gd name="T44" fmla="*/ 4 w 52"/>
                  <a:gd name="T45" fmla="*/ 12 h 52"/>
                  <a:gd name="T46" fmla="*/ 7 w 52"/>
                  <a:gd name="T47" fmla="*/ 8 h 52"/>
                  <a:gd name="T48" fmla="*/ 12 w 52"/>
                  <a:gd name="T49" fmla="*/ 4 h 52"/>
                  <a:gd name="T50" fmla="*/ 16 w 52"/>
                  <a:gd name="T51" fmla="*/ 2 h 52"/>
                  <a:gd name="T52" fmla="*/ 21 w 52"/>
                  <a:gd name="T53" fmla="*/ 1 h 52"/>
                  <a:gd name="T54" fmla="*/ 26 w 52"/>
                  <a:gd name="T55" fmla="*/ 0 h 52"/>
                  <a:gd name="T56" fmla="*/ 26 w 52"/>
                  <a:gd name="T57" fmla="*/ 0 h 52"/>
                  <a:gd name="T58" fmla="*/ 31 w 52"/>
                  <a:gd name="T59" fmla="*/ 1 h 52"/>
                  <a:gd name="T60" fmla="*/ 35 w 52"/>
                  <a:gd name="T61" fmla="*/ 2 h 52"/>
                  <a:gd name="T62" fmla="*/ 40 w 52"/>
                  <a:gd name="T63" fmla="*/ 4 h 52"/>
                  <a:gd name="T64" fmla="*/ 43 w 52"/>
                  <a:gd name="T65" fmla="*/ 8 h 52"/>
                  <a:gd name="T66" fmla="*/ 48 w 52"/>
                  <a:gd name="T67" fmla="*/ 12 h 52"/>
                  <a:gd name="T68" fmla="*/ 50 w 52"/>
                  <a:gd name="T69" fmla="*/ 16 h 52"/>
                  <a:gd name="T70" fmla="*/ 51 w 52"/>
                  <a:gd name="T71" fmla="*/ 21 h 52"/>
                  <a:gd name="T72" fmla="*/ 52 w 52"/>
                  <a:gd name="T73" fmla="*/ 26 h 52"/>
                  <a:gd name="T74" fmla="*/ 52 w 52"/>
                  <a:gd name="T75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2" h="52">
                    <a:moveTo>
                      <a:pt x="52" y="26"/>
                    </a:moveTo>
                    <a:lnTo>
                      <a:pt x="52" y="26"/>
                    </a:lnTo>
                    <a:lnTo>
                      <a:pt x="51" y="31"/>
                    </a:lnTo>
                    <a:lnTo>
                      <a:pt x="50" y="36"/>
                    </a:lnTo>
                    <a:lnTo>
                      <a:pt x="48" y="40"/>
                    </a:lnTo>
                    <a:lnTo>
                      <a:pt x="43" y="45"/>
                    </a:lnTo>
                    <a:lnTo>
                      <a:pt x="40" y="48"/>
                    </a:lnTo>
                    <a:lnTo>
                      <a:pt x="35" y="50"/>
                    </a:lnTo>
                    <a:lnTo>
                      <a:pt x="31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1" y="52"/>
                    </a:lnTo>
                    <a:lnTo>
                      <a:pt x="16" y="50"/>
                    </a:lnTo>
                    <a:lnTo>
                      <a:pt x="12" y="48"/>
                    </a:lnTo>
                    <a:lnTo>
                      <a:pt x="7" y="45"/>
                    </a:lnTo>
                    <a:lnTo>
                      <a:pt x="4" y="40"/>
                    </a:lnTo>
                    <a:lnTo>
                      <a:pt x="2" y="36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8"/>
                    </a:lnTo>
                    <a:lnTo>
                      <a:pt x="48" y="12"/>
                    </a:lnTo>
                    <a:lnTo>
                      <a:pt x="50" y="16"/>
                    </a:lnTo>
                    <a:lnTo>
                      <a:pt x="51" y="21"/>
                    </a:lnTo>
                    <a:lnTo>
                      <a:pt x="52" y="26"/>
                    </a:lnTo>
                    <a:lnTo>
                      <a:pt x="52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3" name="Freeform 116"/>
              <p:cNvSpPr>
                <a:spLocks/>
              </p:cNvSpPr>
              <p:nvPr/>
            </p:nvSpPr>
            <p:spPr bwMode="auto">
              <a:xfrm>
                <a:off x="1286" y="343"/>
                <a:ext cx="200" cy="230"/>
              </a:xfrm>
              <a:custGeom>
                <a:avLst/>
                <a:gdLst>
                  <a:gd name="T0" fmla="*/ 62 w 200"/>
                  <a:gd name="T1" fmla="*/ 207 h 230"/>
                  <a:gd name="T2" fmla="*/ 33 w 200"/>
                  <a:gd name="T3" fmla="*/ 207 h 230"/>
                  <a:gd name="T4" fmla="*/ 25 w 200"/>
                  <a:gd name="T5" fmla="*/ 203 h 230"/>
                  <a:gd name="T6" fmla="*/ 21 w 200"/>
                  <a:gd name="T7" fmla="*/ 195 h 230"/>
                  <a:gd name="T8" fmla="*/ 45 w 200"/>
                  <a:gd name="T9" fmla="*/ 179 h 230"/>
                  <a:gd name="T10" fmla="*/ 49 w 200"/>
                  <a:gd name="T11" fmla="*/ 178 h 230"/>
                  <a:gd name="T12" fmla="*/ 55 w 200"/>
                  <a:gd name="T13" fmla="*/ 172 h 230"/>
                  <a:gd name="T14" fmla="*/ 56 w 200"/>
                  <a:gd name="T15" fmla="*/ 168 h 230"/>
                  <a:gd name="T16" fmla="*/ 53 w 200"/>
                  <a:gd name="T17" fmla="*/ 161 h 230"/>
                  <a:gd name="T18" fmla="*/ 45 w 200"/>
                  <a:gd name="T19" fmla="*/ 158 h 230"/>
                  <a:gd name="T20" fmla="*/ 21 w 200"/>
                  <a:gd name="T21" fmla="*/ 141 h 230"/>
                  <a:gd name="T22" fmla="*/ 0 w 200"/>
                  <a:gd name="T23" fmla="*/ 141 h 230"/>
                  <a:gd name="T24" fmla="*/ 15 w 200"/>
                  <a:gd name="T25" fmla="*/ 69 h 230"/>
                  <a:gd name="T26" fmla="*/ 18 w 200"/>
                  <a:gd name="T27" fmla="*/ 61 h 230"/>
                  <a:gd name="T28" fmla="*/ 28 w 200"/>
                  <a:gd name="T29" fmla="*/ 41 h 230"/>
                  <a:gd name="T30" fmla="*/ 47 w 200"/>
                  <a:gd name="T31" fmla="*/ 19 h 230"/>
                  <a:gd name="T32" fmla="*/ 67 w 200"/>
                  <a:gd name="T33" fmla="*/ 8 h 230"/>
                  <a:gd name="T34" fmla="*/ 81 w 200"/>
                  <a:gd name="T35" fmla="*/ 3 h 230"/>
                  <a:gd name="T36" fmla="*/ 97 w 200"/>
                  <a:gd name="T37" fmla="*/ 0 h 230"/>
                  <a:gd name="T38" fmla="*/ 105 w 200"/>
                  <a:gd name="T39" fmla="*/ 0 h 230"/>
                  <a:gd name="T40" fmla="*/ 125 w 200"/>
                  <a:gd name="T41" fmla="*/ 2 h 230"/>
                  <a:gd name="T42" fmla="*/ 142 w 200"/>
                  <a:gd name="T43" fmla="*/ 7 h 230"/>
                  <a:gd name="T44" fmla="*/ 157 w 200"/>
                  <a:gd name="T45" fmla="*/ 16 h 230"/>
                  <a:gd name="T46" fmla="*/ 172 w 200"/>
                  <a:gd name="T47" fmla="*/ 27 h 230"/>
                  <a:gd name="T48" fmla="*/ 183 w 200"/>
                  <a:gd name="T49" fmla="*/ 41 h 230"/>
                  <a:gd name="T50" fmla="*/ 191 w 200"/>
                  <a:gd name="T51" fmla="*/ 57 h 230"/>
                  <a:gd name="T52" fmla="*/ 198 w 200"/>
                  <a:gd name="T53" fmla="*/ 75 h 230"/>
                  <a:gd name="T54" fmla="*/ 200 w 200"/>
                  <a:gd name="T55" fmla="*/ 94 h 230"/>
                  <a:gd name="T56" fmla="*/ 199 w 200"/>
                  <a:gd name="T57" fmla="*/ 106 h 230"/>
                  <a:gd name="T58" fmla="*/ 192 w 200"/>
                  <a:gd name="T59" fmla="*/ 128 h 230"/>
                  <a:gd name="T60" fmla="*/ 182 w 200"/>
                  <a:gd name="T61" fmla="*/ 148 h 230"/>
                  <a:gd name="T62" fmla="*/ 168 w 200"/>
                  <a:gd name="T63" fmla="*/ 164 h 230"/>
                  <a:gd name="T64" fmla="*/ 159 w 200"/>
                  <a:gd name="T65" fmla="*/ 23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230">
                    <a:moveTo>
                      <a:pt x="62" y="230"/>
                    </a:moveTo>
                    <a:lnTo>
                      <a:pt x="62" y="207"/>
                    </a:lnTo>
                    <a:lnTo>
                      <a:pt x="33" y="207"/>
                    </a:lnTo>
                    <a:lnTo>
                      <a:pt x="33" y="207"/>
                    </a:lnTo>
                    <a:lnTo>
                      <a:pt x="28" y="206"/>
                    </a:lnTo>
                    <a:lnTo>
                      <a:pt x="25" y="203"/>
                    </a:lnTo>
                    <a:lnTo>
                      <a:pt x="22" y="200"/>
                    </a:lnTo>
                    <a:lnTo>
                      <a:pt x="21" y="195"/>
                    </a:lnTo>
                    <a:lnTo>
                      <a:pt x="21" y="17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9" y="178"/>
                    </a:lnTo>
                    <a:lnTo>
                      <a:pt x="53" y="176"/>
                    </a:lnTo>
                    <a:lnTo>
                      <a:pt x="55" y="172"/>
                    </a:lnTo>
                    <a:lnTo>
                      <a:pt x="56" y="168"/>
                    </a:lnTo>
                    <a:lnTo>
                      <a:pt x="56" y="168"/>
                    </a:lnTo>
                    <a:lnTo>
                      <a:pt x="55" y="164"/>
                    </a:lnTo>
                    <a:lnTo>
                      <a:pt x="53" y="161"/>
                    </a:lnTo>
                    <a:lnTo>
                      <a:pt x="49" y="159"/>
                    </a:lnTo>
                    <a:lnTo>
                      <a:pt x="45" y="158"/>
                    </a:lnTo>
                    <a:lnTo>
                      <a:pt x="21" y="158"/>
                    </a:lnTo>
                    <a:lnTo>
                      <a:pt x="21" y="141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6" y="110"/>
                    </a:lnTo>
                    <a:lnTo>
                      <a:pt x="15" y="69"/>
                    </a:lnTo>
                    <a:lnTo>
                      <a:pt x="15" y="69"/>
                    </a:lnTo>
                    <a:lnTo>
                      <a:pt x="18" y="61"/>
                    </a:lnTo>
                    <a:lnTo>
                      <a:pt x="20" y="54"/>
                    </a:lnTo>
                    <a:lnTo>
                      <a:pt x="28" y="41"/>
                    </a:lnTo>
                    <a:lnTo>
                      <a:pt x="37" y="30"/>
                    </a:lnTo>
                    <a:lnTo>
                      <a:pt x="47" y="19"/>
                    </a:lnTo>
                    <a:lnTo>
                      <a:pt x="61" y="11"/>
                    </a:lnTo>
                    <a:lnTo>
                      <a:pt x="67" y="8"/>
                    </a:lnTo>
                    <a:lnTo>
                      <a:pt x="74" y="5"/>
                    </a:lnTo>
                    <a:lnTo>
                      <a:pt x="81" y="3"/>
                    </a:lnTo>
                    <a:lnTo>
                      <a:pt x="90" y="1"/>
                    </a:lnTo>
                    <a:lnTo>
                      <a:pt x="97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115" y="1"/>
                    </a:lnTo>
                    <a:lnTo>
                      <a:pt x="125" y="2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5" y="21"/>
                    </a:lnTo>
                    <a:lnTo>
                      <a:pt x="172" y="27"/>
                    </a:lnTo>
                    <a:lnTo>
                      <a:pt x="178" y="34"/>
                    </a:lnTo>
                    <a:lnTo>
                      <a:pt x="183" y="41"/>
                    </a:lnTo>
                    <a:lnTo>
                      <a:pt x="188" y="49"/>
                    </a:lnTo>
                    <a:lnTo>
                      <a:pt x="191" y="57"/>
                    </a:lnTo>
                    <a:lnTo>
                      <a:pt x="196" y="66"/>
                    </a:lnTo>
                    <a:lnTo>
                      <a:pt x="198" y="75"/>
                    </a:lnTo>
                    <a:lnTo>
                      <a:pt x="199" y="84"/>
                    </a:lnTo>
                    <a:lnTo>
                      <a:pt x="200" y="94"/>
                    </a:lnTo>
                    <a:lnTo>
                      <a:pt x="200" y="94"/>
                    </a:lnTo>
                    <a:lnTo>
                      <a:pt x="199" y="106"/>
                    </a:lnTo>
                    <a:lnTo>
                      <a:pt x="197" y="117"/>
                    </a:lnTo>
                    <a:lnTo>
                      <a:pt x="192" y="128"/>
                    </a:lnTo>
                    <a:lnTo>
                      <a:pt x="188" y="139"/>
                    </a:lnTo>
                    <a:lnTo>
                      <a:pt x="182" y="148"/>
                    </a:lnTo>
                    <a:lnTo>
                      <a:pt x="175" y="156"/>
                    </a:lnTo>
                    <a:lnTo>
                      <a:pt x="168" y="164"/>
                    </a:lnTo>
                    <a:lnTo>
                      <a:pt x="159" y="171"/>
                    </a:lnTo>
                    <a:lnTo>
                      <a:pt x="159" y="2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4" name="Freeform 117"/>
              <p:cNvSpPr>
                <a:spLocks/>
              </p:cNvSpPr>
              <p:nvPr/>
            </p:nvSpPr>
            <p:spPr bwMode="auto">
              <a:xfrm>
                <a:off x="1322" y="426"/>
                <a:ext cx="23" cy="23"/>
              </a:xfrm>
              <a:custGeom>
                <a:avLst/>
                <a:gdLst>
                  <a:gd name="T0" fmla="*/ 0 w 23"/>
                  <a:gd name="T1" fmla="*/ 11 h 23"/>
                  <a:gd name="T2" fmla="*/ 0 w 23"/>
                  <a:gd name="T3" fmla="*/ 11 h 23"/>
                  <a:gd name="T4" fmla="*/ 1 w 23"/>
                  <a:gd name="T5" fmla="*/ 15 h 23"/>
                  <a:gd name="T6" fmla="*/ 3 w 23"/>
                  <a:gd name="T7" fmla="*/ 20 h 23"/>
                  <a:gd name="T8" fmla="*/ 7 w 23"/>
                  <a:gd name="T9" fmla="*/ 22 h 23"/>
                  <a:gd name="T10" fmla="*/ 11 w 23"/>
                  <a:gd name="T11" fmla="*/ 23 h 23"/>
                  <a:gd name="T12" fmla="*/ 11 w 23"/>
                  <a:gd name="T13" fmla="*/ 23 h 23"/>
                  <a:gd name="T14" fmla="*/ 16 w 23"/>
                  <a:gd name="T15" fmla="*/ 22 h 23"/>
                  <a:gd name="T16" fmla="*/ 20 w 23"/>
                  <a:gd name="T17" fmla="*/ 20 h 23"/>
                  <a:gd name="T18" fmla="*/ 22 w 23"/>
                  <a:gd name="T19" fmla="*/ 15 h 23"/>
                  <a:gd name="T20" fmla="*/ 23 w 23"/>
                  <a:gd name="T21" fmla="*/ 11 h 23"/>
                  <a:gd name="T22" fmla="*/ 23 w 23"/>
                  <a:gd name="T23" fmla="*/ 11 h 23"/>
                  <a:gd name="T24" fmla="*/ 22 w 23"/>
                  <a:gd name="T25" fmla="*/ 7 h 23"/>
                  <a:gd name="T26" fmla="*/ 20 w 23"/>
                  <a:gd name="T27" fmla="*/ 3 h 23"/>
                  <a:gd name="T28" fmla="*/ 16 w 23"/>
                  <a:gd name="T29" fmla="*/ 1 h 23"/>
                  <a:gd name="T30" fmla="*/ 11 w 23"/>
                  <a:gd name="T31" fmla="*/ 0 h 23"/>
                  <a:gd name="T32" fmla="*/ 11 w 23"/>
                  <a:gd name="T33" fmla="*/ 0 h 23"/>
                  <a:gd name="T34" fmla="*/ 7 w 23"/>
                  <a:gd name="T35" fmla="*/ 1 h 23"/>
                  <a:gd name="T36" fmla="*/ 3 w 23"/>
                  <a:gd name="T37" fmla="*/ 3 h 23"/>
                  <a:gd name="T38" fmla="*/ 1 w 23"/>
                  <a:gd name="T39" fmla="*/ 7 h 23"/>
                  <a:gd name="T40" fmla="*/ 0 w 23"/>
                  <a:gd name="T41" fmla="*/ 11 h 23"/>
                  <a:gd name="T42" fmla="*/ 0 w 23"/>
                  <a:gd name="T4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0" y="11"/>
                    </a:moveTo>
                    <a:lnTo>
                      <a:pt x="0" y="11"/>
                    </a:lnTo>
                    <a:lnTo>
                      <a:pt x="1" y="15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6" y="22"/>
                    </a:lnTo>
                    <a:lnTo>
                      <a:pt x="20" y="20"/>
                    </a:lnTo>
                    <a:lnTo>
                      <a:pt x="22" y="15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7"/>
                    </a:lnTo>
                    <a:lnTo>
                      <a:pt x="20" y="3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1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5" name="Freeform 118"/>
              <p:cNvSpPr>
                <a:spLocks/>
              </p:cNvSpPr>
              <p:nvPr/>
            </p:nvSpPr>
            <p:spPr bwMode="auto">
              <a:xfrm>
                <a:off x="1286" y="504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0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0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6 w 13"/>
                  <a:gd name="T21" fmla="*/ 14 h 14"/>
                  <a:gd name="T22" fmla="*/ 6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6 w 13"/>
                  <a:gd name="T41" fmla="*/ 0 h 14"/>
                  <a:gd name="T42" fmla="*/ 6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6" name="Freeform 119"/>
              <p:cNvSpPr>
                <a:spLocks/>
              </p:cNvSpPr>
              <p:nvPr/>
            </p:nvSpPr>
            <p:spPr bwMode="auto">
              <a:xfrm>
                <a:off x="1261" y="515"/>
                <a:ext cx="14" cy="14"/>
              </a:xfrm>
              <a:custGeom>
                <a:avLst/>
                <a:gdLst>
                  <a:gd name="T0" fmla="*/ 8 w 14"/>
                  <a:gd name="T1" fmla="*/ 0 h 14"/>
                  <a:gd name="T2" fmla="*/ 8 w 14"/>
                  <a:gd name="T3" fmla="*/ 0 h 14"/>
                  <a:gd name="T4" fmla="*/ 5 w 14"/>
                  <a:gd name="T5" fmla="*/ 2 h 14"/>
                  <a:gd name="T6" fmla="*/ 2 w 14"/>
                  <a:gd name="T7" fmla="*/ 3 h 14"/>
                  <a:gd name="T8" fmla="*/ 1 w 14"/>
                  <a:gd name="T9" fmla="*/ 5 h 14"/>
                  <a:gd name="T10" fmla="*/ 0 w 14"/>
                  <a:gd name="T11" fmla="*/ 8 h 14"/>
                  <a:gd name="T12" fmla="*/ 0 w 14"/>
                  <a:gd name="T13" fmla="*/ 8 h 14"/>
                  <a:gd name="T14" fmla="*/ 1 w 14"/>
                  <a:gd name="T15" fmla="*/ 10 h 14"/>
                  <a:gd name="T16" fmla="*/ 2 w 14"/>
                  <a:gd name="T17" fmla="*/ 12 h 14"/>
                  <a:gd name="T18" fmla="*/ 5 w 14"/>
                  <a:gd name="T19" fmla="*/ 14 h 14"/>
                  <a:gd name="T20" fmla="*/ 8 w 14"/>
                  <a:gd name="T21" fmla="*/ 14 h 14"/>
                  <a:gd name="T22" fmla="*/ 8 w 14"/>
                  <a:gd name="T23" fmla="*/ 14 h 14"/>
                  <a:gd name="T24" fmla="*/ 10 w 14"/>
                  <a:gd name="T25" fmla="*/ 14 h 14"/>
                  <a:gd name="T26" fmla="*/ 12 w 14"/>
                  <a:gd name="T27" fmla="*/ 12 h 14"/>
                  <a:gd name="T28" fmla="*/ 14 w 14"/>
                  <a:gd name="T29" fmla="*/ 10 h 14"/>
                  <a:gd name="T30" fmla="*/ 14 w 14"/>
                  <a:gd name="T31" fmla="*/ 8 h 14"/>
                  <a:gd name="T32" fmla="*/ 14 w 14"/>
                  <a:gd name="T33" fmla="*/ 8 h 14"/>
                  <a:gd name="T34" fmla="*/ 14 w 14"/>
                  <a:gd name="T35" fmla="*/ 5 h 14"/>
                  <a:gd name="T36" fmla="*/ 12 w 14"/>
                  <a:gd name="T37" fmla="*/ 3 h 14"/>
                  <a:gd name="T38" fmla="*/ 10 w 14"/>
                  <a:gd name="T39" fmla="*/ 2 h 14"/>
                  <a:gd name="T40" fmla="*/ 8 w 14"/>
                  <a:gd name="T41" fmla="*/ 0 h 14"/>
                  <a:gd name="T42" fmla="*/ 8 w 14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5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2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7" name="Freeform 120"/>
              <p:cNvSpPr>
                <a:spLocks/>
              </p:cNvSpPr>
              <p:nvPr/>
            </p:nvSpPr>
            <p:spPr bwMode="auto">
              <a:xfrm>
                <a:off x="1261" y="493"/>
                <a:ext cx="14" cy="13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5 w 14"/>
                  <a:gd name="T5" fmla="*/ 1 h 13"/>
                  <a:gd name="T6" fmla="*/ 2 w 14"/>
                  <a:gd name="T7" fmla="*/ 2 h 13"/>
                  <a:gd name="T8" fmla="*/ 1 w 14"/>
                  <a:gd name="T9" fmla="*/ 4 h 13"/>
                  <a:gd name="T10" fmla="*/ 0 w 14"/>
                  <a:gd name="T11" fmla="*/ 7 h 13"/>
                  <a:gd name="T12" fmla="*/ 0 w 14"/>
                  <a:gd name="T13" fmla="*/ 7 h 13"/>
                  <a:gd name="T14" fmla="*/ 1 w 14"/>
                  <a:gd name="T15" fmla="*/ 9 h 13"/>
                  <a:gd name="T16" fmla="*/ 2 w 14"/>
                  <a:gd name="T17" fmla="*/ 11 h 13"/>
                  <a:gd name="T18" fmla="*/ 5 w 14"/>
                  <a:gd name="T19" fmla="*/ 13 h 13"/>
                  <a:gd name="T20" fmla="*/ 8 w 14"/>
                  <a:gd name="T21" fmla="*/ 13 h 13"/>
                  <a:gd name="T22" fmla="*/ 8 w 14"/>
                  <a:gd name="T23" fmla="*/ 13 h 13"/>
                  <a:gd name="T24" fmla="*/ 10 w 14"/>
                  <a:gd name="T25" fmla="*/ 13 h 13"/>
                  <a:gd name="T26" fmla="*/ 12 w 14"/>
                  <a:gd name="T27" fmla="*/ 11 h 13"/>
                  <a:gd name="T28" fmla="*/ 14 w 14"/>
                  <a:gd name="T29" fmla="*/ 9 h 13"/>
                  <a:gd name="T30" fmla="*/ 14 w 14"/>
                  <a:gd name="T31" fmla="*/ 7 h 13"/>
                  <a:gd name="T32" fmla="*/ 14 w 14"/>
                  <a:gd name="T33" fmla="*/ 7 h 13"/>
                  <a:gd name="T34" fmla="*/ 14 w 14"/>
                  <a:gd name="T35" fmla="*/ 4 h 13"/>
                  <a:gd name="T36" fmla="*/ 12 w 14"/>
                  <a:gd name="T37" fmla="*/ 2 h 13"/>
                  <a:gd name="T38" fmla="*/ 10 w 14"/>
                  <a:gd name="T39" fmla="*/ 1 h 13"/>
                  <a:gd name="T40" fmla="*/ 8 w 14"/>
                  <a:gd name="T41" fmla="*/ 0 h 13"/>
                  <a:gd name="T42" fmla="*/ 8 w 14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lnTo>
                      <a:pt x="8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8" name="Freeform 121"/>
              <p:cNvSpPr>
                <a:spLocks/>
              </p:cNvSpPr>
              <p:nvPr/>
            </p:nvSpPr>
            <p:spPr bwMode="auto">
              <a:xfrm>
                <a:off x="1238" y="527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39" name="Freeform 122"/>
              <p:cNvSpPr>
                <a:spLocks/>
              </p:cNvSpPr>
              <p:nvPr/>
            </p:nvSpPr>
            <p:spPr bwMode="auto">
              <a:xfrm>
                <a:off x="1238" y="504"/>
                <a:ext cx="13" cy="14"/>
              </a:xfrm>
              <a:custGeom>
                <a:avLst/>
                <a:gdLst>
                  <a:gd name="T0" fmla="*/ 7 w 13"/>
                  <a:gd name="T1" fmla="*/ 0 h 14"/>
                  <a:gd name="T2" fmla="*/ 7 w 13"/>
                  <a:gd name="T3" fmla="*/ 0 h 14"/>
                  <a:gd name="T4" fmla="*/ 4 w 13"/>
                  <a:gd name="T5" fmla="*/ 1 h 14"/>
                  <a:gd name="T6" fmla="*/ 2 w 13"/>
                  <a:gd name="T7" fmla="*/ 2 h 14"/>
                  <a:gd name="T8" fmla="*/ 1 w 13"/>
                  <a:gd name="T9" fmla="*/ 4 h 14"/>
                  <a:gd name="T10" fmla="*/ 0 w 13"/>
                  <a:gd name="T11" fmla="*/ 7 h 14"/>
                  <a:gd name="T12" fmla="*/ 0 w 13"/>
                  <a:gd name="T13" fmla="*/ 7 h 14"/>
                  <a:gd name="T14" fmla="*/ 1 w 13"/>
                  <a:gd name="T15" fmla="*/ 9 h 14"/>
                  <a:gd name="T16" fmla="*/ 2 w 13"/>
                  <a:gd name="T17" fmla="*/ 11 h 14"/>
                  <a:gd name="T18" fmla="*/ 4 w 13"/>
                  <a:gd name="T19" fmla="*/ 14 h 14"/>
                  <a:gd name="T20" fmla="*/ 7 w 13"/>
                  <a:gd name="T21" fmla="*/ 14 h 14"/>
                  <a:gd name="T22" fmla="*/ 7 w 13"/>
                  <a:gd name="T23" fmla="*/ 14 h 14"/>
                  <a:gd name="T24" fmla="*/ 9 w 13"/>
                  <a:gd name="T25" fmla="*/ 14 h 14"/>
                  <a:gd name="T26" fmla="*/ 11 w 13"/>
                  <a:gd name="T27" fmla="*/ 11 h 14"/>
                  <a:gd name="T28" fmla="*/ 12 w 13"/>
                  <a:gd name="T29" fmla="*/ 9 h 14"/>
                  <a:gd name="T30" fmla="*/ 13 w 13"/>
                  <a:gd name="T31" fmla="*/ 7 h 14"/>
                  <a:gd name="T32" fmla="*/ 13 w 13"/>
                  <a:gd name="T33" fmla="*/ 7 h 14"/>
                  <a:gd name="T34" fmla="*/ 12 w 13"/>
                  <a:gd name="T35" fmla="*/ 4 h 14"/>
                  <a:gd name="T36" fmla="*/ 11 w 13"/>
                  <a:gd name="T37" fmla="*/ 2 h 14"/>
                  <a:gd name="T38" fmla="*/ 9 w 13"/>
                  <a:gd name="T39" fmla="*/ 1 h 14"/>
                  <a:gd name="T40" fmla="*/ 7 w 13"/>
                  <a:gd name="T41" fmla="*/ 0 h 14"/>
                  <a:gd name="T42" fmla="*/ 7 w 13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0" name="Freeform 123"/>
              <p:cNvSpPr>
                <a:spLocks/>
              </p:cNvSpPr>
              <p:nvPr/>
            </p:nvSpPr>
            <p:spPr bwMode="auto">
              <a:xfrm>
                <a:off x="1238" y="482"/>
                <a:ext cx="13" cy="13"/>
              </a:xfrm>
              <a:custGeom>
                <a:avLst/>
                <a:gdLst>
                  <a:gd name="T0" fmla="*/ 7 w 13"/>
                  <a:gd name="T1" fmla="*/ 0 h 13"/>
                  <a:gd name="T2" fmla="*/ 7 w 13"/>
                  <a:gd name="T3" fmla="*/ 0 h 13"/>
                  <a:gd name="T4" fmla="*/ 4 w 13"/>
                  <a:gd name="T5" fmla="*/ 1 h 13"/>
                  <a:gd name="T6" fmla="*/ 2 w 13"/>
                  <a:gd name="T7" fmla="*/ 2 h 13"/>
                  <a:gd name="T8" fmla="*/ 1 w 13"/>
                  <a:gd name="T9" fmla="*/ 4 h 13"/>
                  <a:gd name="T10" fmla="*/ 0 w 13"/>
                  <a:gd name="T11" fmla="*/ 7 h 13"/>
                  <a:gd name="T12" fmla="*/ 0 w 13"/>
                  <a:gd name="T13" fmla="*/ 7 h 13"/>
                  <a:gd name="T14" fmla="*/ 1 w 13"/>
                  <a:gd name="T15" fmla="*/ 9 h 13"/>
                  <a:gd name="T16" fmla="*/ 2 w 13"/>
                  <a:gd name="T17" fmla="*/ 11 h 13"/>
                  <a:gd name="T18" fmla="*/ 4 w 13"/>
                  <a:gd name="T19" fmla="*/ 13 h 13"/>
                  <a:gd name="T20" fmla="*/ 7 w 13"/>
                  <a:gd name="T21" fmla="*/ 13 h 13"/>
                  <a:gd name="T22" fmla="*/ 7 w 13"/>
                  <a:gd name="T23" fmla="*/ 13 h 13"/>
                  <a:gd name="T24" fmla="*/ 9 w 13"/>
                  <a:gd name="T25" fmla="*/ 13 h 13"/>
                  <a:gd name="T26" fmla="*/ 11 w 13"/>
                  <a:gd name="T27" fmla="*/ 11 h 13"/>
                  <a:gd name="T28" fmla="*/ 12 w 13"/>
                  <a:gd name="T29" fmla="*/ 9 h 13"/>
                  <a:gd name="T30" fmla="*/ 13 w 13"/>
                  <a:gd name="T31" fmla="*/ 7 h 13"/>
                  <a:gd name="T32" fmla="*/ 13 w 13"/>
                  <a:gd name="T33" fmla="*/ 7 h 13"/>
                  <a:gd name="T34" fmla="*/ 12 w 13"/>
                  <a:gd name="T35" fmla="*/ 4 h 13"/>
                  <a:gd name="T36" fmla="*/ 11 w 13"/>
                  <a:gd name="T37" fmla="*/ 2 h 13"/>
                  <a:gd name="T38" fmla="*/ 9 w 13"/>
                  <a:gd name="T39" fmla="*/ 1 h 13"/>
                  <a:gd name="T40" fmla="*/ 7 w 13"/>
                  <a:gd name="T41" fmla="*/ 0 h 13"/>
                  <a:gd name="T42" fmla="*/ 7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1" name="Freeform 124"/>
              <p:cNvSpPr>
                <a:spLocks/>
              </p:cNvSpPr>
              <p:nvPr/>
            </p:nvSpPr>
            <p:spPr bwMode="auto">
              <a:xfrm>
                <a:off x="1521" y="145"/>
                <a:ext cx="44" cy="44"/>
              </a:xfrm>
              <a:custGeom>
                <a:avLst/>
                <a:gdLst>
                  <a:gd name="T0" fmla="*/ 0 w 44"/>
                  <a:gd name="T1" fmla="*/ 44 h 44"/>
                  <a:gd name="T2" fmla="*/ 0 w 44"/>
                  <a:gd name="T3" fmla="*/ 44 h 44"/>
                  <a:gd name="T4" fmla="*/ 0 w 44"/>
                  <a:gd name="T5" fmla="*/ 36 h 44"/>
                  <a:gd name="T6" fmla="*/ 3 w 44"/>
                  <a:gd name="T7" fmla="*/ 28 h 44"/>
                  <a:gd name="T8" fmla="*/ 7 w 44"/>
                  <a:gd name="T9" fmla="*/ 20 h 44"/>
                  <a:gd name="T10" fmla="*/ 12 w 44"/>
                  <a:gd name="T11" fmla="*/ 14 h 44"/>
                  <a:gd name="T12" fmla="*/ 19 w 44"/>
                  <a:gd name="T13" fmla="*/ 8 h 44"/>
                  <a:gd name="T14" fmla="*/ 26 w 44"/>
                  <a:gd name="T15" fmla="*/ 4 h 44"/>
                  <a:gd name="T16" fmla="*/ 35 w 44"/>
                  <a:gd name="T17" fmla="*/ 1 h 44"/>
                  <a:gd name="T18" fmla="*/ 44 w 44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lnTo>
                      <a:pt x="0" y="44"/>
                    </a:lnTo>
                    <a:lnTo>
                      <a:pt x="0" y="36"/>
                    </a:lnTo>
                    <a:lnTo>
                      <a:pt x="3" y="28"/>
                    </a:lnTo>
                    <a:lnTo>
                      <a:pt x="7" y="20"/>
                    </a:lnTo>
                    <a:lnTo>
                      <a:pt x="12" y="14"/>
                    </a:lnTo>
                    <a:lnTo>
                      <a:pt x="19" y="8"/>
                    </a:lnTo>
                    <a:lnTo>
                      <a:pt x="26" y="4"/>
                    </a:lnTo>
                    <a:lnTo>
                      <a:pt x="35" y="1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2" name="Freeform 125"/>
              <p:cNvSpPr>
                <a:spLocks/>
              </p:cNvSpPr>
              <p:nvPr/>
            </p:nvSpPr>
            <p:spPr bwMode="auto">
              <a:xfrm>
                <a:off x="1396" y="39"/>
                <a:ext cx="341" cy="309"/>
              </a:xfrm>
              <a:custGeom>
                <a:avLst/>
                <a:gdLst>
                  <a:gd name="T0" fmla="*/ 262 w 341"/>
                  <a:gd name="T1" fmla="*/ 229 h 309"/>
                  <a:gd name="T2" fmla="*/ 170 w 341"/>
                  <a:gd name="T3" fmla="*/ 309 h 309"/>
                  <a:gd name="T4" fmla="*/ 126 w 341"/>
                  <a:gd name="T5" fmla="*/ 212 h 309"/>
                  <a:gd name="T6" fmla="*/ 145 w 341"/>
                  <a:gd name="T7" fmla="*/ 222 h 309"/>
                  <a:gd name="T8" fmla="*/ 169 w 341"/>
                  <a:gd name="T9" fmla="*/ 226 h 309"/>
                  <a:gd name="T10" fmla="*/ 190 w 341"/>
                  <a:gd name="T11" fmla="*/ 222 h 309"/>
                  <a:gd name="T12" fmla="*/ 210 w 341"/>
                  <a:gd name="T13" fmla="*/ 213 h 309"/>
                  <a:gd name="T14" fmla="*/ 226 w 341"/>
                  <a:gd name="T15" fmla="*/ 199 h 309"/>
                  <a:gd name="T16" fmla="*/ 238 w 341"/>
                  <a:gd name="T17" fmla="*/ 180 h 309"/>
                  <a:gd name="T18" fmla="*/ 243 w 341"/>
                  <a:gd name="T19" fmla="*/ 159 h 309"/>
                  <a:gd name="T20" fmla="*/ 243 w 341"/>
                  <a:gd name="T21" fmla="*/ 143 h 309"/>
                  <a:gd name="T22" fmla="*/ 238 w 341"/>
                  <a:gd name="T23" fmla="*/ 122 h 309"/>
                  <a:gd name="T24" fmla="*/ 226 w 341"/>
                  <a:gd name="T25" fmla="*/ 103 h 309"/>
                  <a:gd name="T26" fmla="*/ 210 w 341"/>
                  <a:gd name="T27" fmla="*/ 89 h 309"/>
                  <a:gd name="T28" fmla="*/ 190 w 341"/>
                  <a:gd name="T29" fmla="*/ 80 h 309"/>
                  <a:gd name="T30" fmla="*/ 169 w 341"/>
                  <a:gd name="T31" fmla="*/ 76 h 309"/>
                  <a:gd name="T32" fmla="*/ 153 w 341"/>
                  <a:gd name="T33" fmla="*/ 77 h 309"/>
                  <a:gd name="T34" fmla="*/ 133 w 341"/>
                  <a:gd name="T35" fmla="*/ 85 h 309"/>
                  <a:gd name="T36" fmla="*/ 115 w 341"/>
                  <a:gd name="T37" fmla="*/ 98 h 309"/>
                  <a:gd name="T38" fmla="*/ 103 w 341"/>
                  <a:gd name="T39" fmla="*/ 116 h 309"/>
                  <a:gd name="T40" fmla="*/ 95 w 341"/>
                  <a:gd name="T41" fmla="*/ 136 h 309"/>
                  <a:gd name="T42" fmla="*/ 94 w 341"/>
                  <a:gd name="T43" fmla="*/ 150 h 309"/>
                  <a:gd name="T44" fmla="*/ 101 w 341"/>
                  <a:gd name="T45" fmla="*/ 183 h 309"/>
                  <a:gd name="T46" fmla="*/ 74 w 341"/>
                  <a:gd name="T47" fmla="*/ 223 h 309"/>
                  <a:gd name="T48" fmla="*/ 32 w 341"/>
                  <a:gd name="T49" fmla="*/ 183 h 309"/>
                  <a:gd name="T50" fmla="*/ 11 w 341"/>
                  <a:gd name="T51" fmla="*/ 151 h 309"/>
                  <a:gd name="T52" fmla="*/ 1 w 341"/>
                  <a:gd name="T53" fmla="*/ 120 h 309"/>
                  <a:gd name="T54" fmla="*/ 0 w 341"/>
                  <a:gd name="T55" fmla="*/ 89 h 309"/>
                  <a:gd name="T56" fmla="*/ 8 w 341"/>
                  <a:gd name="T57" fmla="*/ 60 h 309"/>
                  <a:gd name="T58" fmla="*/ 23 w 341"/>
                  <a:gd name="T59" fmla="*/ 35 h 309"/>
                  <a:gd name="T60" fmla="*/ 42 w 341"/>
                  <a:gd name="T61" fmla="*/ 17 h 309"/>
                  <a:gd name="T62" fmla="*/ 68 w 341"/>
                  <a:gd name="T63" fmla="*/ 4 h 309"/>
                  <a:gd name="T64" fmla="*/ 97 w 341"/>
                  <a:gd name="T65" fmla="*/ 0 h 309"/>
                  <a:gd name="T66" fmla="*/ 128 w 341"/>
                  <a:gd name="T67" fmla="*/ 6 h 309"/>
                  <a:gd name="T68" fmla="*/ 160 w 341"/>
                  <a:gd name="T69" fmla="*/ 23 h 309"/>
                  <a:gd name="T70" fmla="*/ 181 w 341"/>
                  <a:gd name="T71" fmla="*/ 23 h 309"/>
                  <a:gd name="T72" fmla="*/ 213 w 341"/>
                  <a:gd name="T73" fmla="*/ 6 h 309"/>
                  <a:gd name="T74" fmla="*/ 244 w 341"/>
                  <a:gd name="T75" fmla="*/ 0 h 309"/>
                  <a:gd name="T76" fmla="*/ 273 w 341"/>
                  <a:gd name="T77" fmla="*/ 4 h 309"/>
                  <a:gd name="T78" fmla="*/ 297 w 341"/>
                  <a:gd name="T79" fmla="*/ 17 h 309"/>
                  <a:gd name="T80" fmla="*/ 318 w 341"/>
                  <a:gd name="T81" fmla="*/ 35 h 309"/>
                  <a:gd name="T82" fmla="*/ 332 w 341"/>
                  <a:gd name="T83" fmla="*/ 60 h 309"/>
                  <a:gd name="T84" fmla="*/ 341 w 341"/>
                  <a:gd name="T85" fmla="*/ 89 h 309"/>
                  <a:gd name="T86" fmla="*/ 340 w 341"/>
                  <a:gd name="T87" fmla="*/ 120 h 309"/>
                  <a:gd name="T88" fmla="*/ 329 w 341"/>
                  <a:gd name="T89" fmla="*/ 151 h 309"/>
                  <a:gd name="T90" fmla="*/ 309 w 341"/>
                  <a:gd name="T91" fmla="*/ 18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1" h="309">
                    <a:moveTo>
                      <a:pt x="299" y="194"/>
                    </a:moveTo>
                    <a:lnTo>
                      <a:pt x="299" y="194"/>
                    </a:lnTo>
                    <a:lnTo>
                      <a:pt x="262" y="229"/>
                    </a:lnTo>
                    <a:lnTo>
                      <a:pt x="220" y="267"/>
                    </a:lnTo>
                    <a:lnTo>
                      <a:pt x="170" y="309"/>
                    </a:lnTo>
                    <a:lnTo>
                      <a:pt x="170" y="309"/>
                    </a:lnTo>
                    <a:lnTo>
                      <a:pt x="147" y="289"/>
                    </a:lnTo>
                    <a:lnTo>
                      <a:pt x="96" y="244"/>
                    </a:lnTo>
                    <a:lnTo>
                      <a:pt x="126" y="212"/>
                    </a:lnTo>
                    <a:lnTo>
                      <a:pt x="126" y="212"/>
                    </a:lnTo>
                    <a:lnTo>
                      <a:pt x="135" y="218"/>
                    </a:lnTo>
                    <a:lnTo>
                      <a:pt x="145" y="222"/>
                    </a:lnTo>
                    <a:lnTo>
                      <a:pt x="156" y="225"/>
                    </a:lnTo>
                    <a:lnTo>
                      <a:pt x="169" y="226"/>
                    </a:lnTo>
                    <a:lnTo>
                      <a:pt x="169" y="226"/>
                    </a:lnTo>
                    <a:lnTo>
                      <a:pt x="176" y="226"/>
                    </a:lnTo>
                    <a:lnTo>
                      <a:pt x="183" y="225"/>
                    </a:lnTo>
                    <a:lnTo>
                      <a:pt x="190" y="222"/>
                    </a:lnTo>
                    <a:lnTo>
                      <a:pt x="198" y="219"/>
                    </a:lnTo>
                    <a:lnTo>
                      <a:pt x="204" y="216"/>
                    </a:lnTo>
                    <a:lnTo>
                      <a:pt x="210" y="213"/>
                    </a:lnTo>
                    <a:lnTo>
                      <a:pt x="216" y="209"/>
                    </a:lnTo>
                    <a:lnTo>
                      <a:pt x="221" y="204"/>
                    </a:lnTo>
                    <a:lnTo>
                      <a:pt x="226" y="199"/>
                    </a:lnTo>
                    <a:lnTo>
                      <a:pt x="231" y="193"/>
                    </a:lnTo>
                    <a:lnTo>
                      <a:pt x="235" y="186"/>
                    </a:lnTo>
                    <a:lnTo>
                      <a:pt x="238" y="180"/>
                    </a:lnTo>
                    <a:lnTo>
                      <a:pt x="240" y="173"/>
                    </a:lnTo>
                    <a:lnTo>
                      <a:pt x="242" y="166"/>
                    </a:lnTo>
                    <a:lnTo>
                      <a:pt x="243" y="159"/>
                    </a:lnTo>
                    <a:lnTo>
                      <a:pt x="243" y="150"/>
                    </a:lnTo>
                    <a:lnTo>
                      <a:pt x="243" y="150"/>
                    </a:lnTo>
                    <a:lnTo>
                      <a:pt x="243" y="143"/>
                    </a:lnTo>
                    <a:lnTo>
                      <a:pt x="242" y="136"/>
                    </a:lnTo>
                    <a:lnTo>
                      <a:pt x="240" y="129"/>
                    </a:lnTo>
                    <a:lnTo>
                      <a:pt x="238" y="122"/>
                    </a:lnTo>
                    <a:lnTo>
                      <a:pt x="235" y="116"/>
                    </a:lnTo>
                    <a:lnTo>
                      <a:pt x="231" y="109"/>
                    </a:lnTo>
                    <a:lnTo>
                      <a:pt x="226" y="103"/>
                    </a:lnTo>
                    <a:lnTo>
                      <a:pt x="221" y="98"/>
                    </a:lnTo>
                    <a:lnTo>
                      <a:pt x="216" y="93"/>
                    </a:lnTo>
                    <a:lnTo>
                      <a:pt x="210" y="89"/>
                    </a:lnTo>
                    <a:lnTo>
                      <a:pt x="204" y="85"/>
                    </a:lnTo>
                    <a:lnTo>
                      <a:pt x="198" y="82"/>
                    </a:lnTo>
                    <a:lnTo>
                      <a:pt x="190" y="80"/>
                    </a:lnTo>
                    <a:lnTo>
                      <a:pt x="183" y="77"/>
                    </a:lnTo>
                    <a:lnTo>
                      <a:pt x="176" y="76"/>
                    </a:lnTo>
                    <a:lnTo>
                      <a:pt x="169" y="76"/>
                    </a:lnTo>
                    <a:lnTo>
                      <a:pt x="169" y="76"/>
                    </a:lnTo>
                    <a:lnTo>
                      <a:pt x="161" y="76"/>
                    </a:lnTo>
                    <a:lnTo>
                      <a:pt x="153" y="77"/>
                    </a:lnTo>
                    <a:lnTo>
                      <a:pt x="146" y="80"/>
                    </a:lnTo>
                    <a:lnTo>
                      <a:pt x="139" y="82"/>
                    </a:lnTo>
                    <a:lnTo>
                      <a:pt x="133" y="85"/>
                    </a:lnTo>
                    <a:lnTo>
                      <a:pt x="127" y="89"/>
                    </a:lnTo>
                    <a:lnTo>
                      <a:pt x="120" y="93"/>
                    </a:lnTo>
                    <a:lnTo>
                      <a:pt x="115" y="98"/>
                    </a:lnTo>
                    <a:lnTo>
                      <a:pt x="110" y="103"/>
                    </a:lnTo>
                    <a:lnTo>
                      <a:pt x="106" y="109"/>
                    </a:lnTo>
                    <a:lnTo>
                      <a:pt x="103" y="116"/>
                    </a:lnTo>
                    <a:lnTo>
                      <a:pt x="99" y="122"/>
                    </a:lnTo>
                    <a:lnTo>
                      <a:pt x="97" y="129"/>
                    </a:lnTo>
                    <a:lnTo>
                      <a:pt x="95" y="136"/>
                    </a:lnTo>
                    <a:lnTo>
                      <a:pt x="94" y="143"/>
                    </a:lnTo>
                    <a:lnTo>
                      <a:pt x="94" y="150"/>
                    </a:lnTo>
                    <a:lnTo>
                      <a:pt x="94" y="150"/>
                    </a:lnTo>
                    <a:lnTo>
                      <a:pt x="95" y="163"/>
                    </a:lnTo>
                    <a:lnTo>
                      <a:pt x="97" y="173"/>
                    </a:lnTo>
                    <a:lnTo>
                      <a:pt x="101" y="183"/>
                    </a:lnTo>
                    <a:lnTo>
                      <a:pt x="107" y="194"/>
                    </a:lnTo>
                    <a:lnTo>
                      <a:pt x="74" y="223"/>
                    </a:lnTo>
                    <a:lnTo>
                      <a:pt x="74" y="223"/>
                    </a:lnTo>
                    <a:lnTo>
                      <a:pt x="41" y="194"/>
                    </a:lnTo>
                    <a:lnTo>
                      <a:pt x="41" y="194"/>
                    </a:lnTo>
                    <a:lnTo>
                      <a:pt x="32" y="183"/>
                    </a:lnTo>
                    <a:lnTo>
                      <a:pt x="24" y="173"/>
                    </a:lnTo>
                    <a:lnTo>
                      <a:pt x="18" y="162"/>
                    </a:lnTo>
                    <a:lnTo>
                      <a:pt x="11" y="151"/>
                    </a:lnTo>
                    <a:lnTo>
                      <a:pt x="7" y="141"/>
                    </a:lnTo>
                    <a:lnTo>
                      <a:pt x="3" y="130"/>
                    </a:lnTo>
                    <a:lnTo>
                      <a:pt x="1" y="120"/>
                    </a:lnTo>
                    <a:lnTo>
                      <a:pt x="0" y="109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2" y="78"/>
                    </a:lnTo>
                    <a:lnTo>
                      <a:pt x="4" y="69"/>
                    </a:lnTo>
                    <a:lnTo>
                      <a:pt x="8" y="60"/>
                    </a:lnTo>
                    <a:lnTo>
                      <a:pt x="13" y="52"/>
                    </a:lnTo>
                    <a:lnTo>
                      <a:pt x="17" y="44"/>
                    </a:lnTo>
                    <a:lnTo>
                      <a:pt x="23" y="35"/>
                    </a:lnTo>
                    <a:lnTo>
                      <a:pt x="29" y="28"/>
                    </a:lnTo>
                    <a:lnTo>
                      <a:pt x="35" y="22"/>
                    </a:lnTo>
                    <a:lnTo>
                      <a:pt x="42" y="17"/>
                    </a:lnTo>
                    <a:lnTo>
                      <a:pt x="51" y="12"/>
                    </a:lnTo>
                    <a:lnTo>
                      <a:pt x="59" y="8"/>
                    </a:lnTo>
                    <a:lnTo>
                      <a:pt x="68" y="4"/>
                    </a:lnTo>
                    <a:lnTo>
                      <a:pt x="77" y="1"/>
                    </a:lnTo>
                    <a:lnTo>
                      <a:pt x="87" y="0"/>
                    </a:lnTo>
                    <a:lnTo>
                      <a:pt x="97" y="0"/>
                    </a:lnTo>
                    <a:lnTo>
                      <a:pt x="106" y="1"/>
                    </a:lnTo>
                    <a:lnTo>
                      <a:pt x="117" y="3"/>
                    </a:lnTo>
                    <a:lnTo>
                      <a:pt x="128" y="6"/>
                    </a:lnTo>
                    <a:lnTo>
                      <a:pt x="138" y="11"/>
                    </a:lnTo>
                    <a:lnTo>
                      <a:pt x="149" y="16"/>
                    </a:lnTo>
                    <a:lnTo>
                      <a:pt x="160" y="23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81" y="23"/>
                    </a:lnTo>
                    <a:lnTo>
                      <a:pt x="191" y="16"/>
                    </a:lnTo>
                    <a:lnTo>
                      <a:pt x="203" y="11"/>
                    </a:lnTo>
                    <a:lnTo>
                      <a:pt x="213" y="6"/>
                    </a:lnTo>
                    <a:lnTo>
                      <a:pt x="223" y="3"/>
                    </a:lnTo>
                    <a:lnTo>
                      <a:pt x="235" y="1"/>
                    </a:lnTo>
                    <a:lnTo>
                      <a:pt x="244" y="0"/>
                    </a:lnTo>
                    <a:lnTo>
                      <a:pt x="254" y="0"/>
                    </a:lnTo>
                    <a:lnTo>
                      <a:pt x="263" y="1"/>
                    </a:lnTo>
                    <a:lnTo>
                      <a:pt x="273" y="4"/>
                    </a:lnTo>
                    <a:lnTo>
                      <a:pt x="282" y="8"/>
                    </a:lnTo>
                    <a:lnTo>
                      <a:pt x="290" y="12"/>
                    </a:lnTo>
                    <a:lnTo>
                      <a:pt x="297" y="17"/>
                    </a:lnTo>
                    <a:lnTo>
                      <a:pt x="306" y="22"/>
                    </a:lnTo>
                    <a:lnTo>
                      <a:pt x="312" y="28"/>
                    </a:lnTo>
                    <a:lnTo>
                      <a:pt x="318" y="35"/>
                    </a:lnTo>
                    <a:lnTo>
                      <a:pt x="324" y="44"/>
                    </a:lnTo>
                    <a:lnTo>
                      <a:pt x="328" y="52"/>
                    </a:lnTo>
                    <a:lnTo>
                      <a:pt x="332" y="60"/>
                    </a:lnTo>
                    <a:lnTo>
                      <a:pt x="336" y="69"/>
                    </a:lnTo>
                    <a:lnTo>
                      <a:pt x="339" y="78"/>
                    </a:lnTo>
                    <a:lnTo>
                      <a:pt x="341" y="89"/>
                    </a:lnTo>
                    <a:lnTo>
                      <a:pt x="341" y="98"/>
                    </a:lnTo>
                    <a:lnTo>
                      <a:pt x="341" y="109"/>
                    </a:lnTo>
                    <a:lnTo>
                      <a:pt x="340" y="120"/>
                    </a:lnTo>
                    <a:lnTo>
                      <a:pt x="338" y="130"/>
                    </a:lnTo>
                    <a:lnTo>
                      <a:pt x="333" y="141"/>
                    </a:lnTo>
                    <a:lnTo>
                      <a:pt x="329" y="151"/>
                    </a:lnTo>
                    <a:lnTo>
                      <a:pt x="323" y="162"/>
                    </a:lnTo>
                    <a:lnTo>
                      <a:pt x="317" y="173"/>
                    </a:lnTo>
                    <a:lnTo>
                      <a:pt x="309" y="183"/>
                    </a:lnTo>
                    <a:lnTo>
                      <a:pt x="299" y="194"/>
                    </a:lnTo>
                    <a:lnTo>
                      <a:pt x="299" y="19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3" name="Freeform 126"/>
              <p:cNvSpPr>
                <a:spLocks/>
              </p:cNvSpPr>
              <p:nvPr/>
            </p:nvSpPr>
            <p:spPr bwMode="auto">
              <a:xfrm>
                <a:off x="4537" y="2635"/>
                <a:ext cx="94" cy="110"/>
              </a:xfrm>
              <a:custGeom>
                <a:avLst/>
                <a:gdLst>
                  <a:gd name="T0" fmla="*/ 26 w 94"/>
                  <a:gd name="T1" fmla="*/ 0 h 110"/>
                  <a:gd name="T2" fmla="*/ 0 w 94"/>
                  <a:gd name="T3" fmla="*/ 0 h 110"/>
                  <a:gd name="T4" fmla="*/ 18 w 94"/>
                  <a:gd name="T5" fmla="*/ 110 h 110"/>
                  <a:gd name="T6" fmla="*/ 76 w 94"/>
                  <a:gd name="T7" fmla="*/ 110 h 110"/>
                  <a:gd name="T8" fmla="*/ 94 w 94"/>
                  <a:gd name="T9" fmla="*/ 0 h 110"/>
                  <a:gd name="T10" fmla="*/ 58 w 94"/>
                  <a:gd name="T11" fmla="*/ 0 h 110"/>
                  <a:gd name="T12" fmla="*/ 58 w 94"/>
                  <a:gd name="T13" fmla="*/ 0 h 110"/>
                  <a:gd name="T14" fmla="*/ 58 w 94"/>
                  <a:gd name="T15" fmla="*/ 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10">
                    <a:moveTo>
                      <a:pt x="26" y="0"/>
                    </a:moveTo>
                    <a:lnTo>
                      <a:pt x="0" y="0"/>
                    </a:lnTo>
                    <a:lnTo>
                      <a:pt x="18" y="110"/>
                    </a:lnTo>
                    <a:lnTo>
                      <a:pt x="76" y="110"/>
                    </a:lnTo>
                    <a:lnTo>
                      <a:pt x="9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4" name="Freeform 127"/>
              <p:cNvSpPr>
                <a:spLocks/>
              </p:cNvSpPr>
              <p:nvPr/>
            </p:nvSpPr>
            <p:spPr bwMode="auto">
              <a:xfrm>
                <a:off x="4597" y="2381"/>
                <a:ext cx="232" cy="207"/>
              </a:xfrm>
              <a:custGeom>
                <a:avLst/>
                <a:gdLst>
                  <a:gd name="T0" fmla="*/ 0 w 232"/>
                  <a:gd name="T1" fmla="*/ 198 h 207"/>
                  <a:gd name="T2" fmla="*/ 5 w 232"/>
                  <a:gd name="T3" fmla="*/ 205 h 207"/>
                  <a:gd name="T4" fmla="*/ 5 w 232"/>
                  <a:gd name="T5" fmla="*/ 205 h 207"/>
                  <a:gd name="T6" fmla="*/ 7 w 232"/>
                  <a:gd name="T7" fmla="*/ 207 h 207"/>
                  <a:gd name="T8" fmla="*/ 9 w 232"/>
                  <a:gd name="T9" fmla="*/ 207 h 207"/>
                  <a:gd name="T10" fmla="*/ 11 w 232"/>
                  <a:gd name="T11" fmla="*/ 207 h 207"/>
                  <a:gd name="T12" fmla="*/ 13 w 232"/>
                  <a:gd name="T13" fmla="*/ 207 h 207"/>
                  <a:gd name="T14" fmla="*/ 30 w 232"/>
                  <a:gd name="T15" fmla="*/ 195 h 207"/>
                  <a:gd name="T16" fmla="*/ 30 w 232"/>
                  <a:gd name="T17" fmla="*/ 195 h 207"/>
                  <a:gd name="T18" fmla="*/ 30 w 232"/>
                  <a:gd name="T19" fmla="*/ 195 h 207"/>
                  <a:gd name="T20" fmla="*/ 31 w 232"/>
                  <a:gd name="T21" fmla="*/ 196 h 207"/>
                  <a:gd name="T22" fmla="*/ 33 w 232"/>
                  <a:gd name="T23" fmla="*/ 196 h 207"/>
                  <a:gd name="T24" fmla="*/ 35 w 232"/>
                  <a:gd name="T25" fmla="*/ 196 h 207"/>
                  <a:gd name="T26" fmla="*/ 37 w 232"/>
                  <a:gd name="T27" fmla="*/ 195 h 207"/>
                  <a:gd name="T28" fmla="*/ 37 w 232"/>
                  <a:gd name="T29" fmla="*/ 195 h 207"/>
                  <a:gd name="T30" fmla="*/ 39 w 232"/>
                  <a:gd name="T31" fmla="*/ 193 h 207"/>
                  <a:gd name="T32" fmla="*/ 40 w 232"/>
                  <a:gd name="T33" fmla="*/ 191 h 207"/>
                  <a:gd name="T34" fmla="*/ 40 w 232"/>
                  <a:gd name="T35" fmla="*/ 189 h 207"/>
                  <a:gd name="T36" fmla="*/ 39 w 232"/>
                  <a:gd name="T37" fmla="*/ 188 h 207"/>
                  <a:gd name="T38" fmla="*/ 41 w 232"/>
                  <a:gd name="T39" fmla="*/ 186 h 207"/>
                  <a:gd name="T40" fmla="*/ 41 w 232"/>
                  <a:gd name="T41" fmla="*/ 186 h 207"/>
                  <a:gd name="T42" fmla="*/ 46 w 232"/>
                  <a:gd name="T43" fmla="*/ 184 h 207"/>
                  <a:gd name="T44" fmla="*/ 50 w 232"/>
                  <a:gd name="T45" fmla="*/ 183 h 207"/>
                  <a:gd name="T46" fmla="*/ 59 w 232"/>
                  <a:gd name="T47" fmla="*/ 183 h 207"/>
                  <a:gd name="T48" fmla="*/ 78 w 232"/>
                  <a:gd name="T49" fmla="*/ 184 h 207"/>
                  <a:gd name="T50" fmla="*/ 89 w 232"/>
                  <a:gd name="T51" fmla="*/ 183 h 207"/>
                  <a:gd name="T52" fmla="*/ 95 w 232"/>
                  <a:gd name="T53" fmla="*/ 182 h 207"/>
                  <a:gd name="T54" fmla="*/ 103 w 232"/>
                  <a:gd name="T55" fmla="*/ 180 h 207"/>
                  <a:gd name="T56" fmla="*/ 110 w 232"/>
                  <a:gd name="T57" fmla="*/ 177 h 207"/>
                  <a:gd name="T58" fmla="*/ 118 w 232"/>
                  <a:gd name="T59" fmla="*/ 173 h 207"/>
                  <a:gd name="T60" fmla="*/ 127 w 232"/>
                  <a:gd name="T61" fmla="*/ 168 h 207"/>
                  <a:gd name="T62" fmla="*/ 138 w 232"/>
                  <a:gd name="T63" fmla="*/ 161 h 207"/>
                  <a:gd name="T64" fmla="*/ 224 w 232"/>
                  <a:gd name="T65" fmla="*/ 101 h 207"/>
                  <a:gd name="T66" fmla="*/ 224 w 232"/>
                  <a:gd name="T67" fmla="*/ 101 h 207"/>
                  <a:gd name="T68" fmla="*/ 228 w 232"/>
                  <a:gd name="T69" fmla="*/ 98 h 207"/>
                  <a:gd name="T70" fmla="*/ 230 w 232"/>
                  <a:gd name="T71" fmla="*/ 94 h 207"/>
                  <a:gd name="T72" fmla="*/ 232 w 232"/>
                  <a:gd name="T73" fmla="*/ 91 h 207"/>
                  <a:gd name="T74" fmla="*/ 232 w 232"/>
                  <a:gd name="T75" fmla="*/ 87 h 207"/>
                  <a:gd name="T76" fmla="*/ 231 w 232"/>
                  <a:gd name="T77" fmla="*/ 82 h 207"/>
                  <a:gd name="T78" fmla="*/ 230 w 232"/>
                  <a:gd name="T79" fmla="*/ 78 h 207"/>
                  <a:gd name="T80" fmla="*/ 224 w 232"/>
                  <a:gd name="T81" fmla="*/ 69 h 207"/>
                  <a:gd name="T82" fmla="*/ 186 w 232"/>
                  <a:gd name="T83" fmla="*/ 15 h 207"/>
                  <a:gd name="T84" fmla="*/ 186 w 232"/>
                  <a:gd name="T85" fmla="*/ 15 h 207"/>
                  <a:gd name="T86" fmla="*/ 179 w 232"/>
                  <a:gd name="T87" fmla="*/ 6 h 207"/>
                  <a:gd name="T88" fmla="*/ 176 w 232"/>
                  <a:gd name="T89" fmla="*/ 3 h 207"/>
                  <a:gd name="T90" fmla="*/ 173 w 232"/>
                  <a:gd name="T91" fmla="*/ 1 h 207"/>
                  <a:gd name="T92" fmla="*/ 168 w 232"/>
                  <a:gd name="T93" fmla="*/ 0 h 207"/>
                  <a:gd name="T94" fmla="*/ 165 w 232"/>
                  <a:gd name="T95" fmla="*/ 0 h 207"/>
                  <a:gd name="T96" fmla="*/ 161 w 232"/>
                  <a:gd name="T97" fmla="*/ 2 h 207"/>
                  <a:gd name="T98" fmla="*/ 156 w 232"/>
                  <a:gd name="T99" fmla="*/ 4 h 207"/>
                  <a:gd name="T100" fmla="*/ 71 w 232"/>
                  <a:gd name="T101" fmla="*/ 65 h 207"/>
                  <a:gd name="T102" fmla="*/ 71 w 232"/>
                  <a:gd name="T103" fmla="*/ 65 h 207"/>
                  <a:gd name="T104" fmla="*/ 53 w 232"/>
                  <a:gd name="T105" fmla="*/ 77 h 207"/>
                  <a:gd name="T106" fmla="*/ 42 w 232"/>
                  <a:gd name="T107" fmla="*/ 90 h 207"/>
                  <a:gd name="T108" fmla="*/ 34 w 232"/>
                  <a:gd name="T109" fmla="*/ 100 h 207"/>
                  <a:gd name="T110" fmla="*/ 30 w 232"/>
                  <a:gd name="T111" fmla="*/ 109 h 207"/>
                  <a:gd name="T112" fmla="*/ 26 w 232"/>
                  <a:gd name="T113" fmla="*/ 118 h 207"/>
                  <a:gd name="T114" fmla="*/ 24 w 232"/>
                  <a:gd name="T115" fmla="*/ 127 h 207"/>
                  <a:gd name="T116" fmla="*/ 21 w 232"/>
                  <a:gd name="T117" fmla="*/ 134 h 207"/>
                  <a:gd name="T118" fmla="*/ 17 w 232"/>
                  <a:gd name="T119" fmla="*/ 14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2" h="207">
                    <a:moveTo>
                      <a:pt x="0" y="198"/>
                    </a:moveTo>
                    <a:lnTo>
                      <a:pt x="5" y="205"/>
                    </a:lnTo>
                    <a:lnTo>
                      <a:pt x="5" y="205"/>
                    </a:lnTo>
                    <a:lnTo>
                      <a:pt x="7" y="207"/>
                    </a:lnTo>
                    <a:lnTo>
                      <a:pt x="9" y="207"/>
                    </a:lnTo>
                    <a:lnTo>
                      <a:pt x="11" y="207"/>
                    </a:lnTo>
                    <a:lnTo>
                      <a:pt x="13" y="207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0" y="195"/>
                    </a:lnTo>
                    <a:lnTo>
                      <a:pt x="31" y="196"/>
                    </a:lnTo>
                    <a:lnTo>
                      <a:pt x="33" y="196"/>
                    </a:lnTo>
                    <a:lnTo>
                      <a:pt x="35" y="196"/>
                    </a:lnTo>
                    <a:lnTo>
                      <a:pt x="37" y="195"/>
                    </a:lnTo>
                    <a:lnTo>
                      <a:pt x="37" y="195"/>
                    </a:lnTo>
                    <a:lnTo>
                      <a:pt x="39" y="193"/>
                    </a:lnTo>
                    <a:lnTo>
                      <a:pt x="40" y="191"/>
                    </a:lnTo>
                    <a:lnTo>
                      <a:pt x="40" y="189"/>
                    </a:lnTo>
                    <a:lnTo>
                      <a:pt x="39" y="188"/>
                    </a:lnTo>
                    <a:lnTo>
                      <a:pt x="41" y="186"/>
                    </a:lnTo>
                    <a:lnTo>
                      <a:pt x="41" y="186"/>
                    </a:lnTo>
                    <a:lnTo>
                      <a:pt x="46" y="184"/>
                    </a:lnTo>
                    <a:lnTo>
                      <a:pt x="50" y="183"/>
                    </a:lnTo>
                    <a:lnTo>
                      <a:pt x="59" y="183"/>
                    </a:lnTo>
                    <a:lnTo>
                      <a:pt x="78" y="184"/>
                    </a:lnTo>
                    <a:lnTo>
                      <a:pt x="89" y="183"/>
                    </a:lnTo>
                    <a:lnTo>
                      <a:pt x="95" y="182"/>
                    </a:lnTo>
                    <a:lnTo>
                      <a:pt x="103" y="180"/>
                    </a:lnTo>
                    <a:lnTo>
                      <a:pt x="110" y="177"/>
                    </a:lnTo>
                    <a:lnTo>
                      <a:pt x="118" y="173"/>
                    </a:lnTo>
                    <a:lnTo>
                      <a:pt x="127" y="168"/>
                    </a:lnTo>
                    <a:lnTo>
                      <a:pt x="138" y="161"/>
                    </a:lnTo>
                    <a:lnTo>
                      <a:pt x="224" y="101"/>
                    </a:lnTo>
                    <a:lnTo>
                      <a:pt x="224" y="101"/>
                    </a:lnTo>
                    <a:lnTo>
                      <a:pt x="228" y="98"/>
                    </a:lnTo>
                    <a:lnTo>
                      <a:pt x="230" y="94"/>
                    </a:lnTo>
                    <a:lnTo>
                      <a:pt x="232" y="91"/>
                    </a:lnTo>
                    <a:lnTo>
                      <a:pt x="232" y="87"/>
                    </a:lnTo>
                    <a:lnTo>
                      <a:pt x="231" y="82"/>
                    </a:lnTo>
                    <a:lnTo>
                      <a:pt x="230" y="78"/>
                    </a:lnTo>
                    <a:lnTo>
                      <a:pt x="224" y="69"/>
                    </a:lnTo>
                    <a:lnTo>
                      <a:pt x="186" y="15"/>
                    </a:lnTo>
                    <a:lnTo>
                      <a:pt x="186" y="15"/>
                    </a:lnTo>
                    <a:lnTo>
                      <a:pt x="179" y="6"/>
                    </a:lnTo>
                    <a:lnTo>
                      <a:pt x="176" y="3"/>
                    </a:lnTo>
                    <a:lnTo>
                      <a:pt x="173" y="1"/>
                    </a:lnTo>
                    <a:lnTo>
                      <a:pt x="168" y="0"/>
                    </a:lnTo>
                    <a:lnTo>
                      <a:pt x="165" y="0"/>
                    </a:lnTo>
                    <a:lnTo>
                      <a:pt x="161" y="2"/>
                    </a:lnTo>
                    <a:lnTo>
                      <a:pt x="156" y="4"/>
                    </a:lnTo>
                    <a:lnTo>
                      <a:pt x="71" y="65"/>
                    </a:lnTo>
                    <a:lnTo>
                      <a:pt x="71" y="65"/>
                    </a:lnTo>
                    <a:lnTo>
                      <a:pt x="53" y="77"/>
                    </a:lnTo>
                    <a:lnTo>
                      <a:pt x="42" y="90"/>
                    </a:lnTo>
                    <a:lnTo>
                      <a:pt x="34" y="100"/>
                    </a:lnTo>
                    <a:lnTo>
                      <a:pt x="30" y="109"/>
                    </a:lnTo>
                    <a:lnTo>
                      <a:pt x="26" y="118"/>
                    </a:lnTo>
                    <a:lnTo>
                      <a:pt x="24" y="127"/>
                    </a:lnTo>
                    <a:lnTo>
                      <a:pt x="21" y="134"/>
                    </a:lnTo>
                    <a:lnTo>
                      <a:pt x="17" y="1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5" name="Freeform 128"/>
              <p:cNvSpPr>
                <a:spLocks/>
              </p:cNvSpPr>
              <p:nvPr/>
            </p:nvSpPr>
            <p:spPr bwMode="auto">
              <a:xfrm>
                <a:off x="4564" y="2674"/>
                <a:ext cx="39" cy="51"/>
              </a:xfrm>
              <a:custGeom>
                <a:avLst/>
                <a:gdLst>
                  <a:gd name="T0" fmla="*/ 0 w 39"/>
                  <a:gd name="T1" fmla="*/ 0 h 51"/>
                  <a:gd name="T2" fmla="*/ 0 w 39"/>
                  <a:gd name="T3" fmla="*/ 0 h 51"/>
                  <a:gd name="T4" fmla="*/ 8 w 39"/>
                  <a:gd name="T5" fmla="*/ 51 h 51"/>
                  <a:gd name="T6" fmla="*/ 31 w 39"/>
                  <a:gd name="T7" fmla="*/ 51 h 51"/>
                  <a:gd name="T8" fmla="*/ 31 w 39"/>
                  <a:gd name="T9" fmla="*/ 51 h 51"/>
                  <a:gd name="T10" fmla="*/ 39 w 39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1">
                    <a:moveTo>
                      <a:pt x="0" y="0"/>
                    </a:moveTo>
                    <a:lnTo>
                      <a:pt x="0" y="0"/>
                    </a:lnTo>
                    <a:lnTo>
                      <a:pt x="8" y="51"/>
                    </a:lnTo>
                    <a:lnTo>
                      <a:pt x="31" y="51"/>
                    </a:lnTo>
                    <a:lnTo>
                      <a:pt x="31" y="5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6" name="Freeform 129"/>
              <p:cNvSpPr>
                <a:spLocks/>
              </p:cNvSpPr>
              <p:nvPr/>
            </p:nvSpPr>
            <p:spPr bwMode="auto">
              <a:xfrm>
                <a:off x="4579" y="2527"/>
                <a:ext cx="39" cy="147"/>
              </a:xfrm>
              <a:custGeom>
                <a:avLst/>
                <a:gdLst>
                  <a:gd name="T0" fmla="*/ 39 w 39"/>
                  <a:gd name="T1" fmla="*/ 16 h 147"/>
                  <a:gd name="T2" fmla="*/ 39 w 39"/>
                  <a:gd name="T3" fmla="*/ 16 h 147"/>
                  <a:gd name="T4" fmla="*/ 37 w 39"/>
                  <a:gd name="T5" fmla="*/ 15 h 147"/>
                  <a:gd name="T6" fmla="*/ 29 w 39"/>
                  <a:gd name="T7" fmla="*/ 2 h 147"/>
                  <a:gd name="T8" fmla="*/ 29 w 39"/>
                  <a:gd name="T9" fmla="*/ 2 h 147"/>
                  <a:gd name="T10" fmla="*/ 28 w 39"/>
                  <a:gd name="T11" fmla="*/ 1 h 147"/>
                  <a:gd name="T12" fmla="*/ 26 w 39"/>
                  <a:gd name="T13" fmla="*/ 0 h 147"/>
                  <a:gd name="T14" fmla="*/ 24 w 39"/>
                  <a:gd name="T15" fmla="*/ 1 h 147"/>
                  <a:gd name="T16" fmla="*/ 22 w 39"/>
                  <a:gd name="T17" fmla="*/ 2 h 147"/>
                  <a:gd name="T18" fmla="*/ 22 w 39"/>
                  <a:gd name="T19" fmla="*/ 2 h 147"/>
                  <a:gd name="T20" fmla="*/ 21 w 39"/>
                  <a:gd name="T21" fmla="*/ 3 h 147"/>
                  <a:gd name="T22" fmla="*/ 20 w 39"/>
                  <a:gd name="T23" fmla="*/ 5 h 147"/>
                  <a:gd name="T24" fmla="*/ 19 w 39"/>
                  <a:gd name="T25" fmla="*/ 7 h 147"/>
                  <a:gd name="T26" fmla="*/ 20 w 39"/>
                  <a:gd name="T27" fmla="*/ 8 h 147"/>
                  <a:gd name="T28" fmla="*/ 2 w 39"/>
                  <a:gd name="T29" fmla="*/ 21 h 147"/>
                  <a:gd name="T30" fmla="*/ 2 w 39"/>
                  <a:gd name="T31" fmla="*/ 21 h 147"/>
                  <a:gd name="T32" fmla="*/ 1 w 39"/>
                  <a:gd name="T33" fmla="*/ 22 h 147"/>
                  <a:gd name="T34" fmla="*/ 0 w 39"/>
                  <a:gd name="T35" fmla="*/ 24 h 147"/>
                  <a:gd name="T36" fmla="*/ 0 w 39"/>
                  <a:gd name="T37" fmla="*/ 26 h 147"/>
                  <a:gd name="T38" fmla="*/ 1 w 39"/>
                  <a:gd name="T39" fmla="*/ 28 h 147"/>
                  <a:gd name="T40" fmla="*/ 12 w 39"/>
                  <a:gd name="T41" fmla="*/ 42 h 147"/>
                  <a:gd name="T42" fmla="*/ 12 w 39"/>
                  <a:gd name="T43" fmla="*/ 42 h 147"/>
                  <a:gd name="T44" fmla="*/ 6 w 39"/>
                  <a:gd name="T45" fmla="*/ 51 h 147"/>
                  <a:gd name="T46" fmla="*/ 4 w 39"/>
                  <a:gd name="T47" fmla="*/ 59 h 147"/>
                  <a:gd name="T48" fmla="*/ 4 w 39"/>
                  <a:gd name="T49" fmla="*/ 59 h 147"/>
                  <a:gd name="T50" fmla="*/ 2 w 39"/>
                  <a:gd name="T51" fmla="*/ 65 h 147"/>
                  <a:gd name="T52" fmla="*/ 1 w 39"/>
                  <a:gd name="T53" fmla="*/ 72 h 147"/>
                  <a:gd name="T54" fmla="*/ 1 w 39"/>
                  <a:gd name="T55" fmla="*/ 90 h 147"/>
                  <a:gd name="T56" fmla="*/ 1 w 39"/>
                  <a:gd name="T57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147">
                    <a:moveTo>
                      <a:pt x="39" y="16"/>
                    </a:moveTo>
                    <a:lnTo>
                      <a:pt x="39" y="16"/>
                    </a:lnTo>
                    <a:lnTo>
                      <a:pt x="37" y="15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4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6" y="51"/>
                    </a:lnTo>
                    <a:lnTo>
                      <a:pt x="4" y="59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1" y="72"/>
                    </a:lnTo>
                    <a:lnTo>
                      <a:pt x="1" y="90"/>
                    </a:lnTo>
                    <a:lnTo>
                      <a:pt x="1" y="1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7" name="Freeform 130"/>
              <p:cNvSpPr>
                <a:spLocks/>
              </p:cNvSpPr>
              <p:nvPr/>
            </p:nvSpPr>
            <p:spPr bwMode="auto">
              <a:xfrm>
                <a:off x="4684" y="2427"/>
                <a:ext cx="54" cy="92"/>
              </a:xfrm>
              <a:custGeom>
                <a:avLst/>
                <a:gdLst>
                  <a:gd name="T0" fmla="*/ 38 w 54"/>
                  <a:gd name="T1" fmla="*/ 92 h 92"/>
                  <a:gd name="T2" fmla="*/ 0 w 54"/>
                  <a:gd name="T3" fmla="*/ 38 h 92"/>
                  <a:gd name="T4" fmla="*/ 54 w 54"/>
                  <a:gd name="T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92">
                    <a:moveTo>
                      <a:pt x="38" y="92"/>
                    </a:moveTo>
                    <a:lnTo>
                      <a:pt x="0" y="38"/>
                    </a:lnTo>
                    <a:lnTo>
                      <a:pt x="5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8" name="Freeform 131"/>
              <p:cNvSpPr>
                <a:spLocks/>
              </p:cNvSpPr>
              <p:nvPr/>
            </p:nvSpPr>
            <p:spPr bwMode="auto">
              <a:xfrm>
                <a:off x="2105" y="1352"/>
                <a:ext cx="50" cy="27"/>
              </a:xfrm>
              <a:custGeom>
                <a:avLst/>
                <a:gdLst>
                  <a:gd name="T0" fmla="*/ 50 w 50"/>
                  <a:gd name="T1" fmla="*/ 27 h 27"/>
                  <a:gd name="T2" fmla="*/ 50 w 50"/>
                  <a:gd name="T3" fmla="*/ 27 h 27"/>
                  <a:gd name="T4" fmla="*/ 48 w 50"/>
                  <a:gd name="T5" fmla="*/ 26 h 27"/>
                  <a:gd name="T6" fmla="*/ 47 w 50"/>
                  <a:gd name="T7" fmla="*/ 24 h 27"/>
                  <a:gd name="T8" fmla="*/ 47 w 50"/>
                  <a:gd name="T9" fmla="*/ 24 h 27"/>
                  <a:gd name="T10" fmla="*/ 47 w 50"/>
                  <a:gd name="T11" fmla="*/ 19 h 27"/>
                  <a:gd name="T12" fmla="*/ 45 w 50"/>
                  <a:gd name="T13" fmla="*/ 15 h 27"/>
                  <a:gd name="T14" fmla="*/ 43 w 50"/>
                  <a:gd name="T15" fmla="*/ 11 h 27"/>
                  <a:gd name="T16" fmla="*/ 40 w 50"/>
                  <a:gd name="T17" fmla="*/ 7 h 27"/>
                  <a:gd name="T18" fmla="*/ 40 w 50"/>
                  <a:gd name="T19" fmla="*/ 7 h 27"/>
                  <a:gd name="T20" fmla="*/ 36 w 50"/>
                  <a:gd name="T21" fmla="*/ 4 h 27"/>
                  <a:gd name="T22" fmla="*/ 32 w 50"/>
                  <a:gd name="T23" fmla="*/ 2 h 27"/>
                  <a:gd name="T24" fmla="*/ 27 w 50"/>
                  <a:gd name="T25" fmla="*/ 0 h 27"/>
                  <a:gd name="T26" fmla="*/ 21 w 50"/>
                  <a:gd name="T27" fmla="*/ 0 h 27"/>
                  <a:gd name="T28" fmla="*/ 21 w 50"/>
                  <a:gd name="T29" fmla="*/ 0 h 27"/>
                  <a:gd name="T30" fmla="*/ 16 w 50"/>
                  <a:gd name="T31" fmla="*/ 0 h 27"/>
                  <a:gd name="T32" fmla="*/ 12 w 50"/>
                  <a:gd name="T33" fmla="*/ 2 h 27"/>
                  <a:gd name="T34" fmla="*/ 8 w 50"/>
                  <a:gd name="T35" fmla="*/ 4 h 27"/>
                  <a:gd name="T36" fmla="*/ 4 w 50"/>
                  <a:gd name="T37" fmla="*/ 7 h 27"/>
                  <a:gd name="T38" fmla="*/ 4 w 50"/>
                  <a:gd name="T39" fmla="*/ 7 h 27"/>
                  <a:gd name="T40" fmla="*/ 4 w 50"/>
                  <a:gd name="T41" fmla="*/ 7 h 27"/>
                  <a:gd name="T42" fmla="*/ 2 w 50"/>
                  <a:gd name="T43" fmla="*/ 8 h 27"/>
                  <a:gd name="T44" fmla="*/ 0 w 50"/>
                  <a:gd name="T4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27">
                    <a:moveTo>
                      <a:pt x="50" y="27"/>
                    </a:moveTo>
                    <a:lnTo>
                      <a:pt x="50" y="27"/>
                    </a:lnTo>
                    <a:lnTo>
                      <a:pt x="48" y="26"/>
                    </a:lnTo>
                    <a:lnTo>
                      <a:pt x="47" y="24"/>
                    </a:lnTo>
                    <a:lnTo>
                      <a:pt x="47" y="24"/>
                    </a:lnTo>
                    <a:lnTo>
                      <a:pt x="47" y="19"/>
                    </a:lnTo>
                    <a:lnTo>
                      <a:pt x="45" y="15"/>
                    </a:lnTo>
                    <a:lnTo>
                      <a:pt x="43" y="11"/>
                    </a:lnTo>
                    <a:lnTo>
                      <a:pt x="40" y="7"/>
                    </a:lnTo>
                    <a:lnTo>
                      <a:pt x="40" y="7"/>
                    </a:lnTo>
                    <a:lnTo>
                      <a:pt x="36" y="4"/>
                    </a:lnTo>
                    <a:lnTo>
                      <a:pt x="32" y="2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8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49" name="Freeform 132"/>
              <p:cNvSpPr>
                <a:spLocks/>
              </p:cNvSpPr>
              <p:nvPr/>
            </p:nvSpPr>
            <p:spPr bwMode="auto">
              <a:xfrm>
                <a:off x="2044" y="1372"/>
                <a:ext cx="208" cy="199"/>
              </a:xfrm>
              <a:custGeom>
                <a:avLst/>
                <a:gdLst>
                  <a:gd name="T0" fmla="*/ 61 w 208"/>
                  <a:gd name="T1" fmla="*/ 176 h 199"/>
                  <a:gd name="T2" fmla="*/ 11 w 208"/>
                  <a:gd name="T3" fmla="*/ 176 h 199"/>
                  <a:gd name="T4" fmla="*/ 11 w 208"/>
                  <a:gd name="T5" fmla="*/ 176 h 199"/>
                  <a:gd name="T6" fmla="*/ 7 w 208"/>
                  <a:gd name="T7" fmla="*/ 177 h 199"/>
                  <a:gd name="T8" fmla="*/ 4 w 208"/>
                  <a:gd name="T9" fmla="*/ 179 h 199"/>
                  <a:gd name="T10" fmla="*/ 1 w 208"/>
                  <a:gd name="T11" fmla="*/ 182 h 199"/>
                  <a:gd name="T12" fmla="*/ 0 w 208"/>
                  <a:gd name="T13" fmla="*/ 187 h 199"/>
                  <a:gd name="T14" fmla="*/ 0 w 208"/>
                  <a:gd name="T15" fmla="*/ 187 h 199"/>
                  <a:gd name="T16" fmla="*/ 1 w 208"/>
                  <a:gd name="T17" fmla="*/ 192 h 199"/>
                  <a:gd name="T18" fmla="*/ 4 w 208"/>
                  <a:gd name="T19" fmla="*/ 196 h 199"/>
                  <a:gd name="T20" fmla="*/ 7 w 208"/>
                  <a:gd name="T21" fmla="*/ 198 h 199"/>
                  <a:gd name="T22" fmla="*/ 11 w 208"/>
                  <a:gd name="T23" fmla="*/ 199 h 199"/>
                  <a:gd name="T24" fmla="*/ 197 w 208"/>
                  <a:gd name="T25" fmla="*/ 199 h 199"/>
                  <a:gd name="T26" fmla="*/ 197 w 208"/>
                  <a:gd name="T27" fmla="*/ 199 h 199"/>
                  <a:gd name="T28" fmla="*/ 201 w 208"/>
                  <a:gd name="T29" fmla="*/ 198 h 199"/>
                  <a:gd name="T30" fmla="*/ 205 w 208"/>
                  <a:gd name="T31" fmla="*/ 196 h 199"/>
                  <a:gd name="T32" fmla="*/ 207 w 208"/>
                  <a:gd name="T33" fmla="*/ 192 h 199"/>
                  <a:gd name="T34" fmla="*/ 208 w 208"/>
                  <a:gd name="T35" fmla="*/ 187 h 199"/>
                  <a:gd name="T36" fmla="*/ 208 w 208"/>
                  <a:gd name="T37" fmla="*/ 187 h 199"/>
                  <a:gd name="T38" fmla="*/ 207 w 208"/>
                  <a:gd name="T39" fmla="*/ 182 h 199"/>
                  <a:gd name="T40" fmla="*/ 205 w 208"/>
                  <a:gd name="T41" fmla="*/ 179 h 199"/>
                  <a:gd name="T42" fmla="*/ 201 w 208"/>
                  <a:gd name="T43" fmla="*/ 177 h 199"/>
                  <a:gd name="T44" fmla="*/ 197 w 208"/>
                  <a:gd name="T45" fmla="*/ 176 h 199"/>
                  <a:gd name="T46" fmla="*/ 188 w 208"/>
                  <a:gd name="T47" fmla="*/ 176 h 199"/>
                  <a:gd name="T48" fmla="*/ 188 w 208"/>
                  <a:gd name="T49" fmla="*/ 176 h 199"/>
                  <a:gd name="T50" fmla="*/ 185 w 208"/>
                  <a:gd name="T51" fmla="*/ 167 h 199"/>
                  <a:gd name="T52" fmla="*/ 182 w 208"/>
                  <a:gd name="T53" fmla="*/ 159 h 199"/>
                  <a:gd name="T54" fmla="*/ 178 w 208"/>
                  <a:gd name="T55" fmla="*/ 151 h 199"/>
                  <a:gd name="T56" fmla="*/ 174 w 208"/>
                  <a:gd name="T57" fmla="*/ 145 h 199"/>
                  <a:gd name="T58" fmla="*/ 166 w 208"/>
                  <a:gd name="T59" fmla="*/ 134 h 199"/>
                  <a:gd name="T60" fmla="*/ 157 w 208"/>
                  <a:gd name="T61" fmla="*/ 126 h 199"/>
                  <a:gd name="T62" fmla="*/ 157 w 208"/>
                  <a:gd name="T63" fmla="*/ 126 h 199"/>
                  <a:gd name="T64" fmla="*/ 160 w 208"/>
                  <a:gd name="T65" fmla="*/ 112 h 199"/>
                  <a:gd name="T66" fmla="*/ 161 w 208"/>
                  <a:gd name="T67" fmla="*/ 100 h 199"/>
                  <a:gd name="T68" fmla="*/ 161 w 208"/>
                  <a:gd name="T69" fmla="*/ 89 h 199"/>
                  <a:gd name="T70" fmla="*/ 161 w 208"/>
                  <a:gd name="T71" fmla="*/ 77 h 199"/>
                  <a:gd name="T72" fmla="*/ 160 w 208"/>
                  <a:gd name="T73" fmla="*/ 68 h 199"/>
                  <a:gd name="T74" fmla="*/ 157 w 208"/>
                  <a:gd name="T75" fmla="*/ 59 h 199"/>
                  <a:gd name="T76" fmla="*/ 155 w 208"/>
                  <a:gd name="T77" fmla="*/ 51 h 199"/>
                  <a:gd name="T78" fmla="*/ 152 w 208"/>
                  <a:gd name="T79" fmla="*/ 42 h 199"/>
                  <a:gd name="T80" fmla="*/ 149 w 208"/>
                  <a:gd name="T81" fmla="*/ 35 h 199"/>
                  <a:gd name="T82" fmla="*/ 145 w 208"/>
                  <a:gd name="T83" fmla="*/ 29 h 199"/>
                  <a:gd name="T84" fmla="*/ 141 w 208"/>
                  <a:gd name="T85" fmla="*/ 23 h 199"/>
                  <a:gd name="T86" fmla="*/ 136 w 208"/>
                  <a:gd name="T87" fmla="*/ 17 h 199"/>
                  <a:gd name="T88" fmla="*/ 126 w 208"/>
                  <a:gd name="T89" fmla="*/ 7 h 199"/>
                  <a:gd name="T90" fmla="*/ 113 w 208"/>
                  <a:gd name="T9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8" h="199">
                    <a:moveTo>
                      <a:pt x="61" y="176"/>
                    </a:moveTo>
                    <a:lnTo>
                      <a:pt x="11" y="176"/>
                    </a:lnTo>
                    <a:lnTo>
                      <a:pt x="11" y="176"/>
                    </a:lnTo>
                    <a:lnTo>
                      <a:pt x="7" y="177"/>
                    </a:lnTo>
                    <a:lnTo>
                      <a:pt x="4" y="179"/>
                    </a:lnTo>
                    <a:lnTo>
                      <a:pt x="1" y="182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1" y="192"/>
                    </a:lnTo>
                    <a:lnTo>
                      <a:pt x="4" y="196"/>
                    </a:lnTo>
                    <a:lnTo>
                      <a:pt x="7" y="198"/>
                    </a:lnTo>
                    <a:lnTo>
                      <a:pt x="11" y="199"/>
                    </a:lnTo>
                    <a:lnTo>
                      <a:pt x="197" y="199"/>
                    </a:lnTo>
                    <a:lnTo>
                      <a:pt x="197" y="199"/>
                    </a:lnTo>
                    <a:lnTo>
                      <a:pt x="201" y="198"/>
                    </a:lnTo>
                    <a:lnTo>
                      <a:pt x="205" y="196"/>
                    </a:lnTo>
                    <a:lnTo>
                      <a:pt x="207" y="192"/>
                    </a:lnTo>
                    <a:lnTo>
                      <a:pt x="208" y="187"/>
                    </a:lnTo>
                    <a:lnTo>
                      <a:pt x="208" y="187"/>
                    </a:lnTo>
                    <a:lnTo>
                      <a:pt x="207" y="182"/>
                    </a:lnTo>
                    <a:lnTo>
                      <a:pt x="205" y="179"/>
                    </a:lnTo>
                    <a:lnTo>
                      <a:pt x="201" y="177"/>
                    </a:lnTo>
                    <a:lnTo>
                      <a:pt x="197" y="176"/>
                    </a:lnTo>
                    <a:lnTo>
                      <a:pt x="188" y="176"/>
                    </a:lnTo>
                    <a:lnTo>
                      <a:pt x="188" y="176"/>
                    </a:lnTo>
                    <a:lnTo>
                      <a:pt x="185" y="167"/>
                    </a:lnTo>
                    <a:lnTo>
                      <a:pt x="182" y="159"/>
                    </a:lnTo>
                    <a:lnTo>
                      <a:pt x="178" y="151"/>
                    </a:lnTo>
                    <a:lnTo>
                      <a:pt x="174" y="145"/>
                    </a:lnTo>
                    <a:lnTo>
                      <a:pt x="166" y="134"/>
                    </a:lnTo>
                    <a:lnTo>
                      <a:pt x="157" y="126"/>
                    </a:lnTo>
                    <a:lnTo>
                      <a:pt x="157" y="126"/>
                    </a:lnTo>
                    <a:lnTo>
                      <a:pt x="160" y="112"/>
                    </a:lnTo>
                    <a:lnTo>
                      <a:pt x="161" y="100"/>
                    </a:lnTo>
                    <a:lnTo>
                      <a:pt x="161" y="89"/>
                    </a:lnTo>
                    <a:lnTo>
                      <a:pt x="161" y="77"/>
                    </a:lnTo>
                    <a:lnTo>
                      <a:pt x="160" y="68"/>
                    </a:lnTo>
                    <a:lnTo>
                      <a:pt x="157" y="59"/>
                    </a:lnTo>
                    <a:lnTo>
                      <a:pt x="155" y="51"/>
                    </a:lnTo>
                    <a:lnTo>
                      <a:pt x="152" y="42"/>
                    </a:lnTo>
                    <a:lnTo>
                      <a:pt x="149" y="35"/>
                    </a:lnTo>
                    <a:lnTo>
                      <a:pt x="145" y="29"/>
                    </a:lnTo>
                    <a:lnTo>
                      <a:pt x="141" y="23"/>
                    </a:lnTo>
                    <a:lnTo>
                      <a:pt x="136" y="17"/>
                    </a:lnTo>
                    <a:lnTo>
                      <a:pt x="126" y="7"/>
                    </a:lnTo>
                    <a:lnTo>
                      <a:pt x="1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0" name="Freeform 133"/>
              <p:cNvSpPr>
                <a:spLocks/>
              </p:cNvSpPr>
              <p:nvPr/>
            </p:nvSpPr>
            <p:spPr bwMode="auto">
              <a:xfrm>
                <a:off x="2046" y="1403"/>
                <a:ext cx="106" cy="139"/>
              </a:xfrm>
              <a:custGeom>
                <a:avLst/>
                <a:gdLst>
                  <a:gd name="T0" fmla="*/ 27 w 106"/>
                  <a:gd name="T1" fmla="*/ 19 h 139"/>
                  <a:gd name="T2" fmla="*/ 27 w 106"/>
                  <a:gd name="T3" fmla="*/ 19 h 139"/>
                  <a:gd name="T4" fmla="*/ 26 w 106"/>
                  <a:gd name="T5" fmla="*/ 20 h 139"/>
                  <a:gd name="T6" fmla="*/ 25 w 106"/>
                  <a:gd name="T7" fmla="*/ 20 h 139"/>
                  <a:gd name="T8" fmla="*/ 25 w 106"/>
                  <a:gd name="T9" fmla="*/ 20 h 139"/>
                  <a:gd name="T10" fmla="*/ 24 w 106"/>
                  <a:gd name="T11" fmla="*/ 20 h 139"/>
                  <a:gd name="T12" fmla="*/ 17 w 106"/>
                  <a:gd name="T13" fmla="*/ 17 h 139"/>
                  <a:gd name="T14" fmla="*/ 17 w 106"/>
                  <a:gd name="T15" fmla="*/ 17 h 139"/>
                  <a:gd name="T16" fmla="*/ 17 w 106"/>
                  <a:gd name="T17" fmla="*/ 17 h 139"/>
                  <a:gd name="T18" fmla="*/ 17 w 106"/>
                  <a:gd name="T19" fmla="*/ 17 h 139"/>
                  <a:gd name="T20" fmla="*/ 15 w 106"/>
                  <a:gd name="T21" fmla="*/ 17 h 139"/>
                  <a:gd name="T22" fmla="*/ 12 w 106"/>
                  <a:gd name="T23" fmla="*/ 17 h 139"/>
                  <a:gd name="T24" fmla="*/ 11 w 106"/>
                  <a:gd name="T25" fmla="*/ 18 h 139"/>
                  <a:gd name="T26" fmla="*/ 9 w 106"/>
                  <a:gd name="T27" fmla="*/ 20 h 139"/>
                  <a:gd name="T28" fmla="*/ 9 w 106"/>
                  <a:gd name="T29" fmla="*/ 20 h 139"/>
                  <a:gd name="T30" fmla="*/ 9 w 106"/>
                  <a:gd name="T31" fmla="*/ 21 h 139"/>
                  <a:gd name="T32" fmla="*/ 9 w 106"/>
                  <a:gd name="T33" fmla="*/ 23 h 139"/>
                  <a:gd name="T34" fmla="*/ 10 w 106"/>
                  <a:gd name="T35" fmla="*/ 25 h 139"/>
                  <a:gd name="T36" fmla="*/ 12 w 106"/>
                  <a:gd name="T37" fmla="*/ 26 h 139"/>
                  <a:gd name="T38" fmla="*/ 16 w 106"/>
                  <a:gd name="T39" fmla="*/ 28 h 139"/>
                  <a:gd name="T40" fmla="*/ 24 w 106"/>
                  <a:gd name="T41" fmla="*/ 49 h 139"/>
                  <a:gd name="T42" fmla="*/ 24 w 106"/>
                  <a:gd name="T43" fmla="*/ 49 h 139"/>
                  <a:gd name="T44" fmla="*/ 25 w 106"/>
                  <a:gd name="T45" fmla="*/ 51 h 139"/>
                  <a:gd name="T46" fmla="*/ 26 w 106"/>
                  <a:gd name="T47" fmla="*/ 53 h 139"/>
                  <a:gd name="T48" fmla="*/ 28 w 106"/>
                  <a:gd name="T49" fmla="*/ 53 h 139"/>
                  <a:gd name="T50" fmla="*/ 30 w 106"/>
                  <a:gd name="T51" fmla="*/ 53 h 139"/>
                  <a:gd name="T52" fmla="*/ 52 w 106"/>
                  <a:gd name="T53" fmla="*/ 44 h 139"/>
                  <a:gd name="T54" fmla="*/ 55 w 106"/>
                  <a:gd name="T55" fmla="*/ 46 h 139"/>
                  <a:gd name="T56" fmla="*/ 55 w 106"/>
                  <a:gd name="T57" fmla="*/ 46 h 139"/>
                  <a:gd name="T58" fmla="*/ 58 w 106"/>
                  <a:gd name="T59" fmla="*/ 46 h 139"/>
                  <a:gd name="T60" fmla="*/ 58 w 106"/>
                  <a:gd name="T61" fmla="*/ 46 h 139"/>
                  <a:gd name="T62" fmla="*/ 60 w 106"/>
                  <a:gd name="T63" fmla="*/ 45 h 139"/>
                  <a:gd name="T64" fmla="*/ 62 w 106"/>
                  <a:gd name="T65" fmla="*/ 43 h 139"/>
                  <a:gd name="T66" fmla="*/ 62 w 106"/>
                  <a:gd name="T67" fmla="*/ 43 h 139"/>
                  <a:gd name="T68" fmla="*/ 63 w 106"/>
                  <a:gd name="T69" fmla="*/ 41 h 139"/>
                  <a:gd name="T70" fmla="*/ 62 w 106"/>
                  <a:gd name="T71" fmla="*/ 39 h 139"/>
                  <a:gd name="T72" fmla="*/ 61 w 106"/>
                  <a:gd name="T73" fmla="*/ 38 h 139"/>
                  <a:gd name="T74" fmla="*/ 60 w 106"/>
                  <a:gd name="T75" fmla="*/ 37 h 139"/>
                  <a:gd name="T76" fmla="*/ 76 w 106"/>
                  <a:gd name="T77" fmla="*/ 1 h 139"/>
                  <a:gd name="T78" fmla="*/ 76 w 106"/>
                  <a:gd name="T79" fmla="*/ 1 h 139"/>
                  <a:gd name="T80" fmla="*/ 80 w 106"/>
                  <a:gd name="T81" fmla="*/ 2 h 139"/>
                  <a:gd name="T82" fmla="*/ 80 w 106"/>
                  <a:gd name="T83" fmla="*/ 2 h 139"/>
                  <a:gd name="T84" fmla="*/ 87 w 106"/>
                  <a:gd name="T85" fmla="*/ 1 h 139"/>
                  <a:gd name="T86" fmla="*/ 92 w 106"/>
                  <a:gd name="T87" fmla="*/ 0 h 139"/>
                  <a:gd name="T88" fmla="*/ 92 w 106"/>
                  <a:gd name="T89" fmla="*/ 0 h 139"/>
                  <a:gd name="T90" fmla="*/ 97 w 106"/>
                  <a:gd name="T91" fmla="*/ 7 h 139"/>
                  <a:gd name="T92" fmla="*/ 101 w 106"/>
                  <a:gd name="T93" fmla="*/ 18 h 139"/>
                  <a:gd name="T94" fmla="*/ 104 w 106"/>
                  <a:gd name="T95" fmla="*/ 28 h 139"/>
                  <a:gd name="T96" fmla="*/ 106 w 106"/>
                  <a:gd name="T97" fmla="*/ 39 h 139"/>
                  <a:gd name="T98" fmla="*/ 106 w 106"/>
                  <a:gd name="T99" fmla="*/ 51 h 139"/>
                  <a:gd name="T100" fmla="*/ 105 w 106"/>
                  <a:gd name="T101" fmla="*/ 64 h 139"/>
                  <a:gd name="T102" fmla="*/ 102 w 106"/>
                  <a:gd name="T103" fmla="*/ 76 h 139"/>
                  <a:gd name="T104" fmla="*/ 97 w 106"/>
                  <a:gd name="T105" fmla="*/ 87 h 139"/>
                  <a:gd name="T106" fmla="*/ 0 w 106"/>
                  <a:gd name="T107" fmla="*/ 87 h 139"/>
                  <a:gd name="T108" fmla="*/ 31 w 106"/>
                  <a:gd name="T109" fmla="*/ 127 h 139"/>
                  <a:gd name="T110" fmla="*/ 31 w 106"/>
                  <a:gd name="T111" fmla="*/ 127 h 139"/>
                  <a:gd name="T112" fmla="*/ 28 w 106"/>
                  <a:gd name="T113" fmla="*/ 133 h 139"/>
                  <a:gd name="T114" fmla="*/ 25 w 106"/>
                  <a:gd name="T11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6" h="139">
                    <a:moveTo>
                      <a:pt x="27" y="19"/>
                    </a:moveTo>
                    <a:lnTo>
                      <a:pt x="27" y="19"/>
                    </a:lnTo>
                    <a:lnTo>
                      <a:pt x="26" y="20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2" y="17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6" y="2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5" y="51"/>
                    </a:lnTo>
                    <a:lnTo>
                      <a:pt x="26" y="53"/>
                    </a:lnTo>
                    <a:lnTo>
                      <a:pt x="28" y="53"/>
                    </a:lnTo>
                    <a:lnTo>
                      <a:pt x="30" y="53"/>
                    </a:lnTo>
                    <a:lnTo>
                      <a:pt x="52" y="44"/>
                    </a:lnTo>
                    <a:lnTo>
                      <a:pt x="55" y="46"/>
                    </a:lnTo>
                    <a:lnTo>
                      <a:pt x="55" y="46"/>
                    </a:lnTo>
                    <a:lnTo>
                      <a:pt x="58" y="46"/>
                    </a:lnTo>
                    <a:lnTo>
                      <a:pt x="58" y="46"/>
                    </a:lnTo>
                    <a:lnTo>
                      <a:pt x="60" y="45"/>
                    </a:lnTo>
                    <a:lnTo>
                      <a:pt x="62" y="43"/>
                    </a:lnTo>
                    <a:lnTo>
                      <a:pt x="62" y="43"/>
                    </a:lnTo>
                    <a:lnTo>
                      <a:pt x="63" y="41"/>
                    </a:lnTo>
                    <a:lnTo>
                      <a:pt x="62" y="39"/>
                    </a:lnTo>
                    <a:lnTo>
                      <a:pt x="61" y="38"/>
                    </a:lnTo>
                    <a:lnTo>
                      <a:pt x="60" y="37"/>
                    </a:lnTo>
                    <a:lnTo>
                      <a:pt x="76" y="1"/>
                    </a:lnTo>
                    <a:lnTo>
                      <a:pt x="76" y="1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7" y="1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7" y="7"/>
                    </a:lnTo>
                    <a:lnTo>
                      <a:pt x="101" y="18"/>
                    </a:lnTo>
                    <a:lnTo>
                      <a:pt x="104" y="28"/>
                    </a:lnTo>
                    <a:lnTo>
                      <a:pt x="106" y="39"/>
                    </a:lnTo>
                    <a:lnTo>
                      <a:pt x="106" y="51"/>
                    </a:lnTo>
                    <a:lnTo>
                      <a:pt x="105" y="64"/>
                    </a:lnTo>
                    <a:lnTo>
                      <a:pt x="102" y="76"/>
                    </a:lnTo>
                    <a:lnTo>
                      <a:pt x="97" y="87"/>
                    </a:lnTo>
                    <a:lnTo>
                      <a:pt x="0" y="87"/>
                    </a:lnTo>
                    <a:lnTo>
                      <a:pt x="31" y="127"/>
                    </a:lnTo>
                    <a:lnTo>
                      <a:pt x="31" y="127"/>
                    </a:lnTo>
                    <a:lnTo>
                      <a:pt x="28" y="133"/>
                    </a:lnTo>
                    <a:lnTo>
                      <a:pt x="2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1" name="Freeform 134"/>
              <p:cNvSpPr>
                <a:spLocks/>
              </p:cNvSpPr>
              <p:nvPr/>
            </p:nvSpPr>
            <p:spPr bwMode="auto">
              <a:xfrm>
                <a:off x="2065" y="1281"/>
                <a:ext cx="69" cy="133"/>
              </a:xfrm>
              <a:custGeom>
                <a:avLst/>
                <a:gdLst>
                  <a:gd name="T0" fmla="*/ 69 w 69"/>
                  <a:gd name="T1" fmla="*/ 0 h 133"/>
                  <a:gd name="T2" fmla="*/ 53 w 69"/>
                  <a:gd name="T3" fmla="*/ 33 h 133"/>
                  <a:gd name="T4" fmla="*/ 48 w 69"/>
                  <a:gd name="T5" fmla="*/ 31 h 133"/>
                  <a:gd name="T6" fmla="*/ 48 w 69"/>
                  <a:gd name="T7" fmla="*/ 31 h 133"/>
                  <a:gd name="T8" fmla="*/ 46 w 69"/>
                  <a:gd name="T9" fmla="*/ 30 h 133"/>
                  <a:gd name="T10" fmla="*/ 44 w 69"/>
                  <a:gd name="T11" fmla="*/ 30 h 133"/>
                  <a:gd name="T12" fmla="*/ 43 w 69"/>
                  <a:gd name="T13" fmla="*/ 31 h 133"/>
                  <a:gd name="T14" fmla="*/ 42 w 69"/>
                  <a:gd name="T15" fmla="*/ 33 h 133"/>
                  <a:gd name="T16" fmla="*/ 42 w 69"/>
                  <a:gd name="T17" fmla="*/ 33 h 133"/>
                  <a:gd name="T18" fmla="*/ 41 w 69"/>
                  <a:gd name="T19" fmla="*/ 35 h 133"/>
                  <a:gd name="T20" fmla="*/ 41 w 69"/>
                  <a:gd name="T21" fmla="*/ 37 h 133"/>
                  <a:gd name="T22" fmla="*/ 42 w 69"/>
                  <a:gd name="T23" fmla="*/ 38 h 133"/>
                  <a:gd name="T24" fmla="*/ 44 w 69"/>
                  <a:gd name="T25" fmla="*/ 40 h 133"/>
                  <a:gd name="T26" fmla="*/ 0 w 69"/>
                  <a:gd name="T2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33">
                    <a:moveTo>
                      <a:pt x="69" y="0"/>
                    </a:moveTo>
                    <a:lnTo>
                      <a:pt x="53" y="33"/>
                    </a:lnTo>
                    <a:lnTo>
                      <a:pt x="48" y="31"/>
                    </a:lnTo>
                    <a:lnTo>
                      <a:pt x="48" y="31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3" y="31"/>
                    </a:lnTo>
                    <a:lnTo>
                      <a:pt x="42" y="33"/>
                    </a:lnTo>
                    <a:lnTo>
                      <a:pt x="42" y="33"/>
                    </a:lnTo>
                    <a:lnTo>
                      <a:pt x="41" y="35"/>
                    </a:lnTo>
                    <a:lnTo>
                      <a:pt x="41" y="37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0" y="1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2" name="Line 135"/>
              <p:cNvSpPr>
                <a:spLocks noChangeShapeType="1"/>
              </p:cNvSpPr>
              <p:nvPr/>
            </p:nvSpPr>
            <p:spPr bwMode="auto">
              <a:xfrm flipH="1" flipV="1">
                <a:off x="2135" y="1272"/>
                <a:ext cx="37" cy="18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3" name="Freeform 136"/>
              <p:cNvSpPr>
                <a:spLocks/>
              </p:cNvSpPr>
              <p:nvPr/>
            </p:nvSpPr>
            <p:spPr bwMode="auto">
              <a:xfrm>
                <a:off x="2146" y="1296"/>
                <a:ext cx="23" cy="57"/>
              </a:xfrm>
              <a:custGeom>
                <a:avLst/>
                <a:gdLst>
                  <a:gd name="T0" fmla="*/ 0 w 23"/>
                  <a:gd name="T1" fmla="*/ 57 h 57"/>
                  <a:gd name="T2" fmla="*/ 6 w 23"/>
                  <a:gd name="T3" fmla="*/ 44 h 57"/>
                  <a:gd name="T4" fmla="*/ 6 w 23"/>
                  <a:gd name="T5" fmla="*/ 44 h 57"/>
                  <a:gd name="T6" fmla="*/ 8 w 23"/>
                  <a:gd name="T7" fmla="*/ 45 h 57"/>
                  <a:gd name="T8" fmla="*/ 8 w 23"/>
                  <a:gd name="T9" fmla="*/ 45 h 57"/>
                  <a:gd name="T10" fmla="*/ 11 w 23"/>
                  <a:gd name="T11" fmla="*/ 44 h 57"/>
                  <a:gd name="T12" fmla="*/ 12 w 23"/>
                  <a:gd name="T13" fmla="*/ 42 h 57"/>
                  <a:gd name="T14" fmla="*/ 12 w 23"/>
                  <a:gd name="T15" fmla="*/ 42 h 57"/>
                  <a:gd name="T16" fmla="*/ 13 w 23"/>
                  <a:gd name="T17" fmla="*/ 40 h 57"/>
                  <a:gd name="T18" fmla="*/ 13 w 23"/>
                  <a:gd name="T19" fmla="*/ 38 h 57"/>
                  <a:gd name="T20" fmla="*/ 12 w 23"/>
                  <a:gd name="T21" fmla="*/ 36 h 57"/>
                  <a:gd name="T22" fmla="*/ 10 w 23"/>
                  <a:gd name="T23" fmla="*/ 35 h 57"/>
                  <a:gd name="T24" fmla="*/ 5 w 23"/>
                  <a:gd name="T25" fmla="*/ 33 h 57"/>
                  <a:gd name="T26" fmla="*/ 20 w 23"/>
                  <a:gd name="T27" fmla="*/ 0 h 57"/>
                  <a:gd name="T28" fmla="*/ 23 w 23"/>
                  <a:gd name="T2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7">
                    <a:moveTo>
                      <a:pt x="0" y="57"/>
                    </a:moveTo>
                    <a:lnTo>
                      <a:pt x="6" y="44"/>
                    </a:lnTo>
                    <a:lnTo>
                      <a:pt x="6" y="44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11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2" y="36"/>
                    </a:lnTo>
                    <a:lnTo>
                      <a:pt x="10" y="35"/>
                    </a:lnTo>
                    <a:lnTo>
                      <a:pt x="5" y="33"/>
                    </a:lnTo>
                    <a:lnTo>
                      <a:pt x="20" y="0"/>
                    </a:lnTo>
                    <a:lnTo>
                      <a:pt x="23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4" name="Freeform 137"/>
              <p:cNvSpPr>
                <a:spLocks/>
              </p:cNvSpPr>
              <p:nvPr/>
            </p:nvSpPr>
            <p:spPr bwMode="auto">
              <a:xfrm>
                <a:off x="2118" y="1368"/>
                <a:ext cx="18" cy="18"/>
              </a:xfrm>
              <a:custGeom>
                <a:avLst/>
                <a:gdLst>
                  <a:gd name="T0" fmla="*/ 8 w 18"/>
                  <a:gd name="T1" fmla="*/ 18 h 18"/>
                  <a:gd name="T2" fmla="*/ 8 w 18"/>
                  <a:gd name="T3" fmla="*/ 18 h 18"/>
                  <a:gd name="T4" fmla="*/ 5 w 18"/>
                  <a:gd name="T5" fmla="*/ 18 h 18"/>
                  <a:gd name="T6" fmla="*/ 2 w 18"/>
                  <a:gd name="T7" fmla="*/ 16 h 18"/>
                  <a:gd name="T8" fmla="*/ 0 w 18"/>
                  <a:gd name="T9" fmla="*/ 12 h 18"/>
                  <a:gd name="T10" fmla="*/ 0 w 18"/>
                  <a:gd name="T11" fmla="*/ 8 h 18"/>
                  <a:gd name="T12" fmla="*/ 0 w 18"/>
                  <a:gd name="T13" fmla="*/ 8 h 18"/>
                  <a:gd name="T14" fmla="*/ 0 w 18"/>
                  <a:gd name="T15" fmla="*/ 5 h 18"/>
                  <a:gd name="T16" fmla="*/ 2 w 18"/>
                  <a:gd name="T17" fmla="*/ 2 h 18"/>
                  <a:gd name="T18" fmla="*/ 5 w 18"/>
                  <a:gd name="T19" fmla="*/ 0 h 18"/>
                  <a:gd name="T20" fmla="*/ 8 w 18"/>
                  <a:gd name="T21" fmla="*/ 0 h 18"/>
                  <a:gd name="T22" fmla="*/ 8 w 18"/>
                  <a:gd name="T23" fmla="*/ 0 h 18"/>
                  <a:gd name="T24" fmla="*/ 12 w 18"/>
                  <a:gd name="T25" fmla="*/ 0 h 18"/>
                  <a:gd name="T26" fmla="*/ 16 w 18"/>
                  <a:gd name="T27" fmla="*/ 2 h 18"/>
                  <a:gd name="T28" fmla="*/ 18 w 18"/>
                  <a:gd name="T29" fmla="*/ 5 h 18"/>
                  <a:gd name="T30" fmla="*/ 18 w 18"/>
                  <a:gd name="T31" fmla="*/ 8 h 18"/>
                  <a:gd name="T32" fmla="*/ 18 w 18"/>
                  <a:gd name="T33" fmla="*/ 8 h 18"/>
                  <a:gd name="T34" fmla="*/ 18 w 18"/>
                  <a:gd name="T35" fmla="*/ 12 h 18"/>
                  <a:gd name="T36" fmla="*/ 16 w 18"/>
                  <a:gd name="T37" fmla="*/ 16 h 18"/>
                  <a:gd name="T38" fmla="*/ 12 w 18"/>
                  <a:gd name="T39" fmla="*/ 18 h 18"/>
                  <a:gd name="T40" fmla="*/ 8 w 18"/>
                  <a:gd name="T41" fmla="*/ 18 h 18"/>
                  <a:gd name="T42" fmla="*/ 8 w 18"/>
                  <a:gd name="T4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lnTo>
                      <a:pt x="8" y="18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12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8" y="18"/>
                    </a:lnTo>
                    <a:lnTo>
                      <a:pt x="8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5" name="Freeform 138"/>
              <p:cNvSpPr>
                <a:spLocks/>
              </p:cNvSpPr>
              <p:nvPr/>
            </p:nvSpPr>
            <p:spPr bwMode="auto">
              <a:xfrm>
                <a:off x="2020" y="1471"/>
                <a:ext cx="98" cy="13"/>
              </a:xfrm>
              <a:custGeom>
                <a:avLst/>
                <a:gdLst>
                  <a:gd name="T0" fmla="*/ 98 w 98"/>
                  <a:gd name="T1" fmla="*/ 13 h 13"/>
                  <a:gd name="T2" fmla="*/ 98 w 98"/>
                  <a:gd name="T3" fmla="*/ 0 h 13"/>
                  <a:gd name="T4" fmla="*/ 0 w 98"/>
                  <a:gd name="T5" fmla="*/ 0 h 13"/>
                  <a:gd name="T6" fmla="*/ 0 w 98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98" y="13"/>
                    </a:moveTo>
                    <a:lnTo>
                      <a:pt x="98" y="0"/>
                    </a:lnTo>
                    <a:lnTo>
                      <a:pt x="0" y="0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6" name="Freeform 139"/>
              <p:cNvSpPr>
                <a:spLocks/>
              </p:cNvSpPr>
              <p:nvPr/>
            </p:nvSpPr>
            <p:spPr bwMode="auto">
              <a:xfrm>
                <a:off x="3322" y="1702"/>
                <a:ext cx="25" cy="20"/>
              </a:xfrm>
              <a:custGeom>
                <a:avLst/>
                <a:gdLst>
                  <a:gd name="T0" fmla="*/ 0 w 25"/>
                  <a:gd name="T1" fmla="*/ 0 h 20"/>
                  <a:gd name="T2" fmla="*/ 21 w 25"/>
                  <a:gd name="T3" fmla="*/ 20 h 20"/>
                  <a:gd name="T4" fmla="*/ 21 w 25"/>
                  <a:gd name="T5" fmla="*/ 20 h 20"/>
                  <a:gd name="T6" fmla="*/ 23 w 25"/>
                  <a:gd name="T7" fmla="*/ 13 h 20"/>
                  <a:gd name="T8" fmla="*/ 25 w 25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0" y="0"/>
                    </a:moveTo>
                    <a:lnTo>
                      <a:pt x="21" y="20"/>
                    </a:lnTo>
                    <a:lnTo>
                      <a:pt x="21" y="20"/>
                    </a:lnTo>
                    <a:lnTo>
                      <a:pt x="23" y="13"/>
                    </a:lnTo>
                    <a:lnTo>
                      <a:pt x="25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7" name="Freeform 140"/>
              <p:cNvSpPr>
                <a:spLocks/>
              </p:cNvSpPr>
              <p:nvPr/>
            </p:nvSpPr>
            <p:spPr bwMode="auto">
              <a:xfrm>
                <a:off x="3506" y="1513"/>
                <a:ext cx="38" cy="26"/>
              </a:xfrm>
              <a:custGeom>
                <a:avLst/>
                <a:gdLst>
                  <a:gd name="T0" fmla="*/ 0 w 38"/>
                  <a:gd name="T1" fmla="*/ 0 h 26"/>
                  <a:gd name="T2" fmla="*/ 26 w 38"/>
                  <a:gd name="T3" fmla="*/ 26 h 26"/>
                  <a:gd name="T4" fmla="*/ 26 w 38"/>
                  <a:gd name="T5" fmla="*/ 26 h 26"/>
                  <a:gd name="T6" fmla="*/ 32 w 38"/>
                  <a:gd name="T7" fmla="*/ 22 h 26"/>
                  <a:gd name="T8" fmla="*/ 38 w 38"/>
                  <a:gd name="T9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6">
                    <a:moveTo>
                      <a:pt x="0" y="0"/>
                    </a:moveTo>
                    <a:lnTo>
                      <a:pt x="26" y="26"/>
                    </a:lnTo>
                    <a:lnTo>
                      <a:pt x="26" y="26"/>
                    </a:lnTo>
                    <a:lnTo>
                      <a:pt x="32" y="22"/>
                    </a:lnTo>
                    <a:lnTo>
                      <a:pt x="38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8" name="Freeform 141"/>
              <p:cNvSpPr>
                <a:spLocks/>
              </p:cNvSpPr>
              <p:nvPr/>
            </p:nvSpPr>
            <p:spPr bwMode="auto">
              <a:xfrm>
                <a:off x="3495" y="1541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10 w 26"/>
                  <a:gd name="T3" fmla="*/ 8 h 8"/>
                  <a:gd name="T4" fmla="*/ 10 w 26"/>
                  <a:gd name="T5" fmla="*/ 8 h 8"/>
                  <a:gd name="T6" fmla="*/ 18 w 26"/>
                  <a:gd name="T7" fmla="*/ 6 h 8"/>
                  <a:gd name="T8" fmla="*/ 26 w 2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8" y="6"/>
                    </a:lnTo>
                    <a:lnTo>
                      <a:pt x="26" y="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59" name="Freeform 142"/>
              <p:cNvSpPr>
                <a:spLocks/>
              </p:cNvSpPr>
              <p:nvPr/>
            </p:nvSpPr>
            <p:spPr bwMode="auto">
              <a:xfrm>
                <a:off x="3299" y="1717"/>
                <a:ext cx="39" cy="29"/>
              </a:xfrm>
              <a:custGeom>
                <a:avLst/>
                <a:gdLst>
                  <a:gd name="T0" fmla="*/ 0 w 39"/>
                  <a:gd name="T1" fmla="*/ 0 h 29"/>
                  <a:gd name="T2" fmla="*/ 30 w 39"/>
                  <a:gd name="T3" fmla="*/ 29 h 29"/>
                  <a:gd name="T4" fmla="*/ 30 w 39"/>
                  <a:gd name="T5" fmla="*/ 29 h 29"/>
                  <a:gd name="T6" fmla="*/ 35 w 39"/>
                  <a:gd name="T7" fmla="*/ 22 h 29"/>
                  <a:gd name="T8" fmla="*/ 39 w 39"/>
                  <a:gd name="T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0" y="0"/>
                    </a:moveTo>
                    <a:lnTo>
                      <a:pt x="30" y="29"/>
                    </a:lnTo>
                    <a:lnTo>
                      <a:pt x="30" y="29"/>
                    </a:lnTo>
                    <a:lnTo>
                      <a:pt x="35" y="22"/>
                    </a:lnTo>
                    <a:lnTo>
                      <a:pt x="39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0" name="Freeform 143"/>
              <p:cNvSpPr>
                <a:spLocks/>
              </p:cNvSpPr>
              <p:nvPr/>
            </p:nvSpPr>
            <p:spPr bwMode="auto">
              <a:xfrm>
                <a:off x="3435" y="1590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20 w 22"/>
                  <a:gd name="T3" fmla="*/ 20 h 20"/>
                  <a:gd name="T4" fmla="*/ 20 w 22"/>
                  <a:gd name="T5" fmla="*/ 20 h 20"/>
                  <a:gd name="T6" fmla="*/ 22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2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1" name="Freeform 144"/>
              <p:cNvSpPr>
                <a:spLocks/>
              </p:cNvSpPr>
              <p:nvPr/>
            </p:nvSpPr>
            <p:spPr bwMode="auto">
              <a:xfrm>
                <a:off x="3408" y="1602"/>
                <a:ext cx="43" cy="35"/>
              </a:xfrm>
              <a:custGeom>
                <a:avLst/>
                <a:gdLst>
                  <a:gd name="T0" fmla="*/ 0 w 43"/>
                  <a:gd name="T1" fmla="*/ 0 h 35"/>
                  <a:gd name="T2" fmla="*/ 36 w 43"/>
                  <a:gd name="T3" fmla="*/ 35 h 35"/>
                  <a:gd name="T4" fmla="*/ 36 w 43"/>
                  <a:gd name="T5" fmla="*/ 35 h 35"/>
                  <a:gd name="T6" fmla="*/ 40 w 43"/>
                  <a:gd name="T7" fmla="*/ 28 h 35"/>
                  <a:gd name="T8" fmla="*/ 43 w 43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5">
                    <a:moveTo>
                      <a:pt x="0" y="0"/>
                    </a:moveTo>
                    <a:lnTo>
                      <a:pt x="36" y="35"/>
                    </a:lnTo>
                    <a:lnTo>
                      <a:pt x="36" y="35"/>
                    </a:lnTo>
                    <a:lnTo>
                      <a:pt x="40" y="28"/>
                    </a:lnTo>
                    <a:lnTo>
                      <a:pt x="43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2" name="Freeform 145"/>
              <p:cNvSpPr>
                <a:spLocks/>
              </p:cNvSpPr>
              <p:nvPr/>
            </p:nvSpPr>
            <p:spPr bwMode="auto">
              <a:xfrm>
                <a:off x="3385" y="1654"/>
                <a:ext cx="24" cy="5"/>
              </a:xfrm>
              <a:custGeom>
                <a:avLst/>
                <a:gdLst>
                  <a:gd name="T0" fmla="*/ 0 w 24"/>
                  <a:gd name="T1" fmla="*/ 0 h 5"/>
                  <a:gd name="T2" fmla="*/ 5 w 24"/>
                  <a:gd name="T3" fmla="*/ 5 h 5"/>
                  <a:gd name="T4" fmla="*/ 5 w 24"/>
                  <a:gd name="T5" fmla="*/ 5 h 5"/>
                  <a:gd name="T6" fmla="*/ 24 w 2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0"/>
                    </a:moveTo>
                    <a:lnTo>
                      <a:pt x="5" y="5"/>
                    </a:lnTo>
                    <a:lnTo>
                      <a:pt x="5" y="5"/>
                    </a:lnTo>
                    <a:lnTo>
                      <a:pt x="24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3" name="Freeform 146"/>
              <p:cNvSpPr>
                <a:spLocks/>
              </p:cNvSpPr>
              <p:nvPr/>
            </p:nvSpPr>
            <p:spPr bwMode="auto">
              <a:xfrm>
                <a:off x="3392" y="1623"/>
                <a:ext cx="43" cy="30"/>
              </a:xfrm>
              <a:custGeom>
                <a:avLst/>
                <a:gdLst>
                  <a:gd name="T0" fmla="*/ 0 w 43"/>
                  <a:gd name="T1" fmla="*/ 0 h 30"/>
                  <a:gd name="T2" fmla="*/ 29 w 43"/>
                  <a:gd name="T3" fmla="*/ 30 h 30"/>
                  <a:gd name="T4" fmla="*/ 29 w 43"/>
                  <a:gd name="T5" fmla="*/ 30 h 30"/>
                  <a:gd name="T6" fmla="*/ 36 w 43"/>
                  <a:gd name="T7" fmla="*/ 26 h 30"/>
                  <a:gd name="T8" fmla="*/ 43 w 43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0" y="0"/>
                    </a:moveTo>
                    <a:lnTo>
                      <a:pt x="29" y="30"/>
                    </a:lnTo>
                    <a:lnTo>
                      <a:pt x="29" y="30"/>
                    </a:lnTo>
                    <a:lnTo>
                      <a:pt x="36" y="26"/>
                    </a:lnTo>
                    <a:lnTo>
                      <a:pt x="4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4" name="Freeform 147"/>
              <p:cNvSpPr>
                <a:spLocks/>
              </p:cNvSpPr>
              <p:nvPr/>
            </p:nvSpPr>
            <p:spPr bwMode="auto">
              <a:xfrm>
                <a:off x="3373" y="1578"/>
                <a:ext cx="86" cy="83"/>
              </a:xfrm>
              <a:custGeom>
                <a:avLst/>
                <a:gdLst>
                  <a:gd name="T0" fmla="*/ 0 w 86"/>
                  <a:gd name="T1" fmla="*/ 83 h 83"/>
                  <a:gd name="T2" fmla="*/ 0 w 86"/>
                  <a:gd name="T3" fmla="*/ 83 h 83"/>
                  <a:gd name="T4" fmla="*/ 3 w 86"/>
                  <a:gd name="T5" fmla="*/ 83 h 83"/>
                  <a:gd name="T6" fmla="*/ 3 w 86"/>
                  <a:gd name="T7" fmla="*/ 83 h 83"/>
                  <a:gd name="T8" fmla="*/ 5 w 86"/>
                  <a:gd name="T9" fmla="*/ 65 h 83"/>
                  <a:gd name="T10" fmla="*/ 9 w 86"/>
                  <a:gd name="T11" fmla="*/ 48 h 83"/>
                  <a:gd name="T12" fmla="*/ 11 w 86"/>
                  <a:gd name="T13" fmla="*/ 41 h 83"/>
                  <a:gd name="T14" fmla="*/ 15 w 86"/>
                  <a:gd name="T15" fmla="*/ 34 h 83"/>
                  <a:gd name="T16" fmla="*/ 19 w 86"/>
                  <a:gd name="T17" fmla="*/ 27 h 83"/>
                  <a:gd name="T18" fmla="*/ 25 w 86"/>
                  <a:gd name="T19" fmla="*/ 22 h 83"/>
                  <a:gd name="T20" fmla="*/ 25 w 86"/>
                  <a:gd name="T21" fmla="*/ 22 h 83"/>
                  <a:gd name="T22" fmla="*/ 31 w 86"/>
                  <a:gd name="T23" fmla="*/ 15 h 83"/>
                  <a:gd name="T24" fmla="*/ 37 w 86"/>
                  <a:gd name="T25" fmla="*/ 11 h 83"/>
                  <a:gd name="T26" fmla="*/ 44 w 86"/>
                  <a:gd name="T27" fmla="*/ 8 h 83"/>
                  <a:gd name="T28" fmla="*/ 52 w 86"/>
                  <a:gd name="T29" fmla="*/ 5 h 83"/>
                  <a:gd name="T30" fmla="*/ 69 w 86"/>
                  <a:gd name="T31" fmla="*/ 2 h 83"/>
                  <a:gd name="T32" fmla="*/ 86 w 8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3">
                    <a:moveTo>
                      <a:pt x="0" y="83"/>
                    </a:moveTo>
                    <a:lnTo>
                      <a:pt x="0" y="83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5" y="65"/>
                    </a:lnTo>
                    <a:lnTo>
                      <a:pt x="9" y="48"/>
                    </a:lnTo>
                    <a:lnTo>
                      <a:pt x="11" y="41"/>
                    </a:lnTo>
                    <a:lnTo>
                      <a:pt x="15" y="34"/>
                    </a:lnTo>
                    <a:lnTo>
                      <a:pt x="19" y="27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31" y="15"/>
                    </a:lnTo>
                    <a:lnTo>
                      <a:pt x="37" y="11"/>
                    </a:lnTo>
                    <a:lnTo>
                      <a:pt x="44" y="8"/>
                    </a:lnTo>
                    <a:lnTo>
                      <a:pt x="52" y="5"/>
                    </a:lnTo>
                    <a:lnTo>
                      <a:pt x="69" y="2"/>
                    </a:lnTo>
                    <a:lnTo>
                      <a:pt x="8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5" name="Freeform 148"/>
              <p:cNvSpPr>
                <a:spLocks/>
              </p:cNvSpPr>
              <p:nvPr/>
            </p:nvSpPr>
            <p:spPr bwMode="auto">
              <a:xfrm>
                <a:off x="3491" y="1546"/>
                <a:ext cx="70" cy="29"/>
              </a:xfrm>
              <a:custGeom>
                <a:avLst/>
                <a:gdLst>
                  <a:gd name="T0" fmla="*/ 0 w 70"/>
                  <a:gd name="T1" fmla="*/ 29 h 29"/>
                  <a:gd name="T2" fmla="*/ 0 w 70"/>
                  <a:gd name="T3" fmla="*/ 29 h 29"/>
                  <a:gd name="T4" fmla="*/ 19 w 70"/>
                  <a:gd name="T5" fmla="*/ 26 h 29"/>
                  <a:gd name="T6" fmla="*/ 28 w 70"/>
                  <a:gd name="T7" fmla="*/ 24 h 29"/>
                  <a:gd name="T8" fmla="*/ 37 w 70"/>
                  <a:gd name="T9" fmla="*/ 21 h 29"/>
                  <a:gd name="T10" fmla="*/ 46 w 70"/>
                  <a:gd name="T11" fmla="*/ 16 h 29"/>
                  <a:gd name="T12" fmla="*/ 55 w 70"/>
                  <a:gd name="T13" fmla="*/ 12 h 29"/>
                  <a:gd name="T14" fmla="*/ 63 w 70"/>
                  <a:gd name="T15" fmla="*/ 6 h 29"/>
                  <a:gd name="T16" fmla="*/ 70 w 70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29">
                    <a:moveTo>
                      <a:pt x="0" y="29"/>
                    </a:moveTo>
                    <a:lnTo>
                      <a:pt x="0" y="29"/>
                    </a:lnTo>
                    <a:lnTo>
                      <a:pt x="19" y="26"/>
                    </a:lnTo>
                    <a:lnTo>
                      <a:pt x="28" y="24"/>
                    </a:lnTo>
                    <a:lnTo>
                      <a:pt x="37" y="21"/>
                    </a:lnTo>
                    <a:lnTo>
                      <a:pt x="46" y="16"/>
                    </a:lnTo>
                    <a:lnTo>
                      <a:pt x="55" y="12"/>
                    </a:lnTo>
                    <a:lnTo>
                      <a:pt x="63" y="6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6" name="Freeform 149"/>
              <p:cNvSpPr>
                <a:spLocks/>
              </p:cNvSpPr>
              <p:nvPr/>
            </p:nvSpPr>
            <p:spPr bwMode="auto">
              <a:xfrm>
                <a:off x="3344" y="1693"/>
                <a:ext cx="29" cy="70"/>
              </a:xfrm>
              <a:custGeom>
                <a:avLst/>
                <a:gdLst>
                  <a:gd name="T0" fmla="*/ 0 w 29"/>
                  <a:gd name="T1" fmla="*/ 70 h 70"/>
                  <a:gd name="T2" fmla="*/ 0 w 29"/>
                  <a:gd name="T3" fmla="*/ 70 h 70"/>
                  <a:gd name="T4" fmla="*/ 7 w 29"/>
                  <a:gd name="T5" fmla="*/ 62 h 70"/>
                  <a:gd name="T6" fmla="*/ 12 w 29"/>
                  <a:gd name="T7" fmla="*/ 55 h 70"/>
                  <a:gd name="T8" fmla="*/ 18 w 29"/>
                  <a:gd name="T9" fmla="*/ 45 h 70"/>
                  <a:gd name="T10" fmla="*/ 21 w 29"/>
                  <a:gd name="T11" fmla="*/ 37 h 70"/>
                  <a:gd name="T12" fmla="*/ 24 w 29"/>
                  <a:gd name="T13" fmla="*/ 28 h 70"/>
                  <a:gd name="T14" fmla="*/ 26 w 29"/>
                  <a:gd name="T15" fmla="*/ 19 h 70"/>
                  <a:gd name="T16" fmla="*/ 29 w 29"/>
                  <a:gd name="T1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70">
                    <a:moveTo>
                      <a:pt x="0" y="70"/>
                    </a:moveTo>
                    <a:lnTo>
                      <a:pt x="0" y="70"/>
                    </a:lnTo>
                    <a:lnTo>
                      <a:pt x="7" y="62"/>
                    </a:lnTo>
                    <a:lnTo>
                      <a:pt x="12" y="55"/>
                    </a:lnTo>
                    <a:lnTo>
                      <a:pt x="18" y="45"/>
                    </a:lnTo>
                    <a:lnTo>
                      <a:pt x="21" y="37"/>
                    </a:lnTo>
                    <a:lnTo>
                      <a:pt x="24" y="28"/>
                    </a:lnTo>
                    <a:lnTo>
                      <a:pt x="26" y="19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7" name="Freeform 150"/>
              <p:cNvSpPr>
                <a:spLocks/>
              </p:cNvSpPr>
              <p:nvPr/>
            </p:nvSpPr>
            <p:spPr bwMode="auto">
              <a:xfrm>
                <a:off x="3289" y="1490"/>
                <a:ext cx="217" cy="217"/>
              </a:xfrm>
              <a:custGeom>
                <a:avLst/>
                <a:gdLst>
                  <a:gd name="T0" fmla="*/ 217 w 217"/>
                  <a:gd name="T1" fmla="*/ 0 h 217"/>
                  <a:gd name="T2" fmla="*/ 217 w 217"/>
                  <a:gd name="T3" fmla="*/ 0 h 217"/>
                  <a:gd name="T4" fmla="*/ 208 w 217"/>
                  <a:gd name="T5" fmla="*/ 11 h 217"/>
                  <a:gd name="T6" fmla="*/ 202 w 217"/>
                  <a:gd name="T7" fmla="*/ 21 h 217"/>
                  <a:gd name="T8" fmla="*/ 197 w 217"/>
                  <a:gd name="T9" fmla="*/ 32 h 217"/>
                  <a:gd name="T10" fmla="*/ 193 w 217"/>
                  <a:gd name="T11" fmla="*/ 44 h 217"/>
                  <a:gd name="T12" fmla="*/ 190 w 217"/>
                  <a:gd name="T13" fmla="*/ 56 h 217"/>
                  <a:gd name="T14" fmla="*/ 189 w 217"/>
                  <a:gd name="T15" fmla="*/ 67 h 217"/>
                  <a:gd name="T16" fmla="*/ 186 w 217"/>
                  <a:gd name="T17" fmla="*/ 92 h 217"/>
                  <a:gd name="T18" fmla="*/ 186 w 217"/>
                  <a:gd name="T19" fmla="*/ 92 h 217"/>
                  <a:gd name="T20" fmla="*/ 184 w 217"/>
                  <a:gd name="T21" fmla="*/ 113 h 217"/>
                  <a:gd name="T22" fmla="*/ 183 w 217"/>
                  <a:gd name="T23" fmla="*/ 123 h 217"/>
                  <a:gd name="T24" fmla="*/ 181 w 217"/>
                  <a:gd name="T25" fmla="*/ 132 h 217"/>
                  <a:gd name="T26" fmla="*/ 177 w 217"/>
                  <a:gd name="T27" fmla="*/ 141 h 217"/>
                  <a:gd name="T28" fmla="*/ 174 w 217"/>
                  <a:gd name="T29" fmla="*/ 150 h 217"/>
                  <a:gd name="T30" fmla="*/ 169 w 217"/>
                  <a:gd name="T31" fmla="*/ 158 h 217"/>
                  <a:gd name="T32" fmla="*/ 164 w 217"/>
                  <a:gd name="T33" fmla="*/ 164 h 217"/>
                  <a:gd name="T34" fmla="*/ 164 w 217"/>
                  <a:gd name="T35" fmla="*/ 164 h 217"/>
                  <a:gd name="T36" fmla="*/ 157 w 217"/>
                  <a:gd name="T37" fmla="*/ 170 h 217"/>
                  <a:gd name="T38" fmla="*/ 149 w 217"/>
                  <a:gd name="T39" fmla="*/ 175 h 217"/>
                  <a:gd name="T40" fmla="*/ 140 w 217"/>
                  <a:gd name="T41" fmla="*/ 178 h 217"/>
                  <a:gd name="T42" fmla="*/ 131 w 217"/>
                  <a:gd name="T43" fmla="*/ 181 h 217"/>
                  <a:gd name="T44" fmla="*/ 122 w 217"/>
                  <a:gd name="T45" fmla="*/ 184 h 217"/>
                  <a:gd name="T46" fmla="*/ 112 w 217"/>
                  <a:gd name="T47" fmla="*/ 185 h 217"/>
                  <a:gd name="T48" fmla="*/ 91 w 217"/>
                  <a:gd name="T49" fmla="*/ 187 h 217"/>
                  <a:gd name="T50" fmla="*/ 91 w 217"/>
                  <a:gd name="T51" fmla="*/ 187 h 217"/>
                  <a:gd name="T52" fmla="*/ 67 w 217"/>
                  <a:gd name="T53" fmla="*/ 189 h 217"/>
                  <a:gd name="T54" fmla="*/ 55 w 217"/>
                  <a:gd name="T55" fmla="*/ 191 h 217"/>
                  <a:gd name="T56" fmla="*/ 43 w 217"/>
                  <a:gd name="T57" fmla="*/ 194 h 217"/>
                  <a:gd name="T58" fmla="*/ 31 w 217"/>
                  <a:gd name="T59" fmla="*/ 197 h 217"/>
                  <a:gd name="T60" fmla="*/ 20 w 217"/>
                  <a:gd name="T61" fmla="*/ 202 h 217"/>
                  <a:gd name="T62" fmla="*/ 10 w 217"/>
                  <a:gd name="T63" fmla="*/ 209 h 217"/>
                  <a:gd name="T64" fmla="*/ 0 w 217"/>
                  <a:gd name="T6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17">
                    <a:moveTo>
                      <a:pt x="217" y="0"/>
                    </a:moveTo>
                    <a:lnTo>
                      <a:pt x="217" y="0"/>
                    </a:lnTo>
                    <a:lnTo>
                      <a:pt x="208" y="11"/>
                    </a:lnTo>
                    <a:lnTo>
                      <a:pt x="202" y="21"/>
                    </a:lnTo>
                    <a:lnTo>
                      <a:pt x="197" y="32"/>
                    </a:lnTo>
                    <a:lnTo>
                      <a:pt x="193" y="44"/>
                    </a:lnTo>
                    <a:lnTo>
                      <a:pt x="190" y="56"/>
                    </a:lnTo>
                    <a:lnTo>
                      <a:pt x="189" y="67"/>
                    </a:lnTo>
                    <a:lnTo>
                      <a:pt x="186" y="92"/>
                    </a:lnTo>
                    <a:lnTo>
                      <a:pt x="186" y="92"/>
                    </a:lnTo>
                    <a:lnTo>
                      <a:pt x="184" y="113"/>
                    </a:lnTo>
                    <a:lnTo>
                      <a:pt x="183" y="123"/>
                    </a:lnTo>
                    <a:lnTo>
                      <a:pt x="181" y="132"/>
                    </a:lnTo>
                    <a:lnTo>
                      <a:pt x="177" y="141"/>
                    </a:lnTo>
                    <a:lnTo>
                      <a:pt x="174" y="150"/>
                    </a:lnTo>
                    <a:lnTo>
                      <a:pt x="169" y="158"/>
                    </a:lnTo>
                    <a:lnTo>
                      <a:pt x="164" y="164"/>
                    </a:lnTo>
                    <a:lnTo>
                      <a:pt x="164" y="164"/>
                    </a:lnTo>
                    <a:lnTo>
                      <a:pt x="157" y="170"/>
                    </a:lnTo>
                    <a:lnTo>
                      <a:pt x="149" y="175"/>
                    </a:lnTo>
                    <a:lnTo>
                      <a:pt x="140" y="178"/>
                    </a:lnTo>
                    <a:lnTo>
                      <a:pt x="131" y="181"/>
                    </a:lnTo>
                    <a:lnTo>
                      <a:pt x="122" y="184"/>
                    </a:lnTo>
                    <a:lnTo>
                      <a:pt x="112" y="185"/>
                    </a:lnTo>
                    <a:lnTo>
                      <a:pt x="91" y="187"/>
                    </a:lnTo>
                    <a:lnTo>
                      <a:pt x="91" y="187"/>
                    </a:lnTo>
                    <a:lnTo>
                      <a:pt x="67" y="189"/>
                    </a:lnTo>
                    <a:lnTo>
                      <a:pt x="55" y="191"/>
                    </a:lnTo>
                    <a:lnTo>
                      <a:pt x="43" y="194"/>
                    </a:lnTo>
                    <a:lnTo>
                      <a:pt x="31" y="197"/>
                    </a:lnTo>
                    <a:lnTo>
                      <a:pt x="20" y="202"/>
                    </a:lnTo>
                    <a:lnTo>
                      <a:pt x="10" y="209"/>
                    </a:lnTo>
                    <a:lnTo>
                      <a:pt x="0" y="2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8" name="Freeform 151"/>
              <p:cNvSpPr>
                <a:spLocks noEditPoints="1"/>
              </p:cNvSpPr>
              <p:nvPr/>
            </p:nvSpPr>
            <p:spPr bwMode="auto">
              <a:xfrm>
                <a:off x="2111" y="880"/>
                <a:ext cx="163" cy="212"/>
              </a:xfrm>
              <a:custGeom>
                <a:avLst/>
                <a:gdLst>
                  <a:gd name="T0" fmla="*/ 78 w 163"/>
                  <a:gd name="T1" fmla="*/ 6 h 212"/>
                  <a:gd name="T2" fmla="*/ 67 w 163"/>
                  <a:gd name="T3" fmla="*/ 16 h 212"/>
                  <a:gd name="T4" fmla="*/ 47 w 163"/>
                  <a:gd name="T5" fmla="*/ 54 h 212"/>
                  <a:gd name="T6" fmla="*/ 36 w 163"/>
                  <a:gd name="T7" fmla="*/ 72 h 212"/>
                  <a:gd name="T8" fmla="*/ 16 w 163"/>
                  <a:gd name="T9" fmla="*/ 94 h 212"/>
                  <a:gd name="T10" fmla="*/ 4 w 163"/>
                  <a:gd name="T11" fmla="*/ 116 h 212"/>
                  <a:gd name="T12" fmla="*/ 0 w 163"/>
                  <a:gd name="T13" fmla="*/ 136 h 212"/>
                  <a:gd name="T14" fmla="*/ 1 w 163"/>
                  <a:gd name="T15" fmla="*/ 155 h 212"/>
                  <a:gd name="T16" fmla="*/ 17 w 163"/>
                  <a:gd name="T17" fmla="*/ 187 h 212"/>
                  <a:gd name="T18" fmla="*/ 46 w 163"/>
                  <a:gd name="T19" fmla="*/ 206 h 212"/>
                  <a:gd name="T20" fmla="*/ 78 w 163"/>
                  <a:gd name="T21" fmla="*/ 212 h 212"/>
                  <a:gd name="T22" fmla="*/ 98 w 163"/>
                  <a:gd name="T23" fmla="*/ 207 h 212"/>
                  <a:gd name="T24" fmla="*/ 121 w 163"/>
                  <a:gd name="T25" fmla="*/ 194 h 212"/>
                  <a:gd name="T26" fmla="*/ 140 w 163"/>
                  <a:gd name="T27" fmla="*/ 175 h 212"/>
                  <a:gd name="T28" fmla="*/ 152 w 163"/>
                  <a:gd name="T29" fmla="*/ 152 h 212"/>
                  <a:gd name="T30" fmla="*/ 163 w 163"/>
                  <a:gd name="T31" fmla="*/ 99 h 212"/>
                  <a:gd name="T32" fmla="*/ 161 w 163"/>
                  <a:gd name="T33" fmla="*/ 70 h 212"/>
                  <a:gd name="T34" fmla="*/ 151 w 163"/>
                  <a:gd name="T35" fmla="*/ 36 h 212"/>
                  <a:gd name="T36" fmla="*/ 134 w 163"/>
                  <a:gd name="T37" fmla="*/ 14 h 212"/>
                  <a:gd name="T38" fmla="*/ 114 w 163"/>
                  <a:gd name="T39" fmla="*/ 3 h 212"/>
                  <a:gd name="T40" fmla="*/ 95 w 163"/>
                  <a:gd name="T41" fmla="*/ 1 h 212"/>
                  <a:gd name="T42" fmla="*/ 82 w 163"/>
                  <a:gd name="T43" fmla="*/ 4 h 212"/>
                  <a:gd name="T44" fmla="*/ 60 w 163"/>
                  <a:gd name="T45" fmla="*/ 164 h 212"/>
                  <a:gd name="T46" fmla="*/ 48 w 163"/>
                  <a:gd name="T47" fmla="*/ 159 h 212"/>
                  <a:gd name="T48" fmla="*/ 42 w 163"/>
                  <a:gd name="T49" fmla="*/ 148 h 212"/>
                  <a:gd name="T50" fmla="*/ 42 w 163"/>
                  <a:gd name="T51" fmla="*/ 138 h 212"/>
                  <a:gd name="T52" fmla="*/ 48 w 163"/>
                  <a:gd name="T53" fmla="*/ 127 h 212"/>
                  <a:gd name="T54" fmla="*/ 60 w 163"/>
                  <a:gd name="T55" fmla="*/ 122 h 212"/>
                  <a:gd name="T56" fmla="*/ 69 w 163"/>
                  <a:gd name="T57" fmla="*/ 122 h 212"/>
                  <a:gd name="T58" fmla="*/ 79 w 163"/>
                  <a:gd name="T59" fmla="*/ 127 h 212"/>
                  <a:gd name="T60" fmla="*/ 85 w 163"/>
                  <a:gd name="T61" fmla="*/ 138 h 212"/>
                  <a:gd name="T62" fmla="*/ 85 w 163"/>
                  <a:gd name="T63" fmla="*/ 148 h 212"/>
                  <a:gd name="T64" fmla="*/ 79 w 163"/>
                  <a:gd name="T65" fmla="*/ 159 h 212"/>
                  <a:gd name="T66" fmla="*/ 69 w 163"/>
                  <a:gd name="T67" fmla="*/ 164 h 212"/>
                  <a:gd name="T68" fmla="*/ 88 w 163"/>
                  <a:gd name="T69" fmla="*/ 65 h 212"/>
                  <a:gd name="T70" fmla="*/ 81 w 163"/>
                  <a:gd name="T71" fmla="*/ 63 h 212"/>
                  <a:gd name="T72" fmla="*/ 78 w 163"/>
                  <a:gd name="T73" fmla="*/ 56 h 212"/>
                  <a:gd name="T74" fmla="*/ 84 w 163"/>
                  <a:gd name="T75" fmla="*/ 47 h 212"/>
                  <a:gd name="T76" fmla="*/ 93 w 163"/>
                  <a:gd name="T77" fmla="*/ 47 h 212"/>
                  <a:gd name="T78" fmla="*/ 99 w 163"/>
                  <a:gd name="T79" fmla="*/ 56 h 212"/>
                  <a:gd name="T80" fmla="*/ 96 w 163"/>
                  <a:gd name="T81" fmla="*/ 63 h 212"/>
                  <a:gd name="T82" fmla="*/ 88 w 163"/>
                  <a:gd name="T83" fmla="*/ 65 h 212"/>
                  <a:gd name="T84" fmla="*/ 111 w 163"/>
                  <a:gd name="T85" fmla="*/ 111 h 212"/>
                  <a:gd name="T86" fmla="*/ 103 w 163"/>
                  <a:gd name="T87" fmla="*/ 97 h 212"/>
                  <a:gd name="T88" fmla="*/ 107 w 163"/>
                  <a:gd name="T89" fmla="*/ 88 h 212"/>
                  <a:gd name="T90" fmla="*/ 116 w 163"/>
                  <a:gd name="T91" fmla="*/ 84 h 212"/>
                  <a:gd name="T92" fmla="*/ 130 w 163"/>
                  <a:gd name="T93" fmla="*/ 92 h 212"/>
                  <a:gd name="T94" fmla="*/ 130 w 163"/>
                  <a:gd name="T95" fmla="*/ 103 h 212"/>
                  <a:gd name="T96" fmla="*/ 116 w 163"/>
                  <a:gd name="T97" fmla="*/ 1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3" h="212">
                    <a:moveTo>
                      <a:pt x="82" y="4"/>
                    </a:moveTo>
                    <a:lnTo>
                      <a:pt x="82" y="4"/>
                    </a:lnTo>
                    <a:lnTo>
                      <a:pt x="78" y="6"/>
                    </a:lnTo>
                    <a:lnTo>
                      <a:pt x="74" y="9"/>
                    </a:lnTo>
                    <a:lnTo>
                      <a:pt x="70" y="13"/>
                    </a:lnTo>
                    <a:lnTo>
                      <a:pt x="67" y="16"/>
                    </a:lnTo>
                    <a:lnTo>
                      <a:pt x="61" y="25"/>
                    </a:lnTo>
                    <a:lnTo>
                      <a:pt x="57" y="35"/>
                    </a:lnTo>
                    <a:lnTo>
                      <a:pt x="47" y="54"/>
                    </a:lnTo>
                    <a:lnTo>
                      <a:pt x="42" y="63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29" y="79"/>
                    </a:lnTo>
                    <a:lnTo>
                      <a:pt x="22" y="86"/>
                    </a:lnTo>
                    <a:lnTo>
                      <a:pt x="16" y="94"/>
                    </a:lnTo>
                    <a:lnTo>
                      <a:pt x="11" y="101"/>
                    </a:lnTo>
                    <a:lnTo>
                      <a:pt x="7" y="109"/>
                    </a:lnTo>
                    <a:lnTo>
                      <a:pt x="4" y="116"/>
                    </a:lnTo>
                    <a:lnTo>
                      <a:pt x="2" y="123"/>
                    </a:lnTo>
                    <a:lnTo>
                      <a:pt x="1" y="130"/>
                    </a:lnTo>
                    <a:lnTo>
                      <a:pt x="0" y="136"/>
                    </a:lnTo>
                    <a:lnTo>
                      <a:pt x="0" y="143"/>
                    </a:lnTo>
                    <a:lnTo>
                      <a:pt x="0" y="149"/>
                    </a:lnTo>
                    <a:lnTo>
                      <a:pt x="1" y="155"/>
                    </a:lnTo>
                    <a:lnTo>
                      <a:pt x="5" y="166"/>
                    </a:lnTo>
                    <a:lnTo>
                      <a:pt x="10" y="177"/>
                    </a:lnTo>
                    <a:lnTo>
                      <a:pt x="17" y="187"/>
                    </a:lnTo>
                    <a:lnTo>
                      <a:pt x="26" y="194"/>
                    </a:lnTo>
                    <a:lnTo>
                      <a:pt x="36" y="201"/>
                    </a:lnTo>
                    <a:lnTo>
                      <a:pt x="46" y="206"/>
                    </a:lnTo>
                    <a:lnTo>
                      <a:pt x="57" y="210"/>
                    </a:lnTo>
                    <a:lnTo>
                      <a:pt x="67" y="211"/>
                    </a:lnTo>
                    <a:lnTo>
                      <a:pt x="78" y="212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8" y="207"/>
                    </a:lnTo>
                    <a:lnTo>
                      <a:pt x="106" y="204"/>
                    </a:lnTo>
                    <a:lnTo>
                      <a:pt x="114" y="199"/>
                    </a:lnTo>
                    <a:lnTo>
                      <a:pt x="121" y="194"/>
                    </a:lnTo>
                    <a:lnTo>
                      <a:pt x="129" y="188"/>
                    </a:lnTo>
                    <a:lnTo>
                      <a:pt x="134" y="182"/>
                    </a:lnTo>
                    <a:lnTo>
                      <a:pt x="140" y="175"/>
                    </a:lnTo>
                    <a:lnTo>
                      <a:pt x="145" y="168"/>
                    </a:lnTo>
                    <a:lnTo>
                      <a:pt x="149" y="160"/>
                    </a:lnTo>
                    <a:lnTo>
                      <a:pt x="152" y="152"/>
                    </a:lnTo>
                    <a:lnTo>
                      <a:pt x="158" y="135"/>
                    </a:lnTo>
                    <a:lnTo>
                      <a:pt x="161" y="118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2" y="84"/>
                    </a:lnTo>
                    <a:lnTo>
                      <a:pt x="161" y="70"/>
                    </a:lnTo>
                    <a:lnTo>
                      <a:pt x="158" y="57"/>
                    </a:lnTo>
                    <a:lnTo>
                      <a:pt x="155" y="46"/>
                    </a:lnTo>
                    <a:lnTo>
                      <a:pt x="151" y="36"/>
                    </a:lnTo>
                    <a:lnTo>
                      <a:pt x="146" y="27"/>
                    </a:lnTo>
                    <a:lnTo>
                      <a:pt x="140" y="20"/>
                    </a:lnTo>
                    <a:lnTo>
                      <a:pt x="134" y="14"/>
                    </a:lnTo>
                    <a:lnTo>
                      <a:pt x="127" y="9"/>
                    </a:lnTo>
                    <a:lnTo>
                      <a:pt x="120" y="5"/>
                    </a:lnTo>
                    <a:lnTo>
                      <a:pt x="114" y="3"/>
                    </a:lnTo>
                    <a:lnTo>
                      <a:pt x="107" y="1"/>
                    </a:lnTo>
                    <a:lnTo>
                      <a:pt x="101" y="0"/>
                    </a:lnTo>
                    <a:lnTo>
                      <a:pt x="95" y="1"/>
                    </a:lnTo>
                    <a:lnTo>
                      <a:pt x="88" y="2"/>
                    </a:lnTo>
                    <a:lnTo>
                      <a:pt x="82" y="4"/>
                    </a:lnTo>
                    <a:lnTo>
                      <a:pt x="82" y="4"/>
                    </a:lnTo>
                    <a:close/>
                    <a:moveTo>
                      <a:pt x="64" y="165"/>
                    </a:moveTo>
                    <a:lnTo>
                      <a:pt x="64" y="165"/>
                    </a:lnTo>
                    <a:lnTo>
                      <a:pt x="60" y="164"/>
                    </a:lnTo>
                    <a:lnTo>
                      <a:pt x="55" y="163"/>
                    </a:lnTo>
                    <a:lnTo>
                      <a:pt x="51" y="161"/>
                    </a:lnTo>
                    <a:lnTo>
                      <a:pt x="48" y="159"/>
                    </a:lnTo>
                    <a:lnTo>
                      <a:pt x="46" y="155"/>
                    </a:lnTo>
                    <a:lnTo>
                      <a:pt x="44" y="152"/>
                    </a:lnTo>
                    <a:lnTo>
                      <a:pt x="42" y="148"/>
                    </a:lnTo>
                    <a:lnTo>
                      <a:pt x="42" y="144"/>
                    </a:lnTo>
                    <a:lnTo>
                      <a:pt x="42" y="144"/>
                    </a:lnTo>
                    <a:lnTo>
                      <a:pt x="42" y="138"/>
                    </a:lnTo>
                    <a:lnTo>
                      <a:pt x="44" y="134"/>
                    </a:lnTo>
                    <a:lnTo>
                      <a:pt x="46" y="131"/>
                    </a:lnTo>
                    <a:lnTo>
                      <a:pt x="48" y="127"/>
                    </a:lnTo>
                    <a:lnTo>
                      <a:pt x="51" y="125"/>
                    </a:lnTo>
                    <a:lnTo>
                      <a:pt x="55" y="123"/>
                    </a:lnTo>
                    <a:lnTo>
                      <a:pt x="60" y="122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9" y="122"/>
                    </a:lnTo>
                    <a:lnTo>
                      <a:pt x="73" y="123"/>
                    </a:lnTo>
                    <a:lnTo>
                      <a:pt x="76" y="125"/>
                    </a:lnTo>
                    <a:lnTo>
                      <a:pt x="79" y="127"/>
                    </a:lnTo>
                    <a:lnTo>
                      <a:pt x="82" y="131"/>
                    </a:lnTo>
                    <a:lnTo>
                      <a:pt x="84" y="134"/>
                    </a:lnTo>
                    <a:lnTo>
                      <a:pt x="85" y="138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5" y="148"/>
                    </a:lnTo>
                    <a:lnTo>
                      <a:pt x="84" y="152"/>
                    </a:lnTo>
                    <a:lnTo>
                      <a:pt x="82" y="155"/>
                    </a:lnTo>
                    <a:lnTo>
                      <a:pt x="79" y="159"/>
                    </a:lnTo>
                    <a:lnTo>
                      <a:pt x="76" y="161"/>
                    </a:lnTo>
                    <a:lnTo>
                      <a:pt x="73" y="163"/>
                    </a:lnTo>
                    <a:lnTo>
                      <a:pt x="69" y="164"/>
                    </a:lnTo>
                    <a:lnTo>
                      <a:pt x="64" y="165"/>
                    </a:lnTo>
                    <a:lnTo>
                      <a:pt x="64" y="165"/>
                    </a:lnTo>
                    <a:close/>
                    <a:moveTo>
                      <a:pt x="88" y="65"/>
                    </a:moveTo>
                    <a:lnTo>
                      <a:pt x="88" y="65"/>
                    </a:lnTo>
                    <a:lnTo>
                      <a:pt x="84" y="65"/>
                    </a:lnTo>
                    <a:lnTo>
                      <a:pt x="81" y="63"/>
                    </a:lnTo>
                    <a:lnTo>
                      <a:pt x="79" y="60"/>
                    </a:lnTo>
                    <a:lnTo>
                      <a:pt x="78" y="56"/>
                    </a:lnTo>
                    <a:lnTo>
                      <a:pt x="78" y="56"/>
                    </a:lnTo>
                    <a:lnTo>
                      <a:pt x="79" y="52"/>
                    </a:lnTo>
                    <a:lnTo>
                      <a:pt x="81" y="49"/>
                    </a:lnTo>
                    <a:lnTo>
                      <a:pt x="84" y="47"/>
                    </a:lnTo>
                    <a:lnTo>
                      <a:pt x="88" y="46"/>
                    </a:lnTo>
                    <a:lnTo>
                      <a:pt x="88" y="46"/>
                    </a:lnTo>
                    <a:lnTo>
                      <a:pt x="93" y="47"/>
                    </a:lnTo>
                    <a:lnTo>
                      <a:pt x="96" y="49"/>
                    </a:lnTo>
                    <a:lnTo>
                      <a:pt x="98" y="52"/>
                    </a:lnTo>
                    <a:lnTo>
                      <a:pt x="99" y="56"/>
                    </a:lnTo>
                    <a:lnTo>
                      <a:pt x="99" y="56"/>
                    </a:lnTo>
                    <a:lnTo>
                      <a:pt x="98" y="60"/>
                    </a:lnTo>
                    <a:lnTo>
                      <a:pt x="96" y="63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5"/>
                    </a:lnTo>
                    <a:close/>
                    <a:moveTo>
                      <a:pt x="116" y="112"/>
                    </a:moveTo>
                    <a:lnTo>
                      <a:pt x="116" y="112"/>
                    </a:lnTo>
                    <a:lnTo>
                      <a:pt x="111" y="111"/>
                    </a:lnTo>
                    <a:lnTo>
                      <a:pt x="107" y="108"/>
                    </a:lnTo>
                    <a:lnTo>
                      <a:pt x="104" y="103"/>
                    </a:lnTo>
                    <a:lnTo>
                      <a:pt x="103" y="97"/>
                    </a:lnTo>
                    <a:lnTo>
                      <a:pt x="103" y="97"/>
                    </a:lnTo>
                    <a:lnTo>
                      <a:pt x="104" y="92"/>
                    </a:lnTo>
                    <a:lnTo>
                      <a:pt x="107" y="88"/>
                    </a:lnTo>
                    <a:lnTo>
                      <a:pt x="111" y="85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22" y="85"/>
                    </a:lnTo>
                    <a:lnTo>
                      <a:pt x="126" y="88"/>
                    </a:lnTo>
                    <a:lnTo>
                      <a:pt x="130" y="92"/>
                    </a:lnTo>
                    <a:lnTo>
                      <a:pt x="131" y="97"/>
                    </a:lnTo>
                    <a:lnTo>
                      <a:pt x="131" y="97"/>
                    </a:lnTo>
                    <a:lnTo>
                      <a:pt x="130" y="103"/>
                    </a:lnTo>
                    <a:lnTo>
                      <a:pt x="126" y="108"/>
                    </a:lnTo>
                    <a:lnTo>
                      <a:pt x="122" y="111"/>
                    </a:lnTo>
                    <a:lnTo>
                      <a:pt x="116" y="112"/>
                    </a:lnTo>
                    <a:lnTo>
                      <a:pt x="116" y="11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69" name="Freeform 152"/>
              <p:cNvSpPr>
                <a:spLocks/>
              </p:cNvSpPr>
              <p:nvPr/>
            </p:nvSpPr>
            <p:spPr bwMode="auto">
              <a:xfrm>
                <a:off x="2087" y="928"/>
                <a:ext cx="43" cy="31"/>
              </a:xfrm>
              <a:custGeom>
                <a:avLst/>
                <a:gdLst>
                  <a:gd name="T0" fmla="*/ 43 w 43"/>
                  <a:gd name="T1" fmla="*/ 25 h 31"/>
                  <a:gd name="T2" fmla="*/ 30 w 43"/>
                  <a:gd name="T3" fmla="*/ 18 h 31"/>
                  <a:gd name="T4" fmla="*/ 30 w 43"/>
                  <a:gd name="T5" fmla="*/ 18 h 31"/>
                  <a:gd name="T6" fmla="*/ 31 w 43"/>
                  <a:gd name="T7" fmla="*/ 15 h 31"/>
                  <a:gd name="T8" fmla="*/ 31 w 43"/>
                  <a:gd name="T9" fmla="*/ 15 h 31"/>
                  <a:gd name="T10" fmla="*/ 30 w 43"/>
                  <a:gd name="T11" fmla="*/ 12 h 31"/>
                  <a:gd name="T12" fmla="*/ 29 w 43"/>
                  <a:gd name="T13" fmla="*/ 9 h 31"/>
                  <a:gd name="T14" fmla="*/ 26 w 43"/>
                  <a:gd name="T15" fmla="*/ 5 h 31"/>
                  <a:gd name="T16" fmla="*/ 21 w 43"/>
                  <a:gd name="T17" fmla="*/ 1 h 31"/>
                  <a:gd name="T18" fmla="*/ 19 w 43"/>
                  <a:gd name="T19" fmla="*/ 0 h 31"/>
                  <a:gd name="T20" fmla="*/ 16 w 43"/>
                  <a:gd name="T21" fmla="*/ 0 h 31"/>
                  <a:gd name="T22" fmla="*/ 16 w 43"/>
                  <a:gd name="T23" fmla="*/ 0 h 31"/>
                  <a:gd name="T24" fmla="*/ 13 w 43"/>
                  <a:gd name="T25" fmla="*/ 0 h 31"/>
                  <a:gd name="T26" fmla="*/ 10 w 43"/>
                  <a:gd name="T27" fmla="*/ 1 h 31"/>
                  <a:gd name="T28" fmla="*/ 4 w 43"/>
                  <a:gd name="T29" fmla="*/ 5 h 31"/>
                  <a:gd name="T30" fmla="*/ 1 w 43"/>
                  <a:gd name="T31" fmla="*/ 9 h 31"/>
                  <a:gd name="T32" fmla="*/ 0 w 43"/>
                  <a:gd name="T33" fmla="*/ 12 h 31"/>
                  <a:gd name="T34" fmla="*/ 0 w 43"/>
                  <a:gd name="T35" fmla="*/ 15 h 31"/>
                  <a:gd name="T36" fmla="*/ 0 w 43"/>
                  <a:gd name="T37" fmla="*/ 15 h 31"/>
                  <a:gd name="T38" fmla="*/ 0 w 43"/>
                  <a:gd name="T39" fmla="*/ 18 h 31"/>
                  <a:gd name="T40" fmla="*/ 1 w 43"/>
                  <a:gd name="T41" fmla="*/ 22 h 31"/>
                  <a:gd name="T42" fmla="*/ 4 w 43"/>
                  <a:gd name="T43" fmla="*/ 27 h 31"/>
                  <a:gd name="T44" fmla="*/ 10 w 43"/>
                  <a:gd name="T45" fmla="*/ 30 h 31"/>
                  <a:gd name="T46" fmla="*/ 13 w 43"/>
                  <a:gd name="T47" fmla="*/ 31 h 31"/>
                  <a:gd name="T48" fmla="*/ 16 w 43"/>
                  <a:gd name="T4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31">
                    <a:moveTo>
                      <a:pt x="43" y="25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31" y="15"/>
                    </a:lnTo>
                    <a:lnTo>
                      <a:pt x="31" y="15"/>
                    </a:lnTo>
                    <a:lnTo>
                      <a:pt x="30" y="12"/>
                    </a:lnTo>
                    <a:lnTo>
                      <a:pt x="29" y="9"/>
                    </a:lnTo>
                    <a:lnTo>
                      <a:pt x="26" y="5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2"/>
                    </a:lnTo>
                    <a:lnTo>
                      <a:pt x="4" y="27"/>
                    </a:lnTo>
                    <a:lnTo>
                      <a:pt x="10" y="30"/>
                    </a:lnTo>
                    <a:lnTo>
                      <a:pt x="13" y="31"/>
                    </a:lnTo>
                    <a:lnTo>
                      <a:pt x="16" y="3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0" name="Freeform 153"/>
              <p:cNvSpPr>
                <a:spLocks/>
              </p:cNvSpPr>
              <p:nvPr/>
            </p:nvSpPr>
            <p:spPr bwMode="auto">
              <a:xfrm>
                <a:off x="2122" y="881"/>
                <a:ext cx="35" cy="37"/>
              </a:xfrm>
              <a:custGeom>
                <a:avLst/>
                <a:gdLst>
                  <a:gd name="T0" fmla="*/ 33 w 35"/>
                  <a:gd name="T1" fmla="*/ 37 h 37"/>
                  <a:gd name="T2" fmla="*/ 33 w 35"/>
                  <a:gd name="T3" fmla="*/ 37 h 37"/>
                  <a:gd name="T4" fmla="*/ 35 w 35"/>
                  <a:gd name="T5" fmla="*/ 30 h 37"/>
                  <a:gd name="T6" fmla="*/ 29 w 35"/>
                  <a:gd name="T7" fmla="*/ 23 h 37"/>
                  <a:gd name="T8" fmla="*/ 29 w 35"/>
                  <a:gd name="T9" fmla="*/ 23 h 37"/>
                  <a:gd name="T10" fmla="*/ 30 w 35"/>
                  <a:gd name="T11" fmla="*/ 21 h 37"/>
                  <a:gd name="T12" fmla="*/ 30 w 35"/>
                  <a:gd name="T13" fmla="*/ 21 h 37"/>
                  <a:gd name="T14" fmla="*/ 31 w 35"/>
                  <a:gd name="T15" fmla="*/ 18 h 37"/>
                  <a:gd name="T16" fmla="*/ 31 w 35"/>
                  <a:gd name="T17" fmla="*/ 15 h 37"/>
                  <a:gd name="T18" fmla="*/ 30 w 35"/>
                  <a:gd name="T19" fmla="*/ 9 h 37"/>
                  <a:gd name="T20" fmla="*/ 27 w 35"/>
                  <a:gd name="T21" fmla="*/ 4 h 37"/>
                  <a:gd name="T22" fmla="*/ 24 w 35"/>
                  <a:gd name="T23" fmla="*/ 3 h 37"/>
                  <a:gd name="T24" fmla="*/ 22 w 35"/>
                  <a:gd name="T25" fmla="*/ 1 h 37"/>
                  <a:gd name="T26" fmla="*/ 22 w 35"/>
                  <a:gd name="T27" fmla="*/ 1 h 37"/>
                  <a:gd name="T28" fmla="*/ 19 w 35"/>
                  <a:gd name="T29" fmla="*/ 0 h 37"/>
                  <a:gd name="T30" fmla="*/ 16 w 35"/>
                  <a:gd name="T31" fmla="*/ 0 h 37"/>
                  <a:gd name="T32" fmla="*/ 10 w 35"/>
                  <a:gd name="T33" fmla="*/ 1 h 37"/>
                  <a:gd name="T34" fmla="*/ 5 w 35"/>
                  <a:gd name="T35" fmla="*/ 4 h 37"/>
                  <a:gd name="T36" fmla="*/ 3 w 35"/>
                  <a:gd name="T37" fmla="*/ 7 h 37"/>
                  <a:gd name="T38" fmla="*/ 1 w 35"/>
                  <a:gd name="T39" fmla="*/ 9 h 37"/>
                  <a:gd name="T40" fmla="*/ 1 w 35"/>
                  <a:gd name="T41" fmla="*/ 9 h 37"/>
                  <a:gd name="T42" fmla="*/ 0 w 35"/>
                  <a:gd name="T43" fmla="*/ 12 h 37"/>
                  <a:gd name="T44" fmla="*/ 0 w 35"/>
                  <a:gd name="T45" fmla="*/ 15 h 37"/>
                  <a:gd name="T46" fmla="*/ 1 w 35"/>
                  <a:gd name="T47" fmla="*/ 21 h 37"/>
                  <a:gd name="T48" fmla="*/ 5 w 35"/>
                  <a:gd name="T49" fmla="*/ 26 h 37"/>
                  <a:gd name="T50" fmla="*/ 7 w 35"/>
                  <a:gd name="T51" fmla="*/ 27 h 37"/>
                  <a:gd name="T52" fmla="*/ 10 w 35"/>
                  <a:gd name="T5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37">
                    <a:moveTo>
                      <a:pt x="33" y="37"/>
                    </a:moveTo>
                    <a:lnTo>
                      <a:pt x="33" y="37"/>
                    </a:lnTo>
                    <a:lnTo>
                      <a:pt x="35" y="30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30" y="9"/>
                    </a:lnTo>
                    <a:lnTo>
                      <a:pt x="27" y="4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1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1" name="Freeform 154"/>
              <p:cNvSpPr>
                <a:spLocks/>
              </p:cNvSpPr>
              <p:nvPr/>
            </p:nvSpPr>
            <p:spPr bwMode="auto">
              <a:xfrm>
                <a:off x="2163" y="826"/>
                <a:ext cx="31" cy="47"/>
              </a:xfrm>
              <a:custGeom>
                <a:avLst/>
                <a:gdLst>
                  <a:gd name="T0" fmla="*/ 26 w 31"/>
                  <a:gd name="T1" fmla="*/ 47 h 47"/>
                  <a:gd name="T2" fmla="*/ 26 w 31"/>
                  <a:gd name="T3" fmla="*/ 47 h 47"/>
                  <a:gd name="T4" fmla="*/ 29 w 31"/>
                  <a:gd name="T5" fmla="*/ 46 h 47"/>
                  <a:gd name="T6" fmla="*/ 24 w 31"/>
                  <a:gd name="T7" fmla="*/ 28 h 47"/>
                  <a:gd name="T8" fmla="*/ 24 w 31"/>
                  <a:gd name="T9" fmla="*/ 28 h 47"/>
                  <a:gd name="T10" fmla="*/ 26 w 31"/>
                  <a:gd name="T11" fmla="*/ 27 h 47"/>
                  <a:gd name="T12" fmla="*/ 26 w 31"/>
                  <a:gd name="T13" fmla="*/ 27 h 47"/>
                  <a:gd name="T14" fmla="*/ 28 w 31"/>
                  <a:gd name="T15" fmla="*/ 24 h 47"/>
                  <a:gd name="T16" fmla="*/ 30 w 31"/>
                  <a:gd name="T17" fmla="*/ 22 h 47"/>
                  <a:gd name="T18" fmla="*/ 31 w 31"/>
                  <a:gd name="T19" fmla="*/ 16 h 47"/>
                  <a:gd name="T20" fmla="*/ 30 w 31"/>
                  <a:gd name="T21" fmla="*/ 10 h 47"/>
                  <a:gd name="T22" fmla="*/ 29 w 31"/>
                  <a:gd name="T23" fmla="*/ 7 h 47"/>
                  <a:gd name="T24" fmla="*/ 27 w 31"/>
                  <a:gd name="T25" fmla="*/ 5 h 47"/>
                  <a:gd name="T26" fmla="*/ 27 w 31"/>
                  <a:gd name="T27" fmla="*/ 5 h 47"/>
                  <a:gd name="T28" fmla="*/ 25 w 31"/>
                  <a:gd name="T29" fmla="*/ 3 h 47"/>
                  <a:gd name="T30" fmla="*/ 22 w 31"/>
                  <a:gd name="T31" fmla="*/ 1 h 47"/>
                  <a:gd name="T32" fmla="*/ 17 w 31"/>
                  <a:gd name="T33" fmla="*/ 0 h 47"/>
                  <a:gd name="T34" fmla="*/ 11 w 31"/>
                  <a:gd name="T35" fmla="*/ 1 h 47"/>
                  <a:gd name="T36" fmla="*/ 8 w 31"/>
                  <a:gd name="T37" fmla="*/ 2 h 47"/>
                  <a:gd name="T38" fmla="*/ 6 w 31"/>
                  <a:gd name="T39" fmla="*/ 4 h 47"/>
                  <a:gd name="T40" fmla="*/ 6 w 31"/>
                  <a:gd name="T41" fmla="*/ 4 h 47"/>
                  <a:gd name="T42" fmla="*/ 3 w 31"/>
                  <a:gd name="T43" fmla="*/ 6 h 47"/>
                  <a:gd name="T44" fmla="*/ 1 w 31"/>
                  <a:gd name="T45" fmla="*/ 9 h 47"/>
                  <a:gd name="T46" fmla="*/ 0 w 31"/>
                  <a:gd name="T47" fmla="*/ 14 h 47"/>
                  <a:gd name="T48" fmla="*/ 1 w 31"/>
                  <a:gd name="T49" fmla="*/ 21 h 47"/>
                  <a:gd name="T50" fmla="*/ 2 w 31"/>
                  <a:gd name="T51" fmla="*/ 24 h 47"/>
                  <a:gd name="T52" fmla="*/ 5 w 31"/>
                  <a:gd name="T53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47">
                    <a:moveTo>
                      <a:pt x="26" y="47"/>
                    </a:moveTo>
                    <a:lnTo>
                      <a:pt x="26" y="47"/>
                    </a:lnTo>
                    <a:lnTo>
                      <a:pt x="29" y="46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8" y="24"/>
                    </a:lnTo>
                    <a:lnTo>
                      <a:pt x="30" y="22"/>
                    </a:lnTo>
                    <a:lnTo>
                      <a:pt x="31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5" y="3"/>
                    </a:lnTo>
                    <a:lnTo>
                      <a:pt x="22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5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2" name="Freeform 155"/>
              <p:cNvSpPr>
                <a:spLocks/>
              </p:cNvSpPr>
              <p:nvPr/>
            </p:nvSpPr>
            <p:spPr bwMode="auto">
              <a:xfrm>
                <a:off x="2245" y="822"/>
                <a:ext cx="30" cy="61"/>
              </a:xfrm>
              <a:custGeom>
                <a:avLst/>
                <a:gdLst>
                  <a:gd name="T0" fmla="*/ 0 w 30"/>
                  <a:gd name="T1" fmla="*/ 59 h 61"/>
                  <a:gd name="T2" fmla="*/ 0 w 30"/>
                  <a:gd name="T3" fmla="*/ 59 h 61"/>
                  <a:gd name="T4" fmla="*/ 3 w 30"/>
                  <a:gd name="T5" fmla="*/ 61 h 61"/>
                  <a:gd name="T6" fmla="*/ 14 w 30"/>
                  <a:gd name="T7" fmla="*/ 31 h 61"/>
                  <a:gd name="T8" fmla="*/ 14 w 30"/>
                  <a:gd name="T9" fmla="*/ 31 h 61"/>
                  <a:gd name="T10" fmla="*/ 17 w 30"/>
                  <a:gd name="T11" fmla="*/ 31 h 61"/>
                  <a:gd name="T12" fmla="*/ 17 w 30"/>
                  <a:gd name="T13" fmla="*/ 31 h 61"/>
                  <a:gd name="T14" fmla="*/ 20 w 30"/>
                  <a:gd name="T15" fmla="*/ 30 h 61"/>
                  <a:gd name="T16" fmla="*/ 22 w 30"/>
                  <a:gd name="T17" fmla="*/ 29 h 61"/>
                  <a:gd name="T18" fmla="*/ 27 w 30"/>
                  <a:gd name="T19" fmla="*/ 25 h 61"/>
                  <a:gd name="T20" fmla="*/ 29 w 30"/>
                  <a:gd name="T21" fmla="*/ 20 h 61"/>
                  <a:gd name="T22" fmla="*/ 30 w 30"/>
                  <a:gd name="T23" fmla="*/ 16 h 61"/>
                  <a:gd name="T24" fmla="*/ 30 w 30"/>
                  <a:gd name="T25" fmla="*/ 13 h 61"/>
                  <a:gd name="T26" fmla="*/ 30 w 30"/>
                  <a:gd name="T27" fmla="*/ 13 h 61"/>
                  <a:gd name="T28" fmla="*/ 29 w 30"/>
                  <a:gd name="T29" fmla="*/ 10 h 61"/>
                  <a:gd name="T30" fmla="*/ 28 w 30"/>
                  <a:gd name="T31" fmla="*/ 7 h 61"/>
                  <a:gd name="T32" fmla="*/ 24 w 30"/>
                  <a:gd name="T33" fmla="*/ 3 h 61"/>
                  <a:gd name="T34" fmla="*/ 19 w 30"/>
                  <a:gd name="T35" fmla="*/ 1 h 61"/>
                  <a:gd name="T36" fmla="*/ 16 w 30"/>
                  <a:gd name="T37" fmla="*/ 0 h 61"/>
                  <a:gd name="T38" fmla="*/ 13 w 30"/>
                  <a:gd name="T39" fmla="*/ 0 h 61"/>
                  <a:gd name="T40" fmla="*/ 13 w 30"/>
                  <a:gd name="T41" fmla="*/ 0 h 61"/>
                  <a:gd name="T42" fmla="*/ 10 w 30"/>
                  <a:gd name="T43" fmla="*/ 1 h 61"/>
                  <a:gd name="T44" fmla="*/ 7 w 30"/>
                  <a:gd name="T45" fmla="*/ 2 h 61"/>
                  <a:gd name="T46" fmla="*/ 3 w 30"/>
                  <a:gd name="T47" fmla="*/ 6 h 61"/>
                  <a:gd name="T48" fmla="*/ 0 w 30"/>
                  <a:gd name="T49" fmla="*/ 11 h 61"/>
                  <a:gd name="T50" fmla="*/ 0 w 30"/>
                  <a:gd name="T51" fmla="*/ 14 h 61"/>
                  <a:gd name="T52" fmla="*/ 0 w 30"/>
                  <a:gd name="T53" fmla="*/ 1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61">
                    <a:moveTo>
                      <a:pt x="0" y="59"/>
                    </a:moveTo>
                    <a:lnTo>
                      <a:pt x="0" y="59"/>
                    </a:lnTo>
                    <a:lnTo>
                      <a:pt x="3" y="61"/>
                    </a:lnTo>
                    <a:lnTo>
                      <a:pt x="14" y="31"/>
                    </a:lnTo>
                    <a:lnTo>
                      <a:pt x="14" y="31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20" y="30"/>
                    </a:lnTo>
                    <a:lnTo>
                      <a:pt x="22" y="29"/>
                    </a:lnTo>
                    <a:lnTo>
                      <a:pt x="27" y="25"/>
                    </a:lnTo>
                    <a:lnTo>
                      <a:pt x="29" y="20"/>
                    </a:lnTo>
                    <a:lnTo>
                      <a:pt x="30" y="16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0"/>
                    </a:lnTo>
                    <a:lnTo>
                      <a:pt x="28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3" name="Freeform 156"/>
              <p:cNvSpPr>
                <a:spLocks/>
              </p:cNvSpPr>
              <p:nvPr/>
            </p:nvSpPr>
            <p:spPr bwMode="auto">
              <a:xfrm>
                <a:off x="2051" y="977"/>
                <a:ext cx="54" cy="31"/>
              </a:xfrm>
              <a:custGeom>
                <a:avLst/>
                <a:gdLst>
                  <a:gd name="T0" fmla="*/ 54 w 54"/>
                  <a:gd name="T1" fmla="*/ 18 h 31"/>
                  <a:gd name="T2" fmla="*/ 31 w 54"/>
                  <a:gd name="T3" fmla="*/ 14 h 31"/>
                  <a:gd name="T4" fmla="*/ 31 w 54"/>
                  <a:gd name="T5" fmla="*/ 14 h 31"/>
                  <a:gd name="T6" fmla="*/ 30 w 54"/>
                  <a:gd name="T7" fmla="*/ 11 h 31"/>
                  <a:gd name="T8" fmla="*/ 30 w 54"/>
                  <a:gd name="T9" fmla="*/ 11 h 31"/>
                  <a:gd name="T10" fmla="*/ 29 w 54"/>
                  <a:gd name="T11" fmla="*/ 9 h 31"/>
                  <a:gd name="T12" fmla="*/ 27 w 54"/>
                  <a:gd name="T13" fmla="*/ 5 h 31"/>
                  <a:gd name="T14" fmla="*/ 23 w 54"/>
                  <a:gd name="T15" fmla="*/ 2 h 31"/>
                  <a:gd name="T16" fmla="*/ 17 w 54"/>
                  <a:gd name="T17" fmla="*/ 0 h 31"/>
                  <a:gd name="T18" fmla="*/ 14 w 54"/>
                  <a:gd name="T19" fmla="*/ 0 h 31"/>
                  <a:gd name="T20" fmla="*/ 12 w 54"/>
                  <a:gd name="T21" fmla="*/ 1 h 31"/>
                  <a:gd name="T22" fmla="*/ 12 w 54"/>
                  <a:gd name="T23" fmla="*/ 1 h 31"/>
                  <a:gd name="T24" fmla="*/ 9 w 54"/>
                  <a:gd name="T25" fmla="*/ 2 h 31"/>
                  <a:gd name="T26" fmla="*/ 5 w 54"/>
                  <a:gd name="T27" fmla="*/ 4 h 31"/>
                  <a:gd name="T28" fmla="*/ 2 w 54"/>
                  <a:gd name="T29" fmla="*/ 10 h 31"/>
                  <a:gd name="T30" fmla="*/ 0 w 54"/>
                  <a:gd name="T31" fmla="*/ 15 h 31"/>
                  <a:gd name="T32" fmla="*/ 0 w 54"/>
                  <a:gd name="T33" fmla="*/ 18 h 31"/>
                  <a:gd name="T34" fmla="*/ 1 w 54"/>
                  <a:gd name="T35" fmla="*/ 21 h 31"/>
                  <a:gd name="T36" fmla="*/ 1 w 54"/>
                  <a:gd name="T37" fmla="*/ 21 h 31"/>
                  <a:gd name="T38" fmla="*/ 2 w 54"/>
                  <a:gd name="T39" fmla="*/ 24 h 31"/>
                  <a:gd name="T40" fmla="*/ 4 w 54"/>
                  <a:gd name="T41" fmla="*/ 26 h 31"/>
                  <a:gd name="T42" fmla="*/ 10 w 54"/>
                  <a:gd name="T43" fmla="*/ 30 h 31"/>
                  <a:gd name="T44" fmla="*/ 15 w 54"/>
                  <a:gd name="T45" fmla="*/ 31 h 31"/>
                  <a:gd name="T46" fmla="*/ 18 w 54"/>
                  <a:gd name="T47" fmla="*/ 31 h 31"/>
                  <a:gd name="T48" fmla="*/ 21 w 54"/>
                  <a:gd name="T4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" h="31">
                    <a:moveTo>
                      <a:pt x="54" y="18"/>
                    </a:moveTo>
                    <a:lnTo>
                      <a:pt x="31" y="14"/>
                    </a:lnTo>
                    <a:lnTo>
                      <a:pt x="31" y="14"/>
                    </a:lnTo>
                    <a:lnTo>
                      <a:pt x="30" y="11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9" y="2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2" y="24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8" y="31"/>
                    </a:lnTo>
                    <a:lnTo>
                      <a:pt x="21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4" name="Freeform 157"/>
              <p:cNvSpPr>
                <a:spLocks/>
              </p:cNvSpPr>
              <p:nvPr/>
            </p:nvSpPr>
            <p:spPr bwMode="auto">
              <a:xfrm>
                <a:off x="2270" y="1033"/>
                <a:ext cx="50" cy="31"/>
              </a:xfrm>
              <a:custGeom>
                <a:avLst/>
                <a:gdLst>
                  <a:gd name="T0" fmla="*/ 0 w 50"/>
                  <a:gd name="T1" fmla="*/ 9 h 31"/>
                  <a:gd name="T2" fmla="*/ 20 w 50"/>
                  <a:gd name="T3" fmla="*/ 15 h 31"/>
                  <a:gd name="T4" fmla="*/ 20 w 50"/>
                  <a:gd name="T5" fmla="*/ 15 h 31"/>
                  <a:gd name="T6" fmla="*/ 21 w 50"/>
                  <a:gd name="T7" fmla="*/ 21 h 31"/>
                  <a:gd name="T8" fmla="*/ 22 w 50"/>
                  <a:gd name="T9" fmla="*/ 23 h 31"/>
                  <a:gd name="T10" fmla="*/ 24 w 50"/>
                  <a:gd name="T11" fmla="*/ 27 h 31"/>
                  <a:gd name="T12" fmla="*/ 24 w 50"/>
                  <a:gd name="T13" fmla="*/ 27 h 31"/>
                  <a:gd name="T14" fmla="*/ 26 w 50"/>
                  <a:gd name="T15" fmla="*/ 29 h 31"/>
                  <a:gd name="T16" fmla="*/ 29 w 50"/>
                  <a:gd name="T17" fmla="*/ 30 h 31"/>
                  <a:gd name="T18" fmla="*/ 34 w 50"/>
                  <a:gd name="T19" fmla="*/ 31 h 31"/>
                  <a:gd name="T20" fmla="*/ 40 w 50"/>
                  <a:gd name="T21" fmla="*/ 30 h 31"/>
                  <a:gd name="T22" fmla="*/ 44 w 50"/>
                  <a:gd name="T23" fmla="*/ 29 h 31"/>
                  <a:gd name="T24" fmla="*/ 46 w 50"/>
                  <a:gd name="T25" fmla="*/ 27 h 31"/>
                  <a:gd name="T26" fmla="*/ 46 w 50"/>
                  <a:gd name="T27" fmla="*/ 27 h 31"/>
                  <a:gd name="T28" fmla="*/ 48 w 50"/>
                  <a:gd name="T29" fmla="*/ 24 h 31"/>
                  <a:gd name="T30" fmla="*/ 49 w 50"/>
                  <a:gd name="T31" fmla="*/ 21 h 31"/>
                  <a:gd name="T32" fmla="*/ 50 w 50"/>
                  <a:gd name="T33" fmla="*/ 16 h 31"/>
                  <a:gd name="T34" fmla="*/ 50 w 50"/>
                  <a:gd name="T35" fmla="*/ 10 h 31"/>
                  <a:gd name="T36" fmla="*/ 48 w 50"/>
                  <a:gd name="T37" fmla="*/ 7 h 31"/>
                  <a:gd name="T38" fmla="*/ 46 w 50"/>
                  <a:gd name="T39" fmla="*/ 5 h 31"/>
                  <a:gd name="T40" fmla="*/ 46 w 50"/>
                  <a:gd name="T41" fmla="*/ 5 h 31"/>
                  <a:gd name="T42" fmla="*/ 44 w 50"/>
                  <a:gd name="T43" fmla="*/ 3 h 31"/>
                  <a:gd name="T44" fmla="*/ 40 w 50"/>
                  <a:gd name="T45" fmla="*/ 2 h 31"/>
                  <a:gd name="T46" fmla="*/ 35 w 50"/>
                  <a:gd name="T47" fmla="*/ 0 h 31"/>
                  <a:gd name="T48" fmla="*/ 29 w 50"/>
                  <a:gd name="T49" fmla="*/ 1 h 31"/>
                  <a:gd name="T50" fmla="*/ 27 w 50"/>
                  <a:gd name="T51" fmla="*/ 3 h 31"/>
                  <a:gd name="T52" fmla="*/ 24 w 50"/>
                  <a:gd name="T53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31">
                    <a:moveTo>
                      <a:pt x="0" y="9"/>
                    </a:moveTo>
                    <a:lnTo>
                      <a:pt x="20" y="15"/>
                    </a:lnTo>
                    <a:lnTo>
                      <a:pt x="20" y="15"/>
                    </a:lnTo>
                    <a:lnTo>
                      <a:pt x="21" y="21"/>
                    </a:lnTo>
                    <a:lnTo>
                      <a:pt x="22" y="23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6" y="29"/>
                    </a:lnTo>
                    <a:lnTo>
                      <a:pt x="29" y="30"/>
                    </a:lnTo>
                    <a:lnTo>
                      <a:pt x="34" y="31"/>
                    </a:lnTo>
                    <a:lnTo>
                      <a:pt x="40" y="30"/>
                    </a:lnTo>
                    <a:lnTo>
                      <a:pt x="44" y="29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8" y="24"/>
                    </a:lnTo>
                    <a:lnTo>
                      <a:pt x="49" y="21"/>
                    </a:lnTo>
                    <a:lnTo>
                      <a:pt x="50" y="16"/>
                    </a:lnTo>
                    <a:lnTo>
                      <a:pt x="50" y="10"/>
                    </a:lnTo>
                    <a:lnTo>
                      <a:pt x="48" y="7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4" y="3"/>
                    </a:lnTo>
                    <a:lnTo>
                      <a:pt x="40" y="2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7" y="3"/>
                    </a:lnTo>
                    <a:lnTo>
                      <a:pt x="24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5" name="Freeform 158"/>
              <p:cNvSpPr>
                <a:spLocks/>
              </p:cNvSpPr>
              <p:nvPr/>
            </p:nvSpPr>
            <p:spPr bwMode="auto">
              <a:xfrm>
                <a:off x="2285" y="964"/>
                <a:ext cx="56" cy="30"/>
              </a:xfrm>
              <a:custGeom>
                <a:avLst/>
                <a:gdLst>
                  <a:gd name="T0" fmla="*/ 0 w 56"/>
                  <a:gd name="T1" fmla="*/ 16 h 30"/>
                  <a:gd name="T2" fmla="*/ 0 w 56"/>
                  <a:gd name="T3" fmla="*/ 16 h 30"/>
                  <a:gd name="T4" fmla="*/ 0 w 56"/>
                  <a:gd name="T5" fmla="*/ 19 h 30"/>
                  <a:gd name="T6" fmla="*/ 26 w 56"/>
                  <a:gd name="T7" fmla="*/ 19 h 30"/>
                  <a:gd name="T8" fmla="*/ 26 w 56"/>
                  <a:gd name="T9" fmla="*/ 19 h 30"/>
                  <a:gd name="T10" fmla="*/ 29 w 56"/>
                  <a:gd name="T11" fmla="*/ 25 h 30"/>
                  <a:gd name="T12" fmla="*/ 31 w 56"/>
                  <a:gd name="T13" fmla="*/ 27 h 30"/>
                  <a:gd name="T14" fmla="*/ 34 w 56"/>
                  <a:gd name="T15" fmla="*/ 29 h 30"/>
                  <a:gd name="T16" fmla="*/ 34 w 56"/>
                  <a:gd name="T17" fmla="*/ 29 h 30"/>
                  <a:gd name="T18" fmla="*/ 37 w 56"/>
                  <a:gd name="T19" fmla="*/ 30 h 30"/>
                  <a:gd name="T20" fmla="*/ 39 w 56"/>
                  <a:gd name="T21" fmla="*/ 30 h 30"/>
                  <a:gd name="T22" fmla="*/ 45 w 56"/>
                  <a:gd name="T23" fmla="*/ 30 h 30"/>
                  <a:gd name="T24" fmla="*/ 50 w 56"/>
                  <a:gd name="T25" fmla="*/ 27 h 30"/>
                  <a:gd name="T26" fmla="*/ 52 w 56"/>
                  <a:gd name="T27" fmla="*/ 25 h 30"/>
                  <a:gd name="T28" fmla="*/ 54 w 56"/>
                  <a:gd name="T29" fmla="*/ 22 h 30"/>
                  <a:gd name="T30" fmla="*/ 54 w 56"/>
                  <a:gd name="T31" fmla="*/ 22 h 30"/>
                  <a:gd name="T32" fmla="*/ 55 w 56"/>
                  <a:gd name="T33" fmla="*/ 18 h 30"/>
                  <a:gd name="T34" fmla="*/ 56 w 56"/>
                  <a:gd name="T35" fmla="*/ 16 h 30"/>
                  <a:gd name="T36" fmla="*/ 55 w 56"/>
                  <a:gd name="T37" fmla="*/ 10 h 30"/>
                  <a:gd name="T38" fmla="*/ 52 w 56"/>
                  <a:gd name="T39" fmla="*/ 5 h 30"/>
                  <a:gd name="T40" fmla="*/ 50 w 56"/>
                  <a:gd name="T41" fmla="*/ 3 h 30"/>
                  <a:gd name="T42" fmla="*/ 48 w 56"/>
                  <a:gd name="T43" fmla="*/ 1 h 30"/>
                  <a:gd name="T44" fmla="*/ 48 w 56"/>
                  <a:gd name="T45" fmla="*/ 1 h 30"/>
                  <a:gd name="T46" fmla="*/ 45 w 56"/>
                  <a:gd name="T47" fmla="*/ 0 h 30"/>
                  <a:gd name="T48" fmla="*/ 42 w 56"/>
                  <a:gd name="T49" fmla="*/ 0 h 30"/>
                  <a:gd name="T50" fmla="*/ 36 w 56"/>
                  <a:gd name="T51" fmla="*/ 0 h 30"/>
                  <a:gd name="T52" fmla="*/ 31 w 56"/>
                  <a:gd name="T53" fmla="*/ 3 h 30"/>
                  <a:gd name="T54" fmla="*/ 29 w 56"/>
                  <a:gd name="T55" fmla="*/ 5 h 30"/>
                  <a:gd name="T56" fmla="*/ 28 w 56"/>
                  <a:gd name="T5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30">
                    <a:moveTo>
                      <a:pt x="0" y="16"/>
                    </a:moveTo>
                    <a:lnTo>
                      <a:pt x="0" y="16"/>
                    </a:lnTo>
                    <a:lnTo>
                      <a:pt x="0" y="19"/>
                    </a:lnTo>
                    <a:lnTo>
                      <a:pt x="26" y="19"/>
                    </a:lnTo>
                    <a:lnTo>
                      <a:pt x="26" y="19"/>
                    </a:lnTo>
                    <a:lnTo>
                      <a:pt x="29" y="25"/>
                    </a:lnTo>
                    <a:lnTo>
                      <a:pt x="31" y="27"/>
                    </a:lnTo>
                    <a:lnTo>
                      <a:pt x="34" y="29"/>
                    </a:lnTo>
                    <a:lnTo>
                      <a:pt x="34" y="29"/>
                    </a:lnTo>
                    <a:lnTo>
                      <a:pt x="37" y="30"/>
                    </a:lnTo>
                    <a:lnTo>
                      <a:pt x="39" y="30"/>
                    </a:lnTo>
                    <a:lnTo>
                      <a:pt x="45" y="30"/>
                    </a:lnTo>
                    <a:lnTo>
                      <a:pt x="50" y="27"/>
                    </a:lnTo>
                    <a:lnTo>
                      <a:pt x="52" y="25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5" y="18"/>
                    </a:lnTo>
                    <a:lnTo>
                      <a:pt x="56" y="16"/>
                    </a:lnTo>
                    <a:lnTo>
                      <a:pt x="55" y="10"/>
                    </a:lnTo>
                    <a:lnTo>
                      <a:pt x="52" y="5"/>
                    </a:lnTo>
                    <a:lnTo>
                      <a:pt x="50" y="3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1" y="3"/>
                    </a:lnTo>
                    <a:lnTo>
                      <a:pt x="29" y="5"/>
                    </a:lnTo>
                    <a:lnTo>
                      <a:pt x="28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6" name="Freeform 159"/>
              <p:cNvSpPr>
                <a:spLocks/>
              </p:cNvSpPr>
              <p:nvPr/>
            </p:nvSpPr>
            <p:spPr bwMode="auto">
              <a:xfrm>
                <a:off x="2278" y="887"/>
                <a:ext cx="48" cy="39"/>
              </a:xfrm>
              <a:custGeom>
                <a:avLst/>
                <a:gdLst>
                  <a:gd name="T0" fmla="*/ 0 w 48"/>
                  <a:gd name="T1" fmla="*/ 39 h 39"/>
                  <a:gd name="T2" fmla="*/ 22 w 48"/>
                  <a:gd name="T3" fmla="*/ 27 h 39"/>
                  <a:gd name="T4" fmla="*/ 22 w 48"/>
                  <a:gd name="T5" fmla="*/ 27 h 39"/>
                  <a:gd name="T6" fmla="*/ 26 w 48"/>
                  <a:gd name="T7" fmla="*/ 30 h 39"/>
                  <a:gd name="T8" fmla="*/ 29 w 48"/>
                  <a:gd name="T9" fmla="*/ 31 h 39"/>
                  <a:gd name="T10" fmla="*/ 32 w 48"/>
                  <a:gd name="T11" fmla="*/ 31 h 39"/>
                  <a:gd name="T12" fmla="*/ 32 w 48"/>
                  <a:gd name="T13" fmla="*/ 31 h 39"/>
                  <a:gd name="T14" fmla="*/ 36 w 48"/>
                  <a:gd name="T15" fmla="*/ 30 h 39"/>
                  <a:gd name="T16" fmla="*/ 39 w 48"/>
                  <a:gd name="T17" fmla="*/ 30 h 39"/>
                  <a:gd name="T18" fmla="*/ 44 w 48"/>
                  <a:gd name="T19" fmla="*/ 25 h 39"/>
                  <a:gd name="T20" fmla="*/ 47 w 48"/>
                  <a:gd name="T21" fmla="*/ 20 h 39"/>
                  <a:gd name="T22" fmla="*/ 47 w 48"/>
                  <a:gd name="T23" fmla="*/ 18 h 39"/>
                  <a:gd name="T24" fmla="*/ 48 w 48"/>
                  <a:gd name="T25" fmla="*/ 15 h 39"/>
                  <a:gd name="T26" fmla="*/ 48 w 48"/>
                  <a:gd name="T27" fmla="*/ 15 h 39"/>
                  <a:gd name="T28" fmla="*/ 47 w 48"/>
                  <a:gd name="T29" fmla="*/ 12 h 39"/>
                  <a:gd name="T30" fmla="*/ 46 w 48"/>
                  <a:gd name="T31" fmla="*/ 9 h 39"/>
                  <a:gd name="T32" fmla="*/ 43 w 48"/>
                  <a:gd name="T33" fmla="*/ 4 h 39"/>
                  <a:gd name="T34" fmla="*/ 38 w 48"/>
                  <a:gd name="T35" fmla="*/ 1 h 39"/>
                  <a:gd name="T36" fmla="*/ 35 w 48"/>
                  <a:gd name="T37" fmla="*/ 0 h 39"/>
                  <a:gd name="T38" fmla="*/ 31 w 48"/>
                  <a:gd name="T39" fmla="*/ 0 h 39"/>
                  <a:gd name="T40" fmla="*/ 31 w 48"/>
                  <a:gd name="T41" fmla="*/ 0 h 39"/>
                  <a:gd name="T42" fmla="*/ 28 w 48"/>
                  <a:gd name="T43" fmla="*/ 0 h 39"/>
                  <a:gd name="T44" fmla="*/ 26 w 48"/>
                  <a:gd name="T45" fmla="*/ 1 h 39"/>
                  <a:gd name="T46" fmla="*/ 21 w 48"/>
                  <a:gd name="T47" fmla="*/ 5 h 39"/>
                  <a:gd name="T48" fmla="*/ 18 w 48"/>
                  <a:gd name="T49" fmla="*/ 10 h 39"/>
                  <a:gd name="T50" fmla="*/ 17 w 48"/>
                  <a:gd name="T51" fmla="*/ 12 h 39"/>
                  <a:gd name="T52" fmla="*/ 17 w 48"/>
                  <a:gd name="T53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39">
                    <a:moveTo>
                      <a:pt x="0" y="39"/>
                    </a:moveTo>
                    <a:lnTo>
                      <a:pt x="22" y="27"/>
                    </a:lnTo>
                    <a:lnTo>
                      <a:pt x="22" y="27"/>
                    </a:lnTo>
                    <a:lnTo>
                      <a:pt x="26" y="30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39" y="30"/>
                    </a:lnTo>
                    <a:lnTo>
                      <a:pt x="44" y="25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8" y="15"/>
                    </a:lnTo>
                    <a:lnTo>
                      <a:pt x="48" y="15"/>
                    </a:lnTo>
                    <a:lnTo>
                      <a:pt x="47" y="12"/>
                    </a:lnTo>
                    <a:lnTo>
                      <a:pt x="46" y="9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28" y="0"/>
                    </a:lnTo>
                    <a:lnTo>
                      <a:pt x="26" y="1"/>
                    </a:lnTo>
                    <a:lnTo>
                      <a:pt x="21" y="5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7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7" name="Freeform 160"/>
              <p:cNvSpPr>
                <a:spLocks/>
              </p:cNvSpPr>
              <p:nvPr/>
            </p:nvSpPr>
            <p:spPr bwMode="auto">
              <a:xfrm>
                <a:off x="2237" y="1083"/>
                <a:ext cx="43" cy="39"/>
              </a:xfrm>
              <a:custGeom>
                <a:avLst/>
                <a:gdLst>
                  <a:gd name="T0" fmla="*/ 0 w 43"/>
                  <a:gd name="T1" fmla="*/ 0 h 39"/>
                  <a:gd name="T2" fmla="*/ 15 w 43"/>
                  <a:gd name="T3" fmla="*/ 16 h 39"/>
                  <a:gd name="T4" fmla="*/ 15 w 43"/>
                  <a:gd name="T5" fmla="*/ 16 h 39"/>
                  <a:gd name="T6" fmla="*/ 13 w 43"/>
                  <a:gd name="T7" fmla="*/ 22 h 39"/>
                  <a:gd name="T8" fmla="*/ 13 w 43"/>
                  <a:gd name="T9" fmla="*/ 25 h 39"/>
                  <a:gd name="T10" fmla="*/ 13 w 43"/>
                  <a:gd name="T11" fmla="*/ 27 h 39"/>
                  <a:gd name="T12" fmla="*/ 13 w 43"/>
                  <a:gd name="T13" fmla="*/ 27 h 39"/>
                  <a:gd name="T14" fmla="*/ 14 w 43"/>
                  <a:gd name="T15" fmla="*/ 30 h 39"/>
                  <a:gd name="T16" fmla="*/ 16 w 43"/>
                  <a:gd name="T17" fmla="*/ 33 h 39"/>
                  <a:gd name="T18" fmla="*/ 20 w 43"/>
                  <a:gd name="T19" fmla="*/ 37 h 39"/>
                  <a:gd name="T20" fmla="*/ 25 w 43"/>
                  <a:gd name="T21" fmla="*/ 38 h 39"/>
                  <a:gd name="T22" fmla="*/ 28 w 43"/>
                  <a:gd name="T23" fmla="*/ 39 h 39"/>
                  <a:gd name="T24" fmla="*/ 31 w 43"/>
                  <a:gd name="T25" fmla="*/ 38 h 39"/>
                  <a:gd name="T26" fmla="*/ 31 w 43"/>
                  <a:gd name="T27" fmla="*/ 38 h 39"/>
                  <a:gd name="T28" fmla="*/ 34 w 43"/>
                  <a:gd name="T29" fmla="*/ 37 h 39"/>
                  <a:gd name="T30" fmla="*/ 37 w 43"/>
                  <a:gd name="T31" fmla="*/ 36 h 39"/>
                  <a:gd name="T32" fmla="*/ 41 w 43"/>
                  <a:gd name="T33" fmla="*/ 31 h 39"/>
                  <a:gd name="T34" fmla="*/ 43 w 43"/>
                  <a:gd name="T35" fmla="*/ 26 h 39"/>
                  <a:gd name="T36" fmla="*/ 43 w 43"/>
                  <a:gd name="T37" fmla="*/ 23 h 39"/>
                  <a:gd name="T38" fmla="*/ 43 w 43"/>
                  <a:gd name="T39" fmla="*/ 20 h 39"/>
                  <a:gd name="T40" fmla="*/ 43 w 43"/>
                  <a:gd name="T41" fmla="*/ 20 h 39"/>
                  <a:gd name="T42" fmla="*/ 42 w 43"/>
                  <a:gd name="T43" fmla="*/ 17 h 39"/>
                  <a:gd name="T44" fmla="*/ 40 w 43"/>
                  <a:gd name="T45" fmla="*/ 15 h 39"/>
                  <a:gd name="T46" fmla="*/ 35 w 43"/>
                  <a:gd name="T47" fmla="*/ 10 h 39"/>
                  <a:gd name="T48" fmla="*/ 30 w 43"/>
                  <a:gd name="T49" fmla="*/ 8 h 39"/>
                  <a:gd name="T50" fmla="*/ 27 w 43"/>
                  <a:gd name="T51" fmla="*/ 8 h 39"/>
                  <a:gd name="T52" fmla="*/ 24 w 43"/>
                  <a:gd name="T53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39">
                    <a:moveTo>
                      <a:pt x="0" y="0"/>
                    </a:moveTo>
                    <a:lnTo>
                      <a:pt x="15" y="16"/>
                    </a:lnTo>
                    <a:lnTo>
                      <a:pt x="15" y="16"/>
                    </a:lnTo>
                    <a:lnTo>
                      <a:pt x="13" y="22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4" y="30"/>
                    </a:lnTo>
                    <a:lnTo>
                      <a:pt x="16" y="33"/>
                    </a:lnTo>
                    <a:lnTo>
                      <a:pt x="20" y="37"/>
                    </a:lnTo>
                    <a:lnTo>
                      <a:pt x="25" y="38"/>
                    </a:lnTo>
                    <a:lnTo>
                      <a:pt x="28" y="39"/>
                    </a:lnTo>
                    <a:lnTo>
                      <a:pt x="31" y="38"/>
                    </a:lnTo>
                    <a:lnTo>
                      <a:pt x="31" y="38"/>
                    </a:lnTo>
                    <a:lnTo>
                      <a:pt x="34" y="37"/>
                    </a:lnTo>
                    <a:lnTo>
                      <a:pt x="37" y="36"/>
                    </a:lnTo>
                    <a:lnTo>
                      <a:pt x="41" y="31"/>
                    </a:lnTo>
                    <a:lnTo>
                      <a:pt x="43" y="26"/>
                    </a:lnTo>
                    <a:lnTo>
                      <a:pt x="43" y="23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2" y="17"/>
                    </a:lnTo>
                    <a:lnTo>
                      <a:pt x="40" y="15"/>
                    </a:lnTo>
                    <a:lnTo>
                      <a:pt x="35" y="10"/>
                    </a:lnTo>
                    <a:lnTo>
                      <a:pt x="30" y="8"/>
                    </a:lnTo>
                    <a:lnTo>
                      <a:pt x="27" y="8"/>
                    </a:lnTo>
                    <a:lnTo>
                      <a:pt x="24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8" name="Freeform 161"/>
              <p:cNvSpPr>
                <a:spLocks/>
              </p:cNvSpPr>
              <p:nvPr/>
            </p:nvSpPr>
            <p:spPr bwMode="auto">
              <a:xfrm>
                <a:off x="2186" y="1103"/>
                <a:ext cx="31" cy="65"/>
              </a:xfrm>
              <a:custGeom>
                <a:avLst/>
                <a:gdLst>
                  <a:gd name="T0" fmla="*/ 5 w 31"/>
                  <a:gd name="T1" fmla="*/ 0 h 65"/>
                  <a:gd name="T2" fmla="*/ 9 w 31"/>
                  <a:gd name="T3" fmla="*/ 35 h 65"/>
                  <a:gd name="T4" fmla="*/ 9 w 31"/>
                  <a:gd name="T5" fmla="*/ 35 h 65"/>
                  <a:gd name="T6" fmla="*/ 4 w 31"/>
                  <a:gd name="T7" fmla="*/ 39 h 65"/>
                  <a:gd name="T8" fmla="*/ 2 w 31"/>
                  <a:gd name="T9" fmla="*/ 41 h 65"/>
                  <a:gd name="T10" fmla="*/ 1 w 31"/>
                  <a:gd name="T11" fmla="*/ 44 h 65"/>
                  <a:gd name="T12" fmla="*/ 1 w 31"/>
                  <a:gd name="T13" fmla="*/ 44 h 65"/>
                  <a:gd name="T14" fmla="*/ 0 w 31"/>
                  <a:gd name="T15" fmla="*/ 47 h 65"/>
                  <a:gd name="T16" fmla="*/ 0 w 31"/>
                  <a:gd name="T17" fmla="*/ 50 h 65"/>
                  <a:gd name="T18" fmla="*/ 1 w 31"/>
                  <a:gd name="T19" fmla="*/ 55 h 65"/>
                  <a:gd name="T20" fmla="*/ 5 w 31"/>
                  <a:gd name="T21" fmla="*/ 60 h 65"/>
                  <a:gd name="T22" fmla="*/ 7 w 31"/>
                  <a:gd name="T23" fmla="*/ 62 h 65"/>
                  <a:gd name="T24" fmla="*/ 10 w 31"/>
                  <a:gd name="T25" fmla="*/ 64 h 65"/>
                  <a:gd name="T26" fmla="*/ 10 w 31"/>
                  <a:gd name="T27" fmla="*/ 64 h 65"/>
                  <a:gd name="T28" fmla="*/ 13 w 31"/>
                  <a:gd name="T29" fmla="*/ 65 h 65"/>
                  <a:gd name="T30" fmla="*/ 16 w 31"/>
                  <a:gd name="T31" fmla="*/ 65 h 65"/>
                  <a:gd name="T32" fmla="*/ 22 w 31"/>
                  <a:gd name="T33" fmla="*/ 62 h 65"/>
                  <a:gd name="T34" fmla="*/ 27 w 31"/>
                  <a:gd name="T35" fmla="*/ 59 h 65"/>
                  <a:gd name="T36" fmla="*/ 28 w 31"/>
                  <a:gd name="T37" fmla="*/ 57 h 65"/>
                  <a:gd name="T38" fmla="*/ 30 w 31"/>
                  <a:gd name="T39" fmla="*/ 54 h 65"/>
                  <a:gd name="T40" fmla="*/ 30 w 31"/>
                  <a:gd name="T41" fmla="*/ 54 h 65"/>
                  <a:gd name="T42" fmla="*/ 30 w 31"/>
                  <a:gd name="T43" fmla="*/ 51 h 65"/>
                  <a:gd name="T44" fmla="*/ 31 w 31"/>
                  <a:gd name="T45" fmla="*/ 48 h 65"/>
                  <a:gd name="T46" fmla="*/ 29 w 31"/>
                  <a:gd name="T47" fmla="*/ 42 h 65"/>
                  <a:gd name="T48" fmla="*/ 26 w 31"/>
                  <a:gd name="T49" fmla="*/ 38 h 65"/>
                  <a:gd name="T50" fmla="*/ 23 w 31"/>
                  <a:gd name="T51" fmla="*/ 36 h 65"/>
                  <a:gd name="T52" fmla="*/ 21 w 31"/>
                  <a:gd name="T53" fmla="*/ 3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65">
                    <a:moveTo>
                      <a:pt x="5" y="0"/>
                    </a:moveTo>
                    <a:lnTo>
                      <a:pt x="9" y="35"/>
                    </a:lnTo>
                    <a:lnTo>
                      <a:pt x="9" y="35"/>
                    </a:lnTo>
                    <a:lnTo>
                      <a:pt x="4" y="39"/>
                    </a:lnTo>
                    <a:lnTo>
                      <a:pt x="2" y="41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5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22" y="62"/>
                    </a:lnTo>
                    <a:lnTo>
                      <a:pt x="27" y="59"/>
                    </a:lnTo>
                    <a:lnTo>
                      <a:pt x="28" y="57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29" y="42"/>
                    </a:lnTo>
                    <a:lnTo>
                      <a:pt x="26" y="38"/>
                    </a:lnTo>
                    <a:lnTo>
                      <a:pt x="23" y="36"/>
                    </a:lnTo>
                    <a:lnTo>
                      <a:pt x="21" y="3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79" name="Freeform 162"/>
              <p:cNvSpPr>
                <a:spLocks/>
              </p:cNvSpPr>
              <p:nvPr/>
            </p:nvSpPr>
            <p:spPr bwMode="auto">
              <a:xfrm>
                <a:off x="2064" y="1048"/>
                <a:ext cx="41" cy="32"/>
              </a:xfrm>
              <a:custGeom>
                <a:avLst/>
                <a:gdLst>
                  <a:gd name="T0" fmla="*/ 41 w 41"/>
                  <a:gd name="T1" fmla="*/ 0 h 32"/>
                  <a:gd name="T2" fmla="*/ 26 w 41"/>
                  <a:gd name="T3" fmla="*/ 6 h 32"/>
                  <a:gd name="T4" fmla="*/ 26 w 41"/>
                  <a:gd name="T5" fmla="*/ 6 h 32"/>
                  <a:gd name="T6" fmla="*/ 24 w 41"/>
                  <a:gd name="T7" fmla="*/ 5 h 32"/>
                  <a:gd name="T8" fmla="*/ 24 w 41"/>
                  <a:gd name="T9" fmla="*/ 5 h 32"/>
                  <a:gd name="T10" fmla="*/ 22 w 41"/>
                  <a:gd name="T11" fmla="*/ 3 h 32"/>
                  <a:gd name="T12" fmla="*/ 19 w 41"/>
                  <a:gd name="T13" fmla="*/ 2 h 32"/>
                  <a:gd name="T14" fmla="*/ 13 w 41"/>
                  <a:gd name="T15" fmla="*/ 1 h 32"/>
                  <a:gd name="T16" fmla="*/ 8 w 41"/>
                  <a:gd name="T17" fmla="*/ 3 h 32"/>
                  <a:gd name="T18" fmla="*/ 5 w 41"/>
                  <a:gd name="T19" fmla="*/ 5 h 32"/>
                  <a:gd name="T20" fmla="*/ 3 w 41"/>
                  <a:gd name="T21" fmla="*/ 7 h 32"/>
                  <a:gd name="T22" fmla="*/ 3 w 41"/>
                  <a:gd name="T23" fmla="*/ 7 h 32"/>
                  <a:gd name="T24" fmla="*/ 2 w 41"/>
                  <a:gd name="T25" fmla="*/ 9 h 32"/>
                  <a:gd name="T26" fmla="*/ 0 w 41"/>
                  <a:gd name="T27" fmla="*/ 13 h 32"/>
                  <a:gd name="T28" fmla="*/ 0 w 41"/>
                  <a:gd name="T29" fmla="*/ 19 h 32"/>
                  <a:gd name="T30" fmla="*/ 2 w 41"/>
                  <a:gd name="T31" fmla="*/ 24 h 32"/>
                  <a:gd name="T32" fmla="*/ 3 w 41"/>
                  <a:gd name="T33" fmla="*/ 27 h 32"/>
                  <a:gd name="T34" fmla="*/ 5 w 41"/>
                  <a:gd name="T35" fmla="*/ 29 h 32"/>
                  <a:gd name="T36" fmla="*/ 5 w 41"/>
                  <a:gd name="T37" fmla="*/ 29 h 32"/>
                  <a:gd name="T38" fmla="*/ 8 w 41"/>
                  <a:gd name="T39" fmla="*/ 31 h 32"/>
                  <a:gd name="T40" fmla="*/ 11 w 41"/>
                  <a:gd name="T41" fmla="*/ 32 h 32"/>
                  <a:gd name="T42" fmla="*/ 16 w 41"/>
                  <a:gd name="T43" fmla="*/ 32 h 32"/>
                  <a:gd name="T44" fmla="*/ 22 w 41"/>
                  <a:gd name="T45" fmla="*/ 30 h 32"/>
                  <a:gd name="T46" fmla="*/ 24 w 41"/>
                  <a:gd name="T47" fmla="*/ 29 h 32"/>
                  <a:gd name="T48" fmla="*/ 26 w 41"/>
                  <a:gd name="T4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2">
                    <a:moveTo>
                      <a:pt x="41" y="0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3"/>
                    </a:lnTo>
                    <a:lnTo>
                      <a:pt x="19" y="2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5" y="29"/>
                    </a:lnTo>
                    <a:lnTo>
                      <a:pt x="8" y="31"/>
                    </a:lnTo>
                    <a:lnTo>
                      <a:pt x="11" y="32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4" y="29"/>
                    </a:lnTo>
                    <a:lnTo>
                      <a:pt x="26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0" name="Freeform 163"/>
              <p:cNvSpPr>
                <a:spLocks/>
              </p:cNvSpPr>
              <p:nvPr/>
            </p:nvSpPr>
            <p:spPr bwMode="auto">
              <a:xfrm>
                <a:off x="2109" y="1088"/>
                <a:ext cx="30" cy="52"/>
              </a:xfrm>
              <a:custGeom>
                <a:avLst/>
                <a:gdLst>
                  <a:gd name="T0" fmla="*/ 29 w 30"/>
                  <a:gd name="T1" fmla="*/ 0 h 52"/>
                  <a:gd name="T2" fmla="*/ 17 w 30"/>
                  <a:gd name="T3" fmla="*/ 21 h 52"/>
                  <a:gd name="T4" fmla="*/ 17 w 30"/>
                  <a:gd name="T5" fmla="*/ 21 h 52"/>
                  <a:gd name="T6" fmla="*/ 15 w 30"/>
                  <a:gd name="T7" fmla="*/ 21 h 52"/>
                  <a:gd name="T8" fmla="*/ 15 w 30"/>
                  <a:gd name="T9" fmla="*/ 21 h 52"/>
                  <a:gd name="T10" fmla="*/ 12 w 30"/>
                  <a:gd name="T11" fmla="*/ 21 h 52"/>
                  <a:gd name="T12" fmla="*/ 9 w 30"/>
                  <a:gd name="T13" fmla="*/ 22 h 52"/>
                  <a:gd name="T14" fmla="*/ 4 w 30"/>
                  <a:gd name="T15" fmla="*/ 25 h 52"/>
                  <a:gd name="T16" fmla="*/ 1 w 30"/>
                  <a:gd name="T17" fmla="*/ 30 h 52"/>
                  <a:gd name="T18" fmla="*/ 0 w 30"/>
                  <a:gd name="T19" fmla="*/ 33 h 52"/>
                  <a:gd name="T20" fmla="*/ 0 w 30"/>
                  <a:gd name="T21" fmla="*/ 36 h 52"/>
                  <a:gd name="T22" fmla="*/ 0 w 30"/>
                  <a:gd name="T23" fmla="*/ 36 h 52"/>
                  <a:gd name="T24" fmla="*/ 0 w 30"/>
                  <a:gd name="T25" fmla="*/ 39 h 52"/>
                  <a:gd name="T26" fmla="*/ 1 w 30"/>
                  <a:gd name="T27" fmla="*/ 43 h 52"/>
                  <a:gd name="T28" fmla="*/ 4 w 30"/>
                  <a:gd name="T29" fmla="*/ 47 h 52"/>
                  <a:gd name="T30" fmla="*/ 9 w 30"/>
                  <a:gd name="T31" fmla="*/ 51 h 52"/>
                  <a:gd name="T32" fmla="*/ 11 w 30"/>
                  <a:gd name="T33" fmla="*/ 51 h 52"/>
                  <a:gd name="T34" fmla="*/ 14 w 30"/>
                  <a:gd name="T35" fmla="*/ 52 h 52"/>
                  <a:gd name="T36" fmla="*/ 14 w 30"/>
                  <a:gd name="T37" fmla="*/ 52 h 52"/>
                  <a:gd name="T38" fmla="*/ 17 w 30"/>
                  <a:gd name="T39" fmla="*/ 52 h 52"/>
                  <a:gd name="T40" fmla="*/ 20 w 30"/>
                  <a:gd name="T41" fmla="*/ 51 h 52"/>
                  <a:gd name="T42" fmla="*/ 26 w 30"/>
                  <a:gd name="T43" fmla="*/ 48 h 52"/>
                  <a:gd name="T44" fmla="*/ 29 w 30"/>
                  <a:gd name="T45" fmla="*/ 43 h 52"/>
                  <a:gd name="T46" fmla="*/ 30 w 30"/>
                  <a:gd name="T47" fmla="*/ 39 h 52"/>
                  <a:gd name="T48" fmla="*/ 30 w 30"/>
                  <a:gd name="T49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52">
                    <a:moveTo>
                      <a:pt x="29" y="0"/>
                    </a:moveTo>
                    <a:lnTo>
                      <a:pt x="17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2" y="21"/>
                    </a:lnTo>
                    <a:lnTo>
                      <a:pt x="9" y="22"/>
                    </a:lnTo>
                    <a:lnTo>
                      <a:pt x="4" y="25"/>
                    </a:lnTo>
                    <a:lnTo>
                      <a:pt x="1" y="3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3"/>
                    </a:lnTo>
                    <a:lnTo>
                      <a:pt x="4" y="47"/>
                    </a:lnTo>
                    <a:lnTo>
                      <a:pt x="9" y="51"/>
                    </a:lnTo>
                    <a:lnTo>
                      <a:pt x="11" y="51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0" y="51"/>
                    </a:lnTo>
                    <a:lnTo>
                      <a:pt x="26" y="48"/>
                    </a:lnTo>
                    <a:lnTo>
                      <a:pt x="29" y="43"/>
                    </a:lnTo>
                    <a:lnTo>
                      <a:pt x="30" y="39"/>
                    </a:lnTo>
                    <a:lnTo>
                      <a:pt x="3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1" name="Freeform 164"/>
              <p:cNvSpPr>
                <a:spLocks/>
              </p:cNvSpPr>
              <p:nvPr/>
            </p:nvSpPr>
            <p:spPr bwMode="auto">
              <a:xfrm>
                <a:off x="2913" y="1206"/>
                <a:ext cx="175" cy="117"/>
              </a:xfrm>
              <a:custGeom>
                <a:avLst/>
                <a:gdLst>
                  <a:gd name="T0" fmla="*/ 171 w 175"/>
                  <a:gd name="T1" fmla="*/ 69 h 117"/>
                  <a:gd name="T2" fmla="*/ 144 w 175"/>
                  <a:gd name="T3" fmla="*/ 7 h 117"/>
                  <a:gd name="T4" fmla="*/ 144 w 175"/>
                  <a:gd name="T5" fmla="*/ 7 h 117"/>
                  <a:gd name="T6" fmla="*/ 142 w 175"/>
                  <a:gd name="T7" fmla="*/ 4 h 117"/>
                  <a:gd name="T8" fmla="*/ 140 w 175"/>
                  <a:gd name="T9" fmla="*/ 2 h 117"/>
                  <a:gd name="T10" fmla="*/ 137 w 175"/>
                  <a:gd name="T11" fmla="*/ 1 h 117"/>
                  <a:gd name="T12" fmla="*/ 134 w 175"/>
                  <a:gd name="T13" fmla="*/ 0 h 117"/>
                  <a:gd name="T14" fmla="*/ 41 w 175"/>
                  <a:gd name="T15" fmla="*/ 0 h 117"/>
                  <a:gd name="T16" fmla="*/ 41 w 175"/>
                  <a:gd name="T17" fmla="*/ 0 h 117"/>
                  <a:gd name="T18" fmla="*/ 41 w 175"/>
                  <a:gd name="T19" fmla="*/ 0 h 117"/>
                  <a:gd name="T20" fmla="*/ 41 w 175"/>
                  <a:gd name="T21" fmla="*/ 0 h 117"/>
                  <a:gd name="T22" fmla="*/ 38 w 175"/>
                  <a:gd name="T23" fmla="*/ 1 h 117"/>
                  <a:gd name="T24" fmla="*/ 35 w 175"/>
                  <a:gd name="T25" fmla="*/ 2 h 117"/>
                  <a:gd name="T26" fmla="*/ 33 w 175"/>
                  <a:gd name="T27" fmla="*/ 4 h 117"/>
                  <a:gd name="T28" fmla="*/ 31 w 175"/>
                  <a:gd name="T29" fmla="*/ 7 h 117"/>
                  <a:gd name="T30" fmla="*/ 4 w 175"/>
                  <a:gd name="T31" fmla="*/ 69 h 117"/>
                  <a:gd name="T32" fmla="*/ 4 w 175"/>
                  <a:gd name="T33" fmla="*/ 69 h 117"/>
                  <a:gd name="T34" fmla="*/ 2 w 175"/>
                  <a:gd name="T35" fmla="*/ 76 h 117"/>
                  <a:gd name="T36" fmla="*/ 0 w 175"/>
                  <a:gd name="T37" fmla="*/ 85 h 117"/>
                  <a:gd name="T38" fmla="*/ 0 w 175"/>
                  <a:gd name="T39" fmla="*/ 85 h 117"/>
                  <a:gd name="T40" fmla="*/ 0 w 175"/>
                  <a:gd name="T41" fmla="*/ 85 h 117"/>
                  <a:gd name="T42" fmla="*/ 0 w 175"/>
                  <a:gd name="T43" fmla="*/ 85 h 117"/>
                  <a:gd name="T44" fmla="*/ 0 w 175"/>
                  <a:gd name="T45" fmla="*/ 110 h 117"/>
                  <a:gd name="T46" fmla="*/ 0 w 175"/>
                  <a:gd name="T47" fmla="*/ 110 h 117"/>
                  <a:gd name="T48" fmla="*/ 1 w 175"/>
                  <a:gd name="T49" fmla="*/ 113 h 117"/>
                  <a:gd name="T50" fmla="*/ 2 w 175"/>
                  <a:gd name="T51" fmla="*/ 115 h 117"/>
                  <a:gd name="T52" fmla="*/ 4 w 175"/>
                  <a:gd name="T53" fmla="*/ 116 h 117"/>
                  <a:gd name="T54" fmla="*/ 6 w 175"/>
                  <a:gd name="T55" fmla="*/ 117 h 117"/>
                  <a:gd name="T56" fmla="*/ 6 w 175"/>
                  <a:gd name="T57" fmla="*/ 117 h 117"/>
                  <a:gd name="T58" fmla="*/ 7 w 175"/>
                  <a:gd name="T59" fmla="*/ 117 h 117"/>
                  <a:gd name="T60" fmla="*/ 169 w 175"/>
                  <a:gd name="T61" fmla="*/ 117 h 117"/>
                  <a:gd name="T62" fmla="*/ 169 w 175"/>
                  <a:gd name="T63" fmla="*/ 117 h 117"/>
                  <a:gd name="T64" fmla="*/ 171 w 175"/>
                  <a:gd name="T65" fmla="*/ 116 h 117"/>
                  <a:gd name="T66" fmla="*/ 173 w 175"/>
                  <a:gd name="T67" fmla="*/ 115 h 117"/>
                  <a:gd name="T68" fmla="*/ 174 w 175"/>
                  <a:gd name="T69" fmla="*/ 113 h 117"/>
                  <a:gd name="T70" fmla="*/ 175 w 175"/>
                  <a:gd name="T71" fmla="*/ 110 h 117"/>
                  <a:gd name="T72" fmla="*/ 175 w 175"/>
                  <a:gd name="T73" fmla="*/ 85 h 117"/>
                  <a:gd name="T74" fmla="*/ 175 w 175"/>
                  <a:gd name="T75" fmla="*/ 85 h 117"/>
                  <a:gd name="T76" fmla="*/ 174 w 175"/>
                  <a:gd name="T77" fmla="*/ 77 h 117"/>
                  <a:gd name="T78" fmla="*/ 171 w 175"/>
                  <a:gd name="T79" fmla="*/ 69 h 117"/>
                  <a:gd name="T80" fmla="*/ 171 w 175"/>
                  <a:gd name="T81" fmla="*/ 6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17">
                    <a:moveTo>
                      <a:pt x="171" y="69"/>
                    </a:moveTo>
                    <a:lnTo>
                      <a:pt x="144" y="7"/>
                    </a:lnTo>
                    <a:lnTo>
                      <a:pt x="144" y="7"/>
                    </a:lnTo>
                    <a:lnTo>
                      <a:pt x="142" y="4"/>
                    </a:lnTo>
                    <a:lnTo>
                      <a:pt x="140" y="2"/>
                    </a:lnTo>
                    <a:lnTo>
                      <a:pt x="137" y="1"/>
                    </a:lnTo>
                    <a:lnTo>
                      <a:pt x="134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8" y="1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1" y="7"/>
                    </a:lnTo>
                    <a:lnTo>
                      <a:pt x="4" y="69"/>
                    </a:lnTo>
                    <a:lnTo>
                      <a:pt x="4" y="69"/>
                    </a:lnTo>
                    <a:lnTo>
                      <a:pt x="2" y="76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8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2" y="115"/>
                    </a:lnTo>
                    <a:lnTo>
                      <a:pt x="4" y="116"/>
                    </a:lnTo>
                    <a:lnTo>
                      <a:pt x="6" y="117"/>
                    </a:lnTo>
                    <a:lnTo>
                      <a:pt x="6" y="117"/>
                    </a:lnTo>
                    <a:lnTo>
                      <a:pt x="7" y="117"/>
                    </a:lnTo>
                    <a:lnTo>
                      <a:pt x="169" y="117"/>
                    </a:lnTo>
                    <a:lnTo>
                      <a:pt x="169" y="117"/>
                    </a:lnTo>
                    <a:lnTo>
                      <a:pt x="171" y="116"/>
                    </a:lnTo>
                    <a:lnTo>
                      <a:pt x="173" y="115"/>
                    </a:lnTo>
                    <a:lnTo>
                      <a:pt x="174" y="113"/>
                    </a:lnTo>
                    <a:lnTo>
                      <a:pt x="175" y="110"/>
                    </a:lnTo>
                    <a:lnTo>
                      <a:pt x="175" y="85"/>
                    </a:lnTo>
                    <a:lnTo>
                      <a:pt x="175" y="85"/>
                    </a:lnTo>
                    <a:lnTo>
                      <a:pt x="174" y="77"/>
                    </a:lnTo>
                    <a:lnTo>
                      <a:pt x="171" y="69"/>
                    </a:lnTo>
                    <a:lnTo>
                      <a:pt x="171" y="6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2" name="Freeform 165"/>
              <p:cNvSpPr>
                <a:spLocks/>
              </p:cNvSpPr>
              <p:nvPr/>
            </p:nvSpPr>
            <p:spPr bwMode="auto">
              <a:xfrm>
                <a:off x="2986" y="1224"/>
                <a:ext cx="14" cy="7"/>
              </a:xfrm>
              <a:custGeom>
                <a:avLst/>
                <a:gdLst>
                  <a:gd name="T0" fmla="*/ 0 w 14"/>
                  <a:gd name="T1" fmla="*/ 7 h 7"/>
                  <a:gd name="T2" fmla="*/ 0 w 14"/>
                  <a:gd name="T3" fmla="*/ 0 h 7"/>
                  <a:gd name="T4" fmla="*/ 14 w 1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3" name="Freeform 166"/>
              <p:cNvSpPr>
                <a:spLocks/>
              </p:cNvSpPr>
              <p:nvPr/>
            </p:nvSpPr>
            <p:spPr bwMode="auto">
              <a:xfrm>
                <a:off x="2984" y="1239"/>
                <a:ext cx="16" cy="8"/>
              </a:xfrm>
              <a:custGeom>
                <a:avLst/>
                <a:gdLst>
                  <a:gd name="T0" fmla="*/ 0 w 16"/>
                  <a:gd name="T1" fmla="*/ 8 h 8"/>
                  <a:gd name="T2" fmla="*/ 1 w 16"/>
                  <a:gd name="T3" fmla="*/ 0 h 8"/>
                  <a:gd name="T4" fmla="*/ 16 w 1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lnTo>
                      <a:pt x="1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4" name="Freeform 167"/>
              <p:cNvSpPr>
                <a:spLocks/>
              </p:cNvSpPr>
              <p:nvPr/>
            </p:nvSpPr>
            <p:spPr bwMode="auto">
              <a:xfrm>
                <a:off x="2946" y="1224"/>
                <a:ext cx="29" cy="42"/>
              </a:xfrm>
              <a:custGeom>
                <a:avLst/>
                <a:gdLst>
                  <a:gd name="T0" fmla="*/ 0 w 29"/>
                  <a:gd name="T1" fmla="*/ 42 h 42"/>
                  <a:gd name="T2" fmla="*/ 10 w 29"/>
                  <a:gd name="T3" fmla="*/ 0 h 42"/>
                  <a:gd name="T4" fmla="*/ 29 w 29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42">
                    <a:moveTo>
                      <a:pt x="0" y="42"/>
                    </a:moveTo>
                    <a:lnTo>
                      <a:pt x="10" y="0"/>
                    </a:lnTo>
                    <a:lnTo>
                      <a:pt x="2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5" name="Freeform 168"/>
              <p:cNvSpPr>
                <a:spLocks/>
              </p:cNvSpPr>
              <p:nvPr/>
            </p:nvSpPr>
            <p:spPr bwMode="auto">
              <a:xfrm>
                <a:off x="2983" y="1256"/>
                <a:ext cx="17" cy="10"/>
              </a:xfrm>
              <a:custGeom>
                <a:avLst/>
                <a:gdLst>
                  <a:gd name="T0" fmla="*/ 0 w 17"/>
                  <a:gd name="T1" fmla="*/ 10 h 10"/>
                  <a:gd name="T2" fmla="*/ 1 w 17"/>
                  <a:gd name="T3" fmla="*/ 0 h 10"/>
                  <a:gd name="T4" fmla="*/ 17 w 1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lnTo>
                      <a:pt x="1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6" name="Freeform 169"/>
              <p:cNvSpPr>
                <a:spLocks/>
              </p:cNvSpPr>
              <p:nvPr/>
            </p:nvSpPr>
            <p:spPr bwMode="auto">
              <a:xfrm>
                <a:off x="3010" y="1224"/>
                <a:ext cx="12" cy="7"/>
              </a:xfrm>
              <a:custGeom>
                <a:avLst/>
                <a:gdLst>
                  <a:gd name="T0" fmla="*/ 0 w 12"/>
                  <a:gd name="T1" fmla="*/ 7 h 7"/>
                  <a:gd name="T2" fmla="*/ 0 w 12"/>
                  <a:gd name="T3" fmla="*/ 0 h 7"/>
                  <a:gd name="T4" fmla="*/ 12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lnTo>
                      <a:pt x="0" y="0"/>
                    </a:lnTo>
                    <a:lnTo>
                      <a:pt x="12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7" name="Freeform 170"/>
              <p:cNvSpPr>
                <a:spLocks/>
              </p:cNvSpPr>
              <p:nvPr/>
            </p:nvSpPr>
            <p:spPr bwMode="auto">
              <a:xfrm>
                <a:off x="3010" y="1239"/>
                <a:ext cx="14" cy="8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8" name="Freeform 171"/>
              <p:cNvSpPr>
                <a:spLocks/>
              </p:cNvSpPr>
              <p:nvPr/>
            </p:nvSpPr>
            <p:spPr bwMode="auto">
              <a:xfrm>
                <a:off x="3011" y="1256"/>
                <a:ext cx="15" cy="10"/>
              </a:xfrm>
              <a:custGeom>
                <a:avLst/>
                <a:gdLst>
                  <a:gd name="T0" fmla="*/ 0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89" name="Freeform 172"/>
              <p:cNvSpPr>
                <a:spLocks/>
              </p:cNvSpPr>
              <p:nvPr/>
            </p:nvSpPr>
            <p:spPr bwMode="auto">
              <a:xfrm>
                <a:off x="3032" y="1224"/>
                <a:ext cx="13" cy="7"/>
              </a:xfrm>
              <a:custGeom>
                <a:avLst/>
                <a:gdLst>
                  <a:gd name="T0" fmla="*/ 1 w 13"/>
                  <a:gd name="T1" fmla="*/ 7 h 7"/>
                  <a:gd name="T2" fmla="*/ 0 w 13"/>
                  <a:gd name="T3" fmla="*/ 0 h 7"/>
                  <a:gd name="T4" fmla="*/ 13 w 1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1" y="7"/>
                    </a:moveTo>
                    <a:lnTo>
                      <a:pt x="0" y="0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0" name="Freeform 173"/>
              <p:cNvSpPr>
                <a:spLocks/>
              </p:cNvSpPr>
              <p:nvPr/>
            </p:nvSpPr>
            <p:spPr bwMode="auto">
              <a:xfrm>
                <a:off x="3035" y="1239"/>
                <a:ext cx="14" cy="8"/>
              </a:xfrm>
              <a:custGeom>
                <a:avLst/>
                <a:gdLst>
                  <a:gd name="T0" fmla="*/ 1 w 14"/>
                  <a:gd name="T1" fmla="*/ 8 h 8"/>
                  <a:gd name="T2" fmla="*/ 0 w 14"/>
                  <a:gd name="T3" fmla="*/ 0 h 8"/>
                  <a:gd name="T4" fmla="*/ 14 w 1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lnTo>
                      <a:pt x="0" y="0"/>
                    </a:lnTo>
                    <a:lnTo>
                      <a:pt x="1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1" name="Freeform 174"/>
              <p:cNvSpPr>
                <a:spLocks/>
              </p:cNvSpPr>
              <p:nvPr/>
            </p:nvSpPr>
            <p:spPr bwMode="auto">
              <a:xfrm>
                <a:off x="3038" y="1256"/>
                <a:ext cx="15" cy="10"/>
              </a:xfrm>
              <a:custGeom>
                <a:avLst/>
                <a:gdLst>
                  <a:gd name="T0" fmla="*/ 1 w 15"/>
                  <a:gd name="T1" fmla="*/ 10 h 10"/>
                  <a:gd name="T2" fmla="*/ 0 w 15"/>
                  <a:gd name="T3" fmla="*/ 0 h 10"/>
                  <a:gd name="T4" fmla="*/ 15 w 15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1" y="10"/>
                    </a:moveTo>
                    <a:lnTo>
                      <a:pt x="0" y="0"/>
                    </a:lnTo>
                    <a:lnTo>
                      <a:pt x="1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2" name="Freeform 175"/>
              <p:cNvSpPr>
                <a:spLocks/>
              </p:cNvSpPr>
              <p:nvPr/>
            </p:nvSpPr>
            <p:spPr bwMode="auto">
              <a:xfrm>
                <a:off x="2869" y="1245"/>
                <a:ext cx="33" cy="50"/>
              </a:xfrm>
              <a:custGeom>
                <a:avLst/>
                <a:gdLst>
                  <a:gd name="T0" fmla="*/ 10 w 33"/>
                  <a:gd name="T1" fmla="*/ 0 h 50"/>
                  <a:gd name="T2" fmla="*/ 10 w 33"/>
                  <a:gd name="T3" fmla="*/ 0 h 50"/>
                  <a:gd name="T4" fmla="*/ 6 w 33"/>
                  <a:gd name="T5" fmla="*/ 4 h 50"/>
                  <a:gd name="T6" fmla="*/ 3 w 33"/>
                  <a:gd name="T7" fmla="*/ 8 h 50"/>
                  <a:gd name="T8" fmla="*/ 1 w 33"/>
                  <a:gd name="T9" fmla="*/ 13 h 50"/>
                  <a:gd name="T10" fmla="*/ 0 w 33"/>
                  <a:gd name="T11" fmla="*/ 18 h 50"/>
                  <a:gd name="T12" fmla="*/ 0 w 33"/>
                  <a:gd name="T13" fmla="*/ 18 h 50"/>
                  <a:gd name="T14" fmla="*/ 1 w 33"/>
                  <a:gd name="T15" fmla="*/ 23 h 50"/>
                  <a:gd name="T16" fmla="*/ 3 w 33"/>
                  <a:gd name="T17" fmla="*/ 28 h 50"/>
                  <a:gd name="T18" fmla="*/ 6 w 33"/>
                  <a:gd name="T19" fmla="*/ 33 h 50"/>
                  <a:gd name="T20" fmla="*/ 10 w 33"/>
                  <a:gd name="T21" fmla="*/ 37 h 50"/>
                  <a:gd name="T22" fmla="*/ 10 w 33"/>
                  <a:gd name="T23" fmla="*/ 37 h 50"/>
                  <a:gd name="T24" fmla="*/ 20 w 33"/>
                  <a:gd name="T25" fmla="*/ 44 h 50"/>
                  <a:gd name="T26" fmla="*/ 33 w 33"/>
                  <a:gd name="T2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50">
                    <a:moveTo>
                      <a:pt x="10" y="0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3" y="28"/>
                    </a:lnTo>
                    <a:lnTo>
                      <a:pt x="6" y="33"/>
                    </a:lnTo>
                    <a:lnTo>
                      <a:pt x="10" y="37"/>
                    </a:lnTo>
                    <a:lnTo>
                      <a:pt x="10" y="37"/>
                    </a:lnTo>
                    <a:lnTo>
                      <a:pt x="20" y="44"/>
                    </a:lnTo>
                    <a:lnTo>
                      <a:pt x="33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3" name="Freeform 176"/>
              <p:cNvSpPr>
                <a:spLocks/>
              </p:cNvSpPr>
              <p:nvPr/>
            </p:nvSpPr>
            <p:spPr bwMode="auto">
              <a:xfrm>
                <a:off x="2888" y="1174"/>
                <a:ext cx="227" cy="66"/>
              </a:xfrm>
              <a:custGeom>
                <a:avLst/>
                <a:gdLst>
                  <a:gd name="T0" fmla="*/ 39 w 227"/>
                  <a:gd name="T1" fmla="*/ 66 h 66"/>
                  <a:gd name="T2" fmla="*/ 39 w 227"/>
                  <a:gd name="T3" fmla="*/ 66 h 66"/>
                  <a:gd name="T4" fmla="*/ 3 w 227"/>
                  <a:gd name="T5" fmla="*/ 66 h 66"/>
                  <a:gd name="T6" fmla="*/ 3 w 227"/>
                  <a:gd name="T7" fmla="*/ 66 h 66"/>
                  <a:gd name="T8" fmla="*/ 0 w 227"/>
                  <a:gd name="T9" fmla="*/ 57 h 66"/>
                  <a:gd name="T10" fmla="*/ 0 w 227"/>
                  <a:gd name="T11" fmla="*/ 49 h 66"/>
                  <a:gd name="T12" fmla="*/ 3 w 227"/>
                  <a:gd name="T13" fmla="*/ 41 h 66"/>
                  <a:gd name="T14" fmla="*/ 4 w 227"/>
                  <a:gd name="T15" fmla="*/ 34 h 66"/>
                  <a:gd name="T16" fmla="*/ 4 w 227"/>
                  <a:gd name="T17" fmla="*/ 34 h 66"/>
                  <a:gd name="T18" fmla="*/ 8 w 227"/>
                  <a:gd name="T19" fmla="*/ 30 h 66"/>
                  <a:gd name="T20" fmla="*/ 12 w 227"/>
                  <a:gd name="T21" fmla="*/ 25 h 66"/>
                  <a:gd name="T22" fmla="*/ 22 w 227"/>
                  <a:gd name="T23" fmla="*/ 18 h 66"/>
                  <a:gd name="T24" fmla="*/ 34 w 227"/>
                  <a:gd name="T25" fmla="*/ 12 h 66"/>
                  <a:gd name="T26" fmla="*/ 48 w 227"/>
                  <a:gd name="T27" fmla="*/ 8 h 66"/>
                  <a:gd name="T28" fmla="*/ 63 w 227"/>
                  <a:gd name="T29" fmla="*/ 4 h 66"/>
                  <a:gd name="T30" fmla="*/ 79 w 227"/>
                  <a:gd name="T31" fmla="*/ 2 h 66"/>
                  <a:gd name="T32" fmla="*/ 96 w 227"/>
                  <a:gd name="T33" fmla="*/ 1 h 66"/>
                  <a:gd name="T34" fmla="*/ 114 w 227"/>
                  <a:gd name="T35" fmla="*/ 0 h 66"/>
                  <a:gd name="T36" fmla="*/ 114 w 227"/>
                  <a:gd name="T37" fmla="*/ 0 h 66"/>
                  <a:gd name="T38" fmla="*/ 131 w 227"/>
                  <a:gd name="T39" fmla="*/ 1 h 66"/>
                  <a:gd name="T40" fmla="*/ 148 w 227"/>
                  <a:gd name="T41" fmla="*/ 2 h 66"/>
                  <a:gd name="T42" fmla="*/ 164 w 227"/>
                  <a:gd name="T43" fmla="*/ 4 h 66"/>
                  <a:gd name="T44" fmla="*/ 179 w 227"/>
                  <a:gd name="T45" fmla="*/ 8 h 66"/>
                  <a:gd name="T46" fmla="*/ 193 w 227"/>
                  <a:gd name="T47" fmla="*/ 12 h 66"/>
                  <a:gd name="T48" fmla="*/ 205 w 227"/>
                  <a:gd name="T49" fmla="*/ 18 h 66"/>
                  <a:gd name="T50" fmla="*/ 215 w 227"/>
                  <a:gd name="T51" fmla="*/ 25 h 66"/>
                  <a:gd name="T52" fmla="*/ 220 w 227"/>
                  <a:gd name="T53" fmla="*/ 30 h 66"/>
                  <a:gd name="T54" fmla="*/ 223 w 227"/>
                  <a:gd name="T55" fmla="*/ 34 h 66"/>
                  <a:gd name="T56" fmla="*/ 223 w 227"/>
                  <a:gd name="T57" fmla="*/ 34 h 66"/>
                  <a:gd name="T58" fmla="*/ 225 w 227"/>
                  <a:gd name="T59" fmla="*/ 41 h 66"/>
                  <a:gd name="T60" fmla="*/ 226 w 227"/>
                  <a:gd name="T61" fmla="*/ 49 h 66"/>
                  <a:gd name="T62" fmla="*/ 227 w 227"/>
                  <a:gd name="T63" fmla="*/ 57 h 66"/>
                  <a:gd name="T64" fmla="*/ 225 w 227"/>
                  <a:gd name="T65" fmla="*/ 66 h 66"/>
                  <a:gd name="T66" fmla="*/ 225 w 227"/>
                  <a:gd name="T67" fmla="*/ 66 h 66"/>
                  <a:gd name="T68" fmla="*/ 188 w 227"/>
                  <a:gd name="T6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7" h="66">
                    <a:moveTo>
                      <a:pt x="39" y="66"/>
                    </a:moveTo>
                    <a:lnTo>
                      <a:pt x="39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0" y="57"/>
                    </a:lnTo>
                    <a:lnTo>
                      <a:pt x="0" y="49"/>
                    </a:lnTo>
                    <a:lnTo>
                      <a:pt x="3" y="41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8" y="30"/>
                    </a:lnTo>
                    <a:lnTo>
                      <a:pt x="12" y="25"/>
                    </a:lnTo>
                    <a:lnTo>
                      <a:pt x="22" y="18"/>
                    </a:lnTo>
                    <a:lnTo>
                      <a:pt x="34" y="12"/>
                    </a:lnTo>
                    <a:lnTo>
                      <a:pt x="48" y="8"/>
                    </a:lnTo>
                    <a:lnTo>
                      <a:pt x="63" y="4"/>
                    </a:lnTo>
                    <a:lnTo>
                      <a:pt x="79" y="2"/>
                    </a:lnTo>
                    <a:lnTo>
                      <a:pt x="96" y="1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31" y="1"/>
                    </a:lnTo>
                    <a:lnTo>
                      <a:pt x="148" y="2"/>
                    </a:lnTo>
                    <a:lnTo>
                      <a:pt x="164" y="4"/>
                    </a:lnTo>
                    <a:lnTo>
                      <a:pt x="179" y="8"/>
                    </a:lnTo>
                    <a:lnTo>
                      <a:pt x="193" y="12"/>
                    </a:lnTo>
                    <a:lnTo>
                      <a:pt x="205" y="18"/>
                    </a:lnTo>
                    <a:lnTo>
                      <a:pt x="215" y="25"/>
                    </a:lnTo>
                    <a:lnTo>
                      <a:pt x="220" y="30"/>
                    </a:lnTo>
                    <a:lnTo>
                      <a:pt x="223" y="34"/>
                    </a:lnTo>
                    <a:lnTo>
                      <a:pt x="223" y="34"/>
                    </a:lnTo>
                    <a:lnTo>
                      <a:pt x="225" y="41"/>
                    </a:lnTo>
                    <a:lnTo>
                      <a:pt x="226" y="49"/>
                    </a:lnTo>
                    <a:lnTo>
                      <a:pt x="227" y="57"/>
                    </a:lnTo>
                    <a:lnTo>
                      <a:pt x="225" y="66"/>
                    </a:lnTo>
                    <a:lnTo>
                      <a:pt x="225" y="66"/>
                    </a:lnTo>
                    <a:lnTo>
                      <a:pt x="188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4" name="Freeform 177"/>
              <p:cNvSpPr>
                <a:spLocks/>
              </p:cNvSpPr>
              <p:nvPr/>
            </p:nvSpPr>
            <p:spPr bwMode="auto">
              <a:xfrm>
                <a:off x="4704" y="2660"/>
                <a:ext cx="118" cy="30"/>
              </a:xfrm>
              <a:custGeom>
                <a:avLst/>
                <a:gdLst>
                  <a:gd name="T0" fmla="*/ 118 w 118"/>
                  <a:gd name="T1" fmla="*/ 30 h 30"/>
                  <a:gd name="T2" fmla="*/ 118 w 118"/>
                  <a:gd name="T3" fmla="*/ 30 h 30"/>
                  <a:gd name="T4" fmla="*/ 107 w 118"/>
                  <a:gd name="T5" fmla="*/ 17 h 30"/>
                  <a:gd name="T6" fmla="*/ 102 w 118"/>
                  <a:gd name="T7" fmla="*/ 11 h 30"/>
                  <a:gd name="T8" fmla="*/ 102 w 118"/>
                  <a:gd name="T9" fmla="*/ 11 h 30"/>
                  <a:gd name="T10" fmla="*/ 98 w 118"/>
                  <a:gd name="T11" fmla="*/ 9 h 30"/>
                  <a:gd name="T12" fmla="*/ 94 w 118"/>
                  <a:gd name="T13" fmla="*/ 7 h 30"/>
                  <a:gd name="T14" fmla="*/ 84 w 118"/>
                  <a:gd name="T15" fmla="*/ 3 h 30"/>
                  <a:gd name="T16" fmla="*/ 72 w 118"/>
                  <a:gd name="T17" fmla="*/ 1 h 30"/>
                  <a:gd name="T18" fmla="*/ 59 w 118"/>
                  <a:gd name="T19" fmla="*/ 0 h 30"/>
                  <a:gd name="T20" fmla="*/ 59 w 118"/>
                  <a:gd name="T21" fmla="*/ 0 h 30"/>
                  <a:gd name="T22" fmla="*/ 46 w 118"/>
                  <a:gd name="T23" fmla="*/ 1 h 30"/>
                  <a:gd name="T24" fmla="*/ 35 w 118"/>
                  <a:gd name="T25" fmla="*/ 3 h 30"/>
                  <a:gd name="T26" fmla="*/ 24 w 118"/>
                  <a:gd name="T27" fmla="*/ 7 h 30"/>
                  <a:gd name="T28" fmla="*/ 20 w 118"/>
                  <a:gd name="T29" fmla="*/ 9 h 30"/>
                  <a:gd name="T30" fmla="*/ 17 w 118"/>
                  <a:gd name="T31" fmla="*/ 11 h 30"/>
                  <a:gd name="T32" fmla="*/ 17 w 118"/>
                  <a:gd name="T33" fmla="*/ 11 h 30"/>
                  <a:gd name="T34" fmla="*/ 11 w 118"/>
                  <a:gd name="T35" fmla="*/ 17 h 30"/>
                  <a:gd name="T36" fmla="*/ 0 w 118"/>
                  <a:gd name="T3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30">
                    <a:moveTo>
                      <a:pt x="118" y="30"/>
                    </a:moveTo>
                    <a:lnTo>
                      <a:pt x="118" y="30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102" y="11"/>
                    </a:lnTo>
                    <a:lnTo>
                      <a:pt x="98" y="9"/>
                    </a:lnTo>
                    <a:lnTo>
                      <a:pt x="94" y="7"/>
                    </a:lnTo>
                    <a:lnTo>
                      <a:pt x="84" y="3"/>
                    </a:lnTo>
                    <a:lnTo>
                      <a:pt x="72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6" y="1"/>
                    </a:lnTo>
                    <a:lnTo>
                      <a:pt x="35" y="3"/>
                    </a:lnTo>
                    <a:lnTo>
                      <a:pt x="24" y="7"/>
                    </a:lnTo>
                    <a:lnTo>
                      <a:pt x="20" y="9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1" y="17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5" name="Freeform 178"/>
              <p:cNvSpPr>
                <a:spLocks/>
              </p:cNvSpPr>
              <p:nvPr/>
            </p:nvSpPr>
            <p:spPr bwMode="auto">
              <a:xfrm>
                <a:off x="4727" y="2580"/>
                <a:ext cx="72" cy="72"/>
              </a:xfrm>
              <a:custGeom>
                <a:avLst/>
                <a:gdLst>
                  <a:gd name="T0" fmla="*/ 36 w 72"/>
                  <a:gd name="T1" fmla="*/ 72 h 72"/>
                  <a:gd name="T2" fmla="*/ 36 w 72"/>
                  <a:gd name="T3" fmla="*/ 72 h 72"/>
                  <a:gd name="T4" fmla="*/ 44 w 72"/>
                  <a:gd name="T5" fmla="*/ 72 h 72"/>
                  <a:gd name="T6" fmla="*/ 50 w 72"/>
                  <a:gd name="T7" fmla="*/ 69 h 72"/>
                  <a:gd name="T8" fmla="*/ 56 w 72"/>
                  <a:gd name="T9" fmla="*/ 65 h 72"/>
                  <a:gd name="T10" fmla="*/ 62 w 72"/>
                  <a:gd name="T11" fmla="*/ 61 h 72"/>
                  <a:gd name="T12" fmla="*/ 66 w 72"/>
                  <a:gd name="T13" fmla="*/ 56 h 72"/>
                  <a:gd name="T14" fmla="*/ 69 w 72"/>
                  <a:gd name="T15" fmla="*/ 50 h 72"/>
                  <a:gd name="T16" fmla="*/ 71 w 72"/>
                  <a:gd name="T17" fmla="*/ 43 h 72"/>
                  <a:gd name="T18" fmla="*/ 72 w 72"/>
                  <a:gd name="T19" fmla="*/ 36 h 72"/>
                  <a:gd name="T20" fmla="*/ 72 w 72"/>
                  <a:gd name="T21" fmla="*/ 36 h 72"/>
                  <a:gd name="T22" fmla="*/ 71 w 72"/>
                  <a:gd name="T23" fmla="*/ 28 h 72"/>
                  <a:gd name="T24" fmla="*/ 69 w 72"/>
                  <a:gd name="T25" fmla="*/ 21 h 72"/>
                  <a:gd name="T26" fmla="*/ 66 w 72"/>
                  <a:gd name="T27" fmla="*/ 15 h 72"/>
                  <a:gd name="T28" fmla="*/ 62 w 72"/>
                  <a:gd name="T29" fmla="*/ 10 h 72"/>
                  <a:gd name="T30" fmla="*/ 56 w 72"/>
                  <a:gd name="T31" fmla="*/ 6 h 72"/>
                  <a:gd name="T32" fmla="*/ 50 w 72"/>
                  <a:gd name="T33" fmla="*/ 3 h 72"/>
                  <a:gd name="T34" fmla="*/ 44 w 72"/>
                  <a:gd name="T35" fmla="*/ 1 h 72"/>
                  <a:gd name="T36" fmla="*/ 36 w 72"/>
                  <a:gd name="T37" fmla="*/ 0 h 72"/>
                  <a:gd name="T38" fmla="*/ 36 w 72"/>
                  <a:gd name="T39" fmla="*/ 0 h 72"/>
                  <a:gd name="T40" fmla="*/ 29 w 72"/>
                  <a:gd name="T41" fmla="*/ 1 h 72"/>
                  <a:gd name="T42" fmla="*/ 22 w 72"/>
                  <a:gd name="T43" fmla="*/ 3 h 72"/>
                  <a:gd name="T44" fmla="*/ 16 w 72"/>
                  <a:gd name="T45" fmla="*/ 6 h 72"/>
                  <a:gd name="T46" fmla="*/ 11 w 72"/>
                  <a:gd name="T47" fmla="*/ 10 h 72"/>
                  <a:gd name="T48" fmla="*/ 7 w 72"/>
                  <a:gd name="T49" fmla="*/ 15 h 72"/>
                  <a:gd name="T50" fmla="*/ 2 w 72"/>
                  <a:gd name="T51" fmla="*/ 21 h 72"/>
                  <a:gd name="T52" fmla="*/ 0 w 72"/>
                  <a:gd name="T53" fmla="*/ 28 h 72"/>
                  <a:gd name="T54" fmla="*/ 0 w 72"/>
                  <a:gd name="T55" fmla="*/ 36 h 72"/>
                  <a:gd name="T56" fmla="*/ 0 w 72"/>
                  <a:gd name="T57" fmla="*/ 36 h 72"/>
                  <a:gd name="T58" fmla="*/ 0 w 72"/>
                  <a:gd name="T59" fmla="*/ 43 h 72"/>
                  <a:gd name="T60" fmla="*/ 2 w 72"/>
                  <a:gd name="T61" fmla="*/ 50 h 72"/>
                  <a:gd name="T62" fmla="*/ 7 w 72"/>
                  <a:gd name="T63" fmla="*/ 56 h 72"/>
                  <a:gd name="T64" fmla="*/ 11 w 72"/>
                  <a:gd name="T65" fmla="*/ 61 h 72"/>
                  <a:gd name="T66" fmla="*/ 16 w 72"/>
                  <a:gd name="T67" fmla="*/ 65 h 72"/>
                  <a:gd name="T68" fmla="*/ 22 w 72"/>
                  <a:gd name="T69" fmla="*/ 69 h 72"/>
                  <a:gd name="T70" fmla="*/ 29 w 72"/>
                  <a:gd name="T71" fmla="*/ 72 h 72"/>
                  <a:gd name="T72" fmla="*/ 36 w 72"/>
                  <a:gd name="T73" fmla="*/ 72 h 72"/>
                  <a:gd name="T74" fmla="*/ 36 w 72"/>
                  <a:gd name="T7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lnTo>
                      <a:pt x="36" y="72"/>
                    </a:lnTo>
                    <a:lnTo>
                      <a:pt x="44" y="72"/>
                    </a:lnTo>
                    <a:lnTo>
                      <a:pt x="50" y="69"/>
                    </a:lnTo>
                    <a:lnTo>
                      <a:pt x="56" y="65"/>
                    </a:lnTo>
                    <a:lnTo>
                      <a:pt x="62" y="61"/>
                    </a:lnTo>
                    <a:lnTo>
                      <a:pt x="66" y="56"/>
                    </a:lnTo>
                    <a:lnTo>
                      <a:pt x="69" y="50"/>
                    </a:lnTo>
                    <a:lnTo>
                      <a:pt x="71" y="43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1" y="28"/>
                    </a:lnTo>
                    <a:lnTo>
                      <a:pt x="69" y="21"/>
                    </a:lnTo>
                    <a:lnTo>
                      <a:pt x="66" y="15"/>
                    </a:lnTo>
                    <a:lnTo>
                      <a:pt x="62" y="10"/>
                    </a:lnTo>
                    <a:lnTo>
                      <a:pt x="56" y="6"/>
                    </a:lnTo>
                    <a:lnTo>
                      <a:pt x="50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3"/>
                    </a:lnTo>
                    <a:lnTo>
                      <a:pt x="2" y="50"/>
                    </a:lnTo>
                    <a:lnTo>
                      <a:pt x="7" y="56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2" y="69"/>
                    </a:lnTo>
                    <a:lnTo>
                      <a:pt x="29" y="72"/>
                    </a:lnTo>
                    <a:lnTo>
                      <a:pt x="36" y="72"/>
                    </a:lnTo>
                    <a:lnTo>
                      <a:pt x="36" y="7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6" name="Freeform 179"/>
              <p:cNvSpPr>
                <a:spLocks/>
              </p:cNvSpPr>
              <p:nvPr/>
            </p:nvSpPr>
            <p:spPr bwMode="auto">
              <a:xfrm>
                <a:off x="4665" y="2668"/>
                <a:ext cx="243" cy="125"/>
              </a:xfrm>
              <a:custGeom>
                <a:avLst/>
                <a:gdLst>
                  <a:gd name="T0" fmla="*/ 175 w 243"/>
                  <a:gd name="T1" fmla="*/ 3 h 125"/>
                  <a:gd name="T2" fmla="*/ 175 w 243"/>
                  <a:gd name="T3" fmla="*/ 3 h 125"/>
                  <a:gd name="T4" fmla="*/ 172 w 243"/>
                  <a:gd name="T5" fmla="*/ 1 h 125"/>
                  <a:gd name="T6" fmla="*/ 170 w 243"/>
                  <a:gd name="T7" fmla="*/ 0 h 125"/>
                  <a:gd name="T8" fmla="*/ 168 w 243"/>
                  <a:gd name="T9" fmla="*/ 0 h 125"/>
                  <a:gd name="T10" fmla="*/ 166 w 243"/>
                  <a:gd name="T11" fmla="*/ 1 h 125"/>
                  <a:gd name="T12" fmla="*/ 165 w 243"/>
                  <a:gd name="T13" fmla="*/ 3 h 125"/>
                  <a:gd name="T14" fmla="*/ 165 w 243"/>
                  <a:gd name="T15" fmla="*/ 6 h 125"/>
                  <a:gd name="T16" fmla="*/ 164 w 243"/>
                  <a:gd name="T17" fmla="*/ 9 h 125"/>
                  <a:gd name="T18" fmla="*/ 165 w 243"/>
                  <a:gd name="T19" fmla="*/ 12 h 125"/>
                  <a:gd name="T20" fmla="*/ 170 w 243"/>
                  <a:gd name="T21" fmla="*/ 32 h 125"/>
                  <a:gd name="T22" fmla="*/ 0 w 243"/>
                  <a:gd name="T23" fmla="*/ 32 h 125"/>
                  <a:gd name="T24" fmla="*/ 0 w 243"/>
                  <a:gd name="T25" fmla="*/ 93 h 125"/>
                  <a:gd name="T26" fmla="*/ 170 w 243"/>
                  <a:gd name="T27" fmla="*/ 93 h 125"/>
                  <a:gd name="T28" fmla="*/ 165 w 243"/>
                  <a:gd name="T29" fmla="*/ 112 h 125"/>
                  <a:gd name="T30" fmla="*/ 165 w 243"/>
                  <a:gd name="T31" fmla="*/ 112 h 125"/>
                  <a:gd name="T32" fmla="*/ 164 w 243"/>
                  <a:gd name="T33" fmla="*/ 115 h 125"/>
                  <a:gd name="T34" fmla="*/ 165 w 243"/>
                  <a:gd name="T35" fmla="*/ 118 h 125"/>
                  <a:gd name="T36" fmla="*/ 165 w 243"/>
                  <a:gd name="T37" fmla="*/ 121 h 125"/>
                  <a:gd name="T38" fmla="*/ 166 w 243"/>
                  <a:gd name="T39" fmla="*/ 122 h 125"/>
                  <a:gd name="T40" fmla="*/ 168 w 243"/>
                  <a:gd name="T41" fmla="*/ 125 h 125"/>
                  <a:gd name="T42" fmla="*/ 170 w 243"/>
                  <a:gd name="T43" fmla="*/ 125 h 125"/>
                  <a:gd name="T44" fmla="*/ 172 w 243"/>
                  <a:gd name="T45" fmla="*/ 123 h 125"/>
                  <a:gd name="T46" fmla="*/ 175 w 243"/>
                  <a:gd name="T47" fmla="*/ 121 h 125"/>
                  <a:gd name="T48" fmla="*/ 175 w 243"/>
                  <a:gd name="T49" fmla="*/ 121 h 125"/>
                  <a:gd name="T50" fmla="*/ 243 w 243"/>
                  <a:gd name="T51" fmla="*/ 62 h 125"/>
                  <a:gd name="T52" fmla="*/ 243 w 243"/>
                  <a:gd name="T53" fmla="*/ 62 h 125"/>
                  <a:gd name="T54" fmla="*/ 175 w 243"/>
                  <a:gd name="T55" fmla="*/ 3 h 125"/>
                  <a:gd name="T56" fmla="*/ 175 w 243"/>
                  <a:gd name="T57" fmla="*/ 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3" h="125">
                    <a:moveTo>
                      <a:pt x="175" y="3"/>
                    </a:moveTo>
                    <a:lnTo>
                      <a:pt x="175" y="3"/>
                    </a:lnTo>
                    <a:lnTo>
                      <a:pt x="172" y="1"/>
                    </a:lnTo>
                    <a:lnTo>
                      <a:pt x="170" y="0"/>
                    </a:lnTo>
                    <a:lnTo>
                      <a:pt x="168" y="0"/>
                    </a:lnTo>
                    <a:lnTo>
                      <a:pt x="166" y="1"/>
                    </a:lnTo>
                    <a:lnTo>
                      <a:pt x="165" y="3"/>
                    </a:lnTo>
                    <a:lnTo>
                      <a:pt x="165" y="6"/>
                    </a:lnTo>
                    <a:lnTo>
                      <a:pt x="164" y="9"/>
                    </a:lnTo>
                    <a:lnTo>
                      <a:pt x="165" y="12"/>
                    </a:lnTo>
                    <a:lnTo>
                      <a:pt x="170" y="32"/>
                    </a:lnTo>
                    <a:lnTo>
                      <a:pt x="0" y="32"/>
                    </a:lnTo>
                    <a:lnTo>
                      <a:pt x="0" y="93"/>
                    </a:lnTo>
                    <a:lnTo>
                      <a:pt x="170" y="93"/>
                    </a:lnTo>
                    <a:lnTo>
                      <a:pt x="165" y="112"/>
                    </a:lnTo>
                    <a:lnTo>
                      <a:pt x="165" y="112"/>
                    </a:lnTo>
                    <a:lnTo>
                      <a:pt x="164" y="115"/>
                    </a:lnTo>
                    <a:lnTo>
                      <a:pt x="165" y="118"/>
                    </a:lnTo>
                    <a:lnTo>
                      <a:pt x="165" y="121"/>
                    </a:lnTo>
                    <a:lnTo>
                      <a:pt x="166" y="122"/>
                    </a:lnTo>
                    <a:lnTo>
                      <a:pt x="168" y="125"/>
                    </a:lnTo>
                    <a:lnTo>
                      <a:pt x="170" y="125"/>
                    </a:lnTo>
                    <a:lnTo>
                      <a:pt x="172" y="123"/>
                    </a:lnTo>
                    <a:lnTo>
                      <a:pt x="175" y="121"/>
                    </a:lnTo>
                    <a:lnTo>
                      <a:pt x="175" y="121"/>
                    </a:lnTo>
                    <a:lnTo>
                      <a:pt x="243" y="62"/>
                    </a:lnTo>
                    <a:lnTo>
                      <a:pt x="243" y="62"/>
                    </a:lnTo>
                    <a:lnTo>
                      <a:pt x="175" y="3"/>
                    </a:lnTo>
                    <a:lnTo>
                      <a:pt x="175" y="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7" name="Freeform 180"/>
              <p:cNvSpPr>
                <a:spLocks/>
              </p:cNvSpPr>
              <p:nvPr/>
            </p:nvSpPr>
            <p:spPr bwMode="auto">
              <a:xfrm>
                <a:off x="4729" y="2769"/>
                <a:ext cx="68" cy="77"/>
              </a:xfrm>
              <a:custGeom>
                <a:avLst/>
                <a:gdLst>
                  <a:gd name="T0" fmla="*/ 0 w 68"/>
                  <a:gd name="T1" fmla="*/ 0 h 77"/>
                  <a:gd name="T2" fmla="*/ 0 w 68"/>
                  <a:gd name="T3" fmla="*/ 0 h 77"/>
                  <a:gd name="T4" fmla="*/ 7 w 68"/>
                  <a:gd name="T5" fmla="*/ 43 h 77"/>
                  <a:gd name="T6" fmla="*/ 12 w 68"/>
                  <a:gd name="T7" fmla="*/ 68 h 77"/>
                  <a:gd name="T8" fmla="*/ 12 w 68"/>
                  <a:gd name="T9" fmla="*/ 68 h 77"/>
                  <a:gd name="T10" fmla="*/ 13 w 68"/>
                  <a:gd name="T11" fmla="*/ 73 h 77"/>
                  <a:gd name="T12" fmla="*/ 14 w 68"/>
                  <a:gd name="T13" fmla="*/ 75 h 77"/>
                  <a:gd name="T14" fmla="*/ 16 w 68"/>
                  <a:gd name="T15" fmla="*/ 76 h 77"/>
                  <a:gd name="T16" fmla="*/ 18 w 68"/>
                  <a:gd name="T17" fmla="*/ 77 h 77"/>
                  <a:gd name="T18" fmla="*/ 50 w 68"/>
                  <a:gd name="T19" fmla="*/ 77 h 77"/>
                  <a:gd name="T20" fmla="*/ 50 w 68"/>
                  <a:gd name="T21" fmla="*/ 77 h 77"/>
                  <a:gd name="T22" fmla="*/ 53 w 68"/>
                  <a:gd name="T23" fmla="*/ 76 h 77"/>
                  <a:gd name="T24" fmla="*/ 54 w 68"/>
                  <a:gd name="T25" fmla="*/ 75 h 77"/>
                  <a:gd name="T26" fmla="*/ 56 w 68"/>
                  <a:gd name="T27" fmla="*/ 73 h 77"/>
                  <a:gd name="T28" fmla="*/ 57 w 68"/>
                  <a:gd name="T29" fmla="*/ 68 h 77"/>
                  <a:gd name="T30" fmla="*/ 57 w 68"/>
                  <a:gd name="T31" fmla="*/ 68 h 77"/>
                  <a:gd name="T32" fmla="*/ 62 w 68"/>
                  <a:gd name="T33" fmla="*/ 39 h 77"/>
                  <a:gd name="T34" fmla="*/ 68 w 68"/>
                  <a:gd name="T3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7">
                    <a:moveTo>
                      <a:pt x="0" y="0"/>
                    </a:moveTo>
                    <a:lnTo>
                      <a:pt x="0" y="0"/>
                    </a:lnTo>
                    <a:lnTo>
                      <a:pt x="7" y="43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3" y="73"/>
                    </a:lnTo>
                    <a:lnTo>
                      <a:pt x="14" y="75"/>
                    </a:lnTo>
                    <a:lnTo>
                      <a:pt x="16" y="76"/>
                    </a:lnTo>
                    <a:lnTo>
                      <a:pt x="18" y="7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3" y="76"/>
                    </a:lnTo>
                    <a:lnTo>
                      <a:pt x="54" y="75"/>
                    </a:lnTo>
                    <a:lnTo>
                      <a:pt x="56" y="73"/>
                    </a:lnTo>
                    <a:lnTo>
                      <a:pt x="57" y="68"/>
                    </a:lnTo>
                    <a:lnTo>
                      <a:pt x="57" y="68"/>
                    </a:lnTo>
                    <a:lnTo>
                      <a:pt x="62" y="39"/>
                    </a:lnTo>
                    <a:lnTo>
                      <a:pt x="6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8" name="Rectangle 181"/>
              <p:cNvSpPr>
                <a:spLocks noChangeArrowheads="1"/>
              </p:cNvSpPr>
              <p:nvPr/>
            </p:nvSpPr>
            <p:spPr bwMode="auto">
              <a:xfrm>
                <a:off x="908" y="1538"/>
                <a:ext cx="1" cy="1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099" name="Freeform 182"/>
              <p:cNvSpPr>
                <a:spLocks noEditPoints="1"/>
              </p:cNvSpPr>
              <p:nvPr/>
            </p:nvSpPr>
            <p:spPr bwMode="auto">
              <a:xfrm>
                <a:off x="825" y="1244"/>
                <a:ext cx="166" cy="165"/>
              </a:xfrm>
              <a:custGeom>
                <a:avLst/>
                <a:gdLst>
                  <a:gd name="T0" fmla="*/ 83 w 166"/>
                  <a:gd name="T1" fmla="*/ 165 h 165"/>
                  <a:gd name="T2" fmla="*/ 95 w 166"/>
                  <a:gd name="T3" fmla="*/ 158 h 165"/>
                  <a:gd name="T4" fmla="*/ 108 w 166"/>
                  <a:gd name="T5" fmla="*/ 144 h 165"/>
                  <a:gd name="T6" fmla="*/ 122 w 166"/>
                  <a:gd name="T7" fmla="*/ 142 h 165"/>
                  <a:gd name="T8" fmla="*/ 133 w 166"/>
                  <a:gd name="T9" fmla="*/ 148 h 165"/>
                  <a:gd name="T10" fmla="*/ 148 w 166"/>
                  <a:gd name="T11" fmla="*/ 132 h 165"/>
                  <a:gd name="T12" fmla="*/ 142 w 166"/>
                  <a:gd name="T13" fmla="*/ 114 h 165"/>
                  <a:gd name="T14" fmla="*/ 147 w 166"/>
                  <a:gd name="T15" fmla="*/ 101 h 165"/>
                  <a:gd name="T16" fmla="*/ 165 w 166"/>
                  <a:gd name="T17" fmla="*/ 92 h 165"/>
                  <a:gd name="T18" fmla="*/ 165 w 166"/>
                  <a:gd name="T19" fmla="*/ 72 h 165"/>
                  <a:gd name="T20" fmla="*/ 153 w 166"/>
                  <a:gd name="T21" fmla="*/ 67 h 165"/>
                  <a:gd name="T22" fmla="*/ 144 w 166"/>
                  <a:gd name="T23" fmla="*/ 56 h 165"/>
                  <a:gd name="T24" fmla="*/ 144 w 166"/>
                  <a:gd name="T25" fmla="*/ 37 h 165"/>
                  <a:gd name="T26" fmla="*/ 141 w 166"/>
                  <a:gd name="T27" fmla="*/ 23 h 165"/>
                  <a:gd name="T28" fmla="*/ 128 w 166"/>
                  <a:gd name="T29" fmla="*/ 20 h 165"/>
                  <a:gd name="T30" fmla="*/ 108 w 166"/>
                  <a:gd name="T31" fmla="*/ 20 h 165"/>
                  <a:gd name="T32" fmla="*/ 98 w 166"/>
                  <a:gd name="T33" fmla="*/ 12 h 165"/>
                  <a:gd name="T34" fmla="*/ 93 w 166"/>
                  <a:gd name="T35" fmla="*/ 0 h 165"/>
                  <a:gd name="T36" fmla="*/ 72 w 166"/>
                  <a:gd name="T37" fmla="*/ 0 h 165"/>
                  <a:gd name="T38" fmla="*/ 63 w 166"/>
                  <a:gd name="T39" fmla="*/ 17 h 165"/>
                  <a:gd name="T40" fmla="*/ 51 w 166"/>
                  <a:gd name="T41" fmla="*/ 22 h 165"/>
                  <a:gd name="T42" fmla="*/ 32 w 166"/>
                  <a:gd name="T43" fmla="*/ 16 h 165"/>
                  <a:gd name="T44" fmla="*/ 18 w 166"/>
                  <a:gd name="T45" fmla="*/ 32 h 165"/>
                  <a:gd name="T46" fmla="*/ 23 w 166"/>
                  <a:gd name="T47" fmla="*/ 43 h 165"/>
                  <a:gd name="T48" fmla="*/ 21 w 166"/>
                  <a:gd name="T49" fmla="*/ 56 h 165"/>
                  <a:gd name="T50" fmla="*/ 8 w 166"/>
                  <a:gd name="T51" fmla="*/ 70 h 165"/>
                  <a:gd name="T52" fmla="*/ 0 w 166"/>
                  <a:gd name="T53" fmla="*/ 82 h 165"/>
                  <a:gd name="T54" fmla="*/ 8 w 166"/>
                  <a:gd name="T55" fmla="*/ 94 h 165"/>
                  <a:gd name="T56" fmla="*/ 21 w 166"/>
                  <a:gd name="T57" fmla="*/ 108 h 165"/>
                  <a:gd name="T58" fmla="*/ 23 w 166"/>
                  <a:gd name="T59" fmla="*/ 121 h 165"/>
                  <a:gd name="T60" fmla="*/ 18 w 166"/>
                  <a:gd name="T61" fmla="*/ 132 h 165"/>
                  <a:gd name="T62" fmla="*/ 32 w 166"/>
                  <a:gd name="T63" fmla="*/ 148 h 165"/>
                  <a:gd name="T64" fmla="*/ 51 w 166"/>
                  <a:gd name="T65" fmla="*/ 142 h 165"/>
                  <a:gd name="T66" fmla="*/ 63 w 166"/>
                  <a:gd name="T67" fmla="*/ 147 h 165"/>
                  <a:gd name="T68" fmla="*/ 72 w 166"/>
                  <a:gd name="T69" fmla="*/ 164 h 165"/>
                  <a:gd name="T70" fmla="*/ 58 w 166"/>
                  <a:gd name="T71" fmla="*/ 82 h 165"/>
                  <a:gd name="T72" fmla="*/ 63 w 166"/>
                  <a:gd name="T73" fmla="*/ 69 h 165"/>
                  <a:gd name="T74" fmla="*/ 73 w 166"/>
                  <a:gd name="T75" fmla="*/ 59 h 165"/>
                  <a:gd name="T76" fmla="*/ 83 w 166"/>
                  <a:gd name="T77" fmla="*/ 57 h 165"/>
                  <a:gd name="T78" fmla="*/ 97 w 166"/>
                  <a:gd name="T79" fmla="*/ 61 h 165"/>
                  <a:gd name="T80" fmla="*/ 105 w 166"/>
                  <a:gd name="T81" fmla="*/ 73 h 165"/>
                  <a:gd name="T82" fmla="*/ 107 w 166"/>
                  <a:gd name="T83" fmla="*/ 82 h 165"/>
                  <a:gd name="T84" fmla="*/ 103 w 166"/>
                  <a:gd name="T85" fmla="*/ 95 h 165"/>
                  <a:gd name="T86" fmla="*/ 93 w 166"/>
                  <a:gd name="T87" fmla="*/ 105 h 165"/>
                  <a:gd name="T88" fmla="*/ 83 w 166"/>
                  <a:gd name="T89" fmla="*/ 107 h 165"/>
                  <a:gd name="T90" fmla="*/ 69 w 166"/>
                  <a:gd name="T91" fmla="*/ 102 h 165"/>
                  <a:gd name="T92" fmla="*/ 60 w 166"/>
                  <a:gd name="T93" fmla="*/ 91 h 165"/>
                  <a:gd name="T94" fmla="*/ 58 w 166"/>
                  <a:gd name="T9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6" h="165">
                    <a:moveTo>
                      <a:pt x="72" y="164"/>
                    </a:moveTo>
                    <a:lnTo>
                      <a:pt x="72" y="164"/>
                    </a:lnTo>
                    <a:lnTo>
                      <a:pt x="83" y="165"/>
                    </a:lnTo>
                    <a:lnTo>
                      <a:pt x="93" y="164"/>
                    </a:lnTo>
                    <a:lnTo>
                      <a:pt x="93" y="164"/>
                    </a:lnTo>
                    <a:lnTo>
                      <a:pt x="95" y="158"/>
                    </a:lnTo>
                    <a:lnTo>
                      <a:pt x="98" y="152"/>
                    </a:lnTo>
                    <a:lnTo>
                      <a:pt x="102" y="147"/>
                    </a:lnTo>
                    <a:lnTo>
                      <a:pt x="108" y="144"/>
                    </a:lnTo>
                    <a:lnTo>
                      <a:pt x="108" y="144"/>
                    </a:lnTo>
                    <a:lnTo>
                      <a:pt x="115" y="142"/>
                    </a:lnTo>
                    <a:lnTo>
                      <a:pt x="122" y="142"/>
                    </a:lnTo>
                    <a:lnTo>
                      <a:pt x="128" y="144"/>
                    </a:lnTo>
                    <a:lnTo>
                      <a:pt x="133" y="148"/>
                    </a:lnTo>
                    <a:lnTo>
                      <a:pt x="133" y="148"/>
                    </a:lnTo>
                    <a:lnTo>
                      <a:pt x="141" y="141"/>
                    </a:lnTo>
                    <a:lnTo>
                      <a:pt x="148" y="132"/>
                    </a:lnTo>
                    <a:lnTo>
                      <a:pt x="148" y="132"/>
                    </a:lnTo>
                    <a:lnTo>
                      <a:pt x="144" y="127"/>
                    </a:lnTo>
                    <a:lnTo>
                      <a:pt x="143" y="121"/>
                    </a:lnTo>
                    <a:lnTo>
                      <a:pt x="142" y="114"/>
                    </a:lnTo>
                    <a:lnTo>
                      <a:pt x="144" y="108"/>
                    </a:lnTo>
                    <a:lnTo>
                      <a:pt x="144" y="108"/>
                    </a:lnTo>
                    <a:lnTo>
                      <a:pt x="147" y="101"/>
                    </a:lnTo>
                    <a:lnTo>
                      <a:pt x="153" y="97"/>
                    </a:lnTo>
                    <a:lnTo>
                      <a:pt x="159" y="94"/>
                    </a:lnTo>
                    <a:lnTo>
                      <a:pt x="165" y="92"/>
                    </a:lnTo>
                    <a:lnTo>
                      <a:pt x="165" y="92"/>
                    </a:lnTo>
                    <a:lnTo>
                      <a:pt x="166" y="82"/>
                    </a:lnTo>
                    <a:lnTo>
                      <a:pt x="165" y="72"/>
                    </a:lnTo>
                    <a:lnTo>
                      <a:pt x="165" y="72"/>
                    </a:lnTo>
                    <a:lnTo>
                      <a:pt x="159" y="70"/>
                    </a:lnTo>
                    <a:lnTo>
                      <a:pt x="153" y="67"/>
                    </a:lnTo>
                    <a:lnTo>
                      <a:pt x="147" y="62"/>
                    </a:lnTo>
                    <a:lnTo>
                      <a:pt x="144" y="56"/>
                    </a:lnTo>
                    <a:lnTo>
                      <a:pt x="144" y="56"/>
                    </a:lnTo>
                    <a:lnTo>
                      <a:pt x="142" y="50"/>
                    </a:lnTo>
                    <a:lnTo>
                      <a:pt x="143" y="43"/>
                    </a:lnTo>
                    <a:lnTo>
                      <a:pt x="144" y="37"/>
                    </a:lnTo>
                    <a:lnTo>
                      <a:pt x="148" y="32"/>
                    </a:lnTo>
                    <a:lnTo>
                      <a:pt x="148" y="32"/>
                    </a:lnTo>
                    <a:lnTo>
                      <a:pt x="141" y="23"/>
                    </a:lnTo>
                    <a:lnTo>
                      <a:pt x="133" y="16"/>
                    </a:lnTo>
                    <a:lnTo>
                      <a:pt x="133" y="16"/>
                    </a:lnTo>
                    <a:lnTo>
                      <a:pt x="128" y="20"/>
                    </a:lnTo>
                    <a:lnTo>
                      <a:pt x="122" y="22"/>
                    </a:lnTo>
                    <a:lnTo>
                      <a:pt x="115" y="22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2" y="17"/>
                    </a:lnTo>
                    <a:lnTo>
                      <a:pt x="98" y="12"/>
                    </a:lnTo>
                    <a:lnTo>
                      <a:pt x="95" y="6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83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1" y="6"/>
                    </a:lnTo>
                    <a:lnTo>
                      <a:pt x="68" y="12"/>
                    </a:lnTo>
                    <a:lnTo>
                      <a:pt x="63" y="17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1" y="22"/>
                    </a:lnTo>
                    <a:lnTo>
                      <a:pt x="44" y="22"/>
                    </a:lnTo>
                    <a:lnTo>
                      <a:pt x="37" y="20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4" y="23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1" y="37"/>
                    </a:lnTo>
                    <a:lnTo>
                      <a:pt x="23" y="43"/>
                    </a:lnTo>
                    <a:lnTo>
                      <a:pt x="23" y="50"/>
                    </a:lnTo>
                    <a:lnTo>
                      <a:pt x="21" y="56"/>
                    </a:lnTo>
                    <a:lnTo>
                      <a:pt x="21" y="56"/>
                    </a:lnTo>
                    <a:lnTo>
                      <a:pt x="18" y="62"/>
                    </a:lnTo>
                    <a:lnTo>
                      <a:pt x="13" y="67"/>
                    </a:lnTo>
                    <a:lnTo>
                      <a:pt x="8" y="7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8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8" y="94"/>
                    </a:lnTo>
                    <a:lnTo>
                      <a:pt x="13" y="97"/>
                    </a:lnTo>
                    <a:lnTo>
                      <a:pt x="18" y="101"/>
                    </a:lnTo>
                    <a:lnTo>
                      <a:pt x="21" y="108"/>
                    </a:lnTo>
                    <a:lnTo>
                      <a:pt x="21" y="108"/>
                    </a:lnTo>
                    <a:lnTo>
                      <a:pt x="23" y="114"/>
                    </a:lnTo>
                    <a:lnTo>
                      <a:pt x="23" y="121"/>
                    </a:lnTo>
                    <a:lnTo>
                      <a:pt x="21" y="127"/>
                    </a:lnTo>
                    <a:lnTo>
                      <a:pt x="18" y="132"/>
                    </a:lnTo>
                    <a:lnTo>
                      <a:pt x="18" y="132"/>
                    </a:lnTo>
                    <a:lnTo>
                      <a:pt x="24" y="141"/>
                    </a:lnTo>
                    <a:lnTo>
                      <a:pt x="32" y="148"/>
                    </a:lnTo>
                    <a:lnTo>
                      <a:pt x="32" y="148"/>
                    </a:lnTo>
                    <a:lnTo>
                      <a:pt x="37" y="144"/>
                    </a:lnTo>
                    <a:lnTo>
                      <a:pt x="44" y="142"/>
                    </a:lnTo>
                    <a:lnTo>
                      <a:pt x="51" y="142"/>
                    </a:lnTo>
                    <a:lnTo>
                      <a:pt x="57" y="144"/>
                    </a:lnTo>
                    <a:lnTo>
                      <a:pt x="57" y="144"/>
                    </a:lnTo>
                    <a:lnTo>
                      <a:pt x="63" y="147"/>
                    </a:lnTo>
                    <a:lnTo>
                      <a:pt x="68" y="152"/>
                    </a:lnTo>
                    <a:lnTo>
                      <a:pt x="71" y="158"/>
                    </a:lnTo>
                    <a:lnTo>
                      <a:pt x="72" y="164"/>
                    </a:lnTo>
                    <a:lnTo>
                      <a:pt x="72" y="164"/>
                    </a:lnTo>
                    <a:close/>
                    <a:moveTo>
                      <a:pt x="58" y="82"/>
                    </a:moveTo>
                    <a:lnTo>
                      <a:pt x="58" y="82"/>
                    </a:lnTo>
                    <a:lnTo>
                      <a:pt x="59" y="77"/>
                    </a:lnTo>
                    <a:lnTo>
                      <a:pt x="60" y="73"/>
                    </a:lnTo>
                    <a:lnTo>
                      <a:pt x="63" y="69"/>
                    </a:lnTo>
                    <a:lnTo>
                      <a:pt x="65" y="64"/>
                    </a:lnTo>
                    <a:lnTo>
                      <a:pt x="69" y="61"/>
                    </a:lnTo>
                    <a:lnTo>
                      <a:pt x="73" y="59"/>
                    </a:lnTo>
                    <a:lnTo>
                      <a:pt x="78" y="58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8" y="58"/>
                    </a:lnTo>
                    <a:lnTo>
                      <a:pt x="93" y="59"/>
                    </a:lnTo>
                    <a:lnTo>
                      <a:pt x="97" y="61"/>
                    </a:lnTo>
                    <a:lnTo>
                      <a:pt x="100" y="64"/>
                    </a:lnTo>
                    <a:lnTo>
                      <a:pt x="103" y="69"/>
                    </a:lnTo>
                    <a:lnTo>
                      <a:pt x="105" y="73"/>
                    </a:lnTo>
                    <a:lnTo>
                      <a:pt x="107" y="77"/>
                    </a:lnTo>
                    <a:lnTo>
                      <a:pt x="107" y="82"/>
                    </a:lnTo>
                    <a:lnTo>
                      <a:pt x="107" y="82"/>
                    </a:lnTo>
                    <a:lnTo>
                      <a:pt x="107" y="87"/>
                    </a:lnTo>
                    <a:lnTo>
                      <a:pt x="105" y="91"/>
                    </a:lnTo>
                    <a:lnTo>
                      <a:pt x="103" y="95"/>
                    </a:lnTo>
                    <a:lnTo>
                      <a:pt x="100" y="99"/>
                    </a:lnTo>
                    <a:lnTo>
                      <a:pt x="97" y="102"/>
                    </a:lnTo>
                    <a:lnTo>
                      <a:pt x="93" y="105"/>
                    </a:lnTo>
                    <a:lnTo>
                      <a:pt x="88" y="106"/>
                    </a:lnTo>
                    <a:lnTo>
                      <a:pt x="83" y="107"/>
                    </a:lnTo>
                    <a:lnTo>
                      <a:pt x="83" y="107"/>
                    </a:lnTo>
                    <a:lnTo>
                      <a:pt x="78" y="106"/>
                    </a:lnTo>
                    <a:lnTo>
                      <a:pt x="73" y="105"/>
                    </a:lnTo>
                    <a:lnTo>
                      <a:pt x="69" y="102"/>
                    </a:lnTo>
                    <a:lnTo>
                      <a:pt x="65" y="99"/>
                    </a:lnTo>
                    <a:lnTo>
                      <a:pt x="63" y="95"/>
                    </a:lnTo>
                    <a:lnTo>
                      <a:pt x="60" y="91"/>
                    </a:lnTo>
                    <a:lnTo>
                      <a:pt x="59" y="87"/>
                    </a:lnTo>
                    <a:lnTo>
                      <a:pt x="58" y="82"/>
                    </a:lnTo>
                    <a:lnTo>
                      <a:pt x="58" y="8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0" name="Freeform 183"/>
              <p:cNvSpPr>
                <a:spLocks/>
              </p:cNvSpPr>
              <p:nvPr/>
            </p:nvSpPr>
            <p:spPr bwMode="auto">
              <a:xfrm>
                <a:off x="898" y="1402"/>
                <a:ext cx="115" cy="138"/>
              </a:xfrm>
              <a:custGeom>
                <a:avLst/>
                <a:gdLst>
                  <a:gd name="T0" fmla="*/ 0 w 115"/>
                  <a:gd name="T1" fmla="*/ 132 h 138"/>
                  <a:gd name="T2" fmla="*/ 10 w 115"/>
                  <a:gd name="T3" fmla="*/ 136 h 138"/>
                  <a:gd name="T4" fmla="*/ 10 w 115"/>
                  <a:gd name="T5" fmla="*/ 136 h 138"/>
                  <a:gd name="T6" fmla="*/ 13 w 115"/>
                  <a:gd name="T7" fmla="*/ 131 h 138"/>
                  <a:gd name="T8" fmla="*/ 17 w 115"/>
                  <a:gd name="T9" fmla="*/ 128 h 138"/>
                  <a:gd name="T10" fmla="*/ 22 w 115"/>
                  <a:gd name="T11" fmla="*/ 124 h 138"/>
                  <a:gd name="T12" fmla="*/ 27 w 115"/>
                  <a:gd name="T13" fmla="*/ 123 h 138"/>
                  <a:gd name="T14" fmla="*/ 27 w 115"/>
                  <a:gd name="T15" fmla="*/ 123 h 138"/>
                  <a:gd name="T16" fmla="*/ 28 w 115"/>
                  <a:gd name="T17" fmla="*/ 123 h 138"/>
                  <a:gd name="T18" fmla="*/ 28 w 115"/>
                  <a:gd name="T19" fmla="*/ 123 h 138"/>
                  <a:gd name="T20" fmla="*/ 34 w 115"/>
                  <a:gd name="T21" fmla="*/ 124 h 138"/>
                  <a:gd name="T22" fmla="*/ 38 w 115"/>
                  <a:gd name="T23" fmla="*/ 127 h 138"/>
                  <a:gd name="T24" fmla="*/ 43 w 115"/>
                  <a:gd name="T25" fmla="*/ 130 h 138"/>
                  <a:gd name="T26" fmla="*/ 47 w 115"/>
                  <a:gd name="T27" fmla="*/ 134 h 138"/>
                  <a:gd name="T28" fmla="*/ 49 w 115"/>
                  <a:gd name="T29" fmla="*/ 138 h 138"/>
                  <a:gd name="T30" fmla="*/ 52 w 115"/>
                  <a:gd name="T31" fmla="*/ 137 h 138"/>
                  <a:gd name="T32" fmla="*/ 52 w 115"/>
                  <a:gd name="T33" fmla="*/ 137 h 138"/>
                  <a:gd name="T34" fmla="*/ 63 w 115"/>
                  <a:gd name="T35" fmla="*/ 132 h 138"/>
                  <a:gd name="T36" fmla="*/ 73 w 115"/>
                  <a:gd name="T37" fmla="*/ 127 h 138"/>
                  <a:gd name="T38" fmla="*/ 76 w 115"/>
                  <a:gd name="T39" fmla="*/ 124 h 138"/>
                  <a:gd name="T40" fmla="*/ 75 w 115"/>
                  <a:gd name="T41" fmla="*/ 120 h 138"/>
                  <a:gd name="T42" fmla="*/ 75 w 115"/>
                  <a:gd name="T43" fmla="*/ 120 h 138"/>
                  <a:gd name="T44" fmla="*/ 74 w 115"/>
                  <a:gd name="T45" fmla="*/ 117 h 138"/>
                  <a:gd name="T46" fmla="*/ 74 w 115"/>
                  <a:gd name="T47" fmla="*/ 113 h 138"/>
                  <a:gd name="T48" fmla="*/ 74 w 115"/>
                  <a:gd name="T49" fmla="*/ 113 h 138"/>
                  <a:gd name="T50" fmla="*/ 74 w 115"/>
                  <a:gd name="T51" fmla="*/ 110 h 138"/>
                  <a:gd name="T52" fmla="*/ 75 w 115"/>
                  <a:gd name="T53" fmla="*/ 106 h 138"/>
                  <a:gd name="T54" fmla="*/ 78 w 115"/>
                  <a:gd name="T55" fmla="*/ 103 h 138"/>
                  <a:gd name="T56" fmla="*/ 80 w 115"/>
                  <a:gd name="T57" fmla="*/ 100 h 138"/>
                  <a:gd name="T58" fmla="*/ 80 w 115"/>
                  <a:gd name="T59" fmla="*/ 100 h 138"/>
                  <a:gd name="T60" fmla="*/ 83 w 115"/>
                  <a:gd name="T61" fmla="*/ 97 h 138"/>
                  <a:gd name="T62" fmla="*/ 87 w 115"/>
                  <a:gd name="T63" fmla="*/ 95 h 138"/>
                  <a:gd name="T64" fmla="*/ 90 w 115"/>
                  <a:gd name="T65" fmla="*/ 94 h 138"/>
                  <a:gd name="T66" fmla="*/ 95 w 115"/>
                  <a:gd name="T67" fmla="*/ 93 h 138"/>
                  <a:gd name="T68" fmla="*/ 95 w 115"/>
                  <a:gd name="T69" fmla="*/ 93 h 138"/>
                  <a:gd name="T70" fmla="*/ 100 w 115"/>
                  <a:gd name="T71" fmla="*/ 94 h 138"/>
                  <a:gd name="T72" fmla="*/ 104 w 115"/>
                  <a:gd name="T73" fmla="*/ 95 h 138"/>
                  <a:gd name="T74" fmla="*/ 105 w 115"/>
                  <a:gd name="T75" fmla="*/ 91 h 138"/>
                  <a:gd name="T76" fmla="*/ 105 w 115"/>
                  <a:gd name="T77" fmla="*/ 91 h 138"/>
                  <a:gd name="T78" fmla="*/ 110 w 115"/>
                  <a:gd name="T79" fmla="*/ 80 h 138"/>
                  <a:gd name="T80" fmla="*/ 114 w 115"/>
                  <a:gd name="T81" fmla="*/ 69 h 138"/>
                  <a:gd name="T82" fmla="*/ 115 w 115"/>
                  <a:gd name="T83" fmla="*/ 65 h 138"/>
                  <a:gd name="T84" fmla="*/ 110 w 115"/>
                  <a:gd name="T85" fmla="*/ 64 h 138"/>
                  <a:gd name="T86" fmla="*/ 110 w 115"/>
                  <a:gd name="T87" fmla="*/ 64 h 138"/>
                  <a:gd name="T88" fmla="*/ 106 w 115"/>
                  <a:gd name="T89" fmla="*/ 61 h 138"/>
                  <a:gd name="T90" fmla="*/ 102 w 115"/>
                  <a:gd name="T91" fmla="*/ 57 h 138"/>
                  <a:gd name="T92" fmla="*/ 100 w 115"/>
                  <a:gd name="T93" fmla="*/ 51 h 138"/>
                  <a:gd name="T94" fmla="*/ 99 w 115"/>
                  <a:gd name="T95" fmla="*/ 45 h 138"/>
                  <a:gd name="T96" fmla="*/ 99 w 115"/>
                  <a:gd name="T97" fmla="*/ 45 h 138"/>
                  <a:gd name="T98" fmla="*/ 99 w 115"/>
                  <a:gd name="T99" fmla="*/ 44 h 138"/>
                  <a:gd name="T100" fmla="*/ 99 w 115"/>
                  <a:gd name="T101" fmla="*/ 44 h 138"/>
                  <a:gd name="T102" fmla="*/ 99 w 115"/>
                  <a:gd name="T103" fmla="*/ 39 h 138"/>
                  <a:gd name="T104" fmla="*/ 101 w 115"/>
                  <a:gd name="T105" fmla="*/ 34 h 138"/>
                  <a:gd name="T106" fmla="*/ 105 w 115"/>
                  <a:gd name="T107" fmla="*/ 30 h 138"/>
                  <a:gd name="T108" fmla="*/ 109 w 115"/>
                  <a:gd name="T109" fmla="*/ 27 h 138"/>
                  <a:gd name="T110" fmla="*/ 112 w 115"/>
                  <a:gd name="T111" fmla="*/ 25 h 138"/>
                  <a:gd name="T112" fmla="*/ 111 w 115"/>
                  <a:gd name="T113" fmla="*/ 21 h 138"/>
                  <a:gd name="T114" fmla="*/ 111 w 115"/>
                  <a:gd name="T115" fmla="*/ 21 h 138"/>
                  <a:gd name="T116" fmla="*/ 107 w 115"/>
                  <a:gd name="T117" fmla="*/ 10 h 138"/>
                  <a:gd name="T118" fmla="*/ 101 w 115"/>
                  <a:gd name="T11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138">
                    <a:moveTo>
                      <a:pt x="0" y="132"/>
                    </a:moveTo>
                    <a:lnTo>
                      <a:pt x="10" y="136"/>
                    </a:lnTo>
                    <a:lnTo>
                      <a:pt x="10" y="136"/>
                    </a:lnTo>
                    <a:lnTo>
                      <a:pt x="13" y="131"/>
                    </a:lnTo>
                    <a:lnTo>
                      <a:pt x="17" y="128"/>
                    </a:lnTo>
                    <a:lnTo>
                      <a:pt x="22" y="124"/>
                    </a:lnTo>
                    <a:lnTo>
                      <a:pt x="27" y="123"/>
                    </a:lnTo>
                    <a:lnTo>
                      <a:pt x="27" y="123"/>
                    </a:lnTo>
                    <a:lnTo>
                      <a:pt x="28" y="123"/>
                    </a:lnTo>
                    <a:lnTo>
                      <a:pt x="28" y="123"/>
                    </a:lnTo>
                    <a:lnTo>
                      <a:pt x="34" y="124"/>
                    </a:lnTo>
                    <a:lnTo>
                      <a:pt x="38" y="127"/>
                    </a:lnTo>
                    <a:lnTo>
                      <a:pt x="43" y="130"/>
                    </a:lnTo>
                    <a:lnTo>
                      <a:pt x="47" y="134"/>
                    </a:lnTo>
                    <a:lnTo>
                      <a:pt x="49" y="138"/>
                    </a:lnTo>
                    <a:lnTo>
                      <a:pt x="52" y="137"/>
                    </a:lnTo>
                    <a:lnTo>
                      <a:pt x="52" y="137"/>
                    </a:lnTo>
                    <a:lnTo>
                      <a:pt x="63" y="132"/>
                    </a:lnTo>
                    <a:lnTo>
                      <a:pt x="73" y="127"/>
                    </a:lnTo>
                    <a:lnTo>
                      <a:pt x="76" y="124"/>
                    </a:lnTo>
                    <a:lnTo>
                      <a:pt x="75" y="120"/>
                    </a:lnTo>
                    <a:lnTo>
                      <a:pt x="75" y="120"/>
                    </a:lnTo>
                    <a:lnTo>
                      <a:pt x="74" y="117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0"/>
                    </a:lnTo>
                    <a:lnTo>
                      <a:pt x="75" y="106"/>
                    </a:lnTo>
                    <a:lnTo>
                      <a:pt x="78" y="103"/>
                    </a:lnTo>
                    <a:lnTo>
                      <a:pt x="80" y="100"/>
                    </a:lnTo>
                    <a:lnTo>
                      <a:pt x="80" y="100"/>
                    </a:lnTo>
                    <a:lnTo>
                      <a:pt x="83" y="97"/>
                    </a:lnTo>
                    <a:lnTo>
                      <a:pt x="87" y="95"/>
                    </a:lnTo>
                    <a:lnTo>
                      <a:pt x="90" y="94"/>
                    </a:lnTo>
                    <a:lnTo>
                      <a:pt x="95" y="93"/>
                    </a:lnTo>
                    <a:lnTo>
                      <a:pt x="95" y="93"/>
                    </a:lnTo>
                    <a:lnTo>
                      <a:pt x="100" y="94"/>
                    </a:lnTo>
                    <a:lnTo>
                      <a:pt x="104" y="95"/>
                    </a:lnTo>
                    <a:lnTo>
                      <a:pt x="105" y="91"/>
                    </a:lnTo>
                    <a:lnTo>
                      <a:pt x="105" y="91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5" y="65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1"/>
                    </a:lnTo>
                    <a:lnTo>
                      <a:pt x="102" y="57"/>
                    </a:lnTo>
                    <a:lnTo>
                      <a:pt x="100" y="51"/>
                    </a:lnTo>
                    <a:lnTo>
                      <a:pt x="99" y="45"/>
                    </a:lnTo>
                    <a:lnTo>
                      <a:pt x="99" y="45"/>
                    </a:lnTo>
                    <a:lnTo>
                      <a:pt x="99" y="44"/>
                    </a:lnTo>
                    <a:lnTo>
                      <a:pt x="99" y="44"/>
                    </a:lnTo>
                    <a:lnTo>
                      <a:pt x="99" y="39"/>
                    </a:lnTo>
                    <a:lnTo>
                      <a:pt x="101" y="34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5"/>
                    </a:lnTo>
                    <a:lnTo>
                      <a:pt x="111" y="21"/>
                    </a:lnTo>
                    <a:lnTo>
                      <a:pt x="111" y="21"/>
                    </a:lnTo>
                    <a:lnTo>
                      <a:pt x="107" y="10"/>
                    </a:lnTo>
                    <a:lnTo>
                      <a:pt x="10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1" name="Line 184"/>
              <p:cNvSpPr>
                <a:spLocks noChangeShapeType="1"/>
              </p:cNvSpPr>
              <p:nvPr/>
            </p:nvSpPr>
            <p:spPr bwMode="auto">
              <a:xfrm>
                <a:off x="987" y="144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2" name="Freeform 185"/>
              <p:cNvSpPr>
                <a:spLocks/>
              </p:cNvSpPr>
              <p:nvPr/>
            </p:nvSpPr>
            <p:spPr bwMode="auto">
              <a:xfrm>
                <a:off x="888" y="1414"/>
                <a:ext cx="75" cy="75"/>
              </a:xfrm>
              <a:custGeom>
                <a:avLst/>
                <a:gdLst>
                  <a:gd name="T0" fmla="*/ 0 w 75"/>
                  <a:gd name="T1" fmla="*/ 36 h 75"/>
                  <a:gd name="T2" fmla="*/ 0 w 75"/>
                  <a:gd name="T3" fmla="*/ 36 h 75"/>
                  <a:gd name="T4" fmla="*/ 0 w 75"/>
                  <a:gd name="T5" fmla="*/ 38 h 75"/>
                  <a:gd name="T6" fmla="*/ 0 w 75"/>
                  <a:gd name="T7" fmla="*/ 38 h 75"/>
                  <a:gd name="T8" fmla="*/ 1 w 75"/>
                  <a:gd name="T9" fmla="*/ 46 h 75"/>
                  <a:gd name="T10" fmla="*/ 3 w 75"/>
                  <a:gd name="T11" fmla="*/ 53 h 75"/>
                  <a:gd name="T12" fmla="*/ 7 w 75"/>
                  <a:gd name="T13" fmla="*/ 59 h 75"/>
                  <a:gd name="T14" fmla="*/ 11 w 75"/>
                  <a:gd name="T15" fmla="*/ 64 h 75"/>
                  <a:gd name="T16" fmla="*/ 17 w 75"/>
                  <a:gd name="T17" fmla="*/ 69 h 75"/>
                  <a:gd name="T18" fmla="*/ 24 w 75"/>
                  <a:gd name="T19" fmla="*/ 72 h 75"/>
                  <a:gd name="T20" fmla="*/ 30 w 75"/>
                  <a:gd name="T21" fmla="*/ 74 h 75"/>
                  <a:gd name="T22" fmla="*/ 38 w 75"/>
                  <a:gd name="T23" fmla="*/ 75 h 75"/>
                  <a:gd name="T24" fmla="*/ 38 w 75"/>
                  <a:gd name="T25" fmla="*/ 75 h 75"/>
                  <a:gd name="T26" fmla="*/ 45 w 75"/>
                  <a:gd name="T27" fmla="*/ 74 h 75"/>
                  <a:gd name="T28" fmla="*/ 53 w 75"/>
                  <a:gd name="T29" fmla="*/ 72 h 75"/>
                  <a:gd name="T30" fmla="*/ 59 w 75"/>
                  <a:gd name="T31" fmla="*/ 69 h 75"/>
                  <a:gd name="T32" fmla="*/ 64 w 75"/>
                  <a:gd name="T33" fmla="*/ 64 h 75"/>
                  <a:gd name="T34" fmla="*/ 69 w 75"/>
                  <a:gd name="T35" fmla="*/ 59 h 75"/>
                  <a:gd name="T36" fmla="*/ 72 w 75"/>
                  <a:gd name="T37" fmla="*/ 53 h 75"/>
                  <a:gd name="T38" fmla="*/ 74 w 75"/>
                  <a:gd name="T39" fmla="*/ 46 h 75"/>
                  <a:gd name="T40" fmla="*/ 75 w 75"/>
                  <a:gd name="T41" fmla="*/ 38 h 75"/>
                  <a:gd name="T42" fmla="*/ 75 w 75"/>
                  <a:gd name="T43" fmla="*/ 38 h 75"/>
                  <a:gd name="T44" fmla="*/ 74 w 75"/>
                  <a:gd name="T45" fmla="*/ 30 h 75"/>
                  <a:gd name="T46" fmla="*/ 72 w 75"/>
                  <a:gd name="T47" fmla="*/ 24 h 75"/>
                  <a:gd name="T48" fmla="*/ 69 w 75"/>
                  <a:gd name="T49" fmla="*/ 18 h 75"/>
                  <a:gd name="T50" fmla="*/ 65 w 75"/>
                  <a:gd name="T51" fmla="*/ 12 h 75"/>
                  <a:gd name="T52" fmla="*/ 60 w 75"/>
                  <a:gd name="T53" fmla="*/ 8 h 75"/>
                  <a:gd name="T54" fmla="*/ 54 w 75"/>
                  <a:gd name="T55" fmla="*/ 3 h 75"/>
                  <a:gd name="T56" fmla="*/ 46 w 75"/>
                  <a:gd name="T57" fmla="*/ 1 h 75"/>
                  <a:gd name="T58" fmla="*/ 39 w 75"/>
                  <a:gd name="T5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" h="75">
                    <a:moveTo>
                      <a:pt x="0" y="36"/>
                    </a:moveTo>
                    <a:lnTo>
                      <a:pt x="0" y="3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7" y="69"/>
                    </a:lnTo>
                    <a:lnTo>
                      <a:pt x="24" y="72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38" y="75"/>
                    </a:lnTo>
                    <a:lnTo>
                      <a:pt x="45" y="74"/>
                    </a:lnTo>
                    <a:lnTo>
                      <a:pt x="53" y="72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69" y="59"/>
                    </a:lnTo>
                    <a:lnTo>
                      <a:pt x="72" y="53"/>
                    </a:lnTo>
                    <a:lnTo>
                      <a:pt x="74" y="46"/>
                    </a:lnTo>
                    <a:lnTo>
                      <a:pt x="75" y="38"/>
                    </a:lnTo>
                    <a:lnTo>
                      <a:pt x="75" y="38"/>
                    </a:lnTo>
                    <a:lnTo>
                      <a:pt x="74" y="30"/>
                    </a:lnTo>
                    <a:lnTo>
                      <a:pt x="72" y="24"/>
                    </a:lnTo>
                    <a:lnTo>
                      <a:pt x="69" y="18"/>
                    </a:lnTo>
                    <a:lnTo>
                      <a:pt x="65" y="12"/>
                    </a:lnTo>
                    <a:lnTo>
                      <a:pt x="60" y="8"/>
                    </a:lnTo>
                    <a:lnTo>
                      <a:pt x="54" y="3"/>
                    </a:lnTo>
                    <a:lnTo>
                      <a:pt x="46" y="1"/>
                    </a:lnTo>
                    <a:lnTo>
                      <a:pt x="3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3" name="Line 186"/>
              <p:cNvSpPr>
                <a:spLocks noChangeShapeType="1"/>
              </p:cNvSpPr>
              <p:nvPr/>
            </p:nvSpPr>
            <p:spPr bwMode="auto">
              <a:xfrm>
                <a:off x="898" y="14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4" name="Freeform 187"/>
              <p:cNvSpPr>
                <a:spLocks noEditPoints="1"/>
              </p:cNvSpPr>
              <p:nvPr/>
            </p:nvSpPr>
            <p:spPr bwMode="auto">
              <a:xfrm>
                <a:off x="658" y="1356"/>
                <a:ext cx="222" cy="222"/>
              </a:xfrm>
              <a:custGeom>
                <a:avLst/>
                <a:gdLst>
                  <a:gd name="T0" fmla="*/ 217 w 222"/>
                  <a:gd name="T1" fmla="*/ 67 h 222"/>
                  <a:gd name="T2" fmla="*/ 201 w 222"/>
                  <a:gd name="T3" fmla="*/ 55 h 222"/>
                  <a:gd name="T4" fmla="*/ 184 w 222"/>
                  <a:gd name="T5" fmla="*/ 51 h 222"/>
                  <a:gd name="T6" fmla="*/ 176 w 222"/>
                  <a:gd name="T7" fmla="*/ 46 h 222"/>
                  <a:gd name="T8" fmla="*/ 168 w 222"/>
                  <a:gd name="T9" fmla="*/ 34 h 222"/>
                  <a:gd name="T10" fmla="*/ 167 w 222"/>
                  <a:gd name="T11" fmla="*/ 11 h 222"/>
                  <a:gd name="T12" fmla="*/ 141 w 222"/>
                  <a:gd name="T13" fmla="*/ 0 h 222"/>
                  <a:gd name="T14" fmla="*/ 128 w 222"/>
                  <a:gd name="T15" fmla="*/ 13 h 222"/>
                  <a:gd name="T16" fmla="*/ 116 w 222"/>
                  <a:gd name="T17" fmla="*/ 18 h 222"/>
                  <a:gd name="T18" fmla="*/ 106 w 222"/>
                  <a:gd name="T19" fmla="*/ 18 h 222"/>
                  <a:gd name="T20" fmla="*/ 92 w 222"/>
                  <a:gd name="T21" fmla="*/ 13 h 222"/>
                  <a:gd name="T22" fmla="*/ 81 w 222"/>
                  <a:gd name="T23" fmla="*/ 0 h 222"/>
                  <a:gd name="T24" fmla="*/ 53 w 222"/>
                  <a:gd name="T25" fmla="*/ 11 h 222"/>
                  <a:gd name="T26" fmla="*/ 53 w 222"/>
                  <a:gd name="T27" fmla="*/ 34 h 222"/>
                  <a:gd name="T28" fmla="*/ 45 w 222"/>
                  <a:gd name="T29" fmla="*/ 46 h 222"/>
                  <a:gd name="T30" fmla="*/ 38 w 222"/>
                  <a:gd name="T31" fmla="*/ 51 h 222"/>
                  <a:gd name="T32" fmla="*/ 20 w 222"/>
                  <a:gd name="T33" fmla="*/ 55 h 222"/>
                  <a:gd name="T34" fmla="*/ 5 w 222"/>
                  <a:gd name="T35" fmla="*/ 67 h 222"/>
                  <a:gd name="T36" fmla="*/ 4 w 222"/>
                  <a:gd name="T37" fmla="*/ 83 h 222"/>
                  <a:gd name="T38" fmla="*/ 15 w 222"/>
                  <a:gd name="T39" fmla="*/ 97 h 222"/>
                  <a:gd name="T40" fmla="*/ 18 w 222"/>
                  <a:gd name="T41" fmla="*/ 111 h 222"/>
                  <a:gd name="T42" fmla="*/ 17 w 222"/>
                  <a:gd name="T43" fmla="*/ 120 h 222"/>
                  <a:gd name="T44" fmla="*/ 7 w 222"/>
                  <a:gd name="T45" fmla="*/ 136 h 222"/>
                  <a:gd name="T46" fmla="*/ 0 w 222"/>
                  <a:gd name="T47" fmla="*/ 141 h 222"/>
                  <a:gd name="T48" fmla="*/ 11 w 222"/>
                  <a:gd name="T49" fmla="*/ 167 h 222"/>
                  <a:gd name="T50" fmla="*/ 34 w 222"/>
                  <a:gd name="T51" fmla="*/ 168 h 222"/>
                  <a:gd name="T52" fmla="*/ 45 w 222"/>
                  <a:gd name="T53" fmla="*/ 177 h 222"/>
                  <a:gd name="T54" fmla="*/ 51 w 222"/>
                  <a:gd name="T55" fmla="*/ 184 h 222"/>
                  <a:gd name="T56" fmla="*/ 55 w 222"/>
                  <a:gd name="T57" fmla="*/ 201 h 222"/>
                  <a:gd name="T58" fmla="*/ 67 w 222"/>
                  <a:gd name="T59" fmla="*/ 217 h 222"/>
                  <a:gd name="T60" fmla="*/ 83 w 222"/>
                  <a:gd name="T61" fmla="*/ 218 h 222"/>
                  <a:gd name="T62" fmla="*/ 96 w 222"/>
                  <a:gd name="T63" fmla="*/ 206 h 222"/>
                  <a:gd name="T64" fmla="*/ 111 w 222"/>
                  <a:gd name="T65" fmla="*/ 203 h 222"/>
                  <a:gd name="T66" fmla="*/ 120 w 222"/>
                  <a:gd name="T67" fmla="*/ 204 h 222"/>
                  <a:gd name="T68" fmla="*/ 135 w 222"/>
                  <a:gd name="T69" fmla="*/ 214 h 222"/>
                  <a:gd name="T70" fmla="*/ 155 w 222"/>
                  <a:gd name="T71" fmla="*/ 217 h 222"/>
                  <a:gd name="T72" fmla="*/ 166 w 222"/>
                  <a:gd name="T73" fmla="*/ 201 h 222"/>
                  <a:gd name="T74" fmla="*/ 170 w 222"/>
                  <a:gd name="T75" fmla="*/ 184 h 222"/>
                  <a:gd name="T76" fmla="*/ 176 w 222"/>
                  <a:gd name="T77" fmla="*/ 177 h 222"/>
                  <a:gd name="T78" fmla="*/ 188 w 222"/>
                  <a:gd name="T79" fmla="*/ 168 h 222"/>
                  <a:gd name="T80" fmla="*/ 211 w 222"/>
                  <a:gd name="T81" fmla="*/ 167 h 222"/>
                  <a:gd name="T82" fmla="*/ 222 w 222"/>
                  <a:gd name="T83" fmla="*/ 141 h 222"/>
                  <a:gd name="T84" fmla="*/ 209 w 222"/>
                  <a:gd name="T85" fmla="*/ 128 h 222"/>
                  <a:gd name="T86" fmla="*/ 203 w 222"/>
                  <a:gd name="T87" fmla="*/ 116 h 222"/>
                  <a:gd name="T88" fmla="*/ 203 w 222"/>
                  <a:gd name="T89" fmla="*/ 106 h 222"/>
                  <a:gd name="T90" fmla="*/ 209 w 222"/>
                  <a:gd name="T91" fmla="*/ 93 h 222"/>
                  <a:gd name="T92" fmla="*/ 222 w 222"/>
                  <a:gd name="T93" fmla="*/ 81 h 222"/>
                  <a:gd name="T94" fmla="*/ 104 w 222"/>
                  <a:gd name="T95" fmla="*/ 144 h 222"/>
                  <a:gd name="T96" fmla="*/ 87 w 222"/>
                  <a:gd name="T97" fmla="*/ 134 h 222"/>
                  <a:gd name="T98" fmla="*/ 78 w 222"/>
                  <a:gd name="T99" fmla="*/ 118 h 222"/>
                  <a:gd name="T100" fmla="*/ 78 w 222"/>
                  <a:gd name="T101" fmla="*/ 104 h 222"/>
                  <a:gd name="T102" fmla="*/ 87 w 222"/>
                  <a:gd name="T103" fmla="*/ 87 h 222"/>
                  <a:gd name="T104" fmla="*/ 104 w 222"/>
                  <a:gd name="T105" fmla="*/ 78 h 222"/>
                  <a:gd name="T106" fmla="*/ 117 w 222"/>
                  <a:gd name="T107" fmla="*/ 78 h 222"/>
                  <a:gd name="T108" fmla="*/ 134 w 222"/>
                  <a:gd name="T109" fmla="*/ 87 h 222"/>
                  <a:gd name="T110" fmla="*/ 144 w 222"/>
                  <a:gd name="T111" fmla="*/ 104 h 222"/>
                  <a:gd name="T112" fmla="*/ 144 w 222"/>
                  <a:gd name="T113" fmla="*/ 118 h 222"/>
                  <a:gd name="T114" fmla="*/ 134 w 222"/>
                  <a:gd name="T115" fmla="*/ 134 h 222"/>
                  <a:gd name="T116" fmla="*/ 117 w 222"/>
                  <a:gd name="T117" fmla="*/ 144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2" h="222">
                    <a:moveTo>
                      <a:pt x="222" y="81"/>
                    </a:moveTo>
                    <a:lnTo>
                      <a:pt x="222" y="81"/>
                    </a:lnTo>
                    <a:lnTo>
                      <a:pt x="217" y="67"/>
                    </a:lnTo>
                    <a:lnTo>
                      <a:pt x="211" y="54"/>
                    </a:lnTo>
                    <a:lnTo>
                      <a:pt x="211" y="54"/>
                    </a:lnTo>
                    <a:lnTo>
                      <a:pt x="201" y="55"/>
                    </a:lnTo>
                    <a:lnTo>
                      <a:pt x="192" y="54"/>
                    </a:lnTo>
                    <a:lnTo>
                      <a:pt x="188" y="53"/>
                    </a:lnTo>
                    <a:lnTo>
                      <a:pt x="184" y="51"/>
                    </a:lnTo>
                    <a:lnTo>
                      <a:pt x="180" y="49"/>
                    </a:lnTo>
                    <a:lnTo>
                      <a:pt x="176" y="46"/>
                    </a:lnTo>
                    <a:lnTo>
                      <a:pt x="176" y="46"/>
                    </a:lnTo>
                    <a:lnTo>
                      <a:pt x="173" y="42"/>
                    </a:lnTo>
                    <a:lnTo>
                      <a:pt x="170" y="38"/>
                    </a:lnTo>
                    <a:lnTo>
                      <a:pt x="168" y="34"/>
                    </a:lnTo>
                    <a:lnTo>
                      <a:pt x="167" y="30"/>
                    </a:lnTo>
                    <a:lnTo>
                      <a:pt x="166" y="20"/>
                    </a:lnTo>
                    <a:lnTo>
                      <a:pt x="167" y="11"/>
                    </a:lnTo>
                    <a:lnTo>
                      <a:pt x="167" y="11"/>
                    </a:lnTo>
                    <a:lnTo>
                      <a:pt x="155" y="5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5" y="8"/>
                    </a:lnTo>
                    <a:lnTo>
                      <a:pt x="128" y="13"/>
                    </a:lnTo>
                    <a:lnTo>
                      <a:pt x="124" y="15"/>
                    </a:lnTo>
                    <a:lnTo>
                      <a:pt x="120" y="17"/>
                    </a:lnTo>
                    <a:lnTo>
                      <a:pt x="116" y="18"/>
                    </a:lnTo>
                    <a:lnTo>
                      <a:pt x="111" y="18"/>
                    </a:lnTo>
                    <a:lnTo>
                      <a:pt x="111" y="18"/>
                    </a:lnTo>
                    <a:lnTo>
                      <a:pt x="106" y="18"/>
                    </a:lnTo>
                    <a:lnTo>
                      <a:pt x="102" y="17"/>
                    </a:lnTo>
                    <a:lnTo>
                      <a:pt x="96" y="15"/>
                    </a:lnTo>
                    <a:lnTo>
                      <a:pt x="92" y="13"/>
                    </a:lnTo>
                    <a:lnTo>
                      <a:pt x="86" y="8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7" y="5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5" y="20"/>
                    </a:lnTo>
                    <a:lnTo>
                      <a:pt x="54" y="30"/>
                    </a:lnTo>
                    <a:lnTo>
                      <a:pt x="53" y="34"/>
                    </a:lnTo>
                    <a:lnTo>
                      <a:pt x="51" y="38"/>
                    </a:lnTo>
                    <a:lnTo>
                      <a:pt x="48" y="42"/>
                    </a:lnTo>
                    <a:lnTo>
                      <a:pt x="45" y="46"/>
                    </a:lnTo>
                    <a:lnTo>
                      <a:pt x="45" y="46"/>
                    </a:lnTo>
                    <a:lnTo>
                      <a:pt x="42" y="49"/>
                    </a:lnTo>
                    <a:lnTo>
                      <a:pt x="38" y="51"/>
                    </a:lnTo>
                    <a:lnTo>
                      <a:pt x="34" y="53"/>
                    </a:lnTo>
                    <a:lnTo>
                      <a:pt x="30" y="54"/>
                    </a:lnTo>
                    <a:lnTo>
                      <a:pt x="20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83"/>
                    </a:lnTo>
                    <a:lnTo>
                      <a:pt x="7" y="86"/>
                    </a:lnTo>
                    <a:lnTo>
                      <a:pt x="13" y="93"/>
                    </a:lnTo>
                    <a:lnTo>
                      <a:pt x="15" y="97"/>
                    </a:lnTo>
                    <a:lnTo>
                      <a:pt x="17" y="102"/>
                    </a:lnTo>
                    <a:lnTo>
                      <a:pt x="18" y="106"/>
                    </a:lnTo>
                    <a:lnTo>
                      <a:pt x="18" y="111"/>
                    </a:lnTo>
                    <a:lnTo>
                      <a:pt x="18" y="111"/>
                    </a:lnTo>
                    <a:lnTo>
                      <a:pt x="18" y="116"/>
                    </a:lnTo>
                    <a:lnTo>
                      <a:pt x="17" y="120"/>
                    </a:lnTo>
                    <a:lnTo>
                      <a:pt x="15" y="124"/>
                    </a:lnTo>
                    <a:lnTo>
                      <a:pt x="13" y="128"/>
                    </a:lnTo>
                    <a:lnTo>
                      <a:pt x="7" y="136"/>
                    </a:lnTo>
                    <a:lnTo>
                      <a:pt x="4" y="139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5" y="155"/>
                    </a:lnTo>
                    <a:lnTo>
                      <a:pt x="11" y="167"/>
                    </a:lnTo>
                    <a:lnTo>
                      <a:pt x="11" y="167"/>
                    </a:lnTo>
                    <a:lnTo>
                      <a:pt x="20" y="166"/>
                    </a:lnTo>
                    <a:lnTo>
                      <a:pt x="30" y="167"/>
                    </a:lnTo>
                    <a:lnTo>
                      <a:pt x="34" y="168"/>
                    </a:lnTo>
                    <a:lnTo>
                      <a:pt x="38" y="170"/>
                    </a:lnTo>
                    <a:lnTo>
                      <a:pt x="42" y="173"/>
                    </a:lnTo>
                    <a:lnTo>
                      <a:pt x="45" y="177"/>
                    </a:lnTo>
                    <a:lnTo>
                      <a:pt x="45" y="177"/>
                    </a:lnTo>
                    <a:lnTo>
                      <a:pt x="48" y="180"/>
                    </a:lnTo>
                    <a:lnTo>
                      <a:pt x="51" y="184"/>
                    </a:lnTo>
                    <a:lnTo>
                      <a:pt x="53" y="188"/>
                    </a:lnTo>
                    <a:lnTo>
                      <a:pt x="54" y="192"/>
                    </a:lnTo>
                    <a:lnTo>
                      <a:pt x="55" y="201"/>
                    </a:lnTo>
                    <a:lnTo>
                      <a:pt x="53" y="211"/>
                    </a:lnTo>
                    <a:lnTo>
                      <a:pt x="53" y="211"/>
                    </a:lnTo>
                    <a:lnTo>
                      <a:pt x="67" y="217"/>
                    </a:lnTo>
                    <a:lnTo>
                      <a:pt x="81" y="222"/>
                    </a:lnTo>
                    <a:lnTo>
                      <a:pt x="81" y="222"/>
                    </a:lnTo>
                    <a:lnTo>
                      <a:pt x="83" y="218"/>
                    </a:lnTo>
                    <a:lnTo>
                      <a:pt x="86" y="214"/>
                    </a:lnTo>
                    <a:lnTo>
                      <a:pt x="92" y="209"/>
                    </a:lnTo>
                    <a:lnTo>
                      <a:pt x="96" y="206"/>
                    </a:lnTo>
                    <a:lnTo>
                      <a:pt x="102" y="204"/>
                    </a:lnTo>
                    <a:lnTo>
                      <a:pt x="106" y="203"/>
                    </a:lnTo>
                    <a:lnTo>
                      <a:pt x="111" y="203"/>
                    </a:lnTo>
                    <a:lnTo>
                      <a:pt x="111" y="203"/>
                    </a:lnTo>
                    <a:lnTo>
                      <a:pt x="116" y="203"/>
                    </a:lnTo>
                    <a:lnTo>
                      <a:pt x="120" y="204"/>
                    </a:lnTo>
                    <a:lnTo>
                      <a:pt x="124" y="206"/>
                    </a:lnTo>
                    <a:lnTo>
                      <a:pt x="128" y="209"/>
                    </a:lnTo>
                    <a:lnTo>
                      <a:pt x="135" y="214"/>
                    </a:lnTo>
                    <a:lnTo>
                      <a:pt x="141" y="222"/>
                    </a:lnTo>
                    <a:lnTo>
                      <a:pt x="141" y="222"/>
                    </a:lnTo>
                    <a:lnTo>
                      <a:pt x="155" y="217"/>
                    </a:lnTo>
                    <a:lnTo>
                      <a:pt x="167" y="211"/>
                    </a:lnTo>
                    <a:lnTo>
                      <a:pt x="167" y="211"/>
                    </a:lnTo>
                    <a:lnTo>
                      <a:pt x="166" y="201"/>
                    </a:lnTo>
                    <a:lnTo>
                      <a:pt x="167" y="192"/>
                    </a:lnTo>
                    <a:lnTo>
                      <a:pt x="168" y="188"/>
                    </a:lnTo>
                    <a:lnTo>
                      <a:pt x="170" y="184"/>
                    </a:lnTo>
                    <a:lnTo>
                      <a:pt x="173" y="180"/>
                    </a:lnTo>
                    <a:lnTo>
                      <a:pt x="176" y="177"/>
                    </a:lnTo>
                    <a:lnTo>
                      <a:pt x="176" y="177"/>
                    </a:lnTo>
                    <a:lnTo>
                      <a:pt x="180" y="173"/>
                    </a:lnTo>
                    <a:lnTo>
                      <a:pt x="184" y="170"/>
                    </a:lnTo>
                    <a:lnTo>
                      <a:pt x="188" y="168"/>
                    </a:lnTo>
                    <a:lnTo>
                      <a:pt x="192" y="167"/>
                    </a:lnTo>
                    <a:lnTo>
                      <a:pt x="201" y="166"/>
                    </a:lnTo>
                    <a:lnTo>
                      <a:pt x="211" y="167"/>
                    </a:lnTo>
                    <a:lnTo>
                      <a:pt x="211" y="167"/>
                    </a:lnTo>
                    <a:lnTo>
                      <a:pt x="217" y="155"/>
                    </a:lnTo>
                    <a:lnTo>
                      <a:pt x="222" y="141"/>
                    </a:lnTo>
                    <a:lnTo>
                      <a:pt x="222" y="141"/>
                    </a:lnTo>
                    <a:lnTo>
                      <a:pt x="214" y="136"/>
                    </a:lnTo>
                    <a:lnTo>
                      <a:pt x="209" y="128"/>
                    </a:lnTo>
                    <a:lnTo>
                      <a:pt x="206" y="124"/>
                    </a:lnTo>
                    <a:lnTo>
                      <a:pt x="204" y="120"/>
                    </a:lnTo>
                    <a:lnTo>
                      <a:pt x="203" y="116"/>
                    </a:lnTo>
                    <a:lnTo>
                      <a:pt x="203" y="111"/>
                    </a:lnTo>
                    <a:lnTo>
                      <a:pt x="203" y="111"/>
                    </a:lnTo>
                    <a:lnTo>
                      <a:pt x="203" y="106"/>
                    </a:lnTo>
                    <a:lnTo>
                      <a:pt x="204" y="102"/>
                    </a:lnTo>
                    <a:lnTo>
                      <a:pt x="206" y="97"/>
                    </a:lnTo>
                    <a:lnTo>
                      <a:pt x="209" y="93"/>
                    </a:lnTo>
                    <a:lnTo>
                      <a:pt x="214" y="86"/>
                    </a:lnTo>
                    <a:lnTo>
                      <a:pt x="222" y="81"/>
                    </a:lnTo>
                    <a:lnTo>
                      <a:pt x="222" y="81"/>
                    </a:lnTo>
                    <a:close/>
                    <a:moveTo>
                      <a:pt x="111" y="145"/>
                    </a:moveTo>
                    <a:lnTo>
                      <a:pt x="111" y="145"/>
                    </a:lnTo>
                    <a:lnTo>
                      <a:pt x="104" y="144"/>
                    </a:lnTo>
                    <a:lnTo>
                      <a:pt x="97" y="142"/>
                    </a:lnTo>
                    <a:lnTo>
                      <a:pt x="91" y="139"/>
                    </a:lnTo>
                    <a:lnTo>
                      <a:pt x="87" y="134"/>
                    </a:lnTo>
                    <a:lnTo>
                      <a:pt x="82" y="129"/>
                    </a:lnTo>
                    <a:lnTo>
                      <a:pt x="79" y="124"/>
                    </a:lnTo>
                    <a:lnTo>
                      <a:pt x="78" y="118"/>
                    </a:lnTo>
                    <a:lnTo>
                      <a:pt x="77" y="111"/>
                    </a:lnTo>
                    <a:lnTo>
                      <a:pt x="77" y="111"/>
                    </a:lnTo>
                    <a:lnTo>
                      <a:pt x="78" y="104"/>
                    </a:lnTo>
                    <a:lnTo>
                      <a:pt x="79" y="97"/>
                    </a:lnTo>
                    <a:lnTo>
                      <a:pt x="82" y="92"/>
                    </a:lnTo>
                    <a:lnTo>
                      <a:pt x="87" y="87"/>
                    </a:lnTo>
                    <a:lnTo>
                      <a:pt x="91" y="83"/>
                    </a:lnTo>
                    <a:lnTo>
                      <a:pt x="97" y="80"/>
                    </a:lnTo>
                    <a:lnTo>
                      <a:pt x="104" y="78"/>
                    </a:lnTo>
                    <a:lnTo>
                      <a:pt x="111" y="77"/>
                    </a:lnTo>
                    <a:lnTo>
                      <a:pt x="111" y="77"/>
                    </a:lnTo>
                    <a:lnTo>
                      <a:pt x="117" y="78"/>
                    </a:lnTo>
                    <a:lnTo>
                      <a:pt x="124" y="80"/>
                    </a:lnTo>
                    <a:lnTo>
                      <a:pt x="129" y="83"/>
                    </a:lnTo>
                    <a:lnTo>
                      <a:pt x="134" y="87"/>
                    </a:lnTo>
                    <a:lnTo>
                      <a:pt x="139" y="92"/>
                    </a:lnTo>
                    <a:lnTo>
                      <a:pt x="142" y="97"/>
                    </a:lnTo>
                    <a:lnTo>
                      <a:pt x="144" y="104"/>
                    </a:lnTo>
                    <a:lnTo>
                      <a:pt x="145" y="111"/>
                    </a:lnTo>
                    <a:lnTo>
                      <a:pt x="145" y="111"/>
                    </a:lnTo>
                    <a:lnTo>
                      <a:pt x="144" y="118"/>
                    </a:lnTo>
                    <a:lnTo>
                      <a:pt x="142" y="124"/>
                    </a:lnTo>
                    <a:lnTo>
                      <a:pt x="139" y="129"/>
                    </a:lnTo>
                    <a:lnTo>
                      <a:pt x="134" y="134"/>
                    </a:lnTo>
                    <a:lnTo>
                      <a:pt x="129" y="139"/>
                    </a:lnTo>
                    <a:lnTo>
                      <a:pt x="124" y="142"/>
                    </a:lnTo>
                    <a:lnTo>
                      <a:pt x="117" y="144"/>
                    </a:lnTo>
                    <a:lnTo>
                      <a:pt x="111" y="145"/>
                    </a:lnTo>
                    <a:lnTo>
                      <a:pt x="111" y="14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5" name="Freeform 188"/>
              <p:cNvSpPr>
                <a:spLocks noEditPoints="1"/>
              </p:cNvSpPr>
              <p:nvPr/>
            </p:nvSpPr>
            <p:spPr bwMode="auto">
              <a:xfrm>
                <a:off x="5072" y="2983"/>
                <a:ext cx="76" cy="76"/>
              </a:xfrm>
              <a:custGeom>
                <a:avLst/>
                <a:gdLst>
                  <a:gd name="T0" fmla="*/ 74 w 76"/>
                  <a:gd name="T1" fmla="*/ 22 h 76"/>
                  <a:gd name="T2" fmla="*/ 69 w 76"/>
                  <a:gd name="T3" fmla="*/ 18 h 76"/>
                  <a:gd name="T4" fmla="*/ 61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8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2 h 76"/>
                  <a:gd name="T28" fmla="*/ 3 w 76"/>
                  <a:gd name="T29" fmla="*/ 30 h 76"/>
                  <a:gd name="T30" fmla="*/ 6 w 76"/>
                  <a:gd name="T31" fmla="*/ 38 h 76"/>
                  <a:gd name="T32" fmla="*/ 5 w 76"/>
                  <a:gd name="T33" fmla="*/ 44 h 76"/>
                  <a:gd name="T34" fmla="*/ 0 w 76"/>
                  <a:gd name="T35" fmla="*/ 48 h 76"/>
                  <a:gd name="T36" fmla="*/ 4 w 76"/>
                  <a:gd name="T37" fmla="*/ 57 h 76"/>
                  <a:gd name="T38" fmla="*/ 13 w 76"/>
                  <a:gd name="T39" fmla="*/ 58 h 76"/>
                  <a:gd name="T40" fmla="*/ 17 w 76"/>
                  <a:gd name="T41" fmla="*/ 63 h 76"/>
                  <a:gd name="T42" fmla="*/ 18 w 76"/>
                  <a:gd name="T43" fmla="*/ 72 h 76"/>
                  <a:gd name="T44" fmla="*/ 28 w 76"/>
                  <a:gd name="T45" fmla="*/ 76 h 76"/>
                  <a:gd name="T46" fmla="*/ 32 w 76"/>
                  <a:gd name="T47" fmla="*/ 71 h 76"/>
                  <a:gd name="T48" fmla="*/ 38 w 76"/>
                  <a:gd name="T49" fmla="*/ 70 h 76"/>
                  <a:gd name="T50" fmla="*/ 46 w 76"/>
                  <a:gd name="T51" fmla="*/ 73 h 76"/>
                  <a:gd name="T52" fmla="*/ 53 w 76"/>
                  <a:gd name="T53" fmla="*/ 74 h 76"/>
                  <a:gd name="T54" fmla="*/ 56 w 76"/>
                  <a:gd name="T55" fmla="*/ 69 h 76"/>
                  <a:gd name="T56" fmla="*/ 61 w 76"/>
                  <a:gd name="T57" fmla="*/ 60 h 76"/>
                  <a:gd name="T58" fmla="*/ 66 w 76"/>
                  <a:gd name="T59" fmla="*/ 57 h 76"/>
                  <a:gd name="T60" fmla="*/ 72 w 76"/>
                  <a:gd name="T61" fmla="*/ 57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8 w 76"/>
                  <a:gd name="T73" fmla="*/ 42 h 76"/>
                  <a:gd name="T74" fmla="*/ 28 w 76"/>
                  <a:gd name="T75" fmla="*/ 33 h 76"/>
                  <a:gd name="T76" fmla="*/ 38 w 76"/>
                  <a:gd name="T77" fmla="*/ 27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2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6" y="18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3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3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3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7"/>
                    </a:lnTo>
                    <a:lnTo>
                      <a:pt x="18" y="10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2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30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5" y="44"/>
                    </a:lnTo>
                    <a:lnTo>
                      <a:pt x="3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3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7" y="56"/>
                    </a:lnTo>
                    <a:lnTo>
                      <a:pt x="10" y="57"/>
                    </a:lnTo>
                    <a:lnTo>
                      <a:pt x="13" y="58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9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3" y="74"/>
                    </a:lnTo>
                    <a:lnTo>
                      <a:pt x="28" y="76"/>
                    </a:lnTo>
                    <a:lnTo>
                      <a:pt x="28" y="76"/>
                    </a:lnTo>
                    <a:lnTo>
                      <a:pt x="30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70"/>
                    </a:lnTo>
                    <a:lnTo>
                      <a:pt x="38" y="70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3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9" y="63"/>
                    </a:lnTo>
                    <a:lnTo>
                      <a:pt x="61" y="60"/>
                    </a:lnTo>
                    <a:lnTo>
                      <a:pt x="61" y="60"/>
                    </a:lnTo>
                    <a:lnTo>
                      <a:pt x="63" y="58"/>
                    </a:lnTo>
                    <a:lnTo>
                      <a:pt x="66" y="57"/>
                    </a:lnTo>
                    <a:lnTo>
                      <a:pt x="69" y="56"/>
                    </a:lnTo>
                    <a:lnTo>
                      <a:pt x="72" y="57"/>
                    </a:lnTo>
                    <a:lnTo>
                      <a:pt x="72" y="57"/>
                    </a:lnTo>
                    <a:lnTo>
                      <a:pt x="74" y="53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30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4" y="48"/>
                    </a:lnTo>
                    <a:lnTo>
                      <a:pt x="30" y="46"/>
                    </a:lnTo>
                    <a:lnTo>
                      <a:pt x="28" y="42"/>
                    </a:lnTo>
                    <a:lnTo>
                      <a:pt x="27" y="38"/>
                    </a:lnTo>
                    <a:lnTo>
                      <a:pt x="27" y="38"/>
                    </a:lnTo>
                    <a:lnTo>
                      <a:pt x="28" y="33"/>
                    </a:lnTo>
                    <a:lnTo>
                      <a:pt x="30" y="30"/>
                    </a:lnTo>
                    <a:lnTo>
                      <a:pt x="34" y="27"/>
                    </a:lnTo>
                    <a:lnTo>
                      <a:pt x="38" y="27"/>
                    </a:lnTo>
                    <a:lnTo>
                      <a:pt x="38" y="27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6" name="Freeform 189"/>
              <p:cNvSpPr>
                <a:spLocks noEditPoints="1"/>
              </p:cNvSpPr>
              <p:nvPr/>
            </p:nvSpPr>
            <p:spPr bwMode="auto">
              <a:xfrm>
                <a:off x="5172" y="2844"/>
                <a:ext cx="76" cy="76"/>
              </a:xfrm>
              <a:custGeom>
                <a:avLst/>
                <a:gdLst>
                  <a:gd name="T0" fmla="*/ 74 w 76"/>
                  <a:gd name="T1" fmla="*/ 23 h 76"/>
                  <a:gd name="T2" fmla="*/ 69 w 76"/>
                  <a:gd name="T3" fmla="*/ 18 h 76"/>
                  <a:gd name="T4" fmla="*/ 60 w 76"/>
                  <a:gd name="T5" fmla="*/ 15 h 76"/>
                  <a:gd name="T6" fmla="*/ 57 w 76"/>
                  <a:gd name="T7" fmla="*/ 10 h 76"/>
                  <a:gd name="T8" fmla="*/ 57 w 76"/>
                  <a:gd name="T9" fmla="*/ 4 h 76"/>
                  <a:gd name="T10" fmla="*/ 48 w 76"/>
                  <a:gd name="T11" fmla="*/ 0 h 76"/>
                  <a:gd name="T12" fmla="*/ 41 w 76"/>
                  <a:gd name="T13" fmla="*/ 6 h 76"/>
                  <a:gd name="T14" fmla="*/ 35 w 76"/>
                  <a:gd name="T15" fmla="*/ 6 h 76"/>
                  <a:gd name="T16" fmla="*/ 27 w 76"/>
                  <a:gd name="T17" fmla="*/ 0 h 76"/>
                  <a:gd name="T18" fmla="*/ 18 w 76"/>
                  <a:gd name="T19" fmla="*/ 4 h 76"/>
                  <a:gd name="T20" fmla="*/ 18 w 76"/>
                  <a:gd name="T21" fmla="*/ 10 h 76"/>
                  <a:gd name="T22" fmla="*/ 15 w 76"/>
                  <a:gd name="T23" fmla="*/ 15 h 76"/>
                  <a:gd name="T24" fmla="*/ 7 w 76"/>
                  <a:gd name="T25" fmla="*/ 18 h 76"/>
                  <a:gd name="T26" fmla="*/ 2 w 76"/>
                  <a:gd name="T27" fmla="*/ 23 h 76"/>
                  <a:gd name="T28" fmla="*/ 2 w 76"/>
                  <a:gd name="T29" fmla="*/ 29 h 76"/>
                  <a:gd name="T30" fmla="*/ 6 w 76"/>
                  <a:gd name="T31" fmla="*/ 38 h 76"/>
                  <a:gd name="T32" fmla="*/ 4 w 76"/>
                  <a:gd name="T33" fmla="*/ 44 h 76"/>
                  <a:gd name="T34" fmla="*/ 0 w 76"/>
                  <a:gd name="T35" fmla="*/ 48 h 76"/>
                  <a:gd name="T36" fmla="*/ 4 w 76"/>
                  <a:gd name="T37" fmla="*/ 58 h 76"/>
                  <a:gd name="T38" fmla="*/ 13 w 76"/>
                  <a:gd name="T39" fmla="*/ 59 h 76"/>
                  <a:gd name="T40" fmla="*/ 17 w 76"/>
                  <a:gd name="T41" fmla="*/ 63 h 76"/>
                  <a:gd name="T42" fmla="*/ 18 w 76"/>
                  <a:gd name="T43" fmla="*/ 72 h 76"/>
                  <a:gd name="T44" fmla="*/ 27 w 76"/>
                  <a:gd name="T45" fmla="*/ 76 h 76"/>
                  <a:gd name="T46" fmla="*/ 32 w 76"/>
                  <a:gd name="T47" fmla="*/ 71 h 76"/>
                  <a:gd name="T48" fmla="*/ 38 w 76"/>
                  <a:gd name="T49" fmla="*/ 69 h 76"/>
                  <a:gd name="T50" fmla="*/ 46 w 76"/>
                  <a:gd name="T51" fmla="*/ 73 h 76"/>
                  <a:gd name="T52" fmla="*/ 52 w 76"/>
                  <a:gd name="T53" fmla="*/ 74 h 76"/>
                  <a:gd name="T54" fmla="*/ 56 w 76"/>
                  <a:gd name="T55" fmla="*/ 69 h 76"/>
                  <a:gd name="T56" fmla="*/ 60 w 76"/>
                  <a:gd name="T57" fmla="*/ 60 h 76"/>
                  <a:gd name="T58" fmla="*/ 65 w 76"/>
                  <a:gd name="T59" fmla="*/ 57 h 76"/>
                  <a:gd name="T60" fmla="*/ 72 w 76"/>
                  <a:gd name="T61" fmla="*/ 58 h 76"/>
                  <a:gd name="T62" fmla="*/ 76 w 76"/>
                  <a:gd name="T63" fmla="*/ 48 h 76"/>
                  <a:gd name="T64" fmla="*/ 70 w 76"/>
                  <a:gd name="T65" fmla="*/ 41 h 76"/>
                  <a:gd name="T66" fmla="*/ 70 w 76"/>
                  <a:gd name="T67" fmla="*/ 35 h 76"/>
                  <a:gd name="T68" fmla="*/ 76 w 76"/>
                  <a:gd name="T69" fmla="*/ 28 h 76"/>
                  <a:gd name="T70" fmla="*/ 38 w 76"/>
                  <a:gd name="T71" fmla="*/ 49 h 76"/>
                  <a:gd name="T72" fmla="*/ 26 w 76"/>
                  <a:gd name="T73" fmla="*/ 42 h 76"/>
                  <a:gd name="T74" fmla="*/ 26 w 76"/>
                  <a:gd name="T75" fmla="*/ 33 h 76"/>
                  <a:gd name="T76" fmla="*/ 38 w 76"/>
                  <a:gd name="T77" fmla="*/ 26 h 76"/>
                  <a:gd name="T78" fmla="*/ 46 w 76"/>
                  <a:gd name="T79" fmla="*/ 30 h 76"/>
                  <a:gd name="T80" fmla="*/ 49 w 76"/>
                  <a:gd name="T81" fmla="*/ 38 h 76"/>
                  <a:gd name="T82" fmla="*/ 42 w 76"/>
                  <a:gd name="T83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76">
                    <a:moveTo>
                      <a:pt x="76" y="28"/>
                    </a:moveTo>
                    <a:lnTo>
                      <a:pt x="76" y="28"/>
                    </a:lnTo>
                    <a:lnTo>
                      <a:pt x="74" y="23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9" y="18"/>
                    </a:lnTo>
                    <a:lnTo>
                      <a:pt x="65" y="18"/>
                    </a:lnTo>
                    <a:lnTo>
                      <a:pt x="62" y="17"/>
                    </a:lnTo>
                    <a:lnTo>
                      <a:pt x="60" y="15"/>
                    </a:lnTo>
                    <a:lnTo>
                      <a:pt x="60" y="15"/>
                    </a:lnTo>
                    <a:lnTo>
                      <a:pt x="58" y="12"/>
                    </a:lnTo>
                    <a:lnTo>
                      <a:pt x="57" y="10"/>
                    </a:lnTo>
                    <a:lnTo>
                      <a:pt x="56" y="7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5" y="6"/>
                    </a:lnTo>
                    <a:lnTo>
                      <a:pt x="32" y="4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7" y="12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3" y="17"/>
                    </a:lnTo>
                    <a:lnTo>
                      <a:pt x="10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9"/>
                    </a:lnTo>
                    <a:lnTo>
                      <a:pt x="4" y="32"/>
                    </a:lnTo>
                    <a:lnTo>
                      <a:pt x="6" y="35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1"/>
                    </a:lnTo>
                    <a:lnTo>
                      <a:pt x="4" y="44"/>
                    </a:lnTo>
                    <a:lnTo>
                      <a:pt x="2" y="46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7" y="57"/>
                    </a:lnTo>
                    <a:lnTo>
                      <a:pt x="10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17" y="63"/>
                    </a:lnTo>
                    <a:lnTo>
                      <a:pt x="18" y="66"/>
                    </a:lnTo>
                    <a:lnTo>
                      <a:pt x="18" y="69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2" y="74"/>
                    </a:lnTo>
                    <a:lnTo>
                      <a:pt x="27" y="76"/>
                    </a:lnTo>
                    <a:lnTo>
                      <a:pt x="27" y="76"/>
                    </a:lnTo>
                    <a:lnTo>
                      <a:pt x="29" y="73"/>
                    </a:lnTo>
                    <a:lnTo>
                      <a:pt x="32" y="71"/>
                    </a:lnTo>
                    <a:lnTo>
                      <a:pt x="35" y="70"/>
                    </a:lnTo>
                    <a:lnTo>
                      <a:pt x="38" y="69"/>
                    </a:lnTo>
                    <a:lnTo>
                      <a:pt x="38" y="69"/>
                    </a:lnTo>
                    <a:lnTo>
                      <a:pt x="41" y="70"/>
                    </a:lnTo>
                    <a:lnTo>
                      <a:pt x="44" y="71"/>
                    </a:lnTo>
                    <a:lnTo>
                      <a:pt x="46" y="73"/>
                    </a:lnTo>
                    <a:lnTo>
                      <a:pt x="48" y="76"/>
                    </a:lnTo>
                    <a:lnTo>
                      <a:pt x="48" y="76"/>
                    </a:lnTo>
                    <a:lnTo>
                      <a:pt x="52" y="74"/>
                    </a:lnTo>
                    <a:lnTo>
                      <a:pt x="57" y="72"/>
                    </a:lnTo>
                    <a:lnTo>
                      <a:pt x="57" y="72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58" y="63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62" y="59"/>
                    </a:lnTo>
                    <a:lnTo>
                      <a:pt x="65" y="57"/>
                    </a:lnTo>
                    <a:lnTo>
                      <a:pt x="69" y="57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74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3" y="46"/>
                    </a:lnTo>
                    <a:lnTo>
                      <a:pt x="71" y="44"/>
                    </a:lnTo>
                    <a:lnTo>
                      <a:pt x="70" y="41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5"/>
                    </a:lnTo>
                    <a:lnTo>
                      <a:pt x="71" y="32"/>
                    </a:lnTo>
                    <a:lnTo>
                      <a:pt x="73" y="29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38" y="49"/>
                    </a:moveTo>
                    <a:lnTo>
                      <a:pt x="38" y="49"/>
                    </a:lnTo>
                    <a:lnTo>
                      <a:pt x="33" y="48"/>
                    </a:lnTo>
                    <a:lnTo>
                      <a:pt x="29" y="46"/>
                    </a:lnTo>
                    <a:lnTo>
                      <a:pt x="26" y="42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3"/>
                    </a:lnTo>
                    <a:lnTo>
                      <a:pt x="29" y="30"/>
                    </a:lnTo>
                    <a:lnTo>
                      <a:pt x="33" y="27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42" y="27"/>
                    </a:lnTo>
                    <a:lnTo>
                      <a:pt x="46" y="30"/>
                    </a:lnTo>
                    <a:lnTo>
                      <a:pt x="48" y="33"/>
                    </a:lnTo>
                    <a:lnTo>
                      <a:pt x="49" y="38"/>
                    </a:lnTo>
                    <a:lnTo>
                      <a:pt x="49" y="38"/>
                    </a:lnTo>
                    <a:lnTo>
                      <a:pt x="48" y="42"/>
                    </a:lnTo>
                    <a:lnTo>
                      <a:pt x="46" y="46"/>
                    </a:lnTo>
                    <a:lnTo>
                      <a:pt x="42" y="48"/>
                    </a:lnTo>
                    <a:lnTo>
                      <a:pt x="38" y="49"/>
                    </a:lnTo>
                    <a:lnTo>
                      <a:pt x="38" y="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7" name="Freeform 190"/>
              <p:cNvSpPr>
                <a:spLocks/>
              </p:cNvSpPr>
              <p:nvPr/>
            </p:nvSpPr>
            <p:spPr bwMode="auto">
              <a:xfrm>
                <a:off x="477" y="44"/>
                <a:ext cx="111" cy="36"/>
              </a:xfrm>
              <a:custGeom>
                <a:avLst/>
                <a:gdLst>
                  <a:gd name="T0" fmla="*/ 111 w 111"/>
                  <a:gd name="T1" fmla="*/ 36 h 36"/>
                  <a:gd name="T2" fmla="*/ 109 w 111"/>
                  <a:gd name="T3" fmla="*/ 27 h 36"/>
                  <a:gd name="T4" fmla="*/ 109 w 111"/>
                  <a:gd name="T5" fmla="*/ 27 h 36"/>
                  <a:gd name="T6" fmla="*/ 106 w 111"/>
                  <a:gd name="T7" fmla="*/ 19 h 36"/>
                  <a:gd name="T8" fmla="*/ 104 w 111"/>
                  <a:gd name="T9" fmla="*/ 16 h 36"/>
                  <a:gd name="T10" fmla="*/ 102 w 111"/>
                  <a:gd name="T11" fmla="*/ 13 h 36"/>
                  <a:gd name="T12" fmla="*/ 102 w 111"/>
                  <a:gd name="T13" fmla="*/ 13 h 36"/>
                  <a:gd name="T14" fmla="*/ 101 w 111"/>
                  <a:gd name="T15" fmla="*/ 9 h 36"/>
                  <a:gd name="T16" fmla="*/ 97 w 111"/>
                  <a:gd name="T17" fmla="*/ 5 h 36"/>
                  <a:gd name="T18" fmla="*/ 93 w 111"/>
                  <a:gd name="T19" fmla="*/ 1 h 36"/>
                  <a:gd name="T20" fmla="*/ 88 w 111"/>
                  <a:gd name="T21" fmla="*/ 0 h 36"/>
                  <a:gd name="T22" fmla="*/ 23 w 111"/>
                  <a:gd name="T23" fmla="*/ 0 h 36"/>
                  <a:gd name="T24" fmla="*/ 23 w 111"/>
                  <a:gd name="T25" fmla="*/ 0 h 36"/>
                  <a:gd name="T26" fmla="*/ 18 w 111"/>
                  <a:gd name="T27" fmla="*/ 1 h 36"/>
                  <a:gd name="T28" fmla="*/ 14 w 111"/>
                  <a:gd name="T29" fmla="*/ 5 h 36"/>
                  <a:gd name="T30" fmla="*/ 11 w 111"/>
                  <a:gd name="T31" fmla="*/ 8 h 36"/>
                  <a:gd name="T32" fmla="*/ 10 w 111"/>
                  <a:gd name="T33" fmla="*/ 13 h 36"/>
                  <a:gd name="T34" fmla="*/ 10 w 111"/>
                  <a:gd name="T35" fmla="*/ 13 h 36"/>
                  <a:gd name="T36" fmla="*/ 8 w 111"/>
                  <a:gd name="T37" fmla="*/ 15 h 36"/>
                  <a:gd name="T38" fmla="*/ 5 w 111"/>
                  <a:gd name="T39" fmla="*/ 18 h 36"/>
                  <a:gd name="T40" fmla="*/ 4 w 111"/>
                  <a:gd name="T41" fmla="*/ 22 h 36"/>
                  <a:gd name="T42" fmla="*/ 3 w 111"/>
                  <a:gd name="T43" fmla="*/ 27 h 36"/>
                  <a:gd name="T44" fmla="*/ 0 w 111"/>
                  <a:gd name="T4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36">
                    <a:moveTo>
                      <a:pt x="111" y="36"/>
                    </a:moveTo>
                    <a:lnTo>
                      <a:pt x="109" y="27"/>
                    </a:lnTo>
                    <a:lnTo>
                      <a:pt x="109" y="27"/>
                    </a:lnTo>
                    <a:lnTo>
                      <a:pt x="106" y="19"/>
                    </a:lnTo>
                    <a:lnTo>
                      <a:pt x="104" y="16"/>
                    </a:lnTo>
                    <a:lnTo>
                      <a:pt x="102" y="13"/>
                    </a:lnTo>
                    <a:lnTo>
                      <a:pt x="102" y="13"/>
                    </a:lnTo>
                    <a:lnTo>
                      <a:pt x="101" y="9"/>
                    </a:lnTo>
                    <a:lnTo>
                      <a:pt x="97" y="5"/>
                    </a:lnTo>
                    <a:lnTo>
                      <a:pt x="93" y="1"/>
                    </a:lnTo>
                    <a:lnTo>
                      <a:pt x="8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1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5" y="18"/>
                    </a:lnTo>
                    <a:lnTo>
                      <a:pt x="4" y="22"/>
                    </a:lnTo>
                    <a:lnTo>
                      <a:pt x="3" y="27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8" name="Freeform 191"/>
              <p:cNvSpPr>
                <a:spLocks/>
              </p:cNvSpPr>
              <p:nvPr/>
            </p:nvSpPr>
            <p:spPr bwMode="auto">
              <a:xfrm>
                <a:off x="488" y="68"/>
                <a:ext cx="88" cy="12"/>
              </a:xfrm>
              <a:custGeom>
                <a:avLst/>
                <a:gdLst>
                  <a:gd name="T0" fmla="*/ 0 w 88"/>
                  <a:gd name="T1" fmla="*/ 12 h 12"/>
                  <a:gd name="T2" fmla="*/ 2 w 88"/>
                  <a:gd name="T3" fmla="*/ 6 h 12"/>
                  <a:gd name="T4" fmla="*/ 2 w 88"/>
                  <a:gd name="T5" fmla="*/ 6 h 12"/>
                  <a:gd name="T6" fmla="*/ 3 w 88"/>
                  <a:gd name="T7" fmla="*/ 2 h 12"/>
                  <a:gd name="T8" fmla="*/ 4 w 88"/>
                  <a:gd name="T9" fmla="*/ 0 h 12"/>
                  <a:gd name="T10" fmla="*/ 4 w 88"/>
                  <a:gd name="T11" fmla="*/ 0 h 12"/>
                  <a:gd name="T12" fmla="*/ 8 w 88"/>
                  <a:gd name="T13" fmla="*/ 2 h 12"/>
                  <a:gd name="T14" fmla="*/ 12 w 88"/>
                  <a:gd name="T15" fmla="*/ 3 h 12"/>
                  <a:gd name="T16" fmla="*/ 77 w 88"/>
                  <a:gd name="T17" fmla="*/ 3 h 12"/>
                  <a:gd name="T18" fmla="*/ 77 w 88"/>
                  <a:gd name="T19" fmla="*/ 3 h 12"/>
                  <a:gd name="T20" fmla="*/ 81 w 88"/>
                  <a:gd name="T21" fmla="*/ 2 h 12"/>
                  <a:gd name="T22" fmla="*/ 85 w 88"/>
                  <a:gd name="T23" fmla="*/ 0 h 12"/>
                  <a:gd name="T24" fmla="*/ 85 w 88"/>
                  <a:gd name="T25" fmla="*/ 0 h 12"/>
                  <a:gd name="T26" fmla="*/ 86 w 88"/>
                  <a:gd name="T27" fmla="*/ 6 h 12"/>
                  <a:gd name="T28" fmla="*/ 88 w 88"/>
                  <a:gd name="T2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12">
                    <a:moveTo>
                      <a:pt x="0" y="12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12" y="3"/>
                    </a:lnTo>
                    <a:lnTo>
                      <a:pt x="77" y="3"/>
                    </a:lnTo>
                    <a:lnTo>
                      <a:pt x="77" y="3"/>
                    </a:lnTo>
                    <a:lnTo>
                      <a:pt x="81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6" y="6"/>
                    </a:lnTo>
                    <a:lnTo>
                      <a:pt x="88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09" name="Freeform 192"/>
              <p:cNvSpPr>
                <a:spLocks/>
              </p:cNvSpPr>
              <p:nvPr/>
            </p:nvSpPr>
            <p:spPr bwMode="auto">
              <a:xfrm>
                <a:off x="392" y="88"/>
                <a:ext cx="281" cy="95"/>
              </a:xfrm>
              <a:custGeom>
                <a:avLst/>
                <a:gdLst>
                  <a:gd name="T0" fmla="*/ 262 w 281"/>
                  <a:gd name="T1" fmla="*/ 0 h 95"/>
                  <a:gd name="T2" fmla="*/ 19 w 281"/>
                  <a:gd name="T3" fmla="*/ 0 h 95"/>
                  <a:gd name="T4" fmla="*/ 19 w 281"/>
                  <a:gd name="T5" fmla="*/ 0 h 95"/>
                  <a:gd name="T6" fmla="*/ 16 w 281"/>
                  <a:gd name="T7" fmla="*/ 1 h 95"/>
                  <a:gd name="T8" fmla="*/ 12 w 281"/>
                  <a:gd name="T9" fmla="*/ 2 h 95"/>
                  <a:gd name="T10" fmla="*/ 9 w 281"/>
                  <a:gd name="T11" fmla="*/ 4 h 95"/>
                  <a:gd name="T12" fmla="*/ 6 w 281"/>
                  <a:gd name="T13" fmla="*/ 6 h 95"/>
                  <a:gd name="T14" fmla="*/ 3 w 281"/>
                  <a:gd name="T15" fmla="*/ 9 h 95"/>
                  <a:gd name="T16" fmla="*/ 1 w 281"/>
                  <a:gd name="T17" fmla="*/ 12 h 95"/>
                  <a:gd name="T18" fmla="*/ 0 w 281"/>
                  <a:gd name="T19" fmla="*/ 15 h 95"/>
                  <a:gd name="T20" fmla="*/ 0 w 281"/>
                  <a:gd name="T21" fmla="*/ 19 h 95"/>
                  <a:gd name="T22" fmla="*/ 0 w 281"/>
                  <a:gd name="T23" fmla="*/ 42 h 95"/>
                  <a:gd name="T24" fmla="*/ 0 w 281"/>
                  <a:gd name="T25" fmla="*/ 42 h 95"/>
                  <a:gd name="T26" fmla="*/ 0 w 281"/>
                  <a:gd name="T27" fmla="*/ 49 h 95"/>
                  <a:gd name="T28" fmla="*/ 1 w 281"/>
                  <a:gd name="T29" fmla="*/ 55 h 95"/>
                  <a:gd name="T30" fmla="*/ 1 w 281"/>
                  <a:gd name="T31" fmla="*/ 55 h 95"/>
                  <a:gd name="T32" fmla="*/ 2 w 281"/>
                  <a:gd name="T33" fmla="*/ 56 h 95"/>
                  <a:gd name="T34" fmla="*/ 2 w 281"/>
                  <a:gd name="T35" fmla="*/ 56 h 95"/>
                  <a:gd name="T36" fmla="*/ 5 w 281"/>
                  <a:gd name="T37" fmla="*/ 57 h 95"/>
                  <a:gd name="T38" fmla="*/ 9 w 281"/>
                  <a:gd name="T39" fmla="*/ 59 h 95"/>
                  <a:gd name="T40" fmla="*/ 20 w 281"/>
                  <a:gd name="T41" fmla="*/ 62 h 95"/>
                  <a:gd name="T42" fmla="*/ 124 w 281"/>
                  <a:gd name="T43" fmla="*/ 94 h 95"/>
                  <a:gd name="T44" fmla="*/ 124 w 281"/>
                  <a:gd name="T45" fmla="*/ 94 h 95"/>
                  <a:gd name="T46" fmla="*/ 127 w 281"/>
                  <a:gd name="T47" fmla="*/ 95 h 95"/>
                  <a:gd name="T48" fmla="*/ 127 w 281"/>
                  <a:gd name="T49" fmla="*/ 92 h 95"/>
                  <a:gd name="T50" fmla="*/ 127 w 281"/>
                  <a:gd name="T51" fmla="*/ 92 h 95"/>
                  <a:gd name="T52" fmla="*/ 128 w 281"/>
                  <a:gd name="T53" fmla="*/ 87 h 95"/>
                  <a:gd name="T54" fmla="*/ 131 w 281"/>
                  <a:gd name="T55" fmla="*/ 82 h 95"/>
                  <a:gd name="T56" fmla="*/ 135 w 281"/>
                  <a:gd name="T57" fmla="*/ 79 h 95"/>
                  <a:gd name="T58" fmla="*/ 140 w 281"/>
                  <a:gd name="T59" fmla="*/ 78 h 95"/>
                  <a:gd name="T60" fmla="*/ 140 w 281"/>
                  <a:gd name="T61" fmla="*/ 78 h 95"/>
                  <a:gd name="T62" fmla="*/ 146 w 281"/>
                  <a:gd name="T63" fmla="*/ 79 h 95"/>
                  <a:gd name="T64" fmla="*/ 151 w 281"/>
                  <a:gd name="T65" fmla="*/ 82 h 95"/>
                  <a:gd name="T66" fmla="*/ 154 w 281"/>
                  <a:gd name="T67" fmla="*/ 87 h 95"/>
                  <a:gd name="T68" fmla="*/ 155 w 281"/>
                  <a:gd name="T69" fmla="*/ 92 h 95"/>
                  <a:gd name="T70" fmla="*/ 155 w 281"/>
                  <a:gd name="T71" fmla="*/ 95 h 95"/>
                  <a:gd name="T72" fmla="*/ 155 w 281"/>
                  <a:gd name="T73" fmla="*/ 95 h 95"/>
                  <a:gd name="T74" fmla="*/ 158 w 281"/>
                  <a:gd name="T75" fmla="*/ 94 h 95"/>
                  <a:gd name="T76" fmla="*/ 262 w 281"/>
                  <a:gd name="T77" fmla="*/ 62 h 95"/>
                  <a:gd name="T78" fmla="*/ 262 w 281"/>
                  <a:gd name="T79" fmla="*/ 62 h 95"/>
                  <a:gd name="T80" fmla="*/ 273 w 281"/>
                  <a:gd name="T81" fmla="*/ 59 h 95"/>
                  <a:gd name="T82" fmla="*/ 276 w 281"/>
                  <a:gd name="T83" fmla="*/ 57 h 95"/>
                  <a:gd name="T84" fmla="*/ 279 w 281"/>
                  <a:gd name="T85" fmla="*/ 56 h 95"/>
                  <a:gd name="T86" fmla="*/ 279 w 281"/>
                  <a:gd name="T87" fmla="*/ 56 h 95"/>
                  <a:gd name="T88" fmla="*/ 280 w 281"/>
                  <a:gd name="T89" fmla="*/ 55 h 95"/>
                  <a:gd name="T90" fmla="*/ 280 w 281"/>
                  <a:gd name="T91" fmla="*/ 55 h 95"/>
                  <a:gd name="T92" fmla="*/ 281 w 281"/>
                  <a:gd name="T93" fmla="*/ 49 h 95"/>
                  <a:gd name="T94" fmla="*/ 281 w 281"/>
                  <a:gd name="T95" fmla="*/ 42 h 95"/>
                  <a:gd name="T96" fmla="*/ 281 w 281"/>
                  <a:gd name="T97" fmla="*/ 19 h 95"/>
                  <a:gd name="T98" fmla="*/ 281 w 281"/>
                  <a:gd name="T99" fmla="*/ 19 h 95"/>
                  <a:gd name="T100" fmla="*/ 281 w 281"/>
                  <a:gd name="T101" fmla="*/ 15 h 95"/>
                  <a:gd name="T102" fmla="*/ 280 w 281"/>
                  <a:gd name="T103" fmla="*/ 12 h 95"/>
                  <a:gd name="T104" fmla="*/ 278 w 281"/>
                  <a:gd name="T105" fmla="*/ 9 h 95"/>
                  <a:gd name="T106" fmla="*/ 276 w 281"/>
                  <a:gd name="T107" fmla="*/ 6 h 95"/>
                  <a:gd name="T108" fmla="*/ 273 w 281"/>
                  <a:gd name="T109" fmla="*/ 4 h 95"/>
                  <a:gd name="T110" fmla="*/ 270 w 281"/>
                  <a:gd name="T111" fmla="*/ 2 h 95"/>
                  <a:gd name="T112" fmla="*/ 266 w 281"/>
                  <a:gd name="T113" fmla="*/ 1 h 95"/>
                  <a:gd name="T114" fmla="*/ 262 w 281"/>
                  <a:gd name="T115" fmla="*/ 0 h 95"/>
                  <a:gd name="T116" fmla="*/ 262 w 281"/>
                  <a:gd name="T1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1" h="95">
                    <a:moveTo>
                      <a:pt x="262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9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5" y="57"/>
                    </a:lnTo>
                    <a:lnTo>
                      <a:pt x="9" y="59"/>
                    </a:lnTo>
                    <a:lnTo>
                      <a:pt x="20" y="62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7" y="95"/>
                    </a:lnTo>
                    <a:lnTo>
                      <a:pt x="127" y="92"/>
                    </a:lnTo>
                    <a:lnTo>
                      <a:pt x="127" y="92"/>
                    </a:lnTo>
                    <a:lnTo>
                      <a:pt x="128" y="87"/>
                    </a:lnTo>
                    <a:lnTo>
                      <a:pt x="131" y="82"/>
                    </a:lnTo>
                    <a:lnTo>
                      <a:pt x="135" y="79"/>
                    </a:lnTo>
                    <a:lnTo>
                      <a:pt x="140" y="78"/>
                    </a:lnTo>
                    <a:lnTo>
                      <a:pt x="140" y="78"/>
                    </a:lnTo>
                    <a:lnTo>
                      <a:pt x="146" y="79"/>
                    </a:lnTo>
                    <a:lnTo>
                      <a:pt x="151" y="82"/>
                    </a:lnTo>
                    <a:lnTo>
                      <a:pt x="154" y="87"/>
                    </a:lnTo>
                    <a:lnTo>
                      <a:pt x="155" y="92"/>
                    </a:lnTo>
                    <a:lnTo>
                      <a:pt x="155" y="95"/>
                    </a:lnTo>
                    <a:lnTo>
                      <a:pt x="155" y="95"/>
                    </a:lnTo>
                    <a:lnTo>
                      <a:pt x="158" y="94"/>
                    </a:lnTo>
                    <a:lnTo>
                      <a:pt x="262" y="62"/>
                    </a:lnTo>
                    <a:lnTo>
                      <a:pt x="262" y="62"/>
                    </a:lnTo>
                    <a:lnTo>
                      <a:pt x="273" y="59"/>
                    </a:lnTo>
                    <a:lnTo>
                      <a:pt x="276" y="57"/>
                    </a:lnTo>
                    <a:lnTo>
                      <a:pt x="279" y="56"/>
                    </a:lnTo>
                    <a:lnTo>
                      <a:pt x="279" y="56"/>
                    </a:lnTo>
                    <a:lnTo>
                      <a:pt x="280" y="55"/>
                    </a:lnTo>
                    <a:lnTo>
                      <a:pt x="280" y="55"/>
                    </a:lnTo>
                    <a:lnTo>
                      <a:pt x="281" y="49"/>
                    </a:lnTo>
                    <a:lnTo>
                      <a:pt x="281" y="42"/>
                    </a:lnTo>
                    <a:lnTo>
                      <a:pt x="281" y="19"/>
                    </a:lnTo>
                    <a:lnTo>
                      <a:pt x="281" y="19"/>
                    </a:lnTo>
                    <a:lnTo>
                      <a:pt x="281" y="15"/>
                    </a:lnTo>
                    <a:lnTo>
                      <a:pt x="280" y="12"/>
                    </a:lnTo>
                    <a:lnTo>
                      <a:pt x="278" y="9"/>
                    </a:lnTo>
                    <a:lnTo>
                      <a:pt x="276" y="6"/>
                    </a:lnTo>
                    <a:lnTo>
                      <a:pt x="273" y="4"/>
                    </a:lnTo>
                    <a:lnTo>
                      <a:pt x="270" y="2"/>
                    </a:lnTo>
                    <a:lnTo>
                      <a:pt x="266" y="1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0" name="Freeform 193"/>
              <p:cNvSpPr>
                <a:spLocks/>
              </p:cNvSpPr>
              <p:nvPr/>
            </p:nvSpPr>
            <p:spPr bwMode="auto">
              <a:xfrm>
                <a:off x="519" y="192"/>
                <a:ext cx="28" cy="20"/>
              </a:xfrm>
              <a:custGeom>
                <a:avLst/>
                <a:gdLst>
                  <a:gd name="T0" fmla="*/ 28 w 28"/>
                  <a:gd name="T1" fmla="*/ 0 h 20"/>
                  <a:gd name="T2" fmla="*/ 28 w 28"/>
                  <a:gd name="T3" fmla="*/ 7 h 20"/>
                  <a:gd name="T4" fmla="*/ 28 w 28"/>
                  <a:gd name="T5" fmla="*/ 7 h 20"/>
                  <a:gd name="T6" fmla="*/ 27 w 28"/>
                  <a:gd name="T7" fmla="*/ 12 h 20"/>
                  <a:gd name="T8" fmla="*/ 24 w 28"/>
                  <a:gd name="T9" fmla="*/ 16 h 20"/>
                  <a:gd name="T10" fmla="*/ 19 w 28"/>
                  <a:gd name="T11" fmla="*/ 19 h 20"/>
                  <a:gd name="T12" fmla="*/ 13 w 28"/>
                  <a:gd name="T13" fmla="*/ 20 h 20"/>
                  <a:gd name="T14" fmla="*/ 13 w 28"/>
                  <a:gd name="T15" fmla="*/ 20 h 20"/>
                  <a:gd name="T16" fmla="*/ 8 w 28"/>
                  <a:gd name="T17" fmla="*/ 19 h 20"/>
                  <a:gd name="T18" fmla="*/ 4 w 28"/>
                  <a:gd name="T19" fmla="*/ 16 h 20"/>
                  <a:gd name="T20" fmla="*/ 1 w 28"/>
                  <a:gd name="T21" fmla="*/ 12 h 20"/>
                  <a:gd name="T22" fmla="*/ 0 w 28"/>
                  <a:gd name="T23" fmla="*/ 7 h 20"/>
                  <a:gd name="T24" fmla="*/ 0 w 28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0">
                    <a:moveTo>
                      <a:pt x="28" y="0"/>
                    </a:moveTo>
                    <a:lnTo>
                      <a:pt x="28" y="7"/>
                    </a:lnTo>
                    <a:lnTo>
                      <a:pt x="28" y="7"/>
                    </a:lnTo>
                    <a:lnTo>
                      <a:pt x="27" y="12"/>
                    </a:lnTo>
                    <a:lnTo>
                      <a:pt x="24" y="16"/>
                    </a:lnTo>
                    <a:lnTo>
                      <a:pt x="19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8" y="19"/>
                    </a:lnTo>
                    <a:lnTo>
                      <a:pt x="4" y="16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1" name="Freeform 194"/>
              <p:cNvSpPr>
                <a:spLocks/>
              </p:cNvSpPr>
              <p:nvPr/>
            </p:nvSpPr>
            <p:spPr bwMode="auto">
              <a:xfrm>
                <a:off x="394" y="153"/>
                <a:ext cx="277" cy="138"/>
              </a:xfrm>
              <a:custGeom>
                <a:avLst/>
                <a:gdLst>
                  <a:gd name="T0" fmla="*/ 0 w 277"/>
                  <a:gd name="T1" fmla="*/ 0 h 138"/>
                  <a:gd name="T2" fmla="*/ 0 w 277"/>
                  <a:gd name="T3" fmla="*/ 119 h 138"/>
                  <a:gd name="T4" fmla="*/ 0 w 277"/>
                  <a:gd name="T5" fmla="*/ 119 h 138"/>
                  <a:gd name="T6" fmla="*/ 0 w 277"/>
                  <a:gd name="T7" fmla="*/ 123 h 138"/>
                  <a:gd name="T8" fmla="*/ 1 w 277"/>
                  <a:gd name="T9" fmla="*/ 126 h 138"/>
                  <a:gd name="T10" fmla="*/ 4 w 277"/>
                  <a:gd name="T11" fmla="*/ 129 h 138"/>
                  <a:gd name="T12" fmla="*/ 6 w 277"/>
                  <a:gd name="T13" fmla="*/ 132 h 138"/>
                  <a:gd name="T14" fmla="*/ 9 w 277"/>
                  <a:gd name="T15" fmla="*/ 134 h 138"/>
                  <a:gd name="T16" fmla="*/ 12 w 277"/>
                  <a:gd name="T17" fmla="*/ 136 h 138"/>
                  <a:gd name="T18" fmla="*/ 16 w 277"/>
                  <a:gd name="T19" fmla="*/ 137 h 138"/>
                  <a:gd name="T20" fmla="*/ 20 w 277"/>
                  <a:gd name="T21" fmla="*/ 138 h 138"/>
                  <a:gd name="T22" fmla="*/ 258 w 277"/>
                  <a:gd name="T23" fmla="*/ 138 h 138"/>
                  <a:gd name="T24" fmla="*/ 258 w 277"/>
                  <a:gd name="T25" fmla="*/ 138 h 138"/>
                  <a:gd name="T26" fmla="*/ 262 w 277"/>
                  <a:gd name="T27" fmla="*/ 137 h 138"/>
                  <a:gd name="T28" fmla="*/ 265 w 277"/>
                  <a:gd name="T29" fmla="*/ 136 h 138"/>
                  <a:gd name="T30" fmla="*/ 269 w 277"/>
                  <a:gd name="T31" fmla="*/ 134 h 138"/>
                  <a:gd name="T32" fmla="*/ 271 w 277"/>
                  <a:gd name="T33" fmla="*/ 132 h 138"/>
                  <a:gd name="T34" fmla="*/ 274 w 277"/>
                  <a:gd name="T35" fmla="*/ 129 h 138"/>
                  <a:gd name="T36" fmla="*/ 275 w 277"/>
                  <a:gd name="T37" fmla="*/ 126 h 138"/>
                  <a:gd name="T38" fmla="*/ 276 w 277"/>
                  <a:gd name="T39" fmla="*/ 123 h 138"/>
                  <a:gd name="T40" fmla="*/ 277 w 277"/>
                  <a:gd name="T41" fmla="*/ 119 h 138"/>
                  <a:gd name="T42" fmla="*/ 277 w 277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7" h="138">
                    <a:moveTo>
                      <a:pt x="0" y="0"/>
                    </a:moveTo>
                    <a:lnTo>
                      <a:pt x="0" y="119"/>
                    </a:lnTo>
                    <a:lnTo>
                      <a:pt x="0" y="119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4" y="129"/>
                    </a:lnTo>
                    <a:lnTo>
                      <a:pt x="6" y="132"/>
                    </a:lnTo>
                    <a:lnTo>
                      <a:pt x="9" y="134"/>
                    </a:lnTo>
                    <a:lnTo>
                      <a:pt x="12" y="136"/>
                    </a:lnTo>
                    <a:lnTo>
                      <a:pt x="16" y="137"/>
                    </a:lnTo>
                    <a:lnTo>
                      <a:pt x="20" y="138"/>
                    </a:lnTo>
                    <a:lnTo>
                      <a:pt x="258" y="138"/>
                    </a:lnTo>
                    <a:lnTo>
                      <a:pt x="258" y="138"/>
                    </a:lnTo>
                    <a:lnTo>
                      <a:pt x="262" y="137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32"/>
                    </a:lnTo>
                    <a:lnTo>
                      <a:pt x="274" y="129"/>
                    </a:lnTo>
                    <a:lnTo>
                      <a:pt x="275" y="126"/>
                    </a:lnTo>
                    <a:lnTo>
                      <a:pt x="276" y="123"/>
                    </a:lnTo>
                    <a:lnTo>
                      <a:pt x="277" y="119"/>
                    </a:lnTo>
                    <a:lnTo>
                      <a:pt x="27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2" name="Freeform 195"/>
              <p:cNvSpPr>
                <a:spLocks/>
              </p:cNvSpPr>
              <p:nvPr/>
            </p:nvSpPr>
            <p:spPr bwMode="auto">
              <a:xfrm>
                <a:off x="191" y="799"/>
                <a:ext cx="89" cy="90"/>
              </a:xfrm>
              <a:custGeom>
                <a:avLst/>
                <a:gdLst>
                  <a:gd name="T0" fmla="*/ 89 w 89"/>
                  <a:gd name="T1" fmla="*/ 3 h 90"/>
                  <a:gd name="T2" fmla="*/ 89 w 89"/>
                  <a:gd name="T3" fmla="*/ 3 h 90"/>
                  <a:gd name="T4" fmla="*/ 84 w 89"/>
                  <a:gd name="T5" fmla="*/ 14 h 90"/>
                  <a:gd name="T6" fmla="*/ 79 w 89"/>
                  <a:gd name="T7" fmla="*/ 25 h 90"/>
                  <a:gd name="T8" fmla="*/ 76 w 89"/>
                  <a:gd name="T9" fmla="*/ 38 h 90"/>
                  <a:gd name="T10" fmla="*/ 75 w 89"/>
                  <a:gd name="T11" fmla="*/ 53 h 90"/>
                  <a:gd name="T12" fmla="*/ 75 w 89"/>
                  <a:gd name="T13" fmla="*/ 53 h 90"/>
                  <a:gd name="T14" fmla="*/ 76 w 89"/>
                  <a:gd name="T15" fmla="*/ 66 h 90"/>
                  <a:gd name="T16" fmla="*/ 77 w 89"/>
                  <a:gd name="T17" fmla="*/ 75 h 90"/>
                  <a:gd name="T18" fmla="*/ 77 w 89"/>
                  <a:gd name="T19" fmla="*/ 75 h 90"/>
                  <a:gd name="T20" fmla="*/ 77 w 89"/>
                  <a:gd name="T21" fmla="*/ 82 h 90"/>
                  <a:gd name="T22" fmla="*/ 74 w 89"/>
                  <a:gd name="T23" fmla="*/ 86 h 90"/>
                  <a:gd name="T24" fmla="*/ 70 w 89"/>
                  <a:gd name="T25" fmla="*/ 89 h 90"/>
                  <a:gd name="T26" fmla="*/ 65 w 89"/>
                  <a:gd name="T27" fmla="*/ 90 h 90"/>
                  <a:gd name="T28" fmla="*/ 26 w 89"/>
                  <a:gd name="T29" fmla="*/ 90 h 90"/>
                  <a:gd name="T30" fmla="*/ 26 w 89"/>
                  <a:gd name="T31" fmla="*/ 90 h 90"/>
                  <a:gd name="T32" fmla="*/ 20 w 89"/>
                  <a:gd name="T33" fmla="*/ 89 h 90"/>
                  <a:gd name="T34" fmla="*/ 16 w 89"/>
                  <a:gd name="T35" fmla="*/ 86 h 90"/>
                  <a:gd name="T36" fmla="*/ 14 w 89"/>
                  <a:gd name="T37" fmla="*/ 82 h 90"/>
                  <a:gd name="T38" fmla="*/ 14 w 89"/>
                  <a:gd name="T39" fmla="*/ 75 h 90"/>
                  <a:gd name="T40" fmla="*/ 14 w 89"/>
                  <a:gd name="T41" fmla="*/ 75 h 90"/>
                  <a:gd name="T42" fmla="*/ 16 w 89"/>
                  <a:gd name="T43" fmla="*/ 51 h 90"/>
                  <a:gd name="T44" fmla="*/ 16 w 89"/>
                  <a:gd name="T45" fmla="*/ 51 h 90"/>
                  <a:gd name="T46" fmla="*/ 5 w 89"/>
                  <a:gd name="T47" fmla="*/ 46 h 90"/>
                  <a:gd name="T48" fmla="*/ 0 w 89"/>
                  <a:gd name="T49" fmla="*/ 43 h 90"/>
                  <a:gd name="T50" fmla="*/ 0 w 89"/>
                  <a:gd name="T51" fmla="*/ 43 h 90"/>
                  <a:gd name="T52" fmla="*/ 6 w 89"/>
                  <a:gd name="T53" fmla="*/ 33 h 90"/>
                  <a:gd name="T54" fmla="*/ 12 w 89"/>
                  <a:gd name="T55" fmla="*/ 23 h 90"/>
                  <a:gd name="T56" fmla="*/ 17 w 89"/>
                  <a:gd name="T57" fmla="*/ 12 h 90"/>
                  <a:gd name="T58" fmla="*/ 20 w 89"/>
                  <a:gd name="T5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9" h="90">
                    <a:moveTo>
                      <a:pt x="89" y="3"/>
                    </a:moveTo>
                    <a:lnTo>
                      <a:pt x="89" y="3"/>
                    </a:lnTo>
                    <a:lnTo>
                      <a:pt x="84" y="14"/>
                    </a:lnTo>
                    <a:lnTo>
                      <a:pt x="79" y="25"/>
                    </a:lnTo>
                    <a:lnTo>
                      <a:pt x="76" y="38"/>
                    </a:lnTo>
                    <a:lnTo>
                      <a:pt x="75" y="53"/>
                    </a:lnTo>
                    <a:lnTo>
                      <a:pt x="75" y="53"/>
                    </a:lnTo>
                    <a:lnTo>
                      <a:pt x="76" y="66"/>
                    </a:lnTo>
                    <a:lnTo>
                      <a:pt x="77" y="75"/>
                    </a:lnTo>
                    <a:lnTo>
                      <a:pt x="77" y="75"/>
                    </a:lnTo>
                    <a:lnTo>
                      <a:pt x="77" y="82"/>
                    </a:lnTo>
                    <a:lnTo>
                      <a:pt x="74" y="86"/>
                    </a:lnTo>
                    <a:lnTo>
                      <a:pt x="70" y="89"/>
                    </a:lnTo>
                    <a:lnTo>
                      <a:pt x="65" y="90"/>
                    </a:lnTo>
                    <a:lnTo>
                      <a:pt x="26" y="90"/>
                    </a:lnTo>
                    <a:lnTo>
                      <a:pt x="26" y="90"/>
                    </a:lnTo>
                    <a:lnTo>
                      <a:pt x="20" y="89"/>
                    </a:lnTo>
                    <a:lnTo>
                      <a:pt x="16" y="86"/>
                    </a:lnTo>
                    <a:lnTo>
                      <a:pt x="14" y="82"/>
                    </a:lnTo>
                    <a:lnTo>
                      <a:pt x="14" y="75"/>
                    </a:lnTo>
                    <a:lnTo>
                      <a:pt x="14" y="75"/>
                    </a:lnTo>
                    <a:lnTo>
                      <a:pt x="16" y="51"/>
                    </a:lnTo>
                    <a:lnTo>
                      <a:pt x="16" y="51"/>
                    </a:lnTo>
                    <a:lnTo>
                      <a:pt x="5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6" y="33"/>
                    </a:lnTo>
                    <a:lnTo>
                      <a:pt x="12" y="23"/>
                    </a:lnTo>
                    <a:lnTo>
                      <a:pt x="17" y="12"/>
                    </a:lnTo>
                    <a:lnTo>
                      <a:pt x="2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3" name="Freeform 196"/>
              <p:cNvSpPr>
                <a:spLocks/>
              </p:cNvSpPr>
              <p:nvPr/>
            </p:nvSpPr>
            <p:spPr bwMode="auto">
              <a:xfrm>
                <a:off x="40" y="714"/>
                <a:ext cx="30" cy="56"/>
              </a:xfrm>
              <a:custGeom>
                <a:avLst/>
                <a:gdLst>
                  <a:gd name="T0" fmla="*/ 30 w 30"/>
                  <a:gd name="T1" fmla="*/ 56 h 56"/>
                  <a:gd name="T2" fmla="*/ 0 w 30"/>
                  <a:gd name="T3" fmla="*/ 49 h 56"/>
                  <a:gd name="T4" fmla="*/ 0 w 30"/>
                  <a:gd name="T5" fmla="*/ 7 h 56"/>
                  <a:gd name="T6" fmla="*/ 30 w 30"/>
                  <a:gd name="T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56">
                    <a:moveTo>
                      <a:pt x="30" y="56"/>
                    </a:moveTo>
                    <a:lnTo>
                      <a:pt x="0" y="49"/>
                    </a:lnTo>
                    <a:lnTo>
                      <a:pt x="0" y="7"/>
                    </a:lnTo>
                    <a:lnTo>
                      <a:pt x="3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4" name="Freeform 197"/>
              <p:cNvSpPr>
                <a:spLocks/>
              </p:cNvSpPr>
              <p:nvPr/>
            </p:nvSpPr>
            <p:spPr bwMode="auto">
              <a:xfrm>
                <a:off x="117" y="692"/>
                <a:ext cx="217" cy="128"/>
              </a:xfrm>
              <a:custGeom>
                <a:avLst/>
                <a:gdLst>
                  <a:gd name="T0" fmla="*/ 112 w 217"/>
                  <a:gd name="T1" fmla="*/ 6 h 128"/>
                  <a:gd name="T2" fmla="*/ 112 w 217"/>
                  <a:gd name="T3" fmla="*/ 6 h 128"/>
                  <a:gd name="T4" fmla="*/ 112 w 217"/>
                  <a:gd name="T5" fmla="*/ 6 h 128"/>
                  <a:gd name="T6" fmla="*/ 112 w 217"/>
                  <a:gd name="T7" fmla="*/ 6 h 128"/>
                  <a:gd name="T8" fmla="*/ 115 w 217"/>
                  <a:gd name="T9" fmla="*/ 3 h 128"/>
                  <a:gd name="T10" fmla="*/ 118 w 217"/>
                  <a:gd name="T11" fmla="*/ 1 h 128"/>
                  <a:gd name="T12" fmla="*/ 121 w 217"/>
                  <a:gd name="T13" fmla="*/ 0 h 128"/>
                  <a:gd name="T14" fmla="*/ 125 w 217"/>
                  <a:gd name="T15" fmla="*/ 0 h 128"/>
                  <a:gd name="T16" fmla="*/ 186 w 217"/>
                  <a:gd name="T17" fmla="*/ 0 h 128"/>
                  <a:gd name="T18" fmla="*/ 186 w 217"/>
                  <a:gd name="T19" fmla="*/ 0 h 128"/>
                  <a:gd name="T20" fmla="*/ 190 w 217"/>
                  <a:gd name="T21" fmla="*/ 0 h 128"/>
                  <a:gd name="T22" fmla="*/ 194 w 217"/>
                  <a:gd name="T23" fmla="*/ 1 h 128"/>
                  <a:gd name="T24" fmla="*/ 197 w 217"/>
                  <a:gd name="T25" fmla="*/ 3 h 128"/>
                  <a:gd name="T26" fmla="*/ 200 w 217"/>
                  <a:gd name="T27" fmla="*/ 6 h 128"/>
                  <a:gd name="T28" fmla="*/ 203 w 217"/>
                  <a:gd name="T29" fmla="*/ 9 h 128"/>
                  <a:gd name="T30" fmla="*/ 205 w 217"/>
                  <a:gd name="T31" fmla="*/ 13 h 128"/>
                  <a:gd name="T32" fmla="*/ 206 w 217"/>
                  <a:gd name="T33" fmla="*/ 16 h 128"/>
                  <a:gd name="T34" fmla="*/ 206 w 217"/>
                  <a:gd name="T35" fmla="*/ 20 h 128"/>
                  <a:gd name="T36" fmla="*/ 206 w 217"/>
                  <a:gd name="T37" fmla="*/ 33 h 128"/>
                  <a:gd name="T38" fmla="*/ 206 w 217"/>
                  <a:gd name="T39" fmla="*/ 35 h 128"/>
                  <a:gd name="T40" fmla="*/ 206 w 217"/>
                  <a:gd name="T41" fmla="*/ 35 h 128"/>
                  <a:gd name="T42" fmla="*/ 211 w 217"/>
                  <a:gd name="T43" fmla="*/ 37 h 128"/>
                  <a:gd name="T44" fmla="*/ 214 w 217"/>
                  <a:gd name="T45" fmla="*/ 42 h 128"/>
                  <a:gd name="T46" fmla="*/ 216 w 217"/>
                  <a:gd name="T47" fmla="*/ 46 h 128"/>
                  <a:gd name="T48" fmla="*/ 217 w 217"/>
                  <a:gd name="T49" fmla="*/ 50 h 128"/>
                  <a:gd name="T50" fmla="*/ 217 w 217"/>
                  <a:gd name="T51" fmla="*/ 50 h 128"/>
                  <a:gd name="T52" fmla="*/ 216 w 217"/>
                  <a:gd name="T53" fmla="*/ 55 h 128"/>
                  <a:gd name="T54" fmla="*/ 214 w 217"/>
                  <a:gd name="T55" fmla="*/ 59 h 128"/>
                  <a:gd name="T56" fmla="*/ 211 w 217"/>
                  <a:gd name="T57" fmla="*/ 63 h 128"/>
                  <a:gd name="T58" fmla="*/ 206 w 217"/>
                  <a:gd name="T59" fmla="*/ 65 h 128"/>
                  <a:gd name="T60" fmla="*/ 206 w 217"/>
                  <a:gd name="T61" fmla="*/ 67 h 128"/>
                  <a:gd name="T62" fmla="*/ 206 w 217"/>
                  <a:gd name="T63" fmla="*/ 81 h 128"/>
                  <a:gd name="T64" fmla="*/ 206 w 217"/>
                  <a:gd name="T65" fmla="*/ 81 h 128"/>
                  <a:gd name="T66" fmla="*/ 206 w 217"/>
                  <a:gd name="T67" fmla="*/ 85 h 128"/>
                  <a:gd name="T68" fmla="*/ 205 w 217"/>
                  <a:gd name="T69" fmla="*/ 89 h 128"/>
                  <a:gd name="T70" fmla="*/ 203 w 217"/>
                  <a:gd name="T71" fmla="*/ 92 h 128"/>
                  <a:gd name="T72" fmla="*/ 200 w 217"/>
                  <a:gd name="T73" fmla="*/ 95 h 128"/>
                  <a:gd name="T74" fmla="*/ 197 w 217"/>
                  <a:gd name="T75" fmla="*/ 97 h 128"/>
                  <a:gd name="T76" fmla="*/ 194 w 217"/>
                  <a:gd name="T77" fmla="*/ 99 h 128"/>
                  <a:gd name="T78" fmla="*/ 190 w 217"/>
                  <a:gd name="T79" fmla="*/ 100 h 128"/>
                  <a:gd name="T80" fmla="*/ 186 w 217"/>
                  <a:gd name="T81" fmla="*/ 101 h 128"/>
                  <a:gd name="T82" fmla="*/ 125 w 217"/>
                  <a:gd name="T83" fmla="*/ 101 h 128"/>
                  <a:gd name="T84" fmla="*/ 125 w 217"/>
                  <a:gd name="T85" fmla="*/ 101 h 128"/>
                  <a:gd name="T86" fmla="*/ 121 w 217"/>
                  <a:gd name="T87" fmla="*/ 100 h 128"/>
                  <a:gd name="T88" fmla="*/ 118 w 217"/>
                  <a:gd name="T89" fmla="*/ 99 h 128"/>
                  <a:gd name="T90" fmla="*/ 115 w 217"/>
                  <a:gd name="T91" fmla="*/ 98 h 128"/>
                  <a:gd name="T92" fmla="*/ 112 w 217"/>
                  <a:gd name="T93" fmla="*/ 95 h 128"/>
                  <a:gd name="T94" fmla="*/ 112 w 217"/>
                  <a:gd name="T95" fmla="*/ 95 h 128"/>
                  <a:gd name="T96" fmla="*/ 83 w 217"/>
                  <a:gd name="T97" fmla="*/ 100 h 128"/>
                  <a:gd name="T98" fmla="*/ 68 w 217"/>
                  <a:gd name="T99" fmla="*/ 103 h 128"/>
                  <a:gd name="T100" fmla="*/ 53 w 217"/>
                  <a:gd name="T101" fmla="*/ 106 h 128"/>
                  <a:gd name="T102" fmla="*/ 40 w 217"/>
                  <a:gd name="T103" fmla="*/ 110 h 128"/>
                  <a:gd name="T104" fmla="*/ 25 w 217"/>
                  <a:gd name="T105" fmla="*/ 116 h 128"/>
                  <a:gd name="T106" fmla="*/ 13 w 217"/>
                  <a:gd name="T107" fmla="*/ 122 h 128"/>
                  <a:gd name="T108" fmla="*/ 0 w 217"/>
                  <a:gd name="T10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7" h="128">
                    <a:moveTo>
                      <a:pt x="112" y="6"/>
                    </a:moveTo>
                    <a:lnTo>
                      <a:pt x="112" y="6"/>
                    </a:lnTo>
                    <a:lnTo>
                      <a:pt x="112" y="6"/>
                    </a:lnTo>
                    <a:lnTo>
                      <a:pt x="112" y="6"/>
                    </a:lnTo>
                    <a:lnTo>
                      <a:pt x="115" y="3"/>
                    </a:lnTo>
                    <a:lnTo>
                      <a:pt x="118" y="1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4" y="1"/>
                    </a:lnTo>
                    <a:lnTo>
                      <a:pt x="197" y="3"/>
                    </a:lnTo>
                    <a:lnTo>
                      <a:pt x="200" y="6"/>
                    </a:lnTo>
                    <a:lnTo>
                      <a:pt x="203" y="9"/>
                    </a:lnTo>
                    <a:lnTo>
                      <a:pt x="205" y="13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206" y="33"/>
                    </a:lnTo>
                    <a:lnTo>
                      <a:pt x="206" y="35"/>
                    </a:lnTo>
                    <a:lnTo>
                      <a:pt x="206" y="35"/>
                    </a:lnTo>
                    <a:lnTo>
                      <a:pt x="211" y="37"/>
                    </a:lnTo>
                    <a:lnTo>
                      <a:pt x="214" y="42"/>
                    </a:lnTo>
                    <a:lnTo>
                      <a:pt x="216" y="46"/>
                    </a:lnTo>
                    <a:lnTo>
                      <a:pt x="217" y="50"/>
                    </a:lnTo>
                    <a:lnTo>
                      <a:pt x="217" y="50"/>
                    </a:lnTo>
                    <a:lnTo>
                      <a:pt x="216" y="55"/>
                    </a:lnTo>
                    <a:lnTo>
                      <a:pt x="214" y="59"/>
                    </a:lnTo>
                    <a:lnTo>
                      <a:pt x="211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81"/>
                    </a:lnTo>
                    <a:lnTo>
                      <a:pt x="206" y="81"/>
                    </a:lnTo>
                    <a:lnTo>
                      <a:pt x="206" y="85"/>
                    </a:lnTo>
                    <a:lnTo>
                      <a:pt x="205" y="89"/>
                    </a:lnTo>
                    <a:lnTo>
                      <a:pt x="203" y="92"/>
                    </a:lnTo>
                    <a:lnTo>
                      <a:pt x="200" y="95"/>
                    </a:lnTo>
                    <a:lnTo>
                      <a:pt x="197" y="97"/>
                    </a:lnTo>
                    <a:lnTo>
                      <a:pt x="194" y="99"/>
                    </a:lnTo>
                    <a:lnTo>
                      <a:pt x="190" y="100"/>
                    </a:lnTo>
                    <a:lnTo>
                      <a:pt x="186" y="101"/>
                    </a:lnTo>
                    <a:lnTo>
                      <a:pt x="125" y="101"/>
                    </a:lnTo>
                    <a:lnTo>
                      <a:pt x="125" y="101"/>
                    </a:lnTo>
                    <a:lnTo>
                      <a:pt x="121" y="100"/>
                    </a:lnTo>
                    <a:lnTo>
                      <a:pt x="118" y="99"/>
                    </a:lnTo>
                    <a:lnTo>
                      <a:pt x="115" y="98"/>
                    </a:lnTo>
                    <a:lnTo>
                      <a:pt x="112" y="95"/>
                    </a:lnTo>
                    <a:lnTo>
                      <a:pt x="112" y="95"/>
                    </a:lnTo>
                    <a:lnTo>
                      <a:pt x="83" y="100"/>
                    </a:lnTo>
                    <a:lnTo>
                      <a:pt x="68" y="103"/>
                    </a:lnTo>
                    <a:lnTo>
                      <a:pt x="53" y="106"/>
                    </a:lnTo>
                    <a:lnTo>
                      <a:pt x="40" y="110"/>
                    </a:lnTo>
                    <a:lnTo>
                      <a:pt x="25" y="116"/>
                    </a:lnTo>
                    <a:lnTo>
                      <a:pt x="13" y="122"/>
                    </a:lnTo>
                    <a:lnTo>
                      <a:pt x="0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5" name="Freeform 198"/>
              <p:cNvSpPr>
                <a:spLocks/>
              </p:cNvSpPr>
              <p:nvPr/>
            </p:nvSpPr>
            <p:spPr bwMode="auto">
              <a:xfrm>
                <a:off x="117" y="665"/>
                <a:ext cx="103" cy="57"/>
              </a:xfrm>
              <a:custGeom>
                <a:avLst/>
                <a:gdLst>
                  <a:gd name="T0" fmla="*/ 0 w 103"/>
                  <a:gd name="T1" fmla="*/ 0 h 57"/>
                  <a:gd name="T2" fmla="*/ 0 w 103"/>
                  <a:gd name="T3" fmla="*/ 0 h 57"/>
                  <a:gd name="T4" fmla="*/ 12 w 103"/>
                  <a:gd name="T5" fmla="*/ 6 h 57"/>
                  <a:gd name="T6" fmla="*/ 23 w 103"/>
                  <a:gd name="T7" fmla="*/ 11 h 57"/>
                  <a:gd name="T8" fmla="*/ 36 w 103"/>
                  <a:gd name="T9" fmla="*/ 16 h 57"/>
                  <a:gd name="T10" fmla="*/ 49 w 103"/>
                  <a:gd name="T11" fmla="*/ 20 h 57"/>
                  <a:gd name="T12" fmla="*/ 76 w 103"/>
                  <a:gd name="T13" fmla="*/ 26 h 57"/>
                  <a:gd name="T14" fmla="*/ 103 w 103"/>
                  <a:gd name="T15" fmla="*/ 32 h 57"/>
                  <a:gd name="T16" fmla="*/ 103 w 103"/>
                  <a:gd name="T1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7">
                    <a:moveTo>
                      <a:pt x="0" y="0"/>
                    </a:moveTo>
                    <a:lnTo>
                      <a:pt x="0" y="0"/>
                    </a:lnTo>
                    <a:lnTo>
                      <a:pt x="12" y="6"/>
                    </a:lnTo>
                    <a:lnTo>
                      <a:pt x="23" y="11"/>
                    </a:lnTo>
                    <a:lnTo>
                      <a:pt x="36" y="16"/>
                    </a:lnTo>
                    <a:lnTo>
                      <a:pt x="49" y="20"/>
                    </a:lnTo>
                    <a:lnTo>
                      <a:pt x="76" y="26"/>
                    </a:lnTo>
                    <a:lnTo>
                      <a:pt x="103" y="32"/>
                    </a:lnTo>
                    <a:lnTo>
                      <a:pt x="103" y="5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6" name="Rectangle 199"/>
              <p:cNvSpPr>
                <a:spLocks noChangeArrowheads="1"/>
              </p:cNvSpPr>
              <p:nvPr/>
            </p:nvSpPr>
            <p:spPr bwMode="auto">
              <a:xfrm>
                <a:off x="78" y="646"/>
                <a:ext cx="32" cy="192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7" name="Freeform 200"/>
              <p:cNvSpPr>
                <a:spLocks/>
              </p:cNvSpPr>
              <p:nvPr/>
            </p:nvSpPr>
            <p:spPr bwMode="auto">
              <a:xfrm>
                <a:off x="4366" y="2469"/>
                <a:ext cx="82" cy="95"/>
              </a:xfrm>
              <a:custGeom>
                <a:avLst/>
                <a:gdLst>
                  <a:gd name="T0" fmla="*/ 0 w 82"/>
                  <a:gd name="T1" fmla="*/ 23 h 95"/>
                  <a:gd name="T2" fmla="*/ 0 w 82"/>
                  <a:gd name="T3" fmla="*/ 23 h 95"/>
                  <a:gd name="T4" fmla="*/ 24 w 82"/>
                  <a:gd name="T5" fmla="*/ 57 h 95"/>
                  <a:gd name="T6" fmla="*/ 34 w 82"/>
                  <a:gd name="T7" fmla="*/ 73 h 95"/>
                  <a:gd name="T8" fmla="*/ 45 w 82"/>
                  <a:gd name="T9" fmla="*/ 85 h 95"/>
                  <a:gd name="T10" fmla="*/ 45 w 82"/>
                  <a:gd name="T11" fmla="*/ 85 h 95"/>
                  <a:gd name="T12" fmla="*/ 49 w 82"/>
                  <a:gd name="T13" fmla="*/ 89 h 95"/>
                  <a:gd name="T14" fmla="*/ 53 w 82"/>
                  <a:gd name="T15" fmla="*/ 92 h 95"/>
                  <a:gd name="T16" fmla="*/ 57 w 82"/>
                  <a:gd name="T17" fmla="*/ 94 h 95"/>
                  <a:gd name="T18" fmla="*/ 61 w 82"/>
                  <a:gd name="T19" fmla="*/ 95 h 95"/>
                  <a:gd name="T20" fmla="*/ 65 w 82"/>
                  <a:gd name="T21" fmla="*/ 95 h 95"/>
                  <a:gd name="T22" fmla="*/ 69 w 82"/>
                  <a:gd name="T23" fmla="*/ 94 h 95"/>
                  <a:gd name="T24" fmla="*/ 72 w 82"/>
                  <a:gd name="T25" fmla="*/ 93 h 95"/>
                  <a:gd name="T26" fmla="*/ 75 w 82"/>
                  <a:gd name="T27" fmla="*/ 91 h 95"/>
                  <a:gd name="T28" fmla="*/ 75 w 82"/>
                  <a:gd name="T29" fmla="*/ 91 h 95"/>
                  <a:gd name="T30" fmla="*/ 77 w 82"/>
                  <a:gd name="T31" fmla="*/ 88 h 95"/>
                  <a:gd name="T32" fmla="*/ 80 w 82"/>
                  <a:gd name="T33" fmla="*/ 85 h 95"/>
                  <a:gd name="T34" fmla="*/ 82 w 82"/>
                  <a:gd name="T35" fmla="*/ 81 h 95"/>
                  <a:gd name="T36" fmla="*/ 82 w 82"/>
                  <a:gd name="T37" fmla="*/ 77 h 95"/>
                  <a:gd name="T38" fmla="*/ 82 w 82"/>
                  <a:gd name="T39" fmla="*/ 73 h 95"/>
                  <a:gd name="T40" fmla="*/ 81 w 82"/>
                  <a:gd name="T41" fmla="*/ 68 h 95"/>
                  <a:gd name="T42" fmla="*/ 79 w 82"/>
                  <a:gd name="T43" fmla="*/ 63 h 95"/>
                  <a:gd name="T44" fmla="*/ 75 w 82"/>
                  <a:gd name="T45" fmla="*/ 59 h 95"/>
                  <a:gd name="T46" fmla="*/ 75 w 82"/>
                  <a:gd name="T47" fmla="*/ 59 h 95"/>
                  <a:gd name="T48" fmla="*/ 63 w 82"/>
                  <a:gd name="T49" fmla="*/ 46 h 95"/>
                  <a:gd name="T50" fmla="*/ 50 w 82"/>
                  <a:gd name="T51" fmla="*/ 31 h 95"/>
                  <a:gd name="T52" fmla="*/ 17 w 82"/>
                  <a:gd name="T5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95">
                    <a:moveTo>
                      <a:pt x="0" y="23"/>
                    </a:moveTo>
                    <a:lnTo>
                      <a:pt x="0" y="23"/>
                    </a:lnTo>
                    <a:lnTo>
                      <a:pt x="24" y="57"/>
                    </a:lnTo>
                    <a:lnTo>
                      <a:pt x="34" y="73"/>
                    </a:lnTo>
                    <a:lnTo>
                      <a:pt x="45" y="85"/>
                    </a:lnTo>
                    <a:lnTo>
                      <a:pt x="45" y="85"/>
                    </a:lnTo>
                    <a:lnTo>
                      <a:pt x="49" y="89"/>
                    </a:lnTo>
                    <a:lnTo>
                      <a:pt x="53" y="92"/>
                    </a:lnTo>
                    <a:lnTo>
                      <a:pt x="57" y="94"/>
                    </a:lnTo>
                    <a:lnTo>
                      <a:pt x="61" y="95"/>
                    </a:lnTo>
                    <a:lnTo>
                      <a:pt x="65" y="95"/>
                    </a:lnTo>
                    <a:lnTo>
                      <a:pt x="69" y="94"/>
                    </a:lnTo>
                    <a:lnTo>
                      <a:pt x="72" y="93"/>
                    </a:lnTo>
                    <a:lnTo>
                      <a:pt x="75" y="91"/>
                    </a:lnTo>
                    <a:lnTo>
                      <a:pt x="75" y="91"/>
                    </a:lnTo>
                    <a:lnTo>
                      <a:pt x="77" y="88"/>
                    </a:lnTo>
                    <a:lnTo>
                      <a:pt x="80" y="85"/>
                    </a:lnTo>
                    <a:lnTo>
                      <a:pt x="82" y="81"/>
                    </a:lnTo>
                    <a:lnTo>
                      <a:pt x="82" y="77"/>
                    </a:lnTo>
                    <a:lnTo>
                      <a:pt x="82" y="73"/>
                    </a:lnTo>
                    <a:lnTo>
                      <a:pt x="81" y="68"/>
                    </a:lnTo>
                    <a:lnTo>
                      <a:pt x="79" y="63"/>
                    </a:lnTo>
                    <a:lnTo>
                      <a:pt x="75" y="59"/>
                    </a:lnTo>
                    <a:lnTo>
                      <a:pt x="75" y="59"/>
                    </a:lnTo>
                    <a:lnTo>
                      <a:pt x="63" y="46"/>
                    </a:lnTo>
                    <a:lnTo>
                      <a:pt x="50" y="31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8" name="Freeform 201"/>
              <p:cNvSpPr>
                <a:spLocks/>
              </p:cNvSpPr>
              <p:nvPr/>
            </p:nvSpPr>
            <p:spPr bwMode="auto">
              <a:xfrm>
                <a:off x="4245" y="2331"/>
                <a:ext cx="110" cy="124"/>
              </a:xfrm>
              <a:custGeom>
                <a:avLst/>
                <a:gdLst>
                  <a:gd name="T0" fmla="*/ 110 w 110"/>
                  <a:gd name="T1" fmla="*/ 110 h 124"/>
                  <a:gd name="T2" fmla="*/ 110 w 110"/>
                  <a:gd name="T3" fmla="*/ 110 h 124"/>
                  <a:gd name="T4" fmla="*/ 95 w 110"/>
                  <a:gd name="T5" fmla="*/ 95 h 124"/>
                  <a:gd name="T6" fmla="*/ 95 w 110"/>
                  <a:gd name="T7" fmla="*/ 95 h 124"/>
                  <a:gd name="T8" fmla="*/ 97 w 110"/>
                  <a:gd name="T9" fmla="*/ 86 h 124"/>
                  <a:gd name="T10" fmla="*/ 98 w 110"/>
                  <a:gd name="T11" fmla="*/ 79 h 124"/>
                  <a:gd name="T12" fmla="*/ 98 w 110"/>
                  <a:gd name="T13" fmla="*/ 71 h 124"/>
                  <a:gd name="T14" fmla="*/ 97 w 110"/>
                  <a:gd name="T15" fmla="*/ 64 h 124"/>
                  <a:gd name="T16" fmla="*/ 95 w 110"/>
                  <a:gd name="T17" fmla="*/ 56 h 124"/>
                  <a:gd name="T18" fmla="*/ 92 w 110"/>
                  <a:gd name="T19" fmla="*/ 49 h 124"/>
                  <a:gd name="T20" fmla="*/ 86 w 110"/>
                  <a:gd name="T21" fmla="*/ 41 h 124"/>
                  <a:gd name="T22" fmla="*/ 80 w 110"/>
                  <a:gd name="T23" fmla="*/ 33 h 124"/>
                  <a:gd name="T24" fmla="*/ 80 w 110"/>
                  <a:gd name="T25" fmla="*/ 33 h 124"/>
                  <a:gd name="T26" fmla="*/ 71 w 110"/>
                  <a:gd name="T27" fmla="*/ 23 h 124"/>
                  <a:gd name="T28" fmla="*/ 62 w 110"/>
                  <a:gd name="T29" fmla="*/ 15 h 124"/>
                  <a:gd name="T30" fmla="*/ 51 w 110"/>
                  <a:gd name="T31" fmla="*/ 8 h 124"/>
                  <a:gd name="T32" fmla="*/ 41 w 110"/>
                  <a:gd name="T33" fmla="*/ 3 h 124"/>
                  <a:gd name="T34" fmla="*/ 32 w 110"/>
                  <a:gd name="T35" fmla="*/ 0 h 124"/>
                  <a:gd name="T36" fmla="*/ 23 w 110"/>
                  <a:gd name="T37" fmla="*/ 0 h 124"/>
                  <a:gd name="T38" fmla="*/ 19 w 110"/>
                  <a:gd name="T39" fmla="*/ 0 h 124"/>
                  <a:gd name="T40" fmla="*/ 14 w 110"/>
                  <a:gd name="T41" fmla="*/ 1 h 124"/>
                  <a:gd name="T42" fmla="*/ 11 w 110"/>
                  <a:gd name="T43" fmla="*/ 2 h 124"/>
                  <a:gd name="T44" fmla="*/ 8 w 110"/>
                  <a:gd name="T45" fmla="*/ 4 h 124"/>
                  <a:gd name="T46" fmla="*/ 8 w 110"/>
                  <a:gd name="T47" fmla="*/ 4 h 124"/>
                  <a:gd name="T48" fmla="*/ 5 w 110"/>
                  <a:gd name="T49" fmla="*/ 7 h 124"/>
                  <a:gd name="T50" fmla="*/ 3 w 110"/>
                  <a:gd name="T51" fmla="*/ 10 h 124"/>
                  <a:gd name="T52" fmla="*/ 2 w 110"/>
                  <a:gd name="T53" fmla="*/ 14 h 124"/>
                  <a:gd name="T54" fmla="*/ 1 w 110"/>
                  <a:gd name="T55" fmla="*/ 17 h 124"/>
                  <a:gd name="T56" fmla="*/ 0 w 110"/>
                  <a:gd name="T57" fmla="*/ 26 h 124"/>
                  <a:gd name="T58" fmla="*/ 1 w 110"/>
                  <a:gd name="T59" fmla="*/ 37 h 124"/>
                  <a:gd name="T60" fmla="*/ 4 w 110"/>
                  <a:gd name="T61" fmla="*/ 47 h 124"/>
                  <a:gd name="T62" fmla="*/ 9 w 110"/>
                  <a:gd name="T63" fmla="*/ 58 h 124"/>
                  <a:gd name="T64" fmla="*/ 15 w 110"/>
                  <a:gd name="T65" fmla="*/ 70 h 124"/>
                  <a:gd name="T66" fmla="*/ 24 w 110"/>
                  <a:gd name="T67" fmla="*/ 80 h 124"/>
                  <a:gd name="T68" fmla="*/ 24 w 110"/>
                  <a:gd name="T69" fmla="*/ 80 h 124"/>
                  <a:gd name="T70" fmla="*/ 31 w 110"/>
                  <a:gd name="T71" fmla="*/ 88 h 124"/>
                  <a:gd name="T72" fmla="*/ 38 w 110"/>
                  <a:gd name="T73" fmla="*/ 94 h 124"/>
                  <a:gd name="T74" fmla="*/ 44 w 110"/>
                  <a:gd name="T75" fmla="*/ 98 h 124"/>
                  <a:gd name="T76" fmla="*/ 51 w 110"/>
                  <a:gd name="T77" fmla="*/ 102 h 124"/>
                  <a:gd name="T78" fmla="*/ 59 w 110"/>
                  <a:gd name="T79" fmla="*/ 104 h 124"/>
                  <a:gd name="T80" fmla="*/ 66 w 110"/>
                  <a:gd name="T81" fmla="*/ 105 h 124"/>
                  <a:gd name="T82" fmla="*/ 74 w 110"/>
                  <a:gd name="T83" fmla="*/ 106 h 124"/>
                  <a:gd name="T84" fmla="*/ 82 w 110"/>
                  <a:gd name="T85" fmla="*/ 106 h 124"/>
                  <a:gd name="T86" fmla="*/ 82 w 110"/>
                  <a:gd name="T87" fmla="*/ 106 h 124"/>
                  <a:gd name="T88" fmla="*/ 96 w 110"/>
                  <a:gd name="T8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24">
                    <a:moveTo>
                      <a:pt x="110" y="110"/>
                    </a:moveTo>
                    <a:lnTo>
                      <a:pt x="110" y="110"/>
                    </a:lnTo>
                    <a:lnTo>
                      <a:pt x="95" y="95"/>
                    </a:lnTo>
                    <a:lnTo>
                      <a:pt x="95" y="95"/>
                    </a:lnTo>
                    <a:lnTo>
                      <a:pt x="97" y="86"/>
                    </a:lnTo>
                    <a:lnTo>
                      <a:pt x="98" y="79"/>
                    </a:lnTo>
                    <a:lnTo>
                      <a:pt x="98" y="71"/>
                    </a:lnTo>
                    <a:lnTo>
                      <a:pt x="97" y="64"/>
                    </a:lnTo>
                    <a:lnTo>
                      <a:pt x="95" y="56"/>
                    </a:lnTo>
                    <a:lnTo>
                      <a:pt x="92" y="49"/>
                    </a:lnTo>
                    <a:lnTo>
                      <a:pt x="86" y="41"/>
                    </a:lnTo>
                    <a:lnTo>
                      <a:pt x="80" y="33"/>
                    </a:lnTo>
                    <a:lnTo>
                      <a:pt x="80" y="33"/>
                    </a:lnTo>
                    <a:lnTo>
                      <a:pt x="71" y="23"/>
                    </a:lnTo>
                    <a:lnTo>
                      <a:pt x="62" y="15"/>
                    </a:lnTo>
                    <a:lnTo>
                      <a:pt x="51" y="8"/>
                    </a:lnTo>
                    <a:lnTo>
                      <a:pt x="41" y="3"/>
                    </a:lnTo>
                    <a:lnTo>
                      <a:pt x="32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11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5" y="7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1" y="37"/>
                    </a:lnTo>
                    <a:lnTo>
                      <a:pt x="4" y="47"/>
                    </a:lnTo>
                    <a:lnTo>
                      <a:pt x="9" y="58"/>
                    </a:lnTo>
                    <a:lnTo>
                      <a:pt x="15" y="7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31" y="88"/>
                    </a:lnTo>
                    <a:lnTo>
                      <a:pt x="38" y="94"/>
                    </a:lnTo>
                    <a:lnTo>
                      <a:pt x="44" y="98"/>
                    </a:lnTo>
                    <a:lnTo>
                      <a:pt x="51" y="102"/>
                    </a:lnTo>
                    <a:lnTo>
                      <a:pt x="59" y="104"/>
                    </a:lnTo>
                    <a:lnTo>
                      <a:pt x="66" y="105"/>
                    </a:lnTo>
                    <a:lnTo>
                      <a:pt x="74" y="106"/>
                    </a:lnTo>
                    <a:lnTo>
                      <a:pt x="82" y="106"/>
                    </a:lnTo>
                    <a:lnTo>
                      <a:pt x="82" y="106"/>
                    </a:lnTo>
                    <a:lnTo>
                      <a:pt x="96" y="12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19" name="Freeform 202"/>
              <p:cNvSpPr>
                <a:spLocks/>
              </p:cNvSpPr>
              <p:nvPr/>
            </p:nvSpPr>
            <p:spPr bwMode="auto">
              <a:xfrm>
                <a:off x="4405" y="2335"/>
                <a:ext cx="57" cy="55"/>
              </a:xfrm>
              <a:custGeom>
                <a:avLst/>
                <a:gdLst>
                  <a:gd name="T0" fmla="*/ 57 w 57"/>
                  <a:gd name="T1" fmla="*/ 3 h 55"/>
                  <a:gd name="T2" fmla="*/ 57 w 57"/>
                  <a:gd name="T3" fmla="*/ 3 h 55"/>
                  <a:gd name="T4" fmla="*/ 57 w 57"/>
                  <a:gd name="T5" fmla="*/ 2 h 55"/>
                  <a:gd name="T6" fmla="*/ 56 w 57"/>
                  <a:gd name="T7" fmla="*/ 1 h 55"/>
                  <a:gd name="T8" fmla="*/ 56 w 57"/>
                  <a:gd name="T9" fmla="*/ 1 h 55"/>
                  <a:gd name="T10" fmla="*/ 55 w 57"/>
                  <a:gd name="T11" fmla="*/ 0 h 55"/>
                  <a:gd name="T12" fmla="*/ 54 w 57"/>
                  <a:gd name="T13" fmla="*/ 1 h 55"/>
                  <a:gd name="T14" fmla="*/ 5 w 57"/>
                  <a:gd name="T15" fmla="*/ 55 h 55"/>
                  <a:gd name="T16" fmla="*/ 5 w 57"/>
                  <a:gd name="T17" fmla="*/ 55 h 55"/>
                  <a:gd name="T18" fmla="*/ 2 w 57"/>
                  <a:gd name="T19" fmla="*/ 55 h 55"/>
                  <a:gd name="T20" fmla="*/ 1 w 57"/>
                  <a:gd name="T21" fmla="*/ 55 h 55"/>
                  <a:gd name="T22" fmla="*/ 1 w 57"/>
                  <a:gd name="T23" fmla="*/ 55 h 55"/>
                  <a:gd name="T24" fmla="*/ 0 w 57"/>
                  <a:gd name="T25" fmla="*/ 54 h 55"/>
                  <a:gd name="T26" fmla="*/ 0 w 57"/>
                  <a:gd name="T27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5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0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0" name="Freeform 203"/>
              <p:cNvSpPr>
                <a:spLocks/>
              </p:cNvSpPr>
              <p:nvPr/>
            </p:nvSpPr>
            <p:spPr bwMode="auto">
              <a:xfrm>
                <a:off x="4416" y="2344"/>
                <a:ext cx="56" cy="56"/>
              </a:xfrm>
              <a:custGeom>
                <a:avLst/>
                <a:gdLst>
                  <a:gd name="T0" fmla="*/ 56 w 56"/>
                  <a:gd name="T1" fmla="*/ 3 h 56"/>
                  <a:gd name="T2" fmla="*/ 56 w 56"/>
                  <a:gd name="T3" fmla="*/ 3 h 56"/>
                  <a:gd name="T4" fmla="*/ 56 w 56"/>
                  <a:gd name="T5" fmla="*/ 2 h 56"/>
                  <a:gd name="T6" fmla="*/ 55 w 56"/>
                  <a:gd name="T7" fmla="*/ 0 h 56"/>
                  <a:gd name="T8" fmla="*/ 55 w 56"/>
                  <a:gd name="T9" fmla="*/ 0 h 56"/>
                  <a:gd name="T10" fmla="*/ 54 w 56"/>
                  <a:gd name="T11" fmla="*/ 0 h 56"/>
                  <a:gd name="T12" fmla="*/ 53 w 56"/>
                  <a:gd name="T13" fmla="*/ 0 h 56"/>
                  <a:gd name="T14" fmla="*/ 4 w 56"/>
                  <a:gd name="T15" fmla="*/ 55 h 56"/>
                  <a:gd name="T16" fmla="*/ 4 w 56"/>
                  <a:gd name="T17" fmla="*/ 55 h 56"/>
                  <a:gd name="T18" fmla="*/ 2 w 56"/>
                  <a:gd name="T19" fmla="*/ 56 h 56"/>
                  <a:gd name="T20" fmla="*/ 1 w 56"/>
                  <a:gd name="T21" fmla="*/ 55 h 56"/>
                  <a:gd name="T22" fmla="*/ 1 w 56"/>
                  <a:gd name="T23" fmla="*/ 55 h 56"/>
                  <a:gd name="T24" fmla="*/ 0 w 56"/>
                  <a:gd name="T25" fmla="*/ 54 h 56"/>
                  <a:gd name="T26" fmla="*/ 1 w 56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6" y="3"/>
                    </a:moveTo>
                    <a:lnTo>
                      <a:pt x="56" y="3"/>
                    </a:lnTo>
                    <a:lnTo>
                      <a:pt x="56" y="2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4" y="0"/>
                    </a:lnTo>
                    <a:lnTo>
                      <a:pt x="53" y="0"/>
                    </a:lnTo>
                    <a:lnTo>
                      <a:pt x="4" y="55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0" y="54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1121" name="Freeform 204"/>
              <p:cNvSpPr>
                <a:spLocks/>
              </p:cNvSpPr>
              <p:nvPr/>
            </p:nvSpPr>
            <p:spPr bwMode="auto">
              <a:xfrm>
                <a:off x="4426" y="2352"/>
                <a:ext cx="57" cy="56"/>
              </a:xfrm>
              <a:custGeom>
                <a:avLst/>
                <a:gdLst>
                  <a:gd name="T0" fmla="*/ 57 w 57"/>
                  <a:gd name="T1" fmla="*/ 3 h 56"/>
                  <a:gd name="T2" fmla="*/ 57 w 57"/>
                  <a:gd name="T3" fmla="*/ 3 h 56"/>
                  <a:gd name="T4" fmla="*/ 57 w 57"/>
                  <a:gd name="T5" fmla="*/ 2 h 56"/>
                  <a:gd name="T6" fmla="*/ 56 w 57"/>
                  <a:gd name="T7" fmla="*/ 1 h 56"/>
                  <a:gd name="T8" fmla="*/ 56 w 57"/>
                  <a:gd name="T9" fmla="*/ 1 h 56"/>
                  <a:gd name="T10" fmla="*/ 55 w 57"/>
                  <a:gd name="T11" fmla="*/ 0 h 56"/>
                  <a:gd name="T12" fmla="*/ 53 w 57"/>
                  <a:gd name="T13" fmla="*/ 1 h 56"/>
                  <a:gd name="T14" fmla="*/ 4 w 57"/>
                  <a:gd name="T15" fmla="*/ 56 h 56"/>
                  <a:gd name="T16" fmla="*/ 4 w 57"/>
                  <a:gd name="T17" fmla="*/ 56 h 56"/>
                  <a:gd name="T18" fmla="*/ 3 w 57"/>
                  <a:gd name="T19" fmla="*/ 56 h 56"/>
                  <a:gd name="T20" fmla="*/ 1 w 57"/>
                  <a:gd name="T21" fmla="*/ 56 h 56"/>
                  <a:gd name="T22" fmla="*/ 1 w 57"/>
                  <a:gd name="T23" fmla="*/ 56 h 56"/>
                  <a:gd name="T24" fmla="*/ 0 w 57"/>
                  <a:gd name="T25" fmla="*/ 55 h 56"/>
                  <a:gd name="T26" fmla="*/ 1 w 57"/>
                  <a:gd name="T27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56">
                    <a:moveTo>
                      <a:pt x="57" y="3"/>
                    </a:moveTo>
                    <a:lnTo>
                      <a:pt x="57" y="3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5" y="0"/>
                    </a:lnTo>
                    <a:lnTo>
                      <a:pt x="53" y="1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3" y="56"/>
                    </a:lnTo>
                    <a:lnTo>
                      <a:pt x="1" y="56"/>
                    </a:lnTo>
                    <a:lnTo>
                      <a:pt x="1" y="56"/>
                    </a:lnTo>
                    <a:lnTo>
                      <a:pt x="0" y="55"/>
                    </a:lnTo>
                    <a:lnTo>
                      <a:pt x="1" y="5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grpSp>
          <p:nvGrpSpPr>
            <p:cNvPr id="371" name="Group 406"/>
            <p:cNvGrpSpPr>
              <a:grpSpLocks/>
            </p:cNvGrpSpPr>
            <p:nvPr/>
          </p:nvGrpSpPr>
          <p:grpSpPr bwMode="auto">
            <a:xfrm>
              <a:off x="30163" y="49213"/>
              <a:ext cx="8328025" cy="4886325"/>
              <a:chOff x="19" y="31"/>
              <a:chExt cx="5246" cy="3078"/>
            </a:xfrm>
          </p:grpSpPr>
          <p:sp>
            <p:nvSpPr>
              <p:cNvPr id="471" name="Freeform 206"/>
              <p:cNvSpPr>
                <a:spLocks/>
              </p:cNvSpPr>
              <p:nvPr/>
            </p:nvSpPr>
            <p:spPr bwMode="auto">
              <a:xfrm>
                <a:off x="4272" y="2327"/>
                <a:ext cx="180" cy="239"/>
              </a:xfrm>
              <a:custGeom>
                <a:avLst/>
                <a:gdLst>
                  <a:gd name="T0" fmla="*/ 179 w 180"/>
                  <a:gd name="T1" fmla="*/ 3 h 239"/>
                  <a:gd name="T2" fmla="*/ 179 w 180"/>
                  <a:gd name="T3" fmla="*/ 3 h 239"/>
                  <a:gd name="T4" fmla="*/ 180 w 180"/>
                  <a:gd name="T5" fmla="*/ 1 h 239"/>
                  <a:gd name="T6" fmla="*/ 179 w 180"/>
                  <a:gd name="T7" fmla="*/ 0 h 239"/>
                  <a:gd name="T8" fmla="*/ 179 w 180"/>
                  <a:gd name="T9" fmla="*/ 0 h 239"/>
                  <a:gd name="T10" fmla="*/ 177 w 180"/>
                  <a:gd name="T11" fmla="*/ 0 h 239"/>
                  <a:gd name="T12" fmla="*/ 176 w 180"/>
                  <a:gd name="T13" fmla="*/ 0 h 239"/>
                  <a:gd name="T14" fmla="*/ 127 w 180"/>
                  <a:gd name="T15" fmla="*/ 47 h 239"/>
                  <a:gd name="T16" fmla="*/ 127 w 180"/>
                  <a:gd name="T17" fmla="*/ 47 h 239"/>
                  <a:gd name="T18" fmla="*/ 121 w 180"/>
                  <a:gd name="T19" fmla="*/ 54 h 239"/>
                  <a:gd name="T20" fmla="*/ 117 w 180"/>
                  <a:gd name="T21" fmla="*/ 61 h 239"/>
                  <a:gd name="T22" fmla="*/ 113 w 180"/>
                  <a:gd name="T23" fmla="*/ 68 h 239"/>
                  <a:gd name="T24" fmla="*/ 111 w 180"/>
                  <a:gd name="T25" fmla="*/ 75 h 239"/>
                  <a:gd name="T26" fmla="*/ 110 w 180"/>
                  <a:gd name="T27" fmla="*/ 81 h 239"/>
                  <a:gd name="T28" fmla="*/ 109 w 180"/>
                  <a:gd name="T29" fmla="*/ 87 h 239"/>
                  <a:gd name="T30" fmla="*/ 110 w 180"/>
                  <a:gd name="T31" fmla="*/ 99 h 239"/>
                  <a:gd name="T32" fmla="*/ 110 w 180"/>
                  <a:gd name="T33" fmla="*/ 99 h 239"/>
                  <a:gd name="T34" fmla="*/ 81 w 180"/>
                  <a:gd name="T35" fmla="*/ 128 h 239"/>
                  <a:gd name="T36" fmla="*/ 52 w 180"/>
                  <a:gd name="T37" fmla="*/ 156 h 239"/>
                  <a:gd name="T38" fmla="*/ 26 w 180"/>
                  <a:gd name="T39" fmla="*/ 182 h 239"/>
                  <a:gd name="T40" fmla="*/ 7 w 180"/>
                  <a:gd name="T41" fmla="*/ 203 h 239"/>
                  <a:gd name="T42" fmla="*/ 7 w 180"/>
                  <a:gd name="T43" fmla="*/ 203 h 239"/>
                  <a:gd name="T44" fmla="*/ 4 w 180"/>
                  <a:gd name="T45" fmla="*/ 208 h 239"/>
                  <a:gd name="T46" fmla="*/ 1 w 180"/>
                  <a:gd name="T47" fmla="*/ 213 h 239"/>
                  <a:gd name="T48" fmla="*/ 0 w 180"/>
                  <a:gd name="T49" fmla="*/ 218 h 239"/>
                  <a:gd name="T50" fmla="*/ 0 w 180"/>
                  <a:gd name="T51" fmla="*/ 222 h 239"/>
                  <a:gd name="T52" fmla="*/ 1 w 180"/>
                  <a:gd name="T53" fmla="*/ 226 h 239"/>
                  <a:gd name="T54" fmla="*/ 2 w 180"/>
                  <a:gd name="T55" fmla="*/ 229 h 239"/>
                  <a:gd name="T56" fmla="*/ 4 w 180"/>
                  <a:gd name="T57" fmla="*/ 232 h 239"/>
                  <a:gd name="T58" fmla="*/ 6 w 180"/>
                  <a:gd name="T59" fmla="*/ 235 h 239"/>
                  <a:gd name="T60" fmla="*/ 6 w 180"/>
                  <a:gd name="T61" fmla="*/ 235 h 239"/>
                  <a:gd name="T62" fmla="*/ 9 w 180"/>
                  <a:gd name="T63" fmla="*/ 237 h 239"/>
                  <a:gd name="T64" fmla="*/ 13 w 180"/>
                  <a:gd name="T65" fmla="*/ 238 h 239"/>
                  <a:gd name="T66" fmla="*/ 16 w 180"/>
                  <a:gd name="T67" fmla="*/ 239 h 239"/>
                  <a:gd name="T68" fmla="*/ 20 w 180"/>
                  <a:gd name="T69" fmla="*/ 239 h 239"/>
                  <a:gd name="T70" fmla="*/ 25 w 180"/>
                  <a:gd name="T71" fmla="*/ 238 h 239"/>
                  <a:gd name="T72" fmla="*/ 30 w 180"/>
                  <a:gd name="T73" fmla="*/ 236 h 239"/>
                  <a:gd name="T74" fmla="*/ 34 w 180"/>
                  <a:gd name="T75" fmla="*/ 233 h 239"/>
                  <a:gd name="T76" fmla="*/ 38 w 180"/>
                  <a:gd name="T77" fmla="*/ 229 h 239"/>
                  <a:gd name="T78" fmla="*/ 38 w 180"/>
                  <a:gd name="T79" fmla="*/ 229 h 239"/>
                  <a:gd name="T80" fmla="*/ 55 w 180"/>
                  <a:gd name="T81" fmla="*/ 206 h 239"/>
                  <a:gd name="T82" fmla="*/ 76 w 180"/>
                  <a:gd name="T83" fmla="*/ 177 h 239"/>
                  <a:gd name="T84" fmla="*/ 97 w 180"/>
                  <a:gd name="T85" fmla="*/ 145 h 239"/>
                  <a:gd name="T86" fmla="*/ 121 w 180"/>
                  <a:gd name="T87" fmla="*/ 112 h 239"/>
                  <a:gd name="T88" fmla="*/ 121 w 180"/>
                  <a:gd name="T89" fmla="*/ 112 h 239"/>
                  <a:gd name="T90" fmla="*/ 134 w 180"/>
                  <a:gd name="T91" fmla="*/ 110 h 239"/>
                  <a:gd name="T92" fmla="*/ 141 w 180"/>
                  <a:gd name="T93" fmla="*/ 109 h 239"/>
                  <a:gd name="T94" fmla="*/ 147 w 180"/>
                  <a:gd name="T95" fmla="*/ 107 h 239"/>
                  <a:gd name="T96" fmla="*/ 153 w 180"/>
                  <a:gd name="T97" fmla="*/ 102 h 239"/>
                  <a:gd name="T98" fmla="*/ 159 w 180"/>
                  <a:gd name="T99" fmla="*/ 98 h 239"/>
                  <a:gd name="T100" fmla="*/ 166 w 180"/>
                  <a:gd name="T101" fmla="*/ 92 h 239"/>
                  <a:gd name="T102" fmla="*/ 173 w 180"/>
                  <a:gd name="T103" fmla="*/ 8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0" h="239">
                    <a:moveTo>
                      <a:pt x="179" y="3"/>
                    </a:moveTo>
                    <a:lnTo>
                      <a:pt x="179" y="3"/>
                    </a:lnTo>
                    <a:lnTo>
                      <a:pt x="180" y="1"/>
                    </a:lnTo>
                    <a:lnTo>
                      <a:pt x="179" y="0"/>
                    </a:lnTo>
                    <a:lnTo>
                      <a:pt x="179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27" y="47"/>
                    </a:lnTo>
                    <a:lnTo>
                      <a:pt x="127" y="47"/>
                    </a:lnTo>
                    <a:lnTo>
                      <a:pt x="121" y="54"/>
                    </a:lnTo>
                    <a:lnTo>
                      <a:pt x="117" y="61"/>
                    </a:lnTo>
                    <a:lnTo>
                      <a:pt x="113" y="68"/>
                    </a:lnTo>
                    <a:lnTo>
                      <a:pt x="111" y="75"/>
                    </a:lnTo>
                    <a:lnTo>
                      <a:pt x="110" y="81"/>
                    </a:lnTo>
                    <a:lnTo>
                      <a:pt x="109" y="87"/>
                    </a:lnTo>
                    <a:lnTo>
                      <a:pt x="110" y="99"/>
                    </a:lnTo>
                    <a:lnTo>
                      <a:pt x="110" y="99"/>
                    </a:lnTo>
                    <a:lnTo>
                      <a:pt x="81" y="128"/>
                    </a:lnTo>
                    <a:lnTo>
                      <a:pt x="52" y="156"/>
                    </a:lnTo>
                    <a:lnTo>
                      <a:pt x="26" y="182"/>
                    </a:lnTo>
                    <a:lnTo>
                      <a:pt x="7" y="203"/>
                    </a:lnTo>
                    <a:lnTo>
                      <a:pt x="7" y="203"/>
                    </a:lnTo>
                    <a:lnTo>
                      <a:pt x="4" y="208"/>
                    </a:lnTo>
                    <a:lnTo>
                      <a:pt x="1" y="213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1" y="226"/>
                    </a:lnTo>
                    <a:lnTo>
                      <a:pt x="2" y="229"/>
                    </a:lnTo>
                    <a:lnTo>
                      <a:pt x="4" y="232"/>
                    </a:lnTo>
                    <a:lnTo>
                      <a:pt x="6" y="235"/>
                    </a:lnTo>
                    <a:lnTo>
                      <a:pt x="6" y="235"/>
                    </a:lnTo>
                    <a:lnTo>
                      <a:pt x="9" y="237"/>
                    </a:lnTo>
                    <a:lnTo>
                      <a:pt x="13" y="238"/>
                    </a:lnTo>
                    <a:lnTo>
                      <a:pt x="16" y="239"/>
                    </a:lnTo>
                    <a:lnTo>
                      <a:pt x="20" y="239"/>
                    </a:lnTo>
                    <a:lnTo>
                      <a:pt x="25" y="238"/>
                    </a:lnTo>
                    <a:lnTo>
                      <a:pt x="30" y="236"/>
                    </a:lnTo>
                    <a:lnTo>
                      <a:pt x="34" y="233"/>
                    </a:lnTo>
                    <a:lnTo>
                      <a:pt x="38" y="229"/>
                    </a:lnTo>
                    <a:lnTo>
                      <a:pt x="38" y="229"/>
                    </a:lnTo>
                    <a:lnTo>
                      <a:pt x="55" y="206"/>
                    </a:lnTo>
                    <a:lnTo>
                      <a:pt x="76" y="177"/>
                    </a:lnTo>
                    <a:lnTo>
                      <a:pt x="97" y="145"/>
                    </a:lnTo>
                    <a:lnTo>
                      <a:pt x="121" y="112"/>
                    </a:lnTo>
                    <a:lnTo>
                      <a:pt x="121" y="112"/>
                    </a:lnTo>
                    <a:lnTo>
                      <a:pt x="134" y="110"/>
                    </a:lnTo>
                    <a:lnTo>
                      <a:pt x="141" y="109"/>
                    </a:lnTo>
                    <a:lnTo>
                      <a:pt x="147" y="107"/>
                    </a:lnTo>
                    <a:lnTo>
                      <a:pt x="153" y="102"/>
                    </a:lnTo>
                    <a:lnTo>
                      <a:pt x="159" y="98"/>
                    </a:lnTo>
                    <a:lnTo>
                      <a:pt x="166" y="92"/>
                    </a:lnTo>
                    <a:lnTo>
                      <a:pt x="173" y="8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2" name="Freeform 207"/>
              <p:cNvSpPr>
                <a:spLocks/>
              </p:cNvSpPr>
              <p:nvPr/>
            </p:nvSpPr>
            <p:spPr bwMode="auto">
              <a:xfrm>
                <a:off x="714" y="1864"/>
                <a:ext cx="195" cy="173"/>
              </a:xfrm>
              <a:custGeom>
                <a:avLst/>
                <a:gdLst>
                  <a:gd name="T0" fmla="*/ 172 w 195"/>
                  <a:gd name="T1" fmla="*/ 21 h 173"/>
                  <a:gd name="T2" fmla="*/ 172 w 195"/>
                  <a:gd name="T3" fmla="*/ 0 h 173"/>
                  <a:gd name="T4" fmla="*/ 158 w 195"/>
                  <a:gd name="T5" fmla="*/ 10 h 173"/>
                  <a:gd name="T6" fmla="*/ 158 w 195"/>
                  <a:gd name="T7" fmla="*/ 10 h 173"/>
                  <a:gd name="T8" fmla="*/ 151 w 195"/>
                  <a:gd name="T9" fmla="*/ 12 h 173"/>
                  <a:gd name="T10" fmla="*/ 145 w 195"/>
                  <a:gd name="T11" fmla="*/ 14 h 173"/>
                  <a:gd name="T12" fmla="*/ 131 w 195"/>
                  <a:gd name="T13" fmla="*/ 16 h 173"/>
                  <a:gd name="T14" fmla="*/ 97 w 195"/>
                  <a:gd name="T15" fmla="*/ 17 h 173"/>
                  <a:gd name="T16" fmla="*/ 79 w 195"/>
                  <a:gd name="T17" fmla="*/ 19 h 173"/>
                  <a:gd name="T18" fmla="*/ 63 w 195"/>
                  <a:gd name="T19" fmla="*/ 22 h 173"/>
                  <a:gd name="T20" fmla="*/ 55 w 195"/>
                  <a:gd name="T21" fmla="*/ 25 h 173"/>
                  <a:gd name="T22" fmla="*/ 47 w 195"/>
                  <a:gd name="T23" fmla="*/ 27 h 173"/>
                  <a:gd name="T24" fmla="*/ 39 w 195"/>
                  <a:gd name="T25" fmla="*/ 31 h 173"/>
                  <a:gd name="T26" fmla="*/ 33 w 195"/>
                  <a:gd name="T27" fmla="*/ 35 h 173"/>
                  <a:gd name="T28" fmla="*/ 33 w 195"/>
                  <a:gd name="T29" fmla="*/ 35 h 173"/>
                  <a:gd name="T30" fmla="*/ 27 w 195"/>
                  <a:gd name="T31" fmla="*/ 39 h 173"/>
                  <a:gd name="T32" fmla="*/ 21 w 195"/>
                  <a:gd name="T33" fmla="*/ 44 h 173"/>
                  <a:gd name="T34" fmla="*/ 17 w 195"/>
                  <a:gd name="T35" fmla="*/ 50 h 173"/>
                  <a:gd name="T36" fmla="*/ 13 w 195"/>
                  <a:gd name="T37" fmla="*/ 56 h 173"/>
                  <a:gd name="T38" fmla="*/ 9 w 195"/>
                  <a:gd name="T39" fmla="*/ 63 h 173"/>
                  <a:gd name="T40" fmla="*/ 5 w 195"/>
                  <a:gd name="T41" fmla="*/ 70 h 173"/>
                  <a:gd name="T42" fmla="*/ 3 w 195"/>
                  <a:gd name="T43" fmla="*/ 76 h 173"/>
                  <a:gd name="T44" fmla="*/ 1 w 195"/>
                  <a:gd name="T45" fmla="*/ 83 h 173"/>
                  <a:gd name="T46" fmla="*/ 1 w 195"/>
                  <a:gd name="T47" fmla="*/ 90 h 173"/>
                  <a:gd name="T48" fmla="*/ 0 w 195"/>
                  <a:gd name="T49" fmla="*/ 98 h 173"/>
                  <a:gd name="T50" fmla="*/ 1 w 195"/>
                  <a:gd name="T51" fmla="*/ 105 h 173"/>
                  <a:gd name="T52" fmla="*/ 2 w 195"/>
                  <a:gd name="T53" fmla="*/ 112 h 173"/>
                  <a:gd name="T54" fmla="*/ 4 w 195"/>
                  <a:gd name="T55" fmla="*/ 119 h 173"/>
                  <a:gd name="T56" fmla="*/ 6 w 195"/>
                  <a:gd name="T57" fmla="*/ 126 h 173"/>
                  <a:gd name="T58" fmla="*/ 11 w 195"/>
                  <a:gd name="T59" fmla="*/ 134 h 173"/>
                  <a:gd name="T60" fmla="*/ 15 w 195"/>
                  <a:gd name="T61" fmla="*/ 140 h 173"/>
                  <a:gd name="T62" fmla="*/ 15 w 195"/>
                  <a:gd name="T63" fmla="*/ 140 h 173"/>
                  <a:gd name="T64" fmla="*/ 19 w 195"/>
                  <a:gd name="T65" fmla="*/ 146 h 173"/>
                  <a:gd name="T66" fmla="*/ 24 w 195"/>
                  <a:gd name="T67" fmla="*/ 152 h 173"/>
                  <a:gd name="T68" fmla="*/ 30 w 195"/>
                  <a:gd name="T69" fmla="*/ 156 h 173"/>
                  <a:gd name="T70" fmla="*/ 36 w 195"/>
                  <a:gd name="T71" fmla="*/ 160 h 173"/>
                  <a:gd name="T72" fmla="*/ 42 w 195"/>
                  <a:gd name="T73" fmla="*/ 164 h 173"/>
                  <a:gd name="T74" fmla="*/ 50 w 195"/>
                  <a:gd name="T75" fmla="*/ 167 h 173"/>
                  <a:gd name="T76" fmla="*/ 56 w 195"/>
                  <a:gd name="T77" fmla="*/ 170 h 173"/>
                  <a:gd name="T78" fmla="*/ 63 w 195"/>
                  <a:gd name="T79" fmla="*/ 172 h 173"/>
                  <a:gd name="T80" fmla="*/ 70 w 195"/>
                  <a:gd name="T81" fmla="*/ 172 h 173"/>
                  <a:gd name="T82" fmla="*/ 77 w 195"/>
                  <a:gd name="T83" fmla="*/ 173 h 173"/>
                  <a:gd name="T84" fmla="*/ 85 w 195"/>
                  <a:gd name="T85" fmla="*/ 172 h 173"/>
                  <a:gd name="T86" fmla="*/ 93 w 195"/>
                  <a:gd name="T87" fmla="*/ 171 h 173"/>
                  <a:gd name="T88" fmla="*/ 99 w 195"/>
                  <a:gd name="T89" fmla="*/ 168 h 173"/>
                  <a:gd name="T90" fmla="*/ 106 w 195"/>
                  <a:gd name="T91" fmla="*/ 166 h 173"/>
                  <a:gd name="T92" fmla="*/ 113 w 195"/>
                  <a:gd name="T93" fmla="*/ 162 h 173"/>
                  <a:gd name="T94" fmla="*/ 120 w 195"/>
                  <a:gd name="T95" fmla="*/ 158 h 173"/>
                  <a:gd name="T96" fmla="*/ 120 w 195"/>
                  <a:gd name="T97" fmla="*/ 158 h 173"/>
                  <a:gd name="T98" fmla="*/ 127 w 195"/>
                  <a:gd name="T99" fmla="*/ 153 h 173"/>
                  <a:gd name="T100" fmla="*/ 132 w 195"/>
                  <a:gd name="T101" fmla="*/ 148 h 173"/>
                  <a:gd name="T102" fmla="*/ 138 w 195"/>
                  <a:gd name="T103" fmla="*/ 141 h 173"/>
                  <a:gd name="T104" fmla="*/ 142 w 195"/>
                  <a:gd name="T105" fmla="*/ 134 h 173"/>
                  <a:gd name="T106" fmla="*/ 151 w 195"/>
                  <a:gd name="T107" fmla="*/ 118 h 173"/>
                  <a:gd name="T108" fmla="*/ 159 w 195"/>
                  <a:gd name="T109" fmla="*/ 102 h 173"/>
                  <a:gd name="T110" fmla="*/ 166 w 195"/>
                  <a:gd name="T111" fmla="*/ 85 h 173"/>
                  <a:gd name="T112" fmla="*/ 172 w 195"/>
                  <a:gd name="T113" fmla="*/ 70 h 173"/>
                  <a:gd name="T114" fmla="*/ 180 w 195"/>
                  <a:gd name="T115" fmla="*/ 56 h 173"/>
                  <a:gd name="T116" fmla="*/ 184 w 195"/>
                  <a:gd name="T117" fmla="*/ 51 h 173"/>
                  <a:gd name="T118" fmla="*/ 189 w 195"/>
                  <a:gd name="T119" fmla="*/ 47 h 173"/>
                  <a:gd name="T120" fmla="*/ 195 w 195"/>
                  <a:gd name="T121" fmla="*/ 21 h 173"/>
                  <a:gd name="T122" fmla="*/ 172 w 195"/>
                  <a:gd name="T123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" h="173">
                    <a:moveTo>
                      <a:pt x="172" y="21"/>
                    </a:moveTo>
                    <a:lnTo>
                      <a:pt x="172" y="0"/>
                    </a:lnTo>
                    <a:lnTo>
                      <a:pt x="158" y="10"/>
                    </a:lnTo>
                    <a:lnTo>
                      <a:pt x="158" y="10"/>
                    </a:lnTo>
                    <a:lnTo>
                      <a:pt x="151" y="12"/>
                    </a:lnTo>
                    <a:lnTo>
                      <a:pt x="145" y="14"/>
                    </a:lnTo>
                    <a:lnTo>
                      <a:pt x="131" y="16"/>
                    </a:lnTo>
                    <a:lnTo>
                      <a:pt x="97" y="17"/>
                    </a:lnTo>
                    <a:lnTo>
                      <a:pt x="79" y="19"/>
                    </a:lnTo>
                    <a:lnTo>
                      <a:pt x="63" y="22"/>
                    </a:lnTo>
                    <a:lnTo>
                      <a:pt x="55" y="25"/>
                    </a:lnTo>
                    <a:lnTo>
                      <a:pt x="47" y="27"/>
                    </a:lnTo>
                    <a:lnTo>
                      <a:pt x="39" y="31"/>
                    </a:lnTo>
                    <a:lnTo>
                      <a:pt x="33" y="35"/>
                    </a:lnTo>
                    <a:lnTo>
                      <a:pt x="33" y="35"/>
                    </a:lnTo>
                    <a:lnTo>
                      <a:pt x="27" y="39"/>
                    </a:lnTo>
                    <a:lnTo>
                      <a:pt x="21" y="44"/>
                    </a:lnTo>
                    <a:lnTo>
                      <a:pt x="17" y="50"/>
                    </a:lnTo>
                    <a:lnTo>
                      <a:pt x="13" y="56"/>
                    </a:lnTo>
                    <a:lnTo>
                      <a:pt x="9" y="63"/>
                    </a:lnTo>
                    <a:lnTo>
                      <a:pt x="5" y="70"/>
                    </a:lnTo>
                    <a:lnTo>
                      <a:pt x="3" y="76"/>
                    </a:lnTo>
                    <a:lnTo>
                      <a:pt x="1" y="83"/>
                    </a:lnTo>
                    <a:lnTo>
                      <a:pt x="1" y="90"/>
                    </a:lnTo>
                    <a:lnTo>
                      <a:pt x="0" y="98"/>
                    </a:lnTo>
                    <a:lnTo>
                      <a:pt x="1" y="105"/>
                    </a:lnTo>
                    <a:lnTo>
                      <a:pt x="2" y="112"/>
                    </a:lnTo>
                    <a:lnTo>
                      <a:pt x="4" y="119"/>
                    </a:lnTo>
                    <a:lnTo>
                      <a:pt x="6" y="126"/>
                    </a:lnTo>
                    <a:lnTo>
                      <a:pt x="11" y="134"/>
                    </a:lnTo>
                    <a:lnTo>
                      <a:pt x="15" y="140"/>
                    </a:lnTo>
                    <a:lnTo>
                      <a:pt x="15" y="140"/>
                    </a:lnTo>
                    <a:lnTo>
                      <a:pt x="19" y="146"/>
                    </a:lnTo>
                    <a:lnTo>
                      <a:pt x="24" y="152"/>
                    </a:lnTo>
                    <a:lnTo>
                      <a:pt x="30" y="156"/>
                    </a:lnTo>
                    <a:lnTo>
                      <a:pt x="36" y="160"/>
                    </a:lnTo>
                    <a:lnTo>
                      <a:pt x="42" y="164"/>
                    </a:lnTo>
                    <a:lnTo>
                      <a:pt x="50" y="167"/>
                    </a:lnTo>
                    <a:lnTo>
                      <a:pt x="56" y="170"/>
                    </a:lnTo>
                    <a:lnTo>
                      <a:pt x="63" y="172"/>
                    </a:lnTo>
                    <a:lnTo>
                      <a:pt x="70" y="172"/>
                    </a:lnTo>
                    <a:lnTo>
                      <a:pt x="77" y="173"/>
                    </a:lnTo>
                    <a:lnTo>
                      <a:pt x="85" y="172"/>
                    </a:lnTo>
                    <a:lnTo>
                      <a:pt x="93" y="171"/>
                    </a:lnTo>
                    <a:lnTo>
                      <a:pt x="99" y="168"/>
                    </a:lnTo>
                    <a:lnTo>
                      <a:pt x="106" y="166"/>
                    </a:lnTo>
                    <a:lnTo>
                      <a:pt x="113" y="162"/>
                    </a:lnTo>
                    <a:lnTo>
                      <a:pt x="120" y="158"/>
                    </a:lnTo>
                    <a:lnTo>
                      <a:pt x="120" y="158"/>
                    </a:lnTo>
                    <a:lnTo>
                      <a:pt x="127" y="153"/>
                    </a:lnTo>
                    <a:lnTo>
                      <a:pt x="132" y="148"/>
                    </a:lnTo>
                    <a:lnTo>
                      <a:pt x="138" y="141"/>
                    </a:lnTo>
                    <a:lnTo>
                      <a:pt x="142" y="134"/>
                    </a:lnTo>
                    <a:lnTo>
                      <a:pt x="151" y="118"/>
                    </a:lnTo>
                    <a:lnTo>
                      <a:pt x="159" y="102"/>
                    </a:lnTo>
                    <a:lnTo>
                      <a:pt x="166" y="85"/>
                    </a:lnTo>
                    <a:lnTo>
                      <a:pt x="172" y="70"/>
                    </a:lnTo>
                    <a:lnTo>
                      <a:pt x="180" y="56"/>
                    </a:lnTo>
                    <a:lnTo>
                      <a:pt x="184" y="51"/>
                    </a:lnTo>
                    <a:lnTo>
                      <a:pt x="189" y="47"/>
                    </a:lnTo>
                    <a:lnTo>
                      <a:pt x="195" y="21"/>
                    </a:lnTo>
                    <a:lnTo>
                      <a:pt x="172" y="2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3" name="Freeform 208"/>
              <p:cNvSpPr>
                <a:spLocks/>
              </p:cNvSpPr>
              <p:nvPr/>
            </p:nvSpPr>
            <p:spPr bwMode="auto">
              <a:xfrm>
                <a:off x="739" y="1903"/>
                <a:ext cx="49" cy="33"/>
              </a:xfrm>
              <a:custGeom>
                <a:avLst/>
                <a:gdLst>
                  <a:gd name="T0" fmla="*/ 0 w 49"/>
                  <a:gd name="T1" fmla="*/ 33 h 33"/>
                  <a:gd name="T2" fmla="*/ 0 w 49"/>
                  <a:gd name="T3" fmla="*/ 33 h 33"/>
                  <a:gd name="T4" fmla="*/ 3 w 49"/>
                  <a:gd name="T5" fmla="*/ 27 h 33"/>
                  <a:gd name="T6" fmla="*/ 7 w 49"/>
                  <a:gd name="T7" fmla="*/ 20 h 33"/>
                  <a:gd name="T8" fmla="*/ 12 w 49"/>
                  <a:gd name="T9" fmla="*/ 15 h 33"/>
                  <a:gd name="T10" fmla="*/ 18 w 49"/>
                  <a:gd name="T11" fmla="*/ 11 h 33"/>
                  <a:gd name="T12" fmla="*/ 25 w 49"/>
                  <a:gd name="T13" fmla="*/ 7 h 33"/>
                  <a:gd name="T14" fmla="*/ 32 w 49"/>
                  <a:gd name="T15" fmla="*/ 4 h 33"/>
                  <a:gd name="T16" fmla="*/ 40 w 49"/>
                  <a:gd name="T17" fmla="*/ 1 h 33"/>
                  <a:gd name="T18" fmla="*/ 49 w 49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3">
                    <a:moveTo>
                      <a:pt x="0" y="33"/>
                    </a:moveTo>
                    <a:lnTo>
                      <a:pt x="0" y="33"/>
                    </a:lnTo>
                    <a:lnTo>
                      <a:pt x="3" y="27"/>
                    </a:lnTo>
                    <a:lnTo>
                      <a:pt x="7" y="20"/>
                    </a:lnTo>
                    <a:lnTo>
                      <a:pt x="12" y="15"/>
                    </a:lnTo>
                    <a:lnTo>
                      <a:pt x="18" y="11"/>
                    </a:lnTo>
                    <a:lnTo>
                      <a:pt x="25" y="7"/>
                    </a:lnTo>
                    <a:lnTo>
                      <a:pt x="32" y="4"/>
                    </a:lnTo>
                    <a:lnTo>
                      <a:pt x="40" y="1"/>
                    </a:lnTo>
                    <a:lnTo>
                      <a:pt x="4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4" name="Line 209"/>
              <p:cNvSpPr>
                <a:spLocks noChangeShapeType="1"/>
              </p:cNvSpPr>
              <p:nvPr/>
            </p:nvSpPr>
            <p:spPr bwMode="auto">
              <a:xfrm>
                <a:off x="745" y="1939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5" name="Freeform 210"/>
              <p:cNvSpPr>
                <a:spLocks/>
              </p:cNvSpPr>
              <p:nvPr/>
            </p:nvSpPr>
            <p:spPr bwMode="auto">
              <a:xfrm>
                <a:off x="894" y="1817"/>
                <a:ext cx="88" cy="87"/>
              </a:xfrm>
              <a:custGeom>
                <a:avLst/>
                <a:gdLst>
                  <a:gd name="T0" fmla="*/ 19 w 88"/>
                  <a:gd name="T1" fmla="*/ 87 h 87"/>
                  <a:gd name="T2" fmla="*/ 42 w 88"/>
                  <a:gd name="T3" fmla="*/ 69 h 87"/>
                  <a:gd name="T4" fmla="*/ 42 w 88"/>
                  <a:gd name="T5" fmla="*/ 69 h 87"/>
                  <a:gd name="T6" fmla="*/ 42 w 88"/>
                  <a:gd name="T7" fmla="*/ 69 h 87"/>
                  <a:gd name="T8" fmla="*/ 42 w 88"/>
                  <a:gd name="T9" fmla="*/ 69 h 87"/>
                  <a:gd name="T10" fmla="*/ 47 w 88"/>
                  <a:gd name="T11" fmla="*/ 72 h 87"/>
                  <a:gd name="T12" fmla="*/ 51 w 88"/>
                  <a:gd name="T13" fmla="*/ 74 h 87"/>
                  <a:gd name="T14" fmla="*/ 55 w 88"/>
                  <a:gd name="T15" fmla="*/ 75 h 87"/>
                  <a:gd name="T16" fmla="*/ 59 w 88"/>
                  <a:gd name="T17" fmla="*/ 75 h 87"/>
                  <a:gd name="T18" fmla="*/ 59 w 88"/>
                  <a:gd name="T19" fmla="*/ 75 h 87"/>
                  <a:gd name="T20" fmla="*/ 64 w 88"/>
                  <a:gd name="T21" fmla="*/ 75 h 87"/>
                  <a:gd name="T22" fmla="*/ 68 w 88"/>
                  <a:gd name="T23" fmla="*/ 74 h 87"/>
                  <a:gd name="T24" fmla="*/ 72 w 88"/>
                  <a:gd name="T25" fmla="*/ 73 h 87"/>
                  <a:gd name="T26" fmla="*/ 75 w 88"/>
                  <a:gd name="T27" fmla="*/ 70 h 87"/>
                  <a:gd name="T28" fmla="*/ 75 w 88"/>
                  <a:gd name="T29" fmla="*/ 70 h 87"/>
                  <a:gd name="T30" fmla="*/ 79 w 88"/>
                  <a:gd name="T31" fmla="*/ 66 h 87"/>
                  <a:gd name="T32" fmla="*/ 84 w 88"/>
                  <a:gd name="T33" fmla="*/ 62 h 87"/>
                  <a:gd name="T34" fmla="*/ 86 w 88"/>
                  <a:gd name="T35" fmla="*/ 57 h 87"/>
                  <a:gd name="T36" fmla="*/ 88 w 88"/>
                  <a:gd name="T37" fmla="*/ 52 h 87"/>
                  <a:gd name="T38" fmla="*/ 88 w 88"/>
                  <a:gd name="T39" fmla="*/ 52 h 87"/>
                  <a:gd name="T40" fmla="*/ 88 w 88"/>
                  <a:gd name="T41" fmla="*/ 46 h 87"/>
                  <a:gd name="T42" fmla="*/ 87 w 88"/>
                  <a:gd name="T43" fmla="*/ 41 h 87"/>
                  <a:gd name="T44" fmla="*/ 86 w 88"/>
                  <a:gd name="T45" fmla="*/ 36 h 87"/>
                  <a:gd name="T46" fmla="*/ 83 w 88"/>
                  <a:gd name="T47" fmla="*/ 30 h 87"/>
                  <a:gd name="T48" fmla="*/ 83 w 88"/>
                  <a:gd name="T49" fmla="*/ 30 h 87"/>
                  <a:gd name="T50" fmla="*/ 78 w 88"/>
                  <a:gd name="T51" fmla="*/ 26 h 87"/>
                  <a:gd name="T52" fmla="*/ 74 w 88"/>
                  <a:gd name="T53" fmla="*/ 23 h 87"/>
                  <a:gd name="T54" fmla="*/ 69 w 88"/>
                  <a:gd name="T55" fmla="*/ 20 h 87"/>
                  <a:gd name="T56" fmla="*/ 64 w 88"/>
                  <a:gd name="T57" fmla="*/ 19 h 87"/>
                  <a:gd name="T58" fmla="*/ 64 w 88"/>
                  <a:gd name="T59" fmla="*/ 19 h 87"/>
                  <a:gd name="T60" fmla="*/ 62 w 88"/>
                  <a:gd name="T61" fmla="*/ 14 h 87"/>
                  <a:gd name="T62" fmla="*/ 60 w 88"/>
                  <a:gd name="T63" fmla="*/ 10 h 87"/>
                  <a:gd name="T64" fmla="*/ 60 w 88"/>
                  <a:gd name="T65" fmla="*/ 10 h 87"/>
                  <a:gd name="T66" fmla="*/ 56 w 88"/>
                  <a:gd name="T67" fmla="*/ 6 h 87"/>
                  <a:gd name="T68" fmla="*/ 51 w 88"/>
                  <a:gd name="T69" fmla="*/ 3 h 87"/>
                  <a:gd name="T70" fmla="*/ 46 w 88"/>
                  <a:gd name="T71" fmla="*/ 1 h 87"/>
                  <a:gd name="T72" fmla="*/ 39 w 88"/>
                  <a:gd name="T73" fmla="*/ 0 h 87"/>
                  <a:gd name="T74" fmla="*/ 39 w 88"/>
                  <a:gd name="T75" fmla="*/ 0 h 87"/>
                  <a:gd name="T76" fmla="*/ 32 w 88"/>
                  <a:gd name="T77" fmla="*/ 1 h 87"/>
                  <a:gd name="T78" fmla="*/ 25 w 88"/>
                  <a:gd name="T79" fmla="*/ 4 h 87"/>
                  <a:gd name="T80" fmla="*/ 25 w 88"/>
                  <a:gd name="T81" fmla="*/ 4 h 87"/>
                  <a:gd name="T82" fmla="*/ 20 w 88"/>
                  <a:gd name="T83" fmla="*/ 9 h 87"/>
                  <a:gd name="T84" fmla="*/ 16 w 88"/>
                  <a:gd name="T85" fmla="*/ 16 h 87"/>
                  <a:gd name="T86" fmla="*/ 15 w 88"/>
                  <a:gd name="T87" fmla="*/ 23 h 87"/>
                  <a:gd name="T88" fmla="*/ 16 w 88"/>
                  <a:gd name="T89" fmla="*/ 30 h 87"/>
                  <a:gd name="T90" fmla="*/ 0 w 88"/>
                  <a:gd name="T91" fmla="*/ 4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" h="87">
                    <a:moveTo>
                      <a:pt x="19" y="87"/>
                    </a:move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2" y="69"/>
                    </a:lnTo>
                    <a:lnTo>
                      <a:pt x="47" y="72"/>
                    </a:lnTo>
                    <a:lnTo>
                      <a:pt x="51" y="74"/>
                    </a:lnTo>
                    <a:lnTo>
                      <a:pt x="55" y="75"/>
                    </a:lnTo>
                    <a:lnTo>
                      <a:pt x="59" y="75"/>
                    </a:lnTo>
                    <a:lnTo>
                      <a:pt x="59" y="75"/>
                    </a:lnTo>
                    <a:lnTo>
                      <a:pt x="64" y="75"/>
                    </a:lnTo>
                    <a:lnTo>
                      <a:pt x="68" y="74"/>
                    </a:lnTo>
                    <a:lnTo>
                      <a:pt x="72" y="73"/>
                    </a:lnTo>
                    <a:lnTo>
                      <a:pt x="75" y="70"/>
                    </a:lnTo>
                    <a:lnTo>
                      <a:pt x="75" y="70"/>
                    </a:lnTo>
                    <a:lnTo>
                      <a:pt x="79" y="66"/>
                    </a:lnTo>
                    <a:lnTo>
                      <a:pt x="84" y="62"/>
                    </a:lnTo>
                    <a:lnTo>
                      <a:pt x="86" y="57"/>
                    </a:lnTo>
                    <a:lnTo>
                      <a:pt x="88" y="52"/>
                    </a:lnTo>
                    <a:lnTo>
                      <a:pt x="88" y="52"/>
                    </a:lnTo>
                    <a:lnTo>
                      <a:pt x="88" y="46"/>
                    </a:lnTo>
                    <a:lnTo>
                      <a:pt x="87" y="41"/>
                    </a:lnTo>
                    <a:lnTo>
                      <a:pt x="86" y="36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78" y="26"/>
                    </a:lnTo>
                    <a:lnTo>
                      <a:pt x="74" y="23"/>
                    </a:lnTo>
                    <a:lnTo>
                      <a:pt x="69" y="20"/>
                    </a:lnTo>
                    <a:lnTo>
                      <a:pt x="64" y="19"/>
                    </a:lnTo>
                    <a:lnTo>
                      <a:pt x="64" y="19"/>
                    </a:lnTo>
                    <a:lnTo>
                      <a:pt x="62" y="14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6" y="6"/>
                    </a:lnTo>
                    <a:lnTo>
                      <a:pt x="51" y="3"/>
                    </a:lnTo>
                    <a:lnTo>
                      <a:pt x="46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6" y="16"/>
                    </a:lnTo>
                    <a:lnTo>
                      <a:pt x="15" y="23"/>
                    </a:lnTo>
                    <a:lnTo>
                      <a:pt x="16" y="30"/>
                    </a:lnTo>
                    <a:lnTo>
                      <a:pt x="0" y="4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6" name="Line 211"/>
              <p:cNvSpPr>
                <a:spLocks noChangeShapeType="1"/>
              </p:cNvSpPr>
              <p:nvPr/>
            </p:nvSpPr>
            <p:spPr bwMode="auto">
              <a:xfrm>
                <a:off x="919" y="185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7" name="Freeform 212"/>
              <p:cNvSpPr>
                <a:spLocks/>
              </p:cNvSpPr>
              <p:nvPr/>
            </p:nvSpPr>
            <p:spPr bwMode="auto">
              <a:xfrm>
                <a:off x="3132" y="2464"/>
                <a:ext cx="295" cy="141"/>
              </a:xfrm>
              <a:custGeom>
                <a:avLst/>
                <a:gdLst>
                  <a:gd name="T0" fmla="*/ 229 w 295"/>
                  <a:gd name="T1" fmla="*/ 30 h 141"/>
                  <a:gd name="T2" fmla="*/ 238 w 295"/>
                  <a:gd name="T3" fmla="*/ 53 h 141"/>
                  <a:gd name="T4" fmla="*/ 240 w 295"/>
                  <a:gd name="T5" fmla="*/ 66 h 141"/>
                  <a:gd name="T6" fmla="*/ 236 w 295"/>
                  <a:gd name="T7" fmla="*/ 71 h 141"/>
                  <a:gd name="T8" fmla="*/ 232 w 295"/>
                  <a:gd name="T9" fmla="*/ 71 h 141"/>
                  <a:gd name="T10" fmla="*/ 229 w 295"/>
                  <a:gd name="T11" fmla="*/ 66 h 141"/>
                  <a:gd name="T12" fmla="*/ 226 w 295"/>
                  <a:gd name="T13" fmla="*/ 53 h 141"/>
                  <a:gd name="T14" fmla="*/ 218 w 295"/>
                  <a:gd name="T15" fmla="*/ 35 h 141"/>
                  <a:gd name="T16" fmla="*/ 204 w 295"/>
                  <a:gd name="T17" fmla="*/ 21 h 141"/>
                  <a:gd name="T18" fmla="*/ 204 w 295"/>
                  <a:gd name="T19" fmla="*/ 20 h 141"/>
                  <a:gd name="T20" fmla="*/ 183 w 295"/>
                  <a:gd name="T21" fmla="*/ 9 h 141"/>
                  <a:gd name="T22" fmla="*/ 160 w 295"/>
                  <a:gd name="T23" fmla="*/ 3 h 141"/>
                  <a:gd name="T24" fmla="*/ 141 w 295"/>
                  <a:gd name="T25" fmla="*/ 0 h 141"/>
                  <a:gd name="T26" fmla="*/ 115 w 295"/>
                  <a:gd name="T27" fmla="*/ 4 h 141"/>
                  <a:gd name="T28" fmla="*/ 117 w 295"/>
                  <a:gd name="T29" fmla="*/ 9 h 141"/>
                  <a:gd name="T30" fmla="*/ 144 w 295"/>
                  <a:gd name="T31" fmla="*/ 22 h 141"/>
                  <a:gd name="T32" fmla="*/ 154 w 295"/>
                  <a:gd name="T33" fmla="*/ 31 h 141"/>
                  <a:gd name="T34" fmla="*/ 167 w 295"/>
                  <a:gd name="T35" fmla="*/ 48 h 141"/>
                  <a:gd name="T36" fmla="*/ 172 w 295"/>
                  <a:gd name="T37" fmla="*/ 66 h 141"/>
                  <a:gd name="T38" fmla="*/ 171 w 295"/>
                  <a:gd name="T39" fmla="*/ 70 h 141"/>
                  <a:gd name="T40" fmla="*/ 167 w 295"/>
                  <a:gd name="T41" fmla="*/ 72 h 141"/>
                  <a:gd name="T42" fmla="*/ 165 w 295"/>
                  <a:gd name="T43" fmla="*/ 72 h 141"/>
                  <a:gd name="T44" fmla="*/ 161 w 295"/>
                  <a:gd name="T45" fmla="*/ 68 h 141"/>
                  <a:gd name="T46" fmla="*/ 159 w 295"/>
                  <a:gd name="T47" fmla="*/ 57 h 141"/>
                  <a:gd name="T48" fmla="*/ 138 w 295"/>
                  <a:gd name="T49" fmla="*/ 30 h 141"/>
                  <a:gd name="T50" fmla="*/ 114 w 295"/>
                  <a:gd name="T51" fmla="*/ 19 h 141"/>
                  <a:gd name="T52" fmla="*/ 87 w 295"/>
                  <a:gd name="T53" fmla="*/ 15 h 141"/>
                  <a:gd name="T54" fmla="*/ 81 w 295"/>
                  <a:gd name="T55" fmla="*/ 15 h 141"/>
                  <a:gd name="T56" fmla="*/ 65 w 295"/>
                  <a:gd name="T57" fmla="*/ 16 h 141"/>
                  <a:gd name="T58" fmla="*/ 42 w 295"/>
                  <a:gd name="T59" fmla="*/ 22 h 141"/>
                  <a:gd name="T60" fmla="*/ 24 w 295"/>
                  <a:gd name="T61" fmla="*/ 33 h 141"/>
                  <a:gd name="T62" fmla="*/ 10 w 295"/>
                  <a:gd name="T63" fmla="*/ 48 h 141"/>
                  <a:gd name="T64" fmla="*/ 2 w 295"/>
                  <a:gd name="T65" fmla="*/ 65 h 141"/>
                  <a:gd name="T66" fmla="*/ 0 w 295"/>
                  <a:gd name="T67" fmla="*/ 78 h 141"/>
                  <a:gd name="T68" fmla="*/ 4 w 295"/>
                  <a:gd name="T69" fmla="*/ 97 h 141"/>
                  <a:gd name="T70" fmla="*/ 14 w 295"/>
                  <a:gd name="T71" fmla="*/ 114 h 141"/>
                  <a:gd name="T72" fmla="*/ 30 w 295"/>
                  <a:gd name="T73" fmla="*/ 127 h 141"/>
                  <a:gd name="T74" fmla="*/ 50 w 295"/>
                  <a:gd name="T75" fmla="*/ 136 h 141"/>
                  <a:gd name="T76" fmla="*/ 73 w 295"/>
                  <a:gd name="T77" fmla="*/ 140 h 141"/>
                  <a:gd name="T78" fmla="*/ 225 w 295"/>
                  <a:gd name="T79" fmla="*/ 141 h 141"/>
                  <a:gd name="T80" fmla="*/ 240 w 295"/>
                  <a:gd name="T81" fmla="*/ 139 h 141"/>
                  <a:gd name="T82" fmla="*/ 266 w 295"/>
                  <a:gd name="T83" fmla="*/ 130 h 141"/>
                  <a:gd name="T84" fmla="*/ 290 w 295"/>
                  <a:gd name="T85" fmla="*/ 103 h 141"/>
                  <a:gd name="T86" fmla="*/ 295 w 295"/>
                  <a:gd name="T87" fmla="*/ 87 h 141"/>
                  <a:gd name="T88" fmla="*/ 295 w 295"/>
                  <a:gd name="T89" fmla="*/ 74 h 141"/>
                  <a:gd name="T90" fmla="*/ 289 w 295"/>
                  <a:gd name="T91" fmla="*/ 57 h 141"/>
                  <a:gd name="T92" fmla="*/ 274 w 295"/>
                  <a:gd name="T93" fmla="*/ 38 h 141"/>
                  <a:gd name="T94" fmla="*/ 236 w 295"/>
                  <a:gd name="T95" fmla="*/ 2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5" h="141">
                    <a:moveTo>
                      <a:pt x="220" y="20"/>
                    </a:moveTo>
                    <a:lnTo>
                      <a:pt x="220" y="20"/>
                    </a:lnTo>
                    <a:lnTo>
                      <a:pt x="229" y="30"/>
                    </a:lnTo>
                    <a:lnTo>
                      <a:pt x="235" y="41"/>
                    </a:lnTo>
                    <a:lnTo>
                      <a:pt x="237" y="47"/>
                    </a:lnTo>
                    <a:lnTo>
                      <a:pt x="238" y="53"/>
                    </a:lnTo>
                    <a:lnTo>
                      <a:pt x="239" y="59"/>
                    </a:lnTo>
                    <a:lnTo>
                      <a:pt x="240" y="66"/>
                    </a:lnTo>
                    <a:lnTo>
                      <a:pt x="240" y="66"/>
                    </a:lnTo>
                    <a:lnTo>
                      <a:pt x="239" y="68"/>
                    </a:lnTo>
                    <a:lnTo>
                      <a:pt x="238" y="70"/>
                    </a:lnTo>
                    <a:lnTo>
                      <a:pt x="236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2" y="71"/>
                    </a:lnTo>
                    <a:lnTo>
                      <a:pt x="231" y="70"/>
                    </a:lnTo>
                    <a:lnTo>
                      <a:pt x="229" y="68"/>
                    </a:lnTo>
                    <a:lnTo>
                      <a:pt x="229" y="66"/>
                    </a:lnTo>
                    <a:lnTo>
                      <a:pt x="229" y="66"/>
                    </a:lnTo>
                    <a:lnTo>
                      <a:pt x="227" y="59"/>
                    </a:lnTo>
                    <a:lnTo>
                      <a:pt x="226" y="53"/>
                    </a:lnTo>
                    <a:lnTo>
                      <a:pt x="224" y="47"/>
                    </a:lnTo>
                    <a:lnTo>
                      <a:pt x="222" y="42"/>
                    </a:lnTo>
                    <a:lnTo>
                      <a:pt x="218" y="35"/>
                    </a:lnTo>
                    <a:lnTo>
                      <a:pt x="214" y="30"/>
                    </a:lnTo>
                    <a:lnTo>
                      <a:pt x="210" y="25"/>
                    </a:lnTo>
                    <a:lnTo>
                      <a:pt x="204" y="21"/>
                    </a:lnTo>
                    <a:lnTo>
                      <a:pt x="204" y="21"/>
                    </a:lnTo>
                    <a:lnTo>
                      <a:pt x="204" y="20"/>
                    </a:lnTo>
                    <a:lnTo>
                      <a:pt x="204" y="20"/>
                    </a:lnTo>
                    <a:lnTo>
                      <a:pt x="198" y="16"/>
                    </a:lnTo>
                    <a:lnTo>
                      <a:pt x="190" y="12"/>
                    </a:lnTo>
                    <a:lnTo>
                      <a:pt x="183" y="9"/>
                    </a:lnTo>
                    <a:lnTo>
                      <a:pt x="176" y="6"/>
                    </a:lnTo>
                    <a:lnTo>
                      <a:pt x="168" y="4"/>
                    </a:lnTo>
                    <a:lnTo>
                      <a:pt x="160" y="3"/>
                    </a:lnTo>
                    <a:lnTo>
                      <a:pt x="150" y="1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33" y="1"/>
                    </a:lnTo>
                    <a:lnTo>
                      <a:pt x="124" y="3"/>
                    </a:lnTo>
                    <a:lnTo>
                      <a:pt x="115" y="4"/>
                    </a:lnTo>
                    <a:lnTo>
                      <a:pt x="107" y="6"/>
                    </a:lnTo>
                    <a:lnTo>
                      <a:pt x="107" y="6"/>
                    </a:lnTo>
                    <a:lnTo>
                      <a:pt x="117" y="9"/>
                    </a:lnTo>
                    <a:lnTo>
                      <a:pt x="127" y="12"/>
                    </a:lnTo>
                    <a:lnTo>
                      <a:pt x="136" y="17"/>
                    </a:lnTo>
                    <a:lnTo>
                      <a:pt x="144" y="22"/>
                    </a:lnTo>
                    <a:lnTo>
                      <a:pt x="144" y="22"/>
                    </a:lnTo>
                    <a:lnTo>
                      <a:pt x="149" y="26"/>
                    </a:lnTo>
                    <a:lnTo>
                      <a:pt x="154" y="31"/>
                    </a:lnTo>
                    <a:lnTo>
                      <a:pt x="160" y="36"/>
                    </a:lnTo>
                    <a:lnTo>
                      <a:pt x="164" y="42"/>
                    </a:lnTo>
                    <a:lnTo>
                      <a:pt x="167" y="48"/>
                    </a:lnTo>
                    <a:lnTo>
                      <a:pt x="169" y="54"/>
                    </a:lnTo>
                    <a:lnTo>
                      <a:pt x="171" y="60"/>
                    </a:lnTo>
                    <a:lnTo>
                      <a:pt x="172" y="66"/>
                    </a:lnTo>
                    <a:lnTo>
                      <a:pt x="172" y="66"/>
                    </a:lnTo>
                    <a:lnTo>
                      <a:pt x="172" y="69"/>
                    </a:lnTo>
                    <a:lnTo>
                      <a:pt x="171" y="70"/>
                    </a:lnTo>
                    <a:lnTo>
                      <a:pt x="170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7" y="72"/>
                    </a:lnTo>
                    <a:lnTo>
                      <a:pt x="165" y="72"/>
                    </a:lnTo>
                    <a:lnTo>
                      <a:pt x="163" y="71"/>
                    </a:lnTo>
                    <a:lnTo>
                      <a:pt x="162" y="70"/>
                    </a:lnTo>
                    <a:lnTo>
                      <a:pt x="161" y="68"/>
                    </a:lnTo>
                    <a:lnTo>
                      <a:pt x="161" y="68"/>
                    </a:lnTo>
                    <a:lnTo>
                      <a:pt x="161" y="62"/>
                    </a:lnTo>
                    <a:lnTo>
                      <a:pt x="159" y="57"/>
                    </a:lnTo>
                    <a:lnTo>
                      <a:pt x="153" y="48"/>
                    </a:lnTo>
                    <a:lnTo>
                      <a:pt x="147" y="38"/>
                    </a:lnTo>
                    <a:lnTo>
                      <a:pt x="138" y="30"/>
                    </a:lnTo>
                    <a:lnTo>
                      <a:pt x="138" y="30"/>
                    </a:lnTo>
                    <a:lnTo>
                      <a:pt x="127" y="24"/>
                    </a:lnTo>
                    <a:lnTo>
                      <a:pt x="114" y="19"/>
                    </a:lnTo>
                    <a:lnTo>
                      <a:pt x="101" y="16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1" y="15"/>
                    </a:lnTo>
                    <a:lnTo>
                      <a:pt x="81" y="15"/>
                    </a:lnTo>
                    <a:lnTo>
                      <a:pt x="73" y="15"/>
                    </a:lnTo>
                    <a:lnTo>
                      <a:pt x="65" y="16"/>
                    </a:lnTo>
                    <a:lnTo>
                      <a:pt x="57" y="18"/>
                    </a:lnTo>
                    <a:lnTo>
                      <a:pt x="50" y="20"/>
                    </a:lnTo>
                    <a:lnTo>
                      <a:pt x="42" y="22"/>
                    </a:lnTo>
                    <a:lnTo>
                      <a:pt x="36" y="26"/>
                    </a:lnTo>
                    <a:lnTo>
                      <a:pt x="30" y="29"/>
                    </a:lnTo>
                    <a:lnTo>
                      <a:pt x="24" y="33"/>
                    </a:lnTo>
                    <a:lnTo>
                      <a:pt x="19" y="37"/>
                    </a:lnTo>
                    <a:lnTo>
                      <a:pt x="14" y="43"/>
                    </a:lnTo>
                    <a:lnTo>
                      <a:pt x="10" y="48"/>
                    </a:lnTo>
                    <a:lnTo>
                      <a:pt x="6" y="54"/>
                    </a:lnTo>
                    <a:lnTo>
                      <a:pt x="4" y="59"/>
                    </a:lnTo>
                    <a:lnTo>
                      <a:pt x="2" y="65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7"/>
                    </a:lnTo>
                    <a:lnTo>
                      <a:pt x="6" y="102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9" y="118"/>
                    </a:lnTo>
                    <a:lnTo>
                      <a:pt x="24" y="123"/>
                    </a:lnTo>
                    <a:lnTo>
                      <a:pt x="30" y="127"/>
                    </a:lnTo>
                    <a:lnTo>
                      <a:pt x="36" y="130"/>
                    </a:lnTo>
                    <a:lnTo>
                      <a:pt x="42" y="133"/>
                    </a:lnTo>
                    <a:lnTo>
                      <a:pt x="50" y="136"/>
                    </a:lnTo>
                    <a:lnTo>
                      <a:pt x="57" y="138"/>
                    </a:lnTo>
                    <a:lnTo>
                      <a:pt x="65" y="140"/>
                    </a:lnTo>
                    <a:lnTo>
                      <a:pt x="73" y="140"/>
                    </a:lnTo>
                    <a:lnTo>
                      <a:pt x="81" y="141"/>
                    </a:lnTo>
                    <a:lnTo>
                      <a:pt x="81" y="141"/>
                    </a:lnTo>
                    <a:lnTo>
                      <a:pt x="225" y="141"/>
                    </a:lnTo>
                    <a:lnTo>
                      <a:pt x="225" y="141"/>
                    </a:lnTo>
                    <a:lnTo>
                      <a:pt x="234" y="140"/>
                    </a:lnTo>
                    <a:lnTo>
                      <a:pt x="240" y="139"/>
                    </a:lnTo>
                    <a:lnTo>
                      <a:pt x="247" y="138"/>
                    </a:lnTo>
                    <a:lnTo>
                      <a:pt x="253" y="136"/>
                    </a:lnTo>
                    <a:lnTo>
                      <a:pt x="266" y="130"/>
                    </a:lnTo>
                    <a:lnTo>
                      <a:pt x="276" y="123"/>
                    </a:lnTo>
                    <a:lnTo>
                      <a:pt x="284" y="114"/>
                    </a:lnTo>
                    <a:lnTo>
                      <a:pt x="290" y="103"/>
                    </a:lnTo>
                    <a:lnTo>
                      <a:pt x="292" y="98"/>
                    </a:lnTo>
                    <a:lnTo>
                      <a:pt x="294" y="92"/>
                    </a:lnTo>
                    <a:lnTo>
                      <a:pt x="295" y="87"/>
                    </a:lnTo>
                    <a:lnTo>
                      <a:pt x="295" y="81"/>
                    </a:lnTo>
                    <a:lnTo>
                      <a:pt x="295" y="81"/>
                    </a:lnTo>
                    <a:lnTo>
                      <a:pt x="295" y="74"/>
                    </a:lnTo>
                    <a:lnTo>
                      <a:pt x="293" y="68"/>
                    </a:lnTo>
                    <a:lnTo>
                      <a:pt x="292" y="63"/>
                    </a:lnTo>
                    <a:lnTo>
                      <a:pt x="289" y="57"/>
                    </a:lnTo>
                    <a:lnTo>
                      <a:pt x="286" y="52"/>
                    </a:lnTo>
                    <a:lnTo>
                      <a:pt x="282" y="47"/>
                    </a:lnTo>
                    <a:lnTo>
                      <a:pt x="274" y="38"/>
                    </a:lnTo>
                    <a:lnTo>
                      <a:pt x="262" y="31"/>
                    </a:lnTo>
                    <a:lnTo>
                      <a:pt x="249" y="25"/>
                    </a:lnTo>
                    <a:lnTo>
                      <a:pt x="236" y="21"/>
                    </a:lnTo>
                    <a:lnTo>
                      <a:pt x="220" y="20"/>
                    </a:lnTo>
                    <a:lnTo>
                      <a:pt x="220" y="2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8" name="Freeform 213"/>
              <p:cNvSpPr>
                <a:spLocks/>
              </p:cNvSpPr>
              <p:nvPr/>
            </p:nvSpPr>
            <p:spPr bwMode="auto">
              <a:xfrm>
                <a:off x="3261" y="2349"/>
                <a:ext cx="29" cy="99"/>
              </a:xfrm>
              <a:custGeom>
                <a:avLst/>
                <a:gdLst>
                  <a:gd name="T0" fmla="*/ 13 w 29"/>
                  <a:gd name="T1" fmla="*/ 99 h 99"/>
                  <a:gd name="T2" fmla="*/ 13 w 29"/>
                  <a:gd name="T3" fmla="*/ 99 h 99"/>
                  <a:gd name="T4" fmla="*/ 8 w 29"/>
                  <a:gd name="T5" fmla="*/ 94 h 99"/>
                  <a:gd name="T6" fmla="*/ 4 w 29"/>
                  <a:gd name="T7" fmla="*/ 89 h 99"/>
                  <a:gd name="T8" fmla="*/ 1 w 29"/>
                  <a:gd name="T9" fmla="*/ 83 h 99"/>
                  <a:gd name="T10" fmla="*/ 0 w 29"/>
                  <a:gd name="T11" fmla="*/ 75 h 99"/>
                  <a:gd name="T12" fmla="*/ 1 w 29"/>
                  <a:gd name="T13" fmla="*/ 68 h 99"/>
                  <a:gd name="T14" fmla="*/ 4 w 29"/>
                  <a:gd name="T15" fmla="*/ 61 h 99"/>
                  <a:gd name="T16" fmla="*/ 8 w 29"/>
                  <a:gd name="T17" fmla="*/ 54 h 99"/>
                  <a:gd name="T18" fmla="*/ 14 w 29"/>
                  <a:gd name="T19" fmla="*/ 46 h 99"/>
                  <a:gd name="T20" fmla="*/ 14 w 29"/>
                  <a:gd name="T21" fmla="*/ 46 h 99"/>
                  <a:gd name="T22" fmla="*/ 19 w 29"/>
                  <a:gd name="T23" fmla="*/ 38 h 99"/>
                  <a:gd name="T24" fmla="*/ 23 w 29"/>
                  <a:gd name="T25" fmla="*/ 31 h 99"/>
                  <a:gd name="T26" fmla="*/ 27 w 29"/>
                  <a:gd name="T27" fmla="*/ 25 h 99"/>
                  <a:gd name="T28" fmla="*/ 28 w 29"/>
                  <a:gd name="T29" fmla="*/ 20 h 99"/>
                  <a:gd name="T30" fmla="*/ 29 w 29"/>
                  <a:gd name="T31" fmla="*/ 15 h 99"/>
                  <a:gd name="T32" fmla="*/ 28 w 29"/>
                  <a:gd name="T33" fmla="*/ 10 h 99"/>
                  <a:gd name="T34" fmla="*/ 25 w 29"/>
                  <a:gd name="T3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9">
                    <a:moveTo>
                      <a:pt x="13" y="99"/>
                    </a:moveTo>
                    <a:lnTo>
                      <a:pt x="13" y="99"/>
                    </a:lnTo>
                    <a:lnTo>
                      <a:pt x="8" y="94"/>
                    </a:lnTo>
                    <a:lnTo>
                      <a:pt x="4" y="89"/>
                    </a:lnTo>
                    <a:lnTo>
                      <a:pt x="1" y="83"/>
                    </a:lnTo>
                    <a:lnTo>
                      <a:pt x="0" y="75"/>
                    </a:lnTo>
                    <a:lnTo>
                      <a:pt x="1" y="68"/>
                    </a:lnTo>
                    <a:lnTo>
                      <a:pt x="4" y="61"/>
                    </a:lnTo>
                    <a:lnTo>
                      <a:pt x="8" y="54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9" y="38"/>
                    </a:lnTo>
                    <a:lnTo>
                      <a:pt x="23" y="31"/>
                    </a:lnTo>
                    <a:lnTo>
                      <a:pt x="27" y="25"/>
                    </a:lnTo>
                    <a:lnTo>
                      <a:pt x="28" y="20"/>
                    </a:lnTo>
                    <a:lnTo>
                      <a:pt x="29" y="15"/>
                    </a:lnTo>
                    <a:lnTo>
                      <a:pt x="28" y="10"/>
                    </a:lnTo>
                    <a:lnTo>
                      <a:pt x="2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79" name="Freeform 214"/>
              <p:cNvSpPr>
                <a:spLocks/>
              </p:cNvSpPr>
              <p:nvPr/>
            </p:nvSpPr>
            <p:spPr bwMode="auto">
              <a:xfrm>
                <a:off x="3290" y="2364"/>
                <a:ext cx="25" cy="90"/>
              </a:xfrm>
              <a:custGeom>
                <a:avLst/>
                <a:gdLst>
                  <a:gd name="T0" fmla="*/ 12 w 25"/>
                  <a:gd name="T1" fmla="*/ 90 h 90"/>
                  <a:gd name="T2" fmla="*/ 12 w 25"/>
                  <a:gd name="T3" fmla="*/ 90 h 90"/>
                  <a:gd name="T4" fmla="*/ 7 w 25"/>
                  <a:gd name="T5" fmla="*/ 85 h 90"/>
                  <a:gd name="T6" fmla="*/ 3 w 25"/>
                  <a:gd name="T7" fmla="*/ 80 h 90"/>
                  <a:gd name="T8" fmla="*/ 1 w 25"/>
                  <a:gd name="T9" fmla="*/ 75 h 90"/>
                  <a:gd name="T10" fmla="*/ 0 w 25"/>
                  <a:gd name="T11" fmla="*/ 69 h 90"/>
                  <a:gd name="T12" fmla="*/ 1 w 25"/>
                  <a:gd name="T13" fmla="*/ 62 h 90"/>
                  <a:gd name="T14" fmla="*/ 3 w 25"/>
                  <a:gd name="T15" fmla="*/ 55 h 90"/>
                  <a:gd name="T16" fmla="*/ 7 w 25"/>
                  <a:gd name="T17" fmla="*/ 48 h 90"/>
                  <a:gd name="T18" fmla="*/ 13 w 25"/>
                  <a:gd name="T19" fmla="*/ 41 h 90"/>
                  <a:gd name="T20" fmla="*/ 13 w 25"/>
                  <a:gd name="T21" fmla="*/ 41 h 90"/>
                  <a:gd name="T22" fmla="*/ 18 w 25"/>
                  <a:gd name="T23" fmla="*/ 34 h 90"/>
                  <a:gd name="T24" fmla="*/ 21 w 25"/>
                  <a:gd name="T25" fmla="*/ 28 h 90"/>
                  <a:gd name="T26" fmla="*/ 24 w 25"/>
                  <a:gd name="T27" fmla="*/ 22 h 90"/>
                  <a:gd name="T28" fmla="*/ 25 w 25"/>
                  <a:gd name="T29" fmla="*/ 17 h 90"/>
                  <a:gd name="T30" fmla="*/ 25 w 25"/>
                  <a:gd name="T31" fmla="*/ 12 h 90"/>
                  <a:gd name="T32" fmla="*/ 25 w 25"/>
                  <a:gd name="T33" fmla="*/ 8 h 90"/>
                  <a:gd name="T34" fmla="*/ 23 w 2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90">
                    <a:moveTo>
                      <a:pt x="12" y="90"/>
                    </a:moveTo>
                    <a:lnTo>
                      <a:pt x="12" y="90"/>
                    </a:lnTo>
                    <a:lnTo>
                      <a:pt x="7" y="85"/>
                    </a:lnTo>
                    <a:lnTo>
                      <a:pt x="3" y="80"/>
                    </a:lnTo>
                    <a:lnTo>
                      <a:pt x="1" y="75"/>
                    </a:lnTo>
                    <a:lnTo>
                      <a:pt x="0" y="69"/>
                    </a:lnTo>
                    <a:lnTo>
                      <a:pt x="1" y="62"/>
                    </a:lnTo>
                    <a:lnTo>
                      <a:pt x="3" y="55"/>
                    </a:lnTo>
                    <a:lnTo>
                      <a:pt x="7" y="48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8" y="34"/>
                    </a:lnTo>
                    <a:lnTo>
                      <a:pt x="21" y="28"/>
                    </a:lnTo>
                    <a:lnTo>
                      <a:pt x="24" y="22"/>
                    </a:lnTo>
                    <a:lnTo>
                      <a:pt x="25" y="17"/>
                    </a:lnTo>
                    <a:lnTo>
                      <a:pt x="25" y="12"/>
                    </a:lnTo>
                    <a:lnTo>
                      <a:pt x="25" y="8"/>
                    </a:lnTo>
                    <a:lnTo>
                      <a:pt x="2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0" name="Freeform 215"/>
              <p:cNvSpPr>
                <a:spLocks noEditPoints="1"/>
              </p:cNvSpPr>
              <p:nvPr/>
            </p:nvSpPr>
            <p:spPr bwMode="auto">
              <a:xfrm>
                <a:off x="3776" y="1991"/>
                <a:ext cx="96" cy="99"/>
              </a:xfrm>
              <a:custGeom>
                <a:avLst/>
                <a:gdLst>
                  <a:gd name="T0" fmla="*/ 55 w 96"/>
                  <a:gd name="T1" fmla="*/ 14 h 99"/>
                  <a:gd name="T2" fmla="*/ 46 w 96"/>
                  <a:gd name="T3" fmla="*/ 16 h 99"/>
                  <a:gd name="T4" fmla="*/ 41 w 96"/>
                  <a:gd name="T5" fmla="*/ 9 h 99"/>
                  <a:gd name="T6" fmla="*/ 49 w 96"/>
                  <a:gd name="T7" fmla="*/ 0 h 99"/>
                  <a:gd name="T8" fmla="*/ 57 w 96"/>
                  <a:gd name="T9" fmla="*/ 5 h 99"/>
                  <a:gd name="T10" fmla="*/ 34 w 96"/>
                  <a:gd name="T11" fmla="*/ 11 h 99"/>
                  <a:gd name="T12" fmla="*/ 31 w 96"/>
                  <a:gd name="T13" fmla="*/ 21 h 99"/>
                  <a:gd name="T14" fmla="*/ 24 w 96"/>
                  <a:gd name="T15" fmla="*/ 20 h 99"/>
                  <a:gd name="T16" fmla="*/ 21 w 96"/>
                  <a:gd name="T17" fmla="*/ 13 h 99"/>
                  <a:gd name="T18" fmla="*/ 27 w 96"/>
                  <a:gd name="T19" fmla="*/ 8 h 99"/>
                  <a:gd name="T20" fmla="*/ 34 w 96"/>
                  <a:gd name="T21" fmla="*/ 11 h 99"/>
                  <a:gd name="T22" fmla="*/ 18 w 96"/>
                  <a:gd name="T23" fmla="*/ 28 h 99"/>
                  <a:gd name="T24" fmla="*/ 15 w 96"/>
                  <a:gd name="T25" fmla="*/ 35 h 99"/>
                  <a:gd name="T26" fmla="*/ 8 w 96"/>
                  <a:gd name="T27" fmla="*/ 35 h 99"/>
                  <a:gd name="T28" fmla="*/ 6 w 96"/>
                  <a:gd name="T29" fmla="*/ 27 h 99"/>
                  <a:gd name="T30" fmla="*/ 12 w 96"/>
                  <a:gd name="T31" fmla="*/ 24 h 99"/>
                  <a:gd name="T32" fmla="*/ 6 w 96"/>
                  <a:gd name="T33" fmla="*/ 46 h 99"/>
                  <a:gd name="T34" fmla="*/ 11 w 96"/>
                  <a:gd name="T35" fmla="*/ 52 h 99"/>
                  <a:gd name="T36" fmla="*/ 8 w 96"/>
                  <a:gd name="T37" fmla="*/ 57 h 99"/>
                  <a:gd name="T38" fmla="*/ 2 w 96"/>
                  <a:gd name="T39" fmla="*/ 56 h 99"/>
                  <a:gd name="T40" fmla="*/ 0 w 96"/>
                  <a:gd name="T41" fmla="*/ 50 h 99"/>
                  <a:gd name="T42" fmla="*/ 6 w 96"/>
                  <a:gd name="T43" fmla="*/ 46 h 99"/>
                  <a:gd name="T44" fmla="*/ 13 w 96"/>
                  <a:gd name="T45" fmla="*/ 68 h 99"/>
                  <a:gd name="T46" fmla="*/ 16 w 96"/>
                  <a:gd name="T47" fmla="*/ 73 h 99"/>
                  <a:gd name="T48" fmla="*/ 14 w 96"/>
                  <a:gd name="T49" fmla="*/ 79 h 99"/>
                  <a:gd name="T50" fmla="*/ 7 w 96"/>
                  <a:gd name="T51" fmla="*/ 76 h 99"/>
                  <a:gd name="T52" fmla="*/ 7 w 96"/>
                  <a:gd name="T53" fmla="*/ 70 h 99"/>
                  <a:gd name="T54" fmla="*/ 24 w 96"/>
                  <a:gd name="T55" fmla="*/ 87 h 99"/>
                  <a:gd name="T56" fmla="*/ 30 w 96"/>
                  <a:gd name="T57" fmla="*/ 86 h 99"/>
                  <a:gd name="T58" fmla="*/ 32 w 96"/>
                  <a:gd name="T59" fmla="*/ 90 h 99"/>
                  <a:gd name="T60" fmla="*/ 29 w 96"/>
                  <a:gd name="T61" fmla="*/ 94 h 99"/>
                  <a:gd name="T62" fmla="*/ 24 w 96"/>
                  <a:gd name="T63" fmla="*/ 92 h 99"/>
                  <a:gd name="T64" fmla="*/ 24 w 96"/>
                  <a:gd name="T65" fmla="*/ 87 h 99"/>
                  <a:gd name="T66" fmla="*/ 46 w 96"/>
                  <a:gd name="T67" fmla="*/ 92 h 99"/>
                  <a:gd name="T68" fmla="*/ 50 w 96"/>
                  <a:gd name="T69" fmla="*/ 91 h 99"/>
                  <a:gd name="T70" fmla="*/ 54 w 96"/>
                  <a:gd name="T71" fmla="*/ 95 h 99"/>
                  <a:gd name="T72" fmla="*/ 49 w 96"/>
                  <a:gd name="T73" fmla="*/ 99 h 99"/>
                  <a:gd name="T74" fmla="*/ 45 w 96"/>
                  <a:gd name="T75" fmla="*/ 97 h 99"/>
                  <a:gd name="T76" fmla="*/ 68 w 96"/>
                  <a:gd name="T77" fmla="*/ 91 h 99"/>
                  <a:gd name="T78" fmla="*/ 72 w 96"/>
                  <a:gd name="T79" fmla="*/ 86 h 99"/>
                  <a:gd name="T80" fmla="*/ 73 w 96"/>
                  <a:gd name="T81" fmla="*/ 93 h 99"/>
                  <a:gd name="T82" fmla="*/ 68 w 96"/>
                  <a:gd name="T83" fmla="*/ 91 h 99"/>
                  <a:gd name="T84" fmla="*/ 83 w 96"/>
                  <a:gd name="T85" fmla="*/ 71 h 99"/>
                  <a:gd name="T86" fmla="*/ 88 w 96"/>
                  <a:gd name="T87" fmla="*/ 70 h 99"/>
                  <a:gd name="T88" fmla="*/ 87 w 96"/>
                  <a:gd name="T89" fmla="*/ 76 h 99"/>
                  <a:gd name="T90" fmla="*/ 93 w 96"/>
                  <a:gd name="T91" fmla="*/ 55 h 99"/>
                  <a:gd name="T92" fmla="*/ 91 w 96"/>
                  <a:gd name="T93" fmla="*/ 50 h 99"/>
                  <a:gd name="T94" fmla="*/ 96 w 96"/>
                  <a:gd name="T95" fmla="*/ 52 h 99"/>
                  <a:gd name="T96" fmla="*/ 93 w 96"/>
                  <a:gd name="T97" fmla="*/ 55 h 99"/>
                  <a:gd name="T98" fmla="*/ 84 w 96"/>
                  <a:gd name="T99" fmla="*/ 31 h 99"/>
                  <a:gd name="T100" fmla="*/ 85 w 96"/>
                  <a:gd name="T101" fmla="*/ 28 h 99"/>
                  <a:gd name="T102" fmla="*/ 90 w 96"/>
                  <a:gd name="T103" fmla="*/ 31 h 99"/>
                  <a:gd name="T104" fmla="*/ 73 w 96"/>
                  <a:gd name="T105" fmla="*/ 16 h 99"/>
                  <a:gd name="T106" fmla="*/ 69 w 96"/>
                  <a:gd name="T107" fmla="*/ 15 h 99"/>
                  <a:gd name="T108" fmla="*/ 72 w 96"/>
                  <a:gd name="T109" fmla="*/ 13 h 99"/>
                  <a:gd name="T110" fmla="*/ 73 w 96"/>
                  <a:gd name="T111" fmla="*/ 1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" h="99">
                    <a:moveTo>
                      <a:pt x="58" y="9"/>
                    </a:moveTo>
                    <a:lnTo>
                      <a:pt x="58" y="9"/>
                    </a:lnTo>
                    <a:lnTo>
                      <a:pt x="57" y="12"/>
                    </a:lnTo>
                    <a:lnTo>
                      <a:pt x="55" y="14"/>
                    </a:lnTo>
                    <a:lnTo>
                      <a:pt x="52" y="16"/>
                    </a:lnTo>
                    <a:lnTo>
                      <a:pt x="49" y="17"/>
                    </a:lnTo>
                    <a:lnTo>
                      <a:pt x="49" y="17"/>
                    </a:lnTo>
                    <a:lnTo>
                      <a:pt x="46" y="16"/>
                    </a:lnTo>
                    <a:lnTo>
                      <a:pt x="43" y="14"/>
                    </a:lnTo>
                    <a:lnTo>
                      <a:pt x="42" y="12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46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7" y="5"/>
                    </a:lnTo>
                    <a:lnTo>
                      <a:pt x="58" y="9"/>
                    </a:lnTo>
                    <a:lnTo>
                      <a:pt x="58" y="9"/>
                    </a:lnTo>
                    <a:close/>
                    <a:moveTo>
                      <a:pt x="34" y="11"/>
                    </a:moveTo>
                    <a:lnTo>
                      <a:pt x="34" y="11"/>
                    </a:lnTo>
                    <a:lnTo>
                      <a:pt x="35" y="14"/>
                    </a:lnTo>
                    <a:lnTo>
                      <a:pt x="34" y="16"/>
                    </a:lnTo>
                    <a:lnTo>
                      <a:pt x="33" y="19"/>
                    </a:lnTo>
                    <a:lnTo>
                      <a:pt x="31" y="21"/>
                    </a:lnTo>
                    <a:lnTo>
                      <a:pt x="31" y="21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4" y="20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7" y="8"/>
                    </a:lnTo>
                    <a:lnTo>
                      <a:pt x="30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1"/>
                    </a:lnTo>
                    <a:close/>
                    <a:moveTo>
                      <a:pt x="14" y="25"/>
                    </a:moveTo>
                    <a:lnTo>
                      <a:pt x="14" y="25"/>
                    </a:lnTo>
                    <a:lnTo>
                      <a:pt x="16" y="26"/>
                    </a:lnTo>
                    <a:lnTo>
                      <a:pt x="18" y="28"/>
                    </a:lnTo>
                    <a:lnTo>
                      <a:pt x="19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5" y="35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8" y="35"/>
                    </a:lnTo>
                    <a:lnTo>
                      <a:pt x="8" y="35"/>
                    </a:lnTo>
                    <a:lnTo>
                      <a:pt x="6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6" y="27"/>
                    </a:lnTo>
                    <a:lnTo>
                      <a:pt x="6" y="27"/>
                    </a:lnTo>
                    <a:lnTo>
                      <a:pt x="8" y="25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25"/>
                    </a:lnTo>
                    <a:lnTo>
                      <a:pt x="14" y="25"/>
                    </a:lnTo>
                    <a:close/>
                    <a:moveTo>
                      <a:pt x="6" y="46"/>
                    </a:moveTo>
                    <a:lnTo>
                      <a:pt x="6" y="46"/>
                    </a:lnTo>
                    <a:lnTo>
                      <a:pt x="8" y="47"/>
                    </a:lnTo>
                    <a:lnTo>
                      <a:pt x="10" y="48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7"/>
                    </a:lnTo>
                    <a:lnTo>
                      <a:pt x="6" y="58"/>
                    </a:lnTo>
                    <a:lnTo>
                      <a:pt x="6" y="58"/>
                    </a:lnTo>
                    <a:lnTo>
                      <a:pt x="3" y="57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48"/>
                    </a:lnTo>
                    <a:lnTo>
                      <a:pt x="3" y="47"/>
                    </a:lnTo>
                    <a:lnTo>
                      <a:pt x="6" y="46"/>
                    </a:lnTo>
                    <a:lnTo>
                      <a:pt x="6" y="46"/>
                    </a:lnTo>
                    <a:close/>
                    <a:moveTo>
                      <a:pt x="9" y="69"/>
                    </a:moveTo>
                    <a:lnTo>
                      <a:pt x="9" y="69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4"/>
                    </a:lnTo>
                    <a:lnTo>
                      <a:pt x="15" y="76"/>
                    </a:lnTo>
                    <a:lnTo>
                      <a:pt x="14" y="79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8" y="77"/>
                    </a:lnTo>
                    <a:lnTo>
                      <a:pt x="7" y="76"/>
                    </a:lnTo>
                    <a:lnTo>
                      <a:pt x="7" y="76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7" y="70"/>
                    </a:lnTo>
                    <a:lnTo>
                      <a:pt x="9" y="69"/>
                    </a:lnTo>
                    <a:lnTo>
                      <a:pt x="9" y="69"/>
                    </a:lnTo>
                    <a:close/>
                    <a:moveTo>
                      <a:pt x="24" y="87"/>
                    </a:moveTo>
                    <a:lnTo>
                      <a:pt x="24" y="87"/>
                    </a:lnTo>
                    <a:lnTo>
                      <a:pt x="25" y="86"/>
                    </a:lnTo>
                    <a:lnTo>
                      <a:pt x="27" y="85"/>
                    </a:lnTo>
                    <a:lnTo>
                      <a:pt x="28" y="85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1" y="87"/>
                    </a:lnTo>
                    <a:lnTo>
                      <a:pt x="32" y="88"/>
                    </a:lnTo>
                    <a:lnTo>
                      <a:pt x="32" y="90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0" y="93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4"/>
                    </a:lnTo>
                    <a:lnTo>
                      <a:pt x="24" y="92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4" y="87"/>
                    </a:lnTo>
                    <a:lnTo>
                      <a:pt x="24" y="87"/>
                    </a:lnTo>
                    <a:close/>
                    <a:moveTo>
                      <a:pt x="45" y="95"/>
                    </a:moveTo>
                    <a:lnTo>
                      <a:pt x="45" y="95"/>
                    </a:lnTo>
                    <a:lnTo>
                      <a:pt x="45" y="94"/>
                    </a:lnTo>
                    <a:lnTo>
                      <a:pt x="46" y="92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91"/>
                    </a:lnTo>
                    <a:lnTo>
                      <a:pt x="50" y="91"/>
                    </a:lnTo>
                    <a:lnTo>
                      <a:pt x="52" y="92"/>
                    </a:lnTo>
                    <a:lnTo>
                      <a:pt x="54" y="94"/>
                    </a:lnTo>
                    <a:lnTo>
                      <a:pt x="54" y="95"/>
                    </a:lnTo>
                    <a:lnTo>
                      <a:pt x="54" y="95"/>
                    </a:lnTo>
                    <a:lnTo>
                      <a:pt x="54" y="97"/>
                    </a:lnTo>
                    <a:lnTo>
                      <a:pt x="52" y="98"/>
                    </a:lnTo>
                    <a:lnTo>
                      <a:pt x="50" y="99"/>
                    </a:lnTo>
                    <a:lnTo>
                      <a:pt x="49" y="99"/>
                    </a:lnTo>
                    <a:lnTo>
                      <a:pt x="49" y="99"/>
                    </a:lnTo>
                    <a:lnTo>
                      <a:pt x="47" y="99"/>
                    </a:lnTo>
                    <a:lnTo>
                      <a:pt x="46" y="98"/>
                    </a:lnTo>
                    <a:lnTo>
                      <a:pt x="45" y="97"/>
                    </a:lnTo>
                    <a:lnTo>
                      <a:pt x="45" y="95"/>
                    </a:lnTo>
                    <a:lnTo>
                      <a:pt x="45" y="95"/>
                    </a:lnTo>
                    <a:close/>
                    <a:moveTo>
                      <a:pt x="68" y="91"/>
                    </a:moveTo>
                    <a:lnTo>
                      <a:pt x="68" y="91"/>
                    </a:lnTo>
                    <a:lnTo>
                      <a:pt x="67" y="89"/>
                    </a:lnTo>
                    <a:lnTo>
                      <a:pt x="69" y="86"/>
                    </a:lnTo>
                    <a:lnTo>
                      <a:pt x="69" y="86"/>
                    </a:lnTo>
                    <a:lnTo>
                      <a:pt x="72" y="86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91"/>
                    </a:lnTo>
                    <a:lnTo>
                      <a:pt x="73" y="93"/>
                    </a:lnTo>
                    <a:lnTo>
                      <a:pt x="73" y="93"/>
                    </a:lnTo>
                    <a:lnTo>
                      <a:pt x="70" y="93"/>
                    </a:lnTo>
                    <a:lnTo>
                      <a:pt x="68" y="91"/>
                    </a:lnTo>
                    <a:lnTo>
                      <a:pt x="68" y="91"/>
                    </a:lnTo>
                    <a:close/>
                    <a:moveTo>
                      <a:pt x="85" y="76"/>
                    </a:moveTo>
                    <a:lnTo>
                      <a:pt x="85" y="76"/>
                    </a:lnTo>
                    <a:lnTo>
                      <a:pt x="83" y="74"/>
                    </a:lnTo>
                    <a:lnTo>
                      <a:pt x="83" y="71"/>
                    </a:lnTo>
                    <a:lnTo>
                      <a:pt x="83" y="71"/>
                    </a:lnTo>
                    <a:lnTo>
                      <a:pt x="85" y="70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90" y="72"/>
                    </a:lnTo>
                    <a:lnTo>
                      <a:pt x="90" y="75"/>
                    </a:lnTo>
                    <a:lnTo>
                      <a:pt x="90" y="75"/>
                    </a:lnTo>
                    <a:lnTo>
                      <a:pt x="87" y="76"/>
                    </a:lnTo>
                    <a:lnTo>
                      <a:pt x="85" y="76"/>
                    </a:lnTo>
                    <a:lnTo>
                      <a:pt x="85" y="76"/>
                    </a:lnTo>
                    <a:close/>
                    <a:moveTo>
                      <a:pt x="93" y="55"/>
                    </a:moveTo>
                    <a:lnTo>
                      <a:pt x="93" y="55"/>
                    </a:lnTo>
                    <a:lnTo>
                      <a:pt x="91" y="54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1" y="50"/>
                    </a:lnTo>
                    <a:lnTo>
                      <a:pt x="93" y="49"/>
                    </a:lnTo>
                    <a:lnTo>
                      <a:pt x="93" y="49"/>
                    </a:lnTo>
                    <a:lnTo>
                      <a:pt x="95" y="50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5" y="54"/>
                    </a:lnTo>
                    <a:lnTo>
                      <a:pt x="93" y="55"/>
                    </a:lnTo>
                    <a:lnTo>
                      <a:pt x="93" y="55"/>
                    </a:lnTo>
                    <a:close/>
                    <a:moveTo>
                      <a:pt x="88" y="32"/>
                    </a:moveTo>
                    <a:lnTo>
                      <a:pt x="88" y="32"/>
                    </a:lnTo>
                    <a:lnTo>
                      <a:pt x="86" y="33"/>
                    </a:lnTo>
                    <a:lnTo>
                      <a:pt x="84" y="31"/>
                    </a:lnTo>
                    <a:lnTo>
                      <a:pt x="84" y="31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7" y="27"/>
                    </a:lnTo>
                    <a:lnTo>
                      <a:pt x="90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88" y="32"/>
                    </a:lnTo>
                    <a:lnTo>
                      <a:pt x="88" y="32"/>
                    </a:lnTo>
                    <a:close/>
                    <a:moveTo>
                      <a:pt x="73" y="16"/>
                    </a:moveTo>
                    <a:lnTo>
                      <a:pt x="73" y="16"/>
                    </a:lnTo>
                    <a:lnTo>
                      <a:pt x="71" y="17"/>
                    </a:lnTo>
                    <a:lnTo>
                      <a:pt x="70" y="17"/>
                    </a:lnTo>
                    <a:lnTo>
                      <a:pt x="70" y="17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9" y="13"/>
                    </a:lnTo>
                    <a:lnTo>
                      <a:pt x="70" y="12"/>
                    </a:lnTo>
                    <a:lnTo>
                      <a:pt x="72" y="13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3" y="16"/>
                    </a:lnTo>
                    <a:lnTo>
                      <a:pt x="73" y="1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1" name="Freeform 216"/>
              <p:cNvSpPr>
                <a:spLocks/>
              </p:cNvSpPr>
              <p:nvPr/>
            </p:nvSpPr>
            <p:spPr bwMode="auto">
              <a:xfrm>
                <a:off x="3720" y="2144"/>
                <a:ext cx="64" cy="47"/>
              </a:xfrm>
              <a:custGeom>
                <a:avLst/>
                <a:gdLst>
                  <a:gd name="T0" fmla="*/ 64 w 64"/>
                  <a:gd name="T1" fmla="*/ 0 h 47"/>
                  <a:gd name="T2" fmla="*/ 63 w 64"/>
                  <a:gd name="T3" fmla="*/ 20 h 47"/>
                  <a:gd name="T4" fmla="*/ 0 w 64"/>
                  <a:gd name="T5" fmla="*/ 34 h 47"/>
                  <a:gd name="T6" fmla="*/ 0 w 64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47">
                    <a:moveTo>
                      <a:pt x="64" y="0"/>
                    </a:moveTo>
                    <a:lnTo>
                      <a:pt x="63" y="20"/>
                    </a:lnTo>
                    <a:lnTo>
                      <a:pt x="0" y="34"/>
                    </a:lnTo>
                    <a:lnTo>
                      <a:pt x="0" y="4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2" name="Freeform 217"/>
              <p:cNvSpPr>
                <a:spLocks/>
              </p:cNvSpPr>
              <p:nvPr/>
            </p:nvSpPr>
            <p:spPr bwMode="auto">
              <a:xfrm>
                <a:off x="3692" y="1957"/>
                <a:ext cx="264" cy="234"/>
              </a:xfrm>
              <a:custGeom>
                <a:avLst/>
                <a:gdLst>
                  <a:gd name="T0" fmla="*/ 235 w 264"/>
                  <a:gd name="T1" fmla="*/ 234 h 234"/>
                  <a:gd name="T2" fmla="*/ 235 w 264"/>
                  <a:gd name="T3" fmla="*/ 221 h 234"/>
                  <a:gd name="T4" fmla="*/ 172 w 264"/>
                  <a:gd name="T5" fmla="*/ 207 h 234"/>
                  <a:gd name="T6" fmla="*/ 170 w 264"/>
                  <a:gd name="T7" fmla="*/ 179 h 234"/>
                  <a:gd name="T8" fmla="*/ 245 w 264"/>
                  <a:gd name="T9" fmla="*/ 179 h 234"/>
                  <a:gd name="T10" fmla="*/ 245 w 264"/>
                  <a:gd name="T11" fmla="*/ 179 h 234"/>
                  <a:gd name="T12" fmla="*/ 249 w 264"/>
                  <a:gd name="T13" fmla="*/ 179 h 234"/>
                  <a:gd name="T14" fmla="*/ 253 w 264"/>
                  <a:gd name="T15" fmla="*/ 178 h 234"/>
                  <a:gd name="T16" fmla="*/ 256 w 264"/>
                  <a:gd name="T17" fmla="*/ 176 h 234"/>
                  <a:gd name="T18" fmla="*/ 259 w 264"/>
                  <a:gd name="T19" fmla="*/ 174 h 234"/>
                  <a:gd name="T20" fmla="*/ 261 w 264"/>
                  <a:gd name="T21" fmla="*/ 171 h 234"/>
                  <a:gd name="T22" fmla="*/ 262 w 264"/>
                  <a:gd name="T23" fmla="*/ 168 h 234"/>
                  <a:gd name="T24" fmla="*/ 264 w 264"/>
                  <a:gd name="T25" fmla="*/ 165 h 234"/>
                  <a:gd name="T26" fmla="*/ 264 w 264"/>
                  <a:gd name="T27" fmla="*/ 161 h 234"/>
                  <a:gd name="T28" fmla="*/ 264 w 264"/>
                  <a:gd name="T29" fmla="*/ 19 h 234"/>
                  <a:gd name="T30" fmla="*/ 264 w 264"/>
                  <a:gd name="T31" fmla="*/ 19 h 234"/>
                  <a:gd name="T32" fmla="*/ 264 w 264"/>
                  <a:gd name="T33" fmla="*/ 15 h 234"/>
                  <a:gd name="T34" fmla="*/ 262 w 264"/>
                  <a:gd name="T35" fmla="*/ 12 h 234"/>
                  <a:gd name="T36" fmla="*/ 261 w 264"/>
                  <a:gd name="T37" fmla="*/ 9 h 234"/>
                  <a:gd name="T38" fmla="*/ 259 w 264"/>
                  <a:gd name="T39" fmla="*/ 6 h 234"/>
                  <a:gd name="T40" fmla="*/ 256 w 264"/>
                  <a:gd name="T41" fmla="*/ 3 h 234"/>
                  <a:gd name="T42" fmla="*/ 253 w 264"/>
                  <a:gd name="T43" fmla="*/ 1 h 234"/>
                  <a:gd name="T44" fmla="*/ 249 w 264"/>
                  <a:gd name="T45" fmla="*/ 0 h 234"/>
                  <a:gd name="T46" fmla="*/ 245 w 264"/>
                  <a:gd name="T47" fmla="*/ 0 h 234"/>
                  <a:gd name="T48" fmla="*/ 18 w 264"/>
                  <a:gd name="T49" fmla="*/ 0 h 234"/>
                  <a:gd name="T50" fmla="*/ 18 w 264"/>
                  <a:gd name="T51" fmla="*/ 0 h 234"/>
                  <a:gd name="T52" fmla="*/ 14 w 264"/>
                  <a:gd name="T53" fmla="*/ 0 h 234"/>
                  <a:gd name="T54" fmla="*/ 11 w 264"/>
                  <a:gd name="T55" fmla="*/ 1 h 234"/>
                  <a:gd name="T56" fmla="*/ 8 w 264"/>
                  <a:gd name="T57" fmla="*/ 3 h 234"/>
                  <a:gd name="T58" fmla="*/ 5 w 264"/>
                  <a:gd name="T59" fmla="*/ 6 h 234"/>
                  <a:gd name="T60" fmla="*/ 3 w 264"/>
                  <a:gd name="T61" fmla="*/ 9 h 234"/>
                  <a:gd name="T62" fmla="*/ 1 w 264"/>
                  <a:gd name="T63" fmla="*/ 12 h 234"/>
                  <a:gd name="T64" fmla="*/ 0 w 264"/>
                  <a:gd name="T65" fmla="*/ 15 h 234"/>
                  <a:gd name="T66" fmla="*/ 0 w 264"/>
                  <a:gd name="T67" fmla="*/ 19 h 234"/>
                  <a:gd name="T68" fmla="*/ 0 w 264"/>
                  <a:gd name="T69" fmla="*/ 161 h 234"/>
                  <a:gd name="T70" fmla="*/ 0 w 264"/>
                  <a:gd name="T71" fmla="*/ 161 h 234"/>
                  <a:gd name="T72" fmla="*/ 0 w 264"/>
                  <a:gd name="T73" fmla="*/ 165 h 234"/>
                  <a:gd name="T74" fmla="*/ 1 w 264"/>
                  <a:gd name="T75" fmla="*/ 168 h 234"/>
                  <a:gd name="T76" fmla="*/ 3 w 264"/>
                  <a:gd name="T77" fmla="*/ 171 h 234"/>
                  <a:gd name="T78" fmla="*/ 5 w 264"/>
                  <a:gd name="T79" fmla="*/ 174 h 234"/>
                  <a:gd name="T80" fmla="*/ 8 w 264"/>
                  <a:gd name="T81" fmla="*/ 176 h 234"/>
                  <a:gd name="T82" fmla="*/ 11 w 264"/>
                  <a:gd name="T83" fmla="*/ 178 h 234"/>
                  <a:gd name="T84" fmla="*/ 14 w 264"/>
                  <a:gd name="T85" fmla="*/ 179 h 234"/>
                  <a:gd name="T86" fmla="*/ 18 w 264"/>
                  <a:gd name="T87" fmla="*/ 179 h 234"/>
                  <a:gd name="T88" fmla="*/ 111 w 264"/>
                  <a:gd name="T89" fmla="*/ 179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4" h="234">
                    <a:moveTo>
                      <a:pt x="235" y="234"/>
                    </a:moveTo>
                    <a:lnTo>
                      <a:pt x="235" y="221"/>
                    </a:lnTo>
                    <a:lnTo>
                      <a:pt x="172" y="207"/>
                    </a:lnTo>
                    <a:lnTo>
                      <a:pt x="170" y="179"/>
                    </a:lnTo>
                    <a:lnTo>
                      <a:pt x="245" y="179"/>
                    </a:lnTo>
                    <a:lnTo>
                      <a:pt x="245" y="179"/>
                    </a:lnTo>
                    <a:lnTo>
                      <a:pt x="249" y="179"/>
                    </a:lnTo>
                    <a:lnTo>
                      <a:pt x="253" y="178"/>
                    </a:lnTo>
                    <a:lnTo>
                      <a:pt x="256" y="176"/>
                    </a:lnTo>
                    <a:lnTo>
                      <a:pt x="259" y="174"/>
                    </a:lnTo>
                    <a:lnTo>
                      <a:pt x="261" y="171"/>
                    </a:lnTo>
                    <a:lnTo>
                      <a:pt x="262" y="168"/>
                    </a:lnTo>
                    <a:lnTo>
                      <a:pt x="264" y="165"/>
                    </a:lnTo>
                    <a:lnTo>
                      <a:pt x="264" y="16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5"/>
                    </a:lnTo>
                    <a:lnTo>
                      <a:pt x="262" y="12"/>
                    </a:lnTo>
                    <a:lnTo>
                      <a:pt x="261" y="9"/>
                    </a:lnTo>
                    <a:lnTo>
                      <a:pt x="259" y="6"/>
                    </a:lnTo>
                    <a:lnTo>
                      <a:pt x="256" y="3"/>
                    </a:lnTo>
                    <a:lnTo>
                      <a:pt x="253" y="1"/>
                    </a:lnTo>
                    <a:lnTo>
                      <a:pt x="249" y="0"/>
                    </a:lnTo>
                    <a:lnTo>
                      <a:pt x="245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6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165"/>
                    </a:lnTo>
                    <a:lnTo>
                      <a:pt x="1" y="168"/>
                    </a:lnTo>
                    <a:lnTo>
                      <a:pt x="3" y="171"/>
                    </a:lnTo>
                    <a:lnTo>
                      <a:pt x="5" y="174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14" y="179"/>
                    </a:lnTo>
                    <a:lnTo>
                      <a:pt x="18" y="179"/>
                    </a:lnTo>
                    <a:lnTo>
                      <a:pt x="111" y="1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3" name="Freeform 218"/>
              <p:cNvSpPr>
                <a:spLocks/>
              </p:cNvSpPr>
              <p:nvPr/>
            </p:nvSpPr>
            <p:spPr bwMode="auto">
              <a:xfrm>
                <a:off x="3706" y="1972"/>
                <a:ext cx="236" cy="140"/>
              </a:xfrm>
              <a:custGeom>
                <a:avLst/>
                <a:gdLst>
                  <a:gd name="T0" fmla="*/ 236 w 236"/>
                  <a:gd name="T1" fmla="*/ 140 h 140"/>
                  <a:gd name="T2" fmla="*/ 0 w 236"/>
                  <a:gd name="T3" fmla="*/ 140 h 140"/>
                  <a:gd name="T4" fmla="*/ 0 w 236"/>
                  <a:gd name="T5" fmla="*/ 4 h 140"/>
                  <a:gd name="T6" fmla="*/ 0 w 236"/>
                  <a:gd name="T7" fmla="*/ 4 h 140"/>
                  <a:gd name="T8" fmla="*/ 0 w 236"/>
                  <a:gd name="T9" fmla="*/ 2 h 140"/>
                  <a:gd name="T10" fmla="*/ 1 w 236"/>
                  <a:gd name="T11" fmla="*/ 1 h 140"/>
                  <a:gd name="T12" fmla="*/ 3 w 236"/>
                  <a:gd name="T13" fmla="*/ 0 h 140"/>
                  <a:gd name="T14" fmla="*/ 4 w 236"/>
                  <a:gd name="T15" fmla="*/ 0 h 140"/>
                  <a:gd name="T16" fmla="*/ 231 w 236"/>
                  <a:gd name="T17" fmla="*/ 0 h 140"/>
                  <a:gd name="T18" fmla="*/ 231 w 236"/>
                  <a:gd name="T19" fmla="*/ 0 h 140"/>
                  <a:gd name="T20" fmla="*/ 233 w 236"/>
                  <a:gd name="T21" fmla="*/ 0 h 140"/>
                  <a:gd name="T22" fmla="*/ 235 w 236"/>
                  <a:gd name="T23" fmla="*/ 1 h 140"/>
                  <a:gd name="T24" fmla="*/ 236 w 236"/>
                  <a:gd name="T25" fmla="*/ 2 h 140"/>
                  <a:gd name="T26" fmla="*/ 236 w 236"/>
                  <a:gd name="T27" fmla="*/ 4 h 140"/>
                  <a:gd name="T28" fmla="*/ 236 w 236"/>
                  <a:gd name="T2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6" h="140">
                    <a:moveTo>
                      <a:pt x="236" y="140"/>
                    </a:moveTo>
                    <a:lnTo>
                      <a:pt x="0" y="14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231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1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1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4" name="Freeform 219"/>
              <p:cNvSpPr>
                <a:spLocks/>
              </p:cNvSpPr>
              <p:nvPr/>
            </p:nvSpPr>
            <p:spPr bwMode="auto">
              <a:xfrm>
                <a:off x="3002" y="1329"/>
                <a:ext cx="376" cy="304"/>
              </a:xfrm>
              <a:custGeom>
                <a:avLst/>
                <a:gdLst>
                  <a:gd name="T0" fmla="*/ 376 w 376"/>
                  <a:gd name="T1" fmla="*/ 128 h 304"/>
                  <a:gd name="T2" fmla="*/ 372 w 376"/>
                  <a:gd name="T3" fmla="*/ 154 h 304"/>
                  <a:gd name="T4" fmla="*/ 362 w 376"/>
                  <a:gd name="T5" fmla="*/ 178 h 304"/>
                  <a:gd name="T6" fmla="*/ 344 w 376"/>
                  <a:gd name="T7" fmla="*/ 200 h 304"/>
                  <a:gd name="T8" fmla="*/ 322 w 376"/>
                  <a:gd name="T9" fmla="*/ 219 h 304"/>
                  <a:gd name="T10" fmla="*/ 293 w 376"/>
                  <a:gd name="T11" fmla="*/ 235 h 304"/>
                  <a:gd name="T12" fmla="*/ 261 w 376"/>
                  <a:gd name="T13" fmla="*/ 246 h 304"/>
                  <a:gd name="T14" fmla="*/ 226 w 376"/>
                  <a:gd name="T15" fmla="*/ 254 h 304"/>
                  <a:gd name="T16" fmla="*/ 188 w 376"/>
                  <a:gd name="T17" fmla="*/ 256 h 304"/>
                  <a:gd name="T18" fmla="*/ 167 w 376"/>
                  <a:gd name="T19" fmla="*/ 255 h 304"/>
                  <a:gd name="T20" fmla="*/ 64 w 376"/>
                  <a:gd name="T21" fmla="*/ 304 h 304"/>
                  <a:gd name="T22" fmla="*/ 86 w 376"/>
                  <a:gd name="T23" fmla="*/ 236 h 304"/>
                  <a:gd name="T24" fmla="*/ 50 w 376"/>
                  <a:gd name="T25" fmla="*/ 216 h 304"/>
                  <a:gd name="T26" fmla="*/ 29 w 376"/>
                  <a:gd name="T27" fmla="*/ 196 h 304"/>
                  <a:gd name="T28" fmla="*/ 18 w 376"/>
                  <a:gd name="T29" fmla="*/ 183 h 304"/>
                  <a:gd name="T30" fmla="*/ 9 w 376"/>
                  <a:gd name="T31" fmla="*/ 169 h 304"/>
                  <a:gd name="T32" fmla="*/ 3 w 376"/>
                  <a:gd name="T33" fmla="*/ 152 h 304"/>
                  <a:gd name="T34" fmla="*/ 0 w 376"/>
                  <a:gd name="T35" fmla="*/ 137 h 304"/>
                  <a:gd name="T36" fmla="*/ 0 w 376"/>
                  <a:gd name="T37" fmla="*/ 128 h 304"/>
                  <a:gd name="T38" fmla="*/ 4 w 376"/>
                  <a:gd name="T39" fmla="*/ 102 h 304"/>
                  <a:gd name="T40" fmla="*/ 14 w 376"/>
                  <a:gd name="T41" fmla="*/ 78 h 304"/>
                  <a:gd name="T42" fmla="*/ 31 w 376"/>
                  <a:gd name="T43" fmla="*/ 57 h 304"/>
                  <a:gd name="T44" fmla="*/ 55 w 376"/>
                  <a:gd name="T45" fmla="*/ 37 h 304"/>
                  <a:gd name="T46" fmla="*/ 83 w 376"/>
                  <a:gd name="T47" fmla="*/ 22 h 304"/>
                  <a:gd name="T48" fmla="*/ 115 w 376"/>
                  <a:gd name="T49" fmla="*/ 9 h 304"/>
                  <a:gd name="T50" fmla="*/ 150 w 376"/>
                  <a:gd name="T51" fmla="*/ 2 h 304"/>
                  <a:gd name="T52" fmla="*/ 188 w 376"/>
                  <a:gd name="T53" fmla="*/ 0 h 304"/>
                  <a:gd name="T54" fmla="*/ 207 w 376"/>
                  <a:gd name="T55" fmla="*/ 0 h 304"/>
                  <a:gd name="T56" fmla="*/ 244 w 376"/>
                  <a:gd name="T57" fmla="*/ 5 h 304"/>
                  <a:gd name="T58" fmla="*/ 277 w 376"/>
                  <a:gd name="T59" fmla="*/ 15 h 304"/>
                  <a:gd name="T60" fmla="*/ 308 w 376"/>
                  <a:gd name="T61" fmla="*/ 29 h 304"/>
                  <a:gd name="T62" fmla="*/ 333 w 376"/>
                  <a:gd name="T63" fmla="*/ 46 h 304"/>
                  <a:gd name="T64" fmla="*/ 353 w 376"/>
                  <a:gd name="T65" fmla="*/ 67 h 304"/>
                  <a:gd name="T66" fmla="*/ 368 w 376"/>
                  <a:gd name="T67" fmla="*/ 89 h 304"/>
                  <a:gd name="T68" fmla="*/ 375 w 376"/>
                  <a:gd name="T69" fmla="*/ 115 h 304"/>
                  <a:gd name="T70" fmla="*/ 376 w 376"/>
                  <a:gd name="T71" fmla="*/ 12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6" h="304">
                    <a:moveTo>
                      <a:pt x="376" y="128"/>
                    </a:moveTo>
                    <a:lnTo>
                      <a:pt x="376" y="128"/>
                    </a:lnTo>
                    <a:lnTo>
                      <a:pt x="375" y="141"/>
                    </a:lnTo>
                    <a:lnTo>
                      <a:pt x="372" y="154"/>
                    </a:lnTo>
                    <a:lnTo>
                      <a:pt x="368" y="166"/>
                    </a:lnTo>
                    <a:lnTo>
                      <a:pt x="362" y="178"/>
                    </a:lnTo>
                    <a:lnTo>
                      <a:pt x="353" y="189"/>
                    </a:lnTo>
                    <a:lnTo>
                      <a:pt x="344" y="200"/>
                    </a:lnTo>
                    <a:lnTo>
                      <a:pt x="333" y="210"/>
                    </a:lnTo>
                    <a:lnTo>
                      <a:pt x="322" y="219"/>
                    </a:lnTo>
                    <a:lnTo>
                      <a:pt x="308" y="227"/>
                    </a:lnTo>
                    <a:lnTo>
                      <a:pt x="293" y="235"/>
                    </a:lnTo>
                    <a:lnTo>
                      <a:pt x="277" y="241"/>
                    </a:lnTo>
                    <a:lnTo>
                      <a:pt x="261" y="246"/>
                    </a:lnTo>
                    <a:lnTo>
                      <a:pt x="244" y="250"/>
                    </a:lnTo>
                    <a:lnTo>
                      <a:pt x="226" y="254"/>
                    </a:lnTo>
                    <a:lnTo>
                      <a:pt x="207" y="255"/>
                    </a:lnTo>
                    <a:lnTo>
                      <a:pt x="188" y="256"/>
                    </a:lnTo>
                    <a:lnTo>
                      <a:pt x="188" y="256"/>
                    </a:lnTo>
                    <a:lnTo>
                      <a:pt x="167" y="255"/>
                    </a:lnTo>
                    <a:lnTo>
                      <a:pt x="149" y="253"/>
                    </a:lnTo>
                    <a:lnTo>
                      <a:pt x="64" y="304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67" y="226"/>
                    </a:lnTo>
                    <a:lnTo>
                      <a:pt x="50" y="216"/>
                    </a:lnTo>
                    <a:lnTo>
                      <a:pt x="36" y="204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8" y="183"/>
                    </a:lnTo>
                    <a:lnTo>
                      <a:pt x="13" y="176"/>
                    </a:lnTo>
                    <a:lnTo>
                      <a:pt x="9" y="169"/>
                    </a:lnTo>
                    <a:lnTo>
                      <a:pt x="6" y="160"/>
                    </a:lnTo>
                    <a:lnTo>
                      <a:pt x="3" y="152"/>
                    </a:lnTo>
                    <a:lnTo>
                      <a:pt x="1" y="145"/>
                    </a:lnTo>
                    <a:lnTo>
                      <a:pt x="0" y="13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1" y="115"/>
                    </a:lnTo>
                    <a:lnTo>
                      <a:pt x="4" y="102"/>
                    </a:lnTo>
                    <a:lnTo>
                      <a:pt x="8" y="89"/>
                    </a:lnTo>
                    <a:lnTo>
                      <a:pt x="14" y="78"/>
                    </a:lnTo>
                    <a:lnTo>
                      <a:pt x="22" y="67"/>
                    </a:lnTo>
                    <a:lnTo>
                      <a:pt x="31" y="57"/>
                    </a:lnTo>
                    <a:lnTo>
                      <a:pt x="43" y="46"/>
                    </a:lnTo>
                    <a:lnTo>
                      <a:pt x="55" y="37"/>
                    </a:lnTo>
                    <a:lnTo>
                      <a:pt x="69" y="29"/>
                    </a:lnTo>
                    <a:lnTo>
                      <a:pt x="83" y="22"/>
                    </a:lnTo>
                    <a:lnTo>
                      <a:pt x="98" y="15"/>
                    </a:lnTo>
                    <a:lnTo>
                      <a:pt x="115" y="9"/>
                    </a:lnTo>
                    <a:lnTo>
                      <a:pt x="132" y="5"/>
                    </a:lnTo>
                    <a:lnTo>
                      <a:pt x="150" y="2"/>
                    </a:lnTo>
                    <a:lnTo>
                      <a:pt x="168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207" y="0"/>
                    </a:lnTo>
                    <a:lnTo>
                      <a:pt x="226" y="2"/>
                    </a:lnTo>
                    <a:lnTo>
                      <a:pt x="244" y="5"/>
                    </a:lnTo>
                    <a:lnTo>
                      <a:pt x="261" y="9"/>
                    </a:lnTo>
                    <a:lnTo>
                      <a:pt x="277" y="15"/>
                    </a:lnTo>
                    <a:lnTo>
                      <a:pt x="293" y="22"/>
                    </a:lnTo>
                    <a:lnTo>
                      <a:pt x="308" y="29"/>
                    </a:lnTo>
                    <a:lnTo>
                      <a:pt x="322" y="37"/>
                    </a:lnTo>
                    <a:lnTo>
                      <a:pt x="333" y="46"/>
                    </a:lnTo>
                    <a:lnTo>
                      <a:pt x="344" y="57"/>
                    </a:lnTo>
                    <a:lnTo>
                      <a:pt x="353" y="67"/>
                    </a:lnTo>
                    <a:lnTo>
                      <a:pt x="362" y="78"/>
                    </a:lnTo>
                    <a:lnTo>
                      <a:pt x="368" y="89"/>
                    </a:lnTo>
                    <a:lnTo>
                      <a:pt x="372" y="102"/>
                    </a:lnTo>
                    <a:lnTo>
                      <a:pt x="375" y="115"/>
                    </a:lnTo>
                    <a:lnTo>
                      <a:pt x="376" y="128"/>
                    </a:lnTo>
                    <a:lnTo>
                      <a:pt x="37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5" name="Freeform 220"/>
              <p:cNvSpPr>
                <a:spLocks/>
              </p:cNvSpPr>
              <p:nvPr/>
            </p:nvSpPr>
            <p:spPr bwMode="auto">
              <a:xfrm>
                <a:off x="3146" y="1364"/>
                <a:ext cx="88" cy="87"/>
              </a:xfrm>
              <a:custGeom>
                <a:avLst/>
                <a:gdLst>
                  <a:gd name="T0" fmla="*/ 44 w 88"/>
                  <a:gd name="T1" fmla="*/ 0 h 87"/>
                  <a:gd name="T2" fmla="*/ 44 w 88"/>
                  <a:gd name="T3" fmla="*/ 0 h 87"/>
                  <a:gd name="T4" fmla="*/ 35 w 88"/>
                  <a:gd name="T5" fmla="*/ 1 h 87"/>
                  <a:gd name="T6" fmla="*/ 26 w 88"/>
                  <a:gd name="T7" fmla="*/ 3 h 87"/>
                  <a:gd name="T8" fmla="*/ 19 w 88"/>
                  <a:gd name="T9" fmla="*/ 7 h 87"/>
                  <a:gd name="T10" fmla="*/ 13 w 88"/>
                  <a:gd name="T11" fmla="*/ 12 h 87"/>
                  <a:gd name="T12" fmla="*/ 8 w 88"/>
                  <a:gd name="T13" fmla="*/ 20 h 87"/>
                  <a:gd name="T14" fmla="*/ 4 w 88"/>
                  <a:gd name="T15" fmla="*/ 27 h 87"/>
                  <a:gd name="T16" fmla="*/ 1 w 88"/>
                  <a:gd name="T17" fmla="*/ 35 h 87"/>
                  <a:gd name="T18" fmla="*/ 0 w 88"/>
                  <a:gd name="T19" fmla="*/ 44 h 87"/>
                  <a:gd name="T20" fmla="*/ 0 w 88"/>
                  <a:gd name="T21" fmla="*/ 44 h 87"/>
                  <a:gd name="T22" fmla="*/ 1 w 88"/>
                  <a:gd name="T23" fmla="*/ 52 h 87"/>
                  <a:gd name="T24" fmla="*/ 4 w 88"/>
                  <a:gd name="T25" fmla="*/ 61 h 87"/>
                  <a:gd name="T26" fmla="*/ 8 w 88"/>
                  <a:gd name="T27" fmla="*/ 68 h 87"/>
                  <a:gd name="T28" fmla="*/ 13 w 88"/>
                  <a:gd name="T29" fmla="*/ 75 h 87"/>
                  <a:gd name="T30" fmla="*/ 19 w 88"/>
                  <a:gd name="T31" fmla="*/ 80 h 87"/>
                  <a:gd name="T32" fmla="*/ 26 w 88"/>
                  <a:gd name="T33" fmla="*/ 84 h 87"/>
                  <a:gd name="T34" fmla="*/ 35 w 88"/>
                  <a:gd name="T35" fmla="*/ 86 h 87"/>
                  <a:gd name="T36" fmla="*/ 44 w 88"/>
                  <a:gd name="T37" fmla="*/ 87 h 87"/>
                  <a:gd name="T38" fmla="*/ 44 w 88"/>
                  <a:gd name="T39" fmla="*/ 87 h 87"/>
                  <a:gd name="T40" fmla="*/ 53 w 88"/>
                  <a:gd name="T41" fmla="*/ 86 h 87"/>
                  <a:gd name="T42" fmla="*/ 61 w 88"/>
                  <a:gd name="T43" fmla="*/ 84 h 87"/>
                  <a:gd name="T44" fmla="*/ 68 w 88"/>
                  <a:gd name="T45" fmla="*/ 80 h 87"/>
                  <a:gd name="T46" fmla="*/ 75 w 88"/>
                  <a:gd name="T47" fmla="*/ 75 h 87"/>
                  <a:gd name="T48" fmla="*/ 80 w 88"/>
                  <a:gd name="T49" fmla="*/ 68 h 87"/>
                  <a:gd name="T50" fmla="*/ 84 w 88"/>
                  <a:gd name="T51" fmla="*/ 61 h 87"/>
                  <a:gd name="T52" fmla="*/ 87 w 88"/>
                  <a:gd name="T53" fmla="*/ 52 h 87"/>
                  <a:gd name="T54" fmla="*/ 88 w 88"/>
                  <a:gd name="T55" fmla="*/ 44 h 87"/>
                  <a:gd name="T56" fmla="*/ 88 w 88"/>
                  <a:gd name="T57" fmla="*/ 44 h 87"/>
                  <a:gd name="T58" fmla="*/ 87 w 88"/>
                  <a:gd name="T59" fmla="*/ 35 h 87"/>
                  <a:gd name="T60" fmla="*/ 84 w 88"/>
                  <a:gd name="T61" fmla="*/ 27 h 87"/>
                  <a:gd name="T62" fmla="*/ 80 w 88"/>
                  <a:gd name="T63" fmla="*/ 20 h 87"/>
                  <a:gd name="T64" fmla="*/ 75 w 88"/>
                  <a:gd name="T65" fmla="*/ 12 h 87"/>
                  <a:gd name="T66" fmla="*/ 68 w 88"/>
                  <a:gd name="T67" fmla="*/ 7 h 87"/>
                  <a:gd name="T68" fmla="*/ 61 w 88"/>
                  <a:gd name="T69" fmla="*/ 3 h 87"/>
                  <a:gd name="T70" fmla="*/ 53 w 88"/>
                  <a:gd name="T71" fmla="*/ 1 h 87"/>
                  <a:gd name="T72" fmla="*/ 44 w 88"/>
                  <a:gd name="T73" fmla="*/ 0 h 87"/>
                  <a:gd name="T74" fmla="*/ 44 w 88"/>
                  <a:gd name="T7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87">
                    <a:moveTo>
                      <a:pt x="44" y="0"/>
                    </a:moveTo>
                    <a:lnTo>
                      <a:pt x="44" y="0"/>
                    </a:lnTo>
                    <a:lnTo>
                      <a:pt x="35" y="1"/>
                    </a:lnTo>
                    <a:lnTo>
                      <a:pt x="26" y="3"/>
                    </a:lnTo>
                    <a:lnTo>
                      <a:pt x="19" y="7"/>
                    </a:lnTo>
                    <a:lnTo>
                      <a:pt x="13" y="12"/>
                    </a:lnTo>
                    <a:lnTo>
                      <a:pt x="8" y="20"/>
                    </a:lnTo>
                    <a:lnTo>
                      <a:pt x="4" y="27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1" y="52"/>
                    </a:lnTo>
                    <a:lnTo>
                      <a:pt x="4" y="61"/>
                    </a:lnTo>
                    <a:lnTo>
                      <a:pt x="8" y="68"/>
                    </a:lnTo>
                    <a:lnTo>
                      <a:pt x="13" y="75"/>
                    </a:lnTo>
                    <a:lnTo>
                      <a:pt x="19" y="80"/>
                    </a:lnTo>
                    <a:lnTo>
                      <a:pt x="26" y="84"/>
                    </a:lnTo>
                    <a:lnTo>
                      <a:pt x="35" y="86"/>
                    </a:lnTo>
                    <a:lnTo>
                      <a:pt x="44" y="87"/>
                    </a:lnTo>
                    <a:lnTo>
                      <a:pt x="44" y="87"/>
                    </a:lnTo>
                    <a:lnTo>
                      <a:pt x="53" y="86"/>
                    </a:lnTo>
                    <a:lnTo>
                      <a:pt x="61" y="84"/>
                    </a:lnTo>
                    <a:lnTo>
                      <a:pt x="68" y="80"/>
                    </a:lnTo>
                    <a:lnTo>
                      <a:pt x="75" y="75"/>
                    </a:lnTo>
                    <a:lnTo>
                      <a:pt x="80" y="68"/>
                    </a:lnTo>
                    <a:lnTo>
                      <a:pt x="84" y="61"/>
                    </a:lnTo>
                    <a:lnTo>
                      <a:pt x="87" y="52"/>
                    </a:lnTo>
                    <a:lnTo>
                      <a:pt x="88" y="44"/>
                    </a:lnTo>
                    <a:lnTo>
                      <a:pt x="88" y="44"/>
                    </a:lnTo>
                    <a:lnTo>
                      <a:pt x="87" y="35"/>
                    </a:lnTo>
                    <a:lnTo>
                      <a:pt x="84" y="27"/>
                    </a:lnTo>
                    <a:lnTo>
                      <a:pt x="80" y="20"/>
                    </a:lnTo>
                    <a:lnTo>
                      <a:pt x="75" y="12"/>
                    </a:lnTo>
                    <a:lnTo>
                      <a:pt x="68" y="7"/>
                    </a:lnTo>
                    <a:lnTo>
                      <a:pt x="61" y="3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4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6" name="Freeform 221"/>
              <p:cNvSpPr>
                <a:spLocks/>
              </p:cNvSpPr>
              <p:nvPr/>
            </p:nvSpPr>
            <p:spPr bwMode="auto">
              <a:xfrm>
                <a:off x="3114" y="1468"/>
                <a:ext cx="153" cy="50"/>
              </a:xfrm>
              <a:custGeom>
                <a:avLst/>
                <a:gdLst>
                  <a:gd name="T0" fmla="*/ 153 w 153"/>
                  <a:gd name="T1" fmla="*/ 50 h 50"/>
                  <a:gd name="T2" fmla="*/ 153 w 153"/>
                  <a:gd name="T3" fmla="*/ 28 h 50"/>
                  <a:gd name="T4" fmla="*/ 153 w 153"/>
                  <a:gd name="T5" fmla="*/ 28 h 50"/>
                  <a:gd name="T6" fmla="*/ 152 w 153"/>
                  <a:gd name="T7" fmla="*/ 22 h 50"/>
                  <a:gd name="T8" fmla="*/ 150 w 153"/>
                  <a:gd name="T9" fmla="*/ 17 h 50"/>
                  <a:gd name="T10" fmla="*/ 147 w 153"/>
                  <a:gd name="T11" fmla="*/ 12 h 50"/>
                  <a:gd name="T12" fmla="*/ 143 w 153"/>
                  <a:gd name="T13" fmla="*/ 8 h 50"/>
                  <a:gd name="T14" fmla="*/ 138 w 153"/>
                  <a:gd name="T15" fmla="*/ 4 h 50"/>
                  <a:gd name="T16" fmla="*/ 131 w 153"/>
                  <a:gd name="T17" fmla="*/ 2 h 50"/>
                  <a:gd name="T18" fmla="*/ 125 w 153"/>
                  <a:gd name="T19" fmla="*/ 0 h 50"/>
                  <a:gd name="T20" fmla="*/ 119 w 153"/>
                  <a:gd name="T21" fmla="*/ 0 h 50"/>
                  <a:gd name="T22" fmla="*/ 33 w 153"/>
                  <a:gd name="T23" fmla="*/ 0 h 50"/>
                  <a:gd name="T24" fmla="*/ 33 w 153"/>
                  <a:gd name="T25" fmla="*/ 0 h 50"/>
                  <a:gd name="T26" fmla="*/ 26 w 153"/>
                  <a:gd name="T27" fmla="*/ 0 h 50"/>
                  <a:gd name="T28" fmla="*/ 20 w 153"/>
                  <a:gd name="T29" fmla="*/ 2 h 50"/>
                  <a:gd name="T30" fmla="*/ 14 w 153"/>
                  <a:gd name="T31" fmla="*/ 4 h 50"/>
                  <a:gd name="T32" fmla="*/ 9 w 153"/>
                  <a:gd name="T33" fmla="*/ 8 h 50"/>
                  <a:gd name="T34" fmla="*/ 5 w 153"/>
                  <a:gd name="T35" fmla="*/ 12 h 50"/>
                  <a:gd name="T36" fmla="*/ 2 w 153"/>
                  <a:gd name="T37" fmla="*/ 17 h 50"/>
                  <a:gd name="T38" fmla="*/ 0 w 153"/>
                  <a:gd name="T39" fmla="*/ 22 h 50"/>
                  <a:gd name="T40" fmla="*/ 0 w 153"/>
                  <a:gd name="T41" fmla="*/ 28 h 50"/>
                  <a:gd name="T42" fmla="*/ 0 w 153"/>
                  <a:gd name="T43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3" h="50">
                    <a:moveTo>
                      <a:pt x="153" y="50"/>
                    </a:moveTo>
                    <a:lnTo>
                      <a:pt x="153" y="28"/>
                    </a:lnTo>
                    <a:lnTo>
                      <a:pt x="153" y="28"/>
                    </a:lnTo>
                    <a:lnTo>
                      <a:pt x="152" y="22"/>
                    </a:lnTo>
                    <a:lnTo>
                      <a:pt x="150" y="17"/>
                    </a:lnTo>
                    <a:lnTo>
                      <a:pt x="147" y="12"/>
                    </a:lnTo>
                    <a:lnTo>
                      <a:pt x="143" y="8"/>
                    </a:lnTo>
                    <a:lnTo>
                      <a:pt x="138" y="4"/>
                    </a:lnTo>
                    <a:lnTo>
                      <a:pt x="131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4" y="4"/>
                    </a:lnTo>
                    <a:lnTo>
                      <a:pt x="9" y="8"/>
                    </a:lnTo>
                    <a:lnTo>
                      <a:pt x="5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5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7" name="Freeform 222"/>
              <p:cNvSpPr>
                <a:spLocks/>
              </p:cNvSpPr>
              <p:nvPr/>
            </p:nvSpPr>
            <p:spPr bwMode="auto">
              <a:xfrm>
                <a:off x="2360" y="2246"/>
                <a:ext cx="217" cy="302"/>
              </a:xfrm>
              <a:custGeom>
                <a:avLst/>
                <a:gdLst>
                  <a:gd name="T0" fmla="*/ 34 w 217"/>
                  <a:gd name="T1" fmla="*/ 196 h 302"/>
                  <a:gd name="T2" fmla="*/ 64 w 217"/>
                  <a:gd name="T3" fmla="*/ 238 h 302"/>
                  <a:gd name="T4" fmla="*/ 98 w 217"/>
                  <a:gd name="T5" fmla="*/ 270 h 302"/>
                  <a:gd name="T6" fmla="*/ 124 w 217"/>
                  <a:gd name="T7" fmla="*/ 287 h 302"/>
                  <a:gd name="T8" fmla="*/ 142 w 217"/>
                  <a:gd name="T9" fmla="*/ 296 h 302"/>
                  <a:gd name="T10" fmla="*/ 159 w 217"/>
                  <a:gd name="T11" fmla="*/ 301 h 302"/>
                  <a:gd name="T12" fmla="*/ 169 w 217"/>
                  <a:gd name="T13" fmla="*/ 302 h 302"/>
                  <a:gd name="T14" fmla="*/ 190 w 217"/>
                  <a:gd name="T15" fmla="*/ 295 h 302"/>
                  <a:gd name="T16" fmla="*/ 207 w 217"/>
                  <a:gd name="T17" fmla="*/ 284 h 302"/>
                  <a:gd name="T18" fmla="*/ 217 w 217"/>
                  <a:gd name="T19" fmla="*/ 250 h 302"/>
                  <a:gd name="T20" fmla="*/ 217 w 217"/>
                  <a:gd name="T21" fmla="*/ 248 h 302"/>
                  <a:gd name="T22" fmla="*/ 215 w 217"/>
                  <a:gd name="T23" fmla="*/ 246 h 302"/>
                  <a:gd name="T24" fmla="*/ 164 w 217"/>
                  <a:gd name="T25" fmla="*/ 212 h 302"/>
                  <a:gd name="T26" fmla="*/ 159 w 217"/>
                  <a:gd name="T27" fmla="*/ 209 h 302"/>
                  <a:gd name="T28" fmla="*/ 153 w 217"/>
                  <a:gd name="T29" fmla="*/ 211 h 302"/>
                  <a:gd name="T30" fmla="*/ 127 w 217"/>
                  <a:gd name="T31" fmla="*/ 227 h 302"/>
                  <a:gd name="T32" fmla="*/ 123 w 217"/>
                  <a:gd name="T33" fmla="*/ 228 h 302"/>
                  <a:gd name="T34" fmla="*/ 120 w 217"/>
                  <a:gd name="T35" fmla="*/ 227 h 302"/>
                  <a:gd name="T36" fmla="*/ 108 w 217"/>
                  <a:gd name="T37" fmla="*/ 215 h 302"/>
                  <a:gd name="T38" fmla="*/ 84 w 217"/>
                  <a:gd name="T39" fmla="*/ 189 h 302"/>
                  <a:gd name="T40" fmla="*/ 74 w 217"/>
                  <a:gd name="T41" fmla="*/ 173 h 302"/>
                  <a:gd name="T42" fmla="*/ 58 w 217"/>
                  <a:gd name="T43" fmla="*/ 139 h 302"/>
                  <a:gd name="T44" fmla="*/ 51 w 217"/>
                  <a:gd name="T45" fmla="*/ 106 h 302"/>
                  <a:gd name="T46" fmla="*/ 51 w 217"/>
                  <a:gd name="T47" fmla="*/ 104 h 302"/>
                  <a:gd name="T48" fmla="*/ 54 w 217"/>
                  <a:gd name="T49" fmla="*/ 100 h 302"/>
                  <a:gd name="T50" fmla="*/ 81 w 217"/>
                  <a:gd name="T51" fmla="*/ 85 h 302"/>
                  <a:gd name="T52" fmla="*/ 83 w 217"/>
                  <a:gd name="T53" fmla="*/ 83 h 302"/>
                  <a:gd name="T54" fmla="*/ 85 w 217"/>
                  <a:gd name="T55" fmla="*/ 79 h 302"/>
                  <a:gd name="T56" fmla="*/ 85 w 217"/>
                  <a:gd name="T57" fmla="*/ 74 h 302"/>
                  <a:gd name="T58" fmla="*/ 81 w 217"/>
                  <a:gd name="T59" fmla="*/ 14 h 302"/>
                  <a:gd name="T60" fmla="*/ 78 w 217"/>
                  <a:gd name="T61" fmla="*/ 11 h 302"/>
                  <a:gd name="T62" fmla="*/ 51 w 217"/>
                  <a:gd name="T63" fmla="*/ 0 h 302"/>
                  <a:gd name="T64" fmla="*/ 38 w 217"/>
                  <a:gd name="T65" fmla="*/ 6 h 302"/>
                  <a:gd name="T66" fmla="*/ 17 w 217"/>
                  <a:gd name="T67" fmla="*/ 20 h 302"/>
                  <a:gd name="T68" fmla="*/ 10 w 217"/>
                  <a:gd name="T69" fmla="*/ 27 h 302"/>
                  <a:gd name="T70" fmla="*/ 4 w 217"/>
                  <a:gd name="T71" fmla="*/ 44 h 302"/>
                  <a:gd name="T72" fmla="*/ 1 w 217"/>
                  <a:gd name="T73" fmla="*/ 62 h 302"/>
                  <a:gd name="T74" fmla="*/ 0 w 217"/>
                  <a:gd name="T75" fmla="*/ 83 h 302"/>
                  <a:gd name="T76" fmla="*/ 6 w 217"/>
                  <a:gd name="T77" fmla="*/ 127 h 302"/>
                  <a:gd name="T78" fmla="*/ 22 w 217"/>
                  <a:gd name="T79" fmla="*/ 173 h 302"/>
                  <a:gd name="T80" fmla="*/ 34 w 217"/>
                  <a:gd name="T81" fmla="*/ 196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7" h="302">
                    <a:moveTo>
                      <a:pt x="34" y="196"/>
                    </a:moveTo>
                    <a:lnTo>
                      <a:pt x="34" y="196"/>
                    </a:lnTo>
                    <a:lnTo>
                      <a:pt x="48" y="218"/>
                    </a:lnTo>
                    <a:lnTo>
                      <a:pt x="64" y="238"/>
                    </a:lnTo>
                    <a:lnTo>
                      <a:pt x="80" y="255"/>
                    </a:lnTo>
                    <a:lnTo>
                      <a:pt x="98" y="270"/>
                    </a:lnTo>
                    <a:lnTo>
                      <a:pt x="115" y="282"/>
                    </a:lnTo>
                    <a:lnTo>
                      <a:pt x="124" y="287"/>
                    </a:lnTo>
                    <a:lnTo>
                      <a:pt x="133" y="291"/>
                    </a:lnTo>
                    <a:lnTo>
                      <a:pt x="142" y="296"/>
                    </a:lnTo>
                    <a:lnTo>
                      <a:pt x="151" y="299"/>
                    </a:lnTo>
                    <a:lnTo>
                      <a:pt x="159" y="301"/>
                    </a:lnTo>
                    <a:lnTo>
                      <a:pt x="169" y="302"/>
                    </a:lnTo>
                    <a:lnTo>
                      <a:pt x="169" y="302"/>
                    </a:lnTo>
                    <a:lnTo>
                      <a:pt x="179" y="299"/>
                    </a:lnTo>
                    <a:lnTo>
                      <a:pt x="190" y="295"/>
                    </a:lnTo>
                    <a:lnTo>
                      <a:pt x="201" y="288"/>
                    </a:lnTo>
                    <a:lnTo>
                      <a:pt x="207" y="284"/>
                    </a:lnTo>
                    <a:lnTo>
                      <a:pt x="212" y="279"/>
                    </a:lnTo>
                    <a:lnTo>
                      <a:pt x="217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5" y="246"/>
                    </a:lnTo>
                    <a:lnTo>
                      <a:pt x="215" y="246"/>
                    </a:lnTo>
                    <a:lnTo>
                      <a:pt x="164" y="212"/>
                    </a:lnTo>
                    <a:lnTo>
                      <a:pt x="164" y="212"/>
                    </a:lnTo>
                    <a:lnTo>
                      <a:pt x="161" y="210"/>
                    </a:lnTo>
                    <a:lnTo>
                      <a:pt x="159" y="209"/>
                    </a:lnTo>
                    <a:lnTo>
                      <a:pt x="157" y="209"/>
                    </a:lnTo>
                    <a:lnTo>
                      <a:pt x="153" y="211"/>
                    </a:lnTo>
                    <a:lnTo>
                      <a:pt x="153" y="211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23" y="228"/>
                    </a:lnTo>
                    <a:lnTo>
                      <a:pt x="122" y="227"/>
                    </a:lnTo>
                    <a:lnTo>
                      <a:pt x="120" y="227"/>
                    </a:lnTo>
                    <a:lnTo>
                      <a:pt x="120" y="227"/>
                    </a:lnTo>
                    <a:lnTo>
                      <a:pt x="108" y="215"/>
                    </a:lnTo>
                    <a:lnTo>
                      <a:pt x="95" y="203"/>
                    </a:lnTo>
                    <a:lnTo>
                      <a:pt x="84" y="189"/>
                    </a:lnTo>
                    <a:lnTo>
                      <a:pt x="74" y="173"/>
                    </a:lnTo>
                    <a:lnTo>
                      <a:pt x="74" y="173"/>
                    </a:lnTo>
                    <a:lnTo>
                      <a:pt x="66" y="156"/>
                    </a:lnTo>
                    <a:lnTo>
                      <a:pt x="58" y="139"/>
                    </a:lnTo>
                    <a:lnTo>
                      <a:pt x="54" y="122"/>
                    </a:lnTo>
                    <a:lnTo>
                      <a:pt x="51" y="106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3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81" y="85"/>
                    </a:lnTo>
                    <a:lnTo>
                      <a:pt x="81" y="85"/>
                    </a:lnTo>
                    <a:lnTo>
                      <a:pt x="83" y="83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1" y="14"/>
                    </a:lnTo>
                    <a:lnTo>
                      <a:pt x="81" y="14"/>
                    </a:lnTo>
                    <a:lnTo>
                      <a:pt x="80" y="12"/>
                    </a:lnTo>
                    <a:lnTo>
                      <a:pt x="78" y="11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38" y="6"/>
                    </a:lnTo>
                    <a:lnTo>
                      <a:pt x="28" y="12"/>
                    </a:lnTo>
                    <a:lnTo>
                      <a:pt x="17" y="20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7" y="35"/>
                    </a:lnTo>
                    <a:lnTo>
                      <a:pt x="4" y="44"/>
                    </a:lnTo>
                    <a:lnTo>
                      <a:pt x="2" y="53"/>
                    </a:lnTo>
                    <a:lnTo>
                      <a:pt x="1" y="62"/>
                    </a:lnTo>
                    <a:lnTo>
                      <a:pt x="0" y="72"/>
                    </a:lnTo>
                    <a:lnTo>
                      <a:pt x="0" y="83"/>
                    </a:lnTo>
                    <a:lnTo>
                      <a:pt x="2" y="104"/>
                    </a:lnTo>
                    <a:lnTo>
                      <a:pt x="6" y="127"/>
                    </a:lnTo>
                    <a:lnTo>
                      <a:pt x="12" y="150"/>
                    </a:lnTo>
                    <a:lnTo>
                      <a:pt x="22" y="173"/>
                    </a:lnTo>
                    <a:lnTo>
                      <a:pt x="34" y="196"/>
                    </a:lnTo>
                    <a:lnTo>
                      <a:pt x="34" y="19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8" name="Freeform 223"/>
              <p:cNvSpPr>
                <a:spLocks/>
              </p:cNvSpPr>
              <p:nvPr/>
            </p:nvSpPr>
            <p:spPr bwMode="auto">
              <a:xfrm>
                <a:off x="2472" y="2317"/>
                <a:ext cx="121" cy="96"/>
              </a:xfrm>
              <a:custGeom>
                <a:avLst/>
                <a:gdLst>
                  <a:gd name="T0" fmla="*/ 36 w 121"/>
                  <a:gd name="T1" fmla="*/ 0 h 96"/>
                  <a:gd name="T2" fmla="*/ 36 w 121"/>
                  <a:gd name="T3" fmla="*/ 0 h 96"/>
                  <a:gd name="T4" fmla="*/ 31 w 121"/>
                  <a:gd name="T5" fmla="*/ 1 h 96"/>
                  <a:gd name="T6" fmla="*/ 27 w 121"/>
                  <a:gd name="T7" fmla="*/ 2 h 96"/>
                  <a:gd name="T8" fmla="*/ 24 w 121"/>
                  <a:gd name="T9" fmla="*/ 3 h 96"/>
                  <a:gd name="T10" fmla="*/ 23 w 121"/>
                  <a:gd name="T11" fmla="*/ 6 h 96"/>
                  <a:gd name="T12" fmla="*/ 23 w 121"/>
                  <a:gd name="T13" fmla="*/ 9 h 96"/>
                  <a:gd name="T14" fmla="*/ 24 w 121"/>
                  <a:gd name="T15" fmla="*/ 12 h 96"/>
                  <a:gd name="T16" fmla="*/ 26 w 121"/>
                  <a:gd name="T17" fmla="*/ 15 h 96"/>
                  <a:gd name="T18" fmla="*/ 30 w 121"/>
                  <a:gd name="T19" fmla="*/ 19 h 96"/>
                  <a:gd name="T20" fmla="*/ 39 w 121"/>
                  <a:gd name="T21" fmla="*/ 27 h 96"/>
                  <a:gd name="T22" fmla="*/ 39 w 121"/>
                  <a:gd name="T23" fmla="*/ 27 h 96"/>
                  <a:gd name="T24" fmla="*/ 46 w 121"/>
                  <a:gd name="T25" fmla="*/ 32 h 96"/>
                  <a:gd name="T26" fmla="*/ 0 w 121"/>
                  <a:gd name="T27" fmla="*/ 66 h 96"/>
                  <a:gd name="T28" fmla="*/ 22 w 121"/>
                  <a:gd name="T29" fmla="*/ 96 h 96"/>
                  <a:gd name="T30" fmla="*/ 68 w 121"/>
                  <a:gd name="T31" fmla="*/ 63 h 96"/>
                  <a:gd name="T32" fmla="*/ 68 w 121"/>
                  <a:gd name="T33" fmla="*/ 63 h 96"/>
                  <a:gd name="T34" fmla="*/ 71 w 121"/>
                  <a:gd name="T35" fmla="*/ 70 h 96"/>
                  <a:gd name="T36" fmla="*/ 76 w 121"/>
                  <a:gd name="T37" fmla="*/ 83 h 96"/>
                  <a:gd name="T38" fmla="*/ 76 w 121"/>
                  <a:gd name="T39" fmla="*/ 83 h 96"/>
                  <a:gd name="T40" fmla="*/ 78 w 121"/>
                  <a:gd name="T41" fmla="*/ 87 h 96"/>
                  <a:gd name="T42" fmla="*/ 81 w 121"/>
                  <a:gd name="T43" fmla="*/ 91 h 96"/>
                  <a:gd name="T44" fmla="*/ 83 w 121"/>
                  <a:gd name="T45" fmla="*/ 93 h 96"/>
                  <a:gd name="T46" fmla="*/ 86 w 121"/>
                  <a:gd name="T47" fmla="*/ 93 h 96"/>
                  <a:gd name="T48" fmla="*/ 88 w 121"/>
                  <a:gd name="T49" fmla="*/ 92 h 96"/>
                  <a:gd name="T50" fmla="*/ 90 w 121"/>
                  <a:gd name="T51" fmla="*/ 90 h 96"/>
                  <a:gd name="T52" fmla="*/ 94 w 121"/>
                  <a:gd name="T53" fmla="*/ 87 h 96"/>
                  <a:gd name="T54" fmla="*/ 95 w 121"/>
                  <a:gd name="T55" fmla="*/ 82 h 96"/>
                  <a:gd name="T56" fmla="*/ 121 w 121"/>
                  <a:gd name="T57" fmla="*/ 0 h 96"/>
                  <a:gd name="T58" fmla="*/ 36 w 121"/>
                  <a:gd name="T5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96">
                    <a:moveTo>
                      <a:pt x="36" y="0"/>
                    </a:moveTo>
                    <a:lnTo>
                      <a:pt x="36" y="0"/>
                    </a:lnTo>
                    <a:lnTo>
                      <a:pt x="31" y="1"/>
                    </a:lnTo>
                    <a:lnTo>
                      <a:pt x="27" y="2"/>
                    </a:lnTo>
                    <a:lnTo>
                      <a:pt x="24" y="3"/>
                    </a:lnTo>
                    <a:lnTo>
                      <a:pt x="23" y="6"/>
                    </a:lnTo>
                    <a:lnTo>
                      <a:pt x="23" y="9"/>
                    </a:lnTo>
                    <a:lnTo>
                      <a:pt x="24" y="12"/>
                    </a:lnTo>
                    <a:lnTo>
                      <a:pt x="26" y="15"/>
                    </a:lnTo>
                    <a:lnTo>
                      <a:pt x="30" y="19"/>
                    </a:lnTo>
                    <a:lnTo>
                      <a:pt x="39" y="27"/>
                    </a:lnTo>
                    <a:lnTo>
                      <a:pt x="39" y="27"/>
                    </a:lnTo>
                    <a:lnTo>
                      <a:pt x="46" y="32"/>
                    </a:lnTo>
                    <a:lnTo>
                      <a:pt x="0" y="66"/>
                    </a:lnTo>
                    <a:lnTo>
                      <a:pt x="22" y="96"/>
                    </a:lnTo>
                    <a:lnTo>
                      <a:pt x="68" y="63"/>
                    </a:lnTo>
                    <a:lnTo>
                      <a:pt x="68" y="63"/>
                    </a:lnTo>
                    <a:lnTo>
                      <a:pt x="71" y="70"/>
                    </a:lnTo>
                    <a:lnTo>
                      <a:pt x="76" y="83"/>
                    </a:lnTo>
                    <a:lnTo>
                      <a:pt x="76" y="83"/>
                    </a:lnTo>
                    <a:lnTo>
                      <a:pt x="78" y="87"/>
                    </a:lnTo>
                    <a:lnTo>
                      <a:pt x="81" y="91"/>
                    </a:lnTo>
                    <a:lnTo>
                      <a:pt x="83" y="93"/>
                    </a:lnTo>
                    <a:lnTo>
                      <a:pt x="86" y="93"/>
                    </a:lnTo>
                    <a:lnTo>
                      <a:pt x="88" y="92"/>
                    </a:lnTo>
                    <a:lnTo>
                      <a:pt x="90" y="90"/>
                    </a:lnTo>
                    <a:lnTo>
                      <a:pt x="94" y="87"/>
                    </a:lnTo>
                    <a:lnTo>
                      <a:pt x="95" y="82"/>
                    </a:lnTo>
                    <a:lnTo>
                      <a:pt x="121" y="0"/>
                    </a:lnTo>
                    <a:lnTo>
                      <a:pt x="36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89" name="Freeform 224"/>
              <p:cNvSpPr>
                <a:spLocks/>
              </p:cNvSpPr>
              <p:nvPr/>
            </p:nvSpPr>
            <p:spPr bwMode="auto">
              <a:xfrm>
                <a:off x="2596" y="1144"/>
                <a:ext cx="101" cy="140"/>
              </a:xfrm>
              <a:custGeom>
                <a:avLst/>
                <a:gdLst>
                  <a:gd name="T0" fmla="*/ 6 w 101"/>
                  <a:gd name="T1" fmla="*/ 13 h 140"/>
                  <a:gd name="T2" fmla="*/ 14 w 101"/>
                  <a:gd name="T3" fmla="*/ 6 h 140"/>
                  <a:gd name="T4" fmla="*/ 24 w 101"/>
                  <a:gd name="T5" fmla="*/ 0 h 140"/>
                  <a:gd name="T6" fmla="*/ 37 w 101"/>
                  <a:gd name="T7" fmla="*/ 5 h 140"/>
                  <a:gd name="T8" fmla="*/ 38 w 101"/>
                  <a:gd name="T9" fmla="*/ 7 h 140"/>
                  <a:gd name="T10" fmla="*/ 40 w 101"/>
                  <a:gd name="T11" fmla="*/ 35 h 140"/>
                  <a:gd name="T12" fmla="*/ 40 w 101"/>
                  <a:gd name="T13" fmla="*/ 38 h 140"/>
                  <a:gd name="T14" fmla="*/ 38 w 101"/>
                  <a:gd name="T15" fmla="*/ 40 h 140"/>
                  <a:gd name="T16" fmla="*/ 26 w 101"/>
                  <a:gd name="T17" fmla="*/ 46 h 140"/>
                  <a:gd name="T18" fmla="*/ 24 w 101"/>
                  <a:gd name="T19" fmla="*/ 49 h 140"/>
                  <a:gd name="T20" fmla="*/ 26 w 101"/>
                  <a:gd name="T21" fmla="*/ 56 h 140"/>
                  <a:gd name="T22" fmla="*/ 31 w 101"/>
                  <a:gd name="T23" fmla="*/ 72 h 140"/>
                  <a:gd name="T24" fmla="*/ 35 w 101"/>
                  <a:gd name="T25" fmla="*/ 80 h 140"/>
                  <a:gd name="T26" fmla="*/ 46 w 101"/>
                  <a:gd name="T27" fmla="*/ 95 h 140"/>
                  <a:gd name="T28" fmla="*/ 57 w 101"/>
                  <a:gd name="T29" fmla="*/ 105 h 140"/>
                  <a:gd name="T30" fmla="*/ 58 w 101"/>
                  <a:gd name="T31" fmla="*/ 106 h 140"/>
                  <a:gd name="T32" fmla="*/ 60 w 101"/>
                  <a:gd name="T33" fmla="*/ 105 h 140"/>
                  <a:gd name="T34" fmla="*/ 72 w 101"/>
                  <a:gd name="T35" fmla="*/ 98 h 140"/>
                  <a:gd name="T36" fmla="*/ 78 w 101"/>
                  <a:gd name="T37" fmla="*/ 99 h 140"/>
                  <a:gd name="T38" fmla="*/ 100 w 101"/>
                  <a:gd name="T39" fmla="*/ 114 h 140"/>
                  <a:gd name="T40" fmla="*/ 101 w 101"/>
                  <a:gd name="T41" fmla="*/ 115 h 140"/>
                  <a:gd name="T42" fmla="*/ 99 w 101"/>
                  <a:gd name="T43" fmla="*/ 129 h 140"/>
                  <a:gd name="T44" fmla="*/ 94 w 101"/>
                  <a:gd name="T45" fmla="*/ 134 h 140"/>
                  <a:gd name="T46" fmla="*/ 84 w 101"/>
                  <a:gd name="T47" fmla="*/ 139 h 140"/>
                  <a:gd name="T48" fmla="*/ 79 w 101"/>
                  <a:gd name="T49" fmla="*/ 140 h 140"/>
                  <a:gd name="T50" fmla="*/ 62 w 101"/>
                  <a:gd name="T51" fmla="*/ 135 h 140"/>
                  <a:gd name="T52" fmla="*/ 46 w 101"/>
                  <a:gd name="T53" fmla="*/ 125 h 140"/>
                  <a:gd name="T54" fmla="*/ 30 w 101"/>
                  <a:gd name="T55" fmla="*/ 110 h 140"/>
                  <a:gd name="T56" fmla="*/ 17 w 101"/>
                  <a:gd name="T57" fmla="*/ 90 h 140"/>
                  <a:gd name="T58" fmla="*/ 11 w 101"/>
                  <a:gd name="T59" fmla="*/ 80 h 140"/>
                  <a:gd name="T60" fmla="*/ 3 w 101"/>
                  <a:gd name="T61" fmla="*/ 59 h 140"/>
                  <a:gd name="T62" fmla="*/ 0 w 101"/>
                  <a:gd name="T63" fmla="*/ 38 h 140"/>
                  <a:gd name="T64" fmla="*/ 2 w 101"/>
                  <a:gd name="T65" fmla="*/ 20 h 140"/>
                  <a:gd name="T66" fmla="*/ 6 w 101"/>
                  <a:gd name="T67" fmla="*/ 1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" h="140">
                    <a:moveTo>
                      <a:pt x="6" y="13"/>
                    </a:moveTo>
                    <a:lnTo>
                      <a:pt x="6" y="13"/>
                    </a:lnTo>
                    <a:lnTo>
                      <a:pt x="9" y="9"/>
                    </a:lnTo>
                    <a:lnTo>
                      <a:pt x="14" y="6"/>
                    </a:lnTo>
                    <a:lnTo>
                      <a:pt x="19" y="3"/>
                    </a:lnTo>
                    <a:lnTo>
                      <a:pt x="24" y="0"/>
                    </a:lnTo>
                    <a:lnTo>
                      <a:pt x="37" y="5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40" y="35"/>
                    </a:lnTo>
                    <a:lnTo>
                      <a:pt x="40" y="35"/>
                    </a:lnTo>
                    <a:lnTo>
                      <a:pt x="40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5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6" y="56"/>
                    </a:lnTo>
                    <a:lnTo>
                      <a:pt x="28" y="65"/>
                    </a:lnTo>
                    <a:lnTo>
                      <a:pt x="31" y="72"/>
                    </a:lnTo>
                    <a:lnTo>
                      <a:pt x="35" y="80"/>
                    </a:lnTo>
                    <a:lnTo>
                      <a:pt x="35" y="80"/>
                    </a:lnTo>
                    <a:lnTo>
                      <a:pt x="39" y="87"/>
                    </a:lnTo>
                    <a:lnTo>
                      <a:pt x="46" y="95"/>
                    </a:lnTo>
                    <a:lnTo>
                      <a:pt x="51" y="100"/>
                    </a:lnTo>
                    <a:lnTo>
                      <a:pt x="57" y="105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60" y="105"/>
                    </a:lnTo>
                    <a:lnTo>
                      <a:pt x="60" y="105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4" y="97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100" y="114"/>
                    </a:lnTo>
                    <a:lnTo>
                      <a:pt x="100" y="114"/>
                    </a:lnTo>
                    <a:lnTo>
                      <a:pt x="101" y="115"/>
                    </a:lnTo>
                    <a:lnTo>
                      <a:pt x="101" y="116"/>
                    </a:lnTo>
                    <a:lnTo>
                      <a:pt x="99" y="129"/>
                    </a:lnTo>
                    <a:lnTo>
                      <a:pt x="99" y="129"/>
                    </a:lnTo>
                    <a:lnTo>
                      <a:pt x="94" y="134"/>
                    </a:lnTo>
                    <a:lnTo>
                      <a:pt x="89" y="137"/>
                    </a:lnTo>
                    <a:lnTo>
                      <a:pt x="84" y="139"/>
                    </a:lnTo>
                    <a:lnTo>
                      <a:pt x="79" y="140"/>
                    </a:lnTo>
                    <a:lnTo>
                      <a:pt x="79" y="140"/>
                    </a:lnTo>
                    <a:lnTo>
                      <a:pt x="70" y="138"/>
                    </a:lnTo>
                    <a:lnTo>
                      <a:pt x="62" y="135"/>
                    </a:lnTo>
                    <a:lnTo>
                      <a:pt x="54" y="131"/>
                    </a:lnTo>
                    <a:lnTo>
                      <a:pt x="46" y="125"/>
                    </a:lnTo>
                    <a:lnTo>
                      <a:pt x="37" y="118"/>
                    </a:lnTo>
                    <a:lnTo>
                      <a:pt x="30" y="110"/>
                    </a:lnTo>
                    <a:lnTo>
                      <a:pt x="23" y="101"/>
                    </a:lnTo>
                    <a:lnTo>
                      <a:pt x="17" y="90"/>
                    </a:lnTo>
                    <a:lnTo>
                      <a:pt x="17" y="90"/>
                    </a:lnTo>
                    <a:lnTo>
                      <a:pt x="11" y="80"/>
                    </a:lnTo>
                    <a:lnTo>
                      <a:pt x="7" y="70"/>
                    </a:lnTo>
                    <a:lnTo>
                      <a:pt x="3" y="59"/>
                    </a:lnTo>
                    <a:lnTo>
                      <a:pt x="1" y="48"/>
                    </a:lnTo>
                    <a:lnTo>
                      <a:pt x="0" y="38"/>
                    </a:lnTo>
                    <a:lnTo>
                      <a:pt x="1" y="29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0" name="Freeform 225"/>
              <p:cNvSpPr>
                <a:spLocks noEditPoints="1"/>
              </p:cNvSpPr>
              <p:nvPr/>
            </p:nvSpPr>
            <p:spPr bwMode="auto">
              <a:xfrm>
                <a:off x="2654" y="1008"/>
                <a:ext cx="274" cy="221"/>
              </a:xfrm>
              <a:custGeom>
                <a:avLst/>
                <a:gdLst>
                  <a:gd name="T0" fmla="*/ 137 w 274"/>
                  <a:gd name="T1" fmla="*/ 0 h 221"/>
                  <a:gd name="T2" fmla="*/ 109 w 274"/>
                  <a:gd name="T3" fmla="*/ 2 h 221"/>
                  <a:gd name="T4" fmla="*/ 83 w 274"/>
                  <a:gd name="T5" fmla="*/ 7 h 221"/>
                  <a:gd name="T6" fmla="*/ 60 w 274"/>
                  <a:gd name="T7" fmla="*/ 16 h 221"/>
                  <a:gd name="T8" fmla="*/ 40 w 274"/>
                  <a:gd name="T9" fmla="*/ 27 h 221"/>
                  <a:gd name="T10" fmla="*/ 23 w 274"/>
                  <a:gd name="T11" fmla="*/ 41 h 221"/>
                  <a:gd name="T12" fmla="*/ 10 w 274"/>
                  <a:gd name="T13" fmla="*/ 57 h 221"/>
                  <a:gd name="T14" fmla="*/ 2 w 274"/>
                  <a:gd name="T15" fmla="*/ 74 h 221"/>
                  <a:gd name="T16" fmla="*/ 0 w 274"/>
                  <a:gd name="T17" fmla="*/ 93 h 221"/>
                  <a:gd name="T18" fmla="*/ 1 w 274"/>
                  <a:gd name="T19" fmla="*/ 105 h 221"/>
                  <a:gd name="T20" fmla="*/ 9 w 274"/>
                  <a:gd name="T21" fmla="*/ 128 h 221"/>
                  <a:gd name="T22" fmla="*/ 26 w 274"/>
                  <a:gd name="T23" fmla="*/ 148 h 221"/>
                  <a:gd name="T24" fmla="*/ 48 w 274"/>
                  <a:gd name="T25" fmla="*/ 165 h 221"/>
                  <a:gd name="T26" fmla="*/ 46 w 274"/>
                  <a:gd name="T27" fmla="*/ 221 h 221"/>
                  <a:gd name="T28" fmla="*/ 108 w 274"/>
                  <a:gd name="T29" fmla="*/ 184 h 221"/>
                  <a:gd name="T30" fmla="*/ 137 w 274"/>
                  <a:gd name="T31" fmla="*/ 186 h 221"/>
                  <a:gd name="T32" fmla="*/ 150 w 274"/>
                  <a:gd name="T33" fmla="*/ 186 h 221"/>
                  <a:gd name="T34" fmla="*/ 177 w 274"/>
                  <a:gd name="T35" fmla="*/ 182 h 221"/>
                  <a:gd name="T36" fmla="*/ 202 w 274"/>
                  <a:gd name="T37" fmla="*/ 175 h 221"/>
                  <a:gd name="T38" fmla="*/ 223 w 274"/>
                  <a:gd name="T39" fmla="*/ 165 h 221"/>
                  <a:gd name="T40" fmla="*/ 242 w 274"/>
                  <a:gd name="T41" fmla="*/ 152 h 221"/>
                  <a:gd name="T42" fmla="*/ 257 w 274"/>
                  <a:gd name="T43" fmla="*/ 138 h 221"/>
                  <a:gd name="T44" fmla="*/ 267 w 274"/>
                  <a:gd name="T45" fmla="*/ 120 h 221"/>
                  <a:gd name="T46" fmla="*/ 273 w 274"/>
                  <a:gd name="T47" fmla="*/ 103 h 221"/>
                  <a:gd name="T48" fmla="*/ 274 w 274"/>
                  <a:gd name="T49" fmla="*/ 93 h 221"/>
                  <a:gd name="T50" fmla="*/ 270 w 274"/>
                  <a:gd name="T51" fmla="*/ 74 h 221"/>
                  <a:gd name="T52" fmla="*/ 262 w 274"/>
                  <a:gd name="T53" fmla="*/ 57 h 221"/>
                  <a:gd name="T54" fmla="*/ 250 w 274"/>
                  <a:gd name="T55" fmla="*/ 41 h 221"/>
                  <a:gd name="T56" fmla="*/ 233 w 274"/>
                  <a:gd name="T57" fmla="*/ 27 h 221"/>
                  <a:gd name="T58" fmla="*/ 213 w 274"/>
                  <a:gd name="T59" fmla="*/ 16 h 221"/>
                  <a:gd name="T60" fmla="*/ 189 w 274"/>
                  <a:gd name="T61" fmla="*/ 7 h 221"/>
                  <a:gd name="T62" fmla="*/ 163 w 274"/>
                  <a:gd name="T63" fmla="*/ 2 h 221"/>
                  <a:gd name="T64" fmla="*/ 137 w 274"/>
                  <a:gd name="T65" fmla="*/ 0 h 221"/>
                  <a:gd name="T66" fmla="*/ 62 w 274"/>
                  <a:gd name="T67" fmla="*/ 79 h 221"/>
                  <a:gd name="T68" fmla="*/ 60 w 274"/>
                  <a:gd name="T69" fmla="*/ 78 h 221"/>
                  <a:gd name="T70" fmla="*/ 56 w 274"/>
                  <a:gd name="T71" fmla="*/ 74 h 221"/>
                  <a:gd name="T72" fmla="*/ 54 w 274"/>
                  <a:gd name="T73" fmla="*/ 71 h 221"/>
                  <a:gd name="T74" fmla="*/ 56 w 274"/>
                  <a:gd name="T75" fmla="*/ 69 h 221"/>
                  <a:gd name="T76" fmla="*/ 60 w 274"/>
                  <a:gd name="T77" fmla="*/ 65 h 221"/>
                  <a:gd name="T78" fmla="*/ 62 w 274"/>
                  <a:gd name="T79" fmla="*/ 64 h 221"/>
                  <a:gd name="T80" fmla="*/ 210 w 274"/>
                  <a:gd name="T81" fmla="*/ 64 h 221"/>
                  <a:gd name="T82" fmla="*/ 215 w 274"/>
                  <a:gd name="T83" fmla="*/ 66 h 221"/>
                  <a:gd name="T84" fmla="*/ 217 w 274"/>
                  <a:gd name="T85" fmla="*/ 71 h 221"/>
                  <a:gd name="T86" fmla="*/ 217 w 274"/>
                  <a:gd name="T87" fmla="*/ 71 h 221"/>
                  <a:gd name="T88" fmla="*/ 215 w 274"/>
                  <a:gd name="T89" fmla="*/ 76 h 221"/>
                  <a:gd name="T90" fmla="*/ 210 w 274"/>
                  <a:gd name="T91" fmla="*/ 79 h 221"/>
                  <a:gd name="T92" fmla="*/ 62 w 274"/>
                  <a:gd name="T93" fmla="*/ 79 h 221"/>
                  <a:gd name="T94" fmla="*/ 62 w 274"/>
                  <a:gd name="T95" fmla="*/ 124 h 221"/>
                  <a:gd name="T96" fmla="*/ 60 w 274"/>
                  <a:gd name="T97" fmla="*/ 124 h 221"/>
                  <a:gd name="T98" fmla="*/ 56 w 274"/>
                  <a:gd name="T99" fmla="*/ 119 h 221"/>
                  <a:gd name="T100" fmla="*/ 54 w 274"/>
                  <a:gd name="T101" fmla="*/ 116 h 221"/>
                  <a:gd name="T102" fmla="*/ 56 w 274"/>
                  <a:gd name="T103" fmla="*/ 113 h 221"/>
                  <a:gd name="T104" fmla="*/ 60 w 274"/>
                  <a:gd name="T105" fmla="*/ 110 h 221"/>
                  <a:gd name="T106" fmla="*/ 62 w 274"/>
                  <a:gd name="T107" fmla="*/ 109 h 221"/>
                  <a:gd name="T108" fmla="*/ 155 w 274"/>
                  <a:gd name="T109" fmla="*/ 109 h 221"/>
                  <a:gd name="T110" fmla="*/ 160 w 274"/>
                  <a:gd name="T111" fmla="*/ 111 h 221"/>
                  <a:gd name="T112" fmla="*/ 162 w 274"/>
                  <a:gd name="T113" fmla="*/ 116 h 221"/>
                  <a:gd name="T114" fmla="*/ 162 w 274"/>
                  <a:gd name="T115" fmla="*/ 116 h 221"/>
                  <a:gd name="T116" fmla="*/ 160 w 274"/>
                  <a:gd name="T117" fmla="*/ 121 h 221"/>
                  <a:gd name="T118" fmla="*/ 155 w 274"/>
                  <a:gd name="T119" fmla="*/ 124 h 221"/>
                  <a:gd name="T120" fmla="*/ 62 w 274"/>
                  <a:gd name="T121" fmla="*/ 12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4" h="221">
                    <a:moveTo>
                      <a:pt x="137" y="0"/>
                    </a:moveTo>
                    <a:lnTo>
                      <a:pt x="137" y="0"/>
                    </a:lnTo>
                    <a:lnTo>
                      <a:pt x="122" y="0"/>
                    </a:lnTo>
                    <a:lnTo>
                      <a:pt x="109" y="2"/>
                    </a:lnTo>
                    <a:lnTo>
                      <a:pt x="96" y="4"/>
                    </a:lnTo>
                    <a:lnTo>
                      <a:pt x="83" y="7"/>
                    </a:lnTo>
                    <a:lnTo>
                      <a:pt x="71" y="11"/>
                    </a:lnTo>
                    <a:lnTo>
                      <a:pt x="60" y="16"/>
                    </a:lnTo>
                    <a:lnTo>
                      <a:pt x="49" y="21"/>
                    </a:lnTo>
                    <a:lnTo>
                      <a:pt x="40" y="27"/>
                    </a:lnTo>
                    <a:lnTo>
                      <a:pt x="31" y="34"/>
                    </a:lnTo>
                    <a:lnTo>
                      <a:pt x="23" y="41"/>
                    </a:lnTo>
                    <a:lnTo>
                      <a:pt x="16" y="48"/>
                    </a:lnTo>
                    <a:lnTo>
                      <a:pt x="10" y="57"/>
                    </a:lnTo>
                    <a:lnTo>
                      <a:pt x="5" y="65"/>
                    </a:lnTo>
                    <a:lnTo>
                      <a:pt x="2" y="74"/>
                    </a:lnTo>
                    <a:lnTo>
                      <a:pt x="0" y="8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1" y="105"/>
                    </a:lnTo>
                    <a:lnTo>
                      <a:pt x="4" y="117"/>
                    </a:lnTo>
                    <a:lnTo>
                      <a:pt x="9" y="128"/>
                    </a:lnTo>
                    <a:lnTo>
                      <a:pt x="16" y="138"/>
                    </a:lnTo>
                    <a:lnTo>
                      <a:pt x="26" y="148"/>
                    </a:lnTo>
                    <a:lnTo>
                      <a:pt x="36" y="156"/>
                    </a:lnTo>
                    <a:lnTo>
                      <a:pt x="48" y="165"/>
                    </a:lnTo>
                    <a:lnTo>
                      <a:pt x="62" y="172"/>
                    </a:lnTo>
                    <a:lnTo>
                      <a:pt x="46" y="221"/>
                    </a:lnTo>
                    <a:lnTo>
                      <a:pt x="108" y="184"/>
                    </a:lnTo>
                    <a:lnTo>
                      <a:pt x="108" y="184"/>
                    </a:lnTo>
                    <a:lnTo>
                      <a:pt x="121" y="186"/>
                    </a:lnTo>
                    <a:lnTo>
                      <a:pt x="137" y="186"/>
                    </a:lnTo>
                    <a:lnTo>
                      <a:pt x="137" y="186"/>
                    </a:lnTo>
                    <a:lnTo>
                      <a:pt x="150" y="186"/>
                    </a:lnTo>
                    <a:lnTo>
                      <a:pt x="163" y="184"/>
                    </a:lnTo>
                    <a:lnTo>
                      <a:pt x="177" y="182"/>
                    </a:lnTo>
                    <a:lnTo>
                      <a:pt x="189" y="179"/>
                    </a:lnTo>
                    <a:lnTo>
                      <a:pt x="202" y="175"/>
                    </a:lnTo>
                    <a:lnTo>
                      <a:pt x="213" y="171"/>
                    </a:lnTo>
                    <a:lnTo>
                      <a:pt x="223" y="165"/>
                    </a:lnTo>
                    <a:lnTo>
                      <a:pt x="233" y="160"/>
                    </a:lnTo>
                    <a:lnTo>
                      <a:pt x="242" y="152"/>
                    </a:lnTo>
                    <a:lnTo>
                      <a:pt x="250" y="145"/>
                    </a:lnTo>
                    <a:lnTo>
                      <a:pt x="257" y="138"/>
                    </a:lnTo>
                    <a:lnTo>
                      <a:pt x="262" y="130"/>
                    </a:lnTo>
                    <a:lnTo>
                      <a:pt x="267" y="120"/>
                    </a:lnTo>
                    <a:lnTo>
                      <a:pt x="270" y="112"/>
                    </a:lnTo>
                    <a:lnTo>
                      <a:pt x="273" y="103"/>
                    </a:lnTo>
                    <a:lnTo>
                      <a:pt x="274" y="93"/>
                    </a:lnTo>
                    <a:lnTo>
                      <a:pt x="274" y="93"/>
                    </a:lnTo>
                    <a:lnTo>
                      <a:pt x="273" y="83"/>
                    </a:lnTo>
                    <a:lnTo>
                      <a:pt x="270" y="74"/>
                    </a:lnTo>
                    <a:lnTo>
                      <a:pt x="267" y="65"/>
                    </a:lnTo>
                    <a:lnTo>
                      <a:pt x="262" y="57"/>
                    </a:lnTo>
                    <a:lnTo>
                      <a:pt x="257" y="48"/>
                    </a:lnTo>
                    <a:lnTo>
                      <a:pt x="250" y="41"/>
                    </a:lnTo>
                    <a:lnTo>
                      <a:pt x="242" y="34"/>
                    </a:lnTo>
                    <a:lnTo>
                      <a:pt x="233" y="27"/>
                    </a:lnTo>
                    <a:lnTo>
                      <a:pt x="223" y="21"/>
                    </a:lnTo>
                    <a:lnTo>
                      <a:pt x="213" y="16"/>
                    </a:lnTo>
                    <a:lnTo>
                      <a:pt x="202" y="11"/>
                    </a:lnTo>
                    <a:lnTo>
                      <a:pt x="189" y="7"/>
                    </a:lnTo>
                    <a:lnTo>
                      <a:pt x="177" y="4"/>
                    </a:lnTo>
                    <a:lnTo>
                      <a:pt x="163" y="2"/>
                    </a:lnTo>
                    <a:lnTo>
                      <a:pt x="150" y="0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62" y="79"/>
                    </a:moveTo>
                    <a:lnTo>
                      <a:pt x="62" y="79"/>
                    </a:lnTo>
                    <a:lnTo>
                      <a:pt x="60" y="78"/>
                    </a:lnTo>
                    <a:lnTo>
                      <a:pt x="57" y="76"/>
                    </a:lnTo>
                    <a:lnTo>
                      <a:pt x="56" y="74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6"/>
                    </a:lnTo>
                    <a:lnTo>
                      <a:pt x="60" y="65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210" y="64"/>
                    </a:lnTo>
                    <a:lnTo>
                      <a:pt x="210" y="64"/>
                    </a:lnTo>
                    <a:lnTo>
                      <a:pt x="213" y="65"/>
                    </a:lnTo>
                    <a:lnTo>
                      <a:pt x="215" y="66"/>
                    </a:lnTo>
                    <a:lnTo>
                      <a:pt x="217" y="69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1"/>
                    </a:lnTo>
                    <a:lnTo>
                      <a:pt x="217" y="74"/>
                    </a:lnTo>
                    <a:lnTo>
                      <a:pt x="215" y="76"/>
                    </a:lnTo>
                    <a:lnTo>
                      <a:pt x="213" y="78"/>
                    </a:lnTo>
                    <a:lnTo>
                      <a:pt x="210" y="79"/>
                    </a:lnTo>
                    <a:lnTo>
                      <a:pt x="210" y="79"/>
                    </a:lnTo>
                    <a:lnTo>
                      <a:pt x="62" y="79"/>
                    </a:lnTo>
                    <a:lnTo>
                      <a:pt x="62" y="79"/>
                    </a:lnTo>
                    <a:close/>
                    <a:moveTo>
                      <a:pt x="62" y="124"/>
                    </a:moveTo>
                    <a:lnTo>
                      <a:pt x="62" y="124"/>
                    </a:lnTo>
                    <a:lnTo>
                      <a:pt x="60" y="124"/>
                    </a:lnTo>
                    <a:lnTo>
                      <a:pt x="57" y="121"/>
                    </a:lnTo>
                    <a:lnTo>
                      <a:pt x="56" y="119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4" y="116"/>
                    </a:lnTo>
                    <a:lnTo>
                      <a:pt x="56" y="113"/>
                    </a:lnTo>
                    <a:lnTo>
                      <a:pt x="57" y="111"/>
                    </a:lnTo>
                    <a:lnTo>
                      <a:pt x="60" y="110"/>
                    </a:lnTo>
                    <a:lnTo>
                      <a:pt x="62" y="109"/>
                    </a:lnTo>
                    <a:lnTo>
                      <a:pt x="62" y="109"/>
                    </a:lnTo>
                    <a:lnTo>
                      <a:pt x="155" y="109"/>
                    </a:lnTo>
                    <a:lnTo>
                      <a:pt x="155" y="109"/>
                    </a:lnTo>
                    <a:lnTo>
                      <a:pt x="158" y="110"/>
                    </a:lnTo>
                    <a:lnTo>
                      <a:pt x="160" y="111"/>
                    </a:lnTo>
                    <a:lnTo>
                      <a:pt x="161" y="113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2" y="116"/>
                    </a:lnTo>
                    <a:lnTo>
                      <a:pt x="161" y="119"/>
                    </a:lnTo>
                    <a:lnTo>
                      <a:pt x="160" y="121"/>
                    </a:lnTo>
                    <a:lnTo>
                      <a:pt x="158" y="124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62" y="124"/>
                    </a:lnTo>
                    <a:lnTo>
                      <a:pt x="62" y="12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1" name="Freeform 226"/>
              <p:cNvSpPr>
                <a:spLocks/>
              </p:cNvSpPr>
              <p:nvPr/>
            </p:nvSpPr>
            <p:spPr bwMode="auto">
              <a:xfrm>
                <a:off x="409" y="1591"/>
                <a:ext cx="233" cy="212"/>
              </a:xfrm>
              <a:custGeom>
                <a:avLst/>
                <a:gdLst>
                  <a:gd name="T0" fmla="*/ 131 w 233"/>
                  <a:gd name="T1" fmla="*/ 158 h 212"/>
                  <a:gd name="T2" fmla="*/ 110 w 233"/>
                  <a:gd name="T3" fmla="*/ 158 h 212"/>
                  <a:gd name="T4" fmla="*/ 47 w 233"/>
                  <a:gd name="T5" fmla="*/ 212 h 212"/>
                  <a:gd name="T6" fmla="*/ 53 w 233"/>
                  <a:gd name="T7" fmla="*/ 158 h 212"/>
                  <a:gd name="T8" fmla="*/ 40 w 233"/>
                  <a:gd name="T9" fmla="*/ 158 h 212"/>
                  <a:gd name="T10" fmla="*/ 40 w 233"/>
                  <a:gd name="T11" fmla="*/ 158 h 212"/>
                  <a:gd name="T12" fmla="*/ 32 w 233"/>
                  <a:gd name="T13" fmla="*/ 158 h 212"/>
                  <a:gd name="T14" fmla="*/ 25 w 233"/>
                  <a:gd name="T15" fmla="*/ 155 h 212"/>
                  <a:gd name="T16" fmla="*/ 17 w 233"/>
                  <a:gd name="T17" fmla="*/ 151 h 212"/>
                  <a:gd name="T18" fmla="*/ 12 w 233"/>
                  <a:gd name="T19" fmla="*/ 146 h 212"/>
                  <a:gd name="T20" fmla="*/ 7 w 233"/>
                  <a:gd name="T21" fmla="*/ 140 h 212"/>
                  <a:gd name="T22" fmla="*/ 3 w 233"/>
                  <a:gd name="T23" fmla="*/ 133 h 212"/>
                  <a:gd name="T24" fmla="*/ 1 w 233"/>
                  <a:gd name="T25" fmla="*/ 126 h 212"/>
                  <a:gd name="T26" fmla="*/ 0 w 233"/>
                  <a:gd name="T27" fmla="*/ 118 h 212"/>
                  <a:gd name="T28" fmla="*/ 0 w 233"/>
                  <a:gd name="T29" fmla="*/ 41 h 212"/>
                  <a:gd name="T30" fmla="*/ 0 w 233"/>
                  <a:gd name="T31" fmla="*/ 41 h 212"/>
                  <a:gd name="T32" fmla="*/ 1 w 233"/>
                  <a:gd name="T33" fmla="*/ 33 h 212"/>
                  <a:gd name="T34" fmla="*/ 3 w 233"/>
                  <a:gd name="T35" fmla="*/ 25 h 212"/>
                  <a:gd name="T36" fmla="*/ 7 w 233"/>
                  <a:gd name="T37" fmla="*/ 19 h 212"/>
                  <a:gd name="T38" fmla="*/ 12 w 233"/>
                  <a:gd name="T39" fmla="*/ 13 h 212"/>
                  <a:gd name="T40" fmla="*/ 17 w 233"/>
                  <a:gd name="T41" fmla="*/ 7 h 212"/>
                  <a:gd name="T42" fmla="*/ 25 w 233"/>
                  <a:gd name="T43" fmla="*/ 3 h 212"/>
                  <a:gd name="T44" fmla="*/ 32 w 233"/>
                  <a:gd name="T45" fmla="*/ 1 h 212"/>
                  <a:gd name="T46" fmla="*/ 40 w 233"/>
                  <a:gd name="T47" fmla="*/ 0 h 212"/>
                  <a:gd name="T48" fmla="*/ 192 w 233"/>
                  <a:gd name="T49" fmla="*/ 0 h 212"/>
                  <a:gd name="T50" fmla="*/ 192 w 233"/>
                  <a:gd name="T51" fmla="*/ 0 h 212"/>
                  <a:gd name="T52" fmla="*/ 200 w 233"/>
                  <a:gd name="T53" fmla="*/ 1 h 212"/>
                  <a:gd name="T54" fmla="*/ 209 w 233"/>
                  <a:gd name="T55" fmla="*/ 3 h 212"/>
                  <a:gd name="T56" fmla="*/ 215 w 233"/>
                  <a:gd name="T57" fmla="*/ 7 h 212"/>
                  <a:gd name="T58" fmla="*/ 221 w 233"/>
                  <a:gd name="T59" fmla="*/ 13 h 212"/>
                  <a:gd name="T60" fmla="*/ 226 w 233"/>
                  <a:gd name="T61" fmla="*/ 19 h 212"/>
                  <a:gd name="T62" fmla="*/ 230 w 233"/>
                  <a:gd name="T63" fmla="*/ 25 h 212"/>
                  <a:gd name="T64" fmla="*/ 232 w 233"/>
                  <a:gd name="T65" fmla="*/ 33 h 212"/>
                  <a:gd name="T66" fmla="*/ 233 w 233"/>
                  <a:gd name="T67" fmla="*/ 41 h 212"/>
                  <a:gd name="T68" fmla="*/ 233 w 233"/>
                  <a:gd name="T69" fmla="*/ 8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212">
                    <a:moveTo>
                      <a:pt x="131" y="158"/>
                    </a:moveTo>
                    <a:lnTo>
                      <a:pt x="110" y="158"/>
                    </a:lnTo>
                    <a:lnTo>
                      <a:pt x="47" y="212"/>
                    </a:lnTo>
                    <a:lnTo>
                      <a:pt x="53" y="158"/>
                    </a:lnTo>
                    <a:lnTo>
                      <a:pt x="40" y="158"/>
                    </a:lnTo>
                    <a:lnTo>
                      <a:pt x="40" y="158"/>
                    </a:lnTo>
                    <a:lnTo>
                      <a:pt x="32" y="158"/>
                    </a:lnTo>
                    <a:lnTo>
                      <a:pt x="25" y="155"/>
                    </a:lnTo>
                    <a:lnTo>
                      <a:pt x="17" y="151"/>
                    </a:lnTo>
                    <a:lnTo>
                      <a:pt x="12" y="146"/>
                    </a:lnTo>
                    <a:lnTo>
                      <a:pt x="7" y="140"/>
                    </a:lnTo>
                    <a:lnTo>
                      <a:pt x="3" y="133"/>
                    </a:lnTo>
                    <a:lnTo>
                      <a:pt x="1" y="126"/>
                    </a:lnTo>
                    <a:lnTo>
                      <a:pt x="0" y="118"/>
                    </a:lnTo>
                    <a:lnTo>
                      <a:pt x="0" y="41"/>
                    </a:lnTo>
                    <a:lnTo>
                      <a:pt x="0" y="41"/>
                    </a:lnTo>
                    <a:lnTo>
                      <a:pt x="1" y="33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12" y="13"/>
                    </a:lnTo>
                    <a:lnTo>
                      <a:pt x="17" y="7"/>
                    </a:lnTo>
                    <a:lnTo>
                      <a:pt x="25" y="3"/>
                    </a:lnTo>
                    <a:lnTo>
                      <a:pt x="32" y="1"/>
                    </a:lnTo>
                    <a:lnTo>
                      <a:pt x="40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200" y="1"/>
                    </a:lnTo>
                    <a:lnTo>
                      <a:pt x="209" y="3"/>
                    </a:lnTo>
                    <a:lnTo>
                      <a:pt x="215" y="7"/>
                    </a:lnTo>
                    <a:lnTo>
                      <a:pt x="221" y="13"/>
                    </a:lnTo>
                    <a:lnTo>
                      <a:pt x="226" y="19"/>
                    </a:lnTo>
                    <a:lnTo>
                      <a:pt x="230" y="25"/>
                    </a:lnTo>
                    <a:lnTo>
                      <a:pt x="232" y="33"/>
                    </a:lnTo>
                    <a:lnTo>
                      <a:pt x="233" y="41"/>
                    </a:lnTo>
                    <a:lnTo>
                      <a:pt x="233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2" name="Line 227"/>
              <p:cNvSpPr>
                <a:spLocks noChangeShapeType="1"/>
              </p:cNvSpPr>
              <p:nvPr/>
            </p:nvSpPr>
            <p:spPr bwMode="auto">
              <a:xfrm flipH="1">
                <a:off x="460" y="1634"/>
                <a:ext cx="131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3" name="Line 228"/>
              <p:cNvSpPr>
                <a:spLocks noChangeShapeType="1"/>
              </p:cNvSpPr>
              <p:nvPr/>
            </p:nvSpPr>
            <p:spPr bwMode="auto">
              <a:xfrm flipH="1">
                <a:off x="460" y="1679"/>
                <a:ext cx="6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4" name="Freeform 229"/>
              <p:cNvSpPr>
                <a:spLocks/>
              </p:cNvSpPr>
              <p:nvPr/>
            </p:nvSpPr>
            <p:spPr bwMode="auto">
              <a:xfrm>
                <a:off x="552" y="1685"/>
                <a:ext cx="200" cy="181"/>
              </a:xfrm>
              <a:custGeom>
                <a:avLst/>
                <a:gdLst>
                  <a:gd name="T0" fmla="*/ 35 w 200"/>
                  <a:gd name="T1" fmla="*/ 0 h 181"/>
                  <a:gd name="T2" fmla="*/ 165 w 200"/>
                  <a:gd name="T3" fmla="*/ 0 h 181"/>
                  <a:gd name="T4" fmla="*/ 165 w 200"/>
                  <a:gd name="T5" fmla="*/ 0 h 181"/>
                  <a:gd name="T6" fmla="*/ 173 w 200"/>
                  <a:gd name="T7" fmla="*/ 1 h 181"/>
                  <a:gd name="T8" fmla="*/ 179 w 200"/>
                  <a:gd name="T9" fmla="*/ 3 h 181"/>
                  <a:gd name="T10" fmla="*/ 185 w 200"/>
                  <a:gd name="T11" fmla="*/ 6 h 181"/>
                  <a:gd name="T12" fmla="*/ 190 w 200"/>
                  <a:gd name="T13" fmla="*/ 10 h 181"/>
                  <a:gd name="T14" fmla="*/ 194 w 200"/>
                  <a:gd name="T15" fmla="*/ 15 h 181"/>
                  <a:gd name="T16" fmla="*/ 197 w 200"/>
                  <a:gd name="T17" fmla="*/ 21 h 181"/>
                  <a:gd name="T18" fmla="*/ 199 w 200"/>
                  <a:gd name="T19" fmla="*/ 29 h 181"/>
                  <a:gd name="T20" fmla="*/ 200 w 200"/>
                  <a:gd name="T21" fmla="*/ 35 h 181"/>
                  <a:gd name="T22" fmla="*/ 200 w 200"/>
                  <a:gd name="T23" fmla="*/ 101 h 181"/>
                  <a:gd name="T24" fmla="*/ 200 w 200"/>
                  <a:gd name="T25" fmla="*/ 101 h 181"/>
                  <a:gd name="T26" fmla="*/ 199 w 200"/>
                  <a:gd name="T27" fmla="*/ 108 h 181"/>
                  <a:gd name="T28" fmla="*/ 197 w 200"/>
                  <a:gd name="T29" fmla="*/ 114 h 181"/>
                  <a:gd name="T30" fmla="*/ 194 w 200"/>
                  <a:gd name="T31" fmla="*/ 120 h 181"/>
                  <a:gd name="T32" fmla="*/ 190 w 200"/>
                  <a:gd name="T33" fmla="*/ 125 h 181"/>
                  <a:gd name="T34" fmla="*/ 185 w 200"/>
                  <a:gd name="T35" fmla="*/ 129 h 181"/>
                  <a:gd name="T36" fmla="*/ 179 w 200"/>
                  <a:gd name="T37" fmla="*/ 133 h 181"/>
                  <a:gd name="T38" fmla="*/ 173 w 200"/>
                  <a:gd name="T39" fmla="*/ 135 h 181"/>
                  <a:gd name="T40" fmla="*/ 165 w 200"/>
                  <a:gd name="T41" fmla="*/ 136 h 181"/>
                  <a:gd name="T42" fmla="*/ 146 w 200"/>
                  <a:gd name="T43" fmla="*/ 136 h 181"/>
                  <a:gd name="T44" fmla="*/ 151 w 200"/>
                  <a:gd name="T45" fmla="*/ 181 h 181"/>
                  <a:gd name="T46" fmla="*/ 98 w 200"/>
                  <a:gd name="T47" fmla="*/ 136 h 181"/>
                  <a:gd name="T48" fmla="*/ 35 w 200"/>
                  <a:gd name="T49" fmla="*/ 136 h 181"/>
                  <a:gd name="T50" fmla="*/ 35 w 200"/>
                  <a:gd name="T51" fmla="*/ 136 h 181"/>
                  <a:gd name="T52" fmla="*/ 28 w 200"/>
                  <a:gd name="T53" fmla="*/ 135 h 181"/>
                  <a:gd name="T54" fmla="*/ 21 w 200"/>
                  <a:gd name="T55" fmla="*/ 133 h 181"/>
                  <a:gd name="T56" fmla="*/ 15 w 200"/>
                  <a:gd name="T57" fmla="*/ 129 h 181"/>
                  <a:gd name="T58" fmla="*/ 10 w 200"/>
                  <a:gd name="T59" fmla="*/ 125 h 181"/>
                  <a:gd name="T60" fmla="*/ 6 w 200"/>
                  <a:gd name="T61" fmla="*/ 120 h 181"/>
                  <a:gd name="T62" fmla="*/ 3 w 200"/>
                  <a:gd name="T63" fmla="*/ 114 h 181"/>
                  <a:gd name="T64" fmla="*/ 1 w 200"/>
                  <a:gd name="T65" fmla="*/ 108 h 181"/>
                  <a:gd name="T66" fmla="*/ 0 w 200"/>
                  <a:gd name="T67" fmla="*/ 101 h 181"/>
                  <a:gd name="T68" fmla="*/ 0 w 200"/>
                  <a:gd name="T69" fmla="*/ 35 h 181"/>
                  <a:gd name="T70" fmla="*/ 0 w 200"/>
                  <a:gd name="T71" fmla="*/ 35 h 181"/>
                  <a:gd name="T72" fmla="*/ 1 w 200"/>
                  <a:gd name="T73" fmla="*/ 29 h 181"/>
                  <a:gd name="T74" fmla="*/ 3 w 200"/>
                  <a:gd name="T75" fmla="*/ 21 h 181"/>
                  <a:gd name="T76" fmla="*/ 6 w 200"/>
                  <a:gd name="T77" fmla="*/ 15 h 181"/>
                  <a:gd name="T78" fmla="*/ 10 w 200"/>
                  <a:gd name="T79" fmla="*/ 10 h 181"/>
                  <a:gd name="T80" fmla="*/ 15 w 200"/>
                  <a:gd name="T81" fmla="*/ 6 h 181"/>
                  <a:gd name="T82" fmla="*/ 21 w 200"/>
                  <a:gd name="T83" fmla="*/ 3 h 181"/>
                  <a:gd name="T84" fmla="*/ 28 w 200"/>
                  <a:gd name="T85" fmla="*/ 1 h 181"/>
                  <a:gd name="T86" fmla="*/ 35 w 200"/>
                  <a:gd name="T87" fmla="*/ 0 h 181"/>
                  <a:gd name="T88" fmla="*/ 35 w 200"/>
                  <a:gd name="T8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81">
                    <a:moveTo>
                      <a:pt x="35" y="0"/>
                    </a:moveTo>
                    <a:lnTo>
                      <a:pt x="165" y="0"/>
                    </a:lnTo>
                    <a:lnTo>
                      <a:pt x="165" y="0"/>
                    </a:lnTo>
                    <a:lnTo>
                      <a:pt x="173" y="1"/>
                    </a:lnTo>
                    <a:lnTo>
                      <a:pt x="179" y="3"/>
                    </a:lnTo>
                    <a:lnTo>
                      <a:pt x="185" y="6"/>
                    </a:lnTo>
                    <a:lnTo>
                      <a:pt x="190" y="10"/>
                    </a:lnTo>
                    <a:lnTo>
                      <a:pt x="194" y="15"/>
                    </a:lnTo>
                    <a:lnTo>
                      <a:pt x="197" y="21"/>
                    </a:lnTo>
                    <a:lnTo>
                      <a:pt x="199" y="29"/>
                    </a:lnTo>
                    <a:lnTo>
                      <a:pt x="200" y="35"/>
                    </a:lnTo>
                    <a:lnTo>
                      <a:pt x="200" y="101"/>
                    </a:lnTo>
                    <a:lnTo>
                      <a:pt x="200" y="101"/>
                    </a:lnTo>
                    <a:lnTo>
                      <a:pt x="199" y="108"/>
                    </a:lnTo>
                    <a:lnTo>
                      <a:pt x="197" y="114"/>
                    </a:lnTo>
                    <a:lnTo>
                      <a:pt x="194" y="120"/>
                    </a:lnTo>
                    <a:lnTo>
                      <a:pt x="190" y="125"/>
                    </a:lnTo>
                    <a:lnTo>
                      <a:pt x="185" y="129"/>
                    </a:lnTo>
                    <a:lnTo>
                      <a:pt x="179" y="133"/>
                    </a:lnTo>
                    <a:lnTo>
                      <a:pt x="173" y="135"/>
                    </a:lnTo>
                    <a:lnTo>
                      <a:pt x="165" y="136"/>
                    </a:lnTo>
                    <a:lnTo>
                      <a:pt x="146" y="136"/>
                    </a:lnTo>
                    <a:lnTo>
                      <a:pt x="151" y="181"/>
                    </a:lnTo>
                    <a:lnTo>
                      <a:pt x="98" y="136"/>
                    </a:lnTo>
                    <a:lnTo>
                      <a:pt x="35" y="136"/>
                    </a:lnTo>
                    <a:lnTo>
                      <a:pt x="35" y="136"/>
                    </a:lnTo>
                    <a:lnTo>
                      <a:pt x="28" y="135"/>
                    </a:lnTo>
                    <a:lnTo>
                      <a:pt x="21" y="133"/>
                    </a:lnTo>
                    <a:lnTo>
                      <a:pt x="15" y="129"/>
                    </a:lnTo>
                    <a:lnTo>
                      <a:pt x="10" y="125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5" name="Line 230"/>
              <p:cNvSpPr>
                <a:spLocks noChangeShapeType="1"/>
              </p:cNvSpPr>
              <p:nvPr/>
            </p:nvSpPr>
            <p:spPr bwMode="auto">
              <a:xfrm flipH="1">
                <a:off x="587" y="1727"/>
                <a:ext cx="13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6" name="Line 231"/>
              <p:cNvSpPr>
                <a:spLocks noChangeShapeType="1"/>
              </p:cNvSpPr>
              <p:nvPr/>
            </p:nvSpPr>
            <p:spPr bwMode="auto">
              <a:xfrm flipH="1">
                <a:off x="587" y="1766"/>
                <a:ext cx="69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7" name="Freeform 232"/>
              <p:cNvSpPr>
                <a:spLocks/>
              </p:cNvSpPr>
              <p:nvPr/>
            </p:nvSpPr>
            <p:spPr bwMode="auto">
              <a:xfrm>
                <a:off x="5173" y="3053"/>
                <a:ext cx="89" cy="56"/>
              </a:xfrm>
              <a:custGeom>
                <a:avLst/>
                <a:gdLst>
                  <a:gd name="T0" fmla="*/ 0 w 89"/>
                  <a:gd name="T1" fmla="*/ 0 h 56"/>
                  <a:gd name="T2" fmla="*/ 1 w 89"/>
                  <a:gd name="T3" fmla="*/ 26 h 56"/>
                  <a:gd name="T4" fmla="*/ 1 w 89"/>
                  <a:gd name="T5" fmla="*/ 26 h 56"/>
                  <a:gd name="T6" fmla="*/ 2 w 89"/>
                  <a:gd name="T7" fmla="*/ 33 h 56"/>
                  <a:gd name="T8" fmla="*/ 4 w 89"/>
                  <a:gd name="T9" fmla="*/ 39 h 56"/>
                  <a:gd name="T10" fmla="*/ 7 w 89"/>
                  <a:gd name="T11" fmla="*/ 44 h 56"/>
                  <a:gd name="T12" fmla="*/ 11 w 89"/>
                  <a:gd name="T13" fmla="*/ 48 h 56"/>
                  <a:gd name="T14" fmla="*/ 15 w 89"/>
                  <a:gd name="T15" fmla="*/ 51 h 56"/>
                  <a:gd name="T16" fmla="*/ 20 w 89"/>
                  <a:gd name="T17" fmla="*/ 54 h 56"/>
                  <a:gd name="T18" fmla="*/ 26 w 89"/>
                  <a:gd name="T19" fmla="*/ 56 h 56"/>
                  <a:gd name="T20" fmla="*/ 32 w 89"/>
                  <a:gd name="T21" fmla="*/ 56 h 56"/>
                  <a:gd name="T22" fmla="*/ 56 w 89"/>
                  <a:gd name="T23" fmla="*/ 56 h 56"/>
                  <a:gd name="T24" fmla="*/ 56 w 89"/>
                  <a:gd name="T25" fmla="*/ 56 h 56"/>
                  <a:gd name="T26" fmla="*/ 62 w 89"/>
                  <a:gd name="T27" fmla="*/ 56 h 56"/>
                  <a:gd name="T28" fmla="*/ 68 w 89"/>
                  <a:gd name="T29" fmla="*/ 54 h 56"/>
                  <a:gd name="T30" fmla="*/ 73 w 89"/>
                  <a:gd name="T31" fmla="*/ 51 h 56"/>
                  <a:gd name="T32" fmla="*/ 78 w 89"/>
                  <a:gd name="T33" fmla="*/ 48 h 56"/>
                  <a:gd name="T34" fmla="*/ 82 w 89"/>
                  <a:gd name="T35" fmla="*/ 44 h 56"/>
                  <a:gd name="T36" fmla="*/ 85 w 89"/>
                  <a:gd name="T37" fmla="*/ 39 h 56"/>
                  <a:gd name="T38" fmla="*/ 86 w 89"/>
                  <a:gd name="T39" fmla="*/ 33 h 56"/>
                  <a:gd name="T40" fmla="*/ 87 w 89"/>
                  <a:gd name="T41" fmla="*/ 26 h 56"/>
                  <a:gd name="T42" fmla="*/ 89 w 8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56">
                    <a:moveTo>
                      <a:pt x="0" y="0"/>
                    </a:moveTo>
                    <a:lnTo>
                      <a:pt x="1" y="26"/>
                    </a:lnTo>
                    <a:lnTo>
                      <a:pt x="1" y="26"/>
                    </a:lnTo>
                    <a:lnTo>
                      <a:pt x="2" y="33"/>
                    </a:lnTo>
                    <a:lnTo>
                      <a:pt x="4" y="39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1"/>
                    </a:lnTo>
                    <a:lnTo>
                      <a:pt x="20" y="54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62" y="56"/>
                    </a:lnTo>
                    <a:lnTo>
                      <a:pt x="68" y="54"/>
                    </a:lnTo>
                    <a:lnTo>
                      <a:pt x="73" y="51"/>
                    </a:lnTo>
                    <a:lnTo>
                      <a:pt x="78" y="48"/>
                    </a:lnTo>
                    <a:lnTo>
                      <a:pt x="82" y="44"/>
                    </a:lnTo>
                    <a:lnTo>
                      <a:pt x="85" y="39"/>
                    </a:lnTo>
                    <a:lnTo>
                      <a:pt x="86" y="33"/>
                    </a:lnTo>
                    <a:lnTo>
                      <a:pt x="87" y="26"/>
                    </a:lnTo>
                    <a:lnTo>
                      <a:pt x="8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8" name="Line 233"/>
              <p:cNvSpPr>
                <a:spLocks noChangeShapeType="1"/>
              </p:cNvSpPr>
              <p:nvPr/>
            </p:nvSpPr>
            <p:spPr bwMode="auto">
              <a:xfrm>
                <a:off x="5206" y="3089"/>
                <a:ext cx="22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499" name="Freeform 234"/>
              <p:cNvSpPr>
                <a:spLocks noEditPoints="1"/>
              </p:cNvSpPr>
              <p:nvPr/>
            </p:nvSpPr>
            <p:spPr bwMode="auto">
              <a:xfrm>
                <a:off x="5170" y="2940"/>
                <a:ext cx="95" cy="125"/>
              </a:xfrm>
              <a:custGeom>
                <a:avLst/>
                <a:gdLst>
                  <a:gd name="T0" fmla="*/ 92 w 95"/>
                  <a:gd name="T1" fmla="*/ 102 h 125"/>
                  <a:gd name="T2" fmla="*/ 92 w 95"/>
                  <a:gd name="T3" fmla="*/ 102 h 125"/>
                  <a:gd name="T4" fmla="*/ 83 w 95"/>
                  <a:gd name="T5" fmla="*/ 112 h 125"/>
                  <a:gd name="T6" fmla="*/ 73 w 95"/>
                  <a:gd name="T7" fmla="*/ 119 h 125"/>
                  <a:gd name="T8" fmla="*/ 60 w 95"/>
                  <a:gd name="T9" fmla="*/ 123 h 125"/>
                  <a:gd name="T10" fmla="*/ 47 w 95"/>
                  <a:gd name="T11" fmla="*/ 125 h 125"/>
                  <a:gd name="T12" fmla="*/ 41 w 95"/>
                  <a:gd name="T13" fmla="*/ 124 h 125"/>
                  <a:gd name="T14" fmla="*/ 27 w 95"/>
                  <a:gd name="T15" fmla="*/ 121 h 125"/>
                  <a:gd name="T16" fmla="*/ 16 w 95"/>
                  <a:gd name="T17" fmla="*/ 116 h 125"/>
                  <a:gd name="T18" fmla="*/ 7 w 95"/>
                  <a:gd name="T19" fmla="*/ 108 h 125"/>
                  <a:gd name="T20" fmla="*/ 3 w 95"/>
                  <a:gd name="T21" fmla="*/ 102 h 125"/>
                  <a:gd name="T22" fmla="*/ 0 w 95"/>
                  <a:gd name="T23" fmla="*/ 39 h 125"/>
                  <a:gd name="T24" fmla="*/ 2 w 95"/>
                  <a:gd name="T25" fmla="*/ 27 h 125"/>
                  <a:gd name="T26" fmla="*/ 7 w 95"/>
                  <a:gd name="T27" fmla="*/ 18 h 125"/>
                  <a:gd name="T28" fmla="*/ 16 w 95"/>
                  <a:gd name="T29" fmla="*/ 12 h 125"/>
                  <a:gd name="T30" fmla="*/ 28 w 95"/>
                  <a:gd name="T31" fmla="*/ 9 h 125"/>
                  <a:gd name="T32" fmla="*/ 62 w 95"/>
                  <a:gd name="T33" fmla="*/ 6 h 125"/>
                  <a:gd name="T34" fmla="*/ 62 w 95"/>
                  <a:gd name="T35" fmla="*/ 4 h 125"/>
                  <a:gd name="T36" fmla="*/ 66 w 95"/>
                  <a:gd name="T37" fmla="*/ 1 h 125"/>
                  <a:gd name="T38" fmla="*/ 68 w 95"/>
                  <a:gd name="T39" fmla="*/ 0 h 125"/>
                  <a:gd name="T40" fmla="*/ 73 w 95"/>
                  <a:gd name="T41" fmla="*/ 2 h 125"/>
                  <a:gd name="T42" fmla="*/ 75 w 95"/>
                  <a:gd name="T43" fmla="*/ 6 h 125"/>
                  <a:gd name="T44" fmla="*/ 75 w 95"/>
                  <a:gd name="T45" fmla="*/ 10 h 125"/>
                  <a:gd name="T46" fmla="*/ 83 w 95"/>
                  <a:gd name="T47" fmla="*/ 14 h 125"/>
                  <a:gd name="T48" fmla="*/ 90 w 95"/>
                  <a:gd name="T49" fmla="*/ 21 h 125"/>
                  <a:gd name="T50" fmla="*/ 94 w 95"/>
                  <a:gd name="T51" fmla="*/ 29 h 125"/>
                  <a:gd name="T52" fmla="*/ 95 w 95"/>
                  <a:gd name="T53" fmla="*/ 39 h 125"/>
                  <a:gd name="T54" fmla="*/ 66 w 95"/>
                  <a:gd name="T55" fmla="*/ 99 h 125"/>
                  <a:gd name="T56" fmla="*/ 71 w 95"/>
                  <a:gd name="T57" fmla="*/ 99 h 125"/>
                  <a:gd name="T58" fmla="*/ 76 w 95"/>
                  <a:gd name="T59" fmla="*/ 94 h 125"/>
                  <a:gd name="T60" fmla="*/ 77 w 95"/>
                  <a:gd name="T61" fmla="*/ 89 h 125"/>
                  <a:gd name="T62" fmla="*/ 79 w 95"/>
                  <a:gd name="T63" fmla="*/ 44 h 125"/>
                  <a:gd name="T64" fmla="*/ 76 w 95"/>
                  <a:gd name="T65" fmla="*/ 35 h 125"/>
                  <a:gd name="T66" fmla="*/ 72 w 95"/>
                  <a:gd name="T67" fmla="*/ 31 h 125"/>
                  <a:gd name="T68" fmla="*/ 28 w 95"/>
                  <a:gd name="T69" fmla="*/ 30 h 125"/>
                  <a:gd name="T70" fmla="*/ 23 w 95"/>
                  <a:gd name="T71" fmla="*/ 31 h 125"/>
                  <a:gd name="T72" fmla="*/ 19 w 95"/>
                  <a:gd name="T73" fmla="*/ 35 h 125"/>
                  <a:gd name="T74" fmla="*/ 15 w 95"/>
                  <a:gd name="T75" fmla="*/ 44 h 125"/>
                  <a:gd name="T76" fmla="*/ 17 w 95"/>
                  <a:gd name="T77" fmla="*/ 89 h 125"/>
                  <a:gd name="T78" fmla="*/ 18 w 95"/>
                  <a:gd name="T79" fmla="*/ 94 h 125"/>
                  <a:gd name="T80" fmla="*/ 23 w 95"/>
                  <a:gd name="T81" fmla="*/ 99 h 125"/>
                  <a:gd name="T82" fmla="*/ 66 w 95"/>
                  <a:gd name="T83" fmla="*/ 9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" h="125">
                    <a:moveTo>
                      <a:pt x="95" y="39"/>
                    </a:moveTo>
                    <a:lnTo>
                      <a:pt x="92" y="102"/>
                    </a:lnTo>
                    <a:lnTo>
                      <a:pt x="92" y="102"/>
                    </a:lnTo>
                    <a:lnTo>
                      <a:pt x="92" y="102"/>
                    </a:lnTo>
                    <a:lnTo>
                      <a:pt x="88" y="108"/>
                    </a:lnTo>
                    <a:lnTo>
                      <a:pt x="83" y="112"/>
                    </a:lnTo>
                    <a:lnTo>
                      <a:pt x="78" y="116"/>
                    </a:lnTo>
                    <a:lnTo>
                      <a:pt x="73" y="119"/>
                    </a:lnTo>
                    <a:lnTo>
                      <a:pt x="66" y="121"/>
                    </a:lnTo>
                    <a:lnTo>
                      <a:pt x="60" y="123"/>
                    </a:lnTo>
                    <a:lnTo>
                      <a:pt x="54" y="124"/>
                    </a:lnTo>
                    <a:lnTo>
                      <a:pt x="47" y="125"/>
                    </a:lnTo>
                    <a:lnTo>
                      <a:pt x="47" y="125"/>
                    </a:lnTo>
                    <a:lnTo>
                      <a:pt x="41" y="124"/>
                    </a:lnTo>
                    <a:lnTo>
                      <a:pt x="34" y="123"/>
                    </a:lnTo>
                    <a:lnTo>
                      <a:pt x="27" y="121"/>
                    </a:lnTo>
                    <a:lnTo>
                      <a:pt x="22" y="119"/>
                    </a:lnTo>
                    <a:lnTo>
                      <a:pt x="16" y="116"/>
                    </a:lnTo>
                    <a:lnTo>
                      <a:pt x="11" y="112"/>
                    </a:lnTo>
                    <a:lnTo>
                      <a:pt x="7" y="108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4" y="22"/>
                    </a:lnTo>
                    <a:lnTo>
                      <a:pt x="7" y="18"/>
                    </a:lnTo>
                    <a:lnTo>
                      <a:pt x="12" y="14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28" y="9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4" y="2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3" y="2"/>
                    </a:lnTo>
                    <a:lnTo>
                      <a:pt x="74" y="4"/>
                    </a:lnTo>
                    <a:lnTo>
                      <a:pt x="75" y="6"/>
                    </a:lnTo>
                    <a:lnTo>
                      <a:pt x="75" y="10"/>
                    </a:lnTo>
                    <a:lnTo>
                      <a:pt x="75" y="10"/>
                    </a:lnTo>
                    <a:lnTo>
                      <a:pt x="79" y="12"/>
                    </a:lnTo>
                    <a:lnTo>
                      <a:pt x="83" y="14"/>
                    </a:lnTo>
                    <a:lnTo>
                      <a:pt x="87" y="17"/>
                    </a:lnTo>
                    <a:lnTo>
                      <a:pt x="90" y="21"/>
                    </a:lnTo>
                    <a:lnTo>
                      <a:pt x="92" y="25"/>
                    </a:lnTo>
                    <a:lnTo>
                      <a:pt x="94" y="29"/>
                    </a:lnTo>
                    <a:lnTo>
                      <a:pt x="95" y="35"/>
                    </a:lnTo>
                    <a:lnTo>
                      <a:pt x="95" y="39"/>
                    </a:lnTo>
                    <a:lnTo>
                      <a:pt x="95" y="39"/>
                    </a:lnTo>
                    <a:close/>
                    <a:moveTo>
                      <a:pt x="66" y="99"/>
                    </a:moveTo>
                    <a:lnTo>
                      <a:pt x="66" y="99"/>
                    </a:lnTo>
                    <a:lnTo>
                      <a:pt x="71" y="99"/>
                    </a:lnTo>
                    <a:lnTo>
                      <a:pt x="74" y="97"/>
                    </a:lnTo>
                    <a:lnTo>
                      <a:pt x="76" y="94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9" y="44"/>
                    </a:lnTo>
                    <a:lnTo>
                      <a:pt x="79" y="44"/>
                    </a:lnTo>
                    <a:lnTo>
                      <a:pt x="78" y="39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2" y="31"/>
                    </a:lnTo>
                    <a:lnTo>
                      <a:pt x="66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6" y="39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7" y="89"/>
                    </a:lnTo>
                    <a:lnTo>
                      <a:pt x="17" y="89"/>
                    </a:lnTo>
                    <a:lnTo>
                      <a:pt x="18" y="94"/>
                    </a:lnTo>
                    <a:lnTo>
                      <a:pt x="20" y="97"/>
                    </a:lnTo>
                    <a:lnTo>
                      <a:pt x="23" y="99"/>
                    </a:lnTo>
                    <a:lnTo>
                      <a:pt x="28" y="99"/>
                    </a:lnTo>
                    <a:lnTo>
                      <a:pt x="66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0" name="Freeform 235"/>
              <p:cNvSpPr>
                <a:spLocks/>
              </p:cNvSpPr>
              <p:nvPr/>
            </p:nvSpPr>
            <p:spPr bwMode="auto">
              <a:xfrm>
                <a:off x="2027" y="57"/>
                <a:ext cx="79" cy="80"/>
              </a:xfrm>
              <a:custGeom>
                <a:avLst/>
                <a:gdLst>
                  <a:gd name="T0" fmla="*/ 0 w 79"/>
                  <a:gd name="T1" fmla="*/ 40 h 80"/>
                  <a:gd name="T2" fmla="*/ 0 w 79"/>
                  <a:gd name="T3" fmla="*/ 40 h 80"/>
                  <a:gd name="T4" fmla="*/ 0 w 79"/>
                  <a:gd name="T5" fmla="*/ 32 h 80"/>
                  <a:gd name="T6" fmla="*/ 3 w 79"/>
                  <a:gd name="T7" fmla="*/ 24 h 80"/>
                  <a:gd name="T8" fmla="*/ 6 w 79"/>
                  <a:gd name="T9" fmla="*/ 17 h 80"/>
                  <a:gd name="T10" fmla="*/ 11 w 79"/>
                  <a:gd name="T11" fmla="*/ 11 h 80"/>
                  <a:gd name="T12" fmla="*/ 17 w 79"/>
                  <a:gd name="T13" fmla="*/ 6 h 80"/>
                  <a:gd name="T14" fmla="*/ 23 w 79"/>
                  <a:gd name="T15" fmla="*/ 3 h 80"/>
                  <a:gd name="T16" fmla="*/ 31 w 79"/>
                  <a:gd name="T17" fmla="*/ 1 h 80"/>
                  <a:gd name="T18" fmla="*/ 40 w 79"/>
                  <a:gd name="T19" fmla="*/ 0 h 80"/>
                  <a:gd name="T20" fmla="*/ 40 w 79"/>
                  <a:gd name="T21" fmla="*/ 0 h 80"/>
                  <a:gd name="T22" fmla="*/ 47 w 79"/>
                  <a:gd name="T23" fmla="*/ 1 h 80"/>
                  <a:gd name="T24" fmla="*/ 55 w 79"/>
                  <a:gd name="T25" fmla="*/ 3 h 80"/>
                  <a:gd name="T26" fmla="*/ 61 w 79"/>
                  <a:gd name="T27" fmla="*/ 6 h 80"/>
                  <a:gd name="T28" fmla="*/ 67 w 79"/>
                  <a:gd name="T29" fmla="*/ 11 h 80"/>
                  <a:gd name="T30" fmla="*/ 73 w 79"/>
                  <a:gd name="T31" fmla="*/ 17 h 80"/>
                  <a:gd name="T32" fmla="*/ 76 w 79"/>
                  <a:gd name="T33" fmla="*/ 24 h 80"/>
                  <a:gd name="T34" fmla="*/ 79 w 79"/>
                  <a:gd name="T35" fmla="*/ 32 h 80"/>
                  <a:gd name="T36" fmla="*/ 79 w 79"/>
                  <a:gd name="T37" fmla="*/ 40 h 80"/>
                  <a:gd name="T38" fmla="*/ 79 w 79"/>
                  <a:gd name="T39" fmla="*/ 40 h 80"/>
                  <a:gd name="T40" fmla="*/ 79 w 79"/>
                  <a:gd name="T41" fmla="*/ 48 h 80"/>
                  <a:gd name="T42" fmla="*/ 76 w 79"/>
                  <a:gd name="T43" fmla="*/ 55 h 80"/>
                  <a:gd name="T44" fmla="*/ 73 w 79"/>
                  <a:gd name="T45" fmla="*/ 63 h 80"/>
                  <a:gd name="T46" fmla="*/ 67 w 79"/>
                  <a:gd name="T47" fmla="*/ 68 h 80"/>
                  <a:gd name="T48" fmla="*/ 61 w 79"/>
                  <a:gd name="T49" fmla="*/ 73 h 80"/>
                  <a:gd name="T50" fmla="*/ 55 w 79"/>
                  <a:gd name="T51" fmla="*/ 77 h 80"/>
                  <a:gd name="T52" fmla="*/ 47 w 79"/>
                  <a:gd name="T53" fmla="*/ 79 h 80"/>
                  <a:gd name="T54" fmla="*/ 40 w 79"/>
                  <a:gd name="T55" fmla="*/ 80 h 80"/>
                  <a:gd name="T56" fmla="*/ 40 w 79"/>
                  <a:gd name="T57" fmla="*/ 80 h 80"/>
                  <a:gd name="T58" fmla="*/ 31 w 79"/>
                  <a:gd name="T59" fmla="*/ 79 h 80"/>
                  <a:gd name="T60" fmla="*/ 23 w 79"/>
                  <a:gd name="T61" fmla="*/ 77 h 80"/>
                  <a:gd name="T62" fmla="*/ 17 w 79"/>
                  <a:gd name="T63" fmla="*/ 73 h 80"/>
                  <a:gd name="T64" fmla="*/ 11 w 79"/>
                  <a:gd name="T65" fmla="*/ 68 h 80"/>
                  <a:gd name="T66" fmla="*/ 6 w 79"/>
                  <a:gd name="T67" fmla="*/ 63 h 80"/>
                  <a:gd name="T68" fmla="*/ 3 w 79"/>
                  <a:gd name="T69" fmla="*/ 55 h 80"/>
                  <a:gd name="T70" fmla="*/ 0 w 79"/>
                  <a:gd name="T71" fmla="*/ 48 h 80"/>
                  <a:gd name="T72" fmla="*/ 0 w 79"/>
                  <a:gd name="T73" fmla="*/ 40 h 80"/>
                  <a:gd name="T74" fmla="*/ 0 w 79"/>
                  <a:gd name="T75" fmla="*/ 4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9" h="80">
                    <a:moveTo>
                      <a:pt x="0" y="40"/>
                    </a:moveTo>
                    <a:lnTo>
                      <a:pt x="0" y="40"/>
                    </a:lnTo>
                    <a:lnTo>
                      <a:pt x="0" y="32"/>
                    </a:lnTo>
                    <a:lnTo>
                      <a:pt x="3" y="24"/>
                    </a:lnTo>
                    <a:lnTo>
                      <a:pt x="6" y="17"/>
                    </a:lnTo>
                    <a:lnTo>
                      <a:pt x="11" y="11"/>
                    </a:lnTo>
                    <a:lnTo>
                      <a:pt x="17" y="6"/>
                    </a:lnTo>
                    <a:lnTo>
                      <a:pt x="23" y="3"/>
                    </a:lnTo>
                    <a:lnTo>
                      <a:pt x="31" y="1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7" y="1"/>
                    </a:lnTo>
                    <a:lnTo>
                      <a:pt x="55" y="3"/>
                    </a:lnTo>
                    <a:lnTo>
                      <a:pt x="61" y="6"/>
                    </a:lnTo>
                    <a:lnTo>
                      <a:pt x="67" y="11"/>
                    </a:lnTo>
                    <a:lnTo>
                      <a:pt x="73" y="17"/>
                    </a:lnTo>
                    <a:lnTo>
                      <a:pt x="76" y="24"/>
                    </a:lnTo>
                    <a:lnTo>
                      <a:pt x="79" y="32"/>
                    </a:lnTo>
                    <a:lnTo>
                      <a:pt x="79" y="40"/>
                    </a:lnTo>
                    <a:lnTo>
                      <a:pt x="79" y="40"/>
                    </a:lnTo>
                    <a:lnTo>
                      <a:pt x="79" y="48"/>
                    </a:lnTo>
                    <a:lnTo>
                      <a:pt x="76" y="55"/>
                    </a:lnTo>
                    <a:lnTo>
                      <a:pt x="73" y="63"/>
                    </a:lnTo>
                    <a:lnTo>
                      <a:pt x="67" y="68"/>
                    </a:lnTo>
                    <a:lnTo>
                      <a:pt x="61" y="73"/>
                    </a:lnTo>
                    <a:lnTo>
                      <a:pt x="55" y="77"/>
                    </a:lnTo>
                    <a:lnTo>
                      <a:pt x="47" y="79"/>
                    </a:lnTo>
                    <a:lnTo>
                      <a:pt x="40" y="80"/>
                    </a:lnTo>
                    <a:lnTo>
                      <a:pt x="40" y="80"/>
                    </a:lnTo>
                    <a:lnTo>
                      <a:pt x="31" y="79"/>
                    </a:lnTo>
                    <a:lnTo>
                      <a:pt x="23" y="77"/>
                    </a:lnTo>
                    <a:lnTo>
                      <a:pt x="17" y="73"/>
                    </a:lnTo>
                    <a:lnTo>
                      <a:pt x="11" y="68"/>
                    </a:lnTo>
                    <a:lnTo>
                      <a:pt x="6" y="63"/>
                    </a:lnTo>
                    <a:lnTo>
                      <a:pt x="3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4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1" name="Freeform 236"/>
              <p:cNvSpPr>
                <a:spLocks/>
              </p:cNvSpPr>
              <p:nvPr/>
            </p:nvSpPr>
            <p:spPr bwMode="auto">
              <a:xfrm>
                <a:off x="1991" y="148"/>
                <a:ext cx="161" cy="54"/>
              </a:xfrm>
              <a:custGeom>
                <a:avLst/>
                <a:gdLst>
                  <a:gd name="T0" fmla="*/ 161 w 161"/>
                  <a:gd name="T1" fmla="*/ 54 h 54"/>
                  <a:gd name="T2" fmla="*/ 126 w 161"/>
                  <a:gd name="T3" fmla="*/ 54 h 54"/>
                  <a:gd name="T4" fmla="*/ 126 w 161"/>
                  <a:gd name="T5" fmla="*/ 54 h 54"/>
                  <a:gd name="T6" fmla="*/ 126 w 161"/>
                  <a:gd name="T7" fmla="*/ 30 h 54"/>
                  <a:gd name="T8" fmla="*/ 126 w 161"/>
                  <a:gd name="T9" fmla="*/ 21 h 54"/>
                  <a:gd name="T10" fmla="*/ 126 w 161"/>
                  <a:gd name="T11" fmla="*/ 21 h 54"/>
                  <a:gd name="T12" fmla="*/ 125 w 161"/>
                  <a:gd name="T13" fmla="*/ 17 h 54"/>
                  <a:gd name="T14" fmla="*/ 122 w 161"/>
                  <a:gd name="T15" fmla="*/ 13 h 54"/>
                  <a:gd name="T16" fmla="*/ 117 w 161"/>
                  <a:gd name="T17" fmla="*/ 10 h 54"/>
                  <a:gd name="T18" fmla="*/ 111 w 161"/>
                  <a:gd name="T19" fmla="*/ 7 h 54"/>
                  <a:gd name="T20" fmla="*/ 102 w 161"/>
                  <a:gd name="T21" fmla="*/ 4 h 54"/>
                  <a:gd name="T22" fmla="*/ 94 w 161"/>
                  <a:gd name="T23" fmla="*/ 2 h 54"/>
                  <a:gd name="T24" fmla="*/ 85 w 161"/>
                  <a:gd name="T25" fmla="*/ 1 h 54"/>
                  <a:gd name="T26" fmla="*/ 76 w 161"/>
                  <a:gd name="T27" fmla="*/ 0 h 54"/>
                  <a:gd name="T28" fmla="*/ 76 w 161"/>
                  <a:gd name="T29" fmla="*/ 0 h 54"/>
                  <a:gd name="T30" fmla="*/ 65 w 161"/>
                  <a:gd name="T31" fmla="*/ 1 h 54"/>
                  <a:gd name="T32" fmla="*/ 56 w 161"/>
                  <a:gd name="T33" fmla="*/ 2 h 54"/>
                  <a:gd name="T34" fmla="*/ 48 w 161"/>
                  <a:gd name="T35" fmla="*/ 4 h 54"/>
                  <a:gd name="T36" fmla="*/ 40 w 161"/>
                  <a:gd name="T37" fmla="*/ 7 h 54"/>
                  <a:gd name="T38" fmla="*/ 34 w 161"/>
                  <a:gd name="T39" fmla="*/ 10 h 54"/>
                  <a:gd name="T40" fmla="*/ 28 w 161"/>
                  <a:gd name="T41" fmla="*/ 13 h 54"/>
                  <a:gd name="T42" fmla="*/ 25 w 161"/>
                  <a:gd name="T43" fmla="*/ 17 h 54"/>
                  <a:gd name="T44" fmla="*/ 24 w 161"/>
                  <a:gd name="T45" fmla="*/ 21 h 54"/>
                  <a:gd name="T46" fmla="*/ 24 w 161"/>
                  <a:gd name="T47" fmla="*/ 21 h 54"/>
                  <a:gd name="T48" fmla="*/ 24 w 161"/>
                  <a:gd name="T49" fmla="*/ 30 h 54"/>
                  <a:gd name="T50" fmla="*/ 24 w 161"/>
                  <a:gd name="T51" fmla="*/ 54 h 54"/>
                  <a:gd name="T52" fmla="*/ 0 w 161"/>
                  <a:gd name="T5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54">
                    <a:moveTo>
                      <a:pt x="161" y="54"/>
                    </a:move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30"/>
                    </a:lnTo>
                    <a:lnTo>
                      <a:pt x="126" y="21"/>
                    </a:lnTo>
                    <a:lnTo>
                      <a:pt x="126" y="21"/>
                    </a:lnTo>
                    <a:lnTo>
                      <a:pt x="125" y="17"/>
                    </a:lnTo>
                    <a:lnTo>
                      <a:pt x="122" y="13"/>
                    </a:lnTo>
                    <a:lnTo>
                      <a:pt x="117" y="10"/>
                    </a:lnTo>
                    <a:lnTo>
                      <a:pt x="111" y="7"/>
                    </a:lnTo>
                    <a:lnTo>
                      <a:pt x="102" y="4"/>
                    </a:lnTo>
                    <a:lnTo>
                      <a:pt x="94" y="2"/>
                    </a:lnTo>
                    <a:lnTo>
                      <a:pt x="85" y="1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65" y="1"/>
                    </a:lnTo>
                    <a:lnTo>
                      <a:pt x="56" y="2"/>
                    </a:lnTo>
                    <a:lnTo>
                      <a:pt x="48" y="4"/>
                    </a:lnTo>
                    <a:lnTo>
                      <a:pt x="40" y="7"/>
                    </a:lnTo>
                    <a:lnTo>
                      <a:pt x="34" y="10"/>
                    </a:lnTo>
                    <a:lnTo>
                      <a:pt x="28" y="13"/>
                    </a:lnTo>
                    <a:lnTo>
                      <a:pt x="25" y="17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30"/>
                    </a:lnTo>
                    <a:lnTo>
                      <a:pt x="24" y="54"/>
                    </a:lnTo>
                    <a:lnTo>
                      <a:pt x="0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2" name="Line 237"/>
              <p:cNvSpPr>
                <a:spLocks noChangeShapeType="1"/>
              </p:cNvSpPr>
              <p:nvPr/>
            </p:nvSpPr>
            <p:spPr bwMode="auto">
              <a:xfrm flipH="1">
                <a:off x="1821" y="202"/>
                <a:ext cx="2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3" name="Freeform 238"/>
              <p:cNvSpPr>
                <a:spLocks/>
              </p:cNvSpPr>
              <p:nvPr/>
            </p:nvSpPr>
            <p:spPr bwMode="auto">
              <a:xfrm>
                <a:off x="1873" y="31"/>
                <a:ext cx="92" cy="92"/>
              </a:xfrm>
              <a:custGeom>
                <a:avLst/>
                <a:gdLst>
                  <a:gd name="T0" fmla="*/ 0 w 92"/>
                  <a:gd name="T1" fmla="*/ 46 h 92"/>
                  <a:gd name="T2" fmla="*/ 0 w 92"/>
                  <a:gd name="T3" fmla="*/ 46 h 92"/>
                  <a:gd name="T4" fmla="*/ 1 w 92"/>
                  <a:gd name="T5" fmla="*/ 36 h 92"/>
                  <a:gd name="T6" fmla="*/ 3 w 92"/>
                  <a:gd name="T7" fmla="*/ 28 h 92"/>
                  <a:gd name="T8" fmla="*/ 9 w 92"/>
                  <a:gd name="T9" fmla="*/ 20 h 92"/>
                  <a:gd name="T10" fmla="*/ 14 w 92"/>
                  <a:gd name="T11" fmla="*/ 13 h 92"/>
                  <a:gd name="T12" fmla="*/ 21 w 92"/>
                  <a:gd name="T13" fmla="*/ 7 h 92"/>
                  <a:gd name="T14" fmla="*/ 28 w 92"/>
                  <a:gd name="T15" fmla="*/ 3 h 92"/>
                  <a:gd name="T16" fmla="*/ 37 w 92"/>
                  <a:gd name="T17" fmla="*/ 1 h 92"/>
                  <a:gd name="T18" fmla="*/ 47 w 92"/>
                  <a:gd name="T19" fmla="*/ 0 h 92"/>
                  <a:gd name="T20" fmla="*/ 47 w 92"/>
                  <a:gd name="T21" fmla="*/ 0 h 92"/>
                  <a:gd name="T22" fmla="*/ 56 w 92"/>
                  <a:gd name="T23" fmla="*/ 1 h 92"/>
                  <a:gd name="T24" fmla="*/ 64 w 92"/>
                  <a:gd name="T25" fmla="*/ 3 h 92"/>
                  <a:gd name="T26" fmla="*/ 72 w 92"/>
                  <a:gd name="T27" fmla="*/ 7 h 92"/>
                  <a:gd name="T28" fmla="*/ 79 w 92"/>
                  <a:gd name="T29" fmla="*/ 13 h 92"/>
                  <a:gd name="T30" fmla="*/ 85 w 92"/>
                  <a:gd name="T31" fmla="*/ 20 h 92"/>
                  <a:gd name="T32" fmla="*/ 89 w 92"/>
                  <a:gd name="T33" fmla="*/ 28 h 92"/>
                  <a:gd name="T34" fmla="*/ 92 w 92"/>
                  <a:gd name="T35" fmla="*/ 36 h 92"/>
                  <a:gd name="T36" fmla="*/ 92 w 92"/>
                  <a:gd name="T37" fmla="*/ 46 h 92"/>
                  <a:gd name="T38" fmla="*/ 92 w 92"/>
                  <a:gd name="T39" fmla="*/ 46 h 92"/>
                  <a:gd name="T40" fmla="*/ 92 w 92"/>
                  <a:gd name="T41" fmla="*/ 56 h 92"/>
                  <a:gd name="T42" fmla="*/ 89 w 92"/>
                  <a:gd name="T43" fmla="*/ 64 h 92"/>
                  <a:gd name="T44" fmla="*/ 85 w 92"/>
                  <a:gd name="T45" fmla="*/ 72 h 92"/>
                  <a:gd name="T46" fmla="*/ 79 w 92"/>
                  <a:gd name="T47" fmla="*/ 78 h 92"/>
                  <a:gd name="T48" fmla="*/ 72 w 92"/>
                  <a:gd name="T49" fmla="*/ 84 h 92"/>
                  <a:gd name="T50" fmla="*/ 64 w 92"/>
                  <a:gd name="T51" fmla="*/ 89 h 92"/>
                  <a:gd name="T52" fmla="*/ 56 w 92"/>
                  <a:gd name="T53" fmla="*/ 91 h 92"/>
                  <a:gd name="T54" fmla="*/ 47 w 92"/>
                  <a:gd name="T55" fmla="*/ 92 h 92"/>
                  <a:gd name="T56" fmla="*/ 47 w 92"/>
                  <a:gd name="T57" fmla="*/ 92 h 92"/>
                  <a:gd name="T58" fmla="*/ 37 w 92"/>
                  <a:gd name="T59" fmla="*/ 91 h 92"/>
                  <a:gd name="T60" fmla="*/ 28 w 92"/>
                  <a:gd name="T61" fmla="*/ 89 h 92"/>
                  <a:gd name="T62" fmla="*/ 21 w 92"/>
                  <a:gd name="T63" fmla="*/ 84 h 92"/>
                  <a:gd name="T64" fmla="*/ 14 w 92"/>
                  <a:gd name="T65" fmla="*/ 78 h 92"/>
                  <a:gd name="T66" fmla="*/ 9 w 92"/>
                  <a:gd name="T67" fmla="*/ 72 h 92"/>
                  <a:gd name="T68" fmla="*/ 3 w 92"/>
                  <a:gd name="T69" fmla="*/ 64 h 92"/>
                  <a:gd name="T70" fmla="*/ 1 w 92"/>
                  <a:gd name="T71" fmla="*/ 56 h 92"/>
                  <a:gd name="T72" fmla="*/ 0 w 92"/>
                  <a:gd name="T73" fmla="*/ 46 h 92"/>
                  <a:gd name="T74" fmla="*/ 0 w 92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2">
                    <a:moveTo>
                      <a:pt x="0" y="46"/>
                    </a:moveTo>
                    <a:lnTo>
                      <a:pt x="0" y="46"/>
                    </a:lnTo>
                    <a:lnTo>
                      <a:pt x="1" y="36"/>
                    </a:lnTo>
                    <a:lnTo>
                      <a:pt x="3" y="28"/>
                    </a:lnTo>
                    <a:lnTo>
                      <a:pt x="9" y="20"/>
                    </a:lnTo>
                    <a:lnTo>
                      <a:pt x="14" y="13"/>
                    </a:lnTo>
                    <a:lnTo>
                      <a:pt x="21" y="7"/>
                    </a:lnTo>
                    <a:lnTo>
                      <a:pt x="28" y="3"/>
                    </a:lnTo>
                    <a:lnTo>
                      <a:pt x="37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56" y="1"/>
                    </a:lnTo>
                    <a:lnTo>
                      <a:pt x="64" y="3"/>
                    </a:lnTo>
                    <a:lnTo>
                      <a:pt x="72" y="7"/>
                    </a:lnTo>
                    <a:lnTo>
                      <a:pt x="79" y="13"/>
                    </a:lnTo>
                    <a:lnTo>
                      <a:pt x="85" y="20"/>
                    </a:lnTo>
                    <a:lnTo>
                      <a:pt x="89" y="28"/>
                    </a:lnTo>
                    <a:lnTo>
                      <a:pt x="92" y="3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56"/>
                    </a:lnTo>
                    <a:lnTo>
                      <a:pt x="89" y="64"/>
                    </a:lnTo>
                    <a:lnTo>
                      <a:pt x="85" y="72"/>
                    </a:lnTo>
                    <a:lnTo>
                      <a:pt x="79" y="78"/>
                    </a:lnTo>
                    <a:lnTo>
                      <a:pt x="72" y="84"/>
                    </a:lnTo>
                    <a:lnTo>
                      <a:pt x="64" y="89"/>
                    </a:lnTo>
                    <a:lnTo>
                      <a:pt x="56" y="91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37" y="91"/>
                    </a:lnTo>
                    <a:lnTo>
                      <a:pt x="28" y="89"/>
                    </a:lnTo>
                    <a:lnTo>
                      <a:pt x="21" y="84"/>
                    </a:lnTo>
                    <a:lnTo>
                      <a:pt x="14" y="78"/>
                    </a:lnTo>
                    <a:lnTo>
                      <a:pt x="9" y="72"/>
                    </a:lnTo>
                    <a:lnTo>
                      <a:pt x="3" y="64"/>
                    </a:lnTo>
                    <a:lnTo>
                      <a:pt x="1" y="56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4" name="Freeform 239"/>
              <p:cNvSpPr>
                <a:spLocks/>
              </p:cNvSpPr>
              <p:nvPr/>
            </p:nvSpPr>
            <p:spPr bwMode="auto">
              <a:xfrm>
                <a:off x="1860" y="137"/>
                <a:ext cx="118" cy="228"/>
              </a:xfrm>
              <a:custGeom>
                <a:avLst/>
                <a:gdLst>
                  <a:gd name="T0" fmla="*/ 39 w 118"/>
                  <a:gd name="T1" fmla="*/ 228 h 228"/>
                  <a:gd name="T2" fmla="*/ 34 w 118"/>
                  <a:gd name="T3" fmla="*/ 226 h 228"/>
                  <a:gd name="T4" fmla="*/ 30 w 118"/>
                  <a:gd name="T5" fmla="*/ 217 h 228"/>
                  <a:gd name="T6" fmla="*/ 26 w 118"/>
                  <a:gd name="T7" fmla="*/ 201 h 228"/>
                  <a:gd name="T8" fmla="*/ 16 w 118"/>
                  <a:gd name="T9" fmla="*/ 141 h 228"/>
                  <a:gd name="T10" fmla="*/ 15 w 118"/>
                  <a:gd name="T11" fmla="*/ 137 h 228"/>
                  <a:gd name="T12" fmla="*/ 10 w 118"/>
                  <a:gd name="T13" fmla="*/ 130 h 228"/>
                  <a:gd name="T14" fmla="*/ 6 w 118"/>
                  <a:gd name="T15" fmla="*/ 122 h 228"/>
                  <a:gd name="T16" fmla="*/ 6 w 118"/>
                  <a:gd name="T17" fmla="*/ 118 h 228"/>
                  <a:gd name="T18" fmla="*/ 1 w 118"/>
                  <a:gd name="T19" fmla="*/ 80 h 228"/>
                  <a:gd name="T20" fmla="*/ 0 w 118"/>
                  <a:gd name="T21" fmla="*/ 30 h 228"/>
                  <a:gd name="T22" fmla="*/ 1 w 118"/>
                  <a:gd name="T23" fmla="*/ 23 h 228"/>
                  <a:gd name="T24" fmla="*/ 2 w 118"/>
                  <a:gd name="T25" fmla="*/ 19 h 228"/>
                  <a:gd name="T26" fmla="*/ 11 w 118"/>
                  <a:gd name="T27" fmla="*/ 10 h 228"/>
                  <a:gd name="T28" fmla="*/ 28 w 118"/>
                  <a:gd name="T29" fmla="*/ 4 h 228"/>
                  <a:gd name="T30" fmla="*/ 48 w 118"/>
                  <a:gd name="T31" fmla="*/ 0 h 228"/>
                  <a:gd name="T32" fmla="*/ 60 w 118"/>
                  <a:gd name="T33" fmla="*/ 0 h 228"/>
                  <a:gd name="T34" fmla="*/ 81 w 118"/>
                  <a:gd name="T35" fmla="*/ 1 h 228"/>
                  <a:gd name="T36" fmla="*/ 100 w 118"/>
                  <a:gd name="T37" fmla="*/ 6 h 228"/>
                  <a:gd name="T38" fmla="*/ 113 w 118"/>
                  <a:gd name="T39" fmla="*/ 13 h 228"/>
                  <a:gd name="T40" fmla="*/ 117 w 118"/>
                  <a:gd name="T41" fmla="*/ 21 h 228"/>
                  <a:gd name="T42" fmla="*/ 118 w 118"/>
                  <a:gd name="T43" fmla="*/ 23 h 228"/>
                  <a:gd name="T44" fmla="*/ 118 w 118"/>
                  <a:gd name="T45" fmla="*/ 50 h 228"/>
                  <a:gd name="T46" fmla="*/ 115 w 118"/>
                  <a:gd name="T47" fmla="*/ 99 h 228"/>
                  <a:gd name="T48" fmla="*/ 113 w 118"/>
                  <a:gd name="T49" fmla="*/ 118 h 228"/>
                  <a:gd name="T50" fmla="*/ 111 w 118"/>
                  <a:gd name="T51" fmla="*/ 125 h 228"/>
                  <a:gd name="T52" fmla="*/ 105 w 118"/>
                  <a:gd name="T53" fmla="*/ 134 h 228"/>
                  <a:gd name="T54" fmla="*/ 103 w 118"/>
                  <a:gd name="T55" fmla="*/ 141 h 228"/>
                  <a:gd name="T56" fmla="*/ 97 w 118"/>
                  <a:gd name="T57" fmla="*/ 179 h 228"/>
                  <a:gd name="T58" fmla="*/ 88 w 118"/>
                  <a:gd name="T59" fmla="*/ 217 h 228"/>
                  <a:gd name="T60" fmla="*/ 86 w 118"/>
                  <a:gd name="T61" fmla="*/ 223 h 228"/>
                  <a:gd name="T62" fmla="*/ 82 w 118"/>
                  <a:gd name="T63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228">
                    <a:moveTo>
                      <a:pt x="39" y="228"/>
                    </a:moveTo>
                    <a:lnTo>
                      <a:pt x="39" y="228"/>
                    </a:lnTo>
                    <a:lnTo>
                      <a:pt x="36" y="228"/>
                    </a:lnTo>
                    <a:lnTo>
                      <a:pt x="34" y="226"/>
                    </a:lnTo>
                    <a:lnTo>
                      <a:pt x="32" y="223"/>
                    </a:lnTo>
                    <a:lnTo>
                      <a:pt x="30" y="217"/>
                    </a:lnTo>
                    <a:lnTo>
                      <a:pt x="30" y="217"/>
                    </a:lnTo>
                    <a:lnTo>
                      <a:pt x="26" y="201"/>
                    </a:lnTo>
                    <a:lnTo>
                      <a:pt x="23" y="179"/>
                    </a:lnTo>
                    <a:lnTo>
                      <a:pt x="16" y="141"/>
                    </a:lnTo>
                    <a:lnTo>
                      <a:pt x="16" y="141"/>
                    </a:lnTo>
                    <a:lnTo>
                      <a:pt x="15" y="137"/>
                    </a:lnTo>
                    <a:lnTo>
                      <a:pt x="13" y="134"/>
                    </a:lnTo>
                    <a:lnTo>
                      <a:pt x="10" y="130"/>
                    </a:lnTo>
                    <a:lnTo>
                      <a:pt x="8" y="125"/>
                    </a:lnTo>
                    <a:lnTo>
                      <a:pt x="6" y="122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3" y="99"/>
                    </a:lnTo>
                    <a:lnTo>
                      <a:pt x="1" y="80"/>
                    </a:lnTo>
                    <a:lnTo>
                      <a:pt x="0" y="50"/>
                    </a:lnTo>
                    <a:lnTo>
                      <a:pt x="0" y="30"/>
                    </a:lnTo>
                    <a:lnTo>
                      <a:pt x="1" y="23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6" y="13"/>
                    </a:lnTo>
                    <a:lnTo>
                      <a:pt x="11" y="10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1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81" y="1"/>
                    </a:lnTo>
                    <a:lnTo>
                      <a:pt x="91" y="4"/>
                    </a:lnTo>
                    <a:lnTo>
                      <a:pt x="100" y="6"/>
                    </a:lnTo>
                    <a:lnTo>
                      <a:pt x="107" y="10"/>
                    </a:lnTo>
                    <a:lnTo>
                      <a:pt x="113" y="13"/>
                    </a:lnTo>
                    <a:lnTo>
                      <a:pt x="116" y="19"/>
                    </a:lnTo>
                    <a:lnTo>
                      <a:pt x="117" y="21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30"/>
                    </a:lnTo>
                    <a:lnTo>
                      <a:pt x="118" y="50"/>
                    </a:lnTo>
                    <a:lnTo>
                      <a:pt x="117" y="80"/>
                    </a:lnTo>
                    <a:lnTo>
                      <a:pt x="115" y="99"/>
                    </a:lnTo>
                    <a:lnTo>
                      <a:pt x="113" y="118"/>
                    </a:lnTo>
                    <a:lnTo>
                      <a:pt x="113" y="118"/>
                    </a:lnTo>
                    <a:lnTo>
                      <a:pt x="112" y="122"/>
                    </a:lnTo>
                    <a:lnTo>
                      <a:pt x="111" y="125"/>
                    </a:lnTo>
                    <a:lnTo>
                      <a:pt x="108" y="130"/>
                    </a:lnTo>
                    <a:lnTo>
                      <a:pt x="105" y="134"/>
                    </a:lnTo>
                    <a:lnTo>
                      <a:pt x="104" y="137"/>
                    </a:lnTo>
                    <a:lnTo>
                      <a:pt x="103" y="141"/>
                    </a:lnTo>
                    <a:lnTo>
                      <a:pt x="103" y="141"/>
                    </a:lnTo>
                    <a:lnTo>
                      <a:pt x="97" y="179"/>
                    </a:lnTo>
                    <a:lnTo>
                      <a:pt x="93" y="201"/>
                    </a:lnTo>
                    <a:lnTo>
                      <a:pt x="88" y="217"/>
                    </a:lnTo>
                    <a:lnTo>
                      <a:pt x="88" y="217"/>
                    </a:lnTo>
                    <a:lnTo>
                      <a:pt x="86" y="223"/>
                    </a:lnTo>
                    <a:lnTo>
                      <a:pt x="85" y="226"/>
                    </a:lnTo>
                    <a:lnTo>
                      <a:pt x="82" y="228"/>
                    </a:lnTo>
                    <a:lnTo>
                      <a:pt x="79" y="2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5" name="Freeform 240"/>
              <p:cNvSpPr>
                <a:spLocks noEditPoints="1"/>
              </p:cNvSpPr>
              <p:nvPr/>
            </p:nvSpPr>
            <p:spPr bwMode="auto">
              <a:xfrm>
                <a:off x="151" y="1193"/>
                <a:ext cx="143" cy="129"/>
              </a:xfrm>
              <a:custGeom>
                <a:avLst/>
                <a:gdLst>
                  <a:gd name="T0" fmla="*/ 143 w 143"/>
                  <a:gd name="T1" fmla="*/ 33 h 129"/>
                  <a:gd name="T2" fmla="*/ 143 w 143"/>
                  <a:gd name="T3" fmla="*/ 121 h 129"/>
                  <a:gd name="T4" fmla="*/ 143 w 143"/>
                  <a:gd name="T5" fmla="*/ 121 h 129"/>
                  <a:gd name="T6" fmla="*/ 142 w 143"/>
                  <a:gd name="T7" fmla="*/ 124 h 129"/>
                  <a:gd name="T8" fmla="*/ 141 w 143"/>
                  <a:gd name="T9" fmla="*/ 127 h 129"/>
                  <a:gd name="T10" fmla="*/ 138 w 143"/>
                  <a:gd name="T11" fmla="*/ 129 h 129"/>
                  <a:gd name="T12" fmla="*/ 134 w 143"/>
                  <a:gd name="T13" fmla="*/ 129 h 129"/>
                  <a:gd name="T14" fmla="*/ 8 w 143"/>
                  <a:gd name="T15" fmla="*/ 129 h 129"/>
                  <a:gd name="T16" fmla="*/ 8 w 143"/>
                  <a:gd name="T17" fmla="*/ 129 h 129"/>
                  <a:gd name="T18" fmla="*/ 5 w 143"/>
                  <a:gd name="T19" fmla="*/ 129 h 129"/>
                  <a:gd name="T20" fmla="*/ 3 w 143"/>
                  <a:gd name="T21" fmla="*/ 127 h 129"/>
                  <a:gd name="T22" fmla="*/ 1 w 143"/>
                  <a:gd name="T23" fmla="*/ 124 h 129"/>
                  <a:gd name="T24" fmla="*/ 0 w 143"/>
                  <a:gd name="T25" fmla="*/ 121 h 129"/>
                  <a:gd name="T26" fmla="*/ 0 w 143"/>
                  <a:gd name="T27" fmla="*/ 33 h 129"/>
                  <a:gd name="T28" fmla="*/ 0 w 143"/>
                  <a:gd name="T29" fmla="*/ 33 h 129"/>
                  <a:gd name="T30" fmla="*/ 1 w 143"/>
                  <a:gd name="T31" fmla="*/ 29 h 129"/>
                  <a:gd name="T32" fmla="*/ 3 w 143"/>
                  <a:gd name="T33" fmla="*/ 27 h 129"/>
                  <a:gd name="T34" fmla="*/ 5 w 143"/>
                  <a:gd name="T35" fmla="*/ 25 h 129"/>
                  <a:gd name="T36" fmla="*/ 8 w 143"/>
                  <a:gd name="T37" fmla="*/ 25 h 129"/>
                  <a:gd name="T38" fmla="*/ 41 w 143"/>
                  <a:gd name="T39" fmla="*/ 25 h 129"/>
                  <a:gd name="T40" fmla="*/ 41 w 143"/>
                  <a:gd name="T41" fmla="*/ 21 h 129"/>
                  <a:gd name="T42" fmla="*/ 41 w 143"/>
                  <a:gd name="T43" fmla="*/ 21 h 129"/>
                  <a:gd name="T44" fmla="*/ 42 w 143"/>
                  <a:gd name="T45" fmla="*/ 17 h 129"/>
                  <a:gd name="T46" fmla="*/ 43 w 143"/>
                  <a:gd name="T47" fmla="*/ 13 h 129"/>
                  <a:gd name="T48" fmla="*/ 45 w 143"/>
                  <a:gd name="T49" fmla="*/ 10 h 129"/>
                  <a:gd name="T50" fmla="*/ 47 w 143"/>
                  <a:gd name="T51" fmla="*/ 6 h 129"/>
                  <a:gd name="T52" fmla="*/ 50 w 143"/>
                  <a:gd name="T53" fmla="*/ 3 h 129"/>
                  <a:gd name="T54" fmla="*/ 54 w 143"/>
                  <a:gd name="T55" fmla="*/ 1 h 129"/>
                  <a:gd name="T56" fmla="*/ 58 w 143"/>
                  <a:gd name="T57" fmla="*/ 0 h 129"/>
                  <a:gd name="T58" fmla="*/ 62 w 143"/>
                  <a:gd name="T59" fmla="*/ 0 h 129"/>
                  <a:gd name="T60" fmla="*/ 81 w 143"/>
                  <a:gd name="T61" fmla="*/ 0 h 129"/>
                  <a:gd name="T62" fmla="*/ 81 w 143"/>
                  <a:gd name="T63" fmla="*/ 0 h 129"/>
                  <a:gd name="T64" fmla="*/ 85 w 143"/>
                  <a:gd name="T65" fmla="*/ 0 h 129"/>
                  <a:gd name="T66" fmla="*/ 88 w 143"/>
                  <a:gd name="T67" fmla="*/ 1 h 129"/>
                  <a:gd name="T68" fmla="*/ 92 w 143"/>
                  <a:gd name="T69" fmla="*/ 3 h 129"/>
                  <a:gd name="T70" fmla="*/ 95 w 143"/>
                  <a:gd name="T71" fmla="*/ 6 h 129"/>
                  <a:gd name="T72" fmla="*/ 97 w 143"/>
                  <a:gd name="T73" fmla="*/ 10 h 129"/>
                  <a:gd name="T74" fmla="*/ 99 w 143"/>
                  <a:gd name="T75" fmla="*/ 13 h 129"/>
                  <a:gd name="T76" fmla="*/ 100 w 143"/>
                  <a:gd name="T77" fmla="*/ 17 h 129"/>
                  <a:gd name="T78" fmla="*/ 102 w 143"/>
                  <a:gd name="T79" fmla="*/ 21 h 129"/>
                  <a:gd name="T80" fmla="*/ 102 w 143"/>
                  <a:gd name="T81" fmla="*/ 25 h 129"/>
                  <a:gd name="T82" fmla="*/ 134 w 143"/>
                  <a:gd name="T83" fmla="*/ 25 h 129"/>
                  <a:gd name="T84" fmla="*/ 134 w 143"/>
                  <a:gd name="T85" fmla="*/ 25 h 129"/>
                  <a:gd name="T86" fmla="*/ 138 w 143"/>
                  <a:gd name="T87" fmla="*/ 25 h 129"/>
                  <a:gd name="T88" fmla="*/ 141 w 143"/>
                  <a:gd name="T89" fmla="*/ 27 h 129"/>
                  <a:gd name="T90" fmla="*/ 142 w 143"/>
                  <a:gd name="T91" fmla="*/ 29 h 129"/>
                  <a:gd name="T92" fmla="*/ 143 w 143"/>
                  <a:gd name="T93" fmla="*/ 33 h 129"/>
                  <a:gd name="T94" fmla="*/ 143 w 143"/>
                  <a:gd name="T95" fmla="*/ 33 h 129"/>
                  <a:gd name="T96" fmla="*/ 54 w 143"/>
                  <a:gd name="T97" fmla="*/ 25 h 129"/>
                  <a:gd name="T98" fmla="*/ 88 w 143"/>
                  <a:gd name="T99" fmla="*/ 25 h 129"/>
                  <a:gd name="T100" fmla="*/ 88 w 143"/>
                  <a:gd name="T101" fmla="*/ 21 h 129"/>
                  <a:gd name="T102" fmla="*/ 88 w 143"/>
                  <a:gd name="T103" fmla="*/ 21 h 129"/>
                  <a:gd name="T104" fmla="*/ 88 w 143"/>
                  <a:gd name="T105" fmla="*/ 18 h 129"/>
                  <a:gd name="T106" fmla="*/ 86 w 143"/>
                  <a:gd name="T107" fmla="*/ 15 h 129"/>
                  <a:gd name="T108" fmla="*/ 84 w 143"/>
                  <a:gd name="T109" fmla="*/ 14 h 129"/>
                  <a:gd name="T110" fmla="*/ 81 w 143"/>
                  <a:gd name="T111" fmla="*/ 13 h 129"/>
                  <a:gd name="T112" fmla="*/ 62 w 143"/>
                  <a:gd name="T113" fmla="*/ 13 h 129"/>
                  <a:gd name="T114" fmla="*/ 62 w 143"/>
                  <a:gd name="T115" fmla="*/ 13 h 129"/>
                  <a:gd name="T116" fmla="*/ 59 w 143"/>
                  <a:gd name="T117" fmla="*/ 14 h 129"/>
                  <a:gd name="T118" fmla="*/ 56 w 143"/>
                  <a:gd name="T119" fmla="*/ 15 h 129"/>
                  <a:gd name="T120" fmla="*/ 55 w 143"/>
                  <a:gd name="T121" fmla="*/ 18 h 129"/>
                  <a:gd name="T122" fmla="*/ 54 w 143"/>
                  <a:gd name="T123" fmla="*/ 21 h 129"/>
                  <a:gd name="T124" fmla="*/ 54 w 143"/>
                  <a:gd name="T125" fmla="*/ 2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" h="129">
                    <a:moveTo>
                      <a:pt x="143" y="33"/>
                    </a:moveTo>
                    <a:lnTo>
                      <a:pt x="143" y="121"/>
                    </a:lnTo>
                    <a:lnTo>
                      <a:pt x="143" y="121"/>
                    </a:lnTo>
                    <a:lnTo>
                      <a:pt x="142" y="124"/>
                    </a:lnTo>
                    <a:lnTo>
                      <a:pt x="141" y="127"/>
                    </a:lnTo>
                    <a:lnTo>
                      <a:pt x="138" y="129"/>
                    </a:lnTo>
                    <a:lnTo>
                      <a:pt x="134" y="129"/>
                    </a:lnTo>
                    <a:lnTo>
                      <a:pt x="8" y="129"/>
                    </a:lnTo>
                    <a:lnTo>
                      <a:pt x="8" y="129"/>
                    </a:lnTo>
                    <a:lnTo>
                      <a:pt x="5" y="129"/>
                    </a:lnTo>
                    <a:lnTo>
                      <a:pt x="3" y="127"/>
                    </a:lnTo>
                    <a:lnTo>
                      <a:pt x="1" y="124"/>
                    </a:lnTo>
                    <a:lnTo>
                      <a:pt x="0" y="12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9"/>
                    </a:lnTo>
                    <a:lnTo>
                      <a:pt x="3" y="27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41" y="25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42" y="17"/>
                    </a:lnTo>
                    <a:lnTo>
                      <a:pt x="43" y="13"/>
                    </a:lnTo>
                    <a:lnTo>
                      <a:pt x="45" y="10"/>
                    </a:lnTo>
                    <a:lnTo>
                      <a:pt x="47" y="6"/>
                    </a:lnTo>
                    <a:lnTo>
                      <a:pt x="50" y="3"/>
                    </a:lnTo>
                    <a:lnTo>
                      <a:pt x="54" y="1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92" y="3"/>
                    </a:lnTo>
                    <a:lnTo>
                      <a:pt x="95" y="6"/>
                    </a:lnTo>
                    <a:lnTo>
                      <a:pt x="97" y="10"/>
                    </a:lnTo>
                    <a:lnTo>
                      <a:pt x="99" y="13"/>
                    </a:lnTo>
                    <a:lnTo>
                      <a:pt x="100" y="17"/>
                    </a:lnTo>
                    <a:lnTo>
                      <a:pt x="102" y="21"/>
                    </a:lnTo>
                    <a:lnTo>
                      <a:pt x="102" y="25"/>
                    </a:lnTo>
                    <a:lnTo>
                      <a:pt x="134" y="25"/>
                    </a:lnTo>
                    <a:lnTo>
                      <a:pt x="134" y="25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2" y="29"/>
                    </a:lnTo>
                    <a:lnTo>
                      <a:pt x="143" y="33"/>
                    </a:lnTo>
                    <a:lnTo>
                      <a:pt x="143" y="33"/>
                    </a:lnTo>
                    <a:close/>
                    <a:moveTo>
                      <a:pt x="54" y="25"/>
                    </a:moveTo>
                    <a:lnTo>
                      <a:pt x="88" y="25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8" y="18"/>
                    </a:lnTo>
                    <a:lnTo>
                      <a:pt x="86" y="15"/>
                    </a:lnTo>
                    <a:lnTo>
                      <a:pt x="84" y="14"/>
                    </a:lnTo>
                    <a:lnTo>
                      <a:pt x="81" y="13"/>
                    </a:lnTo>
                    <a:lnTo>
                      <a:pt x="62" y="13"/>
                    </a:lnTo>
                    <a:lnTo>
                      <a:pt x="62" y="13"/>
                    </a:lnTo>
                    <a:lnTo>
                      <a:pt x="59" y="14"/>
                    </a:lnTo>
                    <a:lnTo>
                      <a:pt x="56" y="15"/>
                    </a:lnTo>
                    <a:lnTo>
                      <a:pt x="55" y="18"/>
                    </a:lnTo>
                    <a:lnTo>
                      <a:pt x="54" y="21"/>
                    </a:lnTo>
                    <a:lnTo>
                      <a:pt x="54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6" name="Freeform 241"/>
              <p:cNvSpPr>
                <a:spLocks/>
              </p:cNvSpPr>
              <p:nvPr/>
            </p:nvSpPr>
            <p:spPr bwMode="auto">
              <a:xfrm>
                <a:off x="19" y="986"/>
                <a:ext cx="168" cy="336"/>
              </a:xfrm>
              <a:custGeom>
                <a:avLst/>
                <a:gdLst>
                  <a:gd name="T0" fmla="*/ 121 w 168"/>
                  <a:gd name="T1" fmla="*/ 336 h 336"/>
                  <a:gd name="T2" fmla="*/ 87 w 168"/>
                  <a:gd name="T3" fmla="*/ 336 h 336"/>
                  <a:gd name="T4" fmla="*/ 87 w 168"/>
                  <a:gd name="T5" fmla="*/ 336 h 336"/>
                  <a:gd name="T6" fmla="*/ 84 w 168"/>
                  <a:gd name="T7" fmla="*/ 336 h 336"/>
                  <a:gd name="T8" fmla="*/ 82 w 168"/>
                  <a:gd name="T9" fmla="*/ 334 h 336"/>
                  <a:gd name="T10" fmla="*/ 80 w 168"/>
                  <a:gd name="T11" fmla="*/ 331 h 336"/>
                  <a:gd name="T12" fmla="*/ 78 w 168"/>
                  <a:gd name="T13" fmla="*/ 325 h 336"/>
                  <a:gd name="T14" fmla="*/ 78 w 168"/>
                  <a:gd name="T15" fmla="*/ 325 h 336"/>
                  <a:gd name="T16" fmla="*/ 75 w 168"/>
                  <a:gd name="T17" fmla="*/ 308 h 336"/>
                  <a:gd name="T18" fmla="*/ 71 w 168"/>
                  <a:gd name="T19" fmla="*/ 286 h 336"/>
                  <a:gd name="T20" fmla="*/ 65 w 168"/>
                  <a:gd name="T21" fmla="*/ 248 h 336"/>
                  <a:gd name="T22" fmla="*/ 65 w 168"/>
                  <a:gd name="T23" fmla="*/ 248 h 336"/>
                  <a:gd name="T24" fmla="*/ 59 w 168"/>
                  <a:gd name="T25" fmla="*/ 209 h 336"/>
                  <a:gd name="T26" fmla="*/ 53 w 168"/>
                  <a:gd name="T27" fmla="*/ 153 h 336"/>
                  <a:gd name="T28" fmla="*/ 53 w 168"/>
                  <a:gd name="T29" fmla="*/ 153 h 336"/>
                  <a:gd name="T30" fmla="*/ 20 w 168"/>
                  <a:gd name="T31" fmla="*/ 66 h 336"/>
                  <a:gd name="T32" fmla="*/ 1 w 168"/>
                  <a:gd name="T33" fmla="*/ 17 h 336"/>
                  <a:gd name="T34" fmla="*/ 1 w 168"/>
                  <a:gd name="T35" fmla="*/ 17 h 336"/>
                  <a:gd name="T36" fmla="*/ 0 w 168"/>
                  <a:gd name="T37" fmla="*/ 12 h 336"/>
                  <a:gd name="T38" fmla="*/ 1 w 168"/>
                  <a:gd name="T39" fmla="*/ 7 h 336"/>
                  <a:gd name="T40" fmla="*/ 4 w 168"/>
                  <a:gd name="T41" fmla="*/ 3 h 336"/>
                  <a:gd name="T42" fmla="*/ 9 w 168"/>
                  <a:gd name="T43" fmla="*/ 1 h 336"/>
                  <a:gd name="T44" fmla="*/ 9 w 168"/>
                  <a:gd name="T45" fmla="*/ 1 h 336"/>
                  <a:gd name="T46" fmla="*/ 13 w 168"/>
                  <a:gd name="T47" fmla="*/ 0 h 336"/>
                  <a:gd name="T48" fmla="*/ 19 w 168"/>
                  <a:gd name="T49" fmla="*/ 1 h 336"/>
                  <a:gd name="T50" fmla="*/ 23 w 168"/>
                  <a:gd name="T51" fmla="*/ 4 h 336"/>
                  <a:gd name="T52" fmla="*/ 25 w 168"/>
                  <a:gd name="T53" fmla="*/ 9 h 336"/>
                  <a:gd name="T54" fmla="*/ 74 w 168"/>
                  <a:gd name="T55" fmla="*/ 112 h 336"/>
                  <a:gd name="T56" fmla="*/ 74 w 168"/>
                  <a:gd name="T57" fmla="*/ 112 h 336"/>
                  <a:gd name="T58" fmla="*/ 91 w 168"/>
                  <a:gd name="T59" fmla="*/ 109 h 336"/>
                  <a:gd name="T60" fmla="*/ 108 w 168"/>
                  <a:gd name="T61" fmla="*/ 107 h 336"/>
                  <a:gd name="T62" fmla="*/ 108 w 168"/>
                  <a:gd name="T63" fmla="*/ 107 h 336"/>
                  <a:gd name="T64" fmla="*/ 119 w 168"/>
                  <a:gd name="T65" fmla="*/ 107 h 336"/>
                  <a:gd name="T66" fmla="*/ 130 w 168"/>
                  <a:gd name="T67" fmla="*/ 110 h 336"/>
                  <a:gd name="T68" fmla="*/ 140 w 168"/>
                  <a:gd name="T69" fmla="*/ 112 h 336"/>
                  <a:gd name="T70" fmla="*/ 148 w 168"/>
                  <a:gd name="T71" fmla="*/ 114 h 336"/>
                  <a:gd name="T72" fmla="*/ 155 w 168"/>
                  <a:gd name="T73" fmla="*/ 118 h 336"/>
                  <a:gd name="T74" fmla="*/ 162 w 168"/>
                  <a:gd name="T75" fmla="*/ 121 h 336"/>
                  <a:gd name="T76" fmla="*/ 166 w 168"/>
                  <a:gd name="T77" fmla="*/ 126 h 336"/>
                  <a:gd name="T78" fmla="*/ 166 w 168"/>
                  <a:gd name="T79" fmla="*/ 128 h 336"/>
                  <a:gd name="T80" fmla="*/ 167 w 168"/>
                  <a:gd name="T81" fmla="*/ 130 h 336"/>
                  <a:gd name="T82" fmla="*/ 167 w 168"/>
                  <a:gd name="T83" fmla="*/ 130 h 336"/>
                  <a:gd name="T84" fmla="*/ 167 w 168"/>
                  <a:gd name="T85" fmla="*/ 137 h 336"/>
                  <a:gd name="T86" fmla="*/ 168 w 168"/>
                  <a:gd name="T87" fmla="*/ 156 h 336"/>
                  <a:gd name="T88" fmla="*/ 167 w 168"/>
                  <a:gd name="T89" fmla="*/ 184 h 336"/>
                  <a:gd name="T90" fmla="*/ 165 w 168"/>
                  <a:gd name="T91" fmla="*/ 200 h 336"/>
                  <a:gd name="T92" fmla="*/ 163 w 168"/>
                  <a:gd name="T93" fmla="*/ 21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8" h="336">
                    <a:moveTo>
                      <a:pt x="121" y="336"/>
                    </a:moveTo>
                    <a:lnTo>
                      <a:pt x="87" y="336"/>
                    </a:lnTo>
                    <a:lnTo>
                      <a:pt x="87" y="336"/>
                    </a:lnTo>
                    <a:lnTo>
                      <a:pt x="84" y="336"/>
                    </a:lnTo>
                    <a:lnTo>
                      <a:pt x="82" y="334"/>
                    </a:lnTo>
                    <a:lnTo>
                      <a:pt x="80" y="331"/>
                    </a:lnTo>
                    <a:lnTo>
                      <a:pt x="78" y="325"/>
                    </a:lnTo>
                    <a:lnTo>
                      <a:pt x="78" y="325"/>
                    </a:lnTo>
                    <a:lnTo>
                      <a:pt x="75" y="308"/>
                    </a:lnTo>
                    <a:lnTo>
                      <a:pt x="71" y="286"/>
                    </a:lnTo>
                    <a:lnTo>
                      <a:pt x="65" y="248"/>
                    </a:lnTo>
                    <a:lnTo>
                      <a:pt x="65" y="248"/>
                    </a:lnTo>
                    <a:lnTo>
                      <a:pt x="59" y="209"/>
                    </a:lnTo>
                    <a:lnTo>
                      <a:pt x="53" y="153"/>
                    </a:lnTo>
                    <a:lnTo>
                      <a:pt x="53" y="153"/>
                    </a:lnTo>
                    <a:lnTo>
                      <a:pt x="20" y="66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3" y="0"/>
                    </a:lnTo>
                    <a:lnTo>
                      <a:pt x="19" y="1"/>
                    </a:lnTo>
                    <a:lnTo>
                      <a:pt x="23" y="4"/>
                    </a:lnTo>
                    <a:lnTo>
                      <a:pt x="25" y="9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91" y="109"/>
                    </a:lnTo>
                    <a:lnTo>
                      <a:pt x="108" y="107"/>
                    </a:lnTo>
                    <a:lnTo>
                      <a:pt x="108" y="107"/>
                    </a:lnTo>
                    <a:lnTo>
                      <a:pt x="119" y="107"/>
                    </a:lnTo>
                    <a:lnTo>
                      <a:pt x="130" y="110"/>
                    </a:lnTo>
                    <a:lnTo>
                      <a:pt x="140" y="112"/>
                    </a:lnTo>
                    <a:lnTo>
                      <a:pt x="148" y="114"/>
                    </a:lnTo>
                    <a:lnTo>
                      <a:pt x="155" y="118"/>
                    </a:lnTo>
                    <a:lnTo>
                      <a:pt x="162" y="121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7" y="130"/>
                    </a:lnTo>
                    <a:lnTo>
                      <a:pt x="167" y="130"/>
                    </a:lnTo>
                    <a:lnTo>
                      <a:pt x="167" y="137"/>
                    </a:lnTo>
                    <a:lnTo>
                      <a:pt x="168" y="156"/>
                    </a:lnTo>
                    <a:lnTo>
                      <a:pt x="167" y="184"/>
                    </a:lnTo>
                    <a:lnTo>
                      <a:pt x="165" y="200"/>
                    </a:lnTo>
                    <a:lnTo>
                      <a:pt x="163" y="21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7" name="Freeform 242"/>
              <p:cNvSpPr>
                <a:spLocks/>
              </p:cNvSpPr>
              <p:nvPr/>
            </p:nvSpPr>
            <p:spPr bwMode="auto">
              <a:xfrm>
                <a:off x="86" y="988"/>
                <a:ext cx="92" cy="91"/>
              </a:xfrm>
              <a:custGeom>
                <a:avLst/>
                <a:gdLst>
                  <a:gd name="T0" fmla="*/ 92 w 92"/>
                  <a:gd name="T1" fmla="*/ 46 h 91"/>
                  <a:gd name="T2" fmla="*/ 92 w 92"/>
                  <a:gd name="T3" fmla="*/ 46 h 91"/>
                  <a:gd name="T4" fmla="*/ 91 w 92"/>
                  <a:gd name="T5" fmla="*/ 37 h 91"/>
                  <a:gd name="T6" fmla="*/ 88 w 92"/>
                  <a:gd name="T7" fmla="*/ 27 h 91"/>
                  <a:gd name="T8" fmla="*/ 84 w 92"/>
                  <a:gd name="T9" fmla="*/ 19 h 91"/>
                  <a:gd name="T10" fmla="*/ 78 w 92"/>
                  <a:gd name="T11" fmla="*/ 13 h 91"/>
                  <a:gd name="T12" fmla="*/ 72 w 92"/>
                  <a:gd name="T13" fmla="*/ 7 h 91"/>
                  <a:gd name="T14" fmla="*/ 64 w 92"/>
                  <a:gd name="T15" fmla="*/ 3 h 91"/>
                  <a:gd name="T16" fmla="*/ 55 w 92"/>
                  <a:gd name="T17" fmla="*/ 1 h 91"/>
                  <a:gd name="T18" fmla="*/ 46 w 92"/>
                  <a:gd name="T19" fmla="*/ 0 h 91"/>
                  <a:gd name="T20" fmla="*/ 46 w 92"/>
                  <a:gd name="T21" fmla="*/ 0 h 91"/>
                  <a:gd name="T22" fmla="*/ 37 w 92"/>
                  <a:gd name="T23" fmla="*/ 1 h 91"/>
                  <a:gd name="T24" fmla="*/ 28 w 92"/>
                  <a:gd name="T25" fmla="*/ 3 h 91"/>
                  <a:gd name="T26" fmla="*/ 20 w 92"/>
                  <a:gd name="T27" fmla="*/ 7 h 91"/>
                  <a:gd name="T28" fmla="*/ 13 w 92"/>
                  <a:gd name="T29" fmla="*/ 13 h 91"/>
                  <a:gd name="T30" fmla="*/ 8 w 92"/>
                  <a:gd name="T31" fmla="*/ 19 h 91"/>
                  <a:gd name="T32" fmla="*/ 4 w 92"/>
                  <a:gd name="T33" fmla="*/ 27 h 91"/>
                  <a:gd name="T34" fmla="*/ 1 w 92"/>
                  <a:gd name="T35" fmla="*/ 37 h 91"/>
                  <a:gd name="T36" fmla="*/ 0 w 92"/>
                  <a:gd name="T37" fmla="*/ 46 h 91"/>
                  <a:gd name="T38" fmla="*/ 0 w 92"/>
                  <a:gd name="T39" fmla="*/ 46 h 91"/>
                  <a:gd name="T40" fmla="*/ 1 w 92"/>
                  <a:gd name="T41" fmla="*/ 55 h 91"/>
                  <a:gd name="T42" fmla="*/ 4 w 92"/>
                  <a:gd name="T43" fmla="*/ 63 h 91"/>
                  <a:gd name="T44" fmla="*/ 8 w 92"/>
                  <a:gd name="T45" fmla="*/ 72 h 91"/>
                  <a:gd name="T46" fmla="*/ 13 w 92"/>
                  <a:gd name="T47" fmla="*/ 78 h 91"/>
                  <a:gd name="T48" fmla="*/ 20 w 92"/>
                  <a:gd name="T49" fmla="*/ 84 h 91"/>
                  <a:gd name="T50" fmla="*/ 28 w 92"/>
                  <a:gd name="T51" fmla="*/ 88 h 91"/>
                  <a:gd name="T52" fmla="*/ 37 w 92"/>
                  <a:gd name="T53" fmla="*/ 90 h 91"/>
                  <a:gd name="T54" fmla="*/ 46 w 92"/>
                  <a:gd name="T55" fmla="*/ 91 h 91"/>
                  <a:gd name="T56" fmla="*/ 46 w 92"/>
                  <a:gd name="T57" fmla="*/ 91 h 91"/>
                  <a:gd name="T58" fmla="*/ 55 w 92"/>
                  <a:gd name="T59" fmla="*/ 90 h 91"/>
                  <a:gd name="T60" fmla="*/ 64 w 92"/>
                  <a:gd name="T61" fmla="*/ 88 h 91"/>
                  <a:gd name="T62" fmla="*/ 72 w 92"/>
                  <a:gd name="T63" fmla="*/ 84 h 91"/>
                  <a:gd name="T64" fmla="*/ 78 w 92"/>
                  <a:gd name="T65" fmla="*/ 78 h 91"/>
                  <a:gd name="T66" fmla="*/ 84 w 92"/>
                  <a:gd name="T67" fmla="*/ 72 h 91"/>
                  <a:gd name="T68" fmla="*/ 88 w 92"/>
                  <a:gd name="T69" fmla="*/ 63 h 91"/>
                  <a:gd name="T70" fmla="*/ 91 w 92"/>
                  <a:gd name="T71" fmla="*/ 55 h 91"/>
                  <a:gd name="T72" fmla="*/ 92 w 92"/>
                  <a:gd name="T73" fmla="*/ 46 h 91"/>
                  <a:gd name="T74" fmla="*/ 92 w 92"/>
                  <a:gd name="T75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91">
                    <a:moveTo>
                      <a:pt x="92" y="46"/>
                    </a:moveTo>
                    <a:lnTo>
                      <a:pt x="92" y="46"/>
                    </a:lnTo>
                    <a:lnTo>
                      <a:pt x="91" y="37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0" y="7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8" y="72"/>
                    </a:lnTo>
                    <a:lnTo>
                      <a:pt x="13" y="78"/>
                    </a:lnTo>
                    <a:lnTo>
                      <a:pt x="20" y="84"/>
                    </a:lnTo>
                    <a:lnTo>
                      <a:pt x="28" y="88"/>
                    </a:lnTo>
                    <a:lnTo>
                      <a:pt x="37" y="90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55" y="90"/>
                    </a:lnTo>
                    <a:lnTo>
                      <a:pt x="64" y="88"/>
                    </a:lnTo>
                    <a:lnTo>
                      <a:pt x="72" y="84"/>
                    </a:lnTo>
                    <a:lnTo>
                      <a:pt x="78" y="78"/>
                    </a:lnTo>
                    <a:lnTo>
                      <a:pt x="84" y="72"/>
                    </a:lnTo>
                    <a:lnTo>
                      <a:pt x="88" y="63"/>
                    </a:lnTo>
                    <a:lnTo>
                      <a:pt x="91" y="55"/>
                    </a:lnTo>
                    <a:lnTo>
                      <a:pt x="92" y="46"/>
                    </a:lnTo>
                    <a:lnTo>
                      <a:pt x="92" y="4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8" name="Freeform 243"/>
              <p:cNvSpPr>
                <a:spLocks/>
              </p:cNvSpPr>
              <p:nvPr/>
            </p:nvSpPr>
            <p:spPr bwMode="auto">
              <a:xfrm>
                <a:off x="1461" y="1628"/>
                <a:ext cx="173" cy="24"/>
              </a:xfrm>
              <a:custGeom>
                <a:avLst/>
                <a:gdLst>
                  <a:gd name="T0" fmla="*/ 161 w 173"/>
                  <a:gd name="T1" fmla="*/ 0 h 24"/>
                  <a:gd name="T2" fmla="*/ 11 w 173"/>
                  <a:gd name="T3" fmla="*/ 0 h 24"/>
                  <a:gd name="T4" fmla="*/ 11 w 173"/>
                  <a:gd name="T5" fmla="*/ 0 h 24"/>
                  <a:gd name="T6" fmla="*/ 7 w 173"/>
                  <a:gd name="T7" fmla="*/ 1 h 24"/>
                  <a:gd name="T8" fmla="*/ 3 w 173"/>
                  <a:gd name="T9" fmla="*/ 3 h 24"/>
                  <a:gd name="T10" fmla="*/ 0 w 173"/>
                  <a:gd name="T11" fmla="*/ 7 h 24"/>
                  <a:gd name="T12" fmla="*/ 0 w 173"/>
                  <a:gd name="T13" fmla="*/ 12 h 24"/>
                  <a:gd name="T14" fmla="*/ 0 w 173"/>
                  <a:gd name="T15" fmla="*/ 12 h 24"/>
                  <a:gd name="T16" fmla="*/ 0 w 173"/>
                  <a:gd name="T17" fmla="*/ 17 h 24"/>
                  <a:gd name="T18" fmla="*/ 3 w 173"/>
                  <a:gd name="T19" fmla="*/ 21 h 24"/>
                  <a:gd name="T20" fmla="*/ 7 w 173"/>
                  <a:gd name="T21" fmla="*/ 23 h 24"/>
                  <a:gd name="T22" fmla="*/ 11 w 173"/>
                  <a:gd name="T23" fmla="*/ 24 h 24"/>
                  <a:gd name="T24" fmla="*/ 161 w 173"/>
                  <a:gd name="T25" fmla="*/ 24 h 24"/>
                  <a:gd name="T26" fmla="*/ 161 w 173"/>
                  <a:gd name="T27" fmla="*/ 24 h 24"/>
                  <a:gd name="T28" fmla="*/ 166 w 173"/>
                  <a:gd name="T29" fmla="*/ 23 h 24"/>
                  <a:gd name="T30" fmla="*/ 170 w 173"/>
                  <a:gd name="T31" fmla="*/ 21 h 24"/>
                  <a:gd name="T32" fmla="*/ 172 w 173"/>
                  <a:gd name="T33" fmla="*/ 17 h 24"/>
                  <a:gd name="T34" fmla="*/ 173 w 173"/>
                  <a:gd name="T35" fmla="*/ 12 h 24"/>
                  <a:gd name="T36" fmla="*/ 173 w 173"/>
                  <a:gd name="T37" fmla="*/ 12 h 24"/>
                  <a:gd name="T38" fmla="*/ 172 w 173"/>
                  <a:gd name="T39" fmla="*/ 7 h 24"/>
                  <a:gd name="T40" fmla="*/ 170 w 173"/>
                  <a:gd name="T41" fmla="*/ 3 h 24"/>
                  <a:gd name="T42" fmla="*/ 166 w 173"/>
                  <a:gd name="T43" fmla="*/ 1 h 24"/>
                  <a:gd name="T44" fmla="*/ 161 w 173"/>
                  <a:gd name="T45" fmla="*/ 0 h 24"/>
                  <a:gd name="T46" fmla="*/ 161 w 173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3" h="24">
                    <a:moveTo>
                      <a:pt x="161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1" y="24"/>
                    </a:lnTo>
                    <a:lnTo>
                      <a:pt x="161" y="24"/>
                    </a:lnTo>
                    <a:lnTo>
                      <a:pt x="161" y="24"/>
                    </a:lnTo>
                    <a:lnTo>
                      <a:pt x="166" y="23"/>
                    </a:lnTo>
                    <a:lnTo>
                      <a:pt x="170" y="21"/>
                    </a:lnTo>
                    <a:lnTo>
                      <a:pt x="172" y="17"/>
                    </a:lnTo>
                    <a:lnTo>
                      <a:pt x="173" y="12"/>
                    </a:lnTo>
                    <a:lnTo>
                      <a:pt x="173" y="12"/>
                    </a:lnTo>
                    <a:lnTo>
                      <a:pt x="172" y="7"/>
                    </a:lnTo>
                    <a:lnTo>
                      <a:pt x="170" y="3"/>
                    </a:lnTo>
                    <a:lnTo>
                      <a:pt x="166" y="1"/>
                    </a:lnTo>
                    <a:lnTo>
                      <a:pt x="161" y="0"/>
                    </a:lnTo>
                    <a:lnTo>
                      <a:pt x="161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09" name="Freeform 244"/>
              <p:cNvSpPr>
                <a:spLocks noEditPoints="1"/>
              </p:cNvSpPr>
              <p:nvPr/>
            </p:nvSpPr>
            <p:spPr bwMode="auto">
              <a:xfrm>
                <a:off x="1332" y="1456"/>
                <a:ext cx="307" cy="156"/>
              </a:xfrm>
              <a:custGeom>
                <a:avLst/>
                <a:gdLst>
                  <a:gd name="T0" fmla="*/ 206 w 307"/>
                  <a:gd name="T1" fmla="*/ 7 h 156"/>
                  <a:gd name="T2" fmla="*/ 204 w 307"/>
                  <a:gd name="T3" fmla="*/ 2 h 156"/>
                  <a:gd name="T4" fmla="*/ 199 w 307"/>
                  <a:gd name="T5" fmla="*/ 0 h 156"/>
                  <a:gd name="T6" fmla="*/ 193 w 307"/>
                  <a:gd name="T7" fmla="*/ 5 h 156"/>
                  <a:gd name="T8" fmla="*/ 192 w 307"/>
                  <a:gd name="T9" fmla="*/ 47 h 156"/>
                  <a:gd name="T10" fmla="*/ 57 w 307"/>
                  <a:gd name="T11" fmla="*/ 43 h 156"/>
                  <a:gd name="T12" fmla="*/ 48 w 307"/>
                  <a:gd name="T13" fmla="*/ 32 h 156"/>
                  <a:gd name="T14" fmla="*/ 35 w 307"/>
                  <a:gd name="T15" fmla="*/ 27 h 156"/>
                  <a:gd name="T16" fmla="*/ 24 w 307"/>
                  <a:gd name="T17" fmla="*/ 27 h 156"/>
                  <a:gd name="T18" fmla="*/ 10 w 307"/>
                  <a:gd name="T19" fmla="*/ 36 h 156"/>
                  <a:gd name="T20" fmla="*/ 1 w 307"/>
                  <a:gd name="T21" fmla="*/ 50 h 156"/>
                  <a:gd name="T22" fmla="*/ 1 w 307"/>
                  <a:gd name="T23" fmla="*/ 62 h 156"/>
                  <a:gd name="T24" fmla="*/ 10 w 307"/>
                  <a:gd name="T25" fmla="*/ 78 h 156"/>
                  <a:gd name="T26" fmla="*/ 24 w 307"/>
                  <a:gd name="T27" fmla="*/ 86 h 156"/>
                  <a:gd name="T28" fmla="*/ 38 w 307"/>
                  <a:gd name="T29" fmla="*/ 85 h 156"/>
                  <a:gd name="T30" fmla="*/ 56 w 307"/>
                  <a:gd name="T31" fmla="*/ 73 h 156"/>
                  <a:gd name="T32" fmla="*/ 90 w 307"/>
                  <a:gd name="T33" fmla="*/ 85 h 156"/>
                  <a:gd name="T34" fmla="*/ 127 w 307"/>
                  <a:gd name="T35" fmla="*/ 110 h 156"/>
                  <a:gd name="T36" fmla="*/ 140 w 307"/>
                  <a:gd name="T37" fmla="*/ 137 h 156"/>
                  <a:gd name="T38" fmla="*/ 163 w 307"/>
                  <a:gd name="T39" fmla="*/ 155 h 156"/>
                  <a:gd name="T40" fmla="*/ 172 w 307"/>
                  <a:gd name="T41" fmla="*/ 156 h 156"/>
                  <a:gd name="T42" fmla="*/ 253 w 307"/>
                  <a:gd name="T43" fmla="*/ 155 h 156"/>
                  <a:gd name="T44" fmla="*/ 288 w 307"/>
                  <a:gd name="T45" fmla="*/ 144 h 156"/>
                  <a:gd name="T46" fmla="*/ 306 w 307"/>
                  <a:gd name="T47" fmla="*/ 122 h 156"/>
                  <a:gd name="T48" fmla="*/ 307 w 307"/>
                  <a:gd name="T49" fmla="*/ 114 h 156"/>
                  <a:gd name="T50" fmla="*/ 302 w 307"/>
                  <a:gd name="T51" fmla="*/ 99 h 156"/>
                  <a:gd name="T52" fmla="*/ 278 w 307"/>
                  <a:gd name="T53" fmla="*/ 72 h 156"/>
                  <a:gd name="T54" fmla="*/ 242 w 307"/>
                  <a:gd name="T55" fmla="*/ 51 h 156"/>
                  <a:gd name="T56" fmla="*/ 219 w 307"/>
                  <a:gd name="T57" fmla="*/ 47 h 156"/>
                  <a:gd name="T58" fmla="*/ 30 w 307"/>
                  <a:gd name="T59" fmla="*/ 78 h 156"/>
                  <a:gd name="T60" fmla="*/ 19 w 307"/>
                  <a:gd name="T61" fmla="*/ 74 h 156"/>
                  <a:gd name="T62" fmla="*/ 11 w 307"/>
                  <a:gd name="T63" fmla="*/ 64 h 156"/>
                  <a:gd name="T64" fmla="*/ 10 w 307"/>
                  <a:gd name="T65" fmla="*/ 56 h 156"/>
                  <a:gd name="T66" fmla="*/ 13 w 307"/>
                  <a:gd name="T67" fmla="*/ 45 h 156"/>
                  <a:gd name="T68" fmla="*/ 22 w 307"/>
                  <a:gd name="T69" fmla="*/ 37 h 156"/>
                  <a:gd name="T70" fmla="*/ 30 w 307"/>
                  <a:gd name="T71" fmla="*/ 36 h 156"/>
                  <a:gd name="T72" fmla="*/ 46 w 307"/>
                  <a:gd name="T73" fmla="*/ 43 h 156"/>
                  <a:gd name="T74" fmla="*/ 30 w 307"/>
                  <a:gd name="T75" fmla="*/ 47 h 156"/>
                  <a:gd name="T76" fmla="*/ 30 w 307"/>
                  <a:gd name="T77" fmla="*/ 47 h 156"/>
                  <a:gd name="T78" fmla="*/ 23 w 307"/>
                  <a:gd name="T79" fmla="*/ 53 h 156"/>
                  <a:gd name="T80" fmla="*/ 23 w 307"/>
                  <a:gd name="T81" fmla="*/ 58 h 156"/>
                  <a:gd name="T82" fmla="*/ 28 w 307"/>
                  <a:gd name="T83" fmla="*/ 63 h 156"/>
                  <a:gd name="T84" fmla="*/ 47 w 307"/>
                  <a:gd name="T85" fmla="*/ 69 h 156"/>
                  <a:gd name="T86" fmla="*/ 35 w 307"/>
                  <a:gd name="T87" fmla="*/ 77 h 156"/>
                  <a:gd name="T88" fmla="*/ 215 w 307"/>
                  <a:gd name="T89" fmla="*/ 99 h 156"/>
                  <a:gd name="T90" fmla="*/ 219 w 307"/>
                  <a:gd name="T91" fmla="*/ 60 h 156"/>
                  <a:gd name="T92" fmla="*/ 238 w 307"/>
                  <a:gd name="T93" fmla="*/ 64 h 156"/>
                  <a:gd name="T94" fmla="*/ 266 w 307"/>
                  <a:gd name="T95" fmla="*/ 80 h 156"/>
                  <a:gd name="T96" fmla="*/ 285 w 307"/>
                  <a:gd name="T97" fmla="*/ 9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7" h="156">
                    <a:moveTo>
                      <a:pt x="219" y="47"/>
                    </a:moveTo>
                    <a:lnTo>
                      <a:pt x="206" y="47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06" y="5"/>
                    </a:lnTo>
                    <a:lnTo>
                      <a:pt x="204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6" y="1"/>
                    </a:lnTo>
                    <a:lnTo>
                      <a:pt x="194" y="2"/>
                    </a:lnTo>
                    <a:lnTo>
                      <a:pt x="193" y="5"/>
                    </a:lnTo>
                    <a:lnTo>
                      <a:pt x="192" y="7"/>
                    </a:lnTo>
                    <a:lnTo>
                      <a:pt x="192" y="47"/>
                    </a:lnTo>
                    <a:lnTo>
                      <a:pt x="192" y="47"/>
                    </a:lnTo>
                    <a:lnTo>
                      <a:pt x="59" y="47"/>
                    </a:lnTo>
                    <a:lnTo>
                      <a:pt x="59" y="47"/>
                    </a:lnTo>
                    <a:lnTo>
                      <a:pt x="57" y="43"/>
                    </a:lnTo>
                    <a:lnTo>
                      <a:pt x="55" y="39"/>
                    </a:lnTo>
                    <a:lnTo>
                      <a:pt x="52" y="36"/>
                    </a:lnTo>
                    <a:lnTo>
                      <a:pt x="48" y="32"/>
                    </a:lnTo>
                    <a:lnTo>
                      <a:pt x="45" y="30"/>
                    </a:lnTo>
                    <a:lnTo>
                      <a:pt x="39" y="28"/>
                    </a:lnTo>
                    <a:lnTo>
                      <a:pt x="35" y="27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4" y="27"/>
                    </a:lnTo>
                    <a:lnTo>
                      <a:pt x="19" y="29"/>
                    </a:lnTo>
                    <a:lnTo>
                      <a:pt x="14" y="31"/>
                    </a:lnTo>
                    <a:lnTo>
                      <a:pt x="10" y="36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62"/>
                    </a:lnTo>
                    <a:lnTo>
                      <a:pt x="3" y="68"/>
                    </a:lnTo>
                    <a:lnTo>
                      <a:pt x="6" y="73"/>
                    </a:lnTo>
                    <a:lnTo>
                      <a:pt x="10" y="78"/>
                    </a:lnTo>
                    <a:lnTo>
                      <a:pt x="14" y="81"/>
                    </a:lnTo>
                    <a:lnTo>
                      <a:pt x="19" y="84"/>
                    </a:lnTo>
                    <a:lnTo>
                      <a:pt x="24" y="86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38" y="85"/>
                    </a:lnTo>
                    <a:lnTo>
                      <a:pt x="45" y="82"/>
                    </a:lnTo>
                    <a:lnTo>
                      <a:pt x="51" y="78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72" y="78"/>
                    </a:lnTo>
                    <a:lnTo>
                      <a:pt x="90" y="85"/>
                    </a:lnTo>
                    <a:lnTo>
                      <a:pt x="126" y="99"/>
                    </a:lnTo>
                    <a:lnTo>
                      <a:pt x="126" y="99"/>
                    </a:lnTo>
                    <a:lnTo>
                      <a:pt x="127" y="110"/>
                    </a:lnTo>
                    <a:lnTo>
                      <a:pt x="129" y="119"/>
                    </a:lnTo>
                    <a:lnTo>
                      <a:pt x="134" y="129"/>
                    </a:lnTo>
                    <a:lnTo>
                      <a:pt x="140" y="137"/>
                    </a:lnTo>
                    <a:lnTo>
                      <a:pt x="146" y="146"/>
                    </a:lnTo>
                    <a:lnTo>
                      <a:pt x="155" y="151"/>
                    </a:lnTo>
                    <a:lnTo>
                      <a:pt x="163" y="155"/>
                    </a:lnTo>
                    <a:lnTo>
                      <a:pt x="167" y="156"/>
                    </a:lnTo>
                    <a:lnTo>
                      <a:pt x="172" y="156"/>
                    </a:lnTo>
                    <a:lnTo>
                      <a:pt x="172" y="156"/>
                    </a:lnTo>
                    <a:lnTo>
                      <a:pt x="238" y="156"/>
                    </a:lnTo>
                    <a:lnTo>
                      <a:pt x="238" y="156"/>
                    </a:lnTo>
                    <a:lnTo>
                      <a:pt x="253" y="155"/>
                    </a:lnTo>
                    <a:lnTo>
                      <a:pt x="267" y="153"/>
                    </a:lnTo>
                    <a:lnTo>
                      <a:pt x="278" y="149"/>
                    </a:lnTo>
                    <a:lnTo>
                      <a:pt x="288" y="144"/>
                    </a:lnTo>
                    <a:lnTo>
                      <a:pt x="297" y="137"/>
                    </a:lnTo>
                    <a:lnTo>
                      <a:pt x="302" y="130"/>
                    </a:lnTo>
                    <a:lnTo>
                      <a:pt x="306" y="122"/>
                    </a:lnTo>
                    <a:lnTo>
                      <a:pt x="307" y="118"/>
                    </a:lnTo>
                    <a:lnTo>
                      <a:pt x="307" y="114"/>
                    </a:lnTo>
                    <a:lnTo>
                      <a:pt x="307" y="114"/>
                    </a:lnTo>
                    <a:lnTo>
                      <a:pt x="306" y="110"/>
                    </a:lnTo>
                    <a:lnTo>
                      <a:pt x="305" y="104"/>
                    </a:lnTo>
                    <a:lnTo>
                      <a:pt x="302" y="99"/>
                    </a:lnTo>
                    <a:lnTo>
                      <a:pt x="299" y="93"/>
                    </a:lnTo>
                    <a:lnTo>
                      <a:pt x="289" y="83"/>
                    </a:lnTo>
                    <a:lnTo>
                      <a:pt x="278" y="72"/>
                    </a:lnTo>
                    <a:lnTo>
                      <a:pt x="265" y="62"/>
                    </a:lnTo>
                    <a:lnTo>
                      <a:pt x="249" y="54"/>
                    </a:lnTo>
                    <a:lnTo>
                      <a:pt x="242" y="51"/>
                    </a:lnTo>
                    <a:lnTo>
                      <a:pt x="234" y="49"/>
                    </a:lnTo>
                    <a:lnTo>
                      <a:pt x="227" y="48"/>
                    </a:lnTo>
                    <a:lnTo>
                      <a:pt x="219" y="47"/>
                    </a:lnTo>
                    <a:lnTo>
                      <a:pt x="219" y="47"/>
                    </a:lnTo>
                    <a:close/>
                    <a:moveTo>
                      <a:pt x="30" y="78"/>
                    </a:moveTo>
                    <a:lnTo>
                      <a:pt x="30" y="78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19" y="74"/>
                    </a:lnTo>
                    <a:lnTo>
                      <a:pt x="16" y="72"/>
                    </a:lnTo>
                    <a:lnTo>
                      <a:pt x="13" y="68"/>
                    </a:lnTo>
                    <a:lnTo>
                      <a:pt x="11" y="64"/>
                    </a:lnTo>
                    <a:lnTo>
                      <a:pt x="10" y="60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2"/>
                    </a:lnTo>
                    <a:lnTo>
                      <a:pt x="11" y="48"/>
                    </a:lnTo>
                    <a:lnTo>
                      <a:pt x="13" y="45"/>
                    </a:lnTo>
                    <a:lnTo>
                      <a:pt x="16" y="42"/>
                    </a:lnTo>
                    <a:lnTo>
                      <a:pt x="19" y="39"/>
                    </a:lnTo>
                    <a:lnTo>
                      <a:pt x="22" y="37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6" y="37"/>
                    </a:lnTo>
                    <a:lnTo>
                      <a:pt x="42" y="39"/>
                    </a:lnTo>
                    <a:lnTo>
                      <a:pt x="46" y="43"/>
                    </a:lnTo>
                    <a:lnTo>
                      <a:pt x="50" y="47"/>
                    </a:lnTo>
                    <a:lnTo>
                      <a:pt x="5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30" y="47"/>
                    </a:lnTo>
                    <a:lnTo>
                      <a:pt x="27" y="48"/>
                    </a:lnTo>
                    <a:lnTo>
                      <a:pt x="24" y="50"/>
                    </a:lnTo>
                    <a:lnTo>
                      <a:pt x="23" y="53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3" y="58"/>
                    </a:lnTo>
                    <a:lnTo>
                      <a:pt x="24" y="60"/>
                    </a:lnTo>
                    <a:lnTo>
                      <a:pt x="25" y="62"/>
                    </a:lnTo>
                    <a:lnTo>
                      <a:pt x="28" y="63"/>
                    </a:lnTo>
                    <a:lnTo>
                      <a:pt x="28" y="63"/>
                    </a:lnTo>
                    <a:lnTo>
                      <a:pt x="47" y="69"/>
                    </a:lnTo>
                    <a:lnTo>
                      <a:pt x="47" y="69"/>
                    </a:lnTo>
                    <a:lnTo>
                      <a:pt x="44" y="73"/>
                    </a:lnTo>
                    <a:lnTo>
                      <a:pt x="39" y="76"/>
                    </a:lnTo>
                    <a:lnTo>
                      <a:pt x="35" y="77"/>
                    </a:lnTo>
                    <a:lnTo>
                      <a:pt x="30" y="78"/>
                    </a:lnTo>
                    <a:lnTo>
                      <a:pt x="30" y="78"/>
                    </a:lnTo>
                    <a:close/>
                    <a:moveTo>
                      <a:pt x="215" y="99"/>
                    </a:moveTo>
                    <a:lnTo>
                      <a:pt x="201" y="60"/>
                    </a:lnTo>
                    <a:lnTo>
                      <a:pt x="201" y="60"/>
                    </a:lnTo>
                    <a:lnTo>
                      <a:pt x="219" y="60"/>
                    </a:lnTo>
                    <a:lnTo>
                      <a:pt x="219" y="60"/>
                    </a:lnTo>
                    <a:lnTo>
                      <a:pt x="229" y="61"/>
                    </a:lnTo>
                    <a:lnTo>
                      <a:pt x="238" y="64"/>
                    </a:lnTo>
                    <a:lnTo>
                      <a:pt x="248" y="68"/>
                    </a:lnTo>
                    <a:lnTo>
                      <a:pt x="256" y="74"/>
                    </a:lnTo>
                    <a:lnTo>
                      <a:pt x="266" y="80"/>
                    </a:lnTo>
                    <a:lnTo>
                      <a:pt x="273" y="86"/>
                    </a:lnTo>
                    <a:lnTo>
                      <a:pt x="280" y="93"/>
                    </a:lnTo>
                    <a:lnTo>
                      <a:pt x="285" y="99"/>
                    </a:lnTo>
                    <a:lnTo>
                      <a:pt x="215" y="9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0" name="Freeform 245"/>
              <p:cNvSpPr>
                <a:spLocks/>
              </p:cNvSpPr>
              <p:nvPr/>
            </p:nvSpPr>
            <p:spPr bwMode="auto">
              <a:xfrm>
                <a:off x="1401" y="1469"/>
                <a:ext cx="111" cy="12"/>
              </a:xfrm>
              <a:custGeom>
                <a:avLst/>
                <a:gdLst>
                  <a:gd name="T0" fmla="*/ 111 w 111"/>
                  <a:gd name="T1" fmla="*/ 12 h 12"/>
                  <a:gd name="T2" fmla="*/ 111 w 111"/>
                  <a:gd name="T3" fmla="*/ 12 h 12"/>
                  <a:gd name="T4" fmla="*/ 5 w 111"/>
                  <a:gd name="T5" fmla="*/ 12 h 12"/>
                  <a:gd name="T6" fmla="*/ 5 w 111"/>
                  <a:gd name="T7" fmla="*/ 12 h 12"/>
                  <a:gd name="T8" fmla="*/ 5 w 111"/>
                  <a:gd name="T9" fmla="*/ 12 h 12"/>
                  <a:gd name="T10" fmla="*/ 3 w 111"/>
                  <a:gd name="T11" fmla="*/ 11 h 12"/>
                  <a:gd name="T12" fmla="*/ 1 w 111"/>
                  <a:gd name="T13" fmla="*/ 10 h 12"/>
                  <a:gd name="T14" fmla="*/ 0 w 111"/>
                  <a:gd name="T15" fmla="*/ 8 h 12"/>
                  <a:gd name="T16" fmla="*/ 0 w 111"/>
                  <a:gd name="T17" fmla="*/ 6 h 12"/>
                  <a:gd name="T18" fmla="*/ 0 w 111"/>
                  <a:gd name="T19" fmla="*/ 6 h 12"/>
                  <a:gd name="T20" fmla="*/ 0 w 111"/>
                  <a:gd name="T21" fmla="*/ 6 h 12"/>
                  <a:gd name="T22" fmla="*/ 0 w 111"/>
                  <a:gd name="T23" fmla="*/ 4 h 12"/>
                  <a:gd name="T24" fmla="*/ 1 w 111"/>
                  <a:gd name="T25" fmla="*/ 2 h 12"/>
                  <a:gd name="T26" fmla="*/ 3 w 111"/>
                  <a:gd name="T27" fmla="*/ 1 h 12"/>
                  <a:gd name="T28" fmla="*/ 5 w 111"/>
                  <a:gd name="T29" fmla="*/ 0 h 12"/>
                  <a:gd name="T30" fmla="*/ 5 w 111"/>
                  <a:gd name="T31" fmla="*/ 0 h 12"/>
                  <a:gd name="T32" fmla="*/ 111 w 111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2">
                    <a:moveTo>
                      <a:pt x="111" y="12"/>
                    </a:moveTo>
                    <a:lnTo>
                      <a:pt x="111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1" name="Freeform 246"/>
              <p:cNvSpPr>
                <a:spLocks/>
              </p:cNvSpPr>
              <p:nvPr/>
            </p:nvSpPr>
            <p:spPr bwMode="auto">
              <a:xfrm>
                <a:off x="1549" y="1469"/>
                <a:ext cx="113" cy="12"/>
              </a:xfrm>
              <a:custGeom>
                <a:avLst/>
                <a:gdLst>
                  <a:gd name="T0" fmla="*/ 0 w 113"/>
                  <a:gd name="T1" fmla="*/ 0 h 12"/>
                  <a:gd name="T2" fmla="*/ 0 w 113"/>
                  <a:gd name="T3" fmla="*/ 0 h 12"/>
                  <a:gd name="T4" fmla="*/ 106 w 113"/>
                  <a:gd name="T5" fmla="*/ 0 h 12"/>
                  <a:gd name="T6" fmla="*/ 106 w 113"/>
                  <a:gd name="T7" fmla="*/ 0 h 12"/>
                  <a:gd name="T8" fmla="*/ 108 w 113"/>
                  <a:gd name="T9" fmla="*/ 1 h 12"/>
                  <a:gd name="T10" fmla="*/ 110 w 113"/>
                  <a:gd name="T11" fmla="*/ 2 h 12"/>
                  <a:gd name="T12" fmla="*/ 113 w 113"/>
                  <a:gd name="T13" fmla="*/ 4 h 12"/>
                  <a:gd name="T14" fmla="*/ 113 w 113"/>
                  <a:gd name="T15" fmla="*/ 6 h 12"/>
                  <a:gd name="T16" fmla="*/ 113 w 113"/>
                  <a:gd name="T17" fmla="*/ 6 h 12"/>
                  <a:gd name="T18" fmla="*/ 113 w 113"/>
                  <a:gd name="T19" fmla="*/ 6 h 12"/>
                  <a:gd name="T20" fmla="*/ 113 w 113"/>
                  <a:gd name="T21" fmla="*/ 8 h 12"/>
                  <a:gd name="T22" fmla="*/ 110 w 113"/>
                  <a:gd name="T23" fmla="*/ 10 h 12"/>
                  <a:gd name="T24" fmla="*/ 108 w 113"/>
                  <a:gd name="T25" fmla="*/ 11 h 12"/>
                  <a:gd name="T26" fmla="*/ 106 w 113"/>
                  <a:gd name="T27" fmla="*/ 12 h 12"/>
                  <a:gd name="T28" fmla="*/ 106 w 113"/>
                  <a:gd name="T29" fmla="*/ 12 h 12"/>
                  <a:gd name="T30" fmla="*/ 0 w 113"/>
                  <a:gd name="T31" fmla="*/ 12 h 12"/>
                  <a:gd name="T32" fmla="*/ 0 w 113"/>
                  <a:gd name="T3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2">
                    <a:moveTo>
                      <a:pt x="0" y="0"/>
                    </a:moveTo>
                    <a:lnTo>
                      <a:pt x="0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8" y="1"/>
                    </a:lnTo>
                    <a:lnTo>
                      <a:pt x="110" y="2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0" y="10"/>
                    </a:lnTo>
                    <a:lnTo>
                      <a:pt x="108" y="11"/>
                    </a:lnTo>
                    <a:lnTo>
                      <a:pt x="106" y="12"/>
                    </a:lnTo>
                    <a:lnTo>
                      <a:pt x="106" y="12"/>
                    </a:lnTo>
                    <a:lnTo>
                      <a:pt x="0" y="12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2" name="Freeform 247"/>
              <p:cNvSpPr>
                <a:spLocks noEditPoints="1"/>
              </p:cNvSpPr>
              <p:nvPr/>
            </p:nvSpPr>
            <p:spPr bwMode="auto">
              <a:xfrm>
                <a:off x="1081" y="760"/>
                <a:ext cx="229" cy="224"/>
              </a:xfrm>
              <a:custGeom>
                <a:avLst/>
                <a:gdLst>
                  <a:gd name="T0" fmla="*/ 10 w 229"/>
                  <a:gd name="T1" fmla="*/ 223 h 224"/>
                  <a:gd name="T2" fmla="*/ 1 w 229"/>
                  <a:gd name="T3" fmla="*/ 209 h 224"/>
                  <a:gd name="T4" fmla="*/ 0 w 229"/>
                  <a:gd name="T5" fmla="*/ 42 h 224"/>
                  <a:gd name="T6" fmla="*/ 3 w 229"/>
                  <a:gd name="T7" fmla="*/ 33 h 224"/>
                  <a:gd name="T8" fmla="*/ 13 w 229"/>
                  <a:gd name="T9" fmla="*/ 22 h 224"/>
                  <a:gd name="T10" fmla="*/ 34 w 229"/>
                  <a:gd name="T11" fmla="*/ 10 h 224"/>
                  <a:gd name="T12" fmla="*/ 76 w 229"/>
                  <a:gd name="T13" fmla="*/ 2 h 224"/>
                  <a:gd name="T14" fmla="*/ 115 w 229"/>
                  <a:gd name="T15" fmla="*/ 0 h 224"/>
                  <a:gd name="T16" fmla="*/ 170 w 229"/>
                  <a:gd name="T17" fmla="*/ 4 h 224"/>
                  <a:gd name="T18" fmla="*/ 204 w 229"/>
                  <a:gd name="T19" fmla="*/ 14 h 224"/>
                  <a:gd name="T20" fmla="*/ 222 w 229"/>
                  <a:gd name="T21" fmla="*/ 25 h 224"/>
                  <a:gd name="T22" fmla="*/ 228 w 229"/>
                  <a:gd name="T23" fmla="*/ 36 h 224"/>
                  <a:gd name="T24" fmla="*/ 229 w 229"/>
                  <a:gd name="T25" fmla="*/ 200 h 224"/>
                  <a:gd name="T26" fmla="*/ 226 w 229"/>
                  <a:gd name="T27" fmla="*/ 216 h 224"/>
                  <a:gd name="T28" fmla="*/ 217 w 229"/>
                  <a:gd name="T29" fmla="*/ 224 h 224"/>
                  <a:gd name="T30" fmla="*/ 12 w 229"/>
                  <a:gd name="T31" fmla="*/ 224 h 224"/>
                  <a:gd name="T32" fmla="*/ 211 w 229"/>
                  <a:gd name="T33" fmla="*/ 42 h 224"/>
                  <a:gd name="T34" fmla="*/ 204 w 229"/>
                  <a:gd name="T35" fmla="*/ 38 h 224"/>
                  <a:gd name="T36" fmla="*/ 23 w 229"/>
                  <a:gd name="T37" fmla="*/ 38 h 224"/>
                  <a:gd name="T38" fmla="*/ 18 w 229"/>
                  <a:gd name="T39" fmla="*/ 46 h 224"/>
                  <a:gd name="T40" fmla="*/ 19 w 229"/>
                  <a:gd name="T41" fmla="*/ 133 h 224"/>
                  <a:gd name="T42" fmla="*/ 26 w 229"/>
                  <a:gd name="T43" fmla="*/ 138 h 224"/>
                  <a:gd name="T44" fmla="*/ 207 w 229"/>
                  <a:gd name="T45" fmla="*/ 137 h 224"/>
                  <a:gd name="T46" fmla="*/ 211 w 229"/>
                  <a:gd name="T47" fmla="*/ 130 h 224"/>
                  <a:gd name="T48" fmla="*/ 33 w 229"/>
                  <a:gd name="T49" fmla="*/ 174 h 224"/>
                  <a:gd name="T50" fmla="*/ 24 w 229"/>
                  <a:gd name="T51" fmla="*/ 180 h 224"/>
                  <a:gd name="T52" fmla="*/ 24 w 229"/>
                  <a:gd name="T53" fmla="*/ 188 h 224"/>
                  <a:gd name="T54" fmla="*/ 33 w 229"/>
                  <a:gd name="T55" fmla="*/ 195 h 224"/>
                  <a:gd name="T56" fmla="*/ 41 w 229"/>
                  <a:gd name="T57" fmla="*/ 192 h 224"/>
                  <a:gd name="T58" fmla="*/ 44 w 229"/>
                  <a:gd name="T59" fmla="*/ 184 h 224"/>
                  <a:gd name="T60" fmla="*/ 37 w 229"/>
                  <a:gd name="T61" fmla="*/ 175 h 224"/>
                  <a:gd name="T62" fmla="*/ 196 w 229"/>
                  <a:gd name="T63" fmla="*/ 174 h 224"/>
                  <a:gd name="T64" fmla="*/ 189 w 229"/>
                  <a:gd name="T65" fmla="*/ 177 h 224"/>
                  <a:gd name="T66" fmla="*/ 186 w 229"/>
                  <a:gd name="T67" fmla="*/ 184 h 224"/>
                  <a:gd name="T68" fmla="*/ 192 w 229"/>
                  <a:gd name="T69" fmla="*/ 195 h 224"/>
                  <a:gd name="T70" fmla="*/ 200 w 229"/>
                  <a:gd name="T71" fmla="*/ 195 h 224"/>
                  <a:gd name="T72" fmla="*/ 206 w 229"/>
                  <a:gd name="T73" fmla="*/ 184 h 224"/>
                  <a:gd name="T74" fmla="*/ 203 w 229"/>
                  <a:gd name="T75" fmla="*/ 177 h 224"/>
                  <a:gd name="T76" fmla="*/ 196 w 229"/>
                  <a:gd name="T77" fmla="*/ 174 h 224"/>
                  <a:gd name="T78" fmla="*/ 149 w 229"/>
                  <a:gd name="T79" fmla="*/ 26 h 224"/>
                  <a:gd name="T80" fmla="*/ 152 w 229"/>
                  <a:gd name="T81" fmla="*/ 25 h 224"/>
                  <a:gd name="T82" fmla="*/ 154 w 229"/>
                  <a:gd name="T83" fmla="*/ 21 h 224"/>
                  <a:gd name="T84" fmla="*/ 152 w 229"/>
                  <a:gd name="T85" fmla="*/ 18 h 224"/>
                  <a:gd name="T86" fmla="*/ 86 w 229"/>
                  <a:gd name="T87" fmla="*/ 16 h 224"/>
                  <a:gd name="T88" fmla="*/ 84 w 229"/>
                  <a:gd name="T89" fmla="*/ 17 h 224"/>
                  <a:gd name="T90" fmla="*/ 81 w 229"/>
                  <a:gd name="T91" fmla="*/ 21 h 224"/>
                  <a:gd name="T92" fmla="*/ 81 w 229"/>
                  <a:gd name="T93" fmla="*/ 23 h 224"/>
                  <a:gd name="T94" fmla="*/ 86 w 229"/>
                  <a:gd name="T95" fmla="*/ 2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24">
                    <a:moveTo>
                      <a:pt x="12" y="224"/>
                    </a:moveTo>
                    <a:lnTo>
                      <a:pt x="12" y="224"/>
                    </a:lnTo>
                    <a:lnTo>
                      <a:pt x="10" y="223"/>
                    </a:lnTo>
                    <a:lnTo>
                      <a:pt x="8" y="222"/>
                    </a:lnTo>
                    <a:lnTo>
                      <a:pt x="4" y="216"/>
                    </a:lnTo>
                    <a:lnTo>
                      <a:pt x="1" y="209"/>
                    </a:lnTo>
                    <a:lnTo>
                      <a:pt x="0" y="20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1" y="36"/>
                    </a:lnTo>
                    <a:lnTo>
                      <a:pt x="3" y="33"/>
                    </a:lnTo>
                    <a:lnTo>
                      <a:pt x="5" y="29"/>
                    </a:lnTo>
                    <a:lnTo>
                      <a:pt x="8" y="25"/>
                    </a:lnTo>
                    <a:lnTo>
                      <a:pt x="13" y="22"/>
                    </a:lnTo>
                    <a:lnTo>
                      <a:pt x="18" y="18"/>
                    </a:lnTo>
                    <a:lnTo>
                      <a:pt x="25" y="14"/>
                    </a:lnTo>
                    <a:lnTo>
                      <a:pt x="34" y="10"/>
                    </a:lnTo>
                    <a:lnTo>
                      <a:pt x="46" y="6"/>
                    </a:lnTo>
                    <a:lnTo>
                      <a:pt x="59" y="4"/>
                    </a:lnTo>
                    <a:lnTo>
                      <a:pt x="76" y="2"/>
                    </a:lnTo>
                    <a:lnTo>
                      <a:pt x="93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5" y="2"/>
                    </a:lnTo>
                    <a:lnTo>
                      <a:pt x="170" y="4"/>
                    </a:lnTo>
                    <a:lnTo>
                      <a:pt x="184" y="6"/>
                    </a:lnTo>
                    <a:lnTo>
                      <a:pt x="195" y="10"/>
                    </a:lnTo>
                    <a:lnTo>
                      <a:pt x="204" y="14"/>
                    </a:lnTo>
                    <a:lnTo>
                      <a:pt x="211" y="18"/>
                    </a:lnTo>
                    <a:lnTo>
                      <a:pt x="217" y="22"/>
                    </a:lnTo>
                    <a:lnTo>
                      <a:pt x="222" y="25"/>
                    </a:lnTo>
                    <a:lnTo>
                      <a:pt x="225" y="29"/>
                    </a:lnTo>
                    <a:lnTo>
                      <a:pt x="227" y="33"/>
                    </a:lnTo>
                    <a:lnTo>
                      <a:pt x="228" y="36"/>
                    </a:lnTo>
                    <a:lnTo>
                      <a:pt x="229" y="41"/>
                    </a:lnTo>
                    <a:lnTo>
                      <a:pt x="229" y="42"/>
                    </a:lnTo>
                    <a:lnTo>
                      <a:pt x="229" y="200"/>
                    </a:lnTo>
                    <a:lnTo>
                      <a:pt x="229" y="200"/>
                    </a:lnTo>
                    <a:lnTo>
                      <a:pt x="228" y="209"/>
                    </a:lnTo>
                    <a:lnTo>
                      <a:pt x="226" y="216"/>
                    </a:lnTo>
                    <a:lnTo>
                      <a:pt x="223" y="222"/>
                    </a:lnTo>
                    <a:lnTo>
                      <a:pt x="221" y="223"/>
                    </a:lnTo>
                    <a:lnTo>
                      <a:pt x="217" y="224"/>
                    </a:lnTo>
                    <a:lnTo>
                      <a:pt x="217" y="224"/>
                    </a:lnTo>
                    <a:lnTo>
                      <a:pt x="12" y="224"/>
                    </a:lnTo>
                    <a:lnTo>
                      <a:pt x="12" y="224"/>
                    </a:lnTo>
                    <a:close/>
                    <a:moveTo>
                      <a:pt x="211" y="46"/>
                    </a:moveTo>
                    <a:lnTo>
                      <a:pt x="211" y="46"/>
                    </a:lnTo>
                    <a:lnTo>
                      <a:pt x="211" y="42"/>
                    </a:lnTo>
                    <a:lnTo>
                      <a:pt x="209" y="40"/>
                    </a:lnTo>
                    <a:lnTo>
                      <a:pt x="207" y="38"/>
                    </a:lnTo>
                    <a:lnTo>
                      <a:pt x="204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3" y="38"/>
                    </a:lnTo>
                    <a:lnTo>
                      <a:pt x="20" y="40"/>
                    </a:lnTo>
                    <a:lnTo>
                      <a:pt x="19" y="42"/>
                    </a:lnTo>
                    <a:lnTo>
                      <a:pt x="18" y="46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9" y="133"/>
                    </a:lnTo>
                    <a:lnTo>
                      <a:pt x="20" y="135"/>
                    </a:lnTo>
                    <a:lnTo>
                      <a:pt x="23" y="137"/>
                    </a:lnTo>
                    <a:lnTo>
                      <a:pt x="26" y="138"/>
                    </a:lnTo>
                    <a:lnTo>
                      <a:pt x="204" y="138"/>
                    </a:lnTo>
                    <a:lnTo>
                      <a:pt x="204" y="138"/>
                    </a:lnTo>
                    <a:lnTo>
                      <a:pt x="207" y="137"/>
                    </a:lnTo>
                    <a:lnTo>
                      <a:pt x="209" y="135"/>
                    </a:lnTo>
                    <a:lnTo>
                      <a:pt x="211" y="133"/>
                    </a:lnTo>
                    <a:lnTo>
                      <a:pt x="211" y="130"/>
                    </a:lnTo>
                    <a:lnTo>
                      <a:pt x="211" y="46"/>
                    </a:lnTo>
                    <a:close/>
                    <a:moveTo>
                      <a:pt x="33" y="174"/>
                    </a:moveTo>
                    <a:lnTo>
                      <a:pt x="33" y="174"/>
                    </a:lnTo>
                    <a:lnTo>
                      <a:pt x="29" y="175"/>
                    </a:lnTo>
                    <a:lnTo>
                      <a:pt x="26" y="177"/>
                    </a:lnTo>
                    <a:lnTo>
                      <a:pt x="24" y="180"/>
                    </a:lnTo>
                    <a:lnTo>
                      <a:pt x="23" y="184"/>
                    </a:lnTo>
                    <a:lnTo>
                      <a:pt x="23" y="184"/>
                    </a:lnTo>
                    <a:lnTo>
                      <a:pt x="24" y="188"/>
                    </a:lnTo>
                    <a:lnTo>
                      <a:pt x="26" y="192"/>
                    </a:lnTo>
                    <a:lnTo>
                      <a:pt x="29" y="195"/>
                    </a:lnTo>
                    <a:lnTo>
                      <a:pt x="33" y="195"/>
                    </a:lnTo>
                    <a:lnTo>
                      <a:pt x="33" y="195"/>
                    </a:lnTo>
                    <a:lnTo>
                      <a:pt x="37" y="195"/>
                    </a:lnTo>
                    <a:lnTo>
                      <a:pt x="41" y="192"/>
                    </a:lnTo>
                    <a:lnTo>
                      <a:pt x="43" y="188"/>
                    </a:lnTo>
                    <a:lnTo>
                      <a:pt x="44" y="184"/>
                    </a:lnTo>
                    <a:lnTo>
                      <a:pt x="44" y="184"/>
                    </a:lnTo>
                    <a:lnTo>
                      <a:pt x="43" y="180"/>
                    </a:lnTo>
                    <a:lnTo>
                      <a:pt x="41" y="177"/>
                    </a:lnTo>
                    <a:lnTo>
                      <a:pt x="37" y="175"/>
                    </a:lnTo>
                    <a:lnTo>
                      <a:pt x="33" y="174"/>
                    </a:lnTo>
                    <a:lnTo>
                      <a:pt x="33" y="174"/>
                    </a:lnTo>
                    <a:close/>
                    <a:moveTo>
                      <a:pt x="196" y="174"/>
                    </a:moveTo>
                    <a:lnTo>
                      <a:pt x="196" y="174"/>
                    </a:lnTo>
                    <a:lnTo>
                      <a:pt x="192" y="175"/>
                    </a:lnTo>
                    <a:lnTo>
                      <a:pt x="189" y="177"/>
                    </a:lnTo>
                    <a:lnTo>
                      <a:pt x="187" y="180"/>
                    </a:lnTo>
                    <a:lnTo>
                      <a:pt x="186" y="184"/>
                    </a:lnTo>
                    <a:lnTo>
                      <a:pt x="186" y="184"/>
                    </a:lnTo>
                    <a:lnTo>
                      <a:pt x="187" y="188"/>
                    </a:lnTo>
                    <a:lnTo>
                      <a:pt x="189" y="192"/>
                    </a:lnTo>
                    <a:lnTo>
                      <a:pt x="192" y="195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200" y="195"/>
                    </a:lnTo>
                    <a:lnTo>
                      <a:pt x="203" y="192"/>
                    </a:lnTo>
                    <a:lnTo>
                      <a:pt x="205" y="188"/>
                    </a:lnTo>
                    <a:lnTo>
                      <a:pt x="206" y="184"/>
                    </a:lnTo>
                    <a:lnTo>
                      <a:pt x="206" y="184"/>
                    </a:lnTo>
                    <a:lnTo>
                      <a:pt x="205" y="180"/>
                    </a:lnTo>
                    <a:lnTo>
                      <a:pt x="203" y="177"/>
                    </a:lnTo>
                    <a:lnTo>
                      <a:pt x="200" y="175"/>
                    </a:lnTo>
                    <a:lnTo>
                      <a:pt x="196" y="174"/>
                    </a:lnTo>
                    <a:lnTo>
                      <a:pt x="196" y="174"/>
                    </a:lnTo>
                    <a:close/>
                    <a:moveTo>
                      <a:pt x="86" y="26"/>
                    </a:moveTo>
                    <a:lnTo>
                      <a:pt x="149" y="26"/>
                    </a:lnTo>
                    <a:lnTo>
                      <a:pt x="149" y="26"/>
                    </a:lnTo>
                    <a:lnTo>
                      <a:pt x="149" y="26"/>
                    </a:lnTo>
                    <a:lnTo>
                      <a:pt x="151" y="26"/>
                    </a:lnTo>
                    <a:lnTo>
                      <a:pt x="152" y="25"/>
                    </a:lnTo>
                    <a:lnTo>
                      <a:pt x="153" y="23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4" y="21"/>
                    </a:lnTo>
                    <a:lnTo>
                      <a:pt x="153" y="19"/>
                    </a:lnTo>
                    <a:lnTo>
                      <a:pt x="152" y="18"/>
                    </a:lnTo>
                    <a:lnTo>
                      <a:pt x="151" y="17"/>
                    </a:lnTo>
                    <a:lnTo>
                      <a:pt x="149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7"/>
                    </a:lnTo>
                    <a:lnTo>
                      <a:pt x="82" y="18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2" y="25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6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3" name="Freeform 248"/>
              <p:cNvSpPr>
                <a:spLocks/>
              </p:cNvSpPr>
              <p:nvPr/>
            </p:nvSpPr>
            <p:spPr bwMode="auto">
              <a:xfrm>
                <a:off x="1091" y="995"/>
                <a:ext cx="38" cy="32"/>
              </a:xfrm>
              <a:custGeom>
                <a:avLst/>
                <a:gdLst>
                  <a:gd name="T0" fmla="*/ 38 w 38"/>
                  <a:gd name="T1" fmla="*/ 0 h 32"/>
                  <a:gd name="T2" fmla="*/ 38 w 38"/>
                  <a:gd name="T3" fmla="*/ 27 h 32"/>
                  <a:gd name="T4" fmla="*/ 38 w 38"/>
                  <a:gd name="T5" fmla="*/ 27 h 32"/>
                  <a:gd name="T6" fmla="*/ 37 w 38"/>
                  <a:gd name="T7" fmla="*/ 29 h 32"/>
                  <a:gd name="T8" fmla="*/ 36 w 38"/>
                  <a:gd name="T9" fmla="*/ 31 h 32"/>
                  <a:gd name="T10" fmla="*/ 34 w 38"/>
                  <a:gd name="T11" fmla="*/ 32 h 32"/>
                  <a:gd name="T12" fmla="*/ 32 w 38"/>
                  <a:gd name="T13" fmla="*/ 32 h 32"/>
                  <a:gd name="T14" fmla="*/ 5 w 38"/>
                  <a:gd name="T15" fmla="*/ 32 h 32"/>
                  <a:gd name="T16" fmla="*/ 5 w 38"/>
                  <a:gd name="T17" fmla="*/ 32 h 32"/>
                  <a:gd name="T18" fmla="*/ 3 w 38"/>
                  <a:gd name="T19" fmla="*/ 32 h 32"/>
                  <a:gd name="T20" fmla="*/ 1 w 38"/>
                  <a:gd name="T21" fmla="*/ 31 h 32"/>
                  <a:gd name="T22" fmla="*/ 0 w 38"/>
                  <a:gd name="T23" fmla="*/ 29 h 32"/>
                  <a:gd name="T24" fmla="*/ 0 w 38"/>
                  <a:gd name="T25" fmla="*/ 27 h 32"/>
                  <a:gd name="T26" fmla="*/ 0 w 38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2">
                    <a:moveTo>
                      <a:pt x="38" y="0"/>
                    </a:moveTo>
                    <a:lnTo>
                      <a:pt x="38" y="27"/>
                    </a:lnTo>
                    <a:lnTo>
                      <a:pt x="38" y="27"/>
                    </a:lnTo>
                    <a:lnTo>
                      <a:pt x="37" y="29"/>
                    </a:lnTo>
                    <a:lnTo>
                      <a:pt x="36" y="31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5" y="32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4" name="Freeform 249"/>
              <p:cNvSpPr>
                <a:spLocks/>
              </p:cNvSpPr>
              <p:nvPr/>
            </p:nvSpPr>
            <p:spPr bwMode="auto">
              <a:xfrm>
                <a:off x="1263" y="995"/>
                <a:ext cx="39" cy="32"/>
              </a:xfrm>
              <a:custGeom>
                <a:avLst/>
                <a:gdLst>
                  <a:gd name="T0" fmla="*/ 39 w 39"/>
                  <a:gd name="T1" fmla="*/ 0 h 32"/>
                  <a:gd name="T2" fmla="*/ 39 w 39"/>
                  <a:gd name="T3" fmla="*/ 27 h 32"/>
                  <a:gd name="T4" fmla="*/ 39 w 39"/>
                  <a:gd name="T5" fmla="*/ 27 h 32"/>
                  <a:gd name="T6" fmla="*/ 38 w 39"/>
                  <a:gd name="T7" fmla="*/ 29 h 32"/>
                  <a:gd name="T8" fmla="*/ 36 w 39"/>
                  <a:gd name="T9" fmla="*/ 31 h 32"/>
                  <a:gd name="T10" fmla="*/ 35 w 39"/>
                  <a:gd name="T11" fmla="*/ 32 h 32"/>
                  <a:gd name="T12" fmla="*/ 33 w 39"/>
                  <a:gd name="T13" fmla="*/ 32 h 32"/>
                  <a:gd name="T14" fmla="*/ 6 w 39"/>
                  <a:gd name="T15" fmla="*/ 32 h 32"/>
                  <a:gd name="T16" fmla="*/ 6 w 39"/>
                  <a:gd name="T17" fmla="*/ 32 h 32"/>
                  <a:gd name="T18" fmla="*/ 4 w 39"/>
                  <a:gd name="T19" fmla="*/ 32 h 32"/>
                  <a:gd name="T20" fmla="*/ 2 w 39"/>
                  <a:gd name="T21" fmla="*/ 31 h 32"/>
                  <a:gd name="T22" fmla="*/ 0 w 39"/>
                  <a:gd name="T23" fmla="*/ 29 h 32"/>
                  <a:gd name="T24" fmla="*/ 0 w 39"/>
                  <a:gd name="T25" fmla="*/ 27 h 32"/>
                  <a:gd name="T26" fmla="*/ 0 w 39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2">
                    <a:moveTo>
                      <a:pt x="39" y="0"/>
                    </a:moveTo>
                    <a:lnTo>
                      <a:pt x="39" y="27"/>
                    </a:lnTo>
                    <a:lnTo>
                      <a:pt x="39" y="27"/>
                    </a:lnTo>
                    <a:lnTo>
                      <a:pt x="38" y="29"/>
                    </a:lnTo>
                    <a:lnTo>
                      <a:pt x="36" y="31"/>
                    </a:lnTo>
                    <a:lnTo>
                      <a:pt x="35" y="32"/>
                    </a:lnTo>
                    <a:lnTo>
                      <a:pt x="33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5" name="Freeform 250"/>
              <p:cNvSpPr>
                <a:spLocks/>
              </p:cNvSpPr>
              <p:nvPr/>
            </p:nvSpPr>
            <p:spPr bwMode="auto">
              <a:xfrm>
                <a:off x="1272" y="1092"/>
                <a:ext cx="148" cy="129"/>
              </a:xfrm>
              <a:custGeom>
                <a:avLst/>
                <a:gdLst>
                  <a:gd name="T0" fmla="*/ 148 w 148"/>
                  <a:gd name="T1" fmla="*/ 0 h 129"/>
                  <a:gd name="T2" fmla="*/ 0 w 148"/>
                  <a:gd name="T3" fmla="*/ 107 h 129"/>
                  <a:gd name="T4" fmla="*/ 0 w 148"/>
                  <a:gd name="T5" fmla="*/ 129 h 129"/>
                  <a:gd name="T6" fmla="*/ 148 w 148"/>
                  <a:gd name="T7" fmla="*/ 7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129">
                    <a:moveTo>
                      <a:pt x="148" y="0"/>
                    </a:moveTo>
                    <a:lnTo>
                      <a:pt x="0" y="107"/>
                    </a:lnTo>
                    <a:lnTo>
                      <a:pt x="0" y="129"/>
                    </a:lnTo>
                    <a:lnTo>
                      <a:pt x="148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6" name="Freeform 251"/>
              <p:cNvSpPr>
                <a:spLocks/>
              </p:cNvSpPr>
              <p:nvPr/>
            </p:nvSpPr>
            <p:spPr bwMode="auto">
              <a:xfrm>
                <a:off x="1497" y="1095"/>
                <a:ext cx="146" cy="126"/>
              </a:xfrm>
              <a:custGeom>
                <a:avLst/>
                <a:gdLst>
                  <a:gd name="T0" fmla="*/ 0 w 146"/>
                  <a:gd name="T1" fmla="*/ 73 h 126"/>
                  <a:gd name="T2" fmla="*/ 146 w 146"/>
                  <a:gd name="T3" fmla="*/ 126 h 126"/>
                  <a:gd name="T4" fmla="*/ 146 w 146"/>
                  <a:gd name="T5" fmla="*/ 104 h 126"/>
                  <a:gd name="T6" fmla="*/ 0 w 146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126">
                    <a:moveTo>
                      <a:pt x="0" y="73"/>
                    </a:moveTo>
                    <a:lnTo>
                      <a:pt x="146" y="126"/>
                    </a:lnTo>
                    <a:lnTo>
                      <a:pt x="146" y="10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7" name="Freeform 252"/>
              <p:cNvSpPr>
                <a:spLocks/>
              </p:cNvSpPr>
              <p:nvPr/>
            </p:nvSpPr>
            <p:spPr bwMode="auto">
              <a:xfrm>
                <a:off x="1361" y="944"/>
                <a:ext cx="193" cy="390"/>
              </a:xfrm>
              <a:custGeom>
                <a:avLst/>
                <a:gdLst>
                  <a:gd name="T0" fmla="*/ 126 w 193"/>
                  <a:gd name="T1" fmla="*/ 39 h 390"/>
                  <a:gd name="T2" fmla="*/ 126 w 193"/>
                  <a:gd name="T3" fmla="*/ 39 h 390"/>
                  <a:gd name="T4" fmla="*/ 125 w 193"/>
                  <a:gd name="T5" fmla="*/ 34 h 390"/>
                  <a:gd name="T6" fmla="*/ 124 w 193"/>
                  <a:gd name="T7" fmla="*/ 28 h 390"/>
                  <a:gd name="T8" fmla="*/ 121 w 193"/>
                  <a:gd name="T9" fmla="*/ 22 h 390"/>
                  <a:gd name="T10" fmla="*/ 117 w 193"/>
                  <a:gd name="T11" fmla="*/ 16 h 390"/>
                  <a:gd name="T12" fmla="*/ 113 w 193"/>
                  <a:gd name="T13" fmla="*/ 10 h 390"/>
                  <a:gd name="T14" fmla="*/ 108 w 193"/>
                  <a:gd name="T15" fmla="*/ 6 h 390"/>
                  <a:gd name="T16" fmla="*/ 103 w 193"/>
                  <a:gd name="T17" fmla="*/ 2 h 390"/>
                  <a:gd name="T18" fmla="*/ 98 w 193"/>
                  <a:gd name="T19" fmla="*/ 0 h 390"/>
                  <a:gd name="T20" fmla="*/ 98 w 193"/>
                  <a:gd name="T21" fmla="*/ 0 h 390"/>
                  <a:gd name="T22" fmla="*/ 92 w 193"/>
                  <a:gd name="T23" fmla="*/ 2 h 390"/>
                  <a:gd name="T24" fmla="*/ 87 w 193"/>
                  <a:gd name="T25" fmla="*/ 6 h 390"/>
                  <a:gd name="T26" fmla="*/ 81 w 193"/>
                  <a:gd name="T27" fmla="*/ 10 h 390"/>
                  <a:gd name="T28" fmla="*/ 77 w 193"/>
                  <a:gd name="T29" fmla="*/ 16 h 390"/>
                  <a:gd name="T30" fmla="*/ 74 w 193"/>
                  <a:gd name="T31" fmla="*/ 22 h 390"/>
                  <a:gd name="T32" fmla="*/ 71 w 193"/>
                  <a:gd name="T33" fmla="*/ 28 h 390"/>
                  <a:gd name="T34" fmla="*/ 70 w 193"/>
                  <a:gd name="T35" fmla="*/ 34 h 390"/>
                  <a:gd name="T36" fmla="*/ 69 w 193"/>
                  <a:gd name="T37" fmla="*/ 39 h 390"/>
                  <a:gd name="T38" fmla="*/ 69 w 193"/>
                  <a:gd name="T39" fmla="*/ 282 h 390"/>
                  <a:gd name="T40" fmla="*/ 69 w 193"/>
                  <a:gd name="T41" fmla="*/ 282 h 390"/>
                  <a:gd name="T42" fmla="*/ 70 w 193"/>
                  <a:gd name="T43" fmla="*/ 304 h 390"/>
                  <a:gd name="T44" fmla="*/ 71 w 193"/>
                  <a:gd name="T45" fmla="*/ 323 h 390"/>
                  <a:gd name="T46" fmla="*/ 0 w 193"/>
                  <a:gd name="T47" fmla="*/ 371 h 390"/>
                  <a:gd name="T48" fmla="*/ 0 w 193"/>
                  <a:gd name="T49" fmla="*/ 390 h 390"/>
                  <a:gd name="T50" fmla="*/ 97 w 193"/>
                  <a:gd name="T51" fmla="*/ 357 h 390"/>
                  <a:gd name="T52" fmla="*/ 193 w 193"/>
                  <a:gd name="T53" fmla="*/ 390 h 390"/>
                  <a:gd name="T54" fmla="*/ 193 w 193"/>
                  <a:gd name="T55" fmla="*/ 371 h 390"/>
                  <a:gd name="T56" fmla="*/ 124 w 193"/>
                  <a:gd name="T57" fmla="*/ 324 h 390"/>
                  <a:gd name="T58" fmla="*/ 124 w 193"/>
                  <a:gd name="T59" fmla="*/ 324 h 390"/>
                  <a:gd name="T60" fmla="*/ 126 w 193"/>
                  <a:gd name="T61" fmla="*/ 305 h 390"/>
                  <a:gd name="T62" fmla="*/ 126 w 193"/>
                  <a:gd name="T63" fmla="*/ 282 h 390"/>
                  <a:gd name="T64" fmla="*/ 126 w 193"/>
                  <a:gd name="T65" fmla="*/ 3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3" h="390">
                    <a:moveTo>
                      <a:pt x="126" y="39"/>
                    </a:moveTo>
                    <a:lnTo>
                      <a:pt x="126" y="39"/>
                    </a:lnTo>
                    <a:lnTo>
                      <a:pt x="125" y="34"/>
                    </a:lnTo>
                    <a:lnTo>
                      <a:pt x="124" y="28"/>
                    </a:lnTo>
                    <a:lnTo>
                      <a:pt x="121" y="22"/>
                    </a:lnTo>
                    <a:lnTo>
                      <a:pt x="117" y="16"/>
                    </a:lnTo>
                    <a:lnTo>
                      <a:pt x="113" y="10"/>
                    </a:lnTo>
                    <a:lnTo>
                      <a:pt x="108" y="6"/>
                    </a:lnTo>
                    <a:lnTo>
                      <a:pt x="103" y="2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92" y="2"/>
                    </a:lnTo>
                    <a:lnTo>
                      <a:pt x="87" y="6"/>
                    </a:lnTo>
                    <a:lnTo>
                      <a:pt x="81" y="10"/>
                    </a:lnTo>
                    <a:lnTo>
                      <a:pt x="77" y="16"/>
                    </a:lnTo>
                    <a:lnTo>
                      <a:pt x="74" y="22"/>
                    </a:lnTo>
                    <a:lnTo>
                      <a:pt x="71" y="28"/>
                    </a:lnTo>
                    <a:lnTo>
                      <a:pt x="70" y="34"/>
                    </a:lnTo>
                    <a:lnTo>
                      <a:pt x="69" y="39"/>
                    </a:lnTo>
                    <a:lnTo>
                      <a:pt x="69" y="282"/>
                    </a:lnTo>
                    <a:lnTo>
                      <a:pt x="69" y="282"/>
                    </a:lnTo>
                    <a:lnTo>
                      <a:pt x="70" y="304"/>
                    </a:lnTo>
                    <a:lnTo>
                      <a:pt x="71" y="323"/>
                    </a:lnTo>
                    <a:lnTo>
                      <a:pt x="0" y="371"/>
                    </a:lnTo>
                    <a:lnTo>
                      <a:pt x="0" y="390"/>
                    </a:lnTo>
                    <a:lnTo>
                      <a:pt x="97" y="357"/>
                    </a:lnTo>
                    <a:lnTo>
                      <a:pt x="193" y="390"/>
                    </a:lnTo>
                    <a:lnTo>
                      <a:pt x="193" y="371"/>
                    </a:lnTo>
                    <a:lnTo>
                      <a:pt x="124" y="324"/>
                    </a:lnTo>
                    <a:lnTo>
                      <a:pt x="124" y="324"/>
                    </a:lnTo>
                    <a:lnTo>
                      <a:pt x="126" y="305"/>
                    </a:lnTo>
                    <a:lnTo>
                      <a:pt x="126" y="282"/>
                    </a:lnTo>
                    <a:lnTo>
                      <a:pt x="126" y="3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8" name="Freeform 253"/>
              <p:cNvSpPr>
                <a:spLocks/>
              </p:cNvSpPr>
              <p:nvPr/>
            </p:nvSpPr>
            <p:spPr bwMode="auto">
              <a:xfrm>
                <a:off x="1462" y="632"/>
                <a:ext cx="113" cy="47"/>
              </a:xfrm>
              <a:custGeom>
                <a:avLst/>
                <a:gdLst>
                  <a:gd name="T0" fmla="*/ 113 w 113"/>
                  <a:gd name="T1" fmla="*/ 47 h 47"/>
                  <a:gd name="T2" fmla="*/ 113 w 113"/>
                  <a:gd name="T3" fmla="*/ 39 h 47"/>
                  <a:gd name="T4" fmla="*/ 113 w 113"/>
                  <a:gd name="T5" fmla="*/ 39 h 47"/>
                  <a:gd name="T6" fmla="*/ 113 w 113"/>
                  <a:gd name="T7" fmla="*/ 32 h 47"/>
                  <a:gd name="T8" fmla="*/ 110 w 113"/>
                  <a:gd name="T9" fmla="*/ 23 h 47"/>
                  <a:gd name="T10" fmla="*/ 107 w 113"/>
                  <a:gd name="T11" fmla="*/ 17 h 47"/>
                  <a:gd name="T12" fmla="*/ 102 w 113"/>
                  <a:gd name="T13" fmla="*/ 11 h 47"/>
                  <a:gd name="T14" fmla="*/ 97 w 113"/>
                  <a:gd name="T15" fmla="*/ 7 h 47"/>
                  <a:gd name="T16" fmla="*/ 89 w 113"/>
                  <a:gd name="T17" fmla="*/ 3 h 47"/>
                  <a:gd name="T18" fmla="*/ 82 w 113"/>
                  <a:gd name="T19" fmla="*/ 1 h 47"/>
                  <a:gd name="T20" fmla="*/ 74 w 113"/>
                  <a:gd name="T21" fmla="*/ 0 h 47"/>
                  <a:gd name="T22" fmla="*/ 39 w 113"/>
                  <a:gd name="T23" fmla="*/ 0 h 47"/>
                  <a:gd name="T24" fmla="*/ 39 w 113"/>
                  <a:gd name="T25" fmla="*/ 0 h 47"/>
                  <a:gd name="T26" fmla="*/ 32 w 113"/>
                  <a:gd name="T27" fmla="*/ 1 h 47"/>
                  <a:gd name="T28" fmla="*/ 24 w 113"/>
                  <a:gd name="T29" fmla="*/ 3 h 47"/>
                  <a:gd name="T30" fmla="*/ 17 w 113"/>
                  <a:gd name="T31" fmla="*/ 7 h 47"/>
                  <a:gd name="T32" fmla="*/ 11 w 113"/>
                  <a:gd name="T33" fmla="*/ 11 h 47"/>
                  <a:gd name="T34" fmla="*/ 7 w 113"/>
                  <a:gd name="T35" fmla="*/ 17 h 47"/>
                  <a:gd name="T36" fmla="*/ 3 w 113"/>
                  <a:gd name="T37" fmla="*/ 23 h 47"/>
                  <a:gd name="T38" fmla="*/ 1 w 113"/>
                  <a:gd name="T39" fmla="*/ 32 h 47"/>
                  <a:gd name="T40" fmla="*/ 0 w 113"/>
                  <a:gd name="T41" fmla="*/ 39 h 47"/>
                  <a:gd name="T42" fmla="*/ 0 w 113"/>
                  <a:gd name="T43" fmla="*/ 47 h 47"/>
                  <a:gd name="T44" fmla="*/ 25 w 113"/>
                  <a:gd name="T45" fmla="*/ 47 h 47"/>
                  <a:gd name="T46" fmla="*/ 25 w 113"/>
                  <a:gd name="T47" fmla="*/ 39 h 47"/>
                  <a:gd name="T48" fmla="*/ 25 w 113"/>
                  <a:gd name="T49" fmla="*/ 39 h 47"/>
                  <a:gd name="T50" fmla="*/ 26 w 113"/>
                  <a:gd name="T51" fmla="*/ 34 h 47"/>
                  <a:gd name="T52" fmla="*/ 29 w 113"/>
                  <a:gd name="T53" fmla="*/ 29 h 47"/>
                  <a:gd name="T54" fmla="*/ 34 w 113"/>
                  <a:gd name="T55" fmla="*/ 25 h 47"/>
                  <a:gd name="T56" fmla="*/ 39 w 113"/>
                  <a:gd name="T57" fmla="*/ 24 h 47"/>
                  <a:gd name="T58" fmla="*/ 74 w 113"/>
                  <a:gd name="T59" fmla="*/ 24 h 47"/>
                  <a:gd name="T60" fmla="*/ 74 w 113"/>
                  <a:gd name="T61" fmla="*/ 24 h 47"/>
                  <a:gd name="T62" fmla="*/ 80 w 113"/>
                  <a:gd name="T63" fmla="*/ 25 h 47"/>
                  <a:gd name="T64" fmla="*/ 84 w 113"/>
                  <a:gd name="T65" fmla="*/ 29 h 47"/>
                  <a:gd name="T66" fmla="*/ 88 w 113"/>
                  <a:gd name="T67" fmla="*/ 34 h 47"/>
                  <a:gd name="T68" fmla="*/ 89 w 113"/>
                  <a:gd name="T69" fmla="*/ 39 h 47"/>
                  <a:gd name="T70" fmla="*/ 89 w 113"/>
                  <a:gd name="T71" fmla="*/ 47 h 47"/>
                  <a:gd name="T72" fmla="*/ 113 w 113"/>
                  <a:gd name="T7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3" h="47">
                    <a:moveTo>
                      <a:pt x="113" y="47"/>
                    </a:moveTo>
                    <a:lnTo>
                      <a:pt x="113" y="39"/>
                    </a:lnTo>
                    <a:lnTo>
                      <a:pt x="113" y="39"/>
                    </a:lnTo>
                    <a:lnTo>
                      <a:pt x="113" y="32"/>
                    </a:lnTo>
                    <a:lnTo>
                      <a:pt x="110" y="23"/>
                    </a:lnTo>
                    <a:lnTo>
                      <a:pt x="107" y="17"/>
                    </a:lnTo>
                    <a:lnTo>
                      <a:pt x="102" y="11"/>
                    </a:lnTo>
                    <a:lnTo>
                      <a:pt x="97" y="7"/>
                    </a:lnTo>
                    <a:lnTo>
                      <a:pt x="89" y="3"/>
                    </a:lnTo>
                    <a:lnTo>
                      <a:pt x="82" y="1"/>
                    </a:lnTo>
                    <a:lnTo>
                      <a:pt x="74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5" y="47"/>
                    </a:lnTo>
                    <a:lnTo>
                      <a:pt x="25" y="39"/>
                    </a:lnTo>
                    <a:lnTo>
                      <a:pt x="25" y="39"/>
                    </a:lnTo>
                    <a:lnTo>
                      <a:pt x="26" y="34"/>
                    </a:lnTo>
                    <a:lnTo>
                      <a:pt x="29" y="29"/>
                    </a:lnTo>
                    <a:lnTo>
                      <a:pt x="34" y="25"/>
                    </a:lnTo>
                    <a:lnTo>
                      <a:pt x="39" y="24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80" y="25"/>
                    </a:lnTo>
                    <a:lnTo>
                      <a:pt x="84" y="29"/>
                    </a:lnTo>
                    <a:lnTo>
                      <a:pt x="88" y="34"/>
                    </a:lnTo>
                    <a:lnTo>
                      <a:pt x="89" y="39"/>
                    </a:lnTo>
                    <a:lnTo>
                      <a:pt x="89" y="47"/>
                    </a:lnTo>
                    <a:lnTo>
                      <a:pt x="113" y="47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19" name="Freeform 254"/>
              <p:cNvSpPr>
                <a:spLocks/>
              </p:cNvSpPr>
              <p:nvPr/>
            </p:nvSpPr>
            <p:spPr bwMode="auto">
              <a:xfrm>
                <a:off x="1384" y="688"/>
                <a:ext cx="36" cy="197"/>
              </a:xfrm>
              <a:custGeom>
                <a:avLst/>
                <a:gdLst>
                  <a:gd name="T0" fmla="*/ 36 w 36"/>
                  <a:gd name="T1" fmla="*/ 0 h 197"/>
                  <a:gd name="T2" fmla="*/ 15 w 36"/>
                  <a:gd name="T3" fmla="*/ 0 h 197"/>
                  <a:gd name="T4" fmla="*/ 15 w 36"/>
                  <a:gd name="T5" fmla="*/ 0 h 197"/>
                  <a:gd name="T6" fmla="*/ 12 w 36"/>
                  <a:gd name="T7" fmla="*/ 0 h 197"/>
                  <a:gd name="T8" fmla="*/ 9 w 36"/>
                  <a:gd name="T9" fmla="*/ 1 h 197"/>
                  <a:gd name="T10" fmla="*/ 5 w 36"/>
                  <a:gd name="T11" fmla="*/ 4 h 197"/>
                  <a:gd name="T12" fmla="*/ 2 w 36"/>
                  <a:gd name="T13" fmla="*/ 10 h 197"/>
                  <a:gd name="T14" fmla="*/ 1 w 36"/>
                  <a:gd name="T15" fmla="*/ 13 h 197"/>
                  <a:gd name="T16" fmla="*/ 0 w 36"/>
                  <a:gd name="T17" fmla="*/ 16 h 197"/>
                  <a:gd name="T18" fmla="*/ 0 w 36"/>
                  <a:gd name="T19" fmla="*/ 182 h 197"/>
                  <a:gd name="T20" fmla="*/ 0 w 36"/>
                  <a:gd name="T21" fmla="*/ 182 h 197"/>
                  <a:gd name="T22" fmla="*/ 1 w 36"/>
                  <a:gd name="T23" fmla="*/ 184 h 197"/>
                  <a:gd name="T24" fmla="*/ 2 w 36"/>
                  <a:gd name="T25" fmla="*/ 187 h 197"/>
                  <a:gd name="T26" fmla="*/ 5 w 36"/>
                  <a:gd name="T27" fmla="*/ 193 h 197"/>
                  <a:gd name="T28" fmla="*/ 9 w 36"/>
                  <a:gd name="T29" fmla="*/ 196 h 197"/>
                  <a:gd name="T30" fmla="*/ 12 w 36"/>
                  <a:gd name="T31" fmla="*/ 197 h 197"/>
                  <a:gd name="T32" fmla="*/ 15 w 36"/>
                  <a:gd name="T33" fmla="*/ 197 h 197"/>
                  <a:gd name="T34" fmla="*/ 36 w 36"/>
                  <a:gd name="T3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197">
                    <a:moveTo>
                      <a:pt x="36" y="0"/>
                    </a:moveTo>
                    <a:lnTo>
                      <a:pt x="15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1" y="184"/>
                    </a:lnTo>
                    <a:lnTo>
                      <a:pt x="2" y="187"/>
                    </a:lnTo>
                    <a:lnTo>
                      <a:pt x="5" y="193"/>
                    </a:lnTo>
                    <a:lnTo>
                      <a:pt x="9" y="196"/>
                    </a:lnTo>
                    <a:lnTo>
                      <a:pt x="12" y="197"/>
                    </a:lnTo>
                    <a:lnTo>
                      <a:pt x="15" y="197"/>
                    </a:lnTo>
                    <a:lnTo>
                      <a:pt x="36" y="19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0" name="Rectangle 255"/>
              <p:cNvSpPr>
                <a:spLocks noChangeArrowheads="1"/>
              </p:cNvSpPr>
              <p:nvPr/>
            </p:nvSpPr>
            <p:spPr bwMode="auto">
              <a:xfrm>
                <a:off x="1440" y="688"/>
                <a:ext cx="157" cy="19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1" name="Freeform 256"/>
              <p:cNvSpPr>
                <a:spLocks/>
              </p:cNvSpPr>
              <p:nvPr/>
            </p:nvSpPr>
            <p:spPr bwMode="auto">
              <a:xfrm>
                <a:off x="1618" y="688"/>
                <a:ext cx="35" cy="197"/>
              </a:xfrm>
              <a:custGeom>
                <a:avLst/>
                <a:gdLst>
                  <a:gd name="T0" fmla="*/ 0 w 35"/>
                  <a:gd name="T1" fmla="*/ 197 h 197"/>
                  <a:gd name="T2" fmla="*/ 20 w 35"/>
                  <a:gd name="T3" fmla="*/ 197 h 197"/>
                  <a:gd name="T4" fmla="*/ 20 w 35"/>
                  <a:gd name="T5" fmla="*/ 197 h 197"/>
                  <a:gd name="T6" fmla="*/ 23 w 35"/>
                  <a:gd name="T7" fmla="*/ 197 h 197"/>
                  <a:gd name="T8" fmla="*/ 26 w 35"/>
                  <a:gd name="T9" fmla="*/ 196 h 197"/>
                  <a:gd name="T10" fmla="*/ 31 w 35"/>
                  <a:gd name="T11" fmla="*/ 193 h 197"/>
                  <a:gd name="T12" fmla="*/ 34 w 35"/>
                  <a:gd name="T13" fmla="*/ 187 h 197"/>
                  <a:gd name="T14" fmla="*/ 35 w 35"/>
                  <a:gd name="T15" fmla="*/ 184 h 197"/>
                  <a:gd name="T16" fmla="*/ 35 w 35"/>
                  <a:gd name="T17" fmla="*/ 182 h 197"/>
                  <a:gd name="T18" fmla="*/ 35 w 35"/>
                  <a:gd name="T19" fmla="*/ 16 h 197"/>
                  <a:gd name="T20" fmla="*/ 35 w 35"/>
                  <a:gd name="T21" fmla="*/ 16 h 197"/>
                  <a:gd name="T22" fmla="*/ 35 w 35"/>
                  <a:gd name="T23" fmla="*/ 13 h 197"/>
                  <a:gd name="T24" fmla="*/ 34 w 35"/>
                  <a:gd name="T25" fmla="*/ 10 h 197"/>
                  <a:gd name="T26" fmla="*/ 31 w 35"/>
                  <a:gd name="T27" fmla="*/ 4 h 197"/>
                  <a:gd name="T28" fmla="*/ 26 w 35"/>
                  <a:gd name="T29" fmla="*/ 1 h 197"/>
                  <a:gd name="T30" fmla="*/ 23 w 35"/>
                  <a:gd name="T31" fmla="*/ 0 h 197"/>
                  <a:gd name="T32" fmla="*/ 20 w 35"/>
                  <a:gd name="T33" fmla="*/ 0 h 197"/>
                  <a:gd name="T34" fmla="*/ 0 w 35"/>
                  <a:gd name="T35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97">
                    <a:moveTo>
                      <a:pt x="0" y="197"/>
                    </a:moveTo>
                    <a:lnTo>
                      <a:pt x="20" y="197"/>
                    </a:lnTo>
                    <a:lnTo>
                      <a:pt x="20" y="197"/>
                    </a:lnTo>
                    <a:lnTo>
                      <a:pt x="23" y="197"/>
                    </a:lnTo>
                    <a:lnTo>
                      <a:pt x="26" y="196"/>
                    </a:lnTo>
                    <a:lnTo>
                      <a:pt x="31" y="193"/>
                    </a:lnTo>
                    <a:lnTo>
                      <a:pt x="34" y="187"/>
                    </a:lnTo>
                    <a:lnTo>
                      <a:pt x="35" y="184"/>
                    </a:lnTo>
                    <a:lnTo>
                      <a:pt x="35" y="18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5" y="13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2" name="Freeform 257"/>
              <p:cNvSpPr>
                <a:spLocks/>
              </p:cNvSpPr>
              <p:nvPr/>
            </p:nvSpPr>
            <p:spPr bwMode="auto">
              <a:xfrm>
                <a:off x="267" y="969"/>
                <a:ext cx="294" cy="267"/>
              </a:xfrm>
              <a:custGeom>
                <a:avLst/>
                <a:gdLst>
                  <a:gd name="T0" fmla="*/ 205 w 294"/>
                  <a:gd name="T1" fmla="*/ 115 h 267"/>
                  <a:gd name="T2" fmla="*/ 210 w 294"/>
                  <a:gd name="T3" fmla="*/ 109 h 267"/>
                  <a:gd name="T4" fmla="*/ 218 w 294"/>
                  <a:gd name="T5" fmla="*/ 106 h 267"/>
                  <a:gd name="T6" fmla="*/ 223 w 294"/>
                  <a:gd name="T7" fmla="*/ 107 h 267"/>
                  <a:gd name="T8" fmla="*/ 231 w 294"/>
                  <a:gd name="T9" fmla="*/ 115 h 267"/>
                  <a:gd name="T10" fmla="*/ 232 w 294"/>
                  <a:gd name="T11" fmla="*/ 120 h 267"/>
                  <a:gd name="T12" fmla="*/ 228 w 294"/>
                  <a:gd name="T13" fmla="*/ 131 h 267"/>
                  <a:gd name="T14" fmla="*/ 218 w 294"/>
                  <a:gd name="T15" fmla="*/ 135 h 267"/>
                  <a:gd name="T16" fmla="*/ 214 w 294"/>
                  <a:gd name="T17" fmla="*/ 135 h 267"/>
                  <a:gd name="T18" fmla="*/ 207 w 294"/>
                  <a:gd name="T19" fmla="*/ 131 h 267"/>
                  <a:gd name="T20" fmla="*/ 185 w 294"/>
                  <a:gd name="T21" fmla="*/ 127 h 267"/>
                  <a:gd name="T22" fmla="*/ 154 w 294"/>
                  <a:gd name="T23" fmla="*/ 116 h 267"/>
                  <a:gd name="T24" fmla="*/ 101 w 294"/>
                  <a:gd name="T25" fmla="*/ 78 h 267"/>
                  <a:gd name="T26" fmla="*/ 63 w 294"/>
                  <a:gd name="T27" fmla="*/ 123 h 267"/>
                  <a:gd name="T28" fmla="*/ 13 w 294"/>
                  <a:gd name="T29" fmla="*/ 137 h 267"/>
                  <a:gd name="T30" fmla="*/ 17 w 294"/>
                  <a:gd name="T31" fmla="*/ 145 h 267"/>
                  <a:gd name="T32" fmla="*/ 29 w 294"/>
                  <a:gd name="T33" fmla="*/ 159 h 267"/>
                  <a:gd name="T34" fmla="*/ 36 w 294"/>
                  <a:gd name="T35" fmla="*/ 167 h 267"/>
                  <a:gd name="T36" fmla="*/ 105 w 294"/>
                  <a:gd name="T37" fmla="*/ 230 h 267"/>
                  <a:gd name="T38" fmla="*/ 147 w 294"/>
                  <a:gd name="T39" fmla="*/ 267 h 267"/>
                  <a:gd name="T40" fmla="*/ 226 w 294"/>
                  <a:gd name="T41" fmla="*/ 198 h 267"/>
                  <a:gd name="T42" fmla="*/ 258 w 294"/>
                  <a:gd name="T43" fmla="*/ 167 h 267"/>
                  <a:gd name="T44" fmla="*/ 273 w 294"/>
                  <a:gd name="T45" fmla="*/ 149 h 267"/>
                  <a:gd name="T46" fmla="*/ 285 w 294"/>
                  <a:gd name="T47" fmla="*/ 131 h 267"/>
                  <a:gd name="T48" fmla="*/ 291 w 294"/>
                  <a:gd name="T49" fmla="*/ 112 h 267"/>
                  <a:gd name="T50" fmla="*/ 294 w 294"/>
                  <a:gd name="T51" fmla="*/ 94 h 267"/>
                  <a:gd name="T52" fmla="*/ 294 w 294"/>
                  <a:gd name="T53" fmla="*/ 76 h 267"/>
                  <a:gd name="T54" fmla="*/ 290 w 294"/>
                  <a:gd name="T55" fmla="*/ 60 h 267"/>
                  <a:gd name="T56" fmla="*/ 284 w 294"/>
                  <a:gd name="T57" fmla="*/ 44 h 267"/>
                  <a:gd name="T58" fmla="*/ 275 w 294"/>
                  <a:gd name="T59" fmla="*/ 31 h 267"/>
                  <a:gd name="T60" fmla="*/ 263 w 294"/>
                  <a:gd name="T61" fmla="*/ 19 h 267"/>
                  <a:gd name="T62" fmla="*/ 251 w 294"/>
                  <a:gd name="T63" fmla="*/ 10 h 267"/>
                  <a:gd name="T64" fmla="*/ 235 w 294"/>
                  <a:gd name="T65" fmla="*/ 3 h 267"/>
                  <a:gd name="T66" fmla="*/ 220 w 294"/>
                  <a:gd name="T67" fmla="*/ 0 h 267"/>
                  <a:gd name="T68" fmla="*/ 203 w 294"/>
                  <a:gd name="T69" fmla="*/ 1 h 267"/>
                  <a:gd name="T70" fmla="*/ 184 w 294"/>
                  <a:gd name="T71" fmla="*/ 5 h 267"/>
                  <a:gd name="T72" fmla="*/ 165 w 294"/>
                  <a:gd name="T73" fmla="*/ 14 h 267"/>
                  <a:gd name="T74" fmla="*/ 147 w 294"/>
                  <a:gd name="T75" fmla="*/ 28 h 267"/>
                  <a:gd name="T76" fmla="*/ 139 w 294"/>
                  <a:gd name="T77" fmla="*/ 21 h 267"/>
                  <a:gd name="T78" fmla="*/ 123 w 294"/>
                  <a:gd name="T79" fmla="*/ 11 h 267"/>
                  <a:gd name="T80" fmla="*/ 108 w 294"/>
                  <a:gd name="T81" fmla="*/ 4 h 267"/>
                  <a:gd name="T82" fmla="*/ 92 w 294"/>
                  <a:gd name="T83" fmla="*/ 1 h 267"/>
                  <a:gd name="T84" fmla="*/ 77 w 294"/>
                  <a:gd name="T85" fmla="*/ 0 h 267"/>
                  <a:gd name="T86" fmla="*/ 64 w 294"/>
                  <a:gd name="T87" fmla="*/ 2 h 267"/>
                  <a:gd name="T88" fmla="*/ 50 w 294"/>
                  <a:gd name="T89" fmla="*/ 7 h 267"/>
                  <a:gd name="T90" fmla="*/ 33 w 294"/>
                  <a:gd name="T91" fmla="*/ 18 h 267"/>
                  <a:gd name="T92" fmla="*/ 14 w 294"/>
                  <a:gd name="T93" fmla="*/ 38 h 267"/>
                  <a:gd name="T94" fmla="*/ 3 w 294"/>
                  <a:gd name="T95" fmla="*/ 64 h 267"/>
                  <a:gd name="T96" fmla="*/ 0 w 294"/>
                  <a:gd name="T97" fmla="*/ 94 h 267"/>
                  <a:gd name="T98" fmla="*/ 3 w 294"/>
                  <a:gd name="T99" fmla="*/ 109 h 267"/>
                  <a:gd name="T100" fmla="*/ 7 w 294"/>
                  <a:gd name="T101" fmla="*/ 12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4" h="267">
                    <a:moveTo>
                      <a:pt x="205" y="115"/>
                    </a:moveTo>
                    <a:lnTo>
                      <a:pt x="205" y="115"/>
                    </a:lnTo>
                    <a:lnTo>
                      <a:pt x="207" y="111"/>
                    </a:lnTo>
                    <a:lnTo>
                      <a:pt x="210" y="109"/>
                    </a:lnTo>
                    <a:lnTo>
                      <a:pt x="214" y="107"/>
                    </a:lnTo>
                    <a:lnTo>
                      <a:pt x="218" y="106"/>
                    </a:lnTo>
                    <a:lnTo>
                      <a:pt x="218" y="106"/>
                    </a:lnTo>
                    <a:lnTo>
                      <a:pt x="223" y="107"/>
                    </a:lnTo>
                    <a:lnTo>
                      <a:pt x="228" y="110"/>
                    </a:lnTo>
                    <a:lnTo>
                      <a:pt x="231" y="115"/>
                    </a:lnTo>
                    <a:lnTo>
                      <a:pt x="232" y="120"/>
                    </a:lnTo>
                    <a:lnTo>
                      <a:pt x="232" y="120"/>
                    </a:lnTo>
                    <a:lnTo>
                      <a:pt x="231" y="127"/>
                    </a:lnTo>
                    <a:lnTo>
                      <a:pt x="228" y="131"/>
                    </a:lnTo>
                    <a:lnTo>
                      <a:pt x="223" y="134"/>
                    </a:lnTo>
                    <a:lnTo>
                      <a:pt x="218" y="135"/>
                    </a:lnTo>
                    <a:lnTo>
                      <a:pt x="218" y="135"/>
                    </a:lnTo>
                    <a:lnTo>
                      <a:pt x="214" y="135"/>
                    </a:lnTo>
                    <a:lnTo>
                      <a:pt x="210" y="133"/>
                    </a:lnTo>
                    <a:lnTo>
                      <a:pt x="207" y="131"/>
                    </a:lnTo>
                    <a:lnTo>
                      <a:pt x="205" y="127"/>
                    </a:lnTo>
                    <a:lnTo>
                      <a:pt x="185" y="127"/>
                    </a:lnTo>
                    <a:lnTo>
                      <a:pt x="163" y="163"/>
                    </a:lnTo>
                    <a:lnTo>
                      <a:pt x="154" y="116"/>
                    </a:lnTo>
                    <a:lnTo>
                      <a:pt x="127" y="211"/>
                    </a:lnTo>
                    <a:lnTo>
                      <a:pt x="101" y="78"/>
                    </a:lnTo>
                    <a:lnTo>
                      <a:pt x="84" y="155"/>
                    </a:lnTo>
                    <a:lnTo>
                      <a:pt x="63" y="123"/>
                    </a:lnTo>
                    <a:lnTo>
                      <a:pt x="53" y="137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7" y="145"/>
                    </a:lnTo>
                    <a:lnTo>
                      <a:pt x="24" y="152"/>
                    </a:lnTo>
                    <a:lnTo>
                      <a:pt x="29" y="159"/>
                    </a:lnTo>
                    <a:lnTo>
                      <a:pt x="36" y="167"/>
                    </a:lnTo>
                    <a:lnTo>
                      <a:pt x="36" y="167"/>
                    </a:lnTo>
                    <a:lnTo>
                      <a:pt x="68" y="198"/>
                    </a:lnTo>
                    <a:lnTo>
                      <a:pt x="105" y="230"/>
                    </a:lnTo>
                    <a:lnTo>
                      <a:pt x="147" y="267"/>
                    </a:lnTo>
                    <a:lnTo>
                      <a:pt x="147" y="267"/>
                    </a:lnTo>
                    <a:lnTo>
                      <a:pt x="190" y="230"/>
                    </a:lnTo>
                    <a:lnTo>
                      <a:pt x="226" y="198"/>
                    </a:lnTo>
                    <a:lnTo>
                      <a:pt x="258" y="167"/>
                    </a:lnTo>
                    <a:lnTo>
                      <a:pt x="258" y="167"/>
                    </a:lnTo>
                    <a:lnTo>
                      <a:pt x="266" y="158"/>
                    </a:lnTo>
                    <a:lnTo>
                      <a:pt x="273" y="149"/>
                    </a:lnTo>
                    <a:lnTo>
                      <a:pt x="280" y="140"/>
                    </a:lnTo>
                    <a:lnTo>
                      <a:pt x="285" y="131"/>
                    </a:lnTo>
                    <a:lnTo>
                      <a:pt x="288" y="121"/>
                    </a:lnTo>
                    <a:lnTo>
                      <a:pt x="291" y="112"/>
                    </a:lnTo>
                    <a:lnTo>
                      <a:pt x="293" y="103"/>
                    </a:lnTo>
                    <a:lnTo>
                      <a:pt x="294" y="94"/>
                    </a:lnTo>
                    <a:lnTo>
                      <a:pt x="294" y="85"/>
                    </a:lnTo>
                    <a:lnTo>
                      <a:pt x="294" y="76"/>
                    </a:lnTo>
                    <a:lnTo>
                      <a:pt x="292" y="68"/>
                    </a:lnTo>
                    <a:lnTo>
                      <a:pt x="290" y="60"/>
                    </a:lnTo>
                    <a:lnTo>
                      <a:pt x="288" y="51"/>
                    </a:lnTo>
                    <a:lnTo>
                      <a:pt x="284" y="44"/>
                    </a:lnTo>
                    <a:lnTo>
                      <a:pt x="280" y="37"/>
                    </a:lnTo>
                    <a:lnTo>
                      <a:pt x="275" y="31"/>
                    </a:lnTo>
                    <a:lnTo>
                      <a:pt x="269" y="25"/>
                    </a:lnTo>
                    <a:lnTo>
                      <a:pt x="263" y="19"/>
                    </a:lnTo>
                    <a:lnTo>
                      <a:pt x="257" y="14"/>
                    </a:lnTo>
                    <a:lnTo>
                      <a:pt x="251" y="10"/>
                    </a:lnTo>
                    <a:lnTo>
                      <a:pt x="244" y="6"/>
                    </a:lnTo>
                    <a:lnTo>
                      <a:pt x="235" y="3"/>
                    </a:lnTo>
                    <a:lnTo>
                      <a:pt x="228" y="2"/>
                    </a:lnTo>
                    <a:lnTo>
                      <a:pt x="220" y="0"/>
                    </a:lnTo>
                    <a:lnTo>
                      <a:pt x="211" y="0"/>
                    </a:lnTo>
                    <a:lnTo>
                      <a:pt x="203" y="1"/>
                    </a:lnTo>
                    <a:lnTo>
                      <a:pt x="193" y="2"/>
                    </a:lnTo>
                    <a:lnTo>
                      <a:pt x="184" y="5"/>
                    </a:lnTo>
                    <a:lnTo>
                      <a:pt x="175" y="9"/>
                    </a:lnTo>
                    <a:lnTo>
                      <a:pt x="165" y="14"/>
                    </a:lnTo>
                    <a:lnTo>
                      <a:pt x="156" y="20"/>
                    </a:lnTo>
                    <a:lnTo>
                      <a:pt x="147" y="28"/>
                    </a:lnTo>
                    <a:lnTo>
                      <a:pt x="147" y="28"/>
                    </a:lnTo>
                    <a:lnTo>
                      <a:pt x="139" y="21"/>
                    </a:lnTo>
                    <a:lnTo>
                      <a:pt x="132" y="15"/>
                    </a:lnTo>
                    <a:lnTo>
                      <a:pt x="123" y="11"/>
                    </a:lnTo>
                    <a:lnTo>
                      <a:pt x="115" y="7"/>
                    </a:lnTo>
                    <a:lnTo>
                      <a:pt x="108" y="4"/>
                    </a:lnTo>
                    <a:lnTo>
                      <a:pt x="100" y="2"/>
                    </a:lnTo>
                    <a:lnTo>
                      <a:pt x="92" y="1"/>
                    </a:lnTo>
                    <a:lnTo>
                      <a:pt x="84" y="0"/>
                    </a:lnTo>
                    <a:lnTo>
                      <a:pt x="77" y="0"/>
                    </a:lnTo>
                    <a:lnTo>
                      <a:pt x="70" y="1"/>
                    </a:lnTo>
                    <a:lnTo>
                      <a:pt x="64" y="2"/>
                    </a:lnTo>
                    <a:lnTo>
                      <a:pt x="56" y="4"/>
                    </a:lnTo>
                    <a:lnTo>
                      <a:pt x="50" y="7"/>
                    </a:lnTo>
                    <a:lnTo>
                      <a:pt x="44" y="9"/>
                    </a:lnTo>
                    <a:lnTo>
                      <a:pt x="33" y="18"/>
                    </a:lnTo>
                    <a:lnTo>
                      <a:pt x="23" y="27"/>
                    </a:lnTo>
                    <a:lnTo>
                      <a:pt x="14" y="38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0" y="78"/>
                    </a:lnTo>
                    <a:lnTo>
                      <a:pt x="0" y="94"/>
                    </a:lnTo>
                    <a:lnTo>
                      <a:pt x="1" y="102"/>
                    </a:lnTo>
                    <a:lnTo>
                      <a:pt x="3" y="109"/>
                    </a:lnTo>
                    <a:lnTo>
                      <a:pt x="5" y="117"/>
                    </a:lnTo>
                    <a:lnTo>
                      <a:pt x="7" y="1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3" name="Freeform 258"/>
              <p:cNvSpPr>
                <a:spLocks/>
              </p:cNvSpPr>
              <p:nvPr/>
            </p:nvSpPr>
            <p:spPr bwMode="auto">
              <a:xfrm>
                <a:off x="1173" y="1701"/>
                <a:ext cx="291" cy="267"/>
              </a:xfrm>
              <a:custGeom>
                <a:avLst/>
                <a:gdLst>
                  <a:gd name="T0" fmla="*/ 141 w 291"/>
                  <a:gd name="T1" fmla="*/ 32 h 267"/>
                  <a:gd name="T2" fmla="*/ 141 w 291"/>
                  <a:gd name="T3" fmla="*/ 32 h 267"/>
                  <a:gd name="T4" fmla="*/ 140 w 291"/>
                  <a:gd name="T5" fmla="*/ 32 h 267"/>
                  <a:gd name="T6" fmla="*/ 140 w 291"/>
                  <a:gd name="T7" fmla="*/ 32 h 267"/>
                  <a:gd name="T8" fmla="*/ 13 w 291"/>
                  <a:gd name="T9" fmla="*/ 160 h 267"/>
                  <a:gd name="T10" fmla="*/ 13 w 291"/>
                  <a:gd name="T11" fmla="*/ 160 h 267"/>
                  <a:gd name="T12" fmla="*/ 7 w 291"/>
                  <a:gd name="T13" fmla="*/ 167 h 267"/>
                  <a:gd name="T14" fmla="*/ 3 w 291"/>
                  <a:gd name="T15" fmla="*/ 175 h 267"/>
                  <a:gd name="T16" fmla="*/ 1 w 291"/>
                  <a:gd name="T17" fmla="*/ 183 h 267"/>
                  <a:gd name="T18" fmla="*/ 0 w 291"/>
                  <a:gd name="T19" fmla="*/ 192 h 267"/>
                  <a:gd name="T20" fmla="*/ 1 w 291"/>
                  <a:gd name="T21" fmla="*/ 201 h 267"/>
                  <a:gd name="T22" fmla="*/ 3 w 291"/>
                  <a:gd name="T23" fmla="*/ 209 h 267"/>
                  <a:gd name="T24" fmla="*/ 7 w 291"/>
                  <a:gd name="T25" fmla="*/ 217 h 267"/>
                  <a:gd name="T26" fmla="*/ 13 w 291"/>
                  <a:gd name="T27" fmla="*/ 225 h 267"/>
                  <a:gd name="T28" fmla="*/ 42 w 291"/>
                  <a:gd name="T29" fmla="*/ 253 h 267"/>
                  <a:gd name="T30" fmla="*/ 42 w 291"/>
                  <a:gd name="T31" fmla="*/ 253 h 267"/>
                  <a:gd name="T32" fmla="*/ 49 w 291"/>
                  <a:gd name="T33" fmla="*/ 259 h 267"/>
                  <a:gd name="T34" fmla="*/ 58 w 291"/>
                  <a:gd name="T35" fmla="*/ 264 h 267"/>
                  <a:gd name="T36" fmla="*/ 66 w 291"/>
                  <a:gd name="T37" fmla="*/ 266 h 267"/>
                  <a:gd name="T38" fmla="*/ 74 w 291"/>
                  <a:gd name="T39" fmla="*/ 267 h 267"/>
                  <a:gd name="T40" fmla="*/ 83 w 291"/>
                  <a:gd name="T41" fmla="*/ 266 h 267"/>
                  <a:gd name="T42" fmla="*/ 92 w 291"/>
                  <a:gd name="T43" fmla="*/ 264 h 267"/>
                  <a:gd name="T44" fmla="*/ 100 w 291"/>
                  <a:gd name="T45" fmla="*/ 259 h 267"/>
                  <a:gd name="T46" fmla="*/ 107 w 291"/>
                  <a:gd name="T47" fmla="*/ 253 h 267"/>
                  <a:gd name="T48" fmla="*/ 278 w 291"/>
                  <a:gd name="T49" fmla="*/ 83 h 267"/>
                  <a:gd name="T50" fmla="*/ 278 w 291"/>
                  <a:gd name="T51" fmla="*/ 83 h 267"/>
                  <a:gd name="T52" fmla="*/ 284 w 291"/>
                  <a:gd name="T53" fmla="*/ 75 h 267"/>
                  <a:gd name="T54" fmla="*/ 288 w 291"/>
                  <a:gd name="T55" fmla="*/ 67 h 267"/>
                  <a:gd name="T56" fmla="*/ 290 w 291"/>
                  <a:gd name="T57" fmla="*/ 59 h 267"/>
                  <a:gd name="T58" fmla="*/ 291 w 291"/>
                  <a:gd name="T59" fmla="*/ 50 h 267"/>
                  <a:gd name="T60" fmla="*/ 290 w 291"/>
                  <a:gd name="T61" fmla="*/ 41 h 267"/>
                  <a:gd name="T62" fmla="*/ 288 w 291"/>
                  <a:gd name="T63" fmla="*/ 33 h 267"/>
                  <a:gd name="T64" fmla="*/ 284 w 291"/>
                  <a:gd name="T65" fmla="*/ 25 h 267"/>
                  <a:gd name="T66" fmla="*/ 278 w 291"/>
                  <a:gd name="T67" fmla="*/ 18 h 267"/>
                  <a:gd name="T68" fmla="*/ 278 w 291"/>
                  <a:gd name="T69" fmla="*/ 18 h 267"/>
                  <a:gd name="T70" fmla="*/ 262 w 291"/>
                  <a:gd name="T71" fmla="*/ 2 h 267"/>
                  <a:gd name="T72" fmla="*/ 262 w 291"/>
                  <a:gd name="T73" fmla="*/ 2 h 267"/>
                  <a:gd name="T74" fmla="*/ 260 w 291"/>
                  <a:gd name="T75" fmla="*/ 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267">
                    <a:moveTo>
                      <a:pt x="141" y="32"/>
                    </a:moveTo>
                    <a:lnTo>
                      <a:pt x="141" y="32"/>
                    </a:lnTo>
                    <a:lnTo>
                      <a:pt x="140" y="32"/>
                    </a:lnTo>
                    <a:lnTo>
                      <a:pt x="140" y="32"/>
                    </a:lnTo>
                    <a:lnTo>
                      <a:pt x="13" y="160"/>
                    </a:lnTo>
                    <a:lnTo>
                      <a:pt x="13" y="160"/>
                    </a:lnTo>
                    <a:lnTo>
                      <a:pt x="7" y="167"/>
                    </a:lnTo>
                    <a:lnTo>
                      <a:pt x="3" y="175"/>
                    </a:lnTo>
                    <a:lnTo>
                      <a:pt x="1" y="183"/>
                    </a:lnTo>
                    <a:lnTo>
                      <a:pt x="0" y="192"/>
                    </a:lnTo>
                    <a:lnTo>
                      <a:pt x="1" y="201"/>
                    </a:lnTo>
                    <a:lnTo>
                      <a:pt x="3" y="209"/>
                    </a:lnTo>
                    <a:lnTo>
                      <a:pt x="7" y="217"/>
                    </a:lnTo>
                    <a:lnTo>
                      <a:pt x="13" y="225"/>
                    </a:lnTo>
                    <a:lnTo>
                      <a:pt x="42" y="253"/>
                    </a:lnTo>
                    <a:lnTo>
                      <a:pt x="42" y="253"/>
                    </a:lnTo>
                    <a:lnTo>
                      <a:pt x="49" y="259"/>
                    </a:lnTo>
                    <a:lnTo>
                      <a:pt x="58" y="264"/>
                    </a:lnTo>
                    <a:lnTo>
                      <a:pt x="66" y="266"/>
                    </a:lnTo>
                    <a:lnTo>
                      <a:pt x="74" y="267"/>
                    </a:lnTo>
                    <a:lnTo>
                      <a:pt x="83" y="266"/>
                    </a:lnTo>
                    <a:lnTo>
                      <a:pt x="92" y="264"/>
                    </a:lnTo>
                    <a:lnTo>
                      <a:pt x="100" y="259"/>
                    </a:lnTo>
                    <a:lnTo>
                      <a:pt x="107" y="253"/>
                    </a:lnTo>
                    <a:lnTo>
                      <a:pt x="278" y="83"/>
                    </a:lnTo>
                    <a:lnTo>
                      <a:pt x="278" y="83"/>
                    </a:lnTo>
                    <a:lnTo>
                      <a:pt x="284" y="75"/>
                    </a:lnTo>
                    <a:lnTo>
                      <a:pt x="288" y="67"/>
                    </a:lnTo>
                    <a:lnTo>
                      <a:pt x="290" y="59"/>
                    </a:lnTo>
                    <a:lnTo>
                      <a:pt x="291" y="50"/>
                    </a:lnTo>
                    <a:lnTo>
                      <a:pt x="290" y="41"/>
                    </a:lnTo>
                    <a:lnTo>
                      <a:pt x="288" y="33"/>
                    </a:lnTo>
                    <a:lnTo>
                      <a:pt x="284" y="25"/>
                    </a:lnTo>
                    <a:lnTo>
                      <a:pt x="278" y="18"/>
                    </a:lnTo>
                    <a:lnTo>
                      <a:pt x="278" y="18"/>
                    </a:lnTo>
                    <a:lnTo>
                      <a:pt x="262" y="2"/>
                    </a:lnTo>
                    <a:lnTo>
                      <a:pt x="262" y="2"/>
                    </a:lnTo>
                    <a:lnTo>
                      <a:pt x="26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4" name="Freeform 259"/>
              <p:cNvSpPr>
                <a:spLocks/>
              </p:cNvSpPr>
              <p:nvPr/>
            </p:nvSpPr>
            <p:spPr bwMode="auto">
              <a:xfrm>
                <a:off x="1259" y="1812"/>
                <a:ext cx="19" cy="20"/>
              </a:xfrm>
              <a:custGeom>
                <a:avLst/>
                <a:gdLst>
                  <a:gd name="T0" fmla="*/ 17 w 19"/>
                  <a:gd name="T1" fmla="*/ 17 h 20"/>
                  <a:gd name="T2" fmla="*/ 17 w 19"/>
                  <a:gd name="T3" fmla="*/ 17 h 20"/>
                  <a:gd name="T4" fmla="*/ 14 w 19"/>
                  <a:gd name="T5" fmla="*/ 19 h 20"/>
                  <a:gd name="T6" fmla="*/ 10 w 19"/>
                  <a:gd name="T7" fmla="*/ 20 h 20"/>
                  <a:gd name="T8" fmla="*/ 7 w 19"/>
                  <a:gd name="T9" fmla="*/ 19 h 20"/>
                  <a:gd name="T10" fmla="*/ 3 w 19"/>
                  <a:gd name="T11" fmla="*/ 17 h 20"/>
                  <a:gd name="T12" fmla="*/ 3 w 19"/>
                  <a:gd name="T13" fmla="*/ 17 h 20"/>
                  <a:gd name="T14" fmla="*/ 1 w 19"/>
                  <a:gd name="T15" fmla="*/ 14 h 20"/>
                  <a:gd name="T16" fmla="*/ 0 w 19"/>
                  <a:gd name="T17" fmla="*/ 10 h 20"/>
                  <a:gd name="T18" fmla="*/ 1 w 19"/>
                  <a:gd name="T19" fmla="*/ 7 h 20"/>
                  <a:gd name="T20" fmla="*/ 3 w 19"/>
                  <a:gd name="T21" fmla="*/ 3 h 20"/>
                  <a:gd name="T22" fmla="*/ 3 w 19"/>
                  <a:gd name="T23" fmla="*/ 3 h 20"/>
                  <a:gd name="T24" fmla="*/ 7 w 19"/>
                  <a:gd name="T25" fmla="*/ 1 h 20"/>
                  <a:gd name="T26" fmla="*/ 10 w 19"/>
                  <a:gd name="T27" fmla="*/ 0 h 20"/>
                  <a:gd name="T28" fmla="*/ 14 w 19"/>
                  <a:gd name="T29" fmla="*/ 1 h 20"/>
                  <a:gd name="T30" fmla="*/ 17 w 19"/>
                  <a:gd name="T31" fmla="*/ 3 h 20"/>
                  <a:gd name="T32" fmla="*/ 17 w 19"/>
                  <a:gd name="T33" fmla="*/ 3 h 20"/>
                  <a:gd name="T34" fmla="*/ 19 w 19"/>
                  <a:gd name="T35" fmla="*/ 7 h 20"/>
                  <a:gd name="T36" fmla="*/ 19 w 19"/>
                  <a:gd name="T37" fmla="*/ 10 h 20"/>
                  <a:gd name="T38" fmla="*/ 19 w 19"/>
                  <a:gd name="T39" fmla="*/ 14 h 20"/>
                  <a:gd name="T40" fmla="*/ 17 w 19"/>
                  <a:gd name="T41" fmla="*/ 17 h 20"/>
                  <a:gd name="T42" fmla="*/ 17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9" y="14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5" name="Freeform 260"/>
              <p:cNvSpPr>
                <a:spLocks/>
              </p:cNvSpPr>
              <p:nvPr/>
            </p:nvSpPr>
            <p:spPr bwMode="auto">
              <a:xfrm>
                <a:off x="1309" y="1763"/>
                <a:ext cx="19" cy="19"/>
              </a:xfrm>
              <a:custGeom>
                <a:avLst/>
                <a:gdLst>
                  <a:gd name="T0" fmla="*/ 3 w 19"/>
                  <a:gd name="T1" fmla="*/ 3 h 19"/>
                  <a:gd name="T2" fmla="*/ 3 w 19"/>
                  <a:gd name="T3" fmla="*/ 3 h 19"/>
                  <a:gd name="T4" fmla="*/ 6 w 19"/>
                  <a:gd name="T5" fmla="*/ 1 h 19"/>
                  <a:gd name="T6" fmla="*/ 9 w 19"/>
                  <a:gd name="T7" fmla="*/ 0 h 19"/>
                  <a:gd name="T8" fmla="*/ 13 w 19"/>
                  <a:gd name="T9" fmla="*/ 1 h 19"/>
                  <a:gd name="T10" fmla="*/ 16 w 19"/>
                  <a:gd name="T11" fmla="*/ 3 h 19"/>
                  <a:gd name="T12" fmla="*/ 16 w 19"/>
                  <a:gd name="T13" fmla="*/ 3 h 19"/>
                  <a:gd name="T14" fmla="*/ 18 w 19"/>
                  <a:gd name="T15" fmla="*/ 6 h 19"/>
                  <a:gd name="T16" fmla="*/ 19 w 19"/>
                  <a:gd name="T17" fmla="*/ 9 h 19"/>
                  <a:gd name="T18" fmla="*/ 18 w 19"/>
                  <a:gd name="T19" fmla="*/ 13 h 19"/>
                  <a:gd name="T20" fmla="*/ 16 w 19"/>
                  <a:gd name="T21" fmla="*/ 16 h 19"/>
                  <a:gd name="T22" fmla="*/ 16 w 19"/>
                  <a:gd name="T23" fmla="*/ 16 h 19"/>
                  <a:gd name="T24" fmla="*/ 13 w 19"/>
                  <a:gd name="T25" fmla="*/ 19 h 19"/>
                  <a:gd name="T26" fmla="*/ 9 w 19"/>
                  <a:gd name="T27" fmla="*/ 19 h 19"/>
                  <a:gd name="T28" fmla="*/ 6 w 19"/>
                  <a:gd name="T29" fmla="*/ 19 h 19"/>
                  <a:gd name="T30" fmla="*/ 3 w 19"/>
                  <a:gd name="T31" fmla="*/ 16 h 19"/>
                  <a:gd name="T32" fmla="*/ 3 w 19"/>
                  <a:gd name="T33" fmla="*/ 16 h 19"/>
                  <a:gd name="T34" fmla="*/ 1 w 19"/>
                  <a:gd name="T35" fmla="*/ 13 h 19"/>
                  <a:gd name="T36" fmla="*/ 0 w 19"/>
                  <a:gd name="T37" fmla="*/ 9 h 19"/>
                  <a:gd name="T38" fmla="*/ 1 w 19"/>
                  <a:gd name="T39" fmla="*/ 6 h 19"/>
                  <a:gd name="T40" fmla="*/ 3 w 19"/>
                  <a:gd name="T41" fmla="*/ 3 h 19"/>
                  <a:gd name="T42" fmla="*/ 3 w 19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6"/>
                    </a:lnTo>
                    <a:lnTo>
                      <a:pt x="19" y="9"/>
                    </a:lnTo>
                    <a:lnTo>
                      <a:pt x="18" y="13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3" y="19"/>
                    </a:lnTo>
                    <a:lnTo>
                      <a:pt x="9" y="19"/>
                    </a:lnTo>
                    <a:lnTo>
                      <a:pt x="6" y="19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6" name="Freeform 261"/>
              <p:cNvSpPr>
                <a:spLocks/>
              </p:cNvSpPr>
              <p:nvPr/>
            </p:nvSpPr>
            <p:spPr bwMode="auto">
              <a:xfrm>
                <a:off x="1284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3 w 20"/>
                  <a:gd name="T5" fmla="*/ 19 h 20"/>
                  <a:gd name="T6" fmla="*/ 9 w 20"/>
                  <a:gd name="T7" fmla="*/ 20 h 20"/>
                  <a:gd name="T8" fmla="*/ 6 w 20"/>
                  <a:gd name="T9" fmla="*/ 19 h 20"/>
                  <a:gd name="T10" fmla="*/ 3 w 20"/>
                  <a:gd name="T11" fmla="*/ 17 h 20"/>
                  <a:gd name="T12" fmla="*/ 3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3 w 20"/>
                  <a:gd name="T21" fmla="*/ 3 h 20"/>
                  <a:gd name="T22" fmla="*/ 3 w 20"/>
                  <a:gd name="T23" fmla="*/ 3 h 20"/>
                  <a:gd name="T24" fmla="*/ 6 w 20"/>
                  <a:gd name="T25" fmla="*/ 1 h 20"/>
                  <a:gd name="T26" fmla="*/ 9 w 20"/>
                  <a:gd name="T27" fmla="*/ 0 h 20"/>
                  <a:gd name="T28" fmla="*/ 13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7" name="Freeform 262"/>
              <p:cNvSpPr>
                <a:spLocks/>
              </p:cNvSpPr>
              <p:nvPr/>
            </p:nvSpPr>
            <p:spPr bwMode="auto">
              <a:xfrm>
                <a:off x="1284" y="1788"/>
                <a:ext cx="20" cy="18"/>
              </a:xfrm>
              <a:custGeom>
                <a:avLst/>
                <a:gdLst>
                  <a:gd name="T0" fmla="*/ 17 w 20"/>
                  <a:gd name="T1" fmla="*/ 16 h 18"/>
                  <a:gd name="T2" fmla="*/ 17 w 20"/>
                  <a:gd name="T3" fmla="*/ 16 h 18"/>
                  <a:gd name="T4" fmla="*/ 13 w 20"/>
                  <a:gd name="T5" fmla="*/ 18 h 18"/>
                  <a:gd name="T6" fmla="*/ 9 w 20"/>
                  <a:gd name="T7" fmla="*/ 18 h 18"/>
                  <a:gd name="T8" fmla="*/ 6 w 20"/>
                  <a:gd name="T9" fmla="*/ 18 h 18"/>
                  <a:gd name="T10" fmla="*/ 3 w 20"/>
                  <a:gd name="T11" fmla="*/ 16 h 18"/>
                  <a:gd name="T12" fmla="*/ 3 w 20"/>
                  <a:gd name="T13" fmla="*/ 16 h 18"/>
                  <a:gd name="T14" fmla="*/ 1 w 20"/>
                  <a:gd name="T15" fmla="*/ 13 h 18"/>
                  <a:gd name="T16" fmla="*/ 0 w 20"/>
                  <a:gd name="T17" fmla="*/ 9 h 18"/>
                  <a:gd name="T18" fmla="*/ 1 w 20"/>
                  <a:gd name="T19" fmla="*/ 6 h 18"/>
                  <a:gd name="T20" fmla="*/ 3 w 20"/>
                  <a:gd name="T21" fmla="*/ 3 h 18"/>
                  <a:gd name="T22" fmla="*/ 3 w 20"/>
                  <a:gd name="T23" fmla="*/ 3 h 18"/>
                  <a:gd name="T24" fmla="*/ 6 w 20"/>
                  <a:gd name="T25" fmla="*/ 1 h 18"/>
                  <a:gd name="T26" fmla="*/ 9 w 20"/>
                  <a:gd name="T27" fmla="*/ 0 h 18"/>
                  <a:gd name="T28" fmla="*/ 13 w 20"/>
                  <a:gd name="T29" fmla="*/ 1 h 18"/>
                  <a:gd name="T30" fmla="*/ 17 w 20"/>
                  <a:gd name="T31" fmla="*/ 3 h 18"/>
                  <a:gd name="T32" fmla="*/ 17 w 20"/>
                  <a:gd name="T33" fmla="*/ 3 h 18"/>
                  <a:gd name="T34" fmla="*/ 19 w 20"/>
                  <a:gd name="T35" fmla="*/ 6 h 18"/>
                  <a:gd name="T36" fmla="*/ 20 w 20"/>
                  <a:gd name="T37" fmla="*/ 9 h 18"/>
                  <a:gd name="T38" fmla="*/ 19 w 20"/>
                  <a:gd name="T39" fmla="*/ 13 h 18"/>
                  <a:gd name="T40" fmla="*/ 17 w 20"/>
                  <a:gd name="T41" fmla="*/ 16 h 18"/>
                  <a:gd name="T42" fmla="*/ 17 w 20"/>
                  <a:gd name="T4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7" y="16"/>
                    </a:moveTo>
                    <a:lnTo>
                      <a:pt x="17" y="16"/>
                    </a:lnTo>
                    <a:lnTo>
                      <a:pt x="13" y="18"/>
                    </a:lnTo>
                    <a:lnTo>
                      <a:pt x="9" y="18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8" name="Freeform 263"/>
              <p:cNvSpPr>
                <a:spLocks/>
              </p:cNvSpPr>
              <p:nvPr/>
            </p:nvSpPr>
            <p:spPr bwMode="auto">
              <a:xfrm>
                <a:off x="1309" y="1812"/>
                <a:ext cx="19" cy="20"/>
              </a:xfrm>
              <a:custGeom>
                <a:avLst/>
                <a:gdLst>
                  <a:gd name="T0" fmla="*/ 3 w 19"/>
                  <a:gd name="T1" fmla="*/ 3 h 20"/>
                  <a:gd name="T2" fmla="*/ 3 w 19"/>
                  <a:gd name="T3" fmla="*/ 3 h 20"/>
                  <a:gd name="T4" fmla="*/ 6 w 19"/>
                  <a:gd name="T5" fmla="*/ 1 h 20"/>
                  <a:gd name="T6" fmla="*/ 9 w 19"/>
                  <a:gd name="T7" fmla="*/ 0 h 20"/>
                  <a:gd name="T8" fmla="*/ 13 w 19"/>
                  <a:gd name="T9" fmla="*/ 1 h 20"/>
                  <a:gd name="T10" fmla="*/ 16 w 19"/>
                  <a:gd name="T11" fmla="*/ 3 h 20"/>
                  <a:gd name="T12" fmla="*/ 16 w 19"/>
                  <a:gd name="T13" fmla="*/ 3 h 20"/>
                  <a:gd name="T14" fmla="*/ 18 w 19"/>
                  <a:gd name="T15" fmla="*/ 7 h 20"/>
                  <a:gd name="T16" fmla="*/ 19 w 19"/>
                  <a:gd name="T17" fmla="*/ 10 h 20"/>
                  <a:gd name="T18" fmla="*/ 18 w 19"/>
                  <a:gd name="T19" fmla="*/ 14 h 20"/>
                  <a:gd name="T20" fmla="*/ 16 w 19"/>
                  <a:gd name="T21" fmla="*/ 17 h 20"/>
                  <a:gd name="T22" fmla="*/ 16 w 19"/>
                  <a:gd name="T23" fmla="*/ 17 h 20"/>
                  <a:gd name="T24" fmla="*/ 13 w 19"/>
                  <a:gd name="T25" fmla="*/ 19 h 20"/>
                  <a:gd name="T26" fmla="*/ 9 w 19"/>
                  <a:gd name="T27" fmla="*/ 20 h 20"/>
                  <a:gd name="T28" fmla="*/ 6 w 19"/>
                  <a:gd name="T29" fmla="*/ 19 h 20"/>
                  <a:gd name="T30" fmla="*/ 3 w 19"/>
                  <a:gd name="T31" fmla="*/ 17 h 20"/>
                  <a:gd name="T32" fmla="*/ 3 w 19"/>
                  <a:gd name="T33" fmla="*/ 17 h 20"/>
                  <a:gd name="T34" fmla="*/ 1 w 19"/>
                  <a:gd name="T35" fmla="*/ 14 h 20"/>
                  <a:gd name="T36" fmla="*/ 0 w 19"/>
                  <a:gd name="T37" fmla="*/ 10 h 20"/>
                  <a:gd name="T38" fmla="*/ 1 w 19"/>
                  <a:gd name="T39" fmla="*/ 7 h 20"/>
                  <a:gd name="T40" fmla="*/ 3 w 19"/>
                  <a:gd name="T41" fmla="*/ 3 h 20"/>
                  <a:gd name="T42" fmla="*/ 3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3" y="3"/>
                    </a:move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3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  <a:lnTo>
                      <a:pt x="13" y="19"/>
                    </a:lnTo>
                    <a:lnTo>
                      <a:pt x="9" y="20"/>
                    </a:lnTo>
                    <a:lnTo>
                      <a:pt x="6" y="19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29" name="Freeform 264"/>
              <p:cNvSpPr>
                <a:spLocks/>
              </p:cNvSpPr>
              <p:nvPr/>
            </p:nvSpPr>
            <p:spPr bwMode="auto">
              <a:xfrm>
                <a:off x="1309" y="1863"/>
                <a:ext cx="19" cy="18"/>
              </a:xfrm>
              <a:custGeom>
                <a:avLst/>
                <a:gdLst>
                  <a:gd name="T0" fmla="*/ 16 w 19"/>
                  <a:gd name="T1" fmla="*/ 15 h 18"/>
                  <a:gd name="T2" fmla="*/ 16 w 19"/>
                  <a:gd name="T3" fmla="*/ 15 h 18"/>
                  <a:gd name="T4" fmla="*/ 13 w 19"/>
                  <a:gd name="T5" fmla="*/ 17 h 18"/>
                  <a:gd name="T6" fmla="*/ 9 w 19"/>
                  <a:gd name="T7" fmla="*/ 18 h 18"/>
                  <a:gd name="T8" fmla="*/ 6 w 19"/>
                  <a:gd name="T9" fmla="*/ 17 h 18"/>
                  <a:gd name="T10" fmla="*/ 3 w 19"/>
                  <a:gd name="T11" fmla="*/ 15 h 18"/>
                  <a:gd name="T12" fmla="*/ 3 w 19"/>
                  <a:gd name="T13" fmla="*/ 15 h 18"/>
                  <a:gd name="T14" fmla="*/ 1 w 19"/>
                  <a:gd name="T15" fmla="*/ 12 h 18"/>
                  <a:gd name="T16" fmla="*/ 0 w 19"/>
                  <a:gd name="T17" fmla="*/ 9 h 18"/>
                  <a:gd name="T18" fmla="*/ 1 w 19"/>
                  <a:gd name="T19" fmla="*/ 5 h 18"/>
                  <a:gd name="T20" fmla="*/ 3 w 19"/>
                  <a:gd name="T21" fmla="*/ 2 h 18"/>
                  <a:gd name="T22" fmla="*/ 3 w 19"/>
                  <a:gd name="T23" fmla="*/ 2 h 18"/>
                  <a:gd name="T24" fmla="*/ 6 w 19"/>
                  <a:gd name="T25" fmla="*/ 0 h 18"/>
                  <a:gd name="T26" fmla="*/ 9 w 19"/>
                  <a:gd name="T27" fmla="*/ 0 h 18"/>
                  <a:gd name="T28" fmla="*/ 13 w 19"/>
                  <a:gd name="T29" fmla="*/ 0 h 18"/>
                  <a:gd name="T30" fmla="*/ 16 w 19"/>
                  <a:gd name="T31" fmla="*/ 2 h 18"/>
                  <a:gd name="T32" fmla="*/ 16 w 19"/>
                  <a:gd name="T33" fmla="*/ 2 h 18"/>
                  <a:gd name="T34" fmla="*/ 18 w 19"/>
                  <a:gd name="T35" fmla="*/ 5 h 18"/>
                  <a:gd name="T36" fmla="*/ 19 w 19"/>
                  <a:gd name="T37" fmla="*/ 9 h 18"/>
                  <a:gd name="T38" fmla="*/ 18 w 19"/>
                  <a:gd name="T39" fmla="*/ 12 h 18"/>
                  <a:gd name="T40" fmla="*/ 16 w 19"/>
                  <a:gd name="T41" fmla="*/ 15 h 18"/>
                  <a:gd name="T42" fmla="*/ 16 w 19"/>
                  <a:gd name="T4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6" y="15"/>
                    </a:moveTo>
                    <a:lnTo>
                      <a:pt x="16" y="15"/>
                    </a:lnTo>
                    <a:lnTo>
                      <a:pt x="13" y="17"/>
                    </a:lnTo>
                    <a:lnTo>
                      <a:pt x="9" y="18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9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6" y="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0" name="Freeform 265"/>
              <p:cNvSpPr>
                <a:spLocks/>
              </p:cNvSpPr>
              <p:nvPr/>
            </p:nvSpPr>
            <p:spPr bwMode="auto">
              <a:xfrm>
                <a:off x="1333" y="1837"/>
                <a:ext cx="20" cy="20"/>
              </a:xfrm>
              <a:custGeom>
                <a:avLst/>
                <a:gdLst>
                  <a:gd name="T0" fmla="*/ 17 w 20"/>
                  <a:gd name="T1" fmla="*/ 17 h 20"/>
                  <a:gd name="T2" fmla="*/ 17 w 20"/>
                  <a:gd name="T3" fmla="*/ 17 h 20"/>
                  <a:gd name="T4" fmla="*/ 14 w 20"/>
                  <a:gd name="T5" fmla="*/ 19 h 20"/>
                  <a:gd name="T6" fmla="*/ 11 w 20"/>
                  <a:gd name="T7" fmla="*/ 20 h 20"/>
                  <a:gd name="T8" fmla="*/ 7 w 20"/>
                  <a:gd name="T9" fmla="*/ 19 h 20"/>
                  <a:gd name="T10" fmla="*/ 4 w 20"/>
                  <a:gd name="T11" fmla="*/ 17 h 20"/>
                  <a:gd name="T12" fmla="*/ 4 w 20"/>
                  <a:gd name="T13" fmla="*/ 17 h 20"/>
                  <a:gd name="T14" fmla="*/ 1 w 20"/>
                  <a:gd name="T15" fmla="*/ 13 h 20"/>
                  <a:gd name="T16" fmla="*/ 0 w 20"/>
                  <a:gd name="T17" fmla="*/ 10 h 20"/>
                  <a:gd name="T18" fmla="*/ 1 w 20"/>
                  <a:gd name="T19" fmla="*/ 6 h 20"/>
                  <a:gd name="T20" fmla="*/ 4 w 20"/>
                  <a:gd name="T21" fmla="*/ 3 h 20"/>
                  <a:gd name="T22" fmla="*/ 4 w 20"/>
                  <a:gd name="T23" fmla="*/ 3 h 20"/>
                  <a:gd name="T24" fmla="*/ 7 w 20"/>
                  <a:gd name="T25" fmla="*/ 1 h 20"/>
                  <a:gd name="T26" fmla="*/ 11 w 20"/>
                  <a:gd name="T27" fmla="*/ 0 h 20"/>
                  <a:gd name="T28" fmla="*/ 14 w 20"/>
                  <a:gd name="T29" fmla="*/ 1 h 20"/>
                  <a:gd name="T30" fmla="*/ 17 w 20"/>
                  <a:gd name="T31" fmla="*/ 3 h 20"/>
                  <a:gd name="T32" fmla="*/ 17 w 20"/>
                  <a:gd name="T33" fmla="*/ 3 h 20"/>
                  <a:gd name="T34" fmla="*/ 19 w 20"/>
                  <a:gd name="T35" fmla="*/ 6 h 20"/>
                  <a:gd name="T36" fmla="*/ 20 w 20"/>
                  <a:gd name="T37" fmla="*/ 10 h 20"/>
                  <a:gd name="T38" fmla="*/ 19 w 20"/>
                  <a:gd name="T39" fmla="*/ 13 h 20"/>
                  <a:gd name="T40" fmla="*/ 17 w 20"/>
                  <a:gd name="T41" fmla="*/ 17 h 20"/>
                  <a:gd name="T42" fmla="*/ 17 w 20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7" y="17"/>
                    </a:moveTo>
                    <a:lnTo>
                      <a:pt x="17" y="17"/>
                    </a:lnTo>
                    <a:lnTo>
                      <a:pt x="14" y="19"/>
                    </a:lnTo>
                    <a:lnTo>
                      <a:pt x="11" y="20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1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10"/>
                    </a:lnTo>
                    <a:lnTo>
                      <a:pt x="19" y="13"/>
                    </a:lnTo>
                    <a:lnTo>
                      <a:pt x="17" y="17"/>
                    </a:lnTo>
                    <a:lnTo>
                      <a:pt x="17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1" name="Freeform 266"/>
              <p:cNvSpPr>
                <a:spLocks/>
              </p:cNvSpPr>
              <p:nvPr/>
            </p:nvSpPr>
            <p:spPr bwMode="auto">
              <a:xfrm>
                <a:off x="1333" y="1788"/>
                <a:ext cx="20" cy="19"/>
              </a:xfrm>
              <a:custGeom>
                <a:avLst/>
                <a:gdLst>
                  <a:gd name="T0" fmla="*/ 17 w 20"/>
                  <a:gd name="T1" fmla="*/ 16 h 19"/>
                  <a:gd name="T2" fmla="*/ 17 w 20"/>
                  <a:gd name="T3" fmla="*/ 16 h 19"/>
                  <a:gd name="T4" fmla="*/ 14 w 20"/>
                  <a:gd name="T5" fmla="*/ 18 h 19"/>
                  <a:gd name="T6" fmla="*/ 11 w 20"/>
                  <a:gd name="T7" fmla="*/ 19 h 19"/>
                  <a:gd name="T8" fmla="*/ 7 w 20"/>
                  <a:gd name="T9" fmla="*/ 18 h 19"/>
                  <a:gd name="T10" fmla="*/ 4 w 20"/>
                  <a:gd name="T11" fmla="*/ 16 h 19"/>
                  <a:gd name="T12" fmla="*/ 4 w 20"/>
                  <a:gd name="T13" fmla="*/ 16 h 19"/>
                  <a:gd name="T14" fmla="*/ 1 w 20"/>
                  <a:gd name="T15" fmla="*/ 13 h 19"/>
                  <a:gd name="T16" fmla="*/ 0 w 20"/>
                  <a:gd name="T17" fmla="*/ 9 h 19"/>
                  <a:gd name="T18" fmla="*/ 1 w 20"/>
                  <a:gd name="T19" fmla="*/ 6 h 19"/>
                  <a:gd name="T20" fmla="*/ 4 w 20"/>
                  <a:gd name="T21" fmla="*/ 3 h 19"/>
                  <a:gd name="T22" fmla="*/ 4 w 20"/>
                  <a:gd name="T23" fmla="*/ 3 h 19"/>
                  <a:gd name="T24" fmla="*/ 7 w 20"/>
                  <a:gd name="T25" fmla="*/ 1 h 19"/>
                  <a:gd name="T26" fmla="*/ 11 w 20"/>
                  <a:gd name="T27" fmla="*/ 0 h 19"/>
                  <a:gd name="T28" fmla="*/ 14 w 20"/>
                  <a:gd name="T29" fmla="*/ 1 h 19"/>
                  <a:gd name="T30" fmla="*/ 17 w 20"/>
                  <a:gd name="T31" fmla="*/ 3 h 19"/>
                  <a:gd name="T32" fmla="*/ 17 w 20"/>
                  <a:gd name="T33" fmla="*/ 3 h 19"/>
                  <a:gd name="T34" fmla="*/ 19 w 20"/>
                  <a:gd name="T35" fmla="*/ 6 h 19"/>
                  <a:gd name="T36" fmla="*/ 20 w 20"/>
                  <a:gd name="T37" fmla="*/ 9 h 19"/>
                  <a:gd name="T38" fmla="*/ 19 w 20"/>
                  <a:gd name="T39" fmla="*/ 13 h 19"/>
                  <a:gd name="T40" fmla="*/ 17 w 20"/>
                  <a:gd name="T41" fmla="*/ 16 h 19"/>
                  <a:gd name="T42" fmla="*/ 17 w 20"/>
                  <a:gd name="T4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9">
                    <a:moveTo>
                      <a:pt x="17" y="16"/>
                    </a:moveTo>
                    <a:lnTo>
                      <a:pt x="17" y="16"/>
                    </a:lnTo>
                    <a:lnTo>
                      <a:pt x="14" y="18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9" y="6"/>
                    </a:lnTo>
                    <a:lnTo>
                      <a:pt x="20" y="9"/>
                    </a:lnTo>
                    <a:lnTo>
                      <a:pt x="19" y="13"/>
                    </a:lnTo>
                    <a:lnTo>
                      <a:pt x="17" y="16"/>
                    </a:lnTo>
                    <a:lnTo>
                      <a:pt x="1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2" name="Freeform 267"/>
              <p:cNvSpPr>
                <a:spLocks/>
              </p:cNvSpPr>
              <p:nvPr/>
            </p:nvSpPr>
            <p:spPr bwMode="auto">
              <a:xfrm>
                <a:off x="1359" y="1812"/>
                <a:ext cx="19" cy="20"/>
              </a:xfrm>
              <a:custGeom>
                <a:avLst/>
                <a:gdLst>
                  <a:gd name="T0" fmla="*/ 16 w 19"/>
                  <a:gd name="T1" fmla="*/ 17 h 20"/>
                  <a:gd name="T2" fmla="*/ 16 w 19"/>
                  <a:gd name="T3" fmla="*/ 17 h 20"/>
                  <a:gd name="T4" fmla="*/ 12 w 19"/>
                  <a:gd name="T5" fmla="*/ 19 h 20"/>
                  <a:gd name="T6" fmla="*/ 9 w 19"/>
                  <a:gd name="T7" fmla="*/ 20 h 20"/>
                  <a:gd name="T8" fmla="*/ 5 w 19"/>
                  <a:gd name="T9" fmla="*/ 19 h 20"/>
                  <a:gd name="T10" fmla="*/ 2 w 19"/>
                  <a:gd name="T11" fmla="*/ 17 h 20"/>
                  <a:gd name="T12" fmla="*/ 2 w 19"/>
                  <a:gd name="T13" fmla="*/ 17 h 20"/>
                  <a:gd name="T14" fmla="*/ 0 w 19"/>
                  <a:gd name="T15" fmla="*/ 14 h 20"/>
                  <a:gd name="T16" fmla="*/ 0 w 19"/>
                  <a:gd name="T17" fmla="*/ 10 h 20"/>
                  <a:gd name="T18" fmla="*/ 0 w 19"/>
                  <a:gd name="T19" fmla="*/ 7 h 20"/>
                  <a:gd name="T20" fmla="*/ 2 w 19"/>
                  <a:gd name="T21" fmla="*/ 3 h 20"/>
                  <a:gd name="T22" fmla="*/ 2 w 19"/>
                  <a:gd name="T23" fmla="*/ 3 h 20"/>
                  <a:gd name="T24" fmla="*/ 5 w 19"/>
                  <a:gd name="T25" fmla="*/ 1 h 20"/>
                  <a:gd name="T26" fmla="*/ 9 w 19"/>
                  <a:gd name="T27" fmla="*/ 0 h 20"/>
                  <a:gd name="T28" fmla="*/ 12 w 19"/>
                  <a:gd name="T29" fmla="*/ 1 h 20"/>
                  <a:gd name="T30" fmla="*/ 16 w 19"/>
                  <a:gd name="T31" fmla="*/ 3 h 20"/>
                  <a:gd name="T32" fmla="*/ 16 w 19"/>
                  <a:gd name="T33" fmla="*/ 3 h 20"/>
                  <a:gd name="T34" fmla="*/ 18 w 19"/>
                  <a:gd name="T35" fmla="*/ 7 h 20"/>
                  <a:gd name="T36" fmla="*/ 19 w 19"/>
                  <a:gd name="T37" fmla="*/ 10 h 20"/>
                  <a:gd name="T38" fmla="*/ 18 w 19"/>
                  <a:gd name="T39" fmla="*/ 14 h 20"/>
                  <a:gd name="T40" fmla="*/ 16 w 19"/>
                  <a:gd name="T41" fmla="*/ 17 h 20"/>
                  <a:gd name="T42" fmla="*/ 16 w 19"/>
                  <a:gd name="T4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16" y="17"/>
                    </a:moveTo>
                    <a:lnTo>
                      <a:pt x="16" y="17"/>
                    </a:lnTo>
                    <a:lnTo>
                      <a:pt x="12" y="19"/>
                    </a:lnTo>
                    <a:lnTo>
                      <a:pt x="9" y="20"/>
                    </a:lnTo>
                    <a:lnTo>
                      <a:pt x="5" y="19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19" y="10"/>
                    </a:lnTo>
                    <a:lnTo>
                      <a:pt x="18" y="14"/>
                    </a:lnTo>
                    <a:lnTo>
                      <a:pt x="16" y="17"/>
                    </a:lnTo>
                    <a:lnTo>
                      <a:pt x="16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3" name="Freeform 268"/>
              <p:cNvSpPr>
                <a:spLocks/>
              </p:cNvSpPr>
              <p:nvPr/>
            </p:nvSpPr>
            <p:spPr bwMode="auto">
              <a:xfrm>
                <a:off x="1327" y="1701"/>
                <a:ext cx="97" cy="37"/>
              </a:xfrm>
              <a:custGeom>
                <a:avLst/>
                <a:gdLst>
                  <a:gd name="T0" fmla="*/ 95 w 97"/>
                  <a:gd name="T1" fmla="*/ 5 h 37"/>
                  <a:gd name="T2" fmla="*/ 95 w 97"/>
                  <a:gd name="T3" fmla="*/ 5 h 37"/>
                  <a:gd name="T4" fmla="*/ 97 w 97"/>
                  <a:gd name="T5" fmla="*/ 0 h 37"/>
                  <a:gd name="T6" fmla="*/ 0 w 97"/>
                  <a:gd name="T7" fmla="*/ 26 h 37"/>
                  <a:gd name="T8" fmla="*/ 46 w 97"/>
                  <a:gd name="T9" fmla="*/ 36 h 37"/>
                  <a:gd name="T10" fmla="*/ 46 w 97"/>
                  <a:gd name="T11" fmla="*/ 36 h 37"/>
                  <a:gd name="T12" fmla="*/ 54 w 97"/>
                  <a:gd name="T13" fmla="*/ 37 h 37"/>
                  <a:gd name="T14" fmla="*/ 62 w 97"/>
                  <a:gd name="T15" fmla="*/ 37 h 37"/>
                  <a:gd name="T16" fmla="*/ 70 w 97"/>
                  <a:gd name="T17" fmla="*/ 35 h 37"/>
                  <a:gd name="T18" fmla="*/ 76 w 97"/>
                  <a:gd name="T19" fmla="*/ 31 h 37"/>
                  <a:gd name="T20" fmla="*/ 84 w 97"/>
                  <a:gd name="T21" fmla="*/ 26 h 37"/>
                  <a:gd name="T22" fmla="*/ 89 w 97"/>
                  <a:gd name="T23" fmla="*/ 21 h 37"/>
                  <a:gd name="T24" fmla="*/ 93 w 97"/>
                  <a:gd name="T25" fmla="*/ 14 h 37"/>
                  <a:gd name="T26" fmla="*/ 95 w 97"/>
                  <a:gd name="T27" fmla="*/ 5 h 37"/>
                  <a:gd name="T28" fmla="*/ 95 w 97"/>
                  <a:gd name="T29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37">
                    <a:moveTo>
                      <a:pt x="95" y="5"/>
                    </a:moveTo>
                    <a:lnTo>
                      <a:pt x="95" y="5"/>
                    </a:lnTo>
                    <a:lnTo>
                      <a:pt x="97" y="0"/>
                    </a:lnTo>
                    <a:lnTo>
                      <a:pt x="0" y="2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54" y="37"/>
                    </a:lnTo>
                    <a:lnTo>
                      <a:pt x="62" y="37"/>
                    </a:lnTo>
                    <a:lnTo>
                      <a:pt x="70" y="35"/>
                    </a:lnTo>
                    <a:lnTo>
                      <a:pt x="76" y="31"/>
                    </a:lnTo>
                    <a:lnTo>
                      <a:pt x="84" y="26"/>
                    </a:lnTo>
                    <a:lnTo>
                      <a:pt x="89" y="21"/>
                    </a:lnTo>
                    <a:lnTo>
                      <a:pt x="93" y="14"/>
                    </a:lnTo>
                    <a:lnTo>
                      <a:pt x="95" y="5"/>
                    </a:lnTo>
                    <a:lnTo>
                      <a:pt x="95" y="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4" name="Freeform 269"/>
              <p:cNvSpPr>
                <a:spLocks/>
              </p:cNvSpPr>
              <p:nvPr/>
            </p:nvSpPr>
            <p:spPr bwMode="auto">
              <a:xfrm>
                <a:off x="2558" y="964"/>
                <a:ext cx="38" cy="22"/>
              </a:xfrm>
              <a:custGeom>
                <a:avLst/>
                <a:gdLst>
                  <a:gd name="T0" fmla="*/ 0 w 38"/>
                  <a:gd name="T1" fmla="*/ 3 h 22"/>
                  <a:gd name="T2" fmla="*/ 22 w 38"/>
                  <a:gd name="T3" fmla="*/ 12 h 22"/>
                  <a:gd name="T4" fmla="*/ 22 w 38"/>
                  <a:gd name="T5" fmla="*/ 12 h 22"/>
                  <a:gd name="T6" fmla="*/ 21 w 38"/>
                  <a:gd name="T7" fmla="*/ 14 h 22"/>
                  <a:gd name="T8" fmla="*/ 21 w 38"/>
                  <a:gd name="T9" fmla="*/ 17 h 22"/>
                  <a:gd name="T10" fmla="*/ 23 w 38"/>
                  <a:gd name="T11" fmla="*/ 19 h 22"/>
                  <a:gd name="T12" fmla="*/ 24 w 38"/>
                  <a:gd name="T13" fmla="*/ 20 h 22"/>
                  <a:gd name="T14" fmla="*/ 24 w 38"/>
                  <a:gd name="T15" fmla="*/ 20 h 22"/>
                  <a:gd name="T16" fmla="*/ 27 w 38"/>
                  <a:gd name="T17" fmla="*/ 22 h 22"/>
                  <a:gd name="T18" fmla="*/ 30 w 38"/>
                  <a:gd name="T19" fmla="*/ 22 h 22"/>
                  <a:gd name="T20" fmla="*/ 32 w 38"/>
                  <a:gd name="T21" fmla="*/ 20 h 22"/>
                  <a:gd name="T22" fmla="*/ 34 w 38"/>
                  <a:gd name="T23" fmla="*/ 18 h 22"/>
                  <a:gd name="T24" fmla="*/ 34 w 38"/>
                  <a:gd name="T25" fmla="*/ 18 h 22"/>
                  <a:gd name="T26" fmla="*/ 35 w 38"/>
                  <a:gd name="T27" fmla="*/ 15 h 22"/>
                  <a:gd name="T28" fmla="*/ 34 w 38"/>
                  <a:gd name="T29" fmla="*/ 13 h 22"/>
                  <a:gd name="T30" fmla="*/ 34 w 38"/>
                  <a:gd name="T31" fmla="*/ 13 h 22"/>
                  <a:gd name="T32" fmla="*/ 36 w 38"/>
                  <a:gd name="T33" fmla="*/ 11 h 22"/>
                  <a:gd name="T34" fmla="*/ 37 w 38"/>
                  <a:gd name="T35" fmla="*/ 10 h 22"/>
                  <a:gd name="T36" fmla="*/ 37 w 38"/>
                  <a:gd name="T37" fmla="*/ 10 h 22"/>
                  <a:gd name="T38" fmla="*/ 38 w 38"/>
                  <a:gd name="T39" fmla="*/ 7 h 22"/>
                  <a:gd name="T40" fmla="*/ 38 w 38"/>
                  <a:gd name="T41" fmla="*/ 5 h 22"/>
                  <a:gd name="T42" fmla="*/ 37 w 38"/>
                  <a:gd name="T43" fmla="*/ 2 h 22"/>
                  <a:gd name="T44" fmla="*/ 35 w 38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22">
                    <a:moveTo>
                      <a:pt x="0" y="3"/>
                    </a:moveTo>
                    <a:lnTo>
                      <a:pt x="22" y="12"/>
                    </a:lnTo>
                    <a:lnTo>
                      <a:pt x="22" y="12"/>
                    </a:lnTo>
                    <a:lnTo>
                      <a:pt x="21" y="14"/>
                    </a:lnTo>
                    <a:lnTo>
                      <a:pt x="21" y="17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7" y="22"/>
                    </a:lnTo>
                    <a:lnTo>
                      <a:pt x="30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5" y="15"/>
                    </a:lnTo>
                    <a:lnTo>
                      <a:pt x="34" y="13"/>
                    </a:lnTo>
                    <a:lnTo>
                      <a:pt x="34" y="13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8" y="7"/>
                    </a:lnTo>
                    <a:lnTo>
                      <a:pt x="38" y="5"/>
                    </a:lnTo>
                    <a:lnTo>
                      <a:pt x="37" y="2"/>
                    </a:lnTo>
                    <a:lnTo>
                      <a:pt x="35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5" name="Freeform 270"/>
              <p:cNvSpPr>
                <a:spLocks/>
              </p:cNvSpPr>
              <p:nvPr/>
            </p:nvSpPr>
            <p:spPr bwMode="auto">
              <a:xfrm>
                <a:off x="2513" y="936"/>
                <a:ext cx="83" cy="48"/>
              </a:xfrm>
              <a:custGeom>
                <a:avLst/>
                <a:gdLst>
                  <a:gd name="T0" fmla="*/ 13 w 83"/>
                  <a:gd name="T1" fmla="*/ 31 h 48"/>
                  <a:gd name="T2" fmla="*/ 13 w 83"/>
                  <a:gd name="T3" fmla="*/ 30 h 48"/>
                  <a:gd name="T4" fmla="*/ 11 w 83"/>
                  <a:gd name="T5" fmla="*/ 28 h 48"/>
                  <a:gd name="T6" fmla="*/ 6 w 83"/>
                  <a:gd name="T7" fmla="*/ 27 h 48"/>
                  <a:gd name="T8" fmla="*/ 3 w 83"/>
                  <a:gd name="T9" fmla="*/ 28 h 48"/>
                  <a:gd name="T10" fmla="*/ 0 w 83"/>
                  <a:gd name="T11" fmla="*/ 32 h 48"/>
                  <a:gd name="T12" fmla="*/ 1 w 83"/>
                  <a:gd name="T13" fmla="*/ 37 h 48"/>
                  <a:gd name="T14" fmla="*/ 2 w 83"/>
                  <a:gd name="T15" fmla="*/ 39 h 48"/>
                  <a:gd name="T16" fmla="*/ 4 w 83"/>
                  <a:gd name="T17" fmla="*/ 40 h 48"/>
                  <a:gd name="T18" fmla="*/ 5 w 83"/>
                  <a:gd name="T19" fmla="*/ 45 h 48"/>
                  <a:gd name="T20" fmla="*/ 7 w 83"/>
                  <a:gd name="T21" fmla="*/ 47 h 48"/>
                  <a:gd name="T22" fmla="*/ 11 w 83"/>
                  <a:gd name="T23" fmla="*/ 48 h 48"/>
                  <a:gd name="T24" fmla="*/ 14 w 83"/>
                  <a:gd name="T25" fmla="*/ 47 h 48"/>
                  <a:gd name="T26" fmla="*/ 18 w 83"/>
                  <a:gd name="T27" fmla="*/ 44 h 48"/>
                  <a:gd name="T28" fmla="*/ 18 w 83"/>
                  <a:gd name="T29" fmla="*/ 39 h 48"/>
                  <a:gd name="T30" fmla="*/ 70 w 83"/>
                  <a:gd name="T31" fmla="*/ 18 h 48"/>
                  <a:gd name="T32" fmla="*/ 71 w 83"/>
                  <a:gd name="T33" fmla="*/ 19 h 48"/>
                  <a:gd name="T34" fmla="*/ 75 w 83"/>
                  <a:gd name="T35" fmla="*/ 22 h 48"/>
                  <a:gd name="T36" fmla="*/ 80 w 83"/>
                  <a:gd name="T37" fmla="*/ 21 h 48"/>
                  <a:gd name="T38" fmla="*/ 82 w 83"/>
                  <a:gd name="T39" fmla="*/ 19 h 48"/>
                  <a:gd name="T40" fmla="*/ 83 w 83"/>
                  <a:gd name="T41" fmla="*/ 14 h 48"/>
                  <a:gd name="T42" fmla="*/ 82 w 83"/>
                  <a:gd name="T43" fmla="*/ 11 h 48"/>
                  <a:gd name="T44" fmla="*/ 79 w 83"/>
                  <a:gd name="T45" fmla="*/ 8 h 48"/>
                  <a:gd name="T46" fmla="*/ 80 w 83"/>
                  <a:gd name="T47" fmla="*/ 6 h 48"/>
                  <a:gd name="T48" fmla="*/ 79 w 83"/>
                  <a:gd name="T49" fmla="*/ 3 h 48"/>
                  <a:gd name="T50" fmla="*/ 75 w 83"/>
                  <a:gd name="T51" fmla="*/ 0 h 48"/>
                  <a:gd name="T52" fmla="*/ 69 w 83"/>
                  <a:gd name="T53" fmla="*/ 0 h 48"/>
                  <a:gd name="T54" fmla="*/ 68 w 83"/>
                  <a:gd name="T55" fmla="*/ 2 h 48"/>
                  <a:gd name="T56" fmla="*/ 66 w 83"/>
                  <a:gd name="T57" fmla="*/ 6 h 48"/>
                  <a:gd name="T58" fmla="*/ 41 w 83"/>
                  <a:gd name="T59" fmla="*/ 20 h 48"/>
                  <a:gd name="T60" fmla="*/ 18 w 83"/>
                  <a:gd name="T61" fmla="*/ 10 h 48"/>
                  <a:gd name="T62" fmla="*/ 18 w 83"/>
                  <a:gd name="T63" fmla="*/ 5 h 48"/>
                  <a:gd name="T64" fmla="*/ 14 w 83"/>
                  <a:gd name="T65" fmla="*/ 1 h 48"/>
                  <a:gd name="T66" fmla="*/ 11 w 83"/>
                  <a:gd name="T67" fmla="*/ 0 h 48"/>
                  <a:gd name="T68" fmla="*/ 7 w 83"/>
                  <a:gd name="T69" fmla="*/ 2 h 48"/>
                  <a:gd name="T70" fmla="*/ 5 w 83"/>
                  <a:gd name="T71" fmla="*/ 4 h 48"/>
                  <a:gd name="T72" fmla="*/ 4 w 83"/>
                  <a:gd name="T73" fmla="*/ 9 h 48"/>
                  <a:gd name="T74" fmla="*/ 2 w 83"/>
                  <a:gd name="T75" fmla="*/ 10 h 48"/>
                  <a:gd name="T76" fmla="*/ 1 w 83"/>
                  <a:gd name="T77" fmla="*/ 12 h 48"/>
                  <a:gd name="T78" fmla="*/ 0 w 83"/>
                  <a:gd name="T79" fmla="*/ 18 h 48"/>
                  <a:gd name="T80" fmla="*/ 3 w 83"/>
                  <a:gd name="T81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" h="48">
                    <a:moveTo>
                      <a:pt x="28" y="25"/>
                    </a:moveTo>
                    <a:lnTo>
                      <a:pt x="13" y="31"/>
                    </a:lnTo>
                    <a:lnTo>
                      <a:pt x="13" y="31"/>
                    </a:lnTo>
                    <a:lnTo>
                      <a:pt x="13" y="30"/>
                    </a:lnTo>
                    <a:lnTo>
                      <a:pt x="13" y="30"/>
                    </a:lnTo>
                    <a:lnTo>
                      <a:pt x="11" y="28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1" y="29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2" y="39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7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4" y="47"/>
                    </a:lnTo>
                    <a:lnTo>
                      <a:pt x="14" y="47"/>
                    </a:lnTo>
                    <a:lnTo>
                      <a:pt x="17" y="46"/>
                    </a:lnTo>
                    <a:lnTo>
                      <a:pt x="18" y="44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72" y="21"/>
                    </a:lnTo>
                    <a:lnTo>
                      <a:pt x="75" y="22"/>
                    </a:lnTo>
                    <a:lnTo>
                      <a:pt x="77" y="22"/>
                    </a:lnTo>
                    <a:lnTo>
                      <a:pt x="80" y="21"/>
                    </a:lnTo>
                    <a:lnTo>
                      <a:pt x="80" y="21"/>
                    </a:lnTo>
                    <a:lnTo>
                      <a:pt x="82" y="19"/>
                    </a:lnTo>
                    <a:lnTo>
                      <a:pt x="83" y="17"/>
                    </a:lnTo>
                    <a:lnTo>
                      <a:pt x="83" y="14"/>
                    </a:lnTo>
                    <a:lnTo>
                      <a:pt x="82" y="11"/>
                    </a:lnTo>
                    <a:lnTo>
                      <a:pt x="82" y="11"/>
                    </a:lnTo>
                    <a:lnTo>
                      <a:pt x="81" y="9"/>
                    </a:lnTo>
                    <a:lnTo>
                      <a:pt x="79" y="8"/>
                    </a:lnTo>
                    <a:lnTo>
                      <a:pt x="79" y="8"/>
                    </a:lnTo>
                    <a:lnTo>
                      <a:pt x="80" y="6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2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7" y="9"/>
                    </a:lnTo>
                    <a:lnTo>
                      <a:pt x="41" y="2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3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6" name="Freeform 271"/>
              <p:cNvSpPr>
                <a:spLocks/>
              </p:cNvSpPr>
              <p:nvPr/>
            </p:nvSpPr>
            <p:spPr bwMode="auto">
              <a:xfrm>
                <a:off x="2477" y="748"/>
                <a:ext cx="156" cy="291"/>
              </a:xfrm>
              <a:custGeom>
                <a:avLst/>
                <a:gdLst>
                  <a:gd name="T0" fmla="*/ 46 w 156"/>
                  <a:gd name="T1" fmla="*/ 49 h 291"/>
                  <a:gd name="T2" fmla="*/ 43 w 156"/>
                  <a:gd name="T3" fmla="*/ 59 h 291"/>
                  <a:gd name="T4" fmla="*/ 31 w 156"/>
                  <a:gd name="T5" fmla="*/ 73 h 291"/>
                  <a:gd name="T6" fmla="*/ 26 w 156"/>
                  <a:gd name="T7" fmla="*/ 77 h 291"/>
                  <a:gd name="T8" fmla="*/ 16 w 156"/>
                  <a:gd name="T9" fmla="*/ 86 h 291"/>
                  <a:gd name="T10" fmla="*/ 7 w 156"/>
                  <a:gd name="T11" fmla="*/ 98 h 291"/>
                  <a:gd name="T12" fmla="*/ 1 w 156"/>
                  <a:gd name="T13" fmla="*/ 111 h 291"/>
                  <a:gd name="T14" fmla="*/ 0 w 156"/>
                  <a:gd name="T15" fmla="*/ 126 h 291"/>
                  <a:gd name="T16" fmla="*/ 0 w 156"/>
                  <a:gd name="T17" fmla="*/ 233 h 291"/>
                  <a:gd name="T18" fmla="*/ 1 w 156"/>
                  <a:gd name="T19" fmla="*/ 267 h 291"/>
                  <a:gd name="T20" fmla="*/ 4 w 156"/>
                  <a:gd name="T21" fmla="*/ 280 h 291"/>
                  <a:gd name="T22" fmla="*/ 10 w 156"/>
                  <a:gd name="T23" fmla="*/ 285 h 291"/>
                  <a:gd name="T24" fmla="*/ 18 w 156"/>
                  <a:gd name="T25" fmla="*/ 289 h 291"/>
                  <a:gd name="T26" fmla="*/ 36 w 156"/>
                  <a:gd name="T27" fmla="*/ 291 h 291"/>
                  <a:gd name="T28" fmla="*/ 119 w 156"/>
                  <a:gd name="T29" fmla="*/ 291 h 291"/>
                  <a:gd name="T30" fmla="*/ 138 w 156"/>
                  <a:gd name="T31" fmla="*/ 289 h 291"/>
                  <a:gd name="T32" fmla="*/ 146 w 156"/>
                  <a:gd name="T33" fmla="*/ 285 h 291"/>
                  <a:gd name="T34" fmla="*/ 151 w 156"/>
                  <a:gd name="T35" fmla="*/ 280 h 291"/>
                  <a:gd name="T36" fmla="*/ 155 w 156"/>
                  <a:gd name="T37" fmla="*/ 267 h 291"/>
                  <a:gd name="T38" fmla="*/ 156 w 156"/>
                  <a:gd name="T39" fmla="*/ 233 h 291"/>
                  <a:gd name="T40" fmla="*/ 156 w 156"/>
                  <a:gd name="T41" fmla="*/ 126 h 291"/>
                  <a:gd name="T42" fmla="*/ 154 w 156"/>
                  <a:gd name="T43" fmla="*/ 111 h 291"/>
                  <a:gd name="T44" fmla="*/ 149 w 156"/>
                  <a:gd name="T45" fmla="*/ 98 h 291"/>
                  <a:gd name="T46" fmla="*/ 141 w 156"/>
                  <a:gd name="T47" fmla="*/ 86 h 291"/>
                  <a:gd name="T48" fmla="*/ 130 w 156"/>
                  <a:gd name="T49" fmla="*/ 77 h 291"/>
                  <a:gd name="T50" fmla="*/ 125 w 156"/>
                  <a:gd name="T51" fmla="*/ 73 h 291"/>
                  <a:gd name="T52" fmla="*/ 114 w 156"/>
                  <a:gd name="T53" fmla="*/ 62 h 291"/>
                  <a:gd name="T54" fmla="*/ 110 w 156"/>
                  <a:gd name="T55" fmla="*/ 52 h 291"/>
                  <a:gd name="T56" fmla="*/ 109 w 156"/>
                  <a:gd name="T57" fmla="*/ 41 h 291"/>
                  <a:gd name="T58" fmla="*/ 114 w 156"/>
                  <a:gd name="T59" fmla="*/ 41 h 291"/>
                  <a:gd name="T60" fmla="*/ 117 w 156"/>
                  <a:gd name="T61" fmla="*/ 39 h 291"/>
                  <a:gd name="T62" fmla="*/ 118 w 156"/>
                  <a:gd name="T63" fmla="*/ 36 h 291"/>
                  <a:gd name="T64" fmla="*/ 118 w 156"/>
                  <a:gd name="T65" fmla="*/ 4 h 291"/>
                  <a:gd name="T66" fmla="*/ 117 w 156"/>
                  <a:gd name="T67" fmla="*/ 1 h 291"/>
                  <a:gd name="T68" fmla="*/ 114 w 156"/>
                  <a:gd name="T69" fmla="*/ 0 h 291"/>
                  <a:gd name="T70" fmla="*/ 42 w 156"/>
                  <a:gd name="T71" fmla="*/ 0 h 291"/>
                  <a:gd name="T72" fmla="*/ 39 w 156"/>
                  <a:gd name="T73" fmla="*/ 1 h 291"/>
                  <a:gd name="T74" fmla="*/ 38 w 156"/>
                  <a:gd name="T75" fmla="*/ 4 h 291"/>
                  <a:gd name="T76" fmla="*/ 38 w 156"/>
                  <a:gd name="T77" fmla="*/ 36 h 291"/>
                  <a:gd name="T78" fmla="*/ 39 w 156"/>
                  <a:gd name="T79" fmla="*/ 39 h 291"/>
                  <a:gd name="T80" fmla="*/ 42 w 156"/>
                  <a:gd name="T81" fmla="*/ 4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6" h="291">
                    <a:moveTo>
                      <a:pt x="46" y="49"/>
                    </a:moveTo>
                    <a:lnTo>
                      <a:pt x="46" y="49"/>
                    </a:lnTo>
                    <a:lnTo>
                      <a:pt x="45" y="53"/>
                    </a:lnTo>
                    <a:lnTo>
                      <a:pt x="43" y="59"/>
                    </a:lnTo>
                    <a:lnTo>
                      <a:pt x="38" y="67"/>
                    </a:lnTo>
                    <a:lnTo>
                      <a:pt x="31" y="73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1" y="82"/>
                    </a:lnTo>
                    <a:lnTo>
                      <a:pt x="16" y="86"/>
                    </a:lnTo>
                    <a:lnTo>
                      <a:pt x="10" y="92"/>
                    </a:lnTo>
                    <a:lnTo>
                      <a:pt x="7" y="98"/>
                    </a:lnTo>
                    <a:lnTo>
                      <a:pt x="4" y="105"/>
                    </a:lnTo>
                    <a:lnTo>
                      <a:pt x="1" y="111"/>
                    </a:lnTo>
                    <a:lnTo>
                      <a:pt x="0" y="118"/>
                    </a:lnTo>
                    <a:lnTo>
                      <a:pt x="0" y="126"/>
                    </a:lnTo>
                    <a:lnTo>
                      <a:pt x="0" y="233"/>
                    </a:lnTo>
                    <a:lnTo>
                      <a:pt x="0" y="233"/>
                    </a:lnTo>
                    <a:lnTo>
                      <a:pt x="0" y="258"/>
                    </a:lnTo>
                    <a:lnTo>
                      <a:pt x="1" y="267"/>
                    </a:lnTo>
                    <a:lnTo>
                      <a:pt x="3" y="276"/>
                    </a:lnTo>
                    <a:lnTo>
                      <a:pt x="4" y="280"/>
                    </a:lnTo>
                    <a:lnTo>
                      <a:pt x="7" y="283"/>
                    </a:lnTo>
                    <a:lnTo>
                      <a:pt x="10" y="285"/>
                    </a:lnTo>
                    <a:lnTo>
                      <a:pt x="13" y="287"/>
                    </a:lnTo>
                    <a:lnTo>
                      <a:pt x="18" y="289"/>
                    </a:lnTo>
                    <a:lnTo>
                      <a:pt x="23" y="290"/>
                    </a:lnTo>
                    <a:lnTo>
                      <a:pt x="36" y="291"/>
                    </a:lnTo>
                    <a:lnTo>
                      <a:pt x="119" y="291"/>
                    </a:lnTo>
                    <a:lnTo>
                      <a:pt x="119" y="291"/>
                    </a:lnTo>
                    <a:lnTo>
                      <a:pt x="133" y="290"/>
                    </a:lnTo>
                    <a:lnTo>
                      <a:pt x="138" y="289"/>
                    </a:lnTo>
                    <a:lnTo>
                      <a:pt x="142" y="287"/>
                    </a:lnTo>
                    <a:lnTo>
                      <a:pt x="146" y="285"/>
                    </a:lnTo>
                    <a:lnTo>
                      <a:pt x="149" y="283"/>
                    </a:lnTo>
                    <a:lnTo>
                      <a:pt x="151" y="280"/>
                    </a:lnTo>
                    <a:lnTo>
                      <a:pt x="153" y="276"/>
                    </a:lnTo>
                    <a:lnTo>
                      <a:pt x="155" y="267"/>
                    </a:lnTo>
                    <a:lnTo>
                      <a:pt x="156" y="258"/>
                    </a:lnTo>
                    <a:lnTo>
                      <a:pt x="156" y="233"/>
                    </a:lnTo>
                    <a:lnTo>
                      <a:pt x="156" y="126"/>
                    </a:lnTo>
                    <a:lnTo>
                      <a:pt x="156" y="126"/>
                    </a:lnTo>
                    <a:lnTo>
                      <a:pt x="155" y="118"/>
                    </a:lnTo>
                    <a:lnTo>
                      <a:pt x="154" y="111"/>
                    </a:lnTo>
                    <a:lnTo>
                      <a:pt x="152" y="105"/>
                    </a:lnTo>
                    <a:lnTo>
                      <a:pt x="149" y="98"/>
                    </a:lnTo>
                    <a:lnTo>
                      <a:pt x="145" y="92"/>
                    </a:lnTo>
                    <a:lnTo>
                      <a:pt x="141" y="86"/>
                    </a:lnTo>
                    <a:lnTo>
                      <a:pt x="136" y="82"/>
                    </a:lnTo>
                    <a:lnTo>
                      <a:pt x="130" y="77"/>
                    </a:lnTo>
                    <a:lnTo>
                      <a:pt x="130" y="77"/>
                    </a:lnTo>
                    <a:lnTo>
                      <a:pt x="125" y="73"/>
                    </a:lnTo>
                    <a:lnTo>
                      <a:pt x="117" y="66"/>
                    </a:lnTo>
                    <a:lnTo>
                      <a:pt x="114" y="62"/>
                    </a:lnTo>
                    <a:lnTo>
                      <a:pt x="111" y="58"/>
                    </a:lnTo>
                    <a:lnTo>
                      <a:pt x="110" y="52"/>
                    </a:lnTo>
                    <a:lnTo>
                      <a:pt x="109" y="47"/>
                    </a:lnTo>
                    <a:lnTo>
                      <a:pt x="109" y="41"/>
                    </a:lnTo>
                    <a:lnTo>
                      <a:pt x="114" y="41"/>
                    </a:lnTo>
                    <a:lnTo>
                      <a:pt x="114" y="41"/>
                    </a:lnTo>
                    <a:lnTo>
                      <a:pt x="115" y="40"/>
                    </a:lnTo>
                    <a:lnTo>
                      <a:pt x="117" y="39"/>
                    </a:lnTo>
                    <a:lnTo>
                      <a:pt x="117" y="38"/>
                    </a:lnTo>
                    <a:lnTo>
                      <a:pt x="118" y="36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7" y="3"/>
                    </a:lnTo>
                    <a:lnTo>
                      <a:pt x="117" y="1"/>
                    </a:lnTo>
                    <a:lnTo>
                      <a:pt x="115" y="0"/>
                    </a:lnTo>
                    <a:lnTo>
                      <a:pt x="114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2" y="41"/>
                    </a:lnTo>
                    <a:lnTo>
                      <a:pt x="77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7" name="Freeform 272"/>
              <p:cNvSpPr>
                <a:spLocks/>
              </p:cNvSpPr>
              <p:nvPr/>
            </p:nvSpPr>
            <p:spPr bwMode="auto">
              <a:xfrm>
                <a:off x="2500" y="857"/>
                <a:ext cx="111" cy="151"/>
              </a:xfrm>
              <a:custGeom>
                <a:avLst/>
                <a:gdLst>
                  <a:gd name="T0" fmla="*/ 111 w 111"/>
                  <a:gd name="T1" fmla="*/ 129 h 151"/>
                  <a:gd name="T2" fmla="*/ 111 w 111"/>
                  <a:gd name="T3" fmla="*/ 129 h 151"/>
                  <a:gd name="T4" fmla="*/ 110 w 111"/>
                  <a:gd name="T5" fmla="*/ 135 h 151"/>
                  <a:gd name="T6" fmla="*/ 110 w 111"/>
                  <a:gd name="T7" fmla="*/ 139 h 151"/>
                  <a:gd name="T8" fmla="*/ 108 w 111"/>
                  <a:gd name="T9" fmla="*/ 143 h 151"/>
                  <a:gd name="T10" fmla="*/ 106 w 111"/>
                  <a:gd name="T11" fmla="*/ 146 h 151"/>
                  <a:gd name="T12" fmla="*/ 103 w 111"/>
                  <a:gd name="T13" fmla="*/ 148 h 151"/>
                  <a:gd name="T14" fmla="*/ 98 w 111"/>
                  <a:gd name="T15" fmla="*/ 150 h 151"/>
                  <a:gd name="T16" fmla="*/ 93 w 111"/>
                  <a:gd name="T17" fmla="*/ 151 h 151"/>
                  <a:gd name="T18" fmla="*/ 88 w 111"/>
                  <a:gd name="T19" fmla="*/ 151 h 151"/>
                  <a:gd name="T20" fmla="*/ 22 w 111"/>
                  <a:gd name="T21" fmla="*/ 151 h 151"/>
                  <a:gd name="T22" fmla="*/ 22 w 111"/>
                  <a:gd name="T23" fmla="*/ 151 h 151"/>
                  <a:gd name="T24" fmla="*/ 16 w 111"/>
                  <a:gd name="T25" fmla="*/ 151 h 151"/>
                  <a:gd name="T26" fmla="*/ 12 w 111"/>
                  <a:gd name="T27" fmla="*/ 150 h 151"/>
                  <a:gd name="T28" fmla="*/ 8 w 111"/>
                  <a:gd name="T29" fmla="*/ 148 h 151"/>
                  <a:gd name="T30" fmla="*/ 5 w 111"/>
                  <a:gd name="T31" fmla="*/ 146 h 151"/>
                  <a:gd name="T32" fmla="*/ 2 w 111"/>
                  <a:gd name="T33" fmla="*/ 143 h 151"/>
                  <a:gd name="T34" fmla="*/ 1 w 111"/>
                  <a:gd name="T35" fmla="*/ 139 h 151"/>
                  <a:gd name="T36" fmla="*/ 0 w 111"/>
                  <a:gd name="T37" fmla="*/ 135 h 151"/>
                  <a:gd name="T38" fmla="*/ 0 w 111"/>
                  <a:gd name="T39" fmla="*/ 129 h 151"/>
                  <a:gd name="T40" fmla="*/ 0 w 111"/>
                  <a:gd name="T41" fmla="*/ 23 h 151"/>
                  <a:gd name="T42" fmla="*/ 0 w 111"/>
                  <a:gd name="T43" fmla="*/ 23 h 151"/>
                  <a:gd name="T44" fmla="*/ 0 w 111"/>
                  <a:gd name="T45" fmla="*/ 16 h 151"/>
                  <a:gd name="T46" fmla="*/ 1 w 111"/>
                  <a:gd name="T47" fmla="*/ 12 h 151"/>
                  <a:gd name="T48" fmla="*/ 2 w 111"/>
                  <a:gd name="T49" fmla="*/ 8 h 151"/>
                  <a:gd name="T50" fmla="*/ 5 w 111"/>
                  <a:gd name="T51" fmla="*/ 5 h 151"/>
                  <a:gd name="T52" fmla="*/ 8 w 111"/>
                  <a:gd name="T53" fmla="*/ 2 h 151"/>
                  <a:gd name="T54" fmla="*/ 12 w 111"/>
                  <a:gd name="T55" fmla="*/ 1 h 151"/>
                  <a:gd name="T56" fmla="*/ 16 w 111"/>
                  <a:gd name="T57" fmla="*/ 0 h 151"/>
                  <a:gd name="T58" fmla="*/ 22 w 111"/>
                  <a:gd name="T59" fmla="*/ 0 h 151"/>
                  <a:gd name="T60" fmla="*/ 88 w 111"/>
                  <a:gd name="T61" fmla="*/ 0 h 151"/>
                  <a:gd name="T62" fmla="*/ 88 w 111"/>
                  <a:gd name="T63" fmla="*/ 0 h 151"/>
                  <a:gd name="T64" fmla="*/ 93 w 111"/>
                  <a:gd name="T65" fmla="*/ 0 h 151"/>
                  <a:gd name="T66" fmla="*/ 98 w 111"/>
                  <a:gd name="T67" fmla="*/ 1 h 151"/>
                  <a:gd name="T68" fmla="*/ 103 w 111"/>
                  <a:gd name="T69" fmla="*/ 2 h 151"/>
                  <a:gd name="T70" fmla="*/ 106 w 111"/>
                  <a:gd name="T71" fmla="*/ 5 h 151"/>
                  <a:gd name="T72" fmla="*/ 108 w 111"/>
                  <a:gd name="T73" fmla="*/ 8 h 151"/>
                  <a:gd name="T74" fmla="*/ 110 w 111"/>
                  <a:gd name="T75" fmla="*/ 12 h 151"/>
                  <a:gd name="T76" fmla="*/ 110 w 111"/>
                  <a:gd name="T77" fmla="*/ 16 h 151"/>
                  <a:gd name="T78" fmla="*/ 111 w 111"/>
                  <a:gd name="T79" fmla="*/ 23 h 151"/>
                  <a:gd name="T80" fmla="*/ 111 w 111"/>
                  <a:gd name="T81" fmla="*/ 12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1" h="151">
                    <a:moveTo>
                      <a:pt x="111" y="129"/>
                    </a:moveTo>
                    <a:lnTo>
                      <a:pt x="111" y="129"/>
                    </a:lnTo>
                    <a:lnTo>
                      <a:pt x="110" y="135"/>
                    </a:lnTo>
                    <a:lnTo>
                      <a:pt x="110" y="139"/>
                    </a:lnTo>
                    <a:lnTo>
                      <a:pt x="108" y="143"/>
                    </a:lnTo>
                    <a:lnTo>
                      <a:pt x="106" y="146"/>
                    </a:lnTo>
                    <a:lnTo>
                      <a:pt x="103" y="148"/>
                    </a:lnTo>
                    <a:lnTo>
                      <a:pt x="98" y="150"/>
                    </a:lnTo>
                    <a:lnTo>
                      <a:pt x="93" y="151"/>
                    </a:lnTo>
                    <a:lnTo>
                      <a:pt x="88" y="151"/>
                    </a:lnTo>
                    <a:lnTo>
                      <a:pt x="22" y="151"/>
                    </a:lnTo>
                    <a:lnTo>
                      <a:pt x="22" y="151"/>
                    </a:lnTo>
                    <a:lnTo>
                      <a:pt x="16" y="151"/>
                    </a:lnTo>
                    <a:lnTo>
                      <a:pt x="12" y="150"/>
                    </a:lnTo>
                    <a:lnTo>
                      <a:pt x="8" y="148"/>
                    </a:lnTo>
                    <a:lnTo>
                      <a:pt x="5" y="146"/>
                    </a:lnTo>
                    <a:lnTo>
                      <a:pt x="2" y="143"/>
                    </a:lnTo>
                    <a:lnTo>
                      <a:pt x="1" y="139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3" y="2"/>
                    </a:lnTo>
                    <a:lnTo>
                      <a:pt x="106" y="5"/>
                    </a:lnTo>
                    <a:lnTo>
                      <a:pt x="108" y="8"/>
                    </a:lnTo>
                    <a:lnTo>
                      <a:pt x="110" y="12"/>
                    </a:lnTo>
                    <a:lnTo>
                      <a:pt x="110" y="16"/>
                    </a:lnTo>
                    <a:lnTo>
                      <a:pt x="111" y="23"/>
                    </a:lnTo>
                    <a:lnTo>
                      <a:pt x="111" y="1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8" name="Freeform 273"/>
              <p:cNvSpPr>
                <a:spLocks/>
              </p:cNvSpPr>
              <p:nvPr/>
            </p:nvSpPr>
            <p:spPr bwMode="auto">
              <a:xfrm>
                <a:off x="2523" y="874"/>
                <a:ext cx="64" cy="62"/>
              </a:xfrm>
              <a:custGeom>
                <a:avLst/>
                <a:gdLst>
                  <a:gd name="T0" fmla="*/ 50 w 64"/>
                  <a:gd name="T1" fmla="*/ 62 h 62"/>
                  <a:gd name="T2" fmla="*/ 50 w 64"/>
                  <a:gd name="T3" fmla="*/ 62 h 62"/>
                  <a:gd name="T4" fmla="*/ 51 w 64"/>
                  <a:gd name="T5" fmla="*/ 55 h 62"/>
                  <a:gd name="T6" fmla="*/ 51 w 64"/>
                  <a:gd name="T7" fmla="*/ 55 h 62"/>
                  <a:gd name="T8" fmla="*/ 52 w 64"/>
                  <a:gd name="T9" fmla="*/ 53 h 62"/>
                  <a:gd name="T10" fmla="*/ 54 w 64"/>
                  <a:gd name="T11" fmla="*/ 51 h 62"/>
                  <a:gd name="T12" fmla="*/ 54 w 64"/>
                  <a:gd name="T13" fmla="*/ 51 h 62"/>
                  <a:gd name="T14" fmla="*/ 63 w 64"/>
                  <a:gd name="T15" fmla="*/ 45 h 62"/>
                  <a:gd name="T16" fmla="*/ 63 w 64"/>
                  <a:gd name="T17" fmla="*/ 45 h 62"/>
                  <a:gd name="T18" fmla="*/ 64 w 64"/>
                  <a:gd name="T19" fmla="*/ 27 h 62"/>
                  <a:gd name="T20" fmla="*/ 64 w 64"/>
                  <a:gd name="T21" fmla="*/ 27 h 62"/>
                  <a:gd name="T22" fmla="*/ 63 w 64"/>
                  <a:gd name="T23" fmla="*/ 22 h 62"/>
                  <a:gd name="T24" fmla="*/ 61 w 64"/>
                  <a:gd name="T25" fmla="*/ 17 h 62"/>
                  <a:gd name="T26" fmla="*/ 58 w 64"/>
                  <a:gd name="T27" fmla="*/ 12 h 62"/>
                  <a:gd name="T28" fmla="*/ 54 w 64"/>
                  <a:gd name="T29" fmla="*/ 8 h 62"/>
                  <a:gd name="T30" fmla="*/ 50 w 64"/>
                  <a:gd name="T31" fmla="*/ 5 h 62"/>
                  <a:gd name="T32" fmla="*/ 45 w 64"/>
                  <a:gd name="T33" fmla="*/ 2 h 62"/>
                  <a:gd name="T34" fmla="*/ 38 w 64"/>
                  <a:gd name="T35" fmla="*/ 0 h 62"/>
                  <a:gd name="T36" fmla="*/ 32 w 64"/>
                  <a:gd name="T37" fmla="*/ 0 h 62"/>
                  <a:gd name="T38" fmla="*/ 32 w 64"/>
                  <a:gd name="T39" fmla="*/ 0 h 62"/>
                  <a:gd name="T40" fmla="*/ 26 w 64"/>
                  <a:gd name="T41" fmla="*/ 0 h 62"/>
                  <a:gd name="T42" fmla="*/ 20 w 64"/>
                  <a:gd name="T43" fmla="*/ 2 h 62"/>
                  <a:gd name="T44" fmla="*/ 15 w 64"/>
                  <a:gd name="T45" fmla="*/ 5 h 62"/>
                  <a:gd name="T46" fmla="*/ 10 w 64"/>
                  <a:gd name="T47" fmla="*/ 8 h 62"/>
                  <a:gd name="T48" fmla="*/ 6 w 64"/>
                  <a:gd name="T49" fmla="*/ 12 h 62"/>
                  <a:gd name="T50" fmla="*/ 2 w 64"/>
                  <a:gd name="T51" fmla="*/ 17 h 62"/>
                  <a:gd name="T52" fmla="*/ 0 w 64"/>
                  <a:gd name="T53" fmla="*/ 22 h 62"/>
                  <a:gd name="T54" fmla="*/ 0 w 64"/>
                  <a:gd name="T55" fmla="*/ 27 h 62"/>
                  <a:gd name="T56" fmla="*/ 0 w 64"/>
                  <a:gd name="T57" fmla="*/ 27 h 62"/>
                  <a:gd name="T58" fmla="*/ 1 w 64"/>
                  <a:gd name="T59" fmla="*/ 45 h 62"/>
                  <a:gd name="T60" fmla="*/ 1 w 64"/>
                  <a:gd name="T61" fmla="*/ 45 h 62"/>
                  <a:gd name="T62" fmla="*/ 10 w 64"/>
                  <a:gd name="T63" fmla="*/ 51 h 62"/>
                  <a:gd name="T64" fmla="*/ 10 w 64"/>
                  <a:gd name="T65" fmla="*/ 51 h 62"/>
                  <a:gd name="T66" fmla="*/ 12 w 64"/>
                  <a:gd name="T67" fmla="*/ 53 h 62"/>
                  <a:gd name="T68" fmla="*/ 13 w 64"/>
                  <a:gd name="T69" fmla="*/ 55 h 62"/>
                  <a:gd name="T70" fmla="*/ 13 w 64"/>
                  <a:gd name="T71" fmla="*/ 55 h 62"/>
                  <a:gd name="T72" fmla="*/ 14 w 64"/>
                  <a:gd name="T7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62">
                    <a:moveTo>
                      <a:pt x="50" y="62"/>
                    </a:moveTo>
                    <a:lnTo>
                      <a:pt x="50" y="62"/>
                    </a:lnTo>
                    <a:lnTo>
                      <a:pt x="51" y="55"/>
                    </a:lnTo>
                    <a:lnTo>
                      <a:pt x="51" y="55"/>
                    </a:lnTo>
                    <a:lnTo>
                      <a:pt x="52" y="53"/>
                    </a:lnTo>
                    <a:lnTo>
                      <a:pt x="54" y="51"/>
                    </a:lnTo>
                    <a:lnTo>
                      <a:pt x="54" y="51"/>
                    </a:lnTo>
                    <a:lnTo>
                      <a:pt x="63" y="45"/>
                    </a:lnTo>
                    <a:lnTo>
                      <a:pt x="63" y="45"/>
                    </a:lnTo>
                    <a:lnTo>
                      <a:pt x="64" y="27"/>
                    </a:lnTo>
                    <a:lnTo>
                      <a:pt x="64" y="27"/>
                    </a:lnTo>
                    <a:lnTo>
                      <a:pt x="63" y="22"/>
                    </a:lnTo>
                    <a:lnTo>
                      <a:pt x="61" y="17"/>
                    </a:lnTo>
                    <a:lnTo>
                      <a:pt x="58" y="12"/>
                    </a:lnTo>
                    <a:lnTo>
                      <a:pt x="54" y="8"/>
                    </a:lnTo>
                    <a:lnTo>
                      <a:pt x="50" y="5"/>
                    </a:lnTo>
                    <a:lnTo>
                      <a:pt x="45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2"/>
                    </a:lnTo>
                    <a:lnTo>
                      <a:pt x="15" y="5"/>
                    </a:lnTo>
                    <a:lnTo>
                      <a:pt x="10" y="8"/>
                    </a:lnTo>
                    <a:lnTo>
                      <a:pt x="6" y="12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2" y="53"/>
                    </a:lnTo>
                    <a:lnTo>
                      <a:pt x="13" y="55"/>
                    </a:lnTo>
                    <a:lnTo>
                      <a:pt x="13" y="55"/>
                    </a:lnTo>
                    <a:lnTo>
                      <a:pt x="14" y="6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39" name="Freeform 274"/>
              <p:cNvSpPr>
                <a:spLocks/>
              </p:cNvSpPr>
              <p:nvPr/>
            </p:nvSpPr>
            <p:spPr bwMode="auto">
              <a:xfrm>
                <a:off x="2535" y="901"/>
                <a:ext cx="13" cy="14"/>
              </a:xfrm>
              <a:custGeom>
                <a:avLst/>
                <a:gdLst>
                  <a:gd name="T0" fmla="*/ 6 w 13"/>
                  <a:gd name="T1" fmla="*/ 14 h 14"/>
                  <a:gd name="T2" fmla="*/ 6 w 13"/>
                  <a:gd name="T3" fmla="*/ 14 h 14"/>
                  <a:gd name="T4" fmla="*/ 4 w 13"/>
                  <a:gd name="T5" fmla="*/ 13 h 14"/>
                  <a:gd name="T6" fmla="*/ 1 w 13"/>
                  <a:gd name="T7" fmla="*/ 11 h 14"/>
                  <a:gd name="T8" fmla="*/ 0 w 13"/>
                  <a:gd name="T9" fmla="*/ 9 h 14"/>
                  <a:gd name="T10" fmla="*/ 0 w 13"/>
                  <a:gd name="T11" fmla="*/ 6 h 14"/>
                  <a:gd name="T12" fmla="*/ 0 w 13"/>
                  <a:gd name="T13" fmla="*/ 6 h 14"/>
                  <a:gd name="T14" fmla="*/ 0 w 13"/>
                  <a:gd name="T15" fmla="*/ 4 h 14"/>
                  <a:gd name="T16" fmla="*/ 1 w 13"/>
                  <a:gd name="T17" fmla="*/ 2 h 14"/>
                  <a:gd name="T18" fmla="*/ 4 w 13"/>
                  <a:gd name="T19" fmla="*/ 0 h 14"/>
                  <a:gd name="T20" fmla="*/ 6 w 13"/>
                  <a:gd name="T21" fmla="*/ 0 h 14"/>
                  <a:gd name="T22" fmla="*/ 6 w 13"/>
                  <a:gd name="T23" fmla="*/ 0 h 14"/>
                  <a:gd name="T24" fmla="*/ 9 w 13"/>
                  <a:gd name="T25" fmla="*/ 0 h 14"/>
                  <a:gd name="T26" fmla="*/ 11 w 13"/>
                  <a:gd name="T27" fmla="*/ 2 h 14"/>
                  <a:gd name="T28" fmla="*/ 12 w 13"/>
                  <a:gd name="T29" fmla="*/ 4 h 14"/>
                  <a:gd name="T30" fmla="*/ 13 w 13"/>
                  <a:gd name="T31" fmla="*/ 6 h 14"/>
                  <a:gd name="T32" fmla="*/ 13 w 13"/>
                  <a:gd name="T33" fmla="*/ 6 h 14"/>
                  <a:gd name="T34" fmla="*/ 12 w 13"/>
                  <a:gd name="T35" fmla="*/ 9 h 14"/>
                  <a:gd name="T36" fmla="*/ 11 w 13"/>
                  <a:gd name="T37" fmla="*/ 11 h 14"/>
                  <a:gd name="T38" fmla="*/ 9 w 13"/>
                  <a:gd name="T39" fmla="*/ 13 h 14"/>
                  <a:gd name="T40" fmla="*/ 6 w 13"/>
                  <a:gd name="T41" fmla="*/ 14 h 14"/>
                  <a:gd name="T42" fmla="*/ 6 w 13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14"/>
                    </a:moveTo>
                    <a:lnTo>
                      <a:pt x="6" y="14"/>
                    </a:lnTo>
                    <a:lnTo>
                      <a:pt x="4" y="13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6" y="14"/>
                    </a:lnTo>
                    <a:lnTo>
                      <a:pt x="6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0" name="Freeform 275"/>
              <p:cNvSpPr>
                <a:spLocks/>
              </p:cNvSpPr>
              <p:nvPr/>
            </p:nvSpPr>
            <p:spPr bwMode="auto">
              <a:xfrm>
                <a:off x="2562" y="901"/>
                <a:ext cx="14" cy="14"/>
              </a:xfrm>
              <a:custGeom>
                <a:avLst/>
                <a:gdLst>
                  <a:gd name="T0" fmla="*/ 7 w 14"/>
                  <a:gd name="T1" fmla="*/ 14 h 14"/>
                  <a:gd name="T2" fmla="*/ 7 w 14"/>
                  <a:gd name="T3" fmla="*/ 14 h 14"/>
                  <a:gd name="T4" fmla="*/ 5 w 14"/>
                  <a:gd name="T5" fmla="*/ 13 h 14"/>
                  <a:gd name="T6" fmla="*/ 2 w 14"/>
                  <a:gd name="T7" fmla="*/ 11 h 14"/>
                  <a:gd name="T8" fmla="*/ 0 w 14"/>
                  <a:gd name="T9" fmla="*/ 9 h 14"/>
                  <a:gd name="T10" fmla="*/ 0 w 14"/>
                  <a:gd name="T11" fmla="*/ 6 h 14"/>
                  <a:gd name="T12" fmla="*/ 0 w 14"/>
                  <a:gd name="T13" fmla="*/ 6 h 14"/>
                  <a:gd name="T14" fmla="*/ 0 w 14"/>
                  <a:gd name="T15" fmla="*/ 4 h 14"/>
                  <a:gd name="T16" fmla="*/ 2 w 14"/>
                  <a:gd name="T17" fmla="*/ 2 h 14"/>
                  <a:gd name="T18" fmla="*/ 5 w 14"/>
                  <a:gd name="T19" fmla="*/ 0 h 14"/>
                  <a:gd name="T20" fmla="*/ 7 w 14"/>
                  <a:gd name="T21" fmla="*/ 0 h 14"/>
                  <a:gd name="T22" fmla="*/ 7 w 14"/>
                  <a:gd name="T23" fmla="*/ 0 h 14"/>
                  <a:gd name="T24" fmla="*/ 10 w 14"/>
                  <a:gd name="T25" fmla="*/ 0 h 14"/>
                  <a:gd name="T26" fmla="*/ 12 w 14"/>
                  <a:gd name="T27" fmla="*/ 2 h 14"/>
                  <a:gd name="T28" fmla="*/ 13 w 14"/>
                  <a:gd name="T29" fmla="*/ 4 h 14"/>
                  <a:gd name="T30" fmla="*/ 14 w 14"/>
                  <a:gd name="T31" fmla="*/ 6 h 14"/>
                  <a:gd name="T32" fmla="*/ 14 w 14"/>
                  <a:gd name="T33" fmla="*/ 6 h 14"/>
                  <a:gd name="T34" fmla="*/ 13 w 14"/>
                  <a:gd name="T35" fmla="*/ 9 h 14"/>
                  <a:gd name="T36" fmla="*/ 12 w 14"/>
                  <a:gd name="T37" fmla="*/ 11 h 14"/>
                  <a:gd name="T38" fmla="*/ 10 w 14"/>
                  <a:gd name="T39" fmla="*/ 13 h 14"/>
                  <a:gd name="T40" fmla="*/ 7 w 14"/>
                  <a:gd name="T41" fmla="*/ 14 h 14"/>
                  <a:gd name="T42" fmla="*/ 7 w 14"/>
                  <a:gd name="T4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lnTo>
                      <a:pt x="7" y="14"/>
                    </a:lnTo>
                    <a:lnTo>
                      <a:pt x="5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9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4"/>
                    </a:lnTo>
                    <a:lnTo>
                      <a:pt x="7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1" name="Freeform 276"/>
              <p:cNvSpPr>
                <a:spLocks/>
              </p:cNvSpPr>
              <p:nvPr/>
            </p:nvSpPr>
            <p:spPr bwMode="auto">
              <a:xfrm>
                <a:off x="2337" y="510"/>
                <a:ext cx="70" cy="70"/>
              </a:xfrm>
              <a:custGeom>
                <a:avLst/>
                <a:gdLst>
                  <a:gd name="T0" fmla="*/ 35 w 70"/>
                  <a:gd name="T1" fmla="*/ 70 h 70"/>
                  <a:gd name="T2" fmla="*/ 35 w 70"/>
                  <a:gd name="T3" fmla="*/ 70 h 70"/>
                  <a:gd name="T4" fmla="*/ 28 w 70"/>
                  <a:gd name="T5" fmla="*/ 70 h 70"/>
                  <a:gd name="T6" fmla="*/ 22 w 70"/>
                  <a:gd name="T7" fmla="*/ 68 h 70"/>
                  <a:gd name="T8" fmla="*/ 16 w 70"/>
                  <a:gd name="T9" fmla="*/ 64 h 70"/>
                  <a:gd name="T10" fmla="*/ 10 w 70"/>
                  <a:gd name="T11" fmla="*/ 60 h 70"/>
                  <a:gd name="T12" fmla="*/ 6 w 70"/>
                  <a:gd name="T13" fmla="*/ 55 h 70"/>
                  <a:gd name="T14" fmla="*/ 3 w 70"/>
                  <a:gd name="T15" fmla="*/ 50 h 70"/>
                  <a:gd name="T16" fmla="*/ 1 w 70"/>
                  <a:gd name="T17" fmla="*/ 43 h 70"/>
                  <a:gd name="T18" fmla="*/ 0 w 70"/>
                  <a:gd name="T19" fmla="*/ 35 h 70"/>
                  <a:gd name="T20" fmla="*/ 0 w 70"/>
                  <a:gd name="T21" fmla="*/ 35 h 70"/>
                  <a:gd name="T22" fmla="*/ 1 w 70"/>
                  <a:gd name="T23" fmla="*/ 28 h 70"/>
                  <a:gd name="T24" fmla="*/ 3 w 70"/>
                  <a:gd name="T25" fmla="*/ 22 h 70"/>
                  <a:gd name="T26" fmla="*/ 6 w 70"/>
                  <a:gd name="T27" fmla="*/ 16 h 70"/>
                  <a:gd name="T28" fmla="*/ 10 w 70"/>
                  <a:gd name="T29" fmla="*/ 11 h 70"/>
                  <a:gd name="T30" fmla="*/ 16 w 70"/>
                  <a:gd name="T31" fmla="*/ 7 h 70"/>
                  <a:gd name="T32" fmla="*/ 22 w 70"/>
                  <a:gd name="T33" fmla="*/ 3 h 70"/>
                  <a:gd name="T34" fmla="*/ 28 w 70"/>
                  <a:gd name="T35" fmla="*/ 1 h 70"/>
                  <a:gd name="T36" fmla="*/ 35 w 70"/>
                  <a:gd name="T37" fmla="*/ 0 h 70"/>
                  <a:gd name="T38" fmla="*/ 35 w 70"/>
                  <a:gd name="T39" fmla="*/ 0 h 70"/>
                  <a:gd name="T40" fmla="*/ 42 w 70"/>
                  <a:gd name="T41" fmla="*/ 1 h 70"/>
                  <a:gd name="T42" fmla="*/ 49 w 70"/>
                  <a:gd name="T43" fmla="*/ 3 h 70"/>
                  <a:gd name="T44" fmla="*/ 55 w 70"/>
                  <a:gd name="T45" fmla="*/ 7 h 70"/>
                  <a:gd name="T46" fmla="*/ 60 w 70"/>
                  <a:gd name="T47" fmla="*/ 11 h 70"/>
                  <a:gd name="T48" fmla="*/ 64 w 70"/>
                  <a:gd name="T49" fmla="*/ 16 h 70"/>
                  <a:gd name="T50" fmla="*/ 67 w 70"/>
                  <a:gd name="T51" fmla="*/ 22 h 70"/>
                  <a:gd name="T52" fmla="*/ 69 w 70"/>
                  <a:gd name="T53" fmla="*/ 28 h 70"/>
                  <a:gd name="T54" fmla="*/ 70 w 70"/>
                  <a:gd name="T55" fmla="*/ 35 h 70"/>
                  <a:gd name="T56" fmla="*/ 70 w 70"/>
                  <a:gd name="T57" fmla="*/ 35 h 70"/>
                  <a:gd name="T58" fmla="*/ 69 w 70"/>
                  <a:gd name="T59" fmla="*/ 43 h 70"/>
                  <a:gd name="T60" fmla="*/ 67 w 70"/>
                  <a:gd name="T61" fmla="*/ 50 h 70"/>
                  <a:gd name="T62" fmla="*/ 64 w 70"/>
                  <a:gd name="T63" fmla="*/ 55 h 70"/>
                  <a:gd name="T64" fmla="*/ 60 w 70"/>
                  <a:gd name="T65" fmla="*/ 60 h 70"/>
                  <a:gd name="T66" fmla="*/ 55 w 70"/>
                  <a:gd name="T67" fmla="*/ 64 h 70"/>
                  <a:gd name="T68" fmla="*/ 49 w 70"/>
                  <a:gd name="T69" fmla="*/ 68 h 70"/>
                  <a:gd name="T70" fmla="*/ 42 w 70"/>
                  <a:gd name="T71" fmla="*/ 70 h 70"/>
                  <a:gd name="T72" fmla="*/ 35 w 70"/>
                  <a:gd name="T73" fmla="*/ 70 h 70"/>
                  <a:gd name="T74" fmla="*/ 35 w 70"/>
                  <a:gd name="T7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0">
                    <a:moveTo>
                      <a:pt x="35" y="70"/>
                    </a:moveTo>
                    <a:lnTo>
                      <a:pt x="35" y="70"/>
                    </a:lnTo>
                    <a:lnTo>
                      <a:pt x="28" y="70"/>
                    </a:lnTo>
                    <a:lnTo>
                      <a:pt x="22" y="68"/>
                    </a:lnTo>
                    <a:lnTo>
                      <a:pt x="16" y="64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50"/>
                    </a:lnTo>
                    <a:lnTo>
                      <a:pt x="1" y="43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7"/>
                    </a:lnTo>
                    <a:lnTo>
                      <a:pt x="22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9" y="3"/>
                    </a:lnTo>
                    <a:lnTo>
                      <a:pt x="55" y="7"/>
                    </a:lnTo>
                    <a:lnTo>
                      <a:pt x="60" y="11"/>
                    </a:lnTo>
                    <a:lnTo>
                      <a:pt x="64" y="16"/>
                    </a:lnTo>
                    <a:lnTo>
                      <a:pt x="67" y="22"/>
                    </a:lnTo>
                    <a:lnTo>
                      <a:pt x="69" y="28"/>
                    </a:lnTo>
                    <a:lnTo>
                      <a:pt x="70" y="35"/>
                    </a:lnTo>
                    <a:lnTo>
                      <a:pt x="70" y="35"/>
                    </a:lnTo>
                    <a:lnTo>
                      <a:pt x="69" y="43"/>
                    </a:lnTo>
                    <a:lnTo>
                      <a:pt x="67" y="50"/>
                    </a:lnTo>
                    <a:lnTo>
                      <a:pt x="64" y="55"/>
                    </a:lnTo>
                    <a:lnTo>
                      <a:pt x="60" y="60"/>
                    </a:lnTo>
                    <a:lnTo>
                      <a:pt x="55" y="64"/>
                    </a:lnTo>
                    <a:lnTo>
                      <a:pt x="49" y="68"/>
                    </a:lnTo>
                    <a:lnTo>
                      <a:pt x="42" y="70"/>
                    </a:lnTo>
                    <a:lnTo>
                      <a:pt x="35" y="70"/>
                    </a:lnTo>
                    <a:lnTo>
                      <a:pt x="35" y="7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2" name="Freeform 277"/>
              <p:cNvSpPr>
                <a:spLocks/>
              </p:cNvSpPr>
              <p:nvPr/>
            </p:nvSpPr>
            <p:spPr bwMode="auto">
              <a:xfrm>
                <a:off x="2327" y="591"/>
                <a:ext cx="90" cy="165"/>
              </a:xfrm>
              <a:custGeom>
                <a:avLst/>
                <a:gdLst>
                  <a:gd name="T0" fmla="*/ 68 w 90"/>
                  <a:gd name="T1" fmla="*/ 165 h 165"/>
                  <a:gd name="T2" fmla="*/ 68 w 90"/>
                  <a:gd name="T3" fmla="*/ 165 h 165"/>
                  <a:gd name="T4" fmla="*/ 71 w 90"/>
                  <a:gd name="T5" fmla="*/ 152 h 165"/>
                  <a:gd name="T6" fmla="*/ 73 w 90"/>
                  <a:gd name="T7" fmla="*/ 136 h 165"/>
                  <a:gd name="T8" fmla="*/ 78 w 90"/>
                  <a:gd name="T9" fmla="*/ 108 h 165"/>
                  <a:gd name="T10" fmla="*/ 78 w 90"/>
                  <a:gd name="T11" fmla="*/ 108 h 165"/>
                  <a:gd name="T12" fmla="*/ 80 w 90"/>
                  <a:gd name="T13" fmla="*/ 101 h 165"/>
                  <a:gd name="T14" fmla="*/ 82 w 90"/>
                  <a:gd name="T15" fmla="*/ 98 h 165"/>
                  <a:gd name="T16" fmla="*/ 84 w 90"/>
                  <a:gd name="T17" fmla="*/ 95 h 165"/>
                  <a:gd name="T18" fmla="*/ 86 w 90"/>
                  <a:gd name="T19" fmla="*/ 90 h 165"/>
                  <a:gd name="T20" fmla="*/ 86 w 90"/>
                  <a:gd name="T21" fmla="*/ 90 h 165"/>
                  <a:gd name="T22" fmla="*/ 88 w 90"/>
                  <a:gd name="T23" fmla="*/ 76 h 165"/>
                  <a:gd name="T24" fmla="*/ 89 w 90"/>
                  <a:gd name="T25" fmla="*/ 61 h 165"/>
                  <a:gd name="T26" fmla="*/ 90 w 90"/>
                  <a:gd name="T27" fmla="*/ 39 h 165"/>
                  <a:gd name="T28" fmla="*/ 90 w 90"/>
                  <a:gd name="T29" fmla="*/ 23 h 165"/>
                  <a:gd name="T30" fmla="*/ 89 w 90"/>
                  <a:gd name="T31" fmla="*/ 17 h 165"/>
                  <a:gd name="T32" fmla="*/ 89 w 90"/>
                  <a:gd name="T33" fmla="*/ 17 h 165"/>
                  <a:gd name="T34" fmla="*/ 88 w 90"/>
                  <a:gd name="T35" fmla="*/ 14 h 165"/>
                  <a:gd name="T36" fmla="*/ 86 w 90"/>
                  <a:gd name="T37" fmla="*/ 11 h 165"/>
                  <a:gd name="T38" fmla="*/ 81 w 90"/>
                  <a:gd name="T39" fmla="*/ 8 h 165"/>
                  <a:gd name="T40" fmla="*/ 76 w 90"/>
                  <a:gd name="T41" fmla="*/ 5 h 165"/>
                  <a:gd name="T42" fmla="*/ 69 w 90"/>
                  <a:gd name="T43" fmla="*/ 3 h 165"/>
                  <a:gd name="T44" fmla="*/ 62 w 90"/>
                  <a:gd name="T45" fmla="*/ 2 h 165"/>
                  <a:gd name="T46" fmla="*/ 53 w 90"/>
                  <a:gd name="T47" fmla="*/ 1 h 165"/>
                  <a:gd name="T48" fmla="*/ 45 w 90"/>
                  <a:gd name="T49" fmla="*/ 0 h 165"/>
                  <a:gd name="T50" fmla="*/ 45 w 90"/>
                  <a:gd name="T51" fmla="*/ 0 h 165"/>
                  <a:gd name="T52" fmla="*/ 37 w 90"/>
                  <a:gd name="T53" fmla="*/ 1 h 165"/>
                  <a:gd name="T54" fmla="*/ 29 w 90"/>
                  <a:gd name="T55" fmla="*/ 2 h 165"/>
                  <a:gd name="T56" fmla="*/ 22 w 90"/>
                  <a:gd name="T57" fmla="*/ 3 h 165"/>
                  <a:gd name="T58" fmla="*/ 14 w 90"/>
                  <a:gd name="T59" fmla="*/ 5 h 165"/>
                  <a:gd name="T60" fmla="*/ 9 w 90"/>
                  <a:gd name="T61" fmla="*/ 8 h 165"/>
                  <a:gd name="T62" fmla="*/ 5 w 90"/>
                  <a:gd name="T63" fmla="*/ 11 h 165"/>
                  <a:gd name="T64" fmla="*/ 2 w 90"/>
                  <a:gd name="T65" fmla="*/ 14 h 165"/>
                  <a:gd name="T66" fmla="*/ 1 w 90"/>
                  <a:gd name="T67" fmla="*/ 17 h 165"/>
                  <a:gd name="T68" fmla="*/ 1 w 90"/>
                  <a:gd name="T69" fmla="*/ 17 h 165"/>
                  <a:gd name="T70" fmla="*/ 1 w 90"/>
                  <a:gd name="T71" fmla="*/ 23 h 165"/>
                  <a:gd name="T72" fmla="*/ 0 w 90"/>
                  <a:gd name="T73" fmla="*/ 39 h 165"/>
                  <a:gd name="T74" fmla="*/ 1 w 90"/>
                  <a:gd name="T75" fmla="*/ 61 h 165"/>
                  <a:gd name="T76" fmla="*/ 3 w 90"/>
                  <a:gd name="T77" fmla="*/ 76 h 165"/>
                  <a:gd name="T78" fmla="*/ 5 w 90"/>
                  <a:gd name="T79" fmla="*/ 90 h 165"/>
                  <a:gd name="T80" fmla="*/ 5 w 90"/>
                  <a:gd name="T81" fmla="*/ 90 h 165"/>
                  <a:gd name="T82" fmla="*/ 6 w 90"/>
                  <a:gd name="T83" fmla="*/ 95 h 165"/>
                  <a:gd name="T84" fmla="*/ 8 w 90"/>
                  <a:gd name="T85" fmla="*/ 98 h 165"/>
                  <a:gd name="T86" fmla="*/ 10 w 90"/>
                  <a:gd name="T87" fmla="*/ 101 h 165"/>
                  <a:gd name="T88" fmla="*/ 12 w 90"/>
                  <a:gd name="T89" fmla="*/ 108 h 165"/>
                  <a:gd name="T90" fmla="*/ 12 w 90"/>
                  <a:gd name="T91" fmla="*/ 108 h 165"/>
                  <a:gd name="T92" fmla="*/ 17 w 90"/>
                  <a:gd name="T93" fmla="*/ 136 h 165"/>
                  <a:gd name="T94" fmla="*/ 20 w 90"/>
                  <a:gd name="T95" fmla="*/ 152 h 165"/>
                  <a:gd name="T96" fmla="*/ 24 w 90"/>
                  <a:gd name="T9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0" h="165">
                    <a:moveTo>
                      <a:pt x="68" y="165"/>
                    </a:moveTo>
                    <a:lnTo>
                      <a:pt x="68" y="165"/>
                    </a:lnTo>
                    <a:lnTo>
                      <a:pt x="71" y="152"/>
                    </a:lnTo>
                    <a:lnTo>
                      <a:pt x="73" y="136"/>
                    </a:lnTo>
                    <a:lnTo>
                      <a:pt x="78" y="108"/>
                    </a:lnTo>
                    <a:lnTo>
                      <a:pt x="78" y="108"/>
                    </a:lnTo>
                    <a:lnTo>
                      <a:pt x="80" y="101"/>
                    </a:lnTo>
                    <a:lnTo>
                      <a:pt x="82" y="98"/>
                    </a:lnTo>
                    <a:lnTo>
                      <a:pt x="84" y="95"/>
                    </a:lnTo>
                    <a:lnTo>
                      <a:pt x="86" y="90"/>
                    </a:lnTo>
                    <a:lnTo>
                      <a:pt x="86" y="90"/>
                    </a:lnTo>
                    <a:lnTo>
                      <a:pt x="88" y="76"/>
                    </a:lnTo>
                    <a:lnTo>
                      <a:pt x="89" y="61"/>
                    </a:lnTo>
                    <a:lnTo>
                      <a:pt x="90" y="39"/>
                    </a:lnTo>
                    <a:lnTo>
                      <a:pt x="90" y="23"/>
                    </a:lnTo>
                    <a:lnTo>
                      <a:pt x="89" y="17"/>
                    </a:lnTo>
                    <a:lnTo>
                      <a:pt x="89" y="17"/>
                    </a:lnTo>
                    <a:lnTo>
                      <a:pt x="88" y="14"/>
                    </a:lnTo>
                    <a:lnTo>
                      <a:pt x="86" y="11"/>
                    </a:lnTo>
                    <a:lnTo>
                      <a:pt x="81" y="8"/>
                    </a:lnTo>
                    <a:lnTo>
                      <a:pt x="76" y="5"/>
                    </a:lnTo>
                    <a:lnTo>
                      <a:pt x="69" y="3"/>
                    </a:lnTo>
                    <a:lnTo>
                      <a:pt x="62" y="2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29" y="2"/>
                    </a:lnTo>
                    <a:lnTo>
                      <a:pt x="22" y="3"/>
                    </a:lnTo>
                    <a:lnTo>
                      <a:pt x="14" y="5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2" y="14"/>
                    </a:lnTo>
                    <a:lnTo>
                      <a:pt x="1" y="17"/>
                    </a:lnTo>
                    <a:lnTo>
                      <a:pt x="1" y="17"/>
                    </a:lnTo>
                    <a:lnTo>
                      <a:pt x="1" y="23"/>
                    </a:lnTo>
                    <a:lnTo>
                      <a:pt x="0" y="39"/>
                    </a:lnTo>
                    <a:lnTo>
                      <a:pt x="1" y="61"/>
                    </a:lnTo>
                    <a:lnTo>
                      <a:pt x="3" y="76"/>
                    </a:lnTo>
                    <a:lnTo>
                      <a:pt x="5" y="90"/>
                    </a:lnTo>
                    <a:lnTo>
                      <a:pt x="5" y="90"/>
                    </a:lnTo>
                    <a:lnTo>
                      <a:pt x="6" y="95"/>
                    </a:lnTo>
                    <a:lnTo>
                      <a:pt x="8" y="98"/>
                    </a:lnTo>
                    <a:lnTo>
                      <a:pt x="10" y="101"/>
                    </a:lnTo>
                    <a:lnTo>
                      <a:pt x="12" y="108"/>
                    </a:lnTo>
                    <a:lnTo>
                      <a:pt x="12" y="108"/>
                    </a:lnTo>
                    <a:lnTo>
                      <a:pt x="17" y="136"/>
                    </a:lnTo>
                    <a:lnTo>
                      <a:pt x="20" y="152"/>
                    </a:lnTo>
                    <a:lnTo>
                      <a:pt x="24" y="16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3" name="Freeform 278"/>
              <p:cNvSpPr>
                <a:spLocks/>
              </p:cNvSpPr>
              <p:nvPr/>
            </p:nvSpPr>
            <p:spPr bwMode="auto">
              <a:xfrm>
                <a:off x="2221" y="514"/>
                <a:ext cx="67" cy="66"/>
              </a:xfrm>
              <a:custGeom>
                <a:avLst/>
                <a:gdLst>
                  <a:gd name="T0" fmla="*/ 33 w 67"/>
                  <a:gd name="T1" fmla="*/ 66 h 66"/>
                  <a:gd name="T2" fmla="*/ 33 w 67"/>
                  <a:gd name="T3" fmla="*/ 66 h 66"/>
                  <a:gd name="T4" fmla="*/ 40 w 67"/>
                  <a:gd name="T5" fmla="*/ 66 h 66"/>
                  <a:gd name="T6" fmla="*/ 46 w 67"/>
                  <a:gd name="T7" fmla="*/ 64 h 66"/>
                  <a:gd name="T8" fmla="*/ 51 w 67"/>
                  <a:gd name="T9" fmla="*/ 61 h 66"/>
                  <a:gd name="T10" fmla="*/ 57 w 67"/>
                  <a:gd name="T11" fmla="*/ 57 h 66"/>
                  <a:gd name="T12" fmla="*/ 61 w 67"/>
                  <a:gd name="T13" fmla="*/ 52 h 66"/>
                  <a:gd name="T14" fmla="*/ 64 w 67"/>
                  <a:gd name="T15" fmla="*/ 47 h 66"/>
                  <a:gd name="T16" fmla="*/ 66 w 67"/>
                  <a:gd name="T17" fmla="*/ 41 h 66"/>
                  <a:gd name="T18" fmla="*/ 67 w 67"/>
                  <a:gd name="T19" fmla="*/ 33 h 66"/>
                  <a:gd name="T20" fmla="*/ 67 w 67"/>
                  <a:gd name="T21" fmla="*/ 33 h 66"/>
                  <a:gd name="T22" fmla="*/ 66 w 67"/>
                  <a:gd name="T23" fmla="*/ 26 h 66"/>
                  <a:gd name="T24" fmla="*/ 64 w 67"/>
                  <a:gd name="T25" fmla="*/ 20 h 66"/>
                  <a:gd name="T26" fmla="*/ 61 w 67"/>
                  <a:gd name="T27" fmla="*/ 15 h 66"/>
                  <a:gd name="T28" fmla="*/ 57 w 67"/>
                  <a:gd name="T29" fmla="*/ 10 h 66"/>
                  <a:gd name="T30" fmla="*/ 51 w 67"/>
                  <a:gd name="T31" fmla="*/ 6 h 66"/>
                  <a:gd name="T32" fmla="*/ 46 w 67"/>
                  <a:gd name="T33" fmla="*/ 3 h 66"/>
                  <a:gd name="T34" fmla="*/ 40 w 67"/>
                  <a:gd name="T35" fmla="*/ 0 h 66"/>
                  <a:gd name="T36" fmla="*/ 33 w 67"/>
                  <a:gd name="T37" fmla="*/ 0 h 66"/>
                  <a:gd name="T38" fmla="*/ 33 w 67"/>
                  <a:gd name="T39" fmla="*/ 0 h 66"/>
                  <a:gd name="T40" fmla="*/ 27 w 67"/>
                  <a:gd name="T41" fmla="*/ 0 h 66"/>
                  <a:gd name="T42" fmla="*/ 21 w 67"/>
                  <a:gd name="T43" fmla="*/ 3 h 66"/>
                  <a:gd name="T44" fmla="*/ 14 w 67"/>
                  <a:gd name="T45" fmla="*/ 6 h 66"/>
                  <a:gd name="T46" fmla="*/ 10 w 67"/>
                  <a:gd name="T47" fmla="*/ 10 h 66"/>
                  <a:gd name="T48" fmla="*/ 6 w 67"/>
                  <a:gd name="T49" fmla="*/ 15 h 66"/>
                  <a:gd name="T50" fmla="*/ 3 w 67"/>
                  <a:gd name="T51" fmla="*/ 20 h 66"/>
                  <a:gd name="T52" fmla="*/ 1 w 67"/>
                  <a:gd name="T53" fmla="*/ 26 h 66"/>
                  <a:gd name="T54" fmla="*/ 0 w 67"/>
                  <a:gd name="T55" fmla="*/ 33 h 66"/>
                  <a:gd name="T56" fmla="*/ 0 w 67"/>
                  <a:gd name="T57" fmla="*/ 33 h 66"/>
                  <a:gd name="T58" fmla="*/ 1 w 67"/>
                  <a:gd name="T59" fmla="*/ 41 h 66"/>
                  <a:gd name="T60" fmla="*/ 3 w 67"/>
                  <a:gd name="T61" fmla="*/ 47 h 66"/>
                  <a:gd name="T62" fmla="*/ 6 w 67"/>
                  <a:gd name="T63" fmla="*/ 52 h 66"/>
                  <a:gd name="T64" fmla="*/ 10 w 67"/>
                  <a:gd name="T65" fmla="*/ 57 h 66"/>
                  <a:gd name="T66" fmla="*/ 14 w 67"/>
                  <a:gd name="T67" fmla="*/ 61 h 66"/>
                  <a:gd name="T68" fmla="*/ 21 w 67"/>
                  <a:gd name="T69" fmla="*/ 64 h 66"/>
                  <a:gd name="T70" fmla="*/ 27 w 67"/>
                  <a:gd name="T71" fmla="*/ 66 h 66"/>
                  <a:gd name="T72" fmla="*/ 33 w 67"/>
                  <a:gd name="T73" fmla="*/ 66 h 66"/>
                  <a:gd name="T74" fmla="*/ 33 w 67"/>
                  <a:gd name="T7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66">
                    <a:moveTo>
                      <a:pt x="33" y="66"/>
                    </a:moveTo>
                    <a:lnTo>
                      <a:pt x="33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1"/>
                    </a:lnTo>
                    <a:lnTo>
                      <a:pt x="57" y="57"/>
                    </a:lnTo>
                    <a:lnTo>
                      <a:pt x="61" y="52"/>
                    </a:lnTo>
                    <a:lnTo>
                      <a:pt x="64" y="47"/>
                    </a:lnTo>
                    <a:lnTo>
                      <a:pt x="66" y="41"/>
                    </a:lnTo>
                    <a:lnTo>
                      <a:pt x="67" y="33"/>
                    </a:lnTo>
                    <a:lnTo>
                      <a:pt x="67" y="33"/>
                    </a:lnTo>
                    <a:lnTo>
                      <a:pt x="66" y="26"/>
                    </a:lnTo>
                    <a:lnTo>
                      <a:pt x="64" y="20"/>
                    </a:lnTo>
                    <a:lnTo>
                      <a:pt x="61" y="15"/>
                    </a:lnTo>
                    <a:lnTo>
                      <a:pt x="57" y="10"/>
                    </a:lnTo>
                    <a:lnTo>
                      <a:pt x="51" y="6"/>
                    </a:lnTo>
                    <a:lnTo>
                      <a:pt x="46" y="3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41"/>
                    </a:lnTo>
                    <a:lnTo>
                      <a:pt x="3" y="47"/>
                    </a:lnTo>
                    <a:lnTo>
                      <a:pt x="6" y="52"/>
                    </a:lnTo>
                    <a:lnTo>
                      <a:pt x="10" y="57"/>
                    </a:lnTo>
                    <a:lnTo>
                      <a:pt x="14" y="61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3" y="66"/>
                    </a:lnTo>
                    <a:lnTo>
                      <a:pt x="33" y="6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4" name="Freeform 279"/>
              <p:cNvSpPr>
                <a:spLocks/>
              </p:cNvSpPr>
              <p:nvPr/>
            </p:nvSpPr>
            <p:spPr bwMode="auto">
              <a:xfrm>
                <a:off x="2196" y="591"/>
                <a:ext cx="107" cy="164"/>
              </a:xfrm>
              <a:custGeom>
                <a:avLst/>
                <a:gdLst>
                  <a:gd name="T0" fmla="*/ 72 w 107"/>
                  <a:gd name="T1" fmla="*/ 164 h 164"/>
                  <a:gd name="T2" fmla="*/ 77 w 107"/>
                  <a:gd name="T3" fmla="*/ 138 h 164"/>
                  <a:gd name="T4" fmla="*/ 107 w 107"/>
                  <a:gd name="T5" fmla="*/ 138 h 164"/>
                  <a:gd name="T6" fmla="*/ 88 w 107"/>
                  <a:gd name="T7" fmla="*/ 77 h 164"/>
                  <a:gd name="T8" fmla="*/ 88 w 107"/>
                  <a:gd name="T9" fmla="*/ 77 h 164"/>
                  <a:gd name="T10" fmla="*/ 96 w 107"/>
                  <a:gd name="T11" fmla="*/ 71 h 164"/>
                  <a:gd name="T12" fmla="*/ 102 w 107"/>
                  <a:gd name="T13" fmla="*/ 66 h 164"/>
                  <a:gd name="T14" fmla="*/ 106 w 107"/>
                  <a:gd name="T15" fmla="*/ 62 h 164"/>
                  <a:gd name="T16" fmla="*/ 96 w 107"/>
                  <a:gd name="T17" fmla="*/ 14 h 164"/>
                  <a:gd name="T18" fmla="*/ 96 w 107"/>
                  <a:gd name="T19" fmla="*/ 14 h 164"/>
                  <a:gd name="T20" fmla="*/ 94 w 107"/>
                  <a:gd name="T21" fmla="*/ 12 h 164"/>
                  <a:gd name="T22" fmla="*/ 91 w 107"/>
                  <a:gd name="T23" fmla="*/ 9 h 164"/>
                  <a:gd name="T24" fmla="*/ 87 w 107"/>
                  <a:gd name="T25" fmla="*/ 7 h 164"/>
                  <a:gd name="T26" fmla="*/ 83 w 107"/>
                  <a:gd name="T27" fmla="*/ 5 h 164"/>
                  <a:gd name="T28" fmla="*/ 71 w 107"/>
                  <a:gd name="T29" fmla="*/ 2 h 164"/>
                  <a:gd name="T30" fmla="*/ 65 w 107"/>
                  <a:gd name="T31" fmla="*/ 1 h 164"/>
                  <a:gd name="T32" fmla="*/ 58 w 107"/>
                  <a:gd name="T33" fmla="*/ 0 h 164"/>
                  <a:gd name="T34" fmla="*/ 58 w 107"/>
                  <a:gd name="T35" fmla="*/ 0 h 164"/>
                  <a:gd name="T36" fmla="*/ 48 w 107"/>
                  <a:gd name="T37" fmla="*/ 1 h 164"/>
                  <a:gd name="T38" fmla="*/ 37 w 107"/>
                  <a:gd name="T39" fmla="*/ 4 h 164"/>
                  <a:gd name="T40" fmla="*/ 29 w 107"/>
                  <a:gd name="T41" fmla="*/ 7 h 164"/>
                  <a:gd name="T42" fmla="*/ 24 w 107"/>
                  <a:gd name="T43" fmla="*/ 11 h 164"/>
                  <a:gd name="T44" fmla="*/ 24 w 107"/>
                  <a:gd name="T45" fmla="*/ 11 h 164"/>
                  <a:gd name="T46" fmla="*/ 21 w 107"/>
                  <a:gd name="T47" fmla="*/ 14 h 164"/>
                  <a:gd name="T48" fmla="*/ 21 w 107"/>
                  <a:gd name="T49" fmla="*/ 14 h 164"/>
                  <a:gd name="T50" fmla="*/ 0 w 107"/>
                  <a:gd name="T51" fmla="*/ 63 h 164"/>
                  <a:gd name="T52" fmla="*/ 0 w 107"/>
                  <a:gd name="T53" fmla="*/ 63 h 164"/>
                  <a:gd name="T54" fmla="*/ 9 w 107"/>
                  <a:gd name="T55" fmla="*/ 68 h 164"/>
                  <a:gd name="T56" fmla="*/ 18 w 107"/>
                  <a:gd name="T57" fmla="*/ 73 h 164"/>
                  <a:gd name="T58" fmla="*/ 28 w 107"/>
                  <a:gd name="T59" fmla="*/ 77 h 164"/>
                  <a:gd name="T60" fmla="*/ 9 w 107"/>
                  <a:gd name="T61" fmla="*/ 138 h 164"/>
                  <a:gd name="T62" fmla="*/ 39 w 107"/>
                  <a:gd name="T63" fmla="*/ 138 h 164"/>
                  <a:gd name="T64" fmla="*/ 45 w 107"/>
                  <a:gd name="T65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64">
                    <a:moveTo>
                      <a:pt x="72" y="164"/>
                    </a:moveTo>
                    <a:lnTo>
                      <a:pt x="77" y="138"/>
                    </a:lnTo>
                    <a:lnTo>
                      <a:pt x="107" y="138"/>
                    </a:lnTo>
                    <a:lnTo>
                      <a:pt x="88" y="77"/>
                    </a:lnTo>
                    <a:lnTo>
                      <a:pt x="88" y="77"/>
                    </a:lnTo>
                    <a:lnTo>
                      <a:pt x="96" y="71"/>
                    </a:lnTo>
                    <a:lnTo>
                      <a:pt x="102" y="66"/>
                    </a:lnTo>
                    <a:lnTo>
                      <a:pt x="106" y="62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7" y="7"/>
                    </a:lnTo>
                    <a:lnTo>
                      <a:pt x="83" y="5"/>
                    </a:lnTo>
                    <a:lnTo>
                      <a:pt x="71" y="2"/>
                    </a:lnTo>
                    <a:lnTo>
                      <a:pt x="65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9" y="7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9" y="68"/>
                    </a:lnTo>
                    <a:lnTo>
                      <a:pt x="18" y="73"/>
                    </a:lnTo>
                    <a:lnTo>
                      <a:pt x="28" y="77"/>
                    </a:lnTo>
                    <a:lnTo>
                      <a:pt x="9" y="138"/>
                    </a:lnTo>
                    <a:lnTo>
                      <a:pt x="39" y="138"/>
                    </a:lnTo>
                    <a:lnTo>
                      <a:pt x="45" y="16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5" name="Freeform 280"/>
              <p:cNvSpPr>
                <a:spLocks/>
              </p:cNvSpPr>
              <p:nvPr/>
            </p:nvSpPr>
            <p:spPr bwMode="auto">
              <a:xfrm>
                <a:off x="2219" y="625"/>
                <a:ext cx="24" cy="22"/>
              </a:xfrm>
              <a:custGeom>
                <a:avLst/>
                <a:gdLst>
                  <a:gd name="T0" fmla="*/ 23 w 24"/>
                  <a:gd name="T1" fmla="*/ 16 h 22"/>
                  <a:gd name="T2" fmla="*/ 23 w 24"/>
                  <a:gd name="T3" fmla="*/ 16 h 22"/>
                  <a:gd name="T4" fmla="*/ 19 w 24"/>
                  <a:gd name="T5" fmla="*/ 19 h 22"/>
                  <a:gd name="T6" fmla="*/ 15 w 24"/>
                  <a:gd name="T7" fmla="*/ 21 h 22"/>
                  <a:gd name="T8" fmla="*/ 11 w 24"/>
                  <a:gd name="T9" fmla="*/ 22 h 22"/>
                  <a:gd name="T10" fmla="*/ 7 w 24"/>
                  <a:gd name="T11" fmla="*/ 21 h 22"/>
                  <a:gd name="T12" fmla="*/ 7 w 24"/>
                  <a:gd name="T13" fmla="*/ 21 h 22"/>
                  <a:gd name="T14" fmla="*/ 3 w 24"/>
                  <a:gd name="T15" fmla="*/ 18 h 22"/>
                  <a:gd name="T16" fmla="*/ 1 w 24"/>
                  <a:gd name="T17" fmla="*/ 14 h 22"/>
                  <a:gd name="T18" fmla="*/ 0 w 24"/>
                  <a:gd name="T19" fmla="*/ 10 h 22"/>
                  <a:gd name="T20" fmla="*/ 2 w 24"/>
                  <a:gd name="T21" fmla="*/ 6 h 22"/>
                  <a:gd name="T22" fmla="*/ 2 w 24"/>
                  <a:gd name="T23" fmla="*/ 6 h 22"/>
                  <a:gd name="T24" fmla="*/ 4 w 24"/>
                  <a:gd name="T25" fmla="*/ 2 h 22"/>
                  <a:gd name="T26" fmla="*/ 8 w 24"/>
                  <a:gd name="T27" fmla="*/ 0 h 22"/>
                  <a:gd name="T28" fmla="*/ 12 w 24"/>
                  <a:gd name="T29" fmla="*/ 0 h 22"/>
                  <a:gd name="T30" fmla="*/ 17 w 24"/>
                  <a:gd name="T31" fmla="*/ 1 h 22"/>
                  <a:gd name="T32" fmla="*/ 17 w 24"/>
                  <a:gd name="T33" fmla="*/ 1 h 22"/>
                  <a:gd name="T34" fmla="*/ 21 w 24"/>
                  <a:gd name="T35" fmla="*/ 3 h 22"/>
                  <a:gd name="T36" fmla="*/ 23 w 24"/>
                  <a:gd name="T37" fmla="*/ 7 h 22"/>
                  <a:gd name="T38" fmla="*/ 24 w 24"/>
                  <a:gd name="T39" fmla="*/ 11 h 22"/>
                  <a:gd name="T40" fmla="*/ 23 w 24"/>
                  <a:gd name="T41" fmla="*/ 16 h 22"/>
                  <a:gd name="T42" fmla="*/ 23 w 24"/>
                  <a:gd name="T4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2">
                    <a:moveTo>
                      <a:pt x="23" y="16"/>
                    </a:moveTo>
                    <a:lnTo>
                      <a:pt x="23" y="16"/>
                    </a:lnTo>
                    <a:lnTo>
                      <a:pt x="19" y="19"/>
                    </a:lnTo>
                    <a:lnTo>
                      <a:pt x="15" y="21"/>
                    </a:lnTo>
                    <a:lnTo>
                      <a:pt x="11" y="22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21" y="3"/>
                    </a:lnTo>
                    <a:lnTo>
                      <a:pt x="23" y="7"/>
                    </a:lnTo>
                    <a:lnTo>
                      <a:pt x="24" y="11"/>
                    </a:lnTo>
                    <a:lnTo>
                      <a:pt x="23" y="16"/>
                    </a:lnTo>
                    <a:lnTo>
                      <a:pt x="23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6" name="Freeform 281"/>
              <p:cNvSpPr>
                <a:spLocks/>
              </p:cNvSpPr>
              <p:nvPr/>
            </p:nvSpPr>
            <p:spPr bwMode="auto">
              <a:xfrm>
                <a:off x="2245" y="637"/>
                <a:ext cx="35" cy="24"/>
              </a:xfrm>
              <a:custGeom>
                <a:avLst/>
                <a:gdLst>
                  <a:gd name="T0" fmla="*/ 32 w 35"/>
                  <a:gd name="T1" fmla="*/ 14 h 24"/>
                  <a:gd name="T2" fmla="*/ 32 w 35"/>
                  <a:gd name="T3" fmla="*/ 14 h 24"/>
                  <a:gd name="T4" fmla="*/ 30 w 35"/>
                  <a:gd name="T5" fmla="*/ 14 h 24"/>
                  <a:gd name="T6" fmla="*/ 30 w 35"/>
                  <a:gd name="T7" fmla="*/ 14 h 24"/>
                  <a:gd name="T8" fmla="*/ 24 w 35"/>
                  <a:gd name="T9" fmla="*/ 18 h 24"/>
                  <a:gd name="T10" fmla="*/ 19 w 35"/>
                  <a:gd name="T11" fmla="*/ 21 h 24"/>
                  <a:gd name="T12" fmla="*/ 12 w 35"/>
                  <a:gd name="T13" fmla="*/ 24 h 24"/>
                  <a:gd name="T14" fmla="*/ 7 w 35"/>
                  <a:gd name="T15" fmla="*/ 21 h 24"/>
                  <a:gd name="T16" fmla="*/ 7 w 35"/>
                  <a:gd name="T17" fmla="*/ 21 h 24"/>
                  <a:gd name="T18" fmla="*/ 3 w 35"/>
                  <a:gd name="T19" fmla="*/ 18 h 24"/>
                  <a:gd name="T20" fmla="*/ 1 w 35"/>
                  <a:gd name="T21" fmla="*/ 15 h 24"/>
                  <a:gd name="T22" fmla="*/ 0 w 35"/>
                  <a:gd name="T23" fmla="*/ 10 h 24"/>
                  <a:gd name="T24" fmla="*/ 2 w 35"/>
                  <a:gd name="T25" fmla="*/ 6 h 24"/>
                  <a:gd name="T26" fmla="*/ 2 w 35"/>
                  <a:gd name="T27" fmla="*/ 6 h 24"/>
                  <a:gd name="T28" fmla="*/ 4 w 35"/>
                  <a:gd name="T29" fmla="*/ 2 h 24"/>
                  <a:gd name="T30" fmla="*/ 8 w 35"/>
                  <a:gd name="T31" fmla="*/ 0 h 24"/>
                  <a:gd name="T32" fmla="*/ 12 w 35"/>
                  <a:gd name="T33" fmla="*/ 0 h 24"/>
                  <a:gd name="T34" fmla="*/ 17 w 35"/>
                  <a:gd name="T35" fmla="*/ 1 h 24"/>
                  <a:gd name="T36" fmla="*/ 30 w 35"/>
                  <a:gd name="T37" fmla="*/ 7 h 24"/>
                  <a:gd name="T38" fmla="*/ 30 w 35"/>
                  <a:gd name="T39" fmla="*/ 7 h 24"/>
                  <a:gd name="T40" fmla="*/ 33 w 35"/>
                  <a:gd name="T41" fmla="*/ 9 h 24"/>
                  <a:gd name="T42" fmla="*/ 35 w 35"/>
                  <a:gd name="T43" fmla="*/ 12 h 24"/>
                  <a:gd name="T44" fmla="*/ 35 w 35"/>
                  <a:gd name="T45" fmla="*/ 12 h 24"/>
                  <a:gd name="T46" fmla="*/ 32 w 35"/>
                  <a:gd name="T47" fmla="*/ 14 h 24"/>
                  <a:gd name="T48" fmla="*/ 32 w 35"/>
                  <a:gd name="T4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24">
                    <a:moveTo>
                      <a:pt x="32" y="14"/>
                    </a:moveTo>
                    <a:lnTo>
                      <a:pt x="32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4" y="18"/>
                    </a:lnTo>
                    <a:lnTo>
                      <a:pt x="19" y="21"/>
                    </a:lnTo>
                    <a:lnTo>
                      <a:pt x="12" y="24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33" y="9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2" y="14"/>
                    </a:lnTo>
                    <a:lnTo>
                      <a:pt x="32" y="1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7" name="Freeform 282"/>
              <p:cNvSpPr>
                <a:spLocks noEditPoints="1"/>
              </p:cNvSpPr>
              <p:nvPr/>
            </p:nvSpPr>
            <p:spPr bwMode="auto">
              <a:xfrm>
                <a:off x="1979" y="2281"/>
                <a:ext cx="314" cy="206"/>
              </a:xfrm>
              <a:custGeom>
                <a:avLst/>
                <a:gdLst>
                  <a:gd name="T0" fmla="*/ 272 w 314"/>
                  <a:gd name="T1" fmla="*/ 156 h 206"/>
                  <a:gd name="T2" fmla="*/ 279 w 314"/>
                  <a:gd name="T3" fmla="*/ 159 h 206"/>
                  <a:gd name="T4" fmla="*/ 287 w 314"/>
                  <a:gd name="T5" fmla="*/ 168 h 206"/>
                  <a:gd name="T6" fmla="*/ 290 w 314"/>
                  <a:gd name="T7" fmla="*/ 180 h 206"/>
                  <a:gd name="T8" fmla="*/ 288 w 314"/>
                  <a:gd name="T9" fmla="*/ 191 h 206"/>
                  <a:gd name="T10" fmla="*/ 279 w 314"/>
                  <a:gd name="T11" fmla="*/ 202 h 206"/>
                  <a:gd name="T12" fmla="*/ 264 w 314"/>
                  <a:gd name="T13" fmla="*/ 206 h 206"/>
                  <a:gd name="T14" fmla="*/ 254 w 314"/>
                  <a:gd name="T15" fmla="*/ 204 h 206"/>
                  <a:gd name="T16" fmla="*/ 242 w 314"/>
                  <a:gd name="T17" fmla="*/ 195 h 206"/>
                  <a:gd name="T18" fmla="*/ 238 w 314"/>
                  <a:gd name="T19" fmla="*/ 180 h 206"/>
                  <a:gd name="T20" fmla="*/ 239 w 314"/>
                  <a:gd name="T21" fmla="*/ 172 h 206"/>
                  <a:gd name="T22" fmla="*/ 246 w 314"/>
                  <a:gd name="T23" fmla="*/ 162 h 206"/>
                  <a:gd name="T24" fmla="*/ 256 w 314"/>
                  <a:gd name="T25" fmla="*/ 156 h 206"/>
                  <a:gd name="T26" fmla="*/ 55 w 314"/>
                  <a:gd name="T27" fmla="*/ 156 h 206"/>
                  <a:gd name="T28" fmla="*/ 62 w 314"/>
                  <a:gd name="T29" fmla="*/ 159 h 206"/>
                  <a:gd name="T30" fmla="*/ 70 w 314"/>
                  <a:gd name="T31" fmla="*/ 168 h 206"/>
                  <a:gd name="T32" fmla="*/ 73 w 314"/>
                  <a:gd name="T33" fmla="*/ 180 h 206"/>
                  <a:gd name="T34" fmla="*/ 71 w 314"/>
                  <a:gd name="T35" fmla="*/ 191 h 206"/>
                  <a:gd name="T36" fmla="*/ 62 w 314"/>
                  <a:gd name="T37" fmla="*/ 202 h 206"/>
                  <a:gd name="T38" fmla="*/ 48 w 314"/>
                  <a:gd name="T39" fmla="*/ 206 h 206"/>
                  <a:gd name="T40" fmla="*/ 37 w 314"/>
                  <a:gd name="T41" fmla="*/ 204 h 206"/>
                  <a:gd name="T42" fmla="*/ 26 w 314"/>
                  <a:gd name="T43" fmla="*/ 195 h 206"/>
                  <a:gd name="T44" fmla="*/ 21 w 314"/>
                  <a:gd name="T45" fmla="*/ 180 h 206"/>
                  <a:gd name="T46" fmla="*/ 23 w 314"/>
                  <a:gd name="T47" fmla="*/ 172 h 206"/>
                  <a:gd name="T48" fmla="*/ 29 w 314"/>
                  <a:gd name="T49" fmla="*/ 162 h 206"/>
                  <a:gd name="T50" fmla="*/ 39 w 314"/>
                  <a:gd name="T51" fmla="*/ 156 h 206"/>
                  <a:gd name="T52" fmla="*/ 4 w 314"/>
                  <a:gd name="T53" fmla="*/ 21 h 206"/>
                  <a:gd name="T54" fmla="*/ 0 w 314"/>
                  <a:gd name="T55" fmla="*/ 13 h 206"/>
                  <a:gd name="T56" fmla="*/ 2 w 314"/>
                  <a:gd name="T57" fmla="*/ 4 h 206"/>
                  <a:gd name="T58" fmla="*/ 15 w 314"/>
                  <a:gd name="T59" fmla="*/ 0 h 206"/>
                  <a:gd name="T60" fmla="*/ 299 w 314"/>
                  <a:gd name="T61" fmla="*/ 49 h 206"/>
                  <a:gd name="T62" fmla="*/ 307 w 314"/>
                  <a:gd name="T63" fmla="*/ 49 h 206"/>
                  <a:gd name="T64" fmla="*/ 314 w 314"/>
                  <a:gd name="T65" fmla="*/ 54 h 206"/>
                  <a:gd name="T66" fmla="*/ 311 w 314"/>
                  <a:gd name="T67" fmla="*/ 66 h 206"/>
                  <a:gd name="T68" fmla="*/ 48 w 314"/>
                  <a:gd name="T69" fmla="*/ 169 h 206"/>
                  <a:gd name="T70" fmla="*/ 39 w 314"/>
                  <a:gd name="T71" fmla="*/ 172 h 206"/>
                  <a:gd name="T72" fmla="*/ 36 w 314"/>
                  <a:gd name="T73" fmla="*/ 180 h 206"/>
                  <a:gd name="T74" fmla="*/ 43 w 314"/>
                  <a:gd name="T75" fmla="*/ 191 h 206"/>
                  <a:gd name="T76" fmla="*/ 52 w 314"/>
                  <a:gd name="T77" fmla="*/ 191 h 206"/>
                  <a:gd name="T78" fmla="*/ 58 w 314"/>
                  <a:gd name="T79" fmla="*/ 180 h 206"/>
                  <a:gd name="T80" fmla="*/ 55 w 314"/>
                  <a:gd name="T81" fmla="*/ 172 h 206"/>
                  <a:gd name="T82" fmla="*/ 48 w 314"/>
                  <a:gd name="T83" fmla="*/ 169 h 206"/>
                  <a:gd name="T84" fmla="*/ 259 w 314"/>
                  <a:gd name="T85" fmla="*/ 170 h 206"/>
                  <a:gd name="T86" fmla="*/ 253 w 314"/>
                  <a:gd name="T87" fmla="*/ 180 h 206"/>
                  <a:gd name="T88" fmla="*/ 256 w 314"/>
                  <a:gd name="T89" fmla="*/ 189 h 206"/>
                  <a:gd name="T90" fmla="*/ 264 w 314"/>
                  <a:gd name="T91" fmla="*/ 192 h 206"/>
                  <a:gd name="T92" fmla="*/ 274 w 314"/>
                  <a:gd name="T93" fmla="*/ 184 h 206"/>
                  <a:gd name="T94" fmla="*/ 274 w 314"/>
                  <a:gd name="T95" fmla="*/ 176 h 206"/>
                  <a:gd name="T96" fmla="*/ 264 w 314"/>
                  <a:gd name="T97" fmla="*/ 169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4" h="206">
                    <a:moveTo>
                      <a:pt x="308" y="69"/>
                    </a:moveTo>
                    <a:lnTo>
                      <a:pt x="272" y="85"/>
                    </a:lnTo>
                    <a:lnTo>
                      <a:pt x="272" y="156"/>
                    </a:lnTo>
                    <a:lnTo>
                      <a:pt x="272" y="156"/>
                    </a:lnTo>
                    <a:lnTo>
                      <a:pt x="276" y="157"/>
                    </a:lnTo>
                    <a:lnTo>
                      <a:pt x="279" y="159"/>
                    </a:lnTo>
                    <a:lnTo>
                      <a:pt x="282" y="162"/>
                    </a:lnTo>
                    <a:lnTo>
                      <a:pt x="285" y="165"/>
                    </a:lnTo>
                    <a:lnTo>
                      <a:pt x="287" y="168"/>
                    </a:lnTo>
                    <a:lnTo>
                      <a:pt x="289" y="172"/>
                    </a:lnTo>
                    <a:lnTo>
                      <a:pt x="290" y="176"/>
                    </a:lnTo>
                    <a:lnTo>
                      <a:pt x="290" y="180"/>
                    </a:lnTo>
                    <a:lnTo>
                      <a:pt x="290" y="180"/>
                    </a:lnTo>
                    <a:lnTo>
                      <a:pt x="289" y="186"/>
                    </a:lnTo>
                    <a:lnTo>
                      <a:pt x="288" y="191"/>
                    </a:lnTo>
                    <a:lnTo>
                      <a:pt x="286" y="195"/>
                    </a:lnTo>
                    <a:lnTo>
                      <a:pt x="282" y="199"/>
                    </a:lnTo>
                    <a:lnTo>
                      <a:pt x="279" y="202"/>
                    </a:lnTo>
                    <a:lnTo>
                      <a:pt x="274" y="204"/>
                    </a:lnTo>
                    <a:lnTo>
                      <a:pt x="270" y="206"/>
                    </a:lnTo>
                    <a:lnTo>
                      <a:pt x="264" y="206"/>
                    </a:lnTo>
                    <a:lnTo>
                      <a:pt x="264" y="206"/>
                    </a:lnTo>
                    <a:lnTo>
                      <a:pt x="258" y="206"/>
                    </a:lnTo>
                    <a:lnTo>
                      <a:pt x="254" y="204"/>
                    </a:lnTo>
                    <a:lnTo>
                      <a:pt x="249" y="202"/>
                    </a:lnTo>
                    <a:lnTo>
                      <a:pt x="245" y="199"/>
                    </a:lnTo>
                    <a:lnTo>
                      <a:pt x="242" y="195"/>
                    </a:lnTo>
                    <a:lnTo>
                      <a:pt x="240" y="191"/>
                    </a:lnTo>
                    <a:lnTo>
                      <a:pt x="238" y="186"/>
                    </a:lnTo>
                    <a:lnTo>
                      <a:pt x="238" y="180"/>
                    </a:lnTo>
                    <a:lnTo>
                      <a:pt x="238" y="180"/>
                    </a:lnTo>
                    <a:lnTo>
                      <a:pt x="238" y="176"/>
                    </a:lnTo>
                    <a:lnTo>
                      <a:pt x="239" y="172"/>
                    </a:lnTo>
                    <a:lnTo>
                      <a:pt x="241" y="168"/>
                    </a:lnTo>
                    <a:lnTo>
                      <a:pt x="243" y="165"/>
                    </a:lnTo>
                    <a:lnTo>
                      <a:pt x="246" y="162"/>
                    </a:lnTo>
                    <a:lnTo>
                      <a:pt x="249" y="159"/>
                    </a:lnTo>
                    <a:lnTo>
                      <a:pt x="252" y="157"/>
                    </a:lnTo>
                    <a:lnTo>
                      <a:pt x="256" y="156"/>
                    </a:lnTo>
                    <a:lnTo>
                      <a:pt x="256" y="147"/>
                    </a:lnTo>
                    <a:lnTo>
                      <a:pt x="55" y="147"/>
                    </a:lnTo>
                    <a:lnTo>
                      <a:pt x="55" y="156"/>
                    </a:lnTo>
                    <a:lnTo>
                      <a:pt x="55" y="156"/>
                    </a:lnTo>
                    <a:lnTo>
                      <a:pt x="59" y="157"/>
                    </a:lnTo>
                    <a:lnTo>
                      <a:pt x="62" y="159"/>
                    </a:lnTo>
                    <a:lnTo>
                      <a:pt x="65" y="162"/>
                    </a:lnTo>
                    <a:lnTo>
                      <a:pt x="68" y="165"/>
                    </a:lnTo>
                    <a:lnTo>
                      <a:pt x="70" y="168"/>
                    </a:lnTo>
                    <a:lnTo>
                      <a:pt x="72" y="172"/>
                    </a:lnTo>
                    <a:lnTo>
                      <a:pt x="73" y="176"/>
                    </a:lnTo>
                    <a:lnTo>
                      <a:pt x="73" y="180"/>
                    </a:lnTo>
                    <a:lnTo>
                      <a:pt x="73" y="180"/>
                    </a:lnTo>
                    <a:lnTo>
                      <a:pt x="73" y="186"/>
                    </a:lnTo>
                    <a:lnTo>
                      <a:pt x="71" y="191"/>
                    </a:lnTo>
                    <a:lnTo>
                      <a:pt x="69" y="195"/>
                    </a:lnTo>
                    <a:lnTo>
                      <a:pt x="66" y="199"/>
                    </a:lnTo>
                    <a:lnTo>
                      <a:pt x="62" y="202"/>
                    </a:lnTo>
                    <a:lnTo>
                      <a:pt x="58" y="204"/>
                    </a:lnTo>
                    <a:lnTo>
                      <a:pt x="53" y="206"/>
                    </a:lnTo>
                    <a:lnTo>
                      <a:pt x="48" y="206"/>
                    </a:lnTo>
                    <a:lnTo>
                      <a:pt x="48" y="206"/>
                    </a:lnTo>
                    <a:lnTo>
                      <a:pt x="42" y="206"/>
                    </a:lnTo>
                    <a:lnTo>
                      <a:pt x="37" y="204"/>
                    </a:lnTo>
                    <a:lnTo>
                      <a:pt x="32" y="202"/>
                    </a:lnTo>
                    <a:lnTo>
                      <a:pt x="29" y="199"/>
                    </a:lnTo>
                    <a:lnTo>
                      <a:pt x="26" y="195"/>
                    </a:lnTo>
                    <a:lnTo>
                      <a:pt x="23" y="191"/>
                    </a:lnTo>
                    <a:lnTo>
                      <a:pt x="22" y="186"/>
                    </a:lnTo>
                    <a:lnTo>
                      <a:pt x="21" y="180"/>
                    </a:lnTo>
                    <a:lnTo>
                      <a:pt x="21" y="180"/>
                    </a:lnTo>
                    <a:lnTo>
                      <a:pt x="22" y="176"/>
                    </a:lnTo>
                    <a:lnTo>
                      <a:pt x="23" y="172"/>
                    </a:lnTo>
                    <a:lnTo>
                      <a:pt x="24" y="168"/>
                    </a:lnTo>
                    <a:lnTo>
                      <a:pt x="26" y="165"/>
                    </a:lnTo>
                    <a:lnTo>
                      <a:pt x="29" y="162"/>
                    </a:lnTo>
                    <a:lnTo>
                      <a:pt x="32" y="159"/>
                    </a:lnTo>
                    <a:lnTo>
                      <a:pt x="36" y="157"/>
                    </a:lnTo>
                    <a:lnTo>
                      <a:pt x="39" y="156"/>
                    </a:lnTo>
                    <a:lnTo>
                      <a:pt x="39" y="48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19" y="2"/>
                    </a:lnTo>
                    <a:lnTo>
                      <a:pt x="158" y="109"/>
                    </a:lnTo>
                    <a:lnTo>
                      <a:pt x="299" y="49"/>
                    </a:lnTo>
                    <a:lnTo>
                      <a:pt x="299" y="49"/>
                    </a:lnTo>
                    <a:lnTo>
                      <a:pt x="303" y="48"/>
                    </a:lnTo>
                    <a:lnTo>
                      <a:pt x="307" y="49"/>
                    </a:lnTo>
                    <a:lnTo>
                      <a:pt x="311" y="51"/>
                    </a:lnTo>
                    <a:lnTo>
                      <a:pt x="314" y="54"/>
                    </a:lnTo>
                    <a:lnTo>
                      <a:pt x="314" y="54"/>
                    </a:lnTo>
                    <a:lnTo>
                      <a:pt x="314" y="59"/>
                    </a:lnTo>
                    <a:lnTo>
                      <a:pt x="314" y="63"/>
                    </a:lnTo>
                    <a:lnTo>
                      <a:pt x="311" y="66"/>
                    </a:lnTo>
                    <a:lnTo>
                      <a:pt x="308" y="69"/>
                    </a:lnTo>
                    <a:lnTo>
                      <a:pt x="308" y="69"/>
                    </a:lnTo>
                    <a:close/>
                    <a:moveTo>
                      <a:pt x="48" y="169"/>
                    </a:moveTo>
                    <a:lnTo>
                      <a:pt x="48" y="169"/>
                    </a:lnTo>
                    <a:lnTo>
                      <a:pt x="43" y="170"/>
                    </a:lnTo>
                    <a:lnTo>
                      <a:pt x="39" y="172"/>
                    </a:lnTo>
                    <a:lnTo>
                      <a:pt x="37" y="176"/>
                    </a:lnTo>
                    <a:lnTo>
                      <a:pt x="36" y="180"/>
                    </a:lnTo>
                    <a:lnTo>
                      <a:pt x="36" y="180"/>
                    </a:lnTo>
                    <a:lnTo>
                      <a:pt x="37" y="184"/>
                    </a:lnTo>
                    <a:lnTo>
                      <a:pt x="39" y="189"/>
                    </a:lnTo>
                    <a:lnTo>
                      <a:pt x="43" y="191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52" y="191"/>
                    </a:lnTo>
                    <a:lnTo>
                      <a:pt x="55" y="189"/>
                    </a:lnTo>
                    <a:lnTo>
                      <a:pt x="58" y="184"/>
                    </a:lnTo>
                    <a:lnTo>
                      <a:pt x="58" y="180"/>
                    </a:lnTo>
                    <a:lnTo>
                      <a:pt x="58" y="180"/>
                    </a:lnTo>
                    <a:lnTo>
                      <a:pt x="58" y="176"/>
                    </a:lnTo>
                    <a:lnTo>
                      <a:pt x="55" y="172"/>
                    </a:lnTo>
                    <a:lnTo>
                      <a:pt x="52" y="170"/>
                    </a:lnTo>
                    <a:lnTo>
                      <a:pt x="48" y="169"/>
                    </a:lnTo>
                    <a:lnTo>
                      <a:pt x="48" y="169"/>
                    </a:lnTo>
                    <a:close/>
                    <a:moveTo>
                      <a:pt x="264" y="169"/>
                    </a:moveTo>
                    <a:lnTo>
                      <a:pt x="264" y="169"/>
                    </a:lnTo>
                    <a:lnTo>
                      <a:pt x="259" y="170"/>
                    </a:lnTo>
                    <a:lnTo>
                      <a:pt x="256" y="172"/>
                    </a:lnTo>
                    <a:lnTo>
                      <a:pt x="253" y="176"/>
                    </a:lnTo>
                    <a:lnTo>
                      <a:pt x="253" y="180"/>
                    </a:lnTo>
                    <a:lnTo>
                      <a:pt x="253" y="180"/>
                    </a:lnTo>
                    <a:lnTo>
                      <a:pt x="253" y="184"/>
                    </a:lnTo>
                    <a:lnTo>
                      <a:pt x="256" y="189"/>
                    </a:lnTo>
                    <a:lnTo>
                      <a:pt x="259" y="191"/>
                    </a:lnTo>
                    <a:lnTo>
                      <a:pt x="264" y="192"/>
                    </a:lnTo>
                    <a:lnTo>
                      <a:pt x="264" y="192"/>
                    </a:lnTo>
                    <a:lnTo>
                      <a:pt x="269" y="191"/>
                    </a:lnTo>
                    <a:lnTo>
                      <a:pt x="272" y="189"/>
                    </a:lnTo>
                    <a:lnTo>
                      <a:pt x="274" y="184"/>
                    </a:lnTo>
                    <a:lnTo>
                      <a:pt x="275" y="180"/>
                    </a:lnTo>
                    <a:lnTo>
                      <a:pt x="275" y="180"/>
                    </a:lnTo>
                    <a:lnTo>
                      <a:pt x="274" y="176"/>
                    </a:lnTo>
                    <a:lnTo>
                      <a:pt x="272" y="172"/>
                    </a:lnTo>
                    <a:lnTo>
                      <a:pt x="269" y="170"/>
                    </a:lnTo>
                    <a:lnTo>
                      <a:pt x="264" y="169"/>
                    </a:lnTo>
                    <a:lnTo>
                      <a:pt x="264" y="16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8" name="Freeform 283"/>
              <p:cNvSpPr>
                <a:spLocks/>
              </p:cNvSpPr>
              <p:nvPr/>
            </p:nvSpPr>
            <p:spPr bwMode="auto">
              <a:xfrm>
                <a:off x="2009" y="2237"/>
                <a:ext cx="49" cy="50"/>
              </a:xfrm>
              <a:custGeom>
                <a:avLst/>
                <a:gdLst>
                  <a:gd name="T0" fmla="*/ 49 w 49"/>
                  <a:gd name="T1" fmla="*/ 25 h 50"/>
                  <a:gd name="T2" fmla="*/ 49 w 49"/>
                  <a:gd name="T3" fmla="*/ 25 h 50"/>
                  <a:gd name="T4" fmla="*/ 49 w 49"/>
                  <a:gd name="T5" fmla="*/ 30 h 50"/>
                  <a:gd name="T6" fmla="*/ 48 w 49"/>
                  <a:gd name="T7" fmla="*/ 34 h 50"/>
                  <a:gd name="T8" fmla="*/ 45 w 49"/>
                  <a:gd name="T9" fmla="*/ 39 h 50"/>
                  <a:gd name="T10" fmla="*/ 42 w 49"/>
                  <a:gd name="T11" fmla="*/ 42 h 50"/>
                  <a:gd name="T12" fmla="*/ 39 w 49"/>
                  <a:gd name="T13" fmla="*/ 45 h 50"/>
                  <a:gd name="T14" fmla="*/ 35 w 49"/>
                  <a:gd name="T15" fmla="*/ 47 h 50"/>
                  <a:gd name="T16" fmla="*/ 30 w 49"/>
                  <a:gd name="T17" fmla="*/ 50 h 50"/>
                  <a:gd name="T18" fmla="*/ 25 w 49"/>
                  <a:gd name="T19" fmla="*/ 50 h 50"/>
                  <a:gd name="T20" fmla="*/ 25 w 49"/>
                  <a:gd name="T21" fmla="*/ 50 h 50"/>
                  <a:gd name="T22" fmla="*/ 20 w 49"/>
                  <a:gd name="T23" fmla="*/ 50 h 50"/>
                  <a:gd name="T24" fmla="*/ 15 w 49"/>
                  <a:gd name="T25" fmla="*/ 47 h 50"/>
                  <a:gd name="T26" fmla="*/ 10 w 49"/>
                  <a:gd name="T27" fmla="*/ 45 h 50"/>
                  <a:gd name="T28" fmla="*/ 7 w 49"/>
                  <a:gd name="T29" fmla="*/ 42 h 50"/>
                  <a:gd name="T30" fmla="*/ 4 w 49"/>
                  <a:gd name="T31" fmla="*/ 39 h 50"/>
                  <a:gd name="T32" fmla="*/ 1 w 49"/>
                  <a:gd name="T33" fmla="*/ 34 h 50"/>
                  <a:gd name="T34" fmla="*/ 0 w 49"/>
                  <a:gd name="T35" fmla="*/ 30 h 50"/>
                  <a:gd name="T36" fmla="*/ 0 w 49"/>
                  <a:gd name="T37" fmla="*/ 25 h 50"/>
                  <a:gd name="T38" fmla="*/ 0 w 49"/>
                  <a:gd name="T39" fmla="*/ 25 h 50"/>
                  <a:gd name="T40" fmla="*/ 0 w 49"/>
                  <a:gd name="T41" fmla="*/ 20 h 50"/>
                  <a:gd name="T42" fmla="*/ 1 w 49"/>
                  <a:gd name="T43" fmla="*/ 15 h 50"/>
                  <a:gd name="T44" fmla="*/ 4 w 49"/>
                  <a:gd name="T45" fmla="*/ 10 h 50"/>
                  <a:gd name="T46" fmla="*/ 7 w 49"/>
                  <a:gd name="T47" fmla="*/ 7 h 50"/>
                  <a:gd name="T48" fmla="*/ 10 w 49"/>
                  <a:gd name="T49" fmla="*/ 4 h 50"/>
                  <a:gd name="T50" fmla="*/ 15 w 49"/>
                  <a:gd name="T51" fmla="*/ 1 h 50"/>
                  <a:gd name="T52" fmla="*/ 20 w 49"/>
                  <a:gd name="T53" fmla="*/ 0 h 50"/>
                  <a:gd name="T54" fmla="*/ 25 w 49"/>
                  <a:gd name="T55" fmla="*/ 0 h 50"/>
                  <a:gd name="T56" fmla="*/ 25 w 49"/>
                  <a:gd name="T57" fmla="*/ 0 h 50"/>
                  <a:gd name="T58" fmla="*/ 30 w 49"/>
                  <a:gd name="T59" fmla="*/ 0 h 50"/>
                  <a:gd name="T60" fmla="*/ 35 w 49"/>
                  <a:gd name="T61" fmla="*/ 1 h 50"/>
                  <a:gd name="T62" fmla="*/ 39 w 49"/>
                  <a:gd name="T63" fmla="*/ 4 h 50"/>
                  <a:gd name="T64" fmla="*/ 42 w 49"/>
                  <a:gd name="T65" fmla="*/ 7 h 50"/>
                  <a:gd name="T66" fmla="*/ 45 w 49"/>
                  <a:gd name="T67" fmla="*/ 10 h 50"/>
                  <a:gd name="T68" fmla="*/ 48 w 49"/>
                  <a:gd name="T69" fmla="*/ 15 h 50"/>
                  <a:gd name="T70" fmla="*/ 49 w 49"/>
                  <a:gd name="T71" fmla="*/ 20 h 50"/>
                  <a:gd name="T72" fmla="*/ 49 w 49"/>
                  <a:gd name="T73" fmla="*/ 25 h 50"/>
                  <a:gd name="T74" fmla="*/ 49 w 49"/>
                  <a:gd name="T75" fmla="*/ 2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50">
                    <a:moveTo>
                      <a:pt x="49" y="25"/>
                    </a:moveTo>
                    <a:lnTo>
                      <a:pt x="49" y="25"/>
                    </a:lnTo>
                    <a:lnTo>
                      <a:pt x="49" y="30"/>
                    </a:lnTo>
                    <a:lnTo>
                      <a:pt x="48" y="34"/>
                    </a:lnTo>
                    <a:lnTo>
                      <a:pt x="45" y="39"/>
                    </a:lnTo>
                    <a:lnTo>
                      <a:pt x="42" y="42"/>
                    </a:lnTo>
                    <a:lnTo>
                      <a:pt x="39" y="45"/>
                    </a:lnTo>
                    <a:lnTo>
                      <a:pt x="35" y="47"/>
                    </a:lnTo>
                    <a:lnTo>
                      <a:pt x="30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0" y="50"/>
                    </a:lnTo>
                    <a:lnTo>
                      <a:pt x="15" y="47"/>
                    </a:lnTo>
                    <a:lnTo>
                      <a:pt x="10" y="45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0" y="4"/>
                    </a:lnTo>
                    <a:lnTo>
                      <a:pt x="15" y="1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49" y="20"/>
                    </a:lnTo>
                    <a:lnTo>
                      <a:pt x="49" y="25"/>
                    </a:lnTo>
                    <a:lnTo>
                      <a:pt x="49" y="25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9" name="Freeform 284"/>
              <p:cNvSpPr>
                <a:spLocks/>
              </p:cNvSpPr>
              <p:nvPr/>
            </p:nvSpPr>
            <p:spPr bwMode="auto">
              <a:xfrm>
                <a:off x="2054" y="2278"/>
                <a:ext cx="204" cy="57"/>
              </a:xfrm>
              <a:custGeom>
                <a:avLst/>
                <a:gdLst>
                  <a:gd name="T0" fmla="*/ 196 w 204"/>
                  <a:gd name="T1" fmla="*/ 48 h 57"/>
                  <a:gd name="T2" fmla="*/ 196 w 204"/>
                  <a:gd name="T3" fmla="*/ 48 h 57"/>
                  <a:gd name="T4" fmla="*/ 198 w 204"/>
                  <a:gd name="T5" fmla="*/ 47 h 57"/>
                  <a:gd name="T6" fmla="*/ 200 w 204"/>
                  <a:gd name="T7" fmla="*/ 45 h 57"/>
                  <a:gd name="T8" fmla="*/ 203 w 204"/>
                  <a:gd name="T9" fmla="*/ 39 h 57"/>
                  <a:gd name="T10" fmla="*/ 204 w 204"/>
                  <a:gd name="T11" fmla="*/ 34 h 57"/>
                  <a:gd name="T12" fmla="*/ 204 w 204"/>
                  <a:gd name="T13" fmla="*/ 31 h 57"/>
                  <a:gd name="T14" fmla="*/ 203 w 204"/>
                  <a:gd name="T15" fmla="*/ 28 h 57"/>
                  <a:gd name="T16" fmla="*/ 203 w 204"/>
                  <a:gd name="T17" fmla="*/ 28 h 57"/>
                  <a:gd name="T18" fmla="*/ 202 w 204"/>
                  <a:gd name="T19" fmla="*/ 25 h 57"/>
                  <a:gd name="T20" fmla="*/ 200 w 204"/>
                  <a:gd name="T21" fmla="*/ 23 h 57"/>
                  <a:gd name="T22" fmla="*/ 195 w 204"/>
                  <a:gd name="T23" fmla="*/ 20 h 57"/>
                  <a:gd name="T24" fmla="*/ 189 w 204"/>
                  <a:gd name="T25" fmla="*/ 19 h 57"/>
                  <a:gd name="T26" fmla="*/ 186 w 204"/>
                  <a:gd name="T27" fmla="*/ 20 h 57"/>
                  <a:gd name="T28" fmla="*/ 183 w 204"/>
                  <a:gd name="T29" fmla="*/ 20 h 57"/>
                  <a:gd name="T30" fmla="*/ 101 w 204"/>
                  <a:gd name="T31" fmla="*/ 57 h 57"/>
                  <a:gd name="T32" fmla="*/ 101 w 204"/>
                  <a:gd name="T33" fmla="*/ 57 h 57"/>
                  <a:gd name="T34" fmla="*/ 31 w 204"/>
                  <a:gd name="T35" fmla="*/ 4 h 57"/>
                  <a:gd name="T36" fmla="*/ 31 w 204"/>
                  <a:gd name="T37" fmla="*/ 4 h 57"/>
                  <a:gd name="T38" fmla="*/ 28 w 204"/>
                  <a:gd name="T39" fmla="*/ 2 h 57"/>
                  <a:gd name="T40" fmla="*/ 24 w 204"/>
                  <a:gd name="T41" fmla="*/ 0 h 57"/>
                  <a:gd name="T42" fmla="*/ 21 w 204"/>
                  <a:gd name="T43" fmla="*/ 0 h 57"/>
                  <a:gd name="T44" fmla="*/ 17 w 204"/>
                  <a:gd name="T45" fmla="*/ 0 h 57"/>
                  <a:gd name="T46" fmla="*/ 14 w 204"/>
                  <a:gd name="T47" fmla="*/ 1 h 57"/>
                  <a:gd name="T48" fmla="*/ 10 w 204"/>
                  <a:gd name="T49" fmla="*/ 2 h 57"/>
                  <a:gd name="T50" fmla="*/ 8 w 204"/>
                  <a:gd name="T51" fmla="*/ 4 h 57"/>
                  <a:gd name="T52" fmla="*/ 4 w 204"/>
                  <a:gd name="T53" fmla="*/ 7 h 57"/>
                  <a:gd name="T54" fmla="*/ 4 w 204"/>
                  <a:gd name="T55" fmla="*/ 7 h 57"/>
                  <a:gd name="T56" fmla="*/ 2 w 204"/>
                  <a:gd name="T57" fmla="*/ 11 h 57"/>
                  <a:gd name="T58" fmla="*/ 1 w 204"/>
                  <a:gd name="T59" fmla="*/ 15 h 57"/>
                  <a:gd name="T60" fmla="*/ 0 w 204"/>
                  <a:gd name="T61" fmla="*/ 18 h 57"/>
                  <a:gd name="T62" fmla="*/ 0 w 204"/>
                  <a:gd name="T63" fmla="*/ 22 h 57"/>
                  <a:gd name="T64" fmla="*/ 1 w 204"/>
                  <a:gd name="T65" fmla="*/ 25 h 57"/>
                  <a:gd name="T66" fmla="*/ 3 w 204"/>
                  <a:gd name="T67" fmla="*/ 28 h 57"/>
                  <a:gd name="T68" fmla="*/ 6 w 204"/>
                  <a:gd name="T69" fmla="*/ 31 h 57"/>
                  <a:gd name="T70" fmla="*/ 9 w 204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4" h="57">
                    <a:moveTo>
                      <a:pt x="196" y="48"/>
                    </a:moveTo>
                    <a:lnTo>
                      <a:pt x="196" y="48"/>
                    </a:lnTo>
                    <a:lnTo>
                      <a:pt x="198" y="47"/>
                    </a:lnTo>
                    <a:lnTo>
                      <a:pt x="200" y="45"/>
                    </a:lnTo>
                    <a:lnTo>
                      <a:pt x="203" y="39"/>
                    </a:lnTo>
                    <a:lnTo>
                      <a:pt x="204" y="34"/>
                    </a:lnTo>
                    <a:lnTo>
                      <a:pt x="204" y="31"/>
                    </a:lnTo>
                    <a:lnTo>
                      <a:pt x="203" y="28"/>
                    </a:lnTo>
                    <a:lnTo>
                      <a:pt x="203" y="28"/>
                    </a:lnTo>
                    <a:lnTo>
                      <a:pt x="202" y="25"/>
                    </a:lnTo>
                    <a:lnTo>
                      <a:pt x="200" y="23"/>
                    </a:lnTo>
                    <a:lnTo>
                      <a:pt x="195" y="20"/>
                    </a:lnTo>
                    <a:lnTo>
                      <a:pt x="189" y="19"/>
                    </a:lnTo>
                    <a:lnTo>
                      <a:pt x="186" y="20"/>
                    </a:lnTo>
                    <a:lnTo>
                      <a:pt x="183" y="20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8"/>
                    </a:lnTo>
                    <a:lnTo>
                      <a:pt x="6" y="31"/>
                    </a:lnTo>
                    <a:lnTo>
                      <a:pt x="9" y="3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0" name="Freeform 285"/>
              <p:cNvSpPr>
                <a:spLocks noEditPoints="1"/>
              </p:cNvSpPr>
              <p:nvPr/>
            </p:nvSpPr>
            <p:spPr bwMode="auto">
              <a:xfrm>
                <a:off x="96" y="250"/>
                <a:ext cx="187" cy="261"/>
              </a:xfrm>
              <a:custGeom>
                <a:avLst/>
                <a:gdLst>
                  <a:gd name="T0" fmla="*/ 124 w 187"/>
                  <a:gd name="T1" fmla="*/ 27 h 261"/>
                  <a:gd name="T2" fmla="*/ 122 w 187"/>
                  <a:gd name="T3" fmla="*/ 37 h 261"/>
                  <a:gd name="T4" fmla="*/ 115 w 187"/>
                  <a:gd name="T5" fmla="*/ 45 h 261"/>
                  <a:gd name="T6" fmla="*/ 107 w 187"/>
                  <a:gd name="T7" fmla="*/ 52 h 261"/>
                  <a:gd name="T8" fmla="*/ 97 w 187"/>
                  <a:gd name="T9" fmla="*/ 54 h 261"/>
                  <a:gd name="T10" fmla="*/ 92 w 187"/>
                  <a:gd name="T11" fmla="*/ 53 h 261"/>
                  <a:gd name="T12" fmla="*/ 82 w 187"/>
                  <a:gd name="T13" fmla="*/ 48 h 261"/>
                  <a:gd name="T14" fmla="*/ 75 w 187"/>
                  <a:gd name="T15" fmla="*/ 41 h 261"/>
                  <a:gd name="T16" fmla="*/ 71 w 187"/>
                  <a:gd name="T17" fmla="*/ 32 h 261"/>
                  <a:gd name="T18" fmla="*/ 70 w 187"/>
                  <a:gd name="T19" fmla="*/ 27 h 261"/>
                  <a:gd name="T20" fmla="*/ 72 w 187"/>
                  <a:gd name="T21" fmla="*/ 17 h 261"/>
                  <a:gd name="T22" fmla="*/ 78 w 187"/>
                  <a:gd name="T23" fmla="*/ 8 h 261"/>
                  <a:gd name="T24" fmla="*/ 87 w 187"/>
                  <a:gd name="T25" fmla="*/ 2 h 261"/>
                  <a:gd name="T26" fmla="*/ 97 w 187"/>
                  <a:gd name="T27" fmla="*/ 0 h 261"/>
                  <a:gd name="T28" fmla="*/ 102 w 187"/>
                  <a:gd name="T29" fmla="*/ 1 h 261"/>
                  <a:gd name="T30" fmla="*/ 112 w 187"/>
                  <a:gd name="T31" fmla="*/ 4 h 261"/>
                  <a:gd name="T32" fmla="*/ 119 w 187"/>
                  <a:gd name="T33" fmla="*/ 11 h 261"/>
                  <a:gd name="T34" fmla="*/ 123 w 187"/>
                  <a:gd name="T35" fmla="*/ 22 h 261"/>
                  <a:gd name="T36" fmla="*/ 124 w 187"/>
                  <a:gd name="T37" fmla="*/ 27 h 261"/>
                  <a:gd name="T38" fmla="*/ 187 w 187"/>
                  <a:gd name="T39" fmla="*/ 243 h 261"/>
                  <a:gd name="T40" fmla="*/ 146 w 187"/>
                  <a:gd name="T41" fmla="*/ 152 h 261"/>
                  <a:gd name="T42" fmla="*/ 97 w 187"/>
                  <a:gd name="T43" fmla="*/ 88 h 261"/>
                  <a:gd name="T44" fmla="*/ 97 w 187"/>
                  <a:gd name="T45" fmla="*/ 79 h 261"/>
                  <a:gd name="T46" fmla="*/ 92 w 187"/>
                  <a:gd name="T47" fmla="*/ 69 h 261"/>
                  <a:gd name="T48" fmla="*/ 81 w 187"/>
                  <a:gd name="T49" fmla="*/ 63 h 261"/>
                  <a:gd name="T50" fmla="*/ 68 w 187"/>
                  <a:gd name="T51" fmla="*/ 63 h 261"/>
                  <a:gd name="T52" fmla="*/ 62 w 187"/>
                  <a:gd name="T53" fmla="*/ 65 h 261"/>
                  <a:gd name="T54" fmla="*/ 2 w 187"/>
                  <a:gd name="T55" fmla="*/ 162 h 261"/>
                  <a:gd name="T56" fmla="*/ 3 w 187"/>
                  <a:gd name="T57" fmla="*/ 166 h 261"/>
                  <a:gd name="T58" fmla="*/ 9 w 187"/>
                  <a:gd name="T59" fmla="*/ 172 h 261"/>
                  <a:gd name="T60" fmla="*/ 15 w 187"/>
                  <a:gd name="T61" fmla="*/ 173 h 261"/>
                  <a:gd name="T62" fmla="*/ 15 w 187"/>
                  <a:gd name="T63" fmla="*/ 173 h 261"/>
                  <a:gd name="T64" fmla="*/ 23 w 187"/>
                  <a:gd name="T65" fmla="*/ 170 h 261"/>
                  <a:gd name="T66" fmla="*/ 27 w 187"/>
                  <a:gd name="T67" fmla="*/ 161 h 261"/>
                  <a:gd name="T68" fmla="*/ 25 w 187"/>
                  <a:gd name="T69" fmla="*/ 107 h 261"/>
                  <a:gd name="T70" fmla="*/ 37 w 187"/>
                  <a:gd name="T71" fmla="*/ 159 h 261"/>
                  <a:gd name="T72" fmla="*/ 37 w 187"/>
                  <a:gd name="T73" fmla="*/ 164 h 261"/>
                  <a:gd name="T74" fmla="*/ 39 w 187"/>
                  <a:gd name="T75" fmla="*/ 174 h 261"/>
                  <a:gd name="T76" fmla="*/ 45 w 187"/>
                  <a:gd name="T77" fmla="*/ 181 h 261"/>
                  <a:gd name="T78" fmla="*/ 54 w 187"/>
                  <a:gd name="T79" fmla="*/ 185 h 261"/>
                  <a:gd name="T80" fmla="*/ 125 w 187"/>
                  <a:gd name="T81" fmla="*/ 185 h 261"/>
                  <a:gd name="T82" fmla="*/ 155 w 187"/>
                  <a:gd name="T83" fmla="*/ 252 h 261"/>
                  <a:gd name="T84" fmla="*/ 158 w 187"/>
                  <a:gd name="T85" fmla="*/ 255 h 261"/>
                  <a:gd name="T86" fmla="*/ 162 w 187"/>
                  <a:gd name="T87" fmla="*/ 259 h 261"/>
                  <a:gd name="T88" fmla="*/ 168 w 187"/>
                  <a:gd name="T89" fmla="*/ 261 h 261"/>
                  <a:gd name="T90" fmla="*/ 175 w 187"/>
                  <a:gd name="T91" fmla="*/ 261 h 261"/>
                  <a:gd name="T92" fmla="*/ 178 w 187"/>
                  <a:gd name="T93" fmla="*/ 260 h 261"/>
                  <a:gd name="T94" fmla="*/ 185 w 187"/>
                  <a:gd name="T95" fmla="*/ 253 h 261"/>
                  <a:gd name="T96" fmla="*/ 187 w 187"/>
                  <a:gd name="T97" fmla="*/ 24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7" h="261">
                    <a:moveTo>
                      <a:pt x="124" y="27"/>
                    </a:moveTo>
                    <a:lnTo>
                      <a:pt x="124" y="27"/>
                    </a:lnTo>
                    <a:lnTo>
                      <a:pt x="123" y="32"/>
                    </a:lnTo>
                    <a:lnTo>
                      <a:pt x="122" y="37"/>
                    </a:lnTo>
                    <a:lnTo>
                      <a:pt x="119" y="41"/>
                    </a:lnTo>
                    <a:lnTo>
                      <a:pt x="115" y="45"/>
                    </a:lnTo>
                    <a:lnTo>
                      <a:pt x="112" y="48"/>
                    </a:lnTo>
                    <a:lnTo>
                      <a:pt x="107" y="52"/>
                    </a:lnTo>
                    <a:lnTo>
                      <a:pt x="102" y="53"/>
                    </a:lnTo>
                    <a:lnTo>
                      <a:pt x="97" y="54"/>
                    </a:lnTo>
                    <a:lnTo>
                      <a:pt x="97" y="54"/>
                    </a:lnTo>
                    <a:lnTo>
                      <a:pt x="92" y="53"/>
                    </a:lnTo>
                    <a:lnTo>
                      <a:pt x="87" y="52"/>
                    </a:lnTo>
                    <a:lnTo>
                      <a:pt x="82" y="48"/>
                    </a:lnTo>
                    <a:lnTo>
                      <a:pt x="78" y="45"/>
                    </a:lnTo>
                    <a:lnTo>
                      <a:pt x="75" y="41"/>
                    </a:lnTo>
                    <a:lnTo>
                      <a:pt x="72" y="37"/>
                    </a:lnTo>
                    <a:lnTo>
                      <a:pt x="71" y="32"/>
                    </a:lnTo>
                    <a:lnTo>
                      <a:pt x="70" y="27"/>
                    </a:lnTo>
                    <a:lnTo>
                      <a:pt x="70" y="27"/>
                    </a:lnTo>
                    <a:lnTo>
                      <a:pt x="71" y="22"/>
                    </a:lnTo>
                    <a:lnTo>
                      <a:pt x="72" y="17"/>
                    </a:lnTo>
                    <a:lnTo>
                      <a:pt x="75" y="11"/>
                    </a:lnTo>
                    <a:lnTo>
                      <a:pt x="78" y="8"/>
                    </a:lnTo>
                    <a:lnTo>
                      <a:pt x="82" y="4"/>
                    </a:lnTo>
                    <a:lnTo>
                      <a:pt x="87" y="2"/>
                    </a:lnTo>
                    <a:lnTo>
                      <a:pt x="92" y="1"/>
                    </a:lnTo>
                    <a:lnTo>
                      <a:pt x="97" y="0"/>
                    </a:lnTo>
                    <a:lnTo>
                      <a:pt x="97" y="0"/>
                    </a:lnTo>
                    <a:lnTo>
                      <a:pt x="102" y="1"/>
                    </a:lnTo>
                    <a:lnTo>
                      <a:pt x="107" y="2"/>
                    </a:lnTo>
                    <a:lnTo>
                      <a:pt x="112" y="4"/>
                    </a:lnTo>
                    <a:lnTo>
                      <a:pt x="115" y="8"/>
                    </a:lnTo>
                    <a:lnTo>
                      <a:pt x="119" y="11"/>
                    </a:lnTo>
                    <a:lnTo>
                      <a:pt x="122" y="17"/>
                    </a:lnTo>
                    <a:lnTo>
                      <a:pt x="123" y="22"/>
                    </a:lnTo>
                    <a:lnTo>
                      <a:pt x="124" y="27"/>
                    </a:lnTo>
                    <a:lnTo>
                      <a:pt x="124" y="27"/>
                    </a:lnTo>
                    <a:close/>
                    <a:moveTo>
                      <a:pt x="187" y="243"/>
                    </a:moveTo>
                    <a:lnTo>
                      <a:pt x="187" y="243"/>
                    </a:lnTo>
                    <a:lnTo>
                      <a:pt x="186" y="238"/>
                    </a:lnTo>
                    <a:lnTo>
                      <a:pt x="146" y="152"/>
                    </a:lnTo>
                    <a:lnTo>
                      <a:pt x="85" y="152"/>
                    </a:lnTo>
                    <a:lnTo>
                      <a:pt x="97" y="88"/>
                    </a:lnTo>
                    <a:lnTo>
                      <a:pt x="97" y="88"/>
                    </a:lnTo>
                    <a:lnTo>
                      <a:pt x="97" y="79"/>
                    </a:lnTo>
                    <a:lnTo>
                      <a:pt x="96" y="73"/>
                    </a:lnTo>
                    <a:lnTo>
                      <a:pt x="92" y="69"/>
                    </a:lnTo>
                    <a:lnTo>
                      <a:pt x="88" y="65"/>
                    </a:lnTo>
                    <a:lnTo>
                      <a:pt x="81" y="63"/>
                    </a:lnTo>
                    <a:lnTo>
                      <a:pt x="75" y="63"/>
                    </a:lnTo>
                    <a:lnTo>
                      <a:pt x="68" y="63"/>
                    </a:lnTo>
                    <a:lnTo>
                      <a:pt x="62" y="65"/>
                    </a:lnTo>
                    <a:lnTo>
                      <a:pt x="62" y="65"/>
                    </a:lnTo>
                    <a:lnTo>
                      <a:pt x="0" y="91"/>
                    </a:lnTo>
                    <a:lnTo>
                      <a:pt x="2" y="162"/>
                    </a:lnTo>
                    <a:lnTo>
                      <a:pt x="2" y="162"/>
                    </a:lnTo>
                    <a:lnTo>
                      <a:pt x="3" y="166"/>
                    </a:lnTo>
                    <a:lnTo>
                      <a:pt x="6" y="170"/>
                    </a:lnTo>
                    <a:lnTo>
                      <a:pt x="9" y="172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20" y="172"/>
                    </a:lnTo>
                    <a:lnTo>
                      <a:pt x="23" y="170"/>
                    </a:lnTo>
                    <a:lnTo>
                      <a:pt x="26" y="166"/>
                    </a:lnTo>
                    <a:lnTo>
                      <a:pt x="27" y="161"/>
                    </a:lnTo>
                    <a:lnTo>
                      <a:pt x="27" y="161"/>
                    </a:lnTo>
                    <a:lnTo>
                      <a:pt x="25" y="107"/>
                    </a:lnTo>
                    <a:lnTo>
                      <a:pt x="50" y="97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37" y="164"/>
                    </a:lnTo>
                    <a:lnTo>
                      <a:pt x="38" y="169"/>
                    </a:lnTo>
                    <a:lnTo>
                      <a:pt x="39" y="174"/>
                    </a:lnTo>
                    <a:lnTo>
                      <a:pt x="42" y="178"/>
                    </a:lnTo>
                    <a:lnTo>
                      <a:pt x="45" y="181"/>
                    </a:lnTo>
                    <a:lnTo>
                      <a:pt x="50" y="183"/>
                    </a:lnTo>
                    <a:lnTo>
                      <a:pt x="54" y="185"/>
                    </a:lnTo>
                    <a:lnTo>
                      <a:pt x="60" y="185"/>
                    </a:lnTo>
                    <a:lnTo>
                      <a:pt x="125" y="185"/>
                    </a:lnTo>
                    <a:lnTo>
                      <a:pt x="125" y="185"/>
                    </a:lnTo>
                    <a:lnTo>
                      <a:pt x="155" y="252"/>
                    </a:lnTo>
                    <a:lnTo>
                      <a:pt x="155" y="252"/>
                    </a:lnTo>
                    <a:lnTo>
                      <a:pt x="158" y="255"/>
                    </a:lnTo>
                    <a:lnTo>
                      <a:pt x="160" y="257"/>
                    </a:lnTo>
                    <a:lnTo>
                      <a:pt x="162" y="259"/>
                    </a:lnTo>
                    <a:lnTo>
                      <a:pt x="165" y="260"/>
                    </a:lnTo>
                    <a:lnTo>
                      <a:pt x="168" y="261"/>
                    </a:lnTo>
                    <a:lnTo>
                      <a:pt x="171" y="261"/>
                    </a:lnTo>
                    <a:lnTo>
                      <a:pt x="175" y="261"/>
                    </a:lnTo>
                    <a:lnTo>
                      <a:pt x="178" y="260"/>
                    </a:lnTo>
                    <a:lnTo>
                      <a:pt x="178" y="260"/>
                    </a:lnTo>
                    <a:lnTo>
                      <a:pt x="182" y="257"/>
                    </a:lnTo>
                    <a:lnTo>
                      <a:pt x="185" y="253"/>
                    </a:lnTo>
                    <a:lnTo>
                      <a:pt x="187" y="248"/>
                    </a:lnTo>
                    <a:lnTo>
                      <a:pt x="187" y="243"/>
                    </a:lnTo>
                    <a:lnTo>
                      <a:pt x="187" y="243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1" name="Freeform 286"/>
              <p:cNvSpPr>
                <a:spLocks/>
              </p:cNvSpPr>
              <p:nvPr/>
            </p:nvSpPr>
            <p:spPr bwMode="auto">
              <a:xfrm>
                <a:off x="92" y="432"/>
                <a:ext cx="138" cy="103"/>
              </a:xfrm>
              <a:custGeom>
                <a:avLst/>
                <a:gdLst>
                  <a:gd name="T0" fmla="*/ 138 w 138"/>
                  <a:gd name="T1" fmla="*/ 50 h 103"/>
                  <a:gd name="T2" fmla="*/ 138 w 138"/>
                  <a:gd name="T3" fmla="*/ 50 h 103"/>
                  <a:gd name="T4" fmla="*/ 135 w 138"/>
                  <a:gd name="T5" fmla="*/ 59 h 103"/>
                  <a:gd name="T6" fmla="*/ 131 w 138"/>
                  <a:gd name="T7" fmla="*/ 68 h 103"/>
                  <a:gd name="T8" fmla="*/ 126 w 138"/>
                  <a:gd name="T9" fmla="*/ 75 h 103"/>
                  <a:gd name="T10" fmla="*/ 119 w 138"/>
                  <a:gd name="T11" fmla="*/ 82 h 103"/>
                  <a:gd name="T12" fmla="*/ 119 w 138"/>
                  <a:gd name="T13" fmla="*/ 82 h 103"/>
                  <a:gd name="T14" fmla="*/ 114 w 138"/>
                  <a:gd name="T15" fmla="*/ 88 h 103"/>
                  <a:gd name="T16" fmla="*/ 109 w 138"/>
                  <a:gd name="T17" fmla="*/ 92 h 103"/>
                  <a:gd name="T18" fmla="*/ 104 w 138"/>
                  <a:gd name="T19" fmla="*/ 95 h 103"/>
                  <a:gd name="T20" fmla="*/ 98 w 138"/>
                  <a:gd name="T21" fmla="*/ 98 h 103"/>
                  <a:gd name="T22" fmla="*/ 91 w 138"/>
                  <a:gd name="T23" fmla="*/ 100 h 103"/>
                  <a:gd name="T24" fmla="*/ 84 w 138"/>
                  <a:gd name="T25" fmla="*/ 102 h 103"/>
                  <a:gd name="T26" fmla="*/ 77 w 138"/>
                  <a:gd name="T27" fmla="*/ 103 h 103"/>
                  <a:gd name="T28" fmla="*/ 70 w 138"/>
                  <a:gd name="T29" fmla="*/ 103 h 103"/>
                  <a:gd name="T30" fmla="*/ 70 w 138"/>
                  <a:gd name="T31" fmla="*/ 103 h 103"/>
                  <a:gd name="T32" fmla="*/ 63 w 138"/>
                  <a:gd name="T33" fmla="*/ 103 h 103"/>
                  <a:gd name="T34" fmla="*/ 56 w 138"/>
                  <a:gd name="T35" fmla="*/ 102 h 103"/>
                  <a:gd name="T36" fmla="*/ 49 w 138"/>
                  <a:gd name="T37" fmla="*/ 100 h 103"/>
                  <a:gd name="T38" fmla="*/ 43 w 138"/>
                  <a:gd name="T39" fmla="*/ 98 h 103"/>
                  <a:gd name="T40" fmla="*/ 37 w 138"/>
                  <a:gd name="T41" fmla="*/ 95 h 103"/>
                  <a:gd name="T42" fmla="*/ 31 w 138"/>
                  <a:gd name="T43" fmla="*/ 92 h 103"/>
                  <a:gd name="T44" fmla="*/ 26 w 138"/>
                  <a:gd name="T45" fmla="*/ 88 h 103"/>
                  <a:gd name="T46" fmla="*/ 21 w 138"/>
                  <a:gd name="T47" fmla="*/ 82 h 103"/>
                  <a:gd name="T48" fmla="*/ 21 w 138"/>
                  <a:gd name="T49" fmla="*/ 82 h 103"/>
                  <a:gd name="T50" fmla="*/ 17 w 138"/>
                  <a:gd name="T51" fmla="*/ 77 h 103"/>
                  <a:gd name="T52" fmla="*/ 12 w 138"/>
                  <a:gd name="T53" fmla="*/ 72 h 103"/>
                  <a:gd name="T54" fmla="*/ 8 w 138"/>
                  <a:gd name="T55" fmla="*/ 67 h 103"/>
                  <a:gd name="T56" fmla="*/ 6 w 138"/>
                  <a:gd name="T57" fmla="*/ 61 h 103"/>
                  <a:gd name="T58" fmla="*/ 3 w 138"/>
                  <a:gd name="T59" fmla="*/ 54 h 103"/>
                  <a:gd name="T60" fmla="*/ 2 w 138"/>
                  <a:gd name="T61" fmla="*/ 47 h 103"/>
                  <a:gd name="T62" fmla="*/ 1 w 138"/>
                  <a:gd name="T63" fmla="*/ 40 h 103"/>
                  <a:gd name="T64" fmla="*/ 0 w 138"/>
                  <a:gd name="T65" fmla="*/ 33 h 103"/>
                  <a:gd name="T66" fmla="*/ 0 w 138"/>
                  <a:gd name="T67" fmla="*/ 33 h 103"/>
                  <a:gd name="T68" fmla="*/ 1 w 138"/>
                  <a:gd name="T69" fmla="*/ 25 h 103"/>
                  <a:gd name="T70" fmla="*/ 2 w 138"/>
                  <a:gd name="T71" fmla="*/ 16 h 103"/>
                  <a:gd name="T72" fmla="*/ 5 w 138"/>
                  <a:gd name="T73" fmla="*/ 8 h 103"/>
                  <a:gd name="T74" fmla="*/ 8 w 138"/>
                  <a:gd name="T7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" h="103">
                    <a:moveTo>
                      <a:pt x="138" y="50"/>
                    </a:moveTo>
                    <a:lnTo>
                      <a:pt x="138" y="50"/>
                    </a:lnTo>
                    <a:lnTo>
                      <a:pt x="135" y="59"/>
                    </a:lnTo>
                    <a:lnTo>
                      <a:pt x="131" y="68"/>
                    </a:lnTo>
                    <a:lnTo>
                      <a:pt x="126" y="75"/>
                    </a:lnTo>
                    <a:lnTo>
                      <a:pt x="119" y="82"/>
                    </a:lnTo>
                    <a:lnTo>
                      <a:pt x="119" y="82"/>
                    </a:lnTo>
                    <a:lnTo>
                      <a:pt x="114" y="88"/>
                    </a:lnTo>
                    <a:lnTo>
                      <a:pt x="109" y="92"/>
                    </a:lnTo>
                    <a:lnTo>
                      <a:pt x="104" y="95"/>
                    </a:lnTo>
                    <a:lnTo>
                      <a:pt x="98" y="98"/>
                    </a:lnTo>
                    <a:lnTo>
                      <a:pt x="91" y="100"/>
                    </a:lnTo>
                    <a:lnTo>
                      <a:pt x="84" y="102"/>
                    </a:lnTo>
                    <a:lnTo>
                      <a:pt x="77" y="103"/>
                    </a:lnTo>
                    <a:lnTo>
                      <a:pt x="70" y="103"/>
                    </a:lnTo>
                    <a:lnTo>
                      <a:pt x="70" y="103"/>
                    </a:lnTo>
                    <a:lnTo>
                      <a:pt x="63" y="103"/>
                    </a:lnTo>
                    <a:lnTo>
                      <a:pt x="56" y="102"/>
                    </a:lnTo>
                    <a:lnTo>
                      <a:pt x="49" y="100"/>
                    </a:lnTo>
                    <a:lnTo>
                      <a:pt x="43" y="98"/>
                    </a:lnTo>
                    <a:lnTo>
                      <a:pt x="37" y="95"/>
                    </a:lnTo>
                    <a:lnTo>
                      <a:pt x="31" y="92"/>
                    </a:lnTo>
                    <a:lnTo>
                      <a:pt x="26" y="88"/>
                    </a:lnTo>
                    <a:lnTo>
                      <a:pt x="21" y="82"/>
                    </a:lnTo>
                    <a:lnTo>
                      <a:pt x="21" y="82"/>
                    </a:lnTo>
                    <a:lnTo>
                      <a:pt x="17" y="77"/>
                    </a:lnTo>
                    <a:lnTo>
                      <a:pt x="12" y="72"/>
                    </a:lnTo>
                    <a:lnTo>
                      <a:pt x="8" y="67"/>
                    </a:lnTo>
                    <a:lnTo>
                      <a:pt x="6" y="61"/>
                    </a:lnTo>
                    <a:lnTo>
                      <a:pt x="3" y="54"/>
                    </a:lnTo>
                    <a:lnTo>
                      <a:pt x="2" y="47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1" y="25"/>
                    </a:lnTo>
                    <a:lnTo>
                      <a:pt x="2" y="16"/>
                    </a:lnTo>
                    <a:lnTo>
                      <a:pt x="5" y="8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2" name="Freeform 287"/>
              <p:cNvSpPr>
                <a:spLocks/>
              </p:cNvSpPr>
              <p:nvPr/>
            </p:nvSpPr>
            <p:spPr bwMode="auto">
              <a:xfrm>
                <a:off x="69" y="412"/>
                <a:ext cx="174" cy="146"/>
              </a:xfrm>
              <a:custGeom>
                <a:avLst/>
                <a:gdLst>
                  <a:gd name="T0" fmla="*/ 18 w 174"/>
                  <a:gd name="T1" fmla="*/ 0 h 146"/>
                  <a:gd name="T2" fmla="*/ 18 w 174"/>
                  <a:gd name="T3" fmla="*/ 0 h 146"/>
                  <a:gd name="T4" fmla="*/ 18 w 174"/>
                  <a:gd name="T5" fmla="*/ 0 h 146"/>
                  <a:gd name="T6" fmla="*/ 18 w 174"/>
                  <a:gd name="T7" fmla="*/ 0 h 146"/>
                  <a:gd name="T8" fmla="*/ 11 w 174"/>
                  <a:gd name="T9" fmla="*/ 11 h 146"/>
                  <a:gd name="T10" fmla="*/ 6 w 174"/>
                  <a:gd name="T11" fmla="*/ 24 h 146"/>
                  <a:gd name="T12" fmla="*/ 1 w 174"/>
                  <a:gd name="T13" fmla="*/ 39 h 146"/>
                  <a:gd name="T14" fmla="*/ 0 w 174"/>
                  <a:gd name="T15" fmla="*/ 53 h 146"/>
                  <a:gd name="T16" fmla="*/ 0 w 174"/>
                  <a:gd name="T17" fmla="*/ 53 h 146"/>
                  <a:gd name="T18" fmla="*/ 1 w 174"/>
                  <a:gd name="T19" fmla="*/ 62 h 146"/>
                  <a:gd name="T20" fmla="*/ 3 w 174"/>
                  <a:gd name="T21" fmla="*/ 72 h 146"/>
                  <a:gd name="T22" fmla="*/ 5 w 174"/>
                  <a:gd name="T23" fmla="*/ 81 h 146"/>
                  <a:gd name="T24" fmla="*/ 8 w 174"/>
                  <a:gd name="T25" fmla="*/ 89 h 146"/>
                  <a:gd name="T26" fmla="*/ 12 w 174"/>
                  <a:gd name="T27" fmla="*/ 97 h 146"/>
                  <a:gd name="T28" fmla="*/ 17 w 174"/>
                  <a:gd name="T29" fmla="*/ 106 h 146"/>
                  <a:gd name="T30" fmla="*/ 22 w 174"/>
                  <a:gd name="T31" fmla="*/ 112 h 146"/>
                  <a:gd name="T32" fmla="*/ 28 w 174"/>
                  <a:gd name="T33" fmla="*/ 119 h 146"/>
                  <a:gd name="T34" fmla="*/ 34 w 174"/>
                  <a:gd name="T35" fmla="*/ 125 h 146"/>
                  <a:gd name="T36" fmla="*/ 42 w 174"/>
                  <a:gd name="T37" fmla="*/ 130 h 146"/>
                  <a:gd name="T38" fmla="*/ 49 w 174"/>
                  <a:gd name="T39" fmla="*/ 134 h 146"/>
                  <a:gd name="T40" fmla="*/ 57 w 174"/>
                  <a:gd name="T41" fmla="*/ 138 h 146"/>
                  <a:gd name="T42" fmla="*/ 65 w 174"/>
                  <a:gd name="T43" fmla="*/ 142 h 146"/>
                  <a:gd name="T44" fmla="*/ 75 w 174"/>
                  <a:gd name="T45" fmla="*/ 144 h 146"/>
                  <a:gd name="T46" fmla="*/ 84 w 174"/>
                  <a:gd name="T47" fmla="*/ 146 h 146"/>
                  <a:gd name="T48" fmla="*/ 93 w 174"/>
                  <a:gd name="T49" fmla="*/ 146 h 146"/>
                  <a:gd name="T50" fmla="*/ 93 w 174"/>
                  <a:gd name="T51" fmla="*/ 146 h 146"/>
                  <a:gd name="T52" fmla="*/ 106 w 174"/>
                  <a:gd name="T53" fmla="*/ 145 h 146"/>
                  <a:gd name="T54" fmla="*/ 119 w 174"/>
                  <a:gd name="T55" fmla="*/ 143 h 146"/>
                  <a:gd name="T56" fmla="*/ 130 w 174"/>
                  <a:gd name="T57" fmla="*/ 138 h 146"/>
                  <a:gd name="T58" fmla="*/ 140 w 174"/>
                  <a:gd name="T59" fmla="*/ 132 h 146"/>
                  <a:gd name="T60" fmla="*/ 151 w 174"/>
                  <a:gd name="T61" fmla="*/ 126 h 146"/>
                  <a:gd name="T62" fmla="*/ 160 w 174"/>
                  <a:gd name="T63" fmla="*/ 118 h 146"/>
                  <a:gd name="T64" fmla="*/ 167 w 174"/>
                  <a:gd name="T65" fmla="*/ 109 h 146"/>
                  <a:gd name="T66" fmla="*/ 174 w 174"/>
                  <a:gd name="T67" fmla="*/ 9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6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1"/>
                    </a:lnTo>
                    <a:lnTo>
                      <a:pt x="6" y="24"/>
                    </a:lnTo>
                    <a:lnTo>
                      <a:pt x="1" y="39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1" y="62"/>
                    </a:lnTo>
                    <a:lnTo>
                      <a:pt x="3" y="72"/>
                    </a:lnTo>
                    <a:lnTo>
                      <a:pt x="5" y="81"/>
                    </a:lnTo>
                    <a:lnTo>
                      <a:pt x="8" y="89"/>
                    </a:lnTo>
                    <a:lnTo>
                      <a:pt x="12" y="97"/>
                    </a:lnTo>
                    <a:lnTo>
                      <a:pt x="17" y="106"/>
                    </a:lnTo>
                    <a:lnTo>
                      <a:pt x="22" y="112"/>
                    </a:lnTo>
                    <a:lnTo>
                      <a:pt x="28" y="119"/>
                    </a:lnTo>
                    <a:lnTo>
                      <a:pt x="34" y="125"/>
                    </a:lnTo>
                    <a:lnTo>
                      <a:pt x="42" y="130"/>
                    </a:lnTo>
                    <a:lnTo>
                      <a:pt x="49" y="134"/>
                    </a:lnTo>
                    <a:lnTo>
                      <a:pt x="57" y="138"/>
                    </a:lnTo>
                    <a:lnTo>
                      <a:pt x="65" y="142"/>
                    </a:lnTo>
                    <a:lnTo>
                      <a:pt x="75" y="144"/>
                    </a:lnTo>
                    <a:lnTo>
                      <a:pt x="84" y="146"/>
                    </a:lnTo>
                    <a:lnTo>
                      <a:pt x="93" y="146"/>
                    </a:lnTo>
                    <a:lnTo>
                      <a:pt x="93" y="146"/>
                    </a:lnTo>
                    <a:lnTo>
                      <a:pt x="106" y="145"/>
                    </a:lnTo>
                    <a:lnTo>
                      <a:pt x="119" y="143"/>
                    </a:lnTo>
                    <a:lnTo>
                      <a:pt x="130" y="138"/>
                    </a:lnTo>
                    <a:lnTo>
                      <a:pt x="140" y="132"/>
                    </a:lnTo>
                    <a:lnTo>
                      <a:pt x="151" y="126"/>
                    </a:lnTo>
                    <a:lnTo>
                      <a:pt x="160" y="118"/>
                    </a:lnTo>
                    <a:lnTo>
                      <a:pt x="167" y="109"/>
                    </a:lnTo>
                    <a:lnTo>
                      <a:pt x="174" y="9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3" name="Freeform 288"/>
              <p:cNvSpPr>
                <a:spLocks noEditPoints="1"/>
              </p:cNvSpPr>
              <p:nvPr/>
            </p:nvSpPr>
            <p:spPr bwMode="auto">
              <a:xfrm>
                <a:off x="1790" y="471"/>
                <a:ext cx="200" cy="147"/>
              </a:xfrm>
              <a:custGeom>
                <a:avLst/>
                <a:gdLst>
                  <a:gd name="T0" fmla="*/ 21 w 200"/>
                  <a:gd name="T1" fmla="*/ 0 h 147"/>
                  <a:gd name="T2" fmla="*/ 21 w 200"/>
                  <a:gd name="T3" fmla="*/ 0 h 147"/>
                  <a:gd name="T4" fmla="*/ 17 w 200"/>
                  <a:gd name="T5" fmla="*/ 1 h 147"/>
                  <a:gd name="T6" fmla="*/ 12 w 200"/>
                  <a:gd name="T7" fmla="*/ 2 h 147"/>
                  <a:gd name="T8" fmla="*/ 9 w 200"/>
                  <a:gd name="T9" fmla="*/ 4 h 147"/>
                  <a:gd name="T10" fmla="*/ 6 w 200"/>
                  <a:gd name="T11" fmla="*/ 6 h 147"/>
                  <a:gd name="T12" fmla="*/ 3 w 200"/>
                  <a:gd name="T13" fmla="*/ 10 h 147"/>
                  <a:gd name="T14" fmla="*/ 2 w 200"/>
                  <a:gd name="T15" fmla="*/ 13 h 147"/>
                  <a:gd name="T16" fmla="*/ 0 w 200"/>
                  <a:gd name="T17" fmla="*/ 17 h 147"/>
                  <a:gd name="T18" fmla="*/ 0 w 200"/>
                  <a:gd name="T19" fmla="*/ 21 h 147"/>
                  <a:gd name="T20" fmla="*/ 0 w 200"/>
                  <a:gd name="T21" fmla="*/ 127 h 147"/>
                  <a:gd name="T22" fmla="*/ 0 w 200"/>
                  <a:gd name="T23" fmla="*/ 127 h 147"/>
                  <a:gd name="T24" fmla="*/ 0 w 200"/>
                  <a:gd name="T25" fmla="*/ 131 h 147"/>
                  <a:gd name="T26" fmla="*/ 2 w 200"/>
                  <a:gd name="T27" fmla="*/ 135 h 147"/>
                  <a:gd name="T28" fmla="*/ 3 w 200"/>
                  <a:gd name="T29" fmla="*/ 138 h 147"/>
                  <a:gd name="T30" fmla="*/ 6 w 200"/>
                  <a:gd name="T31" fmla="*/ 141 h 147"/>
                  <a:gd name="T32" fmla="*/ 9 w 200"/>
                  <a:gd name="T33" fmla="*/ 143 h 147"/>
                  <a:gd name="T34" fmla="*/ 12 w 200"/>
                  <a:gd name="T35" fmla="*/ 145 h 147"/>
                  <a:gd name="T36" fmla="*/ 17 w 200"/>
                  <a:gd name="T37" fmla="*/ 146 h 147"/>
                  <a:gd name="T38" fmla="*/ 21 w 200"/>
                  <a:gd name="T39" fmla="*/ 147 h 147"/>
                  <a:gd name="T40" fmla="*/ 179 w 200"/>
                  <a:gd name="T41" fmla="*/ 147 h 147"/>
                  <a:gd name="T42" fmla="*/ 179 w 200"/>
                  <a:gd name="T43" fmla="*/ 147 h 147"/>
                  <a:gd name="T44" fmla="*/ 183 w 200"/>
                  <a:gd name="T45" fmla="*/ 146 h 147"/>
                  <a:gd name="T46" fmla="*/ 187 w 200"/>
                  <a:gd name="T47" fmla="*/ 145 h 147"/>
                  <a:gd name="T48" fmla="*/ 190 w 200"/>
                  <a:gd name="T49" fmla="*/ 143 h 147"/>
                  <a:gd name="T50" fmla="*/ 193 w 200"/>
                  <a:gd name="T51" fmla="*/ 141 h 147"/>
                  <a:gd name="T52" fmla="*/ 195 w 200"/>
                  <a:gd name="T53" fmla="*/ 138 h 147"/>
                  <a:gd name="T54" fmla="*/ 198 w 200"/>
                  <a:gd name="T55" fmla="*/ 135 h 147"/>
                  <a:gd name="T56" fmla="*/ 199 w 200"/>
                  <a:gd name="T57" fmla="*/ 131 h 147"/>
                  <a:gd name="T58" fmla="*/ 200 w 200"/>
                  <a:gd name="T59" fmla="*/ 127 h 147"/>
                  <a:gd name="T60" fmla="*/ 200 w 200"/>
                  <a:gd name="T61" fmla="*/ 21 h 147"/>
                  <a:gd name="T62" fmla="*/ 200 w 200"/>
                  <a:gd name="T63" fmla="*/ 21 h 147"/>
                  <a:gd name="T64" fmla="*/ 199 w 200"/>
                  <a:gd name="T65" fmla="*/ 17 h 147"/>
                  <a:gd name="T66" fmla="*/ 198 w 200"/>
                  <a:gd name="T67" fmla="*/ 13 h 147"/>
                  <a:gd name="T68" fmla="*/ 195 w 200"/>
                  <a:gd name="T69" fmla="*/ 10 h 147"/>
                  <a:gd name="T70" fmla="*/ 193 w 200"/>
                  <a:gd name="T71" fmla="*/ 6 h 147"/>
                  <a:gd name="T72" fmla="*/ 190 w 200"/>
                  <a:gd name="T73" fmla="*/ 4 h 147"/>
                  <a:gd name="T74" fmla="*/ 187 w 200"/>
                  <a:gd name="T75" fmla="*/ 2 h 147"/>
                  <a:gd name="T76" fmla="*/ 183 w 200"/>
                  <a:gd name="T77" fmla="*/ 1 h 147"/>
                  <a:gd name="T78" fmla="*/ 179 w 200"/>
                  <a:gd name="T79" fmla="*/ 0 h 147"/>
                  <a:gd name="T80" fmla="*/ 21 w 200"/>
                  <a:gd name="T81" fmla="*/ 0 h 147"/>
                  <a:gd name="T82" fmla="*/ 135 w 200"/>
                  <a:gd name="T83" fmla="*/ 89 h 147"/>
                  <a:gd name="T84" fmla="*/ 113 w 200"/>
                  <a:gd name="T85" fmla="*/ 89 h 147"/>
                  <a:gd name="T86" fmla="*/ 113 w 200"/>
                  <a:gd name="T87" fmla="*/ 110 h 147"/>
                  <a:gd name="T88" fmla="*/ 86 w 200"/>
                  <a:gd name="T89" fmla="*/ 110 h 147"/>
                  <a:gd name="T90" fmla="*/ 86 w 200"/>
                  <a:gd name="T91" fmla="*/ 89 h 147"/>
                  <a:gd name="T92" fmla="*/ 64 w 200"/>
                  <a:gd name="T93" fmla="*/ 89 h 147"/>
                  <a:gd name="T94" fmla="*/ 64 w 200"/>
                  <a:gd name="T95" fmla="*/ 62 h 147"/>
                  <a:gd name="T96" fmla="*/ 86 w 200"/>
                  <a:gd name="T97" fmla="*/ 62 h 147"/>
                  <a:gd name="T98" fmla="*/ 86 w 200"/>
                  <a:gd name="T99" fmla="*/ 39 h 147"/>
                  <a:gd name="T100" fmla="*/ 113 w 200"/>
                  <a:gd name="T101" fmla="*/ 39 h 147"/>
                  <a:gd name="T102" fmla="*/ 113 w 200"/>
                  <a:gd name="T103" fmla="*/ 62 h 147"/>
                  <a:gd name="T104" fmla="*/ 135 w 200"/>
                  <a:gd name="T105" fmla="*/ 62 h 147"/>
                  <a:gd name="T106" fmla="*/ 135 w 200"/>
                  <a:gd name="T107" fmla="*/ 8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0" h="147">
                    <a:moveTo>
                      <a:pt x="21" y="0"/>
                    </a:moveTo>
                    <a:lnTo>
                      <a:pt x="21" y="0"/>
                    </a:lnTo>
                    <a:lnTo>
                      <a:pt x="17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127"/>
                    </a:lnTo>
                    <a:lnTo>
                      <a:pt x="0" y="127"/>
                    </a:lnTo>
                    <a:lnTo>
                      <a:pt x="0" y="131"/>
                    </a:lnTo>
                    <a:lnTo>
                      <a:pt x="2" y="135"/>
                    </a:lnTo>
                    <a:lnTo>
                      <a:pt x="3" y="138"/>
                    </a:lnTo>
                    <a:lnTo>
                      <a:pt x="6" y="141"/>
                    </a:lnTo>
                    <a:lnTo>
                      <a:pt x="9" y="143"/>
                    </a:lnTo>
                    <a:lnTo>
                      <a:pt x="12" y="145"/>
                    </a:lnTo>
                    <a:lnTo>
                      <a:pt x="17" y="146"/>
                    </a:lnTo>
                    <a:lnTo>
                      <a:pt x="21" y="147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83" y="146"/>
                    </a:lnTo>
                    <a:lnTo>
                      <a:pt x="187" y="145"/>
                    </a:lnTo>
                    <a:lnTo>
                      <a:pt x="190" y="143"/>
                    </a:lnTo>
                    <a:lnTo>
                      <a:pt x="193" y="141"/>
                    </a:lnTo>
                    <a:lnTo>
                      <a:pt x="195" y="138"/>
                    </a:lnTo>
                    <a:lnTo>
                      <a:pt x="198" y="135"/>
                    </a:lnTo>
                    <a:lnTo>
                      <a:pt x="199" y="131"/>
                    </a:lnTo>
                    <a:lnTo>
                      <a:pt x="200" y="127"/>
                    </a:lnTo>
                    <a:lnTo>
                      <a:pt x="200" y="21"/>
                    </a:lnTo>
                    <a:lnTo>
                      <a:pt x="200" y="21"/>
                    </a:lnTo>
                    <a:lnTo>
                      <a:pt x="199" y="17"/>
                    </a:lnTo>
                    <a:lnTo>
                      <a:pt x="198" y="13"/>
                    </a:lnTo>
                    <a:lnTo>
                      <a:pt x="195" y="10"/>
                    </a:lnTo>
                    <a:lnTo>
                      <a:pt x="193" y="6"/>
                    </a:lnTo>
                    <a:lnTo>
                      <a:pt x="190" y="4"/>
                    </a:lnTo>
                    <a:lnTo>
                      <a:pt x="187" y="2"/>
                    </a:lnTo>
                    <a:lnTo>
                      <a:pt x="183" y="1"/>
                    </a:lnTo>
                    <a:lnTo>
                      <a:pt x="179" y="0"/>
                    </a:lnTo>
                    <a:lnTo>
                      <a:pt x="21" y="0"/>
                    </a:lnTo>
                    <a:close/>
                    <a:moveTo>
                      <a:pt x="135" y="89"/>
                    </a:moveTo>
                    <a:lnTo>
                      <a:pt x="113" y="89"/>
                    </a:lnTo>
                    <a:lnTo>
                      <a:pt x="113" y="110"/>
                    </a:lnTo>
                    <a:lnTo>
                      <a:pt x="86" y="110"/>
                    </a:lnTo>
                    <a:lnTo>
                      <a:pt x="86" y="89"/>
                    </a:lnTo>
                    <a:lnTo>
                      <a:pt x="64" y="89"/>
                    </a:lnTo>
                    <a:lnTo>
                      <a:pt x="64" y="62"/>
                    </a:lnTo>
                    <a:lnTo>
                      <a:pt x="86" y="62"/>
                    </a:lnTo>
                    <a:lnTo>
                      <a:pt x="86" y="39"/>
                    </a:lnTo>
                    <a:lnTo>
                      <a:pt x="113" y="39"/>
                    </a:lnTo>
                    <a:lnTo>
                      <a:pt x="113" y="62"/>
                    </a:lnTo>
                    <a:lnTo>
                      <a:pt x="135" y="62"/>
                    </a:lnTo>
                    <a:lnTo>
                      <a:pt x="135" y="8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4" name="Freeform 289"/>
              <p:cNvSpPr>
                <a:spLocks/>
              </p:cNvSpPr>
              <p:nvPr/>
            </p:nvSpPr>
            <p:spPr bwMode="auto">
              <a:xfrm>
                <a:off x="1841" y="423"/>
                <a:ext cx="97" cy="36"/>
              </a:xfrm>
              <a:custGeom>
                <a:avLst/>
                <a:gdLst>
                  <a:gd name="T0" fmla="*/ 97 w 97"/>
                  <a:gd name="T1" fmla="*/ 36 h 36"/>
                  <a:gd name="T2" fmla="*/ 97 w 97"/>
                  <a:gd name="T3" fmla="*/ 36 h 36"/>
                  <a:gd name="T4" fmla="*/ 96 w 97"/>
                  <a:gd name="T5" fmla="*/ 33 h 36"/>
                  <a:gd name="T6" fmla="*/ 95 w 97"/>
                  <a:gd name="T7" fmla="*/ 31 h 36"/>
                  <a:gd name="T8" fmla="*/ 93 w 97"/>
                  <a:gd name="T9" fmla="*/ 29 h 36"/>
                  <a:gd name="T10" fmla="*/ 90 w 97"/>
                  <a:gd name="T11" fmla="*/ 28 h 36"/>
                  <a:gd name="T12" fmla="*/ 90 w 97"/>
                  <a:gd name="T13" fmla="*/ 26 h 36"/>
                  <a:gd name="T14" fmla="*/ 90 w 97"/>
                  <a:gd name="T15" fmla="*/ 26 h 36"/>
                  <a:gd name="T16" fmla="*/ 90 w 97"/>
                  <a:gd name="T17" fmla="*/ 21 h 36"/>
                  <a:gd name="T18" fmla="*/ 88 w 97"/>
                  <a:gd name="T19" fmla="*/ 15 h 36"/>
                  <a:gd name="T20" fmla="*/ 86 w 97"/>
                  <a:gd name="T21" fmla="*/ 11 h 36"/>
                  <a:gd name="T22" fmla="*/ 83 w 97"/>
                  <a:gd name="T23" fmla="*/ 7 h 36"/>
                  <a:gd name="T24" fmla="*/ 79 w 97"/>
                  <a:gd name="T25" fmla="*/ 4 h 36"/>
                  <a:gd name="T26" fmla="*/ 75 w 97"/>
                  <a:gd name="T27" fmla="*/ 2 h 36"/>
                  <a:gd name="T28" fmla="*/ 69 w 97"/>
                  <a:gd name="T29" fmla="*/ 0 h 36"/>
                  <a:gd name="T30" fmla="*/ 64 w 97"/>
                  <a:gd name="T31" fmla="*/ 0 h 36"/>
                  <a:gd name="T32" fmla="*/ 32 w 97"/>
                  <a:gd name="T33" fmla="*/ 0 h 36"/>
                  <a:gd name="T34" fmla="*/ 32 w 97"/>
                  <a:gd name="T35" fmla="*/ 0 h 36"/>
                  <a:gd name="T36" fmla="*/ 27 w 97"/>
                  <a:gd name="T37" fmla="*/ 0 h 36"/>
                  <a:gd name="T38" fmla="*/ 23 w 97"/>
                  <a:gd name="T39" fmla="*/ 2 h 36"/>
                  <a:gd name="T40" fmla="*/ 19 w 97"/>
                  <a:gd name="T41" fmla="*/ 4 h 36"/>
                  <a:gd name="T42" fmla="*/ 15 w 97"/>
                  <a:gd name="T43" fmla="*/ 7 h 36"/>
                  <a:gd name="T44" fmla="*/ 12 w 97"/>
                  <a:gd name="T45" fmla="*/ 11 h 36"/>
                  <a:gd name="T46" fmla="*/ 10 w 97"/>
                  <a:gd name="T47" fmla="*/ 15 h 36"/>
                  <a:gd name="T48" fmla="*/ 8 w 97"/>
                  <a:gd name="T49" fmla="*/ 21 h 36"/>
                  <a:gd name="T50" fmla="*/ 8 w 97"/>
                  <a:gd name="T51" fmla="*/ 26 h 36"/>
                  <a:gd name="T52" fmla="*/ 8 w 97"/>
                  <a:gd name="T53" fmla="*/ 28 h 36"/>
                  <a:gd name="T54" fmla="*/ 8 w 97"/>
                  <a:gd name="T55" fmla="*/ 28 h 36"/>
                  <a:gd name="T56" fmla="*/ 5 w 97"/>
                  <a:gd name="T57" fmla="*/ 29 h 36"/>
                  <a:gd name="T58" fmla="*/ 3 w 97"/>
                  <a:gd name="T59" fmla="*/ 31 h 36"/>
                  <a:gd name="T60" fmla="*/ 0 w 97"/>
                  <a:gd name="T61" fmla="*/ 33 h 36"/>
                  <a:gd name="T62" fmla="*/ 0 w 97"/>
                  <a:gd name="T6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36">
                    <a:moveTo>
                      <a:pt x="97" y="36"/>
                    </a:moveTo>
                    <a:lnTo>
                      <a:pt x="97" y="36"/>
                    </a:lnTo>
                    <a:lnTo>
                      <a:pt x="96" y="33"/>
                    </a:lnTo>
                    <a:lnTo>
                      <a:pt x="95" y="31"/>
                    </a:lnTo>
                    <a:lnTo>
                      <a:pt x="93" y="29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0" y="26"/>
                    </a:lnTo>
                    <a:lnTo>
                      <a:pt x="90" y="21"/>
                    </a:lnTo>
                    <a:lnTo>
                      <a:pt x="88" y="15"/>
                    </a:lnTo>
                    <a:lnTo>
                      <a:pt x="86" y="11"/>
                    </a:lnTo>
                    <a:lnTo>
                      <a:pt x="83" y="7"/>
                    </a:lnTo>
                    <a:lnTo>
                      <a:pt x="79" y="4"/>
                    </a:lnTo>
                    <a:lnTo>
                      <a:pt x="75" y="2"/>
                    </a:lnTo>
                    <a:lnTo>
                      <a:pt x="69" y="0"/>
                    </a:lnTo>
                    <a:lnTo>
                      <a:pt x="6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2" y="11"/>
                    </a:lnTo>
                    <a:lnTo>
                      <a:pt x="10" y="15"/>
                    </a:lnTo>
                    <a:lnTo>
                      <a:pt x="8" y="21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5" y="29"/>
                    </a:lnTo>
                    <a:lnTo>
                      <a:pt x="3" y="31"/>
                    </a:lnTo>
                    <a:lnTo>
                      <a:pt x="0" y="33"/>
                    </a:lnTo>
                    <a:lnTo>
                      <a:pt x="0" y="3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5" name="Freeform 290"/>
              <p:cNvSpPr>
                <a:spLocks/>
              </p:cNvSpPr>
              <p:nvPr/>
            </p:nvSpPr>
            <p:spPr bwMode="auto">
              <a:xfrm>
                <a:off x="1859" y="433"/>
                <a:ext cx="62" cy="26"/>
              </a:xfrm>
              <a:custGeom>
                <a:avLst/>
                <a:gdLst>
                  <a:gd name="T0" fmla="*/ 7 w 62"/>
                  <a:gd name="T1" fmla="*/ 26 h 26"/>
                  <a:gd name="T2" fmla="*/ 7 w 62"/>
                  <a:gd name="T3" fmla="*/ 26 h 26"/>
                  <a:gd name="T4" fmla="*/ 6 w 62"/>
                  <a:gd name="T5" fmla="*/ 23 h 26"/>
                  <a:gd name="T6" fmla="*/ 4 w 62"/>
                  <a:gd name="T7" fmla="*/ 21 h 26"/>
                  <a:gd name="T8" fmla="*/ 2 w 62"/>
                  <a:gd name="T9" fmla="*/ 19 h 26"/>
                  <a:gd name="T10" fmla="*/ 0 w 62"/>
                  <a:gd name="T11" fmla="*/ 18 h 26"/>
                  <a:gd name="T12" fmla="*/ 0 w 62"/>
                  <a:gd name="T13" fmla="*/ 16 h 26"/>
                  <a:gd name="T14" fmla="*/ 0 w 62"/>
                  <a:gd name="T15" fmla="*/ 16 h 26"/>
                  <a:gd name="T16" fmla="*/ 0 w 62"/>
                  <a:gd name="T17" fmla="*/ 13 h 26"/>
                  <a:gd name="T18" fmla="*/ 1 w 62"/>
                  <a:gd name="T19" fmla="*/ 9 h 26"/>
                  <a:gd name="T20" fmla="*/ 4 w 62"/>
                  <a:gd name="T21" fmla="*/ 4 h 26"/>
                  <a:gd name="T22" fmla="*/ 9 w 62"/>
                  <a:gd name="T23" fmla="*/ 1 h 26"/>
                  <a:gd name="T24" fmla="*/ 11 w 62"/>
                  <a:gd name="T25" fmla="*/ 0 h 26"/>
                  <a:gd name="T26" fmla="*/ 14 w 62"/>
                  <a:gd name="T27" fmla="*/ 0 h 26"/>
                  <a:gd name="T28" fmla="*/ 46 w 62"/>
                  <a:gd name="T29" fmla="*/ 0 h 26"/>
                  <a:gd name="T30" fmla="*/ 46 w 62"/>
                  <a:gd name="T31" fmla="*/ 0 h 26"/>
                  <a:gd name="T32" fmla="*/ 49 w 62"/>
                  <a:gd name="T33" fmla="*/ 0 h 26"/>
                  <a:gd name="T34" fmla="*/ 52 w 62"/>
                  <a:gd name="T35" fmla="*/ 1 h 26"/>
                  <a:gd name="T36" fmla="*/ 58 w 62"/>
                  <a:gd name="T37" fmla="*/ 4 h 26"/>
                  <a:gd name="T38" fmla="*/ 61 w 62"/>
                  <a:gd name="T39" fmla="*/ 9 h 26"/>
                  <a:gd name="T40" fmla="*/ 62 w 62"/>
                  <a:gd name="T41" fmla="*/ 13 h 26"/>
                  <a:gd name="T42" fmla="*/ 62 w 62"/>
                  <a:gd name="T43" fmla="*/ 16 h 26"/>
                  <a:gd name="T44" fmla="*/ 62 w 62"/>
                  <a:gd name="T45" fmla="*/ 18 h 26"/>
                  <a:gd name="T46" fmla="*/ 62 w 62"/>
                  <a:gd name="T47" fmla="*/ 18 h 26"/>
                  <a:gd name="T48" fmla="*/ 60 w 62"/>
                  <a:gd name="T49" fmla="*/ 19 h 26"/>
                  <a:gd name="T50" fmla="*/ 58 w 62"/>
                  <a:gd name="T51" fmla="*/ 21 h 26"/>
                  <a:gd name="T52" fmla="*/ 56 w 62"/>
                  <a:gd name="T53" fmla="*/ 23 h 26"/>
                  <a:gd name="T54" fmla="*/ 54 w 62"/>
                  <a:gd name="T5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" h="26">
                    <a:moveTo>
                      <a:pt x="7" y="26"/>
                    </a:moveTo>
                    <a:lnTo>
                      <a:pt x="7" y="26"/>
                    </a:lnTo>
                    <a:lnTo>
                      <a:pt x="6" y="23"/>
                    </a:lnTo>
                    <a:lnTo>
                      <a:pt x="4" y="21"/>
                    </a:lnTo>
                    <a:lnTo>
                      <a:pt x="2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4" y="4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9"/>
                    </a:lnTo>
                    <a:lnTo>
                      <a:pt x="62" y="13"/>
                    </a:lnTo>
                    <a:lnTo>
                      <a:pt x="62" y="16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6" y="23"/>
                    </a:lnTo>
                    <a:lnTo>
                      <a:pt x="54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6" name="Freeform 291"/>
              <p:cNvSpPr>
                <a:spLocks noEditPoints="1"/>
              </p:cNvSpPr>
              <p:nvPr/>
            </p:nvSpPr>
            <p:spPr bwMode="auto">
              <a:xfrm>
                <a:off x="184" y="1380"/>
                <a:ext cx="250" cy="164"/>
              </a:xfrm>
              <a:custGeom>
                <a:avLst/>
                <a:gdLst>
                  <a:gd name="T0" fmla="*/ 7 w 250"/>
                  <a:gd name="T1" fmla="*/ 0 h 164"/>
                  <a:gd name="T2" fmla="*/ 0 w 250"/>
                  <a:gd name="T3" fmla="*/ 123 h 164"/>
                  <a:gd name="T4" fmla="*/ 29 w 250"/>
                  <a:gd name="T5" fmla="*/ 136 h 164"/>
                  <a:gd name="T6" fmla="*/ 33 w 250"/>
                  <a:gd name="T7" fmla="*/ 148 h 164"/>
                  <a:gd name="T8" fmla="*/ 44 w 250"/>
                  <a:gd name="T9" fmla="*/ 160 h 164"/>
                  <a:gd name="T10" fmla="*/ 60 w 250"/>
                  <a:gd name="T11" fmla="*/ 164 h 164"/>
                  <a:gd name="T12" fmla="*/ 73 w 250"/>
                  <a:gd name="T13" fmla="*/ 162 h 164"/>
                  <a:gd name="T14" fmla="*/ 86 w 250"/>
                  <a:gd name="T15" fmla="*/ 152 h 164"/>
                  <a:gd name="T16" fmla="*/ 92 w 250"/>
                  <a:gd name="T17" fmla="*/ 136 h 164"/>
                  <a:gd name="T18" fmla="*/ 179 w 250"/>
                  <a:gd name="T19" fmla="*/ 142 h 164"/>
                  <a:gd name="T20" fmla="*/ 188 w 250"/>
                  <a:gd name="T21" fmla="*/ 156 h 164"/>
                  <a:gd name="T22" fmla="*/ 203 w 250"/>
                  <a:gd name="T23" fmla="*/ 164 h 164"/>
                  <a:gd name="T24" fmla="*/ 216 w 250"/>
                  <a:gd name="T25" fmla="*/ 164 h 164"/>
                  <a:gd name="T26" fmla="*/ 230 w 250"/>
                  <a:gd name="T27" fmla="*/ 156 h 164"/>
                  <a:gd name="T28" fmla="*/ 239 w 250"/>
                  <a:gd name="T29" fmla="*/ 142 h 164"/>
                  <a:gd name="T30" fmla="*/ 250 w 250"/>
                  <a:gd name="T31" fmla="*/ 126 h 164"/>
                  <a:gd name="T32" fmla="*/ 224 w 250"/>
                  <a:gd name="T33" fmla="*/ 68 h 164"/>
                  <a:gd name="T34" fmla="*/ 202 w 250"/>
                  <a:gd name="T35" fmla="*/ 22 h 164"/>
                  <a:gd name="T36" fmla="*/ 190 w 250"/>
                  <a:gd name="T37" fmla="*/ 17 h 164"/>
                  <a:gd name="T38" fmla="*/ 60 w 250"/>
                  <a:gd name="T39" fmla="*/ 149 h 164"/>
                  <a:gd name="T40" fmla="*/ 49 w 250"/>
                  <a:gd name="T41" fmla="*/ 143 h 164"/>
                  <a:gd name="T42" fmla="*/ 45 w 250"/>
                  <a:gd name="T43" fmla="*/ 132 h 164"/>
                  <a:gd name="T44" fmla="*/ 46 w 250"/>
                  <a:gd name="T45" fmla="*/ 126 h 164"/>
                  <a:gd name="T46" fmla="*/ 57 w 250"/>
                  <a:gd name="T47" fmla="*/ 117 h 164"/>
                  <a:gd name="T48" fmla="*/ 64 w 250"/>
                  <a:gd name="T49" fmla="*/ 117 h 164"/>
                  <a:gd name="T50" fmla="*/ 76 w 250"/>
                  <a:gd name="T51" fmla="*/ 126 h 164"/>
                  <a:gd name="T52" fmla="*/ 77 w 250"/>
                  <a:gd name="T53" fmla="*/ 132 h 164"/>
                  <a:gd name="T54" fmla="*/ 73 w 250"/>
                  <a:gd name="T55" fmla="*/ 143 h 164"/>
                  <a:gd name="T56" fmla="*/ 60 w 250"/>
                  <a:gd name="T57" fmla="*/ 149 h 164"/>
                  <a:gd name="T58" fmla="*/ 128 w 250"/>
                  <a:gd name="T59" fmla="*/ 87 h 164"/>
                  <a:gd name="T60" fmla="*/ 122 w 250"/>
                  <a:gd name="T61" fmla="*/ 97 h 164"/>
                  <a:gd name="T62" fmla="*/ 53 w 250"/>
                  <a:gd name="T63" fmla="*/ 97 h 164"/>
                  <a:gd name="T64" fmla="*/ 44 w 250"/>
                  <a:gd name="T65" fmla="*/ 91 h 164"/>
                  <a:gd name="T66" fmla="*/ 43 w 250"/>
                  <a:gd name="T67" fmla="*/ 23 h 164"/>
                  <a:gd name="T68" fmla="*/ 49 w 250"/>
                  <a:gd name="T69" fmla="*/ 14 h 164"/>
                  <a:gd name="T70" fmla="*/ 118 w 250"/>
                  <a:gd name="T71" fmla="*/ 13 h 164"/>
                  <a:gd name="T72" fmla="*/ 127 w 250"/>
                  <a:gd name="T73" fmla="*/ 19 h 164"/>
                  <a:gd name="T74" fmla="*/ 163 w 250"/>
                  <a:gd name="T75" fmla="*/ 63 h 164"/>
                  <a:gd name="T76" fmla="*/ 190 w 250"/>
                  <a:gd name="T77" fmla="*/ 27 h 164"/>
                  <a:gd name="T78" fmla="*/ 209 w 250"/>
                  <a:gd name="T79" fmla="*/ 63 h 164"/>
                  <a:gd name="T80" fmla="*/ 209 w 250"/>
                  <a:gd name="T81" fmla="*/ 149 h 164"/>
                  <a:gd name="T82" fmla="*/ 198 w 250"/>
                  <a:gd name="T83" fmla="*/ 143 h 164"/>
                  <a:gd name="T84" fmla="*/ 193 w 250"/>
                  <a:gd name="T85" fmla="*/ 132 h 164"/>
                  <a:gd name="T86" fmla="*/ 194 w 250"/>
                  <a:gd name="T87" fmla="*/ 126 h 164"/>
                  <a:gd name="T88" fmla="*/ 206 w 250"/>
                  <a:gd name="T89" fmla="*/ 117 h 164"/>
                  <a:gd name="T90" fmla="*/ 213 w 250"/>
                  <a:gd name="T91" fmla="*/ 117 h 164"/>
                  <a:gd name="T92" fmla="*/ 224 w 250"/>
                  <a:gd name="T93" fmla="*/ 126 h 164"/>
                  <a:gd name="T94" fmla="*/ 226 w 250"/>
                  <a:gd name="T95" fmla="*/ 132 h 164"/>
                  <a:gd name="T96" fmla="*/ 221 w 250"/>
                  <a:gd name="T97" fmla="*/ 143 h 164"/>
                  <a:gd name="T98" fmla="*/ 209 w 250"/>
                  <a:gd name="T99" fmla="*/ 14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0" h="164">
                    <a:moveTo>
                      <a:pt x="163" y="17"/>
                    </a:moveTo>
                    <a:lnTo>
                      <a:pt x="163" y="0"/>
                    </a:lnTo>
                    <a:lnTo>
                      <a:pt x="7" y="0"/>
                    </a:lnTo>
                    <a:lnTo>
                      <a:pt x="7" y="110"/>
                    </a:lnTo>
                    <a:lnTo>
                      <a:pt x="0" y="110"/>
                    </a:lnTo>
                    <a:lnTo>
                      <a:pt x="0" y="123"/>
                    </a:lnTo>
                    <a:lnTo>
                      <a:pt x="18" y="123"/>
                    </a:lnTo>
                    <a:lnTo>
                      <a:pt x="26" y="136"/>
                    </a:lnTo>
                    <a:lnTo>
                      <a:pt x="29" y="136"/>
                    </a:lnTo>
                    <a:lnTo>
                      <a:pt x="29" y="136"/>
                    </a:lnTo>
                    <a:lnTo>
                      <a:pt x="30" y="142"/>
                    </a:lnTo>
                    <a:lnTo>
                      <a:pt x="33" y="148"/>
                    </a:lnTo>
                    <a:lnTo>
                      <a:pt x="36" y="152"/>
                    </a:lnTo>
                    <a:lnTo>
                      <a:pt x="40" y="156"/>
                    </a:lnTo>
                    <a:lnTo>
                      <a:pt x="44" y="160"/>
                    </a:lnTo>
                    <a:lnTo>
                      <a:pt x="49" y="162"/>
                    </a:lnTo>
                    <a:lnTo>
                      <a:pt x="55" y="164"/>
                    </a:lnTo>
                    <a:lnTo>
                      <a:pt x="60" y="164"/>
                    </a:lnTo>
                    <a:lnTo>
                      <a:pt x="60" y="164"/>
                    </a:lnTo>
                    <a:lnTo>
                      <a:pt x="66" y="164"/>
                    </a:lnTo>
                    <a:lnTo>
                      <a:pt x="73" y="162"/>
                    </a:lnTo>
                    <a:lnTo>
                      <a:pt x="78" y="160"/>
                    </a:lnTo>
                    <a:lnTo>
                      <a:pt x="82" y="156"/>
                    </a:lnTo>
                    <a:lnTo>
                      <a:pt x="86" y="152"/>
                    </a:lnTo>
                    <a:lnTo>
                      <a:pt x="89" y="148"/>
                    </a:lnTo>
                    <a:lnTo>
                      <a:pt x="91" y="142"/>
                    </a:lnTo>
                    <a:lnTo>
                      <a:pt x="92" y="136"/>
                    </a:lnTo>
                    <a:lnTo>
                      <a:pt x="178" y="136"/>
                    </a:lnTo>
                    <a:lnTo>
                      <a:pt x="178" y="136"/>
                    </a:lnTo>
                    <a:lnTo>
                      <a:pt x="179" y="142"/>
                    </a:lnTo>
                    <a:lnTo>
                      <a:pt x="181" y="148"/>
                    </a:lnTo>
                    <a:lnTo>
                      <a:pt x="184" y="152"/>
                    </a:lnTo>
                    <a:lnTo>
                      <a:pt x="188" y="156"/>
                    </a:lnTo>
                    <a:lnTo>
                      <a:pt x="193" y="160"/>
                    </a:lnTo>
                    <a:lnTo>
                      <a:pt x="198" y="162"/>
                    </a:lnTo>
                    <a:lnTo>
                      <a:pt x="203" y="164"/>
                    </a:lnTo>
                    <a:lnTo>
                      <a:pt x="209" y="164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1" y="162"/>
                    </a:lnTo>
                    <a:lnTo>
                      <a:pt x="226" y="160"/>
                    </a:lnTo>
                    <a:lnTo>
                      <a:pt x="230" y="156"/>
                    </a:lnTo>
                    <a:lnTo>
                      <a:pt x="234" y="152"/>
                    </a:lnTo>
                    <a:lnTo>
                      <a:pt x="237" y="148"/>
                    </a:lnTo>
                    <a:lnTo>
                      <a:pt x="239" y="142"/>
                    </a:lnTo>
                    <a:lnTo>
                      <a:pt x="241" y="136"/>
                    </a:lnTo>
                    <a:lnTo>
                      <a:pt x="250" y="136"/>
                    </a:lnTo>
                    <a:lnTo>
                      <a:pt x="250" y="126"/>
                    </a:lnTo>
                    <a:lnTo>
                      <a:pt x="248" y="126"/>
                    </a:lnTo>
                    <a:lnTo>
                      <a:pt x="248" y="85"/>
                    </a:lnTo>
                    <a:lnTo>
                      <a:pt x="224" y="68"/>
                    </a:lnTo>
                    <a:lnTo>
                      <a:pt x="204" y="26"/>
                    </a:lnTo>
                    <a:lnTo>
                      <a:pt x="204" y="26"/>
                    </a:lnTo>
                    <a:lnTo>
                      <a:pt x="202" y="22"/>
                    </a:lnTo>
                    <a:lnTo>
                      <a:pt x="198" y="19"/>
                    </a:lnTo>
                    <a:lnTo>
                      <a:pt x="194" y="17"/>
                    </a:lnTo>
                    <a:lnTo>
                      <a:pt x="190" y="17"/>
                    </a:lnTo>
                    <a:lnTo>
                      <a:pt x="163" y="17"/>
                    </a:lnTo>
                    <a:close/>
                    <a:moveTo>
                      <a:pt x="60" y="149"/>
                    </a:moveTo>
                    <a:lnTo>
                      <a:pt x="60" y="149"/>
                    </a:lnTo>
                    <a:lnTo>
                      <a:pt x="57" y="149"/>
                    </a:lnTo>
                    <a:lnTo>
                      <a:pt x="54" y="148"/>
                    </a:lnTo>
                    <a:lnTo>
                      <a:pt x="49" y="143"/>
                    </a:lnTo>
                    <a:lnTo>
                      <a:pt x="46" y="138"/>
                    </a:lnTo>
                    <a:lnTo>
                      <a:pt x="45" y="136"/>
                    </a:lnTo>
                    <a:lnTo>
                      <a:pt x="45" y="132"/>
                    </a:lnTo>
                    <a:lnTo>
                      <a:pt x="45" y="132"/>
                    </a:lnTo>
                    <a:lnTo>
                      <a:pt x="45" y="129"/>
                    </a:lnTo>
                    <a:lnTo>
                      <a:pt x="46" y="126"/>
                    </a:lnTo>
                    <a:lnTo>
                      <a:pt x="49" y="121"/>
                    </a:lnTo>
                    <a:lnTo>
                      <a:pt x="54" y="118"/>
                    </a:lnTo>
                    <a:lnTo>
                      <a:pt x="57" y="117"/>
                    </a:lnTo>
                    <a:lnTo>
                      <a:pt x="60" y="117"/>
                    </a:lnTo>
                    <a:lnTo>
                      <a:pt x="60" y="117"/>
                    </a:lnTo>
                    <a:lnTo>
                      <a:pt x="64" y="117"/>
                    </a:lnTo>
                    <a:lnTo>
                      <a:pt x="67" y="118"/>
                    </a:lnTo>
                    <a:lnTo>
                      <a:pt x="73" y="121"/>
                    </a:lnTo>
                    <a:lnTo>
                      <a:pt x="76" y="126"/>
                    </a:lnTo>
                    <a:lnTo>
                      <a:pt x="77" y="129"/>
                    </a:lnTo>
                    <a:lnTo>
                      <a:pt x="77" y="132"/>
                    </a:lnTo>
                    <a:lnTo>
                      <a:pt x="77" y="132"/>
                    </a:lnTo>
                    <a:lnTo>
                      <a:pt x="77" y="136"/>
                    </a:lnTo>
                    <a:lnTo>
                      <a:pt x="76" y="138"/>
                    </a:lnTo>
                    <a:lnTo>
                      <a:pt x="73" y="143"/>
                    </a:lnTo>
                    <a:lnTo>
                      <a:pt x="67" y="148"/>
                    </a:lnTo>
                    <a:lnTo>
                      <a:pt x="64" y="149"/>
                    </a:lnTo>
                    <a:lnTo>
                      <a:pt x="60" y="149"/>
                    </a:lnTo>
                    <a:lnTo>
                      <a:pt x="60" y="149"/>
                    </a:lnTo>
                    <a:close/>
                    <a:moveTo>
                      <a:pt x="128" y="87"/>
                    </a:moveTo>
                    <a:lnTo>
                      <a:pt x="128" y="87"/>
                    </a:lnTo>
                    <a:lnTo>
                      <a:pt x="127" y="91"/>
                    </a:lnTo>
                    <a:lnTo>
                      <a:pt x="125" y="94"/>
                    </a:lnTo>
                    <a:lnTo>
                      <a:pt x="122" y="97"/>
                    </a:lnTo>
                    <a:lnTo>
                      <a:pt x="118" y="97"/>
                    </a:lnTo>
                    <a:lnTo>
                      <a:pt x="53" y="97"/>
                    </a:lnTo>
                    <a:lnTo>
                      <a:pt x="53" y="97"/>
                    </a:lnTo>
                    <a:lnTo>
                      <a:pt x="49" y="97"/>
                    </a:lnTo>
                    <a:lnTo>
                      <a:pt x="46" y="94"/>
                    </a:lnTo>
                    <a:lnTo>
                      <a:pt x="44" y="91"/>
                    </a:lnTo>
                    <a:lnTo>
                      <a:pt x="43" y="87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4" y="19"/>
                    </a:lnTo>
                    <a:lnTo>
                      <a:pt x="46" y="16"/>
                    </a:lnTo>
                    <a:lnTo>
                      <a:pt x="49" y="14"/>
                    </a:lnTo>
                    <a:lnTo>
                      <a:pt x="53" y="13"/>
                    </a:lnTo>
                    <a:lnTo>
                      <a:pt x="118" y="13"/>
                    </a:lnTo>
                    <a:lnTo>
                      <a:pt x="118" y="13"/>
                    </a:lnTo>
                    <a:lnTo>
                      <a:pt x="122" y="14"/>
                    </a:lnTo>
                    <a:lnTo>
                      <a:pt x="125" y="16"/>
                    </a:lnTo>
                    <a:lnTo>
                      <a:pt x="127" y="19"/>
                    </a:lnTo>
                    <a:lnTo>
                      <a:pt x="128" y="23"/>
                    </a:lnTo>
                    <a:lnTo>
                      <a:pt x="128" y="87"/>
                    </a:lnTo>
                    <a:close/>
                    <a:moveTo>
                      <a:pt x="163" y="63"/>
                    </a:moveTo>
                    <a:lnTo>
                      <a:pt x="163" y="27"/>
                    </a:lnTo>
                    <a:lnTo>
                      <a:pt x="190" y="27"/>
                    </a:lnTo>
                    <a:lnTo>
                      <a:pt x="190" y="27"/>
                    </a:lnTo>
                    <a:lnTo>
                      <a:pt x="193" y="28"/>
                    </a:lnTo>
                    <a:lnTo>
                      <a:pt x="195" y="30"/>
                    </a:lnTo>
                    <a:lnTo>
                      <a:pt x="209" y="63"/>
                    </a:lnTo>
                    <a:lnTo>
                      <a:pt x="163" y="63"/>
                    </a:lnTo>
                    <a:close/>
                    <a:moveTo>
                      <a:pt x="209" y="149"/>
                    </a:moveTo>
                    <a:lnTo>
                      <a:pt x="209" y="149"/>
                    </a:lnTo>
                    <a:lnTo>
                      <a:pt x="206" y="149"/>
                    </a:lnTo>
                    <a:lnTo>
                      <a:pt x="203" y="148"/>
                    </a:lnTo>
                    <a:lnTo>
                      <a:pt x="198" y="143"/>
                    </a:lnTo>
                    <a:lnTo>
                      <a:pt x="194" y="138"/>
                    </a:lnTo>
                    <a:lnTo>
                      <a:pt x="193" y="136"/>
                    </a:lnTo>
                    <a:lnTo>
                      <a:pt x="193" y="132"/>
                    </a:lnTo>
                    <a:lnTo>
                      <a:pt x="193" y="132"/>
                    </a:lnTo>
                    <a:lnTo>
                      <a:pt x="193" y="129"/>
                    </a:lnTo>
                    <a:lnTo>
                      <a:pt x="194" y="126"/>
                    </a:lnTo>
                    <a:lnTo>
                      <a:pt x="198" y="121"/>
                    </a:lnTo>
                    <a:lnTo>
                      <a:pt x="203" y="118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17"/>
                    </a:lnTo>
                    <a:lnTo>
                      <a:pt x="213" y="117"/>
                    </a:lnTo>
                    <a:lnTo>
                      <a:pt x="216" y="118"/>
                    </a:lnTo>
                    <a:lnTo>
                      <a:pt x="221" y="121"/>
                    </a:lnTo>
                    <a:lnTo>
                      <a:pt x="224" y="126"/>
                    </a:lnTo>
                    <a:lnTo>
                      <a:pt x="225" y="129"/>
                    </a:lnTo>
                    <a:lnTo>
                      <a:pt x="226" y="132"/>
                    </a:lnTo>
                    <a:lnTo>
                      <a:pt x="226" y="132"/>
                    </a:lnTo>
                    <a:lnTo>
                      <a:pt x="225" y="136"/>
                    </a:lnTo>
                    <a:lnTo>
                      <a:pt x="224" y="138"/>
                    </a:lnTo>
                    <a:lnTo>
                      <a:pt x="221" y="143"/>
                    </a:lnTo>
                    <a:lnTo>
                      <a:pt x="216" y="148"/>
                    </a:lnTo>
                    <a:lnTo>
                      <a:pt x="213" y="149"/>
                    </a:lnTo>
                    <a:lnTo>
                      <a:pt x="209" y="149"/>
                    </a:lnTo>
                    <a:lnTo>
                      <a:pt x="209" y="14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7" name="Freeform 292"/>
              <p:cNvSpPr>
                <a:spLocks/>
              </p:cNvSpPr>
              <p:nvPr/>
            </p:nvSpPr>
            <p:spPr bwMode="auto">
              <a:xfrm>
                <a:off x="245" y="1410"/>
                <a:ext cx="50" cy="50"/>
              </a:xfrm>
              <a:custGeom>
                <a:avLst/>
                <a:gdLst>
                  <a:gd name="T0" fmla="*/ 50 w 50"/>
                  <a:gd name="T1" fmla="*/ 34 h 50"/>
                  <a:gd name="T2" fmla="*/ 33 w 50"/>
                  <a:gd name="T3" fmla="*/ 34 h 50"/>
                  <a:gd name="T4" fmla="*/ 33 w 50"/>
                  <a:gd name="T5" fmla="*/ 50 h 50"/>
                  <a:gd name="T6" fmla="*/ 16 w 50"/>
                  <a:gd name="T7" fmla="*/ 50 h 50"/>
                  <a:gd name="T8" fmla="*/ 16 w 50"/>
                  <a:gd name="T9" fmla="*/ 34 h 50"/>
                  <a:gd name="T10" fmla="*/ 0 w 50"/>
                  <a:gd name="T11" fmla="*/ 34 h 50"/>
                  <a:gd name="T12" fmla="*/ 0 w 50"/>
                  <a:gd name="T13" fmla="*/ 16 h 50"/>
                  <a:gd name="T14" fmla="*/ 16 w 50"/>
                  <a:gd name="T15" fmla="*/ 16 h 50"/>
                  <a:gd name="T16" fmla="*/ 16 w 50"/>
                  <a:gd name="T17" fmla="*/ 0 h 50"/>
                  <a:gd name="T18" fmla="*/ 33 w 50"/>
                  <a:gd name="T19" fmla="*/ 0 h 50"/>
                  <a:gd name="T20" fmla="*/ 33 w 50"/>
                  <a:gd name="T21" fmla="*/ 16 h 50"/>
                  <a:gd name="T22" fmla="*/ 50 w 50"/>
                  <a:gd name="T23" fmla="*/ 16 h 50"/>
                  <a:gd name="T24" fmla="*/ 50 w 50"/>
                  <a:gd name="T25" fmla="*/ 3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50">
                    <a:moveTo>
                      <a:pt x="50" y="34"/>
                    </a:moveTo>
                    <a:lnTo>
                      <a:pt x="33" y="34"/>
                    </a:lnTo>
                    <a:lnTo>
                      <a:pt x="33" y="50"/>
                    </a:lnTo>
                    <a:lnTo>
                      <a:pt x="16" y="50"/>
                    </a:lnTo>
                    <a:lnTo>
                      <a:pt x="16" y="34"/>
                    </a:lnTo>
                    <a:lnTo>
                      <a:pt x="0" y="34"/>
                    </a:lnTo>
                    <a:lnTo>
                      <a:pt x="0" y="16"/>
                    </a:lnTo>
                    <a:lnTo>
                      <a:pt x="16" y="16"/>
                    </a:lnTo>
                    <a:lnTo>
                      <a:pt x="16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50" y="16"/>
                    </a:lnTo>
                    <a:lnTo>
                      <a:pt x="50" y="3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8" name="Freeform 293"/>
              <p:cNvSpPr>
                <a:spLocks/>
              </p:cNvSpPr>
              <p:nvPr/>
            </p:nvSpPr>
            <p:spPr bwMode="auto">
              <a:xfrm>
                <a:off x="355" y="1380"/>
                <a:ext cx="18" cy="12"/>
              </a:xfrm>
              <a:custGeom>
                <a:avLst/>
                <a:gdLst>
                  <a:gd name="T0" fmla="*/ 18 w 18"/>
                  <a:gd name="T1" fmla="*/ 12 h 12"/>
                  <a:gd name="T2" fmla="*/ 18 w 18"/>
                  <a:gd name="T3" fmla="*/ 9 h 12"/>
                  <a:gd name="T4" fmla="*/ 18 w 18"/>
                  <a:gd name="T5" fmla="*/ 9 h 12"/>
                  <a:gd name="T6" fmla="*/ 17 w 18"/>
                  <a:gd name="T7" fmla="*/ 6 h 12"/>
                  <a:gd name="T8" fmla="*/ 16 w 18"/>
                  <a:gd name="T9" fmla="*/ 2 h 12"/>
                  <a:gd name="T10" fmla="*/ 13 w 18"/>
                  <a:gd name="T11" fmla="*/ 1 h 12"/>
                  <a:gd name="T12" fmla="*/ 10 w 18"/>
                  <a:gd name="T13" fmla="*/ 0 h 12"/>
                  <a:gd name="T14" fmla="*/ 10 w 18"/>
                  <a:gd name="T15" fmla="*/ 0 h 12"/>
                  <a:gd name="T16" fmla="*/ 6 w 18"/>
                  <a:gd name="T17" fmla="*/ 1 h 12"/>
                  <a:gd name="T18" fmla="*/ 3 w 18"/>
                  <a:gd name="T19" fmla="*/ 2 h 12"/>
                  <a:gd name="T20" fmla="*/ 1 w 18"/>
                  <a:gd name="T21" fmla="*/ 6 h 12"/>
                  <a:gd name="T22" fmla="*/ 0 w 18"/>
                  <a:gd name="T23" fmla="*/ 9 h 12"/>
                  <a:gd name="T24" fmla="*/ 0 w 18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2">
                    <a:moveTo>
                      <a:pt x="18" y="12"/>
                    </a:move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9" name="Freeform 294"/>
              <p:cNvSpPr>
                <a:spLocks/>
              </p:cNvSpPr>
              <p:nvPr/>
            </p:nvSpPr>
            <p:spPr bwMode="auto">
              <a:xfrm>
                <a:off x="3569" y="2401"/>
                <a:ext cx="271" cy="231"/>
              </a:xfrm>
              <a:custGeom>
                <a:avLst/>
                <a:gdLst>
                  <a:gd name="T0" fmla="*/ 136 w 271"/>
                  <a:gd name="T1" fmla="*/ 0 h 231"/>
                  <a:gd name="T2" fmla="*/ 0 w 271"/>
                  <a:gd name="T3" fmla="*/ 127 h 231"/>
                  <a:gd name="T4" fmla="*/ 16 w 271"/>
                  <a:gd name="T5" fmla="*/ 145 h 231"/>
                  <a:gd name="T6" fmla="*/ 23 w 271"/>
                  <a:gd name="T7" fmla="*/ 139 h 231"/>
                  <a:gd name="T8" fmla="*/ 23 w 271"/>
                  <a:gd name="T9" fmla="*/ 231 h 231"/>
                  <a:gd name="T10" fmla="*/ 248 w 271"/>
                  <a:gd name="T11" fmla="*/ 231 h 231"/>
                  <a:gd name="T12" fmla="*/ 248 w 271"/>
                  <a:gd name="T13" fmla="*/ 139 h 231"/>
                  <a:gd name="T14" fmla="*/ 255 w 271"/>
                  <a:gd name="T15" fmla="*/ 145 h 231"/>
                  <a:gd name="T16" fmla="*/ 271 w 271"/>
                  <a:gd name="T17" fmla="*/ 127 h 231"/>
                  <a:gd name="T18" fmla="*/ 136 w 271"/>
                  <a:gd name="T1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31">
                    <a:moveTo>
                      <a:pt x="136" y="0"/>
                    </a:moveTo>
                    <a:lnTo>
                      <a:pt x="0" y="127"/>
                    </a:lnTo>
                    <a:lnTo>
                      <a:pt x="16" y="145"/>
                    </a:lnTo>
                    <a:lnTo>
                      <a:pt x="23" y="139"/>
                    </a:lnTo>
                    <a:lnTo>
                      <a:pt x="23" y="231"/>
                    </a:lnTo>
                    <a:lnTo>
                      <a:pt x="248" y="231"/>
                    </a:lnTo>
                    <a:lnTo>
                      <a:pt x="248" y="139"/>
                    </a:lnTo>
                    <a:lnTo>
                      <a:pt x="255" y="145"/>
                    </a:lnTo>
                    <a:lnTo>
                      <a:pt x="271" y="127"/>
                    </a:lnTo>
                    <a:lnTo>
                      <a:pt x="1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0" name="Freeform 295"/>
              <p:cNvSpPr>
                <a:spLocks/>
              </p:cNvSpPr>
              <p:nvPr/>
            </p:nvSpPr>
            <p:spPr bwMode="auto">
              <a:xfrm>
                <a:off x="3774" y="2532"/>
                <a:ext cx="23" cy="23"/>
              </a:xfrm>
              <a:custGeom>
                <a:avLst/>
                <a:gdLst>
                  <a:gd name="T0" fmla="*/ 11 w 23"/>
                  <a:gd name="T1" fmla="*/ 0 h 23"/>
                  <a:gd name="T2" fmla="*/ 11 w 23"/>
                  <a:gd name="T3" fmla="*/ 0 h 23"/>
                  <a:gd name="T4" fmla="*/ 15 w 23"/>
                  <a:gd name="T5" fmla="*/ 1 h 23"/>
                  <a:gd name="T6" fmla="*/ 20 w 23"/>
                  <a:gd name="T7" fmla="*/ 3 h 23"/>
                  <a:gd name="T8" fmla="*/ 22 w 23"/>
                  <a:gd name="T9" fmla="*/ 8 h 23"/>
                  <a:gd name="T10" fmla="*/ 23 w 23"/>
                  <a:gd name="T11" fmla="*/ 12 h 23"/>
                  <a:gd name="T12" fmla="*/ 23 w 23"/>
                  <a:gd name="T13" fmla="*/ 12 h 23"/>
                  <a:gd name="T14" fmla="*/ 22 w 23"/>
                  <a:gd name="T15" fmla="*/ 16 h 23"/>
                  <a:gd name="T16" fmla="*/ 20 w 23"/>
                  <a:gd name="T17" fmla="*/ 19 h 23"/>
                  <a:gd name="T18" fmla="*/ 15 w 23"/>
                  <a:gd name="T19" fmla="*/ 22 h 23"/>
                  <a:gd name="T20" fmla="*/ 11 w 23"/>
                  <a:gd name="T21" fmla="*/ 23 h 23"/>
                  <a:gd name="T22" fmla="*/ 11 w 23"/>
                  <a:gd name="T23" fmla="*/ 23 h 23"/>
                  <a:gd name="T24" fmla="*/ 7 w 23"/>
                  <a:gd name="T25" fmla="*/ 22 h 23"/>
                  <a:gd name="T26" fmla="*/ 3 w 23"/>
                  <a:gd name="T27" fmla="*/ 19 h 23"/>
                  <a:gd name="T28" fmla="*/ 1 w 23"/>
                  <a:gd name="T29" fmla="*/ 16 h 23"/>
                  <a:gd name="T30" fmla="*/ 0 w 23"/>
                  <a:gd name="T31" fmla="*/ 12 h 23"/>
                  <a:gd name="T32" fmla="*/ 0 w 23"/>
                  <a:gd name="T33" fmla="*/ 12 h 23"/>
                  <a:gd name="T34" fmla="*/ 1 w 23"/>
                  <a:gd name="T35" fmla="*/ 8 h 23"/>
                  <a:gd name="T36" fmla="*/ 3 w 23"/>
                  <a:gd name="T37" fmla="*/ 3 h 23"/>
                  <a:gd name="T38" fmla="*/ 7 w 23"/>
                  <a:gd name="T39" fmla="*/ 1 h 23"/>
                  <a:gd name="T40" fmla="*/ 11 w 23"/>
                  <a:gd name="T41" fmla="*/ 0 h 23"/>
                  <a:gd name="T42" fmla="*/ 11 w 23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20" y="3"/>
                    </a:lnTo>
                    <a:lnTo>
                      <a:pt x="22" y="8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7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1" name="Freeform 296"/>
              <p:cNvSpPr>
                <a:spLocks/>
              </p:cNvSpPr>
              <p:nvPr/>
            </p:nvSpPr>
            <p:spPr bwMode="auto">
              <a:xfrm>
                <a:off x="3724" y="2491"/>
                <a:ext cx="34" cy="34"/>
              </a:xfrm>
              <a:custGeom>
                <a:avLst/>
                <a:gdLst>
                  <a:gd name="T0" fmla="*/ 17 w 34"/>
                  <a:gd name="T1" fmla="*/ 0 h 34"/>
                  <a:gd name="T2" fmla="*/ 17 w 34"/>
                  <a:gd name="T3" fmla="*/ 0 h 34"/>
                  <a:gd name="T4" fmla="*/ 20 w 34"/>
                  <a:gd name="T5" fmla="*/ 0 h 34"/>
                  <a:gd name="T6" fmla="*/ 23 w 34"/>
                  <a:gd name="T7" fmla="*/ 1 h 34"/>
                  <a:gd name="T8" fmla="*/ 26 w 34"/>
                  <a:gd name="T9" fmla="*/ 3 h 34"/>
                  <a:gd name="T10" fmla="*/ 28 w 34"/>
                  <a:gd name="T11" fmla="*/ 5 h 34"/>
                  <a:gd name="T12" fmla="*/ 30 w 34"/>
                  <a:gd name="T13" fmla="*/ 7 h 34"/>
                  <a:gd name="T14" fmla="*/ 32 w 34"/>
                  <a:gd name="T15" fmla="*/ 10 h 34"/>
                  <a:gd name="T16" fmla="*/ 34 w 34"/>
                  <a:gd name="T17" fmla="*/ 14 h 34"/>
                  <a:gd name="T18" fmla="*/ 34 w 34"/>
                  <a:gd name="T19" fmla="*/ 17 h 34"/>
                  <a:gd name="T20" fmla="*/ 34 w 34"/>
                  <a:gd name="T21" fmla="*/ 17 h 34"/>
                  <a:gd name="T22" fmla="*/ 34 w 34"/>
                  <a:gd name="T23" fmla="*/ 21 h 34"/>
                  <a:gd name="T24" fmla="*/ 32 w 34"/>
                  <a:gd name="T25" fmla="*/ 24 h 34"/>
                  <a:gd name="T26" fmla="*/ 30 w 34"/>
                  <a:gd name="T27" fmla="*/ 26 h 34"/>
                  <a:gd name="T28" fmla="*/ 28 w 34"/>
                  <a:gd name="T29" fmla="*/ 29 h 34"/>
                  <a:gd name="T30" fmla="*/ 26 w 34"/>
                  <a:gd name="T31" fmla="*/ 31 h 34"/>
                  <a:gd name="T32" fmla="*/ 23 w 34"/>
                  <a:gd name="T33" fmla="*/ 32 h 34"/>
                  <a:gd name="T34" fmla="*/ 20 w 34"/>
                  <a:gd name="T35" fmla="*/ 33 h 34"/>
                  <a:gd name="T36" fmla="*/ 17 w 34"/>
                  <a:gd name="T37" fmla="*/ 34 h 34"/>
                  <a:gd name="T38" fmla="*/ 17 w 34"/>
                  <a:gd name="T39" fmla="*/ 34 h 34"/>
                  <a:gd name="T40" fmla="*/ 13 w 34"/>
                  <a:gd name="T41" fmla="*/ 33 h 34"/>
                  <a:gd name="T42" fmla="*/ 10 w 34"/>
                  <a:gd name="T43" fmla="*/ 32 h 34"/>
                  <a:gd name="T44" fmla="*/ 8 w 34"/>
                  <a:gd name="T45" fmla="*/ 31 h 34"/>
                  <a:gd name="T46" fmla="*/ 5 w 34"/>
                  <a:gd name="T47" fmla="*/ 29 h 34"/>
                  <a:gd name="T48" fmla="*/ 3 w 34"/>
                  <a:gd name="T49" fmla="*/ 26 h 34"/>
                  <a:gd name="T50" fmla="*/ 2 w 34"/>
                  <a:gd name="T51" fmla="*/ 24 h 34"/>
                  <a:gd name="T52" fmla="*/ 1 w 34"/>
                  <a:gd name="T53" fmla="*/ 21 h 34"/>
                  <a:gd name="T54" fmla="*/ 0 w 34"/>
                  <a:gd name="T55" fmla="*/ 17 h 34"/>
                  <a:gd name="T56" fmla="*/ 0 w 34"/>
                  <a:gd name="T57" fmla="*/ 17 h 34"/>
                  <a:gd name="T58" fmla="*/ 1 w 34"/>
                  <a:gd name="T59" fmla="*/ 14 h 34"/>
                  <a:gd name="T60" fmla="*/ 2 w 34"/>
                  <a:gd name="T61" fmla="*/ 10 h 34"/>
                  <a:gd name="T62" fmla="*/ 3 w 34"/>
                  <a:gd name="T63" fmla="*/ 7 h 34"/>
                  <a:gd name="T64" fmla="*/ 5 w 34"/>
                  <a:gd name="T65" fmla="*/ 5 h 34"/>
                  <a:gd name="T66" fmla="*/ 8 w 34"/>
                  <a:gd name="T67" fmla="*/ 3 h 34"/>
                  <a:gd name="T68" fmla="*/ 10 w 34"/>
                  <a:gd name="T69" fmla="*/ 1 h 34"/>
                  <a:gd name="T70" fmla="*/ 13 w 34"/>
                  <a:gd name="T71" fmla="*/ 0 h 34"/>
                  <a:gd name="T72" fmla="*/ 17 w 34"/>
                  <a:gd name="T73" fmla="*/ 0 h 34"/>
                  <a:gd name="T74" fmla="*/ 17 w 34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17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8" y="5"/>
                    </a:lnTo>
                    <a:lnTo>
                      <a:pt x="30" y="7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4" y="21"/>
                    </a:lnTo>
                    <a:lnTo>
                      <a:pt x="32" y="24"/>
                    </a:lnTo>
                    <a:lnTo>
                      <a:pt x="30" y="26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8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2" name="Freeform 297"/>
              <p:cNvSpPr>
                <a:spLocks/>
              </p:cNvSpPr>
              <p:nvPr/>
            </p:nvSpPr>
            <p:spPr bwMode="auto">
              <a:xfrm>
                <a:off x="3666" y="2491"/>
                <a:ext cx="33" cy="34"/>
              </a:xfrm>
              <a:custGeom>
                <a:avLst/>
                <a:gdLst>
                  <a:gd name="T0" fmla="*/ 16 w 33"/>
                  <a:gd name="T1" fmla="*/ 0 h 34"/>
                  <a:gd name="T2" fmla="*/ 16 w 33"/>
                  <a:gd name="T3" fmla="*/ 0 h 34"/>
                  <a:gd name="T4" fmla="*/ 20 w 33"/>
                  <a:gd name="T5" fmla="*/ 0 h 34"/>
                  <a:gd name="T6" fmla="*/ 23 w 33"/>
                  <a:gd name="T7" fmla="*/ 1 h 34"/>
                  <a:gd name="T8" fmla="*/ 26 w 33"/>
                  <a:gd name="T9" fmla="*/ 3 h 34"/>
                  <a:gd name="T10" fmla="*/ 29 w 33"/>
                  <a:gd name="T11" fmla="*/ 5 h 34"/>
                  <a:gd name="T12" fmla="*/ 31 w 33"/>
                  <a:gd name="T13" fmla="*/ 7 h 34"/>
                  <a:gd name="T14" fmla="*/ 32 w 33"/>
                  <a:gd name="T15" fmla="*/ 10 h 34"/>
                  <a:gd name="T16" fmla="*/ 33 w 33"/>
                  <a:gd name="T17" fmla="*/ 14 h 34"/>
                  <a:gd name="T18" fmla="*/ 33 w 33"/>
                  <a:gd name="T19" fmla="*/ 17 h 34"/>
                  <a:gd name="T20" fmla="*/ 33 w 33"/>
                  <a:gd name="T21" fmla="*/ 17 h 34"/>
                  <a:gd name="T22" fmla="*/ 33 w 33"/>
                  <a:gd name="T23" fmla="*/ 21 h 34"/>
                  <a:gd name="T24" fmla="*/ 32 w 33"/>
                  <a:gd name="T25" fmla="*/ 24 h 34"/>
                  <a:gd name="T26" fmla="*/ 31 w 33"/>
                  <a:gd name="T27" fmla="*/ 26 h 34"/>
                  <a:gd name="T28" fmla="*/ 29 w 33"/>
                  <a:gd name="T29" fmla="*/ 29 h 34"/>
                  <a:gd name="T30" fmla="*/ 26 w 33"/>
                  <a:gd name="T31" fmla="*/ 31 h 34"/>
                  <a:gd name="T32" fmla="*/ 23 w 33"/>
                  <a:gd name="T33" fmla="*/ 32 h 34"/>
                  <a:gd name="T34" fmla="*/ 20 w 33"/>
                  <a:gd name="T35" fmla="*/ 33 h 34"/>
                  <a:gd name="T36" fmla="*/ 16 w 33"/>
                  <a:gd name="T37" fmla="*/ 34 h 34"/>
                  <a:gd name="T38" fmla="*/ 16 w 33"/>
                  <a:gd name="T39" fmla="*/ 34 h 34"/>
                  <a:gd name="T40" fmla="*/ 13 w 33"/>
                  <a:gd name="T41" fmla="*/ 33 h 34"/>
                  <a:gd name="T42" fmla="*/ 10 w 33"/>
                  <a:gd name="T43" fmla="*/ 32 h 34"/>
                  <a:gd name="T44" fmla="*/ 7 w 33"/>
                  <a:gd name="T45" fmla="*/ 31 h 34"/>
                  <a:gd name="T46" fmla="*/ 5 w 33"/>
                  <a:gd name="T47" fmla="*/ 29 h 34"/>
                  <a:gd name="T48" fmla="*/ 3 w 33"/>
                  <a:gd name="T49" fmla="*/ 26 h 34"/>
                  <a:gd name="T50" fmla="*/ 1 w 33"/>
                  <a:gd name="T51" fmla="*/ 24 h 34"/>
                  <a:gd name="T52" fmla="*/ 0 w 33"/>
                  <a:gd name="T53" fmla="*/ 21 h 34"/>
                  <a:gd name="T54" fmla="*/ 0 w 33"/>
                  <a:gd name="T55" fmla="*/ 17 h 34"/>
                  <a:gd name="T56" fmla="*/ 0 w 33"/>
                  <a:gd name="T57" fmla="*/ 17 h 34"/>
                  <a:gd name="T58" fmla="*/ 0 w 33"/>
                  <a:gd name="T59" fmla="*/ 14 h 34"/>
                  <a:gd name="T60" fmla="*/ 1 w 33"/>
                  <a:gd name="T61" fmla="*/ 10 h 34"/>
                  <a:gd name="T62" fmla="*/ 3 w 33"/>
                  <a:gd name="T63" fmla="*/ 7 h 34"/>
                  <a:gd name="T64" fmla="*/ 5 w 33"/>
                  <a:gd name="T65" fmla="*/ 5 h 34"/>
                  <a:gd name="T66" fmla="*/ 7 w 33"/>
                  <a:gd name="T67" fmla="*/ 3 h 34"/>
                  <a:gd name="T68" fmla="*/ 10 w 33"/>
                  <a:gd name="T69" fmla="*/ 1 h 34"/>
                  <a:gd name="T70" fmla="*/ 13 w 33"/>
                  <a:gd name="T71" fmla="*/ 0 h 34"/>
                  <a:gd name="T72" fmla="*/ 16 w 33"/>
                  <a:gd name="T73" fmla="*/ 0 h 34"/>
                  <a:gd name="T74" fmla="*/ 16 w 33"/>
                  <a:gd name="T7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34">
                    <a:moveTo>
                      <a:pt x="16" y="0"/>
                    </a:moveTo>
                    <a:lnTo>
                      <a:pt x="16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3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10"/>
                    </a:lnTo>
                    <a:lnTo>
                      <a:pt x="33" y="14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3" y="21"/>
                    </a:lnTo>
                    <a:lnTo>
                      <a:pt x="32" y="24"/>
                    </a:lnTo>
                    <a:lnTo>
                      <a:pt x="31" y="26"/>
                    </a:lnTo>
                    <a:lnTo>
                      <a:pt x="29" y="29"/>
                    </a:lnTo>
                    <a:lnTo>
                      <a:pt x="26" y="31"/>
                    </a:lnTo>
                    <a:lnTo>
                      <a:pt x="23" y="32"/>
                    </a:lnTo>
                    <a:lnTo>
                      <a:pt x="20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10" y="32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0" y="1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3" name="Freeform 298"/>
              <p:cNvSpPr>
                <a:spLocks/>
              </p:cNvSpPr>
              <p:nvPr/>
            </p:nvSpPr>
            <p:spPr bwMode="auto">
              <a:xfrm>
                <a:off x="3619" y="2532"/>
                <a:ext cx="21" cy="23"/>
              </a:xfrm>
              <a:custGeom>
                <a:avLst/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5 w 21"/>
                  <a:gd name="T5" fmla="*/ 1 h 23"/>
                  <a:gd name="T6" fmla="*/ 18 w 21"/>
                  <a:gd name="T7" fmla="*/ 3 h 23"/>
                  <a:gd name="T8" fmla="*/ 21 w 21"/>
                  <a:gd name="T9" fmla="*/ 8 h 23"/>
                  <a:gd name="T10" fmla="*/ 21 w 21"/>
                  <a:gd name="T11" fmla="*/ 12 h 23"/>
                  <a:gd name="T12" fmla="*/ 21 w 21"/>
                  <a:gd name="T13" fmla="*/ 12 h 23"/>
                  <a:gd name="T14" fmla="*/ 21 w 21"/>
                  <a:gd name="T15" fmla="*/ 16 h 23"/>
                  <a:gd name="T16" fmla="*/ 18 w 21"/>
                  <a:gd name="T17" fmla="*/ 19 h 23"/>
                  <a:gd name="T18" fmla="*/ 15 w 21"/>
                  <a:gd name="T19" fmla="*/ 22 h 23"/>
                  <a:gd name="T20" fmla="*/ 11 w 21"/>
                  <a:gd name="T21" fmla="*/ 23 h 23"/>
                  <a:gd name="T22" fmla="*/ 11 w 21"/>
                  <a:gd name="T23" fmla="*/ 23 h 23"/>
                  <a:gd name="T24" fmla="*/ 6 w 21"/>
                  <a:gd name="T25" fmla="*/ 22 h 23"/>
                  <a:gd name="T26" fmla="*/ 3 w 21"/>
                  <a:gd name="T27" fmla="*/ 19 h 23"/>
                  <a:gd name="T28" fmla="*/ 1 w 21"/>
                  <a:gd name="T29" fmla="*/ 16 h 23"/>
                  <a:gd name="T30" fmla="*/ 0 w 21"/>
                  <a:gd name="T31" fmla="*/ 12 h 23"/>
                  <a:gd name="T32" fmla="*/ 0 w 21"/>
                  <a:gd name="T33" fmla="*/ 12 h 23"/>
                  <a:gd name="T34" fmla="*/ 1 w 21"/>
                  <a:gd name="T35" fmla="*/ 8 h 23"/>
                  <a:gd name="T36" fmla="*/ 3 w 21"/>
                  <a:gd name="T37" fmla="*/ 3 h 23"/>
                  <a:gd name="T38" fmla="*/ 6 w 21"/>
                  <a:gd name="T39" fmla="*/ 1 h 23"/>
                  <a:gd name="T40" fmla="*/ 11 w 21"/>
                  <a:gd name="T41" fmla="*/ 0 h 23"/>
                  <a:gd name="T42" fmla="*/ 11 w 21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3"/>
                    </a:lnTo>
                    <a:lnTo>
                      <a:pt x="21" y="8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18" y="19"/>
                    </a:lnTo>
                    <a:lnTo>
                      <a:pt x="15" y="22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6" y="22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4" name="Freeform 299"/>
              <p:cNvSpPr>
                <a:spLocks/>
              </p:cNvSpPr>
              <p:nvPr/>
            </p:nvSpPr>
            <p:spPr bwMode="auto">
              <a:xfrm>
                <a:off x="3636" y="2581"/>
                <a:ext cx="8" cy="32"/>
              </a:xfrm>
              <a:custGeom>
                <a:avLst/>
                <a:gdLst>
                  <a:gd name="T0" fmla="*/ 2 w 8"/>
                  <a:gd name="T1" fmla="*/ 0 h 32"/>
                  <a:gd name="T2" fmla="*/ 8 w 8"/>
                  <a:gd name="T3" fmla="*/ 18 h 32"/>
                  <a:gd name="T4" fmla="*/ 1 w 8"/>
                  <a:gd name="T5" fmla="*/ 18 h 32"/>
                  <a:gd name="T6" fmla="*/ 1 w 8"/>
                  <a:gd name="T7" fmla="*/ 18 h 32"/>
                  <a:gd name="T8" fmla="*/ 0 w 8"/>
                  <a:gd name="T9" fmla="*/ 27 h 32"/>
                  <a:gd name="T10" fmla="*/ 0 w 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2">
                    <a:moveTo>
                      <a:pt x="2" y="0"/>
                    </a:moveTo>
                    <a:lnTo>
                      <a:pt x="8" y="18"/>
                    </a:lnTo>
                    <a:lnTo>
                      <a:pt x="1" y="18"/>
                    </a:lnTo>
                    <a:lnTo>
                      <a:pt x="1" y="18"/>
                    </a:lnTo>
                    <a:lnTo>
                      <a:pt x="0" y="27"/>
                    </a:lnTo>
                    <a:lnTo>
                      <a:pt x="0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5" name="Freeform 300"/>
              <p:cNvSpPr>
                <a:spLocks/>
              </p:cNvSpPr>
              <p:nvPr/>
            </p:nvSpPr>
            <p:spPr bwMode="auto">
              <a:xfrm>
                <a:off x="3610" y="2558"/>
                <a:ext cx="38" cy="28"/>
              </a:xfrm>
              <a:custGeom>
                <a:avLst/>
                <a:gdLst>
                  <a:gd name="T0" fmla="*/ 7 w 38"/>
                  <a:gd name="T1" fmla="*/ 26 h 28"/>
                  <a:gd name="T2" fmla="*/ 7 w 38"/>
                  <a:gd name="T3" fmla="*/ 26 h 28"/>
                  <a:gd name="T4" fmla="*/ 6 w 38"/>
                  <a:gd name="T5" fmla="*/ 27 h 28"/>
                  <a:gd name="T6" fmla="*/ 4 w 38"/>
                  <a:gd name="T7" fmla="*/ 28 h 28"/>
                  <a:gd name="T8" fmla="*/ 4 w 38"/>
                  <a:gd name="T9" fmla="*/ 28 h 28"/>
                  <a:gd name="T10" fmla="*/ 2 w 38"/>
                  <a:gd name="T11" fmla="*/ 28 h 28"/>
                  <a:gd name="T12" fmla="*/ 2 w 38"/>
                  <a:gd name="T13" fmla="*/ 28 h 28"/>
                  <a:gd name="T14" fmla="*/ 0 w 38"/>
                  <a:gd name="T15" fmla="*/ 26 h 28"/>
                  <a:gd name="T16" fmla="*/ 0 w 38"/>
                  <a:gd name="T17" fmla="*/ 24 h 28"/>
                  <a:gd name="T18" fmla="*/ 8 w 38"/>
                  <a:gd name="T19" fmla="*/ 4 h 28"/>
                  <a:gd name="T20" fmla="*/ 8 w 38"/>
                  <a:gd name="T21" fmla="*/ 4 h 28"/>
                  <a:gd name="T22" fmla="*/ 10 w 38"/>
                  <a:gd name="T23" fmla="*/ 3 h 28"/>
                  <a:gd name="T24" fmla="*/ 12 w 38"/>
                  <a:gd name="T25" fmla="*/ 1 h 28"/>
                  <a:gd name="T26" fmla="*/ 16 w 38"/>
                  <a:gd name="T27" fmla="*/ 0 h 28"/>
                  <a:gd name="T28" fmla="*/ 20 w 38"/>
                  <a:gd name="T29" fmla="*/ 0 h 28"/>
                  <a:gd name="T30" fmla="*/ 20 w 38"/>
                  <a:gd name="T31" fmla="*/ 0 h 28"/>
                  <a:gd name="T32" fmla="*/ 24 w 38"/>
                  <a:gd name="T33" fmla="*/ 0 h 28"/>
                  <a:gd name="T34" fmla="*/ 27 w 38"/>
                  <a:gd name="T35" fmla="*/ 1 h 28"/>
                  <a:gd name="T36" fmla="*/ 30 w 38"/>
                  <a:gd name="T37" fmla="*/ 3 h 28"/>
                  <a:gd name="T38" fmla="*/ 31 w 38"/>
                  <a:gd name="T39" fmla="*/ 4 h 28"/>
                  <a:gd name="T40" fmla="*/ 38 w 38"/>
                  <a:gd name="T41" fmla="*/ 24 h 28"/>
                  <a:gd name="T42" fmla="*/ 38 w 38"/>
                  <a:gd name="T43" fmla="*/ 24 h 28"/>
                  <a:gd name="T44" fmla="*/ 38 w 38"/>
                  <a:gd name="T45" fmla="*/ 26 h 28"/>
                  <a:gd name="T46" fmla="*/ 36 w 38"/>
                  <a:gd name="T47" fmla="*/ 28 h 28"/>
                  <a:gd name="T48" fmla="*/ 36 w 38"/>
                  <a:gd name="T49" fmla="*/ 28 h 28"/>
                  <a:gd name="T50" fmla="*/ 35 w 38"/>
                  <a:gd name="T51" fmla="*/ 28 h 28"/>
                  <a:gd name="T52" fmla="*/ 35 w 38"/>
                  <a:gd name="T53" fmla="*/ 28 h 28"/>
                  <a:gd name="T54" fmla="*/ 33 w 38"/>
                  <a:gd name="T55" fmla="*/ 27 h 28"/>
                  <a:gd name="T56" fmla="*/ 32 w 38"/>
                  <a:gd name="T5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28">
                    <a:moveTo>
                      <a:pt x="7" y="26"/>
                    </a:moveTo>
                    <a:lnTo>
                      <a:pt x="7" y="26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0" y="3"/>
                    </a:lnTo>
                    <a:lnTo>
                      <a:pt x="31" y="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6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5" y="28"/>
                    </a:lnTo>
                    <a:lnTo>
                      <a:pt x="35" y="28"/>
                    </a:lnTo>
                    <a:lnTo>
                      <a:pt x="33" y="27"/>
                    </a:lnTo>
                    <a:lnTo>
                      <a:pt x="32" y="2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6" name="Freeform 301"/>
              <p:cNvSpPr>
                <a:spLocks/>
              </p:cNvSpPr>
              <p:nvPr/>
            </p:nvSpPr>
            <p:spPr bwMode="auto">
              <a:xfrm>
                <a:off x="3615" y="2581"/>
                <a:ext cx="9" cy="32"/>
              </a:xfrm>
              <a:custGeom>
                <a:avLst/>
                <a:gdLst>
                  <a:gd name="T0" fmla="*/ 9 w 9"/>
                  <a:gd name="T1" fmla="*/ 32 h 32"/>
                  <a:gd name="T2" fmla="*/ 9 w 9"/>
                  <a:gd name="T3" fmla="*/ 32 h 32"/>
                  <a:gd name="T4" fmla="*/ 8 w 9"/>
                  <a:gd name="T5" fmla="*/ 27 h 32"/>
                  <a:gd name="T6" fmla="*/ 7 w 9"/>
                  <a:gd name="T7" fmla="*/ 18 h 32"/>
                  <a:gd name="T8" fmla="*/ 0 w 9"/>
                  <a:gd name="T9" fmla="*/ 18 h 32"/>
                  <a:gd name="T10" fmla="*/ 7 w 9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2">
                    <a:moveTo>
                      <a:pt x="9" y="32"/>
                    </a:moveTo>
                    <a:lnTo>
                      <a:pt x="9" y="32"/>
                    </a:lnTo>
                    <a:lnTo>
                      <a:pt x="8" y="27"/>
                    </a:lnTo>
                    <a:lnTo>
                      <a:pt x="7" y="18"/>
                    </a:lnTo>
                    <a:lnTo>
                      <a:pt x="0" y="18"/>
                    </a:lnTo>
                    <a:lnTo>
                      <a:pt x="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7" name="Freeform 302"/>
              <p:cNvSpPr>
                <a:spLocks/>
              </p:cNvSpPr>
              <p:nvPr/>
            </p:nvSpPr>
            <p:spPr bwMode="auto">
              <a:xfrm>
                <a:off x="3692" y="2564"/>
                <a:ext cx="13" cy="49"/>
              </a:xfrm>
              <a:custGeom>
                <a:avLst/>
                <a:gdLst>
                  <a:gd name="T0" fmla="*/ 3 w 13"/>
                  <a:gd name="T1" fmla="*/ 0 h 49"/>
                  <a:gd name="T2" fmla="*/ 13 w 13"/>
                  <a:gd name="T3" fmla="*/ 28 h 49"/>
                  <a:gd name="T4" fmla="*/ 3 w 13"/>
                  <a:gd name="T5" fmla="*/ 28 h 49"/>
                  <a:gd name="T6" fmla="*/ 3 w 13"/>
                  <a:gd name="T7" fmla="*/ 28 h 49"/>
                  <a:gd name="T8" fmla="*/ 2 w 13"/>
                  <a:gd name="T9" fmla="*/ 41 h 49"/>
                  <a:gd name="T10" fmla="*/ 1 w 13"/>
                  <a:gd name="T11" fmla="*/ 46 h 49"/>
                  <a:gd name="T12" fmla="*/ 0 w 13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3" y="0"/>
                    </a:moveTo>
                    <a:lnTo>
                      <a:pt x="13" y="28"/>
                    </a:lnTo>
                    <a:lnTo>
                      <a:pt x="3" y="28"/>
                    </a:lnTo>
                    <a:lnTo>
                      <a:pt x="3" y="28"/>
                    </a:lnTo>
                    <a:lnTo>
                      <a:pt x="2" y="41"/>
                    </a:lnTo>
                    <a:lnTo>
                      <a:pt x="1" y="46"/>
                    </a:lnTo>
                    <a:lnTo>
                      <a:pt x="0" y="4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8" name="Freeform 303"/>
              <p:cNvSpPr>
                <a:spLocks/>
              </p:cNvSpPr>
              <p:nvPr/>
            </p:nvSpPr>
            <p:spPr bwMode="auto">
              <a:xfrm>
                <a:off x="3654" y="2529"/>
                <a:ext cx="57" cy="42"/>
              </a:xfrm>
              <a:custGeom>
                <a:avLst/>
                <a:gdLst>
                  <a:gd name="T0" fmla="*/ 9 w 57"/>
                  <a:gd name="T1" fmla="*/ 39 h 42"/>
                  <a:gd name="T2" fmla="*/ 9 w 57"/>
                  <a:gd name="T3" fmla="*/ 39 h 42"/>
                  <a:gd name="T4" fmla="*/ 7 w 57"/>
                  <a:gd name="T5" fmla="*/ 42 h 42"/>
                  <a:gd name="T6" fmla="*/ 5 w 57"/>
                  <a:gd name="T7" fmla="*/ 42 h 42"/>
                  <a:gd name="T8" fmla="*/ 5 w 57"/>
                  <a:gd name="T9" fmla="*/ 42 h 42"/>
                  <a:gd name="T10" fmla="*/ 3 w 57"/>
                  <a:gd name="T11" fmla="*/ 42 h 42"/>
                  <a:gd name="T12" fmla="*/ 3 w 57"/>
                  <a:gd name="T13" fmla="*/ 42 h 42"/>
                  <a:gd name="T14" fmla="*/ 2 w 57"/>
                  <a:gd name="T15" fmla="*/ 41 h 42"/>
                  <a:gd name="T16" fmla="*/ 1 w 57"/>
                  <a:gd name="T17" fmla="*/ 40 h 42"/>
                  <a:gd name="T18" fmla="*/ 0 w 57"/>
                  <a:gd name="T19" fmla="*/ 38 h 42"/>
                  <a:gd name="T20" fmla="*/ 0 w 57"/>
                  <a:gd name="T21" fmla="*/ 36 h 42"/>
                  <a:gd name="T22" fmla="*/ 11 w 57"/>
                  <a:gd name="T23" fmla="*/ 7 h 42"/>
                  <a:gd name="T24" fmla="*/ 11 w 57"/>
                  <a:gd name="T25" fmla="*/ 7 h 42"/>
                  <a:gd name="T26" fmla="*/ 13 w 57"/>
                  <a:gd name="T27" fmla="*/ 5 h 42"/>
                  <a:gd name="T28" fmla="*/ 17 w 57"/>
                  <a:gd name="T29" fmla="*/ 2 h 42"/>
                  <a:gd name="T30" fmla="*/ 22 w 57"/>
                  <a:gd name="T31" fmla="*/ 1 h 42"/>
                  <a:gd name="T32" fmla="*/ 28 w 57"/>
                  <a:gd name="T33" fmla="*/ 0 h 42"/>
                  <a:gd name="T34" fmla="*/ 28 w 57"/>
                  <a:gd name="T35" fmla="*/ 0 h 42"/>
                  <a:gd name="T36" fmla="*/ 35 w 57"/>
                  <a:gd name="T37" fmla="*/ 1 h 42"/>
                  <a:gd name="T38" fmla="*/ 40 w 57"/>
                  <a:gd name="T39" fmla="*/ 2 h 42"/>
                  <a:gd name="T40" fmla="*/ 44 w 57"/>
                  <a:gd name="T41" fmla="*/ 5 h 42"/>
                  <a:gd name="T42" fmla="*/ 46 w 57"/>
                  <a:gd name="T43" fmla="*/ 7 h 42"/>
                  <a:gd name="T44" fmla="*/ 57 w 57"/>
                  <a:gd name="T45" fmla="*/ 36 h 42"/>
                  <a:gd name="T46" fmla="*/ 57 w 57"/>
                  <a:gd name="T47" fmla="*/ 36 h 42"/>
                  <a:gd name="T48" fmla="*/ 57 w 57"/>
                  <a:gd name="T49" fmla="*/ 38 h 42"/>
                  <a:gd name="T50" fmla="*/ 57 w 57"/>
                  <a:gd name="T51" fmla="*/ 40 h 42"/>
                  <a:gd name="T52" fmla="*/ 56 w 57"/>
                  <a:gd name="T53" fmla="*/ 41 h 42"/>
                  <a:gd name="T54" fmla="*/ 54 w 57"/>
                  <a:gd name="T55" fmla="*/ 42 h 42"/>
                  <a:gd name="T56" fmla="*/ 54 w 57"/>
                  <a:gd name="T57" fmla="*/ 42 h 42"/>
                  <a:gd name="T58" fmla="*/ 53 w 57"/>
                  <a:gd name="T59" fmla="*/ 42 h 42"/>
                  <a:gd name="T60" fmla="*/ 53 w 57"/>
                  <a:gd name="T61" fmla="*/ 42 h 42"/>
                  <a:gd name="T62" fmla="*/ 50 w 57"/>
                  <a:gd name="T63" fmla="*/ 42 h 42"/>
                  <a:gd name="T64" fmla="*/ 48 w 57"/>
                  <a:gd name="T65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42">
                    <a:moveTo>
                      <a:pt x="9" y="39"/>
                    </a:moveTo>
                    <a:lnTo>
                      <a:pt x="9" y="39"/>
                    </a:lnTo>
                    <a:lnTo>
                      <a:pt x="7" y="42"/>
                    </a:lnTo>
                    <a:lnTo>
                      <a:pt x="5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2"/>
                    </a:lnTo>
                    <a:lnTo>
                      <a:pt x="2" y="41"/>
                    </a:lnTo>
                    <a:lnTo>
                      <a:pt x="1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3" y="5"/>
                    </a:lnTo>
                    <a:lnTo>
                      <a:pt x="17" y="2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0" y="2"/>
                    </a:lnTo>
                    <a:lnTo>
                      <a:pt x="44" y="5"/>
                    </a:lnTo>
                    <a:lnTo>
                      <a:pt x="46" y="7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40"/>
                    </a:lnTo>
                    <a:lnTo>
                      <a:pt x="56" y="41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3" y="42"/>
                    </a:lnTo>
                    <a:lnTo>
                      <a:pt x="53" y="42"/>
                    </a:lnTo>
                    <a:lnTo>
                      <a:pt x="50" y="42"/>
                    </a:lnTo>
                    <a:lnTo>
                      <a:pt x="48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9" name="Freeform 304"/>
              <p:cNvSpPr>
                <a:spLocks/>
              </p:cNvSpPr>
              <p:nvPr/>
            </p:nvSpPr>
            <p:spPr bwMode="auto">
              <a:xfrm>
                <a:off x="3660" y="2564"/>
                <a:ext cx="13" cy="49"/>
              </a:xfrm>
              <a:custGeom>
                <a:avLst/>
                <a:gdLst>
                  <a:gd name="T0" fmla="*/ 13 w 13"/>
                  <a:gd name="T1" fmla="*/ 49 h 49"/>
                  <a:gd name="T2" fmla="*/ 13 w 13"/>
                  <a:gd name="T3" fmla="*/ 49 h 49"/>
                  <a:gd name="T4" fmla="*/ 12 w 13"/>
                  <a:gd name="T5" fmla="*/ 46 h 49"/>
                  <a:gd name="T6" fmla="*/ 12 w 13"/>
                  <a:gd name="T7" fmla="*/ 41 h 49"/>
                  <a:gd name="T8" fmla="*/ 11 w 13"/>
                  <a:gd name="T9" fmla="*/ 28 h 49"/>
                  <a:gd name="T10" fmla="*/ 0 w 13"/>
                  <a:gd name="T11" fmla="*/ 28 h 49"/>
                  <a:gd name="T12" fmla="*/ 10 w 13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3" y="49"/>
                    </a:moveTo>
                    <a:lnTo>
                      <a:pt x="13" y="49"/>
                    </a:lnTo>
                    <a:lnTo>
                      <a:pt x="12" y="46"/>
                    </a:lnTo>
                    <a:lnTo>
                      <a:pt x="12" y="41"/>
                    </a:lnTo>
                    <a:lnTo>
                      <a:pt x="11" y="28"/>
                    </a:lnTo>
                    <a:lnTo>
                      <a:pt x="0" y="28"/>
                    </a:lnTo>
                    <a:lnTo>
                      <a:pt x="1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0" name="Freeform 305"/>
              <p:cNvSpPr>
                <a:spLocks/>
              </p:cNvSpPr>
              <p:nvPr/>
            </p:nvSpPr>
            <p:spPr bwMode="auto">
              <a:xfrm>
                <a:off x="3719" y="2529"/>
                <a:ext cx="44" cy="79"/>
              </a:xfrm>
              <a:custGeom>
                <a:avLst/>
                <a:gdLst>
                  <a:gd name="T0" fmla="*/ 11 w 44"/>
                  <a:gd name="T1" fmla="*/ 79 h 79"/>
                  <a:gd name="T2" fmla="*/ 11 w 44"/>
                  <a:gd name="T3" fmla="*/ 79 h 79"/>
                  <a:gd name="T4" fmla="*/ 9 w 44"/>
                  <a:gd name="T5" fmla="*/ 66 h 79"/>
                  <a:gd name="T6" fmla="*/ 6 w 44"/>
                  <a:gd name="T7" fmla="*/ 52 h 79"/>
                  <a:gd name="T8" fmla="*/ 6 w 44"/>
                  <a:gd name="T9" fmla="*/ 52 h 79"/>
                  <a:gd name="T10" fmla="*/ 5 w 44"/>
                  <a:gd name="T11" fmla="*/ 50 h 79"/>
                  <a:gd name="T12" fmla="*/ 4 w 44"/>
                  <a:gd name="T13" fmla="*/ 48 h 79"/>
                  <a:gd name="T14" fmla="*/ 3 w 44"/>
                  <a:gd name="T15" fmla="*/ 47 h 79"/>
                  <a:gd name="T16" fmla="*/ 3 w 44"/>
                  <a:gd name="T17" fmla="*/ 43 h 79"/>
                  <a:gd name="T18" fmla="*/ 3 w 44"/>
                  <a:gd name="T19" fmla="*/ 43 h 79"/>
                  <a:gd name="T20" fmla="*/ 0 w 44"/>
                  <a:gd name="T21" fmla="*/ 30 h 79"/>
                  <a:gd name="T22" fmla="*/ 0 w 44"/>
                  <a:gd name="T23" fmla="*/ 19 h 79"/>
                  <a:gd name="T24" fmla="*/ 0 w 44"/>
                  <a:gd name="T25" fmla="*/ 9 h 79"/>
                  <a:gd name="T26" fmla="*/ 0 w 44"/>
                  <a:gd name="T27" fmla="*/ 9 h 79"/>
                  <a:gd name="T28" fmla="*/ 0 w 44"/>
                  <a:gd name="T29" fmla="*/ 7 h 79"/>
                  <a:gd name="T30" fmla="*/ 3 w 44"/>
                  <a:gd name="T31" fmla="*/ 5 h 79"/>
                  <a:gd name="T32" fmla="*/ 7 w 44"/>
                  <a:gd name="T33" fmla="*/ 3 h 79"/>
                  <a:gd name="T34" fmla="*/ 14 w 44"/>
                  <a:gd name="T35" fmla="*/ 1 h 79"/>
                  <a:gd name="T36" fmla="*/ 22 w 44"/>
                  <a:gd name="T37" fmla="*/ 0 h 79"/>
                  <a:gd name="T38" fmla="*/ 22 w 44"/>
                  <a:gd name="T39" fmla="*/ 0 h 79"/>
                  <a:gd name="T40" fmla="*/ 29 w 44"/>
                  <a:gd name="T41" fmla="*/ 1 h 79"/>
                  <a:gd name="T42" fmla="*/ 36 w 44"/>
                  <a:gd name="T43" fmla="*/ 3 h 79"/>
                  <a:gd name="T44" fmla="*/ 42 w 44"/>
                  <a:gd name="T45" fmla="*/ 5 h 79"/>
                  <a:gd name="T46" fmla="*/ 43 w 44"/>
                  <a:gd name="T47" fmla="*/ 7 h 79"/>
                  <a:gd name="T48" fmla="*/ 43 w 44"/>
                  <a:gd name="T49" fmla="*/ 9 h 79"/>
                  <a:gd name="T50" fmla="*/ 43 w 44"/>
                  <a:gd name="T51" fmla="*/ 9 h 79"/>
                  <a:gd name="T52" fmla="*/ 44 w 44"/>
                  <a:gd name="T53" fmla="*/ 19 h 79"/>
                  <a:gd name="T54" fmla="*/ 43 w 44"/>
                  <a:gd name="T55" fmla="*/ 30 h 79"/>
                  <a:gd name="T56" fmla="*/ 42 w 44"/>
                  <a:gd name="T57" fmla="*/ 43 h 79"/>
                  <a:gd name="T58" fmla="*/ 42 w 44"/>
                  <a:gd name="T59" fmla="*/ 43 h 79"/>
                  <a:gd name="T60" fmla="*/ 41 w 44"/>
                  <a:gd name="T61" fmla="*/ 47 h 79"/>
                  <a:gd name="T62" fmla="*/ 40 w 44"/>
                  <a:gd name="T63" fmla="*/ 48 h 79"/>
                  <a:gd name="T64" fmla="*/ 39 w 44"/>
                  <a:gd name="T65" fmla="*/ 50 h 79"/>
                  <a:gd name="T66" fmla="*/ 37 w 44"/>
                  <a:gd name="T67" fmla="*/ 52 h 79"/>
                  <a:gd name="T68" fmla="*/ 37 w 44"/>
                  <a:gd name="T69" fmla="*/ 52 h 79"/>
                  <a:gd name="T70" fmla="*/ 35 w 44"/>
                  <a:gd name="T71" fmla="*/ 66 h 79"/>
                  <a:gd name="T72" fmla="*/ 32 w 44"/>
                  <a:gd name="T73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" h="79">
                    <a:moveTo>
                      <a:pt x="11" y="79"/>
                    </a:moveTo>
                    <a:lnTo>
                      <a:pt x="11" y="79"/>
                    </a:lnTo>
                    <a:lnTo>
                      <a:pt x="9" y="66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5" y="50"/>
                    </a:lnTo>
                    <a:lnTo>
                      <a:pt x="4" y="48"/>
                    </a:lnTo>
                    <a:lnTo>
                      <a:pt x="3" y="47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7" y="3"/>
                    </a:lnTo>
                    <a:lnTo>
                      <a:pt x="14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6" y="3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19"/>
                    </a:lnTo>
                    <a:lnTo>
                      <a:pt x="43" y="30"/>
                    </a:lnTo>
                    <a:lnTo>
                      <a:pt x="42" y="43"/>
                    </a:lnTo>
                    <a:lnTo>
                      <a:pt x="42" y="43"/>
                    </a:lnTo>
                    <a:lnTo>
                      <a:pt x="41" y="47"/>
                    </a:lnTo>
                    <a:lnTo>
                      <a:pt x="40" y="48"/>
                    </a:lnTo>
                    <a:lnTo>
                      <a:pt x="39" y="50"/>
                    </a:lnTo>
                    <a:lnTo>
                      <a:pt x="37" y="52"/>
                    </a:lnTo>
                    <a:lnTo>
                      <a:pt x="37" y="52"/>
                    </a:lnTo>
                    <a:lnTo>
                      <a:pt x="35" y="66"/>
                    </a:lnTo>
                    <a:lnTo>
                      <a:pt x="32" y="7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1" name="Freeform 306"/>
              <p:cNvSpPr>
                <a:spLocks/>
              </p:cNvSpPr>
              <p:nvPr/>
            </p:nvSpPr>
            <p:spPr bwMode="auto">
              <a:xfrm>
                <a:off x="3771" y="2558"/>
                <a:ext cx="29" cy="52"/>
              </a:xfrm>
              <a:custGeom>
                <a:avLst/>
                <a:gdLst>
                  <a:gd name="T0" fmla="*/ 7 w 29"/>
                  <a:gd name="T1" fmla="*/ 52 h 52"/>
                  <a:gd name="T2" fmla="*/ 7 w 29"/>
                  <a:gd name="T3" fmla="*/ 52 h 52"/>
                  <a:gd name="T4" fmla="*/ 5 w 29"/>
                  <a:gd name="T5" fmla="*/ 43 h 52"/>
                  <a:gd name="T6" fmla="*/ 4 w 29"/>
                  <a:gd name="T7" fmla="*/ 34 h 52"/>
                  <a:gd name="T8" fmla="*/ 4 w 29"/>
                  <a:gd name="T9" fmla="*/ 34 h 52"/>
                  <a:gd name="T10" fmla="*/ 3 w 29"/>
                  <a:gd name="T11" fmla="*/ 31 h 52"/>
                  <a:gd name="T12" fmla="*/ 2 w 29"/>
                  <a:gd name="T13" fmla="*/ 29 h 52"/>
                  <a:gd name="T14" fmla="*/ 2 w 29"/>
                  <a:gd name="T15" fmla="*/ 29 h 52"/>
                  <a:gd name="T16" fmla="*/ 0 w 29"/>
                  <a:gd name="T17" fmla="*/ 20 h 52"/>
                  <a:gd name="T18" fmla="*/ 0 w 29"/>
                  <a:gd name="T19" fmla="*/ 12 h 52"/>
                  <a:gd name="T20" fmla="*/ 0 w 29"/>
                  <a:gd name="T21" fmla="*/ 5 h 52"/>
                  <a:gd name="T22" fmla="*/ 0 w 29"/>
                  <a:gd name="T23" fmla="*/ 5 h 52"/>
                  <a:gd name="T24" fmla="*/ 2 w 29"/>
                  <a:gd name="T25" fmla="*/ 3 h 52"/>
                  <a:gd name="T26" fmla="*/ 5 w 29"/>
                  <a:gd name="T27" fmla="*/ 1 h 52"/>
                  <a:gd name="T28" fmla="*/ 9 w 29"/>
                  <a:gd name="T29" fmla="*/ 0 h 52"/>
                  <a:gd name="T30" fmla="*/ 14 w 29"/>
                  <a:gd name="T31" fmla="*/ 0 h 52"/>
                  <a:gd name="T32" fmla="*/ 14 w 29"/>
                  <a:gd name="T33" fmla="*/ 0 h 52"/>
                  <a:gd name="T34" fmla="*/ 19 w 29"/>
                  <a:gd name="T35" fmla="*/ 0 h 52"/>
                  <a:gd name="T36" fmla="*/ 24 w 29"/>
                  <a:gd name="T37" fmla="*/ 1 h 52"/>
                  <a:gd name="T38" fmla="*/ 28 w 29"/>
                  <a:gd name="T39" fmla="*/ 3 h 52"/>
                  <a:gd name="T40" fmla="*/ 29 w 29"/>
                  <a:gd name="T41" fmla="*/ 5 h 52"/>
                  <a:gd name="T42" fmla="*/ 29 w 29"/>
                  <a:gd name="T43" fmla="*/ 5 h 52"/>
                  <a:gd name="T44" fmla="*/ 29 w 29"/>
                  <a:gd name="T45" fmla="*/ 12 h 52"/>
                  <a:gd name="T46" fmla="*/ 29 w 29"/>
                  <a:gd name="T47" fmla="*/ 20 h 52"/>
                  <a:gd name="T48" fmla="*/ 28 w 29"/>
                  <a:gd name="T49" fmla="*/ 29 h 52"/>
                  <a:gd name="T50" fmla="*/ 28 w 29"/>
                  <a:gd name="T51" fmla="*/ 29 h 52"/>
                  <a:gd name="T52" fmla="*/ 26 w 29"/>
                  <a:gd name="T53" fmla="*/ 31 h 52"/>
                  <a:gd name="T54" fmla="*/ 25 w 29"/>
                  <a:gd name="T55" fmla="*/ 34 h 52"/>
                  <a:gd name="T56" fmla="*/ 25 w 29"/>
                  <a:gd name="T57" fmla="*/ 34 h 52"/>
                  <a:gd name="T58" fmla="*/ 24 w 29"/>
                  <a:gd name="T59" fmla="*/ 43 h 52"/>
                  <a:gd name="T60" fmla="*/ 21 w 29"/>
                  <a:gd name="T6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52">
                    <a:moveTo>
                      <a:pt x="7" y="52"/>
                    </a:moveTo>
                    <a:lnTo>
                      <a:pt x="7" y="52"/>
                    </a:lnTo>
                    <a:lnTo>
                      <a:pt x="5" y="43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3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12"/>
                    </a:lnTo>
                    <a:lnTo>
                      <a:pt x="29" y="20"/>
                    </a:lnTo>
                    <a:lnTo>
                      <a:pt x="28" y="29"/>
                    </a:lnTo>
                    <a:lnTo>
                      <a:pt x="28" y="29"/>
                    </a:lnTo>
                    <a:lnTo>
                      <a:pt x="26" y="31"/>
                    </a:lnTo>
                    <a:lnTo>
                      <a:pt x="25" y="34"/>
                    </a:lnTo>
                    <a:lnTo>
                      <a:pt x="25" y="34"/>
                    </a:lnTo>
                    <a:lnTo>
                      <a:pt x="24" y="43"/>
                    </a:lnTo>
                    <a:lnTo>
                      <a:pt x="21" y="5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2" name="Freeform 307"/>
              <p:cNvSpPr>
                <a:spLocks/>
              </p:cNvSpPr>
              <p:nvPr/>
            </p:nvSpPr>
            <p:spPr bwMode="auto">
              <a:xfrm>
                <a:off x="3760" y="2429"/>
                <a:ext cx="37" cy="48"/>
              </a:xfrm>
              <a:custGeom>
                <a:avLst/>
                <a:gdLst>
                  <a:gd name="T0" fmla="*/ 37 w 37"/>
                  <a:gd name="T1" fmla="*/ 48 h 48"/>
                  <a:gd name="T2" fmla="*/ 37 w 37"/>
                  <a:gd name="T3" fmla="*/ 0 h 48"/>
                  <a:gd name="T4" fmla="*/ 0 w 37"/>
                  <a:gd name="T5" fmla="*/ 0 h 48"/>
                  <a:gd name="T6" fmla="*/ 0 w 37"/>
                  <a:gd name="T7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lnTo>
                      <a:pt x="37" y="0"/>
                    </a:lnTo>
                    <a:lnTo>
                      <a:pt x="0" y="0"/>
                    </a:lnTo>
                    <a:lnTo>
                      <a:pt x="0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3" name="Freeform 308"/>
              <p:cNvSpPr>
                <a:spLocks/>
              </p:cNvSpPr>
              <p:nvPr/>
            </p:nvSpPr>
            <p:spPr bwMode="auto">
              <a:xfrm>
                <a:off x="357" y="356"/>
                <a:ext cx="212" cy="175"/>
              </a:xfrm>
              <a:custGeom>
                <a:avLst/>
                <a:gdLst>
                  <a:gd name="T0" fmla="*/ 75 w 212"/>
                  <a:gd name="T1" fmla="*/ 148 h 175"/>
                  <a:gd name="T2" fmla="*/ 41 w 212"/>
                  <a:gd name="T3" fmla="*/ 144 h 175"/>
                  <a:gd name="T4" fmla="*/ 35 w 212"/>
                  <a:gd name="T5" fmla="*/ 140 h 175"/>
                  <a:gd name="T6" fmla="*/ 32 w 212"/>
                  <a:gd name="T7" fmla="*/ 120 h 175"/>
                  <a:gd name="T8" fmla="*/ 40 w 212"/>
                  <a:gd name="T9" fmla="*/ 115 h 175"/>
                  <a:gd name="T10" fmla="*/ 40 w 212"/>
                  <a:gd name="T11" fmla="*/ 109 h 175"/>
                  <a:gd name="T12" fmla="*/ 32 w 212"/>
                  <a:gd name="T13" fmla="*/ 105 h 175"/>
                  <a:gd name="T14" fmla="*/ 6 w 212"/>
                  <a:gd name="T15" fmla="*/ 105 h 175"/>
                  <a:gd name="T16" fmla="*/ 0 w 212"/>
                  <a:gd name="T17" fmla="*/ 112 h 175"/>
                  <a:gd name="T18" fmla="*/ 4 w 212"/>
                  <a:gd name="T19" fmla="*/ 118 h 175"/>
                  <a:gd name="T20" fmla="*/ 19 w 212"/>
                  <a:gd name="T21" fmla="*/ 120 h 175"/>
                  <a:gd name="T22" fmla="*/ 25 w 212"/>
                  <a:gd name="T23" fmla="*/ 142 h 175"/>
                  <a:gd name="T24" fmla="*/ 32 w 212"/>
                  <a:gd name="T25" fmla="*/ 151 h 175"/>
                  <a:gd name="T26" fmla="*/ 34 w 212"/>
                  <a:gd name="T27" fmla="*/ 155 h 175"/>
                  <a:gd name="T28" fmla="*/ 33 w 212"/>
                  <a:gd name="T29" fmla="*/ 162 h 175"/>
                  <a:gd name="T30" fmla="*/ 40 w 212"/>
                  <a:gd name="T31" fmla="*/ 168 h 175"/>
                  <a:gd name="T32" fmla="*/ 72 w 212"/>
                  <a:gd name="T33" fmla="*/ 173 h 175"/>
                  <a:gd name="T34" fmla="*/ 123 w 212"/>
                  <a:gd name="T35" fmla="*/ 174 h 175"/>
                  <a:gd name="T36" fmla="*/ 173 w 212"/>
                  <a:gd name="T37" fmla="*/ 168 h 175"/>
                  <a:gd name="T38" fmla="*/ 178 w 212"/>
                  <a:gd name="T39" fmla="*/ 165 h 175"/>
                  <a:gd name="T40" fmla="*/ 179 w 212"/>
                  <a:gd name="T41" fmla="*/ 158 h 175"/>
                  <a:gd name="T42" fmla="*/ 176 w 212"/>
                  <a:gd name="T43" fmla="*/ 153 h 175"/>
                  <a:gd name="T44" fmla="*/ 187 w 212"/>
                  <a:gd name="T45" fmla="*/ 146 h 175"/>
                  <a:gd name="T46" fmla="*/ 194 w 212"/>
                  <a:gd name="T47" fmla="*/ 120 h 175"/>
                  <a:gd name="T48" fmla="*/ 207 w 212"/>
                  <a:gd name="T49" fmla="*/ 119 h 175"/>
                  <a:gd name="T50" fmla="*/ 212 w 212"/>
                  <a:gd name="T51" fmla="*/ 112 h 175"/>
                  <a:gd name="T52" fmla="*/ 210 w 212"/>
                  <a:gd name="T53" fmla="*/ 107 h 175"/>
                  <a:gd name="T54" fmla="*/ 181 w 212"/>
                  <a:gd name="T55" fmla="*/ 105 h 175"/>
                  <a:gd name="T56" fmla="*/ 175 w 212"/>
                  <a:gd name="T57" fmla="*/ 107 h 175"/>
                  <a:gd name="T58" fmla="*/ 173 w 212"/>
                  <a:gd name="T59" fmla="*/ 112 h 175"/>
                  <a:gd name="T60" fmla="*/ 178 w 212"/>
                  <a:gd name="T61" fmla="*/ 119 h 175"/>
                  <a:gd name="T62" fmla="*/ 182 w 212"/>
                  <a:gd name="T63" fmla="*/ 120 h 175"/>
                  <a:gd name="T64" fmla="*/ 176 w 212"/>
                  <a:gd name="T65" fmla="*/ 142 h 175"/>
                  <a:gd name="T66" fmla="*/ 158 w 212"/>
                  <a:gd name="T67" fmla="*/ 143 h 175"/>
                  <a:gd name="T68" fmla="*/ 161 w 212"/>
                  <a:gd name="T69" fmla="*/ 122 h 175"/>
                  <a:gd name="T70" fmla="*/ 174 w 212"/>
                  <a:gd name="T71" fmla="*/ 76 h 175"/>
                  <a:gd name="T72" fmla="*/ 176 w 212"/>
                  <a:gd name="T73" fmla="*/ 49 h 175"/>
                  <a:gd name="T74" fmla="*/ 173 w 212"/>
                  <a:gd name="T75" fmla="*/ 29 h 175"/>
                  <a:gd name="T76" fmla="*/ 163 w 212"/>
                  <a:gd name="T77" fmla="*/ 14 h 175"/>
                  <a:gd name="T78" fmla="*/ 145 w 212"/>
                  <a:gd name="T79" fmla="*/ 5 h 175"/>
                  <a:gd name="T80" fmla="*/ 118 w 212"/>
                  <a:gd name="T81" fmla="*/ 0 h 175"/>
                  <a:gd name="T82" fmla="*/ 95 w 212"/>
                  <a:gd name="T83" fmla="*/ 1 h 175"/>
                  <a:gd name="T84" fmla="*/ 67 w 212"/>
                  <a:gd name="T85" fmla="*/ 5 h 175"/>
                  <a:gd name="T86" fmla="*/ 50 w 212"/>
                  <a:gd name="T87" fmla="*/ 16 h 175"/>
                  <a:gd name="T88" fmla="*/ 41 w 212"/>
                  <a:gd name="T89" fmla="*/ 31 h 175"/>
                  <a:gd name="T90" fmla="*/ 37 w 212"/>
                  <a:gd name="T91" fmla="*/ 59 h 175"/>
                  <a:gd name="T92" fmla="*/ 43 w 212"/>
                  <a:gd name="T93" fmla="*/ 91 h 175"/>
                  <a:gd name="T94" fmla="*/ 55 w 212"/>
                  <a:gd name="T95" fmla="*/ 13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2" h="175">
                    <a:moveTo>
                      <a:pt x="95" y="149"/>
                    </a:moveTo>
                    <a:lnTo>
                      <a:pt x="95" y="149"/>
                    </a:lnTo>
                    <a:lnTo>
                      <a:pt x="75" y="148"/>
                    </a:lnTo>
                    <a:lnTo>
                      <a:pt x="59" y="146"/>
                    </a:lnTo>
                    <a:lnTo>
                      <a:pt x="41" y="144"/>
                    </a:lnTo>
                    <a:lnTo>
                      <a:pt x="41" y="144"/>
                    </a:lnTo>
                    <a:lnTo>
                      <a:pt x="37" y="142"/>
                    </a:lnTo>
                    <a:lnTo>
                      <a:pt x="35" y="140"/>
                    </a:lnTo>
                    <a:lnTo>
                      <a:pt x="35" y="140"/>
                    </a:lnTo>
                    <a:lnTo>
                      <a:pt x="30" y="120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5" y="119"/>
                    </a:lnTo>
                    <a:lnTo>
                      <a:pt x="37" y="118"/>
                    </a:lnTo>
                    <a:lnTo>
                      <a:pt x="40" y="115"/>
                    </a:lnTo>
                    <a:lnTo>
                      <a:pt x="40" y="112"/>
                    </a:lnTo>
                    <a:lnTo>
                      <a:pt x="40" y="112"/>
                    </a:lnTo>
                    <a:lnTo>
                      <a:pt x="40" y="109"/>
                    </a:lnTo>
                    <a:lnTo>
                      <a:pt x="37" y="107"/>
                    </a:lnTo>
                    <a:lnTo>
                      <a:pt x="35" y="105"/>
                    </a:lnTo>
                    <a:lnTo>
                      <a:pt x="32" y="105"/>
                    </a:lnTo>
                    <a:lnTo>
                      <a:pt x="9" y="105"/>
                    </a:lnTo>
                    <a:lnTo>
                      <a:pt x="9" y="105"/>
                    </a:lnTo>
                    <a:lnTo>
                      <a:pt x="6" y="105"/>
                    </a:lnTo>
                    <a:lnTo>
                      <a:pt x="4" y="107"/>
                    </a:lnTo>
                    <a:lnTo>
                      <a:pt x="1" y="109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1" y="115"/>
                    </a:lnTo>
                    <a:lnTo>
                      <a:pt x="4" y="118"/>
                    </a:lnTo>
                    <a:lnTo>
                      <a:pt x="6" y="119"/>
                    </a:lnTo>
                    <a:lnTo>
                      <a:pt x="9" y="120"/>
                    </a:lnTo>
                    <a:lnTo>
                      <a:pt x="19" y="120"/>
                    </a:lnTo>
                    <a:lnTo>
                      <a:pt x="19" y="120"/>
                    </a:lnTo>
                    <a:lnTo>
                      <a:pt x="25" y="142"/>
                    </a:lnTo>
                    <a:lnTo>
                      <a:pt x="25" y="142"/>
                    </a:lnTo>
                    <a:lnTo>
                      <a:pt x="26" y="146"/>
                    </a:lnTo>
                    <a:lnTo>
                      <a:pt x="29" y="149"/>
                    </a:lnTo>
                    <a:lnTo>
                      <a:pt x="32" y="151"/>
                    </a:lnTo>
                    <a:lnTo>
                      <a:pt x="37" y="153"/>
                    </a:lnTo>
                    <a:lnTo>
                      <a:pt x="37" y="153"/>
                    </a:lnTo>
                    <a:lnTo>
                      <a:pt x="34" y="155"/>
                    </a:lnTo>
                    <a:lnTo>
                      <a:pt x="33" y="158"/>
                    </a:lnTo>
                    <a:lnTo>
                      <a:pt x="33" y="158"/>
                    </a:lnTo>
                    <a:lnTo>
                      <a:pt x="33" y="162"/>
                    </a:lnTo>
                    <a:lnTo>
                      <a:pt x="34" y="165"/>
                    </a:lnTo>
                    <a:lnTo>
                      <a:pt x="37" y="167"/>
                    </a:lnTo>
                    <a:lnTo>
                      <a:pt x="40" y="168"/>
                    </a:lnTo>
                    <a:lnTo>
                      <a:pt x="40" y="168"/>
                    </a:lnTo>
                    <a:lnTo>
                      <a:pt x="56" y="171"/>
                    </a:lnTo>
                    <a:lnTo>
                      <a:pt x="72" y="173"/>
                    </a:lnTo>
                    <a:lnTo>
                      <a:pt x="90" y="174"/>
                    </a:lnTo>
                    <a:lnTo>
                      <a:pt x="106" y="175"/>
                    </a:lnTo>
                    <a:lnTo>
                      <a:pt x="123" y="174"/>
                    </a:lnTo>
                    <a:lnTo>
                      <a:pt x="140" y="173"/>
                    </a:lnTo>
                    <a:lnTo>
                      <a:pt x="157" y="171"/>
                    </a:lnTo>
                    <a:lnTo>
                      <a:pt x="173" y="168"/>
                    </a:lnTo>
                    <a:lnTo>
                      <a:pt x="173" y="168"/>
                    </a:lnTo>
                    <a:lnTo>
                      <a:pt x="176" y="167"/>
                    </a:lnTo>
                    <a:lnTo>
                      <a:pt x="178" y="165"/>
                    </a:lnTo>
                    <a:lnTo>
                      <a:pt x="179" y="162"/>
                    </a:lnTo>
                    <a:lnTo>
                      <a:pt x="179" y="158"/>
                    </a:lnTo>
                    <a:lnTo>
                      <a:pt x="179" y="158"/>
                    </a:lnTo>
                    <a:lnTo>
                      <a:pt x="178" y="156"/>
                    </a:lnTo>
                    <a:lnTo>
                      <a:pt x="176" y="153"/>
                    </a:lnTo>
                    <a:lnTo>
                      <a:pt x="176" y="153"/>
                    </a:lnTo>
                    <a:lnTo>
                      <a:pt x="180" y="151"/>
                    </a:lnTo>
                    <a:lnTo>
                      <a:pt x="185" y="149"/>
                    </a:lnTo>
                    <a:lnTo>
                      <a:pt x="187" y="146"/>
                    </a:lnTo>
                    <a:lnTo>
                      <a:pt x="189" y="142"/>
                    </a:lnTo>
                    <a:lnTo>
                      <a:pt x="189" y="142"/>
                    </a:lnTo>
                    <a:lnTo>
                      <a:pt x="194" y="120"/>
                    </a:lnTo>
                    <a:lnTo>
                      <a:pt x="204" y="120"/>
                    </a:lnTo>
                    <a:lnTo>
                      <a:pt x="204" y="120"/>
                    </a:lnTo>
                    <a:lnTo>
                      <a:pt x="207" y="119"/>
                    </a:lnTo>
                    <a:lnTo>
                      <a:pt x="210" y="118"/>
                    </a:lnTo>
                    <a:lnTo>
                      <a:pt x="211" y="115"/>
                    </a:lnTo>
                    <a:lnTo>
                      <a:pt x="212" y="112"/>
                    </a:lnTo>
                    <a:lnTo>
                      <a:pt x="212" y="112"/>
                    </a:lnTo>
                    <a:lnTo>
                      <a:pt x="211" y="109"/>
                    </a:lnTo>
                    <a:lnTo>
                      <a:pt x="210" y="107"/>
                    </a:lnTo>
                    <a:lnTo>
                      <a:pt x="207" y="105"/>
                    </a:lnTo>
                    <a:lnTo>
                      <a:pt x="204" y="105"/>
                    </a:lnTo>
                    <a:lnTo>
                      <a:pt x="181" y="105"/>
                    </a:lnTo>
                    <a:lnTo>
                      <a:pt x="181" y="105"/>
                    </a:lnTo>
                    <a:lnTo>
                      <a:pt x="178" y="105"/>
                    </a:lnTo>
                    <a:lnTo>
                      <a:pt x="175" y="107"/>
                    </a:lnTo>
                    <a:lnTo>
                      <a:pt x="174" y="109"/>
                    </a:lnTo>
                    <a:lnTo>
                      <a:pt x="173" y="112"/>
                    </a:lnTo>
                    <a:lnTo>
                      <a:pt x="173" y="112"/>
                    </a:lnTo>
                    <a:lnTo>
                      <a:pt x="174" y="115"/>
                    </a:lnTo>
                    <a:lnTo>
                      <a:pt x="175" y="118"/>
                    </a:lnTo>
                    <a:lnTo>
                      <a:pt x="178" y="119"/>
                    </a:lnTo>
                    <a:lnTo>
                      <a:pt x="181" y="120"/>
                    </a:lnTo>
                    <a:lnTo>
                      <a:pt x="182" y="120"/>
                    </a:lnTo>
                    <a:lnTo>
                      <a:pt x="182" y="120"/>
                    </a:lnTo>
                    <a:lnTo>
                      <a:pt x="177" y="140"/>
                    </a:lnTo>
                    <a:lnTo>
                      <a:pt x="177" y="140"/>
                    </a:lnTo>
                    <a:lnTo>
                      <a:pt x="176" y="142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58" y="143"/>
                    </a:lnTo>
                    <a:lnTo>
                      <a:pt x="158" y="143"/>
                    </a:lnTo>
                    <a:lnTo>
                      <a:pt x="159" y="133"/>
                    </a:lnTo>
                    <a:lnTo>
                      <a:pt x="161" y="122"/>
                    </a:lnTo>
                    <a:lnTo>
                      <a:pt x="165" y="106"/>
                    </a:lnTo>
                    <a:lnTo>
                      <a:pt x="170" y="91"/>
                    </a:lnTo>
                    <a:lnTo>
                      <a:pt x="174" y="76"/>
                    </a:lnTo>
                    <a:lnTo>
                      <a:pt x="174" y="76"/>
                    </a:lnTo>
                    <a:lnTo>
                      <a:pt x="176" y="58"/>
                    </a:lnTo>
                    <a:lnTo>
                      <a:pt x="176" y="49"/>
                    </a:lnTo>
                    <a:lnTo>
                      <a:pt x="175" y="42"/>
                    </a:lnTo>
                    <a:lnTo>
                      <a:pt x="174" y="35"/>
                    </a:lnTo>
                    <a:lnTo>
                      <a:pt x="173" y="29"/>
                    </a:lnTo>
                    <a:lnTo>
                      <a:pt x="170" y="24"/>
                    </a:lnTo>
                    <a:lnTo>
                      <a:pt x="167" y="19"/>
                    </a:lnTo>
                    <a:lnTo>
                      <a:pt x="163" y="14"/>
                    </a:lnTo>
                    <a:lnTo>
                      <a:pt x="158" y="10"/>
                    </a:lnTo>
                    <a:lnTo>
                      <a:pt x="152" y="7"/>
                    </a:lnTo>
                    <a:lnTo>
                      <a:pt x="145" y="5"/>
                    </a:lnTo>
                    <a:lnTo>
                      <a:pt x="137" y="3"/>
                    </a:lnTo>
                    <a:lnTo>
                      <a:pt x="128" y="1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95" y="1"/>
                    </a:lnTo>
                    <a:lnTo>
                      <a:pt x="85" y="1"/>
                    </a:lnTo>
                    <a:lnTo>
                      <a:pt x="75" y="3"/>
                    </a:lnTo>
                    <a:lnTo>
                      <a:pt x="67" y="5"/>
                    </a:lnTo>
                    <a:lnTo>
                      <a:pt x="61" y="8"/>
                    </a:lnTo>
                    <a:lnTo>
                      <a:pt x="55" y="11"/>
                    </a:lnTo>
                    <a:lnTo>
                      <a:pt x="50" y="16"/>
                    </a:lnTo>
                    <a:lnTo>
                      <a:pt x="46" y="21"/>
                    </a:lnTo>
                    <a:lnTo>
                      <a:pt x="43" y="25"/>
                    </a:lnTo>
                    <a:lnTo>
                      <a:pt x="41" y="31"/>
                    </a:lnTo>
                    <a:lnTo>
                      <a:pt x="38" y="37"/>
                    </a:lnTo>
                    <a:lnTo>
                      <a:pt x="37" y="44"/>
                    </a:lnTo>
                    <a:lnTo>
                      <a:pt x="37" y="59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3" y="91"/>
                    </a:lnTo>
                    <a:lnTo>
                      <a:pt x="47" y="105"/>
                    </a:lnTo>
                    <a:lnTo>
                      <a:pt x="52" y="120"/>
                    </a:lnTo>
                    <a:lnTo>
                      <a:pt x="55" y="1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4" name="Freeform 309"/>
              <p:cNvSpPr>
                <a:spLocks/>
              </p:cNvSpPr>
              <p:nvPr/>
            </p:nvSpPr>
            <p:spPr bwMode="auto">
              <a:xfrm>
                <a:off x="378" y="537"/>
                <a:ext cx="172" cy="76"/>
              </a:xfrm>
              <a:custGeom>
                <a:avLst/>
                <a:gdLst>
                  <a:gd name="T0" fmla="*/ 172 w 172"/>
                  <a:gd name="T1" fmla="*/ 76 h 76"/>
                  <a:gd name="T2" fmla="*/ 172 w 172"/>
                  <a:gd name="T3" fmla="*/ 47 h 76"/>
                  <a:gd name="T4" fmla="*/ 166 w 172"/>
                  <a:gd name="T5" fmla="*/ 47 h 76"/>
                  <a:gd name="T6" fmla="*/ 166 w 172"/>
                  <a:gd name="T7" fmla="*/ 47 h 76"/>
                  <a:gd name="T8" fmla="*/ 157 w 172"/>
                  <a:gd name="T9" fmla="*/ 41 h 76"/>
                  <a:gd name="T10" fmla="*/ 143 w 172"/>
                  <a:gd name="T11" fmla="*/ 32 h 76"/>
                  <a:gd name="T12" fmla="*/ 134 w 172"/>
                  <a:gd name="T13" fmla="*/ 28 h 76"/>
                  <a:gd name="T14" fmla="*/ 123 w 172"/>
                  <a:gd name="T15" fmla="*/ 24 h 76"/>
                  <a:gd name="T16" fmla="*/ 112 w 172"/>
                  <a:gd name="T17" fmla="*/ 21 h 76"/>
                  <a:gd name="T18" fmla="*/ 101 w 172"/>
                  <a:gd name="T19" fmla="*/ 19 h 76"/>
                  <a:gd name="T20" fmla="*/ 101 w 172"/>
                  <a:gd name="T21" fmla="*/ 19 h 76"/>
                  <a:gd name="T22" fmla="*/ 101 w 172"/>
                  <a:gd name="T23" fmla="*/ 18 h 76"/>
                  <a:gd name="T24" fmla="*/ 101 w 172"/>
                  <a:gd name="T25" fmla="*/ 18 h 76"/>
                  <a:gd name="T26" fmla="*/ 100 w 172"/>
                  <a:gd name="T27" fmla="*/ 13 h 76"/>
                  <a:gd name="T28" fmla="*/ 98 w 172"/>
                  <a:gd name="T29" fmla="*/ 9 h 76"/>
                  <a:gd name="T30" fmla="*/ 96 w 172"/>
                  <a:gd name="T31" fmla="*/ 6 h 76"/>
                  <a:gd name="T32" fmla="*/ 92 w 172"/>
                  <a:gd name="T33" fmla="*/ 4 h 76"/>
                  <a:gd name="T34" fmla="*/ 92 w 172"/>
                  <a:gd name="T35" fmla="*/ 0 h 76"/>
                  <a:gd name="T36" fmla="*/ 79 w 172"/>
                  <a:gd name="T37" fmla="*/ 0 h 76"/>
                  <a:gd name="T38" fmla="*/ 79 w 172"/>
                  <a:gd name="T39" fmla="*/ 4 h 76"/>
                  <a:gd name="T40" fmla="*/ 79 w 172"/>
                  <a:gd name="T41" fmla="*/ 4 h 76"/>
                  <a:gd name="T42" fmla="*/ 77 w 172"/>
                  <a:gd name="T43" fmla="*/ 6 h 76"/>
                  <a:gd name="T44" fmla="*/ 74 w 172"/>
                  <a:gd name="T45" fmla="*/ 8 h 76"/>
                  <a:gd name="T46" fmla="*/ 73 w 172"/>
                  <a:gd name="T47" fmla="*/ 10 h 76"/>
                  <a:gd name="T48" fmla="*/ 71 w 172"/>
                  <a:gd name="T49" fmla="*/ 13 h 76"/>
                  <a:gd name="T50" fmla="*/ 71 w 172"/>
                  <a:gd name="T51" fmla="*/ 13 h 76"/>
                  <a:gd name="T52" fmla="*/ 78 w 172"/>
                  <a:gd name="T53" fmla="*/ 13 h 76"/>
                  <a:gd name="T54" fmla="*/ 78 w 172"/>
                  <a:gd name="T55" fmla="*/ 13 h 76"/>
                  <a:gd name="T56" fmla="*/ 80 w 172"/>
                  <a:gd name="T57" fmla="*/ 13 h 76"/>
                  <a:gd name="T58" fmla="*/ 80 w 172"/>
                  <a:gd name="T59" fmla="*/ 16 h 76"/>
                  <a:gd name="T60" fmla="*/ 80 w 172"/>
                  <a:gd name="T61" fmla="*/ 16 h 76"/>
                  <a:gd name="T62" fmla="*/ 80 w 172"/>
                  <a:gd name="T63" fmla="*/ 18 h 76"/>
                  <a:gd name="T64" fmla="*/ 78 w 172"/>
                  <a:gd name="T65" fmla="*/ 19 h 76"/>
                  <a:gd name="T66" fmla="*/ 78 w 172"/>
                  <a:gd name="T67" fmla="*/ 19 h 76"/>
                  <a:gd name="T68" fmla="*/ 70 w 172"/>
                  <a:gd name="T69" fmla="*/ 19 h 76"/>
                  <a:gd name="T70" fmla="*/ 70 w 172"/>
                  <a:gd name="T71" fmla="*/ 19 h 76"/>
                  <a:gd name="T72" fmla="*/ 59 w 172"/>
                  <a:gd name="T73" fmla="*/ 21 h 76"/>
                  <a:gd name="T74" fmla="*/ 48 w 172"/>
                  <a:gd name="T75" fmla="*/ 24 h 76"/>
                  <a:gd name="T76" fmla="*/ 38 w 172"/>
                  <a:gd name="T77" fmla="*/ 28 h 76"/>
                  <a:gd name="T78" fmla="*/ 29 w 172"/>
                  <a:gd name="T79" fmla="*/ 32 h 76"/>
                  <a:gd name="T80" fmla="*/ 13 w 172"/>
                  <a:gd name="T81" fmla="*/ 41 h 76"/>
                  <a:gd name="T82" fmla="*/ 6 w 172"/>
                  <a:gd name="T83" fmla="*/ 47 h 76"/>
                  <a:gd name="T84" fmla="*/ 0 w 172"/>
                  <a:gd name="T85" fmla="*/ 47 h 76"/>
                  <a:gd name="T86" fmla="*/ 0 w 172"/>
                  <a:gd name="T8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2" h="76">
                    <a:moveTo>
                      <a:pt x="172" y="76"/>
                    </a:moveTo>
                    <a:lnTo>
                      <a:pt x="172" y="47"/>
                    </a:lnTo>
                    <a:lnTo>
                      <a:pt x="166" y="47"/>
                    </a:lnTo>
                    <a:lnTo>
                      <a:pt x="166" y="47"/>
                    </a:lnTo>
                    <a:lnTo>
                      <a:pt x="157" y="41"/>
                    </a:lnTo>
                    <a:lnTo>
                      <a:pt x="143" y="32"/>
                    </a:lnTo>
                    <a:lnTo>
                      <a:pt x="134" y="28"/>
                    </a:lnTo>
                    <a:lnTo>
                      <a:pt x="123" y="24"/>
                    </a:lnTo>
                    <a:lnTo>
                      <a:pt x="112" y="21"/>
                    </a:lnTo>
                    <a:lnTo>
                      <a:pt x="101" y="19"/>
                    </a:lnTo>
                    <a:lnTo>
                      <a:pt x="101" y="19"/>
                    </a:lnTo>
                    <a:lnTo>
                      <a:pt x="101" y="18"/>
                    </a:lnTo>
                    <a:lnTo>
                      <a:pt x="101" y="18"/>
                    </a:lnTo>
                    <a:lnTo>
                      <a:pt x="100" y="13"/>
                    </a:lnTo>
                    <a:lnTo>
                      <a:pt x="98" y="9"/>
                    </a:lnTo>
                    <a:lnTo>
                      <a:pt x="96" y="6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79" y="0"/>
                    </a:lnTo>
                    <a:lnTo>
                      <a:pt x="79" y="4"/>
                    </a:lnTo>
                    <a:lnTo>
                      <a:pt x="79" y="4"/>
                    </a:lnTo>
                    <a:lnTo>
                      <a:pt x="77" y="6"/>
                    </a:lnTo>
                    <a:lnTo>
                      <a:pt x="74" y="8"/>
                    </a:lnTo>
                    <a:lnTo>
                      <a:pt x="73" y="10"/>
                    </a:lnTo>
                    <a:lnTo>
                      <a:pt x="71" y="13"/>
                    </a:lnTo>
                    <a:lnTo>
                      <a:pt x="71" y="13"/>
                    </a:lnTo>
                    <a:lnTo>
                      <a:pt x="78" y="13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78" y="19"/>
                    </a:lnTo>
                    <a:lnTo>
                      <a:pt x="78" y="19"/>
                    </a:lnTo>
                    <a:lnTo>
                      <a:pt x="70" y="19"/>
                    </a:lnTo>
                    <a:lnTo>
                      <a:pt x="70" y="19"/>
                    </a:lnTo>
                    <a:lnTo>
                      <a:pt x="59" y="21"/>
                    </a:lnTo>
                    <a:lnTo>
                      <a:pt x="48" y="24"/>
                    </a:lnTo>
                    <a:lnTo>
                      <a:pt x="38" y="28"/>
                    </a:lnTo>
                    <a:lnTo>
                      <a:pt x="29" y="32"/>
                    </a:lnTo>
                    <a:lnTo>
                      <a:pt x="13" y="41"/>
                    </a:lnTo>
                    <a:lnTo>
                      <a:pt x="6" y="47"/>
                    </a:lnTo>
                    <a:lnTo>
                      <a:pt x="0" y="47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5" name="Freeform 310"/>
              <p:cNvSpPr>
                <a:spLocks/>
              </p:cNvSpPr>
              <p:nvPr/>
            </p:nvSpPr>
            <p:spPr bwMode="auto">
              <a:xfrm>
                <a:off x="470" y="572"/>
                <a:ext cx="60" cy="41"/>
              </a:xfrm>
              <a:custGeom>
                <a:avLst/>
                <a:gdLst>
                  <a:gd name="T0" fmla="*/ 3 w 60"/>
                  <a:gd name="T1" fmla="*/ 41 h 41"/>
                  <a:gd name="T2" fmla="*/ 3 w 60"/>
                  <a:gd name="T3" fmla="*/ 12 h 41"/>
                  <a:gd name="T4" fmla="*/ 0 w 60"/>
                  <a:gd name="T5" fmla="*/ 12 h 41"/>
                  <a:gd name="T6" fmla="*/ 0 w 60"/>
                  <a:gd name="T7" fmla="*/ 0 h 41"/>
                  <a:gd name="T8" fmla="*/ 0 w 60"/>
                  <a:gd name="T9" fmla="*/ 0 h 41"/>
                  <a:gd name="T10" fmla="*/ 1 w 60"/>
                  <a:gd name="T11" fmla="*/ 0 h 41"/>
                  <a:gd name="T12" fmla="*/ 1 w 60"/>
                  <a:gd name="T13" fmla="*/ 0 h 41"/>
                  <a:gd name="T14" fmla="*/ 12 w 60"/>
                  <a:gd name="T15" fmla="*/ 1 h 41"/>
                  <a:gd name="T16" fmla="*/ 22 w 60"/>
                  <a:gd name="T17" fmla="*/ 2 h 41"/>
                  <a:gd name="T18" fmla="*/ 31 w 60"/>
                  <a:gd name="T19" fmla="*/ 3 h 41"/>
                  <a:gd name="T20" fmla="*/ 39 w 60"/>
                  <a:gd name="T21" fmla="*/ 5 h 41"/>
                  <a:gd name="T22" fmla="*/ 51 w 60"/>
                  <a:gd name="T23" fmla="*/ 9 h 41"/>
                  <a:gd name="T24" fmla="*/ 60 w 60"/>
                  <a:gd name="T25" fmla="*/ 14 h 41"/>
                  <a:gd name="T26" fmla="*/ 60 w 60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41">
                    <a:moveTo>
                      <a:pt x="3" y="41"/>
                    </a:moveTo>
                    <a:lnTo>
                      <a:pt x="3" y="12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2" y="1"/>
                    </a:lnTo>
                    <a:lnTo>
                      <a:pt x="22" y="2"/>
                    </a:lnTo>
                    <a:lnTo>
                      <a:pt x="31" y="3"/>
                    </a:lnTo>
                    <a:lnTo>
                      <a:pt x="39" y="5"/>
                    </a:lnTo>
                    <a:lnTo>
                      <a:pt x="51" y="9"/>
                    </a:lnTo>
                    <a:lnTo>
                      <a:pt x="60" y="14"/>
                    </a:lnTo>
                    <a:lnTo>
                      <a:pt x="60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6" name="Freeform 311"/>
              <p:cNvSpPr>
                <a:spLocks/>
              </p:cNvSpPr>
              <p:nvPr/>
            </p:nvSpPr>
            <p:spPr bwMode="auto">
              <a:xfrm>
                <a:off x="398" y="572"/>
                <a:ext cx="59" cy="41"/>
              </a:xfrm>
              <a:custGeom>
                <a:avLst/>
                <a:gdLst>
                  <a:gd name="T0" fmla="*/ 0 w 59"/>
                  <a:gd name="T1" fmla="*/ 41 h 41"/>
                  <a:gd name="T2" fmla="*/ 0 w 59"/>
                  <a:gd name="T3" fmla="*/ 14 h 41"/>
                  <a:gd name="T4" fmla="*/ 0 w 59"/>
                  <a:gd name="T5" fmla="*/ 14 h 41"/>
                  <a:gd name="T6" fmla="*/ 8 w 59"/>
                  <a:gd name="T7" fmla="*/ 9 h 41"/>
                  <a:gd name="T8" fmla="*/ 20 w 59"/>
                  <a:gd name="T9" fmla="*/ 5 h 41"/>
                  <a:gd name="T10" fmla="*/ 28 w 59"/>
                  <a:gd name="T11" fmla="*/ 3 h 41"/>
                  <a:gd name="T12" fmla="*/ 38 w 59"/>
                  <a:gd name="T13" fmla="*/ 2 h 41"/>
                  <a:gd name="T14" fmla="*/ 47 w 59"/>
                  <a:gd name="T15" fmla="*/ 1 h 41"/>
                  <a:gd name="T16" fmla="*/ 58 w 59"/>
                  <a:gd name="T17" fmla="*/ 0 h 41"/>
                  <a:gd name="T18" fmla="*/ 58 w 59"/>
                  <a:gd name="T19" fmla="*/ 0 h 41"/>
                  <a:gd name="T20" fmla="*/ 59 w 59"/>
                  <a:gd name="T21" fmla="*/ 0 h 41"/>
                  <a:gd name="T22" fmla="*/ 59 w 59"/>
                  <a:gd name="T23" fmla="*/ 12 h 41"/>
                  <a:gd name="T24" fmla="*/ 56 w 59"/>
                  <a:gd name="T25" fmla="*/ 12 h 41"/>
                  <a:gd name="T26" fmla="*/ 56 w 59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41">
                    <a:moveTo>
                      <a:pt x="0" y="41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8" y="9"/>
                    </a:lnTo>
                    <a:lnTo>
                      <a:pt x="20" y="5"/>
                    </a:lnTo>
                    <a:lnTo>
                      <a:pt x="28" y="3"/>
                    </a:lnTo>
                    <a:lnTo>
                      <a:pt x="38" y="2"/>
                    </a:lnTo>
                    <a:lnTo>
                      <a:pt x="47" y="1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9" y="0"/>
                    </a:lnTo>
                    <a:lnTo>
                      <a:pt x="59" y="12"/>
                    </a:lnTo>
                    <a:lnTo>
                      <a:pt x="56" y="12"/>
                    </a:lnTo>
                    <a:lnTo>
                      <a:pt x="56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7" name="Freeform 312"/>
              <p:cNvSpPr>
                <a:spLocks noEditPoints="1"/>
              </p:cNvSpPr>
              <p:nvPr/>
            </p:nvSpPr>
            <p:spPr bwMode="auto">
              <a:xfrm>
                <a:off x="463" y="1297"/>
                <a:ext cx="187" cy="91"/>
              </a:xfrm>
              <a:custGeom>
                <a:avLst/>
                <a:gdLst>
                  <a:gd name="T0" fmla="*/ 162 w 187"/>
                  <a:gd name="T1" fmla="*/ 23 h 91"/>
                  <a:gd name="T2" fmla="*/ 159 w 187"/>
                  <a:gd name="T3" fmla="*/ 27 h 91"/>
                  <a:gd name="T4" fmla="*/ 155 w 187"/>
                  <a:gd name="T5" fmla="*/ 30 h 91"/>
                  <a:gd name="T6" fmla="*/ 148 w 187"/>
                  <a:gd name="T7" fmla="*/ 26 h 91"/>
                  <a:gd name="T8" fmla="*/ 146 w 187"/>
                  <a:gd name="T9" fmla="*/ 23 h 91"/>
                  <a:gd name="T10" fmla="*/ 142 w 187"/>
                  <a:gd name="T11" fmla="*/ 24 h 91"/>
                  <a:gd name="T12" fmla="*/ 136 w 187"/>
                  <a:gd name="T13" fmla="*/ 32 h 91"/>
                  <a:gd name="T14" fmla="*/ 130 w 187"/>
                  <a:gd name="T15" fmla="*/ 34 h 91"/>
                  <a:gd name="T16" fmla="*/ 125 w 187"/>
                  <a:gd name="T17" fmla="*/ 28 h 91"/>
                  <a:gd name="T18" fmla="*/ 120 w 187"/>
                  <a:gd name="T19" fmla="*/ 23 h 91"/>
                  <a:gd name="T20" fmla="*/ 116 w 187"/>
                  <a:gd name="T21" fmla="*/ 25 h 91"/>
                  <a:gd name="T22" fmla="*/ 111 w 187"/>
                  <a:gd name="T23" fmla="*/ 29 h 91"/>
                  <a:gd name="T24" fmla="*/ 105 w 187"/>
                  <a:gd name="T25" fmla="*/ 27 h 91"/>
                  <a:gd name="T26" fmla="*/ 101 w 187"/>
                  <a:gd name="T27" fmla="*/ 23 h 91"/>
                  <a:gd name="T28" fmla="*/ 90 w 187"/>
                  <a:gd name="T29" fmla="*/ 23 h 91"/>
                  <a:gd name="T30" fmla="*/ 88 w 187"/>
                  <a:gd name="T31" fmla="*/ 21 h 91"/>
                  <a:gd name="T32" fmla="*/ 84 w 187"/>
                  <a:gd name="T33" fmla="*/ 16 h 91"/>
                  <a:gd name="T34" fmla="*/ 79 w 187"/>
                  <a:gd name="T35" fmla="*/ 14 h 91"/>
                  <a:gd name="T36" fmla="*/ 64 w 187"/>
                  <a:gd name="T37" fmla="*/ 3 h 91"/>
                  <a:gd name="T38" fmla="*/ 47 w 187"/>
                  <a:gd name="T39" fmla="*/ 0 h 91"/>
                  <a:gd name="T40" fmla="*/ 21 w 187"/>
                  <a:gd name="T41" fmla="*/ 7 h 91"/>
                  <a:gd name="T42" fmla="*/ 4 w 187"/>
                  <a:gd name="T43" fmla="*/ 28 h 91"/>
                  <a:gd name="T44" fmla="*/ 0 w 187"/>
                  <a:gd name="T45" fmla="*/ 45 h 91"/>
                  <a:gd name="T46" fmla="*/ 9 w 187"/>
                  <a:gd name="T47" fmla="*/ 71 h 91"/>
                  <a:gd name="T48" fmla="*/ 28 w 187"/>
                  <a:gd name="T49" fmla="*/ 88 h 91"/>
                  <a:gd name="T50" fmla="*/ 47 w 187"/>
                  <a:gd name="T51" fmla="*/ 91 h 91"/>
                  <a:gd name="T52" fmla="*/ 72 w 187"/>
                  <a:gd name="T53" fmla="*/ 82 h 91"/>
                  <a:gd name="T54" fmla="*/ 81 w 187"/>
                  <a:gd name="T55" fmla="*/ 76 h 91"/>
                  <a:gd name="T56" fmla="*/ 85 w 187"/>
                  <a:gd name="T57" fmla="*/ 74 h 91"/>
                  <a:gd name="T58" fmla="*/ 88 w 187"/>
                  <a:gd name="T59" fmla="*/ 70 h 91"/>
                  <a:gd name="T60" fmla="*/ 164 w 187"/>
                  <a:gd name="T61" fmla="*/ 69 h 91"/>
                  <a:gd name="T62" fmla="*/ 172 w 187"/>
                  <a:gd name="T63" fmla="*/ 67 h 91"/>
                  <a:gd name="T64" fmla="*/ 182 w 187"/>
                  <a:gd name="T65" fmla="*/ 60 h 91"/>
                  <a:gd name="T66" fmla="*/ 187 w 187"/>
                  <a:gd name="T67" fmla="*/ 45 h 91"/>
                  <a:gd name="T68" fmla="*/ 184 w 187"/>
                  <a:gd name="T69" fmla="*/ 37 h 91"/>
                  <a:gd name="T70" fmla="*/ 177 w 187"/>
                  <a:gd name="T71" fmla="*/ 27 h 91"/>
                  <a:gd name="T72" fmla="*/ 165 w 187"/>
                  <a:gd name="T73" fmla="*/ 23 h 91"/>
                  <a:gd name="T74" fmla="*/ 19 w 187"/>
                  <a:gd name="T75" fmla="*/ 54 h 91"/>
                  <a:gd name="T76" fmla="*/ 12 w 187"/>
                  <a:gd name="T77" fmla="*/ 48 h 91"/>
                  <a:gd name="T78" fmla="*/ 12 w 187"/>
                  <a:gd name="T79" fmla="*/ 42 h 91"/>
                  <a:gd name="T80" fmla="*/ 19 w 187"/>
                  <a:gd name="T81" fmla="*/ 37 h 91"/>
                  <a:gd name="T82" fmla="*/ 25 w 187"/>
                  <a:gd name="T83" fmla="*/ 39 h 91"/>
                  <a:gd name="T84" fmla="*/ 27 w 187"/>
                  <a:gd name="T85" fmla="*/ 45 h 91"/>
                  <a:gd name="T86" fmla="*/ 22 w 187"/>
                  <a:gd name="T87" fmla="*/ 5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91">
                    <a:moveTo>
                      <a:pt x="165" y="23"/>
                    </a:moveTo>
                    <a:lnTo>
                      <a:pt x="165" y="23"/>
                    </a:lnTo>
                    <a:lnTo>
                      <a:pt x="162" y="23"/>
                    </a:lnTo>
                    <a:lnTo>
                      <a:pt x="161" y="25"/>
                    </a:lnTo>
                    <a:lnTo>
                      <a:pt x="161" y="25"/>
                    </a:lnTo>
                    <a:lnTo>
                      <a:pt x="159" y="27"/>
                    </a:lnTo>
                    <a:lnTo>
                      <a:pt x="159" y="27"/>
                    </a:lnTo>
                    <a:lnTo>
                      <a:pt x="157" y="29"/>
                    </a:lnTo>
                    <a:lnTo>
                      <a:pt x="155" y="30"/>
                    </a:lnTo>
                    <a:lnTo>
                      <a:pt x="152" y="29"/>
                    </a:lnTo>
                    <a:lnTo>
                      <a:pt x="149" y="27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47" y="24"/>
                    </a:lnTo>
                    <a:lnTo>
                      <a:pt x="146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42" y="24"/>
                    </a:lnTo>
                    <a:lnTo>
                      <a:pt x="140" y="26"/>
                    </a:lnTo>
                    <a:lnTo>
                      <a:pt x="136" y="32"/>
                    </a:lnTo>
                    <a:lnTo>
                      <a:pt x="136" y="32"/>
                    </a:lnTo>
                    <a:lnTo>
                      <a:pt x="134" y="34"/>
                    </a:lnTo>
                    <a:lnTo>
                      <a:pt x="132" y="34"/>
                    </a:lnTo>
                    <a:lnTo>
                      <a:pt x="130" y="34"/>
                    </a:lnTo>
                    <a:lnTo>
                      <a:pt x="128" y="32"/>
                    </a:lnTo>
                    <a:lnTo>
                      <a:pt x="125" y="28"/>
                    </a:lnTo>
                    <a:lnTo>
                      <a:pt x="125" y="28"/>
                    </a:lnTo>
                    <a:lnTo>
                      <a:pt x="122" y="24"/>
                    </a:lnTo>
                    <a:lnTo>
                      <a:pt x="121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17" y="23"/>
                    </a:lnTo>
                    <a:lnTo>
                      <a:pt x="116" y="25"/>
                    </a:lnTo>
                    <a:lnTo>
                      <a:pt x="113" y="27"/>
                    </a:lnTo>
                    <a:lnTo>
                      <a:pt x="113" y="27"/>
                    </a:lnTo>
                    <a:lnTo>
                      <a:pt x="111" y="29"/>
                    </a:lnTo>
                    <a:lnTo>
                      <a:pt x="109" y="30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9" y="23"/>
                    </a:lnTo>
                    <a:lnTo>
                      <a:pt x="90" y="23"/>
                    </a:lnTo>
                    <a:lnTo>
                      <a:pt x="90" y="23"/>
                    </a:lnTo>
                    <a:lnTo>
                      <a:pt x="88" y="22"/>
                    </a:lnTo>
                    <a:lnTo>
                      <a:pt x="88" y="21"/>
                    </a:lnTo>
                    <a:lnTo>
                      <a:pt x="88" y="21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79" y="14"/>
                    </a:lnTo>
                    <a:lnTo>
                      <a:pt x="79" y="14"/>
                    </a:lnTo>
                    <a:lnTo>
                      <a:pt x="71" y="7"/>
                    </a:lnTo>
                    <a:lnTo>
                      <a:pt x="64" y="3"/>
                    </a:lnTo>
                    <a:lnTo>
                      <a:pt x="55" y="1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37" y="1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9" y="20"/>
                    </a:lnTo>
                    <a:lnTo>
                      <a:pt x="4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" y="55"/>
                    </a:lnTo>
                    <a:lnTo>
                      <a:pt x="4" y="63"/>
                    </a:lnTo>
                    <a:lnTo>
                      <a:pt x="9" y="71"/>
                    </a:lnTo>
                    <a:lnTo>
                      <a:pt x="14" y="77"/>
                    </a:lnTo>
                    <a:lnTo>
                      <a:pt x="21" y="83"/>
                    </a:lnTo>
                    <a:lnTo>
                      <a:pt x="28" y="88"/>
                    </a:lnTo>
                    <a:lnTo>
                      <a:pt x="37" y="91"/>
                    </a:lnTo>
                    <a:lnTo>
                      <a:pt x="47" y="91"/>
                    </a:lnTo>
                    <a:lnTo>
                      <a:pt x="47" y="91"/>
                    </a:lnTo>
                    <a:lnTo>
                      <a:pt x="56" y="90"/>
                    </a:lnTo>
                    <a:lnTo>
                      <a:pt x="64" y="88"/>
                    </a:lnTo>
                    <a:lnTo>
                      <a:pt x="72" y="82"/>
                    </a:lnTo>
                    <a:lnTo>
                      <a:pt x="79" y="77"/>
                    </a:lnTo>
                    <a:lnTo>
                      <a:pt x="79" y="77"/>
                    </a:lnTo>
                    <a:lnTo>
                      <a:pt x="81" y="76"/>
                    </a:lnTo>
                    <a:lnTo>
                      <a:pt x="81" y="76"/>
                    </a:lnTo>
                    <a:lnTo>
                      <a:pt x="84" y="75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88" y="70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90" y="69"/>
                    </a:lnTo>
                    <a:lnTo>
                      <a:pt x="164" y="69"/>
                    </a:lnTo>
                    <a:lnTo>
                      <a:pt x="164" y="69"/>
                    </a:lnTo>
                    <a:lnTo>
                      <a:pt x="168" y="68"/>
                    </a:lnTo>
                    <a:lnTo>
                      <a:pt x="172" y="67"/>
                    </a:lnTo>
                    <a:lnTo>
                      <a:pt x="176" y="65"/>
                    </a:lnTo>
                    <a:lnTo>
                      <a:pt x="179" y="63"/>
                    </a:lnTo>
                    <a:lnTo>
                      <a:pt x="182" y="60"/>
                    </a:lnTo>
                    <a:lnTo>
                      <a:pt x="184" y="56"/>
                    </a:lnTo>
                    <a:lnTo>
                      <a:pt x="187" y="51"/>
                    </a:lnTo>
                    <a:lnTo>
                      <a:pt x="187" y="45"/>
                    </a:lnTo>
                    <a:lnTo>
                      <a:pt x="187" y="45"/>
                    </a:lnTo>
                    <a:lnTo>
                      <a:pt x="187" y="41"/>
                    </a:lnTo>
                    <a:lnTo>
                      <a:pt x="184" y="37"/>
                    </a:lnTo>
                    <a:lnTo>
                      <a:pt x="182" y="33"/>
                    </a:lnTo>
                    <a:lnTo>
                      <a:pt x="180" y="30"/>
                    </a:lnTo>
                    <a:lnTo>
                      <a:pt x="177" y="27"/>
                    </a:lnTo>
                    <a:lnTo>
                      <a:pt x="173" y="25"/>
                    </a:lnTo>
                    <a:lnTo>
                      <a:pt x="169" y="23"/>
                    </a:lnTo>
                    <a:lnTo>
                      <a:pt x="165" y="23"/>
                    </a:lnTo>
                    <a:lnTo>
                      <a:pt x="165" y="23"/>
                    </a:lnTo>
                    <a:close/>
                    <a:moveTo>
                      <a:pt x="19" y="54"/>
                    </a:moveTo>
                    <a:lnTo>
                      <a:pt x="19" y="54"/>
                    </a:lnTo>
                    <a:lnTo>
                      <a:pt x="16" y="53"/>
                    </a:lnTo>
                    <a:lnTo>
                      <a:pt x="14" y="52"/>
                    </a:lnTo>
                    <a:lnTo>
                      <a:pt x="12" y="48"/>
                    </a:lnTo>
                    <a:lnTo>
                      <a:pt x="11" y="45"/>
                    </a:lnTo>
                    <a:lnTo>
                      <a:pt x="11" y="45"/>
                    </a:lnTo>
                    <a:lnTo>
                      <a:pt x="12" y="42"/>
                    </a:lnTo>
                    <a:lnTo>
                      <a:pt x="14" y="39"/>
                    </a:lnTo>
                    <a:lnTo>
                      <a:pt x="16" y="38"/>
                    </a:lnTo>
                    <a:lnTo>
                      <a:pt x="19" y="37"/>
                    </a:lnTo>
                    <a:lnTo>
                      <a:pt x="19" y="37"/>
                    </a:lnTo>
                    <a:lnTo>
                      <a:pt x="22" y="38"/>
                    </a:lnTo>
                    <a:lnTo>
                      <a:pt x="25" y="39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7" y="45"/>
                    </a:lnTo>
                    <a:lnTo>
                      <a:pt x="27" y="48"/>
                    </a:lnTo>
                    <a:lnTo>
                      <a:pt x="25" y="52"/>
                    </a:lnTo>
                    <a:lnTo>
                      <a:pt x="22" y="53"/>
                    </a:lnTo>
                    <a:lnTo>
                      <a:pt x="19" y="54"/>
                    </a:lnTo>
                    <a:lnTo>
                      <a:pt x="19" y="54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8" name="Freeform 313"/>
              <p:cNvSpPr>
                <a:spLocks/>
              </p:cNvSpPr>
              <p:nvPr/>
            </p:nvSpPr>
            <p:spPr bwMode="auto">
              <a:xfrm>
                <a:off x="492" y="1470"/>
                <a:ext cx="120" cy="54"/>
              </a:xfrm>
              <a:custGeom>
                <a:avLst/>
                <a:gdLst>
                  <a:gd name="T0" fmla="*/ 0 w 120"/>
                  <a:gd name="T1" fmla="*/ 5 h 54"/>
                  <a:gd name="T2" fmla="*/ 0 w 120"/>
                  <a:gd name="T3" fmla="*/ 54 h 54"/>
                  <a:gd name="T4" fmla="*/ 27 w 120"/>
                  <a:gd name="T5" fmla="*/ 54 h 54"/>
                  <a:gd name="T6" fmla="*/ 27 w 120"/>
                  <a:gd name="T7" fmla="*/ 0 h 54"/>
                  <a:gd name="T8" fmla="*/ 58 w 120"/>
                  <a:gd name="T9" fmla="*/ 0 h 54"/>
                  <a:gd name="T10" fmla="*/ 58 w 120"/>
                  <a:gd name="T11" fmla="*/ 54 h 54"/>
                  <a:gd name="T12" fmla="*/ 120 w 120"/>
                  <a:gd name="T13" fmla="*/ 54 h 54"/>
                  <a:gd name="T14" fmla="*/ 120 w 120"/>
                  <a:gd name="T1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54">
                    <a:moveTo>
                      <a:pt x="0" y="5"/>
                    </a:moveTo>
                    <a:lnTo>
                      <a:pt x="0" y="54"/>
                    </a:lnTo>
                    <a:lnTo>
                      <a:pt x="27" y="54"/>
                    </a:lnTo>
                    <a:lnTo>
                      <a:pt x="27" y="0"/>
                    </a:lnTo>
                    <a:lnTo>
                      <a:pt x="58" y="0"/>
                    </a:lnTo>
                    <a:lnTo>
                      <a:pt x="58" y="54"/>
                    </a:lnTo>
                    <a:lnTo>
                      <a:pt x="120" y="54"/>
                    </a:lnTo>
                    <a:lnTo>
                      <a:pt x="120" y="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79" name="Freeform 314"/>
              <p:cNvSpPr>
                <a:spLocks/>
              </p:cNvSpPr>
              <p:nvPr/>
            </p:nvSpPr>
            <p:spPr bwMode="auto">
              <a:xfrm>
                <a:off x="480" y="1401"/>
                <a:ext cx="144" cy="68"/>
              </a:xfrm>
              <a:custGeom>
                <a:avLst/>
                <a:gdLst>
                  <a:gd name="T0" fmla="*/ 144 w 144"/>
                  <a:gd name="T1" fmla="*/ 68 h 68"/>
                  <a:gd name="T2" fmla="*/ 121 w 144"/>
                  <a:gd name="T3" fmla="*/ 46 h 68"/>
                  <a:gd name="T4" fmla="*/ 121 w 144"/>
                  <a:gd name="T5" fmla="*/ 15 h 68"/>
                  <a:gd name="T6" fmla="*/ 102 w 144"/>
                  <a:gd name="T7" fmla="*/ 15 h 68"/>
                  <a:gd name="T8" fmla="*/ 102 w 144"/>
                  <a:gd name="T9" fmla="*/ 28 h 68"/>
                  <a:gd name="T10" fmla="*/ 72 w 144"/>
                  <a:gd name="T11" fmla="*/ 0 h 68"/>
                  <a:gd name="T12" fmla="*/ 0 w 144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68">
                    <a:moveTo>
                      <a:pt x="144" y="68"/>
                    </a:moveTo>
                    <a:lnTo>
                      <a:pt x="121" y="46"/>
                    </a:lnTo>
                    <a:lnTo>
                      <a:pt x="121" y="15"/>
                    </a:lnTo>
                    <a:lnTo>
                      <a:pt x="102" y="15"/>
                    </a:lnTo>
                    <a:lnTo>
                      <a:pt x="102" y="28"/>
                    </a:lnTo>
                    <a:lnTo>
                      <a:pt x="72" y="0"/>
                    </a:lnTo>
                    <a:lnTo>
                      <a:pt x="0" y="6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0" name="Rectangle 315"/>
              <p:cNvSpPr>
                <a:spLocks noChangeArrowheads="1"/>
              </p:cNvSpPr>
              <p:nvPr/>
            </p:nvSpPr>
            <p:spPr bwMode="auto">
              <a:xfrm>
                <a:off x="565" y="1470"/>
                <a:ext cx="22" cy="24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1" name="Freeform 316"/>
              <p:cNvSpPr>
                <a:spLocks/>
              </p:cNvSpPr>
              <p:nvPr/>
            </p:nvSpPr>
            <p:spPr bwMode="auto">
              <a:xfrm>
                <a:off x="811" y="802"/>
                <a:ext cx="136" cy="61"/>
              </a:xfrm>
              <a:custGeom>
                <a:avLst/>
                <a:gdLst>
                  <a:gd name="T0" fmla="*/ 0 w 136"/>
                  <a:gd name="T1" fmla="*/ 6 h 61"/>
                  <a:gd name="T2" fmla="*/ 0 w 136"/>
                  <a:gd name="T3" fmla="*/ 61 h 61"/>
                  <a:gd name="T4" fmla="*/ 31 w 136"/>
                  <a:gd name="T5" fmla="*/ 61 h 61"/>
                  <a:gd name="T6" fmla="*/ 31 w 136"/>
                  <a:gd name="T7" fmla="*/ 0 h 61"/>
                  <a:gd name="T8" fmla="*/ 65 w 136"/>
                  <a:gd name="T9" fmla="*/ 0 h 61"/>
                  <a:gd name="T10" fmla="*/ 65 w 136"/>
                  <a:gd name="T11" fmla="*/ 61 h 61"/>
                  <a:gd name="T12" fmla="*/ 136 w 136"/>
                  <a:gd name="T13" fmla="*/ 61 h 61"/>
                  <a:gd name="T14" fmla="*/ 136 w 136"/>
                  <a:gd name="T15" fmla="*/ 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6" h="61">
                    <a:moveTo>
                      <a:pt x="0" y="6"/>
                    </a:moveTo>
                    <a:lnTo>
                      <a:pt x="0" y="61"/>
                    </a:lnTo>
                    <a:lnTo>
                      <a:pt x="31" y="61"/>
                    </a:lnTo>
                    <a:lnTo>
                      <a:pt x="31" y="0"/>
                    </a:lnTo>
                    <a:lnTo>
                      <a:pt x="65" y="0"/>
                    </a:lnTo>
                    <a:lnTo>
                      <a:pt x="65" y="61"/>
                    </a:lnTo>
                    <a:lnTo>
                      <a:pt x="136" y="61"/>
                    </a:lnTo>
                    <a:lnTo>
                      <a:pt x="136" y="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2" name="Freeform 317"/>
              <p:cNvSpPr>
                <a:spLocks/>
              </p:cNvSpPr>
              <p:nvPr/>
            </p:nvSpPr>
            <p:spPr bwMode="auto">
              <a:xfrm>
                <a:off x="799" y="725"/>
                <a:ext cx="160" cy="76"/>
              </a:xfrm>
              <a:custGeom>
                <a:avLst/>
                <a:gdLst>
                  <a:gd name="T0" fmla="*/ 160 w 160"/>
                  <a:gd name="T1" fmla="*/ 76 h 76"/>
                  <a:gd name="T2" fmla="*/ 134 w 160"/>
                  <a:gd name="T3" fmla="*/ 52 h 76"/>
                  <a:gd name="T4" fmla="*/ 134 w 160"/>
                  <a:gd name="T5" fmla="*/ 17 h 76"/>
                  <a:gd name="T6" fmla="*/ 113 w 160"/>
                  <a:gd name="T7" fmla="*/ 17 h 76"/>
                  <a:gd name="T8" fmla="*/ 113 w 160"/>
                  <a:gd name="T9" fmla="*/ 31 h 76"/>
                  <a:gd name="T10" fmla="*/ 80 w 160"/>
                  <a:gd name="T11" fmla="*/ 0 h 76"/>
                  <a:gd name="T12" fmla="*/ 0 w 160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76">
                    <a:moveTo>
                      <a:pt x="160" y="76"/>
                    </a:moveTo>
                    <a:lnTo>
                      <a:pt x="134" y="52"/>
                    </a:lnTo>
                    <a:lnTo>
                      <a:pt x="134" y="17"/>
                    </a:lnTo>
                    <a:lnTo>
                      <a:pt x="113" y="17"/>
                    </a:lnTo>
                    <a:lnTo>
                      <a:pt x="113" y="31"/>
                    </a:lnTo>
                    <a:lnTo>
                      <a:pt x="80" y="0"/>
                    </a:lnTo>
                    <a:lnTo>
                      <a:pt x="0" y="7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3" name="Rectangle 318"/>
              <p:cNvSpPr>
                <a:spLocks noChangeArrowheads="1"/>
              </p:cNvSpPr>
              <p:nvPr/>
            </p:nvSpPr>
            <p:spPr bwMode="auto">
              <a:xfrm>
                <a:off x="893" y="801"/>
                <a:ext cx="25" cy="27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4" name="Line 319"/>
              <p:cNvSpPr>
                <a:spLocks noChangeShapeType="1"/>
              </p:cNvSpPr>
              <p:nvPr/>
            </p:nvSpPr>
            <p:spPr bwMode="auto">
              <a:xfrm>
                <a:off x="824" y="930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5" name="Freeform 320"/>
              <p:cNvSpPr>
                <a:spLocks/>
              </p:cNvSpPr>
              <p:nvPr/>
            </p:nvSpPr>
            <p:spPr bwMode="auto">
              <a:xfrm>
                <a:off x="766" y="887"/>
                <a:ext cx="59" cy="41"/>
              </a:xfrm>
              <a:custGeom>
                <a:avLst/>
                <a:gdLst>
                  <a:gd name="T0" fmla="*/ 0 w 59"/>
                  <a:gd name="T1" fmla="*/ 6 h 41"/>
                  <a:gd name="T2" fmla="*/ 0 w 59"/>
                  <a:gd name="T3" fmla="*/ 6 h 41"/>
                  <a:gd name="T4" fmla="*/ 1 w 59"/>
                  <a:gd name="T5" fmla="*/ 4 h 41"/>
                  <a:gd name="T6" fmla="*/ 3 w 59"/>
                  <a:gd name="T7" fmla="*/ 2 h 41"/>
                  <a:gd name="T8" fmla="*/ 3 w 59"/>
                  <a:gd name="T9" fmla="*/ 2 h 41"/>
                  <a:gd name="T10" fmla="*/ 6 w 59"/>
                  <a:gd name="T11" fmla="*/ 0 h 41"/>
                  <a:gd name="T12" fmla="*/ 10 w 59"/>
                  <a:gd name="T13" fmla="*/ 0 h 41"/>
                  <a:gd name="T14" fmla="*/ 14 w 59"/>
                  <a:gd name="T15" fmla="*/ 0 h 41"/>
                  <a:gd name="T16" fmla="*/ 17 w 59"/>
                  <a:gd name="T17" fmla="*/ 3 h 41"/>
                  <a:gd name="T18" fmla="*/ 17 w 59"/>
                  <a:gd name="T19" fmla="*/ 3 h 41"/>
                  <a:gd name="T20" fmla="*/ 59 w 59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1">
                    <a:moveTo>
                      <a:pt x="0" y="6"/>
                    </a:moveTo>
                    <a:lnTo>
                      <a:pt x="0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59" y="4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6" name="Freeform 321"/>
              <p:cNvSpPr>
                <a:spLocks/>
              </p:cNvSpPr>
              <p:nvPr/>
            </p:nvSpPr>
            <p:spPr bwMode="auto">
              <a:xfrm>
                <a:off x="797" y="891"/>
                <a:ext cx="49" cy="34"/>
              </a:xfrm>
              <a:custGeom>
                <a:avLst/>
                <a:gdLst>
                  <a:gd name="T0" fmla="*/ 49 w 49"/>
                  <a:gd name="T1" fmla="*/ 34 h 34"/>
                  <a:gd name="T2" fmla="*/ 49 w 49"/>
                  <a:gd name="T3" fmla="*/ 34 h 34"/>
                  <a:gd name="T4" fmla="*/ 15 w 49"/>
                  <a:gd name="T5" fmla="*/ 3 h 34"/>
                  <a:gd name="T6" fmla="*/ 15 w 49"/>
                  <a:gd name="T7" fmla="*/ 3 h 34"/>
                  <a:gd name="T8" fmla="*/ 11 w 49"/>
                  <a:gd name="T9" fmla="*/ 1 h 34"/>
                  <a:gd name="T10" fmla="*/ 7 w 49"/>
                  <a:gd name="T11" fmla="*/ 0 h 34"/>
                  <a:gd name="T12" fmla="*/ 4 w 49"/>
                  <a:gd name="T13" fmla="*/ 0 h 34"/>
                  <a:gd name="T14" fmla="*/ 0 w 49"/>
                  <a:gd name="T15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34">
                    <a:moveTo>
                      <a:pt x="49" y="34"/>
                    </a:moveTo>
                    <a:lnTo>
                      <a:pt x="49" y="34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7" name="Freeform 322"/>
              <p:cNvSpPr>
                <a:spLocks/>
              </p:cNvSpPr>
              <p:nvPr/>
            </p:nvSpPr>
            <p:spPr bwMode="auto">
              <a:xfrm>
                <a:off x="852" y="901"/>
                <a:ext cx="151" cy="92"/>
              </a:xfrm>
              <a:custGeom>
                <a:avLst/>
                <a:gdLst>
                  <a:gd name="T0" fmla="*/ 151 w 151"/>
                  <a:gd name="T1" fmla="*/ 92 h 92"/>
                  <a:gd name="T2" fmla="*/ 151 w 151"/>
                  <a:gd name="T3" fmla="*/ 92 h 92"/>
                  <a:gd name="T4" fmla="*/ 119 w 151"/>
                  <a:gd name="T5" fmla="*/ 35 h 92"/>
                  <a:gd name="T6" fmla="*/ 119 w 151"/>
                  <a:gd name="T7" fmla="*/ 35 h 92"/>
                  <a:gd name="T8" fmla="*/ 114 w 151"/>
                  <a:gd name="T9" fmla="*/ 25 h 92"/>
                  <a:gd name="T10" fmla="*/ 107 w 151"/>
                  <a:gd name="T11" fmla="*/ 18 h 92"/>
                  <a:gd name="T12" fmla="*/ 101 w 151"/>
                  <a:gd name="T13" fmla="*/ 11 h 92"/>
                  <a:gd name="T14" fmla="*/ 94 w 151"/>
                  <a:gd name="T15" fmla="*/ 7 h 92"/>
                  <a:gd name="T16" fmla="*/ 88 w 151"/>
                  <a:gd name="T17" fmla="*/ 4 h 92"/>
                  <a:gd name="T18" fmla="*/ 80 w 151"/>
                  <a:gd name="T19" fmla="*/ 2 h 92"/>
                  <a:gd name="T20" fmla="*/ 73 w 151"/>
                  <a:gd name="T21" fmla="*/ 1 h 92"/>
                  <a:gd name="T22" fmla="*/ 66 w 151"/>
                  <a:gd name="T23" fmla="*/ 0 h 92"/>
                  <a:gd name="T24" fmla="*/ 66 w 151"/>
                  <a:gd name="T25" fmla="*/ 0 h 92"/>
                  <a:gd name="T26" fmla="*/ 11 w 151"/>
                  <a:gd name="T27" fmla="*/ 4 h 92"/>
                  <a:gd name="T28" fmla="*/ 11 w 151"/>
                  <a:gd name="T29" fmla="*/ 4 h 92"/>
                  <a:gd name="T30" fmla="*/ 7 w 151"/>
                  <a:gd name="T31" fmla="*/ 5 h 92"/>
                  <a:gd name="T32" fmla="*/ 4 w 151"/>
                  <a:gd name="T33" fmla="*/ 7 h 92"/>
                  <a:gd name="T34" fmla="*/ 1 w 151"/>
                  <a:gd name="T35" fmla="*/ 10 h 92"/>
                  <a:gd name="T36" fmla="*/ 0 w 151"/>
                  <a:gd name="T37" fmla="*/ 16 h 92"/>
                  <a:gd name="T38" fmla="*/ 0 w 151"/>
                  <a:gd name="T39" fmla="*/ 16 h 92"/>
                  <a:gd name="T40" fmla="*/ 1 w 151"/>
                  <a:gd name="T41" fmla="*/ 20 h 92"/>
                  <a:gd name="T42" fmla="*/ 3 w 151"/>
                  <a:gd name="T43" fmla="*/ 23 h 92"/>
                  <a:gd name="T44" fmla="*/ 7 w 151"/>
                  <a:gd name="T45" fmla="*/ 26 h 92"/>
                  <a:gd name="T46" fmla="*/ 11 w 151"/>
                  <a:gd name="T47" fmla="*/ 2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1" h="92">
                    <a:moveTo>
                      <a:pt x="151" y="92"/>
                    </a:moveTo>
                    <a:lnTo>
                      <a:pt x="151" y="92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4" y="25"/>
                    </a:lnTo>
                    <a:lnTo>
                      <a:pt x="107" y="18"/>
                    </a:lnTo>
                    <a:lnTo>
                      <a:pt x="101" y="11"/>
                    </a:lnTo>
                    <a:lnTo>
                      <a:pt x="94" y="7"/>
                    </a:lnTo>
                    <a:lnTo>
                      <a:pt x="88" y="4"/>
                    </a:lnTo>
                    <a:lnTo>
                      <a:pt x="80" y="2"/>
                    </a:lnTo>
                    <a:lnTo>
                      <a:pt x="73" y="1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3"/>
                    </a:lnTo>
                    <a:lnTo>
                      <a:pt x="7" y="26"/>
                    </a:lnTo>
                    <a:lnTo>
                      <a:pt x="11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8" name="Freeform 323"/>
              <p:cNvSpPr>
                <a:spLocks/>
              </p:cNvSpPr>
              <p:nvPr/>
            </p:nvSpPr>
            <p:spPr bwMode="auto">
              <a:xfrm>
                <a:off x="754" y="897"/>
                <a:ext cx="172" cy="96"/>
              </a:xfrm>
              <a:custGeom>
                <a:avLst/>
                <a:gdLst>
                  <a:gd name="T0" fmla="*/ 146 w 172"/>
                  <a:gd name="T1" fmla="*/ 38 h 96"/>
                  <a:gd name="T2" fmla="*/ 146 w 172"/>
                  <a:gd name="T3" fmla="*/ 38 h 96"/>
                  <a:gd name="T4" fmla="*/ 70 w 172"/>
                  <a:gd name="T5" fmla="*/ 38 h 96"/>
                  <a:gd name="T6" fmla="*/ 70 w 172"/>
                  <a:gd name="T7" fmla="*/ 38 h 96"/>
                  <a:gd name="T8" fmla="*/ 63 w 172"/>
                  <a:gd name="T9" fmla="*/ 37 h 96"/>
                  <a:gd name="T10" fmla="*/ 57 w 172"/>
                  <a:gd name="T11" fmla="*/ 36 h 96"/>
                  <a:gd name="T12" fmla="*/ 52 w 172"/>
                  <a:gd name="T13" fmla="*/ 35 h 96"/>
                  <a:gd name="T14" fmla="*/ 49 w 172"/>
                  <a:gd name="T15" fmla="*/ 32 h 96"/>
                  <a:gd name="T16" fmla="*/ 49 w 172"/>
                  <a:gd name="T17" fmla="*/ 32 h 96"/>
                  <a:gd name="T18" fmla="*/ 18 w 172"/>
                  <a:gd name="T19" fmla="*/ 4 h 96"/>
                  <a:gd name="T20" fmla="*/ 18 w 172"/>
                  <a:gd name="T21" fmla="*/ 4 h 96"/>
                  <a:gd name="T22" fmla="*/ 15 w 172"/>
                  <a:gd name="T23" fmla="*/ 1 h 96"/>
                  <a:gd name="T24" fmla="*/ 11 w 172"/>
                  <a:gd name="T25" fmla="*/ 0 h 96"/>
                  <a:gd name="T26" fmla="*/ 7 w 172"/>
                  <a:gd name="T27" fmla="*/ 1 h 96"/>
                  <a:gd name="T28" fmla="*/ 3 w 172"/>
                  <a:gd name="T29" fmla="*/ 3 h 96"/>
                  <a:gd name="T30" fmla="*/ 3 w 172"/>
                  <a:gd name="T31" fmla="*/ 3 h 96"/>
                  <a:gd name="T32" fmla="*/ 1 w 172"/>
                  <a:gd name="T33" fmla="*/ 6 h 96"/>
                  <a:gd name="T34" fmla="*/ 0 w 172"/>
                  <a:gd name="T35" fmla="*/ 10 h 96"/>
                  <a:gd name="T36" fmla="*/ 0 w 172"/>
                  <a:gd name="T37" fmla="*/ 14 h 96"/>
                  <a:gd name="T38" fmla="*/ 2 w 172"/>
                  <a:gd name="T39" fmla="*/ 18 h 96"/>
                  <a:gd name="T40" fmla="*/ 2 w 172"/>
                  <a:gd name="T41" fmla="*/ 18 h 96"/>
                  <a:gd name="T42" fmla="*/ 15 w 172"/>
                  <a:gd name="T43" fmla="*/ 31 h 96"/>
                  <a:gd name="T44" fmla="*/ 36 w 172"/>
                  <a:gd name="T45" fmla="*/ 55 h 96"/>
                  <a:gd name="T46" fmla="*/ 36 w 172"/>
                  <a:gd name="T47" fmla="*/ 55 h 96"/>
                  <a:gd name="T48" fmla="*/ 42 w 172"/>
                  <a:gd name="T49" fmla="*/ 61 h 96"/>
                  <a:gd name="T50" fmla="*/ 45 w 172"/>
                  <a:gd name="T51" fmla="*/ 64 h 96"/>
                  <a:gd name="T52" fmla="*/ 49 w 172"/>
                  <a:gd name="T53" fmla="*/ 66 h 96"/>
                  <a:gd name="T54" fmla="*/ 53 w 172"/>
                  <a:gd name="T55" fmla="*/ 68 h 96"/>
                  <a:gd name="T56" fmla="*/ 59 w 172"/>
                  <a:gd name="T57" fmla="*/ 69 h 96"/>
                  <a:gd name="T58" fmla="*/ 74 w 172"/>
                  <a:gd name="T59" fmla="*/ 70 h 96"/>
                  <a:gd name="T60" fmla="*/ 141 w 172"/>
                  <a:gd name="T61" fmla="*/ 70 h 96"/>
                  <a:gd name="T62" fmla="*/ 141 w 172"/>
                  <a:gd name="T63" fmla="*/ 70 h 96"/>
                  <a:gd name="T64" fmla="*/ 149 w 172"/>
                  <a:gd name="T65" fmla="*/ 70 h 96"/>
                  <a:gd name="T66" fmla="*/ 154 w 172"/>
                  <a:gd name="T67" fmla="*/ 71 h 96"/>
                  <a:gd name="T68" fmla="*/ 158 w 172"/>
                  <a:gd name="T69" fmla="*/ 73 h 96"/>
                  <a:gd name="T70" fmla="*/ 160 w 172"/>
                  <a:gd name="T71" fmla="*/ 76 h 96"/>
                  <a:gd name="T72" fmla="*/ 160 w 172"/>
                  <a:gd name="T73" fmla="*/ 76 h 96"/>
                  <a:gd name="T74" fmla="*/ 172 w 172"/>
                  <a:gd name="T7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2" h="96">
                    <a:moveTo>
                      <a:pt x="146" y="38"/>
                    </a:moveTo>
                    <a:lnTo>
                      <a:pt x="146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63" y="37"/>
                    </a:lnTo>
                    <a:lnTo>
                      <a:pt x="57" y="36"/>
                    </a:lnTo>
                    <a:lnTo>
                      <a:pt x="52" y="35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15" y="31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2" y="61"/>
                    </a:lnTo>
                    <a:lnTo>
                      <a:pt x="45" y="64"/>
                    </a:lnTo>
                    <a:lnTo>
                      <a:pt x="49" y="66"/>
                    </a:lnTo>
                    <a:lnTo>
                      <a:pt x="53" y="68"/>
                    </a:lnTo>
                    <a:lnTo>
                      <a:pt x="59" y="69"/>
                    </a:lnTo>
                    <a:lnTo>
                      <a:pt x="74" y="70"/>
                    </a:lnTo>
                    <a:lnTo>
                      <a:pt x="141" y="70"/>
                    </a:lnTo>
                    <a:lnTo>
                      <a:pt x="141" y="70"/>
                    </a:lnTo>
                    <a:lnTo>
                      <a:pt x="149" y="70"/>
                    </a:lnTo>
                    <a:lnTo>
                      <a:pt x="154" y="71"/>
                    </a:lnTo>
                    <a:lnTo>
                      <a:pt x="158" y="73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72" y="9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89" name="Freeform 324"/>
              <p:cNvSpPr>
                <a:spLocks/>
              </p:cNvSpPr>
              <p:nvPr/>
            </p:nvSpPr>
            <p:spPr bwMode="auto">
              <a:xfrm>
                <a:off x="4536" y="2413"/>
                <a:ext cx="70" cy="33"/>
              </a:xfrm>
              <a:custGeom>
                <a:avLst/>
                <a:gdLst>
                  <a:gd name="T0" fmla="*/ 0 w 70"/>
                  <a:gd name="T1" fmla="*/ 0 h 33"/>
                  <a:gd name="T2" fmla="*/ 0 w 70"/>
                  <a:gd name="T3" fmla="*/ 13 h 33"/>
                  <a:gd name="T4" fmla="*/ 0 w 70"/>
                  <a:gd name="T5" fmla="*/ 13 h 33"/>
                  <a:gd name="T6" fmla="*/ 1 w 70"/>
                  <a:gd name="T7" fmla="*/ 18 h 33"/>
                  <a:gd name="T8" fmla="*/ 3 w 70"/>
                  <a:gd name="T9" fmla="*/ 23 h 33"/>
                  <a:gd name="T10" fmla="*/ 7 w 70"/>
                  <a:gd name="T11" fmla="*/ 29 h 33"/>
                  <a:gd name="T12" fmla="*/ 7 w 70"/>
                  <a:gd name="T13" fmla="*/ 29 h 33"/>
                  <a:gd name="T14" fmla="*/ 9 w 70"/>
                  <a:gd name="T15" fmla="*/ 30 h 33"/>
                  <a:gd name="T16" fmla="*/ 11 w 70"/>
                  <a:gd name="T17" fmla="*/ 32 h 33"/>
                  <a:gd name="T18" fmla="*/ 17 w 70"/>
                  <a:gd name="T19" fmla="*/ 33 h 33"/>
                  <a:gd name="T20" fmla="*/ 17 w 70"/>
                  <a:gd name="T21" fmla="*/ 33 h 33"/>
                  <a:gd name="T22" fmla="*/ 54 w 70"/>
                  <a:gd name="T23" fmla="*/ 33 h 33"/>
                  <a:gd name="T24" fmla="*/ 54 w 70"/>
                  <a:gd name="T25" fmla="*/ 33 h 33"/>
                  <a:gd name="T26" fmla="*/ 59 w 70"/>
                  <a:gd name="T27" fmla="*/ 32 h 33"/>
                  <a:gd name="T28" fmla="*/ 63 w 70"/>
                  <a:gd name="T29" fmla="*/ 29 h 33"/>
                  <a:gd name="T30" fmla="*/ 67 w 70"/>
                  <a:gd name="T31" fmla="*/ 23 h 33"/>
                  <a:gd name="T32" fmla="*/ 67 w 70"/>
                  <a:gd name="T33" fmla="*/ 23 h 33"/>
                  <a:gd name="T34" fmla="*/ 69 w 70"/>
                  <a:gd name="T35" fmla="*/ 18 h 33"/>
                  <a:gd name="T36" fmla="*/ 70 w 70"/>
                  <a:gd name="T37" fmla="*/ 13 h 33"/>
                  <a:gd name="T38" fmla="*/ 70 w 70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33">
                    <a:moveTo>
                      <a:pt x="0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3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2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9" y="32"/>
                    </a:lnTo>
                    <a:lnTo>
                      <a:pt x="63" y="29"/>
                    </a:lnTo>
                    <a:lnTo>
                      <a:pt x="67" y="23"/>
                    </a:lnTo>
                    <a:lnTo>
                      <a:pt x="67" y="23"/>
                    </a:lnTo>
                    <a:lnTo>
                      <a:pt x="69" y="18"/>
                    </a:lnTo>
                    <a:lnTo>
                      <a:pt x="70" y="13"/>
                    </a:lnTo>
                    <a:lnTo>
                      <a:pt x="7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0" name="Line 325"/>
              <p:cNvSpPr>
                <a:spLocks noChangeShapeType="1"/>
              </p:cNvSpPr>
              <p:nvPr/>
            </p:nvSpPr>
            <p:spPr bwMode="auto">
              <a:xfrm>
                <a:off x="4548" y="2425"/>
                <a:ext cx="14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1" name="Freeform 326"/>
              <p:cNvSpPr>
                <a:spLocks/>
              </p:cNvSpPr>
              <p:nvPr/>
            </p:nvSpPr>
            <p:spPr bwMode="auto">
              <a:xfrm>
                <a:off x="4501" y="2231"/>
                <a:ext cx="140" cy="175"/>
              </a:xfrm>
              <a:custGeom>
                <a:avLst/>
                <a:gdLst>
                  <a:gd name="T0" fmla="*/ 35 w 140"/>
                  <a:gd name="T1" fmla="*/ 154 h 175"/>
                  <a:gd name="T2" fmla="*/ 35 w 140"/>
                  <a:gd name="T3" fmla="*/ 154 h 175"/>
                  <a:gd name="T4" fmla="*/ 34 w 140"/>
                  <a:gd name="T5" fmla="*/ 147 h 175"/>
                  <a:gd name="T6" fmla="*/ 30 w 140"/>
                  <a:gd name="T7" fmla="*/ 139 h 175"/>
                  <a:gd name="T8" fmla="*/ 18 w 140"/>
                  <a:gd name="T9" fmla="*/ 116 h 175"/>
                  <a:gd name="T10" fmla="*/ 11 w 140"/>
                  <a:gd name="T11" fmla="*/ 104 h 175"/>
                  <a:gd name="T12" fmla="*/ 6 w 140"/>
                  <a:gd name="T13" fmla="*/ 92 h 175"/>
                  <a:gd name="T14" fmla="*/ 2 w 140"/>
                  <a:gd name="T15" fmla="*/ 80 h 175"/>
                  <a:gd name="T16" fmla="*/ 1 w 140"/>
                  <a:gd name="T17" fmla="*/ 75 h 175"/>
                  <a:gd name="T18" fmla="*/ 0 w 140"/>
                  <a:gd name="T19" fmla="*/ 70 h 175"/>
                  <a:gd name="T20" fmla="*/ 0 w 140"/>
                  <a:gd name="T21" fmla="*/ 70 h 175"/>
                  <a:gd name="T22" fmla="*/ 1 w 140"/>
                  <a:gd name="T23" fmla="*/ 63 h 175"/>
                  <a:gd name="T24" fmla="*/ 2 w 140"/>
                  <a:gd name="T25" fmla="*/ 56 h 175"/>
                  <a:gd name="T26" fmla="*/ 3 w 140"/>
                  <a:gd name="T27" fmla="*/ 49 h 175"/>
                  <a:gd name="T28" fmla="*/ 6 w 140"/>
                  <a:gd name="T29" fmla="*/ 43 h 175"/>
                  <a:gd name="T30" fmla="*/ 8 w 140"/>
                  <a:gd name="T31" fmla="*/ 37 h 175"/>
                  <a:gd name="T32" fmla="*/ 12 w 140"/>
                  <a:gd name="T33" fmla="*/ 31 h 175"/>
                  <a:gd name="T34" fmla="*/ 17 w 140"/>
                  <a:gd name="T35" fmla="*/ 26 h 175"/>
                  <a:gd name="T36" fmla="*/ 21 w 140"/>
                  <a:gd name="T37" fmla="*/ 21 h 175"/>
                  <a:gd name="T38" fmla="*/ 26 w 140"/>
                  <a:gd name="T39" fmla="*/ 16 h 175"/>
                  <a:gd name="T40" fmla="*/ 31 w 140"/>
                  <a:gd name="T41" fmla="*/ 12 h 175"/>
                  <a:gd name="T42" fmla="*/ 37 w 140"/>
                  <a:gd name="T43" fmla="*/ 8 h 175"/>
                  <a:gd name="T44" fmla="*/ 43 w 140"/>
                  <a:gd name="T45" fmla="*/ 5 h 175"/>
                  <a:gd name="T46" fmla="*/ 49 w 140"/>
                  <a:gd name="T47" fmla="*/ 3 h 175"/>
                  <a:gd name="T48" fmla="*/ 56 w 140"/>
                  <a:gd name="T49" fmla="*/ 1 h 175"/>
                  <a:gd name="T50" fmla="*/ 63 w 140"/>
                  <a:gd name="T51" fmla="*/ 0 h 175"/>
                  <a:gd name="T52" fmla="*/ 70 w 140"/>
                  <a:gd name="T53" fmla="*/ 0 h 175"/>
                  <a:gd name="T54" fmla="*/ 70 w 140"/>
                  <a:gd name="T55" fmla="*/ 0 h 175"/>
                  <a:gd name="T56" fmla="*/ 77 w 140"/>
                  <a:gd name="T57" fmla="*/ 0 h 175"/>
                  <a:gd name="T58" fmla="*/ 84 w 140"/>
                  <a:gd name="T59" fmla="*/ 1 h 175"/>
                  <a:gd name="T60" fmla="*/ 91 w 140"/>
                  <a:gd name="T61" fmla="*/ 3 h 175"/>
                  <a:gd name="T62" fmla="*/ 98 w 140"/>
                  <a:gd name="T63" fmla="*/ 5 h 175"/>
                  <a:gd name="T64" fmla="*/ 103 w 140"/>
                  <a:gd name="T65" fmla="*/ 8 h 175"/>
                  <a:gd name="T66" fmla="*/ 109 w 140"/>
                  <a:gd name="T67" fmla="*/ 12 h 175"/>
                  <a:gd name="T68" fmla="*/ 114 w 140"/>
                  <a:gd name="T69" fmla="*/ 16 h 175"/>
                  <a:gd name="T70" fmla="*/ 119 w 140"/>
                  <a:gd name="T71" fmla="*/ 21 h 175"/>
                  <a:gd name="T72" fmla="*/ 125 w 140"/>
                  <a:gd name="T73" fmla="*/ 26 h 175"/>
                  <a:gd name="T74" fmla="*/ 128 w 140"/>
                  <a:gd name="T75" fmla="*/ 31 h 175"/>
                  <a:gd name="T76" fmla="*/ 132 w 140"/>
                  <a:gd name="T77" fmla="*/ 37 h 175"/>
                  <a:gd name="T78" fmla="*/ 135 w 140"/>
                  <a:gd name="T79" fmla="*/ 43 h 175"/>
                  <a:gd name="T80" fmla="*/ 137 w 140"/>
                  <a:gd name="T81" fmla="*/ 49 h 175"/>
                  <a:gd name="T82" fmla="*/ 139 w 140"/>
                  <a:gd name="T83" fmla="*/ 56 h 175"/>
                  <a:gd name="T84" fmla="*/ 140 w 140"/>
                  <a:gd name="T85" fmla="*/ 63 h 175"/>
                  <a:gd name="T86" fmla="*/ 140 w 140"/>
                  <a:gd name="T87" fmla="*/ 70 h 175"/>
                  <a:gd name="T88" fmla="*/ 140 w 140"/>
                  <a:gd name="T89" fmla="*/ 70 h 175"/>
                  <a:gd name="T90" fmla="*/ 140 w 140"/>
                  <a:gd name="T91" fmla="*/ 75 h 175"/>
                  <a:gd name="T92" fmla="*/ 139 w 140"/>
                  <a:gd name="T93" fmla="*/ 80 h 175"/>
                  <a:gd name="T94" fmla="*/ 135 w 140"/>
                  <a:gd name="T95" fmla="*/ 93 h 175"/>
                  <a:gd name="T96" fmla="*/ 129 w 140"/>
                  <a:gd name="T97" fmla="*/ 106 h 175"/>
                  <a:gd name="T98" fmla="*/ 122 w 140"/>
                  <a:gd name="T99" fmla="*/ 118 h 175"/>
                  <a:gd name="T100" fmla="*/ 110 w 140"/>
                  <a:gd name="T101" fmla="*/ 142 h 175"/>
                  <a:gd name="T102" fmla="*/ 106 w 140"/>
                  <a:gd name="T103" fmla="*/ 151 h 175"/>
                  <a:gd name="T104" fmla="*/ 105 w 140"/>
                  <a:gd name="T105" fmla="*/ 157 h 175"/>
                  <a:gd name="T106" fmla="*/ 105 w 140"/>
                  <a:gd name="T107" fmla="*/ 157 h 175"/>
                  <a:gd name="T108" fmla="*/ 105 w 140"/>
                  <a:gd name="T109" fmla="*/ 175 h 175"/>
                  <a:gd name="T110" fmla="*/ 35 w 140"/>
                  <a:gd name="T111" fmla="*/ 175 h 175"/>
                  <a:gd name="T112" fmla="*/ 35 w 140"/>
                  <a:gd name="T113" fmla="*/ 175 h 175"/>
                  <a:gd name="T114" fmla="*/ 35 w 140"/>
                  <a:gd name="T115" fmla="*/ 154 h 175"/>
                  <a:gd name="T116" fmla="*/ 35 w 140"/>
                  <a:gd name="T117" fmla="*/ 15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0" h="175">
                    <a:moveTo>
                      <a:pt x="35" y="154"/>
                    </a:moveTo>
                    <a:lnTo>
                      <a:pt x="35" y="154"/>
                    </a:lnTo>
                    <a:lnTo>
                      <a:pt x="34" y="147"/>
                    </a:lnTo>
                    <a:lnTo>
                      <a:pt x="30" y="139"/>
                    </a:lnTo>
                    <a:lnTo>
                      <a:pt x="18" y="116"/>
                    </a:lnTo>
                    <a:lnTo>
                      <a:pt x="11" y="104"/>
                    </a:lnTo>
                    <a:lnTo>
                      <a:pt x="6" y="92"/>
                    </a:lnTo>
                    <a:lnTo>
                      <a:pt x="2" y="80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6"/>
                    </a:lnTo>
                    <a:lnTo>
                      <a:pt x="3" y="49"/>
                    </a:lnTo>
                    <a:lnTo>
                      <a:pt x="6" y="43"/>
                    </a:lnTo>
                    <a:lnTo>
                      <a:pt x="8" y="37"/>
                    </a:lnTo>
                    <a:lnTo>
                      <a:pt x="12" y="31"/>
                    </a:lnTo>
                    <a:lnTo>
                      <a:pt x="17" y="26"/>
                    </a:lnTo>
                    <a:lnTo>
                      <a:pt x="21" y="21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7" y="8"/>
                    </a:lnTo>
                    <a:lnTo>
                      <a:pt x="43" y="5"/>
                    </a:lnTo>
                    <a:lnTo>
                      <a:pt x="49" y="3"/>
                    </a:lnTo>
                    <a:lnTo>
                      <a:pt x="56" y="1"/>
                    </a:lnTo>
                    <a:lnTo>
                      <a:pt x="63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4" y="1"/>
                    </a:lnTo>
                    <a:lnTo>
                      <a:pt x="91" y="3"/>
                    </a:lnTo>
                    <a:lnTo>
                      <a:pt x="98" y="5"/>
                    </a:lnTo>
                    <a:lnTo>
                      <a:pt x="103" y="8"/>
                    </a:lnTo>
                    <a:lnTo>
                      <a:pt x="109" y="12"/>
                    </a:lnTo>
                    <a:lnTo>
                      <a:pt x="114" y="16"/>
                    </a:lnTo>
                    <a:lnTo>
                      <a:pt x="119" y="21"/>
                    </a:lnTo>
                    <a:lnTo>
                      <a:pt x="125" y="26"/>
                    </a:lnTo>
                    <a:lnTo>
                      <a:pt x="128" y="31"/>
                    </a:lnTo>
                    <a:lnTo>
                      <a:pt x="132" y="37"/>
                    </a:lnTo>
                    <a:lnTo>
                      <a:pt x="135" y="43"/>
                    </a:lnTo>
                    <a:lnTo>
                      <a:pt x="137" y="49"/>
                    </a:lnTo>
                    <a:lnTo>
                      <a:pt x="139" y="56"/>
                    </a:lnTo>
                    <a:lnTo>
                      <a:pt x="140" y="63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75"/>
                    </a:lnTo>
                    <a:lnTo>
                      <a:pt x="139" y="80"/>
                    </a:lnTo>
                    <a:lnTo>
                      <a:pt x="135" y="93"/>
                    </a:lnTo>
                    <a:lnTo>
                      <a:pt x="129" y="106"/>
                    </a:lnTo>
                    <a:lnTo>
                      <a:pt x="122" y="118"/>
                    </a:lnTo>
                    <a:lnTo>
                      <a:pt x="110" y="142"/>
                    </a:lnTo>
                    <a:lnTo>
                      <a:pt x="106" y="151"/>
                    </a:lnTo>
                    <a:lnTo>
                      <a:pt x="105" y="157"/>
                    </a:lnTo>
                    <a:lnTo>
                      <a:pt x="105" y="157"/>
                    </a:lnTo>
                    <a:lnTo>
                      <a:pt x="105" y="175"/>
                    </a:lnTo>
                    <a:lnTo>
                      <a:pt x="35" y="175"/>
                    </a:lnTo>
                    <a:lnTo>
                      <a:pt x="35" y="175"/>
                    </a:lnTo>
                    <a:lnTo>
                      <a:pt x="35" y="154"/>
                    </a:lnTo>
                    <a:lnTo>
                      <a:pt x="35" y="1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2" name="Freeform 327"/>
              <p:cNvSpPr>
                <a:spLocks/>
              </p:cNvSpPr>
              <p:nvPr/>
            </p:nvSpPr>
            <p:spPr bwMode="auto">
              <a:xfrm>
                <a:off x="4545" y="2265"/>
                <a:ext cx="52" cy="125"/>
              </a:xfrm>
              <a:custGeom>
                <a:avLst/>
                <a:gdLst>
                  <a:gd name="T0" fmla="*/ 24 w 52"/>
                  <a:gd name="T1" fmla="*/ 36 h 125"/>
                  <a:gd name="T2" fmla="*/ 24 w 52"/>
                  <a:gd name="T3" fmla="*/ 97 h 125"/>
                  <a:gd name="T4" fmla="*/ 24 w 52"/>
                  <a:gd name="T5" fmla="*/ 97 h 125"/>
                  <a:gd name="T6" fmla="*/ 23 w 52"/>
                  <a:gd name="T7" fmla="*/ 103 h 125"/>
                  <a:gd name="T8" fmla="*/ 22 w 52"/>
                  <a:gd name="T9" fmla="*/ 109 h 125"/>
                  <a:gd name="T10" fmla="*/ 20 w 52"/>
                  <a:gd name="T11" fmla="*/ 113 h 125"/>
                  <a:gd name="T12" fmla="*/ 18 w 52"/>
                  <a:gd name="T13" fmla="*/ 117 h 125"/>
                  <a:gd name="T14" fmla="*/ 18 w 52"/>
                  <a:gd name="T15" fmla="*/ 117 h 125"/>
                  <a:gd name="T16" fmla="*/ 17 w 52"/>
                  <a:gd name="T17" fmla="*/ 119 h 125"/>
                  <a:gd name="T18" fmla="*/ 17 w 52"/>
                  <a:gd name="T19" fmla="*/ 120 h 125"/>
                  <a:gd name="T20" fmla="*/ 17 w 52"/>
                  <a:gd name="T21" fmla="*/ 122 h 125"/>
                  <a:gd name="T22" fmla="*/ 18 w 52"/>
                  <a:gd name="T23" fmla="*/ 124 h 125"/>
                  <a:gd name="T24" fmla="*/ 18 w 52"/>
                  <a:gd name="T25" fmla="*/ 124 h 125"/>
                  <a:gd name="T26" fmla="*/ 20 w 52"/>
                  <a:gd name="T27" fmla="*/ 125 h 125"/>
                  <a:gd name="T28" fmla="*/ 21 w 52"/>
                  <a:gd name="T29" fmla="*/ 125 h 125"/>
                  <a:gd name="T30" fmla="*/ 21 w 52"/>
                  <a:gd name="T31" fmla="*/ 125 h 125"/>
                  <a:gd name="T32" fmla="*/ 23 w 52"/>
                  <a:gd name="T33" fmla="*/ 125 h 125"/>
                  <a:gd name="T34" fmla="*/ 25 w 52"/>
                  <a:gd name="T35" fmla="*/ 123 h 125"/>
                  <a:gd name="T36" fmla="*/ 25 w 52"/>
                  <a:gd name="T37" fmla="*/ 123 h 125"/>
                  <a:gd name="T38" fmla="*/ 28 w 52"/>
                  <a:gd name="T39" fmla="*/ 118 h 125"/>
                  <a:gd name="T40" fmla="*/ 31 w 52"/>
                  <a:gd name="T41" fmla="*/ 112 h 125"/>
                  <a:gd name="T42" fmla="*/ 33 w 52"/>
                  <a:gd name="T43" fmla="*/ 105 h 125"/>
                  <a:gd name="T44" fmla="*/ 33 w 52"/>
                  <a:gd name="T45" fmla="*/ 97 h 125"/>
                  <a:gd name="T46" fmla="*/ 33 w 52"/>
                  <a:gd name="T47" fmla="*/ 83 h 125"/>
                  <a:gd name="T48" fmla="*/ 33 w 52"/>
                  <a:gd name="T49" fmla="*/ 83 h 125"/>
                  <a:gd name="T50" fmla="*/ 37 w 52"/>
                  <a:gd name="T51" fmla="*/ 81 h 125"/>
                  <a:gd name="T52" fmla="*/ 40 w 52"/>
                  <a:gd name="T53" fmla="*/ 78 h 125"/>
                  <a:gd name="T54" fmla="*/ 44 w 52"/>
                  <a:gd name="T55" fmla="*/ 75 h 125"/>
                  <a:gd name="T56" fmla="*/ 47 w 52"/>
                  <a:gd name="T57" fmla="*/ 71 h 125"/>
                  <a:gd name="T58" fmla="*/ 49 w 52"/>
                  <a:gd name="T59" fmla="*/ 67 h 125"/>
                  <a:gd name="T60" fmla="*/ 51 w 52"/>
                  <a:gd name="T61" fmla="*/ 62 h 125"/>
                  <a:gd name="T62" fmla="*/ 52 w 52"/>
                  <a:gd name="T63" fmla="*/ 56 h 125"/>
                  <a:gd name="T64" fmla="*/ 52 w 52"/>
                  <a:gd name="T65" fmla="*/ 51 h 125"/>
                  <a:gd name="T66" fmla="*/ 52 w 52"/>
                  <a:gd name="T67" fmla="*/ 51 h 125"/>
                  <a:gd name="T68" fmla="*/ 51 w 52"/>
                  <a:gd name="T69" fmla="*/ 45 h 125"/>
                  <a:gd name="T70" fmla="*/ 49 w 52"/>
                  <a:gd name="T71" fmla="*/ 38 h 125"/>
                  <a:gd name="T72" fmla="*/ 46 w 52"/>
                  <a:gd name="T73" fmla="*/ 32 h 125"/>
                  <a:gd name="T74" fmla="*/ 42 w 52"/>
                  <a:gd name="T75" fmla="*/ 25 h 125"/>
                  <a:gd name="T76" fmla="*/ 35 w 52"/>
                  <a:gd name="T77" fmla="*/ 12 h 125"/>
                  <a:gd name="T78" fmla="*/ 32 w 52"/>
                  <a:gd name="T79" fmla="*/ 6 h 125"/>
                  <a:gd name="T80" fmla="*/ 30 w 52"/>
                  <a:gd name="T81" fmla="*/ 0 h 125"/>
                  <a:gd name="T82" fmla="*/ 30 w 52"/>
                  <a:gd name="T83" fmla="*/ 0 h 125"/>
                  <a:gd name="T84" fmla="*/ 25 w 52"/>
                  <a:gd name="T85" fmla="*/ 4 h 125"/>
                  <a:gd name="T86" fmla="*/ 20 w 52"/>
                  <a:gd name="T87" fmla="*/ 9 h 125"/>
                  <a:gd name="T88" fmla="*/ 15 w 52"/>
                  <a:gd name="T89" fmla="*/ 15 h 125"/>
                  <a:gd name="T90" fmla="*/ 10 w 52"/>
                  <a:gd name="T91" fmla="*/ 22 h 125"/>
                  <a:gd name="T92" fmla="*/ 6 w 52"/>
                  <a:gd name="T93" fmla="*/ 30 h 125"/>
                  <a:gd name="T94" fmla="*/ 3 w 52"/>
                  <a:gd name="T95" fmla="*/ 37 h 125"/>
                  <a:gd name="T96" fmla="*/ 1 w 52"/>
                  <a:gd name="T97" fmla="*/ 44 h 125"/>
                  <a:gd name="T98" fmla="*/ 0 w 52"/>
                  <a:gd name="T99" fmla="*/ 51 h 125"/>
                  <a:gd name="T100" fmla="*/ 0 w 52"/>
                  <a:gd name="T101" fmla="*/ 51 h 125"/>
                  <a:gd name="T102" fmla="*/ 1 w 52"/>
                  <a:gd name="T103" fmla="*/ 56 h 125"/>
                  <a:gd name="T104" fmla="*/ 2 w 52"/>
                  <a:gd name="T105" fmla="*/ 62 h 125"/>
                  <a:gd name="T106" fmla="*/ 3 w 52"/>
                  <a:gd name="T107" fmla="*/ 67 h 125"/>
                  <a:gd name="T108" fmla="*/ 5 w 52"/>
                  <a:gd name="T109" fmla="*/ 71 h 125"/>
                  <a:gd name="T110" fmla="*/ 9 w 52"/>
                  <a:gd name="T111" fmla="*/ 75 h 125"/>
                  <a:gd name="T112" fmla="*/ 12 w 52"/>
                  <a:gd name="T113" fmla="*/ 78 h 125"/>
                  <a:gd name="T114" fmla="*/ 15 w 52"/>
                  <a:gd name="T115" fmla="*/ 81 h 125"/>
                  <a:gd name="T116" fmla="*/ 19 w 52"/>
                  <a:gd name="T117" fmla="*/ 8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125">
                    <a:moveTo>
                      <a:pt x="24" y="36"/>
                    </a:moveTo>
                    <a:lnTo>
                      <a:pt x="24" y="97"/>
                    </a:lnTo>
                    <a:lnTo>
                      <a:pt x="24" y="97"/>
                    </a:lnTo>
                    <a:lnTo>
                      <a:pt x="23" y="103"/>
                    </a:lnTo>
                    <a:lnTo>
                      <a:pt x="22" y="109"/>
                    </a:lnTo>
                    <a:lnTo>
                      <a:pt x="20" y="113"/>
                    </a:lnTo>
                    <a:lnTo>
                      <a:pt x="18" y="117"/>
                    </a:lnTo>
                    <a:lnTo>
                      <a:pt x="18" y="117"/>
                    </a:lnTo>
                    <a:lnTo>
                      <a:pt x="17" y="119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20" y="125"/>
                    </a:lnTo>
                    <a:lnTo>
                      <a:pt x="21" y="125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5" y="123"/>
                    </a:lnTo>
                    <a:lnTo>
                      <a:pt x="25" y="123"/>
                    </a:lnTo>
                    <a:lnTo>
                      <a:pt x="28" y="118"/>
                    </a:lnTo>
                    <a:lnTo>
                      <a:pt x="31" y="112"/>
                    </a:lnTo>
                    <a:lnTo>
                      <a:pt x="33" y="105"/>
                    </a:lnTo>
                    <a:lnTo>
                      <a:pt x="33" y="97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37" y="81"/>
                    </a:lnTo>
                    <a:lnTo>
                      <a:pt x="40" y="78"/>
                    </a:lnTo>
                    <a:lnTo>
                      <a:pt x="44" y="75"/>
                    </a:lnTo>
                    <a:lnTo>
                      <a:pt x="47" y="71"/>
                    </a:lnTo>
                    <a:lnTo>
                      <a:pt x="49" y="67"/>
                    </a:lnTo>
                    <a:lnTo>
                      <a:pt x="51" y="62"/>
                    </a:lnTo>
                    <a:lnTo>
                      <a:pt x="52" y="56"/>
                    </a:lnTo>
                    <a:lnTo>
                      <a:pt x="52" y="51"/>
                    </a:lnTo>
                    <a:lnTo>
                      <a:pt x="52" y="51"/>
                    </a:lnTo>
                    <a:lnTo>
                      <a:pt x="51" y="45"/>
                    </a:lnTo>
                    <a:lnTo>
                      <a:pt x="49" y="38"/>
                    </a:lnTo>
                    <a:lnTo>
                      <a:pt x="46" y="32"/>
                    </a:lnTo>
                    <a:lnTo>
                      <a:pt x="42" y="25"/>
                    </a:lnTo>
                    <a:lnTo>
                      <a:pt x="35" y="12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5" y="4"/>
                    </a:lnTo>
                    <a:lnTo>
                      <a:pt x="20" y="9"/>
                    </a:lnTo>
                    <a:lnTo>
                      <a:pt x="15" y="15"/>
                    </a:lnTo>
                    <a:lnTo>
                      <a:pt x="10" y="22"/>
                    </a:lnTo>
                    <a:lnTo>
                      <a:pt x="6" y="30"/>
                    </a:lnTo>
                    <a:lnTo>
                      <a:pt x="3" y="37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1" y="56"/>
                    </a:lnTo>
                    <a:lnTo>
                      <a:pt x="2" y="62"/>
                    </a:lnTo>
                    <a:lnTo>
                      <a:pt x="3" y="67"/>
                    </a:lnTo>
                    <a:lnTo>
                      <a:pt x="5" y="71"/>
                    </a:lnTo>
                    <a:lnTo>
                      <a:pt x="9" y="75"/>
                    </a:lnTo>
                    <a:lnTo>
                      <a:pt x="12" y="78"/>
                    </a:lnTo>
                    <a:lnTo>
                      <a:pt x="15" y="81"/>
                    </a:lnTo>
                    <a:lnTo>
                      <a:pt x="19" y="8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3" name="Freeform 328"/>
              <p:cNvSpPr>
                <a:spLocks/>
              </p:cNvSpPr>
              <p:nvPr/>
            </p:nvSpPr>
            <p:spPr bwMode="auto">
              <a:xfrm>
                <a:off x="4559" y="2451"/>
                <a:ext cx="25" cy="9"/>
              </a:xfrm>
              <a:custGeom>
                <a:avLst/>
                <a:gdLst>
                  <a:gd name="T0" fmla="*/ 25 w 25"/>
                  <a:gd name="T1" fmla="*/ 0 h 9"/>
                  <a:gd name="T2" fmla="*/ 25 w 25"/>
                  <a:gd name="T3" fmla="*/ 0 h 9"/>
                  <a:gd name="T4" fmla="*/ 24 w 25"/>
                  <a:gd name="T5" fmla="*/ 2 h 9"/>
                  <a:gd name="T6" fmla="*/ 22 w 25"/>
                  <a:gd name="T7" fmla="*/ 5 h 9"/>
                  <a:gd name="T8" fmla="*/ 17 w 25"/>
                  <a:gd name="T9" fmla="*/ 8 h 9"/>
                  <a:gd name="T10" fmla="*/ 15 w 25"/>
                  <a:gd name="T11" fmla="*/ 9 h 9"/>
                  <a:gd name="T12" fmla="*/ 12 w 25"/>
                  <a:gd name="T13" fmla="*/ 9 h 9"/>
                  <a:gd name="T14" fmla="*/ 12 w 25"/>
                  <a:gd name="T15" fmla="*/ 9 h 9"/>
                  <a:gd name="T16" fmla="*/ 9 w 25"/>
                  <a:gd name="T17" fmla="*/ 9 h 9"/>
                  <a:gd name="T18" fmla="*/ 7 w 25"/>
                  <a:gd name="T19" fmla="*/ 8 h 9"/>
                  <a:gd name="T20" fmla="*/ 3 w 25"/>
                  <a:gd name="T21" fmla="*/ 5 h 9"/>
                  <a:gd name="T22" fmla="*/ 0 w 25"/>
                  <a:gd name="T23" fmla="*/ 2 h 9"/>
                  <a:gd name="T24" fmla="*/ 0 w 2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9">
                    <a:moveTo>
                      <a:pt x="25" y="0"/>
                    </a:moveTo>
                    <a:lnTo>
                      <a:pt x="25" y="0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8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4" name="Freeform 329"/>
              <p:cNvSpPr>
                <a:spLocks/>
              </p:cNvSpPr>
              <p:nvPr/>
            </p:nvSpPr>
            <p:spPr bwMode="auto">
              <a:xfrm>
                <a:off x="3959" y="2454"/>
                <a:ext cx="271" cy="232"/>
              </a:xfrm>
              <a:custGeom>
                <a:avLst/>
                <a:gdLst>
                  <a:gd name="T0" fmla="*/ 135 w 271"/>
                  <a:gd name="T1" fmla="*/ 0 h 232"/>
                  <a:gd name="T2" fmla="*/ 0 w 271"/>
                  <a:gd name="T3" fmla="*/ 129 h 232"/>
                  <a:gd name="T4" fmla="*/ 16 w 271"/>
                  <a:gd name="T5" fmla="*/ 145 h 232"/>
                  <a:gd name="T6" fmla="*/ 22 w 271"/>
                  <a:gd name="T7" fmla="*/ 139 h 232"/>
                  <a:gd name="T8" fmla="*/ 22 w 271"/>
                  <a:gd name="T9" fmla="*/ 232 h 232"/>
                  <a:gd name="T10" fmla="*/ 30 w 271"/>
                  <a:gd name="T11" fmla="*/ 232 h 232"/>
                  <a:gd name="T12" fmla="*/ 84 w 271"/>
                  <a:gd name="T13" fmla="*/ 179 h 232"/>
                  <a:gd name="T14" fmla="*/ 84 w 271"/>
                  <a:gd name="T15" fmla="*/ 179 h 232"/>
                  <a:gd name="T16" fmla="*/ 80 w 271"/>
                  <a:gd name="T17" fmla="*/ 171 h 232"/>
                  <a:gd name="T18" fmla="*/ 76 w 271"/>
                  <a:gd name="T19" fmla="*/ 163 h 232"/>
                  <a:gd name="T20" fmla="*/ 74 w 271"/>
                  <a:gd name="T21" fmla="*/ 153 h 232"/>
                  <a:gd name="T22" fmla="*/ 74 w 271"/>
                  <a:gd name="T23" fmla="*/ 144 h 232"/>
                  <a:gd name="T24" fmla="*/ 74 w 271"/>
                  <a:gd name="T25" fmla="*/ 144 h 232"/>
                  <a:gd name="T26" fmla="*/ 74 w 271"/>
                  <a:gd name="T27" fmla="*/ 138 h 232"/>
                  <a:gd name="T28" fmla="*/ 75 w 271"/>
                  <a:gd name="T29" fmla="*/ 132 h 232"/>
                  <a:gd name="T30" fmla="*/ 78 w 271"/>
                  <a:gd name="T31" fmla="*/ 120 h 232"/>
                  <a:gd name="T32" fmla="*/ 84 w 271"/>
                  <a:gd name="T33" fmla="*/ 109 h 232"/>
                  <a:gd name="T34" fmla="*/ 92 w 271"/>
                  <a:gd name="T35" fmla="*/ 101 h 232"/>
                  <a:gd name="T36" fmla="*/ 101 w 271"/>
                  <a:gd name="T37" fmla="*/ 93 h 232"/>
                  <a:gd name="T38" fmla="*/ 111 w 271"/>
                  <a:gd name="T39" fmla="*/ 88 h 232"/>
                  <a:gd name="T40" fmla="*/ 122 w 271"/>
                  <a:gd name="T41" fmla="*/ 83 h 232"/>
                  <a:gd name="T42" fmla="*/ 129 w 271"/>
                  <a:gd name="T43" fmla="*/ 82 h 232"/>
                  <a:gd name="T44" fmla="*/ 135 w 271"/>
                  <a:gd name="T45" fmla="*/ 82 h 232"/>
                  <a:gd name="T46" fmla="*/ 135 w 271"/>
                  <a:gd name="T47" fmla="*/ 82 h 232"/>
                  <a:gd name="T48" fmla="*/ 141 w 271"/>
                  <a:gd name="T49" fmla="*/ 82 h 232"/>
                  <a:gd name="T50" fmla="*/ 147 w 271"/>
                  <a:gd name="T51" fmla="*/ 83 h 232"/>
                  <a:gd name="T52" fmla="*/ 160 w 271"/>
                  <a:gd name="T53" fmla="*/ 88 h 232"/>
                  <a:gd name="T54" fmla="*/ 170 w 271"/>
                  <a:gd name="T55" fmla="*/ 93 h 232"/>
                  <a:gd name="T56" fmla="*/ 179 w 271"/>
                  <a:gd name="T57" fmla="*/ 101 h 232"/>
                  <a:gd name="T58" fmla="*/ 186 w 271"/>
                  <a:gd name="T59" fmla="*/ 109 h 232"/>
                  <a:gd name="T60" fmla="*/ 191 w 271"/>
                  <a:gd name="T61" fmla="*/ 120 h 232"/>
                  <a:gd name="T62" fmla="*/ 195 w 271"/>
                  <a:gd name="T63" fmla="*/ 132 h 232"/>
                  <a:gd name="T64" fmla="*/ 197 w 271"/>
                  <a:gd name="T65" fmla="*/ 138 h 232"/>
                  <a:gd name="T66" fmla="*/ 197 w 271"/>
                  <a:gd name="T67" fmla="*/ 144 h 232"/>
                  <a:gd name="T68" fmla="*/ 197 w 271"/>
                  <a:gd name="T69" fmla="*/ 144 h 232"/>
                  <a:gd name="T70" fmla="*/ 197 w 271"/>
                  <a:gd name="T71" fmla="*/ 150 h 232"/>
                  <a:gd name="T72" fmla="*/ 195 w 271"/>
                  <a:gd name="T73" fmla="*/ 156 h 232"/>
                  <a:gd name="T74" fmla="*/ 191 w 271"/>
                  <a:gd name="T75" fmla="*/ 168 h 232"/>
                  <a:gd name="T76" fmla="*/ 186 w 271"/>
                  <a:gd name="T77" fmla="*/ 178 h 232"/>
                  <a:gd name="T78" fmla="*/ 179 w 271"/>
                  <a:gd name="T79" fmla="*/ 187 h 232"/>
                  <a:gd name="T80" fmla="*/ 170 w 271"/>
                  <a:gd name="T81" fmla="*/ 195 h 232"/>
                  <a:gd name="T82" fmla="*/ 160 w 271"/>
                  <a:gd name="T83" fmla="*/ 201 h 232"/>
                  <a:gd name="T84" fmla="*/ 147 w 271"/>
                  <a:gd name="T85" fmla="*/ 204 h 232"/>
                  <a:gd name="T86" fmla="*/ 141 w 271"/>
                  <a:gd name="T87" fmla="*/ 205 h 232"/>
                  <a:gd name="T88" fmla="*/ 135 w 271"/>
                  <a:gd name="T89" fmla="*/ 206 h 232"/>
                  <a:gd name="T90" fmla="*/ 135 w 271"/>
                  <a:gd name="T91" fmla="*/ 206 h 232"/>
                  <a:gd name="T92" fmla="*/ 126 w 271"/>
                  <a:gd name="T93" fmla="*/ 205 h 232"/>
                  <a:gd name="T94" fmla="*/ 116 w 271"/>
                  <a:gd name="T95" fmla="*/ 203 h 232"/>
                  <a:gd name="T96" fmla="*/ 108 w 271"/>
                  <a:gd name="T97" fmla="*/ 200 h 232"/>
                  <a:gd name="T98" fmla="*/ 100 w 271"/>
                  <a:gd name="T99" fmla="*/ 195 h 232"/>
                  <a:gd name="T100" fmla="*/ 64 w 271"/>
                  <a:gd name="T101" fmla="*/ 232 h 232"/>
                  <a:gd name="T102" fmla="*/ 248 w 271"/>
                  <a:gd name="T103" fmla="*/ 232 h 232"/>
                  <a:gd name="T104" fmla="*/ 248 w 271"/>
                  <a:gd name="T105" fmla="*/ 139 h 232"/>
                  <a:gd name="T106" fmla="*/ 254 w 271"/>
                  <a:gd name="T107" fmla="*/ 145 h 232"/>
                  <a:gd name="T108" fmla="*/ 271 w 271"/>
                  <a:gd name="T109" fmla="*/ 129 h 232"/>
                  <a:gd name="T110" fmla="*/ 135 w 271"/>
                  <a:gd name="T11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" h="232">
                    <a:moveTo>
                      <a:pt x="135" y="0"/>
                    </a:moveTo>
                    <a:lnTo>
                      <a:pt x="0" y="129"/>
                    </a:lnTo>
                    <a:lnTo>
                      <a:pt x="16" y="145"/>
                    </a:lnTo>
                    <a:lnTo>
                      <a:pt x="22" y="139"/>
                    </a:lnTo>
                    <a:lnTo>
                      <a:pt x="22" y="232"/>
                    </a:lnTo>
                    <a:lnTo>
                      <a:pt x="30" y="232"/>
                    </a:lnTo>
                    <a:lnTo>
                      <a:pt x="84" y="179"/>
                    </a:lnTo>
                    <a:lnTo>
                      <a:pt x="84" y="179"/>
                    </a:lnTo>
                    <a:lnTo>
                      <a:pt x="80" y="171"/>
                    </a:lnTo>
                    <a:lnTo>
                      <a:pt x="76" y="163"/>
                    </a:lnTo>
                    <a:lnTo>
                      <a:pt x="74" y="153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4" y="138"/>
                    </a:lnTo>
                    <a:lnTo>
                      <a:pt x="75" y="132"/>
                    </a:lnTo>
                    <a:lnTo>
                      <a:pt x="78" y="120"/>
                    </a:lnTo>
                    <a:lnTo>
                      <a:pt x="84" y="109"/>
                    </a:lnTo>
                    <a:lnTo>
                      <a:pt x="92" y="101"/>
                    </a:lnTo>
                    <a:lnTo>
                      <a:pt x="101" y="93"/>
                    </a:lnTo>
                    <a:lnTo>
                      <a:pt x="111" y="88"/>
                    </a:lnTo>
                    <a:lnTo>
                      <a:pt x="122" y="83"/>
                    </a:lnTo>
                    <a:lnTo>
                      <a:pt x="129" y="82"/>
                    </a:lnTo>
                    <a:lnTo>
                      <a:pt x="135" y="82"/>
                    </a:lnTo>
                    <a:lnTo>
                      <a:pt x="135" y="82"/>
                    </a:lnTo>
                    <a:lnTo>
                      <a:pt x="141" y="82"/>
                    </a:lnTo>
                    <a:lnTo>
                      <a:pt x="147" y="83"/>
                    </a:lnTo>
                    <a:lnTo>
                      <a:pt x="160" y="88"/>
                    </a:lnTo>
                    <a:lnTo>
                      <a:pt x="170" y="93"/>
                    </a:lnTo>
                    <a:lnTo>
                      <a:pt x="179" y="101"/>
                    </a:lnTo>
                    <a:lnTo>
                      <a:pt x="186" y="109"/>
                    </a:lnTo>
                    <a:lnTo>
                      <a:pt x="191" y="120"/>
                    </a:lnTo>
                    <a:lnTo>
                      <a:pt x="195" y="132"/>
                    </a:lnTo>
                    <a:lnTo>
                      <a:pt x="197" y="138"/>
                    </a:lnTo>
                    <a:lnTo>
                      <a:pt x="197" y="144"/>
                    </a:lnTo>
                    <a:lnTo>
                      <a:pt x="197" y="144"/>
                    </a:lnTo>
                    <a:lnTo>
                      <a:pt x="197" y="150"/>
                    </a:lnTo>
                    <a:lnTo>
                      <a:pt x="195" y="156"/>
                    </a:lnTo>
                    <a:lnTo>
                      <a:pt x="191" y="168"/>
                    </a:lnTo>
                    <a:lnTo>
                      <a:pt x="186" y="178"/>
                    </a:lnTo>
                    <a:lnTo>
                      <a:pt x="179" y="187"/>
                    </a:lnTo>
                    <a:lnTo>
                      <a:pt x="170" y="195"/>
                    </a:lnTo>
                    <a:lnTo>
                      <a:pt x="160" y="201"/>
                    </a:lnTo>
                    <a:lnTo>
                      <a:pt x="147" y="204"/>
                    </a:lnTo>
                    <a:lnTo>
                      <a:pt x="141" y="205"/>
                    </a:lnTo>
                    <a:lnTo>
                      <a:pt x="135" y="206"/>
                    </a:lnTo>
                    <a:lnTo>
                      <a:pt x="135" y="206"/>
                    </a:lnTo>
                    <a:lnTo>
                      <a:pt x="126" y="205"/>
                    </a:lnTo>
                    <a:lnTo>
                      <a:pt x="116" y="203"/>
                    </a:lnTo>
                    <a:lnTo>
                      <a:pt x="108" y="200"/>
                    </a:lnTo>
                    <a:lnTo>
                      <a:pt x="100" y="195"/>
                    </a:lnTo>
                    <a:lnTo>
                      <a:pt x="64" y="232"/>
                    </a:lnTo>
                    <a:lnTo>
                      <a:pt x="248" y="232"/>
                    </a:lnTo>
                    <a:lnTo>
                      <a:pt x="248" y="139"/>
                    </a:lnTo>
                    <a:lnTo>
                      <a:pt x="254" y="145"/>
                    </a:lnTo>
                    <a:lnTo>
                      <a:pt x="271" y="129"/>
                    </a:lnTo>
                    <a:lnTo>
                      <a:pt x="135" y="0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5" name="Freeform 330"/>
              <p:cNvSpPr>
                <a:spLocks/>
              </p:cNvSpPr>
              <p:nvPr/>
            </p:nvSpPr>
            <p:spPr bwMode="auto">
              <a:xfrm>
                <a:off x="4148" y="2483"/>
                <a:ext cx="38" cy="47"/>
              </a:xfrm>
              <a:custGeom>
                <a:avLst/>
                <a:gdLst>
                  <a:gd name="T0" fmla="*/ 38 w 38"/>
                  <a:gd name="T1" fmla="*/ 47 h 47"/>
                  <a:gd name="T2" fmla="*/ 38 w 38"/>
                  <a:gd name="T3" fmla="*/ 0 h 47"/>
                  <a:gd name="T4" fmla="*/ 0 w 38"/>
                  <a:gd name="T5" fmla="*/ 0 h 47"/>
                  <a:gd name="T6" fmla="*/ 0 w 38"/>
                  <a:gd name="T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47">
                    <a:moveTo>
                      <a:pt x="38" y="47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6" name="Freeform 331"/>
              <p:cNvSpPr>
                <a:spLocks/>
              </p:cNvSpPr>
              <p:nvPr/>
            </p:nvSpPr>
            <p:spPr bwMode="auto">
              <a:xfrm>
                <a:off x="4058" y="2562"/>
                <a:ext cx="36" cy="36"/>
              </a:xfrm>
              <a:custGeom>
                <a:avLst/>
                <a:gdLst>
                  <a:gd name="T0" fmla="*/ 0 w 36"/>
                  <a:gd name="T1" fmla="*/ 36 h 36"/>
                  <a:gd name="T2" fmla="*/ 0 w 36"/>
                  <a:gd name="T3" fmla="*/ 36 h 36"/>
                  <a:gd name="T4" fmla="*/ 1 w 36"/>
                  <a:gd name="T5" fmla="*/ 29 h 36"/>
                  <a:gd name="T6" fmla="*/ 3 w 36"/>
                  <a:gd name="T7" fmla="*/ 22 h 36"/>
                  <a:gd name="T8" fmla="*/ 6 w 36"/>
                  <a:gd name="T9" fmla="*/ 16 h 36"/>
                  <a:gd name="T10" fmla="*/ 10 w 36"/>
                  <a:gd name="T11" fmla="*/ 10 h 36"/>
                  <a:gd name="T12" fmla="*/ 16 w 36"/>
                  <a:gd name="T13" fmla="*/ 6 h 36"/>
                  <a:gd name="T14" fmla="*/ 22 w 36"/>
                  <a:gd name="T15" fmla="*/ 2 h 36"/>
                  <a:gd name="T16" fmla="*/ 29 w 36"/>
                  <a:gd name="T17" fmla="*/ 0 h 36"/>
                  <a:gd name="T18" fmla="*/ 36 w 36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lnTo>
                      <a:pt x="0" y="36"/>
                    </a:lnTo>
                    <a:lnTo>
                      <a:pt x="1" y="29"/>
                    </a:lnTo>
                    <a:lnTo>
                      <a:pt x="3" y="22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2" y="2"/>
                    </a:lnTo>
                    <a:lnTo>
                      <a:pt x="29" y="0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7" name="Freeform 332"/>
              <p:cNvSpPr>
                <a:spLocks/>
              </p:cNvSpPr>
              <p:nvPr/>
            </p:nvSpPr>
            <p:spPr bwMode="auto">
              <a:xfrm>
                <a:off x="2734" y="2403"/>
                <a:ext cx="204" cy="32"/>
              </a:xfrm>
              <a:custGeom>
                <a:avLst/>
                <a:gdLst>
                  <a:gd name="T0" fmla="*/ 0 w 204"/>
                  <a:gd name="T1" fmla="*/ 32 h 32"/>
                  <a:gd name="T2" fmla="*/ 0 w 204"/>
                  <a:gd name="T3" fmla="*/ 32 h 32"/>
                  <a:gd name="T4" fmla="*/ 7 w 204"/>
                  <a:gd name="T5" fmla="*/ 24 h 32"/>
                  <a:gd name="T6" fmla="*/ 18 w 204"/>
                  <a:gd name="T7" fmla="*/ 18 h 32"/>
                  <a:gd name="T8" fmla="*/ 29 w 204"/>
                  <a:gd name="T9" fmla="*/ 13 h 32"/>
                  <a:gd name="T10" fmla="*/ 41 w 204"/>
                  <a:gd name="T11" fmla="*/ 8 h 32"/>
                  <a:gd name="T12" fmla="*/ 55 w 204"/>
                  <a:gd name="T13" fmla="*/ 5 h 32"/>
                  <a:gd name="T14" fmla="*/ 70 w 204"/>
                  <a:gd name="T15" fmla="*/ 2 h 32"/>
                  <a:gd name="T16" fmla="*/ 86 w 204"/>
                  <a:gd name="T17" fmla="*/ 0 h 32"/>
                  <a:gd name="T18" fmla="*/ 102 w 204"/>
                  <a:gd name="T19" fmla="*/ 0 h 32"/>
                  <a:gd name="T20" fmla="*/ 102 w 204"/>
                  <a:gd name="T21" fmla="*/ 0 h 32"/>
                  <a:gd name="T22" fmla="*/ 118 w 204"/>
                  <a:gd name="T23" fmla="*/ 0 h 32"/>
                  <a:gd name="T24" fmla="*/ 134 w 204"/>
                  <a:gd name="T25" fmla="*/ 2 h 32"/>
                  <a:gd name="T26" fmla="*/ 149 w 204"/>
                  <a:gd name="T27" fmla="*/ 5 h 32"/>
                  <a:gd name="T28" fmla="*/ 163 w 204"/>
                  <a:gd name="T29" fmla="*/ 8 h 32"/>
                  <a:gd name="T30" fmla="*/ 175 w 204"/>
                  <a:gd name="T31" fmla="*/ 13 h 32"/>
                  <a:gd name="T32" fmla="*/ 186 w 204"/>
                  <a:gd name="T33" fmla="*/ 18 h 32"/>
                  <a:gd name="T34" fmla="*/ 196 w 204"/>
                  <a:gd name="T35" fmla="*/ 24 h 32"/>
                  <a:gd name="T36" fmla="*/ 204 w 204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4" h="32">
                    <a:moveTo>
                      <a:pt x="0" y="32"/>
                    </a:moveTo>
                    <a:lnTo>
                      <a:pt x="0" y="32"/>
                    </a:lnTo>
                    <a:lnTo>
                      <a:pt x="7" y="24"/>
                    </a:lnTo>
                    <a:lnTo>
                      <a:pt x="18" y="18"/>
                    </a:lnTo>
                    <a:lnTo>
                      <a:pt x="29" y="13"/>
                    </a:lnTo>
                    <a:lnTo>
                      <a:pt x="41" y="8"/>
                    </a:lnTo>
                    <a:lnTo>
                      <a:pt x="55" y="5"/>
                    </a:lnTo>
                    <a:lnTo>
                      <a:pt x="70" y="2"/>
                    </a:lnTo>
                    <a:lnTo>
                      <a:pt x="86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18" y="0"/>
                    </a:lnTo>
                    <a:lnTo>
                      <a:pt x="134" y="2"/>
                    </a:lnTo>
                    <a:lnTo>
                      <a:pt x="149" y="5"/>
                    </a:lnTo>
                    <a:lnTo>
                      <a:pt x="163" y="8"/>
                    </a:lnTo>
                    <a:lnTo>
                      <a:pt x="175" y="13"/>
                    </a:lnTo>
                    <a:lnTo>
                      <a:pt x="186" y="18"/>
                    </a:lnTo>
                    <a:lnTo>
                      <a:pt x="196" y="24"/>
                    </a:lnTo>
                    <a:lnTo>
                      <a:pt x="204" y="3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8" name="Freeform 333"/>
              <p:cNvSpPr>
                <a:spLocks/>
              </p:cNvSpPr>
              <p:nvPr/>
            </p:nvSpPr>
            <p:spPr bwMode="auto">
              <a:xfrm>
                <a:off x="2692" y="2437"/>
                <a:ext cx="288" cy="127"/>
              </a:xfrm>
              <a:custGeom>
                <a:avLst/>
                <a:gdLst>
                  <a:gd name="T0" fmla="*/ 288 w 288"/>
                  <a:gd name="T1" fmla="*/ 22 h 127"/>
                  <a:gd name="T2" fmla="*/ 286 w 288"/>
                  <a:gd name="T3" fmla="*/ 13 h 127"/>
                  <a:gd name="T4" fmla="*/ 281 w 288"/>
                  <a:gd name="T5" fmla="*/ 6 h 127"/>
                  <a:gd name="T6" fmla="*/ 274 w 288"/>
                  <a:gd name="T7" fmla="*/ 2 h 127"/>
                  <a:gd name="T8" fmla="*/ 265 w 288"/>
                  <a:gd name="T9" fmla="*/ 0 h 127"/>
                  <a:gd name="T10" fmla="*/ 258 w 288"/>
                  <a:gd name="T11" fmla="*/ 1 h 127"/>
                  <a:gd name="T12" fmla="*/ 246 w 288"/>
                  <a:gd name="T13" fmla="*/ 6 h 127"/>
                  <a:gd name="T14" fmla="*/ 238 w 288"/>
                  <a:gd name="T15" fmla="*/ 19 h 127"/>
                  <a:gd name="T16" fmla="*/ 233 w 288"/>
                  <a:gd name="T17" fmla="*/ 40 h 127"/>
                  <a:gd name="T18" fmla="*/ 232 w 288"/>
                  <a:gd name="T19" fmla="*/ 53 h 127"/>
                  <a:gd name="T20" fmla="*/ 232 w 288"/>
                  <a:gd name="T21" fmla="*/ 80 h 127"/>
                  <a:gd name="T22" fmla="*/ 193 w 288"/>
                  <a:gd name="T23" fmla="*/ 69 h 127"/>
                  <a:gd name="T24" fmla="*/ 144 w 288"/>
                  <a:gd name="T25" fmla="*/ 64 h 127"/>
                  <a:gd name="T26" fmla="*/ 118 w 288"/>
                  <a:gd name="T27" fmla="*/ 65 h 127"/>
                  <a:gd name="T28" fmla="*/ 73 w 288"/>
                  <a:gd name="T29" fmla="*/ 74 h 127"/>
                  <a:gd name="T30" fmla="*/ 56 w 288"/>
                  <a:gd name="T31" fmla="*/ 80 h 127"/>
                  <a:gd name="T32" fmla="*/ 56 w 288"/>
                  <a:gd name="T33" fmla="*/ 53 h 127"/>
                  <a:gd name="T34" fmla="*/ 52 w 288"/>
                  <a:gd name="T35" fmla="*/ 28 h 127"/>
                  <a:gd name="T36" fmla="*/ 46 w 288"/>
                  <a:gd name="T37" fmla="*/ 12 h 127"/>
                  <a:gd name="T38" fmla="*/ 36 w 288"/>
                  <a:gd name="T39" fmla="*/ 3 h 127"/>
                  <a:gd name="T40" fmla="*/ 23 w 288"/>
                  <a:gd name="T41" fmla="*/ 0 h 127"/>
                  <a:gd name="T42" fmla="*/ 18 w 288"/>
                  <a:gd name="T43" fmla="*/ 0 h 127"/>
                  <a:gd name="T44" fmla="*/ 10 w 288"/>
                  <a:gd name="T45" fmla="*/ 4 h 127"/>
                  <a:gd name="T46" fmla="*/ 4 w 288"/>
                  <a:gd name="T47" fmla="*/ 10 h 127"/>
                  <a:gd name="T48" fmla="*/ 0 w 288"/>
                  <a:gd name="T49" fmla="*/ 18 h 127"/>
                  <a:gd name="T50" fmla="*/ 0 w 288"/>
                  <a:gd name="T51" fmla="*/ 22 h 127"/>
                  <a:gd name="T52" fmla="*/ 1 w 288"/>
                  <a:gd name="T53" fmla="*/ 31 h 127"/>
                  <a:gd name="T54" fmla="*/ 5 w 288"/>
                  <a:gd name="T55" fmla="*/ 38 h 127"/>
                  <a:gd name="T56" fmla="*/ 12 w 288"/>
                  <a:gd name="T57" fmla="*/ 42 h 127"/>
                  <a:gd name="T58" fmla="*/ 20 w 288"/>
                  <a:gd name="T59" fmla="*/ 45 h 127"/>
                  <a:gd name="T60" fmla="*/ 26 w 288"/>
                  <a:gd name="T61" fmla="*/ 54 h 127"/>
                  <a:gd name="T62" fmla="*/ 34 w 288"/>
                  <a:gd name="T63" fmla="*/ 77 h 127"/>
                  <a:gd name="T64" fmla="*/ 35 w 288"/>
                  <a:gd name="T65" fmla="*/ 91 h 127"/>
                  <a:gd name="T66" fmla="*/ 33 w 288"/>
                  <a:gd name="T67" fmla="*/ 111 h 127"/>
                  <a:gd name="T68" fmla="*/ 27 w 288"/>
                  <a:gd name="T69" fmla="*/ 127 h 127"/>
                  <a:gd name="T70" fmla="*/ 34 w 288"/>
                  <a:gd name="T71" fmla="*/ 127 h 127"/>
                  <a:gd name="T72" fmla="*/ 49 w 288"/>
                  <a:gd name="T73" fmla="*/ 107 h 127"/>
                  <a:gd name="T74" fmla="*/ 239 w 288"/>
                  <a:gd name="T75" fmla="*/ 107 h 127"/>
                  <a:gd name="T76" fmla="*/ 254 w 288"/>
                  <a:gd name="T77" fmla="*/ 127 h 127"/>
                  <a:gd name="T78" fmla="*/ 261 w 288"/>
                  <a:gd name="T79" fmla="*/ 127 h 127"/>
                  <a:gd name="T80" fmla="*/ 255 w 288"/>
                  <a:gd name="T81" fmla="*/ 111 h 127"/>
                  <a:gd name="T82" fmla="*/ 253 w 288"/>
                  <a:gd name="T83" fmla="*/ 91 h 127"/>
                  <a:gd name="T84" fmla="*/ 254 w 288"/>
                  <a:gd name="T85" fmla="*/ 77 h 127"/>
                  <a:gd name="T86" fmla="*/ 261 w 288"/>
                  <a:gd name="T87" fmla="*/ 54 h 127"/>
                  <a:gd name="T88" fmla="*/ 267 w 288"/>
                  <a:gd name="T89" fmla="*/ 45 h 127"/>
                  <a:gd name="T90" fmla="*/ 276 w 288"/>
                  <a:gd name="T91" fmla="*/ 42 h 127"/>
                  <a:gd name="T92" fmla="*/ 282 w 288"/>
                  <a:gd name="T93" fmla="*/ 38 h 127"/>
                  <a:gd name="T94" fmla="*/ 286 w 288"/>
                  <a:gd name="T95" fmla="*/ 31 h 127"/>
                  <a:gd name="T96" fmla="*/ 288 w 288"/>
                  <a:gd name="T97" fmla="*/ 2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" h="127">
                    <a:moveTo>
                      <a:pt x="288" y="22"/>
                    </a:moveTo>
                    <a:lnTo>
                      <a:pt x="288" y="22"/>
                    </a:lnTo>
                    <a:lnTo>
                      <a:pt x="287" y="18"/>
                    </a:lnTo>
                    <a:lnTo>
                      <a:pt x="286" y="13"/>
                    </a:lnTo>
                    <a:lnTo>
                      <a:pt x="284" y="10"/>
                    </a:lnTo>
                    <a:lnTo>
                      <a:pt x="281" y="6"/>
                    </a:lnTo>
                    <a:lnTo>
                      <a:pt x="278" y="4"/>
                    </a:lnTo>
                    <a:lnTo>
                      <a:pt x="274" y="2"/>
                    </a:lnTo>
                    <a:lnTo>
                      <a:pt x="269" y="0"/>
                    </a:lnTo>
                    <a:lnTo>
                      <a:pt x="265" y="0"/>
                    </a:lnTo>
                    <a:lnTo>
                      <a:pt x="265" y="0"/>
                    </a:lnTo>
                    <a:lnTo>
                      <a:pt x="258" y="1"/>
                    </a:lnTo>
                    <a:lnTo>
                      <a:pt x="252" y="3"/>
                    </a:lnTo>
                    <a:lnTo>
                      <a:pt x="246" y="6"/>
                    </a:lnTo>
                    <a:lnTo>
                      <a:pt x="242" y="12"/>
                    </a:lnTo>
                    <a:lnTo>
                      <a:pt x="238" y="19"/>
                    </a:lnTo>
                    <a:lnTo>
                      <a:pt x="235" y="28"/>
                    </a:lnTo>
                    <a:lnTo>
                      <a:pt x="233" y="40"/>
                    </a:lnTo>
                    <a:lnTo>
                      <a:pt x="232" y="53"/>
                    </a:lnTo>
                    <a:lnTo>
                      <a:pt x="232" y="53"/>
                    </a:lnTo>
                    <a:lnTo>
                      <a:pt x="232" y="80"/>
                    </a:lnTo>
                    <a:lnTo>
                      <a:pt x="232" y="80"/>
                    </a:lnTo>
                    <a:lnTo>
                      <a:pt x="214" y="74"/>
                    </a:lnTo>
                    <a:lnTo>
                      <a:pt x="193" y="69"/>
                    </a:lnTo>
                    <a:lnTo>
                      <a:pt x="170" y="65"/>
                    </a:lnTo>
                    <a:lnTo>
                      <a:pt x="144" y="64"/>
                    </a:lnTo>
                    <a:lnTo>
                      <a:pt x="144" y="64"/>
                    </a:lnTo>
                    <a:lnTo>
                      <a:pt x="118" y="65"/>
                    </a:lnTo>
                    <a:lnTo>
                      <a:pt x="95" y="69"/>
                    </a:lnTo>
                    <a:lnTo>
                      <a:pt x="73" y="74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55" y="40"/>
                    </a:lnTo>
                    <a:lnTo>
                      <a:pt x="52" y="28"/>
                    </a:lnTo>
                    <a:lnTo>
                      <a:pt x="50" y="19"/>
                    </a:lnTo>
                    <a:lnTo>
                      <a:pt x="46" y="12"/>
                    </a:lnTo>
                    <a:lnTo>
                      <a:pt x="41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6"/>
                    </a:lnTo>
                    <a:lnTo>
                      <a:pt x="1" y="31"/>
                    </a:lnTo>
                    <a:lnTo>
                      <a:pt x="3" y="34"/>
                    </a:lnTo>
                    <a:lnTo>
                      <a:pt x="5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5" y="44"/>
                    </a:lnTo>
                    <a:lnTo>
                      <a:pt x="20" y="45"/>
                    </a:lnTo>
                    <a:lnTo>
                      <a:pt x="20" y="45"/>
                    </a:lnTo>
                    <a:lnTo>
                      <a:pt x="26" y="54"/>
                    </a:lnTo>
                    <a:lnTo>
                      <a:pt x="31" y="64"/>
                    </a:lnTo>
                    <a:lnTo>
                      <a:pt x="34" y="77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4" y="101"/>
                    </a:lnTo>
                    <a:lnTo>
                      <a:pt x="33" y="111"/>
                    </a:lnTo>
                    <a:lnTo>
                      <a:pt x="30" y="120"/>
                    </a:lnTo>
                    <a:lnTo>
                      <a:pt x="27" y="127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9" y="121"/>
                    </a:lnTo>
                    <a:lnTo>
                      <a:pt x="49" y="107"/>
                    </a:lnTo>
                    <a:lnTo>
                      <a:pt x="239" y="107"/>
                    </a:lnTo>
                    <a:lnTo>
                      <a:pt x="239" y="107"/>
                    </a:lnTo>
                    <a:lnTo>
                      <a:pt x="249" y="121"/>
                    </a:lnTo>
                    <a:lnTo>
                      <a:pt x="254" y="127"/>
                    </a:lnTo>
                    <a:lnTo>
                      <a:pt x="261" y="127"/>
                    </a:lnTo>
                    <a:lnTo>
                      <a:pt x="261" y="127"/>
                    </a:lnTo>
                    <a:lnTo>
                      <a:pt x="258" y="120"/>
                    </a:lnTo>
                    <a:lnTo>
                      <a:pt x="255" y="111"/>
                    </a:lnTo>
                    <a:lnTo>
                      <a:pt x="253" y="101"/>
                    </a:lnTo>
                    <a:lnTo>
                      <a:pt x="253" y="91"/>
                    </a:lnTo>
                    <a:lnTo>
                      <a:pt x="253" y="91"/>
                    </a:lnTo>
                    <a:lnTo>
                      <a:pt x="254" y="77"/>
                    </a:lnTo>
                    <a:lnTo>
                      <a:pt x="257" y="64"/>
                    </a:lnTo>
                    <a:lnTo>
                      <a:pt x="261" y="54"/>
                    </a:lnTo>
                    <a:lnTo>
                      <a:pt x="267" y="45"/>
                    </a:lnTo>
                    <a:lnTo>
                      <a:pt x="267" y="45"/>
                    </a:lnTo>
                    <a:lnTo>
                      <a:pt x="272" y="44"/>
                    </a:lnTo>
                    <a:lnTo>
                      <a:pt x="276" y="42"/>
                    </a:lnTo>
                    <a:lnTo>
                      <a:pt x="279" y="40"/>
                    </a:lnTo>
                    <a:lnTo>
                      <a:pt x="282" y="38"/>
                    </a:lnTo>
                    <a:lnTo>
                      <a:pt x="285" y="34"/>
                    </a:lnTo>
                    <a:lnTo>
                      <a:pt x="286" y="31"/>
                    </a:lnTo>
                    <a:lnTo>
                      <a:pt x="287" y="26"/>
                    </a:lnTo>
                    <a:lnTo>
                      <a:pt x="288" y="22"/>
                    </a:lnTo>
                    <a:lnTo>
                      <a:pt x="288" y="22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99" name="Freeform 334"/>
              <p:cNvSpPr>
                <a:spLocks/>
              </p:cNvSpPr>
              <p:nvPr/>
            </p:nvSpPr>
            <p:spPr bwMode="auto">
              <a:xfrm>
                <a:off x="119" y="85"/>
                <a:ext cx="150" cy="48"/>
              </a:xfrm>
              <a:custGeom>
                <a:avLst/>
                <a:gdLst>
                  <a:gd name="T0" fmla="*/ 0 w 150"/>
                  <a:gd name="T1" fmla="*/ 48 h 48"/>
                  <a:gd name="T2" fmla="*/ 0 w 150"/>
                  <a:gd name="T3" fmla="*/ 10 h 48"/>
                  <a:gd name="T4" fmla="*/ 0 w 150"/>
                  <a:gd name="T5" fmla="*/ 10 h 48"/>
                  <a:gd name="T6" fmla="*/ 1 w 150"/>
                  <a:gd name="T7" fmla="*/ 6 h 48"/>
                  <a:gd name="T8" fmla="*/ 3 w 150"/>
                  <a:gd name="T9" fmla="*/ 3 h 48"/>
                  <a:gd name="T10" fmla="*/ 7 w 150"/>
                  <a:gd name="T11" fmla="*/ 1 h 48"/>
                  <a:gd name="T12" fmla="*/ 11 w 150"/>
                  <a:gd name="T13" fmla="*/ 0 h 48"/>
                  <a:gd name="T14" fmla="*/ 140 w 150"/>
                  <a:gd name="T15" fmla="*/ 0 h 48"/>
                  <a:gd name="T16" fmla="*/ 140 w 150"/>
                  <a:gd name="T17" fmla="*/ 0 h 48"/>
                  <a:gd name="T18" fmla="*/ 144 w 150"/>
                  <a:gd name="T19" fmla="*/ 1 h 48"/>
                  <a:gd name="T20" fmla="*/ 147 w 150"/>
                  <a:gd name="T21" fmla="*/ 3 h 48"/>
                  <a:gd name="T22" fmla="*/ 149 w 150"/>
                  <a:gd name="T23" fmla="*/ 6 h 48"/>
                  <a:gd name="T24" fmla="*/ 150 w 150"/>
                  <a:gd name="T25" fmla="*/ 10 h 48"/>
                  <a:gd name="T26" fmla="*/ 150 w 150"/>
                  <a:gd name="T2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48">
                    <a:moveTo>
                      <a:pt x="0" y="48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4" y="1"/>
                    </a:lnTo>
                    <a:lnTo>
                      <a:pt x="147" y="3"/>
                    </a:lnTo>
                    <a:lnTo>
                      <a:pt x="149" y="6"/>
                    </a:lnTo>
                    <a:lnTo>
                      <a:pt x="150" y="10"/>
                    </a:lnTo>
                    <a:lnTo>
                      <a:pt x="15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0" name="Freeform 335"/>
              <p:cNvSpPr>
                <a:spLocks/>
              </p:cNvSpPr>
              <p:nvPr/>
            </p:nvSpPr>
            <p:spPr bwMode="auto">
              <a:xfrm>
                <a:off x="61" y="85"/>
                <a:ext cx="49" cy="48"/>
              </a:xfrm>
              <a:custGeom>
                <a:avLst/>
                <a:gdLst>
                  <a:gd name="T0" fmla="*/ 25 w 49"/>
                  <a:gd name="T1" fmla="*/ 48 h 48"/>
                  <a:gd name="T2" fmla="*/ 25 w 49"/>
                  <a:gd name="T3" fmla="*/ 48 h 48"/>
                  <a:gd name="T4" fmla="*/ 30 w 49"/>
                  <a:gd name="T5" fmla="*/ 47 h 48"/>
                  <a:gd name="T6" fmla="*/ 34 w 49"/>
                  <a:gd name="T7" fmla="*/ 46 h 48"/>
                  <a:gd name="T8" fmla="*/ 38 w 49"/>
                  <a:gd name="T9" fmla="*/ 44 h 48"/>
                  <a:gd name="T10" fmla="*/ 41 w 49"/>
                  <a:gd name="T11" fmla="*/ 41 h 48"/>
                  <a:gd name="T12" fmla="*/ 44 w 49"/>
                  <a:gd name="T13" fmla="*/ 37 h 48"/>
                  <a:gd name="T14" fmla="*/ 48 w 49"/>
                  <a:gd name="T15" fmla="*/ 32 h 48"/>
                  <a:gd name="T16" fmla="*/ 49 w 49"/>
                  <a:gd name="T17" fmla="*/ 28 h 48"/>
                  <a:gd name="T18" fmla="*/ 49 w 49"/>
                  <a:gd name="T19" fmla="*/ 23 h 48"/>
                  <a:gd name="T20" fmla="*/ 49 w 49"/>
                  <a:gd name="T21" fmla="*/ 23 h 48"/>
                  <a:gd name="T22" fmla="*/ 49 w 49"/>
                  <a:gd name="T23" fmla="*/ 18 h 48"/>
                  <a:gd name="T24" fmla="*/ 48 w 49"/>
                  <a:gd name="T25" fmla="*/ 14 h 48"/>
                  <a:gd name="T26" fmla="*/ 44 w 49"/>
                  <a:gd name="T27" fmla="*/ 10 h 48"/>
                  <a:gd name="T28" fmla="*/ 41 w 49"/>
                  <a:gd name="T29" fmla="*/ 6 h 48"/>
                  <a:gd name="T30" fmla="*/ 38 w 49"/>
                  <a:gd name="T31" fmla="*/ 4 h 48"/>
                  <a:gd name="T32" fmla="*/ 34 w 49"/>
                  <a:gd name="T33" fmla="*/ 1 h 48"/>
                  <a:gd name="T34" fmla="*/ 30 w 49"/>
                  <a:gd name="T35" fmla="*/ 0 h 48"/>
                  <a:gd name="T36" fmla="*/ 25 w 49"/>
                  <a:gd name="T37" fmla="*/ 0 h 48"/>
                  <a:gd name="T38" fmla="*/ 25 w 49"/>
                  <a:gd name="T39" fmla="*/ 0 h 48"/>
                  <a:gd name="T40" fmla="*/ 20 w 49"/>
                  <a:gd name="T41" fmla="*/ 0 h 48"/>
                  <a:gd name="T42" fmla="*/ 16 w 49"/>
                  <a:gd name="T43" fmla="*/ 1 h 48"/>
                  <a:gd name="T44" fmla="*/ 12 w 49"/>
                  <a:gd name="T45" fmla="*/ 4 h 48"/>
                  <a:gd name="T46" fmla="*/ 7 w 49"/>
                  <a:gd name="T47" fmla="*/ 6 h 48"/>
                  <a:gd name="T48" fmla="*/ 4 w 49"/>
                  <a:gd name="T49" fmla="*/ 10 h 48"/>
                  <a:gd name="T50" fmla="*/ 2 w 49"/>
                  <a:gd name="T51" fmla="*/ 14 h 48"/>
                  <a:gd name="T52" fmla="*/ 1 w 49"/>
                  <a:gd name="T53" fmla="*/ 18 h 48"/>
                  <a:gd name="T54" fmla="*/ 0 w 49"/>
                  <a:gd name="T55" fmla="*/ 23 h 48"/>
                  <a:gd name="T56" fmla="*/ 0 w 49"/>
                  <a:gd name="T57" fmla="*/ 23 h 48"/>
                  <a:gd name="T58" fmla="*/ 1 w 49"/>
                  <a:gd name="T59" fmla="*/ 28 h 48"/>
                  <a:gd name="T60" fmla="*/ 2 w 49"/>
                  <a:gd name="T61" fmla="*/ 32 h 48"/>
                  <a:gd name="T62" fmla="*/ 4 w 49"/>
                  <a:gd name="T63" fmla="*/ 37 h 48"/>
                  <a:gd name="T64" fmla="*/ 7 w 49"/>
                  <a:gd name="T65" fmla="*/ 41 h 48"/>
                  <a:gd name="T66" fmla="*/ 12 w 49"/>
                  <a:gd name="T67" fmla="*/ 44 h 48"/>
                  <a:gd name="T68" fmla="*/ 16 w 49"/>
                  <a:gd name="T69" fmla="*/ 46 h 48"/>
                  <a:gd name="T70" fmla="*/ 20 w 49"/>
                  <a:gd name="T71" fmla="*/ 47 h 48"/>
                  <a:gd name="T72" fmla="*/ 25 w 49"/>
                  <a:gd name="T73" fmla="*/ 48 h 48"/>
                  <a:gd name="T74" fmla="*/ 25 w 49"/>
                  <a:gd name="T7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48">
                    <a:moveTo>
                      <a:pt x="25" y="48"/>
                    </a:moveTo>
                    <a:lnTo>
                      <a:pt x="25" y="48"/>
                    </a:lnTo>
                    <a:lnTo>
                      <a:pt x="30" y="47"/>
                    </a:lnTo>
                    <a:lnTo>
                      <a:pt x="34" y="46"/>
                    </a:lnTo>
                    <a:lnTo>
                      <a:pt x="38" y="44"/>
                    </a:lnTo>
                    <a:lnTo>
                      <a:pt x="41" y="41"/>
                    </a:lnTo>
                    <a:lnTo>
                      <a:pt x="44" y="37"/>
                    </a:lnTo>
                    <a:lnTo>
                      <a:pt x="48" y="32"/>
                    </a:lnTo>
                    <a:lnTo>
                      <a:pt x="49" y="28"/>
                    </a:lnTo>
                    <a:lnTo>
                      <a:pt x="49" y="23"/>
                    </a:lnTo>
                    <a:lnTo>
                      <a:pt x="49" y="23"/>
                    </a:lnTo>
                    <a:lnTo>
                      <a:pt x="49" y="18"/>
                    </a:lnTo>
                    <a:lnTo>
                      <a:pt x="48" y="14"/>
                    </a:lnTo>
                    <a:lnTo>
                      <a:pt x="44" y="10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1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" y="28"/>
                    </a:lnTo>
                    <a:lnTo>
                      <a:pt x="2" y="32"/>
                    </a:lnTo>
                    <a:lnTo>
                      <a:pt x="4" y="37"/>
                    </a:lnTo>
                    <a:lnTo>
                      <a:pt x="7" y="41"/>
                    </a:lnTo>
                    <a:lnTo>
                      <a:pt x="12" y="44"/>
                    </a:lnTo>
                    <a:lnTo>
                      <a:pt x="16" y="46"/>
                    </a:lnTo>
                    <a:lnTo>
                      <a:pt x="20" y="47"/>
                    </a:lnTo>
                    <a:lnTo>
                      <a:pt x="25" y="48"/>
                    </a:lnTo>
                    <a:lnTo>
                      <a:pt x="25" y="48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1" name="Freeform 336"/>
              <p:cNvSpPr>
                <a:spLocks/>
              </p:cNvSpPr>
              <p:nvPr/>
            </p:nvSpPr>
            <p:spPr bwMode="auto">
              <a:xfrm>
                <a:off x="33" y="45"/>
                <a:ext cx="261" cy="155"/>
              </a:xfrm>
              <a:custGeom>
                <a:avLst/>
                <a:gdLst>
                  <a:gd name="T0" fmla="*/ 261 w 261"/>
                  <a:gd name="T1" fmla="*/ 155 h 155"/>
                  <a:gd name="T2" fmla="*/ 261 w 261"/>
                  <a:gd name="T3" fmla="*/ 155 h 155"/>
                  <a:gd name="T4" fmla="*/ 261 w 261"/>
                  <a:gd name="T5" fmla="*/ 62 h 155"/>
                  <a:gd name="T6" fmla="*/ 261 w 261"/>
                  <a:gd name="T7" fmla="*/ 62 h 155"/>
                  <a:gd name="T8" fmla="*/ 244 w 261"/>
                  <a:gd name="T9" fmla="*/ 62 h 155"/>
                  <a:gd name="T10" fmla="*/ 244 w 261"/>
                  <a:gd name="T11" fmla="*/ 96 h 155"/>
                  <a:gd name="T12" fmla="*/ 17 w 261"/>
                  <a:gd name="T13" fmla="*/ 96 h 155"/>
                  <a:gd name="T14" fmla="*/ 17 w 261"/>
                  <a:gd name="T15" fmla="*/ 0 h 155"/>
                  <a:gd name="T16" fmla="*/ 0 w 261"/>
                  <a:gd name="T17" fmla="*/ 0 h 155"/>
                  <a:gd name="T18" fmla="*/ 0 w 261"/>
                  <a:gd name="T1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155">
                    <a:moveTo>
                      <a:pt x="261" y="155"/>
                    </a:moveTo>
                    <a:lnTo>
                      <a:pt x="261" y="155"/>
                    </a:lnTo>
                    <a:lnTo>
                      <a:pt x="261" y="62"/>
                    </a:lnTo>
                    <a:lnTo>
                      <a:pt x="261" y="62"/>
                    </a:lnTo>
                    <a:lnTo>
                      <a:pt x="244" y="62"/>
                    </a:lnTo>
                    <a:lnTo>
                      <a:pt x="244" y="96"/>
                    </a:lnTo>
                    <a:lnTo>
                      <a:pt x="17" y="96"/>
                    </a:lnTo>
                    <a:lnTo>
                      <a:pt x="17" y="0"/>
                    </a:lnTo>
                    <a:lnTo>
                      <a:pt x="0" y="0"/>
                    </a:lnTo>
                    <a:lnTo>
                      <a:pt x="0" y="15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2" name="Freeform 337"/>
              <p:cNvSpPr>
                <a:spLocks/>
              </p:cNvSpPr>
              <p:nvPr/>
            </p:nvSpPr>
            <p:spPr bwMode="auto">
              <a:xfrm>
                <a:off x="50" y="184"/>
                <a:ext cx="227" cy="16"/>
              </a:xfrm>
              <a:custGeom>
                <a:avLst/>
                <a:gdLst>
                  <a:gd name="T0" fmla="*/ 0 w 227"/>
                  <a:gd name="T1" fmla="*/ 16 h 16"/>
                  <a:gd name="T2" fmla="*/ 0 w 227"/>
                  <a:gd name="T3" fmla="*/ 0 h 16"/>
                  <a:gd name="T4" fmla="*/ 227 w 227"/>
                  <a:gd name="T5" fmla="*/ 0 h 16"/>
                  <a:gd name="T6" fmla="*/ 227 w 227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7" h="16">
                    <a:moveTo>
                      <a:pt x="0" y="16"/>
                    </a:moveTo>
                    <a:lnTo>
                      <a:pt x="0" y="0"/>
                    </a:lnTo>
                    <a:lnTo>
                      <a:pt x="227" y="0"/>
                    </a:lnTo>
                    <a:lnTo>
                      <a:pt x="227" y="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3" name="Rectangle 338"/>
              <p:cNvSpPr>
                <a:spLocks noChangeArrowheads="1"/>
              </p:cNvSpPr>
              <p:nvPr/>
            </p:nvSpPr>
            <p:spPr bwMode="auto">
              <a:xfrm>
                <a:off x="2682" y="1396"/>
                <a:ext cx="217" cy="170"/>
              </a:xfrm>
              <a:prstGeom prst="rect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4" name="Freeform 339"/>
              <p:cNvSpPr>
                <a:spLocks/>
              </p:cNvSpPr>
              <p:nvPr/>
            </p:nvSpPr>
            <p:spPr bwMode="auto">
              <a:xfrm>
                <a:off x="2699" y="1547"/>
                <a:ext cx="8" cy="6"/>
              </a:xfrm>
              <a:custGeom>
                <a:avLst/>
                <a:gdLst>
                  <a:gd name="T0" fmla="*/ 0 w 8"/>
                  <a:gd name="T1" fmla="*/ 6 h 6"/>
                  <a:gd name="T2" fmla="*/ 0 w 8"/>
                  <a:gd name="T3" fmla="*/ 0 h 6"/>
                  <a:gd name="T4" fmla="*/ 8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5" name="Freeform 340"/>
              <p:cNvSpPr>
                <a:spLocks/>
              </p:cNvSpPr>
              <p:nvPr/>
            </p:nvSpPr>
            <p:spPr bwMode="auto">
              <a:xfrm>
                <a:off x="2840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6" name="Freeform 341"/>
              <p:cNvSpPr>
                <a:spLocks/>
              </p:cNvSpPr>
              <p:nvPr/>
            </p:nvSpPr>
            <p:spPr bwMode="auto">
              <a:xfrm>
                <a:off x="2857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7" name="Freeform 342"/>
              <p:cNvSpPr>
                <a:spLocks/>
              </p:cNvSpPr>
              <p:nvPr/>
            </p:nvSpPr>
            <p:spPr bwMode="auto">
              <a:xfrm>
                <a:off x="2873" y="1547"/>
                <a:ext cx="9" cy="6"/>
              </a:xfrm>
              <a:custGeom>
                <a:avLst/>
                <a:gdLst>
                  <a:gd name="T0" fmla="*/ 0 w 9"/>
                  <a:gd name="T1" fmla="*/ 6 h 6"/>
                  <a:gd name="T2" fmla="*/ 0 w 9"/>
                  <a:gd name="T3" fmla="*/ 0 h 6"/>
                  <a:gd name="T4" fmla="*/ 9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8" name="Freeform 343"/>
              <p:cNvSpPr>
                <a:spLocks/>
              </p:cNvSpPr>
              <p:nvPr/>
            </p:nvSpPr>
            <p:spPr bwMode="auto">
              <a:xfrm>
                <a:off x="2699" y="1410"/>
                <a:ext cx="183" cy="127"/>
              </a:xfrm>
              <a:custGeom>
                <a:avLst/>
                <a:gdLst>
                  <a:gd name="T0" fmla="*/ 183 w 183"/>
                  <a:gd name="T1" fmla="*/ 115 h 127"/>
                  <a:gd name="T2" fmla="*/ 183 w 183"/>
                  <a:gd name="T3" fmla="*/ 115 h 127"/>
                  <a:gd name="T4" fmla="*/ 182 w 183"/>
                  <a:gd name="T5" fmla="*/ 120 h 127"/>
                  <a:gd name="T6" fmla="*/ 180 w 183"/>
                  <a:gd name="T7" fmla="*/ 124 h 127"/>
                  <a:gd name="T8" fmla="*/ 177 w 183"/>
                  <a:gd name="T9" fmla="*/ 126 h 127"/>
                  <a:gd name="T10" fmla="*/ 173 w 183"/>
                  <a:gd name="T11" fmla="*/ 127 h 127"/>
                  <a:gd name="T12" fmla="*/ 11 w 183"/>
                  <a:gd name="T13" fmla="*/ 127 h 127"/>
                  <a:gd name="T14" fmla="*/ 11 w 183"/>
                  <a:gd name="T15" fmla="*/ 127 h 127"/>
                  <a:gd name="T16" fmla="*/ 6 w 183"/>
                  <a:gd name="T17" fmla="*/ 126 h 127"/>
                  <a:gd name="T18" fmla="*/ 2 w 183"/>
                  <a:gd name="T19" fmla="*/ 124 h 127"/>
                  <a:gd name="T20" fmla="*/ 0 w 183"/>
                  <a:gd name="T21" fmla="*/ 120 h 127"/>
                  <a:gd name="T22" fmla="*/ 0 w 183"/>
                  <a:gd name="T23" fmla="*/ 115 h 127"/>
                  <a:gd name="T24" fmla="*/ 0 w 183"/>
                  <a:gd name="T25" fmla="*/ 11 h 127"/>
                  <a:gd name="T26" fmla="*/ 0 w 183"/>
                  <a:gd name="T27" fmla="*/ 11 h 127"/>
                  <a:gd name="T28" fmla="*/ 0 w 183"/>
                  <a:gd name="T29" fmla="*/ 6 h 127"/>
                  <a:gd name="T30" fmla="*/ 2 w 183"/>
                  <a:gd name="T31" fmla="*/ 3 h 127"/>
                  <a:gd name="T32" fmla="*/ 6 w 183"/>
                  <a:gd name="T33" fmla="*/ 0 h 127"/>
                  <a:gd name="T34" fmla="*/ 11 w 183"/>
                  <a:gd name="T35" fmla="*/ 0 h 127"/>
                  <a:gd name="T36" fmla="*/ 173 w 183"/>
                  <a:gd name="T37" fmla="*/ 0 h 127"/>
                  <a:gd name="T38" fmla="*/ 173 w 183"/>
                  <a:gd name="T39" fmla="*/ 0 h 127"/>
                  <a:gd name="T40" fmla="*/ 177 w 183"/>
                  <a:gd name="T41" fmla="*/ 0 h 127"/>
                  <a:gd name="T42" fmla="*/ 180 w 183"/>
                  <a:gd name="T43" fmla="*/ 3 h 127"/>
                  <a:gd name="T44" fmla="*/ 182 w 183"/>
                  <a:gd name="T45" fmla="*/ 6 h 127"/>
                  <a:gd name="T46" fmla="*/ 183 w 183"/>
                  <a:gd name="T47" fmla="*/ 11 h 127"/>
                  <a:gd name="T48" fmla="*/ 183 w 183"/>
                  <a:gd name="T49" fmla="*/ 1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27">
                    <a:moveTo>
                      <a:pt x="183" y="115"/>
                    </a:moveTo>
                    <a:lnTo>
                      <a:pt x="183" y="115"/>
                    </a:lnTo>
                    <a:lnTo>
                      <a:pt x="182" y="120"/>
                    </a:lnTo>
                    <a:lnTo>
                      <a:pt x="180" y="124"/>
                    </a:lnTo>
                    <a:lnTo>
                      <a:pt x="177" y="126"/>
                    </a:lnTo>
                    <a:lnTo>
                      <a:pt x="173" y="127"/>
                    </a:lnTo>
                    <a:lnTo>
                      <a:pt x="11" y="127"/>
                    </a:lnTo>
                    <a:lnTo>
                      <a:pt x="11" y="127"/>
                    </a:lnTo>
                    <a:lnTo>
                      <a:pt x="6" y="126"/>
                    </a:lnTo>
                    <a:lnTo>
                      <a:pt x="2" y="124"/>
                    </a:lnTo>
                    <a:lnTo>
                      <a:pt x="0" y="120"/>
                    </a:lnTo>
                    <a:lnTo>
                      <a:pt x="0" y="11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77" y="0"/>
                    </a:lnTo>
                    <a:lnTo>
                      <a:pt x="180" y="3"/>
                    </a:lnTo>
                    <a:lnTo>
                      <a:pt x="182" y="6"/>
                    </a:lnTo>
                    <a:lnTo>
                      <a:pt x="183" y="11"/>
                    </a:lnTo>
                    <a:lnTo>
                      <a:pt x="183" y="11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09" name="Line 344"/>
              <p:cNvSpPr>
                <a:spLocks noChangeShapeType="1"/>
              </p:cNvSpPr>
              <p:nvPr/>
            </p:nvSpPr>
            <p:spPr bwMode="auto">
              <a:xfrm>
                <a:off x="2717" y="1428"/>
                <a:ext cx="53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0" name="Freeform 345"/>
              <p:cNvSpPr>
                <a:spLocks/>
              </p:cNvSpPr>
              <p:nvPr/>
            </p:nvSpPr>
            <p:spPr bwMode="auto">
              <a:xfrm>
                <a:off x="2799" y="1345"/>
                <a:ext cx="36" cy="43"/>
              </a:xfrm>
              <a:custGeom>
                <a:avLst/>
                <a:gdLst>
                  <a:gd name="T0" fmla="*/ 6 w 36"/>
                  <a:gd name="T1" fmla="*/ 43 h 43"/>
                  <a:gd name="T2" fmla="*/ 6 w 36"/>
                  <a:gd name="T3" fmla="*/ 43 h 43"/>
                  <a:gd name="T4" fmla="*/ 3 w 36"/>
                  <a:gd name="T5" fmla="*/ 40 h 43"/>
                  <a:gd name="T6" fmla="*/ 0 w 36"/>
                  <a:gd name="T7" fmla="*/ 36 h 43"/>
                  <a:gd name="T8" fmla="*/ 36 w 3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6" y="43"/>
                    </a:moveTo>
                    <a:lnTo>
                      <a:pt x="6" y="43"/>
                    </a:lnTo>
                    <a:lnTo>
                      <a:pt x="3" y="40"/>
                    </a:lnTo>
                    <a:lnTo>
                      <a:pt x="0" y="36"/>
                    </a:lnTo>
                    <a:lnTo>
                      <a:pt x="36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1" name="Freeform 346"/>
              <p:cNvSpPr>
                <a:spLocks/>
              </p:cNvSpPr>
              <p:nvPr/>
            </p:nvSpPr>
            <p:spPr bwMode="auto">
              <a:xfrm>
                <a:off x="2747" y="1345"/>
                <a:ext cx="36" cy="43"/>
              </a:xfrm>
              <a:custGeom>
                <a:avLst/>
                <a:gdLst>
                  <a:gd name="T0" fmla="*/ 0 w 36"/>
                  <a:gd name="T1" fmla="*/ 0 h 43"/>
                  <a:gd name="T2" fmla="*/ 36 w 36"/>
                  <a:gd name="T3" fmla="*/ 36 h 43"/>
                  <a:gd name="T4" fmla="*/ 36 w 36"/>
                  <a:gd name="T5" fmla="*/ 36 h 43"/>
                  <a:gd name="T6" fmla="*/ 31 w 36"/>
                  <a:gd name="T7" fmla="*/ 40 h 43"/>
                  <a:gd name="T8" fmla="*/ 28 w 36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0" y="0"/>
                    </a:moveTo>
                    <a:lnTo>
                      <a:pt x="36" y="36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8" y="4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2" name="Freeform 347"/>
              <p:cNvSpPr>
                <a:spLocks/>
              </p:cNvSpPr>
              <p:nvPr/>
            </p:nvSpPr>
            <p:spPr bwMode="auto">
              <a:xfrm>
                <a:off x="2691" y="1573"/>
                <a:ext cx="198" cy="12"/>
              </a:xfrm>
              <a:custGeom>
                <a:avLst/>
                <a:gdLst>
                  <a:gd name="T0" fmla="*/ 198 w 198"/>
                  <a:gd name="T1" fmla="*/ 0 h 12"/>
                  <a:gd name="T2" fmla="*/ 193 w 198"/>
                  <a:gd name="T3" fmla="*/ 12 h 12"/>
                  <a:gd name="T4" fmla="*/ 5 w 198"/>
                  <a:gd name="T5" fmla="*/ 12 h 12"/>
                  <a:gd name="T6" fmla="*/ 0 w 19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8" h="12">
                    <a:moveTo>
                      <a:pt x="198" y="0"/>
                    </a:moveTo>
                    <a:lnTo>
                      <a:pt x="193" y="12"/>
                    </a:lnTo>
                    <a:lnTo>
                      <a:pt x="5" y="1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3" name="Freeform 348"/>
              <p:cNvSpPr>
                <a:spLocks/>
              </p:cNvSpPr>
              <p:nvPr/>
            </p:nvSpPr>
            <p:spPr bwMode="auto">
              <a:xfrm>
                <a:off x="4197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9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9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4" name="Freeform 349"/>
              <p:cNvSpPr>
                <a:spLocks/>
              </p:cNvSpPr>
              <p:nvPr/>
            </p:nvSpPr>
            <p:spPr bwMode="auto">
              <a:xfrm>
                <a:off x="4098" y="2059"/>
                <a:ext cx="14" cy="15"/>
              </a:xfrm>
              <a:custGeom>
                <a:avLst/>
                <a:gdLst>
                  <a:gd name="T0" fmla="*/ 0 w 14"/>
                  <a:gd name="T1" fmla="*/ 7 h 15"/>
                  <a:gd name="T2" fmla="*/ 0 w 14"/>
                  <a:gd name="T3" fmla="*/ 7 h 15"/>
                  <a:gd name="T4" fmla="*/ 1 w 14"/>
                  <a:gd name="T5" fmla="*/ 11 h 15"/>
                  <a:gd name="T6" fmla="*/ 2 w 14"/>
                  <a:gd name="T7" fmla="*/ 13 h 15"/>
                  <a:gd name="T8" fmla="*/ 4 w 14"/>
                  <a:gd name="T9" fmla="*/ 14 h 15"/>
                  <a:gd name="T10" fmla="*/ 7 w 14"/>
                  <a:gd name="T11" fmla="*/ 15 h 15"/>
                  <a:gd name="T12" fmla="*/ 7 w 14"/>
                  <a:gd name="T13" fmla="*/ 15 h 15"/>
                  <a:gd name="T14" fmla="*/ 10 w 14"/>
                  <a:gd name="T15" fmla="*/ 14 h 15"/>
                  <a:gd name="T16" fmla="*/ 12 w 14"/>
                  <a:gd name="T17" fmla="*/ 13 h 15"/>
                  <a:gd name="T18" fmla="*/ 13 w 14"/>
                  <a:gd name="T19" fmla="*/ 11 h 15"/>
                  <a:gd name="T20" fmla="*/ 14 w 14"/>
                  <a:gd name="T21" fmla="*/ 7 h 15"/>
                  <a:gd name="T22" fmla="*/ 14 w 14"/>
                  <a:gd name="T23" fmla="*/ 7 h 15"/>
                  <a:gd name="T24" fmla="*/ 13 w 14"/>
                  <a:gd name="T25" fmla="*/ 4 h 15"/>
                  <a:gd name="T26" fmla="*/ 12 w 14"/>
                  <a:gd name="T27" fmla="*/ 2 h 15"/>
                  <a:gd name="T28" fmla="*/ 10 w 14"/>
                  <a:gd name="T29" fmla="*/ 1 h 15"/>
                  <a:gd name="T30" fmla="*/ 7 w 14"/>
                  <a:gd name="T31" fmla="*/ 0 h 15"/>
                  <a:gd name="T32" fmla="*/ 7 w 14"/>
                  <a:gd name="T33" fmla="*/ 0 h 15"/>
                  <a:gd name="T34" fmla="*/ 4 w 14"/>
                  <a:gd name="T35" fmla="*/ 1 h 15"/>
                  <a:gd name="T36" fmla="*/ 2 w 14"/>
                  <a:gd name="T37" fmla="*/ 2 h 15"/>
                  <a:gd name="T38" fmla="*/ 1 w 14"/>
                  <a:gd name="T39" fmla="*/ 4 h 15"/>
                  <a:gd name="T40" fmla="*/ 0 w 14"/>
                  <a:gd name="T41" fmla="*/ 7 h 15"/>
                  <a:gd name="T42" fmla="*/ 0 w 14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5">
                    <a:moveTo>
                      <a:pt x="0" y="7"/>
                    </a:moveTo>
                    <a:lnTo>
                      <a:pt x="0" y="7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5" name="Freeform 350"/>
              <p:cNvSpPr>
                <a:spLocks/>
              </p:cNvSpPr>
              <p:nvPr/>
            </p:nvSpPr>
            <p:spPr bwMode="auto">
              <a:xfrm>
                <a:off x="4103" y="2101"/>
                <a:ext cx="103" cy="8"/>
              </a:xfrm>
              <a:custGeom>
                <a:avLst/>
                <a:gdLst>
                  <a:gd name="T0" fmla="*/ 103 w 103"/>
                  <a:gd name="T1" fmla="*/ 8 h 8"/>
                  <a:gd name="T2" fmla="*/ 103 w 103"/>
                  <a:gd name="T3" fmla="*/ 0 h 8"/>
                  <a:gd name="T4" fmla="*/ 103 w 103"/>
                  <a:gd name="T5" fmla="*/ 0 h 8"/>
                  <a:gd name="T6" fmla="*/ 82 w 103"/>
                  <a:gd name="T7" fmla="*/ 1 h 8"/>
                  <a:gd name="T8" fmla="*/ 51 w 103"/>
                  <a:gd name="T9" fmla="*/ 1 h 8"/>
                  <a:gd name="T10" fmla="*/ 51 w 103"/>
                  <a:gd name="T11" fmla="*/ 1 h 8"/>
                  <a:gd name="T12" fmla="*/ 21 w 103"/>
                  <a:gd name="T13" fmla="*/ 1 h 8"/>
                  <a:gd name="T14" fmla="*/ 0 w 103"/>
                  <a:gd name="T15" fmla="*/ 0 h 8"/>
                  <a:gd name="T16" fmla="*/ 0 w 103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8">
                    <a:moveTo>
                      <a:pt x="103" y="8"/>
                    </a:moveTo>
                    <a:lnTo>
                      <a:pt x="103" y="0"/>
                    </a:lnTo>
                    <a:lnTo>
                      <a:pt x="103" y="0"/>
                    </a:lnTo>
                    <a:lnTo>
                      <a:pt x="82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21" y="1"/>
                    </a:lnTo>
                    <a:lnTo>
                      <a:pt x="0" y="0"/>
                    </a:lnTo>
                    <a:lnTo>
                      <a:pt x="0" y="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6" name="Freeform 351"/>
              <p:cNvSpPr>
                <a:spLocks/>
              </p:cNvSpPr>
              <p:nvPr/>
            </p:nvSpPr>
            <p:spPr bwMode="auto">
              <a:xfrm>
                <a:off x="4087" y="1993"/>
                <a:ext cx="135" cy="116"/>
              </a:xfrm>
              <a:custGeom>
                <a:avLst/>
                <a:gdLst>
                  <a:gd name="T0" fmla="*/ 0 w 135"/>
                  <a:gd name="T1" fmla="*/ 116 h 116"/>
                  <a:gd name="T2" fmla="*/ 0 w 135"/>
                  <a:gd name="T3" fmla="*/ 65 h 116"/>
                  <a:gd name="T4" fmla="*/ 0 w 135"/>
                  <a:gd name="T5" fmla="*/ 65 h 116"/>
                  <a:gd name="T6" fmla="*/ 2 w 135"/>
                  <a:gd name="T7" fmla="*/ 59 h 116"/>
                  <a:gd name="T8" fmla="*/ 5 w 135"/>
                  <a:gd name="T9" fmla="*/ 53 h 116"/>
                  <a:gd name="T10" fmla="*/ 5 w 135"/>
                  <a:gd name="T11" fmla="*/ 53 h 116"/>
                  <a:gd name="T12" fmla="*/ 2 w 135"/>
                  <a:gd name="T13" fmla="*/ 50 h 116"/>
                  <a:gd name="T14" fmla="*/ 1 w 135"/>
                  <a:gd name="T15" fmla="*/ 47 h 116"/>
                  <a:gd name="T16" fmla="*/ 2 w 135"/>
                  <a:gd name="T17" fmla="*/ 45 h 116"/>
                  <a:gd name="T18" fmla="*/ 3 w 135"/>
                  <a:gd name="T19" fmla="*/ 44 h 116"/>
                  <a:gd name="T20" fmla="*/ 5 w 135"/>
                  <a:gd name="T21" fmla="*/ 44 h 116"/>
                  <a:gd name="T22" fmla="*/ 5 w 135"/>
                  <a:gd name="T23" fmla="*/ 44 h 116"/>
                  <a:gd name="T24" fmla="*/ 14 w 135"/>
                  <a:gd name="T25" fmla="*/ 44 h 116"/>
                  <a:gd name="T26" fmla="*/ 14 w 135"/>
                  <a:gd name="T27" fmla="*/ 44 h 116"/>
                  <a:gd name="T28" fmla="*/ 18 w 135"/>
                  <a:gd name="T29" fmla="*/ 20 h 116"/>
                  <a:gd name="T30" fmla="*/ 18 w 135"/>
                  <a:gd name="T31" fmla="*/ 20 h 116"/>
                  <a:gd name="T32" fmla="*/ 20 w 135"/>
                  <a:gd name="T33" fmla="*/ 14 h 116"/>
                  <a:gd name="T34" fmla="*/ 23 w 135"/>
                  <a:gd name="T35" fmla="*/ 10 h 116"/>
                  <a:gd name="T36" fmla="*/ 26 w 135"/>
                  <a:gd name="T37" fmla="*/ 7 h 116"/>
                  <a:gd name="T38" fmla="*/ 32 w 135"/>
                  <a:gd name="T39" fmla="*/ 5 h 116"/>
                  <a:gd name="T40" fmla="*/ 32 w 135"/>
                  <a:gd name="T41" fmla="*/ 5 h 116"/>
                  <a:gd name="T42" fmla="*/ 49 w 135"/>
                  <a:gd name="T43" fmla="*/ 1 h 116"/>
                  <a:gd name="T44" fmla="*/ 69 w 135"/>
                  <a:gd name="T45" fmla="*/ 0 h 116"/>
                  <a:gd name="T46" fmla="*/ 69 w 135"/>
                  <a:gd name="T47" fmla="*/ 0 h 116"/>
                  <a:gd name="T48" fmla="*/ 87 w 135"/>
                  <a:gd name="T49" fmla="*/ 1 h 116"/>
                  <a:gd name="T50" fmla="*/ 105 w 135"/>
                  <a:gd name="T51" fmla="*/ 5 h 116"/>
                  <a:gd name="T52" fmla="*/ 105 w 135"/>
                  <a:gd name="T53" fmla="*/ 5 h 116"/>
                  <a:gd name="T54" fmla="*/ 110 w 135"/>
                  <a:gd name="T55" fmla="*/ 7 h 116"/>
                  <a:gd name="T56" fmla="*/ 113 w 135"/>
                  <a:gd name="T57" fmla="*/ 10 h 116"/>
                  <a:gd name="T58" fmla="*/ 116 w 135"/>
                  <a:gd name="T59" fmla="*/ 14 h 116"/>
                  <a:gd name="T60" fmla="*/ 118 w 135"/>
                  <a:gd name="T61" fmla="*/ 20 h 116"/>
                  <a:gd name="T62" fmla="*/ 118 w 135"/>
                  <a:gd name="T63" fmla="*/ 20 h 116"/>
                  <a:gd name="T64" fmla="*/ 122 w 135"/>
                  <a:gd name="T65" fmla="*/ 44 h 116"/>
                  <a:gd name="T66" fmla="*/ 122 w 135"/>
                  <a:gd name="T67" fmla="*/ 44 h 116"/>
                  <a:gd name="T68" fmla="*/ 130 w 135"/>
                  <a:gd name="T69" fmla="*/ 44 h 116"/>
                  <a:gd name="T70" fmla="*/ 130 w 135"/>
                  <a:gd name="T71" fmla="*/ 44 h 116"/>
                  <a:gd name="T72" fmla="*/ 132 w 135"/>
                  <a:gd name="T73" fmla="*/ 44 h 116"/>
                  <a:gd name="T74" fmla="*/ 133 w 135"/>
                  <a:gd name="T75" fmla="*/ 45 h 116"/>
                  <a:gd name="T76" fmla="*/ 134 w 135"/>
                  <a:gd name="T77" fmla="*/ 47 h 116"/>
                  <a:gd name="T78" fmla="*/ 133 w 135"/>
                  <a:gd name="T79" fmla="*/ 50 h 116"/>
                  <a:gd name="T80" fmla="*/ 130 w 135"/>
                  <a:gd name="T81" fmla="*/ 53 h 116"/>
                  <a:gd name="T82" fmla="*/ 130 w 135"/>
                  <a:gd name="T83" fmla="*/ 53 h 116"/>
                  <a:gd name="T84" fmla="*/ 133 w 135"/>
                  <a:gd name="T85" fmla="*/ 59 h 116"/>
                  <a:gd name="T86" fmla="*/ 135 w 135"/>
                  <a:gd name="T87" fmla="*/ 65 h 116"/>
                  <a:gd name="T88" fmla="*/ 135 w 135"/>
                  <a:gd name="T8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16">
                    <a:moveTo>
                      <a:pt x="0" y="116"/>
                    </a:moveTo>
                    <a:lnTo>
                      <a:pt x="0" y="65"/>
                    </a:lnTo>
                    <a:lnTo>
                      <a:pt x="0" y="65"/>
                    </a:lnTo>
                    <a:lnTo>
                      <a:pt x="2" y="59"/>
                    </a:lnTo>
                    <a:lnTo>
                      <a:pt x="5" y="53"/>
                    </a:lnTo>
                    <a:lnTo>
                      <a:pt x="5" y="53"/>
                    </a:lnTo>
                    <a:lnTo>
                      <a:pt x="2" y="50"/>
                    </a:lnTo>
                    <a:lnTo>
                      <a:pt x="1" y="47"/>
                    </a:lnTo>
                    <a:lnTo>
                      <a:pt x="2" y="45"/>
                    </a:lnTo>
                    <a:lnTo>
                      <a:pt x="3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3" y="10"/>
                    </a:lnTo>
                    <a:lnTo>
                      <a:pt x="26" y="7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49" y="1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87" y="1"/>
                    </a:lnTo>
                    <a:lnTo>
                      <a:pt x="105" y="5"/>
                    </a:lnTo>
                    <a:lnTo>
                      <a:pt x="105" y="5"/>
                    </a:lnTo>
                    <a:lnTo>
                      <a:pt x="110" y="7"/>
                    </a:lnTo>
                    <a:lnTo>
                      <a:pt x="113" y="10"/>
                    </a:lnTo>
                    <a:lnTo>
                      <a:pt x="116" y="14"/>
                    </a:lnTo>
                    <a:lnTo>
                      <a:pt x="118" y="20"/>
                    </a:lnTo>
                    <a:lnTo>
                      <a:pt x="118" y="20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30" y="44"/>
                    </a:lnTo>
                    <a:lnTo>
                      <a:pt x="130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7"/>
                    </a:lnTo>
                    <a:lnTo>
                      <a:pt x="133" y="50"/>
                    </a:lnTo>
                    <a:lnTo>
                      <a:pt x="130" y="53"/>
                    </a:lnTo>
                    <a:lnTo>
                      <a:pt x="130" y="53"/>
                    </a:lnTo>
                    <a:lnTo>
                      <a:pt x="133" y="59"/>
                    </a:lnTo>
                    <a:lnTo>
                      <a:pt x="135" y="65"/>
                    </a:lnTo>
                    <a:lnTo>
                      <a:pt x="135" y="116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7" name="Freeform 352"/>
              <p:cNvSpPr>
                <a:spLocks/>
              </p:cNvSpPr>
              <p:nvPr/>
            </p:nvSpPr>
            <p:spPr bwMode="auto">
              <a:xfrm>
                <a:off x="4124" y="2028"/>
                <a:ext cx="14" cy="4"/>
              </a:xfrm>
              <a:custGeom>
                <a:avLst/>
                <a:gdLst>
                  <a:gd name="T0" fmla="*/ 14 w 14"/>
                  <a:gd name="T1" fmla="*/ 3 h 4"/>
                  <a:gd name="T2" fmla="*/ 14 w 14"/>
                  <a:gd name="T3" fmla="*/ 3 h 4"/>
                  <a:gd name="T4" fmla="*/ 11 w 14"/>
                  <a:gd name="T5" fmla="*/ 1 h 4"/>
                  <a:gd name="T6" fmla="*/ 7 w 14"/>
                  <a:gd name="T7" fmla="*/ 0 h 4"/>
                  <a:gd name="T8" fmla="*/ 7 w 14"/>
                  <a:gd name="T9" fmla="*/ 0 h 4"/>
                  <a:gd name="T10" fmla="*/ 5 w 14"/>
                  <a:gd name="T11" fmla="*/ 0 h 4"/>
                  <a:gd name="T12" fmla="*/ 3 w 14"/>
                  <a:gd name="T13" fmla="*/ 1 h 4"/>
                  <a:gd name="T14" fmla="*/ 0 w 14"/>
                  <a:gd name="T15" fmla="*/ 4 h 4"/>
                  <a:gd name="T16" fmla="*/ 0 w 14"/>
                  <a:gd name="T17" fmla="*/ 4 h 4"/>
                  <a:gd name="T18" fmla="*/ 14 w 14"/>
                  <a:gd name="T19" fmla="*/ 3 h 4"/>
                  <a:gd name="T20" fmla="*/ 14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lnTo>
                      <a:pt x="14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4" y="3"/>
                    </a:lnTo>
                    <a:lnTo>
                      <a:pt x="14" y="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8" name="Freeform 353"/>
              <p:cNvSpPr>
                <a:spLocks/>
              </p:cNvSpPr>
              <p:nvPr/>
            </p:nvSpPr>
            <p:spPr bwMode="auto">
              <a:xfrm>
                <a:off x="4109" y="2024"/>
                <a:ext cx="92" cy="12"/>
              </a:xfrm>
              <a:custGeom>
                <a:avLst/>
                <a:gdLst>
                  <a:gd name="T0" fmla="*/ 0 w 92"/>
                  <a:gd name="T1" fmla="*/ 12 h 12"/>
                  <a:gd name="T2" fmla="*/ 0 w 92"/>
                  <a:gd name="T3" fmla="*/ 12 h 12"/>
                  <a:gd name="T4" fmla="*/ 10 w 92"/>
                  <a:gd name="T5" fmla="*/ 10 h 12"/>
                  <a:gd name="T6" fmla="*/ 10 w 92"/>
                  <a:gd name="T7" fmla="*/ 10 h 12"/>
                  <a:gd name="T8" fmla="*/ 12 w 92"/>
                  <a:gd name="T9" fmla="*/ 5 h 12"/>
                  <a:gd name="T10" fmla="*/ 14 w 92"/>
                  <a:gd name="T11" fmla="*/ 2 h 12"/>
                  <a:gd name="T12" fmla="*/ 18 w 92"/>
                  <a:gd name="T13" fmla="*/ 0 h 12"/>
                  <a:gd name="T14" fmla="*/ 22 w 92"/>
                  <a:gd name="T15" fmla="*/ 0 h 12"/>
                  <a:gd name="T16" fmla="*/ 22 w 92"/>
                  <a:gd name="T17" fmla="*/ 0 h 12"/>
                  <a:gd name="T18" fmla="*/ 26 w 92"/>
                  <a:gd name="T19" fmla="*/ 0 h 12"/>
                  <a:gd name="T20" fmla="*/ 29 w 92"/>
                  <a:gd name="T21" fmla="*/ 2 h 12"/>
                  <a:gd name="T22" fmla="*/ 32 w 92"/>
                  <a:gd name="T23" fmla="*/ 4 h 12"/>
                  <a:gd name="T24" fmla="*/ 34 w 92"/>
                  <a:gd name="T25" fmla="*/ 7 h 12"/>
                  <a:gd name="T26" fmla="*/ 34 w 92"/>
                  <a:gd name="T27" fmla="*/ 7 h 12"/>
                  <a:gd name="T28" fmla="*/ 45 w 92"/>
                  <a:gd name="T29" fmla="*/ 7 h 12"/>
                  <a:gd name="T30" fmla="*/ 45 w 92"/>
                  <a:gd name="T31" fmla="*/ 7 h 12"/>
                  <a:gd name="T32" fmla="*/ 71 w 92"/>
                  <a:gd name="T33" fmla="*/ 8 h 12"/>
                  <a:gd name="T34" fmla="*/ 83 w 92"/>
                  <a:gd name="T35" fmla="*/ 10 h 12"/>
                  <a:gd name="T36" fmla="*/ 92 w 92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2">
                    <a:moveTo>
                      <a:pt x="0" y="12"/>
                    </a:moveTo>
                    <a:lnTo>
                      <a:pt x="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45" y="7"/>
                    </a:lnTo>
                    <a:lnTo>
                      <a:pt x="45" y="7"/>
                    </a:lnTo>
                    <a:lnTo>
                      <a:pt x="71" y="8"/>
                    </a:lnTo>
                    <a:lnTo>
                      <a:pt x="83" y="10"/>
                    </a:lnTo>
                    <a:lnTo>
                      <a:pt x="92" y="1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19" name="Freeform 354"/>
              <p:cNvSpPr>
                <a:spLocks/>
              </p:cNvSpPr>
              <p:nvPr/>
            </p:nvSpPr>
            <p:spPr bwMode="auto">
              <a:xfrm>
                <a:off x="4008" y="1887"/>
                <a:ext cx="292" cy="225"/>
              </a:xfrm>
              <a:custGeom>
                <a:avLst/>
                <a:gdLst>
                  <a:gd name="T0" fmla="*/ 277 w 292"/>
                  <a:gd name="T1" fmla="*/ 225 h 225"/>
                  <a:gd name="T2" fmla="*/ 277 w 292"/>
                  <a:gd name="T3" fmla="*/ 123 h 225"/>
                  <a:gd name="T4" fmla="*/ 283 w 292"/>
                  <a:gd name="T5" fmla="*/ 125 h 225"/>
                  <a:gd name="T6" fmla="*/ 292 w 292"/>
                  <a:gd name="T7" fmla="*/ 102 h 225"/>
                  <a:gd name="T8" fmla="*/ 10 w 292"/>
                  <a:gd name="T9" fmla="*/ 0 h 225"/>
                  <a:gd name="T10" fmla="*/ 0 w 292"/>
                  <a:gd name="T11" fmla="*/ 23 h 225"/>
                  <a:gd name="T12" fmla="*/ 16 w 292"/>
                  <a:gd name="T13" fmla="*/ 28 h 225"/>
                  <a:gd name="T14" fmla="*/ 16 w 292"/>
                  <a:gd name="T15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2" h="225">
                    <a:moveTo>
                      <a:pt x="277" y="225"/>
                    </a:moveTo>
                    <a:lnTo>
                      <a:pt x="277" y="123"/>
                    </a:lnTo>
                    <a:lnTo>
                      <a:pt x="283" y="125"/>
                    </a:lnTo>
                    <a:lnTo>
                      <a:pt x="292" y="102"/>
                    </a:lnTo>
                    <a:lnTo>
                      <a:pt x="10" y="0"/>
                    </a:lnTo>
                    <a:lnTo>
                      <a:pt x="0" y="23"/>
                    </a:lnTo>
                    <a:lnTo>
                      <a:pt x="16" y="28"/>
                    </a:lnTo>
                    <a:lnTo>
                      <a:pt x="16" y="22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0" name="Line 355"/>
              <p:cNvSpPr>
                <a:spLocks noChangeShapeType="1"/>
              </p:cNvSpPr>
              <p:nvPr/>
            </p:nvSpPr>
            <p:spPr bwMode="auto">
              <a:xfrm>
                <a:off x="4016" y="2132"/>
                <a:ext cx="277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1" name="Freeform 356"/>
              <p:cNvSpPr>
                <a:spLocks/>
              </p:cNvSpPr>
              <p:nvPr/>
            </p:nvSpPr>
            <p:spPr bwMode="auto">
              <a:xfrm>
                <a:off x="767" y="87"/>
                <a:ext cx="58" cy="191"/>
              </a:xfrm>
              <a:custGeom>
                <a:avLst/>
                <a:gdLst>
                  <a:gd name="T0" fmla="*/ 0 w 58"/>
                  <a:gd name="T1" fmla="*/ 191 h 191"/>
                  <a:gd name="T2" fmla="*/ 0 w 58"/>
                  <a:gd name="T3" fmla="*/ 0 h 191"/>
                  <a:gd name="T4" fmla="*/ 58 w 58"/>
                  <a:gd name="T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191">
                    <a:moveTo>
                      <a:pt x="0" y="191"/>
                    </a:moveTo>
                    <a:lnTo>
                      <a:pt x="0" y="0"/>
                    </a:lnTo>
                    <a:lnTo>
                      <a:pt x="58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2" name="Freeform 357"/>
              <p:cNvSpPr>
                <a:spLocks/>
              </p:cNvSpPr>
              <p:nvPr/>
            </p:nvSpPr>
            <p:spPr bwMode="auto">
              <a:xfrm>
                <a:off x="784" y="10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3" name="Freeform 358"/>
              <p:cNvSpPr>
                <a:spLocks/>
              </p:cNvSpPr>
              <p:nvPr/>
            </p:nvSpPr>
            <p:spPr bwMode="auto">
              <a:xfrm>
                <a:off x="784" y="151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4" name="Freeform 359"/>
              <p:cNvSpPr>
                <a:spLocks/>
              </p:cNvSpPr>
              <p:nvPr/>
            </p:nvSpPr>
            <p:spPr bwMode="auto">
              <a:xfrm>
                <a:off x="784" y="194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5" name="Freeform 360"/>
              <p:cNvSpPr>
                <a:spLocks/>
              </p:cNvSpPr>
              <p:nvPr/>
            </p:nvSpPr>
            <p:spPr bwMode="auto">
              <a:xfrm>
                <a:off x="784" y="236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6" name="Freeform 361"/>
              <p:cNvSpPr>
                <a:spLocks/>
              </p:cNvSpPr>
              <p:nvPr/>
            </p:nvSpPr>
            <p:spPr bwMode="auto">
              <a:xfrm>
                <a:off x="836" y="45"/>
                <a:ext cx="136" cy="233"/>
              </a:xfrm>
              <a:custGeom>
                <a:avLst/>
                <a:gdLst>
                  <a:gd name="T0" fmla="*/ 0 w 136"/>
                  <a:gd name="T1" fmla="*/ 233 h 233"/>
                  <a:gd name="T2" fmla="*/ 0 w 136"/>
                  <a:gd name="T3" fmla="*/ 0 h 233"/>
                  <a:gd name="T4" fmla="*/ 136 w 136"/>
                  <a:gd name="T5" fmla="*/ 0 h 233"/>
                  <a:gd name="T6" fmla="*/ 136 w 136"/>
                  <a:gd name="T7" fmla="*/ 23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233">
                    <a:moveTo>
                      <a:pt x="0" y="233"/>
                    </a:moveTo>
                    <a:lnTo>
                      <a:pt x="0" y="0"/>
                    </a:lnTo>
                    <a:lnTo>
                      <a:pt x="136" y="0"/>
                    </a:lnTo>
                    <a:lnTo>
                      <a:pt x="136" y="23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7" name="Freeform 362"/>
              <p:cNvSpPr>
                <a:spLocks/>
              </p:cNvSpPr>
              <p:nvPr/>
            </p:nvSpPr>
            <p:spPr bwMode="auto">
              <a:xfrm>
                <a:off x="854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8" name="Freeform 363"/>
              <p:cNvSpPr>
                <a:spLocks/>
              </p:cNvSpPr>
              <p:nvPr/>
            </p:nvSpPr>
            <p:spPr bwMode="auto">
              <a:xfrm>
                <a:off x="892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29" name="Freeform 364"/>
              <p:cNvSpPr>
                <a:spLocks/>
              </p:cNvSpPr>
              <p:nvPr/>
            </p:nvSpPr>
            <p:spPr bwMode="auto">
              <a:xfrm>
                <a:off x="931" y="62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0" name="Freeform 365"/>
              <p:cNvSpPr>
                <a:spLocks/>
              </p:cNvSpPr>
              <p:nvPr/>
            </p:nvSpPr>
            <p:spPr bwMode="auto">
              <a:xfrm>
                <a:off x="854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1" name="Freeform 366"/>
              <p:cNvSpPr>
                <a:spLocks/>
              </p:cNvSpPr>
              <p:nvPr/>
            </p:nvSpPr>
            <p:spPr bwMode="auto">
              <a:xfrm>
                <a:off x="892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2" name="Freeform 367"/>
              <p:cNvSpPr>
                <a:spLocks/>
              </p:cNvSpPr>
              <p:nvPr/>
            </p:nvSpPr>
            <p:spPr bwMode="auto">
              <a:xfrm>
                <a:off x="931" y="104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3" name="Freeform 368"/>
              <p:cNvSpPr>
                <a:spLocks/>
              </p:cNvSpPr>
              <p:nvPr/>
            </p:nvSpPr>
            <p:spPr bwMode="auto">
              <a:xfrm>
                <a:off x="854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4" name="Freeform 369"/>
              <p:cNvSpPr>
                <a:spLocks/>
              </p:cNvSpPr>
              <p:nvPr/>
            </p:nvSpPr>
            <p:spPr bwMode="auto">
              <a:xfrm>
                <a:off x="892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5" name="Freeform 370"/>
              <p:cNvSpPr>
                <a:spLocks/>
              </p:cNvSpPr>
              <p:nvPr/>
            </p:nvSpPr>
            <p:spPr bwMode="auto">
              <a:xfrm>
                <a:off x="931" y="147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6" name="Freeform 371"/>
              <p:cNvSpPr>
                <a:spLocks/>
              </p:cNvSpPr>
              <p:nvPr/>
            </p:nvSpPr>
            <p:spPr bwMode="auto">
              <a:xfrm>
                <a:off x="854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7" name="Freeform 372"/>
              <p:cNvSpPr>
                <a:spLocks/>
              </p:cNvSpPr>
              <p:nvPr/>
            </p:nvSpPr>
            <p:spPr bwMode="auto">
              <a:xfrm>
                <a:off x="892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8" name="Freeform 373"/>
              <p:cNvSpPr>
                <a:spLocks/>
              </p:cNvSpPr>
              <p:nvPr/>
            </p:nvSpPr>
            <p:spPr bwMode="auto">
              <a:xfrm>
                <a:off x="931" y="189"/>
                <a:ext cx="23" cy="30"/>
              </a:xfrm>
              <a:custGeom>
                <a:avLst/>
                <a:gdLst>
                  <a:gd name="T0" fmla="*/ 23 w 23"/>
                  <a:gd name="T1" fmla="*/ 0 h 30"/>
                  <a:gd name="T2" fmla="*/ 0 w 23"/>
                  <a:gd name="T3" fmla="*/ 0 h 30"/>
                  <a:gd name="T4" fmla="*/ 0 w 23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23" y="0"/>
                    </a:move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39" name="Freeform 374"/>
              <p:cNvSpPr>
                <a:spLocks/>
              </p:cNvSpPr>
              <p:nvPr/>
            </p:nvSpPr>
            <p:spPr bwMode="auto">
              <a:xfrm>
                <a:off x="854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0" name="Freeform 375"/>
              <p:cNvSpPr>
                <a:spLocks/>
              </p:cNvSpPr>
              <p:nvPr/>
            </p:nvSpPr>
            <p:spPr bwMode="auto">
              <a:xfrm>
                <a:off x="892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1" name="Freeform 376"/>
              <p:cNvSpPr>
                <a:spLocks/>
              </p:cNvSpPr>
              <p:nvPr/>
            </p:nvSpPr>
            <p:spPr bwMode="auto">
              <a:xfrm>
                <a:off x="931" y="232"/>
                <a:ext cx="23" cy="29"/>
              </a:xfrm>
              <a:custGeom>
                <a:avLst/>
                <a:gdLst>
                  <a:gd name="T0" fmla="*/ 23 w 23"/>
                  <a:gd name="T1" fmla="*/ 0 h 29"/>
                  <a:gd name="T2" fmla="*/ 0 w 23"/>
                  <a:gd name="T3" fmla="*/ 0 h 29"/>
                  <a:gd name="T4" fmla="*/ 0 w 23"/>
                  <a:gd name="T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lnTo>
                      <a:pt x="0" y="0"/>
                    </a:lnTo>
                    <a:lnTo>
                      <a:pt x="0" y="2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2" name="Line 377"/>
              <p:cNvSpPr>
                <a:spLocks noChangeShapeType="1"/>
              </p:cNvSpPr>
              <p:nvPr/>
            </p:nvSpPr>
            <p:spPr bwMode="auto">
              <a:xfrm flipH="1">
                <a:off x="752" y="298"/>
                <a:ext cx="235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3" name="Freeform 378"/>
              <p:cNvSpPr>
                <a:spLocks/>
              </p:cNvSpPr>
              <p:nvPr/>
            </p:nvSpPr>
            <p:spPr bwMode="auto">
              <a:xfrm>
                <a:off x="3100" y="2193"/>
                <a:ext cx="97" cy="175"/>
              </a:xfrm>
              <a:custGeom>
                <a:avLst/>
                <a:gdLst>
                  <a:gd name="T0" fmla="*/ 0 w 97"/>
                  <a:gd name="T1" fmla="*/ 0 h 175"/>
                  <a:gd name="T2" fmla="*/ 0 w 97"/>
                  <a:gd name="T3" fmla="*/ 175 h 175"/>
                  <a:gd name="T4" fmla="*/ 97 w 97"/>
                  <a:gd name="T5" fmla="*/ 175 h 175"/>
                  <a:gd name="T6" fmla="*/ 97 w 97"/>
                  <a:gd name="T7" fmla="*/ 27 h 175"/>
                  <a:gd name="T8" fmla="*/ 0 w 97"/>
                  <a:gd name="T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175">
                    <a:moveTo>
                      <a:pt x="0" y="0"/>
                    </a:moveTo>
                    <a:lnTo>
                      <a:pt x="0" y="175"/>
                    </a:lnTo>
                    <a:lnTo>
                      <a:pt x="97" y="175"/>
                    </a:lnTo>
                    <a:lnTo>
                      <a:pt x="97" y="27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4" name="Line 379"/>
              <p:cNvSpPr>
                <a:spLocks noChangeShapeType="1"/>
              </p:cNvSpPr>
              <p:nvPr/>
            </p:nvSpPr>
            <p:spPr bwMode="auto">
              <a:xfrm>
                <a:off x="315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5" name="Line 380"/>
              <p:cNvSpPr>
                <a:spLocks noChangeShapeType="1"/>
              </p:cNvSpPr>
              <p:nvPr/>
            </p:nvSpPr>
            <p:spPr bwMode="auto">
              <a:xfrm>
                <a:off x="3174" y="235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6" name="Freeform 381"/>
              <p:cNvSpPr>
                <a:spLocks/>
              </p:cNvSpPr>
              <p:nvPr/>
            </p:nvSpPr>
            <p:spPr bwMode="auto">
              <a:xfrm>
                <a:off x="3028" y="2210"/>
                <a:ext cx="27" cy="38"/>
              </a:xfrm>
              <a:custGeom>
                <a:avLst/>
                <a:gdLst>
                  <a:gd name="T0" fmla="*/ 0 w 27"/>
                  <a:gd name="T1" fmla="*/ 9 h 38"/>
                  <a:gd name="T2" fmla="*/ 0 w 27"/>
                  <a:gd name="T3" fmla="*/ 38 h 38"/>
                  <a:gd name="T4" fmla="*/ 27 w 27"/>
                  <a:gd name="T5" fmla="*/ 32 h 38"/>
                  <a:gd name="T6" fmla="*/ 27 w 27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8">
                    <a:moveTo>
                      <a:pt x="0" y="9"/>
                    </a:moveTo>
                    <a:lnTo>
                      <a:pt x="0" y="38"/>
                    </a:lnTo>
                    <a:lnTo>
                      <a:pt x="27" y="32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7" name="Freeform 382"/>
              <p:cNvSpPr>
                <a:spLocks/>
              </p:cNvSpPr>
              <p:nvPr/>
            </p:nvSpPr>
            <p:spPr bwMode="auto">
              <a:xfrm>
                <a:off x="2995" y="2193"/>
                <a:ext cx="97" cy="175"/>
              </a:xfrm>
              <a:custGeom>
                <a:avLst/>
                <a:gdLst>
                  <a:gd name="T0" fmla="*/ 97 w 97"/>
                  <a:gd name="T1" fmla="*/ 0 h 175"/>
                  <a:gd name="T2" fmla="*/ 0 w 97"/>
                  <a:gd name="T3" fmla="*/ 27 h 175"/>
                  <a:gd name="T4" fmla="*/ 0 w 97"/>
                  <a:gd name="T5" fmla="*/ 175 h 175"/>
                  <a:gd name="T6" fmla="*/ 97 w 97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175">
                    <a:moveTo>
                      <a:pt x="97" y="0"/>
                    </a:moveTo>
                    <a:lnTo>
                      <a:pt x="0" y="27"/>
                    </a:lnTo>
                    <a:lnTo>
                      <a:pt x="0" y="175"/>
                    </a:lnTo>
                    <a:lnTo>
                      <a:pt x="97" y="175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8" name="Freeform 383"/>
              <p:cNvSpPr>
                <a:spLocks/>
              </p:cNvSpPr>
              <p:nvPr/>
            </p:nvSpPr>
            <p:spPr bwMode="auto">
              <a:xfrm>
                <a:off x="3020" y="2303"/>
                <a:ext cx="40" cy="10"/>
              </a:xfrm>
              <a:custGeom>
                <a:avLst/>
                <a:gdLst>
                  <a:gd name="T0" fmla="*/ 40 w 40"/>
                  <a:gd name="T1" fmla="*/ 0 h 10"/>
                  <a:gd name="T2" fmla="*/ 0 w 40"/>
                  <a:gd name="T3" fmla="*/ 2 h 10"/>
                  <a:gd name="T4" fmla="*/ 0 w 40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0">
                    <a:moveTo>
                      <a:pt x="40" y="0"/>
                    </a:moveTo>
                    <a:lnTo>
                      <a:pt x="0" y="2"/>
                    </a:lnTo>
                    <a:lnTo>
                      <a:pt x="0" y="1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9" name="Freeform 384"/>
              <p:cNvSpPr>
                <a:spLocks/>
              </p:cNvSpPr>
              <p:nvPr/>
            </p:nvSpPr>
            <p:spPr bwMode="auto">
              <a:xfrm>
                <a:off x="3020" y="2278"/>
                <a:ext cx="53" cy="13"/>
              </a:xfrm>
              <a:custGeom>
                <a:avLst/>
                <a:gdLst>
                  <a:gd name="T0" fmla="*/ 53 w 53"/>
                  <a:gd name="T1" fmla="*/ 0 h 13"/>
                  <a:gd name="T2" fmla="*/ 0 w 53"/>
                  <a:gd name="T3" fmla="*/ 5 h 13"/>
                  <a:gd name="T4" fmla="*/ 0 w 5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lnTo>
                      <a:pt x="0" y="5"/>
                    </a:lnTo>
                    <a:lnTo>
                      <a:pt x="0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50" name="Line 385"/>
              <p:cNvSpPr>
                <a:spLocks noChangeShapeType="1"/>
              </p:cNvSpPr>
              <p:nvPr/>
            </p:nvSpPr>
            <p:spPr bwMode="auto">
              <a:xfrm>
                <a:off x="3786" y="1844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51" name="Line 386"/>
              <p:cNvSpPr>
                <a:spLocks noChangeShapeType="1"/>
              </p:cNvSpPr>
              <p:nvPr/>
            </p:nvSpPr>
            <p:spPr bwMode="auto">
              <a:xfrm>
                <a:off x="3784" y="1838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3" name="Freeform 387"/>
              <p:cNvSpPr>
                <a:spLocks/>
              </p:cNvSpPr>
              <p:nvPr/>
            </p:nvSpPr>
            <p:spPr bwMode="auto">
              <a:xfrm>
                <a:off x="3778" y="1796"/>
                <a:ext cx="170" cy="98"/>
              </a:xfrm>
              <a:custGeom>
                <a:avLst/>
                <a:gdLst>
                  <a:gd name="T0" fmla="*/ 148 w 170"/>
                  <a:gd name="T1" fmla="*/ 0 h 98"/>
                  <a:gd name="T2" fmla="*/ 164 w 170"/>
                  <a:gd name="T3" fmla="*/ 6 h 98"/>
                  <a:gd name="T4" fmla="*/ 164 w 170"/>
                  <a:gd name="T5" fmla="*/ 6 h 98"/>
                  <a:gd name="T6" fmla="*/ 164 w 170"/>
                  <a:gd name="T7" fmla="*/ 6 h 98"/>
                  <a:gd name="T8" fmla="*/ 164 w 170"/>
                  <a:gd name="T9" fmla="*/ 6 h 98"/>
                  <a:gd name="T10" fmla="*/ 167 w 170"/>
                  <a:gd name="T11" fmla="*/ 8 h 98"/>
                  <a:gd name="T12" fmla="*/ 169 w 170"/>
                  <a:gd name="T13" fmla="*/ 10 h 98"/>
                  <a:gd name="T14" fmla="*/ 170 w 170"/>
                  <a:gd name="T15" fmla="*/ 14 h 98"/>
                  <a:gd name="T16" fmla="*/ 169 w 170"/>
                  <a:gd name="T17" fmla="*/ 18 h 98"/>
                  <a:gd name="T18" fmla="*/ 169 w 170"/>
                  <a:gd name="T19" fmla="*/ 18 h 98"/>
                  <a:gd name="T20" fmla="*/ 169 w 170"/>
                  <a:gd name="T21" fmla="*/ 18 h 98"/>
                  <a:gd name="T22" fmla="*/ 169 w 170"/>
                  <a:gd name="T23" fmla="*/ 18 h 98"/>
                  <a:gd name="T24" fmla="*/ 169 w 170"/>
                  <a:gd name="T25" fmla="*/ 18 h 98"/>
                  <a:gd name="T26" fmla="*/ 142 w 170"/>
                  <a:gd name="T27" fmla="*/ 91 h 98"/>
                  <a:gd name="T28" fmla="*/ 142 w 170"/>
                  <a:gd name="T29" fmla="*/ 91 h 98"/>
                  <a:gd name="T30" fmla="*/ 140 w 170"/>
                  <a:gd name="T31" fmla="*/ 95 h 98"/>
                  <a:gd name="T32" fmla="*/ 137 w 170"/>
                  <a:gd name="T33" fmla="*/ 97 h 98"/>
                  <a:gd name="T34" fmla="*/ 137 w 170"/>
                  <a:gd name="T35" fmla="*/ 97 h 98"/>
                  <a:gd name="T36" fmla="*/ 134 w 170"/>
                  <a:gd name="T37" fmla="*/ 98 h 98"/>
                  <a:gd name="T38" fmla="*/ 130 w 170"/>
                  <a:gd name="T39" fmla="*/ 98 h 98"/>
                  <a:gd name="T40" fmla="*/ 130 w 170"/>
                  <a:gd name="T41" fmla="*/ 98 h 98"/>
                  <a:gd name="T42" fmla="*/ 7 w 170"/>
                  <a:gd name="T43" fmla="*/ 52 h 98"/>
                  <a:gd name="T44" fmla="*/ 7 w 170"/>
                  <a:gd name="T45" fmla="*/ 52 h 98"/>
                  <a:gd name="T46" fmla="*/ 7 w 170"/>
                  <a:gd name="T47" fmla="*/ 52 h 98"/>
                  <a:gd name="T48" fmla="*/ 7 w 170"/>
                  <a:gd name="T49" fmla="*/ 52 h 98"/>
                  <a:gd name="T50" fmla="*/ 3 w 170"/>
                  <a:gd name="T51" fmla="*/ 50 h 98"/>
                  <a:gd name="T52" fmla="*/ 1 w 170"/>
                  <a:gd name="T53" fmla="*/ 47 h 98"/>
                  <a:gd name="T54" fmla="*/ 0 w 170"/>
                  <a:gd name="T55" fmla="*/ 44 h 98"/>
                  <a:gd name="T56" fmla="*/ 1 w 170"/>
                  <a:gd name="T57" fmla="*/ 40 h 98"/>
                  <a:gd name="T58" fmla="*/ 1 w 170"/>
                  <a:gd name="T59" fmla="*/ 3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0" h="98">
                    <a:moveTo>
                      <a:pt x="148" y="0"/>
                    </a:move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4" y="6"/>
                    </a:lnTo>
                    <a:lnTo>
                      <a:pt x="167" y="8"/>
                    </a:lnTo>
                    <a:lnTo>
                      <a:pt x="169" y="10"/>
                    </a:lnTo>
                    <a:lnTo>
                      <a:pt x="170" y="14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69" y="18"/>
                    </a:lnTo>
                    <a:lnTo>
                      <a:pt x="142" y="91"/>
                    </a:lnTo>
                    <a:lnTo>
                      <a:pt x="142" y="91"/>
                    </a:lnTo>
                    <a:lnTo>
                      <a:pt x="140" y="95"/>
                    </a:lnTo>
                    <a:lnTo>
                      <a:pt x="137" y="97"/>
                    </a:lnTo>
                    <a:lnTo>
                      <a:pt x="137" y="97"/>
                    </a:lnTo>
                    <a:lnTo>
                      <a:pt x="134" y="98"/>
                    </a:lnTo>
                    <a:lnTo>
                      <a:pt x="130" y="98"/>
                    </a:lnTo>
                    <a:lnTo>
                      <a:pt x="130" y="98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3" y="50"/>
                    </a:lnTo>
                    <a:lnTo>
                      <a:pt x="1" y="47"/>
                    </a:lnTo>
                    <a:lnTo>
                      <a:pt x="0" y="44"/>
                    </a:lnTo>
                    <a:lnTo>
                      <a:pt x="1" y="40"/>
                    </a:lnTo>
                    <a:lnTo>
                      <a:pt x="1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4" name="Line 388"/>
              <p:cNvSpPr>
                <a:spLocks noChangeShapeType="1"/>
              </p:cNvSpPr>
              <p:nvPr/>
            </p:nvSpPr>
            <p:spPr bwMode="auto">
              <a:xfrm>
                <a:off x="3939" y="1822"/>
                <a:ext cx="0" cy="0"/>
              </a:xfrm>
              <a:prstGeom prst="line">
                <a:avLst/>
              </a:pr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5" name="Freeform 389"/>
              <p:cNvSpPr>
                <a:spLocks/>
              </p:cNvSpPr>
              <p:nvPr/>
            </p:nvSpPr>
            <p:spPr bwMode="auto">
              <a:xfrm>
                <a:off x="3759" y="1735"/>
                <a:ext cx="163" cy="133"/>
              </a:xfrm>
              <a:custGeom>
                <a:avLst/>
                <a:gdLst>
                  <a:gd name="T0" fmla="*/ 136 w 163"/>
                  <a:gd name="T1" fmla="*/ 128 h 133"/>
                  <a:gd name="T2" fmla="*/ 136 w 163"/>
                  <a:gd name="T3" fmla="*/ 128 h 133"/>
                  <a:gd name="T4" fmla="*/ 135 w 163"/>
                  <a:gd name="T5" fmla="*/ 130 h 133"/>
                  <a:gd name="T6" fmla="*/ 132 w 163"/>
                  <a:gd name="T7" fmla="*/ 132 h 133"/>
                  <a:gd name="T8" fmla="*/ 130 w 163"/>
                  <a:gd name="T9" fmla="*/ 133 h 133"/>
                  <a:gd name="T10" fmla="*/ 127 w 163"/>
                  <a:gd name="T11" fmla="*/ 132 h 133"/>
                  <a:gd name="T12" fmla="*/ 5 w 163"/>
                  <a:gd name="T13" fmla="*/ 88 h 133"/>
                  <a:gd name="T14" fmla="*/ 5 w 163"/>
                  <a:gd name="T15" fmla="*/ 88 h 133"/>
                  <a:gd name="T16" fmla="*/ 2 w 163"/>
                  <a:gd name="T17" fmla="*/ 86 h 133"/>
                  <a:gd name="T18" fmla="*/ 1 w 163"/>
                  <a:gd name="T19" fmla="*/ 84 h 133"/>
                  <a:gd name="T20" fmla="*/ 0 w 163"/>
                  <a:gd name="T21" fmla="*/ 80 h 133"/>
                  <a:gd name="T22" fmla="*/ 0 w 163"/>
                  <a:gd name="T23" fmla="*/ 78 h 133"/>
                  <a:gd name="T24" fmla="*/ 26 w 163"/>
                  <a:gd name="T25" fmla="*/ 4 h 133"/>
                  <a:gd name="T26" fmla="*/ 26 w 163"/>
                  <a:gd name="T27" fmla="*/ 4 h 133"/>
                  <a:gd name="T28" fmla="*/ 28 w 163"/>
                  <a:gd name="T29" fmla="*/ 2 h 133"/>
                  <a:gd name="T30" fmla="*/ 30 w 163"/>
                  <a:gd name="T31" fmla="*/ 0 h 133"/>
                  <a:gd name="T32" fmla="*/ 33 w 163"/>
                  <a:gd name="T33" fmla="*/ 0 h 133"/>
                  <a:gd name="T34" fmla="*/ 36 w 163"/>
                  <a:gd name="T35" fmla="*/ 0 h 133"/>
                  <a:gd name="T36" fmla="*/ 159 w 163"/>
                  <a:gd name="T37" fmla="*/ 46 h 133"/>
                  <a:gd name="T38" fmla="*/ 159 w 163"/>
                  <a:gd name="T39" fmla="*/ 46 h 133"/>
                  <a:gd name="T40" fmla="*/ 161 w 163"/>
                  <a:gd name="T41" fmla="*/ 47 h 133"/>
                  <a:gd name="T42" fmla="*/ 163 w 163"/>
                  <a:gd name="T43" fmla="*/ 49 h 133"/>
                  <a:gd name="T44" fmla="*/ 163 w 163"/>
                  <a:gd name="T45" fmla="*/ 52 h 133"/>
                  <a:gd name="T46" fmla="*/ 163 w 163"/>
                  <a:gd name="T47" fmla="*/ 55 h 133"/>
                  <a:gd name="T48" fmla="*/ 136 w 163"/>
                  <a:gd name="T49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" h="133">
                    <a:moveTo>
                      <a:pt x="136" y="128"/>
                    </a:moveTo>
                    <a:lnTo>
                      <a:pt x="136" y="128"/>
                    </a:lnTo>
                    <a:lnTo>
                      <a:pt x="135" y="130"/>
                    </a:lnTo>
                    <a:lnTo>
                      <a:pt x="132" y="132"/>
                    </a:lnTo>
                    <a:lnTo>
                      <a:pt x="130" y="133"/>
                    </a:lnTo>
                    <a:lnTo>
                      <a:pt x="127" y="132"/>
                    </a:lnTo>
                    <a:lnTo>
                      <a:pt x="5" y="88"/>
                    </a:lnTo>
                    <a:lnTo>
                      <a:pt x="5" y="88"/>
                    </a:lnTo>
                    <a:lnTo>
                      <a:pt x="2" y="86"/>
                    </a:lnTo>
                    <a:lnTo>
                      <a:pt x="1" y="84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2"/>
                    </a:lnTo>
                    <a:lnTo>
                      <a:pt x="30" y="0"/>
                    </a:lnTo>
                    <a:lnTo>
                      <a:pt x="33" y="0"/>
                    </a:lnTo>
                    <a:lnTo>
                      <a:pt x="36" y="0"/>
                    </a:lnTo>
                    <a:lnTo>
                      <a:pt x="159" y="46"/>
                    </a:lnTo>
                    <a:lnTo>
                      <a:pt x="159" y="46"/>
                    </a:lnTo>
                    <a:lnTo>
                      <a:pt x="161" y="47"/>
                    </a:lnTo>
                    <a:lnTo>
                      <a:pt x="163" y="49"/>
                    </a:lnTo>
                    <a:lnTo>
                      <a:pt x="163" y="52"/>
                    </a:lnTo>
                    <a:lnTo>
                      <a:pt x="163" y="55"/>
                    </a:lnTo>
                    <a:lnTo>
                      <a:pt x="136" y="12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6" name="Freeform 390"/>
              <p:cNvSpPr>
                <a:spLocks/>
              </p:cNvSpPr>
              <p:nvPr/>
            </p:nvSpPr>
            <p:spPr bwMode="auto">
              <a:xfrm>
                <a:off x="3783" y="1793"/>
                <a:ext cx="107" cy="39"/>
              </a:xfrm>
              <a:custGeom>
                <a:avLst/>
                <a:gdLst>
                  <a:gd name="T0" fmla="*/ 0 w 107"/>
                  <a:gd name="T1" fmla="*/ 0 h 39"/>
                  <a:gd name="T2" fmla="*/ 0 w 107"/>
                  <a:gd name="T3" fmla="*/ 0 h 39"/>
                  <a:gd name="T4" fmla="*/ 107 w 107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39">
                    <a:moveTo>
                      <a:pt x="0" y="0"/>
                    </a:moveTo>
                    <a:lnTo>
                      <a:pt x="0" y="0"/>
                    </a:lnTo>
                    <a:lnTo>
                      <a:pt x="107" y="39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7" name="Freeform 391"/>
              <p:cNvSpPr>
                <a:spLocks/>
              </p:cNvSpPr>
              <p:nvPr/>
            </p:nvSpPr>
            <p:spPr bwMode="auto">
              <a:xfrm>
                <a:off x="3779" y="1809"/>
                <a:ext cx="59" cy="22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59 w 59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lnTo>
                      <a:pt x="0" y="0"/>
                    </a:lnTo>
                    <a:lnTo>
                      <a:pt x="59" y="22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8" name="Freeform 392"/>
              <p:cNvSpPr>
                <a:spLocks/>
              </p:cNvSpPr>
              <p:nvPr/>
            </p:nvSpPr>
            <p:spPr bwMode="auto">
              <a:xfrm>
                <a:off x="3878" y="1784"/>
                <a:ext cx="25" cy="24"/>
              </a:xfrm>
              <a:custGeom>
                <a:avLst/>
                <a:gdLst>
                  <a:gd name="T0" fmla="*/ 16 w 25"/>
                  <a:gd name="T1" fmla="*/ 1 h 24"/>
                  <a:gd name="T2" fmla="*/ 16 w 25"/>
                  <a:gd name="T3" fmla="*/ 1 h 24"/>
                  <a:gd name="T4" fmla="*/ 11 w 25"/>
                  <a:gd name="T5" fmla="*/ 0 h 24"/>
                  <a:gd name="T6" fmla="*/ 7 w 25"/>
                  <a:gd name="T7" fmla="*/ 2 h 24"/>
                  <a:gd name="T8" fmla="*/ 3 w 25"/>
                  <a:gd name="T9" fmla="*/ 4 h 24"/>
                  <a:gd name="T10" fmla="*/ 1 w 25"/>
                  <a:gd name="T11" fmla="*/ 8 h 24"/>
                  <a:gd name="T12" fmla="*/ 1 w 25"/>
                  <a:gd name="T13" fmla="*/ 8 h 24"/>
                  <a:gd name="T14" fmla="*/ 0 w 25"/>
                  <a:gd name="T15" fmla="*/ 13 h 24"/>
                  <a:gd name="T16" fmla="*/ 1 w 25"/>
                  <a:gd name="T17" fmla="*/ 17 h 24"/>
                  <a:gd name="T18" fmla="*/ 4 w 25"/>
                  <a:gd name="T19" fmla="*/ 21 h 24"/>
                  <a:gd name="T20" fmla="*/ 8 w 25"/>
                  <a:gd name="T21" fmla="*/ 23 h 24"/>
                  <a:gd name="T22" fmla="*/ 8 w 25"/>
                  <a:gd name="T23" fmla="*/ 23 h 24"/>
                  <a:gd name="T24" fmla="*/ 13 w 25"/>
                  <a:gd name="T25" fmla="*/ 24 h 24"/>
                  <a:gd name="T26" fmla="*/ 17 w 25"/>
                  <a:gd name="T27" fmla="*/ 23 h 24"/>
                  <a:gd name="T28" fmla="*/ 21 w 25"/>
                  <a:gd name="T29" fmla="*/ 20 h 24"/>
                  <a:gd name="T30" fmla="*/ 23 w 25"/>
                  <a:gd name="T31" fmla="*/ 16 h 24"/>
                  <a:gd name="T32" fmla="*/ 23 w 25"/>
                  <a:gd name="T33" fmla="*/ 16 h 24"/>
                  <a:gd name="T34" fmla="*/ 25 w 25"/>
                  <a:gd name="T35" fmla="*/ 12 h 24"/>
                  <a:gd name="T36" fmla="*/ 23 w 25"/>
                  <a:gd name="T37" fmla="*/ 7 h 24"/>
                  <a:gd name="T38" fmla="*/ 20 w 25"/>
                  <a:gd name="T39" fmla="*/ 4 h 24"/>
                  <a:gd name="T40" fmla="*/ 16 w 25"/>
                  <a:gd name="T41" fmla="*/ 1 h 24"/>
                  <a:gd name="T42" fmla="*/ 16 w 25"/>
                  <a:gd name="T4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16" y="1"/>
                    </a:moveTo>
                    <a:lnTo>
                      <a:pt x="16" y="1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13" y="24"/>
                    </a:lnTo>
                    <a:lnTo>
                      <a:pt x="17" y="23"/>
                    </a:lnTo>
                    <a:lnTo>
                      <a:pt x="21" y="20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5" y="12"/>
                    </a:lnTo>
                    <a:lnTo>
                      <a:pt x="23" y="7"/>
                    </a:lnTo>
                    <a:lnTo>
                      <a:pt x="20" y="4"/>
                    </a:lnTo>
                    <a:lnTo>
                      <a:pt x="16" y="1"/>
                    </a:lnTo>
                    <a:lnTo>
                      <a:pt x="16" y="1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09" name="Freeform 393"/>
              <p:cNvSpPr>
                <a:spLocks/>
              </p:cNvSpPr>
              <p:nvPr/>
            </p:nvSpPr>
            <p:spPr bwMode="auto">
              <a:xfrm>
                <a:off x="1722" y="1289"/>
                <a:ext cx="86" cy="85"/>
              </a:xfrm>
              <a:custGeom>
                <a:avLst/>
                <a:gdLst>
                  <a:gd name="T0" fmla="*/ 59 w 86"/>
                  <a:gd name="T1" fmla="*/ 85 h 85"/>
                  <a:gd name="T2" fmla="*/ 0 w 86"/>
                  <a:gd name="T3" fmla="*/ 41 h 85"/>
                  <a:gd name="T4" fmla="*/ 72 w 86"/>
                  <a:gd name="T5" fmla="*/ 70 h 85"/>
                  <a:gd name="T6" fmla="*/ 41 w 86"/>
                  <a:gd name="T7" fmla="*/ 0 h 85"/>
                  <a:gd name="T8" fmla="*/ 86 w 86"/>
                  <a:gd name="T9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5">
                    <a:moveTo>
                      <a:pt x="59" y="85"/>
                    </a:moveTo>
                    <a:lnTo>
                      <a:pt x="0" y="41"/>
                    </a:lnTo>
                    <a:lnTo>
                      <a:pt x="72" y="70"/>
                    </a:lnTo>
                    <a:lnTo>
                      <a:pt x="41" y="0"/>
                    </a:lnTo>
                    <a:lnTo>
                      <a:pt x="86" y="54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0" name="Freeform 394"/>
              <p:cNvSpPr>
                <a:spLocks/>
              </p:cNvSpPr>
              <p:nvPr/>
            </p:nvSpPr>
            <p:spPr bwMode="auto">
              <a:xfrm>
                <a:off x="1830" y="1404"/>
                <a:ext cx="87" cy="85"/>
              </a:xfrm>
              <a:custGeom>
                <a:avLst/>
                <a:gdLst>
                  <a:gd name="T0" fmla="*/ 0 w 87"/>
                  <a:gd name="T1" fmla="*/ 26 h 85"/>
                  <a:gd name="T2" fmla="*/ 43 w 87"/>
                  <a:gd name="T3" fmla="*/ 85 h 85"/>
                  <a:gd name="T4" fmla="*/ 17 w 87"/>
                  <a:gd name="T5" fmla="*/ 14 h 85"/>
                  <a:gd name="T6" fmla="*/ 87 w 87"/>
                  <a:gd name="T7" fmla="*/ 47 h 85"/>
                  <a:gd name="T8" fmla="*/ 31 w 87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5">
                    <a:moveTo>
                      <a:pt x="0" y="26"/>
                    </a:moveTo>
                    <a:lnTo>
                      <a:pt x="43" y="85"/>
                    </a:lnTo>
                    <a:lnTo>
                      <a:pt x="17" y="14"/>
                    </a:lnTo>
                    <a:lnTo>
                      <a:pt x="87" y="47"/>
                    </a:lnTo>
                    <a:lnTo>
                      <a:pt x="31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1" name="Freeform 395"/>
              <p:cNvSpPr>
                <a:spLocks/>
              </p:cNvSpPr>
              <p:nvPr/>
            </p:nvSpPr>
            <p:spPr bwMode="auto">
              <a:xfrm>
                <a:off x="1888" y="1339"/>
                <a:ext cx="37" cy="25"/>
              </a:xfrm>
              <a:custGeom>
                <a:avLst/>
                <a:gdLst>
                  <a:gd name="T0" fmla="*/ 0 w 37"/>
                  <a:gd name="T1" fmla="*/ 25 h 25"/>
                  <a:gd name="T2" fmla="*/ 37 w 37"/>
                  <a:gd name="T3" fmla="*/ 0 h 25"/>
                  <a:gd name="T4" fmla="*/ 1 w 37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5">
                    <a:moveTo>
                      <a:pt x="0" y="25"/>
                    </a:moveTo>
                    <a:lnTo>
                      <a:pt x="37" y="0"/>
                    </a:lnTo>
                    <a:lnTo>
                      <a:pt x="1" y="13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2" name="Freeform 396"/>
              <p:cNvSpPr>
                <a:spLocks/>
              </p:cNvSpPr>
              <p:nvPr/>
            </p:nvSpPr>
            <p:spPr bwMode="auto">
              <a:xfrm>
                <a:off x="1863" y="1385"/>
                <a:ext cx="72" cy="17"/>
              </a:xfrm>
              <a:custGeom>
                <a:avLst/>
                <a:gdLst>
                  <a:gd name="T0" fmla="*/ 0 w 72"/>
                  <a:gd name="T1" fmla="*/ 17 h 17"/>
                  <a:gd name="T2" fmla="*/ 72 w 72"/>
                  <a:gd name="T3" fmla="*/ 11 h 17"/>
                  <a:gd name="T4" fmla="*/ 13 w 72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17">
                    <a:moveTo>
                      <a:pt x="0" y="17"/>
                    </a:moveTo>
                    <a:lnTo>
                      <a:pt x="72" y="11"/>
                    </a:lnTo>
                    <a:lnTo>
                      <a:pt x="13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3" name="Freeform 397"/>
              <p:cNvSpPr>
                <a:spLocks/>
              </p:cNvSpPr>
              <p:nvPr/>
            </p:nvSpPr>
            <p:spPr bwMode="auto">
              <a:xfrm>
                <a:off x="1823" y="1273"/>
                <a:ext cx="12" cy="48"/>
              </a:xfrm>
              <a:custGeom>
                <a:avLst/>
                <a:gdLst>
                  <a:gd name="T0" fmla="*/ 12 w 12"/>
                  <a:gd name="T1" fmla="*/ 43 h 48"/>
                  <a:gd name="T2" fmla="*/ 10 w 12"/>
                  <a:gd name="T3" fmla="*/ 0 h 48"/>
                  <a:gd name="T4" fmla="*/ 0 w 12"/>
                  <a:gd name="T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43"/>
                    </a:moveTo>
                    <a:lnTo>
                      <a:pt x="10" y="0"/>
                    </a:lnTo>
                    <a:lnTo>
                      <a:pt x="0" y="4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4" name="Freeform 398"/>
              <p:cNvSpPr>
                <a:spLocks/>
              </p:cNvSpPr>
              <p:nvPr/>
            </p:nvSpPr>
            <p:spPr bwMode="auto">
              <a:xfrm>
                <a:off x="1707" y="1376"/>
                <a:ext cx="73" cy="18"/>
              </a:xfrm>
              <a:custGeom>
                <a:avLst/>
                <a:gdLst>
                  <a:gd name="T0" fmla="*/ 73 w 73"/>
                  <a:gd name="T1" fmla="*/ 0 h 18"/>
                  <a:gd name="T2" fmla="*/ 0 w 73"/>
                  <a:gd name="T3" fmla="*/ 11 h 18"/>
                  <a:gd name="T4" fmla="*/ 56 w 7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18">
                    <a:moveTo>
                      <a:pt x="73" y="0"/>
                    </a:moveTo>
                    <a:lnTo>
                      <a:pt x="0" y="11"/>
                    </a:lnTo>
                    <a:lnTo>
                      <a:pt x="56" y="18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5" name="Freeform 399"/>
              <p:cNvSpPr>
                <a:spLocks/>
              </p:cNvSpPr>
              <p:nvPr/>
            </p:nvSpPr>
            <p:spPr bwMode="auto">
              <a:xfrm>
                <a:off x="1810" y="1433"/>
                <a:ext cx="17" cy="69"/>
              </a:xfrm>
              <a:custGeom>
                <a:avLst/>
                <a:gdLst>
                  <a:gd name="T0" fmla="*/ 0 w 17"/>
                  <a:gd name="T1" fmla="*/ 9 h 69"/>
                  <a:gd name="T2" fmla="*/ 6 w 17"/>
                  <a:gd name="T3" fmla="*/ 69 h 69"/>
                  <a:gd name="T4" fmla="*/ 17 w 17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69">
                    <a:moveTo>
                      <a:pt x="0" y="9"/>
                    </a:moveTo>
                    <a:lnTo>
                      <a:pt x="6" y="69"/>
                    </a:lnTo>
                    <a:lnTo>
                      <a:pt x="1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6" name="Freeform 400"/>
              <p:cNvSpPr>
                <a:spLocks/>
              </p:cNvSpPr>
              <p:nvPr/>
            </p:nvSpPr>
            <p:spPr bwMode="auto">
              <a:xfrm>
                <a:off x="1760" y="1451"/>
                <a:ext cx="27" cy="34"/>
              </a:xfrm>
              <a:custGeom>
                <a:avLst/>
                <a:gdLst>
                  <a:gd name="T0" fmla="*/ 14 w 27"/>
                  <a:gd name="T1" fmla="*/ 5 h 34"/>
                  <a:gd name="T2" fmla="*/ 0 w 27"/>
                  <a:gd name="T3" fmla="*/ 34 h 34"/>
                  <a:gd name="T4" fmla="*/ 27 w 27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4">
                    <a:moveTo>
                      <a:pt x="14" y="5"/>
                    </a:moveTo>
                    <a:lnTo>
                      <a:pt x="0" y="34"/>
                    </a:lnTo>
                    <a:lnTo>
                      <a:pt x="27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7" name="Freeform 401"/>
              <p:cNvSpPr>
                <a:spLocks/>
              </p:cNvSpPr>
              <p:nvPr/>
            </p:nvSpPr>
            <p:spPr bwMode="auto">
              <a:xfrm>
                <a:off x="1826" y="1269"/>
                <a:ext cx="81" cy="99"/>
              </a:xfrm>
              <a:custGeom>
                <a:avLst/>
                <a:gdLst>
                  <a:gd name="T0" fmla="*/ 81 w 81"/>
                  <a:gd name="T1" fmla="*/ 9 h 99"/>
                  <a:gd name="T2" fmla="*/ 79 w 81"/>
                  <a:gd name="T3" fmla="*/ 3 h 99"/>
                  <a:gd name="T4" fmla="*/ 75 w 81"/>
                  <a:gd name="T5" fmla="*/ 0 h 99"/>
                  <a:gd name="T6" fmla="*/ 72 w 81"/>
                  <a:gd name="T7" fmla="*/ 1 h 99"/>
                  <a:gd name="T8" fmla="*/ 68 w 81"/>
                  <a:gd name="T9" fmla="*/ 4 h 99"/>
                  <a:gd name="T10" fmla="*/ 68 w 81"/>
                  <a:gd name="T11" fmla="*/ 7 h 99"/>
                  <a:gd name="T12" fmla="*/ 65 w 81"/>
                  <a:gd name="T13" fmla="*/ 21 h 99"/>
                  <a:gd name="T14" fmla="*/ 58 w 81"/>
                  <a:gd name="T15" fmla="*/ 35 h 99"/>
                  <a:gd name="T16" fmla="*/ 39 w 81"/>
                  <a:gd name="T17" fmla="*/ 62 h 99"/>
                  <a:gd name="T18" fmla="*/ 32 w 81"/>
                  <a:gd name="T19" fmla="*/ 59 h 99"/>
                  <a:gd name="T20" fmla="*/ 21 w 81"/>
                  <a:gd name="T21" fmla="*/ 56 h 99"/>
                  <a:gd name="T22" fmla="*/ 11 w 81"/>
                  <a:gd name="T23" fmla="*/ 58 h 99"/>
                  <a:gd name="T24" fmla="*/ 2 w 81"/>
                  <a:gd name="T25" fmla="*/ 62 h 99"/>
                  <a:gd name="T26" fmla="*/ 0 w 81"/>
                  <a:gd name="T27" fmla="*/ 64 h 99"/>
                  <a:gd name="T28" fmla="*/ 1 w 81"/>
                  <a:gd name="T29" fmla="*/ 66 h 99"/>
                  <a:gd name="T30" fmla="*/ 3 w 81"/>
                  <a:gd name="T31" fmla="*/ 66 h 99"/>
                  <a:gd name="T32" fmla="*/ 19 w 81"/>
                  <a:gd name="T33" fmla="*/ 66 h 99"/>
                  <a:gd name="T34" fmla="*/ 29 w 81"/>
                  <a:gd name="T35" fmla="*/ 70 h 99"/>
                  <a:gd name="T36" fmla="*/ 32 w 81"/>
                  <a:gd name="T37" fmla="*/ 76 h 99"/>
                  <a:gd name="T38" fmla="*/ 34 w 81"/>
                  <a:gd name="T39" fmla="*/ 90 h 99"/>
                  <a:gd name="T40" fmla="*/ 33 w 81"/>
                  <a:gd name="T41" fmla="*/ 98 h 99"/>
                  <a:gd name="T42" fmla="*/ 42 w 81"/>
                  <a:gd name="T43" fmla="*/ 85 h 99"/>
                  <a:gd name="T44" fmla="*/ 44 w 81"/>
                  <a:gd name="T45" fmla="*/ 89 h 99"/>
                  <a:gd name="T46" fmla="*/ 47 w 81"/>
                  <a:gd name="T47" fmla="*/ 96 h 99"/>
                  <a:gd name="T48" fmla="*/ 48 w 81"/>
                  <a:gd name="T49" fmla="*/ 99 h 99"/>
                  <a:gd name="T50" fmla="*/ 49 w 81"/>
                  <a:gd name="T51" fmla="*/ 97 h 99"/>
                  <a:gd name="T52" fmla="*/ 50 w 81"/>
                  <a:gd name="T53" fmla="*/ 82 h 99"/>
                  <a:gd name="T54" fmla="*/ 47 w 81"/>
                  <a:gd name="T55" fmla="*/ 70 h 99"/>
                  <a:gd name="T56" fmla="*/ 59 w 81"/>
                  <a:gd name="T57" fmla="*/ 58 h 99"/>
                  <a:gd name="T58" fmla="*/ 69 w 81"/>
                  <a:gd name="T59" fmla="*/ 43 h 99"/>
                  <a:gd name="T60" fmla="*/ 77 w 81"/>
                  <a:gd name="T61" fmla="*/ 26 h 99"/>
                  <a:gd name="T62" fmla="*/ 81 w 81"/>
                  <a:gd name="T63" fmla="*/ 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" h="99">
                    <a:moveTo>
                      <a:pt x="81" y="9"/>
                    </a:moveTo>
                    <a:lnTo>
                      <a:pt x="81" y="9"/>
                    </a:lnTo>
                    <a:lnTo>
                      <a:pt x="81" y="6"/>
                    </a:lnTo>
                    <a:lnTo>
                      <a:pt x="79" y="3"/>
                    </a:lnTo>
                    <a:lnTo>
                      <a:pt x="77" y="1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2" y="1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7"/>
                    </a:lnTo>
                    <a:lnTo>
                      <a:pt x="68" y="7"/>
                    </a:lnTo>
                    <a:lnTo>
                      <a:pt x="66" y="14"/>
                    </a:lnTo>
                    <a:lnTo>
                      <a:pt x="65" y="21"/>
                    </a:lnTo>
                    <a:lnTo>
                      <a:pt x="62" y="28"/>
                    </a:lnTo>
                    <a:lnTo>
                      <a:pt x="58" y="35"/>
                    </a:lnTo>
                    <a:lnTo>
                      <a:pt x="49" y="49"/>
                    </a:lnTo>
                    <a:lnTo>
                      <a:pt x="39" y="62"/>
                    </a:lnTo>
                    <a:lnTo>
                      <a:pt x="39" y="62"/>
                    </a:lnTo>
                    <a:lnTo>
                      <a:pt x="32" y="59"/>
                    </a:lnTo>
                    <a:lnTo>
                      <a:pt x="27" y="57"/>
                    </a:lnTo>
                    <a:lnTo>
                      <a:pt x="21" y="56"/>
                    </a:lnTo>
                    <a:lnTo>
                      <a:pt x="15" y="57"/>
                    </a:lnTo>
                    <a:lnTo>
                      <a:pt x="11" y="58"/>
                    </a:lnTo>
                    <a:lnTo>
                      <a:pt x="7" y="5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4"/>
                    </a:lnTo>
                    <a:lnTo>
                      <a:pt x="0" y="65"/>
                    </a:lnTo>
                    <a:lnTo>
                      <a:pt x="1" y="66"/>
                    </a:lnTo>
                    <a:lnTo>
                      <a:pt x="3" y="66"/>
                    </a:lnTo>
                    <a:lnTo>
                      <a:pt x="3" y="66"/>
                    </a:lnTo>
                    <a:lnTo>
                      <a:pt x="10" y="65"/>
                    </a:lnTo>
                    <a:lnTo>
                      <a:pt x="19" y="66"/>
                    </a:lnTo>
                    <a:lnTo>
                      <a:pt x="25" y="68"/>
                    </a:lnTo>
                    <a:lnTo>
                      <a:pt x="29" y="70"/>
                    </a:lnTo>
                    <a:lnTo>
                      <a:pt x="29" y="70"/>
                    </a:lnTo>
                    <a:lnTo>
                      <a:pt x="32" y="76"/>
                    </a:lnTo>
                    <a:lnTo>
                      <a:pt x="33" y="83"/>
                    </a:lnTo>
                    <a:lnTo>
                      <a:pt x="34" y="90"/>
                    </a:lnTo>
                    <a:lnTo>
                      <a:pt x="33" y="98"/>
                    </a:lnTo>
                    <a:lnTo>
                      <a:pt x="33" y="98"/>
                    </a:lnTo>
                    <a:lnTo>
                      <a:pt x="38" y="91"/>
                    </a:lnTo>
                    <a:lnTo>
                      <a:pt x="42" y="85"/>
                    </a:lnTo>
                    <a:lnTo>
                      <a:pt x="42" y="85"/>
                    </a:lnTo>
                    <a:lnTo>
                      <a:pt x="44" y="89"/>
                    </a:lnTo>
                    <a:lnTo>
                      <a:pt x="47" y="96"/>
                    </a:lnTo>
                    <a:lnTo>
                      <a:pt x="47" y="96"/>
                    </a:lnTo>
                    <a:lnTo>
                      <a:pt x="48" y="99"/>
                    </a:lnTo>
                    <a:lnTo>
                      <a:pt x="48" y="99"/>
                    </a:lnTo>
                    <a:lnTo>
                      <a:pt x="49" y="97"/>
                    </a:lnTo>
                    <a:lnTo>
                      <a:pt x="49" y="97"/>
                    </a:lnTo>
                    <a:lnTo>
                      <a:pt x="50" y="89"/>
                    </a:lnTo>
                    <a:lnTo>
                      <a:pt x="50" y="82"/>
                    </a:lnTo>
                    <a:lnTo>
                      <a:pt x="49" y="75"/>
                    </a:lnTo>
                    <a:lnTo>
                      <a:pt x="47" y="70"/>
                    </a:lnTo>
                    <a:lnTo>
                      <a:pt x="47" y="70"/>
                    </a:lnTo>
                    <a:lnTo>
                      <a:pt x="59" y="58"/>
                    </a:lnTo>
                    <a:lnTo>
                      <a:pt x="64" y="51"/>
                    </a:lnTo>
                    <a:lnTo>
                      <a:pt x="69" y="43"/>
                    </a:lnTo>
                    <a:lnTo>
                      <a:pt x="73" y="34"/>
                    </a:lnTo>
                    <a:lnTo>
                      <a:pt x="77" y="26"/>
                    </a:lnTo>
                    <a:lnTo>
                      <a:pt x="79" y="17"/>
                    </a:lnTo>
                    <a:lnTo>
                      <a:pt x="81" y="9"/>
                    </a:lnTo>
                    <a:lnTo>
                      <a:pt x="81" y="9"/>
                    </a:lnTo>
                    <a:close/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8" name="Freeform 402"/>
              <p:cNvSpPr>
                <a:spLocks/>
              </p:cNvSpPr>
              <p:nvPr/>
            </p:nvSpPr>
            <p:spPr bwMode="auto">
              <a:xfrm>
                <a:off x="1715" y="1341"/>
                <a:ext cx="154" cy="106"/>
              </a:xfrm>
              <a:custGeom>
                <a:avLst/>
                <a:gdLst>
                  <a:gd name="T0" fmla="*/ 154 w 154"/>
                  <a:gd name="T1" fmla="*/ 33 h 106"/>
                  <a:gd name="T2" fmla="*/ 154 w 154"/>
                  <a:gd name="T3" fmla="*/ 33 h 106"/>
                  <a:gd name="T4" fmla="*/ 146 w 154"/>
                  <a:gd name="T5" fmla="*/ 45 h 106"/>
                  <a:gd name="T6" fmla="*/ 136 w 154"/>
                  <a:gd name="T7" fmla="*/ 57 h 106"/>
                  <a:gd name="T8" fmla="*/ 121 w 154"/>
                  <a:gd name="T9" fmla="*/ 69 h 106"/>
                  <a:gd name="T10" fmla="*/ 106 w 154"/>
                  <a:gd name="T11" fmla="*/ 82 h 106"/>
                  <a:gd name="T12" fmla="*/ 106 w 154"/>
                  <a:gd name="T13" fmla="*/ 82 h 106"/>
                  <a:gd name="T14" fmla="*/ 98 w 154"/>
                  <a:gd name="T15" fmla="*/ 87 h 106"/>
                  <a:gd name="T16" fmla="*/ 88 w 154"/>
                  <a:gd name="T17" fmla="*/ 92 h 106"/>
                  <a:gd name="T18" fmla="*/ 80 w 154"/>
                  <a:gd name="T19" fmla="*/ 95 h 106"/>
                  <a:gd name="T20" fmla="*/ 71 w 154"/>
                  <a:gd name="T21" fmla="*/ 98 h 106"/>
                  <a:gd name="T22" fmla="*/ 53 w 154"/>
                  <a:gd name="T23" fmla="*/ 103 h 106"/>
                  <a:gd name="T24" fmla="*/ 37 w 154"/>
                  <a:gd name="T25" fmla="*/ 106 h 106"/>
                  <a:gd name="T26" fmla="*/ 24 w 154"/>
                  <a:gd name="T27" fmla="*/ 106 h 106"/>
                  <a:gd name="T28" fmla="*/ 11 w 154"/>
                  <a:gd name="T29" fmla="*/ 106 h 106"/>
                  <a:gd name="T30" fmla="*/ 4 w 154"/>
                  <a:gd name="T31" fmla="*/ 105 h 106"/>
                  <a:gd name="T32" fmla="*/ 1 w 154"/>
                  <a:gd name="T33" fmla="*/ 104 h 106"/>
                  <a:gd name="T34" fmla="*/ 0 w 154"/>
                  <a:gd name="T35" fmla="*/ 103 h 106"/>
                  <a:gd name="T36" fmla="*/ 0 w 154"/>
                  <a:gd name="T37" fmla="*/ 103 h 106"/>
                  <a:gd name="T38" fmla="*/ 0 w 154"/>
                  <a:gd name="T39" fmla="*/ 102 h 106"/>
                  <a:gd name="T40" fmla="*/ 0 w 154"/>
                  <a:gd name="T41" fmla="*/ 101 h 106"/>
                  <a:gd name="T42" fmla="*/ 3 w 154"/>
                  <a:gd name="T43" fmla="*/ 98 h 106"/>
                  <a:gd name="T44" fmla="*/ 15 w 154"/>
                  <a:gd name="T45" fmla="*/ 92 h 106"/>
                  <a:gd name="T46" fmla="*/ 25 w 154"/>
                  <a:gd name="T47" fmla="*/ 86 h 106"/>
                  <a:gd name="T48" fmla="*/ 35 w 154"/>
                  <a:gd name="T49" fmla="*/ 79 h 106"/>
                  <a:gd name="T50" fmla="*/ 47 w 154"/>
                  <a:gd name="T51" fmla="*/ 68 h 106"/>
                  <a:gd name="T52" fmla="*/ 61 w 154"/>
                  <a:gd name="T53" fmla="*/ 56 h 106"/>
                  <a:gd name="T54" fmla="*/ 61 w 154"/>
                  <a:gd name="T55" fmla="*/ 56 h 106"/>
                  <a:gd name="T56" fmla="*/ 78 w 154"/>
                  <a:gd name="T57" fmla="*/ 37 h 106"/>
                  <a:gd name="T58" fmla="*/ 92 w 154"/>
                  <a:gd name="T59" fmla="*/ 22 h 106"/>
                  <a:gd name="T60" fmla="*/ 109 w 154"/>
                  <a:gd name="T6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4" h="106">
                    <a:moveTo>
                      <a:pt x="154" y="33"/>
                    </a:moveTo>
                    <a:lnTo>
                      <a:pt x="154" y="33"/>
                    </a:lnTo>
                    <a:lnTo>
                      <a:pt x="146" y="45"/>
                    </a:lnTo>
                    <a:lnTo>
                      <a:pt x="136" y="57"/>
                    </a:lnTo>
                    <a:lnTo>
                      <a:pt x="121" y="69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98" y="87"/>
                    </a:lnTo>
                    <a:lnTo>
                      <a:pt x="88" y="92"/>
                    </a:lnTo>
                    <a:lnTo>
                      <a:pt x="80" y="95"/>
                    </a:lnTo>
                    <a:lnTo>
                      <a:pt x="71" y="98"/>
                    </a:lnTo>
                    <a:lnTo>
                      <a:pt x="53" y="103"/>
                    </a:lnTo>
                    <a:lnTo>
                      <a:pt x="37" y="106"/>
                    </a:lnTo>
                    <a:lnTo>
                      <a:pt x="24" y="106"/>
                    </a:lnTo>
                    <a:lnTo>
                      <a:pt x="11" y="106"/>
                    </a:lnTo>
                    <a:lnTo>
                      <a:pt x="4" y="105"/>
                    </a:lnTo>
                    <a:lnTo>
                      <a:pt x="1" y="104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1"/>
                    </a:lnTo>
                    <a:lnTo>
                      <a:pt x="3" y="98"/>
                    </a:lnTo>
                    <a:lnTo>
                      <a:pt x="15" y="92"/>
                    </a:lnTo>
                    <a:lnTo>
                      <a:pt x="25" y="86"/>
                    </a:lnTo>
                    <a:lnTo>
                      <a:pt x="35" y="79"/>
                    </a:lnTo>
                    <a:lnTo>
                      <a:pt x="47" y="68"/>
                    </a:lnTo>
                    <a:lnTo>
                      <a:pt x="61" y="56"/>
                    </a:lnTo>
                    <a:lnTo>
                      <a:pt x="61" y="56"/>
                    </a:lnTo>
                    <a:lnTo>
                      <a:pt x="78" y="37"/>
                    </a:lnTo>
                    <a:lnTo>
                      <a:pt x="92" y="22"/>
                    </a:lnTo>
                    <a:lnTo>
                      <a:pt x="109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19" name="Freeform 403"/>
              <p:cNvSpPr>
                <a:spLocks/>
              </p:cNvSpPr>
              <p:nvPr/>
            </p:nvSpPr>
            <p:spPr bwMode="auto">
              <a:xfrm>
                <a:off x="1813" y="1356"/>
                <a:ext cx="14" cy="17"/>
              </a:xfrm>
              <a:custGeom>
                <a:avLst/>
                <a:gdLst>
                  <a:gd name="T0" fmla="*/ 14 w 14"/>
                  <a:gd name="T1" fmla="*/ 0 h 17"/>
                  <a:gd name="T2" fmla="*/ 14 w 14"/>
                  <a:gd name="T3" fmla="*/ 0 h 17"/>
                  <a:gd name="T4" fmla="*/ 0 w 14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14" y="0"/>
                    </a:moveTo>
                    <a:lnTo>
                      <a:pt x="14" y="0"/>
                    </a:lnTo>
                    <a:lnTo>
                      <a:pt x="0" y="1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0" name="Freeform 404"/>
              <p:cNvSpPr>
                <a:spLocks/>
              </p:cNvSpPr>
              <p:nvPr/>
            </p:nvSpPr>
            <p:spPr bwMode="auto">
              <a:xfrm>
                <a:off x="3461" y="2299"/>
                <a:ext cx="204" cy="99"/>
              </a:xfrm>
              <a:custGeom>
                <a:avLst/>
                <a:gdLst>
                  <a:gd name="T0" fmla="*/ 0 w 204"/>
                  <a:gd name="T1" fmla="*/ 0 h 99"/>
                  <a:gd name="T2" fmla="*/ 14 w 204"/>
                  <a:gd name="T3" fmla="*/ 99 h 99"/>
                  <a:gd name="T4" fmla="*/ 191 w 204"/>
                  <a:gd name="T5" fmla="*/ 99 h 99"/>
                  <a:gd name="T6" fmla="*/ 204 w 204"/>
                  <a:gd name="T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99">
                    <a:moveTo>
                      <a:pt x="0" y="0"/>
                    </a:moveTo>
                    <a:lnTo>
                      <a:pt x="14" y="99"/>
                    </a:lnTo>
                    <a:lnTo>
                      <a:pt x="191" y="99"/>
                    </a:lnTo>
                    <a:lnTo>
                      <a:pt x="204" y="0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921" name="Freeform 405"/>
              <p:cNvSpPr>
                <a:spLocks/>
              </p:cNvSpPr>
              <p:nvPr/>
            </p:nvSpPr>
            <p:spPr bwMode="auto">
              <a:xfrm>
                <a:off x="3450" y="2269"/>
                <a:ext cx="226" cy="27"/>
              </a:xfrm>
              <a:custGeom>
                <a:avLst/>
                <a:gdLst>
                  <a:gd name="T0" fmla="*/ 198 w 226"/>
                  <a:gd name="T1" fmla="*/ 27 h 27"/>
                  <a:gd name="T2" fmla="*/ 198 w 226"/>
                  <a:gd name="T3" fmla="*/ 27 h 27"/>
                  <a:gd name="T4" fmla="*/ 198 w 226"/>
                  <a:gd name="T5" fmla="*/ 25 h 27"/>
                  <a:gd name="T6" fmla="*/ 201 w 226"/>
                  <a:gd name="T7" fmla="*/ 24 h 27"/>
                  <a:gd name="T8" fmla="*/ 226 w 226"/>
                  <a:gd name="T9" fmla="*/ 24 h 27"/>
                  <a:gd name="T10" fmla="*/ 226 w 226"/>
                  <a:gd name="T11" fmla="*/ 0 h 27"/>
                  <a:gd name="T12" fmla="*/ 0 w 226"/>
                  <a:gd name="T13" fmla="*/ 0 h 27"/>
                  <a:gd name="T14" fmla="*/ 0 w 226"/>
                  <a:gd name="T15" fmla="*/ 24 h 27"/>
                  <a:gd name="T16" fmla="*/ 26 w 226"/>
                  <a:gd name="T17" fmla="*/ 24 h 27"/>
                  <a:gd name="T18" fmla="*/ 26 w 226"/>
                  <a:gd name="T19" fmla="*/ 24 h 27"/>
                  <a:gd name="T20" fmla="*/ 27 w 226"/>
                  <a:gd name="T21" fmla="*/ 25 h 27"/>
                  <a:gd name="T22" fmla="*/ 28 w 226"/>
                  <a:gd name="T2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27">
                    <a:moveTo>
                      <a:pt x="198" y="27"/>
                    </a:moveTo>
                    <a:lnTo>
                      <a:pt x="198" y="27"/>
                    </a:lnTo>
                    <a:lnTo>
                      <a:pt x="198" y="25"/>
                    </a:lnTo>
                    <a:lnTo>
                      <a:pt x="201" y="24"/>
                    </a:lnTo>
                    <a:lnTo>
                      <a:pt x="226" y="24"/>
                    </a:lnTo>
                    <a:lnTo>
                      <a:pt x="22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7" y="25"/>
                    </a:lnTo>
                    <a:lnTo>
                      <a:pt x="28" y="27"/>
                    </a:lnTo>
                  </a:path>
                </a:pathLst>
              </a:custGeom>
              <a:noFill/>
              <a:ln w="6350">
                <a:solidFill>
                  <a:schemeClr val="bg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372" name="Freeform 407"/>
            <p:cNvSpPr>
              <a:spLocks/>
            </p:cNvSpPr>
            <p:nvPr/>
          </p:nvSpPr>
          <p:spPr bwMode="auto">
            <a:xfrm>
              <a:off x="5567363" y="3659188"/>
              <a:ext cx="26988" cy="111125"/>
            </a:xfrm>
            <a:custGeom>
              <a:avLst/>
              <a:gdLst>
                <a:gd name="T0" fmla="*/ 17 w 17"/>
                <a:gd name="T1" fmla="*/ 61 h 70"/>
                <a:gd name="T2" fmla="*/ 17 w 17"/>
                <a:gd name="T3" fmla="*/ 61 h 70"/>
                <a:gd name="T4" fmla="*/ 17 w 17"/>
                <a:gd name="T5" fmla="*/ 65 h 70"/>
                <a:gd name="T6" fmla="*/ 15 w 17"/>
                <a:gd name="T7" fmla="*/ 68 h 70"/>
                <a:gd name="T8" fmla="*/ 12 w 17"/>
                <a:gd name="T9" fmla="*/ 70 h 70"/>
                <a:gd name="T10" fmla="*/ 9 w 17"/>
                <a:gd name="T11" fmla="*/ 70 h 70"/>
                <a:gd name="T12" fmla="*/ 9 w 17"/>
                <a:gd name="T13" fmla="*/ 70 h 70"/>
                <a:gd name="T14" fmla="*/ 5 w 17"/>
                <a:gd name="T15" fmla="*/ 70 h 70"/>
                <a:gd name="T16" fmla="*/ 2 w 17"/>
                <a:gd name="T17" fmla="*/ 68 h 70"/>
                <a:gd name="T18" fmla="*/ 0 w 17"/>
                <a:gd name="T19" fmla="*/ 65 h 70"/>
                <a:gd name="T20" fmla="*/ 0 w 17"/>
                <a:gd name="T21" fmla="*/ 61 h 70"/>
                <a:gd name="T22" fmla="*/ 0 w 17"/>
                <a:gd name="T23" fmla="*/ 8 h 70"/>
                <a:gd name="T24" fmla="*/ 0 w 17"/>
                <a:gd name="T25" fmla="*/ 8 h 70"/>
                <a:gd name="T26" fmla="*/ 0 w 17"/>
                <a:gd name="T27" fmla="*/ 5 h 70"/>
                <a:gd name="T28" fmla="*/ 2 w 17"/>
                <a:gd name="T29" fmla="*/ 2 h 70"/>
                <a:gd name="T30" fmla="*/ 5 w 17"/>
                <a:gd name="T31" fmla="*/ 0 h 70"/>
                <a:gd name="T32" fmla="*/ 9 w 17"/>
                <a:gd name="T33" fmla="*/ 0 h 70"/>
                <a:gd name="T34" fmla="*/ 9 w 17"/>
                <a:gd name="T35" fmla="*/ 0 h 70"/>
                <a:gd name="T36" fmla="*/ 12 w 17"/>
                <a:gd name="T37" fmla="*/ 0 h 70"/>
                <a:gd name="T38" fmla="*/ 15 w 17"/>
                <a:gd name="T39" fmla="*/ 2 h 70"/>
                <a:gd name="T40" fmla="*/ 17 w 17"/>
                <a:gd name="T41" fmla="*/ 5 h 70"/>
                <a:gd name="T42" fmla="*/ 17 w 17"/>
                <a:gd name="T43" fmla="*/ 8 h 70"/>
                <a:gd name="T44" fmla="*/ 17 w 17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70">
                  <a:moveTo>
                    <a:pt x="17" y="61"/>
                  </a:moveTo>
                  <a:lnTo>
                    <a:pt x="17" y="61"/>
                  </a:lnTo>
                  <a:lnTo>
                    <a:pt x="17" y="65"/>
                  </a:lnTo>
                  <a:lnTo>
                    <a:pt x="15" y="68"/>
                  </a:lnTo>
                  <a:lnTo>
                    <a:pt x="12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6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3" name="Freeform 408"/>
            <p:cNvSpPr>
              <a:spLocks/>
            </p:cNvSpPr>
            <p:nvPr/>
          </p:nvSpPr>
          <p:spPr bwMode="auto">
            <a:xfrm>
              <a:off x="5641976" y="3659188"/>
              <a:ext cx="28575" cy="111125"/>
            </a:xfrm>
            <a:custGeom>
              <a:avLst/>
              <a:gdLst>
                <a:gd name="T0" fmla="*/ 18 w 18"/>
                <a:gd name="T1" fmla="*/ 61 h 70"/>
                <a:gd name="T2" fmla="*/ 18 w 18"/>
                <a:gd name="T3" fmla="*/ 61 h 70"/>
                <a:gd name="T4" fmla="*/ 17 w 18"/>
                <a:gd name="T5" fmla="*/ 65 h 70"/>
                <a:gd name="T6" fmla="*/ 16 w 18"/>
                <a:gd name="T7" fmla="*/ 68 h 70"/>
                <a:gd name="T8" fmla="*/ 13 w 18"/>
                <a:gd name="T9" fmla="*/ 70 h 70"/>
                <a:gd name="T10" fmla="*/ 9 w 18"/>
                <a:gd name="T11" fmla="*/ 70 h 70"/>
                <a:gd name="T12" fmla="*/ 9 w 18"/>
                <a:gd name="T13" fmla="*/ 70 h 70"/>
                <a:gd name="T14" fmla="*/ 6 w 18"/>
                <a:gd name="T15" fmla="*/ 70 h 70"/>
                <a:gd name="T16" fmla="*/ 3 w 18"/>
                <a:gd name="T17" fmla="*/ 68 h 70"/>
                <a:gd name="T18" fmla="*/ 1 w 18"/>
                <a:gd name="T19" fmla="*/ 65 h 70"/>
                <a:gd name="T20" fmla="*/ 0 w 18"/>
                <a:gd name="T21" fmla="*/ 61 h 70"/>
                <a:gd name="T22" fmla="*/ 0 w 18"/>
                <a:gd name="T23" fmla="*/ 8 h 70"/>
                <a:gd name="T24" fmla="*/ 0 w 18"/>
                <a:gd name="T25" fmla="*/ 8 h 70"/>
                <a:gd name="T26" fmla="*/ 1 w 18"/>
                <a:gd name="T27" fmla="*/ 5 h 70"/>
                <a:gd name="T28" fmla="*/ 3 w 18"/>
                <a:gd name="T29" fmla="*/ 2 h 70"/>
                <a:gd name="T30" fmla="*/ 6 w 18"/>
                <a:gd name="T31" fmla="*/ 0 h 70"/>
                <a:gd name="T32" fmla="*/ 9 w 18"/>
                <a:gd name="T33" fmla="*/ 0 h 70"/>
                <a:gd name="T34" fmla="*/ 9 w 18"/>
                <a:gd name="T35" fmla="*/ 0 h 70"/>
                <a:gd name="T36" fmla="*/ 13 w 18"/>
                <a:gd name="T37" fmla="*/ 0 h 70"/>
                <a:gd name="T38" fmla="*/ 16 w 18"/>
                <a:gd name="T39" fmla="*/ 2 h 70"/>
                <a:gd name="T40" fmla="*/ 17 w 18"/>
                <a:gd name="T41" fmla="*/ 5 h 70"/>
                <a:gd name="T42" fmla="*/ 18 w 18"/>
                <a:gd name="T43" fmla="*/ 8 h 70"/>
                <a:gd name="T44" fmla="*/ 18 w 18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70">
                  <a:moveTo>
                    <a:pt x="18" y="61"/>
                  </a:moveTo>
                  <a:lnTo>
                    <a:pt x="18" y="61"/>
                  </a:lnTo>
                  <a:lnTo>
                    <a:pt x="17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6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18" y="6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4" name="Freeform 409"/>
            <p:cNvSpPr>
              <a:spLocks/>
            </p:cNvSpPr>
            <p:nvPr/>
          </p:nvSpPr>
          <p:spPr bwMode="auto">
            <a:xfrm>
              <a:off x="5718176" y="3659188"/>
              <a:ext cx="30163" cy="111125"/>
            </a:xfrm>
            <a:custGeom>
              <a:avLst/>
              <a:gdLst>
                <a:gd name="T0" fmla="*/ 19 w 19"/>
                <a:gd name="T1" fmla="*/ 61 h 70"/>
                <a:gd name="T2" fmla="*/ 19 w 19"/>
                <a:gd name="T3" fmla="*/ 61 h 70"/>
                <a:gd name="T4" fmla="*/ 18 w 19"/>
                <a:gd name="T5" fmla="*/ 65 h 70"/>
                <a:gd name="T6" fmla="*/ 16 w 19"/>
                <a:gd name="T7" fmla="*/ 68 h 70"/>
                <a:gd name="T8" fmla="*/ 13 w 19"/>
                <a:gd name="T9" fmla="*/ 70 h 70"/>
                <a:gd name="T10" fmla="*/ 9 w 19"/>
                <a:gd name="T11" fmla="*/ 70 h 70"/>
                <a:gd name="T12" fmla="*/ 9 w 19"/>
                <a:gd name="T13" fmla="*/ 70 h 70"/>
                <a:gd name="T14" fmla="*/ 5 w 19"/>
                <a:gd name="T15" fmla="*/ 70 h 70"/>
                <a:gd name="T16" fmla="*/ 3 w 19"/>
                <a:gd name="T17" fmla="*/ 68 h 70"/>
                <a:gd name="T18" fmla="*/ 1 w 19"/>
                <a:gd name="T19" fmla="*/ 65 h 70"/>
                <a:gd name="T20" fmla="*/ 0 w 19"/>
                <a:gd name="T21" fmla="*/ 61 h 70"/>
                <a:gd name="T22" fmla="*/ 0 w 19"/>
                <a:gd name="T23" fmla="*/ 8 h 70"/>
                <a:gd name="T24" fmla="*/ 0 w 19"/>
                <a:gd name="T25" fmla="*/ 8 h 70"/>
                <a:gd name="T26" fmla="*/ 1 w 19"/>
                <a:gd name="T27" fmla="*/ 5 h 70"/>
                <a:gd name="T28" fmla="*/ 3 w 19"/>
                <a:gd name="T29" fmla="*/ 2 h 70"/>
                <a:gd name="T30" fmla="*/ 5 w 19"/>
                <a:gd name="T31" fmla="*/ 0 h 70"/>
                <a:gd name="T32" fmla="*/ 9 w 19"/>
                <a:gd name="T33" fmla="*/ 0 h 70"/>
                <a:gd name="T34" fmla="*/ 9 w 19"/>
                <a:gd name="T35" fmla="*/ 0 h 70"/>
                <a:gd name="T36" fmla="*/ 13 w 19"/>
                <a:gd name="T37" fmla="*/ 0 h 70"/>
                <a:gd name="T38" fmla="*/ 16 w 19"/>
                <a:gd name="T39" fmla="*/ 2 h 70"/>
                <a:gd name="T40" fmla="*/ 18 w 19"/>
                <a:gd name="T41" fmla="*/ 5 h 70"/>
                <a:gd name="T42" fmla="*/ 19 w 19"/>
                <a:gd name="T43" fmla="*/ 8 h 70"/>
                <a:gd name="T44" fmla="*/ 19 w 19"/>
                <a:gd name="T45" fmla="*/ 6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70">
                  <a:moveTo>
                    <a:pt x="19" y="61"/>
                  </a:moveTo>
                  <a:lnTo>
                    <a:pt x="19" y="61"/>
                  </a:lnTo>
                  <a:lnTo>
                    <a:pt x="18" y="65"/>
                  </a:lnTo>
                  <a:lnTo>
                    <a:pt x="16" y="68"/>
                  </a:lnTo>
                  <a:lnTo>
                    <a:pt x="13" y="70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5" y="70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0" y="6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8"/>
                  </a:lnTo>
                  <a:lnTo>
                    <a:pt x="19" y="6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5" name="Freeform 410"/>
            <p:cNvSpPr>
              <a:spLocks/>
            </p:cNvSpPr>
            <p:nvPr/>
          </p:nvSpPr>
          <p:spPr bwMode="auto">
            <a:xfrm>
              <a:off x="5668963" y="3506788"/>
              <a:ext cx="93663" cy="84138"/>
            </a:xfrm>
            <a:custGeom>
              <a:avLst/>
              <a:gdLst>
                <a:gd name="T0" fmla="*/ 59 w 59"/>
                <a:gd name="T1" fmla="*/ 53 h 53"/>
                <a:gd name="T2" fmla="*/ 23 w 59"/>
                <a:gd name="T3" fmla="*/ 13 h 53"/>
                <a:gd name="T4" fmla="*/ 23 w 59"/>
                <a:gd name="T5" fmla="*/ 13 h 53"/>
                <a:gd name="T6" fmla="*/ 23 w 59"/>
                <a:gd name="T7" fmla="*/ 12 h 53"/>
                <a:gd name="T8" fmla="*/ 23 w 59"/>
                <a:gd name="T9" fmla="*/ 12 h 53"/>
                <a:gd name="T10" fmla="*/ 22 w 59"/>
                <a:gd name="T11" fmla="*/ 8 h 53"/>
                <a:gd name="T12" fmla="*/ 20 w 59"/>
                <a:gd name="T13" fmla="*/ 3 h 53"/>
                <a:gd name="T14" fmla="*/ 16 w 59"/>
                <a:gd name="T15" fmla="*/ 1 h 53"/>
                <a:gd name="T16" fmla="*/ 12 w 59"/>
                <a:gd name="T17" fmla="*/ 0 h 53"/>
                <a:gd name="T18" fmla="*/ 12 w 59"/>
                <a:gd name="T19" fmla="*/ 0 h 53"/>
                <a:gd name="T20" fmla="*/ 7 w 59"/>
                <a:gd name="T21" fmla="*/ 1 h 53"/>
                <a:gd name="T22" fmla="*/ 3 w 59"/>
                <a:gd name="T23" fmla="*/ 3 h 53"/>
                <a:gd name="T24" fmla="*/ 1 w 59"/>
                <a:gd name="T25" fmla="*/ 8 h 53"/>
                <a:gd name="T26" fmla="*/ 0 w 59"/>
                <a:gd name="T27" fmla="*/ 12 h 53"/>
                <a:gd name="T28" fmla="*/ 0 w 59"/>
                <a:gd name="T29" fmla="*/ 12 h 53"/>
                <a:gd name="T30" fmla="*/ 1 w 59"/>
                <a:gd name="T31" fmla="*/ 16 h 53"/>
                <a:gd name="T32" fmla="*/ 3 w 59"/>
                <a:gd name="T33" fmla="*/ 20 h 53"/>
                <a:gd name="T34" fmla="*/ 7 w 59"/>
                <a:gd name="T35" fmla="*/ 22 h 53"/>
                <a:gd name="T36" fmla="*/ 11 w 59"/>
                <a:gd name="T37" fmla="*/ 23 h 53"/>
                <a:gd name="T38" fmla="*/ 38 w 59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53">
                  <a:moveTo>
                    <a:pt x="59" y="53"/>
                  </a:moveTo>
                  <a:lnTo>
                    <a:pt x="23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38" y="5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6" name="Freeform 411"/>
            <p:cNvSpPr>
              <a:spLocks/>
            </p:cNvSpPr>
            <p:nvPr/>
          </p:nvSpPr>
          <p:spPr bwMode="auto">
            <a:xfrm>
              <a:off x="5549901" y="3506788"/>
              <a:ext cx="95250" cy="84138"/>
            </a:xfrm>
            <a:custGeom>
              <a:avLst/>
              <a:gdLst>
                <a:gd name="T0" fmla="*/ 22 w 60"/>
                <a:gd name="T1" fmla="*/ 53 h 53"/>
                <a:gd name="T2" fmla="*/ 49 w 60"/>
                <a:gd name="T3" fmla="*/ 23 h 53"/>
                <a:gd name="T4" fmla="*/ 49 w 60"/>
                <a:gd name="T5" fmla="*/ 23 h 53"/>
                <a:gd name="T6" fmla="*/ 53 w 60"/>
                <a:gd name="T7" fmla="*/ 22 h 53"/>
                <a:gd name="T8" fmla="*/ 57 w 60"/>
                <a:gd name="T9" fmla="*/ 20 h 53"/>
                <a:gd name="T10" fmla="*/ 59 w 60"/>
                <a:gd name="T11" fmla="*/ 16 h 53"/>
                <a:gd name="T12" fmla="*/ 60 w 60"/>
                <a:gd name="T13" fmla="*/ 12 h 53"/>
                <a:gd name="T14" fmla="*/ 60 w 60"/>
                <a:gd name="T15" fmla="*/ 12 h 53"/>
                <a:gd name="T16" fmla="*/ 59 w 60"/>
                <a:gd name="T17" fmla="*/ 8 h 53"/>
                <a:gd name="T18" fmla="*/ 57 w 60"/>
                <a:gd name="T19" fmla="*/ 3 h 53"/>
                <a:gd name="T20" fmla="*/ 53 w 60"/>
                <a:gd name="T21" fmla="*/ 1 h 53"/>
                <a:gd name="T22" fmla="*/ 49 w 60"/>
                <a:gd name="T23" fmla="*/ 0 h 53"/>
                <a:gd name="T24" fmla="*/ 49 w 60"/>
                <a:gd name="T25" fmla="*/ 0 h 53"/>
                <a:gd name="T26" fmla="*/ 43 w 60"/>
                <a:gd name="T27" fmla="*/ 1 h 53"/>
                <a:gd name="T28" fmla="*/ 40 w 60"/>
                <a:gd name="T29" fmla="*/ 3 h 53"/>
                <a:gd name="T30" fmla="*/ 38 w 60"/>
                <a:gd name="T31" fmla="*/ 8 h 53"/>
                <a:gd name="T32" fmla="*/ 37 w 60"/>
                <a:gd name="T33" fmla="*/ 12 h 53"/>
                <a:gd name="T34" fmla="*/ 37 w 60"/>
                <a:gd name="T35" fmla="*/ 12 h 53"/>
                <a:gd name="T36" fmla="*/ 37 w 60"/>
                <a:gd name="T37" fmla="*/ 13 h 53"/>
                <a:gd name="T38" fmla="*/ 0 w 60"/>
                <a:gd name="T3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53">
                  <a:moveTo>
                    <a:pt x="22" y="53"/>
                  </a:moveTo>
                  <a:lnTo>
                    <a:pt x="49" y="23"/>
                  </a:lnTo>
                  <a:lnTo>
                    <a:pt x="49" y="23"/>
                  </a:lnTo>
                  <a:lnTo>
                    <a:pt x="53" y="22"/>
                  </a:lnTo>
                  <a:lnTo>
                    <a:pt x="57" y="20"/>
                  </a:lnTo>
                  <a:lnTo>
                    <a:pt x="59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9" y="8"/>
                  </a:lnTo>
                  <a:lnTo>
                    <a:pt x="57" y="3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3" y="1"/>
                  </a:lnTo>
                  <a:lnTo>
                    <a:pt x="40" y="3"/>
                  </a:lnTo>
                  <a:lnTo>
                    <a:pt x="38" y="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0" y="5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7" name="Freeform 412"/>
            <p:cNvSpPr>
              <a:spLocks/>
            </p:cNvSpPr>
            <p:nvPr/>
          </p:nvSpPr>
          <p:spPr bwMode="auto">
            <a:xfrm>
              <a:off x="4002088" y="2379663"/>
              <a:ext cx="79375" cy="92075"/>
            </a:xfrm>
            <a:custGeom>
              <a:avLst/>
              <a:gdLst>
                <a:gd name="T0" fmla="*/ 0 w 50"/>
                <a:gd name="T1" fmla="*/ 4 h 58"/>
                <a:gd name="T2" fmla="*/ 0 w 50"/>
                <a:gd name="T3" fmla="*/ 4 h 58"/>
                <a:gd name="T4" fmla="*/ 1 w 50"/>
                <a:gd name="T5" fmla="*/ 3 h 58"/>
                <a:gd name="T6" fmla="*/ 2 w 50"/>
                <a:gd name="T7" fmla="*/ 2 h 58"/>
                <a:gd name="T8" fmla="*/ 3 w 50"/>
                <a:gd name="T9" fmla="*/ 1 h 58"/>
                <a:gd name="T10" fmla="*/ 4 w 50"/>
                <a:gd name="T11" fmla="*/ 0 h 58"/>
                <a:gd name="T12" fmla="*/ 30 w 50"/>
                <a:gd name="T13" fmla="*/ 0 h 58"/>
                <a:gd name="T14" fmla="*/ 30 w 50"/>
                <a:gd name="T15" fmla="*/ 0 h 58"/>
                <a:gd name="T16" fmla="*/ 33 w 50"/>
                <a:gd name="T17" fmla="*/ 1 h 58"/>
                <a:gd name="T18" fmla="*/ 36 w 50"/>
                <a:gd name="T19" fmla="*/ 4 h 58"/>
                <a:gd name="T20" fmla="*/ 36 w 50"/>
                <a:gd name="T21" fmla="*/ 4 h 58"/>
                <a:gd name="T22" fmla="*/ 40 w 50"/>
                <a:gd name="T23" fmla="*/ 16 h 58"/>
                <a:gd name="T24" fmla="*/ 43 w 50"/>
                <a:gd name="T25" fmla="*/ 26 h 58"/>
                <a:gd name="T26" fmla="*/ 43 w 50"/>
                <a:gd name="T27" fmla="*/ 26 h 58"/>
                <a:gd name="T28" fmla="*/ 47 w 50"/>
                <a:gd name="T29" fmla="*/ 40 h 58"/>
                <a:gd name="T30" fmla="*/ 50 w 50"/>
                <a:gd name="T31" fmla="*/ 55 h 58"/>
                <a:gd name="T32" fmla="*/ 50 w 50"/>
                <a:gd name="T33" fmla="*/ 55 h 58"/>
                <a:gd name="T34" fmla="*/ 50 w 50"/>
                <a:gd name="T35" fmla="*/ 58 h 58"/>
                <a:gd name="T36" fmla="*/ 49 w 50"/>
                <a:gd name="T37" fmla="*/ 58 h 58"/>
                <a:gd name="T38" fmla="*/ 47 w 50"/>
                <a:gd name="T39" fmla="*/ 58 h 58"/>
                <a:gd name="T40" fmla="*/ 47 w 50"/>
                <a:gd name="T41" fmla="*/ 58 h 58"/>
                <a:gd name="T42" fmla="*/ 33 w 50"/>
                <a:gd name="T43" fmla="*/ 57 h 58"/>
                <a:gd name="T44" fmla="*/ 20 w 50"/>
                <a:gd name="T45" fmla="*/ 55 h 58"/>
                <a:gd name="T46" fmla="*/ 4 w 50"/>
                <a:gd name="T47" fmla="*/ 51 h 58"/>
                <a:gd name="T48" fmla="*/ 4 w 50"/>
                <a:gd name="T49" fmla="*/ 51 h 58"/>
                <a:gd name="T50" fmla="*/ 1 w 50"/>
                <a:gd name="T51" fmla="*/ 49 h 58"/>
                <a:gd name="T52" fmla="*/ 0 w 50"/>
                <a:gd name="T53" fmla="*/ 46 h 58"/>
                <a:gd name="T54" fmla="*/ 0 w 50"/>
                <a:gd name="T55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" h="58">
                  <a:moveTo>
                    <a:pt x="0" y="4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1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7" y="4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8"/>
                  </a:lnTo>
                  <a:lnTo>
                    <a:pt x="49" y="58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3" y="57"/>
                  </a:lnTo>
                  <a:lnTo>
                    <a:pt x="20" y="55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8" name="Freeform 413"/>
            <p:cNvSpPr>
              <a:spLocks/>
            </p:cNvSpPr>
            <p:nvPr/>
          </p:nvSpPr>
          <p:spPr bwMode="auto">
            <a:xfrm>
              <a:off x="3879851" y="2557463"/>
              <a:ext cx="92075" cy="14288"/>
            </a:xfrm>
            <a:custGeom>
              <a:avLst/>
              <a:gdLst>
                <a:gd name="T0" fmla="*/ 0 w 58"/>
                <a:gd name="T1" fmla="*/ 5 h 9"/>
                <a:gd name="T2" fmla="*/ 0 w 58"/>
                <a:gd name="T3" fmla="*/ 5 h 9"/>
                <a:gd name="T4" fmla="*/ 0 w 58"/>
                <a:gd name="T5" fmla="*/ 9 h 9"/>
                <a:gd name="T6" fmla="*/ 11 w 58"/>
                <a:gd name="T7" fmla="*/ 9 h 9"/>
                <a:gd name="T8" fmla="*/ 22 w 58"/>
                <a:gd name="T9" fmla="*/ 0 h 9"/>
                <a:gd name="T10" fmla="*/ 37 w 58"/>
                <a:gd name="T11" fmla="*/ 0 h 9"/>
                <a:gd name="T12" fmla="*/ 47 w 58"/>
                <a:gd name="T13" fmla="*/ 9 h 9"/>
                <a:gd name="T14" fmla="*/ 58 w 58"/>
                <a:gd name="T15" fmla="*/ 9 h 9"/>
                <a:gd name="T16" fmla="*/ 58 w 58"/>
                <a:gd name="T17" fmla="*/ 9 h 9"/>
                <a:gd name="T18" fmla="*/ 58 w 58"/>
                <a:gd name="T1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9">
                  <a:moveTo>
                    <a:pt x="0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1" y="9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47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9" name="Freeform 414"/>
            <p:cNvSpPr>
              <a:spLocks/>
            </p:cNvSpPr>
            <p:nvPr/>
          </p:nvSpPr>
          <p:spPr bwMode="auto">
            <a:xfrm>
              <a:off x="3725863" y="2333625"/>
              <a:ext cx="382588" cy="238125"/>
            </a:xfrm>
            <a:custGeom>
              <a:avLst/>
              <a:gdLst>
                <a:gd name="T0" fmla="*/ 233 w 241"/>
                <a:gd name="T1" fmla="*/ 146 h 150"/>
                <a:gd name="T2" fmla="*/ 233 w 241"/>
                <a:gd name="T3" fmla="*/ 146 h 150"/>
                <a:gd name="T4" fmla="*/ 233 w 241"/>
                <a:gd name="T5" fmla="*/ 150 h 150"/>
                <a:gd name="T6" fmla="*/ 241 w 241"/>
                <a:gd name="T7" fmla="*/ 150 h 150"/>
                <a:gd name="T8" fmla="*/ 241 w 241"/>
                <a:gd name="T9" fmla="*/ 150 h 150"/>
                <a:gd name="T10" fmla="*/ 241 w 241"/>
                <a:gd name="T11" fmla="*/ 140 h 150"/>
                <a:gd name="T12" fmla="*/ 240 w 241"/>
                <a:gd name="T13" fmla="*/ 140 h 150"/>
                <a:gd name="T14" fmla="*/ 240 w 241"/>
                <a:gd name="T15" fmla="*/ 115 h 150"/>
                <a:gd name="T16" fmla="*/ 240 w 241"/>
                <a:gd name="T17" fmla="*/ 115 h 150"/>
                <a:gd name="T18" fmla="*/ 240 w 241"/>
                <a:gd name="T19" fmla="*/ 102 h 150"/>
                <a:gd name="T20" fmla="*/ 240 w 241"/>
                <a:gd name="T21" fmla="*/ 102 h 150"/>
                <a:gd name="T22" fmla="*/ 240 w 241"/>
                <a:gd name="T23" fmla="*/ 91 h 150"/>
                <a:gd name="T24" fmla="*/ 238 w 241"/>
                <a:gd name="T25" fmla="*/ 79 h 150"/>
                <a:gd name="T26" fmla="*/ 235 w 241"/>
                <a:gd name="T27" fmla="*/ 65 h 150"/>
                <a:gd name="T28" fmla="*/ 231 w 241"/>
                <a:gd name="T29" fmla="*/ 50 h 150"/>
                <a:gd name="T30" fmla="*/ 227 w 241"/>
                <a:gd name="T31" fmla="*/ 37 h 150"/>
                <a:gd name="T32" fmla="*/ 223 w 241"/>
                <a:gd name="T33" fmla="*/ 27 h 150"/>
                <a:gd name="T34" fmla="*/ 219 w 241"/>
                <a:gd name="T35" fmla="*/ 18 h 150"/>
                <a:gd name="T36" fmla="*/ 216 w 241"/>
                <a:gd name="T37" fmla="*/ 16 h 150"/>
                <a:gd name="T38" fmla="*/ 214 w 241"/>
                <a:gd name="T39" fmla="*/ 16 h 150"/>
                <a:gd name="T40" fmla="*/ 214 w 241"/>
                <a:gd name="T41" fmla="*/ 16 h 150"/>
                <a:gd name="T42" fmla="*/ 167 w 241"/>
                <a:gd name="T43" fmla="*/ 16 h 150"/>
                <a:gd name="T44" fmla="*/ 167 w 241"/>
                <a:gd name="T45" fmla="*/ 0 h 150"/>
                <a:gd name="T46" fmla="*/ 8 w 241"/>
                <a:gd name="T47" fmla="*/ 0 h 150"/>
                <a:gd name="T48" fmla="*/ 8 w 241"/>
                <a:gd name="T49" fmla="*/ 108 h 150"/>
                <a:gd name="T50" fmla="*/ 8 w 241"/>
                <a:gd name="T51" fmla="*/ 117 h 150"/>
                <a:gd name="T52" fmla="*/ 8 w 241"/>
                <a:gd name="T53" fmla="*/ 118 h 150"/>
                <a:gd name="T54" fmla="*/ 0 w 241"/>
                <a:gd name="T55" fmla="*/ 118 h 150"/>
                <a:gd name="T56" fmla="*/ 0 w 241"/>
                <a:gd name="T57" fmla="*/ 132 h 150"/>
                <a:gd name="T58" fmla="*/ 11 w 241"/>
                <a:gd name="T59" fmla="*/ 132 h 150"/>
                <a:gd name="T60" fmla="*/ 19 w 241"/>
                <a:gd name="T61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1" h="150">
                  <a:moveTo>
                    <a:pt x="233" y="146"/>
                  </a:moveTo>
                  <a:lnTo>
                    <a:pt x="233" y="146"/>
                  </a:lnTo>
                  <a:lnTo>
                    <a:pt x="233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40"/>
                  </a:lnTo>
                  <a:lnTo>
                    <a:pt x="240" y="140"/>
                  </a:lnTo>
                  <a:lnTo>
                    <a:pt x="240" y="115"/>
                  </a:lnTo>
                  <a:lnTo>
                    <a:pt x="240" y="115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91"/>
                  </a:lnTo>
                  <a:lnTo>
                    <a:pt x="238" y="79"/>
                  </a:lnTo>
                  <a:lnTo>
                    <a:pt x="235" y="65"/>
                  </a:lnTo>
                  <a:lnTo>
                    <a:pt x="231" y="50"/>
                  </a:lnTo>
                  <a:lnTo>
                    <a:pt x="227" y="37"/>
                  </a:lnTo>
                  <a:lnTo>
                    <a:pt x="223" y="27"/>
                  </a:lnTo>
                  <a:lnTo>
                    <a:pt x="219" y="18"/>
                  </a:lnTo>
                  <a:lnTo>
                    <a:pt x="216" y="16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167" y="16"/>
                  </a:lnTo>
                  <a:lnTo>
                    <a:pt x="167" y="0"/>
                  </a:lnTo>
                  <a:lnTo>
                    <a:pt x="8" y="0"/>
                  </a:lnTo>
                  <a:lnTo>
                    <a:pt x="8" y="108"/>
                  </a:lnTo>
                  <a:lnTo>
                    <a:pt x="8" y="117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11" y="132"/>
                  </a:lnTo>
                  <a:lnTo>
                    <a:pt x="19" y="14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0" name="Freeform 415"/>
            <p:cNvSpPr>
              <a:spLocks noEditPoints="1"/>
            </p:cNvSpPr>
            <p:nvPr/>
          </p:nvSpPr>
          <p:spPr bwMode="auto">
            <a:xfrm>
              <a:off x="37671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5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0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0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5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50 w 64"/>
                <a:gd name="T45" fmla="*/ 59 h 64"/>
                <a:gd name="T46" fmla="*/ 55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3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3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5 w 64"/>
                <a:gd name="T65" fmla="*/ 9 h 64"/>
                <a:gd name="T66" fmla="*/ 50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9 w 64"/>
                <a:gd name="T85" fmla="*/ 37 h 64"/>
                <a:gd name="T86" fmla="*/ 18 w 64"/>
                <a:gd name="T87" fmla="*/ 32 h 64"/>
                <a:gd name="T88" fmla="*/ 18 w 64"/>
                <a:gd name="T89" fmla="*/ 32 h 64"/>
                <a:gd name="T90" fmla="*/ 19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5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3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3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5" y="9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9" y="3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1" name="Freeform 416"/>
            <p:cNvSpPr>
              <a:spLocks noEditPoints="1"/>
            </p:cNvSpPr>
            <p:nvPr/>
          </p:nvSpPr>
          <p:spPr bwMode="auto">
            <a:xfrm>
              <a:off x="3983038" y="2514600"/>
              <a:ext cx="101600" cy="101600"/>
            </a:xfrm>
            <a:custGeom>
              <a:avLst/>
              <a:gdLst>
                <a:gd name="T0" fmla="*/ 32 w 64"/>
                <a:gd name="T1" fmla="*/ 0 h 64"/>
                <a:gd name="T2" fmla="*/ 32 w 64"/>
                <a:gd name="T3" fmla="*/ 0 h 64"/>
                <a:gd name="T4" fmla="*/ 26 w 64"/>
                <a:gd name="T5" fmla="*/ 0 h 64"/>
                <a:gd name="T6" fmla="*/ 20 w 64"/>
                <a:gd name="T7" fmla="*/ 2 h 64"/>
                <a:gd name="T8" fmla="*/ 14 w 64"/>
                <a:gd name="T9" fmla="*/ 5 h 64"/>
                <a:gd name="T10" fmla="*/ 9 w 64"/>
                <a:gd name="T11" fmla="*/ 9 h 64"/>
                <a:gd name="T12" fmla="*/ 5 w 64"/>
                <a:gd name="T13" fmla="*/ 14 h 64"/>
                <a:gd name="T14" fmla="*/ 2 w 64"/>
                <a:gd name="T15" fmla="*/ 20 h 64"/>
                <a:gd name="T16" fmla="*/ 1 w 64"/>
                <a:gd name="T17" fmla="*/ 26 h 64"/>
                <a:gd name="T18" fmla="*/ 0 w 64"/>
                <a:gd name="T19" fmla="*/ 32 h 64"/>
                <a:gd name="T20" fmla="*/ 0 w 64"/>
                <a:gd name="T21" fmla="*/ 32 h 64"/>
                <a:gd name="T22" fmla="*/ 1 w 64"/>
                <a:gd name="T23" fmla="*/ 38 h 64"/>
                <a:gd name="T24" fmla="*/ 2 w 64"/>
                <a:gd name="T25" fmla="*/ 44 h 64"/>
                <a:gd name="T26" fmla="*/ 5 w 64"/>
                <a:gd name="T27" fmla="*/ 49 h 64"/>
                <a:gd name="T28" fmla="*/ 9 w 64"/>
                <a:gd name="T29" fmla="*/ 55 h 64"/>
                <a:gd name="T30" fmla="*/ 14 w 64"/>
                <a:gd name="T31" fmla="*/ 59 h 64"/>
                <a:gd name="T32" fmla="*/ 20 w 64"/>
                <a:gd name="T33" fmla="*/ 62 h 64"/>
                <a:gd name="T34" fmla="*/ 26 w 64"/>
                <a:gd name="T35" fmla="*/ 64 h 64"/>
                <a:gd name="T36" fmla="*/ 32 w 64"/>
                <a:gd name="T37" fmla="*/ 64 h 64"/>
                <a:gd name="T38" fmla="*/ 32 w 64"/>
                <a:gd name="T39" fmla="*/ 64 h 64"/>
                <a:gd name="T40" fmla="*/ 38 w 64"/>
                <a:gd name="T41" fmla="*/ 64 h 64"/>
                <a:gd name="T42" fmla="*/ 44 w 64"/>
                <a:gd name="T43" fmla="*/ 62 h 64"/>
                <a:gd name="T44" fmla="*/ 49 w 64"/>
                <a:gd name="T45" fmla="*/ 59 h 64"/>
                <a:gd name="T46" fmla="*/ 54 w 64"/>
                <a:gd name="T47" fmla="*/ 55 h 64"/>
                <a:gd name="T48" fmla="*/ 59 w 64"/>
                <a:gd name="T49" fmla="*/ 49 h 64"/>
                <a:gd name="T50" fmla="*/ 62 w 64"/>
                <a:gd name="T51" fmla="*/ 44 h 64"/>
                <a:gd name="T52" fmla="*/ 64 w 64"/>
                <a:gd name="T53" fmla="*/ 38 h 64"/>
                <a:gd name="T54" fmla="*/ 64 w 64"/>
                <a:gd name="T55" fmla="*/ 32 h 64"/>
                <a:gd name="T56" fmla="*/ 64 w 64"/>
                <a:gd name="T57" fmla="*/ 32 h 64"/>
                <a:gd name="T58" fmla="*/ 64 w 64"/>
                <a:gd name="T59" fmla="*/ 26 h 64"/>
                <a:gd name="T60" fmla="*/ 62 w 64"/>
                <a:gd name="T61" fmla="*/ 20 h 64"/>
                <a:gd name="T62" fmla="*/ 59 w 64"/>
                <a:gd name="T63" fmla="*/ 14 h 64"/>
                <a:gd name="T64" fmla="*/ 54 w 64"/>
                <a:gd name="T65" fmla="*/ 9 h 64"/>
                <a:gd name="T66" fmla="*/ 49 w 64"/>
                <a:gd name="T67" fmla="*/ 5 h 64"/>
                <a:gd name="T68" fmla="*/ 44 w 64"/>
                <a:gd name="T69" fmla="*/ 2 h 64"/>
                <a:gd name="T70" fmla="*/ 38 w 64"/>
                <a:gd name="T71" fmla="*/ 0 h 64"/>
                <a:gd name="T72" fmla="*/ 32 w 64"/>
                <a:gd name="T73" fmla="*/ 0 h 64"/>
                <a:gd name="T74" fmla="*/ 32 w 64"/>
                <a:gd name="T75" fmla="*/ 0 h 64"/>
                <a:gd name="T76" fmla="*/ 32 w 64"/>
                <a:gd name="T77" fmla="*/ 46 h 64"/>
                <a:gd name="T78" fmla="*/ 32 w 64"/>
                <a:gd name="T79" fmla="*/ 46 h 64"/>
                <a:gd name="T80" fmla="*/ 27 w 64"/>
                <a:gd name="T81" fmla="*/ 45 h 64"/>
                <a:gd name="T82" fmla="*/ 22 w 64"/>
                <a:gd name="T83" fmla="*/ 42 h 64"/>
                <a:gd name="T84" fmla="*/ 18 w 64"/>
                <a:gd name="T85" fmla="*/ 37 h 64"/>
                <a:gd name="T86" fmla="*/ 17 w 64"/>
                <a:gd name="T87" fmla="*/ 32 h 64"/>
                <a:gd name="T88" fmla="*/ 17 w 64"/>
                <a:gd name="T89" fmla="*/ 32 h 64"/>
                <a:gd name="T90" fmla="*/ 18 w 64"/>
                <a:gd name="T91" fmla="*/ 27 h 64"/>
                <a:gd name="T92" fmla="*/ 22 w 64"/>
                <a:gd name="T93" fmla="*/ 22 h 64"/>
                <a:gd name="T94" fmla="*/ 27 w 64"/>
                <a:gd name="T95" fmla="*/ 19 h 64"/>
                <a:gd name="T96" fmla="*/ 32 w 64"/>
                <a:gd name="T97" fmla="*/ 18 h 64"/>
                <a:gd name="T98" fmla="*/ 32 w 64"/>
                <a:gd name="T99" fmla="*/ 18 h 64"/>
                <a:gd name="T100" fmla="*/ 37 w 64"/>
                <a:gd name="T101" fmla="*/ 19 h 64"/>
                <a:gd name="T102" fmla="*/ 42 w 64"/>
                <a:gd name="T103" fmla="*/ 22 h 64"/>
                <a:gd name="T104" fmla="*/ 45 w 64"/>
                <a:gd name="T105" fmla="*/ 27 h 64"/>
                <a:gd name="T106" fmla="*/ 46 w 64"/>
                <a:gd name="T107" fmla="*/ 32 h 64"/>
                <a:gd name="T108" fmla="*/ 46 w 64"/>
                <a:gd name="T109" fmla="*/ 32 h 64"/>
                <a:gd name="T110" fmla="*/ 45 w 64"/>
                <a:gd name="T111" fmla="*/ 37 h 64"/>
                <a:gd name="T112" fmla="*/ 42 w 64"/>
                <a:gd name="T113" fmla="*/ 42 h 64"/>
                <a:gd name="T114" fmla="*/ 37 w 64"/>
                <a:gd name="T115" fmla="*/ 45 h 64"/>
                <a:gd name="T116" fmla="*/ 32 w 64"/>
                <a:gd name="T117" fmla="*/ 46 h 64"/>
                <a:gd name="T118" fmla="*/ 32 w 64"/>
                <a:gd name="T119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38"/>
                  </a:lnTo>
                  <a:lnTo>
                    <a:pt x="2" y="44"/>
                  </a:lnTo>
                  <a:lnTo>
                    <a:pt x="5" y="49"/>
                  </a:lnTo>
                  <a:lnTo>
                    <a:pt x="9" y="55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9" y="49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27" y="45"/>
                  </a:lnTo>
                  <a:lnTo>
                    <a:pt x="22" y="42"/>
                  </a:lnTo>
                  <a:lnTo>
                    <a:pt x="18" y="37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8" y="27"/>
                  </a:lnTo>
                  <a:lnTo>
                    <a:pt x="22" y="22"/>
                  </a:lnTo>
                  <a:lnTo>
                    <a:pt x="27" y="19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7" y="19"/>
                  </a:lnTo>
                  <a:lnTo>
                    <a:pt x="42" y="22"/>
                  </a:lnTo>
                  <a:lnTo>
                    <a:pt x="45" y="27"/>
                  </a:lnTo>
                  <a:lnTo>
                    <a:pt x="46" y="32"/>
                  </a:lnTo>
                  <a:lnTo>
                    <a:pt x="46" y="32"/>
                  </a:lnTo>
                  <a:lnTo>
                    <a:pt x="45" y="37"/>
                  </a:lnTo>
                  <a:lnTo>
                    <a:pt x="42" y="42"/>
                  </a:lnTo>
                  <a:lnTo>
                    <a:pt x="37" y="45"/>
                  </a:lnTo>
                  <a:lnTo>
                    <a:pt x="32" y="46"/>
                  </a:lnTo>
                  <a:lnTo>
                    <a:pt x="32" y="4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2" name="Freeform 417"/>
            <p:cNvSpPr>
              <a:spLocks/>
            </p:cNvSpPr>
            <p:nvPr/>
          </p:nvSpPr>
          <p:spPr bwMode="auto">
            <a:xfrm>
              <a:off x="7780338" y="4071938"/>
              <a:ext cx="38100" cy="34925"/>
            </a:xfrm>
            <a:custGeom>
              <a:avLst/>
              <a:gdLst>
                <a:gd name="T0" fmla="*/ 18 w 24"/>
                <a:gd name="T1" fmla="*/ 0 h 22"/>
                <a:gd name="T2" fmla="*/ 18 w 24"/>
                <a:gd name="T3" fmla="*/ 0 h 22"/>
                <a:gd name="T4" fmla="*/ 21 w 24"/>
                <a:gd name="T5" fmla="*/ 2 h 22"/>
                <a:gd name="T6" fmla="*/ 23 w 24"/>
                <a:gd name="T7" fmla="*/ 6 h 22"/>
                <a:gd name="T8" fmla="*/ 24 w 24"/>
                <a:gd name="T9" fmla="*/ 11 h 22"/>
                <a:gd name="T10" fmla="*/ 23 w 24"/>
                <a:gd name="T11" fmla="*/ 15 h 22"/>
                <a:gd name="T12" fmla="*/ 23 w 24"/>
                <a:gd name="T13" fmla="*/ 15 h 22"/>
                <a:gd name="T14" fmla="*/ 21 w 24"/>
                <a:gd name="T15" fmla="*/ 19 h 22"/>
                <a:gd name="T16" fmla="*/ 17 w 24"/>
                <a:gd name="T17" fmla="*/ 21 h 22"/>
                <a:gd name="T18" fmla="*/ 13 w 24"/>
                <a:gd name="T19" fmla="*/ 22 h 22"/>
                <a:gd name="T20" fmla="*/ 8 w 24"/>
                <a:gd name="T21" fmla="*/ 22 h 22"/>
                <a:gd name="T22" fmla="*/ 8 w 24"/>
                <a:gd name="T23" fmla="*/ 22 h 22"/>
                <a:gd name="T24" fmla="*/ 4 w 24"/>
                <a:gd name="T25" fmla="*/ 20 h 22"/>
                <a:gd name="T26" fmla="*/ 2 w 24"/>
                <a:gd name="T27" fmla="*/ 17 h 22"/>
                <a:gd name="T28" fmla="*/ 0 w 24"/>
                <a:gd name="T29" fmla="*/ 13 h 22"/>
                <a:gd name="T30" fmla="*/ 0 w 24"/>
                <a:gd name="T31" fmla="*/ 9 h 22"/>
                <a:gd name="T32" fmla="*/ 0 w 24"/>
                <a:gd name="T33" fmla="*/ 9 h 22"/>
                <a:gd name="T34" fmla="*/ 0 w 24"/>
                <a:gd name="T3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2">
                  <a:moveTo>
                    <a:pt x="18" y="0"/>
                  </a:moveTo>
                  <a:lnTo>
                    <a:pt x="18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1" y="19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3" name="Freeform 418"/>
            <p:cNvSpPr>
              <a:spLocks/>
            </p:cNvSpPr>
            <p:nvPr/>
          </p:nvSpPr>
          <p:spPr bwMode="auto">
            <a:xfrm>
              <a:off x="7758113" y="3995738"/>
              <a:ext cx="319088" cy="279400"/>
            </a:xfrm>
            <a:custGeom>
              <a:avLst/>
              <a:gdLst>
                <a:gd name="T0" fmla="*/ 7 w 201"/>
                <a:gd name="T1" fmla="*/ 43 h 176"/>
                <a:gd name="T2" fmla="*/ 0 w 201"/>
                <a:gd name="T3" fmla="*/ 49 h 176"/>
                <a:gd name="T4" fmla="*/ 13 w 201"/>
                <a:gd name="T5" fmla="*/ 123 h 176"/>
                <a:gd name="T6" fmla="*/ 157 w 201"/>
                <a:gd name="T7" fmla="*/ 176 h 176"/>
                <a:gd name="T8" fmla="*/ 201 w 201"/>
                <a:gd name="T9" fmla="*/ 52 h 176"/>
                <a:gd name="T10" fmla="*/ 57 w 201"/>
                <a:gd name="T11" fmla="*/ 0 h 176"/>
                <a:gd name="T12" fmla="*/ 21 w 201"/>
                <a:gd name="T13" fmla="*/ 3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76">
                  <a:moveTo>
                    <a:pt x="7" y="43"/>
                  </a:moveTo>
                  <a:lnTo>
                    <a:pt x="0" y="49"/>
                  </a:lnTo>
                  <a:lnTo>
                    <a:pt x="13" y="123"/>
                  </a:lnTo>
                  <a:lnTo>
                    <a:pt x="157" y="176"/>
                  </a:lnTo>
                  <a:lnTo>
                    <a:pt x="201" y="52"/>
                  </a:lnTo>
                  <a:lnTo>
                    <a:pt x="57" y="0"/>
                  </a:lnTo>
                  <a:lnTo>
                    <a:pt x="21" y="3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4" name="Freeform 419"/>
            <p:cNvSpPr>
              <a:spLocks/>
            </p:cNvSpPr>
            <p:nvPr/>
          </p:nvSpPr>
          <p:spPr bwMode="auto">
            <a:xfrm>
              <a:off x="7654926" y="4011613"/>
              <a:ext cx="141288" cy="98425"/>
            </a:xfrm>
            <a:custGeom>
              <a:avLst/>
              <a:gdLst>
                <a:gd name="T0" fmla="*/ 89 w 89"/>
                <a:gd name="T1" fmla="*/ 47 h 62"/>
                <a:gd name="T2" fmla="*/ 89 w 89"/>
                <a:gd name="T3" fmla="*/ 47 h 62"/>
                <a:gd name="T4" fmla="*/ 86 w 89"/>
                <a:gd name="T5" fmla="*/ 41 h 62"/>
                <a:gd name="T6" fmla="*/ 83 w 89"/>
                <a:gd name="T7" fmla="*/ 36 h 62"/>
                <a:gd name="T8" fmla="*/ 78 w 89"/>
                <a:gd name="T9" fmla="*/ 29 h 62"/>
                <a:gd name="T10" fmla="*/ 73 w 89"/>
                <a:gd name="T11" fmla="*/ 22 h 62"/>
                <a:gd name="T12" fmla="*/ 65 w 89"/>
                <a:gd name="T13" fmla="*/ 15 h 62"/>
                <a:gd name="T14" fmla="*/ 56 w 89"/>
                <a:gd name="T15" fmla="*/ 8 h 62"/>
                <a:gd name="T16" fmla="*/ 45 w 89"/>
                <a:gd name="T17" fmla="*/ 3 h 62"/>
                <a:gd name="T18" fmla="*/ 45 w 89"/>
                <a:gd name="T19" fmla="*/ 3 h 62"/>
                <a:gd name="T20" fmla="*/ 37 w 89"/>
                <a:gd name="T21" fmla="*/ 0 h 62"/>
                <a:gd name="T22" fmla="*/ 30 w 89"/>
                <a:gd name="T23" fmla="*/ 0 h 62"/>
                <a:gd name="T24" fmla="*/ 23 w 89"/>
                <a:gd name="T25" fmla="*/ 0 h 62"/>
                <a:gd name="T26" fmla="*/ 16 w 89"/>
                <a:gd name="T27" fmla="*/ 2 h 62"/>
                <a:gd name="T28" fmla="*/ 11 w 89"/>
                <a:gd name="T29" fmla="*/ 5 h 62"/>
                <a:gd name="T30" fmla="*/ 7 w 89"/>
                <a:gd name="T31" fmla="*/ 8 h 62"/>
                <a:gd name="T32" fmla="*/ 3 w 89"/>
                <a:gd name="T33" fmla="*/ 13 h 62"/>
                <a:gd name="T34" fmla="*/ 1 w 89"/>
                <a:gd name="T35" fmla="*/ 18 h 62"/>
                <a:gd name="T36" fmla="*/ 1 w 89"/>
                <a:gd name="T37" fmla="*/ 18 h 62"/>
                <a:gd name="T38" fmla="*/ 0 w 89"/>
                <a:gd name="T39" fmla="*/ 23 h 62"/>
                <a:gd name="T40" fmla="*/ 0 w 89"/>
                <a:gd name="T41" fmla="*/ 28 h 62"/>
                <a:gd name="T42" fmla="*/ 1 w 89"/>
                <a:gd name="T43" fmla="*/ 34 h 62"/>
                <a:gd name="T44" fmla="*/ 3 w 89"/>
                <a:gd name="T45" fmla="*/ 39 h 62"/>
                <a:gd name="T46" fmla="*/ 6 w 89"/>
                <a:gd name="T47" fmla="*/ 44 h 62"/>
                <a:gd name="T48" fmla="*/ 11 w 89"/>
                <a:gd name="T49" fmla="*/ 50 h 62"/>
                <a:gd name="T50" fmla="*/ 17 w 89"/>
                <a:gd name="T51" fmla="*/ 54 h 62"/>
                <a:gd name="T52" fmla="*/ 26 w 89"/>
                <a:gd name="T53" fmla="*/ 58 h 62"/>
                <a:gd name="T54" fmla="*/ 26 w 89"/>
                <a:gd name="T55" fmla="*/ 58 h 62"/>
                <a:gd name="T56" fmla="*/ 39 w 89"/>
                <a:gd name="T57" fmla="*/ 61 h 62"/>
                <a:gd name="T58" fmla="*/ 50 w 89"/>
                <a:gd name="T59" fmla="*/ 62 h 62"/>
                <a:gd name="T60" fmla="*/ 50 w 89"/>
                <a:gd name="T61" fmla="*/ 62 h 62"/>
                <a:gd name="T62" fmla="*/ 59 w 89"/>
                <a:gd name="T6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62">
                  <a:moveTo>
                    <a:pt x="89" y="47"/>
                  </a:moveTo>
                  <a:lnTo>
                    <a:pt x="89" y="47"/>
                  </a:lnTo>
                  <a:lnTo>
                    <a:pt x="86" y="41"/>
                  </a:lnTo>
                  <a:lnTo>
                    <a:pt x="83" y="36"/>
                  </a:lnTo>
                  <a:lnTo>
                    <a:pt x="78" y="29"/>
                  </a:lnTo>
                  <a:lnTo>
                    <a:pt x="73" y="22"/>
                  </a:lnTo>
                  <a:lnTo>
                    <a:pt x="65" y="15"/>
                  </a:lnTo>
                  <a:lnTo>
                    <a:pt x="56" y="8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2"/>
                  </a:lnTo>
                  <a:lnTo>
                    <a:pt x="11" y="5"/>
                  </a:lnTo>
                  <a:lnTo>
                    <a:pt x="7" y="8"/>
                  </a:lnTo>
                  <a:lnTo>
                    <a:pt x="3" y="13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4"/>
                  </a:lnTo>
                  <a:lnTo>
                    <a:pt x="3" y="39"/>
                  </a:lnTo>
                  <a:lnTo>
                    <a:pt x="6" y="44"/>
                  </a:lnTo>
                  <a:lnTo>
                    <a:pt x="11" y="50"/>
                  </a:lnTo>
                  <a:lnTo>
                    <a:pt x="17" y="54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39" y="61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9" y="6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5" name="Freeform 420"/>
            <p:cNvSpPr>
              <a:spLocks noEditPoints="1"/>
            </p:cNvSpPr>
            <p:nvPr/>
          </p:nvSpPr>
          <p:spPr bwMode="auto">
            <a:xfrm>
              <a:off x="2719388" y="2681288"/>
              <a:ext cx="250825" cy="206375"/>
            </a:xfrm>
            <a:custGeom>
              <a:avLst/>
              <a:gdLst>
                <a:gd name="T0" fmla="*/ 158 w 158"/>
                <a:gd name="T1" fmla="*/ 121 h 130"/>
                <a:gd name="T2" fmla="*/ 158 w 158"/>
                <a:gd name="T3" fmla="*/ 121 h 130"/>
                <a:gd name="T4" fmla="*/ 157 w 158"/>
                <a:gd name="T5" fmla="*/ 124 h 130"/>
                <a:gd name="T6" fmla="*/ 155 w 158"/>
                <a:gd name="T7" fmla="*/ 126 h 130"/>
                <a:gd name="T8" fmla="*/ 153 w 158"/>
                <a:gd name="T9" fmla="*/ 129 h 130"/>
                <a:gd name="T10" fmla="*/ 150 w 158"/>
                <a:gd name="T11" fmla="*/ 130 h 130"/>
                <a:gd name="T12" fmla="*/ 9 w 158"/>
                <a:gd name="T13" fmla="*/ 130 h 130"/>
                <a:gd name="T14" fmla="*/ 9 w 158"/>
                <a:gd name="T15" fmla="*/ 130 h 130"/>
                <a:gd name="T16" fmla="*/ 5 w 158"/>
                <a:gd name="T17" fmla="*/ 129 h 130"/>
                <a:gd name="T18" fmla="*/ 3 w 158"/>
                <a:gd name="T19" fmla="*/ 126 h 130"/>
                <a:gd name="T20" fmla="*/ 1 w 158"/>
                <a:gd name="T21" fmla="*/ 124 h 130"/>
                <a:gd name="T22" fmla="*/ 0 w 158"/>
                <a:gd name="T23" fmla="*/ 121 h 130"/>
                <a:gd name="T24" fmla="*/ 0 w 158"/>
                <a:gd name="T25" fmla="*/ 8 h 130"/>
                <a:gd name="T26" fmla="*/ 0 w 158"/>
                <a:gd name="T27" fmla="*/ 8 h 130"/>
                <a:gd name="T28" fmla="*/ 1 w 158"/>
                <a:gd name="T29" fmla="*/ 5 h 130"/>
                <a:gd name="T30" fmla="*/ 3 w 158"/>
                <a:gd name="T31" fmla="*/ 3 h 130"/>
                <a:gd name="T32" fmla="*/ 5 w 158"/>
                <a:gd name="T33" fmla="*/ 1 h 130"/>
                <a:gd name="T34" fmla="*/ 9 w 158"/>
                <a:gd name="T35" fmla="*/ 0 h 130"/>
                <a:gd name="T36" fmla="*/ 150 w 158"/>
                <a:gd name="T37" fmla="*/ 0 h 130"/>
                <a:gd name="T38" fmla="*/ 150 w 158"/>
                <a:gd name="T39" fmla="*/ 0 h 130"/>
                <a:gd name="T40" fmla="*/ 153 w 158"/>
                <a:gd name="T41" fmla="*/ 1 h 130"/>
                <a:gd name="T42" fmla="*/ 155 w 158"/>
                <a:gd name="T43" fmla="*/ 3 h 130"/>
                <a:gd name="T44" fmla="*/ 157 w 158"/>
                <a:gd name="T45" fmla="*/ 5 h 130"/>
                <a:gd name="T46" fmla="*/ 158 w 158"/>
                <a:gd name="T47" fmla="*/ 8 h 130"/>
                <a:gd name="T48" fmla="*/ 158 w 158"/>
                <a:gd name="T49" fmla="*/ 121 h 130"/>
                <a:gd name="T50" fmla="*/ 96 w 158"/>
                <a:gd name="T51" fmla="*/ 47 h 130"/>
                <a:gd name="T52" fmla="*/ 96 w 158"/>
                <a:gd name="T53" fmla="*/ 47 h 130"/>
                <a:gd name="T54" fmla="*/ 96 w 158"/>
                <a:gd name="T55" fmla="*/ 44 h 130"/>
                <a:gd name="T56" fmla="*/ 95 w 158"/>
                <a:gd name="T57" fmla="*/ 41 h 130"/>
                <a:gd name="T58" fmla="*/ 90 w 158"/>
                <a:gd name="T59" fmla="*/ 36 h 130"/>
                <a:gd name="T60" fmla="*/ 85 w 158"/>
                <a:gd name="T61" fmla="*/ 33 h 130"/>
                <a:gd name="T62" fmla="*/ 82 w 158"/>
                <a:gd name="T63" fmla="*/ 32 h 130"/>
                <a:gd name="T64" fmla="*/ 79 w 158"/>
                <a:gd name="T65" fmla="*/ 31 h 130"/>
                <a:gd name="T66" fmla="*/ 79 w 158"/>
                <a:gd name="T67" fmla="*/ 31 h 130"/>
                <a:gd name="T68" fmla="*/ 76 w 158"/>
                <a:gd name="T69" fmla="*/ 32 h 130"/>
                <a:gd name="T70" fmla="*/ 73 w 158"/>
                <a:gd name="T71" fmla="*/ 33 h 130"/>
                <a:gd name="T72" fmla="*/ 68 w 158"/>
                <a:gd name="T73" fmla="*/ 36 h 130"/>
                <a:gd name="T74" fmla="*/ 64 w 158"/>
                <a:gd name="T75" fmla="*/ 41 h 130"/>
                <a:gd name="T76" fmla="*/ 63 w 158"/>
                <a:gd name="T77" fmla="*/ 44 h 130"/>
                <a:gd name="T78" fmla="*/ 63 w 158"/>
                <a:gd name="T79" fmla="*/ 47 h 130"/>
                <a:gd name="T80" fmla="*/ 63 w 158"/>
                <a:gd name="T81" fmla="*/ 47 h 130"/>
                <a:gd name="T82" fmla="*/ 64 w 158"/>
                <a:gd name="T83" fmla="*/ 51 h 130"/>
                <a:gd name="T84" fmla="*/ 65 w 158"/>
                <a:gd name="T85" fmla="*/ 54 h 130"/>
                <a:gd name="T86" fmla="*/ 67 w 158"/>
                <a:gd name="T87" fmla="*/ 58 h 130"/>
                <a:gd name="T88" fmla="*/ 69 w 158"/>
                <a:gd name="T89" fmla="*/ 61 h 130"/>
                <a:gd name="T90" fmla="*/ 69 w 158"/>
                <a:gd name="T91" fmla="*/ 93 h 130"/>
                <a:gd name="T92" fmla="*/ 69 w 158"/>
                <a:gd name="T93" fmla="*/ 93 h 130"/>
                <a:gd name="T94" fmla="*/ 70 w 158"/>
                <a:gd name="T95" fmla="*/ 97 h 130"/>
                <a:gd name="T96" fmla="*/ 72 w 158"/>
                <a:gd name="T97" fmla="*/ 100 h 130"/>
                <a:gd name="T98" fmla="*/ 75 w 158"/>
                <a:gd name="T99" fmla="*/ 102 h 130"/>
                <a:gd name="T100" fmla="*/ 79 w 158"/>
                <a:gd name="T101" fmla="*/ 103 h 130"/>
                <a:gd name="T102" fmla="*/ 79 w 158"/>
                <a:gd name="T103" fmla="*/ 103 h 130"/>
                <a:gd name="T104" fmla="*/ 83 w 158"/>
                <a:gd name="T105" fmla="*/ 102 h 130"/>
                <a:gd name="T106" fmla="*/ 86 w 158"/>
                <a:gd name="T107" fmla="*/ 100 h 130"/>
                <a:gd name="T108" fmla="*/ 88 w 158"/>
                <a:gd name="T109" fmla="*/ 97 h 130"/>
                <a:gd name="T110" fmla="*/ 89 w 158"/>
                <a:gd name="T111" fmla="*/ 93 h 130"/>
                <a:gd name="T112" fmla="*/ 89 w 158"/>
                <a:gd name="T113" fmla="*/ 61 h 130"/>
                <a:gd name="T114" fmla="*/ 89 w 158"/>
                <a:gd name="T115" fmla="*/ 61 h 130"/>
                <a:gd name="T116" fmla="*/ 91 w 158"/>
                <a:gd name="T117" fmla="*/ 58 h 130"/>
                <a:gd name="T118" fmla="*/ 94 w 158"/>
                <a:gd name="T119" fmla="*/ 54 h 130"/>
                <a:gd name="T120" fmla="*/ 95 w 158"/>
                <a:gd name="T121" fmla="*/ 51 h 130"/>
                <a:gd name="T122" fmla="*/ 96 w 158"/>
                <a:gd name="T123" fmla="*/ 47 h 130"/>
                <a:gd name="T124" fmla="*/ 96 w 158"/>
                <a:gd name="T125" fmla="*/ 4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" h="130">
                  <a:moveTo>
                    <a:pt x="158" y="121"/>
                  </a:moveTo>
                  <a:lnTo>
                    <a:pt x="158" y="121"/>
                  </a:lnTo>
                  <a:lnTo>
                    <a:pt x="157" y="124"/>
                  </a:lnTo>
                  <a:lnTo>
                    <a:pt x="155" y="126"/>
                  </a:lnTo>
                  <a:lnTo>
                    <a:pt x="153" y="129"/>
                  </a:lnTo>
                  <a:lnTo>
                    <a:pt x="150" y="130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5" y="129"/>
                  </a:lnTo>
                  <a:lnTo>
                    <a:pt x="3" y="126"/>
                  </a:lnTo>
                  <a:lnTo>
                    <a:pt x="1" y="124"/>
                  </a:lnTo>
                  <a:lnTo>
                    <a:pt x="0" y="12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3" y="1"/>
                  </a:lnTo>
                  <a:lnTo>
                    <a:pt x="155" y="3"/>
                  </a:lnTo>
                  <a:lnTo>
                    <a:pt x="157" y="5"/>
                  </a:lnTo>
                  <a:lnTo>
                    <a:pt x="158" y="8"/>
                  </a:lnTo>
                  <a:lnTo>
                    <a:pt x="158" y="121"/>
                  </a:lnTo>
                  <a:close/>
                  <a:moveTo>
                    <a:pt x="96" y="47"/>
                  </a:moveTo>
                  <a:lnTo>
                    <a:pt x="96" y="47"/>
                  </a:lnTo>
                  <a:lnTo>
                    <a:pt x="96" y="44"/>
                  </a:lnTo>
                  <a:lnTo>
                    <a:pt x="95" y="41"/>
                  </a:lnTo>
                  <a:lnTo>
                    <a:pt x="90" y="36"/>
                  </a:lnTo>
                  <a:lnTo>
                    <a:pt x="85" y="33"/>
                  </a:lnTo>
                  <a:lnTo>
                    <a:pt x="82" y="32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6" y="32"/>
                  </a:lnTo>
                  <a:lnTo>
                    <a:pt x="73" y="33"/>
                  </a:lnTo>
                  <a:lnTo>
                    <a:pt x="68" y="36"/>
                  </a:lnTo>
                  <a:lnTo>
                    <a:pt x="64" y="41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63" y="47"/>
                  </a:lnTo>
                  <a:lnTo>
                    <a:pt x="64" y="51"/>
                  </a:lnTo>
                  <a:lnTo>
                    <a:pt x="65" y="54"/>
                  </a:lnTo>
                  <a:lnTo>
                    <a:pt x="67" y="58"/>
                  </a:lnTo>
                  <a:lnTo>
                    <a:pt x="69" y="6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0" y="97"/>
                  </a:lnTo>
                  <a:lnTo>
                    <a:pt x="72" y="100"/>
                  </a:lnTo>
                  <a:lnTo>
                    <a:pt x="75" y="102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83" y="102"/>
                  </a:lnTo>
                  <a:lnTo>
                    <a:pt x="86" y="100"/>
                  </a:lnTo>
                  <a:lnTo>
                    <a:pt x="88" y="97"/>
                  </a:lnTo>
                  <a:lnTo>
                    <a:pt x="89" y="93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91" y="58"/>
                  </a:lnTo>
                  <a:lnTo>
                    <a:pt x="94" y="54"/>
                  </a:lnTo>
                  <a:lnTo>
                    <a:pt x="95" y="51"/>
                  </a:lnTo>
                  <a:lnTo>
                    <a:pt x="96" y="47"/>
                  </a:lnTo>
                  <a:lnTo>
                    <a:pt x="96" y="47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6" name="Freeform 421"/>
            <p:cNvSpPr>
              <a:spLocks/>
            </p:cNvSpPr>
            <p:nvPr/>
          </p:nvSpPr>
          <p:spPr bwMode="auto">
            <a:xfrm>
              <a:off x="2784476" y="2581275"/>
              <a:ext cx="120650" cy="88900"/>
            </a:xfrm>
            <a:custGeom>
              <a:avLst/>
              <a:gdLst>
                <a:gd name="T0" fmla="*/ 76 w 76"/>
                <a:gd name="T1" fmla="*/ 56 h 56"/>
                <a:gd name="T2" fmla="*/ 76 w 76"/>
                <a:gd name="T3" fmla="*/ 39 h 56"/>
                <a:gd name="T4" fmla="*/ 76 w 76"/>
                <a:gd name="T5" fmla="*/ 39 h 56"/>
                <a:gd name="T6" fmla="*/ 76 w 76"/>
                <a:gd name="T7" fmla="*/ 31 h 56"/>
                <a:gd name="T8" fmla="*/ 73 w 76"/>
                <a:gd name="T9" fmla="*/ 24 h 56"/>
                <a:gd name="T10" fmla="*/ 70 w 76"/>
                <a:gd name="T11" fmla="*/ 18 h 56"/>
                <a:gd name="T12" fmla="*/ 65 w 76"/>
                <a:gd name="T13" fmla="*/ 12 h 56"/>
                <a:gd name="T14" fmla="*/ 60 w 76"/>
                <a:gd name="T15" fmla="*/ 7 h 56"/>
                <a:gd name="T16" fmla="*/ 54 w 76"/>
                <a:gd name="T17" fmla="*/ 3 h 56"/>
                <a:gd name="T18" fmla="*/ 46 w 76"/>
                <a:gd name="T19" fmla="*/ 1 h 56"/>
                <a:gd name="T20" fmla="*/ 38 w 76"/>
                <a:gd name="T21" fmla="*/ 0 h 56"/>
                <a:gd name="T22" fmla="*/ 38 w 76"/>
                <a:gd name="T23" fmla="*/ 0 h 56"/>
                <a:gd name="T24" fmla="*/ 30 w 76"/>
                <a:gd name="T25" fmla="*/ 1 h 56"/>
                <a:gd name="T26" fmla="*/ 23 w 76"/>
                <a:gd name="T27" fmla="*/ 3 h 56"/>
                <a:gd name="T28" fmla="*/ 17 w 76"/>
                <a:gd name="T29" fmla="*/ 7 h 56"/>
                <a:gd name="T30" fmla="*/ 11 w 76"/>
                <a:gd name="T31" fmla="*/ 12 h 56"/>
                <a:gd name="T32" fmla="*/ 6 w 76"/>
                <a:gd name="T33" fmla="*/ 18 h 56"/>
                <a:gd name="T34" fmla="*/ 3 w 76"/>
                <a:gd name="T35" fmla="*/ 24 h 56"/>
                <a:gd name="T36" fmla="*/ 0 w 76"/>
                <a:gd name="T37" fmla="*/ 31 h 56"/>
                <a:gd name="T38" fmla="*/ 0 w 76"/>
                <a:gd name="T39" fmla="*/ 39 h 56"/>
                <a:gd name="T40" fmla="*/ 0 w 76"/>
                <a:gd name="T4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56">
                  <a:moveTo>
                    <a:pt x="76" y="56"/>
                  </a:moveTo>
                  <a:lnTo>
                    <a:pt x="76" y="39"/>
                  </a:lnTo>
                  <a:lnTo>
                    <a:pt x="76" y="39"/>
                  </a:lnTo>
                  <a:lnTo>
                    <a:pt x="76" y="31"/>
                  </a:lnTo>
                  <a:lnTo>
                    <a:pt x="73" y="24"/>
                  </a:lnTo>
                  <a:lnTo>
                    <a:pt x="70" y="18"/>
                  </a:lnTo>
                  <a:lnTo>
                    <a:pt x="65" y="12"/>
                  </a:lnTo>
                  <a:lnTo>
                    <a:pt x="60" y="7"/>
                  </a:lnTo>
                  <a:lnTo>
                    <a:pt x="54" y="3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7"/>
                  </a:lnTo>
                  <a:lnTo>
                    <a:pt x="11" y="12"/>
                  </a:lnTo>
                  <a:lnTo>
                    <a:pt x="6" y="18"/>
                  </a:lnTo>
                  <a:lnTo>
                    <a:pt x="3" y="24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5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7" name="Freeform 422"/>
            <p:cNvSpPr>
              <a:spLocks/>
            </p:cNvSpPr>
            <p:nvPr/>
          </p:nvSpPr>
          <p:spPr bwMode="auto">
            <a:xfrm>
              <a:off x="2743201" y="2543175"/>
              <a:ext cx="203200" cy="127000"/>
            </a:xfrm>
            <a:custGeom>
              <a:avLst/>
              <a:gdLst>
                <a:gd name="T0" fmla="*/ 0 w 128"/>
                <a:gd name="T1" fmla="*/ 80 h 80"/>
                <a:gd name="T2" fmla="*/ 0 w 128"/>
                <a:gd name="T3" fmla="*/ 63 h 80"/>
                <a:gd name="T4" fmla="*/ 0 w 128"/>
                <a:gd name="T5" fmla="*/ 63 h 80"/>
                <a:gd name="T6" fmla="*/ 0 w 128"/>
                <a:gd name="T7" fmla="*/ 56 h 80"/>
                <a:gd name="T8" fmla="*/ 1 w 128"/>
                <a:gd name="T9" fmla="*/ 50 h 80"/>
                <a:gd name="T10" fmla="*/ 3 w 128"/>
                <a:gd name="T11" fmla="*/ 44 h 80"/>
                <a:gd name="T12" fmla="*/ 6 w 128"/>
                <a:gd name="T13" fmla="*/ 39 h 80"/>
                <a:gd name="T14" fmla="*/ 11 w 128"/>
                <a:gd name="T15" fmla="*/ 27 h 80"/>
                <a:gd name="T16" fmla="*/ 19 w 128"/>
                <a:gd name="T17" fmla="*/ 18 h 80"/>
                <a:gd name="T18" fmla="*/ 28 w 128"/>
                <a:gd name="T19" fmla="*/ 10 h 80"/>
                <a:gd name="T20" fmla="*/ 39 w 128"/>
                <a:gd name="T21" fmla="*/ 4 h 80"/>
                <a:gd name="T22" fmla="*/ 46 w 128"/>
                <a:gd name="T23" fmla="*/ 2 h 80"/>
                <a:gd name="T24" fmla="*/ 51 w 128"/>
                <a:gd name="T25" fmla="*/ 1 h 80"/>
                <a:gd name="T26" fmla="*/ 58 w 128"/>
                <a:gd name="T27" fmla="*/ 0 h 80"/>
                <a:gd name="T28" fmla="*/ 64 w 128"/>
                <a:gd name="T29" fmla="*/ 0 h 80"/>
                <a:gd name="T30" fmla="*/ 64 w 128"/>
                <a:gd name="T31" fmla="*/ 0 h 80"/>
                <a:gd name="T32" fmla="*/ 70 w 128"/>
                <a:gd name="T33" fmla="*/ 0 h 80"/>
                <a:gd name="T34" fmla="*/ 77 w 128"/>
                <a:gd name="T35" fmla="*/ 1 h 80"/>
                <a:gd name="T36" fmla="*/ 84 w 128"/>
                <a:gd name="T37" fmla="*/ 2 h 80"/>
                <a:gd name="T38" fmla="*/ 89 w 128"/>
                <a:gd name="T39" fmla="*/ 4 h 80"/>
                <a:gd name="T40" fmla="*/ 100 w 128"/>
                <a:gd name="T41" fmla="*/ 10 h 80"/>
                <a:gd name="T42" fmla="*/ 109 w 128"/>
                <a:gd name="T43" fmla="*/ 18 h 80"/>
                <a:gd name="T44" fmla="*/ 118 w 128"/>
                <a:gd name="T45" fmla="*/ 27 h 80"/>
                <a:gd name="T46" fmla="*/ 123 w 128"/>
                <a:gd name="T47" fmla="*/ 39 h 80"/>
                <a:gd name="T48" fmla="*/ 125 w 128"/>
                <a:gd name="T49" fmla="*/ 44 h 80"/>
                <a:gd name="T50" fmla="*/ 127 w 128"/>
                <a:gd name="T51" fmla="*/ 50 h 80"/>
                <a:gd name="T52" fmla="*/ 128 w 128"/>
                <a:gd name="T53" fmla="*/ 56 h 80"/>
                <a:gd name="T54" fmla="*/ 128 w 128"/>
                <a:gd name="T55" fmla="*/ 63 h 80"/>
                <a:gd name="T56" fmla="*/ 128 w 128"/>
                <a:gd name="T5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80">
                  <a:moveTo>
                    <a:pt x="0" y="8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1" y="50"/>
                  </a:lnTo>
                  <a:lnTo>
                    <a:pt x="3" y="44"/>
                  </a:lnTo>
                  <a:lnTo>
                    <a:pt x="6" y="39"/>
                  </a:lnTo>
                  <a:lnTo>
                    <a:pt x="11" y="27"/>
                  </a:lnTo>
                  <a:lnTo>
                    <a:pt x="19" y="18"/>
                  </a:lnTo>
                  <a:lnTo>
                    <a:pt x="28" y="10"/>
                  </a:lnTo>
                  <a:lnTo>
                    <a:pt x="39" y="4"/>
                  </a:lnTo>
                  <a:lnTo>
                    <a:pt x="46" y="2"/>
                  </a:lnTo>
                  <a:lnTo>
                    <a:pt x="51" y="1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7" y="1"/>
                  </a:lnTo>
                  <a:lnTo>
                    <a:pt x="84" y="2"/>
                  </a:lnTo>
                  <a:lnTo>
                    <a:pt x="89" y="4"/>
                  </a:lnTo>
                  <a:lnTo>
                    <a:pt x="100" y="10"/>
                  </a:lnTo>
                  <a:lnTo>
                    <a:pt x="109" y="18"/>
                  </a:lnTo>
                  <a:lnTo>
                    <a:pt x="118" y="27"/>
                  </a:lnTo>
                  <a:lnTo>
                    <a:pt x="123" y="39"/>
                  </a:lnTo>
                  <a:lnTo>
                    <a:pt x="125" y="44"/>
                  </a:lnTo>
                  <a:lnTo>
                    <a:pt x="127" y="50"/>
                  </a:lnTo>
                  <a:lnTo>
                    <a:pt x="128" y="56"/>
                  </a:lnTo>
                  <a:lnTo>
                    <a:pt x="128" y="63"/>
                  </a:lnTo>
                  <a:lnTo>
                    <a:pt x="128" y="8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8" name="Freeform 423"/>
            <p:cNvSpPr>
              <a:spLocks/>
            </p:cNvSpPr>
            <p:nvPr/>
          </p:nvSpPr>
          <p:spPr bwMode="auto">
            <a:xfrm>
              <a:off x="3003551" y="3000375"/>
              <a:ext cx="87313" cy="61913"/>
            </a:xfrm>
            <a:custGeom>
              <a:avLst/>
              <a:gdLst>
                <a:gd name="T0" fmla="*/ 0 w 55"/>
                <a:gd name="T1" fmla="*/ 39 h 39"/>
                <a:gd name="T2" fmla="*/ 0 w 55"/>
                <a:gd name="T3" fmla="*/ 39 h 39"/>
                <a:gd name="T4" fmla="*/ 2 w 55"/>
                <a:gd name="T5" fmla="*/ 29 h 39"/>
                <a:gd name="T6" fmla="*/ 5 w 55"/>
                <a:gd name="T7" fmla="*/ 22 h 39"/>
                <a:gd name="T8" fmla="*/ 8 w 55"/>
                <a:gd name="T9" fmla="*/ 15 h 39"/>
                <a:gd name="T10" fmla="*/ 12 w 55"/>
                <a:gd name="T11" fmla="*/ 10 h 39"/>
                <a:gd name="T12" fmla="*/ 15 w 55"/>
                <a:gd name="T13" fmla="*/ 5 h 39"/>
                <a:gd name="T14" fmla="*/ 19 w 55"/>
                <a:gd name="T15" fmla="*/ 2 h 39"/>
                <a:gd name="T16" fmla="*/ 24 w 55"/>
                <a:gd name="T17" fmla="*/ 0 h 39"/>
                <a:gd name="T18" fmla="*/ 28 w 55"/>
                <a:gd name="T19" fmla="*/ 0 h 39"/>
                <a:gd name="T20" fmla="*/ 28 w 55"/>
                <a:gd name="T21" fmla="*/ 0 h 39"/>
                <a:gd name="T22" fmla="*/ 32 w 55"/>
                <a:gd name="T23" fmla="*/ 0 h 39"/>
                <a:gd name="T24" fmla="*/ 35 w 55"/>
                <a:gd name="T25" fmla="*/ 2 h 39"/>
                <a:gd name="T26" fmla="*/ 39 w 55"/>
                <a:gd name="T27" fmla="*/ 5 h 39"/>
                <a:gd name="T28" fmla="*/ 43 w 55"/>
                <a:gd name="T29" fmla="*/ 10 h 39"/>
                <a:gd name="T30" fmla="*/ 46 w 55"/>
                <a:gd name="T31" fmla="*/ 15 h 39"/>
                <a:gd name="T32" fmla="*/ 49 w 55"/>
                <a:gd name="T33" fmla="*/ 22 h 39"/>
                <a:gd name="T34" fmla="*/ 52 w 55"/>
                <a:gd name="T35" fmla="*/ 29 h 39"/>
                <a:gd name="T36" fmla="*/ 55 w 55"/>
                <a:gd name="T3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39">
                  <a:moveTo>
                    <a:pt x="0" y="39"/>
                  </a:moveTo>
                  <a:lnTo>
                    <a:pt x="0" y="39"/>
                  </a:lnTo>
                  <a:lnTo>
                    <a:pt x="2" y="29"/>
                  </a:lnTo>
                  <a:lnTo>
                    <a:pt x="5" y="22"/>
                  </a:lnTo>
                  <a:lnTo>
                    <a:pt x="8" y="15"/>
                  </a:lnTo>
                  <a:lnTo>
                    <a:pt x="12" y="10"/>
                  </a:lnTo>
                  <a:lnTo>
                    <a:pt x="15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39" y="5"/>
                  </a:lnTo>
                  <a:lnTo>
                    <a:pt x="43" y="10"/>
                  </a:lnTo>
                  <a:lnTo>
                    <a:pt x="46" y="15"/>
                  </a:lnTo>
                  <a:lnTo>
                    <a:pt x="49" y="22"/>
                  </a:lnTo>
                  <a:lnTo>
                    <a:pt x="52" y="29"/>
                  </a:lnTo>
                  <a:lnTo>
                    <a:pt x="55" y="3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9" name="Freeform 424"/>
            <p:cNvSpPr>
              <a:spLocks/>
            </p:cNvSpPr>
            <p:nvPr/>
          </p:nvSpPr>
          <p:spPr bwMode="auto">
            <a:xfrm>
              <a:off x="2944813" y="3094038"/>
              <a:ext cx="39688" cy="36513"/>
            </a:xfrm>
            <a:custGeom>
              <a:avLst/>
              <a:gdLst>
                <a:gd name="T0" fmla="*/ 22 w 25"/>
                <a:gd name="T1" fmla="*/ 2 h 23"/>
                <a:gd name="T2" fmla="*/ 22 w 25"/>
                <a:gd name="T3" fmla="*/ 2 h 23"/>
                <a:gd name="T4" fmla="*/ 25 w 25"/>
                <a:gd name="T5" fmla="*/ 5 h 23"/>
                <a:gd name="T6" fmla="*/ 25 w 25"/>
                <a:gd name="T7" fmla="*/ 10 h 23"/>
                <a:gd name="T8" fmla="*/ 25 w 25"/>
                <a:gd name="T9" fmla="*/ 10 h 23"/>
                <a:gd name="T10" fmla="*/ 24 w 25"/>
                <a:gd name="T11" fmla="*/ 15 h 23"/>
                <a:gd name="T12" fmla="*/ 21 w 25"/>
                <a:gd name="T13" fmla="*/ 19 h 23"/>
                <a:gd name="T14" fmla="*/ 17 w 25"/>
                <a:gd name="T15" fmla="*/ 22 h 23"/>
                <a:gd name="T16" fmla="*/ 12 w 25"/>
                <a:gd name="T17" fmla="*/ 23 h 23"/>
                <a:gd name="T18" fmla="*/ 12 w 25"/>
                <a:gd name="T19" fmla="*/ 23 h 23"/>
                <a:gd name="T20" fmla="*/ 8 w 25"/>
                <a:gd name="T21" fmla="*/ 22 h 23"/>
                <a:gd name="T22" fmla="*/ 4 w 25"/>
                <a:gd name="T23" fmla="*/ 19 h 23"/>
                <a:gd name="T24" fmla="*/ 1 w 25"/>
                <a:gd name="T25" fmla="*/ 15 h 23"/>
                <a:gd name="T26" fmla="*/ 0 w 25"/>
                <a:gd name="T27" fmla="*/ 10 h 23"/>
                <a:gd name="T28" fmla="*/ 0 w 25"/>
                <a:gd name="T29" fmla="*/ 10 h 23"/>
                <a:gd name="T30" fmla="*/ 1 w 25"/>
                <a:gd name="T31" fmla="*/ 7 h 23"/>
                <a:gd name="T32" fmla="*/ 2 w 25"/>
                <a:gd name="T33" fmla="*/ 4 h 23"/>
                <a:gd name="T34" fmla="*/ 4 w 25"/>
                <a:gd name="T35" fmla="*/ 2 h 23"/>
                <a:gd name="T36" fmla="*/ 6 w 25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22" y="2"/>
                  </a:moveTo>
                  <a:lnTo>
                    <a:pt x="22" y="2"/>
                  </a:lnTo>
                  <a:lnTo>
                    <a:pt x="25" y="5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4" y="15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0" name="Line 425"/>
            <p:cNvSpPr>
              <a:spLocks noChangeShapeType="1"/>
            </p:cNvSpPr>
            <p:nvPr/>
          </p:nvSpPr>
          <p:spPr bwMode="auto">
            <a:xfrm flipH="1">
              <a:off x="2986088" y="3073400"/>
              <a:ext cx="123825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1" name="Freeform 426"/>
            <p:cNvSpPr>
              <a:spLocks/>
            </p:cNvSpPr>
            <p:nvPr/>
          </p:nvSpPr>
          <p:spPr bwMode="auto">
            <a:xfrm>
              <a:off x="3109913" y="309403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9 w 24"/>
                <a:gd name="T3" fmla="*/ 0 h 23"/>
                <a:gd name="T4" fmla="*/ 21 w 24"/>
                <a:gd name="T5" fmla="*/ 2 h 23"/>
                <a:gd name="T6" fmla="*/ 22 w 24"/>
                <a:gd name="T7" fmla="*/ 4 h 23"/>
                <a:gd name="T8" fmla="*/ 24 w 24"/>
                <a:gd name="T9" fmla="*/ 7 h 23"/>
                <a:gd name="T10" fmla="*/ 24 w 24"/>
                <a:gd name="T11" fmla="*/ 10 h 23"/>
                <a:gd name="T12" fmla="*/ 24 w 24"/>
                <a:gd name="T13" fmla="*/ 10 h 23"/>
                <a:gd name="T14" fmla="*/ 23 w 24"/>
                <a:gd name="T15" fmla="*/ 15 h 23"/>
                <a:gd name="T16" fmla="*/ 20 w 24"/>
                <a:gd name="T17" fmla="*/ 19 h 23"/>
                <a:gd name="T18" fmla="*/ 17 w 24"/>
                <a:gd name="T19" fmla="*/ 22 h 23"/>
                <a:gd name="T20" fmla="*/ 12 w 24"/>
                <a:gd name="T21" fmla="*/ 23 h 23"/>
                <a:gd name="T22" fmla="*/ 12 w 24"/>
                <a:gd name="T23" fmla="*/ 23 h 23"/>
                <a:gd name="T24" fmla="*/ 7 w 24"/>
                <a:gd name="T25" fmla="*/ 22 h 23"/>
                <a:gd name="T26" fmla="*/ 4 w 24"/>
                <a:gd name="T27" fmla="*/ 19 h 23"/>
                <a:gd name="T28" fmla="*/ 1 w 24"/>
                <a:gd name="T29" fmla="*/ 15 h 23"/>
                <a:gd name="T30" fmla="*/ 0 w 24"/>
                <a:gd name="T31" fmla="*/ 10 h 23"/>
                <a:gd name="T32" fmla="*/ 0 w 24"/>
                <a:gd name="T33" fmla="*/ 10 h 23"/>
                <a:gd name="T34" fmla="*/ 1 w 24"/>
                <a:gd name="T35" fmla="*/ 5 h 23"/>
                <a:gd name="T36" fmla="*/ 3 w 24"/>
                <a:gd name="T3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9" y="0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5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2" name="Freeform 427"/>
            <p:cNvSpPr>
              <a:spLocks/>
            </p:cNvSpPr>
            <p:nvPr/>
          </p:nvSpPr>
          <p:spPr bwMode="auto">
            <a:xfrm>
              <a:off x="2922588" y="3073400"/>
              <a:ext cx="249238" cy="269875"/>
            </a:xfrm>
            <a:custGeom>
              <a:avLst/>
              <a:gdLst>
                <a:gd name="T0" fmla="*/ 23 w 157"/>
                <a:gd name="T1" fmla="*/ 0 h 170"/>
                <a:gd name="T2" fmla="*/ 0 w 157"/>
                <a:gd name="T3" fmla="*/ 0 h 170"/>
                <a:gd name="T4" fmla="*/ 7 w 157"/>
                <a:gd name="T5" fmla="*/ 85 h 170"/>
                <a:gd name="T6" fmla="*/ 0 w 157"/>
                <a:gd name="T7" fmla="*/ 170 h 170"/>
                <a:gd name="T8" fmla="*/ 157 w 157"/>
                <a:gd name="T9" fmla="*/ 170 h 170"/>
                <a:gd name="T10" fmla="*/ 150 w 157"/>
                <a:gd name="T11" fmla="*/ 85 h 170"/>
                <a:gd name="T12" fmla="*/ 157 w 157"/>
                <a:gd name="T13" fmla="*/ 0 h 170"/>
                <a:gd name="T14" fmla="*/ 134 w 157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70">
                  <a:moveTo>
                    <a:pt x="23" y="0"/>
                  </a:moveTo>
                  <a:lnTo>
                    <a:pt x="0" y="0"/>
                  </a:lnTo>
                  <a:lnTo>
                    <a:pt x="7" y="85"/>
                  </a:lnTo>
                  <a:lnTo>
                    <a:pt x="0" y="170"/>
                  </a:lnTo>
                  <a:lnTo>
                    <a:pt x="157" y="170"/>
                  </a:lnTo>
                  <a:lnTo>
                    <a:pt x="150" y="85"/>
                  </a:lnTo>
                  <a:lnTo>
                    <a:pt x="157" y="0"/>
                  </a:lnTo>
                  <a:lnTo>
                    <a:pt x="134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3" name="Line 428"/>
            <p:cNvSpPr>
              <a:spLocks noChangeShapeType="1"/>
            </p:cNvSpPr>
            <p:nvPr/>
          </p:nvSpPr>
          <p:spPr bwMode="auto">
            <a:xfrm>
              <a:off x="3122613" y="31099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4" name="Freeform 429"/>
            <p:cNvSpPr>
              <a:spLocks/>
            </p:cNvSpPr>
            <p:nvPr/>
          </p:nvSpPr>
          <p:spPr bwMode="auto">
            <a:xfrm>
              <a:off x="2963863" y="2979738"/>
              <a:ext cx="165100" cy="123825"/>
            </a:xfrm>
            <a:custGeom>
              <a:avLst/>
              <a:gdLst>
                <a:gd name="T0" fmla="*/ 0 w 104"/>
                <a:gd name="T1" fmla="*/ 78 h 78"/>
                <a:gd name="T2" fmla="*/ 0 w 104"/>
                <a:gd name="T3" fmla="*/ 78 h 78"/>
                <a:gd name="T4" fmla="*/ 3 w 104"/>
                <a:gd name="T5" fmla="*/ 62 h 78"/>
                <a:gd name="T6" fmla="*/ 7 w 104"/>
                <a:gd name="T7" fmla="*/ 46 h 78"/>
                <a:gd name="T8" fmla="*/ 13 w 104"/>
                <a:gd name="T9" fmla="*/ 33 h 78"/>
                <a:gd name="T10" fmla="*/ 19 w 104"/>
                <a:gd name="T11" fmla="*/ 22 h 78"/>
                <a:gd name="T12" fmla="*/ 26 w 104"/>
                <a:gd name="T13" fmla="*/ 13 h 78"/>
                <a:gd name="T14" fmla="*/ 34 w 104"/>
                <a:gd name="T15" fmla="*/ 5 h 78"/>
                <a:gd name="T16" fmla="*/ 38 w 104"/>
                <a:gd name="T17" fmla="*/ 3 h 78"/>
                <a:gd name="T18" fmla="*/ 43 w 104"/>
                <a:gd name="T19" fmla="*/ 1 h 78"/>
                <a:gd name="T20" fmla="*/ 48 w 104"/>
                <a:gd name="T21" fmla="*/ 0 h 78"/>
                <a:gd name="T22" fmla="*/ 53 w 104"/>
                <a:gd name="T23" fmla="*/ 0 h 78"/>
                <a:gd name="T24" fmla="*/ 53 w 104"/>
                <a:gd name="T25" fmla="*/ 0 h 78"/>
                <a:gd name="T26" fmla="*/ 57 w 104"/>
                <a:gd name="T27" fmla="*/ 0 h 78"/>
                <a:gd name="T28" fmla="*/ 62 w 104"/>
                <a:gd name="T29" fmla="*/ 1 h 78"/>
                <a:gd name="T30" fmla="*/ 66 w 104"/>
                <a:gd name="T31" fmla="*/ 3 h 78"/>
                <a:gd name="T32" fmla="*/ 70 w 104"/>
                <a:gd name="T33" fmla="*/ 5 h 78"/>
                <a:gd name="T34" fmla="*/ 78 w 104"/>
                <a:gd name="T35" fmla="*/ 13 h 78"/>
                <a:gd name="T36" fmla="*/ 86 w 104"/>
                <a:gd name="T37" fmla="*/ 22 h 78"/>
                <a:gd name="T38" fmla="*/ 92 w 104"/>
                <a:gd name="T39" fmla="*/ 33 h 78"/>
                <a:gd name="T40" fmla="*/ 98 w 104"/>
                <a:gd name="T41" fmla="*/ 46 h 78"/>
                <a:gd name="T42" fmla="*/ 101 w 104"/>
                <a:gd name="T43" fmla="*/ 62 h 78"/>
                <a:gd name="T44" fmla="*/ 104 w 104"/>
                <a:gd name="T4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78">
                  <a:moveTo>
                    <a:pt x="0" y="78"/>
                  </a:moveTo>
                  <a:lnTo>
                    <a:pt x="0" y="78"/>
                  </a:lnTo>
                  <a:lnTo>
                    <a:pt x="3" y="62"/>
                  </a:lnTo>
                  <a:lnTo>
                    <a:pt x="7" y="46"/>
                  </a:lnTo>
                  <a:lnTo>
                    <a:pt x="13" y="33"/>
                  </a:lnTo>
                  <a:lnTo>
                    <a:pt x="19" y="22"/>
                  </a:lnTo>
                  <a:lnTo>
                    <a:pt x="26" y="13"/>
                  </a:lnTo>
                  <a:lnTo>
                    <a:pt x="34" y="5"/>
                  </a:lnTo>
                  <a:lnTo>
                    <a:pt x="38" y="3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8" y="13"/>
                  </a:lnTo>
                  <a:lnTo>
                    <a:pt x="86" y="22"/>
                  </a:lnTo>
                  <a:lnTo>
                    <a:pt x="92" y="33"/>
                  </a:lnTo>
                  <a:lnTo>
                    <a:pt x="98" y="46"/>
                  </a:lnTo>
                  <a:lnTo>
                    <a:pt x="101" y="62"/>
                  </a:lnTo>
                  <a:lnTo>
                    <a:pt x="104" y="7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5" name="Freeform 430"/>
            <p:cNvSpPr>
              <a:spLocks/>
            </p:cNvSpPr>
            <p:nvPr/>
          </p:nvSpPr>
          <p:spPr bwMode="auto">
            <a:xfrm>
              <a:off x="2422526" y="3035300"/>
              <a:ext cx="255588" cy="163513"/>
            </a:xfrm>
            <a:custGeom>
              <a:avLst/>
              <a:gdLst>
                <a:gd name="T0" fmla="*/ 18 w 161"/>
                <a:gd name="T1" fmla="*/ 103 h 103"/>
                <a:gd name="T2" fmla="*/ 149 w 161"/>
                <a:gd name="T3" fmla="*/ 103 h 103"/>
                <a:gd name="T4" fmla="*/ 161 w 161"/>
                <a:gd name="T5" fmla="*/ 9 h 103"/>
                <a:gd name="T6" fmla="*/ 161 w 161"/>
                <a:gd name="T7" fmla="*/ 9 h 103"/>
                <a:gd name="T8" fmla="*/ 0 w 161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03">
                  <a:moveTo>
                    <a:pt x="18" y="103"/>
                  </a:moveTo>
                  <a:lnTo>
                    <a:pt x="149" y="103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6" name="Freeform 431"/>
            <p:cNvSpPr>
              <a:spLocks/>
            </p:cNvSpPr>
            <p:nvPr/>
          </p:nvSpPr>
          <p:spPr bwMode="auto">
            <a:xfrm>
              <a:off x="2459038" y="3133725"/>
              <a:ext cx="185738" cy="25400"/>
            </a:xfrm>
            <a:custGeom>
              <a:avLst/>
              <a:gdLst>
                <a:gd name="T0" fmla="*/ 108 w 117"/>
                <a:gd name="T1" fmla="*/ 16 h 16"/>
                <a:gd name="T2" fmla="*/ 9 w 117"/>
                <a:gd name="T3" fmla="*/ 16 h 16"/>
                <a:gd name="T4" fmla="*/ 9 w 117"/>
                <a:gd name="T5" fmla="*/ 16 h 16"/>
                <a:gd name="T6" fmla="*/ 6 w 117"/>
                <a:gd name="T7" fmla="*/ 15 h 16"/>
                <a:gd name="T8" fmla="*/ 2 w 117"/>
                <a:gd name="T9" fmla="*/ 14 h 16"/>
                <a:gd name="T10" fmla="*/ 1 w 117"/>
                <a:gd name="T11" fmla="*/ 11 h 16"/>
                <a:gd name="T12" fmla="*/ 0 w 117"/>
                <a:gd name="T13" fmla="*/ 8 h 16"/>
                <a:gd name="T14" fmla="*/ 0 w 117"/>
                <a:gd name="T15" fmla="*/ 8 h 16"/>
                <a:gd name="T16" fmla="*/ 1 w 117"/>
                <a:gd name="T17" fmla="*/ 5 h 16"/>
                <a:gd name="T18" fmla="*/ 2 w 117"/>
                <a:gd name="T19" fmla="*/ 3 h 16"/>
                <a:gd name="T20" fmla="*/ 6 w 117"/>
                <a:gd name="T21" fmla="*/ 1 h 16"/>
                <a:gd name="T22" fmla="*/ 9 w 117"/>
                <a:gd name="T23" fmla="*/ 0 h 16"/>
                <a:gd name="T24" fmla="*/ 108 w 117"/>
                <a:gd name="T25" fmla="*/ 0 h 16"/>
                <a:gd name="T26" fmla="*/ 108 w 117"/>
                <a:gd name="T27" fmla="*/ 0 h 16"/>
                <a:gd name="T28" fmla="*/ 111 w 117"/>
                <a:gd name="T29" fmla="*/ 1 h 16"/>
                <a:gd name="T30" fmla="*/ 115 w 117"/>
                <a:gd name="T31" fmla="*/ 3 h 16"/>
                <a:gd name="T32" fmla="*/ 116 w 117"/>
                <a:gd name="T33" fmla="*/ 5 h 16"/>
                <a:gd name="T34" fmla="*/ 117 w 117"/>
                <a:gd name="T35" fmla="*/ 8 h 16"/>
                <a:gd name="T36" fmla="*/ 117 w 117"/>
                <a:gd name="T37" fmla="*/ 8 h 16"/>
                <a:gd name="T38" fmla="*/ 116 w 117"/>
                <a:gd name="T39" fmla="*/ 11 h 16"/>
                <a:gd name="T40" fmla="*/ 115 w 117"/>
                <a:gd name="T41" fmla="*/ 14 h 16"/>
                <a:gd name="T42" fmla="*/ 111 w 117"/>
                <a:gd name="T43" fmla="*/ 15 h 16"/>
                <a:gd name="T44" fmla="*/ 108 w 117"/>
                <a:gd name="T45" fmla="*/ 16 h 16"/>
                <a:gd name="T46" fmla="*/ 108 w 117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6">
                  <a:moveTo>
                    <a:pt x="108" y="16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6" y="15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1" y="1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6" y="11"/>
                  </a:lnTo>
                  <a:lnTo>
                    <a:pt x="115" y="14"/>
                  </a:lnTo>
                  <a:lnTo>
                    <a:pt x="111" y="15"/>
                  </a:lnTo>
                  <a:lnTo>
                    <a:pt x="108" y="16"/>
                  </a:lnTo>
                  <a:lnTo>
                    <a:pt x="108" y="1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7" name="Freeform 432"/>
            <p:cNvSpPr>
              <a:spLocks/>
            </p:cNvSpPr>
            <p:nvPr/>
          </p:nvSpPr>
          <p:spPr bwMode="auto">
            <a:xfrm>
              <a:off x="2452688" y="3081338"/>
              <a:ext cx="198438" cy="23813"/>
            </a:xfrm>
            <a:custGeom>
              <a:avLst/>
              <a:gdLst>
                <a:gd name="T0" fmla="*/ 117 w 125"/>
                <a:gd name="T1" fmla="*/ 15 h 15"/>
                <a:gd name="T2" fmla="*/ 9 w 125"/>
                <a:gd name="T3" fmla="*/ 15 h 15"/>
                <a:gd name="T4" fmla="*/ 9 w 125"/>
                <a:gd name="T5" fmla="*/ 15 h 15"/>
                <a:gd name="T6" fmla="*/ 5 w 125"/>
                <a:gd name="T7" fmla="*/ 14 h 15"/>
                <a:gd name="T8" fmla="*/ 2 w 125"/>
                <a:gd name="T9" fmla="*/ 13 h 15"/>
                <a:gd name="T10" fmla="*/ 1 w 125"/>
                <a:gd name="T11" fmla="*/ 10 h 15"/>
                <a:gd name="T12" fmla="*/ 0 w 125"/>
                <a:gd name="T13" fmla="*/ 7 h 15"/>
                <a:gd name="T14" fmla="*/ 0 w 125"/>
                <a:gd name="T15" fmla="*/ 7 h 15"/>
                <a:gd name="T16" fmla="*/ 1 w 125"/>
                <a:gd name="T17" fmla="*/ 4 h 15"/>
                <a:gd name="T18" fmla="*/ 2 w 125"/>
                <a:gd name="T19" fmla="*/ 2 h 15"/>
                <a:gd name="T20" fmla="*/ 5 w 125"/>
                <a:gd name="T21" fmla="*/ 0 h 15"/>
                <a:gd name="T22" fmla="*/ 9 w 125"/>
                <a:gd name="T23" fmla="*/ 0 h 15"/>
                <a:gd name="T24" fmla="*/ 117 w 125"/>
                <a:gd name="T25" fmla="*/ 0 h 15"/>
                <a:gd name="T26" fmla="*/ 117 w 125"/>
                <a:gd name="T27" fmla="*/ 0 h 15"/>
                <a:gd name="T28" fmla="*/ 120 w 125"/>
                <a:gd name="T29" fmla="*/ 0 h 15"/>
                <a:gd name="T30" fmla="*/ 123 w 125"/>
                <a:gd name="T31" fmla="*/ 2 h 15"/>
                <a:gd name="T32" fmla="*/ 124 w 125"/>
                <a:gd name="T33" fmla="*/ 4 h 15"/>
                <a:gd name="T34" fmla="*/ 125 w 125"/>
                <a:gd name="T35" fmla="*/ 7 h 15"/>
                <a:gd name="T36" fmla="*/ 125 w 125"/>
                <a:gd name="T37" fmla="*/ 7 h 15"/>
                <a:gd name="T38" fmla="*/ 124 w 125"/>
                <a:gd name="T39" fmla="*/ 10 h 15"/>
                <a:gd name="T40" fmla="*/ 123 w 125"/>
                <a:gd name="T41" fmla="*/ 13 h 15"/>
                <a:gd name="T42" fmla="*/ 120 w 125"/>
                <a:gd name="T43" fmla="*/ 14 h 15"/>
                <a:gd name="T44" fmla="*/ 117 w 125"/>
                <a:gd name="T45" fmla="*/ 15 h 15"/>
                <a:gd name="T46" fmla="*/ 117 w 125"/>
                <a:gd name="T4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" h="15">
                  <a:moveTo>
                    <a:pt x="117" y="15"/>
                  </a:moveTo>
                  <a:lnTo>
                    <a:pt x="9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2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3" y="2"/>
                  </a:lnTo>
                  <a:lnTo>
                    <a:pt x="124" y="4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4" y="10"/>
                  </a:lnTo>
                  <a:lnTo>
                    <a:pt x="123" y="13"/>
                  </a:lnTo>
                  <a:lnTo>
                    <a:pt x="120" y="14"/>
                  </a:lnTo>
                  <a:lnTo>
                    <a:pt x="117" y="15"/>
                  </a:lnTo>
                  <a:lnTo>
                    <a:pt x="117" y="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8" name="Freeform 433"/>
            <p:cNvSpPr>
              <a:spLocks noEditPoints="1"/>
            </p:cNvSpPr>
            <p:nvPr/>
          </p:nvSpPr>
          <p:spPr bwMode="auto">
            <a:xfrm>
              <a:off x="2439988" y="3263900"/>
              <a:ext cx="68263" cy="68263"/>
            </a:xfrm>
            <a:custGeom>
              <a:avLst/>
              <a:gdLst>
                <a:gd name="T0" fmla="*/ 22 w 43"/>
                <a:gd name="T1" fmla="*/ 0 h 43"/>
                <a:gd name="T2" fmla="*/ 22 w 43"/>
                <a:gd name="T3" fmla="*/ 0 h 43"/>
                <a:gd name="T4" fmla="*/ 18 w 43"/>
                <a:gd name="T5" fmla="*/ 0 h 43"/>
                <a:gd name="T6" fmla="*/ 13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3 w 43"/>
                <a:gd name="T33" fmla="*/ 41 h 43"/>
                <a:gd name="T34" fmla="*/ 18 w 43"/>
                <a:gd name="T35" fmla="*/ 43 h 43"/>
                <a:gd name="T36" fmla="*/ 22 w 43"/>
                <a:gd name="T37" fmla="*/ 43 h 43"/>
                <a:gd name="T38" fmla="*/ 22 w 43"/>
                <a:gd name="T39" fmla="*/ 43 h 43"/>
                <a:gd name="T40" fmla="*/ 26 w 43"/>
                <a:gd name="T41" fmla="*/ 43 h 43"/>
                <a:gd name="T42" fmla="*/ 30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3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3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30 w 43"/>
                <a:gd name="T69" fmla="*/ 1 h 43"/>
                <a:gd name="T70" fmla="*/ 26 w 43"/>
                <a:gd name="T71" fmla="*/ 0 h 43"/>
                <a:gd name="T72" fmla="*/ 22 w 43"/>
                <a:gd name="T73" fmla="*/ 0 h 43"/>
                <a:gd name="T74" fmla="*/ 22 w 43"/>
                <a:gd name="T75" fmla="*/ 0 h 43"/>
                <a:gd name="T76" fmla="*/ 22 w 43"/>
                <a:gd name="T77" fmla="*/ 28 h 43"/>
                <a:gd name="T78" fmla="*/ 22 w 43"/>
                <a:gd name="T79" fmla="*/ 28 h 43"/>
                <a:gd name="T80" fmla="*/ 19 w 43"/>
                <a:gd name="T81" fmla="*/ 28 h 43"/>
                <a:gd name="T82" fmla="*/ 17 w 43"/>
                <a:gd name="T83" fmla="*/ 26 h 43"/>
                <a:gd name="T84" fmla="*/ 15 w 43"/>
                <a:gd name="T85" fmla="*/ 24 h 43"/>
                <a:gd name="T86" fmla="*/ 15 w 43"/>
                <a:gd name="T87" fmla="*/ 22 h 43"/>
                <a:gd name="T88" fmla="*/ 15 w 43"/>
                <a:gd name="T89" fmla="*/ 22 h 43"/>
                <a:gd name="T90" fmla="*/ 15 w 43"/>
                <a:gd name="T91" fmla="*/ 19 h 43"/>
                <a:gd name="T92" fmla="*/ 17 w 43"/>
                <a:gd name="T93" fmla="*/ 17 h 43"/>
                <a:gd name="T94" fmla="*/ 19 w 43"/>
                <a:gd name="T95" fmla="*/ 16 h 43"/>
                <a:gd name="T96" fmla="*/ 22 w 43"/>
                <a:gd name="T97" fmla="*/ 16 h 43"/>
                <a:gd name="T98" fmla="*/ 22 w 43"/>
                <a:gd name="T99" fmla="*/ 16 h 43"/>
                <a:gd name="T100" fmla="*/ 24 w 43"/>
                <a:gd name="T101" fmla="*/ 16 h 43"/>
                <a:gd name="T102" fmla="*/ 26 w 43"/>
                <a:gd name="T103" fmla="*/ 17 h 43"/>
                <a:gd name="T104" fmla="*/ 28 w 43"/>
                <a:gd name="T105" fmla="*/ 19 h 43"/>
                <a:gd name="T106" fmla="*/ 28 w 43"/>
                <a:gd name="T107" fmla="*/ 22 h 43"/>
                <a:gd name="T108" fmla="*/ 28 w 43"/>
                <a:gd name="T109" fmla="*/ 22 h 43"/>
                <a:gd name="T110" fmla="*/ 28 w 43"/>
                <a:gd name="T111" fmla="*/ 24 h 43"/>
                <a:gd name="T112" fmla="*/ 26 w 43"/>
                <a:gd name="T113" fmla="*/ 26 h 43"/>
                <a:gd name="T114" fmla="*/ 24 w 43"/>
                <a:gd name="T115" fmla="*/ 28 h 43"/>
                <a:gd name="T116" fmla="*/ 22 w 43"/>
                <a:gd name="T117" fmla="*/ 28 h 43"/>
                <a:gd name="T118" fmla="*/ 22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2" y="0"/>
                  </a:move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8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6" y="43"/>
                  </a:lnTo>
                  <a:lnTo>
                    <a:pt x="30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close/>
                  <a:moveTo>
                    <a:pt x="22" y="28"/>
                  </a:moveTo>
                  <a:lnTo>
                    <a:pt x="22" y="28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9" name="Freeform 434"/>
            <p:cNvSpPr>
              <a:spLocks noEditPoints="1"/>
            </p:cNvSpPr>
            <p:nvPr/>
          </p:nvSpPr>
          <p:spPr bwMode="auto">
            <a:xfrm>
              <a:off x="2586038" y="3263900"/>
              <a:ext cx="68263" cy="68263"/>
            </a:xfrm>
            <a:custGeom>
              <a:avLst/>
              <a:gdLst>
                <a:gd name="T0" fmla="*/ 21 w 43"/>
                <a:gd name="T1" fmla="*/ 0 h 43"/>
                <a:gd name="T2" fmla="*/ 21 w 43"/>
                <a:gd name="T3" fmla="*/ 0 h 43"/>
                <a:gd name="T4" fmla="*/ 16 w 43"/>
                <a:gd name="T5" fmla="*/ 0 h 43"/>
                <a:gd name="T6" fmla="*/ 12 w 43"/>
                <a:gd name="T7" fmla="*/ 1 h 43"/>
                <a:gd name="T8" fmla="*/ 9 w 43"/>
                <a:gd name="T9" fmla="*/ 3 h 43"/>
                <a:gd name="T10" fmla="*/ 6 w 43"/>
                <a:gd name="T11" fmla="*/ 6 h 43"/>
                <a:gd name="T12" fmla="*/ 3 w 43"/>
                <a:gd name="T13" fmla="*/ 9 h 43"/>
                <a:gd name="T14" fmla="*/ 1 w 43"/>
                <a:gd name="T15" fmla="*/ 14 h 43"/>
                <a:gd name="T16" fmla="*/ 0 w 43"/>
                <a:gd name="T17" fmla="*/ 18 h 43"/>
                <a:gd name="T18" fmla="*/ 0 w 43"/>
                <a:gd name="T19" fmla="*/ 22 h 43"/>
                <a:gd name="T20" fmla="*/ 0 w 43"/>
                <a:gd name="T21" fmla="*/ 22 h 43"/>
                <a:gd name="T22" fmla="*/ 0 w 43"/>
                <a:gd name="T23" fmla="*/ 26 h 43"/>
                <a:gd name="T24" fmla="*/ 1 w 43"/>
                <a:gd name="T25" fmla="*/ 30 h 43"/>
                <a:gd name="T26" fmla="*/ 3 w 43"/>
                <a:gd name="T27" fmla="*/ 34 h 43"/>
                <a:gd name="T28" fmla="*/ 6 w 43"/>
                <a:gd name="T29" fmla="*/ 37 h 43"/>
                <a:gd name="T30" fmla="*/ 9 w 43"/>
                <a:gd name="T31" fmla="*/ 39 h 43"/>
                <a:gd name="T32" fmla="*/ 12 w 43"/>
                <a:gd name="T33" fmla="*/ 41 h 43"/>
                <a:gd name="T34" fmla="*/ 16 w 43"/>
                <a:gd name="T35" fmla="*/ 43 h 43"/>
                <a:gd name="T36" fmla="*/ 21 w 43"/>
                <a:gd name="T37" fmla="*/ 43 h 43"/>
                <a:gd name="T38" fmla="*/ 21 w 43"/>
                <a:gd name="T39" fmla="*/ 43 h 43"/>
                <a:gd name="T40" fmla="*/ 25 w 43"/>
                <a:gd name="T41" fmla="*/ 43 h 43"/>
                <a:gd name="T42" fmla="*/ 29 w 43"/>
                <a:gd name="T43" fmla="*/ 41 h 43"/>
                <a:gd name="T44" fmla="*/ 34 w 43"/>
                <a:gd name="T45" fmla="*/ 39 h 43"/>
                <a:gd name="T46" fmla="*/ 37 w 43"/>
                <a:gd name="T47" fmla="*/ 37 h 43"/>
                <a:gd name="T48" fmla="*/ 39 w 43"/>
                <a:gd name="T49" fmla="*/ 34 h 43"/>
                <a:gd name="T50" fmla="*/ 41 w 43"/>
                <a:gd name="T51" fmla="*/ 30 h 43"/>
                <a:gd name="T52" fmla="*/ 42 w 43"/>
                <a:gd name="T53" fmla="*/ 26 h 43"/>
                <a:gd name="T54" fmla="*/ 43 w 43"/>
                <a:gd name="T55" fmla="*/ 22 h 43"/>
                <a:gd name="T56" fmla="*/ 43 w 43"/>
                <a:gd name="T57" fmla="*/ 22 h 43"/>
                <a:gd name="T58" fmla="*/ 42 w 43"/>
                <a:gd name="T59" fmla="*/ 18 h 43"/>
                <a:gd name="T60" fmla="*/ 41 w 43"/>
                <a:gd name="T61" fmla="*/ 14 h 43"/>
                <a:gd name="T62" fmla="*/ 39 w 43"/>
                <a:gd name="T63" fmla="*/ 9 h 43"/>
                <a:gd name="T64" fmla="*/ 37 w 43"/>
                <a:gd name="T65" fmla="*/ 6 h 43"/>
                <a:gd name="T66" fmla="*/ 34 w 43"/>
                <a:gd name="T67" fmla="*/ 3 h 43"/>
                <a:gd name="T68" fmla="*/ 29 w 43"/>
                <a:gd name="T69" fmla="*/ 1 h 43"/>
                <a:gd name="T70" fmla="*/ 25 w 43"/>
                <a:gd name="T71" fmla="*/ 0 h 43"/>
                <a:gd name="T72" fmla="*/ 21 w 43"/>
                <a:gd name="T73" fmla="*/ 0 h 43"/>
                <a:gd name="T74" fmla="*/ 21 w 43"/>
                <a:gd name="T75" fmla="*/ 0 h 43"/>
                <a:gd name="T76" fmla="*/ 21 w 43"/>
                <a:gd name="T77" fmla="*/ 28 h 43"/>
                <a:gd name="T78" fmla="*/ 21 w 43"/>
                <a:gd name="T79" fmla="*/ 28 h 43"/>
                <a:gd name="T80" fmla="*/ 18 w 43"/>
                <a:gd name="T81" fmla="*/ 28 h 43"/>
                <a:gd name="T82" fmla="*/ 16 w 43"/>
                <a:gd name="T83" fmla="*/ 26 h 43"/>
                <a:gd name="T84" fmla="*/ 15 w 43"/>
                <a:gd name="T85" fmla="*/ 24 h 43"/>
                <a:gd name="T86" fmla="*/ 14 w 43"/>
                <a:gd name="T87" fmla="*/ 22 h 43"/>
                <a:gd name="T88" fmla="*/ 14 w 43"/>
                <a:gd name="T89" fmla="*/ 22 h 43"/>
                <a:gd name="T90" fmla="*/ 15 w 43"/>
                <a:gd name="T91" fmla="*/ 19 h 43"/>
                <a:gd name="T92" fmla="*/ 16 w 43"/>
                <a:gd name="T93" fmla="*/ 17 h 43"/>
                <a:gd name="T94" fmla="*/ 18 w 43"/>
                <a:gd name="T95" fmla="*/ 16 h 43"/>
                <a:gd name="T96" fmla="*/ 21 w 43"/>
                <a:gd name="T97" fmla="*/ 16 h 43"/>
                <a:gd name="T98" fmla="*/ 21 w 43"/>
                <a:gd name="T99" fmla="*/ 16 h 43"/>
                <a:gd name="T100" fmla="*/ 23 w 43"/>
                <a:gd name="T101" fmla="*/ 16 h 43"/>
                <a:gd name="T102" fmla="*/ 25 w 43"/>
                <a:gd name="T103" fmla="*/ 17 h 43"/>
                <a:gd name="T104" fmla="*/ 26 w 43"/>
                <a:gd name="T105" fmla="*/ 19 h 43"/>
                <a:gd name="T106" fmla="*/ 27 w 43"/>
                <a:gd name="T107" fmla="*/ 22 h 43"/>
                <a:gd name="T108" fmla="*/ 27 w 43"/>
                <a:gd name="T109" fmla="*/ 22 h 43"/>
                <a:gd name="T110" fmla="*/ 26 w 43"/>
                <a:gd name="T111" fmla="*/ 24 h 43"/>
                <a:gd name="T112" fmla="*/ 25 w 43"/>
                <a:gd name="T113" fmla="*/ 26 h 43"/>
                <a:gd name="T114" fmla="*/ 23 w 43"/>
                <a:gd name="T115" fmla="*/ 28 h 43"/>
                <a:gd name="T116" fmla="*/ 21 w 43"/>
                <a:gd name="T117" fmla="*/ 28 h 43"/>
                <a:gd name="T118" fmla="*/ 21 w 43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3">
                  <a:moveTo>
                    <a:pt x="21" y="0"/>
                  </a:move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34" y="39"/>
                  </a:lnTo>
                  <a:lnTo>
                    <a:pt x="37" y="37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2" y="26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8"/>
                  </a:lnTo>
                  <a:lnTo>
                    <a:pt x="41" y="14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5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6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0" name="Freeform 435"/>
            <p:cNvSpPr>
              <a:spLocks/>
            </p:cNvSpPr>
            <p:nvPr/>
          </p:nvSpPr>
          <p:spPr bwMode="auto">
            <a:xfrm>
              <a:off x="2320926" y="3005138"/>
              <a:ext cx="38100" cy="36513"/>
            </a:xfrm>
            <a:custGeom>
              <a:avLst/>
              <a:gdLst>
                <a:gd name="T0" fmla="*/ 24 w 24"/>
                <a:gd name="T1" fmla="*/ 12 h 23"/>
                <a:gd name="T2" fmla="*/ 24 w 24"/>
                <a:gd name="T3" fmla="*/ 12 h 23"/>
                <a:gd name="T4" fmla="*/ 24 w 24"/>
                <a:gd name="T5" fmla="*/ 16 h 23"/>
                <a:gd name="T6" fmla="*/ 21 w 24"/>
                <a:gd name="T7" fmla="*/ 20 h 23"/>
                <a:gd name="T8" fmla="*/ 16 w 24"/>
                <a:gd name="T9" fmla="*/ 23 h 23"/>
                <a:gd name="T10" fmla="*/ 12 w 24"/>
                <a:gd name="T11" fmla="*/ 23 h 23"/>
                <a:gd name="T12" fmla="*/ 12 w 24"/>
                <a:gd name="T13" fmla="*/ 23 h 23"/>
                <a:gd name="T14" fmla="*/ 7 w 24"/>
                <a:gd name="T15" fmla="*/ 23 h 23"/>
                <a:gd name="T16" fmla="*/ 4 w 24"/>
                <a:gd name="T17" fmla="*/ 20 h 23"/>
                <a:gd name="T18" fmla="*/ 1 w 24"/>
                <a:gd name="T19" fmla="*/ 16 h 23"/>
                <a:gd name="T20" fmla="*/ 0 w 24"/>
                <a:gd name="T21" fmla="*/ 12 h 23"/>
                <a:gd name="T22" fmla="*/ 0 w 24"/>
                <a:gd name="T23" fmla="*/ 12 h 23"/>
                <a:gd name="T24" fmla="*/ 1 w 24"/>
                <a:gd name="T25" fmla="*/ 7 h 23"/>
                <a:gd name="T26" fmla="*/ 4 w 24"/>
                <a:gd name="T27" fmla="*/ 4 h 23"/>
                <a:gd name="T28" fmla="*/ 7 w 24"/>
                <a:gd name="T29" fmla="*/ 1 h 23"/>
                <a:gd name="T30" fmla="*/ 12 w 24"/>
                <a:gd name="T31" fmla="*/ 0 h 23"/>
                <a:gd name="T32" fmla="*/ 12 w 24"/>
                <a:gd name="T33" fmla="*/ 0 h 23"/>
                <a:gd name="T34" fmla="*/ 16 w 24"/>
                <a:gd name="T35" fmla="*/ 1 h 23"/>
                <a:gd name="T36" fmla="*/ 21 w 24"/>
                <a:gd name="T37" fmla="*/ 4 h 23"/>
                <a:gd name="T38" fmla="*/ 24 w 24"/>
                <a:gd name="T39" fmla="*/ 7 h 23"/>
                <a:gd name="T40" fmla="*/ 24 w 24"/>
                <a:gd name="T41" fmla="*/ 12 h 23"/>
                <a:gd name="T42" fmla="*/ 24 w 24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24" y="12"/>
                  </a:moveTo>
                  <a:lnTo>
                    <a:pt x="24" y="12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1" y="4"/>
                  </a:lnTo>
                  <a:lnTo>
                    <a:pt x="24" y="7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1" name="Freeform 436"/>
            <p:cNvSpPr>
              <a:spLocks/>
            </p:cNvSpPr>
            <p:nvPr/>
          </p:nvSpPr>
          <p:spPr bwMode="auto">
            <a:xfrm>
              <a:off x="2354263" y="3028950"/>
              <a:ext cx="285750" cy="222250"/>
            </a:xfrm>
            <a:custGeom>
              <a:avLst/>
              <a:gdLst>
                <a:gd name="T0" fmla="*/ 180 w 180"/>
                <a:gd name="T1" fmla="*/ 140 h 140"/>
                <a:gd name="T2" fmla="*/ 47 w 180"/>
                <a:gd name="T3" fmla="*/ 140 h 140"/>
                <a:gd name="T4" fmla="*/ 22 w 180"/>
                <a:gd name="T5" fmla="*/ 4 h 140"/>
                <a:gd name="T6" fmla="*/ 0 w 180"/>
                <a:gd name="T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40">
                  <a:moveTo>
                    <a:pt x="180" y="140"/>
                  </a:moveTo>
                  <a:lnTo>
                    <a:pt x="47" y="140"/>
                  </a:lnTo>
                  <a:lnTo>
                    <a:pt x="22" y="4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2" name="Freeform 437"/>
            <p:cNvSpPr>
              <a:spLocks/>
            </p:cNvSpPr>
            <p:nvPr/>
          </p:nvSpPr>
          <p:spPr bwMode="auto">
            <a:xfrm>
              <a:off x="3455988" y="3033713"/>
              <a:ext cx="125413" cy="127000"/>
            </a:xfrm>
            <a:custGeom>
              <a:avLst/>
              <a:gdLst>
                <a:gd name="T0" fmla="*/ 59 w 79"/>
                <a:gd name="T1" fmla="*/ 80 h 80"/>
                <a:gd name="T2" fmla="*/ 59 w 79"/>
                <a:gd name="T3" fmla="*/ 60 h 80"/>
                <a:gd name="T4" fmla="*/ 71 w 79"/>
                <a:gd name="T5" fmla="*/ 63 h 80"/>
                <a:gd name="T6" fmla="*/ 71 w 79"/>
                <a:gd name="T7" fmla="*/ 63 h 80"/>
                <a:gd name="T8" fmla="*/ 75 w 79"/>
                <a:gd name="T9" fmla="*/ 63 h 80"/>
                <a:gd name="T10" fmla="*/ 78 w 79"/>
                <a:gd name="T11" fmla="*/ 62 h 80"/>
                <a:gd name="T12" fmla="*/ 79 w 79"/>
                <a:gd name="T13" fmla="*/ 61 h 80"/>
                <a:gd name="T14" fmla="*/ 79 w 79"/>
                <a:gd name="T15" fmla="*/ 59 h 80"/>
                <a:gd name="T16" fmla="*/ 77 w 79"/>
                <a:gd name="T17" fmla="*/ 55 h 80"/>
                <a:gd name="T18" fmla="*/ 77 w 79"/>
                <a:gd name="T19" fmla="*/ 55 h 80"/>
                <a:gd name="T20" fmla="*/ 39 w 79"/>
                <a:gd name="T21" fmla="*/ 0 h 80"/>
                <a:gd name="T22" fmla="*/ 39 w 79"/>
                <a:gd name="T23" fmla="*/ 0 h 80"/>
                <a:gd name="T24" fmla="*/ 2 w 79"/>
                <a:gd name="T25" fmla="*/ 55 h 80"/>
                <a:gd name="T26" fmla="*/ 2 w 79"/>
                <a:gd name="T27" fmla="*/ 55 h 80"/>
                <a:gd name="T28" fmla="*/ 0 w 79"/>
                <a:gd name="T29" fmla="*/ 59 h 80"/>
                <a:gd name="T30" fmla="*/ 0 w 79"/>
                <a:gd name="T31" fmla="*/ 61 h 80"/>
                <a:gd name="T32" fmla="*/ 1 w 79"/>
                <a:gd name="T33" fmla="*/ 62 h 80"/>
                <a:gd name="T34" fmla="*/ 4 w 79"/>
                <a:gd name="T35" fmla="*/ 63 h 80"/>
                <a:gd name="T36" fmla="*/ 8 w 79"/>
                <a:gd name="T37" fmla="*/ 63 h 80"/>
                <a:gd name="T38" fmla="*/ 18 w 79"/>
                <a:gd name="T39" fmla="*/ 60 h 80"/>
                <a:gd name="T40" fmla="*/ 18 w 79"/>
                <a:gd name="T4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80">
                  <a:moveTo>
                    <a:pt x="59" y="80"/>
                  </a:moveTo>
                  <a:lnTo>
                    <a:pt x="59" y="60"/>
                  </a:lnTo>
                  <a:lnTo>
                    <a:pt x="71" y="63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78" y="62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77" y="55"/>
                  </a:lnTo>
                  <a:lnTo>
                    <a:pt x="77" y="5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8" y="60"/>
                  </a:lnTo>
                  <a:lnTo>
                    <a:pt x="18" y="8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3" name="Freeform 438"/>
            <p:cNvSpPr>
              <a:spLocks/>
            </p:cNvSpPr>
            <p:nvPr/>
          </p:nvSpPr>
          <p:spPr bwMode="auto">
            <a:xfrm>
              <a:off x="3359151" y="3281363"/>
              <a:ext cx="153988" cy="163513"/>
            </a:xfrm>
            <a:custGeom>
              <a:avLst/>
              <a:gdLst>
                <a:gd name="T0" fmla="*/ 0 w 97"/>
                <a:gd name="T1" fmla="*/ 0 h 103"/>
                <a:gd name="T2" fmla="*/ 0 w 97"/>
                <a:gd name="T3" fmla="*/ 103 h 103"/>
                <a:gd name="T4" fmla="*/ 97 w 97"/>
                <a:gd name="T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103">
                  <a:moveTo>
                    <a:pt x="0" y="0"/>
                  </a:moveTo>
                  <a:lnTo>
                    <a:pt x="0" y="103"/>
                  </a:lnTo>
                  <a:lnTo>
                    <a:pt x="97" y="10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4" name="Freeform 439"/>
            <p:cNvSpPr>
              <a:spLocks/>
            </p:cNvSpPr>
            <p:nvPr/>
          </p:nvSpPr>
          <p:spPr bwMode="auto">
            <a:xfrm>
              <a:off x="3525838" y="3194050"/>
              <a:ext cx="153988" cy="250825"/>
            </a:xfrm>
            <a:custGeom>
              <a:avLst/>
              <a:gdLst>
                <a:gd name="T0" fmla="*/ 0 w 97"/>
                <a:gd name="T1" fmla="*/ 0 h 158"/>
                <a:gd name="T2" fmla="*/ 0 w 97"/>
                <a:gd name="T3" fmla="*/ 158 h 158"/>
                <a:gd name="T4" fmla="*/ 97 w 97"/>
                <a:gd name="T5" fmla="*/ 158 h 158"/>
                <a:gd name="T6" fmla="*/ 97 w 97"/>
                <a:gd name="T7" fmla="*/ 55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58">
                  <a:moveTo>
                    <a:pt x="0" y="0"/>
                  </a:moveTo>
                  <a:lnTo>
                    <a:pt x="0" y="158"/>
                  </a:lnTo>
                  <a:lnTo>
                    <a:pt x="97" y="158"/>
                  </a:lnTo>
                  <a:lnTo>
                    <a:pt x="97" y="5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5" name="Freeform 440"/>
            <p:cNvSpPr>
              <a:spLocks/>
            </p:cNvSpPr>
            <p:nvPr/>
          </p:nvSpPr>
          <p:spPr bwMode="auto">
            <a:xfrm>
              <a:off x="3302001" y="3163888"/>
              <a:ext cx="217488" cy="117475"/>
            </a:xfrm>
            <a:custGeom>
              <a:avLst/>
              <a:gdLst>
                <a:gd name="T0" fmla="*/ 137 w 137"/>
                <a:gd name="T1" fmla="*/ 0 h 74"/>
                <a:gd name="T2" fmla="*/ 97 w 137"/>
                <a:gd name="T3" fmla="*/ 52 h 74"/>
                <a:gd name="T4" fmla="*/ 0 w 137"/>
                <a:gd name="T5" fmla="*/ 74 h 74"/>
                <a:gd name="T6" fmla="*/ 37 w 137"/>
                <a:gd name="T7" fmla="*/ 28 h 74"/>
                <a:gd name="T8" fmla="*/ 137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137" y="0"/>
                  </a:moveTo>
                  <a:lnTo>
                    <a:pt x="97" y="52"/>
                  </a:lnTo>
                  <a:lnTo>
                    <a:pt x="0" y="74"/>
                  </a:lnTo>
                  <a:lnTo>
                    <a:pt x="37" y="28"/>
                  </a:lnTo>
                  <a:lnTo>
                    <a:pt x="137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6" name="Freeform 441"/>
            <p:cNvSpPr>
              <a:spLocks/>
            </p:cNvSpPr>
            <p:nvPr/>
          </p:nvSpPr>
          <p:spPr bwMode="auto">
            <a:xfrm>
              <a:off x="3400426" y="3343275"/>
              <a:ext cx="61913" cy="14288"/>
            </a:xfrm>
            <a:custGeom>
              <a:avLst/>
              <a:gdLst>
                <a:gd name="T0" fmla="*/ 39 w 39"/>
                <a:gd name="T1" fmla="*/ 0 h 9"/>
                <a:gd name="T2" fmla="*/ 0 w 39"/>
                <a:gd name="T3" fmla="*/ 2 h 9"/>
                <a:gd name="T4" fmla="*/ 0 w 3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9">
                  <a:moveTo>
                    <a:pt x="39" y="0"/>
                  </a:moveTo>
                  <a:lnTo>
                    <a:pt x="0" y="2"/>
                  </a:lnTo>
                  <a:lnTo>
                    <a:pt x="0" y="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7" name="Freeform 442"/>
            <p:cNvSpPr>
              <a:spLocks/>
            </p:cNvSpPr>
            <p:nvPr/>
          </p:nvSpPr>
          <p:spPr bwMode="auto">
            <a:xfrm>
              <a:off x="3400426" y="3303588"/>
              <a:ext cx="80963" cy="19050"/>
            </a:xfrm>
            <a:custGeom>
              <a:avLst/>
              <a:gdLst>
                <a:gd name="T0" fmla="*/ 51 w 51"/>
                <a:gd name="T1" fmla="*/ 0 h 12"/>
                <a:gd name="T2" fmla="*/ 0 w 51"/>
                <a:gd name="T3" fmla="*/ 5 h 12"/>
                <a:gd name="T4" fmla="*/ 0 w 5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2">
                  <a:moveTo>
                    <a:pt x="51" y="0"/>
                  </a:moveTo>
                  <a:lnTo>
                    <a:pt x="0" y="5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8" name="Freeform 443"/>
            <p:cNvSpPr>
              <a:spLocks/>
            </p:cNvSpPr>
            <p:nvPr/>
          </p:nvSpPr>
          <p:spPr bwMode="auto">
            <a:xfrm>
              <a:off x="3519488" y="3163888"/>
              <a:ext cx="217488" cy="117475"/>
            </a:xfrm>
            <a:custGeom>
              <a:avLst/>
              <a:gdLst>
                <a:gd name="T0" fmla="*/ 0 w 137"/>
                <a:gd name="T1" fmla="*/ 0 h 74"/>
                <a:gd name="T2" fmla="*/ 39 w 137"/>
                <a:gd name="T3" fmla="*/ 52 h 74"/>
                <a:gd name="T4" fmla="*/ 137 w 137"/>
                <a:gd name="T5" fmla="*/ 74 h 74"/>
                <a:gd name="T6" fmla="*/ 99 w 137"/>
                <a:gd name="T7" fmla="*/ 28 h 74"/>
                <a:gd name="T8" fmla="*/ 0 w 137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74">
                  <a:moveTo>
                    <a:pt x="0" y="0"/>
                  </a:moveTo>
                  <a:lnTo>
                    <a:pt x="39" y="52"/>
                  </a:lnTo>
                  <a:lnTo>
                    <a:pt x="137" y="74"/>
                  </a:lnTo>
                  <a:lnTo>
                    <a:pt x="99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9" name="Freeform 444"/>
            <p:cNvSpPr>
              <a:spLocks/>
            </p:cNvSpPr>
            <p:nvPr/>
          </p:nvSpPr>
          <p:spPr bwMode="auto">
            <a:xfrm>
              <a:off x="3844926" y="1873250"/>
              <a:ext cx="152400" cy="279400"/>
            </a:xfrm>
            <a:custGeom>
              <a:avLst/>
              <a:gdLst>
                <a:gd name="T0" fmla="*/ 0 w 96"/>
                <a:gd name="T1" fmla="*/ 0 h 176"/>
                <a:gd name="T2" fmla="*/ 0 w 96"/>
                <a:gd name="T3" fmla="*/ 176 h 176"/>
                <a:gd name="T4" fmla="*/ 90 w 96"/>
                <a:gd name="T5" fmla="*/ 176 h 176"/>
                <a:gd name="T6" fmla="*/ 90 w 96"/>
                <a:gd name="T7" fmla="*/ 79 h 176"/>
                <a:gd name="T8" fmla="*/ 96 w 96"/>
                <a:gd name="T9" fmla="*/ 73 h 176"/>
                <a:gd name="T10" fmla="*/ 96 w 96"/>
                <a:gd name="T11" fmla="*/ 27 h 176"/>
                <a:gd name="T12" fmla="*/ 0 w 96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76">
                  <a:moveTo>
                    <a:pt x="0" y="0"/>
                  </a:moveTo>
                  <a:lnTo>
                    <a:pt x="0" y="176"/>
                  </a:lnTo>
                  <a:lnTo>
                    <a:pt x="90" y="176"/>
                  </a:lnTo>
                  <a:lnTo>
                    <a:pt x="90" y="79"/>
                  </a:lnTo>
                  <a:lnTo>
                    <a:pt x="96" y="73"/>
                  </a:lnTo>
                  <a:lnTo>
                    <a:pt x="96" y="2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0" name="Freeform 445"/>
            <p:cNvSpPr>
              <a:spLocks/>
            </p:cNvSpPr>
            <p:nvPr/>
          </p:nvSpPr>
          <p:spPr bwMode="auto">
            <a:xfrm>
              <a:off x="3678238" y="1873250"/>
              <a:ext cx="152400" cy="279400"/>
            </a:xfrm>
            <a:custGeom>
              <a:avLst/>
              <a:gdLst>
                <a:gd name="T0" fmla="*/ 96 w 96"/>
                <a:gd name="T1" fmla="*/ 0 h 176"/>
                <a:gd name="T2" fmla="*/ 0 w 96"/>
                <a:gd name="T3" fmla="*/ 28 h 176"/>
                <a:gd name="T4" fmla="*/ 0 w 96"/>
                <a:gd name="T5" fmla="*/ 73 h 176"/>
                <a:gd name="T6" fmla="*/ 6 w 96"/>
                <a:gd name="T7" fmla="*/ 79 h 176"/>
                <a:gd name="T8" fmla="*/ 6 w 96"/>
                <a:gd name="T9" fmla="*/ 176 h 176"/>
                <a:gd name="T10" fmla="*/ 96 w 96"/>
                <a:gd name="T11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76">
                  <a:moveTo>
                    <a:pt x="96" y="0"/>
                  </a:moveTo>
                  <a:lnTo>
                    <a:pt x="0" y="28"/>
                  </a:lnTo>
                  <a:lnTo>
                    <a:pt x="0" y="73"/>
                  </a:lnTo>
                  <a:lnTo>
                    <a:pt x="6" y="79"/>
                  </a:lnTo>
                  <a:lnTo>
                    <a:pt x="6" y="176"/>
                  </a:lnTo>
                  <a:lnTo>
                    <a:pt x="96" y="17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1" name="Line 446"/>
            <p:cNvSpPr>
              <a:spLocks noChangeShapeType="1"/>
            </p:cNvSpPr>
            <p:nvPr/>
          </p:nvSpPr>
          <p:spPr bwMode="auto">
            <a:xfrm flipV="1">
              <a:off x="3767138" y="1903413"/>
              <a:ext cx="0" cy="68263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2" name="Freeform 447"/>
            <p:cNvSpPr>
              <a:spLocks/>
            </p:cNvSpPr>
            <p:nvPr/>
          </p:nvSpPr>
          <p:spPr bwMode="auto">
            <a:xfrm>
              <a:off x="3771901" y="1970088"/>
              <a:ext cx="58738" cy="169863"/>
            </a:xfrm>
            <a:custGeom>
              <a:avLst/>
              <a:gdLst>
                <a:gd name="T0" fmla="*/ 0 w 37"/>
                <a:gd name="T1" fmla="*/ 107 h 107"/>
                <a:gd name="T2" fmla="*/ 0 w 37"/>
                <a:gd name="T3" fmla="*/ 6 h 107"/>
                <a:gd name="T4" fmla="*/ 37 w 37"/>
                <a:gd name="T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07">
                  <a:moveTo>
                    <a:pt x="0" y="107"/>
                  </a:moveTo>
                  <a:lnTo>
                    <a:pt x="0" y="6"/>
                  </a:lnTo>
                  <a:lnTo>
                    <a:pt x="37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3" name="Freeform 448"/>
            <p:cNvSpPr>
              <a:spLocks/>
            </p:cNvSpPr>
            <p:nvPr/>
          </p:nvSpPr>
          <p:spPr bwMode="auto">
            <a:xfrm>
              <a:off x="3697288" y="1987550"/>
              <a:ext cx="31750" cy="152400"/>
            </a:xfrm>
            <a:custGeom>
              <a:avLst/>
              <a:gdLst>
                <a:gd name="T0" fmla="*/ 0 w 20"/>
                <a:gd name="T1" fmla="*/ 3 h 96"/>
                <a:gd name="T2" fmla="*/ 20 w 20"/>
                <a:gd name="T3" fmla="*/ 0 h 96"/>
                <a:gd name="T4" fmla="*/ 20 w 20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96">
                  <a:moveTo>
                    <a:pt x="0" y="3"/>
                  </a:moveTo>
                  <a:lnTo>
                    <a:pt x="20" y="0"/>
                  </a:lnTo>
                  <a:lnTo>
                    <a:pt x="20" y="9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4" name="Line 449"/>
            <p:cNvSpPr>
              <a:spLocks noChangeShapeType="1"/>
            </p:cNvSpPr>
            <p:nvPr/>
          </p:nvSpPr>
          <p:spPr bwMode="auto">
            <a:xfrm>
              <a:off x="3724276" y="1916113"/>
              <a:ext cx="0" cy="61913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5" name="Freeform 450"/>
            <p:cNvSpPr>
              <a:spLocks/>
            </p:cNvSpPr>
            <p:nvPr/>
          </p:nvSpPr>
          <p:spPr bwMode="auto">
            <a:xfrm>
              <a:off x="3884613" y="1849438"/>
              <a:ext cx="68263" cy="31750"/>
            </a:xfrm>
            <a:custGeom>
              <a:avLst/>
              <a:gdLst>
                <a:gd name="T0" fmla="*/ 0 w 43"/>
                <a:gd name="T1" fmla="*/ 14 h 20"/>
                <a:gd name="T2" fmla="*/ 0 w 43"/>
                <a:gd name="T3" fmla="*/ 14 h 20"/>
                <a:gd name="T4" fmla="*/ 30 w 43"/>
                <a:gd name="T5" fmla="*/ 0 h 20"/>
                <a:gd name="T6" fmla="*/ 30 w 43"/>
                <a:gd name="T7" fmla="*/ 0 h 20"/>
                <a:gd name="T8" fmla="*/ 35 w 43"/>
                <a:gd name="T9" fmla="*/ 0 h 20"/>
                <a:gd name="T10" fmla="*/ 38 w 43"/>
                <a:gd name="T11" fmla="*/ 0 h 20"/>
                <a:gd name="T12" fmla="*/ 41 w 43"/>
                <a:gd name="T13" fmla="*/ 3 h 20"/>
                <a:gd name="T14" fmla="*/ 43 w 43"/>
                <a:gd name="T15" fmla="*/ 6 h 20"/>
                <a:gd name="T16" fmla="*/ 43 w 43"/>
                <a:gd name="T17" fmla="*/ 6 h 20"/>
                <a:gd name="T18" fmla="*/ 43 w 43"/>
                <a:gd name="T19" fmla="*/ 9 h 20"/>
                <a:gd name="T20" fmla="*/ 40 w 43"/>
                <a:gd name="T21" fmla="*/ 12 h 20"/>
                <a:gd name="T22" fmla="*/ 34 w 43"/>
                <a:gd name="T23" fmla="*/ 16 h 20"/>
                <a:gd name="T24" fmla="*/ 23 w 43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0" y="14"/>
                  </a:moveTo>
                  <a:lnTo>
                    <a:pt x="0" y="1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9"/>
                  </a:lnTo>
                  <a:lnTo>
                    <a:pt x="40" y="12"/>
                  </a:lnTo>
                  <a:lnTo>
                    <a:pt x="34" y="16"/>
                  </a:lnTo>
                  <a:lnTo>
                    <a:pt x="23" y="2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6" name="Freeform 451"/>
            <p:cNvSpPr>
              <a:spLocks/>
            </p:cNvSpPr>
            <p:nvPr/>
          </p:nvSpPr>
          <p:spPr bwMode="auto">
            <a:xfrm>
              <a:off x="3729038" y="1849438"/>
              <a:ext cx="68263" cy="31750"/>
            </a:xfrm>
            <a:custGeom>
              <a:avLst/>
              <a:gdLst>
                <a:gd name="T0" fmla="*/ 20 w 43"/>
                <a:gd name="T1" fmla="*/ 20 h 20"/>
                <a:gd name="T2" fmla="*/ 20 w 43"/>
                <a:gd name="T3" fmla="*/ 20 h 20"/>
                <a:gd name="T4" fmla="*/ 9 w 43"/>
                <a:gd name="T5" fmla="*/ 16 h 20"/>
                <a:gd name="T6" fmla="*/ 3 w 43"/>
                <a:gd name="T7" fmla="*/ 12 h 20"/>
                <a:gd name="T8" fmla="*/ 1 w 43"/>
                <a:gd name="T9" fmla="*/ 9 h 20"/>
                <a:gd name="T10" fmla="*/ 0 w 43"/>
                <a:gd name="T11" fmla="*/ 6 h 20"/>
                <a:gd name="T12" fmla="*/ 0 w 43"/>
                <a:gd name="T13" fmla="*/ 6 h 20"/>
                <a:gd name="T14" fmla="*/ 2 w 43"/>
                <a:gd name="T15" fmla="*/ 3 h 20"/>
                <a:gd name="T16" fmla="*/ 5 w 43"/>
                <a:gd name="T17" fmla="*/ 0 h 20"/>
                <a:gd name="T18" fmla="*/ 9 w 43"/>
                <a:gd name="T19" fmla="*/ 0 h 20"/>
                <a:gd name="T20" fmla="*/ 13 w 43"/>
                <a:gd name="T21" fmla="*/ 0 h 20"/>
                <a:gd name="T22" fmla="*/ 13 w 43"/>
                <a:gd name="T23" fmla="*/ 0 h 20"/>
                <a:gd name="T24" fmla="*/ 43 w 43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0">
                  <a:moveTo>
                    <a:pt x="20" y="20"/>
                  </a:moveTo>
                  <a:lnTo>
                    <a:pt x="20" y="20"/>
                  </a:lnTo>
                  <a:lnTo>
                    <a:pt x="9" y="16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3" y="1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7" name="Freeform 452"/>
            <p:cNvSpPr>
              <a:spLocks/>
            </p:cNvSpPr>
            <p:nvPr/>
          </p:nvSpPr>
          <p:spPr bwMode="auto">
            <a:xfrm>
              <a:off x="3713163" y="1811338"/>
              <a:ext cx="255588" cy="77788"/>
            </a:xfrm>
            <a:custGeom>
              <a:avLst/>
              <a:gdLst>
                <a:gd name="T0" fmla="*/ 146 w 161"/>
                <a:gd name="T1" fmla="*/ 49 h 49"/>
                <a:gd name="T2" fmla="*/ 146 w 161"/>
                <a:gd name="T3" fmla="*/ 49 h 49"/>
                <a:gd name="T4" fmla="*/ 154 w 161"/>
                <a:gd name="T5" fmla="*/ 45 h 49"/>
                <a:gd name="T6" fmla="*/ 154 w 161"/>
                <a:gd name="T7" fmla="*/ 45 h 49"/>
                <a:gd name="T8" fmla="*/ 157 w 161"/>
                <a:gd name="T9" fmla="*/ 43 h 49"/>
                <a:gd name="T10" fmla="*/ 159 w 161"/>
                <a:gd name="T11" fmla="*/ 41 h 49"/>
                <a:gd name="T12" fmla="*/ 160 w 161"/>
                <a:gd name="T13" fmla="*/ 39 h 49"/>
                <a:gd name="T14" fmla="*/ 161 w 161"/>
                <a:gd name="T15" fmla="*/ 36 h 49"/>
                <a:gd name="T16" fmla="*/ 161 w 161"/>
                <a:gd name="T17" fmla="*/ 30 h 49"/>
                <a:gd name="T18" fmla="*/ 159 w 161"/>
                <a:gd name="T19" fmla="*/ 22 h 49"/>
                <a:gd name="T20" fmla="*/ 159 w 161"/>
                <a:gd name="T21" fmla="*/ 22 h 49"/>
                <a:gd name="T22" fmla="*/ 155 w 161"/>
                <a:gd name="T23" fmla="*/ 13 h 49"/>
                <a:gd name="T24" fmla="*/ 151 w 161"/>
                <a:gd name="T25" fmla="*/ 9 h 49"/>
                <a:gd name="T26" fmla="*/ 148 w 161"/>
                <a:gd name="T27" fmla="*/ 5 h 49"/>
                <a:gd name="T28" fmla="*/ 144 w 161"/>
                <a:gd name="T29" fmla="*/ 2 h 49"/>
                <a:gd name="T30" fmla="*/ 140 w 161"/>
                <a:gd name="T31" fmla="*/ 0 h 49"/>
                <a:gd name="T32" fmla="*/ 135 w 161"/>
                <a:gd name="T33" fmla="*/ 0 h 49"/>
                <a:gd name="T34" fmla="*/ 130 w 161"/>
                <a:gd name="T35" fmla="*/ 1 h 49"/>
                <a:gd name="T36" fmla="*/ 95 w 161"/>
                <a:gd name="T37" fmla="*/ 22 h 49"/>
                <a:gd name="T38" fmla="*/ 95 w 161"/>
                <a:gd name="T39" fmla="*/ 22 h 49"/>
                <a:gd name="T40" fmla="*/ 95 w 161"/>
                <a:gd name="T41" fmla="*/ 22 h 49"/>
                <a:gd name="T42" fmla="*/ 95 w 161"/>
                <a:gd name="T43" fmla="*/ 22 h 49"/>
                <a:gd name="T44" fmla="*/ 95 w 161"/>
                <a:gd name="T45" fmla="*/ 24 h 49"/>
                <a:gd name="T46" fmla="*/ 94 w 161"/>
                <a:gd name="T47" fmla="*/ 26 h 49"/>
                <a:gd name="T48" fmla="*/ 94 w 161"/>
                <a:gd name="T49" fmla="*/ 26 h 49"/>
                <a:gd name="T50" fmla="*/ 93 w 161"/>
                <a:gd name="T51" fmla="*/ 24 h 49"/>
                <a:gd name="T52" fmla="*/ 93 w 161"/>
                <a:gd name="T53" fmla="*/ 24 h 49"/>
                <a:gd name="T54" fmla="*/ 91 w 161"/>
                <a:gd name="T55" fmla="*/ 21 h 49"/>
                <a:gd name="T56" fmla="*/ 88 w 161"/>
                <a:gd name="T57" fmla="*/ 19 h 49"/>
                <a:gd name="T58" fmla="*/ 85 w 161"/>
                <a:gd name="T59" fmla="*/ 17 h 49"/>
                <a:gd name="T60" fmla="*/ 80 w 161"/>
                <a:gd name="T61" fmla="*/ 16 h 49"/>
                <a:gd name="T62" fmla="*/ 80 w 161"/>
                <a:gd name="T63" fmla="*/ 16 h 49"/>
                <a:gd name="T64" fmla="*/ 76 w 161"/>
                <a:gd name="T65" fmla="*/ 17 h 49"/>
                <a:gd name="T66" fmla="*/ 73 w 161"/>
                <a:gd name="T67" fmla="*/ 19 h 49"/>
                <a:gd name="T68" fmla="*/ 70 w 161"/>
                <a:gd name="T69" fmla="*/ 21 h 49"/>
                <a:gd name="T70" fmla="*/ 69 w 161"/>
                <a:gd name="T71" fmla="*/ 24 h 49"/>
                <a:gd name="T72" fmla="*/ 69 w 161"/>
                <a:gd name="T73" fmla="*/ 24 h 49"/>
                <a:gd name="T74" fmla="*/ 67 w 161"/>
                <a:gd name="T75" fmla="*/ 26 h 49"/>
                <a:gd name="T76" fmla="*/ 67 w 161"/>
                <a:gd name="T77" fmla="*/ 26 h 49"/>
                <a:gd name="T78" fmla="*/ 66 w 161"/>
                <a:gd name="T79" fmla="*/ 24 h 49"/>
                <a:gd name="T80" fmla="*/ 66 w 161"/>
                <a:gd name="T81" fmla="*/ 22 h 49"/>
                <a:gd name="T82" fmla="*/ 66 w 161"/>
                <a:gd name="T83" fmla="*/ 22 h 49"/>
                <a:gd name="T84" fmla="*/ 66 w 161"/>
                <a:gd name="T85" fmla="*/ 22 h 49"/>
                <a:gd name="T86" fmla="*/ 31 w 161"/>
                <a:gd name="T87" fmla="*/ 1 h 49"/>
                <a:gd name="T88" fmla="*/ 31 w 161"/>
                <a:gd name="T89" fmla="*/ 1 h 49"/>
                <a:gd name="T90" fmla="*/ 26 w 161"/>
                <a:gd name="T91" fmla="*/ 0 h 49"/>
                <a:gd name="T92" fmla="*/ 21 w 161"/>
                <a:gd name="T93" fmla="*/ 0 h 49"/>
                <a:gd name="T94" fmla="*/ 17 w 161"/>
                <a:gd name="T95" fmla="*/ 2 h 49"/>
                <a:gd name="T96" fmla="*/ 13 w 161"/>
                <a:gd name="T97" fmla="*/ 5 h 49"/>
                <a:gd name="T98" fmla="*/ 10 w 161"/>
                <a:gd name="T99" fmla="*/ 9 h 49"/>
                <a:gd name="T100" fmla="*/ 6 w 161"/>
                <a:gd name="T101" fmla="*/ 13 h 49"/>
                <a:gd name="T102" fmla="*/ 2 w 161"/>
                <a:gd name="T103" fmla="*/ 22 h 49"/>
                <a:gd name="T104" fmla="*/ 2 w 161"/>
                <a:gd name="T105" fmla="*/ 22 h 49"/>
                <a:gd name="T106" fmla="*/ 0 w 161"/>
                <a:gd name="T107" fmla="*/ 30 h 49"/>
                <a:gd name="T108" fmla="*/ 0 w 161"/>
                <a:gd name="T109" fmla="*/ 36 h 49"/>
                <a:gd name="T110" fmla="*/ 1 w 161"/>
                <a:gd name="T111" fmla="*/ 39 h 49"/>
                <a:gd name="T112" fmla="*/ 2 w 161"/>
                <a:gd name="T113" fmla="*/ 41 h 49"/>
                <a:gd name="T114" fmla="*/ 5 w 161"/>
                <a:gd name="T115" fmla="*/ 43 h 49"/>
                <a:gd name="T116" fmla="*/ 7 w 161"/>
                <a:gd name="T117" fmla="*/ 45 h 49"/>
                <a:gd name="T118" fmla="*/ 7 w 161"/>
                <a:gd name="T119" fmla="*/ 45 h 49"/>
                <a:gd name="T120" fmla="*/ 15 w 161"/>
                <a:gd name="T12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49">
                  <a:moveTo>
                    <a:pt x="146" y="49"/>
                  </a:moveTo>
                  <a:lnTo>
                    <a:pt x="146" y="49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57" y="43"/>
                  </a:lnTo>
                  <a:lnTo>
                    <a:pt x="159" y="41"/>
                  </a:lnTo>
                  <a:lnTo>
                    <a:pt x="160" y="39"/>
                  </a:lnTo>
                  <a:lnTo>
                    <a:pt x="161" y="36"/>
                  </a:lnTo>
                  <a:lnTo>
                    <a:pt x="161" y="30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55" y="13"/>
                  </a:lnTo>
                  <a:lnTo>
                    <a:pt x="151" y="9"/>
                  </a:lnTo>
                  <a:lnTo>
                    <a:pt x="148" y="5"/>
                  </a:lnTo>
                  <a:lnTo>
                    <a:pt x="144" y="2"/>
                  </a:lnTo>
                  <a:lnTo>
                    <a:pt x="140" y="0"/>
                  </a:lnTo>
                  <a:lnTo>
                    <a:pt x="135" y="0"/>
                  </a:lnTo>
                  <a:lnTo>
                    <a:pt x="130" y="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93" y="24"/>
                  </a:lnTo>
                  <a:lnTo>
                    <a:pt x="93" y="24"/>
                  </a:lnTo>
                  <a:lnTo>
                    <a:pt x="91" y="21"/>
                  </a:lnTo>
                  <a:lnTo>
                    <a:pt x="88" y="19"/>
                  </a:lnTo>
                  <a:lnTo>
                    <a:pt x="85" y="17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6" y="17"/>
                  </a:lnTo>
                  <a:lnTo>
                    <a:pt x="73" y="19"/>
                  </a:lnTo>
                  <a:lnTo>
                    <a:pt x="70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5" y="4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8" name="Freeform 453"/>
            <p:cNvSpPr>
              <a:spLocks/>
            </p:cNvSpPr>
            <p:nvPr/>
          </p:nvSpPr>
          <p:spPr bwMode="auto">
            <a:xfrm>
              <a:off x="3895726" y="3094038"/>
              <a:ext cx="79375" cy="161925"/>
            </a:xfrm>
            <a:custGeom>
              <a:avLst/>
              <a:gdLst>
                <a:gd name="T0" fmla="*/ 27 w 50"/>
                <a:gd name="T1" fmla="*/ 0 h 102"/>
                <a:gd name="T2" fmla="*/ 1 w 50"/>
                <a:gd name="T3" fmla="*/ 77 h 102"/>
                <a:gd name="T4" fmla="*/ 1 w 50"/>
                <a:gd name="T5" fmla="*/ 77 h 102"/>
                <a:gd name="T6" fmla="*/ 0 w 50"/>
                <a:gd name="T7" fmla="*/ 80 h 102"/>
                <a:gd name="T8" fmla="*/ 0 w 50"/>
                <a:gd name="T9" fmla="*/ 85 h 102"/>
                <a:gd name="T10" fmla="*/ 1 w 50"/>
                <a:gd name="T11" fmla="*/ 88 h 102"/>
                <a:gd name="T12" fmla="*/ 3 w 50"/>
                <a:gd name="T13" fmla="*/ 92 h 102"/>
                <a:gd name="T14" fmla="*/ 5 w 50"/>
                <a:gd name="T15" fmla="*/ 95 h 102"/>
                <a:gd name="T16" fmla="*/ 8 w 50"/>
                <a:gd name="T17" fmla="*/ 97 h 102"/>
                <a:gd name="T18" fmla="*/ 11 w 50"/>
                <a:gd name="T19" fmla="*/ 99 h 102"/>
                <a:gd name="T20" fmla="*/ 14 w 50"/>
                <a:gd name="T21" fmla="*/ 101 h 102"/>
                <a:gd name="T22" fmla="*/ 14 w 50"/>
                <a:gd name="T23" fmla="*/ 101 h 102"/>
                <a:gd name="T24" fmla="*/ 20 w 50"/>
                <a:gd name="T25" fmla="*/ 102 h 102"/>
                <a:gd name="T26" fmla="*/ 20 w 50"/>
                <a:gd name="T27" fmla="*/ 102 h 102"/>
                <a:gd name="T28" fmla="*/ 25 w 50"/>
                <a:gd name="T29" fmla="*/ 101 h 102"/>
                <a:gd name="T30" fmla="*/ 30 w 50"/>
                <a:gd name="T31" fmla="*/ 98 h 102"/>
                <a:gd name="T32" fmla="*/ 35 w 50"/>
                <a:gd name="T33" fmla="*/ 94 h 102"/>
                <a:gd name="T34" fmla="*/ 37 w 50"/>
                <a:gd name="T35" fmla="*/ 89 h 102"/>
                <a:gd name="T36" fmla="*/ 50 w 50"/>
                <a:gd name="T37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02">
                  <a:moveTo>
                    <a:pt x="27" y="0"/>
                  </a:move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92"/>
                  </a:lnTo>
                  <a:lnTo>
                    <a:pt x="5" y="95"/>
                  </a:lnTo>
                  <a:lnTo>
                    <a:pt x="8" y="97"/>
                  </a:lnTo>
                  <a:lnTo>
                    <a:pt x="11" y="99"/>
                  </a:lnTo>
                  <a:lnTo>
                    <a:pt x="14" y="101"/>
                  </a:lnTo>
                  <a:lnTo>
                    <a:pt x="14" y="101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25" y="101"/>
                  </a:lnTo>
                  <a:lnTo>
                    <a:pt x="30" y="98"/>
                  </a:lnTo>
                  <a:lnTo>
                    <a:pt x="35" y="94"/>
                  </a:lnTo>
                  <a:lnTo>
                    <a:pt x="37" y="89"/>
                  </a:lnTo>
                  <a:lnTo>
                    <a:pt x="50" y="5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9" name="Freeform 454"/>
            <p:cNvSpPr>
              <a:spLocks/>
            </p:cNvSpPr>
            <p:nvPr/>
          </p:nvSpPr>
          <p:spPr bwMode="auto">
            <a:xfrm>
              <a:off x="4102101" y="3036888"/>
              <a:ext cx="19050" cy="215900"/>
            </a:xfrm>
            <a:custGeom>
              <a:avLst/>
              <a:gdLst>
                <a:gd name="T0" fmla="*/ 0 w 12"/>
                <a:gd name="T1" fmla="*/ 1 h 136"/>
                <a:gd name="T2" fmla="*/ 0 w 12"/>
                <a:gd name="T3" fmla="*/ 130 h 136"/>
                <a:gd name="T4" fmla="*/ 0 w 12"/>
                <a:gd name="T5" fmla="*/ 130 h 136"/>
                <a:gd name="T6" fmla="*/ 1 w 12"/>
                <a:gd name="T7" fmla="*/ 133 h 136"/>
                <a:gd name="T8" fmla="*/ 2 w 12"/>
                <a:gd name="T9" fmla="*/ 135 h 136"/>
                <a:gd name="T10" fmla="*/ 4 w 12"/>
                <a:gd name="T11" fmla="*/ 136 h 136"/>
                <a:gd name="T12" fmla="*/ 6 w 12"/>
                <a:gd name="T13" fmla="*/ 136 h 136"/>
                <a:gd name="T14" fmla="*/ 6 w 12"/>
                <a:gd name="T15" fmla="*/ 136 h 136"/>
                <a:gd name="T16" fmla="*/ 9 w 12"/>
                <a:gd name="T17" fmla="*/ 136 h 136"/>
                <a:gd name="T18" fmla="*/ 11 w 12"/>
                <a:gd name="T19" fmla="*/ 135 h 136"/>
                <a:gd name="T20" fmla="*/ 12 w 12"/>
                <a:gd name="T21" fmla="*/ 133 h 136"/>
                <a:gd name="T22" fmla="*/ 12 w 12"/>
                <a:gd name="T23" fmla="*/ 130 h 136"/>
                <a:gd name="T24" fmla="*/ 12 w 1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36">
                  <a:moveTo>
                    <a:pt x="0" y="1"/>
                  </a:moveTo>
                  <a:lnTo>
                    <a:pt x="0" y="130"/>
                  </a:lnTo>
                  <a:lnTo>
                    <a:pt x="0" y="130"/>
                  </a:lnTo>
                  <a:lnTo>
                    <a:pt x="1" y="133"/>
                  </a:lnTo>
                  <a:lnTo>
                    <a:pt x="2" y="135"/>
                  </a:lnTo>
                  <a:lnTo>
                    <a:pt x="4" y="136"/>
                  </a:lnTo>
                  <a:lnTo>
                    <a:pt x="6" y="136"/>
                  </a:lnTo>
                  <a:lnTo>
                    <a:pt x="6" y="136"/>
                  </a:lnTo>
                  <a:lnTo>
                    <a:pt x="9" y="136"/>
                  </a:lnTo>
                  <a:lnTo>
                    <a:pt x="11" y="135"/>
                  </a:lnTo>
                  <a:lnTo>
                    <a:pt x="12" y="133"/>
                  </a:lnTo>
                  <a:lnTo>
                    <a:pt x="12" y="130"/>
                  </a:lnTo>
                  <a:lnTo>
                    <a:pt x="12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0" name="Freeform 455"/>
            <p:cNvSpPr>
              <a:spLocks/>
            </p:cNvSpPr>
            <p:nvPr/>
          </p:nvSpPr>
          <p:spPr bwMode="auto">
            <a:xfrm>
              <a:off x="4102101" y="2925763"/>
              <a:ext cx="19050" cy="34925"/>
            </a:xfrm>
            <a:custGeom>
              <a:avLst/>
              <a:gdLst>
                <a:gd name="T0" fmla="*/ 12 w 12"/>
                <a:gd name="T1" fmla="*/ 22 h 22"/>
                <a:gd name="T2" fmla="*/ 12 w 12"/>
                <a:gd name="T3" fmla="*/ 6 h 22"/>
                <a:gd name="T4" fmla="*/ 12 w 12"/>
                <a:gd name="T5" fmla="*/ 6 h 22"/>
                <a:gd name="T6" fmla="*/ 12 w 12"/>
                <a:gd name="T7" fmla="*/ 3 h 22"/>
                <a:gd name="T8" fmla="*/ 11 w 12"/>
                <a:gd name="T9" fmla="*/ 1 h 22"/>
                <a:gd name="T10" fmla="*/ 9 w 12"/>
                <a:gd name="T11" fmla="*/ 0 h 22"/>
                <a:gd name="T12" fmla="*/ 6 w 12"/>
                <a:gd name="T13" fmla="*/ 0 h 22"/>
                <a:gd name="T14" fmla="*/ 6 w 12"/>
                <a:gd name="T15" fmla="*/ 0 h 22"/>
                <a:gd name="T16" fmla="*/ 4 w 12"/>
                <a:gd name="T17" fmla="*/ 0 h 22"/>
                <a:gd name="T18" fmla="*/ 2 w 12"/>
                <a:gd name="T19" fmla="*/ 1 h 22"/>
                <a:gd name="T20" fmla="*/ 1 w 12"/>
                <a:gd name="T21" fmla="*/ 3 h 22"/>
                <a:gd name="T22" fmla="*/ 0 w 12"/>
                <a:gd name="T23" fmla="*/ 6 h 22"/>
                <a:gd name="T24" fmla="*/ 0 w 12"/>
                <a:gd name="T2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1" name="Freeform 456"/>
            <p:cNvSpPr>
              <a:spLocks/>
            </p:cNvSpPr>
            <p:nvPr/>
          </p:nvSpPr>
          <p:spPr bwMode="auto">
            <a:xfrm>
              <a:off x="3941763" y="2890838"/>
              <a:ext cx="192088" cy="365125"/>
            </a:xfrm>
            <a:custGeom>
              <a:avLst/>
              <a:gdLst>
                <a:gd name="T0" fmla="*/ 107 w 121"/>
                <a:gd name="T1" fmla="*/ 54 h 230"/>
                <a:gd name="T2" fmla="*/ 79 w 121"/>
                <a:gd name="T3" fmla="*/ 54 h 230"/>
                <a:gd name="T4" fmla="*/ 60 w 121"/>
                <a:gd name="T5" fmla="*/ 15 h 230"/>
                <a:gd name="T6" fmla="*/ 60 w 121"/>
                <a:gd name="T7" fmla="*/ 15 h 230"/>
                <a:gd name="T8" fmla="*/ 58 w 121"/>
                <a:gd name="T9" fmla="*/ 12 h 230"/>
                <a:gd name="T10" fmla="*/ 55 w 121"/>
                <a:gd name="T11" fmla="*/ 9 h 230"/>
                <a:gd name="T12" fmla="*/ 48 w 121"/>
                <a:gd name="T13" fmla="*/ 4 h 230"/>
                <a:gd name="T14" fmla="*/ 38 w 121"/>
                <a:gd name="T15" fmla="*/ 1 h 230"/>
                <a:gd name="T16" fmla="*/ 34 w 121"/>
                <a:gd name="T17" fmla="*/ 0 h 230"/>
                <a:gd name="T18" fmla="*/ 29 w 121"/>
                <a:gd name="T19" fmla="*/ 0 h 230"/>
                <a:gd name="T20" fmla="*/ 29 w 121"/>
                <a:gd name="T21" fmla="*/ 0 h 230"/>
                <a:gd name="T22" fmla="*/ 22 w 121"/>
                <a:gd name="T23" fmla="*/ 1 h 230"/>
                <a:gd name="T24" fmla="*/ 16 w 121"/>
                <a:gd name="T25" fmla="*/ 3 h 230"/>
                <a:gd name="T26" fmla="*/ 11 w 121"/>
                <a:gd name="T27" fmla="*/ 5 h 230"/>
                <a:gd name="T28" fmla="*/ 6 w 121"/>
                <a:gd name="T29" fmla="*/ 8 h 230"/>
                <a:gd name="T30" fmla="*/ 3 w 121"/>
                <a:gd name="T31" fmla="*/ 12 h 230"/>
                <a:gd name="T32" fmla="*/ 2 w 121"/>
                <a:gd name="T33" fmla="*/ 16 h 230"/>
                <a:gd name="T34" fmla="*/ 1 w 121"/>
                <a:gd name="T35" fmla="*/ 19 h 230"/>
                <a:gd name="T36" fmla="*/ 0 w 121"/>
                <a:gd name="T37" fmla="*/ 23 h 230"/>
                <a:gd name="T38" fmla="*/ 0 w 121"/>
                <a:gd name="T39" fmla="*/ 106 h 230"/>
                <a:gd name="T40" fmla="*/ 50 w 121"/>
                <a:gd name="T41" fmla="*/ 219 h 230"/>
                <a:gd name="T42" fmla="*/ 50 w 121"/>
                <a:gd name="T43" fmla="*/ 219 h 230"/>
                <a:gd name="T44" fmla="*/ 53 w 121"/>
                <a:gd name="T45" fmla="*/ 223 h 230"/>
                <a:gd name="T46" fmla="*/ 57 w 121"/>
                <a:gd name="T47" fmla="*/ 227 h 230"/>
                <a:gd name="T48" fmla="*/ 62 w 121"/>
                <a:gd name="T49" fmla="*/ 229 h 230"/>
                <a:gd name="T50" fmla="*/ 67 w 121"/>
                <a:gd name="T51" fmla="*/ 230 h 230"/>
                <a:gd name="T52" fmla="*/ 67 w 121"/>
                <a:gd name="T53" fmla="*/ 230 h 230"/>
                <a:gd name="T54" fmla="*/ 71 w 121"/>
                <a:gd name="T55" fmla="*/ 229 h 230"/>
                <a:gd name="T56" fmla="*/ 74 w 121"/>
                <a:gd name="T57" fmla="*/ 228 h 230"/>
                <a:gd name="T58" fmla="*/ 74 w 121"/>
                <a:gd name="T59" fmla="*/ 228 h 230"/>
                <a:gd name="T60" fmla="*/ 77 w 121"/>
                <a:gd name="T61" fmla="*/ 226 h 230"/>
                <a:gd name="T62" fmla="*/ 80 w 121"/>
                <a:gd name="T63" fmla="*/ 224 h 230"/>
                <a:gd name="T64" fmla="*/ 83 w 121"/>
                <a:gd name="T65" fmla="*/ 221 h 230"/>
                <a:gd name="T66" fmla="*/ 85 w 121"/>
                <a:gd name="T67" fmla="*/ 218 h 230"/>
                <a:gd name="T68" fmla="*/ 86 w 121"/>
                <a:gd name="T69" fmla="*/ 215 h 230"/>
                <a:gd name="T70" fmla="*/ 86 w 121"/>
                <a:gd name="T71" fmla="*/ 210 h 230"/>
                <a:gd name="T72" fmla="*/ 86 w 121"/>
                <a:gd name="T73" fmla="*/ 207 h 230"/>
                <a:gd name="T74" fmla="*/ 85 w 121"/>
                <a:gd name="T75" fmla="*/ 203 h 230"/>
                <a:gd name="T76" fmla="*/ 52 w 121"/>
                <a:gd name="T77" fmla="*/ 129 h 230"/>
                <a:gd name="T78" fmla="*/ 52 w 121"/>
                <a:gd name="T79" fmla="*/ 62 h 230"/>
                <a:gd name="T80" fmla="*/ 63 w 121"/>
                <a:gd name="T81" fmla="*/ 82 h 230"/>
                <a:gd name="T82" fmla="*/ 107 w 121"/>
                <a:gd name="T83" fmla="*/ 82 h 230"/>
                <a:gd name="T84" fmla="*/ 107 w 121"/>
                <a:gd name="T85" fmla="*/ 82 h 230"/>
                <a:gd name="T86" fmla="*/ 112 w 121"/>
                <a:gd name="T87" fmla="*/ 81 h 230"/>
                <a:gd name="T88" fmla="*/ 116 w 121"/>
                <a:gd name="T89" fmla="*/ 78 h 230"/>
                <a:gd name="T90" fmla="*/ 120 w 121"/>
                <a:gd name="T91" fmla="*/ 74 h 230"/>
                <a:gd name="T92" fmla="*/ 121 w 121"/>
                <a:gd name="T93" fmla="*/ 69 h 230"/>
                <a:gd name="T94" fmla="*/ 121 w 121"/>
                <a:gd name="T95" fmla="*/ 69 h 230"/>
                <a:gd name="T96" fmla="*/ 120 w 121"/>
                <a:gd name="T97" fmla="*/ 62 h 230"/>
                <a:gd name="T98" fmla="*/ 116 w 121"/>
                <a:gd name="T99" fmla="*/ 58 h 230"/>
                <a:gd name="T100" fmla="*/ 112 w 121"/>
                <a:gd name="T101" fmla="*/ 55 h 230"/>
                <a:gd name="T102" fmla="*/ 107 w 121"/>
                <a:gd name="T103" fmla="*/ 54 h 230"/>
                <a:gd name="T104" fmla="*/ 107 w 121"/>
                <a:gd name="T105" fmla="*/ 5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230">
                  <a:moveTo>
                    <a:pt x="107" y="54"/>
                  </a:moveTo>
                  <a:lnTo>
                    <a:pt x="79" y="54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58" y="12"/>
                  </a:lnTo>
                  <a:lnTo>
                    <a:pt x="55" y="9"/>
                  </a:lnTo>
                  <a:lnTo>
                    <a:pt x="48" y="4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1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2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106"/>
                  </a:lnTo>
                  <a:lnTo>
                    <a:pt x="50" y="219"/>
                  </a:lnTo>
                  <a:lnTo>
                    <a:pt x="50" y="219"/>
                  </a:lnTo>
                  <a:lnTo>
                    <a:pt x="53" y="223"/>
                  </a:lnTo>
                  <a:lnTo>
                    <a:pt x="57" y="227"/>
                  </a:lnTo>
                  <a:lnTo>
                    <a:pt x="62" y="229"/>
                  </a:lnTo>
                  <a:lnTo>
                    <a:pt x="67" y="230"/>
                  </a:lnTo>
                  <a:lnTo>
                    <a:pt x="67" y="230"/>
                  </a:lnTo>
                  <a:lnTo>
                    <a:pt x="71" y="229"/>
                  </a:lnTo>
                  <a:lnTo>
                    <a:pt x="74" y="228"/>
                  </a:lnTo>
                  <a:lnTo>
                    <a:pt x="74" y="228"/>
                  </a:lnTo>
                  <a:lnTo>
                    <a:pt x="77" y="226"/>
                  </a:lnTo>
                  <a:lnTo>
                    <a:pt x="80" y="224"/>
                  </a:lnTo>
                  <a:lnTo>
                    <a:pt x="83" y="221"/>
                  </a:lnTo>
                  <a:lnTo>
                    <a:pt x="85" y="218"/>
                  </a:lnTo>
                  <a:lnTo>
                    <a:pt x="86" y="215"/>
                  </a:lnTo>
                  <a:lnTo>
                    <a:pt x="86" y="210"/>
                  </a:lnTo>
                  <a:lnTo>
                    <a:pt x="86" y="207"/>
                  </a:lnTo>
                  <a:lnTo>
                    <a:pt x="85" y="203"/>
                  </a:lnTo>
                  <a:lnTo>
                    <a:pt x="52" y="129"/>
                  </a:lnTo>
                  <a:lnTo>
                    <a:pt x="52" y="62"/>
                  </a:lnTo>
                  <a:lnTo>
                    <a:pt x="63" y="82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112" y="81"/>
                  </a:lnTo>
                  <a:lnTo>
                    <a:pt x="116" y="78"/>
                  </a:lnTo>
                  <a:lnTo>
                    <a:pt x="120" y="74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0" y="62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7" y="54"/>
                  </a:lnTo>
                  <a:lnTo>
                    <a:pt x="107" y="5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2" name="Freeform 457"/>
            <p:cNvSpPr>
              <a:spLocks/>
            </p:cNvSpPr>
            <p:nvPr/>
          </p:nvSpPr>
          <p:spPr bwMode="auto">
            <a:xfrm>
              <a:off x="3938588" y="2762250"/>
              <a:ext cx="109538" cy="111125"/>
            </a:xfrm>
            <a:custGeom>
              <a:avLst/>
              <a:gdLst>
                <a:gd name="T0" fmla="*/ 0 w 69"/>
                <a:gd name="T1" fmla="*/ 35 h 70"/>
                <a:gd name="T2" fmla="*/ 0 w 69"/>
                <a:gd name="T3" fmla="*/ 35 h 70"/>
                <a:gd name="T4" fmla="*/ 0 w 69"/>
                <a:gd name="T5" fmla="*/ 28 h 70"/>
                <a:gd name="T6" fmla="*/ 2 w 69"/>
                <a:gd name="T7" fmla="*/ 22 h 70"/>
                <a:gd name="T8" fmla="*/ 5 w 69"/>
                <a:gd name="T9" fmla="*/ 16 h 70"/>
                <a:gd name="T10" fmla="*/ 10 w 69"/>
                <a:gd name="T11" fmla="*/ 11 h 70"/>
                <a:gd name="T12" fmla="*/ 16 w 69"/>
                <a:gd name="T13" fmla="*/ 7 h 70"/>
                <a:gd name="T14" fmla="*/ 21 w 69"/>
                <a:gd name="T15" fmla="*/ 3 h 70"/>
                <a:gd name="T16" fmla="*/ 28 w 69"/>
                <a:gd name="T17" fmla="*/ 1 h 70"/>
                <a:gd name="T18" fmla="*/ 35 w 69"/>
                <a:gd name="T19" fmla="*/ 0 h 70"/>
                <a:gd name="T20" fmla="*/ 35 w 69"/>
                <a:gd name="T21" fmla="*/ 0 h 70"/>
                <a:gd name="T22" fmla="*/ 41 w 69"/>
                <a:gd name="T23" fmla="*/ 1 h 70"/>
                <a:gd name="T24" fmla="*/ 49 w 69"/>
                <a:gd name="T25" fmla="*/ 3 h 70"/>
                <a:gd name="T26" fmla="*/ 54 w 69"/>
                <a:gd name="T27" fmla="*/ 7 h 70"/>
                <a:gd name="T28" fmla="*/ 60 w 69"/>
                <a:gd name="T29" fmla="*/ 11 h 70"/>
                <a:gd name="T30" fmla="*/ 64 w 69"/>
                <a:gd name="T31" fmla="*/ 16 h 70"/>
                <a:gd name="T32" fmla="*/ 67 w 69"/>
                <a:gd name="T33" fmla="*/ 22 h 70"/>
                <a:gd name="T34" fmla="*/ 69 w 69"/>
                <a:gd name="T35" fmla="*/ 28 h 70"/>
                <a:gd name="T36" fmla="*/ 69 w 69"/>
                <a:gd name="T37" fmla="*/ 35 h 70"/>
                <a:gd name="T38" fmla="*/ 69 w 69"/>
                <a:gd name="T39" fmla="*/ 35 h 70"/>
                <a:gd name="T40" fmla="*/ 69 w 69"/>
                <a:gd name="T41" fmla="*/ 43 h 70"/>
                <a:gd name="T42" fmla="*/ 67 w 69"/>
                <a:gd name="T43" fmla="*/ 49 h 70"/>
                <a:gd name="T44" fmla="*/ 64 w 69"/>
                <a:gd name="T45" fmla="*/ 55 h 70"/>
                <a:gd name="T46" fmla="*/ 60 w 69"/>
                <a:gd name="T47" fmla="*/ 60 h 70"/>
                <a:gd name="T48" fmla="*/ 54 w 69"/>
                <a:gd name="T49" fmla="*/ 64 h 70"/>
                <a:gd name="T50" fmla="*/ 49 w 69"/>
                <a:gd name="T51" fmla="*/ 67 h 70"/>
                <a:gd name="T52" fmla="*/ 41 w 69"/>
                <a:gd name="T53" fmla="*/ 69 h 70"/>
                <a:gd name="T54" fmla="*/ 35 w 69"/>
                <a:gd name="T55" fmla="*/ 70 h 70"/>
                <a:gd name="T56" fmla="*/ 35 w 69"/>
                <a:gd name="T57" fmla="*/ 70 h 70"/>
                <a:gd name="T58" fmla="*/ 28 w 69"/>
                <a:gd name="T59" fmla="*/ 69 h 70"/>
                <a:gd name="T60" fmla="*/ 21 w 69"/>
                <a:gd name="T61" fmla="*/ 67 h 70"/>
                <a:gd name="T62" fmla="*/ 16 w 69"/>
                <a:gd name="T63" fmla="*/ 64 h 70"/>
                <a:gd name="T64" fmla="*/ 10 w 69"/>
                <a:gd name="T65" fmla="*/ 60 h 70"/>
                <a:gd name="T66" fmla="*/ 5 w 69"/>
                <a:gd name="T67" fmla="*/ 55 h 70"/>
                <a:gd name="T68" fmla="*/ 2 w 69"/>
                <a:gd name="T69" fmla="*/ 49 h 70"/>
                <a:gd name="T70" fmla="*/ 0 w 69"/>
                <a:gd name="T71" fmla="*/ 43 h 70"/>
                <a:gd name="T72" fmla="*/ 0 w 69"/>
                <a:gd name="T73" fmla="*/ 35 h 70"/>
                <a:gd name="T74" fmla="*/ 0 w 69"/>
                <a:gd name="T75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70">
                  <a:moveTo>
                    <a:pt x="0" y="35"/>
                  </a:moveTo>
                  <a:lnTo>
                    <a:pt x="0" y="35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10" y="11"/>
                  </a:lnTo>
                  <a:lnTo>
                    <a:pt x="16" y="7"/>
                  </a:lnTo>
                  <a:lnTo>
                    <a:pt x="21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9" y="3"/>
                  </a:lnTo>
                  <a:lnTo>
                    <a:pt x="54" y="7"/>
                  </a:lnTo>
                  <a:lnTo>
                    <a:pt x="60" y="11"/>
                  </a:lnTo>
                  <a:lnTo>
                    <a:pt x="64" y="16"/>
                  </a:lnTo>
                  <a:lnTo>
                    <a:pt x="67" y="22"/>
                  </a:lnTo>
                  <a:lnTo>
                    <a:pt x="69" y="2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43"/>
                  </a:lnTo>
                  <a:lnTo>
                    <a:pt x="67" y="49"/>
                  </a:lnTo>
                  <a:lnTo>
                    <a:pt x="64" y="55"/>
                  </a:lnTo>
                  <a:lnTo>
                    <a:pt x="60" y="60"/>
                  </a:lnTo>
                  <a:lnTo>
                    <a:pt x="54" y="64"/>
                  </a:lnTo>
                  <a:lnTo>
                    <a:pt x="49" y="67"/>
                  </a:lnTo>
                  <a:lnTo>
                    <a:pt x="41" y="69"/>
                  </a:lnTo>
                  <a:lnTo>
                    <a:pt x="35" y="70"/>
                  </a:lnTo>
                  <a:lnTo>
                    <a:pt x="35" y="70"/>
                  </a:lnTo>
                  <a:lnTo>
                    <a:pt x="28" y="69"/>
                  </a:lnTo>
                  <a:lnTo>
                    <a:pt x="21" y="67"/>
                  </a:lnTo>
                  <a:lnTo>
                    <a:pt x="16" y="64"/>
                  </a:lnTo>
                  <a:lnTo>
                    <a:pt x="10" y="60"/>
                  </a:lnTo>
                  <a:lnTo>
                    <a:pt x="5" y="55"/>
                  </a:lnTo>
                  <a:lnTo>
                    <a:pt x="2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3" name="Freeform 458"/>
            <p:cNvSpPr>
              <a:spLocks/>
            </p:cNvSpPr>
            <p:nvPr/>
          </p:nvSpPr>
          <p:spPr bwMode="auto">
            <a:xfrm>
              <a:off x="3868738" y="2892425"/>
              <a:ext cx="57150" cy="138113"/>
            </a:xfrm>
            <a:custGeom>
              <a:avLst/>
              <a:gdLst>
                <a:gd name="T0" fmla="*/ 36 w 36"/>
                <a:gd name="T1" fmla="*/ 70 h 87"/>
                <a:gd name="T2" fmla="*/ 36 w 36"/>
                <a:gd name="T3" fmla="*/ 70 h 87"/>
                <a:gd name="T4" fmla="*/ 36 w 36"/>
                <a:gd name="T5" fmla="*/ 73 h 87"/>
                <a:gd name="T6" fmla="*/ 35 w 36"/>
                <a:gd name="T7" fmla="*/ 77 h 87"/>
                <a:gd name="T8" fmla="*/ 33 w 36"/>
                <a:gd name="T9" fmla="*/ 80 h 87"/>
                <a:gd name="T10" fmla="*/ 31 w 36"/>
                <a:gd name="T11" fmla="*/ 82 h 87"/>
                <a:gd name="T12" fmla="*/ 28 w 36"/>
                <a:gd name="T13" fmla="*/ 84 h 87"/>
                <a:gd name="T14" fmla="*/ 25 w 36"/>
                <a:gd name="T15" fmla="*/ 86 h 87"/>
                <a:gd name="T16" fmla="*/ 22 w 36"/>
                <a:gd name="T17" fmla="*/ 87 h 87"/>
                <a:gd name="T18" fmla="*/ 17 w 36"/>
                <a:gd name="T19" fmla="*/ 87 h 87"/>
                <a:gd name="T20" fmla="*/ 17 w 36"/>
                <a:gd name="T21" fmla="*/ 87 h 87"/>
                <a:gd name="T22" fmla="*/ 14 w 36"/>
                <a:gd name="T23" fmla="*/ 87 h 87"/>
                <a:gd name="T24" fmla="*/ 11 w 36"/>
                <a:gd name="T25" fmla="*/ 86 h 87"/>
                <a:gd name="T26" fmla="*/ 8 w 36"/>
                <a:gd name="T27" fmla="*/ 84 h 87"/>
                <a:gd name="T28" fmla="*/ 5 w 36"/>
                <a:gd name="T29" fmla="*/ 82 h 87"/>
                <a:gd name="T30" fmla="*/ 3 w 36"/>
                <a:gd name="T31" fmla="*/ 80 h 87"/>
                <a:gd name="T32" fmla="*/ 1 w 36"/>
                <a:gd name="T33" fmla="*/ 77 h 87"/>
                <a:gd name="T34" fmla="*/ 0 w 36"/>
                <a:gd name="T35" fmla="*/ 73 h 87"/>
                <a:gd name="T36" fmla="*/ 0 w 36"/>
                <a:gd name="T37" fmla="*/ 70 h 87"/>
                <a:gd name="T38" fmla="*/ 0 w 36"/>
                <a:gd name="T39" fmla="*/ 18 h 87"/>
                <a:gd name="T40" fmla="*/ 0 w 36"/>
                <a:gd name="T41" fmla="*/ 18 h 87"/>
                <a:gd name="T42" fmla="*/ 0 w 36"/>
                <a:gd name="T43" fmla="*/ 15 h 87"/>
                <a:gd name="T44" fmla="*/ 1 w 36"/>
                <a:gd name="T45" fmla="*/ 11 h 87"/>
                <a:gd name="T46" fmla="*/ 3 w 36"/>
                <a:gd name="T47" fmla="*/ 8 h 87"/>
                <a:gd name="T48" fmla="*/ 5 w 36"/>
                <a:gd name="T49" fmla="*/ 6 h 87"/>
                <a:gd name="T50" fmla="*/ 8 w 36"/>
                <a:gd name="T51" fmla="*/ 3 h 87"/>
                <a:gd name="T52" fmla="*/ 11 w 36"/>
                <a:gd name="T53" fmla="*/ 2 h 87"/>
                <a:gd name="T54" fmla="*/ 14 w 36"/>
                <a:gd name="T55" fmla="*/ 1 h 87"/>
                <a:gd name="T56" fmla="*/ 17 w 36"/>
                <a:gd name="T57" fmla="*/ 0 h 87"/>
                <a:gd name="T58" fmla="*/ 17 w 36"/>
                <a:gd name="T59" fmla="*/ 0 h 87"/>
                <a:gd name="T60" fmla="*/ 22 w 36"/>
                <a:gd name="T61" fmla="*/ 1 h 87"/>
                <a:gd name="T62" fmla="*/ 25 w 36"/>
                <a:gd name="T63" fmla="*/ 2 h 87"/>
                <a:gd name="T64" fmla="*/ 28 w 36"/>
                <a:gd name="T65" fmla="*/ 3 h 87"/>
                <a:gd name="T66" fmla="*/ 31 w 36"/>
                <a:gd name="T67" fmla="*/ 6 h 87"/>
                <a:gd name="T68" fmla="*/ 33 w 36"/>
                <a:gd name="T69" fmla="*/ 8 h 87"/>
                <a:gd name="T70" fmla="*/ 35 w 36"/>
                <a:gd name="T71" fmla="*/ 11 h 87"/>
                <a:gd name="T72" fmla="*/ 36 w 36"/>
                <a:gd name="T73" fmla="*/ 15 h 87"/>
                <a:gd name="T74" fmla="*/ 36 w 36"/>
                <a:gd name="T75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87">
                  <a:moveTo>
                    <a:pt x="36" y="70"/>
                  </a:moveTo>
                  <a:lnTo>
                    <a:pt x="36" y="70"/>
                  </a:lnTo>
                  <a:lnTo>
                    <a:pt x="36" y="73"/>
                  </a:lnTo>
                  <a:lnTo>
                    <a:pt x="35" y="77"/>
                  </a:lnTo>
                  <a:lnTo>
                    <a:pt x="33" y="80"/>
                  </a:lnTo>
                  <a:lnTo>
                    <a:pt x="31" y="82"/>
                  </a:lnTo>
                  <a:lnTo>
                    <a:pt x="28" y="84"/>
                  </a:lnTo>
                  <a:lnTo>
                    <a:pt x="25" y="86"/>
                  </a:lnTo>
                  <a:lnTo>
                    <a:pt x="22" y="87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11" y="86"/>
                  </a:lnTo>
                  <a:lnTo>
                    <a:pt x="8" y="84"/>
                  </a:lnTo>
                  <a:lnTo>
                    <a:pt x="5" y="82"/>
                  </a:lnTo>
                  <a:lnTo>
                    <a:pt x="3" y="80"/>
                  </a:lnTo>
                  <a:lnTo>
                    <a:pt x="1" y="77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1"/>
                  </a:lnTo>
                  <a:lnTo>
                    <a:pt x="36" y="15"/>
                  </a:lnTo>
                  <a:lnTo>
                    <a:pt x="36" y="1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4" name="Freeform 459"/>
            <p:cNvSpPr>
              <a:spLocks/>
            </p:cNvSpPr>
            <p:nvPr/>
          </p:nvSpPr>
          <p:spPr bwMode="auto">
            <a:xfrm>
              <a:off x="3167063" y="2814638"/>
              <a:ext cx="547688" cy="160338"/>
            </a:xfrm>
            <a:custGeom>
              <a:avLst/>
              <a:gdLst>
                <a:gd name="T0" fmla="*/ 10 w 345"/>
                <a:gd name="T1" fmla="*/ 0 h 101"/>
                <a:gd name="T2" fmla="*/ 10 w 345"/>
                <a:gd name="T3" fmla="*/ 0 h 101"/>
                <a:gd name="T4" fmla="*/ 10 w 345"/>
                <a:gd name="T5" fmla="*/ 37 h 101"/>
                <a:gd name="T6" fmla="*/ 10 w 345"/>
                <a:gd name="T7" fmla="*/ 37 h 101"/>
                <a:gd name="T8" fmla="*/ 0 w 345"/>
                <a:gd name="T9" fmla="*/ 37 h 101"/>
                <a:gd name="T10" fmla="*/ 0 w 345"/>
                <a:gd name="T11" fmla="*/ 58 h 101"/>
                <a:gd name="T12" fmla="*/ 79 w 345"/>
                <a:gd name="T13" fmla="*/ 58 h 101"/>
                <a:gd name="T14" fmla="*/ 79 w 345"/>
                <a:gd name="T15" fmla="*/ 58 h 101"/>
                <a:gd name="T16" fmla="*/ 80 w 345"/>
                <a:gd name="T17" fmla="*/ 67 h 101"/>
                <a:gd name="T18" fmla="*/ 84 w 345"/>
                <a:gd name="T19" fmla="*/ 75 h 101"/>
                <a:gd name="T20" fmla="*/ 88 w 345"/>
                <a:gd name="T21" fmla="*/ 83 h 101"/>
                <a:gd name="T22" fmla="*/ 94 w 345"/>
                <a:gd name="T23" fmla="*/ 89 h 101"/>
                <a:gd name="T24" fmla="*/ 102 w 345"/>
                <a:gd name="T25" fmla="*/ 94 h 101"/>
                <a:gd name="T26" fmla="*/ 109 w 345"/>
                <a:gd name="T27" fmla="*/ 98 h 101"/>
                <a:gd name="T28" fmla="*/ 118 w 345"/>
                <a:gd name="T29" fmla="*/ 100 h 101"/>
                <a:gd name="T30" fmla="*/ 127 w 345"/>
                <a:gd name="T31" fmla="*/ 101 h 101"/>
                <a:gd name="T32" fmla="*/ 127 w 345"/>
                <a:gd name="T33" fmla="*/ 101 h 101"/>
                <a:gd name="T34" fmla="*/ 137 w 345"/>
                <a:gd name="T35" fmla="*/ 100 h 101"/>
                <a:gd name="T36" fmla="*/ 145 w 345"/>
                <a:gd name="T37" fmla="*/ 98 h 101"/>
                <a:gd name="T38" fmla="*/ 153 w 345"/>
                <a:gd name="T39" fmla="*/ 94 h 101"/>
                <a:gd name="T40" fmla="*/ 159 w 345"/>
                <a:gd name="T41" fmla="*/ 89 h 101"/>
                <a:gd name="T42" fmla="*/ 165 w 345"/>
                <a:gd name="T43" fmla="*/ 83 h 101"/>
                <a:gd name="T44" fmla="*/ 170 w 345"/>
                <a:gd name="T45" fmla="*/ 75 h 101"/>
                <a:gd name="T46" fmla="*/ 174 w 345"/>
                <a:gd name="T47" fmla="*/ 67 h 101"/>
                <a:gd name="T48" fmla="*/ 176 w 345"/>
                <a:gd name="T49" fmla="*/ 58 h 101"/>
                <a:gd name="T50" fmla="*/ 345 w 345"/>
                <a:gd name="T51" fmla="*/ 58 h 101"/>
                <a:gd name="T52" fmla="*/ 345 w 345"/>
                <a:gd name="T53" fmla="*/ 44 h 101"/>
                <a:gd name="T54" fmla="*/ 345 w 345"/>
                <a:gd name="T55" fmla="*/ 44 h 101"/>
                <a:gd name="T56" fmla="*/ 318 w 345"/>
                <a:gd name="T57" fmla="*/ 44 h 101"/>
                <a:gd name="T58" fmla="*/ 318 w 345"/>
                <a:gd name="T59" fmla="*/ 44 h 101"/>
                <a:gd name="T60" fmla="*/ 318 w 345"/>
                <a:gd name="T6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5" h="101">
                  <a:moveTo>
                    <a:pt x="10" y="0"/>
                  </a:moveTo>
                  <a:lnTo>
                    <a:pt x="10" y="0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0" y="37"/>
                  </a:lnTo>
                  <a:lnTo>
                    <a:pt x="0" y="58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4" y="75"/>
                  </a:lnTo>
                  <a:lnTo>
                    <a:pt x="88" y="83"/>
                  </a:lnTo>
                  <a:lnTo>
                    <a:pt x="94" y="89"/>
                  </a:lnTo>
                  <a:lnTo>
                    <a:pt x="102" y="94"/>
                  </a:lnTo>
                  <a:lnTo>
                    <a:pt x="109" y="98"/>
                  </a:lnTo>
                  <a:lnTo>
                    <a:pt x="118" y="100"/>
                  </a:lnTo>
                  <a:lnTo>
                    <a:pt x="127" y="101"/>
                  </a:lnTo>
                  <a:lnTo>
                    <a:pt x="127" y="101"/>
                  </a:lnTo>
                  <a:lnTo>
                    <a:pt x="137" y="100"/>
                  </a:lnTo>
                  <a:lnTo>
                    <a:pt x="145" y="98"/>
                  </a:lnTo>
                  <a:lnTo>
                    <a:pt x="153" y="94"/>
                  </a:lnTo>
                  <a:lnTo>
                    <a:pt x="159" y="89"/>
                  </a:lnTo>
                  <a:lnTo>
                    <a:pt x="165" y="83"/>
                  </a:lnTo>
                  <a:lnTo>
                    <a:pt x="170" y="75"/>
                  </a:lnTo>
                  <a:lnTo>
                    <a:pt x="174" y="67"/>
                  </a:lnTo>
                  <a:lnTo>
                    <a:pt x="176" y="58"/>
                  </a:lnTo>
                  <a:lnTo>
                    <a:pt x="345" y="58"/>
                  </a:lnTo>
                  <a:lnTo>
                    <a:pt x="345" y="44"/>
                  </a:lnTo>
                  <a:lnTo>
                    <a:pt x="345" y="44"/>
                  </a:lnTo>
                  <a:lnTo>
                    <a:pt x="318" y="44"/>
                  </a:lnTo>
                  <a:lnTo>
                    <a:pt x="318" y="44"/>
                  </a:lnTo>
                  <a:lnTo>
                    <a:pt x="318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5" name="Freeform 460"/>
            <p:cNvSpPr>
              <a:spLocks/>
            </p:cNvSpPr>
            <p:nvPr/>
          </p:nvSpPr>
          <p:spPr bwMode="auto">
            <a:xfrm>
              <a:off x="3333751" y="2860675"/>
              <a:ext cx="71438" cy="71438"/>
            </a:xfrm>
            <a:custGeom>
              <a:avLst/>
              <a:gdLst>
                <a:gd name="T0" fmla="*/ 22 w 45"/>
                <a:gd name="T1" fmla="*/ 45 h 45"/>
                <a:gd name="T2" fmla="*/ 22 w 45"/>
                <a:gd name="T3" fmla="*/ 45 h 45"/>
                <a:gd name="T4" fmla="*/ 17 w 45"/>
                <a:gd name="T5" fmla="*/ 45 h 45"/>
                <a:gd name="T6" fmla="*/ 13 w 45"/>
                <a:gd name="T7" fmla="*/ 43 h 45"/>
                <a:gd name="T8" fmla="*/ 9 w 45"/>
                <a:gd name="T9" fmla="*/ 41 h 45"/>
                <a:gd name="T10" fmla="*/ 6 w 45"/>
                <a:gd name="T11" fmla="*/ 39 h 45"/>
                <a:gd name="T12" fmla="*/ 3 w 45"/>
                <a:gd name="T13" fmla="*/ 36 h 45"/>
                <a:gd name="T14" fmla="*/ 1 w 45"/>
                <a:gd name="T15" fmla="*/ 32 h 45"/>
                <a:gd name="T16" fmla="*/ 0 w 45"/>
                <a:gd name="T17" fmla="*/ 28 h 45"/>
                <a:gd name="T18" fmla="*/ 0 w 45"/>
                <a:gd name="T19" fmla="*/ 23 h 45"/>
                <a:gd name="T20" fmla="*/ 0 w 45"/>
                <a:gd name="T21" fmla="*/ 23 h 45"/>
                <a:gd name="T22" fmla="*/ 0 w 45"/>
                <a:gd name="T23" fmla="*/ 19 h 45"/>
                <a:gd name="T24" fmla="*/ 1 w 45"/>
                <a:gd name="T25" fmla="*/ 15 h 45"/>
                <a:gd name="T26" fmla="*/ 3 w 45"/>
                <a:gd name="T27" fmla="*/ 10 h 45"/>
                <a:gd name="T28" fmla="*/ 6 w 45"/>
                <a:gd name="T29" fmla="*/ 7 h 45"/>
                <a:gd name="T30" fmla="*/ 9 w 45"/>
                <a:gd name="T31" fmla="*/ 4 h 45"/>
                <a:gd name="T32" fmla="*/ 13 w 45"/>
                <a:gd name="T33" fmla="*/ 2 h 45"/>
                <a:gd name="T34" fmla="*/ 17 w 45"/>
                <a:gd name="T35" fmla="*/ 1 h 45"/>
                <a:gd name="T36" fmla="*/ 22 w 45"/>
                <a:gd name="T37" fmla="*/ 0 h 45"/>
                <a:gd name="T38" fmla="*/ 22 w 45"/>
                <a:gd name="T39" fmla="*/ 0 h 45"/>
                <a:gd name="T40" fmla="*/ 26 w 45"/>
                <a:gd name="T41" fmla="*/ 1 h 45"/>
                <a:gd name="T42" fmla="*/ 30 w 45"/>
                <a:gd name="T43" fmla="*/ 2 h 45"/>
                <a:gd name="T44" fmla="*/ 35 w 45"/>
                <a:gd name="T45" fmla="*/ 4 h 45"/>
                <a:gd name="T46" fmla="*/ 38 w 45"/>
                <a:gd name="T47" fmla="*/ 7 h 45"/>
                <a:gd name="T48" fmla="*/ 41 w 45"/>
                <a:gd name="T49" fmla="*/ 10 h 45"/>
                <a:gd name="T50" fmla="*/ 43 w 45"/>
                <a:gd name="T51" fmla="*/ 15 h 45"/>
                <a:gd name="T52" fmla="*/ 44 w 45"/>
                <a:gd name="T53" fmla="*/ 19 h 45"/>
                <a:gd name="T54" fmla="*/ 45 w 45"/>
                <a:gd name="T55" fmla="*/ 23 h 45"/>
                <a:gd name="T56" fmla="*/ 45 w 45"/>
                <a:gd name="T57" fmla="*/ 23 h 45"/>
                <a:gd name="T58" fmla="*/ 44 w 45"/>
                <a:gd name="T59" fmla="*/ 28 h 45"/>
                <a:gd name="T60" fmla="*/ 43 w 45"/>
                <a:gd name="T61" fmla="*/ 32 h 45"/>
                <a:gd name="T62" fmla="*/ 41 w 45"/>
                <a:gd name="T63" fmla="*/ 36 h 45"/>
                <a:gd name="T64" fmla="*/ 38 w 45"/>
                <a:gd name="T65" fmla="*/ 39 h 45"/>
                <a:gd name="T66" fmla="*/ 35 w 45"/>
                <a:gd name="T67" fmla="*/ 41 h 45"/>
                <a:gd name="T68" fmla="*/ 30 w 45"/>
                <a:gd name="T69" fmla="*/ 43 h 45"/>
                <a:gd name="T70" fmla="*/ 26 w 45"/>
                <a:gd name="T71" fmla="*/ 45 h 45"/>
                <a:gd name="T72" fmla="*/ 22 w 45"/>
                <a:gd name="T73" fmla="*/ 45 h 45"/>
                <a:gd name="T74" fmla="*/ 22 w 45"/>
                <a:gd name="T7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9"/>
                  </a:lnTo>
                  <a:lnTo>
                    <a:pt x="35" y="41"/>
                  </a:lnTo>
                  <a:lnTo>
                    <a:pt x="30" y="43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22" y="4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6" name="Freeform 461"/>
            <p:cNvSpPr>
              <a:spLocks/>
            </p:cNvSpPr>
            <p:nvPr/>
          </p:nvSpPr>
          <p:spPr bwMode="auto">
            <a:xfrm>
              <a:off x="3665538" y="2925763"/>
              <a:ext cx="49213" cy="49213"/>
            </a:xfrm>
            <a:custGeom>
              <a:avLst/>
              <a:gdLst>
                <a:gd name="T0" fmla="*/ 31 w 31"/>
                <a:gd name="T1" fmla="*/ 16 h 31"/>
                <a:gd name="T2" fmla="*/ 31 w 31"/>
                <a:gd name="T3" fmla="*/ 16 h 31"/>
                <a:gd name="T4" fmla="*/ 30 w 31"/>
                <a:gd name="T5" fmla="*/ 19 h 31"/>
                <a:gd name="T6" fmla="*/ 29 w 31"/>
                <a:gd name="T7" fmla="*/ 22 h 31"/>
                <a:gd name="T8" fmla="*/ 26 w 31"/>
                <a:gd name="T9" fmla="*/ 26 h 31"/>
                <a:gd name="T10" fmla="*/ 22 w 31"/>
                <a:gd name="T11" fmla="*/ 30 h 31"/>
                <a:gd name="T12" fmla="*/ 19 w 31"/>
                <a:gd name="T13" fmla="*/ 30 h 31"/>
                <a:gd name="T14" fmla="*/ 16 w 31"/>
                <a:gd name="T15" fmla="*/ 31 h 31"/>
                <a:gd name="T16" fmla="*/ 16 w 31"/>
                <a:gd name="T17" fmla="*/ 31 h 31"/>
                <a:gd name="T18" fmla="*/ 13 w 31"/>
                <a:gd name="T19" fmla="*/ 30 h 31"/>
                <a:gd name="T20" fmla="*/ 10 w 31"/>
                <a:gd name="T21" fmla="*/ 30 h 31"/>
                <a:gd name="T22" fmla="*/ 5 w 31"/>
                <a:gd name="T23" fmla="*/ 26 h 31"/>
                <a:gd name="T24" fmla="*/ 1 w 31"/>
                <a:gd name="T25" fmla="*/ 22 h 31"/>
                <a:gd name="T26" fmla="*/ 0 w 31"/>
                <a:gd name="T27" fmla="*/ 19 h 31"/>
                <a:gd name="T28" fmla="*/ 0 w 31"/>
                <a:gd name="T29" fmla="*/ 16 h 31"/>
                <a:gd name="T30" fmla="*/ 0 w 31"/>
                <a:gd name="T31" fmla="*/ 16 h 31"/>
                <a:gd name="T32" fmla="*/ 0 w 31"/>
                <a:gd name="T33" fmla="*/ 13 h 31"/>
                <a:gd name="T34" fmla="*/ 1 w 31"/>
                <a:gd name="T35" fmla="*/ 10 h 31"/>
                <a:gd name="T36" fmla="*/ 5 w 31"/>
                <a:gd name="T37" fmla="*/ 4 h 31"/>
                <a:gd name="T38" fmla="*/ 10 w 31"/>
                <a:gd name="T39" fmla="*/ 1 h 31"/>
                <a:gd name="T40" fmla="*/ 13 w 31"/>
                <a:gd name="T41" fmla="*/ 0 h 31"/>
                <a:gd name="T42" fmla="*/ 16 w 31"/>
                <a:gd name="T43" fmla="*/ 0 h 31"/>
                <a:gd name="T44" fmla="*/ 16 w 31"/>
                <a:gd name="T45" fmla="*/ 0 h 31"/>
                <a:gd name="T46" fmla="*/ 19 w 31"/>
                <a:gd name="T47" fmla="*/ 0 h 31"/>
                <a:gd name="T48" fmla="*/ 22 w 31"/>
                <a:gd name="T49" fmla="*/ 1 h 31"/>
                <a:gd name="T50" fmla="*/ 26 w 31"/>
                <a:gd name="T51" fmla="*/ 4 h 31"/>
                <a:gd name="T52" fmla="*/ 29 w 31"/>
                <a:gd name="T53" fmla="*/ 10 h 31"/>
                <a:gd name="T54" fmla="*/ 30 w 31"/>
                <a:gd name="T55" fmla="*/ 13 h 31"/>
                <a:gd name="T56" fmla="*/ 31 w 31"/>
                <a:gd name="T57" fmla="*/ 16 h 31"/>
                <a:gd name="T58" fmla="*/ 31 w 31"/>
                <a:gd name="T5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" h="31">
                  <a:moveTo>
                    <a:pt x="31" y="16"/>
                  </a:moveTo>
                  <a:lnTo>
                    <a:pt x="31" y="16"/>
                  </a:lnTo>
                  <a:lnTo>
                    <a:pt x="30" y="19"/>
                  </a:lnTo>
                  <a:lnTo>
                    <a:pt x="29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5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1" y="16"/>
                  </a:lnTo>
                  <a:lnTo>
                    <a:pt x="31" y="1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7" name="Freeform 462"/>
            <p:cNvSpPr>
              <a:spLocks noEditPoints="1"/>
            </p:cNvSpPr>
            <p:nvPr/>
          </p:nvSpPr>
          <p:spPr bwMode="auto">
            <a:xfrm>
              <a:off x="3182938" y="2628900"/>
              <a:ext cx="488950" cy="168275"/>
            </a:xfrm>
            <a:custGeom>
              <a:avLst/>
              <a:gdLst>
                <a:gd name="T0" fmla="*/ 308 w 308"/>
                <a:gd name="T1" fmla="*/ 106 h 106"/>
                <a:gd name="T2" fmla="*/ 308 w 308"/>
                <a:gd name="T3" fmla="*/ 106 h 106"/>
                <a:gd name="T4" fmla="*/ 308 w 308"/>
                <a:gd name="T5" fmla="*/ 42 h 106"/>
                <a:gd name="T6" fmla="*/ 308 w 308"/>
                <a:gd name="T7" fmla="*/ 42 h 106"/>
                <a:gd name="T8" fmla="*/ 306 w 308"/>
                <a:gd name="T9" fmla="*/ 35 h 106"/>
                <a:gd name="T10" fmla="*/ 305 w 308"/>
                <a:gd name="T11" fmla="*/ 28 h 106"/>
                <a:gd name="T12" fmla="*/ 303 w 308"/>
                <a:gd name="T13" fmla="*/ 22 h 106"/>
                <a:gd name="T14" fmla="*/ 300 w 308"/>
                <a:gd name="T15" fmla="*/ 17 h 106"/>
                <a:gd name="T16" fmla="*/ 296 w 308"/>
                <a:gd name="T17" fmla="*/ 12 h 106"/>
                <a:gd name="T18" fmla="*/ 291 w 308"/>
                <a:gd name="T19" fmla="*/ 8 h 106"/>
                <a:gd name="T20" fmla="*/ 284 w 308"/>
                <a:gd name="T21" fmla="*/ 6 h 106"/>
                <a:gd name="T22" fmla="*/ 276 w 308"/>
                <a:gd name="T23" fmla="*/ 4 h 106"/>
                <a:gd name="T24" fmla="*/ 276 w 308"/>
                <a:gd name="T25" fmla="*/ 4 h 106"/>
                <a:gd name="T26" fmla="*/ 254 w 308"/>
                <a:gd name="T27" fmla="*/ 3 h 106"/>
                <a:gd name="T28" fmla="*/ 226 w 308"/>
                <a:gd name="T29" fmla="*/ 1 h 106"/>
                <a:gd name="T30" fmla="*/ 193 w 308"/>
                <a:gd name="T31" fmla="*/ 0 h 106"/>
                <a:gd name="T32" fmla="*/ 153 w 308"/>
                <a:gd name="T33" fmla="*/ 0 h 106"/>
                <a:gd name="T34" fmla="*/ 153 w 308"/>
                <a:gd name="T35" fmla="*/ 0 h 106"/>
                <a:gd name="T36" fmla="*/ 114 w 308"/>
                <a:gd name="T37" fmla="*/ 0 h 106"/>
                <a:gd name="T38" fmla="*/ 80 w 308"/>
                <a:gd name="T39" fmla="*/ 1 h 106"/>
                <a:gd name="T40" fmla="*/ 52 w 308"/>
                <a:gd name="T41" fmla="*/ 3 h 106"/>
                <a:gd name="T42" fmla="*/ 32 w 308"/>
                <a:gd name="T43" fmla="*/ 4 h 106"/>
                <a:gd name="T44" fmla="*/ 32 w 308"/>
                <a:gd name="T45" fmla="*/ 4 h 106"/>
                <a:gd name="T46" fmla="*/ 24 w 308"/>
                <a:gd name="T47" fmla="*/ 6 h 106"/>
                <a:gd name="T48" fmla="*/ 16 w 308"/>
                <a:gd name="T49" fmla="*/ 8 h 106"/>
                <a:gd name="T50" fmla="*/ 11 w 308"/>
                <a:gd name="T51" fmla="*/ 12 h 106"/>
                <a:gd name="T52" fmla="*/ 6 w 308"/>
                <a:gd name="T53" fmla="*/ 17 h 106"/>
                <a:gd name="T54" fmla="*/ 3 w 308"/>
                <a:gd name="T55" fmla="*/ 22 h 106"/>
                <a:gd name="T56" fmla="*/ 1 w 308"/>
                <a:gd name="T57" fmla="*/ 28 h 106"/>
                <a:gd name="T58" fmla="*/ 0 w 308"/>
                <a:gd name="T59" fmla="*/ 35 h 106"/>
                <a:gd name="T60" fmla="*/ 0 w 308"/>
                <a:gd name="T61" fmla="*/ 42 h 106"/>
                <a:gd name="T62" fmla="*/ 0 w 308"/>
                <a:gd name="T63" fmla="*/ 42 h 106"/>
                <a:gd name="T64" fmla="*/ 0 w 308"/>
                <a:gd name="T65" fmla="*/ 106 h 106"/>
                <a:gd name="T66" fmla="*/ 308 w 308"/>
                <a:gd name="T67" fmla="*/ 106 h 106"/>
                <a:gd name="T68" fmla="*/ 223 w 308"/>
                <a:gd name="T69" fmla="*/ 43 h 106"/>
                <a:gd name="T70" fmla="*/ 265 w 308"/>
                <a:gd name="T71" fmla="*/ 43 h 106"/>
                <a:gd name="T72" fmla="*/ 265 w 308"/>
                <a:gd name="T73" fmla="*/ 81 h 106"/>
                <a:gd name="T74" fmla="*/ 223 w 308"/>
                <a:gd name="T75" fmla="*/ 81 h 106"/>
                <a:gd name="T76" fmla="*/ 223 w 308"/>
                <a:gd name="T77" fmla="*/ 43 h 106"/>
                <a:gd name="T78" fmla="*/ 95 w 308"/>
                <a:gd name="T79" fmla="*/ 43 h 106"/>
                <a:gd name="T80" fmla="*/ 137 w 308"/>
                <a:gd name="T81" fmla="*/ 43 h 106"/>
                <a:gd name="T82" fmla="*/ 137 w 308"/>
                <a:gd name="T83" fmla="*/ 81 h 106"/>
                <a:gd name="T84" fmla="*/ 95 w 308"/>
                <a:gd name="T85" fmla="*/ 81 h 106"/>
                <a:gd name="T86" fmla="*/ 95 w 308"/>
                <a:gd name="T87" fmla="*/ 43 h 106"/>
                <a:gd name="T88" fmla="*/ 43 w 308"/>
                <a:gd name="T89" fmla="*/ 43 h 106"/>
                <a:gd name="T90" fmla="*/ 85 w 308"/>
                <a:gd name="T91" fmla="*/ 43 h 106"/>
                <a:gd name="T92" fmla="*/ 85 w 308"/>
                <a:gd name="T93" fmla="*/ 81 h 106"/>
                <a:gd name="T94" fmla="*/ 43 w 308"/>
                <a:gd name="T95" fmla="*/ 81 h 106"/>
                <a:gd name="T96" fmla="*/ 43 w 308"/>
                <a:gd name="T97" fmla="*/ 4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106">
                  <a:moveTo>
                    <a:pt x="308" y="106"/>
                  </a:moveTo>
                  <a:lnTo>
                    <a:pt x="308" y="106"/>
                  </a:lnTo>
                  <a:lnTo>
                    <a:pt x="308" y="42"/>
                  </a:lnTo>
                  <a:lnTo>
                    <a:pt x="308" y="42"/>
                  </a:lnTo>
                  <a:lnTo>
                    <a:pt x="306" y="35"/>
                  </a:lnTo>
                  <a:lnTo>
                    <a:pt x="305" y="28"/>
                  </a:lnTo>
                  <a:lnTo>
                    <a:pt x="303" y="22"/>
                  </a:lnTo>
                  <a:lnTo>
                    <a:pt x="300" y="17"/>
                  </a:lnTo>
                  <a:lnTo>
                    <a:pt x="296" y="12"/>
                  </a:lnTo>
                  <a:lnTo>
                    <a:pt x="291" y="8"/>
                  </a:lnTo>
                  <a:lnTo>
                    <a:pt x="284" y="6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4" y="3"/>
                  </a:lnTo>
                  <a:lnTo>
                    <a:pt x="226" y="1"/>
                  </a:lnTo>
                  <a:lnTo>
                    <a:pt x="19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14" y="0"/>
                  </a:lnTo>
                  <a:lnTo>
                    <a:pt x="80" y="1"/>
                  </a:lnTo>
                  <a:lnTo>
                    <a:pt x="52" y="3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106"/>
                  </a:lnTo>
                  <a:lnTo>
                    <a:pt x="308" y="106"/>
                  </a:lnTo>
                  <a:close/>
                  <a:moveTo>
                    <a:pt x="223" y="43"/>
                  </a:moveTo>
                  <a:lnTo>
                    <a:pt x="265" y="43"/>
                  </a:lnTo>
                  <a:lnTo>
                    <a:pt x="265" y="81"/>
                  </a:lnTo>
                  <a:lnTo>
                    <a:pt x="223" y="81"/>
                  </a:lnTo>
                  <a:lnTo>
                    <a:pt x="223" y="43"/>
                  </a:lnTo>
                  <a:close/>
                  <a:moveTo>
                    <a:pt x="95" y="43"/>
                  </a:moveTo>
                  <a:lnTo>
                    <a:pt x="137" y="43"/>
                  </a:lnTo>
                  <a:lnTo>
                    <a:pt x="137" y="81"/>
                  </a:lnTo>
                  <a:lnTo>
                    <a:pt x="95" y="81"/>
                  </a:lnTo>
                  <a:lnTo>
                    <a:pt x="95" y="43"/>
                  </a:lnTo>
                  <a:close/>
                  <a:moveTo>
                    <a:pt x="43" y="43"/>
                  </a:moveTo>
                  <a:lnTo>
                    <a:pt x="85" y="43"/>
                  </a:lnTo>
                  <a:lnTo>
                    <a:pt x="85" y="81"/>
                  </a:lnTo>
                  <a:lnTo>
                    <a:pt x="43" y="81"/>
                  </a:lnTo>
                  <a:lnTo>
                    <a:pt x="43" y="43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8" name="Freeform 463"/>
            <p:cNvSpPr>
              <a:spLocks/>
            </p:cNvSpPr>
            <p:nvPr/>
          </p:nvSpPr>
          <p:spPr bwMode="auto">
            <a:xfrm>
              <a:off x="4411663" y="3367088"/>
              <a:ext cx="30163" cy="44450"/>
            </a:xfrm>
            <a:custGeom>
              <a:avLst/>
              <a:gdLst>
                <a:gd name="T0" fmla="*/ 19 w 19"/>
                <a:gd name="T1" fmla="*/ 28 h 28"/>
                <a:gd name="T2" fmla="*/ 19 w 19"/>
                <a:gd name="T3" fmla="*/ 28 h 28"/>
                <a:gd name="T4" fmla="*/ 12 w 19"/>
                <a:gd name="T5" fmla="*/ 27 h 28"/>
                <a:gd name="T6" fmla="*/ 6 w 19"/>
                <a:gd name="T7" fmla="*/ 24 h 28"/>
                <a:gd name="T8" fmla="*/ 4 w 19"/>
                <a:gd name="T9" fmla="*/ 22 h 28"/>
                <a:gd name="T10" fmla="*/ 1 w 19"/>
                <a:gd name="T11" fmla="*/ 19 h 28"/>
                <a:gd name="T12" fmla="*/ 0 w 19"/>
                <a:gd name="T13" fmla="*/ 16 h 28"/>
                <a:gd name="T14" fmla="*/ 0 w 19"/>
                <a:gd name="T15" fmla="*/ 13 h 28"/>
                <a:gd name="T16" fmla="*/ 0 w 19"/>
                <a:gd name="T17" fmla="*/ 13 h 28"/>
                <a:gd name="T18" fmla="*/ 0 w 19"/>
                <a:gd name="T19" fmla="*/ 11 h 28"/>
                <a:gd name="T20" fmla="*/ 1 w 19"/>
                <a:gd name="T21" fmla="*/ 8 h 28"/>
                <a:gd name="T22" fmla="*/ 4 w 19"/>
                <a:gd name="T23" fmla="*/ 6 h 28"/>
                <a:gd name="T24" fmla="*/ 6 w 19"/>
                <a:gd name="T25" fmla="*/ 4 h 28"/>
                <a:gd name="T26" fmla="*/ 12 w 19"/>
                <a:gd name="T27" fmla="*/ 1 h 28"/>
                <a:gd name="T28" fmla="*/ 19 w 19"/>
                <a:gd name="T29" fmla="*/ 0 h 28"/>
                <a:gd name="T30" fmla="*/ 19 w 19"/>
                <a:gd name="T3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8">
                  <a:moveTo>
                    <a:pt x="19" y="28"/>
                  </a:moveTo>
                  <a:lnTo>
                    <a:pt x="19" y="28"/>
                  </a:lnTo>
                  <a:lnTo>
                    <a:pt x="12" y="27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28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29" name="Freeform 464"/>
            <p:cNvSpPr>
              <a:spLocks noEditPoints="1"/>
            </p:cNvSpPr>
            <p:nvPr/>
          </p:nvSpPr>
          <p:spPr bwMode="auto">
            <a:xfrm>
              <a:off x="4383088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8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1 w 92"/>
                <a:gd name="T11" fmla="*/ 57 h 94"/>
                <a:gd name="T12" fmla="*/ 8 w 92"/>
                <a:gd name="T13" fmla="*/ 73 h 94"/>
                <a:gd name="T14" fmla="*/ 21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5 w 92"/>
                <a:gd name="T21" fmla="*/ 89 h 94"/>
                <a:gd name="T22" fmla="*/ 79 w 92"/>
                <a:gd name="T23" fmla="*/ 79 h 94"/>
                <a:gd name="T24" fmla="*/ 89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5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40 w 92"/>
                <a:gd name="T41" fmla="*/ 63 h 94"/>
                <a:gd name="T42" fmla="*/ 34 w 92"/>
                <a:gd name="T43" fmla="*/ 59 h 94"/>
                <a:gd name="T44" fmla="*/ 30 w 92"/>
                <a:gd name="T45" fmla="*/ 53 h 94"/>
                <a:gd name="T46" fmla="*/ 29 w 92"/>
                <a:gd name="T47" fmla="*/ 46 h 94"/>
                <a:gd name="T48" fmla="*/ 30 w 92"/>
                <a:gd name="T49" fmla="*/ 43 h 94"/>
                <a:gd name="T50" fmla="*/ 32 w 92"/>
                <a:gd name="T51" fmla="*/ 37 h 94"/>
                <a:gd name="T52" fmla="*/ 37 w 92"/>
                <a:gd name="T53" fmla="*/ 32 h 94"/>
                <a:gd name="T54" fmla="*/ 43 w 92"/>
                <a:gd name="T55" fmla="*/ 30 h 94"/>
                <a:gd name="T56" fmla="*/ 46 w 92"/>
                <a:gd name="T57" fmla="*/ 30 h 94"/>
                <a:gd name="T58" fmla="*/ 53 w 92"/>
                <a:gd name="T59" fmla="*/ 31 h 94"/>
                <a:gd name="T60" fmla="*/ 59 w 92"/>
                <a:gd name="T61" fmla="*/ 34 h 94"/>
                <a:gd name="T62" fmla="*/ 63 w 92"/>
                <a:gd name="T63" fmla="*/ 40 h 94"/>
                <a:gd name="T64" fmla="*/ 64 w 92"/>
                <a:gd name="T65" fmla="*/ 46 h 94"/>
                <a:gd name="T66" fmla="*/ 64 w 92"/>
                <a:gd name="T67" fmla="*/ 50 h 94"/>
                <a:gd name="T68" fmla="*/ 61 w 92"/>
                <a:gd name="T69" fmla="*/ 57 h 94"/>
                <a:gd name="T70" fmla="*/ 56 w 92"/>
                <a:gd name="T71" fmla="*/ 62 h 94"/>
                <a:gd name="T72" fmla="*/ 50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8" y="21"/>
                  </a:lnTo>
                  <a:lnTo>
                    <a:pt x="3" y="29"/>
                  </a:lnTo>
                  <a:lnTo>
                    <a:pt x="1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1" y="57"/>
                  </a:lnTo>
                  <a:lnTo>
                    <a:pt x="3" y="65"/>
                  </a:lnTo>
                  <a:lnTo>
                    <a:pt x="8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8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5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3"/>
                  </a:lnTo>
                  <a:lnTo>
                    <a:pt x="89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5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3" y="64"/>
                  </a:lnTo>
                  <a:lnTo>
                    <a:pt x="40" y="63"/>
                  </a:lnTo>
                  <a:lnTo>
                    <a:pt x="37" y="62"/>
                  </a:lnTo>
                  <a:lnTo>
                    <a:pt x="34" y="59"/>
                  </a:lnTo>
                  <a:lnTo>
                    <a:pt x="32" y="57"/>
                  </a:lnTo>
                  <a:lnTo>
                    <a:pt x="30" y="53"/>
                  </a:lnTo>
                  <a:lnTo>
                    <a:pt x="30" y="50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4" y="34"/>
                  </a:lnTo>
                  <a:lnTo>
                    <a:pt x="37" y="32"/>
                  </a:lnTo>
                  <a:lnTo>
                    <a:pt x="40" y="31"/>
                  </a:lnTo>
                  <a:lnTo>
                    <a:pt x="43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3" y="31"/>
                  </a:lnTo>
                  <a:lnTo>
                    <a:pt x="56" y="32"/>
                  </a:lnTo>
                  <a:lnTo>
                    <a:pt x="59" y="34"/>
                  </a:lnTo>
                  <a:lnTo>
                    <a:pt x="61" y="37"/>
                  </a:lnTo>
                  <a:lnTo>
                    <a:pt x="63" y="40"/>
                  </a:lnTo>
                  <a:lnTo>
                    <a:pt x="64" y="43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4" y="50"/>
                  </a:lnTo>
                  <a:lnTo>
                    <a:pt x="63" y="53"/>
                  </a:lnTo>
                  <a:lnTo>
                    <a:pt x="61" y="57"/>
                  </a:lnTo>
                  <a:lnTo>
                    <a:pt x="59" y="59"/>
                  </a:lnTo>
                  <a:lnTo>
                    <a:pt x="56" y="62"/>
                  </a:lnTo>
                  <a:lnTo>
                    <a:pt x="53" y="63"/>
                  </a:lnTo>
                  <a:lnTo>
                    <a:pt x="50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0" name="Freeform 465"/>
            <p:cNvSpPr>
              <a:spLocks/>
            </p:cNvSpPr>
            <p:nvPr/>
          </p:nvSpPr>
          <p:spPr bwMode="auto">
            <a:xfrm>
              <a:off x="4127501" y="3409950"/>
              <a:ext cx="263525" cy="87313"/>
            </a:xfrm>
            <a:custGeom>
              <a:avLst/>
              <a:gdLst>
                <a:gd name="T0" fmla="*/ 166 w 166"/>
                <a:gd name="T1" fmla="*/ 0 h 55"/>
                <a:gd name="T2" fmla="*/ 143 w 166"/>
                <a:gd name="T3" fmla="*/ 32 h 55"/>
                <a:gd name="T4" fmla="*/ 114 w 166"/>
                <a:gd name="T5" fmla="*/ 26 h 55"/>
                <a:gd name="T6" fmla="*/ 114 w 166"/>
                <a:gd name="T7" fmla="*/ 26 h 55"/>
                <a:gd name="T8" fmla="*/ 93 w 166"/>
                <a:gd name="T9" fmla="*/ 18 h 55"/>
                <a:gd name="T10" fmla="*/ 82 w 166"/>
                <a:gd name="T11" fmla="*/ 14 h 55"/>
                <a:gd name="T12" fmla="*/ 68 w 166"/>
                <a:gd name="T13" fmla="*/ 10 h 55"/>
                <a:gd name="T14" fmla="*/ 55 w 166"/>
                <a:gd name="T15" fmla="*/ 7 h 55"/>
                <a:gd name="T16" fmla="*/ 41 w 166"/>
                <a:gd name="T17" fmla="*/ 4 h 55"/>
                <a:gd name="T18" fmla="*/ 24 w 166"/>
                <a:gd name="T19" fmla="*/ 2 h 55"/>
                <a:gd name="T20" fmla="*/ 8 w 166"/>
                <a:gd name="T21" fmla="*/ 2 h 55"/>
                <a:gd name="T22" fmla="*/ 8 w 166"/>
                <a:gd name="T23" fmla="*/ 20 h 55"/>
                <a:gd name="T24" fmla="*/ 21 w 166"/>
                <a:gd name="T25" fmla="*/ 34 h 55"/>
                <a:gd name="T26" fmla="*/ 21 w 166"/>
                <a:gd name="T27" fmla="*/ 34 h 55"/>
                <a:gd name="T28" fmla="*/ 10 w 166"/>
                <a:gd name="T29" fmla="*/ 40 h 55"/>
                <a:gd name="T30" fmla="*/ 0 w 166"/>
                <a:gd name="T31" fmla="*/ 47 h 55"/>
                <a:gd name="T32" fmla="*/ 10 w 166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5">
                  <a:moveTo>
                    <a:pt x="166" y="0"/>
                  </a:moveTo>
                  <a:lnTo>
                    <a:pt x="143" y="32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93" y="18"/>
                  </a:lnTo>
                  <a:lnTo>
                    <a:pt x="82" y="14"/>
                  </a:lnTo>
                  <a:lnTo>
                    <a:pt x="68" y="10"/>
                  </a:lnTo>
                  <a:lnTo>
                    <a:pt x="55" y="7"/>
                  </a:lnTo>
                  <a:lnTo>
                    <a:pt x="41" y="4"/>
                  </a:lnTo>
                  <a:lnTo>
                    <a:pt x="24" y="2"/>
                  </a:lnTo>
                  <a:lnTo>
                    <a:pt x="8" y="2"/>
                  </a:lnTo>
                  <a:lnTo>
                    <a:pt x="8" y="20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0" y="40"/>
                  </a:lnTo>
                  <a:lnTo>
                    <a:pt x="0" y="47"/>
                  </a:lnTo>
                  <a:lnTo>
                    <a:pt x="10" y="5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1" name="Freeform 466"/>
            <p:cNvSpPr>
              <a:spLocks/>
            </p:cNvSpPr>
            <p:nvPr/>
          </p:nvSpPr>
          <p:spPr bwMode="auto">
            <a:xfrm>
              <a:off x="4319588" y="3362325"/>
              <a:ext cx="212725" cy="134938"/>
            </a:xfrm>
            <a:custGeom>
              <a:avLst/>
              <a:gdLst>
                <a:gd name="T0" fmla="*/ 125 w 134"/>
                <a:gd name="T1" fmla="*/ 85 h 85"/>
                <a:gd name="T2" fmla="*/ 134 w 134"/>
                <a:gd name="T3" fmla="*/ 77 h 85"/>
                <a:gd name="T4" fmla="*/ 134 w 134"/>
                <a:gd name="T5" fmla="*/ 77 h 85"/>
                <a:gd name="T6" fmla="*/ 128 w 134"/>
                <a:gd name="T7" fmla="*/ 72 h 85"/>
                <a:gd name="T8" fmla="*/ 122 w 134"/>
                <a:gd name="T9" fmla="*/ 68 h 85"/>
                <a:gd name="T10" fmla="*/ 116 w 134"/>
                <a:gd name="T11" fmla="*/ 65 h 85"/>
                <a:gd name="T12" fmla="*/ 110 w 134"/>
                <a:gd name="T13" fmla="*/ 62 h 85"/>
                <a:gd name="T14" fmla="*/ 112 w 134"/>
                <a:gd name="T15" fmla="*/ 51 h 85"/>
                <a:gd name="T16" fmla="*/ 53 w 134"/>
                <a:gd name="T17" fmla="*/ 33 h 85"/>
                <a:gd name="T18" fmla="*/ 45 w 134"/>
                <a:gd name="T19" fmla="*/ 15 h 85"/>
                <a:gd name="T20" fmla="*/ 45 w 134"/>
                <a:gd name="T21" fmla="*/ 15 h 85"/>
                <a:gd name="T22" fmla="*/ 44 w 134"/>
                <a:gd name="T23" fmla="*/ 12 h 85"/>
                <a:gd name="T24" fmla="*/ 41 w 134"/>
                <a:gd name="T25" fmla="*/ 9 h 85"/>
                <a:gd name="T26" fmla="*/ 38 w 134"/>
                <a:gd name="T27" fmla="*/ 7 h 85"/>
                <a:gd name="T28" fmla="*/ 35 w 134"/>
                <a:gd name="T29" fmla="*/ 5 h 85"/>
                <a:gd name="T30" fmla="*/ 35 w 134"/>
                <a:gd name="T31" fmla="*/ 5 h 85"/>
                <a:gd name="T32" fmla="*/ 34 w 134"/>
                <a:gd name="T33" fmla="*/ 3 h 85"/>
                <a:gd name="T34" fmla="*/ 32 w 134"/>
                <a:gd name="T35" fmla="*/ 2 h 85"/>
                <a:gd name="T36" fmla="*/ 30 w 134"/>
                <a:gd name="T37" fmla="*/ 1 h 85"/>
                <a:gd name="T38" fmla="*/ 28 w 134"/>
                <a:gd name="T39" fmla="*/ 0 h 85"/>
                <a:gd name="T40" fmla="*/ 0 w 134"/>
                <a:gd name="T4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85">
                  <a:moveTo>
                    <a:pt x="125" y="85"/>
                  </a:moveTo>
                  <a:lnTo>
                    <a:pt x="134" y="77"/>
                  </a:lnTo>
                  <a:lnTo>
                    <a:pt x="134" y="77"/>
                  </a:lnTo>
                  <a:lnTo>
                    <a:pt x="128" y="72"/>
                  </a:lnTo>
                  <a:lnTo>
                    <a:pt x="122" y="68"/>
                  </a:lnTo>
                  <a:lnTo>
                    <a:pt x="116" y="65"/>
                  </a:lnTo>
                  <a:lnTo>
                    <a:pt x="110" y="62"/>
                  </a:lnTo>
                  <a:lnTo>
                    <a:pt x="112" y="51"/>
                  </a:lnTo>
                  <a:lnTo>
                    <a:pt x="53" y="3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2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2" name="Freeform 467"/>
            <p:cNvSpPr>
              <a:spLocks/>
            </p:cNvSpPr>
            <p:nvPr/>
          </p:nvSpPr>
          <p:spPr bwMode="auto">
            <a:xfrm>
              <a:off x="4291013" y="3559175"/>
              <a:ext cx="77788" cy="6350"/>
            </a:xfrm>
            <a:custGeom>
              <a:avLst/>
              <a:gdLst>
                <a:gd name="T0" fmla="*/ 1 w 49"/>
                <a:gd name="T1" fmla="*/ 0 h 4"/>
                <a:gd name="T2" fmla="*/ 1 w 49"/>
                <a:gd name="T3" fmla="*/ 0 h 4"/>
                <a:gd name="T4" fmla="*/ 0 w 49"/>
                <a:gd name="T5" fmla="*/ 4 h 4"/>
                <a:gd name="T6" fmla="*/ 49 w 49"/>
                <a:gd name="T7" fmla="*/ 4 h 4"/>
                <a:gd name="T8" fmla="*/ 49 w 49"/>
                <a:gd name="T9" fmla="*/ 4 h 4"/>
                <a:gd name="T10" fmla="*/ 49 w 49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49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3" name="Freeform 468"/>
            <p:cNvSpPr>
              <a:spLocks noEditPoints="1"/>
            </p:cNvSpPr>
            <p:nvPr/>
          </p:nvSpPr>
          <p:spPr bwMode="auto">
            <a:xfrm>
              <a:off x="4132263" y="3486150"/>
              <a:ext cx="146050" cy="149225"/>
            </a:xfrm>
            <a:custGeom>
              <a:avLst/>
              <a:gdLst>
                <a:gd name="T0" fmla="*/ 46 w 92"/>
                <a:gd name="T1" fmla="*/ 0 h 94"/>
                <a:gd name="T2" fmla="*/ 27 w 92"/>
                <a:gd name="T3" fmla="*/ 4 h 94"/>
                <a:gd name="T4" fmla="*/ 13 w 92"/>
                <a:gd name="T5" fmla="*/ 14 h 94"/>
                <a:gd name="T6" fmla="*/ 3 w 92"/>
                <a:gd name="T7" fmla="*/ 29 h 94"/>
                <a:gd name="T8" fmla="*/ 0 w 92"/>
                <a:gd name="T9" fmla="*/ 46 h 94"/>
                <a:gd name="T10" fmla="*/ 0 w 92"/>
                <a:gd name="T11" fmla="*/ 57 h 94"/>
                <a:gd name="T12" fmla="*/ 7 w 92"/>
                <a:gd name="T13" fmla="*/ 73 h 94"/>
                <a:gd name="T14" fmla="*/ 19 w 92"/>
                <a:gd name="T15" fmla="*/ 85 h 94"/>
                <a:gd name="T16" fmla="*/ 37 w 92"/>
                <a:gd name="T17" fmla="*/ 93 h 94"/>
                <a:gd name="T18" fmla="*/ 46 w 92"/>
                <a:gd name="T19" fmla="*/ 94 h 94"/>
                <a:gd name="T20" fmla="*/ 63 w 92"/>
                <a:gd name="T21" fmla="*/ 89 h 94"/>
                <a:gd name="T22" fmla="*/ 79 w 92"/>
                <a:gd name="T23" fmla="*/ 79 h 94"/>
                <a:gd name="T24" fmla="*/ 88 w 92"/>
                <a:gd name="T25" fmla="*/ 65 h 94"/>
                <a:gd name="T26" fmla="*/ 92 w 92"/>
                <a:gd name="T27" fmla="*/ 46 h 94"/>
                <a:gd name="T28" fmla="*/ 91 w 92"/>
                <a:gd name="T29" fmla="*/ 37 h 94"/>
                <a:gd name="T30" fmla="*/ 84 w 92"/>
                <a:gd name="T31" fmla="*/ 21 h 94"/>
                <a:gd name="T32" fmla="*/ 72 w 92"/>
                <a:gd name="T33" fmla="*/ 8 h 94"/>
                <a:gd name="T34" fmla="*/ 55 w 92"/>
                <a:gd name="T35" fmla="*/ 1 h 94"/>
                <a:gd name="T36" fmla="*/ 46 w 92"/>
                <a:gd name="T37" fmla="*/ 0 h 94"/>
                <a:gd name="T38" fmla="*/ 46 w 92"/>
                <a:gd name="T39" fmla="*/ 64 h 94"/>
                <a:gd name="T40" fmla="*/ 39 w 92"/>
                <a:gd name="T41" fmla="*/ 63 h 94"/>
                <a:gd name="T42" fmla="*/ 33 w 92"/>
                <a:gd name="T43" fmla="*/ 59 h 94"/>
                <a:gd name="T44" fmla="*/ 29 w 92"/>
                <a:gd name="T45" fmla="*/ 53 h 94"/>
                <a:gd name="T46" fmla="*/ 28 w 92"/>
                <a:gd name="T47" fmla="*/ 46 h 94"/>
                <a:gd name="T48" fmla="*/ 28 w 92"/>
                <a:gd name="T49" fmla="*/ 43 h 94"/>
                <a:gd name="T50" fmla="*/ 31 w 92"/>
                <a:gd name="T51" fmla="*/ 37 h 94"/>
                <a:gd name="T52" fmla="*/ 36 w 92"/>
                <a:gd name="T53" fmla="*/ 32 h 94"/>
                <a:gd name="T54" fmla="*/ 42 w 92"/>
                <a:gd name="T55" fmla="*/ 30 h 94"/>
                <a:gd name="T56" fmla="*/ 46 w 92"/>
                <a:gd name="T57" fmla="*/ 30 h 94"/>
                <a:gd name="T58" fmla="*/ 52 w 92"/>
                <a:gd name="T59" fmla="*/ 31 h 94"/>
                <a:gd name="T60" fmla="*/ 58 w 92"/>
                <a:gd name="T61" fmla="*/ 34 h 94"/>
                <a:gd name="T62" fmla="*/ 61 w 92"/>
                <a:gd name="T63" fmla="*/ 40 h 94"/>
                <a:gd name="T64" fmla="*/ 63 w 92"/>
                <a:gd name="T65" fmla="*/ 46 h 94"/>
                <a:gd name="T66" fmla="*/ 62 w 92"/>
                <a:gd name="T67" fmla="*/ 50 h 94"/>
                <a:gd name="T68" fmla="*/ 60 w 92"/>
                <a:gd name="T69" fmla="*/ 57 h 94"/>
                <a:gd name="T70" fmla="*/ 55 w 92"/>
                <a:gd name="T71" fmla="*/ 62 h 94"/>
                <a:gd name="T72" fmla="*/ 49 w 92"/>
                <a:gd name="T73" fmla="*/ 64 h 94"/>
                <a:gd name="T74" fmla="*/ 46 w 92"/>
                <a:gd name="T75" fmla="*/ 6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94">
                  <a:moveTo>
                    <a:pt x="46" y="0"/>
                  </a:moveTo>
                  <a:lnTo>
                    <a:pt x="46" y="0"/>
                  </a:lnTo>
                  <a:lnTo>
                    <a:pt x="37" y="1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57"/>
                  </a:lnTo>
                  <a:lnTo>
                    <a:pt x="3" y="65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5" y="93"/>
                  </a:lnTo>
                  <a:lnTo>
                    <a:pt x="63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88" y="65"/>
                  </a:lnTo>
                  <a:lnTo>
                    <a:pt x="91" y="57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1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3" y="4"/>
                  </a:lnTo>
                  <a:lnTo>
                    <a:pt x="55" y="1"/>
                  </a:lnTo>
                  <a:lnTo>
                    <a:pt x="46" y="0"/>
                  </a:lnTo>
                  <a:lnTo>
                    <a:pt x="46" y="0"/>
                  </a:lnTo>
                  <a:close/>
                  <a:moveTo>
                    <a:pt x="46" y="64"/>
                  </a:moveTo>
                  <a:lnTo>
                    <a:pt x="46" y="64"/>
                  </a:lnTo>
                  <a:lnTo>
                    <a:pt x="42" y="64"/>
                  </a:lnTo>
                  <a:lnTo>
                    <a:pt x="39" y="63"/>
                  </a:lnTo>
                  <a:lnTo>
                    <a:pt x="36" y="62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29" y="53"/>
                  </a:lnTo>
                  <a:lnTo>
                    <a:pt x="28" y="50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3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6" y="32"/>
                  </a:lnTo>
                  <a:lnTo>
                    <a:pt x="39" y="31"/>
                  </a:lnTo>
                  <a:lnTo>
                    <a:pt x="42" y="30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9" y="30"/>
                  </a:lnTo>
                  <a:lnTo>
                    <a:pt x="52" y="31"/>
                  </a:lnTo>
                  <a:lnTo>
                    <a:pt x="55" y="32"/>
                  </a:lnTo>
                  <a:lnTo>
                    <a:pt x="58" y="34"/>
                  </a:lnTo>
                  <a:lnTo>
                    <a:pt x="60" y="37"/>
                  </a:lnTo>
                  <a:lnTo>
                    <a:pt x="61" y="40"/>
                  </a:lnTo>
                  <a:lnTo>
                    <a:pt x="62" y="43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2" y="50"/>
                  </a:lnTo>
                  <a:lnTo>
                    <a:pt x="61" y="53"/>
                  </a:lnTo>
                  <a:lnTo>
                    <a:pt x="60" y="57"/>
                  </a:lnTo>
                  <a:lnTo>
                    <a:pt x="58" y="59"/>
                  </a:lnTo>
                  <a:lnTo>
                    <a:pt x="55" y="62"/>
                  </a:lnTo>
                  <a:lnTo>
                    <a:pt x="52" y="63"/>
                  </a:lnTo>
                  <a:lnTo>
                    <a:pt x="49" y="64"/>
                  </a:lnTo>
                  <a:lnTo>
                    <a:pt x="46" y="64"/>
                  </a:lnTo>
                  <a:lnTo>
                    <a:pt x="46" y="64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4" name="Freeform 469"/>
            <p:cNvSpPr>
              <a:spLocks/>
            </p:cNvSpPr>
            <p:nvPr/>
          </p:nvSpPr>
          <p:spPr bwMode="auto">
            <a:xfrm>
              <a:off x="4324351" y="2786063"/>
              <a:ext cx="95250" cy="103188"/>
            </a:xfrm>
            <a:custGeom>
              <a:avLst/>
              <a:gdLst>
                <a:gd name="T0" fmla="*/ 60 w 60"/>
                <a:gd name="T1" fmla="*/ 50 h 65"/>
                <a:gd name="T2" fmla="*/ 60 w 60"/>
                <a:gd name="T3" fmla="*/ 50 h 65"/>
                <a:gd name="T4" fmla="*/ 54 w 60"/>
                <a:gd name="T5" fmla="*/ 56 h 65"/>
                <a:gd name="T6" fmla="*/ 48 w 60"/>
                <a:gd name="T7" fmla="*/ 60 h 65"/>
                <a:gd name="T8" fmla="*/ 40 w 60"/>
                <a:gd name="T9" fmla="*/ 64 h 65"/>
                <a:gd name="T10" fmla="*/ 32 w 60"/>
                <a:gd name="T11" fmla="*/ 65 h 65"/>
                <a:gd name="T12" fmla="*/ 32 w 60"/>
                <a:gd name="T13" fmla="*/ 65 h 65"/>
                <a:gd name="T14" fmla="*/ 26 w 60"/>
                <a:gd name="T15" fmla="*/ 65 h 65"/>
                <a:gd name="T16" fmla="*/ 19 w 60"/>
                <a:gd name="T17" fmla="*/ 63 h 65"/>
                <a:gd name="T18" fmla="*/ 14 w 60"/>
                <a:gd name="T19" fmla="*/ 59 h 65"/>
                <a:gd name="T20" fmla="*/ 9 w 60"/>
                <a:gd name="T21" fmla="*/ 55 h 65"/>
                <a:gd name="T22" fmla="*/ 5 w 60"/>
                <a:gd name="T23" fmla="*/ 50 h 65"/>
                <a:gd name="T24" fmla="*/ 2 w 60"/>
                <a:gd name="T25" fmla="*/ 45 h 65"/>
                <a:gd name="T26" fmla="*/ 0 w 60"/>
                <a:gd name="T27" fmla="*/ 39 h 65"/>
                <a:gd name="T28" fmla="*/ 0 w 60"/>
                <a:gd name="T29" fmla="*/ 33 h 65"/>
                <a:gd name="T30" fmla="*/ 0 w 60"/>
                <a:gd name="T31" fmla="*/ 33 h 65"/>
                <a:gd name="T32" fmla="*/ 0 w 60"/>
                <a:gd name="T33" fmla="*/ 26 h 65"/>
                <a:gd name="T34" fmla="*/ 2 w 60"/>
                <a:gd name="T35" fmla="*/ 19 h 65"/>
                <a:gd name="T36" fmla="*/ 5 w 60"/>
                <a:gd name="T37" fmla="*/ 14 h 65"/>
                <a:gd name="T38" fmla="*/ 9 w 60"/>
                <a:gd name="T39" fmla="*/ 9 h 65"/>
                <a:gd name="T40" fmla="*/ 14 w 60"/>
                <a:gd name="T41" fmla="*/ 5 h 65"/>
                <a:gd name="T42" fmla="*/ 19 w 60"/>
                <a:gd name="T43" fmla="*/ 2 h 65"/>
                <a:gd name="T44" fmla="*/ 26 w 60"/>
                <a:gd name="T45" fmla="*/ 0 h 65"/>
                <a:gd name="T46" fmla="*/ 32 w 60"/>
                <a:gd name="T47" fmla="*/ 0 h 65"/>
                <a:gd name="T48" fmla="*/ 32 w 60"/>
                <a:gd name="T49" fmla="*/ 0 h 65"/>
                <a:gd name="T50" fmla="*/ 39 w 60"/>
                <a:gd name="T51" fmla="*/ 1 h 65"/>
                <a:gd name="T52" fmla="*/ 45 w 60"/>
                <a:gd name="T53" fmla="*/ 2 h 65"/>
                <a:gd name="T54" fmla="*/ 51 w 60"/>
                <a:gd name="T55" fmla="*/ 6 h 65"/>
                <a:gd name="T56" fmla="*/ 55 w 60"/>
                <a:gd name="T5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65">
                  <a:moveTo>
                    <a:pt x="60" y="50"/>
                  </a:moveTo>
                  <a:lnTo>
                    <a:pt x="60" y="50"/>
                  </a:lnTo>
                  <a:lnTo>
                    <a:pt x="54" y="56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6" y="65"/>
                  </a:lnTo>
                  <a:lnTo>
                    <a:pt x="19" y="63"/>
                  </a:lnTo>
                  <a:lnTo>
                    <a:pt x="14" y="59"/>
                  </a:lnTo>
                  <a:lnTo>
                    <a:pt x="9" y="55"/>
                  </a:lnTo>
                  <a:lnTo>
                    <a:pt x="5" y="50"/>
                  </a:lnTo>
                  <a:lnTo>
                    <a:pt x="2" y="45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2" y="19"/>
                  </a:lnTo>
                  <a:lnTo>
                    <a:pt x="5" y="14"/>
                  </a:lnTo>
                  <a:lnTo>
                    <a:pt x="9" y="9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9" y="1"/>
                  </a:lnTo>
                  <a:lnTo>
                    <a:pt x="45" y="2"/>
                  </a:lnTo>
                  <a:lnTo>
                    <a:pt x="51" y="6"/>
                  </a:lnTo>
                  <a:lnTo>
                    <a:pt x="55" y="1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5" name="Freeform 470"/>
            <p:cNvSpPr>
              <a:spLocks/>
            </p:cNvSpPr>
            <p:nvPr/>
          </p:nvSpPr>
          <p:spPr bwMode="auto">
            <a:xfrm>
              <a:off x="4283076" y="2744788"/>
              <a:ext cx="180975" cy="184150"/>
            </a:xfrm>
            <a:custGeom>
              <a:avLst/>
              <a:gdLst>
                <a:gd name="T0" fmla="*/ 110 w 114"/>
                <a:gd name="T1" fmla="*/ 33 h 116"/>
                <a:gd name="T2" fmla="*/ 110 w 114"/>
                <a:gd name="T3" fmla="*/ 33 h 116"/>
                <a:gd name="T4" fmla="*/ 107 w 114"/>
                <a:gd name="T5" fmla="*/ 27 h 116"/>
                <a:gd name="T6" fmla="*/ 102 w 114"/>
                <a:gd name="T7" fmla="*/ 20 h 116"/>
                <a:gd name="T8" fmla="*/ 96 w 114"/>
                <a:gd name="T9" fmla="*/ 14 h 116"/>
                <a:gd name="T10" fmla="*/ 90 w 114"/>
                <a:gd name="T11" fmla="*/ 9 h 116"/>
                <a:gd name="T12" fmla="*/ 82 w 114"/>
                <a:gd name="T13" fmla="*/ 5 h 116"/>
                <a:gd name="T14" fmla="*/ 75 w 114"/>
                <a:gd name="T15" fmla="*/ 2 h 116"/>
                <a:gd name="T16" fmla="*/ 67 w 114"/>
                <a:gd name="T17" fmla="*/ 1 h 116"/>
                <a:gd name="T18" fmla="*/ 58 w 114"/>
                <a:gd name="T19" fmla="*/ 0 h 116"/>
                <a:gd name="T20" fmla="*/ 58 w 114"/>
                <a:gd name="T21" fmla="*/ 0 h 116"/>
                <a:gd name="T22" fmla="*/ 46 w 114"/>
                <a:gd name="T23" fmla="*/ 1 h 116"/>
                <a:gd name="T24" fmla="*/ 35 w 114"/>
                <a:gd name="T25" fmla="*/ 5 h 116"/>
                <a:gd name="T26" fmla="*/ 26 w 114"/>
                <a:gd name="T27" fmla="*/ 10 h 116"/>
                <a:gd name="T28" fmla="*/ 18 w 114"/>
                <a:gd name="T29" fmla="*/ 18 h 116"/>
                <a:gd name="T30" fmla="*/ 10 w 114"/>
                <a:gd name="T31" fmla="*/ 26 h 116"/>
                <a:gd name="T32" fmla="*/ 4 w 114"/>
                <a:gd name="T33" fmla="*/ 36 h 116"/>
                <a:gd name="T34" fmla="*/ 1 w 114"/>
                <a:gd name="T35" fmla="*/ 46 h 116"/>
                <a:gd name="T36" fmla="*/ 0 w 114"/>
                <a:gd name="T37" fmla="*/ 59 h 116"/>
                <a:gd name="T38" fmla="*/ 0 w 114"/>
                <a:gd name="T39" fmla="*/ 59 h 116"/>
                <a:gd name="T40" fmla="*/ 1 w 114"/>
                <a:gd name="T41" fmla="*/ 70 h 116"/>
                <a:gd name="T42" fmla="*/ 4 w 114"/>
                <a:gd name="T43" fmla="*/ 81 h 116"/>
                <a:gd name="T44" fmla="*/ 10 w 114"/>
                <a:gd name="T45" fmla="*/ 91 h 116"/>
                <a:gd name="T46" fmla="*/ 18 w 114"/>
                <a:gd name="T47" fmla="*/ 99 h 116"/>
                <a:gd name="T48" fmla="*/ 26 w 114"/>
                <a:gd name="T49" fmla="*/ 106 h 116"/>
                <a:gd name="T50" fmla="*/ 35 w 114"/>
                <a:gd name="T51" fmla="*/ 112 h 116"/>
                <a:gd name="T52" fmla="*/ 46 w 114"/>
                <a:gd name="T53" fmla="*/ 115 h 116"/>
                <a:gd name="T54" fmla="*/ 58 w 114"/>
                <a:gd name="T55" fmla="*/ 116 h 116"/>
                <a:gd name="T56" fmla="*/ 58 w 114"/>
                <a:gd name="T57" fmla="*/ 116 h 116"/>
                <a:gd name="T58" fmla="*/ 68 w 114"/>
                <a:gd name="T59" fmla="*/ 115 h 116"/>
                <a:gd name="T60" fmla="*/ 77 w 114"/>
                <a:gd name="T61" fmla="*/ 113 h 116"/>
                <a:gd name="T62" fmla="*/ 86 w 114"/>
                <a:gd name="T63" fmla="*/ 109 h 116"/>
                <a:gd name="T64" fmla="*/ 94 w 114"/>
                <a:gd name="T65" fmla="*/ 104 h 116"/>
                <a:gd name="T66" fmla="*/ 100 w 114"/>
                <a:gd name="T67" fmla="*/ 98 h 116"/>
                <a:gd name="T68" fmla="*/ 106 w 114"/>
                <a:gd name="T69" fmla="*/ 92 h 116"/>
                <a:gd name="T70" fmla="*/ 110 w 114"/>
                <a:gd name="T71" fmla="*/ 83 h 116"/>
                <a:gd name="T72" fmla="*/ 114 w 114"/>
                <a:gd name="T73" fmla="*/ 7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4" h="116">
                  <a:moveTo>
                    <a:pt x="110" y="33"/>
                  </a:moveTo>
                  <a:lnTo>
                    <a:pt x="110" y="33"/>
                  </a:lnTo>
                  <a:lnTo>
                    <a:pt x="107" y="27"/>
                  </a:lnTo>
                  <a:lnTo>
                    <a:pt x="102" y="20"/>
                  </a:lnTo>
                  <a:lnTo>
                    <a:pt x="96" y="14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8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70"/>
                  </a:lnTo>
                  <a:lnTo>
                    <a:pt x="4" y="81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8" y="115"/>
                  </a:lnTo>
                  <a:lnTo>
                    <a:pt x="77" y="113"/>
                  </a:lnTo>
                  <a:lnTo>
                    <a:pt x="86" y="109"/>
                  </a:lnTo>
                  <a:lnTo>
                    <a:pt x="94" y="104"/>
                  </a:lnTo>
                  <a:lnTo>
                    <a:pt x="100" y="98"/>
                  </a:lnTo>
                  <a:lnTo>
                    <a:pt x="106" y="92"/>
                  </a:lnTo>
                  <a:lnTo>
                    <a:pt x="110" y="83"/>
                  </a:lnTo>
                  <a:lnTo>
                    <a:pt x="114" y="7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6" name="Freeform 471"/>
            <p:cNvSpPr>
              <a:spLocks/>
            </p:cNvSpPr>
            <p:nvPr/>
          </p:nvSpPr>
          <p:spPr bwMode="auto">
            <a:xfrm>
              <a:off x="4625976" y="2789238"/>
              <a:ext cx="104775" cy="100013"/>
            </a:xfrm>
            <a:custGeom>
              <a:avLst/>
              <a:gdLst>
                <a:gd name="T0" fmla="*/ 44 w 66"/>
                <a:gd name="T1" fmla="*/ 0 h 63"/>
                <a:gd name="T2" fmla="*/ 44 w 66"/>
                <a:gd name="T3" fmla="*/ 0 h 63"/>
                <a:gd name="T4" fmla="*/ 49 w 66"/>
                <a:gd name="T5" fmla="*/ 2 h 63"/>
                <a:gd name="T6" fmla="*/ 53 w 66"/>
                <a:gd name="T7" fmla="*/ 4 h 63"/>
                <a:gd name="T8" fmla="*/ 57 w 66"/>
                <a:gd name="T9" fmla="*/ 7 h 63"/>
                <a:gd name="T10" fmla="*/ 60 w 66"/>
                <a:gd name="T11" fmla="*/ 11 h 63"/>
                <a:gd name="T12" fmla="*/ 62 w 66"/>
                <a:gd name="T13" fmla="*/ 15 h 63"/>
                <a:gd name="T14" fmla="*/ 64 w 66"/>
                <a:gd name="T15" fmla="*/ 20 h 63"/>
                <a:gd name="T16" fmla="*/ 65 w 66"/>
                <a:gd name="T17" fmla="*/ 25 h 63"/>
                <a:gd name="T18" fmla="*/ 66 w 66"/>
                <a:gd name="T19" fmla="*/ 31 h 63"/>
                <a:gd name="T20" fmla="*/ 66 w 66"/>
                <a:gd name="T21" fmla="*/ 31 h 63"/>
                <a:gd name="T22" fmla="*/ 65 w 66"/>
                <a:gd name="T23" fmla="*/ 37 h 63"/>
                <a:gd name="T24" fmla="*/ 63 w 66"/>
                <a:gd name="T25" fmla="*/ 43 h 63"/>
                <a:gd name="T26" fmla="*/ 60 w 66"/>
                <a:gd name="T27" fmla="*/ 48 h 63"/>
                <a:gd name="T28" fmla="*/ 57 w 66"/>
                <a:gd name="T29" fmla="*/ 53 h 63"/>
                <a:gd name="T30" fmla="*/ 52 w 66"/>
                <a:gd name="T31" fmla="*/ 57 h 63"/>
                <a:gd name="T32" fmla="*/ 45 w 66"/>
                <a:gd name="T33" fmla="*/ 61 h 63"/>
                <a:gd name="T34" fmla="*/ 39 w 66"/>
                <a:gd name="T35" fmla="*/ 63 h 63"/>
                <a:gd name="T36" fmla="*/ 33 w 66"/>
                <a:gd name="T37" fmla="*/ 63 h 63"/>
                <a:gd name="T38" fmla="*/ 33 w 66"/>
                <a:gd name="T39" fmla="*/ 63 h 63"/>
                <a:gd name="T40" fmla="*/ 27 w 66"/>
                <a:gd name="T41" fmla="*/ 63 h 63"/>
                <a:gd name="T42" fmla="*/ 21 w 66"/>
                <a:gd name="T43" fmla="*/ 61 h 63"/>
                <a:gd name="T44" fmla="*/ 15 w 66"/>
                <a:gd name="T45" fmla="*/ 57 h 63"/>
                <a:gd name="T46" fmla="*/ 10 w 66"/>
                <a:gd name="T47" fmla="*/ 53 h 63"/>
                <a:gd name="T48" fmla="*/ 6 w 66"/>
                <a:gd name="T49" fmla="*/ 48 h 63"/>
                <a:gd name="T50" fmla="*/ 3 w 66"/>
                <a:gd name="T51" fmla="*/ 43 h 63"/>
                <a:gd name="T52" fmla="*/ 1 w 66"/>
                <a:gd name="T53" fmla="*/ 37 h 63"/>
                <a:gd name="T54" fmla="*/ 0 w 66"/>
                <a:gd name="T55" fmla="*/ 31 h 63"/>
                <a:gd name="T56" fmla="*/ 0 w 66"/>
                <a:gd name="T57" fmla="*/ 31 h 63"/>
                <a:gd name="T58" fmla="*/ 1 w 66"/>
                <a:gd name="T59" fmla="*/ 26 h 63"/>
                <a:gd name="T60" fmla="*/ 2 w 66"/>
                <a:gd name="T61" fmla="*/ 21 h 63"/>
                <a:gd name="T62" fmla="*/ 5 w 66"/>
                <a:gd name="T63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63">
                  <a:moveTo>
                    <a:pt x="44" y="0"/>
                  </a:moveTo>
                  <a:lnTo>
                    <a:pt x="44" y="0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60" y="11"/>
                  </a:lnTo>
                  <a:lnTo>
                    <a:pt x="62" y="15"/>
                  </a:lnTo>
                  <a:lnTo>
                    <a:pt x="64" y="20"/>
                  </a:lnTo>
                  <a:lnTo>
                    <a:pt x="65" y="25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3" y="43"/>
                  </a:lnTo>
                  <a:lnTo>
                    <a:pt x="60" y="48"/>
                  </a:lnTo>
                  <a:lnTo>
                    <a:pt x="57" y="53"/>
                  </a:lnTo>
                  <a:lnTo>
                    <a:pt x="52" y="57"/>
                  </a:lnTo>
                  <a:lnTo>
                    <a:pt x="45" y="61"/>
                  </a:lnTo>
                  <a:lnTo>
                    <a:pt x="39" y="6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7" y="63"/>
                  </a:lnTo>
                  <a:lnTo>
                    <a:pt x="21" y="61"/>
                  </a:lnTo>
                  <a:lnTo>
                    <a:pt x="15" y="57"/>
                  </a:lnTo>
                  <a:lnTo>
                    <a:pt x="10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1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2" y="21"/>
                  </a:lnTo>
                  <a:lnTo>
                    <a:pt x="5" y="13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7" name="Freeform 472"/>
            <p:cNvSpPr>
              <a:spLocks/>
            </p:cNvSpPr>
            <p:nvPr/>
          </p:nvSpPr>
          <p:spPr bwMode="auto">
            <a:xfrm>
              <a:off x="4586288" y="2744788"/>
              <a:ext cx="185738" cy="184150"/>
            </a:xfrm>
            <a:custGeom>
              <a:avLst/>
              <a:gdLst>
                <a:gd name="T0" fmla="*/ 21 w 117"/>
                <a:gd name="T1" fmla="*/ 13 h 116"/>
                <a:gd name="T2" fmla="*/ 21 w 117"/>
                <a:gd name="T3" fmla="*/ 13 h 116"/>
                <a:gd name="T4" fmla="*/ 17 w 117"/>
                <a:gd name="T5" fmla="*/ 18 h 116"/>
                <a:gd name="T6" fmla="*/ 17 w 117"/>
                <a:gd name="T7" fmla="*/ 18 h 116"/>
                <a:gd name="T8" fmla="*/ 10 w 117"/>
                <a:gd name="T9" fmla="*/ 26 h 116"/>
                <a:gd name="T10" fmla="*/ 5 w 117"/>
                <a:gd name="T11" fmla="*/ 36 h 116"/>
                <a:gd name="T12" fmla="*/ 2 w 117"/>
                <a:gd name="T13" fmla="*/ 46 h 116"/>
                <a:gd name="T14" fmla="*/ 0 w 117"/>
                <a:gd name="T15" fmla="*/ 59 h 116"/>
                <a:gd name="T16" fmla="*/ 0 w 117"/>
                <a:gd name="T17" fmla="*/ 59 h 116"/>
                <a:gd name="T18" fmla="*/ 2 w 117"/>
                <a:gd name="T19" fmla="*/ 70 h 116"/>
                <a:gd name="T20" fmla="*/ 5 w 117"/>
                <a:gd name="T21" fmla="*/ 81 h 116"/>
                <a:gd name="T22" fmla="*/ 10 w 117"/>
                <a:gd name="T23" fmla="*/ 91 h 116"/>
                <a:gd name="T24" fmla="*/ 17 w 117"/>
                <a:gd name="T25" fmla="*/ 99 h 116"/>
                <a:gd name="T26" fmla="*/ 17 w 117"/>
                <a:gd name="T27" fmla="*/ 99 h 116"/>
                <a:gd name="T28" fmla="*/ 26 w 117"/>
                <a:gd name="T29" fmla="*/ 106 h 116"/>
                <a:gd name="T30" fmla="*/ 35 w 117"/>
                <a:gd name="T31" fmla="*/ 112 h 116"/>
                <a:gd name="T32" fmla="*/ 47 w 117"/>
                <a:gd name="T33" fmla="*/ 115 h 116"/>
                <a:gd name="T34" fmla="*/ 58 w 117"/>
                <a:gd name="T35" fmla="*/ 116 h 116"/>
                <a:gd name="T36" fmla="*/ 58 w 117"/>
                <a:gd name="T37" fmla="*/ 116 h 116"/>
                <a:gd name="T38" fmla="*/ 69 w 117"/>
                <a:gd name="T39" fmla="*/ 115 h 116"/>
                <a:gd name="T40" fmla="*/ 81 w 117"/>
                <a:gd name="T41" fmla="*/ 112 h 116"/>
                <a:gd name="T42" fmla="*/ 91 w 117"/>
                <a:gd name="T43" fmla="*/ 106 h 116"/>
                <a:gd name="T44" fmla="*/ 99 w 117"/>
                <a:gd name="T45" fmla="*/ 99 h 116"/>
                <a:gd name="T46" fmla="*/ 99 w 117"/>
                <a:gd name="T47" fmla="*/ 99 h 116"/>
                <a:gd name="T48" fmla="*/ 106 w 117"/>
                <a:gd name="T49" fmla="*/ 91 h 116"/>
                <a:gd name="T50" fmla="*/ 112 w 117"/>
                <a:gd name="T51" fmla="*/ 81 h 116"/>
                <a:gd name="T52" fmla="*/ 115 w 117"/>
                <a:gd name="T53" fmla="*/ 70 h 116"/>
                <a:gd name="T54" fmla="*/ 117 w 117"/>
                <a:gd name="T55" fmla="*/ 59 h 116"/>
                <a:gd name="T56" fmla="*/ 117 w 117"/>
                <a:gd name="T57" fmla="*/ 59 h 116"/>
                <a:gd name="T58" fmla="*/ 115 w 117"/>
                <a:gd name="T59" fmla="*/ 46 h 116"/>
                <a:gd name="T60" fmla="*/ 112 w 117"/>
                <a:gd name="T61" fmla="*/ 36 h 116"/>
                <a:gd name="T62" fmla="*/ 106 w 117"/>
                <a:gd name="T63" fmla="*/ 26 h 116"/>
                <a:gd name="T64" fmla="*/ 99 w 117"/>
                <a:gd name="T65" fmla="*/ 18 h 116"/>
                <a:gd name="T66" fmla="*/ 99 w 117"/>
                <a:gd name="T67" fmla="*/ 18 h 116"/>
                <a:gd name="T68" fmla="*/ 91 w 117"/>
                <a:gd name="T69" fmla="*/ 10 h 116"/>
                <a:gd name="T70" fmla="*/ 82 w 117"/>
                <a:gd name="T71" fmla="*/ 5 h 116"/>
                <a:gd name="T72" fmla="*/ 70 w 117"/>
                <a:gd name="T73" fmla="*/ 1 h 116"/>
                <a:gd name="T74" fmla="*/ 59 w 117"/>
                <a:gd name="T7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7" h="116">
                  <a:moveTo>
                    <a:pt x="21" y="13"/>
                  </a:moveTo>
                  <a:lnTo>
                    <a:pt x="21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5" y="81"/>
                  </a:lnTo>
                  <a:lnTo>
                    <a:pt x="10" y="91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26" y="106"/>
                  </a:lnTo>
                  <a:lnTo>
                    <a:pt x="35" y="112"/>
                  </a:lnTo>
                  <a:lnTo>
                    <a:pt x="47" y="115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2"/>
                  </a:lnTo>
                  <a:lnTo>
                    <a:pt x="91" y="106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6" y="91"/>
                  </a:lnTo>
                  <a:lnTo>
                    <a:pt x="112" y="81"/>
                  </a:lnTo>
                  <a:lnTo>
                    <a:pt x="115" y="70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5" y="46"/>
                  </a:lnTo>
                  <a:lnTo>
                    <a:pt x="112" y="36"/>
                  </a:lnTo>
                  <a:lnTo>
                    <a:pt x="106" y="26"/>
                  </a:lnTo>
                  <a:lnTo>
                    <a:pt x="99" y="18"/>
                  </a:lnTo>
                  <a:lnTo>
                    <a:pt x="99" y="18"/>
                  </a:lnTo>
                  <a:lnTo>
                    <a:pt x="91" y="10"/>
                  </a:lnTo>
                  <a:lnTo>
                    <a:pt x="82" y="5"/>
                  </a:lnTo>
                  <a:lnTo>
                    <a:pt x="70" y="1"/>
                  </a:lnTo>
                  <a:lnTo>
                    <a:pt x="59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8" name="Freeform 473"/>
            <p:cNvSpPr>
              <a:spLocks/>
            </p:cNvSpPr>
            <p:nvPr/>
          </p:nvSpPr>
          <p:spPr bwMode="auto">
            <a:xfrm>
              <a:off x="4327526" y="2714625"/>
              <a:ext cx="365125" cy="138113"/>
            </a:xfrm>
            <a:custGeom>
              <a:avLst/>
              <a:gdLst>
                <a:gd name="T0" fmla="*/ 0 w 230"/>
                <a:gd name="T1" fmla="*/ 6 h 87"/>
                <a:gd name="T2" fmla="*/ 0 w 230"/>
                <a:gd name="T3" fmla="*/ 6 h 87"/>
                <a:gd name="T4" fmla="*/ 7 w 230"/>
                <a:gd name="T5" fmla="*/ 4 h 87"/>
                <a:gd name="T6" fmla="*/ 14 w 230"/>
                <a:gd name="T7" fmla="*/ 2 h 87"/>
                <a:gd name="T8" fmla="*/ 22 w 230"/>
                <a:gd name="T9" fmla="*/ 1 h 87"/>
                <a:gd name="T10" fmla="*/ 29 w 230"/>
                <a:gd name="T11" fmla="*/ 0 h 87"/>
                <a:gd name="T12" fmla="*/ 37 w 230"/>
                <a:gd name="T13" fmla="*/ 1 h 87"/>
                <a:gd name="T14" fmla="*/ 44 w 230"/>
                <a:gd name="T15" fmla="*/ 2 h 87"/>
                <a:gd name="T16" fmla="*/ 51 w 230"/>
                <a:gd name="T17" fmla="*/ 4 h 87"/>
                <a:gd name="T18" fmla="*/ 59 w 230"/>
                <a:gd name="T19" fmla="*/ 6 h 87"/>
                <a:gd name="T20" fmla="*/ 59 w 230"/>
                <a:gd name="T21" fmla="*/ 6 h 87"/>
                <a:gd name="T22" fmla="*/ 65 w 230"/>
                <a:gd name="T23" fmla="*/ 9 h 87"/>
                <a:gd name="T24" fmla="*/ 72 w 230"/>
                <a:gd name="T25" fmla="*/ 13 h 87"/>
                <a:gd name="T26" fmla="*/ 77 w 230"/>
                <a:gd name="T27" fmla="*/ 17 h 87"/>
                <a:gd name="T28" fmla="*/ 83 w 230"/>
                <a:gd name="T29" fmla="*/ 22 h 87"/>
                <a:gd name="T30" fmla="*/ 83 w 230"/>
                <a:gd name="T31" fmla="*/ 22 h 87"/>
                <a:gd name="T32" fmla="*/ 89 w 230"/>
                <a:gd name="T33" fmla="*/ 29 h 87"/>
                <a:gd name="T34" fmla="*/ 101 w 230"/>
                <a:gd name="T35" fmla="*/ 62 h 87"/>
                <a:gd name="T36" fmla="*/ 30 w 230"/>
                <a:gd name="T37" fmla="*/ 67 h 87"/>
                <a:gd name="T38" fmla="*/ 30 w 230"/>
                <a:gd name="T39" fmla="*/ 67 h 87"/>
                <a:gd name="T40" fmla="*/ 26 w 230"/>
                <a:gd name="T41" fmla="*/ 68 h 87"/>
                <a:gd name="T42" fmla="*/ 23 w 230"/>
                <a:gd name="T43" fmla="*/ 72 h 87"/>
                <a:gd name="T44" fmla="*/ 22 w 230"/>
                <a:gd name="T45" fmla="*/ 75 h 87"/>
                <a:gd name="T46" fmla="*/ 21 w 230"/>
                <a:gd name="T47" fmla="*/ 78 h 87"/>
                <a:gd name="T48" fmla="*/ 21 w 230"/>
                <a:gd name="T49" fmla="*/ 78 h 87"/>
                <a:gd name="T50" fmla="*/ 22 w 230"/>
                <a:gd name="T51" fmla="*/ 82 h 87"/>
                <a:gd name="T52" fmla="*/ 24 w 230"/>
                <a:gd name="T53" fmla="*/ 84 h 87"/>
                <a:gd name="T54" fmla="*/ 27 w 230"/>
                <a:gd name="T55" fmla="*/ 86 h 87"/>
                <a:gd name="T56" fmla="*/ 30 w 230"/>
                <a:gd name="T57" fmla="*/ 87 h 87"/>
                <a:gd name="T58" fmla="*/ 30 w 230"/>
                <a:gd name="T59" fmla="*/ 87 h 87"/>
                <a:gd name="T60" fmla="*/ 31 w 230"/>
                <a:gd name="T61" fmla="*/ 87 h 87"/>
                <a:gd name="T62" fmla="*/ 113 w 230"/>
                <a:gd name="T63" fmla="*/ 80 h 87"/>
                <a:gd name="T64" fmla="*/ 113 w 230"/>
                <a:gd name="T65" fmla="*/ 80 h 87"/>
                <a:gd name="T66" fmla="*/ 125 w 230"/>
                <a:gd name="T67" fmla="*/ 77 h 87"/>
                <a:gd name="T68" fmla="*/ 131 w 230"/>
                <a:gd name="T69" fmla="*/ 75 h 87"/>
                <a:gd name="T70" fmla="*/ 135 w 230"/>
                <a:gd name="T71" fmla="*/ 72 h 87"/>
                <a:gd name="T72" fmla="*/ 139 w 230"/>
                <a:gd name="T73" fmla="*/ 67 h 87"/>
                <a:gd name="T74" fmla="*/ 143 w 230"/>
                <a:gd name="T75" fmla="*/ 62 h 87"/>
                <a:gd name="T76" fmla="*/ 147 w 230"/>
                <a:gd name="T77" fmla="*/ 55 h 87"/>
                <a:gd name="T78" fmla="*/ 151 w 230"/>
                <a:gd name="T79" fmla="*/ 46 h 87"/>
                <a:gd name="T80" fmla="*/ 151 w 230"/>
                <a:gd name="T81" fmla="*/ 46 h 87"/>
                <a:gd name="T82" fmla="*/ 154 w 230"/>
                <a:gd name="T83" fmla="*/ 40 h 87"/>
                <a:gd name="T84" fmla="*/ 157 w 230"/>
                <a:gd name="T85" fmla="*/ 33 h 87"/>
                <a:gd name="T86" fmla="*/ 162 w 230"/>
                <a:gd name="T87" fmla="*/ 27 h 87"/>
                <a:gd name="T88" fmla="*/ 167 w 230"/>
                <a:gd name="T89" fmla="*/ 22 h 87"/>
                <a:gd name="T90" fmla="*/ 167 w 230"/>
                <a:gd name="T91" fmla="*/ 22 h 87"/>
                <a:gd name="T92" fmla="*/ 177 w 230"/>
                <a:gd name="T93" fmla="*/ 14 h 87"/>
                <a:gd name="T94" fmla="*/ 187 w 230"/>
                <a:gd name="T95" fmla="*/ 8 h 87"/>
                <a:gd name="T96" fmla="*/ 212 w 230"/>
                <a:gd name="T97" fmla="*/ 81 h 87"/>
                <a:gd name="T98" fmla="*/ 212 w 230"/>
                <a:gd name="T99" fmla="*/ 81 h 87"/>
                <a:gd name="T100" fmla="*/ 214 w 230"/>
                <a:gd name="T101" fmla="*/ 83 h 87"/>
                <a:gd name="T102" fmla="*/ 216 w 230"/>
                <a:gd name="T103" fmla="*/ 85 h 87"/>
                <a:gd name="T104" fmla="*/ 218 w 230"/>
                <a:gd name="T105" fmla="*/ 86 h 87"/>
                <a:gd name="T106" fmla="*/ 221 w 230"/>
                <a:gd name="T107" fmla="*/ 87 h 87"/>
                <a:gd name="T108" fmla="*/ 221 w 230"/>
                <a:gd name="T109" fmla="*/ 87 h 87"/>
                <a:gd name="T110" fmla="*/ 224 w 230"/>
                <a:gd name="T111" fmla="*/ 86 h 87"/>
                <a:gd name="T112" fmla="*/ 224 w 230"/>
                <a:gd name="T113" fmla="*/ 86 h 87"/>
                <a:gd name="T114" fmla="*/ 227 w 230"/>
                <a:gd name="T115" fmla="*/ 84 h 87"/>
                <a:gd name="T116" fmla="*/ 229 w 230"/>
                <a:gd name="T117" fmla="*/ 82 h 87"/>
                <a:gd name="T118" fmla="*/ 230 w 230"/>
                <a:gd name="T119" fmla="*/ 78 h 87"/>
                <a:gd name="T120" fmla="*/ 230 w 230"/>
                <a:gd name="T121" fmla="*/ 74 h 87"/>
                <a:gd name="T122" fmla="*/ 205 w 230"/>
                <a:gd name="T12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87">
                  <a:moveTo>
                    <a:pt x="0" y="6"/>
                  </a:moveTo>
                  <a:lnTo>
                    <a:pt x="0" y="6"/>
                  </a:lnTo>
                  <a:lnTo>
                    <a:pt x="7" y="4"/>
                  </a:lnTo>
                  <a:lnTo>
                    <a:pt x="14" y="2"/>
                  </a:lnTo>
                  <a:lnTo>
                    <a:pt x="22" y="1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4" y="2"/>
                  </a:lnTo>
                  <a:lnTo>
                    <a:pt x="51" y="4"/>
                  </a:lnTo>
                  <a:lnTo>
                    <a:pt x="59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72" y="13"/>
                  </a:lnTo>
                  <a:lnTo>
                    <a:pt x="77" y="17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9" y="29"/>
                  </a:lnTo>
                  <a:lnTo>
                    <a:pt x="101" y="62"/>
                  </a:lnTo>
                  <a:lnTo>
                    <a:pt x="30" y="67"/>
                  </a:lnTo>
                  <a:lnTo>
                    <a:pt x="30" y="67"/>
                  </a:lnTo>
                  <a:lnTo>
                    <a:pt x="26" y="68"/>
                  </a:lnTo>
                  <a:lnTo>
                    <a:pt x="23" y="72"/>
                  </a:lnTo>
                  <a:lnTo>
                    <a:pt x="22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2" y="82"/>
                  </a:lnTo>
                  <a:lnTo>
                    <a:pt x="24" y="84"/>
                  </a:lnTo>
                  <a:lnTo>
                    <a:pt x="27" y="86"/>
                  </a:lnTo>
                  <a:lnTo>
                    <a:pt x="30" y="87"/>
                  </a:lnTo>
                  <a:lnTo>
                    <a:pt x="30" y="87"/>
                  </a:lnTo>
                  <a:lnTo>
                    <a:pt x="31" y="87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25" y="77"/>
                  </a:lnTo>
                  <a:lnTo>
                    <a:pt x="131" y="75"/>
                  </a:lnTo>
                  <a:lnTo>
                    <a:pt x="135" y="72"/>
                  </a:lnTo>
                  <a:lnTo>
                    <a:pt x="139" y="67"/>
                  </a:lnTo>
                  <a:lnTo>
                    <a:pt x="143" y="62"/>
                  </a:lnTo>
                  <a:lnTo>
                    <a:pt x="147" y="55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4" y="40"/>
                  </a:lnTo>
                  <a:lnTo>
                    <a:pt x="157" y="33"/>
                  </a:lnTo>
                  <a:lnTo>
                    <a:pt x="162" y="27"/>
                  </a:lnTo>
                  <a:lnTo>
                    <a:pt x="167" y="22"/>
                  </a:lnTo>
                  <a:lnTo>
                    <a:pt x="167" y="22"/>
                  </a:lnTo>
                  <a:lnTo>
                    <a:pt x="177" y="14"/>
                  </a:lnTo>
                  <a:lnTo>
                    <a:pt x="187" y="8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4" y="83"/>
                  </a:lnTo>
                  <a:lnTo>
                    <a:pt x="216" y="85"/>
                  </a:lnTo>
                  <a:lnTo>
                    <a:pt x="218" y="86"/>
                  </a:lnTo>
                  <a:lnTo>
                    <a:pt x="221" y="87"/>
                  </a:lnTo>
                  <a:lnTo>
                    <a:pt x="221" y="87"/>
                  </a:lnTo>
                  <a:lnTo>
                    <a:pt x="224" y="86"/>
                  </a:lnTo>
                  <a:lnTo>
                    <a:pt x="224" y="86"/>
                  </a:lnTo>
                  <a:lnTo>
                    <a:pt x="227" y="84"/>
                  </a:lnTo>
                  <a:lnTo>
                    <a:pt x="229" y="82"/>
                  </a:lnTo>
                  <a:lnTo>
                    <a:pt x="230" y="78"/>
                  </a:lnTo>
                  <a:lnTo>
                    <a:pt x="230" y="74"/>
                  </a:lnTo>
                  <a:lnTo>
                    <a:pt x="205" y="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39" name="Freeform 474"/>
            <p:cNvSpPr>
              <a:spLocks/>
            </p:cNvSpPr>
            <p:nvPr/>
          </p:nvSpPr>
          <p:spPr bwMode="auto">
            <a:xfrm>
              <a:off x="4322763" y="2589213"/>
              <a:ext cx="407988" cy="120650"/>
            </a:xfrm>
            <a:custGeom>
              <a:avLst/>
              <a:gdLst>
                <a:gd name="T0" fmla="*/ 257 w 257"/>
                <a:gd name="T1" fmla="*/ 76 h 76"/>
                <a:gd name="T2" fmla="*/ 241 w 257"/>
                <a:gd name="T3" fmla="*/ 71 h 76"/>
                <a:gd name="T4" fmla="*/ 224 w 257"/>
                <a:gd name="T5" fmla="*/ 69 h 76"/>
                <a:gd name="T6" fmla="*/ 214 w 257"/>
                <a:gd name="T7" fmla="*/ 70 h 76"/>
                <a:gd name="T8" fmla="*/ 190 w 257"/>
                <a:gd name="T9" fmla="*/ 31 h 76"/>
                <a:gd name="T10" fmla="*/ 189 w 257"/>
                <a:gd name="T11" fmla="*/ 29 h 76"/>
                <a:gd name="T12" fmla="*/ 183 w 257"/>
                <a:gd name="T13" fmla="*/ 25 h 76"/>
                <a:gd name="T14" fmla="*/ 181 w 257"/>
                <a:gd name="T15" fmla="*/ 19 h 76"/>
                <a:gd name="T16" fmla="*/ 175 w 257"/>
                <a:gd name="T17" fmla="*/ 12 h 76"/>
                <a:gd name="T18" fmla="*/ 166 w 257"/>
                <a:gd name="T19" fmla="*/ 7 h 76"/>
                <a:gd name="T20" fmla="*/ 165 w 257"/>
                <a:gd name="T21" fmla="*/ 4 h 76"/>
                <a:gd name="T22" fmla="*/ 161 w 257"/>
                <a:gd name="T23" fmla="*/ 1 h 76"/>
                <a:gd name="T24" fmla="*/ 136 w 257"/>
                <a:gd name="T25" fmla="*/ 0 h 76"/>
                <a:gd name="T26" fmla="*/ 133 w 257"/>
                <a:gd name="T27" fmla="*/ 1 h 76"/>
                <a:gd name="T28" fmla="*/ 127 w 257"/>
                <a:gd name="T29" fmla="*/ 6 h 76"/>
                <a:gd name="T30" fmla="*/ 126 w 257"/>
                <a:gd name="T31" fmla="*/ 10 h 76"/>
                <a:gd name="T32" fmla="*/ 129 w 257"/>
                <a:gd name="T33" fmla="*/ 16 h 76"/>
                <a:gd name="T34" fmla="*/ 136 w 257"/>
                <a:gd name="T35" fmla="*/ 18 h 76"/>
                <a:gd name="T36" fmla="*/ 158 w 257"/>
                <a:gd name="T37" fmla="*/ 18 h 76"/>
                <a:gd name="T38" fmla="*/ 164 w 257"/>
                <a:gd name="T39" fmla="*/ 15 h 76"/>
                <a:gd name="T40" fmla="*/ 170 w 257"/>
                <a:gd name="T41" fmla="*/ 19 h 76"/>
                <a:gd name="T42" fmla="*/ 175 w 257"/>
                <a:gd name="T43" fmla="*/ 27 h 76"/>
                <a:gd name="T44" fmla="*/ 173 w 257"/>
                <a:gd name="T45" fmla="*/ 29 h 76"/>
                <a:gd name="T46" fmla="*/ 172 w 257"/>
                <a:gd name="T47" fmla="*/ 34 h 76"/>
                <a:gd name="T48" fmla="*/ 177 w 257"/>
                <a:gd name="T49" fmla="*/ 51 h 76"/>
                <a:gd name="T50" fmla="*/ 169 w 257"/>
                <a:gd name="T51" fmla="*/ 47 h 76"/>
                <a:gd name="T52" fmla="*/ 160 w 257"/>
                <a:gd name="T53" fmla="*/ 45 h 76"/>
                <a:gd name="T54" fmla="*/ 157 w 257"/>
                <a:gd name="T55" fmla="*/ 42 h 76"/>
                <a:gd name="T56" fmla="*/ 153 w 257"/>
                <a:gd name="T57" fmla="*/ 39 h 76"/>
                <a:gd name="T58" fmla="*/ 148 w 257"/>
                <a:gd name="T59" fmla="*/ 39 h 76"/>
                <a:gd name="T60" fmla="*/ 144 w 257"/>
                <a:gd name="T61" fmla="*/ 42 h 76"/>
                <a:gd name="T62" fmla="*/ 142 w 257"/>
                <a:gd name="T63" fmla="*/ 46 h 76"/>
                <a:gd name="T64" fmla="*/ 133 w 257"/>
                <a:gd name="T65" fmla="*/ 49 h 76"/>
                <a:gd name="T66" fmla="*/ 118 w 257"/>
                <a:gd name="T67" fmla="*/ 57 h 76"/>
                <a:gd name="T68" fmla="*/ 0 w 257"/>
                <a:gd name="T69" fmla="*/ 46 h 76"/>
                <a:gd name="T70" fmla="*/ 19 w 257"/>
                <a:gd name="T71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76">
                  <a:moveTo>
                    <a:pt x="257" y="76"/>
                  </a:moveTo>
                  <a:lnTo>
                    <a:pt x="257" y="76"/>
                  </a:lnTo>
                  <a:lnTo>
                    <a:pt x="249" y="73"/>
                  </a:lnTo>
                  <a:lnTo>
                    <a:pt x="241" y="71"/>
                  </a:lnTo>
                  <a:lnTo>
                    <a:pt x="232" y="70"/>
                  </a:lnTo>
                  <a:lnTo>
                    <a:pt x="224" y="69"/>
                  </a:lnTo>
                  <a:lnTo>
                    <a:pt x="224" y="69"/>
                  </a:lnTo>
                  <a:lnTo>
                    <a:pt x="214" y="70"/>
                  </a:lnTo>
                  <a:lnTo>
                    <a:pt x="205" y="72"/>
                  </a:lnTo>
                  <a:lnTo>
                    <a:pt x="190" y="31"/>
                  </a:lnTo>
                  <a:lnTo>
                    <a:pt x="190" y="31"/>
                  </a:lnTo>
                  <a:lnTo>
                    <a:pt x="189" y="29"/>
                  </a:lnTo>
                  <a:lnTo>
                    <a:pt x="187" y="27"/>
                  </a:lnTo>
                  <a:lnTo>
                    <a:pt x="183" y="25"/>
                  </a:lnTo>
                  <a:lnTo>
                    <a:pt x="181" y="19"/>
                  </a:lnTo>
                  <a:lnTo>
                    <a:pt x="181" y="19"/>
                  </a:lnTo>
                  <a:lnTo>
                    <a:pt x="178" y="15"/>
                  </a:lnTo>
                  <a:lnTo>
                    <a:pt x="175" y="12"/>
                  </a:lnTo>
                  <a:lnTo>
                    <a:pt x="171" y="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5" y="4"/>
                  </a:lnTo>
                  <a:lnTo>
                    <a:pt x="163" y="2"/>
                  </a:lnTo>
                  <a:lnTo>
                    <a:pt x="161" y="1"/>
                  </a:lnTo>
                  <a:lnTo>
                    <a:pt x="158" y="0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29" y="3"/>
                  </a:lnTo>
                  <a:lnTo>
                    <a:pt x="127" y="6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13"/>
                  </a:lnTo>
                  <a:lnTo>
                    <a:pt x="129" y="16"/>
                  </a:lnTo>
                  <a:lnTo>
                    <a:pt x="133" y="17"/>
                  </a:lnTo>
                  <a:lnTo>
                    <a:pt x="136" y="18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62" y="17"/>
                  </a:lnTo>
                  <a:lnTo>
                    <a:pt x="164" y="15"/>
                  </a:lnTo>
                  <a:lnTo>
                    <a:pt x="164" y="15"/>
                  </a:lnTo>
                  <a:lnTo>
                    <a:pt x="170" y="19"/>
                  </a:lnTo>
                  <a:lnTo>
                    <a:pt x="173" y="23"/>
                  </a:lnTo>
                  <a:lnTo>
                    <a:pt x="175" y="27"/>
                  </a:lnTo>
                  <a:lnTo>
                    <a:pt x="175" y="27"/>
                  </a:lnTo>
                  <a:lnTo>
                    <a:pt x="173" y="29"/>
                  </a:lnTo>
                  <a:lnTo>
                    <a:pt x="172" y="32"/>
                  </a:lnTo>
                  <a:lnTo>
                    <a:pt x="172" y="34"/>
                  </a:lnTo>
                  <a:lnTo>
                    <a:pt x="173" y="37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69" y="47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58" y="43"/>
                  </a:lnTo>
                  <a:lnTo>
                    <a:pt x="157" y="42"/>
                  </a:lnTo>
                  <a:lnTo>
                    <a:pt x="155" y="40"/>
                  </a:lnTo>
                  <a:lnTo>
                    <a:pt x="153" y="39"/>
                  </a:lnTo>
                  <a:lnTo>
                    <a:pt x="148" y="39"/>
                  </a:lnTo>
                  <a:lnTo>
                    <a:pt x="148" y="39"/>
                  </a:lnTo>
                  <a:lnTo>
                    <a:pt x="146" y="40"/>
                  </a:lnTo>
                  <a:lnTo>
                    <a:pt x="144" y="42"/>
                  </a:lnTo>
                  <a:lnTo>
                    <a:pt x="142" y="43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33" y="49"/>
                  </a:lnTo>
                  <a:lnTo>
                    <a:pt x="125" y="53"/>
                  </a:lnTo>
                  <a:lnTo>
                    <a:pt x="118" y="57"/>
                  </a:lnTo>
                  <a:lnTo>
                    <a:pt x="113" y="62"/>
                  </a:lnTo>
                  <a:lnTo>
                    <a:pt x="0" y="46"/>
                  </a:lnTo>
                  <a:lnTo>
                    <a:pt x="0" y="61"/>
                  </a:lnTo>
                  <a:lnTo>
                    <a:pt x="19" y="7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0" name="Freeform 475"/>
            <p:cNvSpPr>
              <a:spLocks/>
            </p:cNvSpPr>
            <p:nvPr/>
          </p:nvSpPr>
          <p:spPr bwMode="auto">
            <a:xfrm>
              <a:off x="5113338" y="3057525"/>
              <a:ext cx="139700" cy="379413"/>
            </a:xfrm>
            <a:custGeom>
              <a:avLst/>
              <a:gdLst>
                <a:gd name="T0" fmla="*/ 24 w 88"/>
                <a:gd name="T1" fmla="*/ 95 h 239"/>
                <a:gd name="T2" fmla="*/ 24 w 88"/>
                <a:gd name="T3" fmla="*/ 95 h 239"/>
                <a:gd name="T4" fmla="*/ 23 w 88"/>
                <a:gd name="T5" fmla="*/ 92 h 239"/>
                <a:gd name="T6" fmla="*/ 23 w 88"/>
                <a:gd name="T7" fmla="*/ 90 h 239"/>
                <a:gd name="T8" fmla="*/ 23 w 88"/>
                <a:gd name="T9" fmla="*/ 90 h 239"/>
                <a:gd name="T10" fmla="*/ 23 w 88"/>
                <a:gd name="T11" fmla="*/ 10 h 239"/>
                <a:gd name="T12" fmla="*/ 23 w 88"/>
                <a:gd name="T13" fmla="*/ 10 h 239"/>
                <a:gd name="T14" fmla="*/ 22 w 88"/>
                <a:gd name="T15" fmla="*/ 6 h 239"/>
                <a:gd name="T16" fmla="*/ 20 w 88"/>
                <a:gd name="T17" fmla="*/ 3 h 239"/>
                <a:gd name="T18" fmla="*/ 17 w 88"/>
                <a:gd name="T19" fmla="*/ 1 h 239"/>
                <a:gd name="T20" fmla="*/ 13 w 88"/>
                <a:gd name="T21" fmla="*/ 0 h 239"/>
                <a:gd name="T22" fmla="*/ 13 w 88"/>
                <a:gd name="T23" fmla="*/ 0 h 239"/>
                <a:gd name="T24" fmla="*/ 9 w 88"/>
                <a:gd name="T25" fmla="*/ 1 h 239"/>
                <a:gd name="T26" fmla="*/ 6 w 88"/>
                <a:gd name="T27" fmla="*/ 3 h 239"/>
                <a:gd name="T28" fmla="*/ 4 w 88"/>
                <a:gd name="T29" fmla="*/ 6 h 239"/>
                <a:gd name="T30" fmla="*/ 4 w 88"/>
                <a:gd name="T31" fmla="*/ 10 h 239"/>
                <a:gd name="T32" fmla="*/ 4 w 88"/>
                <a:gd name="T33" fmla="*/ 10 h 239"/>
                <a:gd name="T34" fmla="*/ 0 w 88"/>
                <a:gd name="T35" fmla="*/ 95 h 239"/>
                <a:gd name="T36" fmla="*/ 0 w 88"/>
                <a:gd name="T37" fmla="*/ 95 h 239"/>
                <a:gd name="T38" fmla="*/ 1 w 88"/>
                <a:gd name="T39" fmla="*/ 98 h 239"/>
                <a:gd name="T40" fmla="*/ 2 w 88"/>
                <a:gd name="T41" fmla="*/ 101 h 239"/>
                <a:gd name="T42" fmla="*/ 2 w 88"/>
                <a:gd name="T43" fmla="*/ 101 h 239"/>
                <a:gd name="T44" fmla="*/ 14 w 88"/>
                <a:gd name="T45" fmla="*/ 134 h 239"/>
                <a:gd name="T46" fmla="*/ 23 w 88"/>
                <a:gd name="T47" fmla="*/ 159 h 239"/>
                <a:gd name="T48" fmla="*/ 32 w 88"/>
                <a:gd name="T49" fmla="*/ 177 h 239"/>
                <a:gd name="T50" fmla="*/ 32 w 88"/>
                <a:gd name="T51" fmla="*/ 177 h 239"/>
                <a:gd name="T52" fmla="*/ 35 w 88"/>
                <a:gd name="T53" fmla="*/ 183 h 239"/>
                <a:gd name="T54" fmla="*/ 38 w 88"/>
                <a:gd name="T55" fmla="*/ 186 h 239"/>
                <a:gd name="T56" fmla="*/ 38 w 88"/>
                <a:gd name="T57" fmla="*/ 186 h 239"/>
                <a:gd name="T58" fmla="*/ 48 w 88"/>
                <a:gd name="T59" fmla="*/ 192 h 239"/>
                <a:gd name="T60" fmla="*/ 62 w 88"/>
                <a:gd name="T61" fmla="*/ 199 h 239"/>
                <a:gd name="T62" fmla="*/ 75 w 88"/>
                <a:gd name="T63" fmla="*/ 206 h 239"/>
                <a:gd name="T64" fmla="*/ 84 w 88"/>
                <a:gd name="T65" fmla="*/ 211 h 239"/>
                <a:gd name="T66" fmla="*/ 84 w 88"/>
                <a:gd name="T67" fmla="*/ 211 h 239"/>
                <a:gd name="T68" fmla="*/ 86 w 88"/>
                <a:gd name="T69" fmla="*/ 213 h 239"/>
                <a:gd name="T70" fmla="*/ 87 w 88"/>
                <a:gd name="T71" fmla="*/ 216 h 239"/>
                <a:gd name="T72" fmla="*/ 88 w 88"/>
                <a:gd name="T73" fmla="*/ 221 h 239"/>
                <a:gd name="T74" fmla="*/ 88 w 88"/>
                <a:gd name="T75" fmla="*/ 221 h 239"/>
                <a:gd name="T76" fmla="*/ 87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24" y="95"/>
                  </a:moveTo>
                  <a:lnTo>
                    <a:pt x="24" y="95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4" y="134"/>
                  </a:lnTo>
                  <a:lnTo>
                    <a:pt x="23" y="159"/>
                  </a:lnTo>
                  <a:lnTo>
                    <a:pt x="32" y="177"/>
                  </a:lnTo>
                  <a:lnTo>
                    <a:pt x="32" y="177"/>
                  </a:lnTo>
                  <a:lnTo>
                    <a:pt x="35" y="183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8" y="192"/>
                  </a:lnTo>
                  <a:lnTo>
                    <a:pt x="62" y="199"/>
                  </a:lnTo>
                  <a:lnTo>
                    <a:pt x="75" y="206"/>
                  </a:lnTo>
                  <a:lnTo>
                    <a:pt x="84" y="211"/>
                  </a:lnTo>
                  <a:lnTo>
                    <a:pt x="84" y="211"/>
                  </a:lnTo>
                  <a:lnTo>
                    <a:pt x="86" y="213"/>
                  </a:lnTo>
                  <a:lnTo>
                    <a:pt x="87" y="216"/>
                  </a:lnTo>
                  <a:lnTo>
                    <a:pt x="88" y="221"/>
                  </a:lnTo>
                  <a:lnTo>
                    <a:pt x="88" y="221"/>
                  </a:lnTo>
                  <a:lnTo>
                    <a:pt x="87" y="23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1" name="Freeform 476"/>
            <p:cNvSpPr>
              <a:spLocks/>
            </p:cNvSpPr>
            <p:nvPr/>
          </p:nvSpPr>
          <p:spPr bwMode="auto">
            <a:xfrm>
              <a:off x="5168901" y="3192463"/>
              <a:ext cx="177800" cy="246063"/>
            </a:xfrm>
            <a:custGeom>
              <a:avLst/>
              <a:gdLst>
                <a:gd name="T0" fmla="*/ 112 w 112"/>
                <a:gd name="T1" fmla="*/ 155 h 155"/>
                <a:gd name="T2" fmla="*/ 112 w 112"/>
                <a:gd name="T3" fmla="*/ 139 h 155"/>
                <a:gd name="T4" fmla="*/ 112 w 112"/>
                <a:gd name="T5" fmla="*/ 139 h 155"/>
                <a:gd name="T6" fmla="*/ 112 w 112"/>
                <a:gd name="T7" fmla="*/ 128 h 155"/>
                <a:gd name="T8" fmla="*/ 110 w 112"/>
                <a:gd name="T9" fmla="*/ 119 h 155"/>
                <a:gd name="T10" fmla="*/ 107 w 112"/>
                <a:gd name="T11" fmla="*/ 111 h 155"/>
                <a:gd name="T12" fmla="*/ 103 w 112"/>
                <a:gd name="T13" fmla="*/ 103 h 155"/>
                <a:gd name="T14" fmla="*/ 98 w 112"/>
                <a:gd name="T15" fmla="*/ 97 h 155"/>
                <a:gd name="T16" fmla="*/ 92 w 112"/>
                <a:gd name="T17" fmla="*/ 90 h 155"/>
                <a:gd name="T18" fmla="*/ 85 w 112"/>
                <a:gd name="T19" fmla="*/ 84 h 155"/>
                <a:gd name="T20" fmla="*/ 76 w 112"/>
                <a:gd name="T21" fmla="*/ 78 h 155"/>
                <a:gd name="T22" fmla="*/ 76 w 112"/>
                <a:gd name="T23" fmla="*/ 78 h 155"/>
                <a:gd name="T24" fmla="*/ 71 w 112"/>
                <a:gd name="T25" fmla="*/ 75 h 155"/>
                <a:gd name="T26" fmla="*/ 68 w 112"/>
                <a:gd name="T27" fmla="*/ 71 h 155"/>
                <a:gd name="T28" fmla="*/ 68 w 112"/>
                <a:gd name="T29" fmla="*/ 71 h 155"/>
                <a:gd name="T30" fmla="*/ 41 w 112"/>
                <a:gd name="T31" fmla="*/ 33 h 155"/>
                <a:gd name="T32" fmla="*/ 22 w 112"/>
                <a:gd name="T33" fmla="*/ 6 h 155"/>
                <a:gd name="T34" fmla="*/ 22 w 112"/>
                <a:gd name="T35" fmla="*/ 6 h 155"/>
                <a:gd name="T36" fmla="*/ 18 w 112"/>
                <a:gd name="T37" fmla="*/ 2 h 155"/>
                <a:gd name="T38" fmla="*/ 14 w 112"/>
                <a:gd name="T39" fmla="*/ 0 h 155"/>
                <a:gd name="T40" fmla="*/ 9 w 112"/>
                <a:gd name="T41" fmla="*/ 0 h 155"/>
                <a:gd name="T42" fmla="*/ 5 w 112"/>
                <a:gd name="T43" fmla="*/ 1 h 155"/>
                <a:gd name="T44" fmla="*/ 2 w 112"/>
                <a:gd name="T45" fmla="*/ 4 h 155"/>
                <a:gd name="T46" fmla="*/ 0 w 112"/>
                <a:gd name="T47" fmla="*/ 8 h 155"/>
                <a:gd name="T48" fmla="*/ 0 w 112"/>
                <a:gd name="T49" fmla="*/ 12 h 155"/>
                <a:gd name="T50" fmla="*/ 1 w 112"/>
                <a:gd name="T51" fmla="*/ 16 h 155"/>
                <a:gd name="T52" fmla="*/ 22 w 112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155">
                  <a:moveTo>
                    <a:pt x="112" y="155"/>
                  </a:moveTo>
                  <a:lnTo>
                    <a:pt x="112" y="139"/>
                  </a:lnTo>
                  <a:lnTo>
                    <a:pt x="112" y="139"/>
                  </a:lnTo>
                  <a:lnTo>
                    <a:pt x="112" y="128"/>
                  </a:lnTo>
                  <a:lnTo>
                    <a:pt x="110" y="119"/>
                  </a:lnTo>
                  <a:lnTo>
                    <a:pt x="107" y="111"/>
                  </a:lnTo>
                  <a:lnTo>
                    <a:pt x="103" y="103"/>
                  </a:lnTo>
                  <a:lnTo>
                    <a:pt x="98" y="97"/>
                  </a:lnTo>
                  <a:lnTo>
                    <a:pt x="92" y="90"/>
                  </a:lnTo>
                  <a:lnTo>
                    <a:pt x="85" y="84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1" y="75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41" y="3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2" y="5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2" name="Freeform 477"/>
            <p:cNvSpPr>
              <a:spLocks/>
            </p:cNvSpPr>
            <p:nvPr/>
          </p:nvSpPr>
          <p:spPr bwMode="auto">
            <a:xfrm>
              <a:off x="5472113" y="3057525"/>
              <a:ext cx="139700" cy="379413"/>
            </a:xfrm>
            <a:custGeom>
              <a:avLst/>
              <a:gdLst>
                <a:gd name="T0" fmla="*/ 64 w 88"/>
                <a:gd name="T1" fmla="*/ 95 h 239"/>
                <a:gd name="T2" fmla="*/ 64 w 88"/>
                <a:gd name="T3" fmla="*/ 95 h 239"/>
                <a:gd name="T4" fmla="*/ 65 w 88"/>
                <a:gd name="T5" fmla="*/ 92 h 239"/>
                <a:gd name="T6" fmla="*/ 66 w 88"/>
                <a:gd name="T7" fmla="*/ 90 h 239"/>
                <a:gd name="T8" fmla="*/ 66 w 88"/>
                <a:gd name="T9" fmla="*/ 90 h 239"/>
                <a:gd name="T10" fmla="*/ 66 w 88"/>
                <a:gd name="T11" fmla="*/ 10 h 239"/>
                <a:gd name="T12" fmla="*/ 66 w 88"/>
                <a:gd name="T13" fmla="*/ 10 h 239"/>
                <a:gd name="T14" fmla="*/ 67 w 88"/>
                <a:gd name="T15" fmla="*/ 6 h 239"/>
                <a:gd name="T16" fmla="*/ 69 w 88"/>
                <a:gd name="T17" fmla="*/ 3 h 239"/>
                <a:gd name="T18" fmla="*/ 72 w 88"/>
                <a:gd name="T19" fmla="*/ 1 h 239"/>
                <a:gd name="T20" fmla="*/ 75 w 88"/>
                <a:gd name="T21" fmla="*/ 0 h 239"/>
                <a:gd name="T22" fmla="*/ 75 w 88"/>
                <a:gd name="T23" fmla="*/ 0 h 239"/>
                <a:gd name="T24" fmla="*/ 79 w 88"/>
                <a:gd name="T25" fmla="*/ 1 h 239"/>
                <a:gd name="T26" fmla="*/ 82 w 88"/>
                <a:gd name="T27" fmla="*/ 3 h 239"/>
                <a:gd name="T28" fmla="*/ 84 w 88"/>
                <a:gd name="T29" fmla="*/ 6 h 239"/>
                <a:gd name="T30" fmla="*/ 85 w 88"/>
                <a:gd name="T31" fmla="*/ 10 h 239"/>
                <a:gd name="T32" fmla="*/ 85 w 88"/>
                <a:gd name="T33" fmla="*/ 10 h 239"/>
                <a:gd name="T34" fmla="*/ 88 w 88"/>
                <a:gd name="T35" fmla="*/ 95 h 239"/>
                <a:gd name="T36" fmla="*/ 88 w 88"/>
                <a:gd name="T37" fmla="*/ 95 h 239"/>
                <a:gd name="T38" fmla="*/ 88 w 88"/>
                <a:gd name="T39" fmla="*/ 98 h 239"/>
                <a:gd name="T40" fmla="*/ 87 w 88"/>
                <a:gd name="T41" fmla="*/ 101 h 239"/>
                <a:gd name="T42" fmla="*/ 87 w 88"/>
                <a:gd name="T43" fmla="*/ 101 h 239"/>
                <a:gd name="T44" fmla="*/ 75 w 88"/>
                <a:gd name="T45" fmla="*/ 134 h 239"/>
                <a:gd name="T46" fmla="*/ 65 w 88"/>
                <a:gd name="T47" fmla="*/ 159 h 239"/>
                <a:gd name="T48" fmla="*/ 58 w 88"/>
                <a:gd name="T49" fmla="*/ 177 h 239"/>
                <a:gd name="T50" fmla="*/ 58 w 88"/>
                <a:gd name="T51" fmla="*/ 177 h 239"/>
                <a:gd name="T52" fmla="*/ 54 w 88"/>
                <a:gd name="T53" fmla="*/ 183 h 239"/>
                <a:gd name="T54" fmla="*/ 50 w 88"/>
                <a:gd name="T55" fmla="*/ 186 h 239"/>
                <a:gd name="T56" fmla="*/ 50 w 88"/>
                <a:gd name="T57" fmla="*/ 186 h 239"/>
                <a:gd name="T58" fmla="*/ 40 w 88"/>
                <a:gd name="T59" fmla="*/ 192 h 239"/>
                <a:gd name="T60" fmla="*/ 27 w 88"/>
                <a:gd name="T61" fmla="*/ 199 h 239"/>
                <a:gd name="T62" fmla="*/ 13 w 88"/>
                <a:gd name="T63" fmla="*/ 206 h 239"/>
                <a:gd name="T64" fmla="*/ 4 w 88"/>
                <a:gd name="T65" fmla="*/ 211 h 239"/>
                <a:gd name="T66" fmla="*/ 4 w 88"/>
                <a:gd name="T67" fmla="*/ 211 h 239"/>
                <a:gd name="T68" fmla="*/ 3 w 88"/>
                <a:gd name="T69" fmla="*/ 213 h 239"/>
                <a:gd name="T70" fmla="*/ 1 w 88"/>
                <a:gd name="T71" fmla="*/ 216 h 239"/>
                <a:gd name="T72" fmla="*/ 0 w 88"/>
                <a:gd name="T73" fmla="*/ 221 h 239"/>
                <a:gd name="T74" fmla="*/ 0 w 88"/>
                <a:gd name="T75" fmla="*/ 221 h 239"/>
                <a:gd name="T76" fmla="*/ 2 w 88"/>
                <a:gd name="T7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239">
                  <a:moveTo>
                    <a:pt x="64" y="95"/>
                  </a:moveTo>
                  <a:lnTo>
                    <a:pt x="64" y="95"/>
                  </a:lnTo>
                  <a:lnTo>
                    <a:pt x="65" y="9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7" y="6"/>
                  </a:lnTo>
                  <a:lnTo>
                    <a:pt x="69" y="3"/>
                  </a:lnTo>
                  <a:lnTo>
                    <a:pt x="72" y="1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9" y="1"/>
                  </a:lnTo>
                  <a:lnTo>
                    <a:pt x="82" y="3"/>
                  </a:lnTo>
                  <a:lnTo>
                    <a:pt x="84" y="6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88" y="98"/>
                  </a:lnTo>
                  <a:lnTo>
                    <a:pt x="87" y="101"/>
                  </a:lnTo>
                  <a:lnTo>
                    <a:pt x="87" y="101"/>
                  </a:lnTo>
                  <a:lnTo>
                    <a:pt x="75" y="134"/>
                  </a:lnTo>
                  <a:lnTo>
                    <a:pt x="65" y="159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4" y="183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40" y="192"/>
                  </a:lnTo>
                  <a:lnTo>
                    <a:pt x="27" y="199"/>
                  </a:lnTo>
                  <a:lnTo>
                    <a:pt x="13" y="206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3" y="213"/>
                  </a:lnTo>
                  <a:lnTo>
                    <a:pt x="1" y="216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2" y="23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3" name="Freeform 478"/>
            <p:cNvSpPr>
              <a:spLocks/>
            </p:cNvSpPr>
            <p:nvPr/>
          </p:nvSpPr>
          <p:spPr bwMode="auto">
            <a:xfrm>
              <a:off x="5378451" y="3192463"/>
              <a:ext cx="179388" cy="246063"/>
            </a:xfrm>
            <a:custGeom>
              <a:avLst/>
              <a:gdLst>
                <a:gd name="T0" fmla="*/ 0 w 113"/>
                <a:gd name="T1" fmla="*/ 155 h 155"/>
                <a:gd name="T2" fmla="*/ 0 w 113"/>
                <a:gd name="T3" fmla="*/ 139 h 155"/>
                <a:gd name="T4" fmla="*/ 0 w 113"/>
                <a:gd name="T5" fmla="*/ 139 h 155"/>
                <a:gd name="T6" fmla="*/ 1 w 113"/>
                <a:gd name="T7" fmla="*/ 128 h 155"/>
                <a:gd name="T8" fmla="*/ 2 w 113"/>
                <a:gd name="T9" fmla="*/ 119 h 155"/>
                <a:gd name="T10" fmla="*/ 5 w 113"/>
                <a:gd name="T11" fmla="*/ 111 h 155"/>
                <a:gd name="T12" fmla="*/ 10 w 113"/>
                <a:gd name="T13" fmla="*/ 103 h 155"/>
                <a:gd name="T14" fmla="*/ 14 w 113"/>
                <a:gd name="T15" fmla="*/ 97 h 155"/>
                <a:gd name="T16" fmla="*/ 20 w 113"/>
                <a:gd name="T17" fmla="*/ 90 h 155"/>
                <a:gd name="T18" fmla="*/ 28 w 113"/>
                <a:gd name="T19" fmla="*/ 84 h 155"/>
                <a:gd name="T20" fmla="*/ 36 w 113"/>
                <a:gd name="T21" fmla="*/ 78 h 155"/>
                <a:gd name="T22" fmla="*/ 36 w 113"/>
                <a:gd name="T23" fmla="*/ 78 h 155"/>
                <a:gd name="T24" fmla="*/ 41 w 113"/>
                <a:gd name="T25" fmla="*/ 75 h 155"/>
                <a:gd name="T26" fmla="*/ 46 w 113"/>
                <a:gd name="T27" fmla="*/ 71 h 155"/>
                <a:gd name="T28" fmla="*/ 46 w 113"/>
                <a:gd name="T29" fmla="*/ 71 h 155"/>
                <a:gd name="T30" fmla="*/ 71 w 113"/>
                <a:gd name="T31" fmla="*/ 33 h 155"/>
                <a:gd name="T32" fmla="*/ 90 w 113"/>
                <a:gd name="T33" fmla="*/ 6 h 155"/>
                <a:gd name="T34" fmla="*/ 90 w 113"/>
                <a:gd name="T35" fmla="*/ 6 h 155"/>
                <a:gd name="T36" fmla="*/ 94 w 113"/>
                <a:gd name="T37" fmla="*/ 2 h 155"/>
                <a:gd name="T38" fmla="*/ 99 w 113"/>
                <a:gd name="T39" fmla="*/ 0 h 155"/>
                <a:gd name="T40" fmla="*/ 103 w 113"/>
                <a:gd name="T41" fmla="*/ 0 h 155"/>
                <a:gd name="T42" fmla="*/ 107 w 113"/>
                <a:gd name="T43" fmla="*/ 1 h 155"/>
                <a:gd name="T44" fmla="*/ 110 w 113"/>
                <a:gd name="T45" fmla="*/ 4 h 155"/>
                <a:gd name="T46" fmla="*/ 112 w 113"/>
                <a:gd name="T47" fmla="*/ 8 h 155"/>
                <a:gd name="T48" fmla="*/ 113 w 113"/>
                <a:gd name="T49" fmla="*/ 12 h 155"/>
                <a:gd name="T50" fmla="*/ 111 w 113"/>
                <a:gd name="T51" fmla="*/ 16 h 155"/>
                <a:gd name="T52" fmla="*/ 91 w 113"/>
                <a:gd name="T53" fmla="*/ 5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3" h="155">
                  <a:moveTo>
                    <a:pt x="0" y="155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1" y="128"/>
                  </a:lnTo>
                  <a:lnTo>
                    <a:pt x="2" y="119"/>
                  </a:lnTo>
                  <a:lnTo>
                    <a:pt x="5" y="111"/>
                  </a:lnTo>
                  <a:lnTo>
                    <a:pt x="10" y="103"/>
                  </a:lnTo>
                  <a:lnTo>
                    <a:pt x="14" y="97"/>
                  </a:lnTo>
                  <a:lnTo>
                    <a:pt x="20" y="90"/>
                  </a:lnTo>
                  <a:lnTo>
                    <a:pt x="28" y="84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41" y="75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71" y="33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4" y="2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1"/>
                  </a:lnTo>
                  <a:lnTo>
                    <a:pt x="110" y="4"/>
                  </a:lnTo>
                  <a:lnTo>
                    <a:pt x="112" y="8"/>
                  </a:lnTo>
                  <a:lnTo>
                    <a:pt x="113" y="12"/>
                  </a:lnTo>
                  <a:lnTo>
                    <a:pt x="111" y="16"/>
                  </a:lnTo>
                  <a:lnTo>
                    <a:pt x="91" y="56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4" name="Freeform 479"/>
            <p:cNvSpPr>
              <a:spLocks/>
            </p:cNvSpPr>
            <p:nvPr/>
          </p:nvSpPr>
          <p:spPr bwMode="auto">
            <a:xfrm>
              <a:off x="5414963" y="2987675"/>
              <a:ext cx="39688" cy="44450"/>
            </a:xfrm>
            <a:custGeom>
              <a:avLst/>
              <a:gdLst>
                <a:gd name="T0" fmla="*/ 0 w 25"/>
                <a:gd name="T1" fmla="*/ 12 h 28"/>
                <a:gd name="T2" fmla="*/ 0 w 25"/>
                <a:gd name="T3" fmla="*/ 0 h 28"/>
                <a:gd name="T4" fmla="*/ 25 w 25"/>
                <a:gd name="T5" fmla="*/ 0 h 28"/>
                <a:gd name="T6" fmla="*/ 25 w 2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12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8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5" name="Rectangle 480"/>
            <p:cNvSpPr>
              <a:spLocks noChangeArrowheads="1"/>
            </p:cNvSpPr>
            <p:nvPr/>
          </p:nvSpPr>
          <p:spPr bwMode="auto">
            <a:xfrm>
              <a:off x="5380038" y="3111500"/>
              <a:ext cx="55563" cy="44450"/>
            </a:xfrm>
            <a:prstGeom prst="rect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6" name="Freeform 481"/>
            <p:cNvSpPr>
              <a:spLocks/>
            </p:cNvSpPr>
            <p:nvPr/>
          </p:nvSpPr>
          <p:spPr bwMode="auto">
            <a:xfrm>
              <a:off x="5254626" y="3087688"/>
              <a:ext cx="215900" cy="119063"/>
            </a:xfrm>
            <a:custGeom>
              <a:avLst/>
              <a:gdLst>
                <a:gd name="T0" fmla="*/ 0 w 136"/>
                <a:gd name="T1" fmla="*/ 0 h 75"/>
                <a:gd name="T2" fmla="*/ 0 w 136"/>
                <a:gd name="T3" fmla="*/ 75 h 75"/>
                <a:gd name="T4" fmla="*/ 27 w 136"/>
                <a:gd name="T5" fmla="*/ 75 h 75"/>
                <a:gd name="T6" fmla="*/ 27 w 136"/>
                <a:gd name="T7" fmla="*/ 15 h 75"/>
                <a:gd name="T8" fmla="*/ 63 w 136"/>
                <a:gd name="T9" fmla="*/ 15 h 75"/>
                <a:gd name="T10" fmla="*/ 63 w 136"/>
                <a:gd name="T11" fmla="*/ 75 h 75"/>
                <a:gd name="T12" fmla="*/ 136 w 136"/>
                <a:gd name="T13" fmla="*/ 75 h 75"/>
                <a:gd name="T14" fmla="*/ 136 w 136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lnTo>
                    <a:pt x="0" y="75"/>
                  </a:lnTo>
                  <a:lnTo>
                    <a:pt x="27" y="75"/>
                  </a:lnTo>
                  <a:lnTo>
                    <a:pt x="27" y="15"/>
                  </a:lnTo>
                  <a:lnTo>
                    <a:pt x="63" y="15"/>
                  </a:lnTo>
                  <a:lnTo>
                    <a:pt x="63" y="75"/>
                  </a:lnTo>
                  <a:lnTo>
                    <a:pt x="136" y="75"/>
                  </a:lnTo>
                  <a:lnTo>
                    <a:pt x="136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7" name="Freeform 482"/>
            <p:cNvSpPr>
              <a:spLocks/>
            </p:cNvSpPr>
            <p:nvPr/>
          </p:nvSpPr>
          <p:spPr bwMode="auto">
            <a:xfrm>
              <a:off x="5221288" y="2986088"/>
              <a:ext cx="282575" cy="95250"/>
            </a:xfrm>
            <a:custGeom>
              <a:avLst/>
              <a:gdLst>
                <a:gd name="T0" fmla="*/ 178 w 178"/>
                <a:gd name="T1" fmla="*/ 60 h 60"/>
                <a:gd name="T2" fmla="*/ 89 w 178"/>
                <a:gd name="T3" fmla="*/ 0 h 60"/>
                <a:gd name="T4" fmla="*/ 0 w 178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60">
                  <a:moveTo>
                    <a:pt x="178" y="60"/>
                  </a:moveTo>
                  <a:lnTo>
                    <a:pt x="89" y="0"/>
                  </a:lnTo>
                  <a:lnTo>
                    <a:pt x="0" y="6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8" name="Line 483"/>
            <p:cNvSpPr>
              <a:spLocks noChangeShapeType="1"/>
            </p:cNvSpPr>
            <p:nvPr/>
          </p:nvSpPr>
          <p:spPr bwMode="auto">
            <a:xfrm>
              <a:off x="4538663" y="3119438"/>
              <a:ext cx="11113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49" name="Line 484"/>
            <p:cNvSpPr>
              <a:spLocks noChangeShapeType="1"/>
            </p:cNvSpPr>
            <p:nvPr/>
          </p:nvSpPr>
          <p:spPr bwMode="auto">
            <a:xfrm>
              <a:off x="4538663" y="315277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0" name="Line 485"/>
            <p:cNvSpPr>
              <a:spLocks noChangeShapeType="1"/>
            </p:cNvSpPr>
            <p:nvPr/>
          </p:nvSpPr>
          <p:spPr bwMode="auto">
            <a:xfrm>
              <a:off x="4538663" y="3216275"/>
              <a:ext cx="3810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1" name="Line 486"/>
            <p:cNvSpPr>
              <a:spLocks noChangeShapeType="1"/>
            </p:cNvSpPr>
            <p:nvPr/>
          </p:nvSpPr>
          <p:spPr bwMode="auto">
            <a:xfrm>
              <a:off x="4538663" y="3184525"/>
              <a:ext cx="60325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2" name="Freeform 487"/>
            <p:cNvSpPr>
              <a:spLocks/>
            </p:cNvSpPr>
            <p:nvPr/>
          </p:nvSpPr>
          <p:spPr bwMode="auto">
            <a:xfrm>
              <a:off x="4435476" y="2962275"/>
              <a:ext cx="225425" cy="336550"/>
            </a:xfrm>
            <a:custGeom>
              <a:avLst/>
              <a:gdLst>
                <a:gd name="T0" fmla="*/ 65 w 142"/>
                <a:gd name="T1" fmla="*/ 36 h 212"/>
                <a:gd name="T2" fmla="*/ 127 w 142"/>
                <a:gd name="T3" fmla="*/ 36 h 212"/>
                <a:gd name="T4" fmla="*/ 127 w 142"/>
                <a:gd name="T5" fmla="*/ 36 h 212"/>
                <a:gd name="T6" fmla="*/ 133 w 142"/>
                <a:gd name="T7" fmla="*/ 38 h 212"/>
                <a:gd name="T8" fmla="*/ 138 w 142"/>
                <a:gd name="T9" fmla="*/ 41 h 212"/>
                <a:gd name="T10" fmla="*/ 141 w 142"/>
                <a:gd name="T11" fmla="*/ 45 h 212"/>
                <a:gd name="T12" fmla="*/ 142 w 142"/>
                <a:gd name="T13" fmla="*/ 50 h 212"/>
                <a:gd name="T14" fmla="*/ 142 w 142"/>
                <a:gd name="T15" fmla="*/ 197 h 212"/>
                <a:gd name="T16" fmla="*/ 142 w 142"/>
                <a:gd name="T17" fmla="*/ 197 h 212"/>
                <a:gd name="T18" fmla="*/ 141 w 142"/>
                <a:gd name="T19" fmla="*/ 202 h 212"/>
                <a:gd name="T20" fmla="*/ 138 w 142"/>
                <a:gd name="T21" fmla="*/ 208 h 212"/>
                <a:gd name="T22" fmla="*/ 133 w 142"/>
                <a:gd name="T23" fmla="*/ 211 h 212"/>
                <a:gd name="T24" fmla="*/ 127 w 142"/>
                <a:gd name="T25" fmla="*/ 212 h 212"/>
                <a:gd name="T26" fmla="*/ 14 w 142"/>
                <a:gd name="T27" fmla="*/ 212 h 212"/>
                <a:gd name="T28" fmla="*/ 14 w 142"/>
                <a:gd name="T29" fmla="*/ 212 h 212"/>
                <a:gd name="T30" fmla="*/ 9 w 142"/>
                <a:gd name="T31" fmla="*/ 211 h 212"/>
                <a:gd name="T32" fmla="*/ 4 w 142"/>
                <a:gd name="T33" fmla="*/ 208 h 212"/>
                <a:gd name="T34" fmla="*/ 1 w 142"/>
                <a:gd name="T35" fmla="*/ 202 h 212"/>
                <a:gd name="T36" fmla="*/ 0 w 142"/>
                <a:gd name="T37" fmla="*/ 197 h 212"/>
                <a:gd name="T38" fmla="*/ 0 w 142"/>
                <a:gd name="T39" fmla="*/ 44 h 212"/>
                <a:gd name="T40" fmla="*/ 0 w 142"/>
                <a:gd name="T41" fmla="*/ 44 h 212"/>
                <a:gd name="T42" fmla="*/ 1 w 142"/>
                <a:gd name="T43" fmla="*/ 40 h 212"/>
                <a:gd name="T44" fmla="*/ 3 w 142"/>
                <a:gd name="T45" fmla="*/ 35 h 212"/>
                <a:gd name="T46" fmla="*/ 5 w 142"/>
                <a:gd name="T47" fmla="*/ 31 h 212"/>
                <a:gd name="T48" fmla="*/ 9 w 142"/>
                <a:gd name="T49" fmla="*/ 28 h 212"/>
                <a:gd name="T50" fmla="*/ 51 w 142"/>
                <a:gd name="T51" fmla="*/ 1 h 212"/>
                <a:gd name="T52" fmla="*/ 51 w 142"/>
                <a:gd name="T53" fmla="*/ 1 h 212"/>
                <a:gd name="T54" fmla="*/ 54 w 142"/>
                <a:gd name="T55" fmla="*/ 0 h 212"/>
                <a:gd name="T56" fmla="*/ 57 w 142"/>
                <a:gd name="T57" fmla="*/ 0 h 212"/>
                <a:gd name="T58" fmla="*/ 58 w 142"/>
                <a:gd name="T59" fmla="*/ 2 h 212"/>
                <a:gd name="T60" fmla="*/ 59 w 142"/>
                <a:gd name="T61" fmla="*/ 5 h 212"/>
                <a:gd name="T62" fmla="*/ 59 w 142"/>
                <a:gd name="T63" fmla="*/ 160 h 212"/>
                <a:gd name="T64" fmla="*/ 59 w 142"/>
                <a:gd name="T65" fmla="*/ 160 h 212"/>
                <a:gd name="T66" fmla="*/ 58 w 142"/>
                <a:gd name="T67" fmla="*/ 164 h 212"/>
                <a:gd name="T68" fmla="*/ 57 w 142"/>
                <a:gd name="T69" fmla="*/ 170 h 212"/>
                <a:gd name="T70" fmla="*/ 54 w 142"/>
                <a:gd name="T71" fmla="*/ 174 h 212"/>
                <a:gd name="T72" fmla="*/ 51 w 142"/>
                <a:gd name="T73" fmla="*/ 176 h 212"/>
                <a:gd name="T74" fmla="*/ 11 w 142"/>
                <a:gd name="T75" fmla="*/ 20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212">
                  <a:moveTo>
                    <a:pt x="65" y="36"/>
                  </a:moveTo>
                  <a:lnTo>
                    <a:pt x="127" y="36"/>
                  </a:lnTo>
                  <a:lnTo>
                    <a:pt x="127" y="36"/>
                  </a:lnTo>
                  <a:lnTo>
                    <a:pt x="133" y="38"/>
                  </a:lnTo>
                  <a:lnTo>
                    <a:pt x="138" y="41"/>
                  </a:lnTo>
                  <a:lnTo>
                    <a:pt x="141" y="45"/>
                  </a:lnTo>
                  <a:lnTo>
                    <a:pt x="142" y="50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1" y="202"/>
                  </a:lnTo>
                  <a:lnTo>
                    <a:pt x="138" y="208"/>
                  </a:lnTo>
                  <a:lnTo>
                    <a:pt x="133" y="211"/>
                  </a:lnTo>
                  <a:lnTo>
                    <a:pt x="127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9" y="211"/>
                  </a:lnTo>
                  <a:lnTo>
                    <a:pt x="4" y="208"/>
                  </a:lnTo>
                  <a:lnTo>
                    <a:pt x="1" y="202"/>
                  </a:lnTo>
                  <a:lnTo>
                    <a:pt x="0" y="19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3" y="35"/>
                  </a:lnTo>
                  <a:lnTo>
                    <a:pt x="5" y="31"/>
                  </a:lnTo>
                  <a:lnTo>
                    <a:pt x="9" y="28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8" y="164"/>
                  </a:lnTo>
                  <a:lnTo>
                    <a:pt x="57" y="170"/>
                  </a:lnTo>
                  <a:lnTo>
                    <a:pt x="54" y="174"/>
                  </a:lnTo>
                  <a:lnTo>
                    <a:pt x="51" y="176"/>
                  </a:lnTo>
                  <a:lnTo>
                    <a:pt x="11" y="201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3" name="Freeform 488"/>
            <p:cNvSpPr>
              <a:spLocks/>
            </p:cNvSpPr>
            <p:nvPr/>
          </p:nvSpPr>
          <p:spPr bwMode="auto">
            <a:xfrm>
              <a:off x="4538663" y="3054350"/>
              <a:ext cx="77788" cy="57150"/>
            </a:xfrm>
            <a:custGeom>
              <a:avLst/>
              <a:gdLst>
                <a:gd name="T0" fmla="*/ 49 w 49"/>
                <a:gd name="T1" fmla="*/ 36 h 36"/>
                <a:gd name="T2" fmla="*/ 30 w 49"/>
                <a:gd name="T3" fmla="*/ 36 h 36"/>
                <a:gd name="T4" fmla="*/ 30 w 49"/>
                <a:gd name="T5" fmla="*/ 34 h 36"/>
                <a:gd name="T6" fmla="*/ 30 w 49"/>
                <a:gd name="T7" fmla="*/ 34 h 36"/>
                <a:gd name="T8" fmla="*/ 30 w 49"/>
                <a:gd name="T9" fmla="*/ 7 h 36"/>
                <a:gd name="T10" fmla="*/ 30 w 49"/>
                <a:gd name="T11" fmla="*/ 7 h 36"/>
                <a:gd name="T12" fmla="*/ 29 w 49"/>
                <a:gd name="T13" fmla="*/ 5 h 36"/>
                <a:gd name="T14" fmla="*/ 28 w 49"/>
                <a:gd name="T15" fmla="*/ 3 h 36"/>
                <a:gd name="T16" fmla="*/ 28 w 49"/>
                <a:gd name="T17" fmla="*/ 3 h 36"/>
                <a:gd name="T18" fmla="*/ 27 w 49"/>
                <a:gd name="T19" fmla="*/ 2 h 36"/>
                <a:gd name="T20" fmla="*/ 25 w 49"/>
                <a:gd name="T21" fmla="*/ 0 h 36"/>
                <a:gd name="T22" fmla="*/ 0 w 49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36">
                  <a:moveTo>
                    <a:pt x="49" y="36"/>
                  </a:moveTo>
                  <a:lnTo>
                    <a:pt x="3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4" name="Freeform 489"/>
            <p:cNvSpPr>
              <a:spLocks/>
            </p:cNvSpPr>
            <p:nvPr/>
          </p:nvSpPr>
          <p:spPr bwMode="auto">
            <a:xfrm>
              <a:off x="4498976" y="3068638"/>
              <a:ext cx="131763" cy="193675"/>
            </a:xfrm>
            <a:custGeom>
              <a:avLst/>
              <a:gdLst>
                <a:gd name="T0" fmla="*/ 0 w 83"/>
                <a:gd name="T1" fmla="*/ 122 h 122"/>
                <a:gd name="T2" fmla="*/ 83 w 83"/>
                <a:gd name="T3" fmla="*/ 122 h 122"/>
                <a:gd name="T4" fmla="*/ 83 w 83"/>
                <a:gd name="T5" fmla="*/ 27 h 122"/>
                <a:gd name="T6" fmla="*/ 83 w 83"/>
                <a:gd name="T7" fmla="*/ 27 h 122"/>
                <a:gd name="T8" fmla="*/ 82 w 83"/>
                <a:gd name="T9" fmla="*/ 24 h 122"/>
                <a:gd name="T10" fmla="*/ 81 w 83"/>
                <a:gd name="T11" fmla="*/ 22 h 122"/>
                <a:gd name="T12" fmla="*/ 64 w 83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22">
                  <a:moveTo>
                    <a:pt x="0" y="122"/>
                  </a:moveTo>
                  <a:lnTo>
                    <a:pt x="83" y="122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2" y="24"/>
                  </a:lnTo>
                  <a:lnTo>
                    <a:pt x="81" y="22"/>
                  </a:lnTo>
                  <a:lnTo>
                    <a:pt x="64" y="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5" name="Freeform 490"/>
            <p:cNvSpPr>
              <a:spLocks/>
            </p:cNvSpPr>
            <p:nvPr/>
          </p:nvSpPr>
          <p:spPr bwMode="auto">
            <a:xfrm>
              <a:off x="4956176" y="2943225"/>
              <a:ext cx="85725" cy="93663"/>
            </a:xfrm>
            <a:custGeom>
              <a:avLst/>
              <a:gdLst>
                <a:gd name="T0" fmla="*/ 27 w 54"/>
                <a:gd name="T1" fmla="*/ 59 h 59"/>
                <a:gd name="T2" fmla="*/ 27 w 54"/>
                <a:gd name="T3" fmla="*/ 59 h 59"/>
                <a:gd name="T4" fmla="*/ 22 w 54"/>
                <a:gd name="T5" fmla="*/ 58 h 59"/>
                <a:gd name="T6" fmla="*/ 16 w 54"/>
                <a:gd name="T7" fmla="*/ 57 h 59"/>
                <a:gd name="T8" fmla="*/ 11 w 54"/>
                <a:gd name="T9" fmla="*/ 54 h 59"/>
                <a:gd name="T10" fmla="*/ 7 w 54"/>
                <a:gd name="T11" fmla="*/ 51 h 59"/>
                <a:gd name="T12" fmla="*/ 4 w 54"/>
                <a:gd name="T13" fmla="*/ 47 h 59"/>
                <a:gd name="T14" fmla="*/ 2 w 54"/>
                <a:gd name="T15" fmla="*/ 42 h 59"/>
                <a:gd name="T16" fmla="*/ 0 w 54"/>
                <a:gd name="T17" fmla="*/ 37 h 59"/>
                <a:gd name="T18" fmla="*/ 0 w 54"/>
                <a:gd name="T19" fmla="*/ 31 h 59"/>
                <a:gd name="T20" fmla="*/ 0 w 54"/>
                <a:gd name="T21" fmla="*/ 31 h 59"/>
                <a:gd name="T22" fmla="*/ 0 w 54"/>
                <a:gd name="T23" fmla="*/ 26 h 59"/>
                <a:gd name="T24" fmla="*/ 2 w 54"/>
                <a:gd name="T25" fmla="*/ 21 h 59"/>
                <a:gd name="T26" fmla="*/ 4 w 54"/>
                <a:gd name="T27" fmla="*/ 16 h 59"/>
                <a:gd name="T28" fmla="*/ 7 w 54"/>
                <a:gd name="T29" fmla="*/ 12 h 59"/>
                <a:gd name="T30" fmla="*/ 7 w 54"/>
                <a:gd name="T31" fmla="*/ 12 h 59"/>
                <a:gd name="T32" fmla="*/ 10 w 54"/>
                <a:gd name="T33" fmla="*/ 10 h 59"/>
                <a:gd name="T34" fmla="*/ 12 w 54"/>
                <a:gd name="T35" fmla="*/ 10 h 59"/>
                <a:gd name="T36" fmla="*/ 15 w 54"/>
                <a:gd name="T37" fmla="*/ 10 h 59"/>
                <a:gd name="T38" fmla="*/ 18 w 54"/>
                <a:gd name="T39" fmla="*/ 12 h 59"/>
                <a:gd name="T40" fmla="*/ 18 w 54"/>
                <a:gd name="T41" fmla="*/ 12 h 59"/>
                <a:gd name="T42" fmla="*/ 19 w 54"/>
                <a:gd name="T43" fmla="*/ 14 h 59"/>
                <a:gd name="T44" fmla="*/ 20 w 54"/>
                <a:gd name="T45" fmla="*/ 17 h 59"/>
                <a:gd name="T46" fmla="*/ 19 w 54"/>
                <a:gd name="T47" fmla="*/ 20 h 59"/>
                <a:gd name="T48" fmla="*/ 18 w 54"/>
                <a:gd name="T49" fmla="*/ 22 h 59"/>
                <a:gd name="T50" fmla="*/ 18 w 54"/>
                <a:gd name="T51" fmla="*/ 22 h 59"/>
                <a:gd name="T52" fmla="*/ 15 w 54"/>
                <a:gd name="T53" fmla="*/ 26 h 59"/>
                <a:gd name="T54" fmla="*/ 14 w 54"/>
                <a:gd name="T55" fmla="*/ 31 h 59"/>
                <a:gd name="T56" fmla="*/ 14 w 54"/>
                <a:gd name="T57" fmla="*/ 31 h 59"/>
                <a:gd name="T58" fmla="*/ 15 w 54"/>
                <a:gd name="T59" fmla="*/ 37 h 59"/>
                <a:gd name="T60" fmla="*/ 18 w 54"/>
                <a:gd name="T61" fmla="*/ 41 h 59"/>
                <a:gd name="T62" fmla="*/ 23 w 54"/>
                <a:gd name="T63" fmla="*/ 44 h 59"/>
                <a:gd name="T64" fmla="*/ 27 w 54"/>
                <a:gd name="T65" fmla="*/ 45 h 59"/>
                <a:gd name="T66" fmla="*/ 27 w 54"/>
                <a:gd name="T67" fmla="*/ 45 h 59"/>
                <a:gd name="T68" fmla="*/ 32 w 54"/>
                <a:gd name="T69" fmla="*/ 44 h 59"/>
                <a:gd name="T70" fmla="*/ 36 w 54"/>
                <a:gd name="T71" fmla="*/ 41 h 59"/>
                <a:gd name="T72" fmla="*/ 39 w 54"/>
                <a:gd name="T73" fmla="*/ 37 h 59"/>
                <a:gd name="T74" fmla="*/ 40 w 54"/>
                <a:gd name="T75" fmla="*/ 31 h 59"/>
                <a:gd name="T76" fmla="*/ 40 w 54"/>
                <a:gd name="T77" fmla="*/ 8 h 59"/>
                <a:gd name="T78" fmla="*/ 40 w 54"/>
                <a:gd name="T79" fmla="*/ 8 h 59"/>
                <a:gd name="T80" fmla="*/ 41 w 54"/>
                <a:gd name="T81" fmla="*/ 5 h 59"/>
                <a:gd name="T82" fmla="*/ 42 w 54"/>
                <a:gd name="T83" fmla="*/ 2 h 59"/>
                <a:gd name="T84" fmla="*/ 44 w 54"/>
                <a:gd name="T85" fmla="*/ 1 h 59"/>
                <a:gd name="T86" fmla="*/ 47 w 54"/>
                <a:gd name="T87" fmla="*/ 0 h 59"/>
                <a:gd name="T88" fmla="*/ 47 w 54"/>
                <a:gd name="T89" fmla="*/ 0 h 59"/>
                <a:gd name="T90" fmla="*/ 50 w 54"/>
                <a:gd name="T91" fmla="*/ 1 h 59"/>
                <a:gd name="T92" fmla="*/ 52 w 54"/>
                <a:gd name="T93" fmla="*/ 2 h 59"/>
                <a:gd name="T94" fmla="*/ 54 w 54"/>
                <a:gd name="T95" fmla="*/ 5 h 59"/>
                <a:gd name="T96" fmla="*/ 54 w 54"/>
                <a:gd name="T97" fmla="*/ 8 h 59"/>
                <a:gd name="T98" fmla="*/ 54 w 54"/>
                <a:gd name="T99" fmla="*/ 31 h 59"/>
                <a:gd name="T100" fmla="*/ 54 w 54"/>
                <a:gd name="T101" fmla="*/ 31 h 59"/>
                <a:gd name="T102" fmla="*/ 54 w 54"/>
                <a:gd name="T103" fmla="*/ 37 h 59"/>
                <a:gd name="T104" fmla="*/ 52 w 54"/>
                <a:gd name="T105" fmla="*/ 42 h 59"/>
                <a:gd name="T106" fmla="*/ 50 w 54"/>
                <a:gd name="T107" fmla="*/ 47 h 59"/>
                <a:gd name="T108" fmla="*/ 47 w 54"/>
                <a:gd name="T109" fmla="*/ 51 h 59"/>
                <a:gd name="T110" fmla="*/ 43 w 54"/>
                <a:gd name="T111" fmla="*/ 54 h 59"/>
                <a:gd name="T112" fmla="*/ 38 w 54"/>
                <a:gd name="T113" fmla="*/ 57 h 59"/>
                <a:gd name="T114" fmla="*/ 33 w 54"/>
                <a:gd name="T115" fmla="*/ 58 h 59"/>
                <a:gd name="T116" fmla="*/ 27 w 54"/>
                <a:gd name="T117" fmla="*/ 59 h 59"/>
                <a:gd name="T118" fmla="*/ 27 w 54"/>
                <a:gd name="T11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59">
                  <a:moveTo>
                    <a:pt x="27" y="59"/>
                  </a:moveTo>
                  <a:lnTo>
                    <a:pt x="27" y="59"/>
                  </a:lnTo>
                  <a:lnTo>
                    <a:pt x="22" y="58"/>
                  </a:lnTo>
                  <a:lnTo>
                    <a:pt x="16" y="57"/>
                  </a:lnTo>
                  <a:lnTo>
                    <a:pt x="11" y="54"/>
                  </a:lnTo>
                  <a:lnTo>
                    <a:pt x="7" y="51"/>
                  </a:lnTo>
                  <a:lnTo>
                    <a:pt x="4" y="47"/>
                  </a:lnTo>
                  <a:lnTo>
                    <a:pt x="2" y="42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4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5" y="37"/>
                  </a:lnTo>
                  <a:lnTo>
                    <a:pt x="18" y="41"/>
                  </a:lnTo>
                  <a:lnTo>
                    <a:pt x="23" y="44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2" y="44"/>
                  </a:lnTo>
                  <a:lnTo>
                    <a:pt x="36" y="41"/>
                  </a:lnTo>
                  <a:lnTo>
                    <a:pt x="39" y="37"/>
                  </a:lnTo>
                  <a:lnTo>
                    <a:pt x="40" y="31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5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7"/>
                  </a:lnTo>
                  <a:lnTo>
                    <a:pt x="52" y="42"/>
                  </a:lnTo>
                  <a:lnTo>
                    <a:pt x="50" y="47"/>
                  </a:lnTo>
                  <a:lnTo>
                    <a:pt x="47" y="51"/>
                  </a:lnTo>
                  <a:lnTo>
                    <a:pt x="43" y="54"/>
                  </a:lnTo>
                  <a:lnTo>
                    <a:pt x="38" y="57"/>
                  </a:lnTo>
                  <a:lnTo>
                    <a:pt x="33" y="58"/>
                  </a:lnTo>
                  <a:lnTo>
                    <a:pt x="27" y="59"/>
                  </a:lnTo>
                  <a:lnTo>
                    <a:pt x="27" y="59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6" name="Line 491"/>
            <p:cNvSpPr>
              <a:spLocks noChangeShapeType="1"/>
            </p:cNvSpPr>
            <p:nvPr/>
          </p:nvSpPr>
          <p:spPr bwMode="auto">
            <a:xfrm>
              <a:off x="50244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7" name="Line 492"/>
            <p:cNvSpPr>
              <a:spLocks noChangeShapeType="1"/>
            </p:cNvSpPr>
            <p:nvPr/>
          </p:nvSpPr>
          <p:spPr bwMode="auto">
            <a:xfrm flipV="1">
              <a:off x="5037138" y="2865438"/>
              <a:ext cx="0" cy="66675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8" name="Freeform 493"/>
            <p:cNvSpPr>
              <a:spLocks/>
            </p:cNvSpPr>
            <p:nvPr/>
          </p:nvSpPr>
          <p:spPr bwMode="auto">
            <a:xfrm>
              <a:off x="5024438" y="2687638"/>
              <a:ext cx="12700" cy="19050"/>
            </a:xfrm>
            <a:custGeom>
              <a:avLst/>
              <a:gdLst>
                <a:gd name="T0" fmla="*/ 8 w 8"/>
                <a:gd name="T1" fmla="*/ 12 h 12"/>
                <a:gd name="T2" fmla="*/ 8 w 8"/>
                <a:gd name="T3" fmla="*/ 4 h 12"/>
                <a:gd name="T4" fmla="*/ 8 w 8"/>
                <a:gd name="T5" fmla="*/ 4 h 12"/>
                <a:gd name="T6" fmla="*/ 8 w 8"/>
                <a:gd name="T7" fmla="*/ 2 h 12"/>
                <a:gd name="T8" fmla="*/ 7 w 8"/>
                <a:gd name="T9" fmla="*/ 1 h 12"/>
                <a:gd name="T10" fmla="*/ 6 w 8"/>
                <a:gd name="T11" fmla="*/ 0 h 12"/>
                <a:gd name="T12" fmla="*/ 4 w 8"/>
                <a:gd name="T13" fmla="*/ 0 h 12"/>
                <a:gd name="T14" fmla="*/ 4 w 8"/>
                <a:gd name="T15" fmla="*/ 0 h 12"/>
                <a:gd name="T16" fmla="*/ 3 w 8"/>
                <a:gd name="T17" fmla="*/ 0 h 12"/>
                <a:gd name="T18" fmla="*/ 1 w 8"/>
                <a:gd name="T19" fmla="*/ 1 h 12"/>
                <a:gd name="T20" fmla="*/ 0 w 8"/>
                <a:gd name="T21" fmla="*/ 2 h 12"/>
                <a:gd name="T22" fmla="*/ 0 w 8"/>
                <a:gd name="T23" fmla="*/ 4 h 12"/>
                <a:gd name="T24" fmla="*/ 0 w 8"/>
                <a:gd name="T2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59" name="Freeform 494"/>
            <p:cNvSpPr>
              <a:spLocks/>
            </p:cNvSpPr>
            <p:nvPr/>
          </p:nvSpPr>
          <p:spPr bwMode="auto">
            <a:xfrm>
              <a:off x="4840288" y="2719388"/>
              <a:ext cx="382588" cy="136525"/>
            </a:xfrm>
            <a:custGeom>
              <a:avLst/>
              <a:gdLst>
                <a:gd name="T0" fmla="*/ 28 w 241"/>
                <a:gd name="T1" fmla="*/ 76 h 86"/>
                <a:gd name="T2" fmla="*/ 45 w 241"/>
                <a:gd name="T3" fmla="*/ 79 h 86"/>
                <a:gd name="T4" fmla="*/ 59 w 241"/>
                <a:gd name="T5" fmla="*/ 86 h 86"/>
                <a:gd name="T6" fmla="*/ 65 w 241"/>
                <a:gd name="T7" fmla="*/ 82 h 86"/>
                <a:gd name="T8" fmla="*/ 80 w 241"/>
                <a:gd name="T9" fmla="*/ 77 h 86"/>
                <a:gd name="T10" fmla="*/ 89 w 241"/>
                <a:gd name="T11" fmla="*/ 76 h 86"/>
                <a:gd name="T12" fmla="*/ 107 w 241"/>
                <a:gd name="T13" fmla="*/ 79 h 86"/>
                <a:gd name="T14" fmla="*/ 120 w 241"/>
                <a:gd name="T15" fmla="*/ 86 h 86"/>
                <a:gd name="T16" fmla="*/ 126 w 241"/>
                <a:gd name="T17" fmla="*/ 82 h 86"/>
                <a:gd name="T18" fmla="*/ 143 w 241"/>
                <a:gd name="T19" fmla="*/ 77 h 86"/>
                <a:gd name="T20" fmla="*/ 151 w 241"/>
                <a:gd name="T21" fmla="*/ 76 h 86"/>
                <a:gd name="T22" fmla="*/ 169 w 241"/>
                <a:gd name="T23" fmla="*/ 79 h 86"/>
                <a:gd name="T24" fmla="*/ 183 w 241"/>
                <a:gd name="T25" fmla="*/ 86 h 86"/>
                <a:gd name="T26" fmla="*/ 189 w 241"/>
                <a:gd name="T27" fmla="*/ 82 h 86"/>
                <a:gd name="T28" fmla="*/ 205 w 241"/>
                <a:gd name="T29" fmla="*/ 77 h 86"/>
                <a:gd name="T30" fmla="*/ 214 w 241"/>
                <a:gd name="T31" fmla="*/ 76 h 86"/>
                <a:gd name="T32" fmla="*/ 228 w 241"/>
                <a:gd name="T33" fmla="*/ 78 h 86"/>
                <a:gd name="T34" fmla="*/ 241 w 241"/>
                <a:gd name="T35" fmla="*/ 84 h 86"/>
                <a:gd name="T36" fmla="*/ 239 w 241"/>
                <a:gd name="T37" fmla="*/ 76 h 86"/>
                <a:gd name="T38" fmla="*/ 232 w 241"/>
                <a:gd name="T39" fmla="*/ 59 h 86"/>
                <a:gd name="T40" fmla="*/ 222 w 241"/>
                <a:gd name="T41" fmla="*/ 45 h 86"/>
                <a:gd name="T42" fmla="*/ 209 w 241"/>
                <a:gd name="T43" fmla="*/ 32 h 86"/>
                <a:gd name="T44" fmla="*/ 192 w 241"/>
                <a:gd name="T45" fmla="*/ 19 h 86"/>
                <a:gd name="T46" fmla="*/ 174 w 241"/>
                <a:gd name="T47" fmla="*/ 10 h 86"/>
                <a:gd name="T48" fmla="*/ 154 w 241"/>
                <a:gd name="T49" fmla="*/ 4 h 86"/>
                <a:gd name="T50" fmla="*/ 132 w 241"/>
                <a:gd name="T51" fmla="*/ 0 h 86"/>
                <a:gd name="T52" fmla="*/ 120 w 241"/>
                <a:gd name="T53" fmla="*/ 0 h 86"/>
                <a:gd name="T54" fmla="*/ 98 w 241"/>
                <a:gd name="T55" fmla="*/ 1 h 86"/>
                <a:gd name="T56" fmla="*/ 77 w 241"/>
                <a:gd name="T57" fmla="*/ 7 h 86"/>
                <a:gd name="T58" fmla="*/ 57 w 241"/>
                <a:gd name="T59" fmla="*/ 14 h 86"/>
                <a:gd name="T60" fmla="*/ 40 w 241"/>
                <a:gd name="T61" fmla="*/ 25 h 86"/>
                <a:gd name="T62" fmla="*/ 26 w 241"/>
                <a:gd name="T63" fmla="*/ 38 h 86"/>
                <a:gd name="T64" fmla="*/ 14 w 241"/>
                <a:gd name="T65" fmla="*/ 52 h 86"/>
                <a:gd name="T66" fmla="*/ 5 w 241"/>
                <a:gd name="T67" fmla="*/ 68 h 86"/>
                <a:gd name="T68" fmla="*/ 0 w 241"/>
                <a:gd name="T69" fmla="*/ 84 h 86"/>
                <a:gd name="T70" fmla="*/ 6 w 241"/>
                <a:gd name="T71" fmla="*/ 81 h 86"/>
                <a:gd name="T72" fmla="*/ 19 w 241"/>
                <a:gd name="T73" fmla="*/ 77 h 86"/>
                <a:gd name="T74" fmla="*/ 28 w 241"/>
                <a:gd name="T75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1" h="86">
                  <a:moveTo>
                    <a:pt x="28" y="76"/>
                  </a:moveTo>
                  <a:lnTo>
                    <a:pt x="28" y="76"/>
                  </a:lnTo>
                  <a:lnTo>
                    <a:pt x="37" y="77"/>
                  </a:lnTo>
                  <a:lnTo>
                    <a:pt x="45" y="79"/>
                  </a:lnTo>
                  <a:lnTo>
                    <a:pt x="52" y="82"/>
                  </a:lnTo>
                  <a:lnTo>
                    <a:pt x="59" y="86"/>
                  </a:lnTo>
                  <a:lnTo>
                    <a:pt x="59" y="86"/>
                  </a:lnTo>
                  <a:lnTo>
                    <a:pt x="65" y="82"/>
                  </a:lnTo>
                  <a:lnTo>
                    <a:pt x="72" y="79"/>
                  </a:lnTo>
                  <a:lnTo>
                    <a:pt x="80" y="77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99" y="77"/>
                  </a:lnTo>
                  <a:lnTo>
                    <a:pt x="107" y="79"/>
                  </a:lnTo>
                  <a:lnTo>
                    <a:pt x="114" y="82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3" y="7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60" y="77"/>
                  </a:lnTo>
                  <a:lnTo>
                    <a:pt x="169" y="79"/>
                  </a:lnTo>
                  <a:lnTo>
                    <a:pt x="176" y="82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89" y="82"/>
                  </a:lnTo>
                  <a:lnTo>
                    <a:pt x="196" y="79"/>
                  </a:lnTo>
                  <a:lnTo>
                    <a:pt x="205" y="77"/>
                  </a:lnTo>
                  <a:lnTo>
                    <a:pt x="214" y="76"/>
                  </a:lnTo>
                  <a:lnTo>
                    <a:pt x="214" y="76"/>
                  </a:lnTo>
                  <a:lnTo>
                    <a:pt x="221" y="77"/>
                  </a:lnTo>
                  <a:lnTo>
                    <a:pt x="228" y="78"/>
                  </a:lnTo>
                  <a:lnTo>
                    <a:pt x="234" y="81"/>
                  </a:lnTo>
                  <a:lnTo>
                    <a:pt x="241" y="84"/>
                  </a:lnTo>
                  <a:lnTo>
                    <a:pt x="241" y="84"/>
                  </a:lnTo>
                  <a:lnTo>
                    <a:pt x="239" y="76"/>
                  </a:lnTo>
                  <a:lnTo>
                    <a:pt x="235" y="68"/>
                  </a:lnTo>
                  <a:lnTo>
                    <a:pt x="232" y="59"/>
                  </a:lnTo>
                  <a:lnTo>
                    <a:pt x="227" y="52"/>
                  </a:lnTo>
                  <a:lnTo>
                    <a:pt x="222" y="45"/>
                  </a:lnTo>
                  <a:lnTo>
                    <a:pt x="215" y="38"/>
                  </a:lnTo>
                  <a:lnTo>
                    <a:pt x="209" y="32"/>
                  </a:lnTo>
                  <a:lnTo>
                    <a:pt x="200" y="25"/>
                  </a:lnTo>
                  <a:lnTo>
                    <a:pt x="192" y="19"/>
                  </a:lnTo>
                  <a:lnTo>
                    <a:pt x="183" y="14"/>
                  </a:lnTo>
                  <a:lnTo>
                    <a:pt x="174" y="10"/>
                  </a:lnTo>
                  <a:lnTo>
                    <a:pt x="164" y="7"/>
                  </a:lnTo>
                  <a:lnTo>
                    <a:pt x="154" y="4"/>
                  </a:lnTo>
                  <a:lnTo>
                    <a:pt x="143" y="1"/>
                  </a:lnTo>
                  <a:lnTo>
                    <a:pt x="13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09" y="0"/>
                  </a:lnTo>
                  <a:lnTo>
                    <a:pt x="98" y="1"/>
                  </a:lnTo>
                  <a:lnTo>
                    <a:pt x="87" y="4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3" y="32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4" y="52"/>
                  </a:lnTo>
                  <a:lnTo>
                    <a:pt x="9" y="59"/>
                  </a:lnTo>
                  <a:lnTo>
                    <a:pt x="5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6" y="81"/>
                  </a:lnTo>
                  <a:lnTo>
                    <a:pt x="12" y="78"/>
                  </a:lnTo>
                  <a:lnTo>
                    <a:pt x="19" y="77"/>
                  </a:lnTo>
                  <a:lnTo>
                    <a:pt x="28" y="76"/>
                  </a:lnTo>
                  <a:lnTo>
                    <a:pt x="28" y="76"/>
                  </a:lnTo>
                  <a:close/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0" name="Freeform 495"/>
            <p:cNvSpPr>
              <a:spLocks/>
            </p:cNvSpPr>
            <p:nvPr/>
          </p:nvSpPr>
          <p:spPr bwMode="auto">
            <a:xfrm>
              <a:off x="2701926" y="1670050"/>
              <a:ext cx="466725" cy="254000"/>
            </a:xfrm>
            <a:custGeom>
              <a:avLst/>
              <a:gdLst>
                <a:gd name="T0" fmla="*/ 294 w 294"/>
                <a:gd name="T1" fmla="*/ 76 h 160"/>
                <a:gd name="T2" fmla="*/ 294 w 294"/>
                <a:gd name="T3" fmla="*/ 0 h 160"/>
                <a:gd name="T4" fmla="*/ 0 w 294"/>
                <a:gd name="T5" fmla="*/ 0 h 160"/>
                <a:gd name="T6" fmla="*/ 0 w 294"/>
                <a:gd name="T7" fmla="*/ 160 h 160"/>
                <a:gd name="T8" fmla="*/ 213 w 294"/>
                <a:gd name="T9" fmla="*/ 160 h 160"/>
                <a:gd name="T10" fmla="*/ 213 w 294"/>
                <a:gd name="T11" fmla="*/ 160 h 160"/>
                <a:gd name="T12" fmla="*/ 213 w 294"/>
                <a:gd name="T13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60">
                  <a:moveTo>
                    <a:pt x="294" y="76"/>
                  </a:moveTo>
                  <a:lnTo>
                    <a:pt x="294" y="0"/>
                  </a:lnTo>
                  <a:lnTo>
                    <a:pt x="0" y="0"/>
                  </a:lnTo>
                  <a:lnTo>
                    <a:pt x="0" y="160"/>
                  </a:lnTo>
                  <a:lnTo>
                    <a:pt x="213" y="160"/>
                  </a:lnTo>
                  <a:lnTo>
                    <a:pt x="213" y="160"/>
                  </a:lnTo>
                  <a:lnTo>
                    <a:pt x="213" y="159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1" name="Freeform 496"/>
            <p:cNvSpPr>
              <a:spLocks/>
            </p:cNvSpPr>
            <p:nvPr/>
          </p:nvSpPr>
          <p:spPr bwMode="auto">
            <a:xfrm>
              <a:off x="2851151" y="1704975"/>
              <a:ext cx="166688" cy="182563"/>
            </a:xfrm>
            <a:custGeom>
              <a:avLst/>
              <a:gdLst>
                <a:gd name="T0" fmla="*/ 53 w 105"/>
                <a:gd name="T1" fmla="*/ 115 h 115"/>
                <a:gd name="T2" fmla="*/ 53 w 105"/>
                <a:gd name="T3" fmla="*/ 115 h 115"/>
                <a:gd name="T4" fmla="*/ 42 w 105"/>
                <a:gd name="T5" fmla="*/ 114 h 115"/>
                <a:gd name="T6" fmla="*/ 32 w 105"/>
                <a:gd name="T7" fmla="*/ 111 h 115"/>
                <a:gd name="T8" fmla="*/ 23 w 105"/>
                <a:gd name="T9" fmla="*/ 106 h 115"/>
                <a:gd name="T10" fmla="*/ 16 w 105"/>
                <a:gd name="T11" fmla="*/ 99 h 115"/>
                <a:gd name="T12" fmla="*/ 9 w 105"/>
                <a:gd name="T13" fmla="*/ 90 h 115"/>
                <a:gd name="T14" fmla="*/ 4 w 105"/>
                <a:gd name="T15" fmla="*/ 80 h 115"/>
                <a:gd name="T16" fmla="*/ 1 w 105"/>
                <a:gd name="T17" fmla="*/ 69 h 115"/>
                <a:gd name="T18" fmla="*/ 0 w 105"/>
                <a:gd name="T19" fmla="*/ 58 h 115"/>
                <a:gd name="T20" fmla="*/ 0 w 105"/>
                <a:gd name="T21" fmla="*/ 58 h 115"/>
                <a:gd name="T22" fmla="*/ 1 w 105"/>
                <a:gd name="T23" fmla="*/ 46 h 115"/>
                <a:gd name="T24" fmla="*/ 4 w 105"/>
                <a:gd name="T25" fmla="*/ 35 h 115"/>
                <a:gd name="T26" fmla="*/ 9 w 105"/>
                <a:gd name="T27" fmla="*/ 26 h 115"/>
                <a:gd name="T28" fmla="*/ 16 w 105"/>
                <a:gd name="T29" fmla="*/ 16 h 115"/>
                <a:gd name="T30" fmla="*/ 23 w 105"/>
                <a:gd name="T31" fmla="*/ 9 h 115"/>
                <a:gd name="T32" fmla="*/ 32 w 105"/>
                <a:gd name="T33" fmla="*/ 4 h 115"/>
                <a:gd name="T34" fmla="*/ 42 w 105"/>
                <a:gd name="T35" fmla="*/ 1 h 115"/>
                <a:gd name="T36" fmla="*/ 53 w 105"/>
                <a:gd name="T37" fmla="*/ 0 h 115"/>
                <a:gd name="T38" fmla="*/ 53 w 105"/>
                <a:gd name="T39" fmla="*/ 0 h 115"/>
                <a:gd name="T40" fmla="*/ 63 w 105"/>
                <a:gd name="T41" fmla="*/ 1 h 115"/>
                <a:gd name="T42" fmla="*/ 73 w 105"/>
                <a:gd name="T43" fmla="*/ 4 h 115"/>
                <a:gd name="T44" fmla="*/ 83 w 105"/>
                <a:gd name="T45" fmla="*/ 9 h 115"/>
                <a:gd name="T46" fmla="*/ 90 w 105"/>
                <a:gd name="T47" fmla="*/ 16 h 115"/>
                <a:gd name="T48" fmla="*/ 97 w 105"/>
                <a:gd name="T49" fmla="*/ 26 h 115"/>
                <a:gd name="T50" fmla="*/ 101 w 105"/>
                <a:gd name="T51" fmla="*/ 35 h 115"/>
                <a:gd name="T52" fmla="*/ 104 w 105"/>
                <a:gd name="T53" fmla="*/ 46 h 115"/>
                <a:gd name="T54" fmla="*/ 105 w 105"/>
                <a:gd name="T55" fmla="*/ 58 h 115"/>
                <a:gd name="T56" fmla="*/ 105 w 105"/>
                <a:gd name="T57" fmla="*/ 58 h 115"/>
                <a:gd name="T58" fmla="*/ 104 w 105"/>
                <a:gd name="T59" fmla="*/ 69 h 115"/>
                <a:gd name="T60" fmla="*/ 101 w 105"/>
                <a:gd name="T61" fmla="*/ 80 h 115"/>
                <a:gd name="T62" fmla="*/ 97 w 105"/>
                <a:gd name="T63" fmla="*/ 90 h 115"/>
                <a:gd name="T64" fmla="*/ 90 w 105"/>
                <a:gd name="T65" fmla="*/ 99 h 115"/>
                <a:gd name="T66" fmla="*/ 83 w 105"/>
                <a:gd name="T67" fmla="*/ 106 h 115"/>
                <a:gd name="T68" fmla="*/ 73 w 105"/>
                <a:gd name="T69" fmla="*/ 111 h 115"/>
                <a:gd name="T70" fmla="*/ 63 w 105"/>
                <a:gd name="T71" fmla="*/ 114 h 115"/>
                <a:gd name="T72" fmla="*/ 53 w 105"/>
                <a:gd name="T73" fmla="*/ 115 h 115"/>
                <a:gd name="T74" fmla="*/ 53 w 105"/>
                <a:gd name="T75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15">
                  <a:moveTo>
                    <a:pt x="53" y="115"/>
                  </a:moveTo>
                  <a:lnTo>
                    <a:pt x="53" y="115"/>
                  </a:lnTo>
                  <a:lnTo>
                    <a:pt x="42" y="114"/>
                  </a:lnTo>
                  <a:lnTo>
                    <a:pt x="32" y="111"/>
                  </a:lnTo>
                  <a:lnTo>
                    <a:pt x="23" y="106"/>
                  </a:lnTo>
                  <a:lnTo>
                    <a:pt x="16" y="99"/>
                  </a:lnTo>
                  <a:lnTo>
                    <a:pt x="9" y="90"/>
                  </a:lnTo>
                  <a:lnTo>
                    <a:pt x="4" y="80"/>
                  </a:lnTo>
                  <a:lnTo>
                    <a:pt x="1" y="6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46"/>
                  </a:lnTo>
                  <a:lnTo>
                    <a:pt x="4" y="35"/>
                  </a:lnTo>
                  <a:lnTo>
                    <a:pt x="9" y="26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4"/>
                  </a:lnTo>
                  <a:lnTo>
                    <a:pt x="42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3" y="1"/>
                  </a:lnTo>
                  <a:lnTo>
                    <a:pt x="73" y="4"/>
                  </a:lnTo>
                  <a:lnTo>
                    <a:pt x="83" y="9"/>
                  </a:lnTo>
                  <a:lnTo>
                    <a:pt x="90" y="16"/>
                  </a:lnTo>
                  <a:lnTo>
                    <a:pt x="97" y="26"/>
                  </a:lnTo>
                  <a:lnTo>
                    <a:pt x="101" y="35"/>
                  </a:lnTo>
                  <a:lnTo>
                    <a:pt x="104" y="46"/>
                  </a:lnTo>
                  <a:lnTo>
                    <a:pt x="105" y="58"/>
                  </a:lnTo>
                  <a:lnTo>
                    <a:pt x="105" y="58"/>
                  </a:lnTo>
                  <a:lnTo>
                    <a:pt x="104" y="69"/>
                  </a:lnTo>
                  <a:lnTo>
                    <a:pt x="101" y="80"/>
                  </a:lnTo>
                  <a:lnTo>
                    <a:pt x="97" y="90"/>
                  </a:lnTo>
                  <a:lnTo>
                    <a:pt x="90" y="99"/>
                  </a:lnTo>
                  <a:lnTo>
                    <a:pt x="83" y="106"/>
                  </a:lnTo>
                  <a:lnTo>
                    <a:pt x="73" y="111"/>
                  </a:lnTo>
                  <a:lnTo>
                    <a:pt x="63" y="114"/>
                  </a:lnTo>
                  <a:lnTo>
                    <a:pt x="53" y="115"/>
                  </a:lnTo>
                  <a:lnTo>
                    <a:pt x="53" y="1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2" name="Line 497"/>
            <p:cNvSpPr>
              <a:spLocks noChangeShapeType="1"/>
            </p:cNvSpPr>
            <p:nvPr/>
          </p:nvSpPr>
          <p:spPr bwMode="auto">
            <a:xfrm>
              <a:off x="2971801" y="1814513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3" name="Freeform 498"/>
            <p:cNvSpPr>
              <a:spLocks/>
            </p:cNvSpPr>
            <p:nvPr/>
          </p:nvSpPr>
          <p:spPr bwMode="auto">
            <a:xfrm>
              <a:off x="3060701" y="1901825"/>
              <a:ext cx="134938" cy="42863"/>
            </a:xfrm>
            <a:custGeom>
              <a:avLst/>
              <a:gdLst>
                <a:gd name="T0" fmla="*/ 85 w 85"/>
                <a:gd name="T1" fmla="*/ 0 h 27"/>
                <a:gd name="T2" fmla="*/ 85 w 85"/>
                <a:gd name="T3" fmla="*/ 0 h 27"/>
                <a:gd name="T4" fmla="*/ 84 w 85"/>
                <a:gd name="T5" fmla="*/ 2 h 27"/>
                <a:gd name="T6" fmla="*/ 82 w 85"/>
                <a:gd name="T7" fmla="*/ 5 h 27"/>
                <a:gd name="T8" fmla="*/ 78 w 85"/>
                <a:gd name="T9" fmla="*/ 7 h 27"/>
                <a:gd name="T10" fmla="*/ 73 w 85"/>
                <a:gd name="T11" fmla="*/ 9 h 27"/>
                <a:gd name="T12" fmla="*/ 60 w 85"/>
                <a:gd name="T13" fmla="*/ 11 h 27"/>
                <a:gd name="T14" fmla="*/ 43 w 85"/>
                <a:gd name="T15" fmla="*/ 12 h 27"/>
                <a:gd name="T16" fmla="*/ 43 w 85"/>
                <a:gd name="T17" fmla="*/ 12 h 27"/>
                <a:gd name="T18" fmla="*/ 27 w 85"/>
                <a:gd name="T19" fmla="*/ 11 h 27"/>
                <a:gd name="T20" fmla="*/ 13 w 85"/>
                <a:gd name="T21" fmla="*/ 9 h 27"/>
                <a:gd name="T22" fmla="*/ 7 w 85"/>
                <a:gd name="T23" fmla="*/ 7 h 27"/>
                <a:gd name="T24" fmla="*/ 4 w 85"/>
                <a:gd name="T25" fmla="*/ 5 h 27"/>
                <a:gd name="T26" fmla="*/ 1 w 85"/>
                <a:gd name="T27" fmla="*/ 2 h 27"/>
                <a:gd name="T28" fmla="*/ 0 w 85"/>
                <a:gd name="T29" fmla="*/ 0 h 27"/>
                <a:gd name="T30" fmla="*/ 0 w 85"/>
                <a:gd name="T31" fmla="*/ 17 h 27"/>
                <a:gd name="T32" fmla="*/ 0 w 85"/>
                <a:gd name="T33" fmla="*/ 17 h 27"/>
                <a:gd name="T34" fmla="*/ 1 w 85"/>
                <a:gd name="T35" fmla="*/ 19 h 27"/>
                <a:gd name="T36" fmla="*/ 4 w 85"/>
                <a:gd name="T37" fmla="*/ 21 h 27"/>
                <a:gd name="T38" fmla="*/ 7 w 85"/>
                <a:gd name="T39" fmla="*/ 22 h 27"/>
                <a:gd name="T40" fmla="*/ 13 w 85"/>
                <a:gd name="T41" fmla="*/ 24 h 27"/>
                <a:gd name="T42" fmla="*/ 27 w 85"/>
                <a:gd name="T43" fmla="*/ 26 h 27"/>
                <a:gd name="T44" fmla="*/ 43 w 85"/>
                <a:gd name="T45" fmla="*/ 27 h 27"/>
                <a:gd name="T46" fmla="*/ 43 w 85"/>
                <a:gd name="T47" fmla="*/ 27 h 27"/>
                <a:gd name="T48" fmla="*/ 60 w 85"/>
                <a:gd name="T49" fmla="*/ 26 h 27"/>
                <a:gd name="T50" fmla="*/ 73 w 85"/>
                <a:gd name="T51" fmla="*/ 24 h 27"/>
                <a:gd name="T52" fmla="*/ 78 w 85"/>
                <a:gd name="T53" fmla="*/ 22 h 27"/>
                <a:gd name="T54" fmla="*/ 82 w 85"/>
                <a:gd name="T55" fmla="*/ 21 h 27"/>
                <a:gd name="T56" fmla="*/ 84 w 85"/>
                <a:gd name="T57" fmla="*/ 19 h 27"/>
                <a:gd name="T58" fmla="*/ 85 w 85"/>
                <a:gd name="T5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2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5"/>
                  </a:lnTo>
                  <a:lnTo>
                    <a:pt x="78" y="7"/>
                  </a:lnTo>
                  <a:lnTo>
                    <a:pt x="73" y="9"/>
                  </a:lnTo>
                  <a:lnTo>
                    <a:pt x="60" y="11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27" y="11"/>
                  </a:lnTo>
                  <a:lnTo>
                    <a:pt x="13" y="9"/>
                  </a:lnTo>
                  <a:lnTo>
                    <a:pt x="7" y="7"/>
                  </a:lnTo>
                  <a:lnTo>
                    <a:pt x="4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13" y="24"/>
                  </a:lnTo>
                  <a:lnTo>
                    <a:pt x="27" y="26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60" y="26"/>
                  </a:lnTo>
                  <a:lnTo>
                    <a:pt x="73" y="24"/>
                  </a:lnTo>
                  <a:lnTo>
                    <a:pt x="78" y="22"/>
                  </a:lnTo>
                  <a:lnTo>
                    <a:pt x="82" y="21"/>
                  </a:lnTo>
                  <a:lnTo>
                    <a:pt x="84" y="19"/>
                  </a:lnTo>
                  <a:lnTo>
                    <a:pt x="85" y="17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4" name="Freeform 499"/>
            <p:cNvSpPr>
              <a:spLocks/>
            </p:cNvSpPr>
            <p:nvPr/>
          </p:nvSpPr>
          <p:spPr bwMode="auto">
            <a:xfrm>
              <a:off x="3060701" y="18780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5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5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5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5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5" name="Freeform 500"/>
            <p:cNvSpPr>
              <a:spLocks/>
            </p:cNvSpPr>
            <p:nvPr/>
          </p:nvSpPr>
          <p:spPr bwMode="auto">
            <a:xfrm>
              <a:off x="3060701" y="1852613"/>
              <a:ext cx="134938" cy="23813"/>
            </a:xfrm>
            <a:custGeom>
              <a:avLst/>
              <a:gdLst>
                <a:gd name="T0" fmla="*/ 85 w 85"/>
                <a:gd name="T1" fmla="*/ 0 h 15"/>
                <a:gd name="T2" fmla="*/ 85 w 85"/>
                <a:gd name="T3" fmla="*/ 0 h 15"/>
                <a:gd name="T4" fmla="*/ 84 w 85"/>
                <a:gd name="T5" fmla="*/ 2 h 15"/>
                <a:gd name="T6" fmla="*/ 82 w 85"/>
                <a:gd name="T7" fmla="*/ 4 h 15"/>
                <a:gd name="T8" fmla="*/ 78 w 85"/>
                <a:gd name="T9" fmla="*/ 6 h 15"/>
                <a:gd name="T10" fmla="*/ 73 w 85"/>
                <a:gd name="T11" fmla="*/ 7 h 15"/>
                <a:gd name="T12" fmla="*/ 60 w 85"/>
                <a:gd name="T13" fmla="*/ 9 h 15"/>
                <a:gd name="T14" fmla="*/ 43 w 85"/>
                <a:gd name="T15" fmla="*/ 10 h 15"/>
                <a:gd name="T16" fmla="*/ 43 w 85"/>
                <a:gd name="T17" fmla="*/ 10 h 15"/>
                <a:gd name="T18" fmla="*/ 27 w 85"/>
                <a:gd name="T19" fmla="*/ 9 h 15"/>
                <a:gd name="T20" fmla="*/ 13 w 85"/>
                <a:gd name="T21" fmla="*/ 7 h 15"/>
                <a:gd name="T22" fmla="*/ 7 w 85"/>
                <a:gd name="T23" fmla="*/ 6 h 15"/>
                <a:gd name="T24" fmla="*/ 4 w 85"/>
                <a:gd name="T25" fmla="*/ 4 h 15"/>
                <a:gd name="T26" fmla="*/ 1 w 85"/>
                <a:gd name="T27" fmla="*/ 2 h 15"/>
                <a:gd name="T28" fmla="*/ 0 w 85"/>
                <a:gd name="T29" fmla="*/ 0 h 15"/>
                <a:gd name="T30" fmla="*/ 0 w 85"/>
                <a:gd name="T3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7"/>
                  </a:lnTo>
                  <a:lnTo>
                    <a:pt x="60" y="9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5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6" name="Line 501"/>
            <p:cNvSpPr>
              <a:spLocks noChangeShapeType="1"/>
            </p:cNvSpPr>
            <p:nvPr/>
          </p:nvSpPr>
          <p:spPr bwMode="auto">
            <a:xfrm>
              <a:off x="3195638" y="1876425"/>
              <a:ext cx="0" cy="0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7" name="Freeform 502"/>
            <p:cNvSpPr>
              <a:spLocks/>
            </p:cNvSpPr>
            <p:nvPr/>
          </p:nvSpPr>
          <p:spPr bwMode="auto">
            <a:xfrm>
              <a:off x="3060701" y="1825625"/>
              <a:ext cx="134938" cy="26988"/>
            </a:xfrm>
            <a:custGeom>
              <a:avLst/>
              <a:gdLst>
                <a:gd name="T0" fmla="*/ 85 w 85"/>
                <a:gd name="T1" fmla="*/ 0 h 17"/>
                <a:gd name="T2" fmla="*/ 85 w 85"/>
                <a:gd name="T3" fmla="*/ 0 h 17"/>
                <a:gd name="T4" fmla="*/ 84 w 85"/>
                <a:gd name="T5" fmla="*/ 2 h 17"/>
                <a:gd name="T6" fmla="*/ 82 w 85"/>
                <a:gd name="T7" fmla="*/ 4 h 17"/>
                <a:gd name="T8" fmla="*/ 78 w 85"/>
                <a:gd name="T9" fmla="*/ 6 h 17"/>
                <a:gd name="T10" fmla="*/ 73 w 85"/>
                <a:gd name="T11" fmla="*/ 8 h 17"/>
                <a:gd name="T12" fmla="*/ 60 w 85"/>
                <a:gd name="T13" fmla="*/ 10 h 17"/>
                <a:gd name="T14" fmla="*/ 43 w 85"/>
                <a:gd name="T15" fmla="*/ 11 h 17"/>
                <a:gd name="T16" fmla="*/ 43 w 85"/>
                <a:gd name="T17" fmla="*/ 11 h 17"/>
                <a:gd name="T18" fmla="*/ 27 w 85"/>
                <a:gd name="T19" fmla="*/ 10 h 17"/>
                <a:gd name="T20" fmla="*/ 13 w 85"/>
                <a:gd name="T21" fmla="*/ 8 h 17"/>
                <a:gd name="T22" fmla="*/ 7 w 85"/>
                <a:gd name="T23" fmla="*/ 6 h 17"/>
                <a:gd name="T24" fmla="*/ 4 w 85"/>
                <a:gd name="T25" fmla="*/ 4 h 17"/>
                <a:gd name="T26" fmla="*/ 1 w 85"/>
                <a:gd name="T27" fmla="*/ 2 h 17"/>
                <a:gd name="T28" fmla="*/ 0 w 85"/>
                <a:gd name="T29" fmla="*/ 0 h 17"/>
                <a:gd name="T30" fmla="*/ 0 w 85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7">
                  <a:moveTo>
                    <a:pt x="85" y="0"/>
                  </a:moveTo>
                  <a:lnTo>
                    <a:pt x="85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78" y="6"/>
                  </a:lnTo>
                  <a:lnTo>
                    <a:pt x="73" y="8"/>
                  </a:lnTo>
                  <a:lnTo>
                    <a:pt x="60" y="10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27" y="10"/>
                  </a:lnTo>
                  <a:lnTo>
                    <a:pt x="13" y="8"/>
                  </a:lnTo>
                  <a:lnTo>
                    <a:pt x="7" y="6"/>
                  </a:lnTo>
                  <a:lnTo>
                    <a:pt x="4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17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8" name="Freeform 503"/>
            <p:cNvSpPr>
              <a:spLocks/>
            </p:cNvSpPr>
            <p:nvPr/>
          </p:nvSpPr>
          <p:spPr bwMode="auto">
            <a:xfrm>
              <a:off x="3060701" y="1809750"/>
              <a:ext cx="134938" cy="15875"/>
            </a:xfrm>
            <a:custGeom>
              <a:avLst/>
              <a:gdLst>
                <a:gd name="T0" fmla="*/ 0 w 85"/>
                <a:gd name="T1" fmla="*/ 10 h 10"/>
                <a:gd name="T2" fmla="*/ 0 w 85"/>
                <a:gd name="T3" fmla="*/ 10 h 10"/>
                <a:gd name="T4" fmla="*/ 1 w 85"/>
                <a:gd name="T5" fmla="*/ 8 h 10"/>
                <a:gd name="T6" fmla="*/ 4 w 85"/>
                <a:gd name="T7" fmla="*/ 6 h 10"/>
                <a:gd name="T8" fmla="*/ 8 w 85"/>
                <a:gd name="T9" fmla="*/ 4 h 10"/>
                <a:gd name="T10" fmla="*/ 13 w 85"/>
                <a:gd name="T11" fmla="*/ 3 h 10"/>
                <a:gd name="T12" fmla="*/ 27 w 85"/>
                <a:gd name="T13" fmla="*/ 1 h 10"/>
                <a:gd name="T14" fmla="*/ 43 w 85"/>
                <a:gd name="T15" fmla="*/ 0 h 10"/>
                <a:gd name="T16" fmla="*/ 43 w 85"/>
                <a:gd name="T17" fmla="*/ 0 h 10"/>
                <a:gd name="T18" fmla="*/ 60 w 85"/>
                <a:gd name="T19" fmla="*/ 1 h 10"/>
                <a:gd name="T20" fmla="*/ 73 w 85"/>
                <a:gd name="T21" fmla="*/ 3 h 10"/>
                <a:gd name="T22" fmla="*/ 78 w 85"/>
                <a:gd name="T23" fmla="*/ 4 h 10"/>
                <a:gd name="T24" fmla="*/ 82 w 85"/>
                <a:gd name="T25" fmla="*/ 6 h 10"/>
                <a:gd name="T26" fmla="*/ 84 w 85"/>
                <a:gd name="T27" fmla="*/ 8 h 10"/>
                <a:gd name="T28" fmla="*/ 85 w 85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0">
                  <a:moveTo>
                    <a:pt x="0" y="10"/>
                  </a:moveTo>
                  <a:lnTo>
                    <a:pt x="0" y="10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3" y="3"/>
                  </a:lnTo>
                  <a:lnTo>
                    <a:pt x="27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4" y="8"/>
                  </a:lnTo>
                  <a:lnTo>
                    <a:pt x="85" y="10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69" name="Freeform 504"/>
            <p:cNvSpPr>
              <a:spLocks/>
            </p:cNvSpPr>
            <p:nvPr/>
          </p:nvSpPr>
          <p:spPr bwMode="auto">
            <a:xfrm>
              <a:off x="2905126" y="1744663"/>
              <a:ext cx="60325" cy="103188"/>
            </a:xfrm>
            <a:custGeom>
              <a:avLst/>
              <a:gdLst>
                <a:gd name="T0" fmla="*/ 32 w 38"/>
                <a:gd name="T1" fmla="*/ 3 h 65"/>
                <a:gd name="T2" fmla="*/ 32 w 38"/>
                <a:gd name="T3" fmla="*/ 3 h 65"/>
                <a:gd name="T4" fmla="*/ 27 w 38"/>
                <a:gd name="T5" fmla="*/ 1 h 65"/>
                <a:gd name="T6" fmla="*/ 23 w 38"/>
                <a:gd name="T7" fmla="*/ 0 h 65"/>
                <a:gd name="T8" fmla="*/ 18 w 38"/>
                <a:gd name="T9" fmla="*/ 0 h 65"/>
                <a:gd name="T10" fmla="*/ 18 w 38"/>
                <a:gd name="T11" fmla="*/ 0 h 65"/>
                <a:gd name="T12" fmla="*/ 11 w 38"/>
                <a:gd name="T13" fmla="*/ 1 h 65"/>
                <a:gd name="T14" fmla="*/ 7 w 38"/>
                <a:gd name="T15" fmla="*/ 3 h 65"/>
                <a:gd name="T16" fmla="*/ 5 w 38"/>
                <a:gd name="T17" fmla="*/ 7 h 65"/>
                <a:gd name="T18" fmla="*/ 4 w 38"/>
                <a:gd name="T19" fmla="*/ 10 h 65"/>
                <a:gd name="T20" fmla="*/ 4 w 38"/>
                <a:gd name="T21" fmla="*/ 10 h 65"/>
                <a:gd name="T22" fmla="*/ 5 w 38"/>
                <a:gd name="T23" fmla="*/ 15 h 65"/>
                <a:gd name="T24" fmla="*/ 7 w 38"/>
                <a:gd name="T25" fmla="*/ 18 h 65"/>
                <a:gd name="T26" fmla="*/ 13 w 38"/>
                <a:gd name="T27" fmla="*/ 21 h 65"/>
                <a:gd name="T28" fmla="*/ 19 w 38"/>
                <a:gd name="T29" fmla="*/ 24 h 65"/>
                <a:gd name="T30" fmla="*/ 19 w 38"/>
                <a:gd name="T31" fmla="*/ 24 h 65"/>
                <a:gd name="T32" fmla="*/ 27 w 38"/>
                <a:gd name="T33" fmla="*/ 27 h 65"/>
                <a:gd name="T34" fmla="*/ 33 w 38"/>
                <a:gd name="T35" fmla="*/ 33 h 65"/>
                <a:gd name="T36" fmla="*/ 35 w 38"/>
                <a:gd name="T37" fmla="*/ 35 h 65"/>
                <a:gd name="T38" fmla="*/ 36 w 38"/>
                <a:gd name="T39" fmla="*/ 38 h 65"/>
                <a:gd name="T40" fmla="*/ 37 w 38"/>
                <a:gd name="T41" fmla="*/ 42 h 65"/>
                <a:gd name="T42" fmla="*/ 38 w 38"/>
                <a:gd name="T43" fmla="*/ 45 h 65"/>
                <a:gd name="T44" fmla="*/ 38 w 38"/>
                <a:gd name="T45" fmla="*/ 45 h 65"/>
                <a:gd name="T46" fmla="*/ 37 w 38"/>
                <a:gd name="T47" fmla="*/ 49 h 65"/>
                <a:gd name="T48" fmla="*/ 36 w 38"/>
                <a:gd name="T49" fmla="*/ 53 h 65"/>
                <a:gd name="T50" fmla="*/ 34 w 38"/>
                <a:gd name="T51" fmla="*/ 56 h 65"/>
                <a:gd name="T52" fmla="*/ 31 w 38"/>
                <a:gd name="T53" fmla="*/ 59 h 65"/>
                <a:gd name="T54" fmla="*/ 28 w 38"/>
                <a:gd name="T55" fmla="*/ 62 h 65"/>
                <a:gd name="T56" fmla="*/ 23 w 38"/>
                <a:gd name="T57" fmla="*/ 64 h 65"/>
                <a:gd name="T58" fmla="*/ 18 w 38"/>
                <a:gd name="T59" fmla="*/ 65 h 65"/>
                <a:gd name="T60" fmla="*/ 11 w 38"/>
                <a:gd name="T61" fmla="*/ 65 h 65"/>
                <a:gd name="T62" fmla="*/ 11 w 38"/>
                <a:gd name="T63" fmla="*/ 65 h 65"/>
                <a:gd name="T64" fmla="*/ 5 w 38"/>
                <a:gd name="T65" fmla="*/ 65 h 65"/>
                <a:gd name="T66" fmla="*/ 0 w 38"/>
                <a:gd name="T6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65">
                  <a:moveTo>
                    <a:pt x="32" y="3"/>
                  </a:moveTo>
                  <a:lnTo>
                    <a:pt x="32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3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7" y="27"/>
                  </a:lnTo>
                  <a:lnTo>
                    <a:pt x="33" y="33"/>
                  </a:lnTo>
                  <a:lnTo>
                    <a:pt x="35" y="35"/>
                  </a:lnTo>
                  <a:lnTo>
                    <a:pt x="36" y="38"/>
                  </a:lnTo>
                  <a:lnTo>
                    <a:pt x="37" y="42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49"/>
                  </a:lnTo>
                  <a:lnTo>
                    <a:pt x="36" y="53"/>
                  </a:lnTo>
                  <a:lnTo>
                    <a:pt x="34" y="56"/>
                  </a:lnTo>
                  <a:lnTo>
                    <a:pt x="31" y="59"/>
                  </a:lnTo>
                  <a:lnTo>
                    <a:pt x="28" y="62"/>
                  </a:lnTo>
                  <a:lnTo>
                    <a:pt x="23" y="64"/>
                  </a:lnTo>
                  <a:lnTo>
                    <a:pt x="18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5" y="65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70" name="Line 505"/>
            <p:cNvSpPr>
              <a:spLocks noChangeShapeType="1"/>
            </p:cNvSpPr>
            <p:nvPr/>
          </p:nvSpPr>
          <p:spPr bwMode="auto">
            <a:xfrm>
              <a:off x="2935288" y="1719263"/>
              <a:ext cx="0" cy="153988"/>
            </a:xfrm>
            <a:prstGeom prst="line">
              <a:avLst/>
            </a:prstGeom>
            <a:noFill/>
            <a:ln w="63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sp>
        <p:nvSpPr>
          <p:cNvPr id="652" name="Prostokąt 651"/>
          <p:cNvSpPr/>
          <p:nvPr userDrawn="1"/>
        </p:nvSpPr>
        <p:spPr>
          <a:xfrm>
            <a:off x="1979712" y="5517232"/>
            <a:ext cx="1512168" cy="8489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800" b="1" dirty="0">
                <a:solidFill>
                  <a:srgbClr val="004B88"/>
                </a:solidFill>
              </a:rPr>
              <a:t>81-812 Sopot</a:t>
            </a:r>
            <a:endParaRPr lang="pl-PL" sz="800" dirty="0">
              <a:solidFill>
                <a:srgbClr val="004B88"/>
              </a:solidFill>
            </a:endParaRPr>
          </a:p>
          <a:p>
            <a:r>
              <a:rPr lang="pl-PL" sz="800" b="1" dirty="0">
                <a:solidFill>
                  <a:srgbClr val="004B88"/>
                </a:solidFill>
              </a:rPr>
              <a:t>ul. Junaków 2</a:t>
            </a:r>
            <a:endParaRPr lang="pl-PL" sz="800" dirty="0">
              <a:solidFill>
                <a:srgbClr val="004B88"/>
              </a:solidFill>
            </a:endParaRPr>
          </a:p>
          <a:p>
            <a:pPr>
              <a:lnSpc>
                <a:spcPts val="1100"/>
              </a:lnSpc>
            </a:pPr>
            <a:r>
              <a:rPr lang="pl-PL" sz="800" dirty="0">
                <a:solidFill>
                  <a:srgbClr val="004B88"/>
                </a:solidFill>
              </a:rPr>
              <a:t>Tel.: (48-58) 550 60 70</a:t>
            </a:r>
          </a:p>
          <a:p>
            <a:r>
              <a:rPr lang="pl-PL" sz="800" dirty="0">
                <a:solidFill>
                  <a:srgbClr val="004B88"/>
                </a:solidFill>
              </a:rPr>
              <a:t>Fax: (48-58) 550 66 70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l-PL" sz="800" dirty="0">
                <a:solidFill>
                  <a:srgbClr val="004B88"/>
                </a:solidFill>
              </a:rPr>
              <a:t>kontakt@pbs.pl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pl-PL" sz="800" dirty="0">
                <a:solidFill>
                  <a:srgbClr val="004B88"/>
                </a:solidFill>
              </a:rPr>
              <a:t>www.pbs.pl</a:t>
            </a:r>
          </a:p>
        </p:txBody>
      </p:sp>
    </p:spTree>
    <p:extLst>
      <p:ext uri="{BB962C8B-B14F-4D97-AF65-F5344CB8AC3E}">
        <p14:creationId xmlns:p14="http://schemas.microsoft.com/office/powerpoint/2010/main" val="3782259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5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7251152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7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402809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yt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8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331035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wiersz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333052" y="3284538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7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333053" y="3068538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1844393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55538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508381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6754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6296025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6187244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  <p:cxnSp>
        <p:nvCxnSpPr>
          <p:cNvPr id="9" name="Łącznik prosty 82"/>
          <p:cNvCxnSpPr/>
          <p:nvPr userDrawn="1"/>
        </p:nvCxnSpPr>
        <p:spPr>
          <a:xfrm rot="5400000">
            <a:off x="366628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14539" y="911918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3238178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3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70081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1+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63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4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0827089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2+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41415996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yta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1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9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4" name="Symbol zastępczy tekstu 48"/>
          <p:cNvSpPr>
            <a:spLocks noGrp="1"/>
          </p:cNvSpPr>
          <p:nvPr>
            <p:ph type="body" sz="quarter" idx="20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673509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5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907407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7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440281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yt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8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4391506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wiersz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333052" y="3284538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7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333053" y="3068538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1148200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857307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kst z bulletm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en-US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30412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6754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6296025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6187244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  <p:cxnSp>
        <p:nvCxnSpPr>
          <p:cNvPr id="9" name="Łącznik prosty 82"/>
          <p:cNvCxnSpPr/>
          <p:nvPr userDrawn="1"/>
        </p:nvCxnSpPr>
        <p:spPr>
          <a:xfrm rot="5400000">
            <a:off x="366628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14539" y="911918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3238178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3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025199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1+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63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4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673332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2+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742838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yta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1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9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4" name="Symbol zastępczy tekstu 48"/>
          <p:cNvSpPr>
            <a:spLocks noGrp="1"/>
          </p:cNvSpPr>
          <p:nvPr>
            <p:ph type="body" sz="quarter" idx="20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617010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5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032085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7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9522647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yt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8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4358750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wiersz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333052" y="3284538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7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333053" y="3068538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1846554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40984639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6754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6296025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6187244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  <p:cxnSp>
        <p:nvCxnSpPr>
          <p:cNvPr id="9" name="Łącznik prosty 82"/>
          <p:cNvCxnSpPr/>
          <p:nvPr userDrawn="1"/>
        </p:nvCxnSpPr>
        <p:spPr>
          <a:xfrm rot="5400000">
            <a:off x="366628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14539" y="911918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3238178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3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0055149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pl-PL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pl-PL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69AD59-B911-4B47-8B44-84AC5822F70F}" type="datetimeFigureOut">
              <a:rPr lang="pl-PL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0F6DFF-A0F4-41F0-B1E0-445460FAEAE0}" type="slidenum">
              <a:rPr lang="pl-PL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63452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1+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63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4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656042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2+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588414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yta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1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9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4" name="Symbol zastępczy tekstu 48"/>
          <p:cNvSpPr>
            <a:spLocks noGrp="1"/>
          </p:cNvSpPr>
          <p:nvPr>
            <p:ph type="body" sz="quarter" idx="20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0247352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5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879071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7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060276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yt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8" name="Symbol zastępczy tekstu 48"/>
          <p:cNvSpPr>
            <a:spLocks noGrp="1"/>
          </p:cNvSpPr>
          <p:nvPr>
            <p:ph type="body" sz="quarter" idx="14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2818524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wiersz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2" y="908050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sp>
        <p:nvSpPr>
          <p:cNvPr id="6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333052" y="3284538"/>
            <a:ext cx="8487419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7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333053" y="3068538"/>
            <a:ext cx="848741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981872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4045569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pytania - kolum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6754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6296025" y="908050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6187244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0" name="Symbol zastępczy tekstu 48"/>
          <p:cNvSpPr>
            <a:spLocks noGrp="1"/>
          </p:cNvSpPr>
          <p:nvPr>
            <p:ph type="body" sz="quarter" idx="16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  <p:cxnSp>
        <p:nvCxnSpPr>
          <p:cNvPr id="9" name="Łącznik prosty 82"/>
          <p:cNvCxnSpPr/>
          <p:nvPr userDrawn="1"/>
        </p:nvCxnSpPr>
        <p:spPr>
          <a:xfrm rot="5400000">
            <a:off x="366628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14539" y="911918"/>
            <a:ext cx="2520000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3238178" y="5517256"/>
            <a:ext cx="2664000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3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72642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1+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63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4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576507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685800" y="2130455"/>
            <a:ext cx="7772400" cy="1470025"/>
          </a:xfrm>
        </p:spPr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223432-14C5-47E4-85BC-B7CBB7C546E7}" type="datetimeFigureOut">
              <a:rPr lang="pl-PL" smtClean="0"/>
              <a:pPr/>
              <a:t>2015-09-22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CA2805-9BCF-4C34-B93F-EF83F195E3D5}" type="slidenum">
              <a:rPr lang="pl-PL" smtClean="0"/>
              <a:pPr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79092803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ytania - 2+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2" name="Symbol zastępczy tekstu 48"/>
          <p:cNvSpPr>
            <a:spLocks noGrp="1"/>
          </p:cNvSpPr>
          <p:nvPr>
            <p:ph type="body" sz="quarter" idx="18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3093372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ytan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ymbol zastępczy tekstu 49"/>
          <p:cNvSpPr>
            <a:spLocks noGrp="1"/>
          </p:cNvSpPr>
          <p:nvPr>
            <p:ph type="body" sz="quarter" idx="10" hasCustomPrompt="1"/>
          </p:nvPr>
        </p:nvSpPr>
        <p:spPr>
          <a:xfrm>
            <a:off x="755650" y="186558"/>
            <a:ext cx="6552000" cy="370800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Tytuł slajdu</a:t>
            </a:r>
          </a:p>
        </p:txBody>
      </p:sp>
      <p:sp>
        <p:nvSpPr>
          <p:cNvPr id="55" name="Symbol zastępczy tekstu 54"/>
          <p:cNvSpPr>
            <a:spLocks noGrp="1"/>
          </p:cNvSpPr>
          <p:nvPr>
            <p:ph type="body" sz="quarter" idx="11" hasCustomPrompt="1"/>
          </p:nvPr>
        </p:nvSpPr>
        <p:spPr>
          <a:xfrm>
            <a:off x="333053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56" name="Symbol zastępczy tekstu 54"/>
          <p:cNvSpPr>
            <a:spLocks noGrp="1"/>
          </p:cNvSpPr>
          <p:nvPr>
            <p:ph type="body" sz="quarter" idx="12" hasCustomPrompt="1"/>
          </p:nvPr>
        </p:nvSpPr>
        <p:spPr>
          <a:xfrm>
            <a:off x="333053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59" name="Symbol zastępczy tekstu 57"/>
          <p:cNvSpPr>
            <a:spLocks noGrp="1"/>
          </p:cNvSpPr>
          <p:nvPr>
            <p:ph type="body" sz="quarter" idx="13" hasCustomPrompt="1"/>
          </p:nvPr>
        </p:nvSpPr>
        <p:spPr>
          <a:xfrm>
            <a:off x="236129" y="188640"/>
            <a:ext cx="504000" cy="3708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pl-PL" dirty="0" smtClean="0"/>
              <a:t>nr</a:t>
            </a:r>
            <a:endParaRPr lang="pl-PL" dirty="0"/>
          </a:p>
        </p:txBody>
      </p:sp>
      <p:cxnSp>
        <p:nvCxnSpPr>
          <p:cNvPr id="60" name="Łącznik prosty 82"/>
          <p:cNvCxnSpPr/>
          <p:nvPr userDrawn="1"/>
        </p:nvCxnSpPr>
        <p:spPr>
          <a:xfrm rot="5400000">
            <a:off x="2161332" y="3322587"/>
            <a:ext cx="4821337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Symbol zastępczy tekstu 54"/>
          <p:cNvSpPr>
            <a:spLocks noGrp="1"/>
          </p:cNvSpPr>
          <p:nvPr>
            <p:ph type="body" sz="quarter" idx="14" hasCustomPrompt="1"/>
          </p:nvPr>
        </p:nvSpPr>
        <p:spPr>
          <a:xfrm>
            <a:off x="4968044" y="908050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62" name="Symbol zastępczy tekstu 54"/>
          <p:cNvSpPr>
            <a:spLocks noGrp="1"/>
          </p:cNvSpPr>
          <p:nvPr>
            <p:ph type="body" sz="quarter" idx="15" hasCustomPrompt="1"/>
          </p:nvPr>
        </p:nvSpPr>
        <p:spPr>
          <a:xfrm>
            <a:off x="4968044" y="5517256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9" name="Symbol zastępczy tekstu 54"/>
          <p:cNvSpPr>
            <a:spLocks noGrp="1"/>
          </p:cNvSpPr>
          <p:nvPr>
            <p:ph type="body" sz="quarter" idx="16" hasCustomPrompt="1"/>
          </p:nvPr>
        </p:nvSpPr>
        <p:spPr>
          <a:xfrm>
            <a:off x="333053" y="3293902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0" name="Symbol zastępczy tekstu 54"/>
          <p:cNvSpPr>
            <a:spLocks noGrp="1"/>
          </p:cNvSpPr>
          <p:nvPr>
            <p:ph type="body" sz="quarter" idx="17" hasCustomPrompt="1"/>
          </p:nvPr>
        </p:nvSpPr>
        <p:spPr>
          <a:xfrm>
            <a:off x="333053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1" name="Symbol zastępczy tekstu 54"/>
          <p:cNvSpPr>
            <a:spLocks noGrp="1"/>
          </p:cNvSpPr>
          <p:nvPr>
            <p:ph type="body" sz="quarter" idx="18" hasCustomPrompt="1"/>
          </p:nvPr>
        </p:nvSpPr>
        <p:spPr>
          <a:xfrm>
            <a:off x="4968044" y="328453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200" b="0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Treść pytania</a:t>
            </a:r>
          </a:p>
        </p:txBody>
      </p:sp>
      <p:sp>
        <p:nvSpPr>
          <p:cNvPr id="12" name="Symbol zastępczy tekstu 54"/>
          <p:cNvSpPr>
            <a:spLocks noGrp="1"/>
          </p:cNvSpPr>
          <p:nvPr>
            <p:ph type="body" sz="quarter" idx="19" hasCustomPrompt="1"/>
          </p:nvPr>
        </p:nvSpPr>
        <p:spPr>
          <a:xfrm>
            <a:off x="4968044" y="3068538"/>
            <a:ext cx="3852428" cy="2160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800" b="0" i="1"/>
            </a:lvl1pPr>
            <a:lvl2pPr marL="457200" indent="0" algn="l">
              <a:buNone/>
              <a:defRPr sz="1000"/>
            </a:lvl2pPr>
            <a:lvl3pPr marL="914400" indent="0" algn="l">
              <a:buNone/>
              <a:defRPr sz="1000"/>
            </a:lvl3pPr>
            <a:lvl4pPr marL="1371600" indent="0" algn="l">
              <a:buNone/>
              <a:defRPr sz="1000"/>
            </a:lvl4pPr>
            <a:lvl5pPr marL="1828800" indent="0" algn="l">
              <a:buNone/>
              <a:defRPr sz="1000"/>
            </a:lvl5pPr>
          </a:lstStyle>
          <a:p>
            <a:pPr lvl="0"/>
            <a:r>
              <a:rPr lang="pl-PL" dirty="0" smtClean="0"/>
              <a:t>Próba:</a:t>
            </a:r>
          </a:p>
        </p:txBody>
      </p:sp>
      <p:sp>
        <p:nvSpPr>
          <p:cNvPr id="14" name="Symbol zastępczy tekstu 48"/>
          <p:cNvSpPr>
            <a:spLocks noGrp="1"/>
          </p:cNvSpPr>
          <p:nvPr>
            <p:ph type="body" sz="quarter" idx="20" hasCustomPrompt="1"/>
          </p:nvPr>
        </p:nvSpPr>
        <p:spPr>
          <a:xfrm>
            <a:off x="755575" y="488145"/>
            <a:ext cx="6540575" cy="223836"/>
          </a:xfrm>
          <a:prstGeom prst="rect">
            <a:avLst/>
          </a:prstGeom>
        </p:spPr>
        <p:txBody>
          <a:bodyPr lIns="198000"/>
          <a:lstStyle>
            <a:lvl1pPr marL="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1pPr>
            <a:lvl2pPr marL="4572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2pPr>
            <a:lvl3pPr marL="9144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3pPr>
            <a:lvl4pPr marL="13716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4pPr>
            <a:lvl5pPr marL="1828800" indent="0">
              <a:buNone/>
              <a:defRPr sz="1100">
                <a:solidFill>
                  <a:schemeClr val="bg1">
                    <a:lumMod val="65000"/>
                  </a:schemeClr>
                </a:solidFill>
              </a:defRPr>
            </a:lvl5pPr>
          </a:lstStyle>
          <a:p>
            <a:pPr lvl="0"/>
            <a:r>
              <a:rPr lang="pl-PL" dirty="0" smtClean="0"/>
              <a:t>Tytuł slajdu-druga linia</a:t>
            </a:r>
          </a:p>
        </p:txBody>
      </p:sp>
    </p:spTree>
    <p:extLst>
      <p:ext uri="{BB962C8B-B14F-4D97-AF65-F5344CB8AC3E}">
        <p14:creationId xmlns:p14="http://schemas.microsoft.com/office/powerpoint/2010/main" val="9162281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ajd tytułowy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79512" y="4437112"/>
            <a:ext cx="6192688" cy="1368152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 smtClean="0"/>
              <a:t>Kliknij, aby edytować styl wzorca podtytułu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25024535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tuł i zawartość">
    <p:bg>
      <p:bgPr>
        <a:blipFill dpi="0" rotWithShape="1">
          <a:blip r:embed="rId2" cstate="print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smtClean="0"/>
              <a:t>Kliknij, aby edytować styl</a:t>
            </a:r>
            <a:endParaRPr lang="pl-PL"/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 smtClean="0"/>
              <a:t>Kliknij, aby edytować style wzorca tekstu</a:t>
            </a:r>
          </a:p>
          <a:p>
            <a:pPr lvl="1"/>
            <a:r>
              <a:rPr lang="pl-PL" smtClean="0"/>
              <a:t>Drugi poziom</a:t>
            </a:r>
          </a:p>
          <a:p>
            <a:pPr lvl="2"/>
            <a:r>
              <a:rPr lang="pl-PL" smtClean="0"/>
              <a:t>Trzeci poziom</a:t>
            </a:r>
          </a:p>
          <a:p>
            <a:pPr lvl="3"/>
            <a:r>
              <a:rPr lang="pl-PL" smtClean="0"/>
              <a:t>Czwarty poziom</a:t>
            </a:r>
          </a:p>
          <a:p>
            <a:pPr lvl="4"/>
            <a:r>
              <a:rPr lang="pl-PL" smtClean="0"/>
              <a:t>Piąty poziom</a:t>
            </a:r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5839249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image" Target="../media/image7.jpeg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40.xml"/><Relationship Id="rId10" Type="http://schemas.openxmlformats.org/officeDocument/2006/relationships/theme" Target="../theme/theme6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image" Target="../media/image7.jpeg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49.xml"/><Relationship Id="rId10" Type="http://schemas.openxmlformats.org/officeDocument/2006/relationships/theme" Target="../theme/theme7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image" Target="../media/image7.jpeg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58.xml"/><Relationship Id="rId10" Type="http://schemas.openxmlformats.org/officeDocument/2006/relationships/theme" Target="../theme/theme8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image" Target="../media/image7.jpeg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image" Target="../media/image6.png"/><Relationship Id="rId5" Type="http://schemas.openxmlformats.org/officeDocument/2006/relationships/slideLayout" Target="../slideLayouts/slideLayout67.xml"/><Relationship Id="rId10" Type="http://schemas.openxmlformats.org/officeDocument/2006/relationships/theme" Target="../theme/theme9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 dirty="0" smtClean="0"/>
              <a:t>Kliknij, aby edytować styl</a:t>
            </a:r>
            <a:endParaRPr lang="pl-PL" dirty="0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03109A-EA12-4B44-8966-1EB959CA0522}" type="datetimeFigureOut">
              <a:rPr lang="pl-PL" smtClean="0"/>
              <a:pPr/>
              <a:t>2015-09-22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883E5A-ED1E-4BD0-A289-B4E2D2CF6ECE}" type="slidenum">
              <a:rPr lang="pl-PL" smtClean="0"/>
              <a:pPr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547155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62" r:id="rId5"/>
    <p:sldLayoutId id="2147483663" r:id="rId6"/>
    <p:sldLayoutId id="2147483664" r:id="rId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 dirty="0" smtClean="0"/>
              <a:t>Kliknij, aby edytować styl</a:t>
            </a:r>
            <a:endParaRPr lang="pl-PL" dirty="0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03109A-EA12-4B44-8966-1EB959CA0522}" type="datetimeFigureOut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883E5A-ED1E-4BD0-A289-B4E2D2CF6ECE}" type="slidenum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88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8193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 dirty="0" smtClean="0"/>
              <a:t>Kliknij, aby edytować styl</a:t>
            </a:r>
            <a:endParaRPr lang="pl-PL" dirty="0"/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 dirty="0" smtClean="0"/>
              <a:t>Kliknij, aby edytować style wzorca tekstu</a:t>
            </a:r>
          </a:p>
          <a:p>
            <a:pPr lvl="1"/>
            <a:r>
              <a:rPr lang="pl-PL" dirty="0" smtClean="0"/>
              <a:t>Drugi poziom</a:t>
            </a:r>
          </a:p>
          <a:p>
            <a:pPr lvl="2"/>
            <a:r>
              <a:rPr lang="pl-PL" dirty="0" smtClean="0"/>
              <a:t>Trzeci poziom</a:t>
            </a:r>
          </a:p>
          <a:p>
            <a:pPr lvl="3"/>
            <a:r>
              <a:rPr lang="pl-PL" dirty="0" smtClean="0"/>
              <a:t>Czwarty poziom</a:t>
            </a:r>
          </a:p>
          <a:p>
            <a:pPr lvl="4"/>
            <a:r>
              <a:rPr lang="pl-PL" dirty="0" smtClean="0"/>
              <a:t>Piąty poziom</a:t>
            </a:r>
            <a:endParaRPr lang="pl-PL" dirty="0"/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03109A-EA12-4B44-8966-1EB959CA0522}" type="datetimeFigureOut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2015-09-22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883E5A-ED1E-4BD0-A289-B4E2D2CF6ECE}" type="slidenum">
              <a:rPr lang="pl-PL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pl-PL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325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7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6801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rostokąt 12"/>
          <p:cNvSpPr/>
          <p:nvPr userDrawn="1"/>
        </p:nvSpPr>
        <p:spPr>
          <a:xfrm>
            <a:off x="8543926" y="188640"/>
            <a:ext cx="571623" cy="369332"/>
          </a:xfrm>
          <a:prstGeom prst="rect">
            <a:avLst/>
          </a:prstGeom>
        </p:spPr>
        <p:txBody>
          <a:bodyPr wrap="square" rIns="0">
            <a:spAutoFit/>
          </a:bodyPr>
          <a:lstStyle/>
          <a:p>
            <a:fld id="{E87C7243-E035-4DE3-855E-DA05E824EDC5}" type="slidenum">
              <a:rPr lang="pl-PL" smtClean="0">
                <a:solidFill>
                  <a:srgbClr val="004B88"/>
                </a:solidFill>
              </a:rPr>
              <a:pPr/>
              <a:t>‹#›</a:t>
            </a:fld>
            <a:endParaRPr lang="pl-PL" dirty="0">
              <a:solidFill>
                <a:srgbClr val="004B88"/>
              </a:solidFill>
            </a:endParaRPr>
          </a:p>
        </p:txBody>
      </p:sp>
      <p:cxnSp>
        <p:nvCxnSpPr>
          <p:cNvPr id="16" name="Łącznik prosty 86"/>
          <p:cNvCxnSpPr/>
          <p:nvPr userDrawn="1"/>
        </p:nvCxnSpPr>
        <p:spPr>
          <a:xfrm>
            <a:off x="755576" y="229290"/>
            <a:ext cx="0" cy="288032"/>
          </a:xfrm>
          <a:prstGeom prst="line">
            <a:avLst/>
          </a:prstGeom>
          <a:ln w="3175">
            <a:solidFill>
              <a:srgbClr val="004B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Łącznik prosty 278"/>
          <p:cNvCxnSpPr/>
          <p:nvPr userDrawn="1"/>
        </p:nvCxnSpPr>
        <p:spPr>
          <a:xfrm>
            <a:off x="233264" y="5866881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upa 73"/>
          <p:cNvGrpSpPr/>
          <p:nvPr userDrawn="1"/>
        </p:nvGrpSpPr>
        <p:grpSpPr>
          <a:xfrm>
            <a:off x="8048625" y="6054860"/>
            <a:ext cx="633413" cy="490537"/>
            <a:chOff x="7648575" y="6054860"/>
            <a:chExt cx="633413" cy="490537"/>
          </a:xfrm>
        </p:grpSpPr>
        <p:sp>
          <p:nvSpPr>
            <p:cNvPr id="75" name="Freeform 5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6" name="Freeform 6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7" name="Freeform 7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8" name="Freeform 8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9" name="Freeform 9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0" name="Freeform 10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1" name="Freeform 11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2" name="Freeform 12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3" name="Freeform 13"/>
            <p:cNvSpPr>
              <a:spLocks noEditPoints="1"/>
            </p:cNvSpPr>
            <p:nvPr userDrawn="1"/>
          </p:nvSpPr>
          <p:spPr bwMode="auto">
            <a:xfrm>
              <a:off x="8242300" y="6264410"/>
              <a:ext cx="39688" cy="39687"/>
            </a:xfrm>
            <a:custGeom>
              <a:avLst/>
              <a:gdLst>
                <a:gd name="T0" fmla="*/ 59 w 125"/>
                <a:gd name="T1" fmla="*/ 59 h 125"/>
                <a:gd name="T2" fmla="*/ 71 w 125"/>
                <a:gd name="T3" fmla="*/ 56 h 125"/>
                <a:gd name="T4" fmla="*/ 75 w 125"/>
                <a:gd name="T5" fmla="*/ 49 h 125"/>
                <a:gd name="T6" fmla="*/ 74 w 125"/>
                <a:gd name="T7" fmla="*/ 44 h 125"/>
                <a:gd name="T8" fmla="*/ 69 w 125"/>
                <a:gd name="T9" fmla="*/ 39 h 125"/>
                <a:gd name="T10" fmla="*/ 46 w 125"/>
                <a:gd name="T11" fmla="*/ 38 h 125"/>
                <a:gd name="T12" fmla="*/ 35 w 125"/>
                <a:gd name="T13" fmla="*/ 29 h 125"/>
                <a:gd name="T14" fmla="*/ 68 w 125"/>
                <a:gd name="T15" fmla="*/ 31 h 125"/>
                <a:gd name="T16" fmla="*/ 80 w 125"/>
                <a:gd name="T17" fmla="*/ 34 h 125"/>
                <a:gd name="T18" fmla="*/ 86 w 125"/>
                <a:gd name="T19" fmla="*/ 43 h 125"/>
                <a:gd name="T20" fmla="*/ 87 w 125"/>
                <a:gd name="T21" fmla="*/ 51 h 125"/>
                <a:gd name="T22" fmla="*/ 81 w 125"/>
                <a:gd name="T23" fmla="*/ 60 h 125"/>
                <a:gd name="T24" fmla="*/ 76 w 125"/>
                <a:gd name="T25" fmla="*/ 64 h 125"/>
                <a:gd name="T26" fmla="*/ 67 w 125"/>
                <a:gd name="T27" fmla="*/ 67 h 125"/>
                <a:gd name="T28" fmla="*/ 78 w 125"/>
                <a:gd name="T29" fmla="*/ 75 h 125"/>
                <a:gd name="T30" fmla="*/ 78 w 125"/>
                <a:gd name="T31" fmla="*/ 96 h 125"/>
                <a:gd name="T32" fmla="*/ 66 w 125"/>
                <a:gd name="T33" fmla="*/ 75 h 125"/>
                <a:gd name="T34" fmla="*/ 57 w 125"/>
                <a:gd name="T35" fmla="*/ 69 h 125"/>
                <a:gd name="T36" fmla="*/ 46 w 125"/>
                <a:gd name="T37" fmla="*/ 96 h 125"/>
                <a:gd name="T38" fmla="*/ 63 w 125"/>
                <a:gd name="T39" fmla="*/ 10 h 125"/>
                <a:gd name="T40" fmla="*/ 43 w 125"/>
                <a:gd name="T41" fmla="*/ 14 h 125"/>
                <a:gd name="T42" fmla="*/ 31 w 125"/>
                <a:gd name="T43" fmla="*/ 21 h 125"/>
                <a:gd name="T44" fmla="*/ 18 w 125"/>
                <a:gd name="T45" fmla="*/ 36 h 125"/>
                <a:gd name="T46" fmla="*/ 12 w 125"/>
                <a:gd name="T47" fmla="*/ 49 h 125"/>
                <a:gd name="T48" fmla="*/ 10 w 125"/>
                <a:gd name="T49" fmla="*/ 62 h 125"/>
                <a:gd name="T50" fmla="*/ 15 w 125"/>
                <a:gd name="T51" fmla="*/ 82 h 125"/>
                <a:gd name="T52" fmla="*/ 21 w 125"/>
                <a:gd name="T53" fmla="*/ 94 h 125"/>
                <a:gd name="T54" fmla="*/ 36 w 125"/>
                <a:gd name="T55" fmla="*/ 107 h 125"/>
                <a:gd name="T56" fmla="*/ 50 w 125"/>
                <a:gd name="T57" fmla="*/ 113 h 125"/>
                <a:gd name="T58" fmla="*/ 63 w 125"/>
                <a:gd name="T59" fmla="*/ 114 h 125"/>
                <a:gd name="T60" fmla="*/ 82 w 125"/>
                <a:gd name="T61" fmla="*/ 110 h 125"/>
                <a:gd name="T62" fmla="*/ 94 w 125"/>
                <a:gd name="T63" fmla="*/ 103 h 125"/>
                <a:gd name="T64" fmla="*/ 107 w 125"/>
                <a:gd name="T65" fmla="*/ 87 h 125"/>
                <a:gd name="T66" fmla="*/ 113 w 125"/>
                <a:gd name="T67" fmla="*/ 75 h 125"/>
                <a:gd name="T68" fmla="*/ 114 w 125"/>
                <a:gd name="T69" fmla="*/ 62 h 125"/>
                <a:gd name="T70" fmla="*/ 111 w 125"/>
                <a:gd name="T71" fmla="*/ 43 h 125"/>
                <a:gd name="T72" fmla="*/ 103 w 125"/>
                <a:gd name="T73" fmla="*/ 31 h 125"/>
                <a:gd name="T74" fmla="*/ 88 w 125"/>
                <a:gd name="T75" fmla="*/ 17 h 125"/>
                <a:gd name="T76" fmla="*/ 76 w 125"/>
                <a:gd name="T77" fmla="*/ 12 h 125"/>
                <a:gd name="T78" fmla="*/ 63 w 125"/>
                <a:gd name="T79" fmla="*/ 10 h 125"/>
                <a:gd name="T80" fmla="*/ 70 w 125"/>
                <a:gd name="T81" fmla="*/ 0 h 125"/>
                <a:gd name="T82" fmla="*/ 93 w 125"/>
                <a:gd name="T83" fmla="*/ 8 h 125"/>
                <a:gd name="T84" fmla="*/ 106 w 125"/>
                <a:gd name="T85" fmla="*/ 17 h 125"/>
                <a:gd name="T86" fmla="*/ 116 w 125"/>
                <a:gd name="T87" fmla="*/ 31 h 125"/>
                <a:gd name="T88" fmla="*/ 124 w 125"/>
                <a:gd name="T89" fmla="*/ 55 h 125"/>
                <a:gd name="T90" fmla="*/ 124 w 125"/>
                <a:gd name="T91" fmla="*/ 70 h 125"/>
                <a:gd name="T92" fmla="*/ 116 w 125"/>
                <a:gd name="T93" fmla="*/ 93 h 125"/>
                <a:gd name="T94" fmla="*/ 106 w 125"/>
                <a:gd name="T95" fmla="*/ 106 h 125"/>
                <a:gd name="T96" fmla="*/ 93 w 125"/>
                <a:gd name="T97" fmla="*/ 116 h 125"/>
                <a:gd name="T98" fmla="*/ 70 w 125"/>
                <a:gd name="T99" fmla="*/ 123 h 125"/>
                <a:gd name="T100" fmla="*/ 54 w 125"/>
                <a:gd name="T101" fmla="*/ 123 h 125"/>
                <a:gd name="T102" fmla="*/ 31 w 125"/>
                <a:gd name="T103" fmla="*/ 116 h 125"/>
                <a:gd name="T104" fmla="*/ 18 w 125"/>
                <a:gd name="T105" fmla="*/ 106 h 125"/>
                <a:gd name="T106" fmla="*/ 8 w 125"/>
                <a:gd name="T107" fmla="*/ 93 h 125"/>
                <a:gd name="T108" fmla="*/ 0 w 125"/>
                <a:gd name="T109" fmla="*/ 70 h 125"/>
                <a:gd name="T110" fmla="*/ 0 w 125"/>
                <a:gd name="T111" fmla="*/ 55 h 125"/>
                <a:gd name="T112" fmla="*/ 8 w 125"/>
                <a:gd name="T113" fmla="*/ 31 h 125"/>
                <a:gd name="T114" fmla="*/ 19 w 125"/>
                <a:gd name="T115" fmla="*/ 17 h 125"/>
                <a:gd name="T116" fmla="*/ 32 w 125"/>
                <a:gd name="T117" fmla="*/ 8 h 125"/>
                <a:gd name="T118" fmla="*/ 55 w 125"/>
                <a:gd name="T11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125">
                  <a:moveTo>
                    <a:pt x="46" y="59"/>
                  </a:moveTo>
                  <a:lnTo>
                    <a:pt x="59" y="59"/>
                  </a:lnTo>
                  <a:lnTo>
                    <a:pt x="59" y="59"/>
                  </a:lnTo>
                  <a:lnTo>
                    <a:pt x="67" y="58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1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5" y="39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46" y="59"/>
                  </a:lnTo>
                  <a:close/>
                  <a:moveTo>
                    <a:pt x="35" y="96"/>
                  </a:moveTo>
                  <a:lnTo>
                    <a:pt x="35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8" y="31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0" y="34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6" y="43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6" y="55"/>
                  </a:lnTo>
                  <a:lnTo>
                    <a:pt x="83" y="58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9" y="63"/>
                  </a:lnTo>
                  <a:lnTo>
                    <a:pt x="76" y="64"/>
                  </a:lnTo>
                  <a:lnTo>
                    <a:pt x="71" y="6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8" y="75"/>
                  </a:lnTo>
                  <a:lnTo>
                    <a:pt x="83" y="83"/>
                  </a:lnTo>
                  <a:lnTo>
                    <a:pt x="91" y="96"/>
                  </a:lnTo>
                  <a:lnTo>
                    <a:pt x="78" y="9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6" y="75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7" y="69"/>
                  </a:lnTo>
                  <a:lnTo>
                    <a:pt x="52" y="68"/>
                  </a:lnTo>
                  <a:lnTo>
                    <a:pt x="46" y="68"/>
                  </a:lnTo>
                  <a:lnTo>
                    <a:pt x="46" y="96"/>
                  </a:lnTo>
                  <a:lnTo>
                    <a:pt x="35" y="96"/>
                  </a:lnTo>
                  <a:close/>
                  <a:moveTo>
                    <a:pt x="63" y="10"/>
                  </a:moveTo>
                  <a:lnTo>
                    <a:pt x="63" y="10"/>
                  </a:lnTo>
                  <a:lnTo>
                    <a:pt x="56" y="11"/>
                  </a:lnTo>
                  <a:lnTo>
                    <a:pt x="50" y="12"/>
                  </a:lnTo>
                  <a:lnTo>
                    <a:pt x="43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1" y="21"/>
                  </a:lnTo>
                  <a:lnTo>
                    <a:pt x="25" y="25"/>
                  </a:lnTo>
                  <a:lnTo>
                    <a:pt x="21" y="3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2" y="49"/>
                  </a:lnTo>
                  <a:lnTo>
                    <a:pt x="11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1" y="69"/>
                  </a:lnTo>
                  <a:lnTo>
                    <a:pt x="12" y="75"/>
                  </a:lnTo>
                  <a:lnTo>
                    <a:pt x="15" y="82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21" y="94"/>
                  </a:lnTo>
                  <a:lnTo>
                    <a:pt x="25" y="98"/>
                  </a:lnTo>
                  <a:lnTo>
                    <a:pt x="31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43" y="110"/>
                  </a:lnTo>
                  <a:lnTo>
                    <a:pt x="50" y="113"/>
                  </a:lnTo>
                  <a:lnTo>
                    <a:pt x="56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9" y="114"/>
                  </a:lnTo>
                  <a:lnTo>
                    <a:pt x="76" y="113"/>
                  </a:lnTo>
                  <a:lnTo>
                    <a:pt x="82" y="110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4" y="103"/>
                  </a:lnTo>
                  <a:lnTo>
                    <a:pt x="99" y="98"/>
                  </a:lnTo>
                  <a:lnTo>
                    <a:pt x="103" y="94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11" y="82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56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9" y="25"/>
                  </a:lnTo>
                  <a:lnTo>
                    <a:pt x="93" y="2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1" y="14"/>
                  </a:lnTo>
                  <a:lnTo>
                    <a:pt x="76" y="12"/>
                  </a:lnTo>
                  <a:lnTo>
                    <a:pt x="69" y="11"/>
                  </a:lnTo>
                  <a:lnTo>
                    <a:pt x="63" y="10"/>
                  </a:lnTo>
                  <a:lnTo>
                    <a:pt x="63" y="10"/>
                  </a:lnTo>
                  <a:close/>
                  <a:moveTo>
                    <a:pt x="63" y="0"/>
                  </a:moveTo>
                  <a:lnTo>
                    <a:pt x="63" y="0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6" y="4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100" y="12"/>
                  </a:lnTo>
                  <a:lnTo>
                    <a:pt x="106" y="17"/>
                  </a:lnTo>
                  <a:lnTo>
                    <a:pt x="112" y="2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20" y="38"/>
                  </a:lnTo>
                  <a:lnTo>
                    <a:pt x="123" y="46"/>
                  </a:lnTo>
                  <a:lnTo>
                    <a:pt x="124" y="5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4" y="70"/>
                  </a:lnTo>
                  <a:lnTo>
                    <a:pt x="123" y="78"/>
                  </a:lnTo>
                  <a:lnTo>
                    <a:pt x="120" y="85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2" y="100"/>
                  </a:lnTo>
                  <a:lnTo>
                    <a:pt x="106" y="106"/>
                  </a:lnTo>
                  <a:lnTo>
                    <a:pt x="100" y="111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86" y="119"/>
                  </a:lnTo>
                  <a:lnTo>
                    <a:pt x="78" y="122"/>
                  </a:lnTo>
                  <a:lnTo>
                    <a:pt x="70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54" y="123"/>
                  </a:lnTo>
                  <a:lnTo>
                    <a:pt x="46" y="122"/>
                  </a:lnTo>
                  <a:lnTo>
                    <a:pt x="39" y="119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24" y="111"/>
                  </a:lnTo>
                  <a:lnTo>
                    <a:pt x="18" y="106"/>
                  </a:lnTo>
                  <a:lnTo>
                    <a:pt x="13" y="100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85"/>
                  </a:lnTo>
                  <a:lnTo>
                    <a:pt x="3" y="78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3" y="46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3" y="24"/>
                  </a:lnTo>
                  <a:lnTo>
                    <a:pt x="19" y="17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4" name="Freeform 14"/>
            <p:cNvSpPr>
              <a:spLocks noEditPoints="1"/>
            </p:cNvSpPr>
            <p:nvPr userDrawn="1"/>
          </p:nvSpPr>
          <p:spPr bwMode="auto">
            <a:xfrm>
              <a:off x="7648575" y="6126297"/>
              <a:ext cx="412750" cy="419100"/>
            </a:xfrm>
            <a:custGeom>
              <a:avLst/>
              <a:gdLst>
                <a:gd name="T0" fmla="*/ 1111 w 1301"/>
                <a:gd name="T1" fmla="*/ 631 h 1318"/>
                <a:gd name="T2" fmla="*/ 1056 w 1301"/>
                <a:gd name="T3" fmla="*/ 554 h 1318"/>
                <a:gd name="T4" fmla="*/ 967 w 1301"/>
                <a:gd name="T5" fmla="*/ 535 h 1318"/>
                <a:gd name="T6" fmla="*/ 876 w 1301"/>
                <a:gd name="T7" fmla="*/ 585 h 1318"/>
                <a:gd name="T8" fmla="*/ 840 w 1301"/>
                <a:gd name="T9" fmla="*/ 685 h 1318"/>
                <a:gd name="T10" fmla="*/ 846 w 1301"/>
                <a:gd name="T11" fmla="*/ 820 h 1318"/>
                <a:gd name="T12" fmla="*/ 894 w 1301"/>
                <a:gd name="T13" fmla="*/ 906 h 1318"/>
                <a:gd name="T14" fmla="*/ 979 w 1301"/>
                <a:gd name="T15" fmla="*/ 936 h 1318"/>
                <a:gd name="T16" fmla="*/ 1078 w 1301"/>
                <a:gd name="T17" fmla="*/ 895 h 1318"/>
                <a:gd name="T18" fmla="*/ 1121 w 1301"/>
                <a:gd name="T19" fmla="*/ 798 h 1318"/>
                <a:gd name="T20" fmla="*/ 458 w 1301"/>
                <a:gd name="T21" fmla="*/ 690 h 1318"/>
                <a:gd name="T22" fmla="*/ 423 w 1301"/>
                <a:gd name="T23" fmla="*/ 585 h 1318"/>
                <a:gd name="T24" fmla="*/ 331 w 1301"/>
                <a:gd name="T25" fmla="*/ 532 h 1318"/>
                <a:gd name="T26" fmla="*/ 241 w 1301"/>
                <a:gd name="T27" fmla="*/ 552 h 1318"/>
                <a:gd name="T28" fmla="*/ 186 w 1301"/>
                <a:gd name="T29" fmla="*/ 629 h 1318"/>
                <a:gd name="T30" fmla="*/ 173 w 1301"/>
                <a:gd name="T31" fmla="*/ 760 h 1318"/>
                <a:gd name="T32" fmla="*/ 210 w 1301"/>
                <a:gd name="T33" fmla="*/ 880 h 1318"/>
                <a:gd name="T34" fmla="*/ 285 w 1301"/>
                <a:gd name="T35" fmla="*/ 930 h 1318"/>
                <a:gd name="T36" fmla="*/ 378 w 1301"/>
                <a:gd name="T37" fmla="*/ 920 h 1318"/>
                <a:gd name="T38" fmla="*/ 439 w 1301"/>
                <a:gd name="T39" fmla="*/ 851 h 1318"/>
                <a:gd name="T40" fmla="*/ 460 w 1301"/>
                <a:gd name="T41" fmla="*/ 736 h 1318"/>
                <a:gd name="T42" fmla="*/ 785 w 1301"/>
                <a:gd name="T43" fmla="*/ 6 h 1318"/>
                <a:gd name="T44" fmla="*/ 829 w 1301"/>
                <a:gd name="T45" fmla="*/ 35 h 1318"/>
                <a:gd name="T46" fmla="*/ 840 w 1301"/>
                <a:gd name="T47" fmla="*/ 483 h 1318"/>
                <a:gd name="T48" fmla="*/ 906 w 1301"/>
                <a:gd name="T49" fmla="*/ 415 h 1318"/>
                <a:gd name="T50" fmla="*/ 984 w 1301"/>
                <a:gd name="T51" fmla="*/ 386 h 1318"/>
                <a:gd name="T52" fmla="*/ 1074 w 1301"/>
                <a:gd name="T53" fmla="*/ 385 h 1318"/>
                <a:gd name="T54" fmla="*/ 1162 w 1301"/>
                <a:gd name="T55" fmla="*/ 421 h 1318"/>
                <a:gd name="T56" fmla="*/ 1224 w 1301"/>
                <a:gd name="T57" fmla="*/ 481 h 1318"/>
                <a:gd name="T58" fmla="*/ 1277 w 1301"/>
                <a:gd name="T59" fmla="*/ 578 h 1318"/>
                <a:gd name="T60" fmla="*/ 1301 w 1301"/>
                <a:gd name="T61" fmla="*/ 736 h 1318"/>
                <a:gd name="T62" fmla="*/ 1281 w 1301"/>
                <a:gd name="T63" fmla="*/ 879 h 1318"/>
                <a:gd name="T64" fmla="*/ 1234 w 1301"/>
                <a:gd name="T65" fmla="*/ 979 h 1318"/>
                <a:gd name="T66" fmla="*/ 1166 w 1301"/>
                <a:gd name="T67" fmla="*/ 1042 h 1318"/>
                <a:gd name="T68" fmla="*/ 1042 w 1301"/>
                <a:gd name="T69" fmla="*/ 1080 h 1318"/>
                <a:gd name="T70" fmla="*/ 907 w 1301"/>
                <a:gd name="T71" fmla="*/ 1075 h 1318"/>
                <a:gd name="T72" fmla="*/ 805 w 1301"/>
                <a:gd name="T73" fmla="*/ 1039 h 1318"/>
                <a:gd name="T74" fmla="*/ 727 w 1301"/>
                <a:gd name="T75" fmla="*/ 975 h 1318"/>
                <a:gd name="T76" fmla="*/ 679 w 1301"/>
                <a:gd name="T77" fmla="*/ 881 h 1318"/>
                <a:gd name="T78" fmla="*/ 666 w 1301"/>
                <a:gd name="T79" fmla="*/ 776 h 1318"/>
                <a:gd name="T80" fmla="*/ 670 w 1301"/>
                <a:gd name="T81" fmla="*/ 42 h 1318"/>
                <a:gd name="T82" fmla="*/ 709 w 1301"/>
                <a:gd name="T83" fmla="*/ 9 h 1318"/>
                <a:gd name="T84" fmla="*/ 173 w 1301"/>
                <a:gd name="T85" fmla="*/ 1232 h 1318"/>
                <a:gd name="T86" fmla="*/ 159 w 1301"/>
                <a:gd name="T87" fmla="*/ 1279 h 1318"/>
                <a:gd name="T88" fmla="*/ 119 w 1301"/>
                <a:gd name="T89" fmla="*/ 1311 h 1318"/>
                <a:gd name="T90" fmla="*/ 0 w 1301"/>
                <a:gd name="T91" fmla="*/ 688 h 1318"/>
                <a:gd name="T92" fmla="*/ 19 w 1301"/>
                <a:gd name="T93" fmla="*/ 570 h 1318"/>
                <a:gd name="T94" fmla="*/ 71 w 1301"/>
                <a:gd name="T95" fmla="*/ 480 h 1318"/>
                <a:gd name="T96" fmla="*/ 153 w 1301"/>
                <a:gd name="T97" fmla="*/ 419 h 1318"/>
                <a:gd name="T98" fmla="*/ 259 w 1301"/>
                <a:gd name="T99" fmla="*/ 387 h 1318"/>
                <a:gd name="T100" fmla="*/ 392 w 1301"/>
                <a:gd name="T101" fmla="*/ 388 h 1318"/>
                <a:gd name="T102" fmla="*/ 488 w 1301"/>
                <a:gd name="T103" fmla="*/ 420 h 1318"/>
                <a:gd name="T104" fmla="*/ 560 w 1301"/>
                <a:gd name="T105" fmla="*/ 476 h 1318"/>
                <a:gd name="T106" fmla="*/ 611 w 1301"/>
                <a:gd name="T107" fmla="*/ 573 h 1318"/>
                <a:gd name="T108" fmla="*/ 635 w 1301"/>
                <a:gd name="T109" fmla="*/ 728 h 1318"/>
                <a:gd name="T110" fmla="*/ 617 w 1301"/>
                <a:gd name="T111" fmla="*/ 872 h 1318"/>
                <a:gd name="T112" fmla="*/ 568 w 1301"/>
                <a:gd name="T113" fmla="*/ 974 h 1318"/>
                <a:gd name="T114" fmla="*/ 507 w 1301"/>
                <a:gd name="T115" fmla="*/ 1037 h 1318"/>
                <a:gd name="T116" fmla="*/ 421 w 1301"/>
                <a:gd name="T117" fmla="*/ 1077 h 1318"/>
                <a:gd name="T118" fmla="*/ 333 w 1301"/>
                <a:gd name="T119" fmla="*/ 1081 h 1318"/>
                <a:gd name="T120" fmla="*/ 254 w 1301"/>
                <a:gd name="T121" fmla="*/ 1060 h 1318"/>
                <a:gd name="T122" fmla="*/ 180 w 1301"/>
                <a:gd name="T123" fmla="*/ 995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1" h="1318">
                  <a:moveTo>
                    <a:pt x="1126" y="728"/>
                  </a:moveTo>
                  <a:lnTo>
                    <a:pt x="1126" y="728"/>
                  </a:lnTo>
                  <a:lnTo>
                    <a:pt x="1126" y="706"/>
                  </a:lnTo>
                  <a:lnTo>
                    <a:pt x="1124" y="685"/>
                  </a:lnTo>
                  <a:lnTo>
                    <a:pt x="1121" y="666"/>
                  </a:lnTo>
                  <a:lnTo>
                    <a:pt x="1116" y="647"/>
                  </a:lnTo>
                  <a:lnTo>
                    <a:pt x="1111" y="631"/>
                  </a:lnTo>
                  <a:lnTo>
                    <a:pt x="1104" y="614"/>
                  </a:lnTo>
                  <a:lnTo>
                    <a:pt x="1096" y="600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78" y="575"/>
                  </a:lnTo>
                  <a:lnTo>
                    <a:pt x="1067" y="564"/>
                  </a:lnTo>
                  <a:lnTo>
                    <a:pt x="1056" y="554"/>
                  </a:lnTo>
                  <a:lnTo>
                    <a:pt x="1043" y="547"/>
                  </a:lnTo>
                  <a:lnTo>
                    <a:pt x="1030" y="541"/>
                  </a:lnTo>
                  <a:lnTo>
                    <a:pt x="1016" y="537"/>
                  </a:lnTo>
                  <a:lnTo>
                    <a:pt x="1000" y="535"/>
                  </a:lnTo>
                  <a:lnTo>
                    <a:pt x="985" y="533"/>
                  </a:lnTo>
                  <a:lnTo>
                    <a:pt x="985" y="533"/>
                  </a:lnTo>
                  <a:lnTo>
                    <a:pt x="967" y="535"/>
                  </a:lnTo>
                  <a:lnTo>
                    <a:pt x="951" y="537"/>
                  </a:lnTo>
                  <a:lnTo>
                    <a:pt x="936" y="541"/>
                  </a:lnTo>
                  <a:lnTo>
                    <a:pt x="922" y="547"/>
                  </a:lnTo>
                  <a:lnTo>
                    <a:pt x="908" y="553"/>
                  </a:lnTo>
                  <a:lnTo>
                    <a:pt x="896" y="562"/>
                  </a:lnTo>
                  <a:lnTo>
                    <a:pt x="885" y="573"/>
                  </a:lnTo>
                  <a:lnTo>
                    <a:pt x="876" y="585"/>
                  </a:lnTo>
                  <a:lnTo>
                    <a:pt x="876" y="585"/>
                  </a:lnTo>
                  <a:lnTo>
                    <a:pt x="867" y="598"/>
                  </a:lnTo>
                  <a:lnTo>
                    <a:pt x="859" y="613"/>
                  </a:lnTo>
                  <a:lnTo>
                    <a:pt x="853" y="630"/>
                  </a:lnTo>
                  <a:lnTo>
                    <a:pt x="847" y="647"/>
                  </a:lnTo>
                  <a:lnTo>
                    <a:pt x="843" y="666"/>
                  </a:lnTo>
                  <a:lnTo>
                    <a:pt x="840" y="685"/>
                  </a:lnTo>
                  <a:lnTo>
                    <a:pt x="838" y="706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8" y="754"/>
                  </a:lnTo>
                  <a:lnTo>
                    <a:pt x="840" y="778"/>
                  </a:lnTo>
                  <a:lnTo>
                    <a:pt x="843" y="800"/>
                  </a:lnTo>
                  <a:lnTo>
                    <a:pt x="846" y="820"/>
                  </a:lnTo>
                  <a:lnTo>
                    <a:pt x="852" y="838"/>
                  </a:lnTo>
                  <a:lnTo>
                    <a:pt x="857" y="855"/>
                  </a:lnTo>
                  <a:lnTo>
                    <a:pt x="865" y="870"/>
                  </a:lnTo>
                  <a:lnTo>
                    <a:pt x="873" y="883"/>
                  </a:lnTo>
                  <a:lnTo>
                    <a:pt x="873" y="883"/>
                  </a:lnTo>
                  <a:lnTo>
                    <a:pt x="883" y="895"/>
                  </a:lnTo>
                  <a:lnTo>
                    <a:pt x="894" y="906"/>
                  </a:lnTo>
                  <a:lnTo>
                    <a:pt x="906" y="915"/>
                  </a:lnTo>
                  <a:lnTo>
                    <a:pt x="918" y="922"/>
                  </a:lnTo>
                  <a:lnTo>
                    <a:pt x="932" y="928"/>
                  </a:lnTo>
                  <a:lnTo>
                    <a:pt x="947" y="932"/>
                  </a:lnTo>
                  <a:lnTo>
                    <a:pt x="963" y="934"/>
                  </a:lnTo>
                  <a:lnTo>
                    <a:pt x="979" y="936"/>
                  </a:lnTo>
                  <a:lnTo>
                    <a:pt x="979" y="936"/>
                  </a:lnTo>
                  <a:lnTo>
                    <a:pt x="997" y="934"/>
                  </a:lnTo>
                  <a:lnTo>
                    <a:pt x="1012" y="932"/>
                  </a:lnTo>
                  <a:lnTo>
                    <a:pt x="1028" y="928"/>
                  </a:lnTo>
                  <a:lnTo>
                    <a:pt x="1042" y="922"/>
                  </a:lnTo>
                  <a:lnTo>
                    <a:pt x="1055" y="915"/>
                  </a:lnTo>
                  <a:lnTo>
                    <a:pt x="1067" y="906"/>
                  </a:lnTo>
                  <a:lnTo>
                    <a:pt x="1078" y="895"/>
                  </a:lnTo>
                  <a:lnTo>
                    <a:pt x="1088" y="883"/>
                  </a:lnTo>
                  <a:lnTo>
                    <a:pt x="1088" y="883"/>
                  </a:lnTo>
                  <a:lnTo>
                    <a:pt x="1096" y="869"/>
                  </a:lnTo>
                  <a:lnTo>
                    <a:pt x="1104" y="854"/>
                  </a:lnTo>
                  <a:lnTo>
                    <a:pt x="1111" y="836"/>
                  </a:lnTo>
                  <a:lnTo>
                    <a:pt x="1116" y="818"/>
                  </a:lnTo>
                  <a:lnTo>
                    <a:pt x="1121" y="798"/>
                  </a:lnTo>
                  <a:lnTo>
                    <a:pt x="1124" y="776"/>
                  </a:lnTo>
                  <a:lnTo>
                    <a:pt x="1126" y="753"/>
                  </a:lnTo>
                  <a:lnTo>
                    <a:pt x="1126" y="728"/>
                  </a:lnTo>
                  <a:close/>
                  <a:moveTo>
                    <a:pt x="460" y="736"/>
                  </a:moveTo>
                  <a:lnTo>
                    <a:pt x="460" y="736"/>
                  </a:lnTo>
                  <a:lnTo>
                    <a:pt x="460" y="712"/>
                  </a:lnTo>
                  <a:lnTo>
                    <a:pt x="458" y="690"/>
                  </a:lnTo>
                  <a:lnTo>
                    <a:pt x="456" y="669"/>
                  </a:lnTo>
                  <a:lnTo>
                    <a:pt x="451" y="648"/>
                  </a:lnTo>
                  <a:lnTo>
                    <a:pt x="446" y="631"/>
                  </a:lnTo>
                  <a:lnTo>
                    <a:pt x="439" y="613"/>
                  </a:lnTo>
                  <a:lnTo>
                    <a:pt x="432" y="598"/>
                  </a:lnTo>
                  <a:lnTo>
                    <a:pt x="423" y="585"/>
                  </a:lnTo>
                  <a:lnTo>
                    <a:pt x="423" y="585"/>
                  </a:lnTo>
                  <a:lnTo>
                    <a:pt x="413" y="572"/>
                  </a:lnTo>
                  <a:lnTo>
                    <a:pt x="401" y="561"/>
                  </a:lnTo>
                  <a:lnTo>
                    <a:pt x="389" y="552"/>
                  </a:lnTo>
                  <a:lnTo>
                    <a:pt x="376" y="544"/>
                  </a:lnTo>
                  <a:lnTo>
                    <a:pt x="363" y="539"/>
                  </a:lnTo>
                  <a:lnTo>
                    <a:pt x="348" y="535"/>
                  </a:lnTo>
                  <a:lnTo>
                    <a:pt x="331" y="532"/>
                  </a:lnTo>
                  <a:lnTo>
                    <a:pt x="314" y="531"/>
                  </a:lnTo>
                  <a:lnTo>
                    <a:pt x="314" y="531"/>
                  </a:lnTo>
                  <a:lnTo>
                    <a:pt x="297" y="532"/>
                  </a:lnTo>
                  <a:lnTo>
                    <a:pt x="282" y="535"/>
                  </a:lnTo>
                  <a:lnTo>
                    <a:pt x="267" y="539"/>
                  </a:lnTo>
                  <a:lnTo>
                    <a:pt x="254" y="544"/>
                  </a:lnTo>
                  <a:lnTo>
                    <a:pt x="241" y="552"/>
                  </a:lnTo>
                  <a:lnTo>
                    <a:pt x="228" y="561"/>
                  </a:lnTo>
                  <a:lnTo>
                    <a:pt x="218" y="572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199" y="597"/>
                  </a:lnTo>
                  <a:lnTo>
                    <a:pt x="192" y="612"/>
                  </a:lnTo>
                  <a:lnTo>
                    <a:pt x="186" y="629"/>
                  </a:lnTo>
                  <a:lnTo>
                    <a:pt x="181" y="646"/>
                  </a:lnTo>
                  <a:lnTo>
                    <a:pt x="177" y="666"/>
                  </a:lnTo>
                  <a:lnTo>
                    <a:pt x="175" y="688"/>
                  </a:lnTo>
                  <a:lnTo>
                    <a:pt x="173" y="710"/>
                  </a:lnTo>
                  <a:lnTo>
                    <a:pt x="173" y="736"/>
                  </a:lnTo>
                  <a:lnTo>
                    <a:pt x="173" y="736"/>
                  </a:lnTo>
                  <a:lnTo>
                    <a:pt x="173" y="760"/>
                  </a:lnTo>
                  <a:lnTo>
                    <a:pt x="175" y="782"/>
                  </a:lnTo>
                  <a:lnTo>
                    <a:pt x="177" y="801"/>
                  </a:lnTo>
                  <a:lnTo>
                    <a:pt x="181" y="820"/>
                  </a:lnTo>
                  <a:lnTo>
                    <a:pt x="187" y="837"/>
                  </a:lnTo>
                  <a:lnTo>
                    <a:pt x="193" y="854"/>
                  </a:lnTo>
                  <a:lnTo>
                    <a:pt x="201" y="868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21" y="893"/>
                  </a:lnTo>
                  <a:lnTo>
                    <a:pt x="232" y="904"/>
                  </a:lnTo>
                  <a:lnTo>
                    <a:pt x="244" y="913"/>
                  </a:lnTo>
                  <a:lnTo>
                    <a:pt x="257" y="920"/>
                  </a:lnTo>
                  <a:lnTo>
                    <a:pt x="271" y="926"/>
                  </a:lnTo>
                  <a:lnTo>
                    <a:pt x="285" y="930"/>
                  </a:lnTo>
                  <a:lnTo>
                    <a:pt x="302" y="932"/>
                  </a:lnTo>
                  <a:lnTo>
                    <a:pt x="319" y="933"/>
                  </a:lnTo>
                  <a:lnTo>
                    <a:pt x="319" y="933"/>
                  </a:lnTo>
                  <a:lnTo>
                    <a:pt x="336" y="932"/>
                  </a:lnTo>
                  <a:lnTo>
                    <a:pt x="350" y="930"/>
                  </a:lnTo>
                  <a:lnTo>
                    <a:pt x="364" y="926"/>
                  </a:lnTo>
                  <a:lnTo>
                    <a:pt x="378" y="920"/>
                  </a:lnTo>
                  <a:lnTo>
                    <a:pt x="390" y="913"/>
                  </a:lnTo>
                  <a:lnTo>
                    <a:pt x="402" y="904"/>
                  </a:lnTo>
                  <a:lnTo>
                    <a:pt x="413" y="893"/>
                  </a:lnTo>
                  <a:lnTo>
                    <a:pt x="423" y="880"/>
                  </a:lnTo>
                  <a:lnTo>
                    <a:pt x="423" y="880"/>
                  </a:lnTo>
                  <a:lnTo>
                    <a:pt x="432" y="867"/>
                  </a:lnTo>
                  <a:lnTo>
                    <a:pt x="439" y="851"/>
                  </a:lnTo>
                  <a:lnTo>
                    <a:pt x="446" y="835"/>
                  </a:lnTo>
                  <a:lnTo>
                    <a:pt x="451" y="818"/>
                  </a:lnTo>
                  <a:lnTo>
                    <a:pt x="456" y="799"/>
                  </a:lnTo>
                  <a:lnTo>
                    <a:pt x="458" y="779"/>
                  </a:lnTo>
                  <a:lnTo>
                    <a:pt x="460" y="759"/>
                  </a:lnTo>
                  <a:lnTo>
                    <a:pt x="460" y="736"/>
                  </a:lnTo>
                  <a:lnTo>
                    <a:pt x="460" y="736"/>
                  </a:lnTo>
                  <a:close/>
                  <a:moveTo>
                    <a:pt x="751" y="0"/>
                  </a:moveTo>
                  <a:lnTo>
                    <a:pt x="751" y="0"/>
                  </a:lnTo>
                  <a:lnTo>
                    <a:pt x="751" y="0"/>
                  </a:lnTo>
                  <a:lnTo>
                    <a:pt x="760" y="0"/>
                  </a:lnTo>
                  <a:lnTo>
                    <a:pt x="769" y="1"/>
                  </a:lnTo>
                  <a:lnTo>
                    <a:pt x="777" y="4"/>
                  </a:lnTo>
                  <a:lnTo>
                    <a:pt x="785" y="6"/>
                  </a:lnTo>
                  <a:lnTo>
                    <a:pt x="793" y="9"/>
                  </a:lnTo>
                  <a:lnTo>
                    <a:pt x="800" y="12"/>
                  </a:lnTo>
                  <a:lnTo>
                    <a:pt x="807" y="16"/>
                  </a:lnTo>
                  <a:lnTo>
                    <a:pt x="813" y="20"/>
                  </a:lnTo>
                  <a:lnTo>
                    <a:pt x="819" y="25"/>
                  </a:lnTo>
                  <a:lnTo>
                    <a:pt x="824" y="30"/>
                  </a:lnTo>
                  <a:lnTo>
                    <a:pt x="829" y="35"/>
                  </a:lnTo>
                  <a:lnTo>
                    <a:pt x="832" y="42"/>
                  </a:lnTo>
                  <a:lnTo>
                    <a:pt x="835" y="48"/>
                  </a:lnTo>
                  <a:lnTo>
                    <a:pt x="837" y="54"/>
                  </a:lnTo>
                  <a:lnTo>
                    <a:pt x="838" y="61"/>
                  </a:lnTo>
                  <a:lnTo>
                    <a:pt x="840" y="68"/>
                  </a:lnTo>
                  <a:lnTo>
                    <a:pt x="840" y="483"/>
                  </a:lnTo>
                  <a:lnTo>
                    <a:pt x="840" y="483"/>
                  </a:lnTo>
                  <a:lnTo>
                    <a:pt x="846" y="472"/>
                  </a:lnTo>
                  <a:lnTo>
                    <a:pt x="855" y="461"/>
                  </a:lnTo>
                  <a:lnTo>
                    <a:pt x="864" y="450"/>
                  </a:lnTo>
                  <a:lnTo>
                    <a:pt x="872" y="441"/>
                  </a:lnTo>
                  <a:lnTo>
                    <a:pt x="883" y="432"/>
                  </a:lnTo>
                  <a:lnTo>
                    <a:pt x="894" y="423"/>
                  </a:lnTo>
                  <a:lnTo>
                    <a:pt x="906" y="415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30" y="401"/>
                  </a:lnTo>
                  <a:lnTo>
                    <a:pt x="942" y="396"/>
                  </a:lnTo>
                  <a:lnTo>
                    <a:pt x="955" y="391"/>
                  </a:lnTo>
                  <a:lnTo>
                    <a:pt x="970" y="388"/>
                  </a:lnTo>
                  <a:lnTo>
                    <a:pt x="984" y="386"/>
                  </a:lnTo>
                  <a:lnTo>
                    <a:pt x="998" y="384"/>
                  </a:lnTo>
                  <a:lnTo>
                    <a:pt x="1013" y="383"/>
                  </a:lnTo>
                  <a:lnTo>
                    <a:pt x="1030" y="382"/>
                  </a:lnTo>
                  <a:lnTo>
                    <a:pt x="1030" y="382"/>
                  </a:lnTo>
                  <a:lnTo>
                    <a:pt x="1045" y="383"/>
                  </a:lnTo>
                  <a:lnTo>
                    <a:pt x="1059" y="384"/>
                  </a:lnTo>
                  <a:lnTo>
                    <a:pt x="1074" y="385"/>
                  </a:lnTo>
                  <a:lnTo>
                    <a:pt x="1087" y="388"/>
                  </a:lnTo>
                  <a:lnTo>
                    <a:pt x="1100" y="391"/>
                  </a:lnTo>
                  <a:lnTo>
                    <a:pt x="1113" y="396"/>
                  </a:lnTo>
                  <a:lnTo>
                    <a:pt x="1126" y="401"/>
                  </a:lnTo>
                  <a:lnTo>
                    <a:pt x="1138" y="407"/>
                  </a:lnTo>
                  <a:lnTo>
                    <a:pt x="1150" y="413"/>
                  </a:lnTo>
                  <a:lnTo>
                    <a:pt x="1162" y="421"/>
                  </a:lnTo>
                  <a:lnTo>
                    <a:pt x="1173" y="429"/>
                  </a:lnTo>
                  <a:lnTo>
                    <a:pt x="1184" y="437"/>
                  </a:lnTo>
                  <a:lnTo>
                    <a:pt x="1195" y="447"/>
                  </a:lnTo>
                  <a:lnTo>
                    <a:pt x="1205" y="458"/>
                  </a:lnTo>
                  <a:lnTo>
                    <a:pt x="1215" y="469"/>
                  </a:lnTo>
                  <a:lnTo>
                    <a:pt x="1224" y="481"/>
                  </a:lnTo>
                  <a:lnTo>
                    <a:pt x="1224" y="481"/>
                  </a:lnTo>
                  <a:lnTo>
                    <a:pt x="1234" y="493"/>
                  </a:lnTo>
                  <a:lnTo>
                    <a:pt x="1243" y="506"/>
                  </a:lnTo>
                  <a:lnTo>
                    <a:pt x="1251" y="519"/>
                  </a:lnTo>
                  <a:lnTo>
                    <a:pt x="1258" y="533"/>
                  </a:lnTo>
                  <a:lnTo>
                    <a:pt x="1265" y="548"/>
                  </a:lnTo>
                  <a:lnTo>
                    <a:pt x="1271" y="563"/>
                  </a:lnTo>
                  <a:lnTo>
                    <a:pt x="1277" y="578"/>
                  </a:lnTo>
                  <a:lnTo>
                    <a:pt x="1281" y="594"/>
                  </a:lnTo>
                  <a:lnTo>
                    <a:pt x="1286" y="610"/>
                  </a:lnTo>
                  <a:lnTo>
                    <a:pt x="1290" y="626"/>
                  </a:lnTo>
                  <a:lnTo>
                    <a:pt x="1293" y="644"/>
                  </a:lnTo>
                  <a:lnTo>
                    <a:pt x="1295" y="661"/>
                  </a:lnTo>
                  <a:lnTo>
                    <a:pt x="1300" y="697"/>
                  </a:lnTo>
                  <a:lnTo>
                    <a:pt x="1301" y="736"/>
                  </a:lnTo>
                  <a:lnTo>
                    <a:pt x="1301" y="736"/>
                  </a:lnTo>
                  <a:lnTo>
                    <a:pt x="1300" y="774"/>
                  </a:lnTo>
                  <a:lnTo>
                    <a:pt x="1295" y="811"/>
                  </a:lnTo>
                  <a:lnTo>
                    <a:pt x="1293" y="828"/>
                  </a:lnTo>
                  <a:lnTo>
                    <a:pt x="1290" y="845"/>
                  </a:lnTo>
                  <a:lnTo>
                    <a:pt x="1286" y="862"/>
                  </a:lnTo>
                  <a:lnTo>
                    <a:pt x="1281" y="879"/>
                  </a:lnTo>
                  <a:lnTo>
                    <a:pt x="1277" y="894"/>
                  </a:lnTo>
                  <a:lnTo>
                    <a:pt x="1271" y="909"/>
                  </a:lnTo>
                  <a:lnTo>
                    <a:pt x="1265" y="925"/>
                  </a:lnTo>
                  <a:lnTo>
                    <a:pt x="1258" y="939"/>
                  </a:lnTo>
                  <a:lnTo>
                    <a:pt x="1251" y="952"/>
                  </a:lnTo>
                  <a:lnTo>
                    <a:pt x="1243" y="966"/>
                  </a:lnTo>
                  <a:lnTo>
                    <a:pt x="1234" y="979"/>
                  </a:lnTo>
                  <a:lnTo>
                    <a:pt x="1224" y="991"/>
                  </a:lnTo>
                  <a:lnTo>
                    <a:pt x="1224" y="991"/>
                  </a:lnTo>
                  <a:lnTo>
                    <a:pt x="1215" y="1003"/>
                  </a:lnTo>
                  <a:lnTo>
                    <a:pt x="1204" y="1014"/>
                  </a:lnTo>
                  <a:lnTo>
                    <a:pt x="1193" y="1024"/>
                  </a:lnTo>
                  <a:lnTo>
                    <a:pt x="1180" y="1033"/>
                  </a:lnTo>
                  <a:lnTo>
                    <a:pt x="1166" y="1042"/>
                  </a:lnTo>
                  <a:lnTo>
                    <a:pt x="1152" y="1048"/>
                  </a:lnTo>
                  <a:lnTo>
                    <a:pt x="1138" y="1055"/>
                  </a:lnTo>
                  <a:lnTo>
                    <a:pt x="1122" y="1061"/>
                  </a:lnTo>
                  <a:lnTo>
                    <a:pt x="1122" y="1061"/>
                  </a:lnTo>
                  <a:lnTo>
                    <a:pt x="1090" y="1070"/>
                  </a:lnTo>
                  <a:lnTo>
                    <a:pt x="1058" y="1078"/>
                  </a:lnTo>
                  <a:lnTo>
                    <a:pt x="1042" y="1080"/>
                  </a:lnTo>
                  <a:lnTo>
                    <a:pt x="1027" y="1081"/>
                  </a:lnTo>
                  <a:lnTo>
                    <a:pt x="1010" y="1082"/>
                  </a:lnTo>
                  <a:lnTo>
                    <a:pt x="995" y="1082"/>
                  </a:lnTo>
                  <a:lnTo>
                    <a:pt x="995" y="1082"/>
                  </a:lnTo>
                  <a:lnTo>
                    <a:pt x="959" y="1081"/>
                  </a:lnTo>
                  <a:lnTo>
                    <a:pt x="924" y="1078"/>
                  </a:lnTo>
                  <a:lnTo>
                    <a:pt x="907" y="1075"/>
                  </a:lnTo>
                  <a:lnTo>
                    <a:pt x="891" y="1072"/>
                  </a:lnTo>
                  <a:lnTo>
                    <a:pt x="876" y="1068"/>
                  </a:lnTo>
                  <a:lnTo>
                    <a:pt x="860" y="1063"/>
                  </a:lnTo>
                  <a:lnTo>
                    <a:pt x="845" y="1058"/>
                  </a:lnTo>
                  <a:lnTo>
                    <a:pt x="831" y="1052"/>
                  </a:lnTo>
                  <a:lnTo>
                    <a:pt x="818" y="1046"/>
                  </a:lnTo>
                  <a:lnTo>
                    <a:pt x="805" y="1039"/>
                  </a:lnTo>
                  <a:lnTo>
                    <a:pt x="791" y="1032"/>
                  </a:lnTo>
                  <a:lnTo>
                    <a:pt x="779" y="1024"/>
                  </a:lnTo>
                  <a:lnTo>
                    <a:pt x="767" y="1015"/>
                  </a:lnTo>
                  <a:lnTo>
                    <a:pt x="756" y="1006"/>
                  </a:lnTo>
                  <a:lnTo>
                    <a:pt x="746" y="996"/>
                  </a:lnTo>
                  <a:lnTo>
                    <a:pt x="736" y="986"/>
                  </a:lnTo>
                  <a:lnTo>
                    <a:pt x="727" y="975"/>
                  </a:lnTo>
                  <a:lnTo>
                    <a:pt x="718" y="963"/>
                  </a:lnTo>
                  <a:lnTo>
                    <a:pt x="709" y="951"/>
                  </a:lnTo>
                  <a:lnTo>
                    <a:pt x="702" y="938"/>
                  </a:lnTo>
                  <a:lnTo>
                    <a:pt x="695" y="925"/>
                  </a:lnTo>
                  <a:lnTo>
                    <a:pt x="690" y="910"/>
                  </a:lnTo>
                  <a:lnTo>
                    <a:pt x="684" y="895"/>
                  </a:lnTo>
                  <a:lnTo>
                    <a:pt x="679" y="881"/>
                  </a:lnTo>
                  <a:lnTo>
                    <a:pt x="674" y="865"/>
                  </a:lnTo>
                  <a:lnTo>
                    <a:pt x="671" y="848"/>
                  </a:lnTo>
                  <a:lnTo>
                    <a:pt x="669" y="831"/>
                  </a:lnTo>
                  <a:lnTo>
                    <a:pt x="667" y="813"/>
                  </a:lnTo>
                  <a:lnTo>
                    <a:pt x="666" y="796"/>
                  </a:lnTo>
                  <a:lnTo>
                    <a:pt x="666" y="776"/>
                  </a:lnTo>
                  <a:lnTo>
                    <a:pt x="666" y="776"/>
                  </a:lnTo>
                  <a:lnTo>
                    <a:pt x="665" y="422"/>
                  </a:lnTo>
                  <a:lnTo>
                    <a:pt x="664" y="68"/>
                  </a:lnTo>
                  <a:lnTo>
                    <a:pt x="664" y="68"/>
                  </a:lnTo>
                  <a:lnTo>
                    <a:pt x="664" y="61"/>
                  </a:lnTo>
                  <a:lnTo>
                    <a:pt x="666" y="54"/>
                  </a:lnTo>
                  <a:lnTo>
                    <a:pt x="667" y="48"/>
                  </a:lnTo>
                  <a:lnTo>
                    <a:pt x="670" y="42"/>
                  </a:lnTo>
                  <a:lnTo>
                    <a:pt x="674" y="35"/>
                  </a:lnTo>
                  <a:lnTo>
                    <a:pt x="679" y="30"/>
                  </a:lnTo>
                  <a:lnTo>
                    <a:pt x="683" y="25"/>
                  </a:lnTo>
                  <a:lnTo>
                    <a:pt x="689" y="20"/>
                  </a:lnTo>
                  <a:lnTo>
                    <a:pt x="695" y="16"/>
                  </a:lnTo>
                  <a:lnTo>
                    <a:pt x="702" y="12"/>
                  </a:lnTo>
                  <a:lnTo>
                    <a:pt x="709" y="9"/>
                  </a:lnTo>
                  <a:lnTo>
                    <a:pt x="717" y="6"/>
                  </a:lnTo>
                  <a:lnTo>
                    <a:pt x="725" y="4"/>
                  </a:lnTo>
                  <a:lnTo>
                    <a:pt x="734" y="1"/>
                  </a:lnTo>
                  <a:lnTo>
                    <a:pt x="742" y="0"/>
                  </a:lnTo>
                  <a:lnTo>
                    <a:pt x="751" y="0"/>
                  </a:lnTo>
                  <a:lnTo>
                    <a:pt x="751" y="0"/>
                  </a:lnTo>
                  <a:close/>
                  <a:moveTo>
                    <a:pt x="173" y="1232"/>
                  </a:moveTo>
                  <a:lnTo>
                    <a:pt x="173" y="1232"/>
                  </a:lnTo>
                  <a:lnTo>
                    <a:pt x="172" y="1240"/>
                  </a:lnTo>
                  <a:lnTo>
                    <a:pt x="171" y="1249"/>
                  </a:lnTo>
                  <a:lnTo>
                    <a:pt x="168" y="1257"/>
                  </a:lnTo>
                  <a:lnTo>
                    <a:pt x="166" y="1264"/>
                  </a:lnTo>
                  <a:lnTo>
                    <a:pt x="163" y="1272"/>
                  </a:lnTo>
                  <a:lnTo>
                    <a:pt x="159" y="1279"/>
                  </a:lnTo>
                  <a:lnTo>
                    <a:pt x="153" y="1285"/>
                  </a:lnTo>
                  <a:lnTo>
                    <a:pt x="148" y="1292"/>
                  </a:lnTo>
                  <a:lnTo>
                    <a:pt x="148" y="1292"/>
                  </a:lnTo>
                  <a:lnTo>
                    <a:pt x="141" y="1298"/>
                  </a:lnTo>
                  <a:lnTo>
                    <a:pt x="133" y="1304"/>
                  </a:lnTo>
                  <a:lnTo>
                    <a:pt x="127" y="1307"/>
                  </a:lnTo>
                  <a:lnTo>
                    <a:pt x="119" y="1311"/>
                  </a:lnTo>
                  <a:lnTo>
                    <a:pt x="112" y="1314"/>
                  </a:lnTo>
                  <a:lnTo>
                    <a:pt x="104" y="1316"/>
                  </a:lnTo>
                  <a:lnTo>
                    <a:pt x="95" y="1317"/>
                  </a:lnTo>
                  <a:lnTo>
                    <a:pt x="86" y="1318"/>
                  </a:lnTo>
                  <a:lnTo>
                    <a:pt x="0" y="1318"/>
                  </a:lnTo>
                  <a:lnTo>
                    <a:pt x="0" y="688"/>
                  </a:lnTo>
                  <a:lnTo>
                    <a:pt x="0" y="688"/>
                  </a:lnTo>
                  <a:lnTo>
                    <a:pt x="1" y="669"/>
                  </a:lnTo>
                  <a:lnTo>
                    <a:pt x="2" y="651"/>
                  </a:lnTo>
                  <a:lnTo>
                    <a:pt x="3" y="634"/>
                  </a:lnTo>
                  <a:lnTo>
                    <a:pt x="7" y="617"/>
                  </a:lnTo>
                  <a:lnTo>
                    <a:pt x="10" y="600"/>
                  </a:lnTo>
                  <a:lnTo>
                    <a:pt x="14" y="585"/>
                  </a:lnTo>
                  <a:lnTo>
                    <a:pt x="19" y="570"/>
                  </a:lnTo>
                  <a:lnTo>
                    <a:pt x="24" y="555"/>
                  </a:lnTo>
                  <a:lnTo>
                    <a:pt x="31" y="541"/>
                  </a:lnTo>
                  <a:lnTo>
                    <a:pt x="37" y="528"/>
                  </a:lnTo>
                  <a:lnTo>
                    <a:pt x="45" y="515"/>
                  </a:lnTo>
                  <a:lnTo>
                    <a:pt x="54" y="503"/>
                  </a:lnTo>
                  <a:lnTo>
                    <a:pt x="62" y="491"/>
                  </a:lnTo>
                  <a:lnTo>
                    <a:pt x="71" y="480"/>
                  </a:lnTo>
                  <a:lnTo>
                    <a:pt x="81" y="469"/>
                  </a:lnTo>
                  <a:lnTo>
                    <a:pt x="92" y="459"/>
                  </a:lnTo>
                  <a:lnTo>
                    <a:pt x="103" y="450"/>
                  </a:lnTo>
                  <a:lnTo>
                    <a:pt x="115" y="442"/>
                  </a:lnTo>
                  <a:lnTo>
                    <a:pt x="127" y="433"/>
                  </a:lnTo>
                  <a:lnTo>
                    <a:pt x="140" y="425"/>
                  </a:lnTo>
                  <a:lnTo>
                    <a:pt x="153" y="419"/>
                  </a:lnTo>
                  <a:lnTo>
                    <a:pt x="166" y="412"/>
                  </a:lnTo>
                  <a:lnTo>
                    <a:pt x="180" y="407"/>
                  </a:lnTo>
                  <a:lnTo>
                    <a:pt x="196" y="401"/>
                  </a:lnTo>
                  <a:lnTo>
                    <a:pt x="211" y="397"/>
                  </a:lnTo>
                  <a:lnTo>
                    <a:pt x="226" y="393"/>
                  </a:lnTo>
                  <a:lnTo>
                    <a:pt x="243" y="389"/>
                  </a:lnTo>
                  <a:lnTo>
                    <a:pt x="259" y="387"/>
                  </a:lnTo>
                  <a:lnTo>
                    <a:pt x="293" y="383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345" y="383"/>
                  </a:lnTo>
                  <a:lnTo>
                    <a:pt x="361" y="384"/>
                  </a:lnTo>
                  <a:lnTo>
                    <a:pt x="377" y="385"/>
                  </a:lnTo>
                  <a:lnTo>
                    <a:pt x="392" y="388"/>
                  </a:lnTo>
                  <a:lnTo>
                    <a:pt x="409" y="391"/>
                  </a:lnTo>
                  <a:lnTo>
                    <a:pt x="424" y="396"/>
                  </a:lnTo>
                  <a:lnTo>
                    <a:pt x="441" y="400"/>
                  </a:lnTo>
                  <a:lnTo>
                    <a:pt x="457" y="406"/>
                  </a:lnTo>
                  <a:lnTo>
                    <a:pt x="457" y="406"/>
                  </a:lnTo>
                  <a:lnTo>
                    <a:pt x="472" y="412"/>
                  </a:lnTo>
                  <a:lnTo>
                    <a:pt x="488" y="420"/>
                  </a:lnTo>
                  <a:lnTo>
                    <a:pt x="502" y="427"/>
                  </a:lnTo>
                  <a:lnTo>
                    <a:pt x="515" y="435"/>
                  </a:lnTo>
                  <a:lnTo>
                    <a:pt x="527" y="445"/>
                  </a:lnTo>
                  <a:lnTo>
                    <a:pt x="539" y="454"/>
                  </a:lnTo>
                  <a:lnTo>
                    <a:pt x="550" y="465"/>
                  </a:lnTo>
                  <a:lnTo>
                    <a:pt x="560" y="476"/>
                  </a:lnTo>
                  <a:lnTo>
                    <a:pt x="560" y="476"/>
                  </a:lnTo>
                  <a:lnTo>
                    <a:pt x="568" y="488"/>
                  </a:lnTo>
                  <a:lnTo>
                    <a:pt x="577" y="501"/>
                  </a:lnTo>
                  <a:lnTo>
                    <a:pt x="585" y="515"/>
                  </a:lnTo>
                  <a:lnTo>
                    <a:pt x="593" y="528"/>
                  </a:lnTo>
                  <a:lnTo>
                    <a:pt x="599" y="542"/>
                  </a:lnTo>
                  <a:lnTo>
                    <a:pt x="606" y="558"/>
                  </a:lnTo>
                  <a:lnTo>
                    <a:pt x="611" y="573"/>
                  </a:lnTo>
                  <a:lnTo>
                    <a:pt x="617" y="588"/>
                  </a:lnTo>
                  <a:lnTo>
                    <a:pt x="621" y="605"/>
                  </a:lnTo>
                  <a:lnTo>
                    <a:pt x="624" y="621"/>
                  </a:lnTo>
                  <a:lnTo>
                    <a:pt x="627" y="637"/>
                  </a:lnTo>
                  <a:lnTo>
                    <a:pt x="631" y="655"/>
                  </a:lnTo>
                  <a:lnTo>
                    <a:pt x="634" y="691"/>
                  </a:lnTo>
                  <a:lnTo>
                    <a:pt x="635" y="728"/>
                  </a:lnTo>
                  <a:lnTo>
                    <a:pt x="635" y="728"/>
                  </a:lnTo>
                  <a:lnTo>
                    <a:pt x="634" y="767"/>
                  </a:lnTo>
                  <a:lnTo>
                    <a:pt x="631" y="804"/>
                  </a:lnTo>
                  <a:lnTo>
                    <a:pt x="627" y="822"/>
                  </a:lnTo>
                  <a:lnTo>
                    <a:pt x="624" y="839"/>
                  </a:lnTo>
                  <a:lnTo>
                    <a:pt x="621" y="856"/>
                  </a:lnTo>
                  <a:lnTo>
                    <a:pt x="617" y="872"/>
                  </a:lnTo>
                  <a:lnTo>
                    <a:pt x="611" y="889"/>
                  </a:lnTo>
                  <a:lnTo>
                    <a:pt x="606" y="904"/>
                  </a:lnTo>
                  <a:lnTo>
                    <a:pt x="599" y="919"/>
                  </a:lnTo>
                  <a:lnTo>
                    <a:pt x="593" y="933"/>
                  </a:lnTo>
                  <a:lnTo>
                    <a:pt x="585" y="948"/>
                  </a:lnTo>
                  <a:lnTo>
                    <a:pt x="577" y="961"/>
                  </a:lnTo>
                  <a:lnTo>
                    <a:pt x="568" y="974"/>
                  </a:lnTo>
                  <a:lnTo>
                    <a:pt x="560" y="986"/>
                  </a:lnTo>
                  <a:lnTo>
                    <a:pt x="560" y="986"/>
                  </a:lnTo>
                  <a:lnTo>
                    <a:pt x="550" y="998"/>
                  </a:lnTo>
                  <a:lnTo>
                    <a:pt x="540" y="1009"/>
                  </a:lnTo>
                  <a:lnTo>
                    <a:pt x="529" y="1019"/>
                  </a:lnTo>
                  <a:lnTo>
                    <a:pt x="518" y="1028"/>
                  </a:lnTo>
                  <a:lnTo>
                    <a:pt x="507" y="1037"/>
                  </a:lnTo>
                  <a:lnTo>
                    <a:pt x="496" y="1045"/>
                  </a:lnTo>
                  <a:lnTo>
                    <a:pt x="484" y="1052"/>
                  </a:lnTo>
                  <a:lnTo>
                    <a:pt x="472" y="1058"/>
                  </a:lnTo>
                  <a:lnTo>
                    <a:pt x="460" y="1065"/>
                  </a:lnTo>
                  <a:lnTo>
                    <a:pt x="448" y="1069"/>
                  </a:lnTo>
                  <a:lnTo>
                    <a:pt x="435" y="1073"/>
                  </a:lnTo>
                  <a:lnTo>
                    <a:pt x="421" y="1077"/>
                  </a:lnTo>
                  <a:lnTo>
                    <a:pt x="408" y="1079"/>
                  </a:lnTo>
                  <a:lnTo>
                    <a:pt x="394" y="1081"/>
                  </a:lnTo>
                  <a:lnTo>
                    <a:pt x="379" y="1082"/>
                  </a:lnTo>
                  <a:lnTo>
                    <a:pt x="365" y="1082"/>
                  </a:lnTo>
                  <a:lnTo>
                    <a:pt x="365" y="1082"/>
                  </a:lnTo>
                  <a:lnTo>
                    <a:pt x="349" y="1082"/>
                  </a:lnTo>
                  <a:lnTo>
                    <a:pt x="333" y="1081"/>
                  </a:lnTo>
                  <a:lnTo>
                    <a:pt x="319" y="1080"/>
                  </a:lnTo>
                  <a:lnTo>
                    <a:pt x="305" y="1077"/>
                  </a:lnTo>
                  <a:lnTo>
                    <a:pt x="292" y="1073"/>
                  </a:lnTo>
                  <a:lnTo>
                    <a:pt x="278" y="1070"/>
                  </a:lnTo>
                  <a:lnTo>
                    <a:pt x="266" y="1065"/>
                  </a:lnTo>
                  <a:lnTo>
                    <a:pt x="254" y="1060"/>
                  </a:lnTo>
                  <a:lnTo>
                    <a:pt x="254" y="1060"/>
                  </a:lnTo>
                  <a:lnTo>
                    <a:pt x="241" y="1052"/>
                  </a:lnTo>
                  <a:lnTo>
                    <a:pt x="230" y="1045"/>
                  </a:lnTo>
                  <a:lnTo>
                    <a:pt x="219" y="1037"/>
                  </a:lnTo>
                  <a:lnTo>
                    <a:pt x="208" y="1027"/>
                  </a:lnTo>
                  <a:lnTo>
                    <a:pt x="198" y="1018"/>
                  </a:lnTo>
                  <a:lnTo>
                    <a:pt x="189" y="1007"/>
                  </a:lnTo>
                  <a:lnTo>
                    <a:pt x="180" y="995"/>
                  </a:lnTo>
                  <a:lnTo>
                    <a:pt x="173" y="981"/>
                  </a:lnTo>
                  <a:lnTo>
                    <a:pt x="173" y="123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5" name="Freeform 15"/>
            <p:cNvSpPr>
              <a:spLocks/>
            </p:cNvSpPr>
            <p:nvPr userDrawn="1"/>
          </p:nvSpPr>
          <p:spPr bwMode="auto">
            <a:xfrm>
              <a:off x="7913688" y="6296160"/>
              <a:ext cx="92075" cy="128587"/>
            </a:xfrm>
            <a:custGeom>
              <a:avLst/>
              <a:gdLst>
                <a:gd name="T0" fmla="*/ 289 w 289"/>
                <a:gd name="T1" fmla="*/ 195 h 403"/>
                <a:gd name="T2" fmla="*/ 287 w 289"/>
                <a:gd name="T3" fmla="*/ 152 h 403"/>
                <a:gd name="T4" fmla="*/ 279 w 289"/>
                <a:gd name="T5" fmla="*/ 114 h 403"/>
                <a:gd name="T6" fmla="*/ 267 w 289"/>
                <a:gd name="T7" fmla="*/ 81 h 403"/>
                <a:gd name="T8" fmla="*/ 251 w 289"/>
                <a:gd name="T9" fmla="*/ 54 h 403"/>
                <a:gd name="T10" fmla="*/ 241 w 289"/>
                <a:gd name="T11" fmla="*/ 42 h 403"/>
                <a:gd name="T12" fmla="*/ 219 w 289"/>
                <a:gd name="T13" fmla="*/ 21 h 403"/>
                <a:gd name="T14" fmla="*/ 193 w 289"/>
                <a:gd name="T15" fmla="*/ 8 h 403"/>
                <a:gd name="T16" fmla="*/ 163 w 289"/>
                <a:gd name="T17" fmla="*/ 2 h 403"/>
                <a:gd name="T18" fmla="*/ 148 w 289"/>
                <a:gd name="T19" fmla="*/ 0 h 403"/>
                <a:gd name="T20" fmla="*/ 114 w 289"/>
                <a:gd name="T21" fmla="*/ 4 h 403"/>
                <a:gd name="T22" fmla="*/ 85 w 289"/>
                <a:gd name="T23" fmla="*/ 14 h 403"/>
                <a:gd name="T24" fmla="*/ 59 w 289"/>
                <a:gd name="T25" fmla="*/ 29 h 403"/>
                <a:gd name="T26" fmla="*/ 39 w 289"/>
                <a:gd name="T27" fmla="*/ 52 h 403"/>
                <a:gd name="T28" fmla="*/ 30 w 289"/>
                <a:gd name="T29" fmla="*/ 65 h 403"/>
                <a:gd name="T30" fmla="*/ 16 w 289"/>
                <a:gd name="T31" fmla="*/ 97 h 403"/>
                <a:gd name="T32" fmla="*/ 6 w 289"/>
                <a:gd name="T33" fmla="*/ 133 h 403"/>
                <a:gd name="T34" fmla="*/ 1 w 289"/>
                <a:gd name="T35" fmla="*/ 173 h 403"/>
                <a:gd name="T36" fmla="*/ 0 w 289"/>
                <a:gd name="T37" fmla="*/ 195 h 403"/>
                <a:gd name="T38" fmla="*/ 3 w 289"/>
                <a:gd name="T39" fmla="*/ 245 h 403"/>
                <a:gd name="T40" fmla="*/ 9 w 289"/>
                <a:gd name="T41" fmla="*/ 287 h 403"/>
                <a:gd name="T42" fmla="*/ 20 w 289"/>
                <a:gd name="T43" fmla="*/ 322 h 403"/>
                <a:gd name="T44" fmla="*/ 36 w 289"/>
                <a:gd name="T45" fmla="*/ 350 h 403"/>
                <a:gd name="T46" fmla="*/ 46 w 289"/>
                <a:gd name="T47" fmla="*/ 362 h 403"/>
                <a:gd name="T48" fmla="*/ 69 w 289"/>
                <a:gd name="T49" fmla="*/ 382 h 403"/>
                <a:gd name="T50" fmla="*/ 95 w 289"/>
                <a:gd name="T51" fmla="*/ 395 h 403"/>
                <a:gd name="T52" fmla="*/ 126 w 289"/>
                <a:gd name="T53" fmla="*/ 401 h 403"/>
                <a:gd name="T54" fmla="*/ 142 w 289"/>
                <a:gd name="T55" fmla="*/ 403 h 403"/>
                <a:gd name="T56" fmla="*/ 175 w 289"/>
                <a:gd name="T57" fmla="*/ 399 h 403"/>
                <a:gd name="T58" fmla="*/ 205 w 289"/>
                <a:gd name="T59" fmla="*/ 389 h 403"/>
                <a:gd name="T60" fmla="*/ 230 w 289"/>
                <a:gd name="T61" fmla="*/ 373 h 403"/>
                <a:gd name="T62" fmla="*/ 251 w 289"/>
                <a:gd name="T63" fmla="*/ 350 h 403"/>
                <a:gd name="T64" fmla="*/ 259 w 289"/>
                <a:gd name="T65" fmla="*/ 336 h 403"/>
                <a:gd name="T66" fmla="*/ 274 w 289"/>
                <a:gd name="T67" fmla="*/ 303 h 403"/>
                <a:gd name="T68" fmla="*/ 284 w 289"/>
                <a:gd name="T69" fmla="*/ 265 h 403"/>
                <a:gd name="T70" fmla="*/ 289 w 289"/>
                <a:gd name="T71" fmla="*/ 22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9" h="403">
                  <a:moveTo>
                    <a:pt x="289" y="195"/>
                  </a:moveTo>
                  <a:lnTo>
                    <a:pt x="289" y="195"/>
                  </a:lnTo>
                  <a:lnTo>
                    <a:pt x="289" y="173"/>
                  </a:lnTo>
                  <a:lnTo>
                    <a:pt x="287" y="152"/>
                  </a:lnTo>
                  <a:lnTo>
                    <a:pt x="284" y="133"/>
                  </a:lnTo>
                  <a:lnTo>
                    <a:pt x="279" y="114"/>
                  </a:lnTo>
                  <a:lnTo>
                    <a:pt x="274" y="98"/>
                  </a:lnTo>
                  <a:lnTo>
                    <a:pt x="267" y="81"/>
                  </a:lnTo>
                  <a:lnTo>
                    <a:pt x="259" y="67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1" y="42"/>
                  </a:lnTo>
                  <a:lnTo>
                    <a:pt x="230" y="31"/>
                  </a:lnTo>
                  <a:lnTo>
                    <a:pt x="219" y="21"/>
                  </a:lnTo>
                  <a:lnTo>
                    <a:pt x="206" y="14"/>
                  </a:lnTo>
                  <a:lnTo>
                    <a:pt x="193" y="8"/>
                  </a:lnTo>
                  <a:lnTo>
                    <a:pt x="179" y="4"/>
                  </a:lnTo>
                  <a:lnTo>
                    <a:pt x="163" y="2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30" y="2"/>
                  </a:lnTo>
                  <a:lnTo>
                    <a:pt x="114" y="4"/>
                  </a:lnTo>
                  <a:lnTo>
                    <a:pt x="99" y="8"/>
                  </a:lnTo>
                  <a:lnTo>
                    <a:pt x="85" y="14"/>
                  </a:lnTo>
                  <a:lnTo>
                    <a:pt x="71" y="20"/>
                  </a:lnTo>
                  <a:lnTo>
                    <a:pt x="59" y="29"/>
                  </a:lnTo>
                  <a:lnTo>
                    <a:pt x="48" y="4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0" y="65"/>
                  </a:lnTo>
                  <a:lnTo>
                    <a:pt x="22" y="80"/>
                  </a:lnTo>
                  <a:lnTo>
                    <a:pt x="16" y="97"/>
                  </a:lnTo>
                  <a:lnTo>
                    <a:pt x="10" y="114"/>
                  </a:lnTo>
                  <a:lnTo>
                    <a:pt x="6" y="133"/>
                  </a:lnTo>
                  <a:lnTo>
                    <a:pt x="3" y="152"/>
                  </a:lnTo>
                  <a:lnTo>
                    <a:pt x="1" y="17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221"/>
                  </a:lnTo>
                  <a:lnTo>
                    <a:pt x="3" y="245"/>
                  </a:lnTo>
                  <a:lnTo>
                    <a:pt x="6" y="267"/>
                  </a:lnTo>
                  <a:lnTo>
                    <a:pt x="9" y="287"/>
                  </a:lnTo>
                  <a:lnTo>
                    <a:pt x="15" y="305"/>
                  </a:lnTo>
                  <a:lnTo>
                    <a:pt x="20" y="322"/>
                  </a:lnTo>
                  <a:lnTo>
                    <a:pt x="28" y="337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46" y="362"/>
                  </a:lnTo>
                  <a:lnTo>
                    <a:pt x="57" y="373"/>
                  </a:lnTo>
                  <a:lnTo>
                    <a:pt x="69" y="382"/>
                  </a:lnTo>
                  <a:lnTo>
                    <a:pt x="81" y="389"/>
                  </a:lnTo>
                  <a:lnTo>
                    <a:pt x="95" y="395"/>
                  </a:lnTo>
                  <a:lnTo>
                    <a:pt x="110" y="399"/>
                  </a:lnTo>
                  <a:lnTo>
                    <a:pt x="126" y="401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60" y="401"/>
                  </a:lnTo>
                  <a:lnTo>
                    <a:pt x="175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8" y="382"/>
                  </a:lnTo>
                  <a:lnTo>
                    <a:pt x="230" y="373"/>
                  </a:lnTo>
                  <a:lnTo>
                    <a:pt x="241" y="362"/>
                  </a:lnTo>
                  <a:lnTo>
                    <a:pt x="251" y="350"/>
                  </a:lnTo>
                  <a:lnTo>
                    <a:pt x="251" y="350"/>
                  </a:lnTo>
                  <a:lnTo>
                    <a:pt x="259" y="336"/>
                  </a:lnTo>
                  <a:lnTo>
                    <a:pt x="267" y="321"/>
                  </a:lnTo>
                  <a:lnTo>
                    <a:pt x="274" y="303"/>
                  </a:lnTo>
                  <a:lnTo>
                    <a:pt x="279" y="285"/>
                  </a:lnTo>
                  <a:lnTo>
                    <a:pt x="284" y="265"/>
                  </a:lnTo>
                  <a:lnTo>
                    <a:pt x="287" y="243"/>
                  </a:lnTo>
                  <a:lnTo>
                    <a:pt x="289" y="220"/>
                  </a:lnTo>
                  <a:lnTo>
                    <a:pt x="289" y="1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6" name="Freeform 16"/>
            <p:cNvSpPr>
              <a:spLocks/>
            </p:cNvSpPr>
            <p:nvPr userDrawn="1"/>
          </p:nvSpPr>
          <p:spPr bwMode="auto">
            <a:xfrm>
              <a:off x="7704138" y="6296160"/>
              <a:ext cx="90488" cy="127000"/>
            </a:xfrm>
            <a:custGeom>
              <a:avLst/>
              <a:gdLst>
                <a:gd name="T0" fmla="*/ 287 w 287"/>
                <a:gd name="T1" fmla="*/ 205 h 402"/>
                <a:gd name="T2" fmla="*/ 285 w 287"/>
                <a:gd name="T3" fmla="*/ 159 h 402"/>
                <a:gd name="T4" fmla="*/ 278 w 287"/>
                <a:gd name="T5" fmla="*/ 117 h 402"/>
                <a:gd name="T6" fmla="*/ 266 w 287"/>
                <a:gd name="T7" fmla="*/ 82 h 402"/>
                <a:gd name="T8" fmla="*/ 250 w 287"/>
                <a:gd name="T9" fmla="*/ 54 h 402"/>
                <a:gd name="T10" fmla="*/ 240 w 287"/>
                <a:gd name="T11" fmla="*/ 41 h 402"/>
                <a:gd name="T12" fmla="*/ 216 w 287"/>
                <a:gd name="T13" fmla="*/ 21 h 402"/>
                <a:gd name="T14" fmla="*/ 190 w 287"/>
                <a:gd name="T15" fmla="*/ 8 h 402"/>
                <a:gd name="T16" fmla="*/ 158 w 287"/>
                <a:gd name="T17" fmla="*/ 1 h 402"/>
                <a:gd name="T18" fmla="*/ 141 w 287"/>
                <a:gd name="T19" fmla="*/ 0 h 402"/>
                <a:gd name="T20" fmla="*/ 109 w 287"/>
                <a:gd name="T21" fmla="*/ 4 h 402"/>
                <a:gd name="T22" fmla="*/ 81 w 287"/>
                <a:gd name="T23" fmla="*/ 13 h 402"/>
                <a:gd name="T24" fmla="*/ 55 w 287"/>
                <a:gd name="T25" fmla="*/ 30 h 402"/>
                <a:gd name="T26" fmla="*/ 35 w 287"/>
                <a:gd name="T27" fmla="*/ 54 h 402"/>
                <a:gd name="T28" fmla="*/ 26 w 287"/>
                <a:gd name="T29" fmla="*/ 66 h 402"/>
                <a:gd name="T30" fmla="*/ 13 w 287"/>
                <a:gd name="T31" fmla="*/ 98 h 402"/>
                <a:gd name="T32" fmla="*/ 4 w 287"/>
                <a:gd name="T33" fmla="*/ 135 h 402"/>
                <a:gd name="T34" fmla="*/ 0 w 287"/>
                <a:gd name="T35" fmla="*/ 179 h 402"/>
                <a:gd name="T36" fmla="*/ 0 w 287"/>
                <a:gd name="T37" fmla="*/ 205 h 402"/>
                <a:gd name="T38" fmla="*/ 2 w 287"/>
                <a:gd name="T39" fmla="*/ 251 h 402"/>
                <a:gd name="T40" fmla="*/ 8 w 287"/>
                <a:gd name="T41" fmla="*/ 289 h 402"/>
                <a:gd name="T42" fmla="*/ 20 w 287"/>
                <a:gd name="T43" fmla="*/ 323 h 402"/>
                <a:gd name="T44" fmla="*/ 37 w 287"/>
                <a:gd name="T45" fmla="*/ 349 h 402"/>
                <a:gd name="T46" fmla="*/ 48 w 287"/>
                <a:gd name="T47" fmla="*/ 362 h 402"/>
                <a:gd name="T48" fmla="*/ 71 w 287"/>
                <a:gd name="T49" fmla="*/ 382 h 402"/>
                <a:gd name="T50" fmla="*/ 98 w 287"/>
                <a:gd name="T51" fmla="*/ 395 h 402"/>
                <a:gd name="T52" fmla="*/ 129 w 287"/>
                <a:gd name="T53" fmla="*/ 401 h 402"/>
                <a:gd name="T54" fmla="*/ 146 w 287"/>
                <a:gd name="T55" fmla="*/ 402 h 402"/>
                <a:gd name="T56" fmla="*/ 177 w 287"/>
                <a:gd name="T57" fmla="*/ 399 h 402"/>
                <a:gd name="T58" fmla="*/ 205 w 287"/>
                <a:gd name="T59" fmla="*/ 389 h 402"/>
                <a:gd name="T60" fmla="*/ 229 w 287"/>
                <a:gd name="T61" fmla="*/ 373 h 402"/>
                <a:gd name="T62" fmla="*/ 250 w 287"/>
                <a:gd name="T63" fmla="*/ 349 h 402"/>
                <a:gd name="T64" fmla="*/ 259 w 287"/>
                <a:gd name="T65" fmla="*/ 336 h 402"/>
                <a:gd name="T66" fmla="*/ 273 w 287"/>
                <a:gd name="T67" fmla="*/ 304 h 402"/>
                <a:gd name="T68" fmla="*/ 283 w 287"/>
                <a:gd name="T69" fmla="*/ 268 h 402"/>
                <a:gd name="T70" fmla="*/ 287 w 287"/>
                <a:gd name="T71" fmla="*/ 228 h 402"/>
                <a:gd name="T72" fmla="*/ 287 w 287"/>
                <a:gd name="T73" fmla="*/ 20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7" h="402">
                  <a:moveTo>
                    <a:pt x="287" y="205"/>
                  </a:moveTo>
                  <a:lnTo>
                    <a:pt x="287" y="205"/>
                  </a:lnTo>
                  <a:lnTo>
                    <a:pt x="287" y="181"/>
                  </a:lnTo>
                  <a:lnTo>
                    <a:pt x="285" y="159"/>
                  </a:lnTo>
                  <a:lnTo>
                    <a:pt x="283" y="138"/>
                  </a:lnTo>
                  <a:lnTo>
                    <a:pt x="278" y="117"/>
                  </a:lnTo>
                  <a:lnTo>
                    <a:pt x="273" y="100"/>
                  </a:lnTo>
                  <a:lnTo>
                    <a:pt x="266" y="82"/>
                  </a:lnTo>
                  <a:lnTo>
                    <a:pt x="259" y="67"/>
                  </a:lnTo>
                  <a:lnTo>
                    <a:pt x="250" y="54"/>
                  </a:lnTo>
                  <a:lnTo>
                    <a:pt x="250" y="54"/>
                  </a:lnTo>
                  <a:lnTo>
                    <a:pt x="240" y="41"/>
                  </a:lnTo>
                  <a:lnTo>
                    <a:pt x="228" y="30"/>
                  </a:lnTo>
                  <a:lnTo>
                    <a:pt x="216" y="21"/>
                  </a:lnTo>
                  <a:lnTo>
                    <a:pt x="203" y="13"/>
                  </a:lnTo>
                  <a:lnTo>
                    <a:pt x="190" y="8"/>
                  </a:lnTo>
                  <a:lnTo>
                    <a:pt x="175" y="4"/>
                  </a:lnTo>
                  <a:lnTo>
                    <a:pt x="158" y="1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4" y="1"/>
                  </a:lnTo>
                  <a:lnTo>
                    <a:pt x="109" y="4"/>
                  </a:lnTo>
                  <a:lnTo>
                    <a:pt x="94" y="8"/>
                  </a:lnTo>
                  <a:lnTo>
                    <a:pt x="81" y="13"/>
                  </a:lnTo>
                  <a:lnTo>
                    <a:pt x="68" y="21"/>
                  </a:lnTo>
                  <a:lnTo>
                    <a:pt x="55" y="30"/>
                  </a:lnTo>
                  <a:lnTo>
                    <a:pt x="45" y="41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26" y="66"/>
                  </a:lnTo>
                  <a:lnTo>
                    <a:pt x="19" y="81"/>
                  </a:lnTo>
                  <a:lnTo>
                    <a:pt x="13" y="98"/>
                  </a:lnTo>
                  <a:lnTo>
                    <a:pt x="8" y="115"/>
                  </a:lnTo>
                  <a:lnTo>
                    <a:pt x="4" y="135"/>
                  </a:lnTo>
                  <a:lnTo>
                    <a:pt x="2" y="157"/>
                  </a:lnTo>
                  <a:lnTo>
                    <a:pt x="0" y="179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29"/>
                  </a:lnTo>
                  <a:lnTo>
                    <a:pt x="2" y="251"/>
                  </a:lnTo>
                  <a:lnTo>
                    <a:pt x="4" y="270"/>
                  </a:lnTo>
                  <a:lnTo>
                    <a:pt x="8" y="289"/>
                  </a:lnTo>
                  <a:lnTo>
                    <a:pt x="14" y="306"/>
                  </a:lnTo>
                  <a:lnTo>
                    <a:pt x="20" y="323"/>
                  </a:lnTo>
                  <a:lnTo>
                    <a:pt x="28" y="337"/>
                  </a:lnTo>
                  <a:lnTo>
                    <a:pt x="37" y="349"/>
                  </a:lnTo>
                  <a:lnTo>
                    <a:pt x="37" y="349"/>
                  </a:lnTo>
                  <a:lnTo>
                    <a:pt x="48" y="362"/>
                  </a:lnTo>
                  <a:lnTo>
                    <a:pt x="59" y="373"/>
                  </a:lnTo>
                  <a:lnTo>
                    <a:pt x="71" y="382"/>
                  </a:lnTo>
                  <a:lnTo>
                    <a:pt x="84" y="389"/>
                  </a:lnTo>
                  <a:lnTo>
                    <a:pt x="98" y="395"/>
                  </a:lnTo>
                  <a:lnTo>
                    <a:pt x="112" y="399"/>
                  </a:lnTo>
                  <a:lnTo>
                    <a:pt x="129" y="401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63" y="401"/>
                  </a:lnTo>
                  <a:lnTo>
                    <a:pt x="177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7" y="382"/>
                  </a:lnTo>
                  <a:lnTo>
                    <a:pt x="229" y="373"/>
                  </a:lnTo>
                  <a:lnTo>
                    <a:pt x="240" y="362"/>
                  </a:lnTo>
                  <a:lnTo>
                    <a:pt x="250" y="349"/>
                  </a:lnTo>
                  <a:lnTo>
                    <a:pt x="250" y="349"/>
                  </a:lnTo>
                  <a:lnTo>
                    <a:pt x="259" y="336"/>
                  </a:lnTo>
                  <a:lnTo>
                    <a:pt x="266" y="320"/>
                  </a:lnTo>
                  <a:lnTo>
                    <a:pt x="273" y="304"/>
                  </a:lnTo>
                  <a:lnTo>
                    <a:pt x="278" y="287"/>
                  </a:lnTo>
                  <a:lnTo>
                    <a:pt x="283" y="268"/>
                  </a:lnTo>
                  <a:lnTo>
                    <a:pt x="285" y="248"/>
                  </a:lnTo>
                  <a:lnTo>
                    <a:pt x="287" y="228"/>
                  </a:lnTo>
                  <a:lnTo>
                    <a:pt x="287" y="205"/>
                  </a:lnTo>
                  <a:lnTo>
                    <a:pt x="287" y="2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7" name="Freeform 17"/>
            <p:cNvSpPr>
              <a:spLocks/>
            </p:cNvSpPr>
            <p:nvPr userDrawn="1"/>
          </p:nvSpPr>
          <p:spPr bwMode="auto">
            <a:xfrm>
              <a:off x="7859713" y="6126297"/>
              <a:ext cx="201613" cy="344487"/>
            </a:xfrm>
            <a:custGeom>
              <a:avLst/>
              <a:gdLst>
                <a:gd name="T0" fmla="*/ 87 w 637"/>
                <a:gd name="T1" fmla="*/ 0 h 1082"/>
                <a:gd name="T2" fmla="*/ 113 w 637"/>
                <a:gd name="T3" fmla="*/ 4 h 1082"/>
                <a:gd name="T4" fmla="*/ 136 w 637"/>
                <a:gd name="T5" fmla="*/ 12 h 1082"/>
                <a:gd name="T6" fmla="*/ 155 w 637"/>
                <a:gd name="T7" fmla="*/ 25 h 1082"/>
                <a:gd name="T8" fmla="*/ 168 w 637"/>
                <a:gd name="T9" fmla="*/ 42 h 1082"/>
                <a:gd name="T10" fmla="*/ 174 w 637"/>
                <a:gd name="T11" fmla="*/ 61 h 1082"/>
                <a:gd name="T12" fmla="*/ 176 w 637"/>
                <a:gd name="T13" fmla="*/ 483 h 1082"/>
                <a:gd name="T14" fmla="*/ 200 w 637"/>
                <a:gd name="T15" fmla="*/ 450 h 1082"/>
                <a:gd name="T16" fmla="*/ 230 w 637"/>
                <a:gd name="T17" fmla="*/ 423 h 1082"/>
                <a:gd name="T18" fmla="*/ 254 w 637"/>
                <a:gd name="T19" fmla="*/ 408 h 1082"/>
                <a:gd name="T20" fmla="*/ 291 w 637"/>
                <a:gd name="T21" fmla="*/ 391 h 1082"/>
                <a:gd name="T22" fmla="*/ 334 w 637"/>
                <a:gd name="T23" fmla="*/ 384 h 1082"/>
                <a:gd name="T24" fmla="*/ 366 w 637"/>
                <a:gd name="T25" fmla="*/ 382 h 1082"/>
                <a:gd name="T26" fmla="*/ 410 w 637"/>
                <a:gd name="T27" fmla="*/ 385 h 1082"/>
                <a:gd name="T28" fmla="*/ 449 w 637"/>
                <a:gd name="T29" fmla="*/ 396 h 1082"/>
                <a:gd name="T30" fmla="*/ 486 w 637"/>
                <a:gd name="T31" fmla="*/ 413 h 1082"/>
                <a:gd name="T32" fmla="*/ 520 w 637"/>
                <a:gd name="T33" fmla="*/ 437 h 1082"/>
                <a:gd name="T34" fmla="*/ 551 w 637"/>
                <a:gd name="T35" fmla="*/ 469 h 1082"/>
                <a:gd name="T36" fmla="*/ 570 w 637"/>
                <a:gd name="T37" fmla="*/ 493 h 1082"/>
                <a:gd name="T38" fmla="*/ 594 w 637"/>
                <a:gd name="T39" fmla="*/ 533 h 1082"/>
                <a:gd name="T40" fmla="*/ 613 w 637"/>
                <a:gd name="T41" fmla="*/ 578 h 1082"/>
                <a:gd name="T42" fmla="*/ 626 w 637"/>
                <a:gd name="T43" fmla="*/ 626 h 1082"/>
                <a:gd name="T44" fmla="*/ 636 w 637"/>
                <a:gd name="T45" fmla="*/ 697 h 1082"/>
                <a:gd name="T46" fmla="*/ 636 w 637"/>
                <a:gd name="T47" fmla="*/ 774 h 1082"/>
                <a:gd name="T48" fmla="*/ 626 w 637"/>
                <a:gd name="T49" fmla="*/ 845 h 1082"/>
                <a:gd name="T50" fmla="*/ 613 w 637"/>
                <a:gd name="T51" fmla="*/ 894 h 1082"/>
                <a:gd name="T52" fmla="*/ 594 w 637"/>
                <a:gd name="T53" fmla="*/ 939 h 1082"/>
                <a:gd name="T54" fmla="*/ 570 w 637"/>
                <a:gd name="T55" fmla="*/ 979 h 1082"/>
                <a:gd name="T56" fmla="*/ 551 w 637"/>
                <a:gd name="T57" fmla="*/ 1003 h 1082"/>
                <a:gd name="T58" fmla="*/ 516 w 637"/>
                <a:gd name="T59" fmla="*/ 1033 h 1082"/>
                <a:gd name="T60" fmla="*/ 474 w 637"/>
                <a:gd name="T61" fmla="*/ 1055 h 1082"/>
                <a:gd name="T62" fmla="*/ 426 w 637"/>
                <a:gd name="T63" fmla="*/ 1070 h 1082"/>
                <a:gd name="T64" fmla="*/ 363 w 637"/>
                <a:gd name="T65" fmla="*/ 1081 h 1082"/>
                <a:gd name="T66" fmla="*/ 331 w 637"/>
                <a:gd name="T67" fmla="*/ 1082 h 1082"/>
                <a:gd name="T68" fmla="*/ 243 w 637"/>
                <a:gd name="T69" fmla="*/ 1075 h 1082"/>
                <a:gd name="T70" fmla="*/ 196 w 637"/>
                <a:gd name="T71" fmla="*/ 1063 h 1082"/>
                <a:gd name="T72" fmla="*/ 154 w 637"/>
                <a:gd name="T73" fmla="*/ 1046 h 1082"/>
                <a:gd name="T74" fmla="*/ 115 w 637"/>
                <a:gd name="T75" fmla="*/ 1024 h 1082"/>
                <a:gd name="T76" fmla="*/ 82 w 637"/>
                <a:gd name="T77" fmla="*/ 996 h 1082"/>
                <a:gd name="T78" fmla="*/ 54 w 637"/>
                <a:gd name="T79" fmla="*/ 963 h 1082"/>
                <a:gd name="T80" fmla="*/ 31 w 637"/>
                <a:gd name="T81" fmla="*/ 925 h 1082"/>
                <a:gd name="T82" fmla="*/ 15 w 637"/>
                <a:gd name="T83" fmla="*/ 881 h 1082"/>
                <a:gd name="T84" fmla="*/ 5 w 637"/>
                <a:gd name="T85" fmla="*/ 831 h 1082"/>
                <a:gd name="T86" fmla="*/ 2 w 637"/>
                <a:gd name="T87" fmla="*/ 776 h 1082"/>
                <a:gd name="T88" fmla="*/ 0 w 637"/>
                <a:gd name="T89" fmla="*/ 68 h 1082"/>
                <a:gd name="T90" fmla="*/ 2 w 637"/>
                <a:gd name="T91" fmla="*/ 54 h 1082"/>
                <a:gd name="T92" fmla="*/ 10 w 637"/>
                <a:gd name="T93" fmla="*/ 35 h 1082"/>
                <a:gd name="T94" fmla="*/ 25 w 637"/>
                <a:gd name="T95" fmla="*/ 20 h 1082"/>
                <a:gd name="T96" fmla="*/ 45 w 637"/>
                <a:gd name="T97" fmla="*/ 9 h 1082"/>
                <a:gd name="T98" fmla="*/ 70 w 637"/>
                <a:gd name="T99" fmla="*/ 1 h 1082"/>
                <a:gd name="T100" fmla="*/ 87 w 637"/>
                <a:gd name="T101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7" h="1082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1" y="6"/>
                  </a:lnTo>
                  <a:lnTo>
                    <a:pt x="129" y="9"/>
                  </a:lnTo>
                  <a:lnTo>
                    <a:pt x="136" y="12"/>
                  </a:lnTo>
                  <a:lnTo>
                    <a:pt x="143" y="16"/>
                  </a:lnTo>
                  <a:lnTo>
                    <a:pt x="149" y="20"/>
                  </a:lnTo>
                  <a:lnTo>
                    <a:pt x="155" y="25"/>
                  </a:lnTo>
                  <a:lnTo>
                    <a:pt x="160" y="30"/>
                  </a:lnTo>
                  <a:lnTo>
                    <a:pt x="165" y="35"/>
                  </a:lnTo>
                  <a:lnTo>
                    <a:pt x="168" y="42"/>
                  </a:lnTo>
                  <a:lnTo>
                    <a:pt x="171" y="48"/>
                  </a:lnTo>
                  <a:lnTo>
                    <a:pt x="173" y="54"/>
                  </a:lnTo>
                  <a:lnTo>
                    <a:pt x="174" y="61"/>
                  </a:lnTo>
                  <a:lnTo>
                    <a:pt x="176" y="68"/>
                  </a:lnTo>
                  <a:lnTo>
                    <a:pt x="176" y="483"/>
                  </a:lnTo>
                  <a:lnTo>
                    <a:pt x="176" y="483"/>
                  </a:lnTo>
                  <a:lnTo>
                    <a:pt x="182" y="472"/>
                  </a:lnTo>
                  <a:lnTo>
                    <a:pt x="191" y="461"/>
                  </a:lnTo>
                  <a:lnTo>
                    <a:pt x="200" y="450"/>
                  </a:lnTo>
                  <a:lnTo>
                    <a:pt x="208" y="441"/>
                  </a:lnTo>
                  <a:lnTo>
                    <a:pt x="219" y="432"/>
                  </a:lnTo>
                  <a:lnTo>
                    <a:pt x="230" y="423"/>
                  </a:lnTo>
                  <a:lnTo>
                    <a:pt x="242" y="415"/>
                  </a:lnTo>
                  <a:lnTo>
                    <a:pt x="254" y="408"/>
                  </a:lnTo>
                  <a:lnTo>
                    <a:pt x="254" y="408"/>
                  </a:lnTo>
                  <a:lnTo>
                    <a:pt x="266" y="401"/>
                  </a:lnTo>
                  <a:lnTo>
                    <a:pt x="278" y="396"/>
                  </a:lnTo>
                  <a:lnTo>
                    <a:pt x="291" y="391"/>
                  </a:lnTo>
                  <a:lnTo>
                    <a:pt x="306" y="388"/>
                  </a:lnTo>
                  <a:lnTo>
                    <a:pt x="320" y="386"/>
                  </a:lnTo>
                  <a:lnTo>
                    <a:pt x="334" y="384"/>
                  </a:lnTo>
                  <a:lnTo>
                    <a:pt x="349" y="383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81" y="383"/>
                  </a:lnTo>
                  <a:lnTo>
                    <a:pt x="395" y="384"/>
                  </a:lnTo>
                  <a:lnTo>
                    <a:pt x="410" y="385"/>
                  </a:lnTo>
                  <a:lnTo>
                    <a:pt x="423" y="388"/>
                  </a:lnTo>
                  <a:lnTo>
                    <a:pt x="436" y="391"/>
                  </a:lnTo>
                  <a:lnTo>
                    <a:pt x="449" y="396"/>
                  </a:lnTo>
                  <a:lnTo>
                    <a:pt x="462" y="401"/>
                  </a:lnTo>
                  <a:lnTo>
                    <a:pt x="474" y="407"/>
                  </a:lnTo>
                  <a:lnTo>
                    <a:pt x="486" y="413"/>
                  </a:lnTo>
                  <a:lnTo>
                    <a:pt x="498" y="421"/>
                  </a:lnTo>
                  <a:lnTo>
                    <a:pt x="509" y="429"/>
                  </a:lnTo>
                  <a:lnTo>
                    <a:pt x="520" y="437"/>
                  </a:lnTo>
                  <a:lnTo>
                    <a:pt x="531" y="447"/>
                  </a:lnTo>
                  <a:lnTo>
                    <a:pt x="541" y="458"/>
                  </a:lnTo>
                  <a:lnTo>
                    <a:pt x="551" y="469"/>
                  </a:lnTo>
                  <a:lnTo>
                    <a:pt x="560" y="481"/>
                  </a:lnTo>
                  <a:lnTo>
                    <a:pt x="560" y="481"/>
                  </a:lnTo>
                  <a:lnTo>
                    <a:pt x="570" y="493"/>
                  </a:lnTo>
                  <a:lnTo>
                    <a:pt x="579" y="506"/>
                  </a:lnTo>
                  <a:lnTo>
                    <a:pt x="587" y="519"/>
                  </a:lnTo>
                  <a:lnTo>
                    <a:pt x="594" y="533"/>
                  </a:lnTo>
                  <a:lnTo>
                    <a:pt x="601" y="548"/>
                  </a:lnTo>
                  <a:lnTo>
                    <a:pt x="607" y="563"/>
                  </a:lnTo>
                  <a:lnTo>
                    <a:pt x="613" y="578"/>
                  </a:lnTo>
                  <a:lnTo>
                    <a:pt x="617" y="594"/>
                  </a:lnTo>
                  <a:lnTo>
                    <a:pt x="622" y="610"/>
                  </a:lnTo>
                  <a:lnTo>
                    <a:pt x="626" y="626"/>
                  </a:lnTo>
                  <a:lnTo>
                    <a:pt x="629" y="644"/>
                  </a:lnTo>
                  <a:lnTo>
                    <a:pt x="631" y="661"/>
                  </a:lnTo>
                  <a:lnTo>
                    <a:pt x="636" y="697"/>
                  </a:lnTo>
                  <a:lnTo>
                    <a:pt x="637" y="736"/>
                  </a:lnTo>
                  <a:lnTo>
                    <a:pt x="637" y="736"/>
                  </a:lnTo>
                  <a:lnTo>
                    <a:pt x="636" y="774"/>
                  </a:lnTo>
                  <a:lnTo>
                    <a:pt x="631" y="811"/>
                  </a:lnTo>
                  <a:lnTo>
                    <a:pt x="629" y="828"/>
                  </a:lnTo>
                  <a:lnTo>
                    <a:pt x="626" y="845"/>
                  </a:lnTo>
                  <a:lnTo>
                    <a:pt x="622" y="862"/>
                  </a:lnTo>
                  <a:lnTo>
                    <a:pt x="617" y="879"/>
                  </a:lnTo>
                  <a:lnTo>
                    <a:pt x="613" y="894"/>
                  </a:lnTo>
                  <a:lnTo>
                    <a:pt x="607" y="909"/>
                  </a:lnTo>
                  <a:lnTo>
                    <a:pt x="601" y="925"/>
                  </a:lnTo>
                  <a:lnTo>
                    <a:pt x="594" y="939"/>
                  </a:lnTo>
                  <a:lnTo>
                    <a:pt x="587" y="952"/>
                  </a:lnTo>
                  <a:lnTo>
                    <a:pt x="579" y="966"/>
                  </a:lnTo>
                  <a:lnTo>
                    <a:pt x="570" y="979"/>
                  </a:lnTo>
                  <a:lnTo>
                    <a:pt x="560" y="991"/>
                  </a:lnTo>
                  <a:lnTo>
                    <a:pt x="560" y="991"/>
                  </a:lnTo>
                  <a:lnTo>
                    <a:pt x="551" y="1003"/>
                  </a:lnTo>
                  <a:lnTo>
                    <a:pt x="540" y="1014"/>
                  </a:lnTo>
                  <a:lnTo>
                    <a:pt x="529" y="1024"/>
                  </a:lnTo>
                  <a:lnTo>
                    <a:pt x="516" y="1033"/>
                  </a:lnTo>
                  <a:lnTo>
                    <a:pt x="502" y="1042"/>
                  </a:lnTo>
                  <a:lnTo>
                    <a:pt x="488" y="1048"/>
                  </a:lnTo>
                  <a:lnTo>
                    <a:pt x="474" y="1055"/>
                  </a:lnTo>
                  <a:lnTo>
                    <a:pt x="458" y="1061"/>
                  </a:lnTo>
                  <a:lnTo>
                    <a:pt x="458" y="1061"/>
                  </a:lnTo>
                  <a:lnTo>
                    <a:pt x="426" y="1070"/>
                  </a:lnTo>
                  <a:lnTo>
                    <a:pt x="394" y="1078"/>
                  </a:lnTo>
                  <a:lnTo>
                    <a:pt x="378" y="1080"/>
                  </a:lnTo>
                  <a:lnTo>
                    <a:pt x="363" y="1081"/>
                  </a:lnTo>
                  <a:lnTo>
                    <a:pt x="346" y="1082"/>
                  </a:lnTo>
                  <a:lnTo>
                    <a:pt x="331" y="1082"/>
                  </a:lnTo>
                  <a:lnTo>
                    <a:pt x="331" y="1082"/>
                  </a:lnTo>
                  <a:lnTo>
                    <a:pt x="295" y="1081"/>
                  </a:lnTo>
                  <a:lnTo>
                    <a:pt x="260" y="1078"/>
                  </a:lnTo>
                  <a:lnTo>
                    <a:pt x="243" y="1075"/>
                  </a:lnTo>
                  <a:lnTo>
                    <a:pt x="227" y="1072"/>
                  </a:lnTo>
                  <a:lnTo>
                    <a:pt x="212" y="1068"/>
                  </a:lnTo>
                  <a:lnTo>
                    <a:pt x="196" y="1063"/>
                  </a:lnTo>
                  <a:lnTo>
                    <a:pt x="181" y="1058"/>
                  </a:lnTo>
                  <a:lnTo>
                    <a:pt x="167" y="1052"/>
                  </a:lnTo>
                  <a:lnTo>
                    <a:pt x="154" y="1046"/>
                  </a:lnTo>
                  <a:lnTo>
                    <a:pt x="141" y="1039"/>
                  </a:lnTo>
                  <a:lnTo>
                    <a:pt x="127" y="1032"/>
                  </a:lnTo>
                  <a:lnTo>
                    <a:pt x="115" y="1024"/>
                  </a:lnTo>
                  <a:lnTo>
                    <a:pt x="103" y="1015"/>
                  </a:lnTo>
                  <a:lnTo>
                    <a:pt x="92" y="1006"/>
                  </a:lnTo>
                  <a:lnTo>
                    <a:pt x="82" y="996"/>
                  </a:lnTo>
                  <a:lnTo>
                    <a:pt x="72" y="986"/>
                  </a:lnTo>
                  <a:lnTo>
                    <a:pt x="63" y="975"/>
                  </a:lnTo>
                  <a:lnTo>
                    <a:pt x="54" y="963"/>
                  </a:lnTo>
                  <a:lnTo>
                    <a:pt x="45" y="951"/>
                  </a:lnTo>
                  <a:lnTo>
                    <a:pt x="38" y="938"/>
                  </a:lnTo>
                  <a:lnTo>
                    <a:pt x="31" y="925"/>
                  </a:lnTo>
                  <a:lnTo>
                    <a:pt x="26" y="910"/>
                  </a:lnTo>
                  <a:lnTo>
                    <a:pt x="20" y="895"/>
                  </a:lnTo>
                  <a:lnTo>
                    <a:pt x="15" y="881"/>
                  </a:lnTo>
                  <a:lnTo>
                    <a:pt x="10" y="865"/>
                  </a:lnTo>
                  <a:lnTo>
                    <a:pt x="7" y="848"/>
                  </a:lnTo>
                  <a:lnTo>
                    <a:pt x="5" y="831"/>
                  </a:lnTo>
                  <a:lnTo>
                    <a:pt x="3" y="813"/>
                  </a:lnTo>
                  <a:lnTo>
                    <a:pt x="2" y="796"/>
                  </a:lnTo>
                  <a:lnTo>
                    <a:pt x="2" y="776"/>
                  </a:lnTo>
                  <a:lnTo>
                    <a:pt x="2" y="776"/>
                  </a:lnTo>
                  <a:lnTo>
                    <a:pt x="1" y="42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2" y="54"/>
                  </a:lnTo>
                  <a:lnTo>
                    <a:pt x="3" y="48"/>
                  </a:lnTo>
                  <a:lnTo>
                    <a:pt x="6" y="42"/>
                  </a:lnTo>
                  <a:lnTo>
                    <a:pt x="10" y="35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25" y="20"/>
                  </a:lnTo>
                  <a:lnTo>
                    <a:pt x="31" y="16"/>
                  </a:lnTo>
                  <a:lnTo>
                    <a:pt x="38" y="12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1" y="4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" name="Freeform 18"/>
            <p:cNvSpPr>
              <a:spLocks/>
            </p:cNvSpPr>
            <p:nvPr userDrawn="1"/>
          </p:nvSpPr>
          <p:spPr bwMode="auto">
            <a:xfrm>
              <a:off x="7648575" y="6248535"/>
              <a:ext cx="201613" cy="296862"/>
            </a:xfrm>
            <a:custGeom>
              <a:avLst/>
              <a:gdLst>
                <a:gd name="T0" fmla="*/ 172 w 635"/>
                <a:gd name="T1" fmla="*/ 858 h 936"/>
                <a:gd name="T2" fmla="*/ 166 w 635"/>
                <a:gd name="T3" fmla="*/ 882 h 936"/>
                <a:gd name="T4" fmla="*/ 153 w 635"/>
                <a:gd name="T5" fmla="*/ 903 h 936"/>
                <a:gd name="T6" fmla="*/ 141 w 635"/>
                <a:gd name="T7" fmla="*/ 916 h 936"/>
                <a:gd name="T8" fmla="*/ 119 w 635"/>
                <a:gd name="T9" fmla="*/ 929 h 936"/>
                <a:gd name="T10" fmla="*/ 95 w 635"/>
                <a:gd name="T11" fmla="*/ 935 h 936"/>
                <a:gd name="T12" fmla="*/ 0 w 635"/>
                <a:gd name="T13" fmla="*/ 306 h 936"/>
                <a:gd name="T14" fmla="*/ 2 w 635"/>
                <a:gd name="T15" fmla="*/ 269 h 936"/>
                <a:gd name="T16" fmla="*/ 10 w 635"/>
                <a:gd name="T17" fmla="*/ 218 h 936"/>
                <a:gd name="T18" fmla="*/ 24 w 635"/>
                <a:gd name="T19" fmla="*/ 173 h 936"/>
                <a:gd name="T20" fmla="*/ 45 w 635"/>
                <a:gd name="T21" fmla="*/ 133 h 936"/>
                <a:gd name="T22" fmla="*/ 71 w 635"/>
                <a:gd name="T23" fmla="*/ 98 h 936"/>
                <a:gd name="T24" fmla="*/ 103 w 635"/>
                <a:gd name="T25" fmla="*/ 68 h 936"/>
                <a:gd name="T26" fmla="*/ 140 w 635"/>
                <a:gd name="T27" fmla="*/ 43 h 936"/>
                <a:gd name="T28" fmla="*/ 180 w 635"/>
                <a:gd name="T29" fmla="*/ 25 h 936"/>
                <a:gd name="T30" fmla="*/ 226 w 635"/>
                <a:gd name="T31" fmla="*/ 11 h 936"/>
                <a:gd name="T32" fmla="*/ 293 w 635"/>
                <a:gd name="T33" fmla="*/ 1 h 936"/>
                <a:gd name="T34" fmla="*/ 345 w 635"/>
                <a:gd name="T35" fmla="*/ 1 h 936"/>
                <a:gd name="T36" fmla="*/ 392 w 635"/>
                <a:gd name="T37" fmla="*/ 6 h 936"/>
                <a:gd name="T38" fmla="*/ 441 w 635"/>
                <a:gd name="T39" fmla="*/ 18 h 936"/>
                <a:gd name="T40" fmla="*/ 472 w 635"/>
                <a:gd name="T41" fmla="*/ 30 h 936"/>
                <a:gd name="T42" fmla="*/ 515 w 635"/>
                <a:gd name="T43" fmla="*/ 53 h 936"/>
                <a:gd name="T44" fmla="*/ 550 w 635"/>
                <a:gd name="T45" fmla="*/ 83 h 936"/>
                <a:gd name="T46" fmla="*/ 568 w 635"/>
                <a:gd name="T47" fmla="*/ 106 h 936"/>
                <a:gd name="T48" fmla="*/ 593 w 635"/>
                <a:gd name="T49" fmla="*/ 146 h 936"/>
                <a:gd name="T50" fmla="*/ 611 w 635"/>
                <a:gd name="T51" fmla="*/ 191 h 936"/>
                <a:gd name="T52" fmla="*/ 624 w 635"/>
                <a:gd name="T53" fmla="*/ 239 h 936"/>
                <a:gd name="T54" fmla="*/ 634 w 635"/>
                <a:gd name="T55" fmla="*/ 309 h 936"/>
                <a:gd name="T56" fmla="*/ 634 w 635"/>
                <a:gd name="T57" fmla="*/ 385 h 936"/>
                <a:gd name="T58" fmla="*/ 624 w 635"/>
                <a:gd name="T59" fmla="*/ 457 h 936"/>
                <a:gd name="T60" fmla="*/ 611 w 635"/>
                <a:gd name="T61" fmla="*/ 507 h 936"/>
                <a:gd name="T62" fmla="*/ 593 w 635"/>
                <a:gd name="T63" fmla="*/ 551 h 936"/>
                <a:gd name="T64" fmla="*/ 568 w 635"/>
                <a:gd name="T65" fmla="*/ 592 h 936"/>
                <a:gd name="T66" fmla="*/ 550 w 635"/>
                <a:gd name="T67" fmla="*/ 616 h 936"/>
                <a:gd name="T68" fmla="*/ 518 w 635"/>
                <a:gd name="T69" fmla="*/ 646 h 936"/>
                <a:gd name="T70" fmla="*/ 484 w 635"/>
                <a:gd name="T71" fmla="*/ 670 h 936"/>
                <a:gd name="T72" fmla="*/ 448 w 635"/>
                <a:gd name="T73" fmla="*/ 687 h 936"/>
                <a:gd name="T74" fmla="*/ 408 w 635"/>
                <a:gd name="T75" fmla="*/ 697 h 936"/>
                <a:gd name="T76" fmla="*/ 365 w 635"/>
                <a:gd name="T77" fmla="*/ 700 h 936"/>
                <a:gd name="T78" fmla="*/ 333 w 635"/>
                <a:gd name="T79" fmla="*/ 699 h 936"/>
                <a:gd name="T80" fmla="*/ 292 w 635"/>
                <a:gd name="T81" fmla="*/ 691 h 936"/>
                <a:gd name="T82" fmla="*/ 254 w 635"/>
                <a:gd name="T83" fmla="*/ 678 h 936"/>
                <a:gd name="T84" fmla="*/ 230 w 635"/>
                <a:gd name="T85" fmla="*/ 663 h 936"/>
                <a:gd name="T86" fmla="*/ 198 w 635"/>
                <a:gd name="T87" fmla="*/ 636 h 936"/>
                <a:gd name="T88" fmla="*/ 173 w 635"/>
                <a:gd name="T89" fmla="*/ 59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5" h="936">
                  <a:moveTo>
                    <a:pt x="173" y="850"/>
                  </a:moveTo>
                  <a:lnTo>
                    <a:pt x="173" y="850"/>
                  </a:lnTo>
                  <a:lnTo>
                    <a:pt x="172" y="858"/>
                  </a:lnTo>
                  <a:lnTo>
                    <a:pt x="171" y="867"/>
                  </a:lnTo>
                  <a:lnTo>
                    <a:pt x="168" y="875"/>
                  </a:lnTo>
                  <a:lnTo>
                    <a:pt x="166" y="882"/>
                  </a:lnTo>
                  <a:lnTo>
                    <a:pt x="163" y="890"/>
                  </a:lnTo>
                  <a:lnTo>
                    <a:pt x="159" y="897"/>
                  </a:lnTo>
                  <a:lnTo>
                    <a:pt x="153" y="903"/>
                  </a:lnTo>
                  <a:lnTo>
                    <a:pt x="148" y="910"/>
                  </a:lnTo>
                  <a:lnTo>
                    <a:pt x="148" y="910"/>
                  </a:lnTo>
                  <a:lnTo>
                    <a:pt x="141" y="916"/>
                  </a:lnTo>
                  <a:lnTo>
                    <a:pt x="133" y="922"/>
                  </a:lnTo>
                  <a:lnTo>
                    <a:pt x="127" y="925"/>
                  </a:lnTo>
                  <a:lnTo>
                    <a:pt x="119" y="929"/>
                  </a:lnTo>
                  <a:lnTo>
                    <a:pt x="112" y="932"/>
                  </a:lnTo>
                  <a:lnTo>
                    <a:pt x="104" y="934"/>
                  </a:lnTo>
                  <a:lnTo>
                    <a:pt x="95" y="935"/>
                  </a:lnTo>
                  <a:lnTo>
                    <a:pt x="86" y="936"/>
                  </a:lnTo>
                  <a:lnTo>
                    <a:pt x="0" y="93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7"/>
                  </a:lnTo>
                  <a:lnTo>
                    <a:pt x="2" y="269"/>
                  </a:lnTo>
                  <a:lnTo>
                    <a:pt x="3" y="252"/>
                  </a:lnTo>
                  <a:lnTo>
                    <a:pt x="7" y="235"/>
                  </a:lnTo>
                  <a:lnTo>
                    <a:pt x="10" y="218"/>
                  </a:lnTo>
                  <a:lnTo>
                    <a:pt x="14" y="203"/>
                  </a:lnTo>
                  <a:lnTo>
                    <a:pt x="19" y="188"/>
                  </a:lnTo>
                  <a:lnTo>
                    <a:pt x="24" y="173"/>
                  </a:lnTo>
                  <a:lnTo>
                    <a:pt x="31" y="159"/>
                  </a:lnTo>
                  <a:lnTo>
                    <a:pt x="37" y="146"/>
                  </a:lnTo>
                  <a:lnTo>
                    <a:pt x="45" y="133"/>
                  </a:lnTo>
                  <a:lnTo>
                    <a:pt x="54" y="121"/>
                  </a:lnTo>
                  <a:lnTo>
                    <a:pt x="62" y="109"/>
                  </a:lnTo>
                  <a:lnTo>
                    <a:pt x="71" y="98"/>
                  </a:lnTo>
                  <a:lnTo>
                    <a:pt x="81" y="87"/>
                  </a:lnTo>
                  <a:lnTo>
                    <a:pt x="92" y="77"/>
                  </a:lnTo>
                  <a:lnTo>
                    <a:pt x="103" y="68"/>
                  </a:lnTo>
                  <a:lnTo>
                    <a:pt x="115" y="60"/>
                  </a:lnTo>
                  <a:lnTo>
                    <a:pt x="127" y="51"/>
                  </a:lnTo>
                  <a:lnTo>
                    <a:pt x="140" y="43"/>
                  </a:lnTo>
                  <a:lnTo>
                    <a:pt x="153" y="37"/>
                  </a:lnTo>
                  <a:lnTo>
                    <a:pt x="166" y="30"/>
                  </a:lnTo>
                  <a:lnTo>
                    <a:pt x="180" y="25"/>
                  </a:lnTo>
                  <a:lnTo>
                    <a:pt x="196" y="19"/>
                  </a:lnTo>
                  <a:lnTo>
                    <a:pt x="211" y="15"/>
                  </a:lnTo>
                  <a:lnTo>
                    <a:pt x="226" y="11"/>
                  </a:lnTo>
                  <a:lnTo>
                    <a:pt x="243" y="7"/>
                  </a:lnTo>
                  <a:lnTo>
                    <a:pt x="259" y="5"/>
                  </a:lnTo>
                  <a:lnTo>
                    <a:pt x="293" y="1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45" y="1"/>
                  </a:lnTo>
                  <a:lnTo>
                    <a:pt x="361" y="2"/>
                  </a:lnTo>
                  <a:lnTo>
                    <a:pt x="377" y="3"/>
                  </a:lnTo>
                  <a:lnTo>
                    <a:pt x="392" y="6"/>
                  </a:lnTo>
                  <a:lnTo>
                    <a:pt x="409" y="9"/>
                  </a:lnTo>
                  <a:lnTo>
                    <a:pt x="424" y="14"/>
                  </a:lnTo>
                  <a:lnTo>
                    <a:pt x="441" y="18"/>
                  </a:lnTo>
                  <a:lnTo>
                    <a:pt x="457" y="24"/>
                  </a:lnTo>
                  <a:lnTo>
                    <a:pt x="457" y="24"/>
                  </a:lnTo>
                  <a:lnTo>
                    <a:pt x="472" y="30"/>
                  </a:lnTo>
                  <a:lnTo>
                    <a:pt x="488" y="38"/>
                  </a:lnTo>
                  <a:lnTo>
                    <a:pt x="502" y="45"/>
                  </a:lnTo>
                  <a:lnTo>
                    <a:pt x="515" y="53"/>
                  </a:lnTo>
                  <a:lnTo>
                    <a:pt x="527" y="63"/>
                  </a:lnTo>
                  <a:lnTo>
                    <a:pt x="539" y="72"/>
                  </a:lnTo>
                  <a:lnTo>
                    <a:pt x="550" y="83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68" y="106"/>
                  </a:lnTo>
                  <a:lnTo>
                    <a:pt x="577" y="119"/>
                  </a:lnTo>
                  <a:lnTo>
                    <a:pt x="585" y="133"/>
                  </a:lnTo>
                  <a:lnTo>
                    <a:pt x="593" y="146"/>
                  </a:lnTo>
                  <a:lnTo>
                    <a:pt x="599" y="160"/>
                  </a:lnTo>
                  <a:lnTo>
                    <a:pt x="606" y="176"/>
                  </a:lnTo>
                  <a:lnTo>
                    <a:pt x="611" y="191"/>
                  </a:lnTo>
                  <a:lnTo>
                    <a:pt x="617" y="206"/>
                  </a:lnTo>
                  <a:lnTo>
                    <a:pt x="621" y="223"/>
                  </a:lnTo>
                  <a:lnTo>
                    <a:pt x="624" y="239"/>
                  </a:lnTo>
                  <a:lnTo>
                    <a:pt x="627" y="255"/>
                  </a:lnTo>
                  <a:lnTo>
                    <a:pt x="631" y="273"/>
                  </a:lnTo>
                  <a:lnTo>
                    <a:pt x="634" y="309"/>
                  </a:lnTo>
                  <a:lnTo>
                    <a:pt x="635" y="346"/>
                  </a:lnTo>
                  <a:lnTo>
                    <a:pt x="635" y="346"/>
                  </a:lnTo>
                  <a:lnTo>
                    <a:pt x="634" y="385"/>
                  </a:lnTo>
                  <a:lnTo>
                    <a:pt x="631" y="422"/>
                  </a:lnTo>
                  <a:lnTo>
                    <a:pt x="627" y="440"/>
                  </a:lnTo>
                  <a:lnTo>
                    <a:pt x="624" y="457"/>
                  </a:lnTo>
                  <a:lnTo>
                    <a:pt x="621" y="474"/>
                  </a:lnTo>
                  <a:lnTo>
                    <a:pt x="617" y="490"/>
                  </a:lnTo>
                  <a:lnTo>
                    <a:pt x="611" y="507"/>
                  </a:lnTo>
                  <a:lnTo>
                    <a:pt x="606" y="522"/>
                  </a:lnTo>
                  <a:lnTo>
                    <a:pt x="599" y="537"/>
                  </a:lnTo>
                  <a:lnTo>
                    <a:pt x="593" y="551"/>
                  </a:lnTo>
                  <a:lnTo>
                    <a:pt x="585" y="566"/>
                  </a:lnTo>
                  <a:lnTo>
                    <a:pt x="577" y="579"/>
                  </a:lnTo>
                  <a:lnTo>
                    <a:pt x="568" y="592"/>
                  </a:lnTo>
                  <a:lnTo>
                    <a:pt x="560" y="604"/>
                  </a:lnTo>
                  <a:lnTo>
                    <a:pt x="560" y="604"/>
                  </a:lnTo>
                  <a:lnTo>
                    <a:pt x="550" y="616"/>
                  </a:lnTo>
                  <a:lnTo>
                    <a:pt x="540" y="627"/>
                  </a:lnTo>
                  <a:lnTo>
                    <a:pt x="529" y="637"/>
                  </a:lnTo>
                  <a:lnTo>
                    <a:pt x="518" y="646"/>
                  </a:lnTo>
                  <a:lnTo>
                    <a:pt x="507" y="655"/>
                  </a:lnTo>
                  <a:lnTo>
                    <a:pt x="496" y="663"/>
                  </a:lnTo>
                  <a:lnTo>
                    <a:pt x="484" y="670"/>
                  </a:lnTo>
                  <a:lnTo>
                    <a:pt x="472" y="676"/>
                  </a:lnTo>
                  <a:lnTo>
                    <a:pt x="460" y="683"/>
                  </a:lnTo>
                  <a:lnTo>
                    <a:pt x="448" y="687"/>
                  </a:lnTo>
                  <a:lnTo>
                    <a:pt x="435" y="691"/>
                  </a:lnTo>
                  <a:lnTo>
                    <a:pt x="421" y="695"/>
                  </a:lnTo>
                  <a:lnTo>
                    <a:pt x="408" y="697"/>
                  </a:lnTo>
                  <a:lnTo>
                    <a:pt x="394" y="699"/>
                  </a:lnTo>
                  <a:lnTo>
                    <a:pt x="379" y="700"/>
                  </a:lnTo>
                  <a:lnTo>
                    <a:pt x="365" y="700"/>
                  </a:lnTo>
                  <a:lnTo>
                    <a:pt x="365" y="700"/>
                  </a:lnTo>
                  <a:lnTo>
                    <a:pt x="349" y="700"/>
                  </a:lnTo>
                  <a:lnTo>
                    <a:pt x="333" y="699"/>
                  </a:lnTo>
                  <a:lnTo>
                    <a:pt x="319" y="698"/>
                  </a:lnTo>
                  <a:lnTo>
                    <a:pt x="305" y="695"/>
                  </a:lnTo>
                  <a:lnTo>
                    <a:pt x="292" y="691"/>
                  </a:lnTo>
                  <a:lnTo>
                    <a:pt x="278" y="688"/>
                  </a:lnTo>
                  <a:lnTo>
                    <a:pt x="266" y="683"/>
                  </a:lnTo>
                  <a:lnTo>
                    <a:pt x="254" y="678"/>
                  </a:lnTo>
                  <a:lnTo>
                    <a:pt x="254" y="678"/>
                  </a:lnTo>
                  <a:lnTo>
                    <a:pt x="241" y="670"/>
                  </a:lnTo>
                  <a:lnTo>
                    <a:pt x="230" y="663"/>
                  </a:lnTo>
                  <a:lnTo>
                    <a:pt x="219" y="655"/>
                  </a:lnTo>
                  <a:lnTo>
                    <a:pt x="208" y="645"/>
                  </a:lnTo>
                  <a:lnTo>
                    <a:pt x="198" y="636"/>
                  </a:lnTo>
                  <a:lnTo>
                    <a:pt x="189" y="625"/>
                  </a:lnTo>
                  <a:lnTo>
                    <a:pt x="180" y="613"/>
                  </a:lnTo>
                  <a:lnTo>
                    <a:pt x="173" y="599"/>
                  </a:lnTo>
                  <a:lnTo>
                    <a:pt x="173" y="8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" name="Freeform 20"/>
            <p:cNvSpPr>
              <a:spLocks/>
            </p:cNvSpPr>
            <p:nvPr userDrawn="1"/>
          </p:nvSpPr>
          <p:spPr bwMode="auto">
            <a:xfrm>
              <a:off x="8053388" y="6248535"/>
              <a:ext cx="177800" cy="219075"/>
            </a:xfrm>
            <a:custGeom>
              <a:avLst/>
              <a:gdLst>
                <a:gd name="T0" fmla="*/ 473 w 556"/>
                <a:gd name="T1" fmla="*/ 322 h 693"/>
                <a:gd name="T2" fmla="*/ 402 w 556"/>
                <a:gd name="T3" fmla="*/ 288 h 693"/>
                <a:gd name="T4" fmla="*/ 294 w 556"/>
                <a:gd name="T5" fmla="*/ 250 h 693"/>
                <a:gd name="T6" fmla="*/ 259 w 556"/>
                <a:gd name="T7" fmla="*/ 232 h 693"/>
                <a:gd name="T8" fmla="*/ 244 w 556"/>
                <a:gd name="T9" fmla="*/ 216 h 693"/>
                <a:gd name="T10" fmla="*/ 238 w 556"/>
                <a:gd name="T11" fmla="*/ 192 h 693"/>
                <a:gd name="T12" fmla="*/ 243 w 556"/>
                <a:gd name="T13" fmla="*/ 171 h 693"/>
                <a:gd name="T14" fmla="*/ 255 w 556"/>
                <a:gd name="T15" fmla="*/ 156 h 693"/>
                <a:gd name="T16" fmla="*/ 279 w 556"/>
                <a:gd name="T17" fmla="*/ 144 h 693"/>
                <a:gd name="T18" fmla="*/ 327 w 556"/>
                <a:gd name="T19" fmla="*/ 137 h 693"/>
                <a:gd name="T20" fmla="*/ 385 w 556"/>
                <a:gd name="T21" fmla="*/ 146 h 693"/>
                <a:gd name="T22" fmla="*/ 440 w 556"/>
                <a:gd name="T23" fmla="*/ 169 h 693"/>
                <a:gd name="T24" fmla="*/ 462 w 556"/>
                <a:gd name="T25" fmla="*/ 138 h 693"/>
                <a:gd name="T26" fmla="*/ 485 w 556"/>
                <a:gd name="T27" fmla="*/ 67 h 693"/>
                <a:gd name="T28" fmla="*/ 464 w 556"/>
                <a:gd name="T29" fmla="*/ 30 h 693"/>
                <a:gd name="T30" fmla="*/ 376 w 556"/>
                <a:gd name="T31" fmla="*/ 5 h 693"/>
                <a:gd name="T32" fmla="*/ 315 w 556"/>
                <a:gd name="T33" fmla="*/ 0 h 693"/>
                <a:gd name="T34" fmla="*/ 203 w 556"/>
                <a:gd name="T35" fmla="*/ 14 h 693"/>
                <a:gd name="T36" fmla="*/ 138 w 556"/>
                <a:gd name="T37" fmla="*/ 41 h 693"/>
                <a:gd name="T38" fmla="*/ 87 w 556"/>
                <a:gd name="T39" fmla="*/ 83 h 693"/>
                <a:gd name="T40" fmla="*/ 60 w 556"/>
                <a:gd name="T41" fmla="*/ 129 h 693"/>
                <a:gd name="T42" fmla="*/ 46 w 556"/>
                <a:gd name="T43" fmla="*/ 182 h 693"/>
                <a:gd name="T44" fmla="*/ 48 w 556"/>
                <a:gd name="T45" fmla="*/ 243 h 693"/>
                <a:gd name="T46" fmla="*/ 64 w 556"/>
                <a:gd name="T47" fmla="*/ 290 h 693"/>
                <a:gd name="T48" fmla="*/ 93 w 556"/>
                <a:gd name="T49" fmla="*/ 328 h 693"/>
                <a:gd name="T50" fmla="*/ 147 w 556"/>
                <a:gd name="T51" fmla="*/ 369 h 693"/>
                <a:gd name="T52" fmla="*/ 199 w 556"/>
                <a:gd name="T53" fmla="*/ 391 h 693"/>
                <a:gd name="T54" fmla="*/ 305 w 556"/>
                <a:gd name="T55" fmla="*/ 427 h 693"/>
                <a:gd name="T56" fmla="*/ 330 w 556"/>
                <a:gd name="T57" fmla="*/ 439 h 693"/>
                <a:gd name="T58" fmla="*/ 346 w 556"/>
                <a:gd name="T59" fmla="*/ 457 h 693"/>
                <a:gd name="T60" fmla="*/ 353 w 556"/>
                <a:gd name="T61" fmla="*/ 476 h 693"/>
                <a:gd name="T62" fmla="*/ 352 w 556"/>
                <a:gd name="T63" fmla="*/ 500 h 693"/>
                <a:gd name="T64" fmla="*/ 337 w 556"/>
                <a:gd name="T65" fmla="*/ 524 h 693"/>
                <a:gd name="T66" fmla="*/ 315 w 556"/>
                <a:gd name="T67" fmla="*/ 536 h 693"/>
                <a:gd name="T68" fmla="*/ 237 w 556"/>
                <a:gd name="T69" fmla="*/ 547 h 693"/>
                <a:gd name="T70" fmla="*/ 180 w 556"/>
                <a:gd name="T71" fmla="*/ 543 h 693"/>
                <a:gd name="T72" fmla="*/ 94 w 556"/>
                <a:gd name="T73" fmla="*/ 521 h 693"/>
                <a:gd name="T74" fmla="*/ 58 w 556"/>
                <a:gd name="T75" fmla="*/ 548 h 693"/>
                <a:gd name="T76" fmla="*/ 24 w 556"/>
                <a:gd name="T77" fmla="*/ 613 h 693"/>
                <a:gd name="T78" fmla="*/ 24 w 556"/>
                <a:gd name="T79" fmla="*/ 655 h 693"/>
                <a:gd name="T80" fmla="*/ 108 w 556"/>
                <a:gd name="T81" fmla="*/ 678 h 693"/>
                <a:gd name="T82" fmla="*/ 189 w 556"/>
                <a:gd name="T83" fmla="*/ 691 h 693"/>
                <a:gd name="T84" fmla="*/ 287 w 556"/>
                <a:gd name="T85" fmla="*/ 692 h 693"/>
                <a:gd name="T86" fmla="*/ 381 w 556"/>
                <a:gd name="T87" fmla="*/ 678 h 693"/>
                <a:gd name="T88" fmla="*/ 478 w 556"/>
                <a:gd name="T89" fmla="*/ 633 h 693"/>
                <a:gd name="T90" fmla="*/ 511 w 556"/>
                <a:gd name="T91" fmla="*/ 603 h 693"/>
                <a:gd name="T92" fmla="*/ 536 w 556"/>
                <a:gd name="T93" fmla="*/ 566 h 693"/>
                <a:gd name="T94" fmla="*/ 549 w 556"/>
                <a:gd name="T95" fmla="*/ 535 h 693"/>
                <a:gd name="T96" fmla="*/ 556 w 556"/>
                <a:gd name="T97" fmla="*/ 477 h 693"/>
                <a:gd name="T98" fmla="*/ 548 w 556"/>
                <a:gd name="T99" fmla="*/ 416 h 693"/>
                <a:gd name="T100" fmla="*/ 525 w 556"/>
                <a:gd name="T101" fmla="*/ 36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6" h="693">
                  <a:moveTo>
                    <a:pt x="502" y="344"/>
                  </a:moveTo>
                  <a:lnTo>
                    <a:pt x="502" y="344"/>
                  </a:lnTo>
                  <a:lnTo>
                    <a:pt x="489" y="333"/>
                  </a:lnTo>
                  <a:lnTo>
                    <a:pt x="473" y="322"/>
                  </a:lnTo>
                  <a:lnTo>
                    <a:pt x="458" y="313"/>
                  </a:lnTo>
                  <a:lnTo>
                    <a:pt x="440" y="304"/>
                  </a:lnTo>
                  <a:lnTo>
                    <a:pt x="440" y="304"/>
                  </a:lnTo>
                  <a:lnTo>
                    <a:pt x="402" y="288"/>
                  </a:lnTo>
                  <a:lnTo>
                    <a:pt x="358" y="273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294" y="250"/>
                  </a:lnTo>
                  <a:lnTo>
                    <a:pt x="281" y="244"/>
                  </a:lnTo>
                  <a:lnTo>
                    <a:pt x="269" y="239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29"/>
                  </a:lnTo>
                  <a:lnTo>
                    <a:pt x="249" y="225"/>
                  </a:lnTo>
                  <a:lnTo>
                    <a:pt x="246" y="220"/>
                  </a:lnTo>
                  <a:lnTo>
                    <a:pt x="244" y="216"/>
                  </a:lnTo>
                  <a:lnTo>
                    <a:pt x="240" y="210"/>
                  </a:lnTo>
                  <a:lnTo>
                    <a:pt x="239" y="205"/>
                  </a:lnTo>
                  <a:lnTo>
                    <a:pt x="238" y="198"/>
                  </a:lnTo>
                  <a:lnTo>
                    <a:pt x="238" y="192"/>
                  </a:lnTo>
                  <a:lnTo>
                    <a:pt x="238" y="192"/>
                  </a:lnTo>
                  <a:lnTo>
                    <a:pt x="238" y="184"/>
                  </a:lnTo>
                  <a:lnTo>
                    <a:pt x="240" y="178"/>
                  </a:lnTo>
                  <a:lnTo>
                    <a:pt x="243" y="171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60" y="151"/>
                  </a:lnTo>
                  <a:lnTo>
                    <a:pt x="265" y="148"/>
                  </a:lnTo>
                  <a:lnTo>
                    <a:pt x="265" y="148"/>
                  </a:lnTo>
                  <a:lnTo>
                    <a:pt x="279" y="144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309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47" y="138"/>
                  </a:lnTo>
                  <a:lnTo>
                    <a:pt x="367" y="141"/>
                  </a:lnTo>
                  <a:lnTo>
                    <a:pt x="385" y="146"/>
                  </a:lnTo>
                  <a:lnTo>
                    <a:pt x="401" y="150"/>
                  </a:lnTo>
                  <a:lnTo>
                    <a:pt x="415" y="156"/>
                  </a:lnTo>
                  <a:lnTo>
                    <a:pt x="426" y="161"/>
                  </a:lnTo>
                  <a:lnTo>
                    <a:pt x="440" y="169"/>
                  </a:lnTo>
                  <a:lnTo>
                    <a:pt x="440" y="169"/>
                  </a:lnTo>
                  <a:lnTo>
                    <a:pt x="447" y="162"/>
                  </a:lnTo>
                  <a:lnTo>
                    <a:pt x="452" y="155"/>
                  </a:lnTo>
                  <a:lnTo>
                    <a:pt x="462" y="138"/>
                  </a:lnTo>
                  <a:lnTo>
                    <a:pt x="470" y="121"/>
                  </a:lnTo>
                  <a:lnTo>
                    <a:pt x="476" y="102"/>
                  </a:lnTo>
                  <a:lnTo>
                    <a:pt x="482" y="85"/>
                  </a:lnTo>
                  <a:lnTo>
                    <a:pt x="485" y="67"/>
                  </a:lnTo>
                  <a:lnTo>
                    <a:pt x="487" y="52"/>
                  </a:lnTo>
                  <a:lnTo>
                    <a:pt x="487" y="40"/>
                  </a:lnTo>
                  <a:lnTo>
                    <a:pt x="487" y="40"/>
                  </a:lnTo>
                  <a:lnTo>
                    <a:pt x="464" y="30"/>
                  </a:lnTo>
                  <a:lnTo>
                    <a:pt x="447" y="24"/>
                  </a:lnTo>
                  <a:lnTo>
                    <a:pt x="426" y="17"/>
                  </a:lnTo>
                  <a:lnTo>
                    <a:pt x="402" y="11"/>
                  </a:lnTo>
                  <a:lnTo>
                    <a:pt x="376" y="5"/>
                  </a:lnTo>
                  <a:lnTo>
                    <a:pt x="346" y="1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284" y="1"/>
                  </a:lnTo>
                  <a:lnTo>
                    <a:pt x="256" y="3"/>
                  </a:lnTo>
                  <a:lnTo>
                    <a:pt x="229" y="7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179" y="21"/>
                  </a:lnTo>
                  <a:lnTo>
                    <a:pt x="157" y="30"/>
                  </a:lnTo>
                  <a:lnTo>
                    <a:pt x="138" y="41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03" y="67"/>
                  </a:lnTo>
                  <a:lnTo>
                    <a:pt x="87" y="83"/>
                  </a:lnTo>
                  <a:lnTo>
                    <a:pt x="75" y="100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60" y="129"/>
                  </a:lnTo>
                  <a:lnTo>
                    <a:pt x="56" y="138"/>
                  </a:lnTo>
                  <a:lnTo>
                    <a:pt x="52" y="148"/>
                  </a:lnTo>
                  <a:lnTo>
                    <a:pt x="50" y="159"/>
                  </a:lnTo>
                  <a:lnTo>
                    <a:pt x="46" y="182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6" y="226"/>
                  </a:lnTo>
                  <a:lnTo>
                    <a:pt x="48" y="243"/>
                  </a:lnTo>
                  <a:lnTo>
                    <a:pt x="52" y="261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64" y="290"/>
                  </a:lnTo>
                  <a:lnTo>
                    <a:pt x="72" y="304"/>
                  </a:lnTo>
                  <a:lnTo>
                    <a:pt x="82" y="316"/>
                  </a:lnTo>
                  <a:lnTo>
                    <a:pt x="93" y="328"/>
                  </a:lnTo>
                  <a:lnTo>
                    <a:pt x="93" y="328"/>
                  </a:lnTo>
                  <a:lnTo>
                    <a:pt x="105" y="339"/>
                  </a:lnTo>
                  <a:lnTo>
                    <a:pt x="118" y="350"/>
                  </a:lnTo>
                  <a:lnTo>
                    <a:pt x="132" y="359"/>
                  </a:lnTo>
                  <a:lnTo>
                    <a:pt x="147" y="369"/>
                  </a:lnTo>
                  <a:lnTo>
                    <a:pt x="147" y="369"/>
                  </a:lnTo>
                  <a:lnTo>
                    <a:pt x="163" y="377"/>
                  </a:lnTo>
                  <a:lnTo>
                    <a:pt x="180" y="384"/>
                  </a:lnTo>
                  <a:lnTo>
                    <a:pt x="199" y="391"/>
                  </a:lnTo>
                  <a:lnTo>
                    <a:pt x="217" y="397"/>
                  </a:lnTo>
                  <a:lnTo>
                    <a:pt x="278" y="417"/>
                  </a:lnTo>
                  <a:lnTo>
                    <a:pt x="278" y="417"/>
                  </a:lnTo>
                  <a:lnTo>
                    <a:pt x="305" y="427"/>
                  </a:lnTo>
                  <a:lnTo>
                    <a:pt x="305" y="427"/>
                  </a:lnTo>
                  <a:lnTo>
                    <a:pt x="318" y="432"/>
                  </a:lnTo>
                  <a:lnTo>
                    <a:pt x="330" y="439"/>
                  </a:lnTo>
                  <a:lnTo>
                    <a:pt x="330" y="439"/>
                  </a:lnTo>
                  <a:lnTo>
                    <a:pt x="334" y="443"/>
                  </a:lnTo>
                  <a:lnTo>
                    <a:pt x="340" y="448"/>
                  </a:lnTo>
                  <a:lnTo>
                    <a:pt x="343" y="452"/>
                  </a:lnTo>
                  <a:lnTo>
                    <a:pt x="346" y="457"/>
                  </a:lnTo>
                  <a:lnTo>
                    <a:pt x="346" y="457"/>
                  </a:lnTo>
                  <a:lnTo>
                    <a:pt x="350" y="463"/>
                  </a:lnTo>
                  <a:lnTo>
                    <a:pt x="352" y="469"/>
                  </a:lnTo>
                  <a:lnTo>
                    <a:pt x="353" y="476"/>
                  </a:lnTo>
                  <a:lnTo>
                    <a:pt x="353" y="484"/>
                  </a:lnTo>
                  <a:lnTo>
                    <a:pt x="353" y="484"/>
                  </a:lnTo>
                  <a:lnTo>
                    <a:pt x="353" y="491"/>
                  </a:lnTo>
                  <a:lnTo>
                    <a:pt x="352" y="500"/>
                  </a:lnTo>
                  <a:lnTo>
                    <a:pt x="349" y="507"/>
                  </a:lnTo>
                  <a:lnTo>
                    <a:pt x="345" y="513"/>
                  </a:lnTo>
                  <a:lnTo>
                    <a:pt x="341" y="520"/>
                  </a:lnTo>
                  <a:lnTo>
                    <a:pt x="337" y="524"/>
                  </a:lnTo>
                  <a:lnTo>
                    <a:pt x="330" y="530"/>
                  </a:lnTo>
                  <a:lnTo>
                    <a:pt x="322" y="533"/>
                  </a:lnTo>
                  <a:lnTo>
                    <a:pt x="322" y="533"/>
                  </a:lnTo>
                  <a:lnTo>
                    <a:pt x="315" y="536"/>
                  </a:lnTo>
                  <a:lnTo>
                    <a:pt x="306" y="539"/>
                  </a:lnTo>
                  <a:lnTo>
                    <a:pt x="286" y="544"/>
                  </a:lnTo>
                  <a:lnTo>
                    <a:pt x="263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18" y="547"/>
                  </a:lnTo>
                  <a:lnTo>
                    <a:pt x="200" y="545"/>
                  </a:lnTo>
                  <a:lnTo>
                    <a:pt x="180" y="543"/>
                  </a:lnTo>
                  <a:lnTo>
                    <a:pt x="159" y="538"/>
                  </a:lnTo>
                  <a:lnTo>
                    <a:pt x="139" y="534"/>
                  </a:lnTo>
                  <a:lnTo>
                    <a:pt x="117" y="527"/>
                  </a:lnTo>
                  <a:lnTo>
                    <a:pt x="94" y="521"/>
                  </a:lnTo>
                  <a:lnTo>
                    <a:pt x="70" y="512"/>
                  </a:lnTo>
                  <a:lnTo>
                    <a:pt x="70" y="512"/>
                  </a:lnTo>
                  <a:lnTo>
                    <a:pt x="64" y="531"/>
                  </a:lnTo>
                  <a:lnTo>
                    <a:pt x="58" y="548"/>
                  </a:lnTo>
                  <a:lnTo>
                    <a:pt x="50" y="565"/>
                  </a:lnTo>
                  <a:lnTo>
                    <a:pt x="42" y="581"/>
                  </a:lnTo>
                  <a:lnTo>
                    <a:pt x="34" y="597"/>
                  </a:lnTo>
                  <a:lnTo>
                    <a:pt x="24" y="613"/>
                  </a:lnTo>
                  <a:lnTo>
                    <a:pt x="14" y="627"/>
                  </a:lnTo>
                  <a:lnTo>
                    <a:pt x="3" y="641"/>
                  </a:lnTo>
                  <a:lnTo>
                    <a:pt x="0" y="644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52" y="664"/>
                  </a:lnTo>
                  <a:lnTo>
                    <a:pt x="81" y="672"/>
                  </a:lnTo>
                  <a:lnTo>
                    <a:pt x="108" y="678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61" y="688"/>
                  </a:lnTo>
                  <a:lnTo>
                    <a:pt x="189" y="691"/>
                  </a:lnTo>
                  <a:lnTo>
                    <a:pt x="220" y="692"/>
                  </a:lnTo>
                  <a:lnTo>
                    <a:pt x="252" y="693"/>
                  </a:lnTo>
                  <a:lnTo>
                    <a:pt x="252" y="693"/>
                  </a:lnTo>
                  <a:lnTo>
                    <a:pt x="287" y="692"/>
                  </a:lnTo>
                  <a:lnTo>
                    <a:pt x="321" y="689"/>
                  </a:lnTo>
                  <a:lnTo>
                    <a:pt x="353" y="685"/>
                  </a:lnTo>
                  <a:lnTo>
                    <a:pt x="381" y="678"/>
                  </a:lnTo>
                  <a:lnTo>
                    <a:pt x="381" y="678"/>
                  </a:lnTo>
                  <a:lnTo>
                    <a:pt x="409" y="669"/>
                  </a:lnTo>
                  <a:lnTo>
                    <a:pt x="434" y="660"/>
                  </a:lnTo>
                  <a:lnTo>
                    <a:pt x="457" y="648"/>
                  </a:lnTo>
                  <a:lnTo>
                    <a:pt x="478" y="633"/>
                  </a:lnTo>
                  <a:lnTo>
                    <a:pt x="478" y="633"/>
                  </a:lnTo>
                  <a:lnTo>
                    <a:pt x="495" y="619"/>
                  </a:lnTo>
                  <a:lnTo>
                    <a:pt x="504" y="610"/>
                  </a:lnTo>
                  <a:lnTo>
                    <a:pt x="511" y="603"/>
                  </a:lnTo>
                  <a:lnTo>
                    <a:pt x="518" y="594"/>
                  </a:lnTo>
                  <a:lnTo>
                    <a:pt x="525" y="585"/>
                  </a:lnTo>
                  <a:lnTo>
                    <a:pt x="531" y="575"/>
                  </a:lnTo>
                  <a:lnTo>
                    <a:pt x="536" y="566"/>
                  </a:lnTo>
                  <a:lnTo>
                    <a:pt x="536" y="566"/>
                  </a:lnTo>
                  <a:lnTo>
                    <a:pt x="541" y="556"/>
                  </a:lnTo>
                  <a:lnTo>
                    <a:pt x="544" y="545"/>
                  </a:lnTo>
                  <a:lnTo>
                    <a:pt x="549" y="535"/>
                  </a:lnTo>
                  <a:lnTo>
                    <a:pt x="551" y="524"/>
                  </a:lnTo>
                  <a:lnTo>
                    <a:pt x="553" y="512"/>
                  </a:lnTo>
                  <a:lnTo>
                    <a:pt x="554" y="501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5" y="454"/>
                  </a:lnTo>
                  <a:lnTo>
                    <a:pt x="552" y="434"/>
                  </a:lnTo>
                  <a:lnTo>
                    <a:pt x="548" y="416"/>
                  </a:lnTo>
                  <a:lnTo>
                    <a:pt x="542" y="398"/>
                  </a:lnTo>
                  <a:lnTo>
                    <a:pt x="542" y="398"/>
                  </a:lnTo>
                  <a:lnTo>
                    <a:pt x="534" y="383"/>
                  </a:lnTo>
                  <a:lnTo>
                    <a:pt x="525" y="369"/>
                  </a:lnTo>
                  <a:lnTo>
                    <a:pt x="515" y="356"/>
                  </a:lnTo>
                  <a:lnTo>
                    <a:pt x="502" y="344"/>
                  </a:lnTo>
                  <a:lnTo>
                    <a:pt x="502" y="34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" name="Freeform 21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" name="Freeform 22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" name="Freeform 23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" name="Freeform 24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" name="Freeform 25"/>
            <p:cNvSpPr>
              <a:spLocks/>
            </p:cNvSpPr>
            <p:nvPr userDrawn="1"/>
          </p:nvSpPr>
          <p:spPr bwMode="auto">
            <a:xfrm>
              <a:off x="7716838" y="6121535"/>
              <a:ext cx="55563" cy="55562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5 h 176"/>
                <a:gd name="T10" fmla="*/ 161 w 175"/>
                <a:gd name="T11" fmla="*/ 38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2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6 w 175"/>
                <a:gd name="T33" fmla="*/ 175 h 176"/>
                <a:gd name="T34" fmla="*/ 88 w 175"/>
                <a:gd name="T35" fmla="*/ 176 h 176"/>
                <a:gd name="T36" fmla="*/ 70 w 175"/>
                <a:gd name="T37" fmla="*/ 173 h 176"/>
                <a:gd name="T38" fmla="*/ 54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7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10 w 175"/>
                <a:gd name="T57" fmla="*/ 46 h 176"/>
                <a:gd name="T58" fmla="*/ 20 w 175"/>
                <a:gd name="T59" fmla="*/ 31 h 176"/>
                <a:gd name="T60" fmla="*/ 32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9 w 175"/>
                <a:gd name="T67" fmla="*/ 0 h 176"/>
                <a:gd name="T68" fmla="*/ 88 w 175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4" y="3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0" y="25"/>
                  </a:lnTo>
                  <a:lnTo>
                    <a:pt x="155" y="31"/>
                  </a:lnTo>
                  <a:lnTo>
                    <a:pt x="161" y="38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1"/>
                  </a:lnTo>
                  <a:lnTo>
                    <a:pt x="174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4" y="105"/>
                  </a:lnTo>
                  <a:lnTo>
                    <a:pt x="172" y="113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5" y="143"/>
                  </a:lnTo>
                  <a:lnTo>
                    <a:pt x="150" y="149"/>
                  </a:lnTo>
                  <a:lnTo>
                    <a:pt x="143" y="155"/>
                  </a:lnTo>
                  <a:lnTo>
                    <a:pt x="137" y="160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2" y="155"/>
                  </a:lnTo>
                  <a:lnTo>
                    <a:pt x="25" y="149"/>
                  </a:lnTo>
                  <a:lnTo>
                    <a:pt x="20" y="143"/>
                  </a:lnTo>
                  <a:lnTo>
                    <a:pt x="14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4" y="38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cxnSp>
        <p:nvCxnSpPr>
          <p:cNvPr id="69" name="Łącznik prosty 82"/>
          <p:cNvCxnSpPr/>
          <p:nvPr userDrawn="1"/>
        </p:nvCxnSpPr>
        <p:spPr>
          <a:xfrm>
            <a:off x="251520" y="787946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Obraz 70"/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953" y="6108213"/>
            <a:ext cx="1314491" cy="383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400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6">
          <p15:clr>
            <a:srgbClr val="F26B43"/>
          </p15:clr>
        </p15:guide>
        <p15:guide id="2" pos="476">
          <p15:clr>
            <a:srgbClr val="F26B43"/>
          </p15:clr>
        </p15:guide>
        <p15:guide id="3" pos="204">
          <p15:clr>
            <a:srgbClr val="F26B43"/>
          </p15:clr>
        </p15:guide>
        <p15:guide id="4" orient="horz" pos="119">
          <p15:clr>
            <a:srgbClr val="F26B43"/>
          </p15:clr>
        </p15:guide>
        <p15:guide id="5" orient="horz" pos="572">
          <p15:clr>
            <a:srgbClr val="F26B43"/>
          </p15:clr>
        </p15:guide>
        <p15:guide id="6" orient="horz" pos="3566">
          <p15:clr>
            <a:srgbClr val="F26B43"/>
          </p15:clr>
        </p15:guide>
        <p15:guide id="7" pos="5556">
          <p15:clr>
            <a:srgbClr val="F26B43"/>
          </p15:clr>
        </p15:guide>
        <p15:guide id="8" pos="5375">
          <p15:clr>
            <a:srgbClr val="F26B43"/>
          </p15:clr>
        </p15:guide>
        <p15:guide id="9" orient="horz" pos="2069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rostokąt 12"/>
          <p:cNvSpPr/>
          <p:nvPr userDrawn="1"/>
        </p:nvSpPr>
        <p:spPr>
          <a:xfrm>
            <a:off x="8543926" y="188640"/>
            <a:ext cx="571623" cy="369332"/>
          </a:xfrm>
          <a:prstGeom prst="rect">
            <a:avLst/>
          </a:prstGeom>
        </p:spPr>
        <p:txBody>
          <a:bodyPr wrap="square" rIns="0">
            <a:spAutoFit/>
          </a:bodyPr>
          <a:lstStyle/>
          <a:p>
            <a:fld id="{E87C7243-E035-4DE3-855E-DA05E824EDC5}" type="slidenum">
              <a:rPr lang="pl-PL" smtClean="0">
                <a:solidFill>
                  <a:srgbClr val="004B88"/>
                </a:solidFill>
              </a:rPr>
              <a:pPr/>
              <a:t>‹#›</a:t>
            </a:fld>
            <a:endParaRPr lang="pl-PL" dirty="0">
              <a:solidFill>
                <a:srgbClr val="004B88"/>
              </a:solidFill>
            </a:endParaRPr>
          </a:p>
        </p:txBody>
      </p:sp>
      <p:cxnSp>
        <p:nvCxnSpPr>
          <p:cNvPr id="16" name="Łącznik prosty 86"/>
          <p:cNvCxnSpPr/>
          <p:nvPr userDrawn="1"/>
        </p:nvCxnSpPr>
        <p:spPr>
          <a:xfrm>
            <a:off x="755576" y="229290"/>
            <a:ext cx="0" cy="288032"/>
          </a:xfrm>
          <a:prstGeom prst="line">
            <a:avLst/>
          </a:prstGeom>
          <a:ln w="3175">
            <a:solidFill>
              <a:srgbClr val="004B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Łącznik prosty 278"/>
          <p:cNvCxnSpPr/>
          <p:nvPr userDrawn="1"/>
        </p:nvCxnSpPr>
        <p:spPr>
          <a:xfrm>
            <a:off x="233264" y="5866881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upa 73"/>
          <p:cNvGrpSpPr/>
          <p:nvPr userDrawn="1"/>
        </p:nvGrpSpPr>
        <p:grpSpPr>
          <a:xfrm>
            <a:off x="8048625" y="6054860"/>
            <a:ext cx="633413" cy="490537"/>
            <a:chOff x="7648575" y="6054860"/>
            <a:chExt cx="633413" cy="490537"/>
          </a:xfrm>
        </p:grpSpPr>
        <p:sp>
          <p:nvSpPr>
            <p:cNvPr id="75" name="Freeform 5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6" name="Freeform 6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7" name="Freeform 7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8" name="Freeform 8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9" name="Freeform 9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0" name="Freeform 10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1" name="Freeform 11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2" name="Freeform 12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3" name="Freeform 13"/>
            <p:cNvSpPr>
              <a:spLocks noEditPoints="1"/>
            </p:cNvSpPr>
            <p:nvPr userDrawn="1"/>
          </p:nvSpPr>
          <p:spPr bwMode="auto">
            <a:xfrm>
              <a:off x="8242300" y="6264410"/>
              <a:ext cx="39688" cy="39687"/>
            </a:xfrm>
            <a:custGeom>
              <a:avLst/>
              <a:gdLst>
                <a:gd name="T0" fmla="*/ 59 w 125"/>
                <a:gd name="T1" fmla="*/ 59 h 125"/>
                <a:gd name="T2" fmla="*/ 71 w 125"/>
                <a:gd name="T3" fmla="*/ 56 h 125"/>
                <a:gd name="T4" fmla="*/ 75 w 125"/>
                <a:gd name="T5" fmla="*/ 49 h 125"/>
                <a:gd name="T6" fmla="*/ 74 w 125"/>
                <a:gd name="T7" fmla="*/ 44 h 125"/>
                <a:gd name="T8" fmla="*/ 69 w 125"/>
                <a:gd name="T9" fmla="*/ 39 h 125"/>
                <a:gd name="T10" fmla="*/ 46 w 125"/>
                <a:gd name="T11" fmla="*/ 38 h 125"/>
                <a:gd name="T12" fmla="*/ 35 w 125"/>
                <a:gd name="T13" fmla="*/ 29 h 125"/>
                <a:gd name="T14" fmla="*/ 68 w 125"/>
                <a:gd name="T15" fmla="*/ 31 h 125"/>
                <a:gd name="T16" fmla="*/ 80 w 125"/>
                <a:gd name="T17" fmla="*/ 34 h 125"/>
                <a:gd name="T18" fmla="*/ 86 w 125"/>
                <a:gd name="T19" fmla="*/ 43 h 125"/>
                <a:gd name="T20" fmla="*/ 87 w 125"/>
                <a:gd name="T21" fmla="*/ 51 h 125"/>
                <a:gd name="T22" fmla="*/ 81 w 125"/>
                <a:gd name="T23" fmla="*/ 60 h 125"/>
                <a:gd name="T24" fmla="*/ 76 w 125"/>
                <a:gd name="T25" fmla="*/ 64 h 125"/>
                <a:gd name="T26" fmla="*/ 67 w 125"/>
                <a:gd name="T27" fmla="*/ 67 h 125"/>
                <a:gd name="T28" fmla="*/ 78 w 125"/>
                <a:gd name="T29" fmla="*/ 75 h 125"/>
                <a:gd name="T30" fmla="*/ 78 w 125"/>
                <a:gd name="T31" fmla="*/ 96 h 125"/>
                <a:gd name="T32" fmla="*/ 66 w 125"/>
                <a:gd name="T33" fmla="*/ 75 h 125"/>
                <a:gd name="T34" fmla="*/ 57 w 125"/>
                <a:gd name="T35" fmla="*/ 69 h 125"/>
                <a:gd name="T36" fmla="*/ 46 w 125"/>
                <a:gd name="T37" fmla="*/ 96 h 125"/>
                <a:gd name="T38" fmla="*/ 63 w 125"/>
                <a:gd name="T39" fmla="*/ 10 h 125"/>
                <a:gd name="T40" fmla="*/ 43 w 125"/>
                <a:gd name="T41" fmla="*/ 14 h 125"/>
                <a:gd name="T42" fmla="*/ 31 w 125"/>
                <a:gd name="T43" fmla="*/ 21 h 125"/>
                <a:gd name="T44" fmla="*/ 18 w 125"/>
                <a:gd name="T45" fmla="*/ 36 h 125"/>
                <a:gd name="T46" fmla="*/ 12 w 125"/>
                <a:gd name="T47" fmla="*/ 49 h 125"/>
                <a:gd name="T48" fmla="*/ 10 w 125"/>
                <a:gd name="T49" fmla="*/ 62 h 125"/>
                <a:gd name="T50" fmla="*/ 15 w 125"/>
                <a:gd name="T51" fmla="*/ 82 h 125"/>
                <a:gd name="T52" fmla="*/ 21 w 125"/>
                <a:gd name="T53" fmla="*/ 94 h 125"/>
                <a:gd name="T54" fmla="*/ 36 w 125"/>
                <a:gd name="T55" fmla="*/ 107 h 125"/>
                <a:gd name="T56" fmla="*/ 50 w 125"/>
                <a:gd name="T57" fmla="*/ 113 h 125"/>
                <a:gd name="T58" fmla="*/ 63 w 125"/>
                <a:gd name="T59" fmla="*/ 114 h 125"/>
                <a:gd name="T60" fmla="*/ 82 w 125"/>
                <a:gd name="T61" fmla="*/ 110 h 125"/>
                <a:gd name="T62" fmla="*/ 94 w 125"/>
                <a:gd name="T63" fmla="*/ 103 h 125"/>
                <a:gd name="T64" fmla="*/ 107 w 125"/>
                <a:gd name="T65" fmla="*/ 87 h 125"/>
                <a:gd name="T66" fmla="*/ 113 w 125"/>
                <a:gd name="T67" fmla="*/ 75 h 125"/>
                <a:gd name="T68" fmla="*/ 114 w 125"/>
                <a:gd name="T69" fmla="*/ 62 h 125"/>
                <a:gd name="T70" fmla="*/ 111 w 125"/>
                <a:gd name="T71" fmla="*/ 43 h 125"/>
                <a:gd name="T72" fmla="*/ 103 w 125"/>
                <a:gd name="T73" fmla="*/ 31 h 125"/>
                <a:gd name="T74" fmla="*/ 88 w 125"/>
                <a:gd name="T75" fmla="*/ 17 h 125"/>
                <a:gd name="T76" fmla="*/ 76 w 125"/>
                <a:gd name="T77" fmla="*/ 12 h 125"/>
                <a:gd name="T78" fmla="*/ 63 w 125"/>
                <a:gd name="T79" fmla="*/ 10 h 125"/>
                <a:gd name="T80" fmla="*/ 70 w 125"/>
                <a:gd name="T81" fmla="*/ 0 h 125"/>
                <a:gd name="T82" fmla="*/ 93 w 125"/>
                <a:gd name="T83" fmla="*/ 8 h 125"/>
                <a:gd name="T84" fmla="*/ 106 w 125"/>
                <a:gd name="T85" fmla="*/ 17 h 125"/>
                <a:gd name="T86" fmla="*/ 116 w 125"/>
                <a:gd name="T87" fmla="*/ 31 h 125"/>
                <a:gd name="T88" fmla="*/ 124 w 125"/>
                <a:gd name="T89" fmla="*/ 55 h 125"/>
                <a:gd name="T90" fmla="*/ 124 w 125"/>
                <a:gd name="T91" fmla="*/ 70 h 125"/>
                <a:gd name="T92" fmla="*/ 116 w 125"/>
                <a:gd name="T93" fmla="*/ 93 h 125"/>
                <a:gd name="T94" fmla="*/ 106 w 125"/>
                <a:gd name="T95" fmla="*/ 106 h 125"/>
                <a:gd name="T96" fmla="*/ 93 w 125"/>
                <a:gd name="T97" fmla="*/ 116 h 125"/>
                <a:gd name="T98" fmla="*/ 70 w 125"/>
                <a:gd name="T99" fmla="*/ 123 h 125"/>
                <a:gd name="T100" fmla="*/ 54 w 125"/>
                <a:gd name="T101" fmla="*/ 123 h 125"/>
                <a:gd name="T102" fmla="*/ 31 w 125"/>
                <a:gd name="T103" fmla="*/ 116 h 125"/>
                <a:gd name="T104" fmla="*/ 18 w 125"/>
                <a:gd name="T105" fmla="*/ 106 h 125"/>
                <a:gd name="T106" fmla="*/ 8 w 125"/>
                <a:gd name="T107" fmla="*/ 93 h 125"/>
                <a:gd name="T108" fmla="*/ 0 w 125"/>
                <a:gd name="T109" fmla="*/ 70 h 125"/>
                <a:gd name="T110" fmla="*/ 0 w 125"/>
                <a:gd name="T111" fmla="*/ 55 h 125"/>
                <a:gd name="T112" fmla="*/ 8 w 125"/>
                <a:gd name="T113" fmla="*/ 31 h 125"/>
                <a:gd name="T114" fmla="*/ 19 w 125"/>
                <a:gd name="T115" fmla="*/ 17 h 125"/>
                <a:gd name="T116" fmla="*/ 32 w 125"/>
                <a:gd name="T117" fmla="*/ 8 h 125"/>
                <a:gd name="T118" fmla="*/ 55 w 125"/>
                <a:gd name="T11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125">
                  <a:moveTo>
                    <a:pt x="46" y="59"/>
                  </a:moveTo>
                  <a:lnTo>
                    <a:pt x="59" y="59"/>
                  </a:lnTo>
                  <a:lnTo>
                    <a:pt x="59" y="59"/>
                  </a:lnTo>
                  <a:lnTo>
                    <a:pt x="67" y="58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1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5" y="39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46" y="59"/>
                  </a:lnTo>
                  <a:close/>
                  <a:moveTo>
                    <a:pt x="35" y="96"/>
                  </a:moveTo>
                  <a:lnTo>
                    <a:pt x="35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8" y="31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0" y="34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6" y="43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6" y="55"/>
                  </a:lnTo>
                  <a:lnTo>
                    <a:pt x="83" y="58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9" y="63"/>
                  </a:lnTo>
                  <a:lnTo>
                    <a:pt x="76" y="64"/>
                  </a:lnTo>
                  <a:lnTo>
                    <a:pt x="71" y="6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8" y="75"/>
                  </a:lnTo>
                  <a:lnTo>
                    <a:pt x="83" y="83"/>
                  </a:lnTo>
                  <a:lnTo>
                    <a:pt x="91" y="96"/>
                  </a:lnTo>
                  <a:lnTo>
                    <a:pt x="78" y="9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6" y="75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7" y="69"/>
                  </a:lnTo>
                  <a:lnTo>
                    <a:pt x="52" y="68"/>
                  </a:lnTo>
                  <a:lnTo>
                    <a:pt x="46" y="68"/>
                  </a:lnTo>
                  <a:lnTo>
                    <a:pt x="46" y="96"/>
                  </a:lnTo>
                  <a:lnTo>
                    <a:pt x="35" y="96"/>
                  </a:lnTo>
                  <a:close/>
                  <a:moveTo>
                    <a:pt x="63" y="10"/>
                  </a:moveTo>
                  <a:lnTo>
                    <a:pt x="63" y="10"/>
                  </a:lnTo>
                  <a:lnTo>
                    <a:pt x="56" y="11"/>
                  </a:lnTo>
                  <a:lnTo>
                    <a:pt x="50" y="12"/>
                  </a:lnTo>
                  <a:lnTo>
                    <a:pt x="43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1" y="21"/>
                  </a:lnTo>
                  <a:lnTo>
                    <a:pt x="25" y="25"/>
                  </a:lnTo>
                  <a:lnTo>
                    <a:pt x="21" y="3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2" y="49"/>
                  </a:lnTo>
                  <a:lnTo>
                    <a:pt x="11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1" y="69"/>
                  </a:lnTo>
                  <a:lnTo>
                    <a:pt x="12" y="75"/>
                  </a:lnTo>
                  <a:lnTo>
                    <a:pt x="15" y="82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21" y="94"/>
                  </a:lnTo>
                  <a:lnTo>
                    <a:pt x="25" y="98"/>
                  </a:lnTo>
                  <a:lnTo>
                    <a:pt x="31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43" y="110"/>
                  </a:lnTo>
                  <a:lnTo>
                    <a:pt x="50" y="113"/>
                  </a:lnTo>
                  <a:lnTo>
                    <a:pt x="56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9" y="114"/>
                  </a:lnTo>
                  <a:lnTo>
                    <a:pt x="76" y="113"/>
                  </a:lnTo>
                  <a:lnTo>
                    <a:pt x="82" y="110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4" y="103"/>
                  </a:lnTo>
                  <a:lnTo>
                    <a:pt x="99" y="98"/>
                  </a:lnTo>
                  <a:lnTo>
                    <a:pt x="103" y="94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11" y="82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56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9" y="25"/>
                  </a:lnTo>
                  <a:lnTo>
                    <a:pt x="93" y="2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1" y="14"/>
                  </a:lnTo>
                  <a:lnTo>
                    <a:pt x="76" y="12"/>
                  </a:lnTo>
                  <a:lnTo>
                    <a:pt x="69" y="11"/>
                  </a:lnTo>
                  <a:lnTo>
                    <a:pt x="63" y="10"/>
                  </a:lnTo>
                  <a:lnTo>
                    <a:pt x="63" y="10"/>
                  </a:lnTo>
                  <a:close/>
                  <a:moveTo>
                    <a:pt x="63" y="0"/>
                  </a:moveTo>
                  <a:lnTo>
                    <a:pt x="63" y="0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6" y="4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100" y="12"/>
                  </a:lnTo>
                  <a:lnTo>
                    <a:pt x="106" y="17"/>
                  </a:lnTo>
                  <a:lnTo>
                    <a:pt x="112" y="2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20" y="38"/>
                  </a:lnTo>
                  <a:lnTo>
                    <a:pt x="123" y="46"/>
                  </a:lnTo>
                  <a:lnTo>
                    <a:pt x="124" y="5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4" y="70"/>
                  </a:lnTo>
                  <a:lnTo>
                    <a:pt x="123" y="78"/>
                  </a:lnTo>
                  <a:lnTo>
                    <a:pt x="120" y="85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2" y="100"/>
                  </a:lnTo>
                  <a:lnTo>
                    <a:pt x="106" y="106"/>
                  </a:lnTo>
                  <a:lnTo>
                    <a:pt x="100" y="111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86" y="119"/>
                  </a:lnTo>
                  <a:lnTo>
                    <a:pt x="78" y="122"/>
                  </a:lnTo>
                  <a:lnTo>
                    <a:pt x="70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54" y="123"/>
                  </a:lnTo>
                  <a:lnTo>
                    <a:pt x="46" y="122"/>
                  </a:lnTo>
                  <a:lnTo>
                    <a:pt x="39" y="119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24" y="111"/>
                  </a:lnTo>
                  <a:lnTo>
                    <a:pt x="18" y="106"/>
                  </a:lnTo>
                  <a:lnTo>
                    <a:pt x="13" y="100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85"/>
                  </a:lnTo>
                  <a:lnTo>
                    <a:pt x="3" y="78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3" y="46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3" y="24"/>
                  </a:lnTo>
                  <a:lnTo>
                    <a:pt x="19" y="17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4" name="Freeform 14"/>
            <p:cNvSpPr>
              <a:spLocks noEditPoints="1"/>
            </p:cNvSpPr>
            <p:nvPr userDrawn="1"/>
          </p:nvSpPr>
          <p:spPr bwMode="auto">
            <a:xfrm>
              <a:off x="7648575" y="6126297"/>
              <a:ext cx="412750" cy="419100"/>
            </a:xfrm>
            <a:custGeom>
              <a:avLst/>
              <a:gdLst>
                <a:gd name="T0" fmla="*/ 1111 w 1301"/>
                <a:gd name="T1" fmla="*/ 631 h 1318"/>
                <a:gd name="T2" fmla="*/ 1056 w 1301"/>
                <a:gd name="T3" fmla="*/ 554 h 1318"/>
                <a:gd name="T4" fmla="*/ 967 w 1301"/>
                <a:gd name="T5" fmla="*/ 535 h 1318"/>
                <a:gd name="T6" fmla="*/ 876 w 1301"/>
                <a:gd name="T7" fmla="*/ 585 h 1318"/>
                <a:gd name="T8" fmla="*/ 840 w 1301"/>
                <a:gd name="T9" fmla="*/ 685 h 1318"/>
                <a:gd name="T10" fmla="*/ 846 w 1301"/>
                <a:gd name="T11" fmla="*/ 820 h 1318"/>
                <a:gd name="T12" fmla="*/ 894 w 1301"/>
                <a:gd name="T13" fmla="*/ 906 h 1318"/>
                <a:gd name="T14" fmla="*/ 979 w 1301"/>
                <a:gd name="T15" fmla="*/ 936 h 1318"/>
                <a:gd name="T16" fmla="*/ 1078 w 1301"/>
                <a:gd name="T17" fmla="*/ 895 h 1318"/>
                <a:gd name="T18" fmla="*/ 1121 w 1301"/>
                <a:gd name="T19" fmla="*/ 798 h 1318"/>
                <a:gd name="T20" fmla="*/ 458 w 1301"/>
                <a:gd name="T21" fmla="*/ 690 h 1318"/>
                <a:gd name="T22" fmla="*/ 423 w 1301"/>
                <a:gd name="T23" fmla="*/ 585 h 1318"/>
                <a:gd name="T24" fmla="*/ 331 w 1301"/>
                <a:gd name="T25" fmla="*/ 532 h 1318"/>
                <a:gd name="T26" fmla="*/ 241 w 1301"/>
                <a:gd name="T27" fmla="*/ 552 h 1318"/>
                <a:gd name="T28" fmla="*/ 186 w 1301"/>
                <a:gd name="T29" fmla="*/ 629 h 1318"/>
                <a:gd name="T30" fmla="*/ 173 w 1301"/>
                <a:gd name="T31" fmla="*/ 760 h 1318"/>
                <a:gd name="T32" fmla="*/ 210 w 1301"/>
                <a:gd name="T33" fmla="*/ 880 h 1318"/>
                <a:gd name="T34" fmla="*/ 285 w 1301"/>
                <a:gd name="T35" fmla="*/ 930 h 1318"/>
                <a:gd name="T36" fmla="*/ 378 w 1301"/>
                <a:gd name="T37" fmla="*/ 920 h 1318"/>
                <a:gd name="T38" fmla="*/ 439 w 1301"/>
                <a:gd name="T39" fmla="*/ 851 h 1318"/>
                <a:gd name="T40" fmla="*/ 460 w 1301"/>
                <a:gd name="T41" fmla="*/ 736 h 1318"/>
                <a:gd name="T42" fmla="*/ 785 w 1301"/>
                <a:gd name="T43" fmla="*/ 6 h 1318"/>
                <a:gd name="T44" fmla="*/ 829 w 1301"/>
                <a:gd name="T45" fmla="*/ 35 h 1318"/>
                <a:gd name="T46" fmla="*/ 840 w 1301"/>
                <a:gd name="T47" fmla="*/ 483 h 1318"/>
                <a:gd name="T48" fmla="*/ 906 w 1301"/>
                <a:gd name="T49" fmla="*/ 415 h 1318"/>
                <a:gd name="T50" fmla="*/ 984 w 1301"/>
                <a:gd name="T51" fmla="*/ 386 h 1318"/>
                <a:gd name="T52" fmla="*/ 1074 w 1301"/>
                <a:gd name="T53" fmla="*/ 385 h 1318"/>
                <a:gd name="T54" fmla="*/ 1162 w 1301"/>
                <a:gd name="T55" fmla="*/ 421 h 1318"/>
                <a:gd name="T56" fmla="*/ 1224 w 1301"/>
                <a:gd name="T57" fmla="*/ 481 h 1318"/>
                <a:gd name="T58" fmla="*/ 1277 w 1301"/>
                <a:gd name="T59" fmla="*/ 578 h 1318"/>
                <a:gd name="T60" fmla="*/ 1301 w 1301"/>
                <a:gd name="T61" fmla="*/ 736 h 1318"/>
                <a:gd name="T62" fmla="*/ 1281 w 1301"/>
                <a:gd name="T63" fmla="*/ 879 h 1318"/>
                <a:gd name="T64" fmla="*/ 1234 w 1301"/>
                <a:gd name="T65" fmla="*/ 979 h 1318"/>
                <a:gd name="T66" fmla="*/ 1166 w 1301"/>
                <a:gd name="T67" fmla="*/ 1042 h 1318"/>
                <a:gd name="T68" fmla="*/ 1042 w 1301"/>
                <a:gd name="T69" fmla="*/ 1080 h 1318"/>
                <a:gd name="T70" fmla="*/ 907 w 1301"/>
                <a:gd name="T71" fmla="*/ 1075 h 1318"/>
                <a:gd name="T72" fmla="*/ 805 w 1301"/>
                <a:gd name="T73" fmla="*/ 1039 h 1318"/>
                <a:gd name="T74" fmla="*/ 727 w 1301"/>
                <a:gd name="T75" fmla="*/ 975 h 1318"/>
                <a:gd name="T76" fmla="*/ 679 w 1301"/>
                <a:gd name="T77" fmla="*/ 881 h 1318"/>
                <a:gd name="T78" fmla="*/ 666 w 1301"/>
                <a:gd name="T79" fmla="*/ 776 h 1318"/>
                <a:gd name="T80" fmla="*/ 670 w 1301"/>
                <a:gd name="T81" fmla="*/ 42 h 1318"/>
                <a:gd name="T82" fmla="*/ 709 w 1301"/>
                <a:gd name="T83" fmla="*/ 9 h 1318"/>
                <a:gd name="T84" fmla="*/ 173 w 1301"/>
                <a:gd name="T85" fmla="*/ 1232 h 1318"/>
                <a:gd name="T86" fmla="*/ 159 w 1301"/>
                <a:gd name="T87" fmla="*/ 1279 h 1318"/>
                <a:gd name="T88" fmla="*/ 119 w 1301"/>
                <a:gd name="T89" fmla="*/ 1311 h 1318"/>
                <a:gd name="T90" fmla="*/ 0 w 1301"/>
                <a:gd name="T91" fmla="*/ 688 h 1318"/>
                <a:gd name="T92" fmla="*/ 19 w 1301"/>
                <a:gd name="T93" fmla="*/ 570 h 1318"/>
                <a:gd name="T94" fmla="*/ 71 w 1301"/>
                <a:gd name="T95" fmla="*/ 480 h 1318"/>
                <a:gd name="T96" fmla="*/ 153 w 1301"/>
                <a:gd name="T97" fmla="*/ 419 h 1318"/>
                <a:gd name="T98" fmla="*/ 259 w 1301"/>
                <a:gd name="T99" fmla="*/ 387 h 1318"/>
                <a:gd name="T100" fmla="*/ 392 w 1301"/>
                <a:gd name="T101" fmla="*/ 388 h 1318"/>
                <a:gd name="T102" fmla="*/ 488 w 1301"/>
                <a:gd name="T103" fmla="*/ 420 h 1318"/>
                <a:gd name="T104" fmla="*/ 560 w 1301"/>
                <a:gd name="T105" fmla="*/ 476 h 1318"/>
                <a:gd name="T106" fmla="*/ 611 w 1301"/>
                <a:gd name="T107" fmla="*/ 573 h 1318"/>
                <a:gd name="T108" fmla="*/ 635 w 1301"/>
                <a:gd name="T109" fmla="*/ 728 h 1318"/>
                <a:gd name="T110" fmla="*/ 617 w 1301"/>
                <a:gd name="T111" fmla="*/ 872 h 1318"/>
                <a:gd name="T112" fmla="*/ 568 w 1301"/>
                <a:gd name="T113" fmla="*/ 974 h 1318"/>
                <a:gd name="T114" fmla="*/ 507 w 1301"/>
                <a:gd name="T115" fmla="*/ 1037 h 1318"/>
                <a:gd name="T116" fmla="*/ 421 w 1301"/>
                <a:gd name="T117" fmla="*/ 1077 h 1318"/>
                <a:gd name="T118" fmla="*/ 333 w 1301"/>
                <a:gd name="T119" fmla="*/ 1081 h 1318"/>
                <a:gd name="T120" fmla="*/ 254 w 1301"/>
                <a:gd name="T121" fmla="*/ 1060 h 1318"/>
                <a:gd name="T122" fmla="*/ 180 w 1301"/>
                <a:gd name="T123" fmla="*/ 995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1" h="1318">
                  <a:moveTo>
                    <a:pt x="1126" y="728"/>
                  </a:moveTo>
                  <a:lnTo>
                    <a:pt x="1126" y="728"/>
                  </a:lnTo>
                  <a:lnTo>
                    <a:pt x="1126" y="706"/>
                  </a:lnTo>
                  <a:lnTo>
                    <a:pt x="1124" y="685"/>
                  </a:lnTo>
                  <a:lnTo>
                    <a:pt x="1121" y="666"/>
                  </a:lnTo>
                  <a:lnTo>
                    <a:pt x="1116" y="647"/>
                  </a:lnTo>
                  <a:lnTo>
                    <a:pt x="1111" y="631"/>
                  </a:lnTo>
                  <a:lnTo>
                    <a:pt x="1104" y="614"/>
                  </a:lnTo>
                  <a:lnTo>
                    <a:pt x="1096" y="600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78" y="575"/>
                  </a:lnTo>
                  <a:lnTo>
                    <a:pt x="1067" y="564"/>
                  </a:lnTo>
                  <a:lnTo>
                    <a:pt x="1056" y="554"/>
                  </a:lnTo>
                  <a:lnTo>
                    <a:pt x="1043" y="547"/>
                  </a:lnTo>
                  <a:lnTo>
                    <a:pt x="1030" y="541"/>
                  </a:lnTo>
                  <a:lnTo>
                    <a:pt x="1016" y="537"/>
                  </a:lnTo>
                  <a:lnTo>
                    <a:pt x="1000" y="535"/>
                  </a:lnTo>
                  <a:lnTo>
                    <a:pt x="985" y="533"/>
                  </a:lnTo>
                  <a:lnTo>
                    <a:pt x="985" y="533"/>
                  </a:lnTo>
                  <a:lnTo>
                    <a:pt x="967" y="535"/>
                  </a:lnTo>
                  <a:lnTo>
                    <a:pt x="951" y="537"/>
                  </a:lnTo>
                  <a:lnTo>
                    <a:pt x="936" y="541"/>
                  </a:lnTo>
                  <a:lnTo>
                    <a:pt x="922" y="547"/>
                  </a:lnTo>
                  <a:lnTo>
                    <a:pt x="908" y="553"/>
                  </a:lnTo>
                  <a:lnTo>
                    <a:pt x="896" y="562"/>
                  </a:lnTo>
                  <a:lnTo>
                    <a:pt x="885" y="573"/>
                  </a:lnTo>
                  <a:lnTo>
                    <a:pt x="876" y="585"/>
                  </a:lnTo>
                  <a:lnTo>
                    <a:pt x="876" y="585"/>
                  </a:lnTo>
                  <a:lnTo>
                    <a:pt x="867" y="598"/>
                  </a:lnTo>
                  <a:lnTo>
                    <a:pt x="859" y="613"/>
                  </a:lnTo>
                  <a:lnTo>
                    <a:pt x="853" y="630"/>
                  </a:lnTo>
                  <a:lnTo>
                    <a:pt x="847" y="647"/>
                  </a:lnTo>
                  <a:lnTo>
                    <a:pt x="843" y="666"/>
                  </a:lnTo>
                  <a:lnTo>
                    <a:pt x="840" y="685"/>
                  </a:lnTo>
                  <a:lnTo>
                    <a:pt x="838" y="706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8" y="754"/>
                  </a:lnTo>
                  <a:lnTo>
                    <a:pt x="840" y="778"/>
                  </a:lnTo>
                  <a:lnTo>
                    <a:pt x="843" y="800"/>
                  </a:lnTo>
                  <a:lnTo>
                    <a:pt x="846" y="820"/>
                  </a:lnTo>
                  <a:lnTo>
                    <a:pt x="852" y="838"/>
                  </a:lnTo>
                  <a:lnTo>
                    <a:pt x="857" y="855"/>
                  </a:lnTo>
                  <a:lnTo>
                    <a:pt x="865" y="870"/>
                  </a:lnTo>
                  <a:lnTo>
                    <a:pt x="873" y="883"/>
                  </a:lnTo>
                  <a:lnTo>
                    <a:pt x="873" y="883"/>
                  </a:lnTo>
                  <a:lnTo>
                    <a:pt x="883" y="895"/>
                  </a:lnTo>
                  <a:lnTo>
                    <a:pt x="894" y="906"/>
                  </a:lnTo>
                  <a:lnTo>
                    <a:pt x="906" y="915"/>
                  </a:lnTo>
                  <a:lnTo>
                    <a:pt x="918" y="922"/>
                  </a:lnTo>
                  <a:lnTo>
                    <a:pt x="932" y="928"/>
                  </a:lnTo>
                  <a:lnTo>
                    <a:pt x="947" y="932"/>
                  </a:lnTo>
                  <a:lnTo>
                    <a:pt x="963" y="934"/>
                  </a:lnTo>
                  <a:lnTo>
                    <a:pt x="979" y="936"/>
                  </a:lnTo>
                  <a:lnTo>
                    <a:pt x="979" y="936"/>
                  </a:lnTo>
                  <a:lnTo>
                    <a:pt x="997" y="934"/>
                  </a:lnTo>
                  <a:lnTo>
                    <a:pt x="1012" y="932"/>
                  </a:lnTo>
                  <a:lnTo>
                    <a:pt x="1028" y="928"/>
                  </a:lnTo>
                  <a:lnTo>
                    <a:pt x="1042" y="922"/>
                  </a:lnTo>
                  <a:lnTo>
                    <a:pt x="1055" y="915"/>
                  </a:lnTo>
                  <a:lnTo>
                    <a:pt x="1067" y="906"/>
                  </a:lnTo>
                  <a:lnTo>
                    <a:pt x="1078" y="895"/>
                  </a:lnTo>
                  <a:lnTo>
                    <a:pt x="1088" y="883"/>
                  </a:lnTo>
                  <a:lnTo>
                    <a:pt x="1088" y="883"/>
                  </a:lnTo>
                  <a:lnTo>
                    <a:pt x="1096" y="869"/>
                  </a:lnTo>
                  <a:lnTo>
                    <a:pt x="1104" y="854"/>
                  </a:lnTo>
                  <a:lnTo>
                    <a:pt x="1111" y="836"/>
                  </a:lnTo>
                  <a:lnTo>
                    <a:pt x="1116" y="818"/>
                  </a:lnTo>
                  <a:lnTo>
                    <a:pt x="1121" y="798"/>
                  </a:lnTo>
                  <a:lnTo>
                    <a:pt x="1124" y="776"/>
                  </a:lnTo>
                  <a:lnTo>
                    <a:pt x="1126" y="753"/>
                  </a:lnTo>
                  <a:lnTo>
                    <a:pt x="1126" y="728"/>
                  </a:lnTo>
                  <a:close/>
                  <a:moveTo>
                    <a:pt x="460" y="736"/>
                  </a:moveTo>
                  <a:lnTo>
                    <a:pt x="460" y="736"/>
                  </a:lnTo>
                  <a:lnTo>
                    <a:pt x="460" y="712"/>
                  </a:lnTo>
                  <a:lnTo>
                    <a:pt x="458" y="690"/>
                  </a:lnTo>
                  <a:lnTo>
                    <a:pt x="456" y="669"/>
                  </a:lnTo>
                  <a:lnTo>
                    <a:pt x="451" y="648"/>
                  </a:lnTo>
                  <a:lnTo>
                    <a:pt x="446" y="631"/>
                  </a:lnTo>
                  <a:lnTo>
                    <a:pt x="439" y="613"/>
                  </a:lnTo>
                  <a:lnTo>
                    <a:pt x="432" y="598"/>
                  </a:lnTo>
                  <a:lnTo>
                    <a:pt x="423" y="585"/>
                  </a:lnTo>
                  <a:lnTo>
                    <a:pt x="423" y="585"/>
                  </a:lnTo>
                  <a:lnTo>
                    <a:pt x="413" y="572"/>
                  </a:lnTo>
                  <a:lnTo>
                    <a:pt x="401" y="561"/>
                  </a:lnTo>
                  <a:lnTo>
                    <a:pt x="389" y="552"/>
                  </a:lnTo>
                  <a:lnTo>
                    <a:pt x="376" y="544"/>
                  </a:lnTo>
                  <a:lnTo>
                    <a:pt x="363" y="539"/>
                  </a:lnTo>
                  <a:lnTo>
                    <a:pt x="348" y="535"/>
                  </a:lnTo>
                  <a:lnTo>
                    <a:pt x="331" y="532"/>
                  </a:lnTo>
                  <a:lnTo>
                    <a:pt x="314" y="531"/>
                  </a:lnTo>
                  <a:lnTo>
                    <a:pt x="314" y="531"/>
                  </a:lnTo>
                  <a:lnTo>
                    <a:pt x="297" y="532"/>
                  </a:lnTo>
                  <a:lnTo>
                    <a:pt x="282" y="535"/>
                  </a:lnTo>
                  <a:lnTo>
                    <a:pt x="267" y="539"/>
                  </a:lnTo>
                  <a:lnTo>
                    <a:pt x="254" y="544"/>
                  </a:lnTo>
                  <a:lnTo>
                    <a:pt x="241" y="552"/>
                  </a:lnTo>
                  <a:lnTo>
                    <a:pt x="228" y="561"/>
                  </a:lnTo>
                  <a:lnTo>
                    <a:pt x="218" y="572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199" y="597"/>
                  </a:lnTo>
                  <a:lnTo>
                    <a:pt x="192" y="612"/>
                  </a:lnTo>
                  <a:lnTo>
                    <a:pt x="186" y="629"/>
                  </a:lnTo>
                  <a:lnTo>
                    <a:pt x="181" y="646"/>
                  </a:lnTo>
                  <a:lnTo>
                    <a:pt x="177" y="666"/>
                  </a:lnTo>
                  <a:lnTo>
                    <a:pt x="175" y="688"/>
                  </a:lnTo>
                  <a:lnTo>
                    <a:pt x="173" y="710"/>
                  </a:lnTo>
                  <a:lnTo>
                    <a:pt x="173" y="736"/>
                  </a:lnTo>
                  <a:lnTo>
                    <a:pt x="173" y="736"/>
                  </a:lnTo>
                  <a:lnTo>
                    <a:pt x="173" y="760"/>
                  </a:lnTo>
                  <a:lnTo>
                    <a:pt x="175" y="782"/>
                  </a:lnTo>
                  <a:lnTo>
                    <a:pt x="177" y="801"/>
                  </a:lnTo>
                  <a:lnTo>
                    <a:pt x="181" y="820"/>
                  </a:lnTo>
                  <a:lnTo>
                    <a:pt x="187" y="837"/>
                  </a:lnTo>
                  <a:lnTo>
                    <a:pt x="193" y="854"/>
                  </a:lnTo>
                  <a:lnTo>
                    <a:pt x="201" y="868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21" y="893"/>
                  </a:lnTo>
                  <a:lnTo>
                    <a:pt x="232" y="904"/>
                  </a:lnTo>
                  <a:lnTo>
                    <a:pt x="244" y="913"/>
                  </a:lnTo>
                  <a:lnTo>
                    <a:pt x="257" y="920"/>
                  </a:lnTo>
                  <a:lnTo>
                    <a:pt x="271" y="926"/>
                  </a:lnTo>
                  <a:lnTo>
                    <a:pt x="285" y="930"/>
                  </a:lnTo>
                  <a:lnTo>
                    <a:pt x="302" y="932"/>
                  </a:lnTo>
                  <a:lnTo>
                    <a:pt x="319" y="933"/>
                  </a:lnTo>
                  <a:lnTo>
                    <a:pt x="319" y="933"/>
                  </a:lnTo>
                  <a:lnTo>
                    <a:pt x="336" y="932"/>
                  </a:lnTo>
                  <a:lnTo>
                    <a:pt x="350" y="930"/>
                  </a:lnTo>
                  <a:lnTo>
                    <a:pt x="364" y="926"/>
                  </a:lnTo>
                  <a:lnTo>
                    <a:pt x="378" y="920"/>
                  </a:lnTo>
                  <a:lnTo>
                    <a:pt x="390" y="913"/>
                  </a:lnTo>
                  <a:lnTo>
                    <a:pt x="402" y="904"/>
                  </a:lnTo>
                  <a:lnTo>
                    <a:pt x="413" y="893"/>
                  </a:lnTo>
                  <a:lnTo>
                    <a:pt x="423" y="880"/>
                  </a:lnTo>
                  <a:lnTo>
                    <a:pt x="423" y="880"/>
                  </a:lnTo>
                  <a:lnTo>
                    <a:pt x="432" y="867"/>
                  </a:lnTo>
                  <a:lnTo>
                    <a:pt x="439" y="851"/>
                  </a:lnTo>
                  <a:lnTo>
                    <a:pt x="446" y="835"/>
                  </a:lnTo>
                  <a:lnTo>
                    <a:pt x="451" y="818"/>
                  </a:lnTo>
                  <a:lnTo>
                    <a:pt x="456" y="799"/>
                  </a:lnTo>
                  <a:lnTo>
                    <a:pt x="458" y="779"/>
                  </a:lnTo>
                  <a:lnTo>
                    <a:pt x="460" y="759"/>
                  </a:lnTo>
                  <a:lnTo>
                    <a:pt x="460" y="736"/>
                  </a:lnTo>
                  <a:lnTo>
                    <a:pt x="460" y="736"/>
                  </a:lnTo>
                  <a:close/>
                  <a:moveTo>
                    <a:pt x="751" y="0"/>
                  </a:moveTo>
                  <a:lnTo>
                    <a:pt x="751" y="0"/>
                  </a:lnTo>
                  <a:lnTo>
                    <a:pt x="751" y="0"/>
                  </a:lnTo>
                  <a:lnTo>
                    <a:pt x="760" y="0"/>
                  </a:lnTo>
                  <a:lnTo>
                    <a:pt x="769" y="1"/>
                  </a:lnTo>
                  <a:lnTo>
                    <a:pt x="777" y="4"/>
                  </a:lnTo>
                  <a:lnTo>
                    <a:pt x="785" y="6"/>
                  </a:lnTo>
                  <a:lnTo>
                    <a:pt x="793" y="9"/>
                  </a:lnTo>
                  <a:lnTo>
                    <a:pt x="800" y="12"/>
                  </a:lnTo>
                  <a:lnTo>
                    <a:pt x="807" y="16"/>
                  </a:lnTo>
                  <a:lnTo>
                    <a:pt x="813" y="20"/>
                  </a:lnTo>
                  <a:lnTo>
                    <a:pt x="819" y="25"/>
                  </a:lnTo>
                  <a:lnTo>
                    <a:pt x="824" y="30"/>
                  </a:lnTo>
                  <a:lnTo>
                    <a:pt x="829" y="35"/>
                  </a:lnTo>
                  <a:lnTo>
                    <a:pt x="832" y="42"/>
                  </a:lnTo>
                  <a:lnTo>
                    <a:pt x="835" y="48"/>
                  </a:lnTo>
                  <a:lnTo>
                    <a:pt x="837" y="54"/>
                  </a:lnTo>
                  <a:lnTo>
                    <a:pt x="838" y="61"/>
                  </a:lnTo>
                  <a:lnTo>
                    <a:pt x="840" y="68"/>
                  </a:lnTo>
                  <a:lnTo>
                    <a:pt x="840" y="483"/>
                  </a:lnTo>
                  <a:lnTo>
                    <a:pt x="840" y="483"/>
                  </a:lnTo>
                  <a:lnTo>
                    <a:pt x="846" y="472"/>
                  </a:lnTo>
                  <a:lnTo>
                    <a:pt x="855" y="461"/>
                  </a:lnTo>
                  <a:lnTo>
                    <a:pt x="864" y="450"/>
                  </a:lnTo>
                  <a:lnTo>
                    <a:pt x="872" y="441"/>
                  </a:lnTo>
                  <a:lnTo>
                    <a:pt x="883" y="432"/>
                  </a:lnTo>
                  <a:lnTo>
                    <a:pt x="894" y="423"/>
                  </a:lnTo>
                  <a:lnTo>
                    <a:pt x="906" y="415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30" y="401"/>
                  </a:lnTo>
                  <a:lnTo>
                    <a:pt x="942" y="396"/>
                  </a:lnTo>
                  <a:lnTo>
                    <a:pt x="955" y="391"/>
                  </a:lnTo>
                  <a:lnTo>
                    <a:pt x="970" y="388"/>
                  </a:lnTo>
                  <a:lnTo>
                    <a:pt x="984" y="386"/>
                  </a:lnTo>
                  <a:lnTo>
                    <a:pt x="998" y="384"/>
                  </a:lnTo>
                  <a:lnTo>
                    <a:pt x="1013" y="383"/>
                  </a:lnTo>
                  <a:lnTo>
                    <a:pt x="1030" y="382"/>
                  </a:lnTo>
                  <a:lnTo>
                    <a:pt x="1030" y="382"/>
                  </a:lnTo>
                  <a:lnTo>
                    <a:pt x="1045" y="383"/>
                  </a:lnTo>
                  <a:lnTo>
                    <a:pt x="1059" y="384"/>
                  </a:lnTo>
                  <a:lnTo>
                    <a:pt x="1074" y="385"/>
                  </a:lnTo>
                  <a:lnTo>
                    <a:pt x="1087" y="388"/>
                  </a:lnTo>
                  <a:lnTo>
                    <a:pt x="1100" y="391"/>
                  </a:lnTo>
                  <a:lnTo>
                    <a:pt x="1113" y="396"/>
                  </a:lnTo>
                  <a:lnTo>
                    <a:pt x="1126" y="401"/>
                  </a:lnTo>
                  <a:lnTo>
                    <a:pt x="1138" y="407"/>
                  </a:lnTo>
                  <a:lnTo>
                    <a:pt x="1150" y="413"/>
                  </a:lnTo>
                  <a:lnTo>
                    <a:pt x="1162" y="421"/>
                  </a:lnTo>
                  <a:lnTo>
                    <a:pt x="1173" y="429"/>
                  </a:lnTo>
                  <a:lnTo>
                    <a:pt x="1184" y="437"/>
                  </a:lnTo>
                  <a:lnTo>
                    <a:pt x="1195" y="447"/>
                  </a:lnTo>
                  <a:lnTo>
                    <a:pt x="1205" y="458"/>
                  </a:lnTo>
                  <a:lnTo>
                    <a:pt x="1215" y="469"/>
                  </a:lnTo>
                  <a:lnTo>
                    <a:pt x="1224" y="481"/>
                  </a:lnTo>
                  <a:lnTo>
                    <a:pt x="1224" y="481"/>
                  </a:lnTo>
                  <a:lnTo>
                    <a:pt x="1234" y="493"/>
                  </a:lnTo>
                  <a:lnTo>
                    <a:pt x="1243" y="506"/>
                  </a:lnTo>
                  <a:lnTo>
                    <a:pt x="1251" y="519"/>
                  </a:lnTo>
                  <a:lnTo>
                    <a:pt x="1258" y="533"/>
                  </a:lnTo>
                  <a:lnTo>
                    <a:pt x="1265" y="548"/>
                  </a:lnTo>
                  <a:lnTo>
                    <a:pt x="1271" y="563"/>
                  </a:lnTo>
                  <a:lnTo>
                    <a:pt x="1277" y="578"/>
                  </a:lnTo>
                  <a:lnTo>
                    <a:pt x="1281" y="594"/>
                  </a:lnTo>
                  <a:lnTo>
                    <a:pt x="1286" y="610"/>
                  </a:lnTo>
                  <a:lnTo>
                    <a:pt x="1290" y="626"/>
                  </a:lnTo>
                  <a:lnTo>
                    <a:pt x="1293" y="644"/>
                  </a:lnTo>
                  <a:lnTo>
                    <a:pt x="1295" y="661"/>
                  </a:lnTo>
                  <a:lnTo>
                    <a:pt x="1300" y="697"/>
                  </a:lnTo>
                  <a:lnTo>
                    <a:pt x="1301" y="736"/>
                  </a:lnTo>
                  <a:lnTo>
                    <a:pt x="1301" y="736"/>
                  </a:lnTo>
                  <a:lnTo>
                    <a:pt x="1300" y="774"/>
                  </a:lnTo>
                  <a:lnTo>
                    <a:pt x="1295" y="811"/>
                  </a:lnTo>
                  <a:lnTo>
                    <a:pt x="1293" y="828"/>
                  </a:lnTo>
                  <a:lnTo>
                    <a:pt x="1290" y="845"/>
                  </a:lnTo>
                  <a:lnTo>
                    <a:pt x="1286" y="862"/>
                  </a:lnTo>
                  <a:lnTo>
                    <a:pt x="1281" y="879"/>
                  </a:lnTo>
                  <a:lnTo>
                    <a:pt x="1277" y="894"/>
                  </a:lnTo>
                  <a:lnTo>
                    <a:pt x="1271" y="909"/>
                  </a:lnTo>
                  <a:lnTo>
                    <a:pt x="1265" y="925"/>
                  </a:lnTo>
                  <a:lnTo>
                    <a:pt x="1258" y="939"/>
                  </a:lnTo>
                  <a:lnTo>
                    <a:pt x="1251" y="952"/>
                  </a:lnTo>
                  <a:lnTo>
                    <a:pt x="1243" y="966"/>
                  </a:lnTo>
                  <a:lnTo>
                    <a:pt x="1234" y="979"/>
                  </a:lnTo>
                  <a:lnTo>
                    <a:pt x="1224" y="991"/>
                  </a:lnTo>
                  <a:lnTo>
                    <a:pt x="1224" y="991"/>
                  </a:lnTo>
                  <a:lnTo>
                    <a:pt x="1215" y="1003"/>
                  </a:lnTo>
                  <a:lnTo>
                    <a:pt x="1204" y="1014"/>
                  </a:lnTo>
                  <a:lnTo>
                    <a:pt x="1193" y="1024"/>
                  </a:lnTo>
                  <a:lnTo>
                    <a:pt x="1180" y="1033"/>
                  </a:lnTo>
                  <a:lnTo>
                    <a:pt x="1166" y="1042"/>
                  </a:lnTo>
                  <a:lnTo>
                    <a:pt x="1152" y="1048"/>
                  </a:lnTo>
                  <a:lnTo>
                    <a:pt x="1138" y="1055"/>
                  </a:lnTo>
                  <a:lnTo>
                    <a:pt x="1122" y="1061"/>
                  </a:lnTo>
                  <a:lnTo>
                    <a:pt x="1122" y="1061"/>
                  </a:lnTo>
                  <a:lnTo>
                    <a:pt x="1090" y="1070"/>
                  </a:lnTo>
                  <a:lnTo>
                    <a:pt x="1058" y="1078"/>
                  </a:lnTo>
                  <a:lnTo>
                    <a:pt x="1042" y="1080"/>
                  </a:lnTo>
                  <a:lnTo>
                    <a:pt x="1027" y="1081"/>
                  </a:lnTo>
                  <a:lnTo>
                    <a:pt x="1010" y="1082"/>
                  </a:lnTo>
                  <a:lnTo>
                    <a:pt x="995" y="1082"/>
                  </a:lnTo>
                  <a:lnTo>
                    <a:pt x="995" y="1082"/>
                  </a:lnTo>
                  <a:lnTo>
                    <a:pt x="959" y="1081"/>
                  </a:lnTo>
                  <a:lnTo>
                    <a:pt x="924" y="1078"/>
                  </a:lnTo>
                  <a:lnTo>
                    <a:pt x="907" y="1075"/>
                  </a:lnTo>
                  <a:lnTo>
                    <a:pt x="891" y="1072"/>
                  </a:lnTo>
                  <a:lnTo>
                    <a:pt x="876" y="1068"/>
                  </a:lnTo>
                  <a:lnTo>
                    <a:pt x="860" y="1063"/>
                  </a:lnTo>
                  <a:lnTo>
                    <a:pt x="845" y="1058"/>
                  </a:lnTo>
                  <a:lnTo>
                    <a:pt x="831" y="1052"/>
                  </a:lnTo>
                  <a:lnTo>
                    <a:pt x="818" y="1046"/>
                  </a:lnTo>
                  <a:lnTo>
                    <a:pt x="805" y="1039"/>
                  </a:lnTo>
                  <a:lnTo>
                    <a:pt x="791" y="1032"/>
                  </a:lnTo>
                  <a:lnTo>
                    <a:pt x="779" y="1024"/>
                  </a:lnTo>
                  <a:lnTo>
                    <a:pt x="767" y="1015"/>
                  </a:lnTo>
                  <a:lnTo>
                    <a:pt x="756" y="1006"/>
                  </a:lnTo>
                  <a:lnTo>
                    <a:pt x="746" y="996"/>
                  </a:lnTo>
                  <a:lnTo>
                    <a:pt x="736" y="986"/>
                  </a:lnTo>
                  <a:lnTo>
                    <a:pt x="727" y="975"/>
                  </a:lnTo>
                  <a:lnTo>
                    <a:pt x="718" y="963"/>
                  </a:lnTo>
                  <a:lnTo>
                    <a:pt x="709" y="951"/>
                  </a:lnTo>
                  <a:lnTo>
                    <a:pt x="702" y="938"/>
                  </a:lnTo>
                  <a:lnTo>
                    <a:pt x="695" y="925"/>
                  </a:lnTo>
                  <a:lnTo>
                    <a:pt x="690" y="910"/>
                  </a:lnTo>
                  <a:lnTo>
                    <a:pt x="684" y="895"/>
                  </a:lnTo>
                  <a:lnTo>
                    <a:pt x="679" y="881"/>
                  </a:lnTo>
                  <a:lnTo>
                    <a:pt x="674" y="865"/>
                  </a:lnTo>
                  <a:lnTo>
                    <a:pt x="671" y="848"/>
                  </a:lnTo>
                  <a:lnTo>
                    <a:pt x="669" y="831"/>
                  </a:lnTo>
                  <a:lnTo>
                    <a:pt x="667" y="813"/>
                  </a:lnTo>
                  <a:lnTo>
                    <a:pt x="666" y="796"/>
                  </a:lnTo>
                  <a:lnTo>
                    <a:pt x="666" y="776"/>
                  </a:lnTo>
                  <a:lnTo>
                    <a:pt x="666" y="776"/>
                  </a:lnTo>
                  <a:lnTo>
                    <a:pt x="665" y="422"/>
                  </a:lnTo>
                  <a:lnTo>
                    <a:pt x="664" y="68"/>
                  </a:lnTo>
                  <a:lnTo>
                    <a:pt x="664" y="68"/>
                  </a:lnTo>
                  <a:lnTo>
                    <a:pt x="664" y="61"/>
                  </a:lnTo>
                  <a:lnTo>
                    <a:pt x="666" y="54"/>
                  </a:lnTo>
                  <a:lnTo>
                    <a:pt x="667" y="48"/>
                  </a:lnTo>
                  <a:lnTo>
                    <a:pt x="670" y="42"/>
                  </a:lnTo>
                  <a:lnTo>
                    <a:pt x="674" y="35"/>
                  </a:lnTo>
                  <a:lnTo>
                    <a:pt x="679" y="30"/>
                  </a:lnTo>
                  <a:lnTo>
                    <a:pt x="683" y="25"/>
                  </a:lnTo>
                  <a:lnTo>
                    <a:pt x="689" y="20"/>
                  </a:lnTo>
                  <a:lnTo>
                    <a:pt x="695" y="16"/>
                  </a:lnTo>
                  <a:lnTo>
                    <a:pt x="702" y="12"/>
                  </a:lnTo>
                  <a:lnTo>
                    <a:pt x="709" y="9"/>
                  </a:lnTo>
                  <a:lnTo>
                    <a:pt x="717" y="6"/>
                  </a:lnTo>
                  <a:lnTo>
                    <a:pt x="725" y="4"/>
                  </a:lnTo>
                  <a:lnTo>
                    <a:pt x="734" y="1"/>
                  </a:lnTo>
                  <a:lnTo>
                    <a:pt x="742" y="0"/>
                  </a:lnTo>
                  <a:lnTo>
                    <a:pt x="751" y="0"/>
                  </a:lnTo>
                  <a:lnTo>
                    <a:pt x="751" y="0"/>
                  </a:lnTo>
                  <a:close/>
                  <a:moveTo>
                    <a:pt x="173" y="1232"/>
                  </a:moveTo>
                  <a:lnTo>
                    <a:pt x="173" y="1232"/>
                  </a:lnTo>
                  <a:lnTo>
                    <a:pt x="172" y="1240"/>
                  </a:lnTo>
                  <a:lnTo>
                    <a:pt x="171" y="1249"/>
                  </a:lnTo>
                  <a:lnTo>
                    <a:pt x="168" y="1257"/>
                  </a:lnTo>
                  <a:lnTo>
                    <a:pt x="166" y="1264"/>
                  </a:lnTo>
                  <a:lnTo>
                    <a:pt x="163" y="1272"/>
                  </a:lnTo>
                  <a:lnTo>
                    <a:pt x="159" y="1279"/>
                  </a:lnTo>
                  <a:lnTo>
                    <a:pt x="153" y="1285"/>
                  </a:lnTo>
                  <a:lnTo>
                    <a:pt x="148" y="1292"/>
                  </a:lnTo>
                  <a:lnTo>
                    <a:pt x="148" y="1292"/>
                  </a:lnTo>
                  <a:lnTo>
                    <a:pt x="141" y="1298"/>
                  </a:lnTo>
                  <a:lnTo>
                    <a:pt x="133" y="1304"/>
                  </a:lnTo>
                  <a:lnTo>
                    <a:pt x="127" y="1307"/>
                  </a:lnTo>
                  <a:lnTo>
                    <a:pt x="119" y="1311"/>
                  </a:lnTo>
                  <a:lnTo>
                    <a:pt x="112" y="1314"/>
                  </a:lnTo>
                  <a:lnTo>
                    <a:pt x="104" y="1316"/>
                  </a:lnTo>
                  <a:lnTo>
                    <a:pt x="95" y="1317"/>
                  </a:lnTo>
                  <a:lnTo>
                    <a:pt x="86" y="1318"/>
                  </a:lnTo>
                  <a:lnTo>
                    <a:pt x="0" y="1318"/>
                  </a:lnTo>
                  <a:lnTo>
                    <a:pt x="0" y="688"/>
                  </a:lnTo>
                  <a:lnTo>
                    <a:pt x="0" y="688"/>
                  </a:lnTo>
                  <a:lnTo>
                    <a:pt x="1" y="669"/>
                  </a:lnTo>
                  <a:lnTo>
                    <a:pt x="2" y="651"/>
                  </a:lnTo>
                  <a:lnTo>
                    <a:pt x="3" y="634"/>
                  </a:lnTo>
                  <a:lnTo>
                    <a:pt x="7" y="617"/>
                  </a:lnTo>
                  <a:lnTo>
                    <a:pt x="10" y="600"/>
                  </a:lnTo>
                  <a:lnTo>
                    <a:pt x="14" y="585"/>
                  </a:lnTo>
                  <a:lnTo>
                    <a:pt x="19" y="570"/>
                  </a:lnTo>
                  <a:lnTo>
                    <a:pt x="24" y="555"/>
                  </a:lnTo>
                  <a:lnTo>
                    <a:pt x="31" y="541"/>
                  </a:lnTo>
                  <a:lnTo>
                    <a:pt x="37" y="528"/>
                  </a:lnTo>
                  <a:lnTo>
                    <a:pt x="45" y="515"/>
                  </a:lnTo>
                  <a:lnTo>
                    <a:pt x="54" y="503"/>
                  </a:lnTo>
                  <a:lnTo>
                    <a:pt x="62" y="491"/>
                  </a:lnTo>
                  <a:lnTo>
                    <a:pt x="71" y="480"/>
                  </a:lnTo>
                  <a:lnTo>
                    <a:pt x="81" y="469"/>
                  </a:lnTo>
                  <a:lnTo>
                    <a:pt x="92" y="459"/>
                  </a:lnTo>
                  <a:lnTo>
                    <a:pt x="103" y="450"/>
                  </a:lnTo>
                  <a:lnTo>
                    <a:pt x="115" y="442"/>
                  </a:lnTo>
                  <a:lnTo>
                    <a:pt x="127" y="433"/>
                  </a:lnTo>
                  <a:lnTo>
                    <a:pt x="140" y="425"/>
                  </a:lnTo>
                  <a:lnTo>
                    <a:pt x="153" y="419"/>
                  </a:lnTo>
                  <a:lnTo>
                    <a:pt x="166" y="412"/>
                  </a:lnTo>
                  <a:lnTo>
                    <a:pt x="180" y="407"/>
                  </a:lnTo>
                  <a:lnTo>
                    <a:pt x="196" y="401"/>
                  </a:lnTo>
                  <a:lnTo>
                    <a:pt x="211" y="397"/>
                  </a:lnTo>
                  <a:lnTo>
                    <a:pt x="226" y="393"/>
                  </a:lnTo>
                  <a:lnTo>
                    <a:pt x="243" y="389"/>
                  </a:lnTo>
                  <a:lnTo>
                    <a:pt x="259" y="387"/>
                  </a:lnTo>
                  <a:lnTo>
                    <a:pt x="293" y="383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345" y="383"/>
                  </a:lnTo>
                  <a:lnTo>
                    <a:pt x="361" y="384"/>
                  </a:lnTo>
                  <a:lnTo>
                    <a:pt x="377" y="385"/>
                  </a:lnTo>
                  <a:lnTo>
                    <a:pt x="392" y="388"/>
                  </a:lnTo>
                  <a:lnTo>
                    <a:pt x="409" y="391"/>
                  </a:lnTo>
                  <a:lnTo>
                    <a:pt x="424" y="396"/>
                  </a:lnTo>
                  <a:lnTo>
                    <a:pt x="441" y="400"/>
                  </a:lnTo>
                  <a:lnTo>
                    <a:pt x="457" y="406"/>
                  </a:lnTo>
                  <a:lnTo>
                    <a:pt x="457" y="406"/>
                  </a:lnTo>
                  <a:lnTo>
                    <a:pt x="472" y="412"/>
                  </a:lnTo>
                  <a:lnTo>
                    <a:pt x="488" y="420"/>
                  </a:lnTo>
                  <a:lnTo>
                    <a:pt x="502" y="427"/>
                  </a:lnTo>
                  <a:lnTo>
                    <a:pt x="515" y="435"/>
                  </a:lnTo>
                  <a:lnTo>
                    <a:pt x="527" y="445"/>
                  </a:lnTo>
                  <a:lnTo>
                    <a:pt x="539" y="454"/>
                  </a:lnTo>
                  <a:lnTo>
                    <a:pt x="550" y="465"/>
                  </a:lnTo>
                  <a:lnTo>
                    <a:pt x="560" y="476"/>
                  </a:lnTo>
                  <a:lnTo>
                    <a:pt x="560" y="476"/>
                  </a:lnTo>
                  <a:lnTo>
                    <a:pt x="568" y="488"/>
                  </a:lnTo>
                  <a:lnTo>
                    <a:pt x="577" y="501"/>
                  </a:lnTo>
                  <a:lnTo>
                    <a:pt x="585" y="515"/>
                  </a:lnTo>
                  <a:lnTo>
                    <a:pt x="593" y="528"/>
                  </a:lnTo>
                  <a:lnTo>
                    <a:pt x="599" y="542"/>
                  </a:lnTo>
                  <a:lnTo>
                    <a:pt x="606" y="558"/>
                  </a:lnTo>
                  <a:lnTo>
                    <a:pt x="611" y="573"/>
                  </a:lnTo>
                  <a:lnTo>
                    <a:pt x="617" y="588"/>
                  </a:lnTo>
                  <a:lnTo>
                    <a:pt x="621" y="605"/>
                  </a:lnTo>
                  <a:lnTo>
                    <a:pt x="624" y="621"/>
                  </a:lnTo>
                  <a:lnTo>
                    <a:pt x="627" y="637"/>
                  </a:lnTo>
                  <a:lnTo>
                    <a:pt x="631" y="655"/>
                  </a:lnTo>
                  <a:lnTo>
                    <a:pt x="634" y="691"/>
                  </a:lnTo>
                  <a:lnTo>
                    <a:pt x="635" y="728"/>
                  </a:lnTo>
                  <a:lnTo>
                    <a:pt x="635" y="728"/>
                  </a:lnTo>
                  <a:lnTo>
                    <a:pt x="634" y="767"/>
                  </a:lnTo>
                  <a:lnTo>
                    <a:pt x="631" y="804"/>
                  </a:lnTo>
                  <a:lnTo>
                    <a:pt x="627" y="822"/>
                  </a:lnTo>
                  <a:lnTo>
                    <a:pt x="624" y="839"/>
                  </a:lnTo>
                  <a:lnTo>
                    <a:pt x="621" y="856"/>
                  </a:lnTo>
                  <a:lnTo>
                    <a:pt x="617" y="872"/>
                  </a:lnTo>
                  <a:lnTo>
                    <a:pt x="611" y="889"/>
                  </a:lnTo>
                  <a:lnTo>
                    <a:pt x="606" y="904"/>
                  </a:lnTo>
                  <a:lnTo>
                    <a:pt x="599" y="919"/>
                  </a:lnTo>
                  <a:lnTo>
                    <a:pt x="593" y="933"/>
                  </a:lnTo>
                  <a:lnTo>
                    <a:pt x="585" y="948"/>
                  </a:lnTo>
                  <a:lnTo>
                    <a:pt x="577" y="961"/>
                  </a:lnTo>
                  <a:lnTo>
                    <a:pt x="568" y="974"/>
                  </a:lnTo>
                  <a:lnTo>
                    <a:pt x="560" y="986"/>
                  </a:lnTo>
                  <a:lnTo>
                    <a:pt x="560" y="986"/>
                  </a:lnTo>
                  <a:lnTo>
                    <a:pt x="550" y="998"/>
                  </a:lnTo>
                  <a:lnTo>
                    <a:pt x="540" y="1009"/>
                  </a:lnTo>
                  <a:lnTo>
                    <a:pt x="529" y="1019"/>
                  </a:lnTo>
                  <a:lnTo>
                    <a:pt x="518" y="1028"/>
                  </a:lnTo>
                  <a:lnTo>
                    <a:pt x="507" y="1037"/>
                  </a:lnTo>
                  <a:lnTo>
                    <a:pt x="496" y="1045"/>
                  </a:lnTo>
                  <a:lnTo>
                    <a:pt x="484" y="1052"/>
                  </a:lnTo>
                  <a:lnTo>
                    <a:pt x="472" y="1058"/>
                  </a:lnTo>
                  <a:lnTo>
                    <a:pt x="460" y="1065"/>
                  </a:lnTo>
                  <a:lnTo>
                    <a:pt x="448" y="1069"/>
                  </a:lnTo>
                  <a:lnTo>
                    <a:pt x="435" y="1073"/>
                  </a:lnTo>
                  <a:lnTo>
                    <a:pt x="421" y="1077"/>
                  </a:lnTo>
                  <a:lnTo>
                    <a:pt x="408" y="1079"/>
                  </a:lnTo>
                  <a:lnTo>
                    <a:pt x="394" y="1081"/>
                  </a:lnTo>
                  <a:lnTo>
                    <a:pt x="379" y="1082"/>
                  </a:lnTo>
                  <a:lnTo>
                    <a:pt x="365" y="1082"/>
                  </a:lnTo>
                  <a:lnTo>
                    <a:pt x="365" y="1082"/>
                  </a:lnTo>
                  <a:lnTo>
                    <a:pt x="349" y="1082"/>
                  </a:lnTo>
                  <a:lnTo>
                    <a:pt x="333" y="1081"/>
                  </a:lnTo>
                  <a:lnTo>
                    <a:pt x="319" y="1080"/>
                  </a:lnTo>
                  <a:lnTo>
                    <a:pt x="305" y="1077"/>
                  </a:lnTo>
                  <a:lnTo>
                    <a:pt x="292" y="1073"/>
                  </a:lnTo>
                  <a:lnTo>
                    <a:pt x="278" y="1070"/>
                  </a:lnTo>
                  <a:lnTo>
                    <a:pt x="266" y="1065"/>
                  </a:lnTo>
                  <a:lnTo>
                    <a:pt x="254" y="1060"/>
                  </a:lnTo>
                  <a:lnTo>
                    <a:pt x="254" y="1060"/>
                  </a:lnTo>
                  <a:lnTo>
                    <a:pt x="241" y="1052"/>
                  </a:lnTo>
                  <a:lnTo>
                    <a:pt x="230" y="1045"/>
                  </a:lnTo>
                  <a:lnTo>
                    <a:pt x="219" y="1037"/>
                  </a:lnTo>
                  <a:lnTo>
                    <a:pt x="208" y="1027"/>
                  </a:lnTo>
                  <a:lnTo>
                    <a:pt x="198" y="1018"/>
                  </a:lnTo>
                  <a:lnTo>
                    <a:pt x="189" y="1007"/>
                  </a:lnTo>
                  <a:lnTo>
                    <a:pt x="180" y="995"/>
                  </a:lnTo>
                  <a:lnTo>
                    <a:pt x="173" y="981"/>
                  </a:lnTo>
                  <a:lnTo>
                    <a:pt x="173" y="123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5" name="Freeform 15"/>
            <p:cNvSpPr>
              <a:spLocks/>
            </p:cNvSpPr>
            <p:nvPr userDrawn="1"/>
          </p:nvSpPr>
          <p:spPr bwMode="auto">
            <a:xfrm>
              <a:off x="7913688" y="6296160"/>
              <a:ext cx="92075" cy="128587"/>
            </a:xfrm>
            <a:custGeom>
              <a:avLst/>
              <a:gdLst>
                <a:gd name="T0" fmla="*/ 289 w 289"/>
                <a:gd name="T1" fmla="*/ 195 h 403"/>
                <a:gd name="T2" fmla="*/ 287 w 289"/>
                <a:gd name="T3" fmla="*/ 152 h 403"/>
                <a:gd name="T4" fmla="*/ 279 w 289"/>
                <a:gd name="T5" fmla="*/ 114 h 403"/>
                <a:gd name="T6" fmla="*/ 267 w 289"/>
                <a:gd name="T7" fmla="*/ 81 h 403"/>
                <a:gd name="T8" fmla="*/ 251 w 289"/>
                <a:gd name="T9" fmla="*/ 54 h 403"/>
                <a:gd name="T10" fmla="*/ 241 w 289"/>
                <a:gd name="T11" fmla="*/ 42 h 403"/>
                <a:gd name="T12" fmla="*/ 219 w 289"/>
                <a:gd name="T13" fmla="*/ 21 h 403"/>
                <a:gd name="T14" fmla="*/ 193 w 289"/>
                <a:gd name="T15" fmla="*/ 8 h 403"/>
                <a:gd name="T16" fmla="*/ 163 w 289"/>
                <a:gd name="T17" fmla="*/ 2 h 403"/>
                <a:gd name="T18" fmla="*/ 148 w 289"/>
                <a:gd name="T19" fmla="*/ 0 h 403"/>
                <a:gd name="T20" fmla="*/ 114 w 289"/>
                <a:gd name="T21" fmla="*/ 4 h 403"/>
                <a:gd name="T22" fmla="*/ 85 w 289"/>
                <a:gd name="T23" fmla="*/ 14 h 403"/>
                <a:gd name="T24" fmla="*/ 59 w 289"/>
                <a:gd name="T25" fmla="*/ 29 h 403"/>
                <a:gd name="T26" fmla="*/ 39 w 289"/>
                <a:gd name="T27" fmla="*/ 52 h 403"/>
                <a:gd name="T28" fmla="*/ 30 w 289"/>
                <a:gd name="T29" fmla="*/ 65 h 403"/>
                <a:gd name="T30" fmla="*/ 16 w 289"/>
                <a:gd name="T31" fmla="*/ 97 h 403"/>
                <a:gd name="T32" fmla="*/ 6 w 289"/>
                <a:gd name="T33" fmla="*/ 133 h 403"/>
                <a:gd name="T34" fmla="*/ 1 w 289"/>
                <a:gd name="T35" fmla="*/ 173 h 403"/>
                <a:gd name="T36" fmla="*/ 0 w 289"/>
                <a:gd name="T37" fmla="*/ 195 h 403"/>
                <a:gd name="T38" fmla="*/ 3 w 289"/>
                <a:gd name="T39" fmla="*/ 245 h 403"/>
                <a:gd name="T40" fmla="*/ 9 w 289"/>
                <a:gd name="T41" fmla="*/ 287 h 403"/>
                <a:gd name="T42" fmla="*/ 20 w 289"/>
                <a:gd name="T43" fmla="*/ 322 h 403"/>
                <a:gd name="T44" fmla="*/ 36 w 289"/>
                <a:gd name="T45" fmla="*/ 350 h 403"/>
                <a:gd name="T46" fmla="*/ 46 w 289"/>
                <a:gd name="T47" fmla="*/ 362 h 403"/>
                <a:gd name="T48" fmla="*/ 69 w 289"/>
                <a:gd name="T49" fmla="*/ 382 h 403"/>
                <a:gd name="T50" fmla="*/ 95 w 289"/>
                <a:gd name="T51" fmla="*/ 395 h 403"/>
                <a:gd name="T52" fmla="*/ 126 w 289"/>
                <a:gd name="T53" fmla="*/ 401 h 403"/>
                <a:gd name="T54" fmla="*/ 142 w 289"/>
                <a:gd name="T55" fmla="*/ 403 h 403"/>
                <a:gd name="T56" fmla="*/ 175 w 289"/>
                <a:gd name="T57" fmla="*/ 399 h 403"/>
                <a:gd name="T58" fmla="*/ 205 w 289"/>
                <a:gd name="T59" fmla="*/ 389 h 403"/>
                <a:gd name="T60" fmla="*/ 230 w 289"/>
                <a:gd name="T61" fmla="*/ 373 h 403"/>
                <a:gd name="T62" fmla="*/ 251 w 289"/>
                <a:gd name="T63" fmla="*/ 350 h 403"/>
                <a:gd name="T64" fmla="*/ 259 w 289"/>
                <a:gd name="T65" fmla="*/ 336 h 403"/>
                <a:gd name="T66" fmla="*/ 274 w 289"/>
                <a:gd name="T67" fmla="*/ 303 h 403"/>
                <a:gd name="T68" fmla="*/ 284 w 289"/>
                <a:gd name="T69" fmla="*/ 265 h 403"/>
                <a:gd name="T70" fmla="*/ 289 w 289"/>
                <a:gd name="T71" fmla="*/ 22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9" h="403">
                  <a:moveTo>
                    <a:pt x="289" y="195"/>
                  </a:moveTo>
                  <a:lnTo>
                    <a:pt x="289" y="195"/>
                  </a:lnTo>
                  <a:lnTo>
                    <a:pt x="289" y="173"/>
                  </a:lnTo>
                  <a:lnTo>
                    <a:pt x="287" y="152"/>
                  </a:lnTo>
                  <a:lnTo>
                    <a:pt x="284" y="133"/>
                  </a:lnTo>
                  <a:lnTo>
                    <a:pt x="279" y="114"/>
                  </a:lnTo>
                  <a:lnTo>
                    <a:pt x="274" y="98"/>
                  </a:lnTo>
                  <a:lnTo>
                    <a:pt x="267" y="81"/>
                  </a:lnTo>
                  <a:lnTo>
                    <a:pt x="259" y="67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1" y="42"/>
                  </a:lnTo>
                  <a:lnTo>
                    <a:pt x="230" y="31"/>
                  </a:lnTo>
                  <a:lnTo>
                    <a:pt x="219" y="21"/>
                  </a:lnTo>
                  <a:lnTo>
                    <a:pt x="206" y="14"/>
                  </a:lnTo>
                  <a:lnTo>
                    <a:pt x="193" y="8"/>
                  </a:lnTo>
                  <a:lnTo>
                    <a:pt x="179" y="4"/>
                  </a:lnTo>
                  <a:lnTo>
                    <a:pt x="163" y="2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30" y="2"/>
                  </a:lnTo>
                  <a:lnTo>
                    <a:pt x="114" y="4"/>
                  </a:lnTo>
                  <a:lnTo>
                    <a:pt x="99" y="8"/>
                  </a:lnTo>
                  <a:lnTo>
                    <a:pt x="85" y="14"/>
                  </a:lnTo>
                  <a:lnTo>
                    <a:pt x="71" y="20"/>
                  </a:lnTo>
                  <a:lnTo>
                    <a:pt x="59" y="29"/>
                  </a:lnTo>
                  <a:lnTo>
                    <a:pt x="48" y="4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0" y="65"/>
                  </a:lnTo>
                  <a:lnTo>
                    <a:pt x="22" y="80"/>
                  </a:lnTo>
                  <a:lnTo>
                    <a:pt x="16" y="97"/>
                  </a:lnTo>
                  <a:lnTo>
                    <a:pt x="10" y="114"/>
                  </a:lnTo>
                  <a:lnTo>
                    <a:pt x="6" y="133"/>
                  </a:lnTo>
                  <a:lnTo>
                    <a:pt x="3" y="152"/>
                  </a:lnTo>
                  <a:lnTo>
                    <a:pt x="1" y="17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221"/>
                  </a:lnTo>
                  <a:lnTo>
                    <a:pt x="3" y="245"/>
                  </a:lnTo>
                  <a:lnTo>
                    <a:pt x="6" y="267"/>
                  </a:lnTo>
                  <a:lnTo>
                    <a:pt x="9" y="287"/>
                  </a:lnTo>
                  <a:lnTo>
                    <a:pt x="15" y="305"/>
                  </a:lnTo>
                  <a:lnTo>
                    <a:pt x="20" y="322"/>
                  </a:lnTo>
                  <a:lnTo>
                    <a:pt x="28" y="337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46" y="362"/>
                  </a:lnTo>
                  <a:lnTo>
                    <a:pt x="57" y="373"/>
                  </a:lnTo>
                  <a:lnTo>
                    <a:pt x="69" y="382"/>
                  </a:lnTo>
                  <a:lnTo>
                    <a:pt x="81" y="389"/>
                  </a:lnTo>
                  <a:lnTo>
                    <a:pt x="95" y="395"/>
                  </a:lnTo>
                  <a:lnTo>
                    <a:pt x="110" y="399"/>
                  </a:lnTo>
                  <a:lnTo>
                    <a:pt x="126" y="401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60" y="401"/>
                  </a:lnTo>
                  <a:lnTo>
                    <a:pt x="175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8" y="382"/>
                  </a:lnTo>
                  <a:lnTo>
                    <a:pt x="230" y="373"/>
                  </a:lnTo>
                  <a:lnTo>
                    <a:pt x="241" y="362"/>
                  </a:lnTo>
                  <a:lnTo>
                    <a:pt x="251" y="350"/>
                  </a:lnTo>
                  <a:lnTo>
                    <a:pt x="251" y="350"/>
                  </a:lnTo>
                  <a:lnTo>
                    <a:pt x="259" y="336"/>
                  </a:lnTo>
                  <a:lnTo>
                    <a:pt x="267" y="321"/>
                  </a:lnTo>
                  <a:lnTo>
                    <a:pt x="274" y="303"/>
                  </a:lnTo>
                  <a:lnTo>
                    <a:pt x="279" y="285"/>
                  </a:lnTo>
                  <a:lnTo>
                    <a:pt x="284" y="265"/>
                  </a:lnTo>
                  <a:lnTo>
                    <a:pt x="287" y="243"/>
                  </a:lnTo>
                  <a:lnTo>
                    <a:pt x="289" y="220"/>
                  </a:lnTo>
                  <a:lnTo>
                    <a:pt x="289" y="1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6" name="Freeform 16"/>
            <p:cNvSpPr>
              <a:spLocks/>
            </p:cNvSpPr>
            <p:nvPr userDrawn="1"/>
          </p:nvSpPr>
          <p:spPr bwMode="auto">
            <a:xfrm>
              <a:off x="7704138" y="6296160"/>
              <a:ext cx="90488" cy="127000"/>
            </a:xfrm>
            <a:custGeom>
              <a:avLst/>
              <a:gdLst>
                <a:gd name="T0" fmla="*/ 287 w 287"/>
                <a:gd name="T1" fmla="*/ 205 h 402"/>
                <a:gd name="T2" fmla="*/ 285 w 287"/>
                <a:gd name="T3" fmla="*/ 159 h 402"/>
                <a:gd name="T4" fmla="*/ 278 w 287"/>
                <a:gd name="T5" fmla="*/ 117 h 402"/>
                <a:gd name="T6" fmla="*/ 266 w 287"/>
                <a:gd name="T7" fmla="*/ 82 h 402"/>
                <a:gd name="T8" fmla="*/ 250 w 287"/>
                <a:gd name="T9" fmla="*/ 54 h 402"/>
                <a:gd name="T10" fmla="*/ 240 w 287"/>
                <a:gd name="T11" fmla="*/ 41 h 402"/>
                <a:gd name="T12" fmla="*/ 216 w 287"/>
                <a:gd name="T13" fmla="*/ 21 h 402"/>
                <a:gd name="T14" fmla="*/ 190 w 287"/>
                <a:gd name="T15" fmla="*/ 8 h 402"/>
                <a:gd name="T16" fmla="*/ 158 w 287"/>
                <a:gd name="T17" fmla="*/ 1 h 402"/>
                <a:gd name="T18" fmla="*/ 141 w 287"/>
                <a:gd name="T19" fmla="*/ 0 h 402"/>
                <a:gd name="T20" fmla="*/ 109 w 287"/>
                <a:gd name="T21" fmla="*/ 4 h 402"/>
                <a:gd name="T22" fmla="*/ 81 w 287"/>
                <a:gd name="T23" fmla="*/ 13 h 402"/>
                <a:gd name="T24" fmla="*/ 55 w 287"/>
                <a:gd name="T25" fmla="*/ 30 h 402"/>
                <a:gd name="T26" fmla="*/ 35 w 287"/>
                <a:gd name="T27" fmla="*/ 54 h 402"/>
                <a:gd name="T28" fmla="*/ 26 w 287"/>
                <a:gd name="T29" fmla="*/ 66 h 402"/>
                <a:gd name="T30" fmla="*/ 13 w 287"/>
                <a:gd name="T31" fmla="*/ 98 h 402"/>
                <a:gd name="T32" fmla="*/ 4 w 287"/>
                <a:gd name="T33" fmla="*/ 135 h 402"/>
                <a:gd name="T34" fmla="*/ 0 w 287"/>
                <a:gd name="T35" fmla="*/ 179 h 402"/>
                <a:gd name="T36" fmla="*/ 0 w 287"/>
                <a:gd name="T37" fmla="*/ 205 h 402"/>
                <a:gd name="T38" fmla="*/ 2 w 287"/>
                <a:gd name="T39" fmla="*/ 251 h 402"/>
                <a:gd name="T40" fmla="*/ 8 w 287"/>
                <a:gd name="T41" fmla="*/ 289 h 402"/>
                <a:gd name="T42" fmla="*/ 20 w 287"/>
                <a:gd name="T43" fmla="*/ 323 h 402"/>
                <a:gd name="T44" fmla="*/ 37 w 287"/>
                <a:gd name="T45" fmla="*/ 349 h 402"/>
                <a:gd name="T46" fmla="*/ 48 w 287"/>
                <a:gd name="T47" fmla="*/ 362 h 402"/>
                <a:gd name="T48" fmla="*/ 71 w 287"/>
                <a:gd name="T49" fmla="*/ 382 h 402"/>
                <a:gd name="T50" fmla="*/ 98 w 287"/>
                <a:gd name="T51" fmla="*/ 395 h 402"/>
                <a:gd name="T52" fmla="*/ 129 w 287"/>
                <a:gd name="T53" fmla="*/ 401 h 402"/>
                <a:gd name="T54" fmla="*/ 146 w 287"/>
                <a:gd name="T55" fmla="*/ 402 h 402"/>
                <a:gd name="T56" fmla="*/ 177 w 287"/>
                <a:gd name="T57" fmla="*/ 399 h 402"/>
                <a:gd name="T58" fmla="*/ 205 w 287"/>
                <a:gd name="T59" fmla="*/ 389 h 402"/>
                <a:gd name="T60" fmla="*/ 229 w 287"/>
                <a:gd name="T61" fmla="*/ 373 h 402"/>
                <a:gd name="T62" fmla="*/ 250 w 287"/>
                <a:gd name="T63" fmla="*/ 349 h 402"/>
                <a:gd name="T64" fmla="*/ 259 w 287"/>
                <a:gd name="T65" fmla="*/ 336 h 402"/>
                <a:gd name="T66" fmla="*/ 273 w 287"/>
                <a:gd name="T67" fmla="*/ 304 h 402"/>
                <a:gd name="T68" fmla="*/ 283 w 287"/>
                <a:gd name="T69" fmla="*/ 268 h 402"/>
                <a:gd name="T70" fmla="*/ 287 w 287"/>
                <a:gd name="T71" fmla="*/ 228 h 402"/>
                <a:gd name="T72" fmla="*/ 287 w 287"/>
                <a:gd name="T73" fmla="*/ 20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7" h="402">
                  <a:moveTo>
                    <a:pt x="287" y="205"/>
                  </a:moveTo>
                  <a:lnTo>
                    <a:pt x="287" y="205"/>
                  </a:lnTo>
                  <a:lnTo>
                    <a:pt x="287" y="181"/>
                  </a:lnTo>
                  <a:lnTo>
                    <a:pt x="285" y="159"/>
                  </a:lnTo>
                  <a:lnTo>
                    <a:pt x="283" y="138"/>
                  </a:lnTo>
                  <a:lnTo>
                    <a:pt x="278" y="117"/>
                  </a:lnTo>
                  <a:lnTo>
                    <a:pt x="273" y="100"/>
                  </a:lnTo>
                  <a:lnTo>
                    <a:pt x="266" y="82"/>
                  </a:lnTo>
                  <a:lnTo>
                    <a:pt x="259" y="67"/>
                  </a:lnTo>
                  <a:lnTo>
                    <a:pt x="250" y="54"/>
                  </a:lnTo>
                  <a:lnTo>
                    <a:pt x="250" y="54"/>
                  </a:lnTo>
                  <a:lnTo>
                    <a:pt x="240" y="41"/>
                  </a:lnTo>
                  <a:lnTo>
                    <a:pt x="228" y="30"/>
                  </a:lnTo>
                  <a:lnTo>
                    <a:pt x="216" y="21"/>
                  </a:lnTo>
                  <a:lnTo>
                    <a:pt x="203" y="13"/>
                  </a:lnTo>
                  <a:lnTo>
                    <a:pt x="190" y="8"/>
                  </a:lnTo>
                  <a:lnTo>
                    <a:pt x="175" y="4"/>
                  </a:lnTo>
                  <a:lnTo>
                    <a:pt x="158" y="1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4" y="1"/>
                  </a:lnTo>
                  <a:lnTo>
                    <a:pt x="109" y="4"/>
                  </a:lnTo>
                  <a:lnTo>
                    <a:pt x="94" y="8"/>
                  </a:lnTo>
                  <a:lnTo>
                    <a:pt x="81" y="13"/>
                  </a:lnTo>
                  <a:lnTo>
                    <a:pt x="68" y="21"/>
                  </a:lnTo>
                  <a:lnTo>
                    <a:pt x="55" y="30"/>
                  </a:lnTo>
                  <a:lnTo>
                    <a:pt x="45" y="41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26" y="66"/>
                  </a:lnTo>
                  <a:lnTo>
                    <a:pt x="19" y="81"/>
                  </a:lnTo>
                  <a:lnTo>
                    <a:pt x="13" y="98"/>
                  </a:lnTo>
                  <a:lnTo>
                    <a:pt x="8" y="115"/>
                  </a:lnTo>
                  <a:lnTo>
                    <a:pt x="4" y="135"/>
                  </a:lnTo>
                  <a:lnTo>
                    <a:pt x="2" y="157"/>
                  </a:lnTo>
                  <a:lnTo>
                    <a:pt x="0" y="179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29"/>
                  </a:lnTo>
                  <a:lnTo>
                    <a:pt x="2" y="251"/>
                  </a:lnTo>
                  <a:lnTo>
                    <a:pt x="4" y="270"/>
                  </a:lnTo>
                  <a:lnTo>
                    <a:pt x="8" y="289"/>
                  </a:lnTo>
                  <a:lnTo>
                    <a:pt x="14" y="306"/>
                  </a:lnTo>
                  <a:lnTo>
                    <a:pt x="20" y="323"/>
                  </a:lnTo>
                  <a:lnTo>
                    <a:pt x="28" y="337"/>
                  </a:lnTo>
                  <a:lnTo>
                    <a:pt x="37" y="349"/>
                  </a:lnTo>
                  <a:lnTo>
                    <a:pt x="37" y="349"/>
                  </a:lnTo>
                  <a:lnTo>
                    <a:pt x="48" y="362"/>
                  </a:lnTo>
                  <a:lnTo>
                    <a:pt x="59" y="373"/>
                  </a:lnTo>
                  <a:lnTo>
                    <a:pt x="71" y="382"/>
                  </a:lnTo>
                  <a:lnTo>
                    <a:pt x="84" y="389"/>
                  </a:lnTo>
                  <a:lnTo>
                    <a:pt x="98" y="395"/>
                  </a:lnTo>
                  <a:lnTo>
                    <a:pt x="112" y="399"/>
                  </a:lnTo>
                  <a:lnTo>
                    <a:pt x="129" y="401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63" y="401"/>
                  </a:lnTo>
                  <a:lnTo>
                    <a:pt x="177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7" y="382"/>
                  </a:lnTo>
                  <a:lnTo>
                    <a:pt x="229" y="373"/>
                  </a:lnTo>
                  <a:lnTo>
                    <a:pt x="240" y="362"/>
                  </a:lnTo>
                  <a:lnTo>
                    <a:pt x="250" y="349"/>
                  </a:lnTo>
                  <a:lnTo>
                    <a:pt x="250" y="349"/>
                  </a:lnTo>
                  <a:lnTo>
                    <a:pt x="259" y="336"/>
                  </a:lnTo>
                  <a:lnTo>
                    <a:pt x="266" y="320"/>
                  </a:lnTo>
                  <a:lnTo>
                    <a:pt x="273" y="304"/>
                  </a:lnTo>
                  <a:lnTo>
                    <a:pt x="278" y="287"/>
                  </a:lnTo>
                  <a:lnTo>
                    <a:pt x="283" y="268"/>
                  </a:lnTo>
                  <a:lnTo>
                    <a:pt x="285" y="248"/>
                  </a:lnTo>
                  <a:lnTo>
                    <a:pt x="287" y="228"/>
                  </a:lnTo>
                  <a:lnTo>
                    <a:pt x="287" y="205"/>
                  </a:lnTo>
                  <a:lnTo>
                    <a:pt x="287" y="2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7" name="Freeform 17"/>
            <p:cNvSpPr>
              <a:spLocks/>
            </p:cNvSpPr>
            <p:nvPr userDrawn="1"/>
          </p:nvSpPr>
          <p:spPr bwMode="auto">
            <a:xfrm>
              <a:off x="7859713" y="6126297"/>
              <a:ext cx="201613" cy="344487"/>
            </a:xfrm>
            <a:custGeom>
              <a:avLst/>
              <a:gdLst>
                <a:gd name="T0" fmla="*/ 87 w 637"/>
                <a:gd name="T1" fmla="*/ 0 h 1082"/>
                <a:gd name="T2" fmla="*/ 113 w 637"/>
                <a:gd name="T3" fmla="*/ 4 h 1082"/>
                <a:gd name="T4" fmla="*/ 136 w 637"/>
                <a:gd name="T5" fmla="*/ 12 h 1082"/>
                <a:gd name="T6" fmla="*/ 155 w 637"/>
                <a:gd name="T7" fmla="*/ 25 h 1082"/>
                <a:gd name="T8" fmla="*/ 168 w 637"/>
                <a:gd name="T9" fmla="*/ 42 h 1082"/>
                <a:gd name="T10" fmla="*/ 174 w 637"/>
                <a:gd name="T11" fmla="*/ 61 h 1082"/>
                <a:gd name="T12" fmla="*/ 176 w 637"/>
                <a:gd name="T13" fmla="*/ 483 h 1082"/>
                <a:gd name="T14" fmla="*/ 200 w 637"/>
                <a:gd name="T15" fmla="*/ 450 h 1082"/>
                <a:gd name="T16" fmla="*/ 230 w 637"/>
                <a:gd name="T17" fmla="*/ 423 h 1082"/>
                <a:gd name="T18" fmla="*/ 254 w 637"/>
                <a:gd name="T19" fmla="*/ 408 h 1082"/>
                <a:gd name="T20" fmla="*/ 291 w 637"/>
                <a:gd name="T21" fmla="*/ 391 h 1082"/>
                <a:gd name="T22" fmla="*/ 334 w 637"/>
                <a:gd name="T23" fmla="*/ 384 h 1082"/>
                <a:gd name="T24" fmla="*/ 366 w 637"/>
                <a:gd name="T25" fmla="*/ 382 h 1082"/>
                <a:gd name="T26" fmla="*/ 410 w 637"/>
                <a:gd name="T27" fmla="*/ 385 h 1082"/>
                <a:gd name="T28" fmla="*/ 449 w 637"/>
                <a:gd name="T29" fmla="*/ 396 h 1082"/>
                <a:gd name="T30" fmla="*/ 486 w 637"/>
                <a:gd name="T31" fmla="*/ 413 h 1082"/>
                <a:gd name="T32" fmla="*/ 520 w 637"/>
                <a:gd name="T33" fmla="*/ 437 h 1082"/>
                <a:gd name="T34" fmla="*/ 551 w 637"/>
                <a:gd name="T35" fmla="*/ 469 h 1082"/>
                <a:gd name="T36" fmla="*/ 570 w 637"/>
                <a:gd name="T37" fmla="*/ 493 h 1082"/>
                <a:gd name="T38" fmla="*/ 594 w 637"/>
                <a:gd name="T39" fmla="*/ 533 h 1082"/>
                <a:gd name="T40" fmla="*/ 613 w 637"/>
                <a:gd name="T41" fmla="*/ 578 h 1082"/>
                <a:gd name="T42" fmla="*/ 626 w 637"/>
                <a:gd name="T43" fmla="*/ 626 h 1082"/>
                <a:gd name="T44" fmla="*/ 636 w 637"/>
                <a:gd name="T45" fmla="*/ 697 h 1082"/>
                <a:gd name="T46" fmla="*/ 636 w 637"/>
                <a:gd name="T47" fmla="*/ 774 h 1082"/>
                <a:gd name="T48" fmla="*/ 626 w 637"/>
                <a:gd name="T49" fmla="*/ 845 h 1082"/>
                <a:gd name="T50" fmla="*/ 613 w 637"/>
                <a:gd name="T51" fmla="*/ 894 h 1082"/>
                <a:gd name="T52" fmla="*/ 594 w 637"/>
                <a:gd name="T53" fmla="*/ 939 h 1082"/>
                <a:gd name="T54" fmla="*/ 570 w 637"/>
                <a:gd name="T55" fmla="*/ 979 h 1082"/>
                <a:gd name="T56" fmla="*/ 551 w 637"/>
                <a:gd name="T57" fmla="*/ 1003 h 1082"/>
                <a:gd name="T58" fmla="*/ 516 w 637"/>
                <a:gd name="T59" fmla="*/ 1033 h 1082"/>
                <a:gd name="T60" fmla="*/ 474 w 637"/>
                <a:gd name="T61" fmla="*/ 1055 h 1082"/>
                <a:gd name="T62" fmla="*/ 426 w 637"/>
                <a:gd name="T63" fmla="*/ 1070 h 1082"/>
                <a:gd name="T64" fmla="*/ 363 w 637"/>
                <a:gd name="T65" fmla="*/ 1081 h 1082"/>
                <a:gd name="T66" fmla="*/ 331 w 637"/>
                <a:gd name="T67" fmla="*/ 1082 h 1082"/>
                <a:gd name="T68" fmla="*/ 243 w 637"/>
                <a:gd name="T69" fmla="*/ 1075 h 1082"/>
                <a:gd name="T70" fmla="*/ 196 w 637"/>
                <a:gd name="T71" fmla="*/ 1063 h 1082"/>
                <a:gd name="T72" fmla="*/ 154 w 637"/>
                <a:gd name="T73" fmla="*/ 1046 h 1082"/>
                <a:gd name="T74" fmla="*/ 115 w 637"/>
                <a:gd name="T75" fmla="*/ 1024 h 1082"/>
                <a:gd name="T76" fmla="*/ 82 w 637"/>
                <a:gd name="T77" fmla="*/ 996 h 1082"/>
                <a:gd name="T78" fmla="*/ 54 w 637"/>
                <a:gd name="T79" fmla="*/ 963 h 1082"/>
                <a:gd name="T80" fmla="*/ 31 w 637"/>
                <a:gd name="T81" fmla="*/ 925 h 1082"/>
                <a:gd name="T82" fmla="*/ 15 w 637"/>
                <a:gd name="T83" fmla="*/ 881 h 1082"/>
                <a:gd name="T84" fmla="*/ 5 w 637"/>
                <a:gd name="T85" fmla="*/ 831 h 1082"/>
                <a:gd name="T86" fmla="*/ 2 w 637"/>
                <a:gd name="T87" fmla="*/ 776 h 1082"/>
                <a:gd name="T88" fmla="*/ 0 w 637"/>
                <a:gd name="T89" fmla="*/ 68 h 1082"/>
                <a:gd name="T90" fmla="*/ 2 w 637"/>
                <a:gd name="T91" fmla="*/ 54 h 1082"/>
                <a:gd name="T92" fmla="*/ 10 w 637"/>
                <a:gd name="T93" fmla="*/ 35 h 1082"/>
                <a:gd name="T94" fmla="*/ 25 w 637"/>
                <a:gd name="T95" fmla="*/ 20 h 1082"/>
                <a:gd name="T96" fmla="*/ 45 w 637"/>
                <a:gd name="T97" fmla="*/ 9 h 1082"/>
                <a:gd name="T98" fmla="*/ 70 w 637"/>
                <a:gd name="T99" fmla="*/ 1 h 1082"/>
                <a:gd name="T100" fmla="*/ 87 w 637"/>
                <a:gd name="T101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7" h="1082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1" y="6"/>
                  </a:lnTo>
                  <a:lnTo>
                    <a:pt x="129" y="9"/>
                  </a:lnTo>
                  <a:lnTo>
                    <a:pt x="136" y="12"/>
                  </a:lnTo>
                  <a:lnTo>
                    <a:pt x="143" y="16"/>
                  </a:lnTo>
                  <a:lnTo>
                    <a:pt x="149" y="20"/>
                  </a:lnTo>
                  <a:lnTo>
                    <a:pt x="155" y="25"/>
                  </a:lnTo>
                  <a:lnTo>
                    <a:pt x="160" y="30"/>
                  </a:lnTo>
                  <a:lnTo>
                    <a:pt x="165" y="35"/>
                  </a:lnTo>
                  <a:lnTo>
                    <a:pt x="168" y="42"/>
                  </a:lnTo>
                  <a:lnTo>
                    <a:pt x="171" y="48"/>
                  </a:lnTo>
                  <a:lnTo>
                    <a:pt x="173" y="54"/>
                  </a:lnTo>
                  <a:lnTo>
                    <a:pt x="174" y="61"/>
                  </a:lnTo>
                  <a:lnTo>
                    <a:pt x="176" y="68"/>
                  </a:lnTo>
                  <a:lnTo>
                    <a:pt x="176" y="483"/>
                  </a:lnTo>
                  <a:lnTo>
                    <a:pt x="176" y="483"/>
                  </a:lnTo>
                  <a:lnTo>
                    <a:pt x="182" y="472"/>
                  </a:lnTo>
                  <a:lnTo>
                    <a:pt x="191" y="461"/>
                  </a:lnTo>
                  <a:lnTo>
                    <a:pt x="200" y="450"/>
                  </a:lnTo>
                  <a:lnTo>
                    <a:pt x="208" y="441"/>
                  </a:lnTo>
                  <a:lnTo>
                    <a:pt x="219" y="432"/>
                  </a:lnTo>
                  <a:lnTo>
                    <a:pt x="230" y="423"/>
                  </a:lnTo>
                  <a:lnTo>
                    <a:pt x="242" y="415"/>
                  </a:lnTo>
                  <a:lnTo>
                    <a:pt x="254" y="408"/>
                  </a:lnTo>
                  <a:lnTo>
                    <a:pt x="254" y="408"/>
                  </a:lnTo>
                  <a:lnTo>
                    <a:pt x="266" y="401"/>
                  </a:lnTo>
                  <a:lnTo>
                    <a:pt x="278" y="396"/>
                  </a:lnTo>
                  <a:lnTo>
                    <a:pt x="291" y="391"/>
                  </a:lnTo>
                  <a:lnTo>
                    <a:pt x="306" y="388"/>
                  </a:lnTo>
                  <a:lnTo>
                    <a:pt x="320" y="386"/>
                  </a:lnTo>
                  <a:lnTo>
                    <a:pt x="334" y="384"/>
                  </a:lnTo>
                  <a:lnTo>
                    <a:pt x="349" y="383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81" y="383"/>
                  </a:lnTo>
                  <a:lnTo>
                    <a:pt x="395" y="384"/>
                  </a:lnTo>
                  <a:lnTo>
                    <a:pt x="410" y="385"/>
                  </a:lnTo>
                  <a:lnTo>
                    <a:pt x="423" y="388"/>
                  </a:lnTo>
                  <a:lnTo>
                    <a:pt x="436" y="391"/>
                  </a:lnTo>
                  <a:lnTo>
                    <a:pt x="449" y="396"/>
                  </a:lnTo>
                  <a:lnTo>
                    <a:pt x="462" y="401"/>
                  </a:lnTo>
                  <a:lnTo>
                    <a:pt x="474" y="407"/>
                  </a:lnTo>
                  <a:lnTo>
                    <a:pt x="486" y="413"/>
                  </a:lnTo>
                  <a:lnTo>
                    <a:pt x="498" y="421"/>
                  </a:lnTo>
                  <a:lnTo>
                    <a:pt x="509" y="429"/>
                  </a:lnTo>
                  <a:lnTo>
                    <a:pt x="520" y="437"/>
                  </a:lnTo>
                  <a:lnTo>
                    <a:pt x="531" y="447"/>
                  </a:lnTo>
                  <a:lnTo>
                    <a:pt x="541" y="458"/>
                  </a:lnTo>
                  <a:lnTo>
                    <a:pt x="551" y="469"/>
                  </a:lnTo>
                  <a:lnTo>
                    <a:pt x="560" y="481"/>
                  </a:lnTo>
                  <a:lnTo>
                    <a:pt x="560" y="481"/>
                  </a:lnTo>
                  <a:lnTo>
                    <a:pt x="570" y="493"/>
                  </a:lnTo>
                  <a:lnTo>
                    <a:pt x="579" y="506"/>
                  </a:lnTo>
                  <a:lnTo>
                    <a:pt x="587" y="519"/>
                  </a:lnTo>
                  <a:lnTo>
                    <a:pt x="594" y="533"/>
                  </a:lnTo>
                  <a:lnTo>
                    <a:pt x="601" y="548"/>
                  </a:lnTo>
                  <a:lnTo>
                    <a:pt x="607" y="563"/>
                  </a:lnTo>
                  <a:lnTo>
                    <a:pt x="613" y="578"/>
                  </a:lnTo>
                  <a:lnTo>
                    <a:pt x="617" y="594"/>
                  </a:lnTo>
                  <a:lnTo>
                    <a:pt x="622" y="610"/>
                  </a:lnTo>
                  <a:lnTo>
                    <a:pt x="626" y="626"/>
                  </a:lnTo>
                  <a:lnTo>
                    <a:pt x="629" y="644"/>
                  </a:lnTo>
                  <a:lnTo>
                    <a:pt x="631" y="661"/>
                  </a:lnTo>
                  <a:lnTo>
                    <a:pt x="636" y="697"/>
                  </a:lnTo>
                  <a:lnTo>
                    <a:pt x="637" y="736"/>
                  </a:lnTo>
                  <a:lnTo>
                    <a:pt x="637" y="736"/>
                  </a:lnTo>
                  <a:lnTo>
                    <a:pt x="636" y="774"/>
                  </a:lnTo>
                  <a:lnTo>
                    <a:pt x="631" y="811"/>
                  </a:lnTo>
                  <a:lnTo>
                    <a:pt x="629" y="828"/>
                  </a:lnTo>
                  <a:lnTo>
                    <a:pt x="626" y="845"/>
                  </a:lnTo>
                  <a:lnTo>
                    <a:pt x="622" y="862"/>
                  </a:lnTo>
                  <a:lnTo>
                    <a:pt x="617" y="879"/>
                  </a:lnTo>
                  <a:lnTo>
                    <a:pt x="613" y="894"/>
                  </a:lnTo>
                  <a:lnTo>
                    <a:pt x="607" y="909"/>
                  </a:lnTo>
                  <a:lnTo>
                    <a:pt x="601" y="925"/>
                  </a:lnTo>
                  <a:lnTo>
                    <a:pt x="594" y="939"/>
                  </a:lnTo>
                  <a:lnTo>
                    <a:pt x="587" y="952"/>
                  </a:lnTo>
                  <a:lnTo>
                    <a:pt x="579" y="966"/>
                  </a:lnTo>
                  <a:lnTo>
                    <a:pt x="570" y="979"/>
                  </a:lnTo>
                  <a:lnTo>
                    <a:pt x="560" y="991"/>
                  </a:lnTo>
                  <a:lnTo>
                    <a:pt x="560" y="991"/>
                  </a:lnTo>
                  <a:lnTo>
                    <a:pt x="551" y="1003"/>
                  </a:lnTo>
                  <a:lnTo>
                    <a:pt x="540" y="1014"/>
                  </a:lnTo>
                  <a:lnTo>
                    <a:pt x="529" y="1024"/>
                  </a:lnTo>
                  <a:lnTo>
                    <a:pt x="516" y="1033"/>
                  </a:lnTo>
                  <a:lnTo>
                    <a:pt x="502" y="1042"/>
                  </a:lnTo>
                  <a:lnTo>
                    <a:pt x="488" y="1048"/>
                  </a:lnTo>
                  <a:lnTo>
                    <a:pt x="474" y="1055"/>
                  </a:lnTo>
                  <a:lnTo>
                    <a:pt x="458" y="1061"/>
                  </a:lnTo>
                  <a:lnTo>
                    <a:pt x="458" y="1061"/>
                  </a:lnTo>
                  <a:lnTo>
                    <a:pt x="426" y="1070"/>
                  </a:lnTo>
                  <a:lnTo>
                    <a:pt x="394" y="1078"/>
                  </a:lnTo>
                  <a:lnTo>
                    <a:pt x="378" y="1080"/>
                  </a:lnTo>
                  <a:lnTo>
                    <a:pt x="363" y="1081"/>
                  </a:lnTo>
                  <a:lnTo>
                    <a:pt x="346" y="1082"/>
                  </a:lnTo>
                  <a:lnTo>
                    <a:pt x="331" y="1082"/>
                  </a:lnTo>
                  <a:lnTo>
                    <a:pt x="331" y="1082"/>
                  </a:lnTo>
                  <a:lnTo>
                    <a:pt x="295" y="1081"/>
                  </a:lnTo>
                  <a:lnTo>
                    <a:pt x="260" y="1078"/>
                  </a:lnTo>
                  <a:lnTo>
                    <a:pt x="243" y="1075"/>
                  </a:lnTo>
                  <a:lnTo>
                    <a:pt x="227" y="1072"/>
                  </a:lnTo>
                  <a:lnTo>
                    <a:pt x="212" y="1068"/>
                  </a:lnTo>
                  <a:lnTo>
                    <a:pt x="196" y="1063"/>
                  </a:lnTo>
                  <a:lnTo>
                    <a:pt x="181" y="1058"/>
                  </a:lnTo>
                  <a:lnTo>
                    <a:pt x="167" y="1052"/>
                  </a:lnTo>
                  <a:lnTo>
                    <a:pt x="154" y="1046"/>
                  </a:lnTo>
                  <a:lnTo>
                    <a:pt x="141" y="1039"/>
                  </a:lnTo>
                  <a:lnTo>
                    <a:pt x="127" y="1032"/>
                  </a:lnTo>
                  <a:lnTo>
                    <a:pt x="115" y="1024"/>
                  </a:lnTo>
                  <a:lnTo>
                    <a:pt x="103" y="1015"/>
                  </a:lnTo>
                  <a:lnTo>
                    <a:pt x="92" y="1006"/>
                  </a:lnTo>
                  <a:lnTo>
                    <a:pt x="82" y="996"/>
                  </a:lnTo>
                  <a:lnTo>
                    <a:pt x="72" y="986"/>
                  </a:lnTo>
                  <a:lnTo>
                    <a:pt x="63" y="975"/>
                  </a:lnTo>
                  <a:lnTo>
                    <a:pt x="54" y="963"/>
                  </a:lnTo>
                  <a:lnTo>
                    <a:pt x="45" y="951"/>
                  </a:lnTo>
                  <a:lnTo>
                    <a:pt x="38" y="938"/>
                  </a:lnTo>
                  <a:lnTo>
                    <a:pt x="31" y="925"/>
                  </a:lnTo>
                  <a:lnTo>
                    <a:pt x="26" y="910"/>
                  </a:lnTo>
                  <a:lnTo>
                    <a:pt x="20" y="895"/>
                  </a:lnTo>
                  <a:lnTo>
                    <a:pt x="15" y="881"/>
                  </a:lnTo>
                  <a:lnTo>
                    <a:pt x="10" y="865"/>
                  </a:lnTo>
                  <a:lnTo>
                    <a:pt x="7" y="848"/>
                  </a:lnTo>
                  <a:lnTo>
                    <a:pt x="5" y="831"/>
                  </a:lnTo>
                  <a:lnTo>
                    <a:pt x="3" y="813"/>
                  </a:lnTo>
                  <a:lnTo>
                    <a:pt x="2" y="796"/>
                  </a:lnTo>
                  <a:lnTo>
                    <a:pt x="2" y="776"/>
                  </a:lnTo>
                  <a:lnTo>
                    <a:pt x="2" y="776"/>
                  </a:lnTo>
                  <a:lnTo>
                    <a:pt x="1" y="42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2" y="54"/>
                  </a:lnTo>
                  <a:lnTo>
                    <a:pt x="3" y="48"/>
                  </a:lnTo>
                  <a:lnTo>
                    <a:pt x="6" y="42"/>
                  </a:lnTo>
                  <a:lnTo>
                    <a:pt x="10" y="35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25" y="20"/>
                  </a:lnTo>
                  <a:lnTo>
                    <a:pt x="31" y="16"/>
                  </a:lnTo>
                  <a:lnTo>
                    <a:pt x="38" y="12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1" y="4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" name="Freeform 18"/>
            <p:cNvSpPr>
              <a:spLocks/>
            </p:cNvSpPr>
            <p:nvPr userDrawn="1"/>
          </p:nvSpPr>
          <p:spPr bwMode="auto">
            <a:xfrm>
              <a:off x="7648575" y="6248535"/>
              <a:ext cx="201613" cy="296862"/>
            </a:xfrm>
            <a:custGeom>
              <a:avLst/>
              <a:gdLst>
                <a:gd name="T0" fmla="*/ 172 w 635"/>
                <a:gd name="T1" fmla="*/ 858 h 936"/>
                <a:gd name="T2" fmla="*/ 166 w 635"/>
                <a:gd name="T3" fmla="*/ 882 h 936"/>
                <a:gd name="T4" fmla="*/ 153 w 635"/>
                <a:gd name="T5" fmla="*/ 903 h 936"/>
                <a:gd name="T6" fmla="*/ 141 w 635"/>
                <a:gd name="T7" fmla="*/ 916 h 936"/>
                <a:gd name="T8" fmla="*/ 119 w 635"/>
                <a:gd name="T9" fmla="*/ 929 h 936"/>
                <a:gd name="T10" fmla="*/ 95 w 635"/>
                <a:gd name="T11" fmla="*/ 935 h 936"/>
                <a:gd name="T12" fmla="*/ 0 w 635"/>
                <a:gd name="T13" fmla="*/ 306 h 936"/>
                <a:gd name="T14" fmla="*/ 2 w 635"/>
                <a:gd name="T15" fmla="*/ 269 h 936"/>
                <a:gd name="T16" fmla="*/ 10 w 635"/>
                <a:gd name="T17" fmla="*/ 218 h 936"/>
                <a:gd name="T18" fmla="*/ 24 w 635"/>
                <a:gd name="T19" fmla="*/ 173 h 936"/>
                <a:gd name="T20" fmla="*/ 45 w 635"/>
                <a:gd name="T21" fmla="*/ 133 h 936"/>
                <a:gd name="T22" fmla="*/ 71 w 635"/>
                <a:gd name="T23" fmla="*/ 98 h 936"/>
                <a:gd name="T24" fmla="*/ 103 w 635"/>
                <a:gd name="T25" fmla="*/ 68 h 936"/>
                <a:gd name="T26" fmla="*/ 140 w 635"/>
                <a:gd name="T27" fmla="*/ 43 h 936"/>
                <a:gd name="T28" fmla="*/ 180 w 635"/>
                <a:gd name="T29" fmla="*/ 25 h 936"/>
                <a:gd name="T30" fmla="*/ 226 w 635"/>
                <a:gd name="T31" fmla="*/ 11 h 936"/>
                <a:gd name="T32" fmla="*/ 293 w 635"/>
                <a:gd name="T33" fmla="*/ 1 h 936"/>
                <a:gd name="T34" fmla="*/ 345 w 635"/>
                <a:gd name="T35" fmla="*/ 1 h 936"/>
                <a:gd name="T36" fmla="*/ 392 w 635"/>
                <a:gd name="T37" fmla="*/ 6 h 936"/>
                <a:gd name="T38" fmla="*/ 441 w 635"/>
                <a:gd name="T39" fmla="*/ 18 h 936"/>
                <a:gd name="T40" fmla="*/ 472 w 635"/>
                <a:gd name="T41" fmla="*/ 30 h 936"/>
                <a:gd name="T42" fmla="*/ 515 w 635"/>
                <a:gd name="T43" fmla="*/ 53 h 936"/>
                <a:gd name="T44" fmla="*/ 550 w 635"/>
                <a:gd name="T45" fmla="*/ 83 h 936"/>
                <a:gd name="T46" fmla="*/ 568 w 635"/>
                <a:gd name="T47" fmla="*/ 106 h 936"/>
                <a:gd name="T48" fmla="*/ 593 w 635"/>
                <a:gd name="T49" fmla="*/ 146 h 936"/>
                <a:gd name="T50" fmla="*/ 611 w 635"/>
                <a:gd name="T51" fmla="*/ 191 h 936"/>
                <a:gd name="T52" fmla="*/ 624 w 635"/>
                <a:gd name="T53" fmla="*/ 239 h 936"/>
                <a:gd name="T54" fmla="*/ 634 w 635"/>
                <a:gd name="T55" fmla="*/ 309 h 936"/>
                <a:gd name="T56" fmla="*/ 634 w 635"/>
                <a:gd name="T57" fmla="*/ 385 h 936"/>
                <a:gd name="T58" fmla="*/ 624 w 635"/>
                <a:gd name="T59" fmla="*/ 457 h 936"/>
                <a:gd name="T60" fmla="*/ 611 w 635"/>
                <a:gd name="T61" fmla="*/ 507 h 936"/>
                <a:gd name="T62" fmla="*/ 593 w 635"/>
                <a:gd name="T63" fmla="*/ 551 h 936"/>
                <a:gd name="T64" fmla="*/ 568 w 635"/>
                <a:gd name="T65" fmla="*/ 592 h 936"/>
                <a:gd name="T66" fmla="*/ 550 w 635"/>
                <a:gd name="T67" fmla="*/ 616 h 936"/>
                <a:gd name="T68" fmla="*/ 518 w 635"/>
                <a:gd name="T69" fmla="*/ 646 h 936"/>
                <a:gd name="T70" fmla="*/ 484 w 635"/>
                <a:gd name="T71" fmla="*/ 670 h 936"/>
                <a:gd name="T72" fmla="*/ 448 w 635"/>
                <a:gd name="T73" fmla="*/ 687 h 936"/>
                <a:gd name="T74" fmla="*/ 408 w 635"/>
                <a:gd name="T75" fmla="*/ 697 h 936"/>
                <a:gd name="T76" fmla="*/ 365 w 635"/>
                <a:gd name="T77" fmla="*/ 700 h 936"/>
                <a:gd name="T78" fmla="*/ 333 w 635"/>
                <a:gd name="T79" fmla="*/ 699 h 936"/>
                <a:gd name="T80" fmla="*/ 292 w 635"/>
                <a:gd name="T81" fmla="*/ 691 h 936"/>
                <a:gd name="T82" fmla="*/ 254 w 635"/>
                <a:gd name="T83" fmla="*/ 678 h 936"/>
                <a:gd name="T84" fmla="*/ 230 w 635"/>
                <a:gd name="T85" fmla="*/ 663 h 936"/>
                <a:gd name="T86" fmla="*/ 198 w 635"/>
                <a:gd name="T87" fmla="*/ 636 h 936"/>
                <a:gd name="T88" fmla="*/ 173 w 635"/>
                <a:gd name="T89" fmla="*/ 59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5" h="936">
                  <a:moveTo>
                    <a:pt x="173" y="850"/>
                  </a:moveTo>
                  <a:lnTo>
                    <a:pt x="173" y="850"/>
                  </a:lnTo>
                  <a:lnTo>
                    <a:pt x="172" y="858"/>
                  </a:lnTo>
                  <a:lnTo>
                    <a:pt x="171" y="867"/>
                  </a:lnTo>
                  <a:lnTo>
                    <a:pt x="168" y="875"/>
                  </a:lnTo>
                  <a:lnTo>
                    <a:pt x="166" y="882"/>
                  </a:lnTo>
                  <a:lnTo>
                    <a:pt x="163" y="890"/>
                  </a:lnTo>
                  <a:lnTo>
                    <a:pt x="159" y="897"/>
                  </a:lnTo>
                  <a:lnTo>
                    <a:pt x="153" y="903"/>
                  </a:lnTo>
                  <a:lnTo>
                    <a:pt x="148" y="910"/>
                  </a:lnTo>
                  <a:lnTo>
                    <a:pt x="148" y="910"/>
                  </a:lnTo>
                  <a:lnTo>
                    <a:pt x="141" y="916"/>
                  </a:lnTo>
                  <a:lnTo>
                    <a:pt x="133" y="922"/>
                  </a:lnTo>
                  <a:lnTo>
                    <a:pt x="127" y="925"/>
                  </a:lnTo>
                  <a:lnTo>
                    <a:pt x="119" y="929"/>
                  </a:lnTo>
                  <a:lnTo>
                    <a:pt x="112" y="932"/>
                  </a:lnTo>
                  <a:lnTo>
                    <a:pt x="104" y="934"/>
                  </a:lnTo>
                  <a:lnTo>
                    <a:pt x="95" y="935"/>
                  </a:lnTo>
                  <a:lnTo>
                    <a:pt x="86" y="936"/>
                  </a:lnTo>
                  <a:lnTo>
                    <a:pt x="0" y="93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7"/>
                  </a:lnTo>
                  <a:lnTo>
                    <a:pt x="2" y="269"/>
                  </a:lnTo>
                  <a:lnTo>
                    <a:pt x="3" y="252"/>
                  </a:lnTo>
                  <a:lnTo>
                    <a:pt x="7" y="235"/>
                  </a:lnTo>
                  <a:lnTo>
                    <a:pt x="10" y="218"/>
                  </a:lnTo>
                  <a:lnTo>
                    <a:pt x="14" y="203"/>
                  </a:lnTo>
                  <a:lnTo>
                    <a:pt x="19" y="188"/>
                  </a:lnTo>
                  <a:lnTo>
                    <a:pt x="24" y="173"/>
                  </a:lnTo>
                  <a:lnTo>
                    <a:pt x="31" y="159"/>
                  </a:lnTo>
                  <a:lnTo>
                    <a:pt x="37" y="146"/>
                  </a:lnTo>
                  <a:lnTo>
                    <a:pt x="45" y="133"/>
                  </a:lnTo>
                  <a:lnTo>
                    <a:pt x="54" y="121"/>
                  </a:lnTo>
                  <a:lnTo>
                    <a:pt x="62" y="109"/>
                  </a:lnTo>
                  <a:lnTo>
                    <a:pt x="71" y="98"/>
                  </a:lnTo>
                  <a:lnTo>
                    <a:pt x="81" y="87"/>
                  </a:lnTo>
                  <a:lnTo>
                    <a:pt x="92" y="77"/>
                  </a:lnTo>
                  <a:lnTo>
                    <a:pt x="103" y="68"/>
                  </a:lnTo>
                  <a:lnTo>
                    <a:pt x="115" y="60"/>
                  </a:lnTo>
                  <a:lnTo>
                    <a:pt x="127" y="51"/>
                  </a:lnTo>
                  <a:lnTo>
                    <a:pt x="140" y="43"/>
                  </a:lnTo>
                  <a:lnTo>
                    <a:pt x="153" y="37"/>
                  </a:lnTo>
                  <a:lnTo>
                    <a:pt x="166" y="30"/>
                  </a:lnTo>
                  <a:lnTo>
                    <a:pt x="180" y="25"/>
                  </a:lnTo>
                  <a:lnTo>
                    <a:pt x="196" y="19"/>
                  </a:lnTo>
                  <a:lnTo>
                    <a:pt x="211" y="15"/>
                  </a:lnTo>
                  <a:lnTo>
                    <a:pt x="226" y="11"/>
                  </a:lnTo>
                  <a:lnTo>
                    <a:pt x="243" y="7"/>
                  </a:lnTo>
                  <a:lnTo>
                    <a:pt x="259" y="5"/>
                  </a:lnTo>
                  <a:lnTo>
                    <a:pt x="293" y="1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45" y="1"/>
                  </a:lnTo>
                  <a:lnTo>
                    <a:pt x="361" y="2"/>
                  </a:lnTo>
                  <a:lnTo>
                    <a:pt x="377" y="3"/>
                  </a:lnTo>
                  <a:lnTo>
                    <a:pt x="392" y="6"/>
                  </a:lnTo>
                  <a:lnTo>
                    <a:pt x="409" y="9"/>
                  </a:lnTo>
                  <a:lnTo>
                    <a:pt x="424" y="14"/>
                  </a:lnTo>
                  <a:lnTo>
                    <a:pt x="441" y="18"/>
                  </a:lnTo>
                  <a:lnTo>
                    <a:pt x="457" y="24"/>
                  </a:lnTo>
                  <a:lnTo>
                    <a:pt x="457" y="24"/>
                  </a:lnTo>
                  <a:lnTo>
                    <a:pt x="472" y="30"/>
                  </a:lnTo>
                  <a:lnTo>
                    <a:pt x="488" y="38"/>
                  </a:lnTo>
                  <a:lnTo>
                    <a:pt x="502" y="45"/>
                  </a:lnTo>
                  <a:lnTo>
                    <a:pt x="515" y="53"/>
                  </a:lnTo>
                  <a:lnTo>
                    <a:pt x="527" y="63"/>
                  </a:lnTo>
                  <a:lnTo>
                    <a:pt x="539" y="72"/>
                  </a:lnTo>
                  <a:lnTo>
                    <a:pt x="550" y="83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68" y="106"/>
                  </a:lnTo>
                  <a:lnTo>
                    <a:pt x="577" y="119"/>
                  </a:lnTo>
                  <a:lnTo>
                    <a:pt x="585" y="133"/>
                  </a:lnTo>
                  <a:lnTo>
                    <a:pt x="593" y="146"/>
                  </a:lnTo>
                  <a:lnTo>
                    <a:pt x="599" y="160"/>
                  </a:lnTo>
                  <a:lnTo>
                    <a:pt x="606" y="176"/>
                  </a:lnTo>
                  <a:lnTo>
                    <a:pt x="611" y="191"/>
                  </a:lnTo>
                  <a:lnTo>
                    <a:pt x="617" y="206"/>
                  </a:lnTo>
                  <a:lnTo>
                    <a:pt x="621" y="223"/>
                  </a:lnTo>
                  <a:lnTo>
                    <a:pt x="624" y="239"/>
                  </a:lnTo>
                  <a:lnTo>
                    <a:pt x="627" y="255"/>
                  </a:lnTo>
                  <a:lnTo>
                    <a:pt x="631" y="273"/>
                  </a:lnTo>
                  <a:lnTo>
                    <a:pt x="634" y="309"/>
                  </a:lnTo>
                  <a:lnTo>
                    <a:pt x="635" y="346"/>
                  </a:lnTo>
                  <a:lnTo>
                    <a:pt x="635" y="346"/>
                  </a:lnTo>
                  <a:lnTo>
                    <a:pt x="634" y="385"/>
                  </a:lnTo>
                  <a:lnTo>
                    <a:pt x="631" y="422"/>
                  </a:lnTo>
                  <a:lnTo>
                    <a:pt x="627" y="440"/>
                  </a:lnTo>
                  <a:lnTo>
                    <a:pt x="624" y="457"/>
                  </a:lnTo>
                  <a:lnTo>
                    <a:pt x="621" y="474"/>
                  </a:lnTo>
                  <a:lnTo>
                    <a:pt x="617" y="490"/>
                  </a:lnTo>
                  <a:lnTo>
                    <a:pt x="611" y="507"/>
                  </a:lnTo>
                  <a:lnTo>
                    <a:pt x="606" y="522"/>
                  </a:lnTo>
                  <a:lnTo>
                    <a:pt x="599" y="537"/>
                  </a:lnTo>
                  <a:lnTo>
                    <a:pt x="593" y="551"/>
                  </a:lnTo>
                  <a:lnTo>
                    <a:pt x="585" y="566"/>
                  </a:lnTo>
                  <a:lnTo>
                    <a:pt x="577" y="579"/>
                  </a:lnTo>
                  <a:lnTo>
                    <a:pt x="568" y="592"/>
                  </a:lnTo>
                  <a:lnTo>
                    <a:pt x="560" y="604"/>
                  </a:lnTo>
                  <a:lnTo>
                    <a:pt x="560" y="604"/>
                  </a:lnTo>
                  <a:lnTo>
                    <a:pt x="550" y="616"/>
                  </a:lnTo>
                  <a:lnTo>
                    <a:pt x="540" y="627"/>
                  </a:lnTo>
                  <a:lnTo>
                    <a:pt x="529" y="637"/>
                  </a:lnTo>
                  <a:lnTo>
                    <a:pt x="518" y="646"/>
                  </a:lnTo>
                  <a:lnTo>
                    <a:pt x="507" y="655"/>
                  </a:lnTo>
                  <a:lnTo>
                    <a:pt x="496" y="663"/>
                  </a:lnTo>
                  <a:lnTo>
                    <a:pt x="484" y="670"/>
                  </a:lnTo>
                  <a:lnTo>
                    <a:pt x="472" y="676"/>
                  </a:lnTo>
                  <a:lnTo>
                    <a:pt x="460" y="683"/>
                  </a:lnTo>
                  <a:lnTo>
                    <a:pt x="448" y="687"/>
                  </a:lnTo>
                  <a:lnTo>
                    <a:pt x="435" y="691"/>
                  </a:lnTo>
                  <a:lnTo>
                    <a:pt x="421" y="695"/>
                  </a:lnTo>
                  <a:lnTo>
                    <a:pt x="408" y="697"/>
                  </a:lnTo>
                  <a:lnTo>
                    <a:pt x="394" y="699"/>
                  </a:lnTo>
                  <a:lnTo>
                    <a:pt x="379" y="700"/>
                  </a:lnTo>
                  <a:lnTo>
                    <a:pt x="365" y="700"/>
                  </a:lnTo>
                  <a:lnTo>
                    <a:pt x="365" y="700"/>
                  </a:lnTo>
                  <a:lnTo>
                    <a:pt x="349" y="700"/>
                  </a:lnTo>
                  <a:lnTo>
                    <a:pt x="333" y="699"/>
                  </a:lnTo>
                  <a:lnTo>
                    <a:pt x="319" y="698"/>
                  </a:lnTo>
                  <a:lnTo>
                    <a:pt x="305" y="695"/>
                  </a:lnTo>
                  <a:lnTo>
                    <a:pt x="292" y="691"/>
                  </a:lnTo>
                  <a:lnTo>
                    <a:pt x="278" y="688"/>
                  </a:lnTo>
                  <a:lnTo>
                    <a:pt x="266" y="683"/>
                  </a:lnTo>
                  <a:lnTo>
                    <a:pt x="254" y="678"/>
                  </a:lnTo>
                  <a:lnTo>
                    <a:pt x="254" y="678"/>
                  </a:lnTo>
                  <a:lnTo>
                    <a:pt x="241" y="670"/>
                  </a:lnTo>
                  <a:lnTo>
                    <a:pt x="230" y="663"/>
                  </a:lnTo>
                  <a:lnTo>
                    <a:pt x="219" y="655"/>
                  </a:lnTo>
                  <a:lnTo>
                    <a:pt x="208" y="645"/>
                  </a:lnTo>
                  <a:lnTo>
                    <a:pt x="198" y="636"/>
                  </a:lnTo>
                  <a:lnTo>
                    <a:pt x="189" y="625"/>
                  </a:lnTo>
                  <a:lnTo>
                    <a:pt x="180" y="613"/>
                  </a:lnTo>
                  <a:lnTo>
                    <a:pt x="173" y="599"/>
                  </a:lnTo>
                  <a:lnTo>
                    <a:pt x="173" y="8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" name="Freeform 20"/>
            <p:cNvSpPr>
              <a:spLocks/>
            </p:cNvSpPr>
            <p:nvPr userDrawn="1"/>
          </p:nvSpPr>
          <p:spPr bwMode="auto">
            <a:xfrm>
              <a:off x="8053388" y="6248535"/>
              <a:ext cx="177800" cy="219075"/>
            </a:xfrm>
            <a:custGeom>
              <a:avLst/>
              <a:gdLst>
                <a:gd name="T0" fmla="*/ 473 w 556"/>
                <a:gd name="T1" fmla="*/ 322 h 693"/>
                <a:gd name="T2" fmla="*/ 402 w 556"/>
                <a:gd name="T3" fmla="*/ 288 h 693"/>
                <a:gd name="T4" fmla="*/ 294 w 556"/>
                <a:gd name="T5" fmla="*/ 250 h 693"/>
                <a:gd name="T6" fmla="*/ 259 w 556"/>
                <a:gd name="T7" fmla="*/ 232 h 693"/>
                <a:gd name="T8" fmla="*/ 244 w 556"/>
                <a:gd name="T9" fmla="*/ 216 h 693"/>
                <a:gd name="T10" fmla="*/ 238 w 556"/>
                <a:gd name="T11" fmla="*/ 192 h 693"/>
                <a:gd name="T12" fmla="*/ 243 w 556"/>
                <a:gd name="T13" fmla="*/ 171 h 693"/>
                <a:gd name="T14" fmla="*/ 255 w 556"/>
                <a:gd name="T15" fmla="*/ 156 h 693"/>
                <a:gd name="T16" fmla="*/ 279 w 556"/>
                <a:gd name="T17" fmla="*/ 144 h 693"/>
                <a:gd name="T18" fmla="*/ 327 w 556"/>
                <a:gd name="T19" fmla="*/ 137 h 693"/>
                <a:gd name="T20" fmla="*/ 385 w 556"/>
                <a:gd name="T21" fmla="*/ 146 h 693"/>
                <a:gd name="T22" fmla="*/ 440 w 556"/>
                <a:gd name="T23" fmla="*/ 169 h 693"/>
                <a:gd name="T24" fmla="*/ 462 w 556"/>
                <a:gd name="T25" fmla="*/ 138 h 693"/>
                <a:gd name="T26" fmla="*/ 485 w 556"/>
                <a:gd name="T27" fmla="*/ 67 h 693"/>
                <a:gd name="T28" fmla="*/ 464 w 556"/>
                <a:gd name="T29" fmla="*/ 30 h 693"/>
                <a:gd name="T30" fmla="*/ 376 w 556"/>
                <a:gd name="T31" fmla="*/ 5 h 693"/>
                <a:gd name="T32" fmla="*/ 315 w 556"/>
                <a:gd name="T33" fmla="*/ 0 h 693"/>
                <a:gd name="T34" fmla="*/ 203 w 556"/>
                <a:gd name="T35" fmla="*/ 14 h 693"/>
                <a:gd name="T36" fmla="*/ 138 w 556"/>
                <a:gd name="T37" fmla="*/ 41 h 693"/>
                <a:gd name="T38" fmla="*/ 87 w 556"/>
                <a:gd name="T39" fmla="*/ 83 h 693"/>
                <a:gd name="T40" fmla="*/ 60 w 556"/>
                <a:gd name="T41" fmla="*/ 129 h 693"/>
                <a:gd name="T42" fmla="*/ 46 w 556"/>
                <a:gd name="T43" fmla="*/ 182 h 693"/>
                <a:gd name="T44" fmla="*/ 48 w 556"/>
                <a:gd name="T45" fmla="*/ 243 h 693"/>
                <a:gd name="T46" fmla="*/ 64 w 556"/>
                <a:gd name="T47" fmla="*/ 290 h 693"/>
                <a:gd name="T48" fmla="*/ 93 w 556"/>
                <a:gd name="T49" fmla="*/ 328 h 693"/>
                <a:gd name="T50" fmla="*/ 147 w 556"/>
                <a:gd name="T51" fmla="*/ 369 h 693"/>
                <a:gd name="T52" fmla="*/ 199 w 556"/>
                <a:gd name="T53" fmla="*/ 391 h 693"/>
                <a:gd name="T54" fmla="*/ 305 w 556"/>
                <a:gd name="T55" fmla="*/ 427 h 693"/>
                <a:gd name="T56" fmla="*/ 330 w 556"/>
                <a:gd name="T57" fmla="*/ 439 h 693"/>
                <a:gd name="T58" fmla="*/ 346 w 556"/>
                <a:gd name="T59" fmla="*/ 457 h 693"/>
                <a:gd name="T60" fmla="*/ 353 w 556"/>
                <a:gd name="T61" fmla="*/ 476 h 693"/>
                <a:gd name="T62" fmla="*/ 352 w 556"/>
                <a:gd name="T63" fmla="*/ 500 h 693"/>
                <a:gd name="T64" fmla="*/ 337 w 556"/>
                <a:gd name="T65" fmla="*/ 524 h 693"/>
                <a:gd name="T66" fmla="*/ 315 w 556"/>
                <a:gd name="T67" fmla="*/ 536 h 693"/>
                <a:gd name="T68" fmla="*/ 237 w 556"/>
                <a:gd name="T69" fmla="*/ 547 h 693"/>
                <a:gd name="T70" fmla="*/ 180 w 556"/>
                <a:gd name="T71" fmla="*/ 543 h 693"/>
                <a:gd name="T72" fmla="*/ 94 w 556"/>
                <a:gd name="T73" fmla="*/ 521 h 693"/>
                <a:gd name="T74" fmla="*/ 58 w 556"/>
                <a:gd name="T75" fmla="*/ 548 h 693"/>
                <a:gd name="T76" fmla="*/ 24 w 556"/>
                <a:gd name="T77" fmla="*/ 613 h 693"/>
                <a:gd name="T78" fmla="*/ 24 w 556"/>
                <a:gd name="T79" fmla="*/ 655 h 693"/>
                <a:gd name="T80" fmla="*/ 108 w 556"/>
                <a:gd name="T81" fmla="*/ 678 h 693"/>
                <a:gd name="T82" fmla="*/ 189 w 556"/>
                <a:gd name="T83" fmla="*/ 691 h 693"/>
                <a:gd name="T84" fmla="*/ 287 w 556"/>
                <a:gd name="T85" fmla="*/ 692 h 693"/>
                <a:gd name="T86" fmla="*/ 381 w 556"/>
                <a:gd name="T87" fmla="*/ 678 h 693"/>
                <a:gd name="T88" fmla="*/ 478 w 556"/>
                <a:gd name="T89" fmla="*/ 633 h 693"/>
                <a:gd name="T90" fmla="*/ 511 w 556"/>
                <a:gd name="T91" fmla="*/ 603 h 693"/>
                <a:gd name="T92" fmla="*/ 536 w 556"/>
                <a:gd name="T93" fmla="*/ 566 h 693"/>
                <a:gd name="T94" fmla="*/ 549 w 556"/>
                <a:gd name="T95" fmla="*/ 535 h 693"/>
                <a:gd name="T96" fmla="*/ 556 w 556"/>
                <a:gd name="T97" fmla="*/ 477 h 693"/>
                <a:gd name="T98" fmla="*/ 548 w 556"/>
                <a:gd name="T99" fmla="*/ 416 h 693"/>
                <a:gd name="T100" fmla="*/ 525 w 556"/>
                <a:gd name="T101" fmla="*/ 36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6" h="693">
                  <a:moveTo>
                    <a:pt x="502" y="344"/>
                  </a:moveTo>
                  <a:lnTo>
                    <a:pt x="502" y="344"/>
                  </a:lnTo>
                  <a:lnTo>
                    <a:pt x="489" y="333"/>
                  </a:lnTo>
                  <a:lnTo>
                    <a:pt x="473" y="322"/>
                  </a:lnTo>
                  <a:lnTo>
                    <a:pt x="458" y="313"/>
                  </a:lnTo>
                  <a:lnTo>
                    <a:pt x="440" y="304"/>
                  </a:lnTo>
                  <a:lnTo>
                    <a:pt x="440" y="304"/>
                  </a:lnTo>
                  <a:lnTo>
                    <a:pt x="402" y="288"/>
                  </a:lnTo>
                  <a:lnTo>
                    <a:pt x="358" y="273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294" y="250"/>
                  </a:lnTo>
                  <a:lnTo>
                    <a:pt x="281" y="244"/>
                  </a:lnTo>
                  <a:lnTo>
                    <a:pt x="269" y="239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29"/>
                  </a:lnTo>
                  <a:lnTo>
                    <a:pt x="249" y="225"/>
                  </a:lnTo>
                  <a:lnTo>
                    <a:pt x="246" y="220"/>
                  </a:lnTo>
                  <a:lnTo>
                    <a:pt x="244" y="216"/>
                  </a:lnTo>
                  <a:lnTo>
                    <a:pt x="240" y="210"/>
                  </a:lnTo>
                  <a:lnTo>
                    <a:pt x="239" y="205"/>
                  </a:lnTo>
                  <a:lnTo>
                    <a:pt x="238" y="198"/>
                  </a:lnTo>
                  <a:lnTo>
                    <a:pt x="238" y="192"/>
                  </a:lnTo>
                  <a:lnTo>
                    <a:pt x="238" y="192"/>
                  </a:lnTo>
                  <a:lnTo>
                    <a:pt x="238" y="184"/>
                  </a:lnTo>
                  <a:lnTo>
                    <a:pt x="240" y="178"/>
                  </a:lnTo>
                  <a:lnTo>
                    <a:pt x="243" y="171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60" y="151"/>
                  </a:lnTo>
                  <a:lnTo>
                    <a:pt x="265" y="148"/>
                  </a:lnTo>
                  <a:lnTo>
                    <a:pt x="265" y="148"/>
                  </a:lnTo>
                  <a:lnTo>
                    <a:pt x="279" y="144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309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47" y="138"/>
                  </a:lnTo>
                  <a:lnTo>
                    <a:pt x="367" y="141"/>
                  </a:lnTo>
                  <a:lnTo>
                    <a:pt x="385" y="146"/>
                  </a:lnTo>
                  <a:lnTo>
                    <a:pt x="401" y="150"/>
                  </a:lnTo>
                  <a:lnTo>
                    <a:pt x="415" y="156"/>
                  </a:lnTo>
                  <a:lnTo>
                    <a:pt x="426" y="161"/>
                  </a:lnTo>
                  <a:lnTo>
                    <a:pt x="440" y="169"/>
                  </a:lnTo>
                  <a:lnTo>
                    <a:pt x="440" y="169"/>
                  </a:lnTo>
                  <a:lnTo>
                    <a:pt x="447" y="162"/>
                  </a:lnTo>
                  <a:lnTo>
                    <a:pt x="452" y="155"/>
                  </a:lnTo>
                  <a:lnTo>
                    <a:pt x="462" y="138"/>
                  </a:lnTo>
                  <a:lnTo>
                    <a:pt x="470" y="121"/>
                  </a:lnTo>
                  <a:lnTo>
                    <a:pt x="476" y="102"/>
                  </a:lnTo>
                  <a:lnTo>
                    <a:pt x="482" y="85"/>
                  </a:lnTo>
                  <a:lnTo>
                    <a:pt x="485" y="67"/>
                  </a:lnTo>
                  <a:lnTo>
                    <a:pt x="487" y="52"/>
                  </a:lnTo>
                  <a:lnTo>
                    <a:pt x="487" y="40"/>
                  </a:lnTo>
                  <a:lnTo>
                    <a:pt x="487" y="40"/>
                  </a:lnTo>
                  <a:lnTo>
                    <a:pt x="464" y="30"/>
                  </a:lnTo>
                  <a:lnTo>
                    <a:pt x="447" y="24"/>
                  </a:lnTo>
                  <a:lnTo>
                    <a:pt x="426" y="17"/>
                  </a:lnTo>
                  <a:lnTo>
                    <a:pt x="402" y="11"/>
                  </a:lnTo>
                  <a:lnTo>
                    <a:pt x="376" y="5"/>
                  </a:lnTo>
                  <a:lnTo>
                    <a:pt x="346" y="1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284" y="1"/>
                  </a:lnTo>
                  <a:lnTo>
                    <a:pt x="256" y="3"/>
                  </a:lnTo>
                  <a:lnTo>
                    <a:pt x="229" y="7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179" y="21"/>
                  </a:lnTo>
                  <a:lnTo>
                    <a:pt x="157" y="30"/>
                  </a:lnTo>
                  <a:lnTo>
                    <a:pt x="138" y="41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03" y="67"/>
                  </a:lnTo>
                  <a:lnTo>
                    <a:pt x="87" y="83"/>
                  </a:lnTo>
                  <a:lnTo>
                    <a:pt x="75" y="100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60" y="129"/>
                  </a:lnTo>
                  <a:lnTo>
                    <a:pt x="56" y="138"/>
                  </a:lnTo>
                  <a:lnTo>
                    <a:pt x="52" y="148"/>
                  </a:lnTo>
                  <a:lnTo>
                    <a:pt x="50" y="159"/>
                  </a:lnTo>
                  <a:lnTo>
                    <a:pt x="46" y="182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6" y="226"/>
                  </a:lnTo>
                  <a:lnTo>
                    <a:pt x="48" y="243"/>
                  </a:lnTo>
                  <a:lnTo>
                    <a:pt x="52" y="261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64" y="290"/>
                  </a:lnTo>
                  <a:lnTo>
                    <a:pt x="72" y="304"/>
                  </a:lnTo>
                  <a:lnTo>
                    <a:pt x="82" y="316"/>
                  </a:lnTo>
                  <a:lnTo>
                    <a:pt x="93" y="328"/>
                  </a:lnTo>
                  <a:lnTo>
                    <a:pt x="93" y="328"/>
                  </a:lnTo>
                  <a:lnTo>
                    <a:pt x="105" y="339"/>
                  </a:lnTo>
                  <a:lnTo>
                    <a:pt x="118" y="350"/>
                  </a:lnTo>
                  <a:lnTo>
                    <a:pt x="132" y="359"/>
                  </a:lnTo>
                  <a:lnTo>
                    <a:pt x="147" y="369"/>
                  </a:lnTo>
                  <a:lnTo>
                    <a:pt x="147" y="369"/>
                  </a:lnTo>
                  <a:lnTo>
                    <a:pt x="163" y="377"/>
                  </a:lnTo>
                  <a:lnTo>
                    <a:pt x="180" y="384"/>
                  </a:lnTo>
                  <a:lnTo>
                    <a:pt x="199" y="391"/>
                  </a:lnTo>
                  <a:lnTo>
                    <a:pt x="217" y="397"/>
                  </a:lnTo>
                  <a:lnTo>
                    <a:pt x="278" y="417"/>
                  </a:lnTo>
                  <a:lnTo>
                    <a:pt x="278" y="417"/>
                  </a:lnTo>
                  <a:lnTo>
                    <a:pt x="305" y="427"/>
                  </a:lnTo>
                  <a:lnTo>
                    <a:pt x="305" y="427"/>
                  </a:lnTo>
                  <a:lnTo>
                    <a:pt x="318" y="432"/>
                  </a:lnTo>
                  <a:lnTo>
                    <a:pt x="330" y="439"/>
                  </a:lnTo>
                  <a:lnTo>
                    <a:pt x="330" y="439"/>
                  </a:lnTo>
                  <a:lnTo>
                    <a:pt x="334" y="443"/>
                  </a:lnTo>
                  <a:lnTo>
                    <a:pt x="340" y="448"/>
                  </a:lnTo>
                  <a:lnTo>
                    <a:pt x="343" y="452"/>
                  </a:lnTo>
                  <a:lnTo>
                    <a:pt x="346" y="457"/>
                  </a:lnTo>
                  <a:lnTo>
                    <a:pt x="346" y="457"/>
                  </a:lnTo>
                  <a:lnTo>
                    <a:pt x="350" y="463"/>
                  </a:lnTo>
                  <a:lnTo>
                    <a:pt x="352" y="469"/>
                  </a:lnTo>
                  <a:lnTo>
                    <a:pt x="353" y="476"/>
                  </a:lnTo>
                  <a:lnTo>
                    <a:pt x="353" y="484"/>
                  </a:lnTo>
                  <a:lnTo>
                    <a:pt x="353" y="484"/>
                  </a:lnTo>
                  <a:lnTo>
                    <a:pt x="353" y="491"/>
                  </a:lnTo>
                  <a:lnTo>
                    <a:pt x="352" y="500"/>
                  </a:lnTo>
                  <a:lnTo>
                    <a:pt x="349" y="507"/>
                  </a:lnTo>
                  <a:lnTo>
                    <a:pt x="345" y="513"/>
                  </a:lnTo>
                  <a:lnTo>
                    <a:pt x="341" y="520"/>
                  </a:lnTo>
                  <a:lnTo>
                    <a:pt x="337" y="524"/>
                  </a:lnTo>
                  <a:lnTo>
                    <a:pt x="330" y="530"/>
                  </a:lnTo>
                  <a:lnTo>
                    <a:pt x="322" y="533"/>
                  </a:lnTo>
                  <a:lnTo>
                    <a:pt x="322" y="533"/>
                  </a:lnTo>
                  <a:lnTo>
                    <a:pt x="315" y="536"/>
                  </a:lnTo>
                  <a:lnTo>
                    <a:pt x="306" y="539"/>
                  </a:lnTo>
                  <a:lnTo>
                    <a:pt x="286" y="544"/>
                  </a:lnTo>
                  <a:lnTo>
                    <a:pt x="263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18" y="547"/>
                  </a:lnTo>
                  <a:lnTo>
                    <a:pt x="200" y="545"/>
                  </a:lnTo>
                  <a:lnTo>
                    <a:pt x="180" y="543"/>
                  </a:lnTo>
                  <a:lnTo>
                    <a:pt x="159" y="538"/>
                  </a:lnTo>
                  <a:lnTo>
                    <a:pt x="139" y="534"/>
                  </a:lnTo>
                  <a:lnTo>
                    <a:pt x="117" y="527"/>
                  </a:lnTo>
                  <a:lnTo>
                    <a:pt x="94" y="521"/>
                  </a:lnTo>
                  <a:lnTo>
                    <a:pt x="70" y="512"/>
                  </a:lnTo>
                  <a:lnTo>
                    <a:pt x="70" y="512"/>
                  </a:lnTo>
                  <a:lnTo>
                    <a:pt x="64" y="531"/>
                  </a:lnTo>
                  <a:lnTo>
                    <a:pt x="58" y="548"/>
                  </a:lnTo>
                  <a:lnTo>
                    <a:pt x="50" y="565"/>
                  </a:lnTo>
                  <a:lnTo>
                    <a:pt x="42" y="581"/>
                  </a:lnTo>
                  <a:lnTo>
                    <a:pt x="34" y="597"/>
                  </a:lnTo>
                  <a:lnTo>
                    <a:pt x="24" y="613"/>
                  </a:lnTo>
                  <a:lnTo>
                    <a:pt x="14" y="627"/>
                  </a:lnTo>
                  <a:lnTo>
                    <a:pt x="3" y="641"/>
                  </a:lnTo>
                  <a:lnTo>
                    <a:pt x="0" y="644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52" y="664"/>
                  </a:lnTo>
                  <a:lnTo>
                    <a:pt x="81" y="672"/>
                  </a:lnTo>
                  <a:lnTo>
                    <a:pt x="108" y="678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61" y="688"/>
                  </a:lnTo>
                  <a:lnTo>
                    <a:pt x="189" y="691"/>
                  </a:lnTo>
                  <a:lnTo>
                    <a:pt x="220" y="692"/>
                  </a:lnTo>
                  <a:lnTo>
                    <a:pt x="252" y="693"/>
                  </a:lnTo>
                  <a:lnTo>
                    <a:pt x="252" y="693"/>
                  </a:lnTo>
                  <a:lnTo>
                    <a:pt x="287" y="692"/>
                  </a:lnTo>
                  <a:lnTo>
                    <a:pt x="321" y="689"/>
                  </a:lnTo>
                  <a:lnTo>
                    <a:pt x="353" y="685"/>
                  </a:lnTo>
                  <a:lnTo>
                    <a:pt x="381" y="678"/>
                  </a:lnTo>
                  <a:lnTo>
                    <a:pt x="381" y="678"/>
                  </a:lnTo>
                  <a:lnTo>
                    <a:pt x="409" y="669"/>
                  </a:lnTo>
                  <a:lnTo>
                    <a:pt x="434" y="660"/>
                  </a:lnTo>
                  <a:lnTo>
                    <a:pt x="457" y="648"/>
                  </a:lnTo>
                  <a:lnTo>
                    <a:pt x="478" y="633"/>
                  </a:lnTo>
                  <a:lnTo>
                    <a:pt x="478" y="633"/>
                  </a:lnTo>
                  <a:lnTo>
                    <a:pt x="495" y="619"/>
                  </a:lnTo>
                  <a:lnTo>
                    <a:pt x="504" y="610"/>
                  </a:lnTo>
                  <a:lnTo>
                    <a:pt x="511" y="603"/>
                  </a:lnTo>
                  <a:lnTo>
                    <a:pt x="518" y="594"/>
                  </a:lnTo>
                  <a:lnTo>
                    <a:pt x="525" y="585"/>
                  </a:lnTo>
                  <a:lnTo>
                    <a:pt x="531" y="575"/>
                  </a:lnTo>
                  <a:lnTo>
                    <a:pt x="536" y="566"/>
                  </a:lnTo>
                  <a:lnTo>
                    <a:pt x="536" y="566"/>
                  </a:lnTo>
                  <a:lnTo>
                    <a:pt x="541" y="556"/>
                  </a:lnTo>
                  <a:lnTo>
                    <a:pt x="544" y="545"/>
                  </a:lnTo>
                  <a:lnTo>
                    <a:pt x="549" y="535"/>
                  </a:lnTo>
                  <a:lnTo>
                    <a:pt x="551" y="524"/>
                  </a:lnTo>
                  <a:lnTo>
                    <a:pt x="553" y="512"/>
                  </a:lnTo>
                  <a:lnTo>
                    <a:pt x="554" y="501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5" y="454"/>
                  </a:lnTo>
                  <a:lnTo>
                    <a:pt x="552" y="434"/>
                  </a:lnTo>
                  <a:lnTo>
                    <a:pt x="548" y="416"/>
                  </a:lnTo>
                  <a:lnTo>
                    <a:pt x="542" y="398"/>
                  </a:lnTo>
                  <a:lnTo>
                    <a:pt x="542" y="398"/>
                  </a:lnTo>
                  <a:lnTo>
                    <a:pt x="534" y="383"/>
                  </a:lnTo>
                  <a:lnTo>
                    <a:pt x="525" y="369"/>
                  </a:lnTo>
                  <a:lnTo>
                    <a:pt x="515" y="356"/>
                  </a:lnTo>
                  <a:lnTo>
                    <a:pt x="502" y="344"/>
                  </a:lnTo>
                  <a:lnTo>
                    <a:pt x="502" y="34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" name="Freeform 21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" name="Freeform 22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" name="Freeform 23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" name="Freeform 24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" name="Freeform 25"/>
            <p:cNvSpPr>
              <a:spLocks/>
            </p:cNvSpPr>
            <p:nvPr userDrawn="1"/>
          </p:nvSpPr>
          <p:spPr bwMode="auto">
            <a:xfrm>
              <a:off x="7716838" y="6121535"/>
              <a:ext cx="55563" cy="55562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5 h 176"/>
                <a:gd name="T10" fmla="*/ 161 w 175"/>
                <a:gd name="T11" fmla="*/ 38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2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6 w 175"/>
                <a:gd name="T33" fmla="*/ 175 h 176"/>
                <a:gd name="T34" fmla="*/ 88 w 175"/>
                <a:gd name="T35" fmla="*/ 176 h 176"/>
                <a:gd name="T36" fmla="*/ 70 w 175"/>
                <a:gd name="T37" fmla="*/ 173 h 176"/>
                <a:gd name="T38" fmla="*/ 54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7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10 w 175"/>
                <a:gd name="T57" fmla="*/ 46 h 176"/>
                <a:gd name="T58" fmla="*/ 20 w 175"/>
                <a:gd name="T59" fmla="*/ 31 h 176"/>
                <a:gd name="T60" fmla="*/ 32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9 w 175"/>
                <a:gd name="T67" fmla="*/ 0 h 176"/>
                <a:gd name="T68" fmla="*/ 88 w 175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4" y="3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0" y="25"/>
                  </a:lnTo>
                  <a:lnTo>
                    <a:pt x="155" y="31"/>
                  </a:lnTo>
                  <a:lnTo>
                    <a:pt x="161" y="38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1"/>
                  </a:lnTo>
                  <a:lnTo>
                    <a:pt x="174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4" y="105"/>
                  </a:lnTo>
                  <a:lnTo>
                    <a:pt x="172" y="113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5" y="143"/>
                  </a:lnTo>
                  <a:lnTo>
                    <a:pt x="150" y="149"/>
                  </a:lnTo>
                  <a:lnTo>
                    <a:pt x="143" y="155"/>
                  </a:lnTo>
                  <a:lnTo>
                    <a:pt x="137" y="160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2" y="155"/>
                  </a:lnTo>
                  <a:lnTo>
                    <a:pt x="25" y="149"/>
                  </a:lnTo>
                  <a:lnTo>
                    <a:pt x="20" y="143"/>
                  </a:lnTo>
                  <a:lnTo>
                    <a:pt x="14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4" y="38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cxnSp>
        <p:nvCxnSpPr>
          <p:cNvPr id="69" name="Łącznik prosty 82"/>
          <p:cNvCxnSpPr/>
          <p:nvPr userDrawn="1"/>
        </p:nvCxnSpPr>
        <p:spPr>
          <a:xfrm>
            <a:off x="251520" y="787946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Obraz 70"/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953" y="6108213"/>
            <a:ext cx="1314491" cy="383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9597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6">
          <p15:clr>
            <a:srgbClr val="F26B43"/>
          </p15:clr>
        </p15:guide>
        <p15:guide id="2" pos="476">
          <p15:clr>
            <a:srgbClr val="F26B43"/>
          </p15:clr>
        </p15:guide>
        <p15:guide id="3" pos="204">
          <p15:clr>
            <a:srgbClr val="F26B43"/>
          </p15:clr>
        </p15:guide>
        <p15:guide id="4" orient="horz" pos="119">
          <p15:clr>
            <a:srgbClr val="F26B43"/>
          </p15:clr>
        </p15:guide>
        <p15:guide id="5" orient="horz" pos="572">
          <p15:clr>
            <a:srgbClr val="F26B43"/>
          </p15:clr>
        </p15:guide>
        <p15:guide id="6" orient="horz" pos="3566">
          <p15:clr>
            <a:srgbClr val="F26B43"/>
          </p15:clr>
        </p15:guide>
        <p15:guide id="7" pos="5556">
          <p15:clr>
            <a:srgbClr val="F26B43"/>
          </p15:clr>
        </p15:guide>
        <p15:guide id="8" pos="5375">
          <p15:clr>
            <a:srgbClr val="F26B43"/>
          </p15:clr>
        </p15:guide>
        <p15:guide id="9" orient="horz" pos="2069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rostokąt 12"/>
          <p:cNvSpPr/>
          <p:nvPr userDrawn="1"/>
        </p:nvSpPr>
        <p:spPr>
          <a:xfrm>
            <a:off x="8543926" y="188640"/>
            <a:ext cx="571623" cy="369332"/>
          </a:xfrm>
          <a:prstGeom prst="rect">
            <a:avLst/>
          </a:prstGeom>
        </p:spPr>
        <p:txBody>
          <a:bodyPr wrap="square" rIns="0">
            <a:spAutoFit/>
          </a:bodyPr>
          <a:lstStyle/>
          <a:p>
            <a:fld id="{E87C7243-E035-4DE3-855E-DA05E824EDC5}" type="slidenum">
              <a:rPr lang="pl-PL" smtClean="0">
                <a:solidFill>
                  <a:srgbClr val="004B88"/>
                </a:solidFill>
              </a:rPr>
              <a:pPr/>
              <a:t>‹#›</a:t>
            </a:fld>
            <a:endParaRPr lang="pl-PL" dirty="0">
              <a:solidFill>
                <a:srgbClr val="004B88"/>
              </a:solidFill>
            </a:endParaRPr>
          </a:p>
        </p:txBody>
      </p:sp>
      <p:cxnSp>
        <p:nvCxnSpPr>
          <p:cNvPr id="16" name="Łącznik prosty 86"/>
          <p:cNvCxnSpPr/>
          <p:nvPr userDrawn="1"/>
        </p:nvCxnSpPr>
        <p:spPr>
          <a:xfrm>
            <a:off x="755576" y="229290"/>
            <a:ext cx="0" cy="288032"/>
          </a:xfrm>
          <a:prstGeom prst="line">
            <a:avLst/>
          </a:prstGeom>
          <a:ln w="3175">
            <a:solidFill>
              <a:srgbClr val="004B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Łącznik prosty 278"/>
          <p:cNvCxnSpPr/>
          <p:nvPr userDrawn="1"/>
        </p:nvCxnSpPr>
        <p:spPr>
          <a:xfrm>
            <a:off x="233264" y="5866881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upa 73"/>
          <p:cNvGrpSpPr/>
          <p:nvPr userDrawn="1"/>
        </p:nvGrpSpPr>
        <p:grpSpPr>
          <a:xfrm>
            <a:off x="8048625" y="6054860"/>
            <a:ext cx="633413" cy="490537"/>
            <a:chOff x="7648575" y="6054860"/>
            <a:chExt cx="633413" cy="490537"/>
          </a:xfrm>
        </p:grpSpPr>
        <p:sp>
          <p:nvSpPr>
            <p:cNvPr id="75" name="Freeform 5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6" name="Freeform 6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7" name="Freeform 7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8" name="Freeform 8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9" name="Freeform 9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0" name="Freeform 10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1" name="Freeform 11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2" name="Freeform 12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3" name="Freeform 13"/>
            <p:cNvSpPr>
              <a:spLocks noEditPoints="1"/>
            </p:cNvSpPr>
            <p:nvPr userDrawn="1"/>
          </p:nvSpPr>
          <p:spPr bwMode="auto">
            <a:xfrm>
              <a:off x="8242300" y="6264410"/>
              <a:ext cx="39688" cy="39687"/>
            </a:xfrm>
            <a:custGeom>
              <a:avLst/>
              <a:gdLst>
                <a:gd name="T0" fmla="*/ 59 w 125"/>
                <a:gd name="T1" fmla="*/ 59 h 125"/>
                <a:gd name="T2" fmla="*/ 71 w 125"/>
                <a:gd name="T3" fmla="*/ 56 h 125"/>
                <a:gd name="T4" fmla="*/ 75 w 125"/>
                <a:gd name="T5" fmla="*/ 49 h 125"/>
                <a:gd name="T6" fmla="*/ 74 w 125"/>
                <a:gd name="T7" fmla="*/ 44 h 125"/>
                <a:gd name="T8" fmla="*/ 69 w 125"/>
                <a:gd name="T9" fmla="*/ 39 h 125"/>
                <a:gd name="T10" fmla="*/ 46 w 125"/>
                <a:gd name="T11" fmla="*/ 38 h 125"/>
                <a:gd name="T12" fmla="*/ 35 w 125"/>
                <a:gd name="T13" fmla="*/ 29 h 125"/>
                <a:gd name="T14" fmla="*/ 68 w 125"/>
                <a:gd name="T15" fmla="*/ 31 h 125"/>
                <a:gd name="T16" fmla="*/ 80 w 125"/>
                <a:gd name="T17" fmla="*/ 34 h 125"/>
                <a:gd name="T18" fmla="*/ 86 w 125"/>
                <a:gd name="T19" fmla="*/ 43 h 125"/>
                <a:gd name="T20" fmla="*/ 87 w 125"/>
                <a:gd name="T21" fmla="*/ 51 h 125"/>
                <a:gd name="T22" fmla="*/ 81 w 125"/>
                <a:gd name="T23" fmla="*/ 60 h 125"/>
                <a:gd name="T24" fmla="*/ 76 w 125"/>
                <a:gd name="T25" fmla="*/ 64 h 125"/>
                <a:gd name="T26" fmla="*/ 67 w 125"/>
                <a:gd name="T27" fmla="*/ 67 h 125"/>
                <a:gd name="T28" fmla="*/ 78 w 125"/>
                <a:gd name="T29" fmla="*/ 75 h 125"/>
                <a:gd name="T30" fmla="*/ 78 w 125"/>
                <a:gd name="T31" fmla="*/ 96 h 125"/>
                <a:gd name="T32" fmla="*/ 66 w 125"/>
                <a:gd name="T33" fmla="*/ 75 h 125"/>
                <a:gd name="T34" fmla="*/ 57 w 125"/>
                <a:gd name="T35" fmla="*/ 69 h 125"/>
                <a:gd name="T36" fmla="*/ 46 w 125"/>
                <a:gd name="T37" fmla="*/ 96 h 125"/>
                <a:gd name="T38" fmla="*/ 63 w 125"/>
                <a:gd name="T39" fmla="*/ 10 h 125"/>
                <a:gd name="T40" fmla="*/ 43 w 125"/>
                <a:gd name="T41" fmla="*/ 14 h 125"/>
                <a:gd name="T42" fmla="*/ 31 w 125"/>
                <a:gd name="T43" fmla="*/ 21 h 125"/>
                <a:gd name="T44" fmla="*/ 18 w 125"/>
                <a:gd name="T45" fmla="*/ 36 h 125"/>
                <a:gd name="T46" fmla="*/ 12 w 125"/>
                <a:gd name="T47" fmla="*/ 49 h 125"/>
                <a:gd name="T48" fmla="*/ 10 w 125"/>
                <a:gd name="T49" fmla="*/ 62 h 125"/>
                <a:gd name="T50" fmla="*/ 15 w 125"/>
                <a:gd name="T51" fmla="*/ 82 h 125"/>
                <a:gd name="T52" fmla="*/ 21 w 125"/>
                <a:gd name="T53" fmla="*/ 94 h 125"/>
                <a:gd name="T54" fmla="*/ 36 w 125"/>
                <a:gd name="T55" fmla="*/ 107 h 125"/>
                <a:gd name="T56" fmla="*/ 50 w 125"/>
                <a:gd name="T57" fmla="*/ 113 h 125"/>
                <a:gd name="T58" fmla="*/ 63 w 125"/>
                <a:gd name="T59" fmla="*/ 114 h 125"/>
                <a:gd name="T60" fmla="*/ 82 w 125"/>
                <a:gd name="T61" fmla="*/ 110 h 125"/>
                <a:gd name="T62" fmla="*/ 94 w 125"/>
                <a:gd name="T63" fmla="*/ 103 h 125"/>
                <a:gd name="T64" fmla="*/ 107 w 125"/>
                <a:gd name="T65" fmla="*/ 87 h 125"/>
                <a:gd name="T66" fmla="*/ 113 w 125"/>
                <a:gd name="T67" fmla="*/ 75 h 125"/>
                <a:gd name="T68" fmla="*/ 114 w 125"/>
                <a:gd name="T69" fmla="*/ 62 h 125"/>
                <a:gd name="T70" fmla="*/ 111 w 125"/>
                <a:gd name="T71" fmla="*/ 43 h 125"/>
                <a:gd name="T72" fmla="*/ 103 w 125"/>
                <a:gd name="T73" fmla="*/ 31 h 125"/>
                <a:gd name="T74" fmla="*/ 88 w 125"/>
                <a:gd name="T75" fmla="*/ 17 h 125"/>
                <a:gd name="T76" fmla="*/ 76 w 125"/>
                <a:gd name="T77" fmla="*/ 12 h 125"/>
                <a:gd name="T78" fmla="*/ 63 w 125"/>
                <a:gd name="T79" fmla="*/ 10 h 125"/>
                <a:gd name="T80" fmla="*/ 70 w 125"/>
                <a:gd name="T81" fmla="*/ 0 h 125"/>
                <a:gd name="T82" fmla="*/ 93 w 125"/>
                <a:gd name="T83" fmla="*/ 8 h 125"/>
                <a:gd name="T84" fmla="*/ 106 w 125"/>
                <a:gd name="T85" fmla="*/ 17 h 125"/>
                <a:gd name="T86" fmla="*/ 116 w 125"/>
                <a:gd name="T87" fmla="*/ 31 h 125"/>
                <a:gd name="T88" fmla="*/ 124 w 125"/>
                <a:gd name="T89" fmla="*/ 55 h 125"/>
                <a:gd name="T90" fmla="*/ 124 w 125"/>
                <a:gd name="T91" fmla="*/ 70 h 125"/>
                <a:gd name="T92" fmla="*/ 116 w 125"/>
                <a:gd name="T93" fmla="*/ 93 h 125"/>
                <a:gd name="T94" fmla="*/ 106 w 125"/>
                <a:gd name="T95" fmla="*/ 106 h 125"/>
                <a:gd name="T96" fmla="*/ 93 w 125"/>
                <a:gd name="T97" fmla="*/ 116 h 125"/>
                <a:gd name="T98" fmla="*/ 70 w 125"/>
                <a:gd name="T99" fmla="*/ 123 h 125"/>
                <a:gd name="T100" fmla="*/ 54 w 125"/>
                <a:gd name="T101" fmla="*/ 123 h 125"/>
                <a:gd name="T102" fmla="*/ 31 w 125"/>
                <a:gd name="T103" fmla="*/ 116 h 125"/>
                <a:gd name="T104" fmla="*/ 18 w 125"/>
                <a:gd name="T105" fmla="*/ 106 h 125"/>
                <a:gd name="T106" fmla="*/ 8 w 125"/>
                <a:gd name="T107" fmla="*/ 93 h 125"/>
                <a:gd name="T108" fmla="*/ 0 w 125"/>
                <a:gd name="T109" fmla="*/ 70 h 125"/>
                <a:gd name="T110" fmla="*/ 0 w 125"/>
                <a:gd name="T111" fmla="*/ 55 h 125"/>
                <a:gd name="T112" fmla="*/ 8 w 125"/>
                <a:gd name="T113" fmla="*/ 31 h 125"/>
                <a:gd name="T114" fmla="*/ 19 w 125"/>
                <a:gd name="T115" fmla="*/ 17 h 125"/>
                <a:gd name="T116" fmla="*/ 32 w 125"/>
                <a:gd name="T117" fmla="*/ 8 h 125"/>
                <a:gd name="T118" fmla="*/ 55 w 125"/>
                <a:gd name="T11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125">
                  <a:moveTo>
                    <a:pt x="46" y="59"/>
                  </a:moveTo>
                  <a:lnTo>
                    <a:pt x="59" y="59"/>
                  </a:lnTo>
                  <a:lnTo>
                    <a:pt x="59" y="59"/>
                  </a:lnTo>
                  <a:lnTo>
                    <a:pt x="67" y="58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1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5" y="39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46" y="59"/>
                  </a:lnTo>
                  <a:close/>
                  <a:moveTo>
                    <a:pt x="35" y="96"/>
                  </a:moveTo>
                  <a:lnTo>
                    <a:pt x="35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8" y="31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0" y="34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6" y="43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6" y="55"/>
                  </a:lnTo>
                  <a:lnTo>
                    <a:pt x="83" y="58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9" y="63"/>
                  </a:lnTo>
                  <a:lnTo>
                    <a:pt x="76" y="64"/>
                  </a:lnTo>
                  <a:lnTo>
                    <a:pt x="71" y="6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8" y="75"/>
                  </a:lnTo>
                  <a:lnTo>
                    <a:pt x="83" y="83"/>
                  </a:lnTo>
                  <a:lnTo>
                    <a:pt x="91" y="96"/>
                  </a:lnTo>
                  <a:lnTo>
                    <a:pt x="78" y="9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6" y="75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7" y="69"/>
                  </a:lnTo>
                  <a:lnTo>
                    <a:pt x="52" y="68"/>
                  </a:lnTo>
                  <a:lnTo>
                    <a:pt x="46" y="68"/>
                  </a:lnTo>
                  <a:lnTo>
                    <a:pt x="46" y="96"/>
                  </a:lnTo>
                  <a:lnTo>
                    <a:pt x="35" y="96"/>
                  </a:lnTo>
                  <a:close/>
                  <a:moveTo>
                    <a:pt x="63" y="10"/>
                  </a:moveTo>
                  <a:lnTo>
                    <a:pt x="63" y="10"/>
                  </a:lnTo>
                  <a:lnTo>
                    <a:pt x="56" y="11"/>
                  </a:lnTo>
                  <a:lnTo>
                    <a:pt x="50" y="12"/>
                  </a:lnTo>
                  <a:lnTo>
                    <a:pt x="43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1" y="21"/>
                  </a:lnTo>
                  <a:lnTo>
                    <a:pt x="25" y="25"/>
                  </a:lnTo>
                  <a:lnTo>
                    <a:pt x="21" y="3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2" y="49"/>
                  </a:lnTo>
                  <a:lnTo>
                    <a:pt x="11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1" y="69"/>
                  </a:lnTo>
                  <a:lnTo>
                    <a:pt x="12" y="75"/>
                  </a:lnTo>
                  <a:lnTo>
                    <a:pt x="15" y="82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21" y="94"/>
                  </a:lnTo>
                  <a:lnTo>
                    <a:pt x="25" y="98"/>
                  </a:lnTo>
                  <a:lnTo>
                    <a:pt x="31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43" y="110"/>
                  </a:lnTo>
                  <a:lnTo>
                    <a:pt x="50" y="113"/>
                  </a:lnTo>
                  <a:lnTo>
                    <a:pt x="56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9" y="114"/>
                  </a:lnTo>
                  <a:lnTo>
                    <a:pt x="76" y="113"/>
                  </a:lnTo>
                  <a:lnTo>
                    <a:pt x="82" y="110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4" y="103"/>
                  </a:lnTo>
                  <a:lnTo>
                    <a:pt x="99" y="98"/>
                  </a:lnTo>
                  <a:lnTo>
                    <a:pt x="103" y="94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11" y="82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56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9" y="25"/>
                  </a:lnTo>
                  <a:lnTo>
                    <a:pt x="93" y="2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1" y="14"/>
                  </a:lnTo>
                  <a:lnTo>
                    <a:pt x="76" y="12"/>
                  </a:lnTo>
                  <a:lnTo>
                    <a:pt x="69" y="11"/>
                  </a:lnTo>
                  <a:lnTo>
                    <a:pt x="63" y="10"/>
                  </a:lnTo>
                  <a:lnTo>
                    <a:pt x="63" y="10"/>
                  </a:lnTo>
                  <a:close/>
                  <a:moveTo>
                    <a:pt x="63" y="0"/>
                  </a:moveTo>
                  <a:lnTo>
                    <a:pt x="63" y="0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6" y="4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100" y="12"/>
                  </a:lnTo>
                  <a:lnTo>
                    <a:pt x="106" y="17"/>
                  </a:lnTo>
                  <a:lnTo>
                    <a:pt x="112" y="2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20" y="38"/>
                  </a:lnTo>
                  <a:lnTo>
                    <a:pt x="123" y="46"/>
                  </a:lnTo>
                  <a:lnTo>
                    <a:pt x="124" y="5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4" y="70"/>
                  </a:lnTo>
                  <a:lnTo>
                    <a:pt x="123" y="78"/>
                  </a:lnTo>
                  <a:lnTo>
                    <a:pt x="120" y="85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2" y="100"/>
                  </a:lnTo>
                  <a:lnTo>
                    <a:pt x="106" y="106"/>
                  </a:lnTo>
                  <a:lnTo>
                    <a:pt x="100" y="111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86" y="119"/>
                  </a:lnTo>
                  <a:lnTo>
                    <a:pt x="78" y="122"/>
                  </a:lnTo>
                  <a:lnTo>
                    <a:pt x="70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54" y="123"/>
                  </a:lnTo>
                  <a:lnTo>
                    <a:pt x="46" y="122"/>
                  </a:lnTo>
                  <a:lnTo>
                    <a:pt x="39" y="119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24" y="111"/>
                  </a:lnTo>
                  <a:lnTo>
                    <a:pt x="18" y="106"/>
                  </a:lnTo>
                  <a:lnTo>
                    <a:pt x="13" y="100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85"/>
                  </a:lnTo>
                  <a:lnTo>
                    <a:pt x="3" y="78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3" y="46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3" y="24"/>
                  </a:lnTo>
                  <a:lnTo>
                    <a:pt x="19" y="17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4" name="Freeform 14"/>
            <p:cNvSpPr>
              <a:spLocks noEditPoints="1"/>
            </p:cNvSpPr>
            <p:nvPr userDrawn="1"/>
          </p:nvSpPr>
          <p:spPr bwMode="auto">
            <a:xfrm>
              <a:off x="7648575" y="6126297"/>
              <a:ext cx="412750" cy="419100"/>
            </a:xfrm>
            <a:custGeom>
              <a:avLst/>
              <a:gdLst>
                <a:gd name="T0" fmla="*/ 1111 w 1301"/>
                <a:gd name="T1" fmla="*/ 631 h 1318"/>
                <a:gd name="T2" fmla="*/ 1056 w 1301"/>
                <a:gd name="T3" fmla="*/ 554 h 1318"/>
                <a:gd name="T4" fmla="*/ 967 w 1301"/>
                <a:gd name="T5" fmla="*/ 535 h 1318"/>
                <a:gd name="T6" fmla="*/ 876 w 1301"/>
                <a:gd name="T7" fmla="*/ 585 h 1318"/>
                <a:gd name="T8" fmla="*/ 840 w 1301"/>
                <a:gd name="T9" fmla="*/ 685 h 1318"/>
                <a:gd name="T10" fmla="*/ 846 w 1301"/>
                <a:gd name="T11" fmla="*/ 820 h 1318"/>
                <a:gd name="T12" fmla="*/ 894 w 1301"/>
                <a:gd name="T13" fmla="*/ 906 h 1318"/>
                <a:gd name="T14" fmla="*/ 979 w 1301"/>
                <a:gd name="T15" fmla="*/ 936 h 1318"/>
                <a:gd name="T16" fmla="*/ 1078 w 1301"/>
                <a:gd name="T17" fmla="*/ 895 h 1318"/>
                <a:gd name="T18" fmla="*/ 1121 w 1301"/>
                <a:gd name="T19" fmla="*/ 798 h 1318"/>
                <a:gd name="T20" fmla="*/ 458 w 1301"/>
                <a:gd name="T21" fmla="*/ 690 h 1318"/>
                <a:gd name="T22" fmla="*/ 423 w 1301"/>
                <a:gd name="T23" fmla="*/ 585 h 1318"/>
                <a:gd name="T24" fmla="*/ 331 w 1301"/>
                <a:gd name="T25" fmla="*/ 532 h 1318"/>
                <a:gd name="T26" fmla="*/ 241 w 1301"/>
                <a:gd name="T27" fmla="*/ 552 h 1318"/>
                <a:gd name="T28" fmla="*/ 186 w 1301"/>
                <a:gd name="T29" fmla="*/ 629 h 1318"/>
                <a:gd name="T30" fmla="*/ 173 w 1301"/>
                <a:gd name="T31" fmla="*/ 760 h 1318"/>
                <a:gd name="T32" fmla="*/ 210 w 1301"/>
                <a:gd name="T33" fmla="*/ 880 h 1318"/>
                <a:gd name="T34" fmla="*/ 285 w 1301"/>
                <a:gd name="T35" fmla="*/ 930 h 1318"/>
                <a:gd name="T36" fmla="*/ 378 w 1301"/>
                <a:gd name="T37" fmla="*/ 920 h 1318"/>
                <a:gd name="T38" fmla="*/ 439 w 1301"/>
                <a:gd name="T39" fmla="*/ 851 h 1318"/>
                <a:gd name="T40" fmla="*/ 460 w 1301"/>
                <a:gd name="T41" fmla="*/ 736 h 1318"/>
                <a:gd name="T42" fmla="*/ 785 w 1301"/>
                <a:gd name="T43" fmla="*/ 6 h 1318"/>
                <a:gd name="T44" fmla="*/ 829 w 1301"/>
                <a:gd name="T45" fmla="*/ 35 h 1318"/>
                <a:gd name="T46" fmla="*/ 840 w 1301"/>
                <a:gd name="T47" fmla="*/ 483 h 1318"/>
                <a:gd name="T48" fmla="*/ 906 w 1301"/>
                <a:gd name="T49" fmla="*/ 415 h 1318"/>
                <a:gd name="T50" fmla="*/ 984 w 1301"/>
                <a:gd name="T51" fmla="*/ 386 h 1318"/>
                <a:gd name="T52" fmla="*/ 1074 w 1301"/>
                <a:gd name="T53" fmla="*/ 385 h 1318"/>
                <a:gd name="T54" fmla="*/ 1162 w 1301"/>
                <a:gd name="T55" fmla="*/ 421 h 1318"/>
                <a:gd name="T56" fmla="*/ 1224 w 1301"/>
                <a:gd name="T57" fmla="*/ 481 h 1318"/>
                <a:gd name="T58" fmla="*/ 1277 w 1301"/>
                <a:gd name="T59" fmla="*/ 578 h 1318"/>
                <a:gd name="T60" fmla="*/ 1301 w 1301"/>
                <a:gd name="T61" fmla="*/ 736 h 1318"/>
                <a:gd name="T62" fmla="*/ 1281 w 1301"/>
                <a:gd name="T63" fmla="*/ 879 h 1318"/>
                <a:gd name="T64" fmla="*/ 1234 w 1301"/>
                <a:gd name="T65" fmla="*/ 979 h 1318"/>
                <a:gd name="T66" fmla="*/ 1166 w 1301"/>
                <a:gd name="T67" fmla="*/ 1042 h 1318"/>
                <a:gd name="T68" fmla="*/ 1042 w 1301"/>
                <a:gd name="T69" fmla="*/ 1080 h 1318"/>
                <a:gd name="T70" fmla="*/ 907 w 1301"/>
                <a:gd name="T71" fmla="*/ 1075 h 1318"/>
                <a:gd name="T72" fmla="*/ 805 w 1301"/>
                <a:gd name="T73" fmla="*/ 1039 h 1318"/>
                <a:gd name="T74" fmla="*/ 727 w 1301"/>
                <a:gd name="T75" fmla="*/ 975 h 1318"/>
                <a:gd name="T76" fmla="*/ 679 w 1301"/>
                <a:gd name="T77" fmla="*/ 881 h 1318"/>
                <a:gd name="T78" fmla="*/ 666 w 1301"/>
                <a:gd name="T79" fmla="*/ 776 h 1318"/>
                <a:gd name="T80" fmla="*/ 670 w 1301"/>
                <a:gd name="T81" fmla="*/ 42 h 1318"/>
                <a:gd name="T82" fmla="*/ 709 w 1301"/>
                <a:gd name="T83" fmla="*/ 9 h 1318"/>
                <a:gd name="T84" fmla="*/ 173 w 1301"/>
                <a:gd name="T85" fmla="*/ 1232 h 1318"/>
                <a:gd name="T86" fmla="*/ 159 w 1301"/>
                <a:gd name="T87" fmla="*/ 1279 h 1318"/>
                <a:gd name="T88" fmla="*/ 119 w 1301"/>
                <a:gd name="T89" fmla="*/ 1311 h 1318"/>
                <a:gd name="T90" fmla="*/ 0 w 1301"/>
                <a:gd name="T91" fmla="*/ 688 h 1318"/>
                <a:gd name="T92" fmla="*/ 19 w 1301"/>
                <a:gd name="T93" fmla="*/ 570 h 1318"/>
                <a:gd name="T94" fmla="*/ 71 w 1301"/>
                <a:gd name="T95" fmla="*/ 480 h 1318"/>
                <a:gd name="T96" fmla="*/ 153 w 1301"/>
                <a:gd name="T97" fmla="*/ 419 h 1318"/>
                <a:gd name="T98" fmla="*/ 259 w 1301"/>
                <a:gd name="T99" fmla="*/ 387 h 1318"/>
                <a:gd name="T100" fmla="*/ 392 w 1301"/>
                <a:gd name="T101" fmla="*/ 388 h 1318"/>
                <a:gd name="T102" fmla="*/ 488 w 1301"/>
                <a:gd name="T103" fmla="*/ 420 h 1318"/>
                <a:gd name="T104" fmla="*/ 560 w 1301"/>
                <a:gd name="T105" fmla="*/ 476 h 1318"/>
                <a:gd name="T106" fmla="*/ 611 w 1301"/>
                <a:gd name="T107" fmla="*/ 573 h 1318"/>
                <a:gd name="T108" fmla="*/ 635 w 1301"/>
                <a:gd name="T109" fmla="*/ 728 h 1318"/>
                <a:gd name="T110" fmla="*/ 617 w 1301"/>
                <a:gd name="T111" fmla="*/ 872 h 1318"/>
                <a:gd name="T112" fmla="*/ 568 w 1301"/>
                <a:gd name="T113" fmla="*/ 974 h 1318"/>
                <a:gd name="T114" fmla="*/ 507 w 1301"/>
                <a:gd name="T115" fmla="*/ 1037 h 1318"/>
                <a:gd name="T116" fmla="*/ 421 w 1301"/>
                <a:gd name="T117" fmla="*/ 1077 h 1318"/>
                <a:gd name="T118" fmla="*/ 333 w 1301"/>
                <a:gd name="T119" fmla="*/ 1081 h 1318"/>
                <a:gd name="T120" fmla="*/ 254 w 1301"/>
                <a:gd name="T121" fmla="*/ 1060 h 1318"/>
                <a:gd name="T122" fmla="*/ 180 w 1301"/>
                <a:gd name="T123" fmla="*/ 995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1" h="1318">
                  <a:moveTo>
                    <a:pt x="1126" y="728"/>
                  </a:moveTo>
                  <a:lnTo>
                    <a:pt x="1126" y="728"/>
                  </a:lnTo>
                  <a:lnTo>
                    <a:pt x="1126" y="706"/>
                  </a:lnTo>
                  <a:lnTo>
                    <a:pt x="1124" y="685"/>
                  </a:lnTo>
                  <a:lnTo>
                    <a:pt x="1121" y="666"/>
                  </a:lnTo>
                  <a:lnTo>
                    <a:pt x="1116" y="647"/>
                  </a:lnTo>
                  <a:lnTo>
                    <a:pt x="1111" y="631"/>
                  </a:lnTo>
                  <a:lnTo>
                    <a:pt x="1104" y="614"/>
                  </a:lnTo>
                  <a:lnTo>
                    <a:pt x="1096" y="600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78" y="575"/>
                  </a:lnTo>
                  <a:lnTo>
                    <a:pt x="1067" y="564"/>
                  </a:lnTo>
                  <a:lnTo>
                    <a:pt x="1056" y="554"/>
                  </a:lnTo>
                  <a:lnTo>
                    <a:pt x="1043" y="547"/>
                  </a:lnTo>
                  <a:lnTo>
                    <a:pt x="1030" y="541"/>
                  </a:lnTo>
                  <a:lnTo>
                    <a:pt x="1016" y="537"/>
                  </a:lnTo>
                  <a:lnTo>
                    <a:pt x="1000" y="535"/>
                  </a:lnTo>
                  <a:lnTo>
                    <a:pt x="985" y="533"/>
                  </a:lnTo>
                  <a:lnTo>
                    <a:pt x="985" y="533"/>
                  </a:lnTo>
                  <a:lnTo>
                    <a:pt x="967" y="535"/>
                  </a:lnTo>
                  <a:lnTo>
                    <a:pt x="951" y="537"/>
                  </a:lnTo>
                  <a:lnTo>
                    <a:pt x="936" y="541"/>
                  </a:lnTo>
                  <a:lnTo>
                    <a:pt x="922" y="547"/>
                  </a:lnTo>
                  <a:lnTo>
                    <a:pt x="908" y="553"/>
                  </a:lnTo>
                  <a:lnTo>
                    <a:pt x="896" y="562"/>
                  </a:lnTo>
                  <a:lnTo>
                    <a:pt x="885" y="573"/>
                  </a:lnTo>
                  <a:lnTo>
                    <a:pt x="876" y="585"/>
                  </a:lnTo>
                  <a:lnTo>
                    <a:pt x="876" y="585"/>
                  </a:lnTo>
                  <a:lnTo>
                    <a:pt x="867" y="598"/>
                  </a:lnTo>
                  <a:lnTo>
                    <a:pt x="859" y="613"/>
                  </a:lnTo>
                  <a:lnTo>
                    <a:pt x="853" y="630"/>
                  </a:lnTo>
                  <a:lnTo>
                    <a:pt x="847" y="647"/>
                  </a:lnTo>
                  <a:lnTo>
                    <a:pt x="843" y="666"/>
                  </a:lnTo>
                  <a:lnTo>
                    <a:pt x="840" y="685"/>
                  </a:lnTo>
                  <a:lnTo>
                    <a:pt x="838" y="706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8" y="754"/>
                  </a:lnTo>
                  <a:lnTo>
                    <a:pt x="840" y="778"/>
                  </a:lnTo>
                  <a:lnTo>
                    <a:pt x="843" y="800"/>
                  </a:lnTo>
                  <a:lnTo>
                    <a:pt x="846" y="820"/>
                  </a:lnTo>
                  <a:lnTo>
                    <a:pt x="852" y="838"/>
                  </a:lnTo>
                  <a:lnTo>
                    <a:pt x="857" y="855"/>
                  </a:lnTo>
                  <a:lnTo>
                    <a:pt x="865" y="870"/>
                  </a:lnTo>
                  <a:lnTo>
                    <a:pt x="873" y="883"/>
                  </a:lnTo>
                  <a:lnTo>
                    <a:pt x="873" y="883"/>
                  </a:lnTo>
                  <a:lnTo>
                    <a:pt x="883" y="895"/>
                  </a:lnTo>
                  <a:lnTo>
                    <a:pt x="894" y="906"/>
                  </a:lnTo>
                  <a:lnTo>
                    <a:pt x="906" y="915"/>
                  </a:lnTo>
                  <a:lnTo>
                    <a:pt x="918" y="922"/>
                  </a:lnTo>
                  <a:lnTo>
                    <a:pt x="932" y="928"/>
                  </a:lnTo>
                  <a:lnTo>
                    <a:pt x="947" y="932"/>
                  </a:lnTo>
                  <a:lnTo>
                    <a:pt x="963" y="934"/>
                  </a:lnTo>
                  <a:lnTo>
                    <a:pt x="979" y="936"/>
                  </a:lnTo>
                  <a:lnTo>
                    <a:pt x="979" y="936"/>
                  </a:lnTo>
                  <a:lnTo>
                    <a:pt x="997" y="934"/>
                  </a:lnTo>
                  <a:lnTo>
                    <a:pt x="1012" y="932"/>
                  </a:lnTo>
                  <a:lnTo>
                    <a:pt x="1028" y="928"/>
                  </a:lnTo>
                  <a:lnTo>
                    <a:pt x="1042" y="922"/>
                  </a:lnTo>
                  <a:lnTo>
                    <a:pt x="1055" y="915"/>
                  </a:lnTo>
                  <a:lnTo>
                    <a:pt x="1067" y="906"/>
                  </a:lnTo>
                  <a:lnTo>
                    <a:pt x="1078" y="895"/>
                  </a:lnTo>
                  <a:lnTo>
                    <a:pt x="1088" y="883"/>
                  </a:lnTo>
                  <a:lnTo>
                    <a:pt x="1088" y="883"/>
                  </a:lnTo>
                  <a:lnTo>
                    <a:pt x="1096" y="869"/>
                  </a:lnTo>
                  <a:lnTo>
                    <a:pt x="1104" y="854"/>
                  </a:lnTo>
                  <a:lnTo>
                    <a:pt x="1111" y="836"/>
                  </a:lnTo>
                  <a:lnTo>
                    <a:pt x="1116" y="818"/>
                  </a:lnTo>
                  <a:lnTo>
                    <a:pt x="1121" y="798"/>
                  </a:lnTo>
                  <a:lnTo>
                    <a:pt x="1124" y="776"/>
                  </a:lnTo>
                  <a:lnTo>
                    <a:pt x="1126" y="753"/>
                  </a:lnTo>
                  <a:lnTo>
                    <a:pt x="1126" y="728"/>
                  </a:lnTo>
                  <a:close/>
                  <a:moveTo>
                    <a:pt x="460" y="736"/>
                  </a:moveTo>
                  <a:lnTo>
                    <a:pt x="460" y="736"/>
                  </a:lnTo>
                  <a:lnTo>
                    <a:pt x="460" y="712"/>
                  </a:lnTo>
                  <a:lnTo>
                    <a:pt x="458" y="690"/>
                  </a:lnTo>
                  <a:lnTo>
                    <a:pt x="456" y="669"/>
                  </a:lnTo>
                  <a:lnTo>
                    <a:pt x="451" y="648"/>
                  </a:lnTo>
                  <a:lnTo>
                    <a:pt x="446" y="631"/>
                  </a:lnTo>
                  <a:lnTo>
                    <a:pt x="439" y="613"/>
                  </a:lnTo>
                  <a:lnTo>
                    <a:pt x="432" y="598"/>
                  </a:lnTo>
                  <a:lnTo>
                    <a:pt x="423" y="585"/>
                  </a:lnTo>
                  <a:lnTo>
                    <a:pt x="423" y="585"/>
                  </a:lnTo>
                  <a:lnTo>
                    <a:pt x="413" y="572"/>
                  </a:lnTo>
                  <a:lnTo>
                    <a:pt x="401" y="561"/>
                  </a:lnTo>
                  <a:lnTo>
                    <a:pt x="389" y="552"/>
                  </a:lnTo>
                  <a:lnTo>
                    <a:pt x="376" y="544"/>
                  </a:lnTo>
                  <a:lnTo>
                    <a:pt x="363" y="539"/>
                  </a:lnTo>
                  <a:lnTo>
                    <a:pt x="348" y="535"/>
                  </a:lnTo>
                  <a:lnTo>
                    <a:pt x="331" y="532"/>
                  </a:lnTo>
                  <a:lnTo>
                    <a:pt x="314" y="531"/>
                  </a:lnTo>
                  <a:lnTo>
                    <a:pt x="314" y="531"/>
                  </a:lnTo>
                  <a:lnTo>
                    <a:pt x="297" y="532"/>
                  </a:lnTo>
                  <a:lnTo>
                    <a:pt x="282" y="535"/>
                  </a:lnTo>
                  <a:lnTo>
                    <a:pt x="267" y="539"/>
                  </a:lnTo>
                  <a:lnTo>
                    <a:pt x="254" y="544"/>
                  </a:lnTo>
                  <a:lnTo>
                    <a:pt x="241" y="552"/>
                  </a:lnTo>
                  <a:lnTo>
                    <a:pt x="228" y="561"/>
                  </a:lnTo>
                  <a:lnTo>
                    <a:pt x="218" y="572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199" y="597"/>
                  </a:lnTo>
                  <a:lnTo>
                    <a:pt x="192" y="612"/>
                  </a:lnTo>
                  <a:lnTo>
                    <a:pt x="186" y="629"/>
                  </a:lnTo>
                  <a:lnTo>
                    <a:pt x="181" y="646"/>
                  </a:lnTo>
                  <a:lnTo>
                    <a:pt x="177" y="666"/>
                  </a:lnTo>
                  <a:lnTo>
                    <a:pt x="175" y="688"/>
                  </a:lnTo>
                  <a:lnTo>
                    <a:pt x="173" y="710"/>
                  </a:lnTo>
                  <a:lnTo>
                    <a:pt x="173" y="736"/>
                  </a:lnTo>
                  <a:lnTo>
                    <a:pt x="173" y="736"/>
                  </a:lnTo>
                  <a:lnTo>
                    <a:pt x="173" y="760"/>
                  </a:lnTo>
                  <a:lnTo>
                    <a:pt x="175" y="782"/>
                  </a:lnTo>
                  <a:lnTo>
                    <a:pt x="177" y="801"/>
                  </a:lnTo>
                  <a:lnTo>
                    <a:pt x="181" y="820"/>
                  </a:lnTo>
                  <a:lnTo>
                    <a:pt x="187" y="837"/>
                  </a:lnTo>
                  <a:lnTo>
                    <a:pt x="193" y="854"/>
                  </a:lnTo>
                  <a:lnTo>
                    <a:pt x="201" y="868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21" y="893"/>
                  </a:lnTo>
                  <a:lnTo>
                    <a:pt x="232" y="904"/>
                  </a:lnTo>
                  <a:lnTo>
                    <a:pt x="244" y="913"/>
                  </a:lnTo>
                  <a:lnTo>
                    <a:pt x="257" y="920"/>
                  </a:lnTo>
                  <a:lnTo>
                    <a:pt x="271" y="926"/>
                  </a:lnTo>
                  <a:lnTo>
                    <a:pt x="285" y="930"/>
                  </a:lnTo>
                  <a:lnTo>
                    <a:pt x="302" y="932"/>
                  </a:lnTo>
                  <a:lnTo>
                    <a:pt x="319" y="933"/>
                  </a:lnTo>
                  <a:lnTo>
                    <a:pt x="319" y="933"/>
                  </a:lnTo>
                  <a:lnTo>
                    <a:pt x="336" y="932"/>
                  </a:lnTo>
                  <a:lnTo>
                    <a:pt x="350" y="930"/>
                  </a:lnTo>
                  <a:lnTo>
                    <a:pt x="364" y="926"/>
                  </a:lnTo>
                  <a:lnTo>
                    <a:pt x="378" y="920"/>
                  </a:lnTo>
                  <a:lnTo>
                    <a:pt x="390" y="913"/>
                  </a:lnTo>
                  <a:lnTo>
                    <a:pt x="402" y="904"/>
                  </a:lnTo>
                  <a:lnTo>
                    <a:pt x="413" y="893"/>
                  </a:lnTo>
                  <a:lnTo>
                    <a:pt x="423" y="880"/>
                  </a:lnTo>
                  <a:lnTo>
                    <a:pt x="423" y="880"/>
                  </a:lnTo>
                  <a:lnTo>
                    <a:pt x="432" y="867"/>
                  </a:lnTo>
                  <a:lnTo>
                    <a:pt x="439" y="851"/>
                  </a:lnTo>
                  <a:lnTo>
                    <a:pt x="446" y="835"/>
                  </a:lnTo>
                  <a:lnTo>
                    <a:pt x="451" y="818"/>
                  </a:lnTo>
                  <a:lnTo>
                    <a:pt x="456" y="799"/>
                  </a:lnTo>
                  <a:lnTo>
                    <a:pt x="458" y="779"/>
                  </a:lnTo>
                  <a:lnTo>
                    <a:pt x="460" y="759"/>
                  </a:lnTo>
                  <a:lnTo>
                    <a:pt x="460" y="736"/>
                  </a:lnTo>
                  <a:lnTo>
                    <a:pt x="460" y="736"/>
                  </a:lnTo>
                  <a:close/>
                  <a:moveTo>
                    <a:pt x="751" y="0"/>
                  </a:moveTo>
                  <a:lnTo>
                    <a:pt x="751" y="0"/>
                  </a:lnTo>
                  <a:lnTo>
                    <a:pt x="751" y="0"/>
                  </a:lnTo>
                  <a:lnTo>
                    <a:pt x="760" y="0"/>
                  </a:lnTo>
                  <a:lnTo>
                    <a:pt x="769" y="1"/>
                  </a:lnTo>
                  <a:lnTo>
                    <a:pt x="777" y="4"/>
                  </a:lnTo>
                  <a:lnTo>
                    <a:pt x="785" y="6"/>
                  </a:lnTo>
                  <a:lnTo>
                    <a:pt x="793" y="9"/>
                  </a:lnTo>
                  <a:lnTo>
                    <a:pt x="800" y="12"/>
                  </a:lnTo>
                  <a:lnTo>
                    <a:pt x="807" y="16"/>
                  </a:lnTo>
                  <a:lnTo>
                    <a:pt x="813" y="20"/>
                  </a:lnTo>
                  <a:lnTo>
                    <a:pt x="819" y="25"/>
                  </a:lnTo>
                  <a:lnTo>
                    <a:pt x="824" y="30"/>
                  </a:lnTo>
                  <a:lnTo>
                    <a:pt x="829" y="35"/>
                  </a:lnTo>
                  <a:lnTo>
                    <a:pt x="832" y="42"/>
                  </a:lnTo>
                  <a:lnTo>
                    <a:pt x="835" y="48"/>
                  </a:lnTo>
                  <a:lnTo>
                    <a:pt x="837" y="54"/>
                  </a:lnTo>
                  <a:lnTo>
                    <a:pt x="838" y="61"/>
                  </a:lnTo>
                  <a:lnTo>
                    <a:pt x="840" y="68"/>
                  </a:lnTo>
                  <a:lnTo>
                    <a:pt x="840" y="483"/>
                  </a:lnTo>
                  <a:lnTo>
                    <a:pt x="840" y="483"/>
                  </a:lnTo>
                  <a:lnTo>
                    <a:pt x="846" y="472"/>
                  </a:lnTo>
                  <a:lnTo>
                    <a:pt x="855" y="461"/>
                  </a:lnTo>
                  <a:lnTo>
                    <a:pt x="864" y="450"/>
                  </a:lnTo>
                  <a:lnTo>
                    <a:pt x="872" y="441"/>
                  </a:lnTo>
                  <a:lnTo>
                    <a:pt x="883" y="432"/>
                  </a:lnTo>
                  <a:lnTo>
                    <a:pt x="894" y="423"/>
                  </a:lnTo>
                  <a:lnTo>
                    <a:pt x="906" y="415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30" y="401"/>
                  </a:lnTo>
                  <a:lnTo>
                    <a:pt x="942" y="396"/>
                  </a:lnTo>
                  <a:lnTo>
                    <a:pt x="955" y="391"/>
                  </a:lnTo>
                  <a:lnTo>
                    <a:pt x="970" y="388"/>
                  </a:lnTo>
                  <a:lnTo>
                    <a:pt x="984" y="386"/>
                  </a:lnTo>
                  <a:lnTo>
                    <a:pt x="998" y="384"/>
                  </a:lnTo>
                  <a:lnTo>
                    <a:pt x="1013" y="383"/>
                  </a:lnTo>
                  <a:lnTo>
                    <a:pt x="1030" y="382"/>
                  </a:lnTo>
                  <a:lnTo>
                    <a:pt x="1030" y="382"/>
                  </a:lnTo>
                  <a:lnTo>
                    <a:pt x="1045" y="383"/>
                  </a:lnTo>
                  <a:lnTo>
                    <a:pt x="1059" y="384"/>
                  </a:lnTo>
                  <a:lnTo>
                    <a:pt x="1074" y="385"/>
                  </a:lnTo>
                  <a:lnTo>
                    <a:pt x="1087" y="388"/>
                  </a:lnTo>
                  <a:lnTo>
                    <a:pt x="1100" y="391"/>
                  </a:lnTo>
                  <a:lnTo>
                    <a:pt x="1113" y="396"/>
                  </a:lnTo>
                  <a:lnTo>
                    <a:pt x="1126" y="401"/>
                  </a:lnTo>
                  <a:lnTo>
                    <a:pt x="1138" y="407"/>
                  </a:lnTo>
                  <a:lnTo>
                    <a:pt x="1150" y="413"/>
                  </a:lnTo>
                  <a:lnTo>
                    <a:pt x="1162" y="421"/>
                  </a:lnTo>
                  <a:lnTo>
                    <a:pt x="1173" y="429"/>
                  </a:lnTo>
                  <a:lnTo>
                    <a:pt x="1184" y="437"/>
                  </a:lnTo>
                  <a:lnTo>
                    <a:pt x="1195" y="447"/>
                  </a:lnTo>
                  <a:lnTo>
                    <a:pt x="1205" y="458"/>
                  </a:lnTo>
                  <a:lnTo>
                    <a:pt x="1215" y="469"/>
                  </a:lnTo>
                  <a:lnTo>
                    <a:pt x="1224" y="481"/>
                  </a:lnTo>
                  <a:lnTo>
                    <a:pt x="1224" y="481"/>
                  </a:lnTo>
                  <a:lnTo>
                    <a:pt x="1234" y="493"/>
                  </a:lnTo>
                  <a:lnTo>
                    <a:pt x="1243" y="506"/>
                  </a:lnTo>
                  <a:lnTo>
                    <a:pt x="1251" y="519"/>
                  </a:lnTo>
                  <a:lnTo>
                    <a:pt x="1258" y="533"/>
                  </a:lnTo>
                  <a:lnTo>
                    <a:pt x="1265" y="548"/>
                  </a:lnTo>
                  <a:lnTo>
                    <a:pt x="1271" y="563"/>
                  </a:lnTo>
                  <a:lnTo>
                    <a:pt x="1277" y="578"/>
                  </a:lnTo>
                  <a:lnTo>
                    <a:pt x="1281" y="594"/>
                  </a:lnTo>
                  <a:lnTo>
                    <a:pt x="1286" y="610"/>
                  </a:lnTo>
                  <a:lnTo>
                    <a:pt x="1290" y="626"/>
                  </a:lnTo>
                  <a:lnTo>
                    <a:pt x="1293" y="644"/>
                  </a:lnTo>
                  <a:lnTo>
                    <a:pt x="1295" y="661"/>
                  </a:lnTo>
                  <a:lnTo>
                    <a:pt x="1300" y="697"/>
                  </a:lnTo>
                  <a:lnTo>
                    <a:pt x="1301" y="736"/>
                  </a:lnTo>
                  <a:lnTo>
                    <a:pt x="1301" y="736"/>
                  </a:lnTo>
                  <a:lnTo>
                    <a:pt x="1300" y="774"/>
                  </a:lnTo>
                  <a:lnTo>
                    <a:pt x="1295" y="811"/>
                  </a:lnTo>
                  <a:lnTo>
                    <a:pt x="1293" y="828"/>
                  </a:lnTo>
                  <a:lnTo>
                    <a:pt x="1290" y="845"/>
                  </a:lnTo>
                  <a:lnTo>
                    <a:pt x="1286" y="862"/>
                  </a:lnTo>
                  <a:lnTo>
                    <a:pt x="1281" y="879"/>
                  </a:lnTo>
                  <a:lnTo>
                    <a:pt x="1277" y="894"/>
                  </a:lnTo>
                  <a:lnTo>
                    <a:pt x="1271" y="909"/>
                  </a:lnTo>
                  <a:lnTo>
                    <a:pt x="1265" y="925"/>
                  </a:lnTo>
                  <a:lnTo>
                    <a:pt x="1258" y="939"/>
                  </a:lnTo>
                  <a:lnTo>
                    <a:pt x="1251" y="952"/>
                  </a:lnTo>
                  <a:lnTo>
                    <a:pt x="1243" y="966"/>
                  </a:lnTo>
                  <a:lnTo>
                    <a:pt x="1234" y="979"/>
                  </a:lnTo>
                  <a:lnTo>
                    <a:pt x="1224" y="991"/>
                  </a:lnTo>
                  <a:lnTo>
                    <a:pt x="1224" y="991"/>
                  </a:lnTo>
                  <a:lnTo>
                    <a:pt x="1215" y="1003"/>
                  </a:lnTo>
                  <a:lnTo>
                    <a:pt x="1204" y="1014"/>
                  </a:lnTo>
                  <a:lnTo>
                    <a:pt x="1193" y="1024"/>
                  </a:lnTo>
                  <a:lnTo>
                    <a:pt x="1180" y="1033"/>
                  </a:lnTo>
                  <a:lnTo>
                    <a:pt x="1166" y="1042"/>
                  </a:lnTo>
                  <a:lnTo>
                    <a:pt x="1152" y="1048"/>
                  </a:lnTo>
                  <a:lnTo>
                    <a:pt x="1138" y="1055"/>
                  </a:lnTo>
                  <a:lnTo>
                    <a:pt x="1122" y="1061"/>
                  </a:lnTo>
                  <a:lnTo>
                    <a:pt x="1122" y="1061"/>
                  </a:lnTo>
                  <a:lnTo>
                    <a:pt x="1090" y="1070"/>
                  </a:lnTo>
                  <a:lnTo>
                    <a:pt x="1058" y="1078"/>
                  </a:lnTo>
                  <a:lnTo>
                    <a:pt x="1042" y="1080"/>
                  </a:lnTo>
                  <a:lnTo>
                    <a:pt x="1027" y="1081"/>
                  </a:lnTo>
                  <a:lnTo>
                    <a:pt x="1010" y="1082"/>
                  </a:lnTo>
                  <a:lnTo>
                    <a:pt x="995" y="1082"/>
                  </a:lnTo>
                  <a:lnTo>
                    <a:pt x="995" y="1082"/>
                  </a:lnTo>
                  <a:lnTo>
                    <a:pt x="959" y="1081"/>
                  </a:lnTo>
                  <a:lnTo>
                    <a:pt x="924" y="1078"/>
                  </a:lnTo>
                  <a:lnTo>
                    <a:pt x="907" y="1075"/>
                  </a:lnTo>
                  <a:lnTo>
                    <a:pt x="891" y="1072"/>
                  </a:lnTo>
                  <a:lnTo>
                    <a:pt x="876" y="1068"/>
                  </a:lnTo>
                  <a:lnTo>
                    <a:pt x="860" y="1063"/>
                  </a:lnTo>
                  <a:lnTo>
                    <a:pt x="845" y="1058"/>
                  </a:lnTo>
                  <a:lnTo>
                    <a:pt x="831" y="1052"/>
                  </a:lnTo>
                  <a:lnTo>
                    <a:pt x="818" y="1046"/>
                  </a:lnTo>
                  <a:lnTo>
                    <a:pt x="805" y="1039"/>
                  </a:lnTo>
                  <a:lnTo>
                    <a:pt x="791" y="1032"/>
                  </a:lnTo>
                  <a:lnTo>
                    <a:pt x="779" y="1024"/>
                  </a:lnTo>
                  <a:lnTo>
                    <a:pt x="767" y="1015"/>
                  </a:lnTo>
                  <a:lnTo>
                    <a:pt x="756" y="1006"/>
                  </a:lnTo>
                  <a:lnTo>
                    <a:pt x="746" y="996"/>
                  </a:lnTo>
                  <a:lnTo>
                    <a:pt x="736" y="986"/>
                  </a:lnTo>
                  <a:lnTo>
                    <a:pt x="727" y="975"/>
                  </a:lnTo>
                  <a:lnTo>
                    <a:pt x="718" y="963"/>
                  </a:lnTo>
                  <a:lnTo>
                    <a:pt x="709" y="951"/>
                  </a:lnTo>
                  <a:lnTo>
                    <a:pt x="702" y="938"/>
                  </a:lnTo>
                  <a:lnTo>
                    <a:pt x="695" y="925"/>
                  </a:lnTo>
                  <a:lnTo>
                    <a:pt x="690" y="910"/>
                  </a:lnTo>
                  <a:lnTo>
                    <a:pt x="684" y="895"/>
                  </a:lnTo>
                  <a:lnTo>
                    <a:pt x="679" y="881"/>
                  </a:lnTo>
                  <a:lnTo>
                    <a:pt x="674" y="865"/>
                  </a:lnTo>
                  <a:lnTo>
                    <a:pt x="671" y="848"/>
                  </a:lnTo>
                  <a:lnTo>
                    <a:pt x="669" y="831"/>
                  </a:lnTo>
                  <a:lnTo>
                    <a:pt x="667" y="813"/>
                  </a:lnTo>
                  <a:lnTo>
                    <a:pt x="666" y="796"/>
                  </a:lnTo>
                  <a:lnTo>
                    <a:pt x="666" y="776"/>
                  </a:lnTo>
                  <a:lnTo>
                    <a:pt x="666" y="776"/>
                  </a:lnTo>
                  <a:lnTo>
                    <a:pt x="665" y="422"/>
                  </a:lnTo>
                  <a:lnTo>
                    <a:pt x="664" y="68"/>
                  </a:lnTo>
                  <a:lnTo>
                    <a:pt x="664" y="68"/>
                  </a:lnTo>
                  <a:lnTo>
                    <a:pt x="664" y="61"/>
                  </a:lnTo>
                  <a:lnTo>
                    <a:pt x="666" y="54"/>
                  </a:lnTo>
                  <a:lnTo>
                    <a:pt x="667" y="48"/>
                  </a:lnTo>
                  <a:lnTo>
                    <a:pt x="670" y="42"/>
                  </a:lnTo>
                  <a:lnTo>
                    <a:pt x="674" y="35"/>
                  </a:lnTo>
                  <a:lnTo>
                    <a:pt x="679" y="30"/>
                  </a:lnTo>
                  <a:lnTo>
                    <a:pt x="683" y="25"/>
                  </a:lnTo>
                  <a:lnTo>
                    <a:pt x="689" y="20"/>
                  </a:lnTo>
                  <a:lnTo>
                    <a:pt x="695" y="16"/>
                  </a:lnTo>
                  <a:lnTo>
                    <a:pt x="702" y="12"/>
                  </a:lnTo>
                  <a:lnTo>
                    <a:pt x="709" y="9"/>
                  </a:lnTo>
                  <a:lnTo>
                    <a:pt x="717" y="6"/>
                  </a:lnTo>
                  <a:lnTo>
                    <a:pt x="725" y="4"/>
                  </a:lnTo>
                  <a:lnTo>
                    <a:pt x="734" y="1"/>
                  </a:lnTo>
                  <a:lnTo>
                    <a:pt x="742" y="0"/>
                  </a:lnTo>
                  <a:lnTo>
                    <a:pt x="751" y="0"/>
                  </a:lnTo>
                  <a:lnTo>
                    <a:pt x="751" y="0"/>
                  </a:lnTo>
                  <a:close/>
                  <a:moveTo>
                    <a:pt x="173" y="1232"/>
                  </a:moveTo>
                  <a:lnTo>
                    <a:pt x="173" y="1232"/>
                  </a:lnTo>
                  <a:lnTo>
                    <a:pt x="172" y="1240"/>
                  </a:lnTo>
                  <a:lnTo>
                    <a:pt x="171" y="1249"/>
                  </a:lnTo>
                  <a:lnTo>
                    <a:pt x="168" y="1257"/>
                  </a:lnTo>
                  <a:lnTo>
                    <a:pt x="166" y="1264"/>
                  </a:lnTo>
                  <a:lnTo>
                    <a:pt x="163" y="1272"/>
                  </a:lnTo>
                  <a:lnTo>
                    <a:pt x="159" y="1279"/>
                  </a:lnTo>
                  <a:lnTo>
                    <a:pt x="153" y="1285"/>
                  </a:lnTo>
                  <a:lnTo>
                    <a:pt x="148" y="1292"/>
                  </a:lnTo>
                  <a:lnTo>
                    <a:pt x="148" y="1292"/>
                  </a:lnTo>
                  <a:lnTo>
                    <a:pt x="141" y="1298"/>
                  </a:lnTo>
                  <a:lnTo>
                    <a:pt x="133" y="1304"/>
                  </a:lnTo>
                  <a:lnTo>
                    <a:pt x="127" y="1307"/>
                  </a:lnTo>
                  <a:lnTo>
                    <a:pt x="119" y="1311"/>
                  </a:lnTo>
                  <a:lnTo>
                    <a:pt x="112" y="1314"/>
                  </a:lnTo>
                  <a:lnTo>
                    <a:pt x="104" y="1316"/>
                  </a:lnTo>
                  <a:lnTo>
                    <a:pt x="95" y="1317"/>
                  </a:lnTo>
                  <a:lnTo>
                    <a:pt x="86" y="1318"/>
                  </a:lnTo>
                  <a:lnTo>
                    <a:pt x="0" y="1318"/>
                  </a:lnTo>
                  <a:lnTo>
                    <a:pt x="0" y="688"/>
                  </a:lnTo>
                  <a:lnTo>
                    <a:pt x="0" y="688"/>
                  </a:lnTo>
                  <a:lnTo>
                    <a:pt x="1" y="669"/>
                  </a:lnTo>
                  <a:lnTo>
                    <a:pt x="2" y="651"/>
                  </a:lnTo>
                  <a:lnTo>
                    <a:pt x="3" y="634"/>
                  </a:lnTo>
                  <a:lnTo>
                    <a:pt x="7" y="617"/>
                  </a:lnTo>
                  <a:lnTo>
                    <a:pt x="10" y="600"/>
                  </a:lnTo>
                  <a:lnTo>
                    <a:pt x="14" y="585"/>
                  </a:lnTo>
                  <a:lnTo>
                    <a:pt x="19" y="570"/>
                  </a:lnTo>
                  <a:lnTo>
                    <a:pt x="24" y="555"/>
                  </a:lnTo>
                  <a:lnTo>
                    <a:pt x="31" y="541"/>
                  </a:lnTo>
                  <a:lnTo>
                    <a:pt x="37" y="528"/>
                  </a:lnTo>
                  <a:lnTo>
                    <a:pt x="45" y="515"/>
                  </a:lnTo>
                  <a:lnTo>
                    <a:pt x="54" y="503"/>
                  </a:lnTo>
                  <a:lnTo>
                    <a:pt x="62" y="491"/>
                  </a:lnTo>
                  <a:lnTo>
                    <a:pt x="71" y="480"/>
                  </a:lnTo>
                  <a:lnTo>
                    <a:pt x="81" y="469"/>
                  </a:lnTo>
                  <a:lnTo>
                    <a:pt x="92" y="459"/>
                  </a:lnTo>
                  <a:lnTo>
                    <a:pt x="103" y="450"/>
                  </a:lnTo>
                  <a:lnTo>
                    <a:pt x="115" y="442"/>
                  </a:lnTo>
                  <a:lnTo>
                    <a:pt x="127" y="433"/>
                  </a:lnTo>
                  <a:lnTo>
                    <a:pt x="140" y="425"/>
                  </a:lnTo>
                  <a:lnTo>
                    <a:pt x="153" y="419"/>
                  </a:lnTo>
                  <a:lnTo>
                    <a:pt x="166" y="412"/>
                  </a:lnTo>
                  <a:lnTo>
                    <a:pt x="180" y="407"/>
                  </a:lnTo>
                  <a:lnTo>
                    <a:pt x="196" y="401"/>
                  </a:lnTo>
                  <a:lnTo>
                    <a:pt x="211" y="397"/>
                  </a:lnTo>
                  <a:lnTo>
                    <a:pt x="226" y="393"/>
                  </a:lnTo>
                  <a:lnTo>
                    <a:pt x="243" y="389"/>
                  </a:lnTo>
                  <a:lnTo>
                    <a:pt x="259" y="387"/>
                  </a:lnTo>
                  <a:lnTo>
                    <a:pt x="293" y="383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345" y="383"/>
                  </a:lnTo>
                  <a:lnTo>
                    <a:pt x="361" y="384"/>
                  </a:lnTo>
                  <a:lnTo>
                    <a:pt x="377" y="385"/>
                  </a:lnTo>
                  <a:lnTo>
                    <a:pt x="392" y="388"/>
                  </a:lnTo>
                  <a:lnTo>
                    <a:pt x="409" y="391"/>
                  </a:lnTo>
                  <a:lnTo>
                    <a:pt x="424" y="396"/>
                  </a:lnTo>
                  <a:lnTo>
                    <a:pt x="441" y="400"/>
                  </a:lnTo>
                  <a:lnTo>
                    <a:pt x="457" y="406"/>
                  </a:lnTo>
                  <a:lnTo>
                    <a:pt x="457" y="406"/>
                  </a:lnTo>
                  <a:lnTo>
                    <a:pt x="472" y="412"/>
                  </a:lnTo>
                  <a:lnTo>
                    <a:pt x="488" y="420"/>
                  </a:lnTo>
                  <a:lnTo>
                    <a:pt x="502" y="427"/>
                  </a:lnTo>
                  <a:lnTo>
                    <a:pt x="515" y="435"/>
                  </a:lnTo>
                  <a:lnTo>
                    <a:pt x="527" y="445"/>
                  </a:lnTo>
                  <a:lnTo>
                    <a:pt x="539" y="454"/>
                  </a:lnTo>
                  <a:lnTo>
                    <a:pt x="550" y="465"/>
                  </a:lnTo>
                  <a:lnTo>
                    <a:pt x="560" y="476"/>
                  </a:lnTo>
                  <a:lnTo>
                    <a:pt x="560" y="476"/>
                  </a:lnTo>
                  <a:lnTo>
                    <a:pt x="568" y="488"/>
                  </a:lnTo>
                  <a:lnTo>
                    <a:pt x="577" y="501"/>
                  </a:lnTo>
                  <a:lnTo>
                    <a:pt x="585" y="515"/>
                  </a:lnTo>
                  <a:lnTo>
                    <a:pt x="593" y="528"/>
                  </a:lnTo>
                  <a:lnTo>
                    <a:pt x="599" y="542"/>
                  </a:lnTo>
                  <a:lnTo>
                    <a:pt x="606" y="558"/>
                  </a:lnTo>
                  <a:lnTo>
                    <a:pt x="611" y="573"/>
                  </a:lnTo>
                  <a:lnTo>
                    <a:pt x="617" y="588"/>
                  </a:lnTo>
                  <a:lnTo>
                    <a:pt x="621" y="605"/>
                  </a:lnTo>
                  <a:lnTo>
                    <a:pt x="624" y="621"/>
                  </a:lnTo>
                  <a:lnTo>
                    <a:pt x="627" y="637"/>
                  </a:lnTo>
                  <a:lnTo>
                    <a:pt x="631" y="655"/>
                  </a:lnTo>
                  <a:lnTo>
                    <a:pt x="634" y="691"/>
                  </a:lnTo>
                  <a:lnTo>
                    <a:pt x="635" y="728"/>
                  </a:lnTo>
                  <a:lnTo>
                    <a:pt x="635" y="728"/>
                  </a:lnTo>
                  <a:lnTo>
                    <a:pt x="634" y="767"/>
                  </a:lnTo>
                  <a:lnTo>
                    <a:pt x="631" y="804"/>
                  </a:lnTo>
                  <a:lnTo>
                    <a:pt x="627" y="822"/>
                  </a:lnTo>
                  <a:lnTo>
                    <a:pt x="624" y="839"/>
                  </a:lnTo>
                  <a:lnTo>
                    <a:pt x="621" y="856"/>
                  </a:lnTo>
                  <a:lnTo>
                    <a:pt x="617" y="872"/>
                  </a:lnTo>
                  <a:lnTo>
                    <a:pt x="611" y="889"/>
                  </a:lnTo>
                  <a:lnTo>
                    <a:pt x="606" y="904"/>
                  </a:lnTo>
                  <a:lnTo>
                    <a:pt x="599" y="919"/>
                  </a:lnTo>
                  <a:lnTo>
                    <a:pt x="593" y="933"/>
                  </a:lnTo>
                  <a:lnTo>
                    <a:pt x="585" y="948"/>
                  </a:lnTo>
                  <a:lnTo>
                    <a:pt x="577" y="961"/>
                  </a:lnTo>
                  <a:lnTo>
                    <a:pt x="568" y="974"/>
                  </a:lnTo>
                  <a:lnTo>
                    <a:pt x="560" y="986"/>
                  </a:lnTo>
                  <a:lnTo>
                    <a:pt x="560" y="986"/>
                  </a:lnTo>
                  <a:lnTo>
                    <a:pt x="550" y="998"/>
                  </a:lnTo>
                  <a:lnTo>
                    <a:pt x="540" y="1009"/>
                  </a:lnTo>
                  <a:lnTo>
                    <a:pt x="529" y="1019"/>
                  </a:lnTo>
                  <a:lnTo>
                    <a:pt x="518" y="1028"/>
                  </a:lnTo>
                  <a:lnTo>
                    <a:pt x="507" y="1037"/>
                  </a:lnTo>
                  <a:lnTo>
                    <a:pt x="496" y="1045"/>
                  </a:lnTo>
                  <a:lnTo>
                    <a:pt x="484" y="1052"/>
                  </a:lnTo>
                  <a:lnTo>
                    <a:pt x="472" y="1058"/>
                  </a:lnTo>
                  <a:lnTo>
                    <a:pt x="460" y="1065"/>
                  </a:lnTo>
                  <a:lnTo>
                    <a:pt x="448" y="1069"/>
                  </a:lnTo>
                  <a:lnTo>
                    <a:pt x="435" y="1073"/>
                  </a:lnTo>
                  <a:lnTo>
                    <a:pt x="421" y="1077"/>
                  </a:lnTo>
                  <a:lnTo>
                    <a:pt x="408" y="1079"/>
                  </a:lnTo>
                  <a:lnTo>
                    <a:pt x="394" y="1081"/>
                  </a:lnTo>
                  <a:lnTo>
                    <a:pt x="379" y="1082"/>
                  </a:lnTo>
                  <a:lnTo>
                    <a:pt x="365" y="1082"/>
                  </a:lnTo>
                  <a:lnTo>
                    <a:pt x="365" y="1082"/>
                  </a:lnTo>
                  <a:lnTo>
                    <a:pt x="349" y="1082"/>
                  </a:lnTo>
                  <a:lnTo>
                    <a:pt x="333" y="1081"/>
                  </a:lnTo>
                  <a:lnTo>
                    <a:pt x="319" y="1080"/>
                  </a:lnTo>
                  <a:lnTo>
                    <a:pt x="305" y="1077"/>
                  </a:lnTo>
                  <a:lnTo>
                    <a:pt x="292" y="1073"/>
                  </a:lnTo>
                  <a:lnTo>
                    <a:pt x="278" y="1070"/>
                  </a:lnTo>
                  <a:lnTo>
                    <a:pt x="266" y="1065"/>
                  </a:lnTo>
                  <a:lnTo>
                    <a:pt x="254" y="1060"/>
                  </a:lnTo>
                  <a:lnTo>
                    <a:pt x="254" y="1060"/>
                  </a:lnTo>
                  <a:lnTo>
                    <a:pt x="241" y="1052"/>
                  </a:lnTo>
                  <a:lnTo>
                    <a:pt x="230" y="1045"/>
                  </a:lnTo>
                  <a:lnTo>
                    <a:pt x="219" y="1037"/>
                  </a:lnTo>
                  <a:lnTo>
                    <a:pt x="208" y="1027"/>
                  </a:lnTo>
                  <a:lnTo>
                    <a:pt x="198" y="1018"/>
                  </a:lnTo>
                  <a:lnTo>
                    <a:pt x="189" y="1007"/>
                  </a:lnTo>
                  <a:lnTo>
                    <a:pt x="180" y="995"/>
                  </a:lnTo>
                  <a:lnTo>
                    <a:pt x="173" y="981"/>
                  </a:lnTo>
                  <a:lnTo>
                    <a:pt x="173" y="123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5" name="Freeform 15"/>
            <p:cNvSpPr>
              <a:spLocks/>
            </p:cNvSpPr>
            <p:nvPr userDrawn="1"/>
          </p:nvSpPr>
          <p:spPr bwMode="auto">
            <a:xfrm>
              <a:off x="7913688" y="6296160"/>
              <a:ext cx="92075" cy="128587"/>
            </a:xfrm>
            <a:custGeom>
              <a:avLst/>
              <a:gdLst>
                <a:gd name="T0" fmla="*/ 289 w 289"/>
                <a:gd name="T1" fmla="*/ 195 h 403"/>
                <a:gd name="T2" fmla="*/ 287 w 289"/>
                <a:gd name="T3" fmla="*/ 152 h 403"/>
                <a:gd name="T4" fmla="*/ 279 w 289"/>
                <a:gd name="T5" fmla="*/ 114 h 403"/>
                <a:gd name="T6" fmla="*/ 267 w 289"/>
                <a:gd name="T7" fmla="*/ 81 h 403"/>
                <a:gd name="T8" fmla="*/ 251 w 289"/>
                <a:gd name="T9" fmla="*/ 54 h 403"/>
                <a:gd name="T10" fmla="*/ 241 w 289"/>
                <a:gd name="T11" fmla="*/ 42 h 403"/>
                <a:gd name="T12" fmla="*/ 219 w 289"/>
                <a:gd name="T13" fmla="*/ 21 h 403"/>
                <a:gd name="T14" fmla="*/ 193 w 289"/>
                <a:gd name="T15" fmla="*/ 8 h 403"/>
                <a:gd name="T16" fmla="*/ 163 w 289"/>
                <a:gd name="T17" fmla="*/ 2 h 403"/>
                <a:gd name="T18" fmla="*/ 148 w 289"/>
                <a:gd name="T19" fmla="*/ 0 h 403"/>
                <a:gd name="T20" fmla="*/ 114 w 289"/>
                <a:gd name="T21" fmla="*/ 4 h 403"/>
                <a:gd name="T22" fmla="*/ 85 w 289"/>
                <a:gd name="T23" fmla="*/ 14 h 403"/>
                <a:gd name="T24" fmla="*/ 59 w 289"/>
                <a:gd name="T25" fmla="*/ 29 h 403"/>
                <a:gd name="T26" fmla="*/ 39 w 289"/>
                <a:gd name="T27" fmla="*/ 52 h 403"/>
                <a:gd name="T28" fmla="*/ 30 w 289"/>
                <a:gd name="T29" fmla="*/ 65 h 403"/>
                <a:gd name="T30" fmla="*/ 16 w 289"/>
                <a:gd name="T31" fmla="*/ 97 h 403"/>
                <a:gd name="T32" fmla="*/ 6 w 289"/>
                <a:gd name="T33" fmla="*/ 133 h 403"/>
                <a:gd name="T34" fmla="*/ 1 w 289"/>
                <a:gd name="T35" fmla="*/ 173 h 403"/>
                <a:gd name="T36" fmla="*/ 0 w 289"/>
                <a:gd name="T37" fmla="*/ 195 h 403"/>
                <a:gd name="T38" fmla="*/ 3 w 289"/>
                <a:gd name="T39" fmla="*/ 245 h 403"/>
                <a:gd name="T40" fmla="*/ 9 w 289"/>
                <a:gd name="T41" fmla="*/ 287 h 403"/>
                <a:gd name="T42" fmla="*/ 20 w 289"/>
                <a:gd name="T43" fmla="*/ 322 h 403"/>
                <a:gd name="T44" fmla="*/ 36 w 289"/>
                <a:gd name="T45" fmla="*/ 350 h 403"/>
                <a:gd name="T46" fmla="*/ 46 w 289"/>
                <a:gd name="T47" fmla="*/ 362 h 403"/>
                <a:gd name="T48" fmla="*/ 69 w 289"/>
                <a:gd name="T49" fmla="*/ 382 h 403"/>
                <a:gd name="T50" fmla="*/ 95 w 289"/>
                <a:gd name="T51" fmla="*/ 395 h 403"/>
                <a:gd name="T52" fmla="*/ 126 w 289"/>
                <a:gd name="T53" fmla="*/ 401 h 403"/>
                <a:gd name="T54" fmla="*/ 142 w 289"/>
                <a:gd name="T55" fmla="*/ 403 h 403"/>
                <a:gd name="T56" fmla="*/ 175 w 289"/>
                <a:gd name="T57" fmla="*/ 399 h 403"/>
                <a:gd name="T58" fmla="*/ 205 w 289"/>
                <a:gd name="T59" fmla="*/ 389 h 403"/>
                <a:gd name="T60" fmla="*/ 230 w 289"/>
                <a:gd name="T61" fmla="*/ 373 h 403"/>
                <a:gd name="T62" fmla="*/ 251 w 289"/>
                <a:gd name="T63" fmla="*/ 350 h 403"/>
                <a:gd name="T64" fmla="*/ 259 w 289"/>
                <a:gd name="T65" fmla="*/ 336 h 403"/>
                <a:gd name="T66" fmla="*/ 274 w 289"/>
                <a:gd name="T67" fmla="*/ 303 h 403"/>
                <a:gd name="T68" fmla="*/ 284 w 289"/>
                <a:gd name="T69" fmla="*/ 265 h 403"/>
                <a:gd name="T70" fmla="*/ 289 w 289"/>
                <a:gd name="T71" fmla="*/ 22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9" h="403">
                  <a:moveTo>
                    <a:pt x="289" y="195"/>
                  </a:moveTo>
                  <a:lnTo>
                    <a:pt x="289" y="195"/>
                  </a:lnTo>
                  <a:lnTo>
                    <a:pt x="289" y="173"/>
                  </a:lnTo>
                  <a:lnTo>
                    <a:pt x="287" y="152"/>
                  </a:lnTo>
                  <a:lnTo>
                    <a:pt x="284" y="133"/>
                  </a:lnTo>
                  <a:lnTo>
                    <a:pt x="279" y="114"/>
                  </a:lnTo>
                  <a:lnTo>
                    <a:pt x="274" y="98"/>
                  </a:lnTo>
                  <a:lnTo>
                    <a:pt x="267" y="81"/>
                  </a:lnTo>
                  <a:lnTo>
                    <a:pt x="259" y="67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1" y="42"/>
                  </a:lnTo>
                  <a:lnTo>
                    <a:pt x="230" y="31"/>
                  </a:lnTo>
                  <a:lnTo>
                    <a:pt x="219" y="21"/>
                  </a:lnTo>
                  <a:lnTo>
                    <a:pt x="206" y="14"/>
                  </a:lnTo>
                  <a:lnTo>
                    <a:pt x="193" y="8"/>
                  </a:lnTo>
                  <a:lnTo>
                    <a:pt x="179" y="4"/>
                  </a:lnTo>
                  <a:lnTo>
                    <a:pt x="163" y="2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30" y="2"/>
                  </a:lnTo>
                  <a:lnTo>
                    <a:pt x="114" y="4"/>
                  </a:lnTo>
                  <a:lnTo>
                    <a:pt x="99" y="8"/>
                  </a:lnTo>
                  <a:lnTo>
                    <a:pt x="85" y="14"/>
                  </a:lnTo>
                  <a:lnTo>
                    <a:pt x="71" y="20"/>
                  </a:lnTo>
                  <a:lnTo>
                    <a:pt x="59" y="29"/>
                  </a:lnTo>
                  <a:lnTo>
                    <a:pt x="48" y="4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0" y="65"/>
                  </a:lnTo>
                  <a:lnTo>
                    <a:pt x="22" y="80"/>
                  </a:lnTo>
                  <a:lnTo>
                    <a:pt x="16" y="97"/>
                  </a:lnTo>
                  <a:lnTo>
                    <a:pt x="10" y="114"/>
                  </a:lnTo>
                  <a:lnTo>
                    <a:pt x="6" y="133"/>
                  </a:lnTo>
                  <a:lnTo>
                    <a:pt x="3" y="152"/>
                  </a:lnTo>
                  <a:lnTo>
                    <a:pt x="1" y="17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221"/>
                  </a:lnTo>
                  <a:lnTo>
                    <a:pt x="3" y="245"/>
                  </a:lnTo>
                  <a:lnTo>
                    <a:pt x="6" y="267"/>
                  </a:lnTo>
                  <a:lnTo>
                    <a:pt x="9" y="287"/>
                  </a:lnTo>
                  <a:lnTo>
                    <a:pt x="15" y="305"/>
                  </a:lnTo>
                  <a:lnTo>
                    <a:pt x="20" y="322"/>
                  </a:lnTo>
                  <a:lnTo>
                    <a:pt x="28" y="337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46" y="362"/>
                  </a:lnTo>
                  <a:lnTo>
                    <a:pt x="57" y="373"/>
                  </a:lnTo>
                  <a:lnTo>
                    <a:pt x="69" y="382"/>
                  </a:lnTo>
                  <a:lnTo>
                    <a:pt x="81" y="389"/>
                  </a:lnTo>
                  <a:lnTo>
                    <a:pt x="95" y="395"/>
                  </a:lnTo>
                  <a:lnTo>
                    <a:pt x="110" y="399"/>
                  </a:lnTo>
                  <a:lnTo>
                    <a:pt x="126" y="401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60" y="401"/>
                  </a:lnTo>
                  <a:lnTo>
                    <a:pt x="175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8" y="382"/>
                  </a:lnTo>
                  <a:lnTo>
                    <a:pt x="230" y="373"/>
                  </a:lnTo>
                  <a:lnTo>
                    <a:pt x="241" y="362"/>
                  </a:lnTo>
                  <a:lnTo>
                    <a:pt x="251" y="350"/>
                  </a:lnTo>
                  <a:lnTo>
                    <a:pt x="251" y="350"/>
                  </a:lnTo>
                  <a:lnTo>
                    <a:pt x="259" y="336"/>
                  </a:lnTo>
                  <a:lnTo>
                    <a:pt x="267" y="321"/>
                  </a:lnTo>
                  <a:lnTo>
                    <a:pt x="274" y="303"/>
                  </a:lnTo>
                  <a:lnTo>
                    <a:pt x="279" y="285"/>
                  </a:lnTo>
                  <a:lnTo>
                    <a:pt x="284" y="265"/>
                  </a:lnTo>
                  <a:lnTo>
                    <a:pt x="287" y="243"/>
                  </a:lnTo>
                  <a:lnTo>
                    <a:pt x="289" y="220"/>
                  </a:lnTo>
                  <a:lnTo>
                    <a:pt x="289" y="1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6" name="Freeform 16"/>
            <p:cNvSpPr>
              <a:spLocks/>
            </p:cNvSpPr>
            <p:nvPr userDrawn="1"/>
          </p:nvSpPr>
          <p:spPr bwMode="auto">
            <a:xfrm>
              <a:off x="7704138" y="6296160"/>
              <a:ext cx="90488" cy="127000"/>
            </a:xfrm>
            <a:custGeom>
              <a:avLst/>
              <a:gdLst>
                <a:gd name="T0" fmla="*/ 287 w 287"/>
                <a:gd name="T1" fmla="*/ 205 h 402"/>
                <a:gd name="T2" fmla="*/ 285 w 287"/>
                <a:gd name="T3" fmla="*/ 159 h 402"/>
                <a:gd name="T4" fmla="*/ 278 w 287"/>
                <a:gd name="T5" fmla="*/ 117 h 402"/>
                <a:gd name="T6" fmla="*/ 266 w 287"/>
                <a:gd name="T7" fmla="*/ 82 h 402"/>
                <a:gd name="T8" fmla="*/ 250 w 287"/>
                <a:gd name="T9" fmla="*/ 54 h 402"/>
                <a:gd name="T10" fmla="*/ 240 w 287"/>
                <a:gd name="T11" fmla="*/ 41 h 402"/>
                <a:gd name="T12" fmla="*/ 216 w 287"/>
                <a:gd name="T13" fmla="*/ 21 h 402"/>
                <a:gd name="T14" fmla="*/ 190 w 287"/>
                <a:gd name="T15" fmla="*/ 8 h 402"/>
                <a:gd name="T16" fmla="*/ 158 w 287"/>
                <a:gd name="T17" fmla="*/ 1 h 402"/>
                <a:gd name="T18" fmla="*/ 141 w 287"/>
                <a:gd name="T19" fmla="*/ 0 h 402"/>
                <a:gd name="T20" fmla="*/ 109 w 287"/>
                <a:gd name="T21" fmla="*/ 4 h 402"/>
                <a:gd name="T22" fmla="*/ 81 w 287"/>
                <a:gd name="T23" fmla="*/ 13 h 402"/>
                <a:gd name="T24" fmla="*/ 55 w 287"/>
                <a:gd name="T25" fmla="*/ 30 h 402"/>
                <a:gd name="T26" fmla="*/ 35 w 287"/>
                <a:gd name="T27" fmla="*/ 54 h 402"/>
                <a:gd name="T28" fmla="*/ 26 w 287"/>
                <a:gd name="T29" fmla="*/ 66 h 402"/>
                <a:gd name="T30" fmla="*/ 13 w 287"/>
                <a:gd name="T31" fmla="*/ 98 h 402"/>
                <a:gd name="T32" fmla="*/ 4 w 287"/>
                <a:gd name="T33" fmla="*/ 135 h 402"/>
                <a:gd name="T34" fmla="*/ 0 w 287"/>
                <a:gd name="T35" fmla="*/ 179 h 402"/>
                <a:gd name="T36" fmla="*/ 0 w 287"/>
                <a:gd name="T37" fmla="*/ 205 h 402"/>
                <a:gd name="T38" fmla="*/ 2 w 287"/>
                <a:gd name="T39" fmla="*/ 251 h 402"/>
                <a:gd name="T40" fmla="*/ 8 w 287"/>
                <a:gd name="T41" fmla="*/ 289 h 402"/>
                <a:gd name="T42" fmla="*/ 20 w 287"/>
                <a:gd name="T43" fmla="*/ 323 h 402"/>
                <a:gd name="T44" fmla="*/ 37 w 287"/>
                <a:gd name="T45" fmla="*/ 349 h 402"/>
                <a:gd name="T46" fmla="*/ 48 w 287"/>
                <a:gd name="T47" fmla="*/ 362 h 402"/>
                <a:gd name="T48" fmla="*/ 71 w 287"/>
                <a:gd name="T49" fmla="*/ 382 h 402"/>
                <a:gd name="T50" fmla="*/ 98 w 287"/>
                <a:gd name="T51" fmla="*/ 395 h 402"/>
                <a:gd name="T52" fmla="*/ 129 w 287"/>
                <a:gd name="T53" fmla="*/ 401 h 402"/>
                <a:gd name="T54" fmla="*/ 146 w 287"/>
                <a:gd name="T55" fmla="*/ 402 h 402"/>
                <a:gd name="T56" fmla="*/ 177 w 287"/>
                <a:gd name="T57" fmla="*/ 399 h 402"/>
                <a:gd name="T58" fmla="*/ 205 w 287"/>
                <a:gd name="T59" fmla="*/ 389 h 402"/>
                <a:gd name="T60" fmla="*/ 229 w 287"/>
                <a:gd name="T61" fmla="*/ 373 h 402"/>
                <a:gd name="T62" fmla="*/ 250 w 287"/>
                <a:gd name="T63" fmla="*/ 349 h 402"/>
                <a:gd name="T64" fmla="*/ 259 w 287"/>
                <a:gd name="T65" fmla="*/ 336 h 402"/>
                <a:gd name="T66" fmla="*/ 273 w 287"/>
                <a:gd name="T67" fmla="*/ 304 h 402"/>
                <a:gd name="T68" fmla="*/ 283 w 287"/>
                <a:gd name="T69" fmla="*/ 268 h 402"/>
                <a:gd name="T70" fmla="*/ 287 w 287"/>
                <a:gd name="T71" fmla="*/ 228 h 402"/>
                <a:gd name="T72" fmla="*/ 287 w 287"/>
                <a:gd name="T73" fmla="*/ 20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7" h="402">
                  <a:moveTo>
                    <a:pt x="287" y="205"/>
                  </a:moveTo>
                  <a:lnTo>
                    <a:pt x="287" y="205"/>
                  </a:lnTo>
                  <a:lnTo>
                    <a:pt x="287" y="181"/>
                  </a:lnTo>
                  <a:lnTo>
                    <a:pt x="285" y="159"/>
                  </a:lnTo>
                  <a:lnTo>
                    <a:pt x="283" y="138"/>
                  </a:lnTo>
                  <a:lnTo>
                    <a:pt x="278" y="117"/>
                  </a:lnTo>
                  <a:lnTo>
                    <a:pt x="273" y="100"/>
                  </a:lnTo>
                  <a:lnTo>
                    <a:pt x="266" y="82"/>
                  </a:lnTo>
                  <a:lnTo>
                    <a:pt x="259" y="67"/>
                  </a:lnTo>
                  <a:lnTo>
                    <a:pt x="250" y="54"/>
                  </a:lnTo>
                  <a:lnTo>
                    <a:pt x="250" y="54"/>
                  </a:lnTo>
                  <a:lnTo>
                    <a:pt x="240" y="41"/>
                  </a:lnTo>
                  <a:lnTo>
                    <a:pt x="228" y="30"/>
                  </a:lnTo>
                  <a:lnTo>
                    <a:pt x="216" y="21"/>
                  </a:lnTo>
                  <a:lnTo>
                    <a:pt x="203" y="13"/>
                  </a:lnTo>
                  <a:lnTo>
                    <a:pt x="190" y="8"/>
                  </a:lnTo>
                  <a:lnTo>
                    <a:pt x="175" y="4"/>
                  </a:lnTo>
                  <a:lnTo>
                    <a:pt x="158" y="1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4" y="1"/>
                  </a:lnTo>
                  <a:lnTo>
                    <a:pt x="109" y="4"/>
                  </a:lnTo>
                  <a:lnTo>
                    <a:pt x="94" y="8"/>
                  </a:lnTo>
                  <a:lnTo>
                    <a:pt x="81" y="13"/>
                  </a:lnTo>
                  <a:lnTo>
                    <a:pt x="68" y="21"/>
                  </a:lnTo>
                  <a:lnTo>
                    <a:pt x="55" y="30"/>
                  </a:lnTo>
                  <a:lnTo>
                    <a:pt x="45" y="41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26" y="66"/>
                  </a:lnTo>
                  <a:lnTo>
                    <a:pt x="19" y="81"/>
                  </a:lnTo>
                  <a:lnTo>
                    <a:pt x="13" y="98"/>
                  </a:lnTo>
                  <a:lnTo>
                    <a:pt x="8" y="115"/>
                  </a:lnTo>
                  <a:lnTo>
                    <a:pt x="4" y="135"/>
                  </a:lnTo>
                  <a:lnTo>
                    <a:pt x="2" y="157"/>
                  </a:lnTo>
                  <a:lnTo>
                    <a:pt x="0" y="179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29"/>
                  </a:lnTo>
                  <a:lnTo>
                    <a:pt x="2" y="251"/>
                  </a:lnTo>
                  <a:lnTo>
                    <a:pt x="4" y="270"/>
                  </a:lnTo>
                  <a:lnTo>
                    <a:pt x="8" y="289"/>
                  </a:lnTo>
                  <a:lnTo>
                    <a:pt x="14" y="306"/>
                  </a:lnTo>
                  <a:lnTo>
                    <a:pt x="20" y="323"/>
                  </a:lnTo>
                  <a:lnTo>
                    <a:pt x="28" y="337"/>
                  </a:lnTo>
                  <a:lnTo>
                    <a:pt x="37" y="349"/>
                  </a:lnTo>
                  <a:lnTo>
                    <a:pt x="37" y="349"/>
                  </a:lnTo>
                  <a:lnTo>
                    <a:pt x="48" y="362"/>
                  </a:lnTo>
                  <a:lnTo>
                    <a:pt x="59" y="373"/>
                  </a:lnTo>
                  <a:lnTo>
                    <a:pt x="71" y="382"/>
                  </a:lnTo>
                  <a:lnTo>
                    <a:pt x="84" y="389"/>
                  </a:lnTo>
                  <a:lnTo>
                    <a:pt x="98" y="395"/>
                  </a:lnTo>
                  <a:lnTo>
                    <a:pt x="112" y="399"/>
                  </a:lnTo>
                  <a:lnTo>
                    <a:pt x="129" y="401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63" y="401"/>
                  </a:lnTo>
                  <a:lnTo>
                    <a:pt x="177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7" y="382"/>
                  </a:lnTo>
                  <a:lnTo>
                    <a:pt x="229" y="373"/>
                  </a:lnTo>
                  <a:lnTo>
                    <a:pt x="240" y="362"/>
                  </a:lnTo>
                  <a:lnTo>
                    <a:pt x="250" y="349"/>
                  </a:lnTo>
                  <a:lnTo>
                    <a:pt x="250" y="349"/>
                  </a:lnTo>
                  <a:lnTo>
                    <a:pt x="259" y="336"/>
                  </a:lnTo>
                  <a:lnTo>
                    <a:pt x="266" y="320"/>
                  </a:lnTo>
                  <a:lnTo>
                    <a:pt x="273" y="304"/>
                  </a:lnTo>
                  <a:lnTo>
                    <a:pt x="278" y="287"/>
                  </a:lnTo>
                  <a:lnTo>
                    <a:pt x="283" y="268"/>
                  </a:lnTo>
                  <a:lnTo>
                    <a:pt x="285" y="248"/>
                  </a:lnTo>
                  <a:lnTo>
                    <a:pt x="287" y="228"/>
                  </a:lnTo>
                  <a:lnTo>
                    <a:pt x="287" y="205"/>
                  </a:lnTo>
                  <a:lnTo>
                    <a:pt x="287" y="2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7" name="Freeform 17"/>
            <p:cNvSpPr>
              <a:spLocks/>
            </p:cNvSpPr>
            <p:nvPr userDrawn="1"/>
          </p:nvSpPr>
          <p:spPr bwMode="auto">
            <a:xfrm>
              <a:off x="7859713" y="6126297"/>
              <a:ext cx="201613" cy="344487"/>
            </a:xfrm>
            <a:custGeom>
              <a:avLst/>
              <a:gdLst>
                <a:gd name="T0" fmla="*/ 87 w 637"/>
                <a:gd name="T1" fmla="*/ 0 h 1082"/>
                <a:gd name="T2" fmla="*/ 113 w 637"/>
                <a:gd name="T3" fmla="*/ 4 h 1082"/>
                <a:gd name="T4" fmla="*/ 136 w 637"/>
                <a:gd name="T5" fmla="*/ 12 h 1082"/>
                <a:gd name="T6" fmla="*/ 155 w 637"/>
                <a:gd name="T7" fmla="*/ 25 h 1082"/>
                <a:gd name="T8" fmla="*/ 168 w 637"/>
                <a:gd name="T9" fmla="*/ 42 h 1082"/>
                <a:gd name="T10" fmla="*/ 174 w 637"/>
                <a:gd name="T11" fmla="*/ 61 h 1082"/>
                <a:gd name="T12" fmla="*/ 176 w 637"/>
                <a:gd name="T13" fmla="*/ 483 h 1082"/>
                <a:gd name="T14" fmla="*/ 200 w 637"/>
                <a:gd name="T15" fmla="*/ 450 h 1082"/>
                <a:gd name="T16" fmla="*/ 230 w 637"/>
                <a:gd name="T17" fmla="*/ 423 h 1082"/>
                <a:gd name="T18" fmla="*/ 254 w 637"/>
                <a:gd name="T19" fmla="*/ 408 h 1082"/>
                <a:gd name="T20" fmla="*/ 291 w 637"/>
                <a:gd name="T21" fmla="*/ 391 h 1082"/>
                <a:gd name="T22" fmla="*/ 334 w 637"/>
                <a:gd name="T23" fmla="*/ 384 h 1082"/>
                <a:gd name="T24" fmla="*/ 366 w 637"/>
                <a:gd name="T25" fmla="*/ 382 h 1082"/>
                <a:gd name="T26" fmla="*/ 410 w 637"/>
                <a:gd name="T27" fmla="*/ 385 h 1082"/>
                <a:gd name="T28" fmla="*/ 449 w 637"/>
                <a:gd name="T29" fmla="*/ 396 h 1082"/>
                <a:gd name="T30" fmla="*/ 486 w 637"/>
                <a:gd name="T31" fmla="*/ 413 h 1082"/>
                <a:gd name="T32" fmla="*/ 520 w 637"/>
                <a:gd name="T33" fmla="*/ 437 h 1082"/>
                <a:gd name="T34" fmla="*/ 551 w 637"/>
                <a:gd name="T35" fmla="*/ 469 h 1082"/>
                <a:gd name="T36" fmla="*/ 570 w 637"/>
                <a:gd name="T37" fmla="*/ 493 h 1082"/>
                <a:gd name="T38" fmla="*/ 594 w 637"/>
                <a:gd name="T39" fmla="*/ 533 h 1082"/>
                <a:gd name="T40" fmla="*/ 613 w 637"/>
                <a:gd name="T41" fmla="*/ 578 h 1082"/>
                <a:gd name="T42" fmla="*/ 626 w 637"/>
                <a:gd name="T43" fmla="*/ 626 h 1082"/>
                <a:gd name="T44" fmla="*/ 636 w 637"/>
                <a:gd name="T45" fmla="*/ 697 h 1082"/>
                <a:gd name="T46" fmla="*/ 636 w 637"/>
                <a:gd name="T47" fmla="*/ 774 h 1082"/>
                <a:gd name="T48" fmla="*/ 626 w 637"/>
                <a:gd name="T49" fmla="*/ 845 h 1082"/>
                <a:gd name="T50" fmla="*/ 613 w 637"/>
                <a:gd name="T51" fmla="*/ 894 h 1082"/>
                <a:gd name="T52" fmla="*/ 594 w 637"/>
                <a:gd name="T53" fmla="*/ 939 h 1082"/>
                <a:gd name="T54" fmla="*/ 570 w 637"/>
                <a:gd name="T55" fmla="*/ 979 h 1082"/>
                <a:gd name="T56" fmla="*/ 551 w 637"/>
                <a:gd name="T57" fmla="*/ 1003 h 1082"/>
                <a:gd name="T58" fmla="*/ 516 w 637"/>
                <a:gd name="T59" fmla="*/ 1033 h 1082"/>
                <a:gd name="T60" fmla="*/ 474 w 637"/>
                <a:gd name="T61" fmla="*/ 1055 h 1082"/>
                <a:gd name="T62" fmla="*/ 426 w 637"/>
                <a:gd name="T63" fmla="*/ 1070 h 1082"/>
                <a:gd name="T64" fmla="*/ 363 w 637"/>
                <a:gd name="T65" fmla="*/ 1081 h 1082"/>
                <a:gd name="T66" fmla="*/ 331 w 637"/>
                <a:gd name="T67" fmla="*/ 1082 h 1082"/>
                <a:gd name="T68" fmla="*/ 243 w 637"/>
                <a:gd name="T69" fmla="*/ 1075 h 1082"/>
                <a:gd name="T70" fmla="*/ 196 w 637"/>
                <a:gd name="T71" fmla="*/ 1063 h 1082"/>
                <a:gd name="T72" fmla="*/ 154 w 637"/>
                <a:gd name="T73" fmla="*/ 1046 h 1082"/>
                <a:gd name="T74" fmla="*/ 115 w 637"/>
                <a:gd name="T75" fmla="*/ 1024 h 1082"/>
                <a:gd name="T76" fmla="*/ 82 w 637"/>
                <a:gd name="T77" fmla="*/ 996 h 1082"/>
                <a:gd name="T78" fmla="*/ 54 w 637"/>
                <a:gd name="T79" fmla="*/ 963 h 1082"/>
                <a:gd name="T80" fmla="*/ 31 w 637"/>
                <a:gd name="T81" fmla="*/ 925 h 1082"/>
                <a:gd name="T82" fmla="*/ 15 w 637"/>
                <a:gd name="T83" fmla="*/ 881 h 1082"/>
                <a:gd name="T84" fmla="*/ 5 w 637"/>
                <a:gd name="T85" fmla="*/ 831 h 1082"/>
                <a:gd name="T86" fmla="*/ 2 w 637"/>
                <a:gd name="T87" fmla="*/ 776 h 1082"/>
                <a:gd name="T88" fmla="*/ 0 w 637"/>
                <a:gd name="T89" fmla="*/ 68 h 1082"/>
                <a:gd name="T90" fmla="*/ 2 w 637"/>
                <a:gd name="T91" fmla="*/ 54 h 1082"/>
                <a:gd name="T92" fmla="*/ 10 w 637"/>
                <a:gd name="T93" fmla="*/ 35 h 1082"/>
                <a:gd name="T94" fmla="*/ 25 w 637"/>
                <a:gd name="T95" fmla="*/ 20 h 1082"/>
                <a:gd name="T96" fmla="*/ 45 w 637"/>
                <a:gd name="T97" fmla="*/ 9 h 1082"/>
                <a:gd name="T98" fmla="*/ 70 w 637"/>
                <a:gd name="T99" fmla="*/ 1 h 1082"/>
                <a:gd name="T100" fmla="*/ 87 w 637"/>
                <a:gd name="T101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7" h="1082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1" y="6"/>
                  </a:lnTo>
                  <a:lnTo>
                    <a:pt x="129" y="9"/>
                  </a:lnTo>
                  <a:lnTo>
                    <a:pt x="136" y="12"/>
                  </a:lnTo>
                  <a:lnTo>
                    <a:pt x="143" y="16"/>
                  </a:lnTo>
                  <a:lnTo>
                    <a:pt x="149" y="20"/>
                  </a:lnTo>
                  <a:lnTo>
                    <a:pt x="155" y="25"/>
                  </a:lnTo>
                  <a:lnTo>
                    <a:pt x="160" y="30"/>
                  </a:lnTo>
                  <a:lnTo>
                    <a:pt x="165" y="35"/>
                  </a:lnTo>
                  <a:lnTo>
                    <a:pt x="168" y="42"/>
                  </a:lnTo>
                  <a:lnTo>
                    <a:pt x="171" y="48"/>
                  </a:lnTo>
                  <a:lnTo>
                    <a:pt x="173" y="54"/>
                  </a:lnTo>
                  <a:lnTo>
                    <a:pt x="174" y="61"/>
                  </a:lnTo>
                  <a:lnTo>
                    <a:pt x="176" y="68"/>
                  </a:lnTo>
                  <a:lnTo>
                    <a:pt x="176" y="483"/>
                  </a:lnTo>
                  <a:lnTo>
                    <a:pt x="176" y="483"/>
                  </a:lnTo>
                  <a:lnTo>
                    <a:pt x="182" y="472"/>
                  </a:lnTo>
                  <a:lnTo>
                    <a:pt x="191" y="461"/>
                  </a:lnTo>
                  <a:lnTo>
                    <a:pt x="200" y="450"/>
                  </a:lnTo>
                  <a:lnTo>
                    <a:pt x="208" y="441"/>
                  </a:lnTo>
                  <a:lnTo>
                    <a:pt x="219" y="432"/>
                  </a:lnTo>
                  <a:lnTo>
                    <a:pt x="230" y="423"/>
                  </a:lnTo>
                  <a:lnTo>
                    <a:pt x="242" y="415"/>
                  </a:lnTo>
                  <a:lnTo>
                    <a:pt x="254" y="408"/>
                  </a:lnTo>
                  <a:lnTo>
                    <a:pt x="254" y="408"/>
                  </a:lnTo>
                  <a:lnTo>
                    <a:pt x="266" y="401"/>
                  </a:lnTo>
                  <a:lnTo>
                    <a:pt x="278" y="396"/>
                  </a:lnTo>
                  <a:lnTo>
                    <a:pt x="291" y="391"/>
                  </a:lnTo>
                  <a:lnTo>
                    <a:pt x="306" y="388"/>
                  </a:lnTo>
                  <a:lnTo>
                    <a:pt x="320" y="386"/>
                  </a:lnTo>
                  <a:lnTo>
                    <a:pt x="334" y="384"/>
                  </a:lnTo>
                  <a:lnTo>
                    <a:pt x="349" y="383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81" y="383"/>
                  </a:lnTo>
                  <a:lnTo>
                    <a:pt x="395" y="384"/>
                  </a:lnTo>
                  <a:lnTo>
                    <a:pt x="410" y="385"/>
                  </a:lnTo>
                  <a:lnTo>
                    <a:pt x="423" y="388"/>
                  </a:lnTo>
                  <a:lnTo>
                    <a:pt x="436" y="391"/>
                  </a:lnTo>
                  <a:lnTo>
                    <a:pt x="449" y="396"/>
                  </a:lnTo>
                  <a:lnTo>
                    <a:pt x="462" y="401"/>
                  </a:lnTo>
                  <a:lnTo>
                    <a:pt x="474" y="407"/>
                  </a:lnTo>
                  <a:lnTo>
                    <a:pt x="486" y="413"/>
                  </a:lnTo>
                  <a:lnTo>
                    <a:pt x="498" y="421"/>
                  </a:lnTo>
                  <a:lnTo>
                    <a:pt x="509" y="429"/>
                  </a:lnTo>
                  <a:lnTo>
                    <a:pt x="520" y="437"/>
                  </a:lnTo>
                  <a:lnTo>
                    <a:pt x="531" y="447"/>
                  </a:lnTo>
                  <a:lnTo>
                    <a:pt x="541" y="458"/>
                  </a:lnTo>
                  <a:lnTo>
                    <a:pt x="551" y="469"/>
                  </a:lnTo>
                  <a:lnTo>
                    <a:pt x="560" y="481"/>
                  </a:lnTo>
                  <a:lnTo>
                    <a:pt x="560" y="481"/>
                  </a:lnTo>
                  <a:lnTo>
                    <a:pt x="570" y="493"/>
                  </a:lnTo>
                  <a:lnTo>
                    <a:pt x="579" y="506"/>
                  </a:lnTo>
                  <a:lnTo>
                    <a:pt x="587" y="519"/>
                  </a:lnTo>
                  <a:lnTo>
                    <a:pt x="594" y="533"/>
                  </a:lnTo>
                  <a:lnTo>
                    <a:pt x="601" y="548"/>
                  </a:lnTo>
                  <a:lnTo>
                    <a:pt x="607" y="563"/>
                  </a:lnTo>
                  <a:lnTo>
                    <a:pt x="613" y="578"/>
                  </a:lnTo>
                  <a:lnTo>
                    <a:pt x="617" y="594"/>
                  </a:lnTo>
                  <a:lnTo>
                    <a:pt x="622" y="610"/>
                  </a:lnTo>
                  <a:lnTo>
                    <a:pt x="626" y="626"/>
                  </a:lnTo>
                  <a:lnTo>
                    <a:pt x="629" y="644"/>
                  </a:lnTo>
                  <a:lnTo>
                    <a:pt x="631" y="661"/>
                  </a:lnTo>
                  <a:lnTo>
                    <a:pt x="636" y="697"/>
                  </a:lnTo>
                  <a:lnTo>
                    <a:pt x="637" y="736"/>
                  </a:lnTo>
                  <a:lnTo>
                    <a:pt x="637" y="736"/>
                  </a:lnTo>
                  <a:lnTo>
                    <a:pt x="636" y="774"/>
                  </a:lnTo>
                  <a:lnTo>
                    <a:pt x="631" y="811"/>
                  </a:lnTo>
                  <a:lnTo>
                    <a:pt x="629" y="828"/>
                  </a:lnTo>
                  <a:lnTo>
                    <a:pt x="626" y="845"/>
                  </a:lnTo>
                  <a:lnTo>
                    <a:pt x="622" y="862"/>
                  </a:lnTo>
                  <a:lnTo>
                    <a:pt x="617" y="879"/>
                  </a:lnTo>
                  <a:lnTo>
                    <a:pt x="613" y="894"/>
                  </a:lnTo>
                  <a:lnTo>
                    <a:pt x="607" y="909"/>
                  </a:lnTo>
                  <a:lnTo>
                    <a:pt x="601" y="925"/>
                  </a:lnTo>
                  <a:lnTo>
                    <a:pt x="594" y="939"/>
                  </a:lnTo>
                  <a:lnTo>
                    <a:pt x="587" y="952"/>
                  </a:lnTo>
                  <a:lnTo>
                    <a:pt x="579" y="966"/>
                  </a:lnTo>
                  <a:lnTo>
                    <a:pt x="570" y="979"/>
                  </a:lnTo>
                  <a:lnTo>
                    <a:pt x="560" y="991"/>
                  </a:lnTo>
                  <a:lnTo>
                    <a:pt x="560" y="991"/>
                  </a:lnTo>
                  <a:lnTo>
                    <a:pt x="551" y="1003"/>
                  </a:lnTo>
                  <a:lnTo>
                    <a:pt x="540" y="1014"/>
                  </a:lnTo>
                  <a:lnTo>
                    <a:pt x="529" y="1024"/>
                  </a:lnTo>
                  <a:lnTo>
                    <a:pt x="516" y="1033"/>
                  </a:lnTo>
                  <a:lnTo>
                    <a:pt x="502" y="1042"/>
                  </a:lnTo>
                  <a:lnTo>
                    <a:pt x="488" y="1048"/>
                  </a:lnTo>
                  <a:lnTo>
                    <a:pt x="474" y="1055"/>
                  </a:lnTo>
                  <a:lnTo>
                    <a:pt x="458" y="1061"/>
                  </a:lnTo>
                  <a:lnTo>
                    <a:pt x="458" y="1061"/>
                  </a:lnTo>
                  <a:lnTo>
                    <a:pt x="426" y="1070"/>
                  </a:lnTo>
                  <a:lnTo>
                    <a:pt x="394" y="1078"/>
                  </a:lnTo>
                  <a:lnTo>
                    <a:pt x="378" y="1080"/>
                  </a:lnTo>
                  <a:lnTo>
                    <a:pt x="363" y="1081"/>
                  </a:lnTo>
                  <a:lnTo>
                    <a:pt x="346" y="1082"/>
                  </a:lnTo>
                  <a:lnTo>
                    <a:pt x="331" y="1082"/>
                  </a:lnTo>
                  <a:lnTo>
                    <a:pt x="331" y="1082"/>
                  </a:lnTo>
                  <a:lnTo>
                    <a:pt x="295" y="1081"/>
                  </a:lnTo>
                  <a:lnTo>
                    <a:pt x="260" y="1078"/>
                  </a:lnTo>
                  <a:lnTo>
                    <a:pt x="243" y="1075"/>
                  </a:lnTo>
                  <a:lnTo>
                    <a:pt x="227" y="1072"/>
                  </a:lnTo>
                  <a:lnTo>
                    <a:pt x="212" y="1068"/>
                  </a:lnTo>
                  <a:lnTo>
                    <a:pt x="196" y="1063"/>
                  </a:lnTo>
                  <a:lnTo>
                    <a:pt x="181" y="1058"/>
                  </a:lnTo>
                  <a:lnTo>
                    <a:pt x="167" y="1052"/>
                  </a:lnTo>
                  <a:lnTo>
                    <a:pt x="154" y="1046"/>
                  </a:lnTo>
                  <a:lnTo>
                    <a:pt x="141" y="1039"/>
                  </a:lnTo>
                  <a:lnTo>
                    <a:pt x="127" y="1032"/>
                  </a:lnTo>
                  <a:lnTo>
                    <a:pt x="115" y="1024"/>
                  </a:lnTo>
                  <a:lnTo>
                    <a:pt x="103" y="1015"/>
                  </a:lnTo>
                  <a:lnTo>
                    <a:pt x="92" y="1006"/>
                  </a:lnTo>
                  <a:lnTo>
                    <a:pt x="82" y="996"/>
                  </a:lnTo>
                  <a:lnTo>
                    <a:pt x="72" y="986"/>
                  </a:lnTo>
                  <a:lnTo>
                    <a:pt x="63" y="975"/>
                  </a:lnTo>
                  <a:lnTo>
                    <a:pt x="54" y="963"/>
                  </a:lnTo>
                  <a:lnTo>
                    <a:pt x="45" y="951"/>
                  </a:lnTo>
                  <a:lnTo>
                    <a:pt x="38" y="938"/>
                  </a:lnTo>
                  <a:lnTo>
                    <a:pt x="31" y="925"/>
                  </a:lnTo>
                  <a:lnTo>
                    <a:pt x="26" y="910"/>
                  </a:lnTo>
                  <a:lnTo>
                    <a:pt x="20" y="895"/>
                  </a:lnTo>
                  <a:lnTo>
                    <a:pt x="15" y="881"/>
                  </a:lnTo>
                  <a:lnTo>
                    <a:pt x="10" y="865"/>
                  </a:lnTo>
                  <a:lnTo>
                    <a:pt x="7" y="848"/>
                  </a:lnTo>
                  <a:lnTo>
                    <a:pt x="5" y="831"/>
                  </a:lnTo>
                  <a:lnTo>
                    <a:pt x="3" y="813"/>
                  </a:lnTo>
                  <a:lnTo>
                    <a:pt x="2" y="796"/>
                  </a:lnTo>
                  <a:lnTo>
                    <a:pt x="2" y="776"/>
                  </a:lnTo>
                  <a:lnTo>
                    <a:pt x="2" y="776"/>
                  </a:lnTo>
                  <a:lnTo>
                    <a:pt x="1" y="42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2" y="54"/>
                  </a:lnTo>
                  <a:lnTo>
                    <a:pt x="3" y="48"/>
                  </a:lnTo>
                  <a:lnTo>
                    <a:pt x="6" y="42"/>
                  </a:lnTo>
                  <a:lnTo>
                    <a:pt x="10" y="35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25" y="20"/>
                  </a:lnTo>
                  <a:lnTo>
                    <a:pt x="31" y="16"/>
                  </a:lnTo>
                  <a:lnTo>
                    <a:pt x="38" y="12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1" y="4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" name="Freeform 18"/>
            <p:cNvSpPr>
              <a:spLocks/>
            </p:cNvSpPr>
            <p:nvPr userDrawn="1"/>
          </p:nvSpPr>
          <p:spPr bwMode="auto">
            <a:xfrm>
              <a:off x="7648575" y="6248535"/>
              <a:ext cx="201613" cy="296862"/>
            </a:xfrm>
            <a:custGeom>
              <a:avLst/>
              <a:gdLst>
                <a:gd name="T0" fmla="*/ 172 w 635"/>
                <a:gd name="T1" fmla="*/ 858 h 936"/>
                <a:gd name="T2" fmla="*/ 166 w 635"/>
                <a:gd name="T3" fmla="*/ 882 h 936"/>
                <a:gd name="T4" fmla="*/ 153 w 635"/>
                <a:gd name="T5" fmla="*/ 903 h 936"/>
                <a:gd name="T6" fmla="*/ 141 w 635"/>
                <a:gd name="T7" fmla="*/ 916 h 936"/>
                <a:gd name="T8" fmla="*/ 119 w 635"/>
                <a:gd name="T9" fmla="*/ 929 h 936"/>
                <a:gd name="T10" fmla="*/ 95 w 635"/>
                <a:gd name="T11" fmla="*/ 935 h 936"/>
                <a:gd name="T12" fmla="*/ 0 w 635"/>
                <a:gd name="T13" fmla="*/ 306 h 936"/>
                <a:gd name="T14" fmla="*/ 2 w 635"/>
                <a:gd name="T15" fmla="*/ 269 h 936"/>
                <a:gd name="T16" fmla="*/ 10 w 635"/>
                <a:gd name="T17" fmla="*/ 218 h 936"/>
                <a:gd name="T18" fmla="*/ 24 w 635"/>
                <a:gd name="T19" fmla="*/ 173 h 936"/>
                <a:gd name="T20" fmla="*/ 45 w 635"/>
                <a:gd name="T21" fmla="*/ 133 h 936"/>
                <a:gd name="T22" fmla="*/ 71 w 635"/>
                <a:gd name="T23" fmla="*/ 98 h 936"/>
                <a:gd name="T24" fmla="*/ 103 w 635"/>
                <a:gd name="T25" fmla="*/ 68 h 936"/>
                <a:gd name="T26" fmla="*/ 140 w 635"/>
                <a:gd name="T27" fmla="*/ 43 h 936"/>
                <a:gd name="T28" fmla="*/ 180 w 635"/>
                <a:gd name="T29" fmla="*/ 25 h 936"/>
                <a:gd name="T30" fmla="*/ 226 w 635"/>
                <a:gd name="T31" fmla="*/ 11 h 936"/>
                <a:gd name="T32" fmla="*/ 293 w 635"/>
                <a:gd name="T33" fmla="*/ 1 h 936"/>
                <a:gd name="T34" fmla="*/ 345 w 635"/>
                <a:gd name="T35" fmla="*/ 1 h 936"/>
                <a:gd name="T36" fmla="*/ 392 w 635"/>
                <a:gd name="T37" fmla="*/ 6 h 936"/>
                <a:gd name="T38" fmla="*/ 441 w 635"/>
                <a:gd name="T39" fmla="*/ 18 h 936"/>
                <a:gd name="T40" fmla="*/ 472 w 635"/>
                <a:gd name="T41" fmla="*/ 30 h 936"/>
                <a:gd name="T42" fmla="*/ 515 w 635"/>
                <a:gd name="T43" fmla="*/ 53 h 936"/>
                <a:gd name="T44" fmla="*/ 550 w 635"/>
                <a:gd name="T45" fmla="*/ 83 h 936"/>
                <a:gd name="T46" fmla="*/ 568 w 635"/>
                <a:gd name="T47" fmla="*/ 106 h 936"/>
                <a:gd name="T48" fmla="*/ 593 w 635"/>
                <a:gd name="T49" fmla="*/ 146 h 936"/>
                <a:gd name="T50" fmla="*/ 611 w 635"/>
                <a:gd name="T51" fmla="*/ 191 h 936"/>
                <a:gd name="T52" fmla="*/ 624 w 635"/>
                <a:gd name="T53" fmla="*/ 239 h 936"/>
                <a:gd name="T54" fmla="*/ 634 w 635"/>
                <a:gd name="T55" fmla="*/ 309 h 936"/>
                <a:gd name="T56" fmla="*/ 634 w 635"/>
                <a:gd name="T57" fmla="*/ 385 h 936"/>
                <a:gd name="T58" fmla="*/ 624 w 635"/>
                <a:gd name="T59" fmla="*/ 457 h 936"/>
                <a:gd name="T60" fmla="*/ 611 w 635"/>
                <a:gd name="T61" fmla="*/ 507 h 936"/>
                <a:gd name="T62" fmla="*/ 593 w 635"/>
                <a:gd name="T63" fmla="*/ 551 h 936"/>
                <a:gd name="T64" fmla="*/ 568 w 635"/>
                <a:gd name="T65" fmla="*/ 592 h 936"/>
                <a:gd name="T66" fmla="*/ 550 w 635"/>
                <a:gd name="T67" fmla="*/ 616 h 936"/>
                <a:gd name="T68" fmla="*/ 518 w 635"/>
                <a:gd name="T69" fmla="*/ 646 h 936"/>
                <a:gd name="T70" fmla="*/ 484 w 635"/>
                <a:gd name="T71" fmla="*/ 670 h 936"/>
                <a:gd name="T72" fmla="*/ 448 w 635"/>
                <a:gd name="T73" fmla="*/ 687 h 936"/>
                <a:gd name="T74" fmla="*/ 408 w 635"/>
                <a:gd name="T75" fmla="*/ 697 h 936"/>
                <a:gd name="T76" fmla="*/ 365 w 635"/>
                <a:gd name="T77" fmla="*/ 700 h 936"/>
                <a:gd name="T78" fmla="*/ 333 w 635"/>
                <a:gd name="T79" fmla="*/ 699 h 936"/>
                <a:gd name="T80" fmla="*/ 292 w 635"/>
                <a:gd name="T81" fmla="*/ 691 h 936"/>
                <a:gd name="T82" fmla="*/ 254 w 635"/>
                <a:gd name="T83" fmla="*/ 678 h 936"/>
                <a:gd name="T84" fmla="*/ 230 w 635"/>
                <a:gd name="T85" fmla="*/ 663 h 936"/>
                <a:gd name="T86" fmla="*/ 198 w 635"/>
                <a:gd name="T87" fmla="*/ 636 h 936"/>
                <a:gd name="T88" fmla="*/ 173 w 635"/>
                <a:gd name="T89" fmla="*/ 59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5" h="936">
                  <a:moveTo>
                    <a:pt x="173" y="850"/>
                  </a:moveTo>
                  <a:lnTo>
                    <a:pt x="173" y="850"/>
                  </a:lnTo>
                  <a:lnTo>
                    <a:pt x="172" y="858"/>
                  </a:lnTo>
                  <a:lnTo>
                    <a:pt x="171" y="867"/>
                  </a:lnTo>
                  <a:lnTo>
                    <a:pt x="168" y="875"/>
                  </a:lnTo>
                  <a:lnTo>
                    <a:pt x="166" y="882"/>
                  </a:lnTo>
                  <a:lnTo>
                    <a:pt x="163" y="890"/>
                  </a:lnTo>
                  <a:lnTo>
                    <a:pt x="159" y="897"/>
                  </a:lnTo>
                  <a:lnTo>
                    <a:pt x="153" y="903"/>
                  </a:lnTo>
                  <a:lnTo>
                    <a:pt x="148" y="910"/>
                  </a:lnTo>
                  <a:lnTo>
                    <a:pt x="148" y="910"/>
                  </a:lnTo>
                  <a:lnTo>
                    <a:pt x="141" y="916"/>
                  </a:lnTo>
                  <a:lnTo>
                    <a:pt x="133" y="922"/>
                  </a:lnTo>
                  <a:lnTo>
                    <a:pt x="127" y="925"/>
                  </a:lnTo>
                  <a:lnTo>
                    <a:pt x="119" y="929"/>
                  </a:lnTo>
                  <a:lnTo>
                    <a:pt x="112" y="932"/>
                  </a:lnTo>
                  <a:lnTo>
                    <a:pt x="104" y="934"/>
                  </a:lnTo>
                  <a:lnTo>
                    <a:pt x="95" y="935"/>
                  </a:lnTo>
                  <a:lnTo>
                    <a:pt x="86" y="936"/>
                  </a:lnTo>
                  <a:lnTo>
                    <a:pt x="0" y="93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7"/>
                  </a:lnTo>
                  <a:lnTo>
                    <a:pt x="2" y="269"/>
                  </a:lnTo>
                  <a:lnTo>
                    <a:pt x="3" y="252"/>
                  </a:lnTo>
                  <a:lnTo>
                    <a:pt x="7" y="235"/>
                  </a:lnTo>
                  <a:lnTo>
                    <a:pt x="10" y="218"/>
                  </a:lnTo>
                  <a:lnTo>
                    <a:pt x="14" y="203"/>
                  </a:lnTo>
                  <a:lnTo>
                    <a:pt x="19" y="188"/>
                  </a:lnTo>
                  <a:lnTo>
                    <a:pt x="24" y="173"/>
                  </a:lnTo>
                  <a:lnTo>
                    <a:pt x="31" y="159"/>
                  </a:lnTo>
                  <a:lnTo>
                    <a:pt x="37" y="146"/>
                  </a:lnTo>
                  <a:lnTo>
                    <a:pt x="45" y="133"/>
                  </a:lnTo>
                  <a:lnTo>
                    <a:pt x="54" y="121"/>
                  </a:lnTo>
                  <a:lnTo>
                    <a:pt x="62" y="109"/>
                  </a:lnTo>
                  <a:lnTo>
                    <a:pt x="71" y="98"/>
                  </a:lnTo>
                  <a:lnTo>
                    <a:pt x="81" y="87"/>
                  </a:lnTo>
                  <a:lnTo>
                    <a:pt x="92" y="77"/>
                  </a:lnTo>
                  <a:lnTo>
                    <a:pt x="103" y="68"/>
                  </a:lnTo>
                  <a:lnTo>
                    <a:pt x="115" y="60"/>
                  </a:lnTo>
                  <a:lnTo>
                    <a:pt x="127" y="51"/>
                  </a:lnTo>
                  <a:lnTo>
                    <a:pt x="140" y="43"/>
                  </a:lnTo>
                  <a:lnTo>
                    <a:pt x="153" y="37"/>
                  </a:lnTo>
                  <a:lnTo>
                    <a:pt x="166" y="30"/>
                  </a:lnTo>
                  <a:lnTo>
                    <a:pt x="180" y="25"/>
                  </a:lnTo>
                  <a:lnTo>
                    <a:pt x="196" y="19"/>
                  </a:lnTo>
                  <a:lnTo>
                    <a:pt x="211" y="15"/>
                  </a:lnTo>
                  <a:lnTo>
                    <a:pt x="226" y="11"/>
                  </a:lnTo>
                  <a:lnTo>
                    <a:pt x="243" y="7"/>
                  </a:lnTo>
                  <a:lnTo>
                    <a:pt x="259" y="5"/>
                  </a:lnTo>
                  <a:lnTo>
                    <a:pt x="293" y="1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45" y="1"/>
                  </a:lnTo>
                  <a:lnTo>
                    <a:pt x="361" y="2"/>
                  </a:lnTo>
                  <a:lnTo>
                    <a:pt x="377" y="3"/>
                  </a:lnTo>
                  <a:lnTo>
                    <a:pt x="392" y="6"/>
                  </a:lnTo>
                  <a:lnTo>
                    <a:pt x="409" y="9"/>
                  </a:lnTo>
                  <a:lnTo>
                    <a:pt x="424" y="14"/>
                  </a:lnTo>
                  <a:lnTo>
                    <a:pt x="441" y="18"/>
                  </a:lnTo>
                  <a:lnTo>
                    <a:pt x="457" y="24"/>
                  </a:lnTo>
                  <a:lnTo>
                    <a:pt x="457" y="24"/>
                  </a:lnTo>
                  <a:lnTo>
                    <a:pt x="472" y="30"/>
                  </a:lnTo>
                  <a:lnTo>
                    <a:pt x="488" y="38"/>
                  </a:lnTo>
                  <a:lnTo>
                    <a:pt x="502" y="45"/>
                  </a:lnTo>
                  <a:lnTo>
                    <a:pt x="515" y="53"/>
                  </a:lnTo>
                  <a:lnTo>
                    <a:pt x="527" y="63"/>
                  </a:lnTo>
                  <a:lnTo>
                    <a:pt x="539" y="72"/>
                  </a:lnTo>
                  <a:lnTo>
                    <a:pt x="550" y="83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68" y="106"/>
                  </a:lnTo>
                  <a:lnTo>
                    <a:pt x="577" y="119"/>
                  </a:lnTo>
                  <a:lnTo>
                    <a:pt x="585" y="133"/>
                  </a:lnTo>
                  <a:lnTo>
                    <a:pt x="593" y="146"/>
                  </a:lnTo>
                  <a:lnTo>
                    <a:pt x="599" y="160"/>
                  </a:lnTo>
                  <a:lnTo>
                    <a:pt x="606" y="176"/>
                  </a:lnTo>
                  <a:lnTo>
                    <a:pt x="611" y="191"/>
                  </a:lnTo>
                  <a:lnTo>
                    <a:pt x="617" y="206"/>
                  </a:lnTo>
                  <a:lnTo>
                    <a:pt x="621" y="223"/>
                  </a:lnTo>
                  <a:lnTo>
                    <a:pt x="624" y="239"/>
                  </a:lnTo>
                  <a:lnTo>
                    <a:pt x="627" y="255"/>
                  </a:lnTo>
                  <a:lnTo>
                    <a:pt x="631" y="273"/>
                  </a:lnTo>
                  <a:lnTo>
                    <a:pt x="634" y="309"/>
                  </a:lnTo>
                  <a:lnTo>
                    <a:pt x="635" y="346"/>
                  </a:lnTo>
                  <a:lnTo>
                    <a:pt x="635" y="346"/>
                  </a:lnTo>
                  <a:lnTo>
                    <a:pt x="634" y="385"/>
                  </a:lnTo>
                  <a:lnTo>
                    <a:pt x="631" y="422"/>
                  </a:lnTo>
                  <a:lnTo>
                    <a:pt x="627" y="440"/>
                  </a:lnTo>
                  <a:lnTo>
                    <a:pt x="624" y="457"/>
                  </a:lnTo>
                  <a:lnTo>
                    <a:pt x="621" y="474"/>
                  </a:lnTo>
                  <a:lnTo>
                    <a:pt x="617" y="490"/>
                  </a:lnTo>
                  <a:lnTo>
                    <a:pt x="611" y="507"/>
                  </a:lnTo>
                  <a:lnTo>
                    <a:pt x="606" y="522"/>
                  </a:lnTo>
                  <a:lnTo>
                    <a:pt x="599" y="537"/>
                  </a:lnTo>
                  <a:lnTo>
                    <a:pt x="593" y="551"/>
                  </a:lnTo>
                  <a:lnTo>
                    <a:pt x="585" y="566"/>
                  </a:lnTo>
                  <a:lnTo>
                    <a:pt x="577" y="579"/>
                  </a:lnTo>
                  <a:lnTo>
                    <a:pt x="568" y="592"/>
                  </a:lnTo>
                  <a:lnTo>
                    <a:pt x="560" y="604"/>
                  </a:lnTo>
                  <a:lnTo>
                    <a:pt x="560" y="604"/>
                  </a:lnTo>
                  <a:lnTo>
                    <a:pt x="550" y="616"/>
                  </a:lnTo>
                  <a:lnTo>
                    <a:pt x="540" y="627"/>
                  </a:lnTo>
                  <a:lnTo>
                    <a:pt x="529" y="637"/>
                  </a:lnTo>
                  <a:lnTo>
                    <a:pt x="518" y="646"/>
                  </a:lnTo>
                  <a:lnTo>
                    <a:pt x="507" y="655"/>
                  </a:lnTo>
                  <a:lnTo>
                    <a:pt x="496" y="663"/>
                  </a:lnTo>
                  <a:lnTo>
                    <a:pt x="484" y="670"/>
                  </a:lnTo>
                  <a:lnTo>
                    <a:pt x="472" y="676"/>
                  </a:lnTo>
                  <a:lnTo>
                    <a:pt x="460" y="683"/>
                  </a:lnTo>
                  <a:lnTo>
                    <a:pt x="448" y="687"/>
                  </a:lnTo>
                  <a:lnTo>
                    <a:pt x="435" y="691"/>
                  </a:lnTo>
                  <a:lnTo>
                    <a:pt x="421" y="695"/>
                  </a:lnTo>
                  <a:lnTo>
                    <a:pt x="408" y="697"/>
                  </a:lnTo>
                  <a:lnTo>
                    <a:pt x="394" y="699"/>
                  </a:lnTo>
                  <a:lnTo>
                    <a:pt x="379" y="700"/>
                  </a:lnTo>
                  <a:lnTo>
                    <a:pt x="365" y="700"/>
                  </a:lnTo>
                  <a:lnTo>
                    <a:pt x="365" y="700"/>
                  </a:lnTo>
                  <a:lnTo>
                    <a:pt x="349" y="700"/>
                  </a:lnTo>
                  <a:lnTo>
                    <a:pt x="333" y="699"/>
                  </a:lnTo>
                  <a:lnTo>
                    <a:pt x="319" y="698"/>
                  </a:lnTo>
                  <a:lnTo>
                    <a:pt x="305" y="695"/>
                  </a:lnTo>
                  <a:lnTo>
                    <a:pt x="292" y="691"/>
                  </a:lnTo>
                  <a:lnTo>
                    <a:pt x="278" y="688"/>
                  </a:lnTo>
                  <a:lnTo>
                    <a:pt x="266" y="683"/>
                  </a:lnTo>
                  <a:lnTo>
                    <a:pt x="254" y="678"/>
                  </a:lnTo>
                  <a:lnTo>
                    <a:pt x="254" y="678"/>
                  </a:lnTo>
                  <a:lnTo>
                    <a:pt x="241" y="670"/>
                  </a:lnTo>
                  <a:lnTo>
                    <a:pt x="230" y="663"/>
                  </a:lnTo>
                  <a:lnTo>
                    <a:pt x="219" y="655"/>
                  </a:lnTo>
                  <a:lnTo>
                    <a:pt x="208" y="645"/>
                  </a:lnTo>
                  <a:lnTo>
                    <a:pt x="198" y="636"/>
                  </a:lnTo>
                  <a:lnTo>
                    <a:pt x="189" y="625"/>
                  </a:lnTo>
                  <a:lnTo>
                    <a:pt x="180" y="613"/>
                  </a:lnTo>
                  <a:lnTo>
                    <a:pt x="173" y="599"/>
                  </a:lnTo>
                  <a:lnTo>
                    <a:pt x="173" y="8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" name="Freeform 20"/>
            <p:cNvSpPr>
              <a:spLocks/>
            </p:cNvSpPr>
            <p:nvPr userDrawn="1"/>
          </p:nvSpPr>
          <p:spPr bwMode="auto">
            <a:xfrm>
              <a:off x="8053388" y="6248535"/>
              <a:ext cx="177800" cy="219075"/>
            </a:xfrm>
            <a:custGeom>
              <a:avLst/>
              <a:gdLst>
                <a:gd name="T0" fmla="*/ 473 w 556"/>
                <a:gd name="T1" fmla="*/ 322 h 693"/>
                <a:gd name="T2" fmla="*/ 402 w 556"/>
                <a:gd name="T3" fmla="*/ 288 h 693"/>
                <a:gd name="T4" fmla="*/ 294 w 556"/>
                <a:gd name="T5" fmla="*/ 250 h 693"/>
                <a:gd name="T6" fmla="*/ 259 w 556"/>
                <a:gd name="T7" fmla="*/ 232 h 693"/>
                <a:gd name="T8" fmla="*/ 244 w 556"/>
                <a:gd name="T9" fmla="*/ 216 h 693"/>
                <a:gd name="T10" fmla="*/ 238 w 556"/>
                <a:gd name="T11" fmla="*/ 192 h 693"/>
                <a:gd name="T12" fmla="*/ 243 w 556"/>
                <a:gd name="T13" fmla="*/ 171 h 693"/>
                <a:gd name="T14" fmla="*/ 255 w 556"/>
                <a:gd name="T15" fmla="*/ 156 h 693"/>
                <a:gd name="T16" fmla="*/ 279 w 556"/>
                <a:gd name="T17" fmla="*/ 144 h 693"/>
                <a:gd name="T18" fmla="*/ 327 w 556"/>
                <a:gd name="T19" fmla="*/ 137 h 693"/>
                <a:gd name="T20" fmla="*/ 385 w 556"/>
                <a:gd name="T21" fmla="*/ 146 h 693"/>
                <a:gd name="T22" fmla="*/ 440 w 556"/>
                <a:gd name="T23" fmla="*/ 169 h 693"/>
                <a:gd name="T24" fmla="*/ 462 w 556"/>
                <a:gd name="T25" fmla="*/ 138 h 693"/>
                <a:gd name="T26" fmla="*/ 485 w 556"/>
                <a:gd name="T27" fmla="*/ 67 h 693"/>
                <a:gd name="T28" fmla="*/ 464 w 556"/>
                <a:gd name="T29" fmla="*/ 30 h 693"/>
                <a:gd name="T30" fmla="*/ 376 w 556"/>
                <a:gd name="T31" fmla="*/ 5 h 693"/>
                <a:gd name="T32" fmla="*/ 315 w 556"/>
                <a:gd name="T33" fmla="*/ 0 h 693"/>
                <a:gd name="T34" fmla="*/ 203 w 556"/>
                <a:gd name="T35" fmla="*/ 14 h 693"/>
                <a:gd name="T36" fmla="*/ 138 w 556"/>
                <a:gd name="T37" fmla="*/ 41 h 693"/>
                <a:gd name="T38" fmla="*/ 87 w 556"/>
                <a:gd name="T39" fmla="*/ 83 h 693"/>
                <a:gd name="T40" fmla="*/ 60 w 556"/>
                <a:gd name="T41" fmla="*/ 129 h 693"/>
                <a:gd name="T42" fmla="*/ 46 w 556"/>
                <a:gd name="T43" fmla="*/ 182 h 693"/>
                <a:gd name="T44" fmla="*/ 48 w 556"/>
                <a:gd name="T45" fmla="*/ 243 h 693"/>
                <a:gd name="T46" fmla="*/ 64 w 556"/>
                <a:gd name="T47" fmla="*/ 290 h 693"/>
                <a:gd name="T48" fmla="*/ 93 w 556"/>
                <a:gd name="T49" fmla="*/ 328 h 693"/>
                <a:gd name="T50" fmla="*/ 147 w 556"/>
                <a:gd name="T51" fmla="*/ 369 h 693"/>
                <a:gd name="T52" fmla="*/ 199 w 556"/>
                <a:gd name="T53" fmla="*/ 391 h 693"/>
                <a:gd name="T54" fmla="*/ 305 w 556"/>
                <a:gd name="T55" fmla="*/ 427 h 693"/>
                <a:gd name="T56" fmla="*/ 330 w 556"/>
                <a:gd name="T57" fmla="*/ 439 h 693"/>
                <a:gd name="T58" fmla="*/ 346 w 556"/>
                <a:gd name="T59" fmla="*/ 457 h 693"/>
                <a:gd name="T60" fmla="*/ 353 w 556"/>
                <a:gd name="T61" fmla="*/ 476 h 693"/>
                <a:gd name="T62" fmla="*/ 352 w 556"/>
                <a:gd name="T63" fmla="*/ 500 h 693"/>
                <a:gd name="T64" fmla="*/ 337 w 556"/>
                <a:gd name="T65" fmla="*/ 524 h 693"/>
                <a:gd name="T66" fmla="*/ 315 w 556"/>
                <a:gd name="T67" fmla="*/ 536 h 693"/>
                <a:gd name="T68" fmla="*/ 237 w 556"/>
                <a:gd name="T69" fmla="*/ 547 h 693"/>
                <a:gd name="T70" fmla="*/ 180 w 556"/>
                <a:gd name="T71" fmla="*/ 543 h 693"/>
                <a:gd name="T72" fmla="*/ 94 w 556"/>
                <a:gd name="T73" fmla="*/ 521 h 693"/>
                <a:gd name="T74" fmla="*/ 58 w 556"/>
                <a:gd name="T75" fmla="*/ 548 h 693"/>
                <a:gd name="T76" fmla="*/ 24 w 556"/>
                <a:gd name="T77" fmla="*/ 613 h 693"/>
                <a:gd name="T78" fmla="*/ 24 w 556"/>
                <a:gd name="T79" fmla="*/ 655 h 693"/>
                <a:gd name="T80" fmla="*/ 108 w 556"/>
                <a:gd name="T81" fmla="*/ 678 h 693"/>
                <a:gd name="T82" fmla="*/ 189 w 556"/>
                <a:gd name="T83" fmla="*/ 691 h 693"/>
                <a:gd name="T84" fmla="*/ 287 w 556"/>
                <a:gd name="T85" fmla="*/ 692 h 693"/>
                <a:gd name="T86" fmla="*/ 381 w 556"/>
                <a:gd name="T87" fmla="*/ 678 h 693"/>
                <a:gd name="T88" fmla="*/ 478 w 556"/>
                <a:gd name="T89" fmla="*/ 633 h 693"/>
                <a:gd name="T90" fmla="*/ 511 w 556"/>
                <a:gd name="T91" fmla="*/ 603 h 693"/>
                <a:gd name="T92" fmla="*/ 536 w 556"/>
                <a:gd name="T93" fmla="*/ 566 h 693"/>
                <a:gd name="T94" fmla="*/ 549 w 556"/>
                <a:gd name="T95" fmla="*/ 535 h 693"/>
                <a:gd name="T96" fmla="*/ 556 w 556"/>
                <a:gd name="T97" fmla="*/ 477 h 693"/>
                <a:gd name="T98" fmla="*/ 548 w 556"/>
                <a:gd name="T99" fmla="*/ 416 h 693"/>
                <a:gd name="T100" fmla="*/ 525 w 556"/>
                <a:gd name="T101" fmla="*/ 36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6" h="693">
                  <a:moveTo>
                    <a:pt x="502" y="344"/>
                  </a:moveTo>
                  <a:lnTo>
                    <a:pt x="502" y="344"/>
                  </a:lnTo>
                  <a:lnTo>
                    <a:pt x="489" y="333"/>
                  </a:lnTo>
                  <a:lnTo>
                    <a:pt x="473" y="322"/>
                  </a:lnTo>
                  <a:lnTo>
                    <a:pt x="458" y="313"/>
                  </a:lnTo>
                  <a:lnTo>
                    <a:pt x="440" y="304"/>
                  </a:lnTo>
                  <a:lnTo>
                    <a:pt x="440" y="304"/>
                  </a:lnTo>
                  <a:lnTo>
                    <a:pt x="402" y="288"/>
                  </a:lnTo>
                  <a:lnTo>
                    <a:pt x="358" y="273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294" y="250"/>
                  </a:lnTo>
                  <a:lnTo>
                    <a:pt x="281" y="244"/>
                  </a:lnTo>
                  <a:lnTo>
                    <a:pt x="269" y="239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29"/>
                  </a:lnTo>
                  <a:lnTo>
                    <a:pt x="249" y="225"/>
                  </a:lnTo>
                  <a:lnTo>
                    <a:pt x="246" y="220"/>
                  </a:lnTo>
                  <a:lnTo>
                    <a:pt x="244" y="216"/>
                  </a:lnTo>
                  <a:lnTo>
                    <a:pt x="240" y="210"/>
                  </a:lnTo>
                  <a:lnTo>
                    <a:pt x="239" y="205"/>
                  </a:lnTo>
                  <a:lnTo>
                    <a:pt x="238" y="198"/>
                  </a:lnTo>
                  <a:lnTo>
                    <a:pt x="238" y="192"/>
                  </a:lnTo>
                  <a:lnTo>
                    <a:pt x="238" y="192"/>
                  </a:lnTo>
                  <a:lnTo>
                    <a:pt x="238" y="184"/>
                  </a:lnTo>
                  <a:lnTo>
                    <a:pt x="240" y="178"/>
                  </a:lnTo>
                  <a:lnTo>
                    <a:pt x="243" y="171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60" y="151"/>
                  </a:lnTo>
                  <a:lnTo>
                    <a:pt x="265" y="148"/>
                  </a:lnTo>
                  <a:lnTo>
                    <a:pt x="265" y="148"/>
                  </a:lnTo>
                  <a:lnTo>
                    <a:pt x="279" y="144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309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47" y="138"/>
                  </a:lnTo>
                  <a:lnTo>
                    <a:pt x="367" y="141"/>
                  </a:lnTo>
                  <a:lnTo>
                    <a:pt x="385" y="146"/>
                  </a:lnTo>
                  <a:lnTo>
                    <a:pt x="401" y="150"/>
                  </a:lnTo>
                  <a:lnTo>
                    <a:pt x="415" y="156"/>
                  </a:lnTo>
                  <a:lnTo>
                    <a:pt x="426" y="161"/>
                  </a:lnTo>
                  <a:lnTo>
                    <a:pt x="440" y="169"/>
                  </a:lnTo>
                  <a:lnTo>
                    <a:pt x="440" y="169"/>
                  </a:lnTo>
                  <a:lnTo>
                    <a:pt x="447" y="162"/>
                  </a:lnTo>
                  <a:lnTo>
                    <a:pt x="452" y="155"/>
                  </a:lnTo>
                  <a:lnTo>
                    <a:pt x="462" y="138"/>
                  </a:lnTo>
                  <a:lnTo>
                    <a:pt x="470" y="121"/>
                  </a:lnTo>
                  <a:lnTo>
                    <a:pt x="476" y="102"/>
                  </a:lnTo>
                  <a:lnTo>
                    <a:pt x="482" y="85"/>
                  </a:lnTo>
                  <a:lnTo>
                    <a:pt x="485" y="67"/>
                  </a:lnTo>
                  <a:lnTo>
                    <a:pt x="487" y="52"/>
                  </a:lnTo>
                  <a:lnTo>
                    <a:pt x="487" y="40"/>
                  </a:lnTo>
                  <a:lnTo>
                    <a:pt x="487" y="40"/>
                  </a:lnTo>
                  <a:lnTo>
                    <a:pt x="464" y="30"/>
                  </a:lnTo>
                  <a:lnTo>
                    <a:pt x="447" y="24"/>
                  </a:lnTo>
                  <a:lnTo>
                    <a:pt x="426" y="17"/>
                  </a:lnTo>
                  <a:lnTo>
                    <a:pt x="402" y="11"/>
                  </a:lnTo>
                  <a:lnTo>
                    <a:pt x="376" y="5"/>
                  </a:lnTo>
                  <a:lnTo>
                    <a:pt x="346" y="1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284" y="1"/>
                  </a:lnTo>
                  <a:lnTo>
                    <a:pt x="256" y="3"/>
                  </a:lnTo>
                  <a:lnTo>
                    <a:pt x="229" y="7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179" y="21"/>
                  </a:lnTo>
                  <a:lnTo>
                    <a:pt x="157" y="30"/>
                  </a:lnTo>
                  <a:lnTo>
                    <a:pt x="138" y="41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03" y="67"/>
                  </a:lnTo>
                  <a:lnTo>
                    <a:pt x="87" y="83"/>
                  </a:lnTo>
                  <a:lnTo>
                    <a:pt x="75" y="100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60" y="129"/>
                  </a:lnTo>
                  <a:lnTo>
                    <a:pt x="56" y="138"/>
                  </a:lnTo>
                  <a:lnTo>
                    <a:pt x="52" y="148"/>
                  </a:lnTo>
                  <a:lnTo>
                    <a:pt x="50" y="159"/>
                  </a:lnTo>
                  <a:lnTo>
                    <a:pt x="46" y="182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6" y="226"/>
                  </a:lnTo>
                  <a:lnTo>
                    <a:pt x="48" y="243"/>
                  </a:lnTo>
                  <a:lnTo>
                    <a:pt x="52" y="261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64" y="290"/>
                  </a:lnTo>
                  <a:lnTo>
                    <a:pt x="72" y="304"/>
                  </a:lnTo>
                  <a:lnTo>
                    <a:pt x="82" y="316"/>
                  </a:lnTo>
                  <a:lnTo>
                    <a:pt x="93" y="328"/>
                  </a:lnTo>
                  <a:lnTo>
                    <a:pt x="93" y="328"/>
                  </a:lnTo>
                  <a:lnTo>
                    <a:pt x="105" y="339"/>
                  </a:lnTo>
                  <a:lnTo>
                    <a:pt x="118" y="350"/>
                  </a:lnTo>
                  <a:lnTo>
                    <a:pt x="132" y="359"/>
                  </a:lnTo>
                  <a:lnTo>
                    <a:pt x="147" y="369"/>
                  </a:lnTo>
                  <a:lnTo>
                    <a:pt x="147" y="369"/>
                  </a:lnTo>
                  <a:lnTo>
                    <a:pt x="163" y="377"/>
                  </a:lnTo>
                  <a:lnTo>
                    <a:pt x="180" y="384"/>
                  </a:lnTo>
                  <a:lnTo>
                    <a:pt x="199" y="391"/>
                  </a:lnTo>
                  <a:lnTo>
                    <a:pt x="217" y="397"/>
                  </a:lnTo>
                  <a:lnTo>
                    <a:pt x="278" y="417"/>
                  </a:lnTo>
                  <a:lnTo>
                    <a:pt x="278" y="417"/>
                  </a:lnTo>
                  <a:lnTo>
                    <a:pt x="305" y="427"/>
                  </a:lnTo>
                  <a:lnTo>
                    <a:pt x="305" y="427"/>
                  </a:lnTo>
                  <a:lnTo>
                    <a:pt x="318" y="432"/>
                  </a:lnTo>
                  <a:lnTo>
                    <a:pt x="330" y="439"/>
                  </a:lnTo>
                  <a:lnTo>
                    <a:pt x="330" y="439"/>
                  </a:lnTo>
                  <a:lnTo>
                    <a:pt x="334" y="443"/>
                  </a:lnTo>
                  <a:lnTo>
                    <a:pt x="340" y="448"/>
                  </a:lnTo>
                  <a:lnTo>
                    <a:pt x="343" y="452"/>
                  </a:lnTo>
                  <a:lnTo>
                    <a:pt x="346" y="457"/>
                  </a:lnTo>
                  <a:lnTo>
                    <a:pt x="346" y="457"/>
                  </a:lnTo>
                  <a:lnTo>
                    <a:pt x="350" y="463"/>
                  </a:lnTo>
                  <a:lnTo>
                    <a:pt x="352" y="469"/>
                  </a:lnTo>
                  <a:lnTo>
                    <a:pt x="353" y="476"/>
                  </a:lnTo>
                  <a:lnTo>
                    <a:pt x="353" y="484"/>
                  </a:lnTo>
                  <a:lnTo>
                    <a:pt x="353" y="484"/>
                  </a:lnTo>
                  <a:lnTo>
                    <a:pt x="353" y="491"/>
                  </a:lnTo>
                  <a:lnTo>
                    <a:pt x="352" y="500"/>
                  </a:lnTo>
                  <a:lnTo>
                    <a:pt x="349" y="507"/>
                  </a:lnTo>
                  <a:lnTo>
                    <a:pt x="345" y="513"/>
                  </a:lnTo>
                  <a:lnTo>
                    <a:pt x="341" y="520"/>
                  </a:lnTo>
                  <a:lnTo>
                    <a:pt x="337" y="524"/>
                  </a:lnTo>
                  <a:lnTo>
                    <a:pt x="330" y="530"/>
                  </a:lnTo>
                  <a:lnTo>
                    <a:pt x="322" y="533"/>
                  </a:lnTo>
                  <a:lnTo>
                    <a:pt x="322" y="533"/>
                  </a:lnTo>
                  <a:lnTo>
                    <a:pt x="315" y="536"/>
                  </a:lnTo>
                  <a:lnTo>
                    <a:pt x="306" y="539"/>
                  </a:lnTo>
                  <a:lnTo>
                    <a:pt x="286" y="544"/>
                  </a:lnTo>
                  <a:lnTo>
                    <a:pt x="263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18" y="547"/>
                  </a:lnTo>
                  <a:lnTo>
                    <a:pt x="200" y="545"/>
                  </a:lnTo>
                  <a:lnTo>
                    <a:pt x="180" y="543"/>
                  </a:lnTo>
                  <a:lnTo>
                    <a:pt x="159" y="538"/>
                  </a:lnTo>
                  <a:lnTo>
                    <a:pt x="139" y="534"/>
                  </a:lnTo>
                  <a:lnTo>
                    <a:pt x="117" y="527"/>
                  </a:lnTo>
                  <a:lnTo>
                    <a:pt x="94" y="521"/>
                  </a:lnTo>
                  <a:lnTo>
                    <a:pt x="70" y="512"/>
                  </a:lnTo>
                  <a:lnTo>
                    <a:pt x="70" y="512"/>
                  </a:lnTo>
                  <a:lnTo>
                    <a:pt x="64" y="531"/>
                  </a:lnTo>
                  <a:lnTo>
                    <a:pt x="58" y="548"/>
                  </a:lnTo>
                  <a:lnTo>
                    <a:pt x="50" y="565"/>
                  </a:lnTo>
                  <a:lnTo>
                    <a:pt x="42" y="581"/>
                  </a:lnTo>
                  <a:lnTo>
                    <a:pt x="34" y="597"/>
                  </a:lnTo>
                  <a:lnTo>
                    <a:pt x="24" y="613"/>
                  </a:lnTo>
                  <a:lnTo>
                    <a:pt x="14" y="627"/>
                  </a:lnTo>
                  <a:lnTo>
                    <a:pt x="3" y="641"/>
                  </a:lnTo>
                  <a:lnTo>
                    <a:pt x="0" y="644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52" y="664"/>
                  </a:lnTo>
                  <a:lnTo>
                    <a:pt x="81" y="672"/>
                  </a:lnTo>
                  <a:lnTo>
                    <a:pt x="108" y="678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61" y="688"/>
                  </a:lnTo>
                  <a:lnTo>
                    <a:pt x="189" y="691"/>
                  </a:lnTo>
                  <a:lnTo>
                    <a:pt x="220" y="692"/>
                  </a:lnTo>
                  <a:lnTo>
                    <a:pt x="252" y="693"/>
                  </a:lnTo>
                  <a:lnTo>
                    <a:pt x="252" y="693"/>
                  </a:lnTo>
                  <a:lnTo>
                    <a:pt x="287" y="692"/>
                  </a:lnTo>
                  <a:lnTo>
                    <a:pt x="321" y="689"/>
                  </a:lnTo>
                  <a:lnTo>
                    <a:pt x="353" y="685"/>
                  </a:lnTo>
                  <a:lnTo>
                    <a:pt x="381" y="678"/>
                  </a:lnTo>
                  <a:lnTo>
                    <a:pt x="381" y="678"/>
                  </a:lnTo>
                  <a:lnTo>
                    <a:pt x="409" y="669"/>
                  </a:lnTo>
                  <a:lnTo>
                    <a:pt x="434" y="660"/>
                  </a:lnTo>
                  <a:lnTo>
                    <a:pt x="457" y="648"/>
                  </a:lnTo>
                  <a:lnTo>
                    <a:pt x="478" y="633"/>
                  </a:lnTo>
                  <a:lnTo>
                    <a:pt x="478" y="633"/>
                  </a:lnTo>
                  <a:lnTo>
                    <a:pt x="495" y="619"/>
                  </a:lnTo>
                  <a:lnTo>
                    <a:pt x="504" y="610"/>
                  </a:lnTo>
                  <a:lnTo>
                    <a:pt x="511" y="603"/>
                  </a:lnTo>
                  <a:lnTo>
                    <a:pt x="518" y="594"/>
                  </a:lnTo>
                  <a:lnTo>
                    <a:pt x="525" y="585"/>
                  </a:lnTo>
                  <a:lnTo>
                    <a:pt x="531" y="575"/>
                  </a:lnTo>
                  <a:lnTo>
                    <a:pt x="536" y="566"/>
                  </a:lnTo>
                  <a:lnTo>
                    <a:pt x="536" y="566"/>
                  </a:lnTo>
                  <a:lnTo>
                    <a:pt x="541" y="556"/>
                  </a:lnTo>
                  <a:lnTo>
                    <a:pt x="544" y="545"/>
                  </a:lnTo>
                  <a:lnTo>
                    <a:pt x="549" y="535"/>
                  </a:lnTo>
                  <a:lnTo>
                    <a:pt x="551" y="524"/>
                  </a:lnTo>
                  <a:lnTo>
                    <a:pt x="553" y="512"/>
                  </a:lnTo>
                  <a:lnTo>
                    <a:pt x="554" y="501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5" y="454"/>
                  </a:lnTo>
                  <a:lnTo>
                    <a:pt x="552" y="434"/>
                  </a:lnTo>
                  <a:lnTo>
                    <a:pt x="548" y="416"/>
                  </a:lnTo>
                  <a:lnTo>
                    <a:pt x="542" y="398"/>
                  </a:lnTo>
                  <a:lnTo>
                    <a:pt x="542" y="398"/>
                  </a:lnTo>
                  <a:lnTo>
                    <a:pt x="534" y="383"/>
                  </a:lnTo>
                  <a:lnTo>
                    <a:pt x="525" y="369"/>
                  </a:lnTo>
                  <a:lnTo>
                    <a:pt x="515" y="356"/>
                  </a:lnTo>
                  <a:lnTo>
                    <a:pt x="502" y="344"/>
                  </a:lnTo>
                  <a:lnTo>
                    <a:pt x="502" y="34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" name="Freeform 21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" name="Freeform 22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" name="Freeform 23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" name="Freeform 24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" name="Freeform 25"/>
            <p:cNvSpPr>
              <a:spLocks/>
            </p:cNvSpPr>
            <p:nvPr userDrawn="1"/>
          </p:nvSpPr>
          <p:spPr bwMode="auto">
            <a:xfrm>
              <a:off x="7716838" y="6121535"/>
              <a:ext cx="55563" cy="55562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5 h 176"/>
                <a:gd name="T10" fmla="*/ 161 w 175"/>
                <a:gd name="T11" fmla="*/ 38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2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6 w 175"/>
                <a:gd name="T33" fmla="*/ 175 h 176"/>
                <a:gd name="T34" fmla="*/ 88 w 175"/>
                <a:gd name="T35" fmla="*/ 176 h 176"/>
                <a:gd name="T36" fmla="*/ 70 w 175"/>
                <a:gd name="T37" fmla="*/ 173 h 176"/>
                <a:gd name="T38" fmla="*/ 54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7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10 w 175"/>
                <a:gd name="T57" fmla="*/ 46 h 176"/>
                <a:gd name="T58" fmla="*/ 20 w 175"/>
                <a:gd name="T59" fmla="*/ 31 h 176"/>
                <a:gd name="T60" fmla="*/ 32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9 w 175"/>
                <a:gd name="T67" fmla="*/ 0 h 176"/>
                <a:gd name="T68" fmla="*/ 88 w 175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4" y="3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0" y="25"/>
                  </a:lnTo>
                  <a:lnTo>
                    <a:pt x="155" y="31"/>
                  </a:lnTo>
                  <a:lnTo>
                    <a:pt x="161" y="38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1"/>
                  </a:lnTo>
                  <a:lnTo>
                    <a:pt x="174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4" y="105"/>
                  </a:lnTo>
                  <a:lnTo>
                    <a:pt x="172" y="113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5" y="143"/>
                  </a:lnTo>
                  <a:lnTo>
                    <a:pt x="150" y="149"/>
                  </a:lnTo>
                  <a:lnTo>
                    <a:pt x="143" y="155"/>
                  </a:lnTo>
                  <a:lnTo>
                    <a:pt x="137" y="160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2" y="155"/>
                  </a:lnTo>
                  <a:lnTo>
                    <a:pt x="25" y="149"/>
                  </a:lnTo>
                  <a:lnTo>
                    <a:pt x="20" y="143"/>
                  </a:lnTo>
                  <a:lnTo>
                    <a:pt x="14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4" y="38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cxnSp>
        <p:nvCxnSpPr>
          <p:cNvPr id="69" name="Łącznik prosty 82"/>
          <p:cNvCxnSpPr/>
          <p:nvPr userDrawn="1"/>
        </p:nvCxnSpPr>
        <p:spPr>
          <a:xfrm>
            <a:off x="251520" y="787946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Obraz 70"/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953" y="6108213"/>
            <a:ext cx="1314491" cy="383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330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6">
          <p15:clr>
            <a:srgbClr val="F26B43"/>
          </p15:clr>
        </p15:guide>
        <p15:guide id="2" pos="476">
          <p15:clr>
            <a:srgbClr val="F26B43"/>
          </p15:clr>
        </p15:guide>
        <p15:guide id="3" pos="204">
          <p15:clr>
            <a:srgbClr val="F26B43"/>
          </p15:clr>
        </p15:guide>
        <p15:guide id="4" orient="horz" pos="119">
          <p15:clr>
            <a:srgbClr val="F26B43"/>
          </p15:clr>
        </p15:guide>
        <p15:guide id="5" orient="horz" pos="572">
          <p15:clr>
            <a:srgbClr val="F26B43"/>
          </p15:clr>
        </p15:guide>
        <p15:guide id="6" orient="horz" pos="3566">
          <p15:clr>
            <a:srgbClr val="F26B43"/>
          </p15:clr>
        </p15:guide>
        <p15:guide id="7" pos="5556">
          <p15:clr>
            <a:srgbClr val="F26B43"/>
          </p15:clr>
        </p15:guide>
        <p15:guide id="8" pos="5375">
          <p15:clr>
            <a:srgbClr val="F26B43"/>
          </p15:clr>
        </p15:guide>
        <p15:guide id="9" orient="horz" pos="2069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1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rostokąt 12"/>
          <p:cNvSpPr/>
          <p:nvPr userDrawn="1"/>
        </p:nvSpPr>
        <p:spPr>
          <a:xfrm>
            <a:off x="8543926" y="188640"/>
            <a:ext cx="571623" cy="369332"/>
          </a:xfrm>
          <a:prstGeom prst="rect">
            <a:avLst/>
          </a:prstGeom>
        </p:spPr>
        <p:txBody>
          <a:bodyPr wrap="square" rIns="0">
            <a:spAutoFit/>
          </a:bodyPr>
          <a:lstStyle/>
          <a:p>
            <a:fld id="{E87C7243-E035-4DE3-855E-DA05E824EDC5}" type="slidenum">
              <a:rPr lang="pl-PL" smtClean="0">
                <a:solidFill>
                  <a:srgbClr val="004B88"/>
                </a:solidFill>
              </a:rPr>
              <a:pPr/>
              <a:t>‹#›</a:t>
            </a:fld>
            <a:endParaRPr lang="pl-PL" dirty="0">
              <a:solidFill>
                <a:srgbClr val="004B88"/>
              </a:solidFill>
            </a:endParaRPr>
          </a:p>
        </p:txBody>
      </p:sp>
      <p:cxnSp>
        <p:nvCxnSpPr>
          <p:cNvPr id="16" name="Łącznik prosty 86"/>
          <p:cNvCxnSpPr/>
          <p:nvPr userDrawn="1"/>
        </p:nvCxnSpPr>
        <p:spPr>
          <a:xfrm>
            <a:off x="755576" y="229290"/>
            <a:ext cx="0" cy="288032"/>
          </a:xfrm>
          <a:prstGeom prst="line">
            <a:avLst/>
          </a:prstGeom>
          <a:ln w="3175">
            <a:solidFill>
              <a:srgbClr val="004B8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Łącznik prosty 278"/>
          <p:cNvCxnSpPr/>
          <p:nvPr userDrawn="1"/>
        </p:nvCxnSpPr>
        <p:spPr>
          <a:xfrm>
            <a:off x="233264" y="5866881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upa 73"/>
          <p:cNvGrpSpPr/>
          <p:nvPr userDrawn="1"/>
        </p:nvGrpSpPr>
        <p:grpSpPr>
          <a:xfrm>
            <a:off x="8048625" y="6054860"/>
            <a:ext cx="633413" cy="490537"/>
            <a:chOff x="7648575" y="6054860"/>
            <a:chExt cx="633413" cy="490537"/>
          </a:xfrm>
        </p:grpSpPr>
        <p:sp>
          <p:nvSpPr>
            <p:cNvPr id="75" name="Freeform 5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6" name="Freeform 6"/>
            <p:cNvSpPr>
              <a:spLocks/>
            </p:cNvSpPr>
            <p:nvPr userDrawn="1"/>
          </p:nvSpPr>
          <p:spPr bwMode="auto">
            <a:xfrm>
              <a:off x="7932738" y="6164397"/>
              <a:ext cx="55563" cy="77787"/>
            </a:xfrm>
            <a:custGeom>
              <a:avLst/>
              <a:gdLst>
                <a:gd name="T0" fmla="*/ 89 w 176"/>
                <a:gd name="T1" fmla="*/ 0 h 246"/>
                <a:gd name="T2" fmla="*/ 89 w 176"/>
                <a:gd name="T3" fmla="*/ 0 h 246"/>
                <a:gd name="T4" fmla="*/ 89 w 176"/>
                <a:gd name="T5" fmla="*/ 0 h 246"/>
                <a:gd name="T6" fmla="*/ 98 w 176"/>
                <a:gd name="T7" fmla="*/ 0 h 246"/>
                <a:gd name="T8" fmla="*/ 106 w 176"/>
                <a:gd name="T9" fmla="*/ 1 h 246"/>
                <a:gd name="T10" fmla="*/ 123 w 176"/>
                <a:gd name="T11" fmla="*/ 5 h 246"/>
                <a:gd name="T12" fmla="*/ 137 w 176"/>
                <a:gd name="T13" fmla="*/ 10 h 246"/>
                <a:gd name="T14" fmla="*/ 150 w 176"/>
                <a:gd name="T15" fmla="*/ 18 h 246"/>
                <a:gd name="T16" fmla="*/ 156 w 176"/>
                <a:gd name="T17" fmla="*/ 23 h 246"/>
                <a:gd name="T18" fmla="*/ 161 w 176"/>
                <a:gd name="T19" fmla="*/ 27 h 246"/>
                <a:gd name="T20" fmla="*/ 165 w 176"/>
                <a:gd name="T21" fmla="*/ 33 h 246"/>
                <a:gd name="T22" fmla="*/ 170 w 176"/>
                <a:gd name="T23" fmla="*/ 38 h 246"/>
                <a:gd name="T24" fmla="*/ 172 w 176"/>
                <a:gd name="T25" fmla="*/ 44 h 246"/>
                <a:gd name="T26" fmla="*/ 174 w 176"/>
                <a:gd name="T27" fmla="*/ 50 h 246"/>
                <a:gd name="T28" fmla="*/ 175 w 176"/>
                <a:gd name="T29" fmla="*/ 56 h 246"/>
                <a:gd name="T30" fmla="*/ 176 w 176"/>
                <a:gd name="T31" fmla="*/ 62 h 246"/>
                <a:gd name="T32" fmla="*/ 176 w 176"/>
                <a:gd name="T33" fmla="*/ 218 h 246"/>
                <a:gd name="T34" fmla="*/ 176 w 176"/>
                <a:gd name="T35" fmla="*/ 218 h 246"/>
                <a:gd name="T36" fmla="*/ 153 w 176"/>
                <a:gd name="T37" fmla="*/ 215 h 246"/>
                <a:gd name="T38" fmla="*/ 129 w 176"/>
                <a:gd name="T39" fmla="*/ 214 h 246"/>
                <a:gd name="T40" fmla="*/ 106 w 176"/>
                <a:gd name="T41" fmla="*/ 215 h 246"/>
                <a:gd name="T42" fmla="*/ 84 w 176"/>
                <a:gd name="T43" fmla="*/ 218 h 246"/>
                <a:gd name="T44" fmla="*/ 62 w 176"/>
                <a:gd name="T45" fmla="*/ 223 h 246"/>
                <a:gd name="T46" fmla="*/ 41 w 176"/>
                <a:gd name="T47" fmla="*/ 229 h 246"/>
                <a:gd name="T48" fmla="*/ 20 w 176"/>
                <a:gd name="T49" fmla="*/ 236 h 246"/>
                <a:gd name="T50" fmla="*/ 0 w 176"/>
                <a:gd name="T51" fmla="*/ 246 h 246"/>
                <a:gd name="T52" fmla="*/ 0 w 176"/>
                <a:gd name="T53" fmla="*/ 62 h 246"/>
                <a:gd name="T54" fmla="*/ 0 w 176"/>
                <a:gd name="T55" fmla="*/ 62 h 246"/>
                <a:gd name="T56" fmla="*/ 1 w 176"/>
                <a:gd name="T57" fmla="*/ 56 h 246"/>
                <a:gd name="T58" fmla="*/ 3 w 176"/>
                <a:gd name="T59" fmla="*/ 50 h 246"/>
                <a:gd name="T60" fmla="*/ 5 w 176"/>
                <a:gd name="T61" fmla="*/ 44 h 246"/>
                <a:gd name="T62" fmla="*/ 8 w 176"/>
                <a:gd name="T63" fmla="*/ 38 h 246"/>
                <a:gd name="T64" fmla="*/ 11 w 176"/>
                <a:gd name="T65" fmla="*/ 33 h 246"/>
                <a:gd name="T66" fmla="*/ 16 w 176"/>
                <a:gd name="T67" fmla="*/ 27 h 246"/>
                <a:gd name="T68" fmla="*/ 21 w 176"/>
                <a:gd name="T69" fmla="*/ 23 h 246"/>
                <a:gd name="T70" fmla="*/ 27 w 176"/>
                <a:gd name="T71" fmla="*/ 18 h 246"/>
                <a:gd name="T72" fmla="*/ 40 w 176"/>
                <a:gd name="T73" fmla="*/ 10 h 246"/>
                <a:gd name="T74" fmla="*/ 54 w 176"/>
                <a:gd name="T75" fmla="*/ 5 h 246"/>
                <a:gd name="T76" fmla="*/ 70 w 176"/>
                <a:gd name="T77" fmla="*/ 1 h 246"/>
                <a:gd name="T78" fmla="*/ 79 w 176"/>
                <a:gd name="T79" fmla="*/ 0 h 246"/>
                <a:gd name="T80" fmla="*/ 89 w 176"/>
                <a:gd name="T81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6">
                  <a:moveTo>
                    <a:pt x="89" y="0"/>
                  </a:moveTo>
                  <a:lnTo>
                    <a:pt x="89" y="0"/>
                  </a:lnTo>
                  <a:lnTo>
                    <a:pt x="89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23" y="5"/>
                  </a:lnTo>
                  <a:lnTo>
                    <a:pt x="137" y="10"/>
                  </a:lnTo>
                  <a:lnTo>
                    <a:pt x="150" y="18"/>
                  </a:lnTo>
                  <a:lnTo>
                    <a:pt x="156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70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6"/>
                  </a:lnTo>
                  <a:lnTo>
                    <a:pt x="176" y="62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53" y="215"/>
                  </a:lnTo>
                  <a:lnTo>
                    <a:pt x="129" y="214"/>
                  </a:lnTo>
                  <a:lnTo>
                    <a:pt x="106" y="215"/>
                  </a:lnTo>
                  <a:lnTo>
                    <a:pt x="84" y="218"/>
                  </a:lnTo>
                  <a:lnTo>
                    <a:pt x="62" y="223"/>
                  </a:lnTo>
                  <a:lnTo>
                    <a:pt x="41" y="229"/>
                  </a:lnTo>
                  <a:lnTo>
                    <a:pt x="20" y="236"/>
                  </a:lnTo>
                  <a:lnTo>
                    <a:pt x="0" y="2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1" y="56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8"/>
                  </a:lnTo>
                  <a:lnTo>
                    <a:pt x="11" y="33"/>
                  </a:lnTo>
                  <a:lnTo>
                    <a:pt x="16" y="27"/>
                  </a:lnTo>
                  <a:lnTo>
                    <a:pt x="21" y="23"/>
                  </a:lnTo>
                  <a:lnTo>
                    <a:pt x="27" y="18"/>
                  </a:lnTo>
                  <a:lnTo>
                    <a:pt x="40" y="10"/>
                  </a:lnTo>
                  <a:lnTo>
                    <a:pt x="54" y="5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7" name="Freeform 7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8" name="Freeform 8"/>
            <p:cNvSpPr>
              <a:spLocks/>
            </p:cNvSpPr>
            <p:nvPr userDrawn="1"/>
          </p:nvSpPr>
          <p:spPr bwMode="auto">
            <a:xfrm>
              <a:off x="7932738" y="6091372"/>
              <a:ext cx="55563" cy="57150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6 h 176"/>
                <a:gd name="T10" fmla="*/ 161 w 175"/>
                <a:gd name="T11" fmla="*/ 39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7 h 176"/>
                <a:gd name="T20" fmla="*/ 172 w 175"/>
                <a:gd name="T21" fmla="*/ 114 h 176"/>
                <a:gd name="T22" fmla="*/ 165 w 175"/>
                <a:gd name="T23" fmla="*/ 130 h 176"/>
                <a:gd name="T24" fmla="*/ 156 w 175"/>
                <a:gd name="T25" fmla="*/ 144 h 176"/>
                <a:gd name="T26" fmla="*/ 144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7 w 175"/>
                <a:gd name="T33" fmla="*/ 175 h 176"/>
                <a:gd name="T34" fmla="*/ 88 w 175"/>
                <a:gd name="T35" fmla="*/ 176 h 176"/>
                <a:gd name="T36" fmla="*/ 70 w 175"/>
                <a:gd name="T37" fmla="*/ 174 h 176"/>
                <a:gd name="T38" fmla="*/ 54 w 175"/>
                <a:gd name="T39" fmla="*/ 168 h 176"/>
                <a:gd name="T40" fmla="*/ 39 w 175"/>
                <a:gd name="T41" fmla="*/ 161 h 176"/>
                <a:gd name="T42" fmla="*/ 26 w 175"/>
                <a:gd name="T43" fmla="*/ 150 h 176"/>
                <a:gd name="T44" fmla="*/ 15 w 175"/>
                <a:gd name="T45" fmla="*/ 136 h 176"/>
                <a:gd name="T46" fmla="*/ 7 w 175"/>
                <a:gd name="T47" fmla="*/ 122 h 176"/>
                <a:gd name="T48" fmla="*/ 2 w 175"/>
                <a:gd name="T49" fmla="*/ 106 h 176"/>
                <a:gd name="T50" fmla="*/ 0 w 175"/>
                <a:gd name="T51" fmla="*/ 87 h 176"/>
                <a:gd name="T52" fmla="*/ 0 w 175"/>
                <a:gd name="T53" fmla="*/ 79 h 176"/>
                <a:gd name="T54" fmla="*/ 4 w 175"/>
                <a:gd name="T55" fmla="*/ 62 h 176"/>
                <a:gd name="T56" fmla="*/ 10 w 175"/>
                <a:gd name="T57" fmla="*/ 46 h 176"/>
                <a:gd name="T58" fmla="*/ 20 w 175"/>
                <a:gd name="T59" fmla="*/ 32 h 176"/>
                <a:gd name="T60" fmla="*/ 32 w 175"/>
                <a:gd name="T61" fmla="*/ 20 h 176"/>
                <a:gd name="T62" fmla="*/ 46 w 175"/>
                <a:gd name="T63" fmla="*/ 11 h 176"/>
                <a:gd name="T64" fmla="*/ 62 w 175"/>
                <a:gd name="T65" fmla="*/ 4 h 176"/>
                <a:gd name="T66" fmla="*/ 79 w 175"/>
                <a:gd name="T67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7" y="1"/>
                  </a:lnTo>
                  <a:lnTo>
                    <a:pt x="105" y="2"/>
                  </a:lnTo>
                  <a:lnTo>
                    <a:pt x="114" y="4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4" y="20"/>
                  </a:lnTo>
                  <a:lnTo>
                    <a:pt x="150" y="26"/>
                  </a:lnTo>
                  <a:lnTo>
                    <a:pt x="156" y="32"/>
                  </a:lnTo>
                  <a:lnTo>
                    <a:pt x="161" y="39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2"/>
                  </a:lnTo>
                  <a:lnTo>
                    <a:pt x="174" y="70"/>
                  </a:lnTo>
                  <a:lnTo>
                    <a:pt x="175" y="79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7"/>
                  </a:lnTo>
                  <a:lnTo>
                    <a:pt x="174" y="106"/>
                  </a:lnTo>
                  <a:lnTo>
                    <a:pt x="172" y="114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6" y="144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4"/>
                  </a:lnTo>
                  <a:lnTo>
                    <a:pt x="97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4"/>
                  </a:lnTo>
                  <a:lnTo>
                    <a:pt x="62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4"/>
                  </a:lnTo>
                  <a:lnTo>
                    <a:pt x="15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4" y="114"/>
                  </a:lnTo>
                  <a:lnTo>
                    <a:pt x="2" y="106"/>
                  </a:lnTo>
                  <a:lnTo>
                    <a:pt x="0" y="9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9"/>
                  </a:lnTo>
                  <a:lnTo>
                    <a:pt x="2" y="70"/>
                  </a:lnTo>
                  <a:lnTo>
                    <a:pt x="4" y="62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5" y="39"/>
                  </a:lnTo>
                  <a:lnTo>
                    <a:pt x="20" y="32"/>
                  </a:lnTo>
                  <a:lnTo>
                    <a:pt x="26" y="26"/>
                  </a:lnTo>
                  <a:lnTo>
                    <a:pt x="32" y="20"/>
                  </a:lnTo>
                  <a:lnTo>
                    <a:pt x="39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70" y="2"/>
                  </a:lnTo>
                  <a:lnTo>
                    <a:pt x="79" y="1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79" name="Freeform 9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0" name="Freeform 10"/>
            <p:cNvSpPr>
              <a:spLocks/>
            </p:cNvSpPr>
            <p:nvPr userDrawn="1"/>
          </p:nvSpPr>
          <p:spPr bwMode="auto">
            <a:xfrm>
              <a:off x="7785100" y="6192972"/>
              <a:ext cx="55563" cy="79375"/>
            </a:xfrm>
            <a:custGeom>
              <a:avLst/>
              <a:gdLst>
                <a:gd name="T0" fmla="*/ 87 w 176"/>
                <a:gd name="T1" fmla="*/ 0 h 247"/>
                <a:gd name="T2" fmla="*/ 87 w 176"/>
                <a:gd name="T3" fmla="*/ 0 h 247"/>
                <a:gd name="T4" fmla="*/ 87 w 176"/>
                <a:gd name="T5" fmla="*/ 0 h 247"/>
                <a:gd name="T6" fmla="*/ 97 w 176"/>
                <a:gd name="T7" fmla="*/ 0 h 247"/>
                <a:gd name="T8" fmla="*/ 106 w 176"/>
                <a:gd name="T9" fmla="*/ 1 h 247"/>
                <a:gd name="T10" fmla="*/ 122 w 176"/>
                <a:gd name="T11" fmla="*/ 5 h 247"/>
                <a:gd name="T12" fmla="*/ 136 w 176"/>
                <a:gd name="T13" fmla="*/ 11 h 247"/>
                <a:gd name="T14" fmla="*/ 149 w 176"/>
                <a:gd name="T15" fmla="*/ 19 h 247"/>
                <a:gd name="T16" fmla="*/ 155 w 176"/>
                <a:gd name="T17" fmla="*/ 23 h 247"/>
                <a:gd name="T18" fmla="*/ 160 w 176"/>
                <a:gd name="T19" fmla="*/ 28 h 247"/>
                <a:gd name="T20" fmla="*/ 165 w 176"/>
                <a:gd name="T21" fmla="*/ 33 h 247"/>
                <a:gd name="T22" fmla="*/ 168 w 176"/>
                <a:gd name="T23" fmla="*/ 38 h 247"/>
                <a:gd name="T24" fmla="*/ 171 w 176"/>
                <a:gd name="T25" fmla="*/ 45 h 247"/>
                <a:gd name="T26" fmla="*/ 173 w 176"/>
                <a:gd name="T27" fmla="*/ 50 h 247"/>
                <a:gd name="T28" fmla="*/ 174 w 176"/>
                <a:gd name="T29" fmla="*/ 57 h 247"/>
                <a:gd name="T30" fmla="*/ 176 w 176"/>
                <a:gd name="T31" fmla="*/ 63 h 247"/>
                <a:gd name="T32" fmla="*/ 176 w 176"/>
                <a:gd name="T33" fmla="*/ 247 h 247"/>
                <a:gd name="T34" fmla="*/ 176 w 176"/>
                <a:gd name="T35" fmla="*/ 247 h 247"/>
                <a:gd name="T36" fmla="*/ 157 w 176"/>
                <a:gd name="T37" fmla="*/ 226 h 247"/>
                <a:gd name="T38" fmla="*/ 138 w 176"/>
                <a:gd name="T39" fmla="*/ 209 h 247"/>
                <a:gd name="T40" fmla="*/ 118 w 176"/>
                <a:gd name="T41" fmla="*/ 192 h 247"/>
                <a:gd name="T42" fmla="*/ 96 w 176"/>
                <a:gd name="T43" fmla="*/ 177 h 247"/>
                <a:gd name="T44" fmla="*/ 73 w 176"/>
                <a:gd name="T45" fmla="*/ 165 h 247"/>
                <a:gd name="T46" fmla="*/ 49 w 176"/>
                <a:gd name="T47" fmla="*/ 154 h 247"/>
                <a:gd name="T48" fmla="*/ 25 w 176"/>
                <a:gd name="T49" fmla="*/ 145 h 247"/>
                <a:gd name="T50" fmla="*/ 0 w 176"/>
                <a:gd name="T51" fmla="*/ 138 h 247"/>
                <a:gd name="T52" fmla="*/ 0 w 176"/>
                <a:gd name="T53" fmla="*/ 63 h 247"/>
                <a:gd name="T54" fmla="*/ 0 w 176"/>
                <a:gd name="T55" fmla="*/ 63 h 247"/>
                <a:gd name="T56" fmla="*/ 1 w 176"/>
                <a:gd name="T57" fmla="*/ 57 h 247"/>
                <a:gd name="T58" fmla="*/ 2 w 176"/>
                <a:gd name="T59" fmla="*/ 50 h 247"/>
                <a:gd name="T60" fmla="*/ 4 w 176"/>
                <a:gd name="T61" fmla="*/ 45 h 247"/>
                <a:gd name="T62" fmla="*/ 6 w 176"/>
                <a:gd name="T63" fmla="*/ 38 h 247"/>
                <a:gd name="T64" fmla="*/ 10 w 176"/>
                <a:gd name="T65" fmla="*/ 33 h 247"/>
                <a:gd name="T66" fmla="*/ 15 w 176"/>
                <a:gd name="T67" fmla="*/ 28 h 247"/>
                <a:gd name="T68" fmla="*/ 20 w 176"/>
                <a:gd name="T69" fmla="*/ 23 h 247"/>
                <a:gd name="T70" fmla="*/ 26 w 176"/>
                <a:gd name="T71" fmla="*/ 19 h 247"/>
                <a:gd name="T72" fmla="*/ 39 w 176"/>
                <a:gd name="T73" fmla="*/ 11 h 247"/>
                <a:gd name="T74" fmla="*/ 53 w 176"/>
                <a:gd name="T75" fmla="*/ 5 h 247"/>
                <a:gd name="T76" fmla="*/ 69 w 176"/>
                <a:gd name="T77" fmla="*/ 1 h 247"/>
                <a:gd name="T78" fmla="*/ 78 w 176"/>
                <a:gd name="T79" fmla="*/ 0 h 247"/>
                <a:gd name="T80" fmla="*/ 87 w 176"/>
                <a:gd name="T81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247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2" y="5"/>
                  </a:lnTo>
                  <a:lnTo>
                    <a:pt x="136" y="11"/>
                  </a:lnTo>
                  <a:lnTo>
                    <a:pt x="149" y="19"/>
                  </a:lnTo>
                  <a:lnTo>
                    <a:pt x="155" y="23"/>
                  </a:lnTo>
                  <a:lnTo>
                    <a:pt x="160" y="28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1" y="45"/>
                  </a:lnTo>
                  <a:lnTo>
                    <a:pt x="173" y="50"/>
                  </a:lnTo>
                  <a:lnTo>
                    <a:pt x="174" y="57"/>
                  </a:lnTo>
                  <a:lnTo>
                    <a:pt x="176" y="63"/>
                  </a:lnTo>
                  <a:lnTo>
                    <a:pt x="176" y="247"/>
                  </a:lnTo>
                  <a:lnTo>
                    <a:pt x="176" y="247"/>
                  </a:lnTo>
                  <a:lnTo>
                    <a:pt x="157" y="226"/>
                  </a:lnTo>
                  <a:lnTo>
                    <a:pt x="138" y="209"/>
                  </a:lnTo>
                  <a:lnTo>
                    <a:pt x="118" y="192"/>
                  </a:lnTo>
                  <a:lnTo>
                    <a:pt x="96" y="177"/>
                  </a:lnTo>
                  <a:lnTo>
                    <a:pt x="73" y="165"/>
                  </a:lnTo>
                  <a:lnTo>
                    <a:pt x="49" y="154"/>
                  </a:lnTo>
                  <a:lnTo>
                    <a:pt x="25" y="145"/>
                  </a:lnTo>
                  <a:lnTo>
                    <a:pt x="0" y="13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0"/>
                  </a:lnTo>
                  <a:lnTo>
                    <a:pt x="4" y="45"/>
                  </a:lnTo>
                  <a:lnTo>
                    <a:pt x="6" y="38"/>
                  </a:lnTo>
                  <a:lnTo>
                    <a:pt x="10" y="33"/>
                  </a:lnTo>
                  <a:lnTo>
                    <a:pt x="15" y="28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3" y="5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1" name="Freeform 11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9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2" name="Freeform 12"/>
            <p:cNvSpPr>
              <a:spLocks/>
            </p:cNvSpPr>
            <p:nvPr userDrawn="1"/>
          </p:nvSpPr>
          <p:spPr bwMode="auto">
            <a:xfrm>
              <a:off x="7785100" y="6121535"/>
              <a:ext cx="55563" cy="55562"/>
            </a:xfrm>
            <a:custGeom>
              <a:avLst/>
              <a:gdLst>
                <a:gd name="T0" fmla="*/ 87 w 175"/>
                <a:gd name="T1" fmla="*/ 0 h 176"/>
                <a:gd name="T2" fmla="*/ 105 w 175"/>
                <a:gd name="T3" fmla="*/ 2 h 176"/>
                <a:gd name="T4" fmla="*/ 121 w 175"/>
                <a:gd name="T5" fmla="*/ 6 h 176"/>
                <a:gd name="T6" fmla="*/ 136 w 175"/>
                <a:gd name="T7" fmla="*/ 15 h 176"/>
                <a:gd name="T8" fmla="*/ 149 w 175"/>
                <a:gd name="T9" fmla="*/ 25 h 176"/>
                <a:gd name="T10" fmla="*/ 160 w 175"/>
                <a:gd name="T11" fmla="*/ 38 h 176"/>
                <a:gd name="T12" fmla="*/ 168 w 175"/>
                <a:gd name="T13" fmla="*/ 53 h 176"/>
                <a:gd name="T14" fmla="*/ 173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1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3 w 175"/>
                <a:gd name="T31" fmla="*/ 171 h 176"/>
                <a:gd name="T32" fmla="*/ 96 w 175"/>
                <a:gd name="T33" fmla="*/ 175 h 176"/>
                <a:gd name="T34" fmla="*/ 87 w 175"/>
                <a:gd name="T35" fmla="*/ 176 h 176"/>
                <a:gd name="T36" fmla="*/ 70 w 175"/>
                <a:gd name="T37" fmla="*/ 173 h 176"/>
                <a:gd name="T38" fmla="*/ 53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6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9 w 175"/>
                <a:gd name="T57" fmla="*/ 46 h 176"/>
                <a:gd name="T58" fmla="*/ 19 w 175"/>
                <a:gd name="T59" fmla="*/ 31 h 176"/>
                <a:gd name="T60" fmla="*/ 31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8 w 175"/>
                <a:gd name="T6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76">
                  <a:moveTo>
                    <a:pt x="87" y="0"/>
                  </a:moveTo>
                  <a:lnTo>
                    <a:pt x="87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3" y="3"/>
                  </a:lnTo>
                  <a:lnTo>
                    <a:pt x="121" y="6"/>
                  </a:lnTo>
                  <a:lnTo>
                    <a:pt x="129" y="11"/>
                  </a:lnTo>
                  <a:lnTo>
                    <a:pt x="136" y="15"/>
                  </a:lnTo>
                  <a:lnTo>
                    <a:pt x="143" y="19"/>
                  </a:lnTo>
                  <a:lnTo>
                    <a:pt x="149" y="25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8" y="53"/>
                  </a:lnTo>
                  <a:lnTo>
                    <a:pt x="171" y="61"/>
                  </a:lnTo>
                  <a:lnTo>
                    <a:pt x="173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3" y="105"/>
                  </a:lnTo>
                  <a:lnTo>
                    <a:pt x="171" y="113"/>
                  </a:lnTo>
                  <a:lnTo>
                    <a:pt x="168" y="122"/>
                  </a:lnTo>
                  <a:lnTo>
                    <a:pt x="165" y="130"/>
                  </a:lnTo>
                  <a:lnTo>
                    <a:pt x="160" y="136"/>
                  </a:lnTo>
                  <a:lnTo>
                    <a:pt x="155" y="143"/>
                  </a:lnTo>
                  <a:lnTo>
                    <a:pt x="149" y="149"/>
                  </a:lnTo>
                  <a:lnTo>
                    <a:pt x="143" y="155"/>
                  </a:lnTo>
                  <a:lnTo>
                    <a:pt x="136" y="160"/>
                  </a:lnTo>
                  <a:lnTo>
                    <a:pt x="129" y="165"/>
                  </a:lnTo>
                  <a:lnTo>
                    <a:pt x="121" y="168"/>
                  </a:lnTo>
                  <a:lnTo>
                    <a:pt x="113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78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3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1" y="155"/>
                  </a:lnTo>
                  <a:lnTo>
                    <a:pt x="25" y="149"/>
                  </a:lnTo>
                  <a:lnTo>
                    <a:pt x="19" y="143"/>
                  </a:lnTo>
                  <a:lnTo>
                    <a:pt x="14" y="136"/>
                  </a:lnTo>
                  <a:lnTo>
                    <a:pt x="9" y="130"/>
                  </a:lnTo>
                  <a:lnTo>
                    <a:pt x="6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6" y="53"/>
                  </a:lnTo>
                  <a:lnTo>
                    <a:pt x="9" y="46"/>
                  </a:lnTo>
                  <a:lnTo>
                    <a:pt x="14" y="38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31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3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8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3" name="Freeform 13"/>
            <p:cNvSpPr>
              <a:spLocks noEditPoints="1"/>
            </p:cNvSpPr>
            <p:nvPr userDrawn="1"/>
          </p:nvSpPr>
          <p:spPr bwMode="auto">
            <a:xfrm>
              <a:off x="8242300" y="6264410"/>
              <a:ext cx="39688" cy="39687"/>
            </a:xfrm>
            <a:custGeom>
              <a:avLst/>
              <a:gdLst>
                <a:gd name="T0" fmla="*/ 59 w 125"/>
                <a:gd name="T1" fmla="*/ 59 h 125"/>
                <a:gd name="T2" fmla="*/ 71 w 125"/>
                <a:gd name="T3" fmla="*/ 56 h 125"/>
                <a:gd name="T4" fmla="*/ 75 w 125"/>
                <a:gd name="T5" fmla="*/ 49 h 125"/>
                <a:gd name="T6" fmla="*/ 74 w 125"/>
                <a:gd name="T7" fmla="*/ 44 h 125"/>
                <a:gd name="T8" fmla="*/ 69 w 125"/>
                <a:gd name="T9" fmla="*/ 39 h 125"/>
                <a:gd name="T10" fmla="*/ 46 w 125"/>
                <a:gd name="T11" fmla="*/ 38 h 125"/>
                <a:gd name="T12" fmla="*/ 35 w 125"/>
                <a:gd name="T13" fmla="*/ 29 h 125"/>
                <a:gd name="T14" fmla="*/ 68 w 125"/>
                <a:gd name="T15" fmla="*/ 31 h 125"/>
                <a:gd name="T16" fmla="*/ 80 w 125"/>
                <a:gd name="T17" fmla="*/ 34 h 125"/>
                <a:gd name="T18" fmla="*/ 86 w 125"/>
                <a:gd name="T19" fmla="*/ 43 h 125"/>
                <a:gd name="T20" fmla="*/ 87 w 125"/>
                <a:gd name="T21" fmla="*/ 51 h 125"/>
                <a:gd name="T22" fmla="*/ 81 w 125"/>
                <a:gd name="T23" fmla="*/ 60 h 125"/>
                <a:gd name="T24" fmla="*/ 76 w 125"/>
                <a:gd name="T25" fmla="*/ 64 h 125"/>
                <a:gd name="T26" fmla="*/ 67 w 125"/>
                <a:gd name="T27" fmla="*/ 67 h 125"/>
                <a:gd name="T28" fmla="*/ 78 w 125"/>
                <a:gd name="T29" fmla="*/ 75 h 125"/>
                <a:gd name="T30" fmla="*/ 78 w 125"/>
                <a:gd name="T31" fmla="*/ 96 h 125"/>
                <a:gd name="T32" fmla="*/ 66 w 125"/>
                <a:gd name="T33" fmla="*/ 75 h 125"/>
                <a:gd name="T34" fmla="*/ 57 w 125"/>
                <a:gd name="T35" fmla="*/ 69 h 125"/>
                <a:gd name="T36" fmla="*/ 46 w 125"/>
                <a:gd name="T37" fmla="*/ 96 h 125"/>
                <a:gd name="T38" fmla="*/ 63 w 125"/>
                <a:gd name="T39" fmla="*/ 10 h 125"/>
                <a:gd name="T40" fmla="*/ 43 w 125"/>
                <a:gd name="T41" fmla="*/ 14 h 125"/>
                <a:gd name="T42" fmla="*/ 31 w 125"/>
                <a:gd name="T43" fmla="*/ 21 h 125"/>
                <a:gd name="T44" fmla="*/ 18 w 125"/>
                <a:gd name="T45" fmla="*/ 36 h 125"/>
                <a:gd name="T46" fmla="*/ 12 w 125"/>
                <a:gd name="T47" fmla="*/ 49 h 125"/>
                <a:gd name="T48" fmla="*/ 10 w 125"/>
                <a:gd name="T49" fmla="*/ 62 h 125"/>
                <a:gd name="T50" fmla="*/ 15 w 125"/>
                <a:gd name="T51" fmla="*/ 82 h 125"/>
                <a:gd name="T52" fmla="*/ 21 w 125"/>
                <a:gd name="T53" fmla="*/ 94 h 125"/>
                <a:gd name="T54" fmla="*/ 36 w 125"/>
                <a:gd name="T55" fmla="*/ 107 h 125"/>
                <a:gd name="T56" fmla="*/ 50 w 125"/>
                <a:gd name="T57" fmla="*/ 113 h 125"/>
                <a:gd name="T58" fmla="*/ 63 w 125"/>
                <a:gd name="T59" fmla="*/ 114 h 125"/>
                <a:gd name="T60" fmla="*/ 82 w 125"/>
                <a:gd name="T61" fmla="*/ 110 h 125"/>
                <a:gd name="T62" fmla="*/ 94 w 125"/>
                <a:gd name="T63" fmla="*/ 103 h 125"/>
                <a:gd name="T64" fmla="*/ 107 w 125"/>
                <a:gd name="T65" fmla="*/ 87 h 125"/>
                <a:gd name="T66" fmla="*/ 113 w 125"/>
                <a:gd name="T67" fmla="*/ 75 h 125"/>
                <a:gd name="T68" fmla="*/ 114 w 125"/>
                <a:gd name="T69" fmla="*/ 62 h 125"/>
                <a:gd name="T70" fmla="*/ 111 w 125"/>
                <a:gd name="T71" fmla="*/ 43 h 125"/>
                <a:gd name="T72" fmla="*/ 103 w 125"/>
                <a:gd name="T73" fmla="*/ 31 h 125"/>
                <a:gd name="T74" fmla="*/ 88 w 125"/>
                <a:gd name="T75" fmla="*/ 17 h 125"/>
                <a:gd name="T76" fmla="*/ 76 w 125"/>
                <a:gd name="T77" fmla="*/ 12 h 125"/>
                <a:gd name="T78" fmla="*/ 63 w 125"/>
                <a:gd name="T79" fmla="*/ 10 h 125"/>
                <a:gd name="T80" fmla="*/ 70 w 125"/>
                <a:gd name="T81" fmla="*/ 0 h 125"/>
                <a:gd name="T82" fmla="*/ 93 w 125"/>
                <a:gd name="T83" fmla="*/ 8 h 125"/>
                <a:gd name="T84" fmla="*/ 106 w 125"/>
                <a:gd name="T85" fmla="*/ 17 h 125"/>
                <a:gd name="T86" fmla="*/ 116 w 125"/>
                <a:gd name="T87" fmla="*/ 31 h 125"/>
                <a:gd name="T88" fmla="*/ 124 w 125"/>
                <a:gd name="T89" fmla="*/ 55 h 125"/>
                <a:gd name="T90" fmla="*/ 124 w 125"/>
                <a:gd name="T91" fmla="*/ 70 h 125"/>
                <a:gd name="T92" fmla="*/ 116 w 125"/>
                <a:gd name="T93" fmla="*/ 93 h 125"/>
                <a:gd name="T94" fmla="*/ 106 w 125"/>
                <a:gd name="T95" fmla="*/ 106 h 125"/>
                <a:gd name="T96" fmla="*/ 93 w 125"/>
                <a:gd name="T97" fmla="*/ 116 h 125"/>
                <a:gd name="T98" fmla="*/ 70 w 125"/>
                <a:gd name="T99" fmla="*/ 123 h 125"/>
                <a:gd name="T100" fmla="*/ 54 w 125"/>
                <a:gd name="T101" fmla="*/ 123 h 125"/>
                <a:gd name="T102" fmla="*/ 31 w 125"/>
                <a:gd name="T103" fmla="*/ 116 h 125"/>
                <a:gd name="T104" fmla="*/ 18 w 125"/>
                <a:gd name="T105" fmla="*/ 106 h 125"/>
                <a:gd name="T106" fmla="*/ 8 w 125"/>
                <a:gd name="T107" fmla="*/ 93 h 125"/>
                <a:gd name="T108" fmla="*/ 0 w 125"/>
                <a:gd name="T109" fmla="*/ 70 h 125"/>
                <a:gd name="T110" fmla="*/ 0 w 125"/>
                <a:gd name="T111" fmla="*/ 55 h 125"/>
                <a:gd name="T112" fmla="*/ 8 w 125"/>
                <a:gd name="T113" fmla="*/ 31 h 125"/>
                <a:gd name="T114" fmla="*/ 19 w 125"/>
                <a:gd name="T115" fmla="*/ 17 h 125"/>
                <a:gd name="T116" fmla="*/ 32 w 125"/>
                <a:gd name="T117" fmla="*/ 8 h 125"/>
                <a:gd name="T118" fmla="*/ 55 w 125"/>
                <a:gd name="T11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" h="125">
                  <a:moveTo>
                    <a:pt x="46" y="59"/>
                  </a:moveTo>
                  <a:lnTo>
                    <a:pt x="59" y="59"/>
                  </a:lnTo>
                  <a:lnTo>
                    <a:pt x="59" y="59"/>
                  </a:lnTo>
                  <a:lnTo>
                    <a:pt x="67" y="58"/>
                  </a:lnTo>
                  <a:lnTo>
                    <a:pt x="71" y="56"/>
                  </a:lnTo>
                  <a:lnTo>
                    <a:pt x="71" y="56"/>
                  </a:lnTo>
                  <a:lnTo>
                    <a:pt x="75" y="52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5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1" y="41"/>
                  </a:lnTo>
                  <a:lnTo>
                    <a:pt x="69" y="39"/>
                  </a:lnTo>
                  <a:lnTo>
                    <a:pt x="69" y="39"/>
                  </a:lnTo>
                  <a:lnTo>
                    <a:pt x="65" y="39"/>
                  </a:lnTo>
                  <a:lnTo>
                    <a:pt x="58" y="38"/>
                  </a:lnTo>
                  <a:lnTo>
                    <a:pt x="46" y="38"/>
                  </a:lnTo>
                  <a:lnTo>
                    <a:pt x="46" y="59"/>
                  </a:lnTo>
                  <a:close/>
                  <a:moveTo>
                    <a:pt x="35" y="96"/>
                  </a:moveTo>
                  <a:lnTo>
                    <a:pt x="35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8" y="31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0" y="34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6" y="43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6" y="55"/>
                  </a:lnTo>
                  <a:lnTo>
                    <a:pt x="83" y="58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79" y="63"/>
                  </a:lnTo>
                  <a:lnTo>
                    <a:pt x="76" y="64"/>
                  </a:lnTo>
                  <a:lnTo>
                    <a:pt x="71" y="6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4" y="70"/>
                  </a:lnTo>
                  <a:lnTo>
                    <a:pt x="74" y="70"/>
                  </a:lnTo>
                  <a:lnTo>
                    <a:pt x="78" y="75"/>
                  </a:lnTo>
                  <a:lnTo>
                    <a:pt x="83" y="83"/>
                  </a:lnTo>
                  <a:lnTo>
                    <a:pt x="91" y="96"/>
                  </a:lnTo>
                  <a:lnTo>
                    <a:pt x="78" y="9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6" y="75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57" y="69"/>
                  </a:lnTo>
                  <a:lnTo>
                    <a:pt x="52" y="68"/>
                  </a:lnTo>
                  <a:lnTo>
                    <a:pt x="46" y="68"/>
                  </a:lnTo>
                  <a:lnTo>
                    <a:pt x="46" y="96"/>
                  </a:lnTo>
                  <a:lnTo>
                    <a:pt x="35" y="96"/>
                  </a:lnTo>
                  <a:close/>
                  <a:moveTo>
                    <a:pt x="63" y="10"/>
                  </a:moveTo>
                  <a:lnTo>
                    <a:pt x="63" y="10"/>
                  </a:lnTo>
                  <a:lnTo>
                    <a:pt x="56" y="11"/>
                  </a:lnTo>
                  <a:lnTo>
                    <a:pt x="50" y="12"/>
                  </a:lnTo>
                  <a:lnTo>
                    <a:pt x="43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1" y="21"/>
                  </a:lnTo>
                  <a:lnTo>
                    <a:pt x="25" y="25"/>
                  </a:lnTo>
                  <a:lnTo>
                    <a:pt x="21" y="3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5" y="43"/>
                  </a:lnTo>
                  <a:lnTo>
                    <a:pt x="12" y="49"/>
                  </a:lnTo>
                  <a:lnTo>
                    <a:pt x="11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1" y="69"/>
                  </a:lnTo>
                  <a:lnTo>
                    <a:pt x="12" y="75"/>
                  </a:lnTo>
                  <a:lnTo>
                    <a:pt x="15" y="82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21" y="94"/>
                  </a:lnTo>
                  <a:lnTo>
                    <a:pt x="25" y="98"/>
                  </a:lnTo>
                  <a:lnTo>
                    <a:pt x="31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43" y="110"/>
                  </a:lnTo>
                  <a:lnTo>
                    <a:pt x="50" y="113"/>
                  </a:lnTo>
                  <a:lnTo>
                    <a:pt x="56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9" y="114"/>
                  </a:lnTo>
                  <a:lnTo>
                    <a:pt x="76" y="113"/>
                  </a:lnTo>
                  <a:lnTo>
                    <a:pt x="82" y="110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4" y="103"/>
                  </a:lnTo>
                  <a:lnTo>
                    <a:pt x="99" y="98"/>
                  </a:lnTo>
                  <a:lnTo>
                    <a:pt x="103" y="94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11" y="82"/>
                  </a:lnTo>
                  <a:lnTo>
                    <a:pt x="113" y="75"/>
                  </a:lnTo>
                  <a:lnTo>
                    <a:pt x="114" y="69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56"/>
                  </a:lnTo>
                  <a:lnTo>
                    <a:pt x="113" y="49"/>
                  </a:lnTo>
                  <a:lnTo>
                    <a:pt x="111" y="43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3" y="31"/>
                  </a:lnTo>
                  <a:lnTo>
                    <a:pt x="99" y="25"/>
                  </a:lnTo>
                  <a:lnTo>
                    <a:pt x="93" y="21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1" y="14"/>
                  </a:lnTo>
                  <a:lnTo>
                    <a:pt x="76" y="12"/>
                  </a:lnTo>
                  <a:lnTo>
                    <a:pt x="69" y="11"/>
                  </a:lnTo>
                  <a:lnTo>
                    <a:pt x="63" y="10"/>
                  </a:lnTo>
                  <a:lnTo>
                    <a:pt x="63" y="10"/>
                  </a:lnTo>
                  <a:close/>
                  <a:moveTo>
                    <a:pt x="63" y="0"/>
                  </a:moveTo>
                  <a:lnTo>
                    <a:pt x="63" y="0"/>
                  </a:lnTo>
                  <a:lnTo>
                    <a:pt x="70" y="0"/>
                  </a:lnTo>
                  <a:lnTo>
                    <a:pt x="78" y="2"/>
                  </a:lnTo>
                  <a:lnTo>
                    <a:pt x="86" y="4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100" y="12"/>
                  </a:lnTo>
                  <a:lnTo>
                    <a:pt x="106" y="17"/>
                  </a:lnTo>
                  <a:lnTo>
                    <a:pt x="112" y="2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20" y="38"/>
                  </a:lnTo>
                  <a:lnTo>
                    <a:pt x="123" y="46"/>
                  </a:lnTo>
                  <a:lnTo>
                    <a:pt x="124" y="55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4" y="70"/>
                  </a:lnTo>
                  <a:lnTo>
                    <a:pt x="123" y="78"/>
                  </a:lnTo>
                  <a:lnTo>
                    <a:pt x="120" y="85"/>
                  </a:lnTo>
                  <a:lnTo>
                    <a:pt x="116" y="93"/>
                  </a:lnTo>
                  <a:lnTo>
                    <a:pt x="116" y="93"/>
                  </a:lnTo>
                  <a:lnTo>
                    <a:pt x="112" y="100"/>
                  </a:lnTo>
                  <a:lnTo>
                    <a:pt x="106" y="106"/>
                  </a:lnTo>
                  <a:lnTo>
                    <a:pt x="100" y="111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86" y="119"/>
                  </a:lnTo>
                  <a:lnTo>
                    <a:pt x="78" y="122"/>
                  </a:lnTo>
                  <a:lnTo>
                    <a:pt x="70" y="123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54" y="123"/>
                  </a:lnTo>
                  <a:lnTo>
                    <a:pt x="46" y="122"/>
                  </a:lnTo>
                  <a:lnTo>
                    <a:pt x="39" y="119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24" y="111"/>
                  </a:lnTo>
                  <a:lnTo>
                    <a:pt x="18" y="106"/>
                  </a:lnTo>
                  <a:lnTo>
                    <a:pt x="13" y="100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5" y="85"/>
                  </a:lnTo>
                  <a:lnTo>
                    <a:pt x="3" y="78"/>
                  </a:lnTo>
                  <a:lnTo>
                    <a:pt x="0" y="7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5"/>
                  </a:lnTo>
                  <a:lnTo>
                    <a:pt x="3" y="46"/>
                  </a:lnTo>
                  <a:lnTo>
                    <a:pt x="5" y="38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3" y="24"/>
                  </a:lnTo>
                  <a:lnTo>
                    <a:pt x="19" y="17"/>
                  </a:lnTo>
                  <a:lnTo>
                    <a:pt x="24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0" y="4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4" name="Freeform 14"/>
            <p:cNvSpPr>
              <a:spLocks noEditPoints="1"/>
            </p:cNvSpPr>
            <p:nvPr userDrawn="1"/>
          </p:nvSpPr>
          <p:spPr bwMode="auto">
            <a:xfrm>
              <a:off x="7648575" y="6126297"/>
              <a:ext cx="412750" cy="419100"/>
            </a:xfrm>
            <a:custGeom>
              <a:avLst/>
              <a:gdLst>
                <a:gd name="T0" fmla="*/ 1111 w 1301"/>
                <a:gd name="T1" fmla="*/ 631 h 1318"/>
                <a:gd name="T2" fmla="*/ 1056 w 1301"/>
                <a:gd name="T3" fmla="*/ 554 h 1318"/>
                <a:gd name="T4" fmla="*/ 967 w 1301"/>
                <a:gd name="T5" fmla="*/ 535 h 1318"/>
                <a:gd name="T6" fmla="*/ 876 w 1301"/>
                <a:gd name="T7" fmla="*/ 585 h 1318"/>
                <a:gd name="T8" fmla="*/ 840 w 1301"/>
                <a:gd name="T9" fmla="*/ 685 h 1318"/>
                <a:gd name="T10" fmla="*/ 846 w 1301"/>
                <a:gd name="T11" fmla="*/ 820 h 1318"/>
                <a:gd name="T12" fmla="*/ 894 w 1301"/>
                <a:gd name="T13" fmla="*/ 906 h 1318"/>
                <a:gd name="T14" fmla="*/ 979 w 1301"/>
                <a:gd name="T15" fmla="*/ 936 h 1318"/>
                <a:gd name="T16" fmla="*/ 1078 w 1301"/>
                <a:gd name="T17" fmla="*/ 895 h 1318"/>
                <a:gd name="T18" fmla="*/ 1121 w 1301"/>
                <a:gd name="T19" fmla="*/ 798 h 1318"/>
                <a:gd name="T20" fmla="*/ 458 w 1301"/>
                <a:gd name="T21" fmla="*/ 690 h 1318"/>
                <a:gd name="T22" fmla="*/ 423 w 1301"/>
                <a:gd name="T23" fmla="*/ 585 h 1318"/>
                <a:gd name="T24" fmla="*/ 331 w 1301"/>
                <a:gd name="T25" fmla="*/ 532 h 1318"/>
                <a:gd name="T26" fmla="*/ 241 w 1301"/>
                <a:gd name="T27" fmla="*/ 552 h 1318"/>
                <a:gd name="T28" fmla="*/ 186 w 1301"/>
                <a:gd name="T29" fmla="*/ 629 h 1318"/>
                <a:gd name="T30" fmla="*/ 173 w 1301"/>
                <a:gd name="T31" fmla="*/ 760 h 1318"/>
                <a:gd name="T32" fmla="*/ 210 w 1301"/>
                <a:gd name="T33" fmla="*/ 880 h 1318"/>
                <a:gd name="T34" fmla="*/ 285 w 1301"/>
                <a:gd name="T35" fmla="*/ 930 h 1318"/>
                <a:gd name="T36" fmla="*/ 378 w 1301"/>
                <a:gd name="T37" fmla="*/ 920 h 1318"/>
                <a:gd name="T38" fmla="*/ 439 w 1301"/>
                <a:gd name="T39" fmla="*/ 851 h 1318"/>
                <a:gd name="T40" fmla="*/ 460 w 1301"/>
                <a:gd name="T41" fmla="*/ 736 h 1318"/>
                <a:gd name="T42" fmla="*/ 785 w 1301"/>
                <a:gd name="T43" fmla="*/ 6 h 1318"/>
                <a:gd name="T44" fmla="*/ 829 w 1301"/>
                <a:gd name="T45" fmla="*/ 35 h 1318"/>
                <a:gd name="T46" fmla="*/ 840 w 1301"/>
                <a:gd name="T47" fmla="*/ 483 h 1318"/>
                <a:gd name="T48" fmla="*/ 906 w 1301"/>
                <a:gd name="T49" fmla="*/ 415 h 1318"/>
                <a:gd name="T50" fmla="*/ 984 w 1301"/>
                <a:gd name="T51" fmla="*/ 386 h 1318"/>
                <a:gd name="T52" fmla="*/ 1074 w 1301"/>
                <a:gd name="T53" fmla="*/ 385 h 1318"/>
                <a:gd name="T54" fmla="*/ 1162 w 1301"/>
                <a:gd name="T55" fmla="*/ 421 h 1318"/>
                <a:gd name="T56" fmla="*/ 1224 w 1301"/>
                <a:gd name="T57" fmla="*/ 481 h 1318"/>
                <a:gd name="T58" fmla="*/ 1277 w 1301"/>
                <a:gd name="T59" fmla="*/ 578 h 1318"/>
                <a:gd name="T60" fmla="*/ 1301 w 1301"/>
                <a:gd name="T61" fmla="*/ 736 h 1318"/>
                <a:gd name="T62" fmla="*/ 1281 w 1301"/>
                <a:gd name="T63" fmla="*/ 879 h 1318"/>
                <a:gd name="T64" fmla="*/ 1234 w 1301"/>
                <a:gd name="T65" fmla="*/ 979 h 1318"/>
                <a:gd name="T66" fmla="*/ 1166 w 1301"/>
                <a:gd name="T67" fmla="*/ 1042 h 1318"/>
                <a:gd name="T68" fmla="*/ 1042 w 1301"/>
                <a:gd name="T69" fmla="*/ 1080 h 1318"/>
                <a:gd name="T70" fmla="*/ 907 w 1301"/>
                <a:gd name="T71" fmla="*/ 1075 h 1318"/>
                <a:gd name="T72" fmla="*/ 805 w 1301"/>
                <a:gd name="T73" fmla="*/ 1039 h 1318"/>
                <a:gd name="T74" fmla="*/ 727 w 1301"/>
                <a:gd name="T75" fmla="*/ 975 h 1318"/>
                <a:gd name="T76" fmla="*/ 679 w 1301"/>
                <a:gd name="T77" fmla="*/ 881 h 1318"/>
                <a:gd name="T78" fmla="*/ 666 w 1301"/>
                <a:gd name="T79" fmla="*/ 776 h 1318"/>
                <a:gd name="T80" fmla="*/ 670 w 1301"/>
                <a:gd name="T81" fmla="*/ 42 h 1318"/>
                <a:gd name="T82" fmla="*/ 709 w 1301"/>
                <a:gd name="T83" fmla="*/ 9 h 1318"/>
                <a:gd name="T84" fmla="*/ 173 w 1301"/>
                <a:gd name="T85" fmla="*/ 1232 h 1318"/>
                <a:gd name="T86" fmla="*/ 159 w 1301"/>
                <a:gd name="T87" fmla="*/ 1279 h 1318"/>
                <a:gd name="T88" fmla="*/ 119 w 1301"/>
                <a:gd name="T89" fmla="*/ 1311 h 1318"/>
                <a:gd name="T90" fmla="*/ 0 w 1301"/>
                <a:gd name="T91" fmla="*/ 688 h 1318"/>
                <a:gd name="T92" fmla="*/ 19 w 1301"/>
                <a:gd name="T93" fmla="*/ 570 h 1318"/>
                <a:gd name="T94" fmla="*/ 71 w 1301"/>
                <a:gd name="T95" fmla="*/ 480 h 1318"/>
                <a:gd name="T96" fmla="*/ 153 w 1301"/>
                <a:gd name="T97" fmla="*/ 419 h 1318"/>
                <a:gd name="T98" fmla="*/ 259 w 1301"/>
                <a:gd name="T99" fmla="*/ 387 h 1318"/>
                <a:gd name="T100" fmla="*/ 392 w 1301"/>
                <a:gd name="T101" fmla="*/ 388 h 1318"/>
                <a:gd name="T102" fmla="*/ 488 w 1301"/>
                <a:gd name="T103" fmla="*/ 420 h 1318"/>
                <a:gd name="T104" fmla="*/ 560 w 1301"/>
                <a:gd name="T105" fmla="*/ 476 h 1318"/>
                <a:gd name="T106" fmla="*/ 611 w 1301"/>
                <a:gd name="T107" fmla="*/ 573 h 1318"/>
                <a:gd name="T108" fmla="*/ 635 w 1301"/>
                <a:gd name="T109" fmla="*/ 728 h 1318"/>
                <a:gd name="T110" fmla="*/ 617 w 1301"/>
                <a:gd name="T111" fmla="*/ 872 h 1318"/>
                <a:gd name="T112" fmla="*/ 568 w 1301"/>
                <a:gd name="T113" fmla="*/ 974 h 1318"/>
                <a:gd name="T114" fmla="*/ 507 w 1301"/>
                <a:gd name="T115" fmla="*/ 1037 h 1318"/>
                <a:gd name="T116" fmla="*/ 421 w 1301"/>
                <a:gd name="T117" fmla="*/ 1077 h 1318"/>
                <a:gd name="T118" fmla="*/ 333 w 1301"/>
                <a:gd name="T119" fmla="*/ 1081 h 1318"/>
                <a:gd name="T120" fmla="*/ 254 w 1301"/>
                <a:gd name="T121" fmla="*/ 1060 h 1318"/>
                <a:gd name="T122" fmla="*/ 180 w 1301"/>
                <a:gd name="T123" fmla="*/ 995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1" h="1318">
                  <a:moveTo>
                    <a:pt x="1126" y="728"/>
                  </a:moveTo>
                  <a:lnTo>
                    <a:pt x="1126" y="728"/>
                  </a:lnTo>
                  <a:lnTo>
                    <a:pt x="1126" y="706"/>
                  </a:lnTo>
                  <a:lnTo>
                    <a:pt x="1124" y="685"/>
                  </a:lnTo>
                  <a:lnTo>
                    <a:pt x="1121" y="666"/>
                  </a:lnTo>
                  <a:lnTo>
                    <a:pt x="1116" y="647"/>
                  </a:lnTo>
                  <a:lnTo>
                    <a:pt x="1111" y="631"/>
                  </a:lnTo>
                  <a:lnTo>
                    <a:pt x="1104" y="614"/>
                  </a:lnTo>
                  <a:lnTo>
                    <a:pt x="1096" y="600"/>
                  </a:lnTo>
                  <a:lnTo>
                    <a:pt x="1088" y="587"/>
                  </a:lnTo>
                  <a:lnTo>
                    <a:pt x="1088" y="587"/>
                  </a:lnTo>
                  <a:lnTo>
                    <a:pt x="1078" y="575"/>
                  </a:lnTo>
                  <a:lnTo>
                    <a:pt x="1067" y="564"/>
                  </a:lnTo>
                  <a:lnTo>
                    <a:pt x="1056" y="554"/>
                  </a:lnTo>
                  <a:lnTo>
                    <a:pt x="1043" y="547"/>
                  </a:lnTo>
                  <a:lnTo>
                    <a:pt x="1030" y="541"/>
                  </a:lnTo>
                  <a:lnTo>
                    <a:pt x="1016" y="537"/>
                  </a:lnTo>
                  <a:lnTo>
                    <a:pt x="1000" y="535"/>
                  </a:lnTo>
                  <a:lnTo>
                    <a:pt x="985" y="533"/>
                  </a:lnTo>
                  <a:lnTo>
                    <a:pt x="985" y="533"/>
                  </a:lnTo>
                  <a:lnTo>
                    <a:pt x="967" y="535"/>
                  </a:lnTo>
                  <a:lnTo>
                    <a:pt x="951" y="537"/>
                  </a:lnTo>
                  <a:lnTo>
                    <a:pt x="936" y="541"/>
                  </a:lnTo>
                  <a:lnTo>
                    <a:pt x="922" y="547"/>
                  </a:lnTo>
                  <a:lnTo>
                    <a:pt x="908" y="553"/>
                  </a:lnTo>
                  <a:lnTo>
                    <a:pt x="896" y="562"/>
                  </a:lnTo>
                  <a:lnTo>
                    <a:pt x="885" y="573"/>
                  </a:lnTo>
                  <a:lnTo>
                    <a:pt x="876" y="585"/>
                  </a:lnTo>
                  <a:lnTo>
                    <a:pt x="876" y="585"/>
                  </a:lnTo>
                  <a:lnTo>
                    <a:pt x="867" y="598"/>
                  </a:lnTo>
                  <a:lnTo>
                    <a:pt x="859" y="613"/>
                  </a:lnTo>
                  <a:lnTo>
                    <a:pt x="853" y="630"/>
                  </a:lnTo>
                  <a:lnTo>
                    <a:pt x="847" y="647"/>
                  </a:lnTo>
                  <a:lnTo>
                    <a:pt x="843" y="666"/>
                  </a:lnTo>
                  <a:lnTo>
                    <a:pt x="840" y="685"/>
                  </a:lnTo>
                  <a:lnTo>
                    <a:pt x="838" y="706"/>
                  </a:lnTo>
                  <a:lnTo>
                    <a:pt x="837" y="728"/>
                  </a:lnTo>
                  <a:lnTo>
                    <a:pt x="837" y="728"/>
                  </a:lnTo>
                  <a:lnTo>
                    <a:pt x="838" y="754"/>
                  </a:lnTo>
                  <a:lnTo>
                    <a:pt x="840" y="778"/>
                  </a:lnTo>
                  <a:lnTo>
                    <a:pt x="843" y="800"/>
                  </a:lnTo>
                  <a:lnTo>
                    <a:pt x="846" y="820"/>
                  </a:lnTo>
                  <a:lnTo>
                    <a:pt x="852" y="838"/>
                  </a:lnTo>
                  <a:lnTo>
                    <a:pt x="857" y="855"/>
                  </a:lnTo>
                  <a:lnTo>
                    <a:pt x="865" y="870"/>
                  </a:lnTo>
                  <a:lnTo>
                    <a:pt x="873" y="883"/>
                  </a:lnTo>
                  <a:lnTo>
                    <a:pt x="873" y="883"/>
                  </a:lnTo>
                  <a:lnTo>
                    <a:pt x="883" y="895"/>
                  </a:lnTo>
                  <a:lnTo>
                    <a:pt x="894" y="906"/>
                  </a:lnTo>
                  <a:lnTo>
                    <a:pt x="906" y="915"/>
                  </a:lnTo>
                  <a:lnTo>
                    <a:pt x="918" y="922"/>
                  </a:lnTo>
                  <a:lnTo>
                    <a:pt x="932" y="928"/>
                  </a:lnTo>
                  <a:lnTo>
                    <a:pt x="947" y="932"/>
                  </a:lnTo>
                  <a:lnTo>
                    <a:pt x="963" y="934"/>
                  </a:lnTo>
                  <a:lnTo>
                    <a:pt x="979" y="936"/>
                  </a:lnTo>
                  <a:lnTo>
                    <a:pt x="979" y="936"/>
                  </a:lnTo>
                  <a:lnTo>
                    <a:pt x="997" y="934"/>
                  </a:lnTo>
                  <a:lnTo>
                    <a:pt x="1012" y="932"/>
                  </a:lnTo>
                  <a:lnTo>
                    <a:pt x="1028" y="928"/>
                  </a:lnTo>
                  <a:lnTo>
                    <a:pt x="1042" y="922"/>
                  </a:lnTo>
                  <a:lnTo>
                    <a:pt x="1055" y="915"/>
                  </a:lnTo>
                  <a:lnTo>
                    <a:pt x="1067" y="906"/>
                  </a:lnTo>
                  <a:lnTo>
                    <a:pt x="1078" y="895"/>
                  </a:lnTo>
                  <a:lnTo>
                    <a:pt x="1088" y="883"/>
                  </a:lnTo>
                  <a:lnTo>
                    <a:pt x="1088" y="883"/>
                  </a:lnTo>
                  <a:lnTo>
                    <a:pt x="1096" y="869"/>
                  </a:lnTo>
                  <a:lnTo>
                    <a:pt x="1104" y="854"/>
                  </a:lnTo>
                  <a:lnTo>
                    <a:pt x="1111" y="836"/>
                  </a:lnTo>
                  <a:lnTo>
                    <a:pt x="1116" y="818"/>
                  </a:lnTo>
                  <a:lnTo>
                    <a:pt x="1121" y="798"/>
                  </a:lnTo>
                  <a:lnTo>
                    <a:pt x="1124" y="776"/>
                  </a:lnTo>
                  <a:lnTo>
                    <a:pt x="1126" y="753"/>
                  </a:lnTo>
                  <a:lnTo>
                    <a:pt x="1126" y="728"/>
                  </a:lnTo>
                  <a:close/>
                  <a:moveTo>
                    <a:pt x="460" y="736"/>
                  </a:moveTo>
                  <a:lnTo>
                    <a:pt x="460" y="736"/>
                  </a:lnTo>
                  <a:lnTo>
                    <a:pt x="460" y="712"/>
                  </a:lnTo>
                  <a:lnTo>
                    <a:pt x="458" y="690"/>
                  </a:lnTo>
                  <a:lnTo>
                    <a:pt x="456" y="669"/>
                  </a:lnTo>
                  <a:lnTo>
                    <a:pt x="451" y="648"/>
                  </a:lnTo>
                  <a:lnTo>
                    <a:pt x="446" y="631"/>
                  </a:lnTo>
                  <a:lnTo>
                    <a:pt x="439" y="613"/>
                  </a:lnTo>
                  <a:lnTo>
                    <a:pt x="432" y="598"/>
                  </a:lnTo>
                  <a:lnTo>
                    <a:pt x="423" y="585"/>
                  </a:lnTo>
                  <a:lnTo>
                    <a:pt x="423" y="585"/>
                  </a:lnTo>
                  <a:lnTo>
                    <a:pt x="413" y="572"/>
                  </a:lnTo>
                  <a:lnTo>
                    <a:pt x="401" y="561"/>
                  </a:lnTo>
                  <a:lnTo>
                    <a:pt x="389" y="552"/>
                  </a:lnTo>
                  <a:lnTo>
                    <a:pt x="376" y="544"/>
                  </a:lnTo>
                  <a:lnTo>
                    <a:pt x="363" y="539"/>
                  </a:lnTo>
                  <a:lnTo>
                    <a:pt x="348" y="535"/>
                  </a:lnTo>
                  <a:lnTo>
                    <a:pt x="331" y="532"/>
                  </a:lnTo>
                  <a:lnTo>
                    <a:pt x="314" y="531"/>
                  </a:lnTo>
                  <a:lnTo>
                    <a:pt x="314" y="531"/>
                  </a:lnTo>
                  <a:lnTo>
                    <a:pt x="297" y="532"/>
                  </a:lnTo>
                  <a:lnTo>
                    <a:pt x="282" y="535"/>
                  </a:lnTo>
                  <a:lnTo>
                    <a:pt x="267" y="539"/>
                  </a:lnTo>
                  <a:lnTo>
                    <a:pt x="254" y="544"/>
                  </a:lnTo>
                  <a:lnTo>
                    <a:pt x="241" y="552"/>
                  </a:lnTo>
                  <a:lnTo>
                    <a:pt x="228" y="561"/>
                  </a:lnTo>
                  <a:lnTo>
                    <a:pt x="218" y="572"/>
                  </a:lnTo>
                  <a:lnTo>
                    <a:pt x="208" y="585"/>
                  </a:lnTo>
                  <a:lnTo>
                    <a:pt x="208" y="585"/>
                  </a:lnTo>
                  <a:lnTo>
                    <a:pt x="199" y="597"/>
                  </a:lnTo>
                  <a:lnTo>
                    <a:pt x="192" y="612"/>
                  </a:lnTo>
                  <a:lnTo>
                    <a:pt x="186" y="629"/>
                  </a:lnTo>
                  <a:lnTo>
                    <a:pt x="181" y="646"/>
                  </a:lnTo>
                  <a:lnTo>
                    <a:pt x="177" y="666"/>
                  </a:lnTo>
                  <a:lnTo>
                    <a:pt x="175" y="688"/>
                  </a:lnTo>
                  <a:lnTo>
                    <a:pt x="173" y="710"/>
                  </a:lnTo>
                  <a:lnTo>
                    <a:pt x="173" y="736"/>
                  </a:lnTo>
                  <a:lnTo>
                    <a:pt x="173" y="736"/>
                  </a:lnTo>
                  <a:lnTo>
                    <a:pt x="173" y="760"/>
                  </a:lnTo>
                  <a:lnTo>
                    <a:pt x="175" y="782"/>
                  </a:lnTo>
                  <a:lnTo>
                    <a:pt x="177" y="801"/>
                  </a:lnTo>
                  <a:lnTo>
                    <a:pt x="181" y="820"/>
                  </a:lnTo>
                  <a:lnTo>
                    <a:pt x="187" y="837"/>
                  </a:lnTo>
                  <a:lnTo>
                    <a:pt x="193" y="854"/>
                  </a:lnTo>
                  <a:lnTo>
                    <a:pt x="201" y="868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21" y="893"/>
                  </a:lnTo>
                  <a:lnTo>
                    <a:pt x="232" y="904"/>
                  </a:lnTo>
                  <a:lnTo>
                    <a:pt x="244" y="913"/>
                  </a:lnTo>
                  <a:lnTo>
                    <a:pt x="257" y="920"/>
                  </a:lnTo>
                  <a:lnTo>
                    <a:pt x="271" y="926"/>
                  </a:lnTo>
                  <a:lnTo>
                    <a:pt x="285" y="930"/>
                  </a:lnTo>
                  <a:lnTo>
                    <a:pt x="302" y="932"/>
                  </a:lnTo>
                  <a:lnTo>
                    <a:pt x="319" y="933"/>
                  </a:lnTo>
                  <a:lnTo>
                    <a:pt x="319" y="933"/>
                  </a:lnTo>
                  <a:lnTo>
                    <a:pt x="336" y="932"/>
                  </a:lnTo>
                  <a:lnTo>
                    <a:pt x="350" y="930"/>
                  </a:lnTo>
                  <a:lnTo>
                    <a:pt x="364" y="926"/>
                  </a:lnTo>
                  <a:lnTo>
                    <a:pt x="378" y="920"/>
                  </a:lnTo>
                  <a:lnTo>
                    <a:pt x="390" y="913"/>
                  </a:lnTo>
                  <a:lnTo>
                    <a:pt x="402" y="904"/>
                  </a:lnTo>
                  <a:lnTo>
                    <a:pt x="413" y="893"/>
                  </a:lnTo>
                  <a:lnTo>
                    <a:pt x="423" y="880"/>
                  </a:lnTo>
                  <a:lnTo>
                    <a:pt x="423" y="880"/>
                  </a:lnTo>
                  <a:lnTo>
                    <a:pt x="432" y="867"/>
                  </a:lnTo>
                  <a:lnTo>
                    <a:pt x="439" y="851"/>
                  </a:lnTo>
                  <a:lnTo>
                    <a:pt x="446" y="835"/>
                  </a:lnTo>
                  <a:lnTo>
                    <a:pt x="451" y="818"/>
                  </a:lnTo>
                  <a:lnTo>
                    <a:pt x="456" y="799"/>
                  </a:lnTo>
                  <a:lnTo>
                    <a:pt x="458" y="779"/>
                  </a:lnTo>
                  <a:lnTo>
                    <a:pt x="460" y="759"/>
                  </a:lnTo>
                  <a:lnTo>
                    <a:pt x="460" y="736"/>
                  </a:lnTo>
                  <a:lnTo>
                    <a:pt x="460" y="736"/>
                  </a:lnTo>
                  <a:close/>
                  <a:moveTo>
                    <a:pt x="751" y="0"/>
                  </a:moveTo>
                  <a:lnTo>
                    <a:pt x="751" y="0"/>
                  </a:lnTo>
                  <a:lnTo>
                    <a:pt x="751" y="0"/>
                  </a:lnTo>
                  <a:lnTo>
                    <a:pt x="760" y="0"/>
                  </a:lnTo>
                  <a:lnTo>
                    <a:pt x="769" y="1"/>
                  </a:lnTo>
                  <a:lnTo>
                    <a:pt x="777" y="4"/>
                  </a:lnTo>
                  <a:lnTo>
                    <a:pt x="785" y="6"/>
                  </a:lnTo>
                  <a:lnTo>
                    <a:pt x="793" y="9"/>
                  </a:lnTo>
                  <a:lnTo>
                    <a:pt x="800" y="12"/>
                  </a:lnTo>
                  <a:lnTo>
                    <a:pt x="807" y="16"/>
                  </a:lnTo>
                  <a:lnTo>
                    <a:pt x="813" y="20"/>
                  </a:lnTo>
                  <a:lnTo>
                    <a:pt x="819" y="25"/>
                  </a:lnTo>
                  <a:lnTo>
                    <a:pt x="824" y="30"/>
                  </a:lnTo>
                  <a:lnTo>
                    <a:pt x="829" y="35"/>
                  </a:lnTo>
                  <a:lnTo>
                    <a:pt x="832" y="42"/>
                  </a:lnTo>
                  <a:lnTo>
                    <a:pt x="835" y="48"/>
                  </a:lnTo>
                  <a:lnTo>
                    <a:pt x="837" y="54"/>
                  </a:lnTo>
                  <a:lnTo>
                    <a:pt x="838" y="61"/>
                  </a:lnTo>
                  <a:lnTo>
                    <a:pt x="840" y="68"/>
                  </a:lnTo>
                  <a:lnTo>
                    <a:pt x="840" y="483"/>
                  </a:lnTo>
                  <a:lnTo>
                    <a:pt x="840" y="483"/>
                  </a:lnTo>
                  <a:lnTo>
                    <a:pt x="846" y="472"/>
                  </a:lnTo>
                  <a:lnTo>
                    <a:pt x="855" y="461"/>
                  </a:lnTo>
                  <a:lnTo>
                    <a:pt x="864" y="450"/>
                  </a:lnTo>
                  <a:lnTo>
                    <a:pt x="872" y="441"/>
                  </a:lnTo>
                  <a:lnTo>
                    <a:pt x="883" y="432"/>
                  </a:lnTo>
                  <a:lnTo>
                    <a:pt x="894" y="423"/>
                  </a:lnTo>
                  <a:lnTo>
                    <a:pt x="906" y="415"/>
                  </a:lnTo>
                  <a:lnTo>
                    <a:pt x="918" y="408"/>
                  </a:lnTo>
                  <a:lnTo>
                    <a:pt x="918" y="408"/>
                  </a:lnTo>
                  <a:lnTo>
                    <a:pt x="930" y="401"/>
                  </a:lnTo>
                  <a:lnTo>
                    <a:pt x="942" y="396"/>
                  </a:lnTo>
                  <a:lnTo>
                    <a:pt x="955" y="391"/>
                  </a:lnTo>
                  <a:lnTo>
                    <a:pt x="970" y="388"/>
                  </a:lnTo>
                  <a:lnTo>
                    <a:pt x="984" y="386"/>
                  </a:lnTo>
                  <a:lnTo>
                    <a:pt x="998" y="384"/>
                  </a:lnTo>
                  <a:lnTo>
                    <a:pt x="1013" y="383"/>
                  </a:lnTo>
                  <a:lnTo>
                    <a:pt x="1030" y="382"/>
                  </a:lnTo>
                  <a:lnTo>
                    <a:pt x="1030" y="382"/>
                  </a:lnTo>
                  <a:lnTo>
                    <a:pt x="1045" y="383"/>
                  </a:lnTo>
                  <a:lnTo>
                    <a:pt x="1059" y="384"/>
                  </a:lnTo>
                  <a:lnTo>
                    <a:pt x="1074" y="385"/>
                  </a:lnTo>
                  <a:lnTo>
                    <a:pt x="1087" y="388"/>
                  </a:lnTo>
                  <a:lnTo>
                    <a:pt x="1100" y="391"/>
                  </a:lnTo>
                  <a:lnTo>
                    <a:pt x="1113" y="396"/>
                  </a:lnTo>
                  <a:lnTo>
                    <a:pt x="1126" y="401"/>
                  </a:lnTo>
                  <a:lnTo>
                    <a:pt x="1138" y="407"/>
                  </a:lnTo>
                  <a:lnTo>
                    <a:pt x="1150" y="413"/>
                  </a:lnTo>
                  <a:lnTo>
                    <a:pt x="1162" y="421"/>
                  </a:lnTo>
                  <a:lnTo>
                    <a:pt x="1173" y="429"/>
                  </a:lnTo>
                  <a:lnTo>
                    <a:pt x="1184" y="437"/>
                  </a:lnTo>
                  <a:lnTo>
                    <a:pt x="1195" y="447"/>
                  </a:lnTo>
                  <a:lnTo>
                    <a:pt x="1205" y="458"/>
                  </a:lnTo>
                  <a:lnTo>
                    <a:pt x="1215" y="469"/>
                  </a:lnTo>
                  <a:lnTo>
                    <a:pt x="1224" y="481"/>
                  </a:lnTo>
                  <a:lnTo>
                    <a:pt x="1224" y="481"/>
                  </a:lnTo>
                  <a:lnTo>
                    <a:pt x="1234" y="493"/>
                  </a:lnTo>
                  <a:lnTo>
                    <a:pt x="1243" y="506"/>
                  </a:lnTo>
                  <a:lnTo>
                    <a:pt x="1251" y="519"/>
                  </a:lnTo>
                  <a:lnTo>
                    <a:pt x="1258" y="533"/>
                  </a:lnTo>
                  <a:lnTo>
                    <a:pt x="1265" y="548"/>
                  </a:lnTo>
                  <a:lnTo>
                    <a:pt x="1271" y="563"/>
                  </a:lnTo>
                  <a:lnTo>
                    <a:pt x="1277" y="578"/>
                  </a:lnTo>
                  <a:lnTo>
                    <a:pt x="1281" y="594"/>
                  </a:lnTo>
                  <a:lnTo>
                    <a:pt x="1286" y="610"/>
                  </a:lnTo>
                  <a:lnTo>
                    <a:pt x="1290" y="626"/>
                  </a:lnTo>
                  <a:lnTo>
                    <a:pt x="1293" y="644"/>
                  </a:lnTo>
                  <a:lnTo>
                    <a:pt x="1295" y="661"/>
                  </a:lnTo>
                  <a:lnTo>
                    <a:pt x="1300" y="697"/>
                  </a:lnTo>
                  <a:lnTo>
                    <a:pt x="1301" y="736"/>
                  </a:lnTo>
                  <a:lnTo>
                    <a:pt x="1301" y="736"/>
                  </a:lnTo>
                  <a:lnTo>
                    <a:pt x="1300" y="774"/>
                  </a:lnTo>
                  <a:lnTo>
                    <a:pt x="1295" y="811"/>
                  </a:lnTo>
                  <a:lnTo>
                    <a:pt x="1293" y="828"/>
                  </a:lnTo>
                  <a:lnTo>
                    <a:pt x="1290" y="845"/>
                  </a:lnTo>
                  <a:lnTo>
                    <a:pt x="1286" y="862"/>
                  </a:lnTo>
                  <a:lnTo>
                    <a:pt x="1281" y="879"/>
                  </a:lnTo>
                  <a:lnTo>
                    <a:pt x="1277" y="894"/>
                  </a:lnTo>
                  <a:lnTo>
                    <a:pt x="1271" y="909"/>
                  </a:lnTo>
                  <a:lnTo>
                    <a:pt x="1265" y="925"/>
                  </a:lnTo>
                  <a:lnTo>
                    <a:pt x="1258" y="939"/>
                  </a:lnTo>
                  <a:lnTo>
                    <a:pt x="1251" y="952"/>
                  </a:lnTo>
                  <a:lnTo>
                    <a:pt x="1243" y="966"/>
                  </a:lnTo>
                  <a:lnTo>
                    <a:pt x="1234" y="979"/>
                  </a:lnTo>
                  <a:lnTo>
                    <a:pt x="1224" y="991"/>
                  </a:lnTo>
                  <a:lnTo>
                    <a:pt x="1224" y="991"/>
                  </a:lnTo>
                  <a:lnTo>
                    <a:pt x="1215" y="1003"/>
                  </a:lnTo>
                  <a:lnTo>
                    <a:pt x="1204" y="1014"/>
                  </a:lnTo>
                  <a:lnTo>
                    <a:pt x="1193" y="1024"/>
                  </a:lnTo>
                  <a:lnTo>
                    <a:pt x="1180" y="1033"/>
                  </a:lnTo>
                  <a:lnTo>
                    <a:pt x="1166" y="1042"/>
                  </a:lnTo>
                  <a:lnTo>
                    <a:pt x="1152" y="1048"/>
                  </a:lnTo>
                  <a:lnTo>
                    <a:pt x="1138" y="1055"/>
                  </a:lnTo>
                  <a:lnTo>
                    <a:pt x="1122" y="1061"/>
                  </a:lnTo>
                  <a:lnTo>
                    <a:pt x="1122" y="1061"/>
                  </a:lnTo>
                  <a:lnTo>
                    <a:pt x="1090" y="1070"/>
                  </a:lnTo>
                  <a:lnTo>
                    <a:pt x="1058" y="1078"/>
                  </a:lnTo>
                  <a:lnTo>
                    <a:pt x="1042" y="1080"/>
                  </a:lnTo>
                  <a:lnTo>
                    <a:pt x="1027" y="1081"/>
                  </a:lnTo>
                  <a:lnTo>
                    <a:pt x="1010" y="1082"/>
                  </a:lnTo>
                  <a:lnTo>
                    <a:pt x="995" y="1082"/>
                  </a:lnTo>
                  <a:lnTo>
                    <a:pt x="995" y="1082"/>
                  </a:lnTo>
                  <a:lnTo>
                    <a:pt x="959" y="1081"/>
                  </a:lnTo>
                  <a:lnTo>
                    <a:pt x="924" y="1078"/>
                  </a:lnTo>
                  <a:lnTo>
                    <a:pt x="907" y="1075"/>
                  </a:lnTo>
                  <a:lnTo>
                    <a:pt x="891" y="1072"/>
                  </a:lnTo>
                  <a:lnTo>
                    <a:pt x="876" y="1068"/>
                  </a:lnTo>
                  <a:lnTo>
                    <a:pt x="860" y="1063"/>
                  </a:lnTo>
                  <a:lnTo>
                    <a:pt x="845" y="1058"/>
                  </a:lnTo>
                  <a:lnTo>
                    <a:pt x="831" y="1052"/>
                  </a:lnTo>
                  <a:lnTo>
                    <a:pt x="818" y="1046"/>
                  </a:lnTo>
                  <a:lnTo>
                    <a:pt x="805" y="1039"/>
                  </a:lnTo>
                  <a:lnTo>
                    <a:pt x="791" y="1032"/>
                  </a:lnTo>
                  <a:lnTo>
                    <a:pt x="779" y="1024"/>
                  </a:lnTo>
                  <a:lnTo>
                    <a:pt x="767" y="1015"/>
                  </a:lnTo>
                  <a:lnTo>
                    <a:pt x="756" y="1006"/>
                  </a:lnTo>
                  <a:lnTo>
                    <a:pt x="746" y="996"/>
                  </a:lnTo>
                  <a:lnTo>
                    <a:pt x="736" y="986"/>
                  </a:lnTo>
                  <a:lnTo>
                    <a:pt x="727" y="975"/>
                  </a:lnTo>
                  <a:lnTo>
                    <a:pt x="718" y="963"/>
                  </a:lnTo>
                  <a:lnTo>
                    <a:pt x="709" y="951"/>
                  </a:lnTo>
                  <a:lnTo>
                    <a:pt x="702" y="938"/>
                  </a:lnTo>
                  <a:lnTo>
                    <a:pt x="695" y="925"/>
                  </a:lnTo>
                  <a:lnTo>
                    <a:pt x="690" y="910"/>
                  </a:lnTo>
                  <a:lnTo>
                    <a:pt x="684" y="895"/>
                  </a:lnTo>
                  <a:lnTo>
                    <a:pt x="679" y="881"/>
                  </a:lnTo>
                  <a:lnTo>
                    <a:pt x="674" y="865"/>
                  </a:lnTo>
                  <a:lnTo>
                    <a:pt x="671" y="848"/>
                  </a:lnTo>
                  <a:lnTo>
                    <a:pt x="669" y="831"/>
                  </a:lnTo>
                  <a:lnTo>
                    <a:pt x="667" y="813"/>
                  </a:lnTo>
                  <a:lnTo>
                    <a:pt x="666" y="796"/>
                  </a:lnTo>
                  <a:lnTo>
                    <a:pt x="666" y="776"/>
                  </a:lnTo>
                  <a:lnTo>
                    <a:pt x="666" y="776"/>
                  </a:lnTo>
                  <a:lnTo>
                    <a:pt x="665" y="422"/>
                  </a:lnTo>
                  <a:lnTo>
                    <a:pt x="664" y="68"/>
                  </a:lnTo>
                  <a:lnTo>
                    <a:pt x="664" y="68"/>
                  </a:lnTo>
                  <a:lnTo>
                    <a:pt x="664" y="61"/>
                  </a:lnTo>
                  <a:lnTo>
                    <a:pt x="666" y="54"/>
                  </a:lnTo>
                  <a:lnTo>
                    <a:pt x="667" y="48"/>
                  </a:lnTo>
                  <a:lnTo>
                    <a:pt x="670" y="42"/>
                  </a:lnTo>
                  <a:lnTo>
                    <a:pt x="674" y="35"/>
                  </a:lnTo>
                  <a:lnTo>
                    <a:pt x="679" y="30"/>
                  </a:lnTo>
                  <a:lnTo>
                    <a:pt x="683" y="25"/>
                  </a:lnTo>
                  <a:lnTo>
                    <a:pt x="689" y="20"/>
                  </a:lnTo>
                  <a:lnTo>
                    <a:pt x="695" y="16"/>
                  </a:lnTo>
                  <a:lnTo>
                    <a:pt x="702" y="12"/>
                  </a:lnTo>
                  <a:lnTo>
                    <a:pt x="709" y="9"/>
                  </a:lnTo>
                  <a:lnTo>
                    <a:pt x="717" y="6"/>
                  </a:lnTo>
                  <a:lnTo>
                    <a:pt x="725" y="4"/>
                  </a:lnTo>
                  <a:lnTo>
                    <a:pt x="734" y="1"/>
                  </a:lnTo>
                  <a:lnTo>
                    <a:pt x="742" y="0"/>
                  </a:lnTo>
                  <a:lnTo>
                    <a:pt x="751" y="0"/>
                  </a:lnTo>
                  <a:lnTo>
                    <a:pt x="751" y="0"/>
                  </a:lnTo>
                  <a:close/>
                  <a:moveTo>
                    <a:pt x="173" y="1232"/>
                  </a:moveTo>
                  <a:lnTo>
                    <a:pt x="173" y="1232"/>
                  </a:lnTo>
                  <a:lnTo>
                    <a:pt x="172" y="1240"/>
                  </a:lnTo>
                  <a:lnTo>
                    <a:pt x="171" y="1249"/>
                  </a:lnTo>
                  <a:lnTo>
                    <a:pt x="168" y="1257"/>
                  </a:lnTo>
                  <a:lnTo>
                    <a:pt x="166" y="1264"/>
                  </a:lnTo>
                  <a:lnTo>
                    <a:pt x="163" y="1272"/>
                  </a:lnTo>
                  <a:lnTo>
                    <a:pt x="159" y="1279"/>
                  </a:lnTo>
                  <a:lnTo>
                    <a:pt x="153" y="1285"/>
                  </a:lnTo>
                  <a:lnTo>
                    <a:pt x="148" y="1292"/>
                  </a:lnTo>
                  <a:lnTo>
                    <a:pt x="148" y="1292"/>
                  </a:lnTo>
                  <a:lnTo>
                    <a:pt x="141" y="1298"/>
                  </a:lnTo>
                  <a:lnTo>
                    <a:pt x="133" y="1304"/>
                  </a:lnTo>
                  <a:lnTo>
                    <a:pt x="127" y="1307"/>
                  </a:lnTo>
                  <a:lnTo>
                    <a:pt x="119" y="1311"/>
                  </a:lnTo>
                  <a:lnTo>
                    <a:pt x="112" y="1314"/>
                  </a:lnTo>
                  <a:lnTo>
                    <a:pt x="104" y="1316"/>
                  </a:lnTo>
                  <a:lnTo>
                    <a:pt x="95" y="1317"/>
                  </a:lnTo>
                  <a:lnTo>
                    <a:pt x="86" y="1318"/>
                  </a:lnTo>
                  <a:lnTo>
                    <a:pt x="0" y="1318"/>
                  </a:lnTo>
                  <a:lnTo>
                    <a:pt x="0" y="688"/>
                  </a:lnTo>
                  <a:lnTo>
                    <a:pt x="0" y="688"/>
                  </a:lnTo>
                  <a:lnTo>
                    <a:pt x="1" y="669"/>
                  </a:lnTo>
                  <a:lnTo>
                    <a:pt x="2" y="651"/>
                  </a:lnTo>
                  <a:lnTo>
                    <a:pt x="3" y="634"/>
                  </a:lnTo>
                  <a:lnTo>
                    <a:pt x="7" y="617"/>
                  </a:lnTo>
                  <a:lnTo>
                    <a:pt x="10" y="600"/>
                  </a:lnTo>
                  <a:lnTo>
                    <a:pt x="14" y="585"/>
                  </a:lnTo>
                  <a:lnTo>
                    <a:pt x="19" y="570"/>
                  </a:lnTo>
                  <a:lnTo>
                    <a:pt x="24" y="555"/>
                  </a:lnTo>
                  <a:lnTo>
                    <a:pt x="31" y="541"/>
                  </a:lnTo>
                  <a:lnTo>
                    <a:pt x="37" y="528"/>
                  </a:lnTo>
                  <a:lnTo>
                    <a:pt x="45" y="515"/>
                  </a:lnTo>
                  <a:lnTo>
                    <a:pt x="54" y="503"/>
                  </a:lnTo>
                  <a:lnTo>
                    <a:pt x="62" y="491"/>
                  </a:lnTo>
                  <a:lnTo>
                    <a:pt x="71" y="480"/>
                  </a:lnTo>
                  <a:lnTo>
                    <a:pt x="81" y="469"/>
                  </a:lnTo>
                  <a:lnTo>
                    <a:pt x="92" y="459"/>
                  </a:lnTo>
                  <a:lnTo>
                    <a:pt x="103" y="450"/>
                  </a:lnTo>
                  <a:lnTo>
                    <a:pt x="115" y="442"/>
                  </a:lnTo>
                  <a:lnTo>
                    <a:pt x="127" y="433"/>
                  </a:lnTo>
                  <a:lnTo>
                    <a:pt x="140" y="425"/>
                  </a:lnTo>
                  <a:lnTo>
                    <a:pt x="153" y="419"/>
                  </a:lnTo>
                  <a:lnTo>
                    <a:pt x="166" y="412"/>
                  </a:lnTo>
                  <a:lnTo>
                    <a:pt x="180" y="407"/>
                  </a:lnTo>
                  <a:lnTo>
                    <a:pt x="196" y="401"/>
                  </a:lnTo>
                  <a:lnTo>
                    <a:pt x="211" y="397"/>
                  </a:lnTo>
                  <a:lnTo>
                    <a:pt x="226" y="393"/>
                  </a:lnTo>
                  <a:lnTo>
                    <a:pt x="243" y="389"/>
                  </a:lnTo>
                  <a:lnTo>
                    <a:pt x="259" y="387"/>
                  </a:lnTo>
                  <a:lnTo>
                    <a:pt x="293" y="383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345" y="383"/>
                  </a:lnTo>
                  <a:lnTo>
                    <a:pt x="361" y="384"/>
                  </a:lnTo>
                  <a:lnTo>
                    <a:pt x="377" y="385"/>
                  </a:lnTo>
                  <a:lnTo>
                    <a:pt x="392" y="388"/>
                  </a:lnTo>
                  <a:lnTo>
                    <a:pt x="409" y="391"/>
                  </a:lnTo>
                  <a:lnTo>
                    <a:pt x="424" y="396"/>
                  </a:lnTo>
                  <a:lnTo>
                    <a:pt x="441" y="400"/>
                  </a:lnTo>
                  <a:lnTo>
                    <a:pt x="457" y="406"/>
                  </a:lnTo>
                  <a:lnTo>
                    <a:pt x="457" y="406"/>
                  </a:lnTo>
                  <a:lnTo>
                    <a:pt x="472" y="412"/>
                  </a:lnTo>
                  <a:lnTo>
                    <a:pt x="488" y="420"/>
                  </a:lnTo>
                  <a:lnTo>
                    <a:pt x="502" y="427"/>
                  </a:lnTo>
                  <a:lnTo>
                    <a:pt x="515" y="435"/>
                  </a:lnTo>
                  <a:lnTo>
                    <a:pt x="527" y="445"/>
                  </a:lnTo>
                  <a:lnTo>
                    <a:pt x="539" y="454"/>
                  </a:lnTo>
                  <a:lnTo>
                    <a:pt x="550" y="465"/>
                  </a:lnTo>
                  <a:lnTo>
                    <a:pt x="560" y="476"/>
                  </a:lnTo>
                  <a:lnTo>
                    <a:pt x="560" y="476"/>
                  </a:lnTo>
                  <a:lnTo>
                    <a:pt x="568" y="488"/>
                  </a:lnTo>
                  <a:lnTo>
                    <a:pt x="577" y="501"/>
                  </a:lnTo>
                  <a:lnTo>
                    <a:pt x="585" y="515"/>
                  </a:lnTo>
                  <a:lnTo>
                    <a:pt x="593" y="528"/>
                  </a:lnTo>
                  <a:lnTo>
                    <a:pt x="599" y="542"/>
                  </a:lnTo>
                  <a:lnTo>
                    <a:pt x="606" y="558"/>
                  </a:lnTo>
                  <a:lnTo>
                    <a:pt x="611" y="573"/>
                  </a:lnTo>
                  <a:lnTo>
                    <a:pt x="617" y="588"/>
                  </a:lnTo>
                  <a:lnTo>
                    <a:pt x="621" y="605"/>
                  </a:lnTo>
                  <a:lnTo>
                    <a:pt x="624" y="621"/>
                  </a:lnTo>
                  <a:lnTo>
                    <a:pt x="627" y="637"/>
                  </a:lnTo>
                  <a:lnTo>
                    <a:pt x="631" y="655"/>
                  </a:lnTo>
                  <a:lnTo>
                    <a:pt x="634" y="691"/>
                  </a:lnTo>
                  <a:lnTo>
                    <a:pt x="635" y="728"/>
                  </a:lnTo>
                  <a:lnTo>
                    <a:pt x="635" y="728"/>
                  </a:lnTo>
                  <a:lnTo>
                    <a:pt x="634" y="767"/>
                  </a:lnTo>
                  <a:lnTo>
                    <a:pt x="631" y="804"/>
                  </a:lnTo>
                  <a:lnTo>
                    <a:pt x="627" y="822"/>
                  </a:lnTo>
                  <a:lnTo>
                    <a:pt x="624" y="839"/>
                  </a:lnTo>
                  <a:lnTo>
                    <a:pt x="621" y="856"/>
                  </a:lnTo>
                  <a:lnTo>
                    <a:pt x="617" y="872"/>
                  </a:lnTo>
                  <a:lnTo>
                    <a:pt x="611" y="889"/>
                  </a:lnTo>
                  <a:lnTo>
                    <a:pt x="606" y="904"/>
                  </a:lnTo>
                  <a:lnTo>
                    <a:pt x="599" y="919"/>
                  </a:lnTo>
                  <a:lnTo>
                    <a:pt x="593" y="933"/>
                  </a:lnTo>
                  <a:lnTo>
                    <a:pt x="585" y="948"/>
                  </a:lnTo>
                  <a:lnTo>
                    <a:pt x="577" y="961"/>
                  </a:lnTo>
                  <a:lnTo>
                    <a:pt x="568" y="974"/>
                  </a:lnTo>
                  <a:lnTo>
                    <a:pt x="560" y="986"/>
                  </a:lnTo>
                  <a:lnTo>
                    <a:pt x="560" y="986"/>
                  </a:lnTo>
                  <a:lnTo>
                    <a:pt x="550" y="998"/>
                  </a:lnTo>
                  <a:lnTo>
                    <a:pt x="540" y="1009"/>
                  </a:lnTo>
                  <a:lnTo>
                    <a:pt x="529" y="1019"/>
                  </a:lnTo>
                  <a:lnTo>
                    <a:pt x="518" y="1028"/>
                  </a:lnTo>
                  <a:lnTo>
                    <a:pt x="507" y="1037"/>
                  </a:lnTo>
                  <a:lnTo>
                    <a:pt x="496" y="1045"/>
                  </a:lnTo>
                  <a:lnTo>
                    <a:pt x="484" y="1052"/>
                  </a:lnTo>
                  <a:lnTo>
                    <a:pt x="472" y="1058"/>
                  </a:lnTo>
                  <a:lnTo>
                    <a:pt x="460" y="1065"/>
                  </a:lnTo>
                  <a:lnTo>
                    <a:pt x="448" y="1069"/>
                  </a:lnTo>
                  <a:lnTo>
                    <a:pt x="435" y="1073"/>
                  </a:lnTo>
                  <a:lnTo>
                    <a:pt x="421" y="1077"/>
                  </a:lnTo>
                  <a:lnTo>
                    <a:pt x="408" y="1079"/>
                  </a:lnTo>
                  <a:lnTo>
                    <a:pt x="394" y="1081"/>
                  </a:lnTo>
                  <a:lnTo>
                    <a:pt x="379" y="1082"/>
                  </a:lnTo>
                  <a:lnTo>
                    <a:pt x="365" y="1082"/>
                  </a:lnTo>
                  <a:lnTo>
                    <a:pt x="365" y="1082"/>
                  </a:lnTo>
                  <a:lnTo>
                    <a:pt x="349" y="1082"/>
                  </a:lnTo>
                  <a:lnTo>
                    <a:pt x="333" y="1081"/>
                  </a:lnTo>
                  <a:lnTo>
                    <a:pt x="319" y="1080"/>
                  </a:lnTo>
                  <a:lnTo>
                    <a:pt x="305" y="1077"/>
                  </a:lnTo>
                  <a:lnTo>
                    <a:pt x="292" y="1073"/>
                  </a:lnTo>
                  <a:lnTo>
                    <a:pt x="278" y="1070"/>
                  </a:lnTo>
                  <a:lnTo>
                    <a:pt x="266" y="1065"/>
                  </a:lnTo>
                  <a:lnTo>
                    <a:pt x="254" y="1060"/>
                  </a:lnTo>
                  <a:lnTo>
                    <a:pt x="254" y="1060"/>
                  </a:lnTo>
                  <a:lnTo>
                    <a:pt x="241" y="1052"/>
                  </a:lnTo>
                  <a:lnTo>
                    <a:pt x="230" y="1045"/>
                  </a:lnTo>
                  <a:lnTo>
                    <a:pt x="219" y="1037"/>
                  </a:lnTo>
                  <a:lnTo>
                    <a:pt x="208" y="1027"/>
                  </a:lnTo>
                  <a:lnTo>
                    <a:pt x="198" y="1018"/>
                  </a:lnTo>
                  <a:lnTo>
                    <a:pt x="189" y="1007"/>
                  </a:lnTo>
                  <a:lnTo>
                    <a:pt x="180" y="995"/>
                  </a:lnTo>
                  <a:lnTo>
                    <a:pt x="173" y="981"/>
                  </a:lnTo>
                  <a:lnTo>
                    <a:pt x="173" y="1232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5" name="Freeform 15"/>
            <p:cNvSpPr>
              <a:spLocks/>
            </p:cNvSpPr>
            <p:nvPr userDrawn="1"/>
          </p:nvSpPr>
          <p:spPr bwMode="auto">
            <a:xfrm>
              <a:off x="7913688" y="6296160"/>
              <a:ext cx="92075" cy="128587"/>
            </a:xfrm>
            <a:custGeom>
              <a:avLst/>
              <a:gdLst>
                <a:gd name="T0" fmla="*/ 289 w 289"/>
                <a:gd name="T1" fmla="*/ 195 h 403"/>
                <a:gd name="T2" fmla="*/ 287 w 289"/>
                <a:gd name="T3" fmla="*/ 152 h 403"/>
                <a:gd name="T4" fmla="*/ 279 w 289"/>
                <a:gd name="T5" fmla="*/ 114 h 403"/>
                <a:gd name="T6" fmla="*/ 267 w 289"/>
                <a:gd name="T7" fmla="*/ 81 h 403"/>
                <a:gd name="T8" fmla="*/ 251 w 289"/>
                <a:gd name="T9" fmla="*/ 54 h 403"/>
                <a:gd name="T10" fmla="*/ 241 w 289"/>
                <a:gd name="T11" fmla="*/ 42 h 403"/>
                <a:gd name="T12" fmla="*/ 219 w 289"/>
                <a:gd name="T13" fmla="*/ 21 h 403"/>
                <a:gd name="T14" fmla="*/ 193 w 289"/>
                <a:gd name="T15" fmla="*/ 8 h 403"/>
                <a:gd name="T16" fmla="*/ 163 w 289"/>
                <a:gd name="T17" fmla="*/ 2 h 403"/>
                <a:gd name="T18" fmla="*/ 148 w 289"/>
                <a:gd name="T19" fmla="*/ 0 h 403"/>
                <a:gd name="T20" fmla="*/ 114 w 289"/>
                <a:gd name="T21" fmla="*/ 4 h 403"/>
                <a:gd name="T22" fmla="*/ 85 w 289"/>
                <a:gd name="T23" fmla="*/ 14 h 403"/>
                <a:gd name="T24" fmla="*/ 59 w 289"/>
                <a:gd name="T25" fmla="*/ 29 h 403"/>
                <a:gd name="T26" fmla="*/ 39 w 289"/>
                <a:gd name="T27" fmla="*/ 52 h 403"/>
                <a:gd name="T28" fmla="*/ 30 w 289"/>
                <a:gd name="T29" fmla="*/ 65 h 403"/>
                <a:gd name="T30" fmla="*/ 16 w 289"/>
                <a:gd name="T31" fmla="*/ 97 h 403"/>
                <a:gd name="T32" fmla="*/ 6 w 289"/>
                <a:gd name="T33" fmla="*/ 133 h 403"/>
                <a:gd name="T34" fmla="*/ 1 w 289"/>
                <a:gd name="T35" fmla="*/ 173 h 403"/>
                <a:gd name="T36" fmla="*/ 0 w 289"/>
                <a:gd name="T37" fmla="*/ 195 h 403"/>
                <a:gd name="T38" fmla="*/ 3 w 289"/>
                <a:gd name="T39" fmla="*/ 245 h 403"/>
                <a:gd name="T40" fmla="*/ 9 w 289"/>
                <a:gd name="T41" fmla="*/ 287 h 403"/>
                <a:gd name="T42" fmla="*/ 20 w 289"/>
                <a:gd name="T43" fmla="*/ 322 h 403"/>
                <a:gd name="T44" fmla="*/ 36 w 289"/>
                <a:gd name="T45" fmla="*/ 350 h 403"/>
                <a:gd name="T46" fmla="*/ 46 w 289"/>
                <a:gd name="T47" fmla="*/ 362 h 403"/>
                <a:gd name="T48" fmla="*/ 69 w 289"/>
                <a:gd name="T49" fmla="*/ 382 h 403"/>
                <a:gd name="T50" fmla="*/ 95 w 289"/>
                <a:gd name="T51" fmla="*/ 395 h 403"/>
                <a:gd name="T52" fmla="*/ 126 w 289"/>
                <a:gd name="T53" fmla="*/ 401 h 403"/>
                <a:gd name="T54" fmla="*/ 142 w 289"/>
                <a:gd name="T55" fmla="*/ 403 h 403"/>
                <a:gd name="T56" fmla="*/ 175 w 289"/>
                <a:gd name="T57" fmla="*/ 399 h 403"/>
                <a:gd name="T58" fmla="*/ 205 w 289"/>
                <a:gd name="T59" fmla="*/ 389 h 403"/>
                <a:gd name="T60" fmla="*/ 230 w 289"/>
                <a:gd name="T61" fmla="*/ 373 h 403"/>
                <a:gd name="T62" fmla="*/ 251 w 289"/>
                <a:gd name="T63" fmla="*/ 350 h 403"/>
                <a:gd name="T64" fmla="*/ 259 w 289"/>
                <a:gd name="T65" fmla="*/ 336 h 403"/>
                <a:gd name="T66" fmla="*/ 274 w 289"/>
                <a:gd name="T67" fmla="*/ 303 h 403"/>
                <a:gd name="T68" fmla="*/ 284 w 289"/>
                <a:gd name="T69" fmla="*/ 265 h 403"/>
                <a:gd name="T70" fmla="*/ 289 w 289"/>
                <a:gd name="T71" fmla="*/ 22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9" h="403">
                  <a:moveTo>
                    <a:pt x="289" y="195"/>
                  </a:moveTo>
                  <a:lnTo>
                    <a:pt x="289" y="195"/>
                  </a:lnTo>
                  <a:lnTo>
                    <a:pt x="289" y="173"/>
                  </a:lnTo>
                  <a:lnTo>
                    <a:pt x="287" y="152"/>
                  </a:lnTo>
                  <a:lnTo>
                    <a:pt x="284" y="133"/>
                  </a:lnTo>
                  <a:lnTo>
                    <a:pt x="279" y="114"/>
                  </a:lnTo>
                  <a:lnTo>
                    <a:pt x="274" y="98"/>
                  </a:lnTo>
                  <a:lnTo>
                    <a:pt x="267" y="81"/>
                  </a:lnTo>
                  <a:lnTo>
                    <a:pt x="259" y="67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1" y="42"/>
                  </a:lnTo>
                  <a:lnTo>
                    <a:pt x="230" y="31"/>
                  </a:lnTo>
                  <a:lnTo>
                    <a:pt x="219" y="21"/>
                  </a:lnTo>
                  <a:lnTo>
                    <a:pt x="206" y="14"/>
                  </a:lnTo>
                  <a:lnTo>
                    <a:pt x="193" y="8"/>
                  </a:lnTo>
                  <a:lnTo>
                    <a:pt x="179" y="4"/>
                  </a:lnTo>
                  <a:lnTo>
                    <a:pt x="163" y="2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30" y="2"/>
                  </a:lnTo>
                  <a:lnTo>
                    <a:pt x="114" y="4"/>
                  </a:lnTo>
                  <a:lnTo>
                    <a:pt x="99" y="8"/>
                  </a:lnTo>
                  <a:lnTo>
                    <a:pt x="85" y="14"/>
                  </a:lnTo>
                  <a:lnTo>
                    <a:pt x="71" y="20"/>
                  </a:lnTo>
                  <a:lnTo>
                    <a:pt x="59" y="29"/>
                  </a:lnTo>
                  <a:lnTo>
                    <a:pt x="48" y="40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0" y="65"/>
                  </a:lnTo>
                  <a:lnTo>
                    <a:pt x="22" y="80"/>
                  </a:lnTo>
                  <a:lnTo>
                    <a:pt x="16" y="97"/>
                  </a:lnTo>
                  <a:lnTo>
                    <a:pt x="10" y="114"/>
                  </a:lnTo>
                  <a:lnTo>
                    <a:pt x="6" y="133"/>
                  </a:lnTo>
                  <a:lnTo>
                    <a:pt x="3" y="152"/>
                  </a:lnTo>
                  <a:lnTo>
                    <a:pt x="1" y="17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221"/>
                  </a:lnTo>
                  <a:lnTo>
                    <a:pt x="3" y="245"/>
                  </a:lnTo>
                  <a:lnTo>
                    <a:pt x="6" y="267"/>
                  </a:lnTo>
                  <a:lnTo>
                    <a:pt x="9" y="287"/>
                  </a:lnTo>
                  <a:lnTo>
                    <a:pt x="15" y="305"/>
                  </a:lnTo>
                  <a:lnTo>
                    <a:pt x="20" y="322"/>
                  </a:lnTo>
                  <a:lnTo>
                    <a:pt x="28" y="337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46" y="362"/>
                  </a:lnTo>
                  <a:lnTo>
                    <a:pt x="57" y="373"/>
                  </a:lnTo>
                  <a:lnTo>
                    <a:pt x="69" y="382"/>
                  </a:lnTo>
                  <a:lnTo>
                    <a:pt x="81" y="389"/>
                  </a:lnTo>
                  <a:lnTo>
                    <a:pt x="95" y="395"/>
                  </a:lnTo>
                  <a:lnTo>
                    <a:pt x="110" y="399"/>
                  </a:lnTo>
                  <a:lnTo>
                    <a:pt x="126" y="401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60" y="401"/>
                  </a:lnTo>
                  <a:lnTo>
                    <a:pt x="175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8" y="382"/>
                  </a:lnTo>
                  <a:lnTo>
                    <a:pt x="230" y="373"/>
                  </a:lnTo>
                  <a:lnTo>
                    <a:pt x="241" y="362"/>
                  </a:lnTo>
                  <a:lnTo>
                    <a:pt x="251" y="350"/>
                  </a:lnTo>
                  <a:lnTo>
                    <a:pt x="251" y="350"/>
                  </a:lnTo>
                  <a:lnTo>
                    <a:pt x="259" y="336"/>
                  </a:lnTo>
                  <a:lnTo>
                    <a:pt x="267" y="321"/>
                  </a:lnTo>
                  <a:lnTo>
                    <a:pt x="274" y="303"/>
                  </a:lnTo>
                  <a:lnTo>
                    <a:pt x="279" y="285"/>
                  </a:lnTo>
                  <a:lnTo>
                    <a:pt x="284" y="265"/>
                  </a:lnTo>
                  <a:lnTo>
                    <a:pt x="287" y="243"/>
                  </a:lnTo>
                  <a:lnTo>
                    <a:pt x="289" y="220"/>
                  </a:lnTo>
                  <a:lnTo>
                    <a:pt x="289" y="1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6" name="Freeform 16"/>
            <p:cNvSpPr>
              <a:spLocks/>
            </p:cNvSpPr>
            <p:nvPr userDrawn="1"/>
          </p:nvSpPr>
          <p:spPr bwMode="auto">
            <a:xfrm>
              <a:off x="7704138" y="6296160"/>
              <a:ext cx="90488" cy="127000"/>
            </a:xfrm>
            <a:custGeom>
              <a:avLst/>
              <a:gdLst>
                <a:gd name="T0" fmla="*/ 287 w 287"/>
                <a:gd name="T1" fmla="*/ 205 h 402"/>
                <a:gd name="T2" fmla="*/ 285 w 287"/>
                <a:gd name="T3" fmla="*/ 159 h 402"/>
                <a:gd name="T4" fmla="*/ 278 w 287"/>
                <a:gd name="T5" fmla="*/ 117 h 402"/>
                <a:gd name="T6" fmla="*/ 266 w 287"/>
                <a:gd name="T7" fmla="*/ 82 h 402"/>
                <a:gd name="T8" fmla="*/ 250 w 287"/>
                <a:gd name="T9" fmla="*/ 54 h 402"/>
                <a:gd name="T10" fmla="*/ 240 w 287"/>
                <a:gd name="T11" fmla="*/ 41 h 402"/>
                <a:gd name="T12" fmla="*/ 216 w 287"/>
                <a:gd name="T13" fmla="*/ 21 h 402"/>
                <a:gd name="T14" fmla="*/ 190 w 287"/>
                <a:gd name="T15" fmla="*/ 8 h 402"/>
                <a:gd name="T16" fmla="*/ 158 w 287"/>
                <a:gd name="T17" fmla="*/ 1 h 402"/>
                <a:gd name="T18" fmla="*/ 141 w 287"/>
                <a:gd name="T19" fmla="*/ 0 h 402"/>
                <a:gd name="T20" fmla="*/ 109 w 287"/>
                <a:gd name="T21" fmla="*/ 4 h 402"/>
                <a:gd name="T22" fmla="*/ 81 w 287"/>
                <a:gd name="T23" fmla="*/ 13 h 402"/>
                <a:gd name="T24" fmla="*/ 55 w 287"/>
                <a:gd name="T25" fmla="*/ 30 h 402"/>
                <a:gd name="T26" fmla="*/ 35 w 287"/>
                <a:gd name="T27" fmla="*/ 54 h 402"/>
                <a:gd name="T28" fmla="*/ 26 w 287"/>
                <a:gd name="T29" fmla="*/ 66 h 402"/>
                <a:gd name="T30" fmla="*/ 13 w 287"/>
                <a:gd name="T31" fmla="*/ 98 h 402"/>
                <a:gd name="T32" fmla="*/ 4 w 287"/>
                <a:gd name="T33" fmla="*/ 135 h 402"/>
                <a:gd name="T34" fmla="*/ 0 w 287"/>
                <a:gd name="T35" fmla="*/ 179 h 402"/>
                <a:gd name="T36" fmla="*/ 0 w 287"/>
                <a:gd name="T37" fmla="*/ 205 h 402"/>
                <a:gd name="T38" fmla="*/ 2 w 287"/>
                <a:gd name="T39" fmla="*/ 251 h 402"/>
                <a:gd name="T40" fmla="*/ 8 w 287"/>
                <a:gd name="T41" fmla="*/ 289 h 402"/>
                <a:gd name="T42" fmla="*/ 20 w 287"/>
                <a:gd name="T43" fmla="*/ 323 h 402"/>
                <a:gd name="T44" fmla="*/ 37 w 287"/>
                <a:gd name="T45" fmla="*/ 349 h 402"/>
                <a:gd name="T46" fmla="*/ 48 w 287"/>
                <a:gd name="T47" fmla="*/ 362 h 402"/>
                <a:gd name="T48" fmla="*/ 71 w 287"/>
                <a:gd name="T49" fmla="*/ 382 h 402"/>
                <a:gd name="T50" fmla="*/ 98 w 287"/>
                <a:gd name="T51" fmla="*/ 395 h 402"/>
                <a:gd name="T52" fmla="*/ 129 w 287"/>
                <a:gd name="T53" fmla="*/ 401 h 402"/>
                <a:gd name="T54" fmla="*/ 146 w 287"/>
                <a:gd name="T55" fmla="*/ 402 h 402"/>
                <a:gd name="T56" fmla="*/ 177 w 287"/>
                <a:gd name="T57" fmla="*/ 399 h 402"/>
                <a:gd name="T58" fmla="*/ 205 w 287"/>
                <a:gd name="T59" fmla="*/ 389 h 402"/>
                <a:gd name="T60" fmla="*/ 229 w 287"/>
                <a:gd name="T61" fmla="*/ 373 h 402"/>
                <a:gd name="T62" fmla="*/ 250 w 287"/>
                <a:gd name="T63" fmla="*/ 349 h 402"/>
                <a:gd name="T64" fmla="*/ 259 w 287"/>
                <a:gd name="T65" fmla="*/ 336 h 402"/>
                <a:gd name="T66" fmla="*/ 273 w 287"/>
                <a:gd name="T67" fmla="*/ 304 h 402"/>
                <a:gd name="T68" fmla="*/ 283 w 287"/>
                <a:gd name="T69" fmla="*/ 268 h 402"/>
                <a:gd name="T70" fmla="*/ 287 w 287"/>
                <a:gd name="T71" fmla="*/ 228 h 402"/>
                <a:gd name="T72" fmla="*/ 287 w 287"/>
                <a:gd name="T73" fmla="*/ 20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7" h="402">
                  <a:moveTo>
                    <a:pt x="287" y="205"/>
                  </a:moveTo>
                  <a:lnTo>
                    <a:pt x="287" y="205"/>
                  </a:lnTo>
                  <a:lnTo>
                    <a:pt x="287" y="181"/>
                  </a:lnTo>
                  <a:lnTo>
                    <a:pt x="285" y="159"/>
                  </a:lnTo>
                  <a:lnTo>
                    <a:pt x="283" y="138"/>
                  </a:lnTo>
                  <a:lnTo>
                    <a:pt x="278" y="117"/>
                  </a:lnTo>
                  <a:lnTo>
                    <a:pt x="273" y="100"/>
                  </a:lnTo>
                  <a:lnTo>
                    <a:pt x="266" y="82"/>
                  </a:lnTo>
                  <a:lnTo>
                    <a:pt x="259" y="67"/>
                  </a:lnTo>
                  <a:lnTo>
                    <a:pt x="250" y="54"/>
                  </a:lnTo>
                  <a:lnTo>
                    <a:pt x="250" y="54"/>
                  </a:lnTo>
                  <a:lnTo>
                    <a:pt x="240" y="41"/>
                  </a:lnTo>
                  <a:lnTo>
                    <a:pt x="228" y="30"/>
                  </a:lnTo>
                  <a:lnTo>
                    <a:pt x="216" y="21"/>
                  </a:lnTo>
                  <a:lnTo>
                    <a:pt x="203" y="13"/>
                  </a:lnTo>
                  <a:lnTo>
                    <a:pt x="190" y="8"/>
                  </a:lnTo>
                  <a:lnTo>
                    <a:pt x="175" y="4"/>
                  </a:lnTo>
                  <a:lnTo>
                    <a:pt x="158" y="1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4" y="1"/>
                  </a:lnTo>
                  <a:lnTo>
                    <a:pt x="109" y="4"/>
                  </a:lnTo>
                  <a:lnTo>
                    <a:pt x="94" y="8"/>
                  </a:lnTo>
                  <a:lnTo>
                    <a:pt x="81" y="13"/>
                  </a:lnTo>
                  <a:lnTo>
                    <a:pt x="68" y="21"/>
                  </a:lnTo>
                  <a:lnTo>
                    <a:pt x="55" y="30"/>
                  </a:lnTo>
                  <a:lnTo>
                    <a:pt x="45" y="41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26" y="66"/>
                  </a:lnTo>
                  <a:lnTo>
                    <a:pt x="19" y="81"/>
                  </a:lnTo>
                  <a:lnTo>
                    <a:pt x="13" y="98"/>
                  </a:lnTo>
                  <a:lnTo>
                    <a:pt x="8" y="115"/>
                  </a:lnTo>
                  <a:lnTo>
                    <a:pt x="4" y="135"/>
                  </a:lnTo>
                  <a:lnTo>
                    <a:pt x="2" y="157"/>
                  </a:lnTo>
                  <a:lnTo>
                    <a:pt x="0" y="179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29"/>
                  </a:lnTo>
                  <a:lnTo>
                    <a:pt x="2" y="251"/>
                  </a:lnTo>
                  <a:lnTo>
                    <a:pt x="4" y="270"/>
                  </a:lnTo>
                  <a:lnTo>
                    <a:pt x="8" y="289"/>
                  </a:lnTo>
                  <a:lnTo>
                    <a:pt x="14" y="306"/>
                  </a:lnTo>
                  <a:lnTo>
                    <a:pt x="20" y="323"/>
                  </a:lnTo>
                  <a:lnTo>
                    <a:pt x="28" y="337"/>
                  </a:lnTo>
                  <a:lnTo>
                    <a:pt x="37" y="349"/>
                  </a:lnTo>
                  <a:lnTo>
                    <a:pt x="37" y="349"/>
                  </a:lnTo>
                  <a:lnTo>
                    <a:pt x="48" y="362"/>
                  </a:lnTo>
                  <a:lnTo>
                    <a:pt x="59" y="373"/>
                  </a:lnTo>
                  <a:lnTo>
                    <a:pt x="71" y="382"/>
                  </a:lnTo>
                  <a:lnTo>
                    <a:pt x="84" y="389"/>
                  </a:lnTo>
                  <a:lnTo>
                    <a:pt x="98" y="395"/>
                  </a:lnTo>
                  <a:lnTo>
                    <a:pt x="112" y="399"/>
                  </a:lnTo>
                  <a:lnTo>
                    <a:pt x="129" y="401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63" y="401"/>
                  </a:lnTo>
                  <a:lnTo>
                    <a:pt x="177" y="399"/>
                  </a:lnTo>
                  <a:lnTo>
                    <a:pt x="191" y="395"/>
                  </a:lnTo>
                  <a:lnTo>
                    <a:pt x="205" y="389"/>
                  </a:lnTo>
                  <a:lnTo>
                    <a:pt x="217" y="382"/>
                  </a:lnTo>
                  <a:lnTo>
                    <a:pt x="229" y="373"/>
                  </a:lnTo>
                  <a:lnTo>
                    <a:pt x="240" y="362"/>
                  </a:lnTo>
                  <a:lnTo>
                    <a:pt x="250" y="349"/>
                  </a:lnTo>
                  <a:lnTo>
                    <a:pt x="250" y="349"/>
                  </a:lnTo>
                  <a:lnTo>
                    <a:pt x="259" y="336"/>
                  </a:lnTo>
                  <a:lnTo>
                    <a:pt x="266" y="320"/>
                  </a:lnTo>
                  <a:lnTo>
                    <a:pt x="273" y="304"/>
                  </a:lnTo>
                  <a:lnTo>
                    <a:pt x="278" y="287"/>
                  </a:lnTo>
                  <a:lnTo>
                    <a:pt x="283" y="268"/>
                  </a:lnTo>
                  <a:lnTo>
                    <a:pt x="285" y="248"/>
                  </a:lnTo>
                  <a:lnTo>
                    <a:pt x="287" y="228"/>
                  </a:lnTo>
                  <a:lnTo>
                    <a:pt x="287" y="205"/>
                  </a:lnTo>
                  <a:lnTo>
                    <a:pt x="287" y="2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7" name="Freeform 17"/>
            <p:cNvSpPr>
              <a:spLocks/>
            </p:cNvSpPr>
            <p:nvPr userDrawn="1"/>
          </p:nvSpPr>
          <p:spPr bwMode="auto">
            <a:xfrm>
              <a:off x="7859713" y="6126297"/>
              <a:ext cx="201613" cy="344487"/>
            </a:xfrm>
            <a:custGeom>
              <a:avLst/>
              <a:gdLst>
                <a:gd name="T0" fmla="*/ 87 w 637"/>
                <a:gd name="T1" fmla="*/ 0 h 1082"/>
                <a:gd name="T2" fmla="*/ 113 w 637"/>
                <a:gd name="T3" fmla="*/ 4 h 1082"/>
                <a:gd name="T4" fmla="*/ 136 w 637"/>
                <a:gd name="T5" fmla="*/ 12 h 1082"/>
                <a:gd name="T6" fmla="*/ 155 w 637"/>
                <a:gd name="T7" fmla="*/ 25 h 1082"/>
                <a:gd name="T8" fmla="*/ 168 w 637"/>
                <a:gd name="T9" fmla="*/ 42 h 1082"/>
                <a:gd name="T10" fmla="*/ 174 w 637"/>
                <a:gd name="T11" fmla="*/ 61 h 1082"/>
                <a:gd name="T12" fmla="*/ 176 w 637"/>
                <a:gd name="T13" fmla="*/ 483 h 1082"/>
                <a:gd name="T14" fmla="*/ 200 w 637"/>
                <a:gd name="T15" fmla="*/ 450 h 1082"/>
                <a:gd name="T16" fmla="*/ 230 w 637"/>
                <a:gd name="T17" fmla="*/ 423 h 1082"/>
                <a:gd name="T18" fmla="*/ 254 w 637"/>
                <a:gd name="T19" fmla="*/ 408 h 1082"/>
                <a:gd name="T20" fmla="*/ 291 w 637"/>
                <a:gd name="T21" fmla="*/ 391 h 1082"/>
                <a:gd name="T22" fmla="*/ 334 w 637"/>
                <a:gd name="T23" fmla="*/ 384 h 1082"/>
                <a:gd name="T24" fmla="*/ 366 w 637"/>
                <a:gd name="T25" fmla="*/ 382 h 1082"/>
                <a:gd name="T26" fmla="*/ 410 w 637"/>
                <a:gd name="T27" fmla="*/ 385 h 1082"/>
                <a:gd name="T28" fmla="*/ 449 w 637"/>
                <a:gd name="T29" fmla="*/ 396 h 1082"/>
                <a:gd name="T30" fmla="*/ 486 w 637"/>
                <a:gd name="T31" fmla="*/ 413 h 1082"/>
                <a:gd name="T32" fmla="*/ 520 w 637"/>
                <a:gd name="T33" fmla="*/ 437 h 1082"/>
                <a:gd name="T34" fmla="*/ 551 w 637"/>
                <a:gd name="T35" fmla="*/ 469 h 1082"/>
                <a:gd name="T36" fmla="*/ 570 w 637"/>
                <a:gd name="T37" fmla="*/ 493 h 1082"/>
                <a:gd name="T38" fmla="*/ 594 w 637"/>
                <a:gd name="T39" fmla="*/ 533 h 1082"/>
                <a:gd name="T40" fmla="*/ 613 w 637"/>
                <a:gd name="T41" fmla="*/ 578 h 1082"/>
                <a:gd name="T42" fmla="*/ 626 w 637"/>
                <a:gd name="T43" fmla="*/ 626 h 1082"/>
                <a:gd name="T44" fmla="*/ 636 w 637"/>
                <a:gd name="T45" fmla="*/ 697 h 1082"/>
                <a:gd name="T46" fmla="*/ 636 w 637"/>
                <a:gd name="T47" fmla="*/ 774 h 1082"/>
                <a:gd name="T48" fmla="*/ 626 w 637"/>
                <a:gd name="T49" fmla="*/ 845 h 1082"/>
                <a:gd name="T50" fmla="*/ 613 w 637"/>
                <a:gd name="T51" fmla="*/ 894 h 1082"/>
                <a:gd name="T52" fmla="*/ 594 w 637"/>
                <a:gd name="T53" fmla="*/ 939 h 1082"/>
                <a:gd name="T54" fmla="*/ 570 w 637"/>
                <a:gd name="T55" fmla="*/ 979 h 1082"/>
                <a:gd name="T56" fmla="*/ 551 w 637"/>
                <a:gd name="T57" fmla="*/ 1003 h 1082"/>
                <a:gd name="T58" fmla="*/ 516 w 637"/>
                <a:gd name="T59" fmla="*/ 1033 h 1082"/>
                <a:gd name="T60" fmla="*/ 474 w 637"/>
                <a:gd name="T61" fmla="*/ 1055 h 1082"/>
                <a:gd name="T62" fmla="*/ 426 w 637"/>
                <a:gd name="T63" fmla="*/ 1070 h 1082"/>
                <a:gd name="T64" fmla="*/ 363 w 637"/>
                <a:gd name="T65" fmla="*/ 1081 h 1082"/>
                <a:gd name="T66" fmla="*/ 331 w 637"/>
                <a:gd name="T67" fmla="*/ 1082 h 1082"/>
                <a:gd name="T68" fmla="*/ 243 w 637"/>
                <a:gd name="T69" fmla="*/ 1075 h 1082"/>
                <a:gd name="T70" fmla="*/ 196 w 637"/>
                <a:gd name="T71" fmla="*/ 1063 h 1082"/>
                <a:gd name="T72" fmla="*/ 154 w 637"/>
                <a:gd name="T73" fmla="*/ 1046 h 1082"/>
                <a:gd name="T74" fmla="*/ 115 w 637"/>
                <a:gd name="T75" fmla="*/ 1024 h 1082"/>
                <a:gd name="T76" fmla="*/ 82 w 637"/>
                <a:gd name="T77" fmla="*/ 996 h 1082"/>
                <a:gd name="T78" fmla="*/ 54 w 637"/>
                <a:gd name="T79" fmla="*/ 963 h 1082"/>
                <a:gd name="T80" fmla="*/ 31 w 637"/>
                <a:gd name="T81" fmla="*/ 925 h 1082"/>
                <a:gd name="T82" fmla="*/ 15 w 637"/>
                <a:gd name="T83" fmla="*/ 881 h 1082"/>
                <a:gd name="T84" fmla="*/ 5 w 637"/>
                <a:gd name="T85" fmla="*/ 831 h 1082"/>
                <a:gd name="T86" fmla="*/ 2 w 637"/>
                <a:gd name="T87" fmla="*/ 776 h 1082"/>
                <a:gd name="T88" fmla="*/ 0 w 637"/>
                <a:gd name="T89" fmla="*/ 68 h 1082"/>
                <a:gd name="T90" fmla="*/ 2 w 637"/>
                <a:gd name="T91" fmla="*/ 54 h 1082"/>
                <a:gd name="T92" fmla="*/ 10 w 637"/>
                <a:gd name="T93" fmla="*/ 35 h 1082"/>
                <a:gd name="T94" fmla="*/ 25 w 637"/>
                <a:gd name="T95" fmla="*/ 20 h 1082"/>
                <a:gd name="T96" fmla="*/ 45 w 637"/>
                <a:gd name="T97" fmla="*/ 9 h 1082"/>
                <a:gd name="T98" fmla="*/ 70 w 637"/>
                <a:gd name="T99" fmla="*/ 1 h 1082"/>
                <a:gd name="T100" fmla="*/ 87 w 637"/>
                <a:gd name="T101" fmla="*/ 0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7" h="1082">
                  <a:moveTo>
                    <a:pt x="87" y="0"/>
                  </a:moveTo>
                  <a:lnTo>
                    <a:pt x="87" y="0"/>
                  </a:lnTo>
                  <a:lnTo>
                    <a:pt x="87" y="0"/>
                  </a:lnTo>
                  <a:lnTo>
                    <a:pt x="96" y="0"/>
                  </a:lnTo>
                  <a:lnTo>
                    <a:pt x="105" y="1"/>
                  </a:lnTo>
                  <a:lnTo>
                    <a:pt x="113" y="4"/>
                  </a:lnTo>
                  <a:lnTo>
                    <a:pt x="121" y="6"/>
                  </a:lnTo>
                  <a:lnTo>
                    <a:pt x="129" y="9"/>
                  </a:lnTo>
                  <a:lnTo>
                    <a:pt x="136" y="12"/>
                  </a:lnTo>
                  <a:lnTo>
                    <a:pt x="143" y="16"/>
                  </a:lnTo>
                  <a:lnTo>
                    <a:pt x="149" y="20"/>
                  </a:lnTo>
                  <a:lnTo>
                    <a:pt x="155" y="25"/>
                  </a:lnTo>
                  <a:lnTo>
                    <a:pt x="160" y="30"/>
                  </a:lnTo>
                  <a:lnTo>
                    <a:pt x="165" y="35"/>
                  </a:lnTo>
                  <a:lnTo>
                    <a:pt x="168" y="42"/>
                  </a:lnTo>
                  <a:lnTo>
                    <a:pt x="171" y="48"/>
                  </a:lnTo>
                  <a:lnTo>
                    <a:pt x="173" y="54"/>
                  </a:lnTo>
                  <a:lnTo>
                    <a:pt x="174" y="61"/>
                  </a:lnTo>
                  <a:lnTo>
                    <a:pt x="176" y="68"/>
                  </a:lnTo>
                  <a:lnTo>
                    <a:pt x="176" y="483"/>
                  </a:lnTo>
                  <a:lnTo>
                    <a:pt x="176" y="483"/>
                  </a:lnTo>
                  <a:lnTo>
                    <a:pt x="182" y="472"/>
                  </a:lnTo>
                  <a:lnTo>
                    <a:pt x="191" y="461"/>
                  </a:lnTo>
                  <a:lnTo>
                    <a:pt x="200" y="450"/>
                  </a:lnTo>
                  <a:lnTo>
                    <a:pt x="208" y="441"/>
                  </a:lnTo>
                  <a:lnTo>
                    <a:pt x="219" y="432"/>
                  </a:lnTo>
                  <a:lnTo>
                    <a:pt x="230" y="423"/>
                  </a:lnTo>
                  <a:lnTo>
                    <a:pt x="242" y="415"/>
                  </a:lnTo>
                  <a:lnTo>
                    <a:pt x="254" y="408"/>
                  </a:lnTo>
                  <a:lnTo>
                    <a:pt x="254" y="408"/>
                  </a:lnTo>
                  <a:lnTo>
                    <a:pt x="266" y="401"/>
                  </a:lnTo>
                  <a:lnTo>
                    <a:pt x="278" y="396"/>
                  </a:lnTo>
                  <a:lnTo>
                    <a:pt x="291" y="391"/>
                  </a:lnTo>
                  <a:lnTo>
                    <a:pt x="306" y="388"/>
                  </a:lnTo>
                  <a:lnTo>
                    <a:pt x="320" y="386"/>
                  </a:lnTo>
                  <a:lnTo>
                    <a:pt x="334" y="384"/>
                  </a:lnTo>
                  <a:lnTo>
                    <a:pt x="349" y="383"/>
                  </a:lnTo>
                  <a:lnTo>
                    <a:pt x="366" y="382"/>
                  </a:lnTo>
                  <a:lnTo>
                    <a:pt x="366" y="382"/>
                  </a:lnTo>
                  <a:lnTo>
                    <a:pt x="381" y="383"/>
                  </a:lnTo>
                  <a:lnTo>
                    <a:pt x="395" y="384"/>
                  </a:lnTo>
                  <a:lnTo>
                    <a:pt x="410" y="385"/>
                  </a:lnTo>
                  <a:lnTo>
                    <a:pt x="423" y="388"/>
                  </a:lnTo>
                  <a:lnTo>
                    <a:pt x="436" y="391"/>
                  </a:lnTo>
                  <a:lnTo>
                    <a:pt x="449" y="396"/>
                  </a:lnTo>
                  <a:lnTo>
                    <a:pt x="462" y="401"/>
                  </a:lnTo>
                  <a:lnTo>
                    <a:pt x="474" y="407"/>
                  </a:lnTo>
                  <a:lnTo>
                    <a:pt x="486" y="413"/>
                  </a:lnTo>
                  <a:lnTo>
                    <a:pt x="498" y="421"/>
                  </a:lnTo>
                  <a:lnTo>
                    <a:pt x="509" y="429"/>
                  </a:lnTo>
                  <a:lnTo>
                    <a:pt x="520" y="437"/>
                  </a:lnTo>
                  <a:lnTo>
                    <a:pt x="531" y="447"/>
                  </a:lnTo>
                  <a:lnTo>
                    <a:pt x="541" y="458"/>
                  </a:lnTo>
                  <a:lnTo>
                    <a:pt x="551" y="469"/>
                  </a:lnTo>
                  <a:lnTo>
                    <a:pt x="560" y="481"/>
                  </a:lnTo>
                  <a:lnTo>
                    <a:pt x="560" y="481"/>
                  </a:lnTo>
                  <a:lnTo>
                    <a:pt x="570" y="493"/>
                  </a:lnTo>
                  <a:lnTo>
                    <a:pt x="579" y="506"/>
                  </a:lnTo>
                  <a:lnTo>
                    <a:pt x="587" y="519"/>
                  </a:lnTo>
                  <a:lnTo>
                    <a:pt x="594" y="533"/>
                  </a:lnTo>
                  <a:lnTo>
                    <a:pt x="601" y="548"/>
                  </a:lnTo>
                  <a:lnTo>
                    <a:pt x="607" y="563"/>
                  </a:lnTo>
                  <a:lnTo>
                    <a:pt x="613" y="578"/>
                  </a:lnTo>
                  <a:lnTo>
                    <a:pt x="617" y="594"/>
                  </a:lnTo>
                  <a:lnTo>
                    <a:pt x="622" y="610"/>
                  </a:lnTo>
                  <a:lnTo>
                    <a:pt x="626" y="626"/>
                  </a:lnTo>
                  <a:lnTo>
                    <a:pt x="629" y="644"/>
                  </a:lnTo>
                  <a:lnTo>
                    <a:pt x="631" y="661"/>
                  </a:lnTo>
                  <a:lnTo>
                    <a:pt x="636" y="697"/>
                  </a:lnTo>
                  <a:lnTo>
                    <a:pt x="637" y="736"/>
                  </a:lnTo>
                  <a:lnTo>
                    <a:pt x="637" y="736"/>
                  </a:lnTo>
                  <a:lnTo>
                    <a:pt x="636" y="774"/>
                  </a:lnTo>
                  <a:lnTo>
                    <a:pt x="631" y="811"/>
                  </a:lnTo>
                  <a:lnTo>
                    <a:pt x="629" y="828"/>
                  </a:lnTo>
                  <a:lnTo>
                    <a:pt x="626" y="845"/>
                  </a:lnTo>
                  <a:lnTo>
                    <a:pt x="622" y="862"/>
                  </a:lnTo>
                  <a:lnTo>
                    <a:pt x="617" y="879"/>
                  </a:lnTo>
                  <a:lnTo>
                    <a:pt x="613" y="894"/>
                  </a:lnTo>
                  <a:lnTo>
                    <a:pt x="607" y="909"/>
                  </a:lnTo>
                  <a:lnTo>
                    <a:pt x="601" y="925"/>
                  </a:lnTo>
                  <a:lnTo>
                    <a:pt x="594" y="939"/>
                  </a:lnTo>
                  <a:lnTo>
                    <a:pt x="587" y="952"/>
                  </a:lnTo>
                  <a:lnTo>
                    <a:pt x="579" y="966"/>
                  </a:lnTo>
                  <a:lnTo>
                    <a:pt x="570" y="979"/>
                  </a:lnTo>
                  <a:lnTo>
                    <a:pt x="560" y="991"/>
                  </a:lnTo>
                  <a:lnTo>
                    <a:pt x="560" y="991"/>
                  </a:lnTo>
                  <a:lnTo>
                    <a:pt x="551" y="1003"/>
                  </a:lnTo>
                  <a:lnTo>
                    <a:pt x="540" y="1014"/>
                  </a:lnTo>
                  <a:lnTo>
                    <a:pt x="529" y="1024"/>
                  </a:lnTo>
                  <a:lnTo>
                    <a:pt x="516" y="1033"/>
                  </a:lnTo>
                  <a:lnTo>
                    <a:pt x="502" y="1042"/>
                  </a:lnTo>
                  <a:lnTo>
                    <a:pt x="488" y="1048"/>
                  </a:lnTo>
                  <a:lnTo>
                    <a:pt x="474" y="1055"/>
                  </a:lnTo>
                  <a:lnTo>
                    <a:pt x="458" y="1061"/>
                  </a:lnTo>
                  <a:lnTo>
                    <a:pt x="458" y="1061"/>
                  </a:lnTo>
                  <a:lnTo>
                    <a:pt x="426" y="1070"/>
                  </a:lnTo>
                  <a:lnTo>
                    <a:pt x="394" y="1078"/>
                  </a:lnTo>
                  <a:lnTo>
                    <a:pt x="378" y="1080"/>
                  </a:lnTo>
                  <a:lnTo>
                    <a:pt x="363" y="1081"/>
                  </a:lnTo>
                  <a:lnTo>
                    <a:pt x="346" y="1082"/>
                  </a:lnTo>
                  <a:lnTo>
                    <a:pt x="331" y="1082"/>
                  </a:lnTo>
                  <a:lnTo>
                    <a:pt x="331" y="1082"/>
                  </a:lnTo>
                  <a:lnTo>
                    <a:pt x="295" y="1081"/>
                  </a:lnTo>
                  <a:lnTo>
                    <a:pt x="260" y="1078"/>
                  </a:lnTo>
                  <a:lnTo>
                    <a:pt x="243" y="1075"/>
                  </a:lnTo>
                  <a:lnTo>
                    <a:pt x="227" y="1072"/>
                  </a:lnTo>
                  <a:lnTo>
                    <a:pt x="212" y="1068"/>
                  </a:lnTo>
                  <a:lnTo>
                    <a:pt x="196" y="1063"/>
                  </a:lnTo>
                  <a:lnTo>
                    <a:pt x="181" y="1058"/>
                  </a:lnTo>
                  <a:lnTo>
                    <a:pt x="167" y="1052"/>
                  </a:lnTo>
                  <a:lnTo>
                    <a:pt x="154" y="1046"/>
                  </a:lnTo>
                  <a:lnTo>
                    <a:pt x="141" y="1039"/>
                  </a:lnTo>
                  <a:lnTo>
                    <a:pt x="127" y="1032"/>
                  </a:lnTo>
                  <a:lnTo>
                    <a:pt x="115" y="1024"/>
                  </a:lnTo>
                  <a:lnTo>
                    <a:pt x="103" y="1015"/>
                  </a:lnTo>
                  <a:lnTo>
                    <a:pt x="92" y="1006"/>
                  </a:lnTo>
                  <a:lnTo>
                    <a:pt x="82" y="996"/>
                  </a:lnTo>
                  <a:lnTo>
                    <a:pt x="72" y="986"/>
                  </a:lnTo>
                  <a:lnTo>
                    <a:pt x="63" y="975"/>
                  </a:lnTo>
                  <a:lnTo>
                    <a:pt x="54" y="963"/>
                  </a:lnTo>
                  <a:lnTo>
                    <a:pt x="45" y="951"/>
                  </a:lnTo>
                  <a:lnTo>
                    <a:pt x="38" y="938"/>
                  </a:lnTo>
                  <a:lnTo>
                    <a:pt x="31" y="925"/>
                  </a:lnTo>
                  <a:lnTo>
                    <a:pt x="26" y="910"/>
                  </a:lnTo>
                  <a:lnTo>
                    <a:pt x="20" y="895"/>
                  </a:lnTo>
                  <a:lnTo>
                    <a:pt x="15" y="881"/>
                  </a:lnTo>
                  <a:lnTo>
                    <a:pt x="10" y="865"/>
                  </a:lnTo>
                  <a:lnTo>
                    <a:pt x="7" y="848"/>
                  </a:lnTo>
                  <a:lnTo>
                    <a:pt x="5" y="831"/>
                  </a:lnTo>
                  <a:lnTo>
                    <a:pt x="3" y="813"/>
                  </a:lnTo>
                  <a:lnTo>
                    <a:pt x="2" y="796"/>
                  </a:lnTo>
                  <a:lnTo>
                    <a:pt x="2" y="776"/>
                  </a:lnTo>
                  <a:lnTo>
                    <a:pt x="2" y="776"/>
                  </a:lnTo>
                  <a:lnTo>
                    <a:pt x="1" y="42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2" y="54"/>
                  </a:lnTo>
                  <a:lnTo>
                    <a:pt x="3" y="48"/>
                  </a:lnTo>
                  <a:lnTo>
                    <a:pt x="6" y="42"/>
                  </a:lnTo>
                  <a:lnTo>
                    <a:pt x="10" y="35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25" y="20"/>
                  </a:lnTo>
                  <a:lnTo>
                    <a:pt x="31" y="16"/>
                  </a:lnTo>
                  <a:lnTo>
                    <a:pt x="38" y="12"/>
                  </a:lnTo>
                  <a:lnTo>
                    <a:pt x="45" y="9"/>
                  </a:lnTo>
                  <a:lnTo>
                    <a:pt x="53" y="6"/>
                  </a:lnTo>
                  <a:lnTo>
                    <a:pt x="61" y="4"/>
                  </a:lnTo>
                  <a:lnTo>
                    <a:pt x="70" y="1"/>
                  </a:lnTo>
                  <a:lnTo>
                    <a:pt x="78" y="0"/>
                  </a:lnTo>
                  <a:lnTo>
                    <a:pt x="87" y="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8" name="Freeform 18"/>
            <p:cNvSpPr>
              <a:spLocks/>
            </p:cNvSpPr>
            <p:nvPr userDrawn="1"/>
          </p:nvSpPr>
          <p:spPr bwMode="auto">
            <a:xfrm>
              <a:off x="7648575" y="6248535"/>
              <a:ext cx="201613" cy="296862"/>
            </a:xfrm>
            <a:custGeom>
              <a:avLst/>
              <a:gdLst>
                <a:gd name="T0" fmla="*/ 172 w 635"/>
                <a:gd name="T1" fmla="*/ 858 h 936"/>
                <a:gd name="T2" fmla="*/ 166 w 635"/>
                <a:gd name="T3" fmla="*/ 882 h 936"/>
                <a:gd name="T4" fmla="*/ 153 w 635"/>
                <a:gd name="T5" fmla="*/ 903 h 936"/>
                <a:gd name="T6" fmla="*/ 141 w 635"/>
                <a:gd name="T7" fmla="*/ 916 h 936"/>
                <a:gd name="T8" fmla="*/ 119 w 635"/>
                <a:gd name="T9" fmla="*/ 929 h 936"/>
                <a:gd name="T10" fmla="*/ 95 w 635"/>
                <a:gd name="T11" fmla="*/ 935 h 936"/>
                <a:gd name="T12" fmla="*/ 0 w 635"/>
                <a:gd name="T13" fmla="*/ 306 h 936"/>
                <a:gd name="T14" fmla="*/ 2 w 635"/>
                <a:gd name="T15" fmla="*/ 269 h 936"/>
                <a:gd name="T16" fmla="*/ 10 w 635"/>
                <a:gd name="T17" fmla="*/ 218 h 936"/>
                <a:gd name="T18" fmla="*/ 24 w 635"/>
                <a:gd name="T19" fmla="*/ 173 h 936"/>
                <a:gd name="T20" fmla="*/ 45 w 635"/>
                <a:gd name="T21" fmla="*/ 133 h 936"/>
                <a:gd name="T22" fmla="*/ 71 w 635"/>
                <a:gd name="T23" fmla="*/ 98 h 936"/>
                <a:gd name="T24" fmla="*/ 103 w 635"/>
                <a:gd name="T25" fmla="*/ 68 h 936"/>
                <a:gd name="T26" fmla="*/ 140 w 635"/>
                <a:gd name="T27" fmla="*/ 43 h 936"/>
                <a:gd name="T28" fmla="*/ 180 w 635"/>
                <a:gd name="T29" fmla="*/ 25 h 936"/>
                <a:gd name="T30" fmla="*/ 226 w 635"/>
                <a:gd name="T31" fmla="*/ 11 h 936"/>
                <a:gd name="T32" fmla="*/ 293 w 635"/>
                <a:gd name="T33" fmla="*/ 1 h 936"/>
                <a:gd name="T34" fmla="*/ 345 w 635"/>
                <a:gd name="T35" fmla="*/ 1 h 936"/>
                <a:gd name="T36" fmla="*/ 392 w 635"/>
                <a:gd name="T37" fmla="*/ 6 h 936"/>
                <a:gd name="T38" fmla="*/ 441 w 635"/>
                <a:gd name="T39" fmla="*/ 18 h 936"/>
                <a:gd name="T40" fmla="*/ 472 w 635"/>
                <a:gd name="T41" fmla="*/ 30 h 936"/>
                <a:gd name="T42" fmla="*/ 515 w 635"/>
                <a:gd name="T43" fmla="*/ 53 h 936"/>
                <a:gd name="T44" fmla="*/ 550 w 635"/>
                <a:gd name="T45" fmla="*/ 83 h 936"/>
                <a:gd name="T46" fmla="*/ 568 w 635"/>
                <a:gd name="T47" fmla="*/ 106 h 936"/>
                <a:gd name="T48" fmla="*/ 593 w 635"/>
                <a:gd name="T49" fmla="*/ 146 h 936"/>
                <a:gd name="T50" fmla="*/ 611 w 635"/>
                <a:gd name="T51" fmla="*/ 191 h 936"/>
                <a:gd name="T52" fmla="*/ 624 w 635"/>
                <a:gd name="T53" fmla="*/ 239 h 936"/>
                <a:gd name="T54" fmla="*/ 634 w 635"/>
                <a:gd name="T55" fmla="*/ 309 h 936"/>
                <a:gd name="T56" fmla="*/ 634 w 635"/>
                <a:gd name="T57" fmla="*/ 385 h 936"/>
                <a:gd name="T58" fmla="*/ 624 w 635"/>
                <a:gd name="T59" fmla="*/ 457 h 936"/>
                <a:gd name="T60" fmla="*/ 611 w 635"/>
                <a:gd name="T61" fmla="*/ 507 h 936"/>
                <a:gd name="T62" fmla="*/ 593 w 635"/>
                <a:gd name="T63" fmla="*/ 551 h 936"/>
                <a:gd name="T64" fmla="*/ 568 w 635"/>
                <a:gd name="T65" fmla="*/ 592 h 936"/>
                <a:gd name="T66" fmla="*/ 550 w 635"/>
                <a:gd name="T67" fmla="*/ 616 h 936"/>
                <a:gd name="T68" fmla="*/ 518 w 635"/>
                <a:gd name="T69" fmla="*/ 646 h 936"/>
                <a:gd name="T70" fmla="*/ 484 w 635"/>
                <a:gd name="T71" fmla="*/ 670 h 936"/>
                <a:gd name="T72" fmla="*/ 448 w 635"/>
                <a:gd name="T73" fmla="*/ 687 h 936"/>
                <a:gd name="T74" fmla="*/ 408 w 635"/>
                <a:gd name="T75" fmla="*/ 697 h 936"/>
                <a:gd name="T76" fmla="*/ 365 w 635"/>
                <a:gd name="T77" fmla="*/ 700 h 936"/>
                <a:gd name="T78" fmla="*/ 333 w 635"/>
                <a:gd name="T79" fmla="*/ 699 h 936"/>
                <a:gd name="T80" fmla="*/ 292 w 635"/>
                <a:gd name="T81" fmla="*/ 691 h 936"/>
                <a:gd name="T82" fmla="*/ 254 w 635"/>
                <a:gd name="T83" fmla="*/ 678 h 936"/>
                <a:gd name="T84" fmla="*/ 230 w 635"/>
                <a:gd name="T85" fmla="*/ 663 h 936"/>
                <a:gd name="T86" fmla="*/ 198 w 635"/>
                <a:gd name="T87" fmla="*/ 636 h 936"/>
                <a:gd name="T88" fmla="*/ 173 w 635"/>
                <a:gd name="T89" fmla="*/ 59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5" h="936">
                  <a:moveTo>
                    <a:pt x="173" y="850"/>
                  </a:moveTo>
                  <a:lnTo>
                    <a:pt x="173" y="850"/>
                  </a:lnTo>
                  <a:lnTo>
                    <a:pt x="172" y="858"/>
                  </a:lnTo>
                  <a:lnTo>
                    <a:pt x="171" y="867"/>
                  </a:lnTo>
                  <a:lnTo>
                    <a:pt x="168" y="875"/>
                  </a:lnTo>
                  <a:lnTo>
                    <a:pt x="166" y="882"/>
                  </a:lnTo>
                  <a:lnTo>
                    <a:pt x="163" y="890"/>
                  </a:lnTo>
                  <a:lnTo>
                    <a:pt x="159" y="897"/>
                  </a:lnTo>
                  <a:lnTo>
                    <a:pt x="153" y="903"/>
                  </a:lnTo>
                  <a:lnTo>
                    <a:pt x="148" y="910"/>
                  </a:lnTo>
                  <a:lnTo>
                    <a:pt x="148" y="910"/>
                  </a:lnTo>
                  <a:lnTo>
                    <a:pt x="141" y="916"/>
                  </a:lnTo>
                  <a:lnTo>
                    <a:pt x="133" y="922"/>
                  </a:lnTo>
                  <a:lnTo>
                    <a:pt x="127" y="925"/>
                  </a:lnTo>
                  <a:lnTo>
                    <a:pt x="119" y="929"/>
                  </a:lnTo>
                  <a:lnTo>
                    <a:pt x="112" y="932"/>
                  </a:lnTo>
                  <a:lnTo>
                    <a:pt x="104" y="934"/>
                  </a:lnTo>
                  <a:lnTo>
                    <a:pt x="95" y="935"/>
                  </a:lnTo>
                  <a:lnTo>
                    <a:pt x="86" y="936"/>
                  </a:lnTo>
                  <a:lnTo>
                    <a:pt x="0" y="936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7"/>
                  </a:lnTo>
                  <a:lnTo>
                    <a:pt x="2" y="269"/>
                  </a:lnTo>
                  <a:lnTo>
                    <a:pt x="3" y="252"/>
                  </a:lnTo>
                  <a:lnTo>
                    <a:pt x="7" y="235"/>
                  </a:lnTo>
                  <a:lnTo>
                    <a:pt x="10" y="218"/>
                  </a:lnTo>
                  <a:lnTo>
                    <a:pt x="14" y="203"/>
                  </a:lnTo>
                  <a:lnTo>
                    <a:pt x="19" y="188"/>
                  </a:lnTo>
                  <a:lnTo>
                    <a:pt x="24" y="173"/>
                  </a:lnTo>
                  <a:lnTo>
                    <a:pt x="31" y="159"/>
                  </a:lnTo>
                  <a:lnTo>
                    <a:pt x="37" y="146"/>
                  </a:lnTo>
                  <a:lnTo>
                    <a:pt x="45" y="133"/>
                  </a:lnTo>
                  <a:lnTo>
                    <a:pt x="54" y="121"/>
                  </a:lnTo>
                  <a:lnTo>
                    <a:pt x="62" y="109"/>
                  </a:lnTo>
                  <a:lnTo>
                    <a:pt x="71" y="98"/>
                  </a:lnTo>
                  <a:lnTo>
                    <a:pt x="81" y="87"/>
                  </a:lnTo>
                  <a:lnTo>
                    <a:pt x="92" y="77"/>
                  </a:lnTo>
                  <a:lnTo>
                    <a:pt x="103" y="68"/>
                  </a:lnTo>
                  <a:lnTo>
                    <a:pt x="115" y="60"/>
                  </a:lnTo>
                  <a:lnTo>
                    <a:pt x="127" y="51"/>
                  </a:lnTo>
                  <a:lnTo>
                    <a:pt x="140" y="43"/>
                  </a:lnTo>
                  <a:lnTo>
                    <a:pt x="153" y="37"/>
                  </a:lnTo>
                  <a:lnTo>
                    <a:pt x="166" y="30"/>
                  </a:lnTo>
                  <a:lnTo>
                    <a:pt x="180" y="25"/>
                  </a:lnTo>
                  <a:lnTo>
                    <a:pt x="196" y="19"/>
                  </a:lnTo>
                  <a:lnTo>
                    <a:pt x="211" y="15"/>
                  </a:lnTo>
                  <a:lnTo>
                    <a:pt x="226" y="11"/>
                  </a:lnTo>
                  <a:lnTo>
                    <a:pt x="243" y="7"/>
                  </a:lnTo>
                  <a:lnTo>
                    <a:pt x="259" y="5"/>
                  </a:lnTo>
                  <a:lnTo>
                    <a:pt x="293" y="1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45" y="1"/>
                  </a:lnTo>
                  <a:lnTo>
                    <a:pt x="361" y="2"/>
                  </a:lnTo>
                  <a:lnTo>
                    <a:pt x="377" y="3"/>
                  </a:lnTo>
                  <a:lnTo>
                    <a:pt x="392" y="6"/>
                  </a:lnTo>
                  <a:lnTo>
                    <a:pt x="409" y="9"/>
                  </a:lnTo>
                  <a:lnTo>
                    <a:pt x="424" y="14"/>
                  </a:lnTo>
                  <a:lnTo>
                    <a:pt x="441" y="18"/>
                  </a:lnTo>
                  <a:lnTo>
                    <a:pt x="457" y="24"/>
                  </a:lnTo>
                  <a:lnTo>
                    <a:pt x="457" y="24"/>
                  </a:lnTo>
                  <a:lnTo>
                    <a:pt x="472" y="30"/>
                  </a:lnTo>
                  <a:lnTo>
                    <a:pt x="488" y="38"/>
                  </a:lnTo>
                  <a:lnTo>
                    <a:pt x="502" y="45"/>
                  </a:lnTo>
                  <a:lnTo>
                    <a:pt x="515" y="53"/>
                  </a:lnTo>
                  <a:lnTo>
                    <a:pt x="527" y="63"/>
                  </a:lnTo>
                  <a:lnTo>
                    <a:pt x="539" y="72"/>
                  </a:lnTo>
                  <a:lnTo>
                    <a:pt x="550" y="83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68" y="106"/>
                  </a:lnTo>
                  <a:lnTo>
                    <a:pt x="577" y="119"/>
                  </a:lnTo>
                  <a:lnTo>
                    <a:pt x="585" y="133"/>
                  </a:lnTo>
                  <a:lnTo>
                    <a:pt x="593" y="146"/>
                  </a:lnTo>
                  <a:lnTo>
                    <a:pt x="599" y="160"/>
                  </a:lnTo>
                  <a:lnTo>
                    <a:pt x="606" y="176"/>
                  </a:lnTo>
                  <a:lnTo>
                    <a:pt x="611" y="191"/>
                  </a:lnTo>
                  <a:lnTo>
                    <a:pt x="617" y="206"/>
                  </a:lnTo>
                  <a:lnTo>
                    <a:pt x="621" y="223"/>
                  </a:lnTo>
                  <a:lnTo>
                    <a:pt x="624" y="239"/>
                  </a:lnTo>
                  <a:lnTo>
                    <a:pt x="627" y="255"/>
                  </a:lnTo>
                  <a:lnTo>
                    <a:pt x="631" y="273"/>
                  </a:lnTo>
                  <a:lnTo>
                    <a:pt x="634" y="309"/>
                  </a:lnTo>
                  <a:lnTo>
                    <a:pt x="635" y="346"/>
                  </a:lnTo>
                  <a:lnTo>
                    <a:pt x="635" y="346"/>
                  </a:lnTo>
                  <a:lnTo>
                    <a:pt x="634" y="385"/>
                  </a:lnTo>
                  <a:lnTo>
                    <a:pt x="631" y="422"/>
                  </a:lnTo>
                  <a:lnTo>
                    <a:pt x="627" y="440"/>
                  </a:lnTo>
                  <a:lnTo>
                    <a:pt x="624" y="457"/>
                  </a:lnTo>
                  <a:lnTo>
                    <a:pt x="621" y="474"/>
                  </a:lnTo>
                  <a:lnTo>
                    <a:pt x="617" y="490"/>
                  </a:lnTo>
                  <a:lnTo>
                    <a:pt x="611" y="507"/>
                  </a:lnTo>
                  <a:lnTo>
                    <a:pt x="606" y="522"/>
                  </a:lnTo>
                  <a:lnTo>
                    <a:pt x="599" y="537"/>
                  </a:lnTo>
                  <a:lnTo>
                    <a:pt x="593" y="551"/>
                  </a:lnTo>
                  <a:lnTo>
                    <a:pt x="585" y="566"/>
                  </a:lnTo>
                  <a:lnTo>
                    <a:pt x="577" y="579"/>
                  </a:lnTo>
                  <a:lnTo>
                    <a:pt x="568" y="592"/>
                  </a:lnTo>
                  <a:lnTo>
                    <a:pt x="560" y="604"/>
                  </a:lnTo>
                  <a:lnTo>
                    <a:pt x="560" y="604"/>
                  </a:lnTo>
                  <a:lnTo>
                    <a:pt x="550" y="616"/>
                  </a:lnTo>
                  <a:lnTo>
                    <a:pt x="540" y="627"/>
                  </a:lnTo>
                  <a:lnTo>
                    <a:pt x="529" y="637"/>
                  </a:lnTo>
                  <a:lnTo>
                    <a:pt x="518" y="646"/>
                  </a:lnTo>
                  <a:lnTo>
                    <a:pt x="507" y="655"/>
                  </a:lnTo>
                  <a:lnTo>
                    <a:pt x="496" y="663"/>
                  </a:lnTo>
                  <a:lnTo>
                    <a:pt x="484" y="670"/>
                  </a:lnTo>
                  <a:lnTo>
                    <a:pt x="472" y="676"/>
                  </a:lnTo>
                  <a:lnTo>
                    <a:pt x="460" y="683"/>
                  </a:lnTo>
                  <a:lnTo>
                    <a:pt x="448" y="687"/>
                  </a:lnTo>
                  <a:lnTo>
                    <a:pt x="435" y="691"/>
                  </a:lnTo>
                  <a:lnTo>
                    <a:pt x="421" y="695"/>
                  </a:lnTo>
                  <a:lnTo>
                    <a:pt x="408" y="697"/>
                  </a:lnTo>
                  <a:lnTo>
                    <a:pt x="394" y="699"/>
                  </a:lnTo>
                  <a:lnTo>
                    <a:pt x="379" y="700"/>
                  </a:lnTo>
                  <a:lnTo>
                    <a:pt x="365" y="700"/>
                  </a:lnTo>
                  <a:lnTo>
                    <a:pt x="365" y="700"/>
                  </a:lnTo>
                  <a:lnTo>
                    <a:pt x="349" y="700"/>
                  </a:lnTo>
                  <a:lnTo>
                    <a:pt x="333" y="699"/>
                  </a:lnTo>
                  <a:lnTo>
                    <a:pt x="319" y="698"/>
                  </a:lnTo>
                  <a:lnTo>
                    <a:pt x="305" y="695"/>
                  </a:lnTo>
                  <a:lnTo>
                    <a:pt x="292" y="691"/>
                  </a:lnTo>
                  <a:lnTo>
                    <a:pt x="278" y="688"/>
                  </a:lnTo>
                  <a:lnTo>
                    <a:pt x="266" y="683"/>
                  </a:lnTo>
                  <a:lnTo>
                    <a:pt x="254" y="678"/>
                  </a:lnTo>
                  <a:lnTo>
                    <a:pt x="254" y="678"/>
                  </a:lnTo>
                  <a:lnTo>
                    <a:pt x="241" y="670"/>
                  </a:lnTo>
                  <a:lnTo>
                    <a:pt x="230" y="663"/>
                  </a:lnTo>
                  <a:lnTo>
                    <a:pt x="219" y="655"/>
                  </a:lnTo>
                  <a:lnTo>
                    <a:pt x="208" y="645"/>
                  </a:lnTo>
                  <a:lnTo>
                    <a:pt x="198" y="636"/>
                  </a:lnTo>
                  <a:lnTo>
                    <a:pt x="189" y="625"/>
                  </a:lnTo>
                  <a:lnTo>
                    <a:pt x="180" y="613"/>
                  </a:lnTo>
                  <a:lnTo>
                    <a:pt x="173" y="599"/>
                  </a:lnTo>
                  <a:lnTo>
                    <a:pt x="173" y="8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89" name="Freeform 20"/>
            <p:cNvSpPr>
              <a:spLocks/>
            </p:cNvSpPr>
            <p:nvPr userDrawn="1"/>
          </p:nvSpPr>
          <p:spPr bwMode="auto">
            <a:xfrm>
              <a:off x="8053388" y="6248535"/>
              <a:ext cx="177800" cy="219075"/>
            </a:xfrm>
            <a:custGeom>
              <a:avLst/>
              <a:gdLst>
                <a:gd name="T0" fmla="*/ 473 w 556"/>
                <a:gd name="T1" fmla="*/ 322 h 693"/>
                <a:gd name="T2" fmla="*/ 402 w 556"/>
                <a:gd name="T3" fmla="*/ 288 h 693"/>
                <a:gd name="T4" fmla="*/ 294 w 556"/>
                <a:gd name="T5" fmla="*/ 250 h 693"/>
                <a:gd name="T6" fmla="*/ 259 w 556"/>
                <a:gd name="T7" fmla="*/ 232 h 693"/>
                <a:gd name="T8" fmla="*/ 244 w 556"/>
                <a:gd name="T9" fmla="*/ 216 h 693"/>
                <a:gd name="T10" fmla="*/ 238 w 556"/>
                <a:gd name="T11" fmla="*/ 192 h 693"/>
                <a:gd name="T12" fmla="*/ 243 w 556"/>
                <a:gd name="T13" fmla="*/ 171 h 693"/>
                <a:gd name="T14" fmla="*/ 255 w 556"/>
                <a:gd name="T15" fmla="*/ 156 h 693"/>
                <a:gd name="T16" fmla="*/ 279 w 556"/>
                <a:gd name="T17" fmla="*/ 144 h 693"/>
                <a:gd name="T18" fmla="*/ 327 w 556"/>
                <a:gd name="T19" fmla="*/ 137 h 693"/>
                <a:gd name="T20" fmla="*/ 385 w 556"/>
                <a:gd name="T21" fmla="*/ 146 h 693"/>
                <a:gd name="T22" fmla="*/ 440 w 556"/>
                <a:gd name="T23" fmla="*/ 169 h 693"/>
                <a:gd name="T24" fmla="*/ 462 w 556"/>
                <a:gd name="T25" fmla="*/ 138 h 693"/>
                <a:gd name="T26" fmla="*/ 485 w 556"/>
                <a:gd name="T27" fmla="*/ 67 h 693"/>
                <a:gd name="T28" fmla="*/ 464 w 556"/>
                <a:gd name="T29" fmla="*/ 30 h 693"/>
                <a:gd name="T30" fmla="*/ 376 w 556"/>
                <a:gd name="T31" fmla="*/ 5 h 693"/>
                <a:gd name="T32" fmla="*/ 315 w 556"/>
                <a:gd name="T33" fmla="*/ 0 h 693"/>
                <a:gd name="T34" fmla="*/ 203 w 556"/>
                <a:gd name="T35" fmla="*/ 14 h 693"/>
                <a:gd name="T36" fmla="*/ 138 w 556"/>
                <a:gd name="T37" fmla="*/ 41 h 693"/>
                <a:gd name="T38" fmla="*/ 87 w 556"/>
                <a:gd name="T39" fmla="*/ 83 h 693"/>
                <a:gd name="T40" fmla="*/ 60 w 556"/>
                <a:gd name="T41" fmla="*/ 129 h 693"/>
                <a:gd name="T42" fmla="*/ 46 w 556"/>
                <a:gd name="T43" fmla="*/ 182 h 693"/>
                <a:gd name="T44" fmla="*/ 48 w 556"/>
                <a:gd name="T45" fmla="*/ 243 h 693"/>
                <a:gd name="T46" fmla="*/ 64 w 556"/>
                <a:gd name="T47" fmla="*/ 290 h 693"/>
                <a:gd name="T48" fmla="*/ 93 w 556"/>
                <a:gd name="T49" fmla="*/ 328 h 693"/>
                <a:gd name="T50" fmla="*/ 147 w 556"/>
                <a:gd name="T51" fmla="*/ 369 h 693"/>
                <a:gd name="T52" fmla="*/ 199 w 556"/>
                <a:gd name="T53" fmla="*/ 391 h 693"/>
                <a:gd name="T54" fmla="*/ 305 w 556"/>
                <a:gd name="T55" fmla="*/ 427 h 693"/>
                <a:gd name="T56" fmla="*/ 330 w 556"/>
                <a:gd name="T57" fmla="*/ 439 h 693"/>
                <a:gd name="T58" fmla="*/ 346 w 556"/>
                <a:gd name="T59" fmla="*/ 457 h 693"/>
                <a:gd name="T60" fmla="*/ 353 w 556"/>
                <a:gd name="T61" fmla="*/ 476 h 693"/>
                <a:gd name="T62" fmla="*/ 352 w 556"/>
                <a:gd name="T63" fmla="*/ 500 h 693"/>
                <a:gd name="T64" fmla="*/ 337 w 556"/>
                <a:gd name="T65" fmla="*/ 524 h 693"/>
                <a:gd name="T66" fmla="*/ 315 w 556"/>
                <a:gd name="T67" fmla="*/ 536 h 693"/>
                <a:gd name="T68" fmla="*/ 237 w 556"/>
                <a:gd name="T69" fmla="*/ 547 h 693"/>
                <a:gd name="T70" fmla="*/ 180 w 556"/>
                <a:gd name="T71" fmla="*/ 543 h 693"/>
                <a:gd name="T72" fmla="*/ 94 w 556"/>
                <a:gd name="T73" fmla="*/ 521 h 693"/>
                <a:gd name="T74" fmla="*/ 58 w 556"/>
                <a:gd name="T75" fmla="*/ 548 h 693"/>
                <a:gd name="T76" fmla="*/ 24 w 556"/>
                <a:gd name="T77" fmla="*/ 613 h 693"/>
                <a:gd name="T78" fmla="*/ 24 w 556"/>
                <a:gd name="T79" fmla="*/ 655 h 693"/>
                <a:gd name="T80" fmla="*/ 108 w 556"/>
                <a:gd name="T81" fmla="*/ 678 h 693"/>
                <a:gd name="T82" fmla="*/ 189 w 556"/>
                <a:gd name="T83" fmla="*/ 691 h 693"/>
                <a:gd name="T84" fmla="*/ 287 w 556"/>
                <a:gd name="T85" fmla="*/ 692 h 693"/>
                <a:gd name="T86" fmla="*/ 381 w 556"/>
                <a:gd name="T87" fmla="*/ 678 h 693"/>
                <a:gd name="T88" fmla="*/ 478 w 556"/>
                <a:gd name="T89" fmla="*/ 633 h 693"/>
                <a:gd name="T90" fmla="*/ 511 w 556"/>
                <a:gd name="T91" fmla="*/ 603 h 693"/>
                <a:gd name="T92" fmla="*/ 536 w 556"/>
                <a:gd name="T93" fmla="*/ 566 h 693"/>
                <a:gd name="T94" fmla="*/ 549 w 556"/>
                <a:gd name="T95" fmla="*/ 535 h 693"/>
                <a:gd name="T96" fmla="*/ 556 w 556"/>
                <a:gd name="T97" fmla="*/ 477 h 693"/>
                <a:gd name="T98" fmla="*/ 548 w 556"/>
                <a:gd name="T99" fmla="*/ 416 h 693"/>
                <a:gd name="T100" fmla="*/ 525 w 556"/>
                <a:gd name="T101" fmla="*/ 36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6" h="693">
                  <a:moveTo>
                    <a:pt x="502" y="344"/>
                  </a:moveTo>
                  <a:lnTo>
                    <a:pt x="502" y="344"/>
                  </a:lnTo>
                  <a:lnTo>
                    <a:pt x="489" y="333"/>
                  </a:lnTo>
                  <a:lnTo>
                    <a:pt x="473" y="322"/>
                  </a:lnTo>
                  <a:lnTo>
                    <a:pt x="458" y="313"/>
                  </a:lnTo>
                  <a:lnTo>
                    <a:pt x="440" y="304"/>
                  </a:lnTo>
                  <a:lnTo>
                    <a:pt x="440" y="304"/>
                  </a:lnTo>
                  <a:lnTo>
                    <a:pt x="402" y="288"/>
                  </a:lnTo>
                  <a:lnTo>
                    <a:pt x="358" y="273"/>
                  </a:lnTo>
                  <a:lnTo>
                    <a:pt x="307" y="254"/>
                  </a:lnTo>
                  <a:lnTo>
                    <a:pt x="307" y="254"/>
                  </a:lnTo>
                  <a:lnTo>
                    <a:pt x="294" y="250"/>
                  </a:lnTo>
                  <a:lnTo>
                    <a:pt x="281" y="244"/>
                  </a:lnTo>
                  <a:lnTo>
                    <a:pt x="269" y="239"/>
                  </a:lnTo>
                  <a:lnTo>
                    <a:pt x="259" y="232"/>
                  </a:lnTo>
                  <a:lnTo>
                    <a:pt x="259" y="232"/>
                  </a:lnTo>
                  <a:lnTo>
                    <a:pt x="253" y="229"/>
                  </a:lnTo>
                  <a:lnTo>
                    <a:pt x="249" y="225"/>
                  </a:lnTo>
                  <a:lnTo>
                    <a:pt x="246" y="220"/>
                  </a:lnTo>
                  <a:lnTo>
                    <a:pt x="244" y="216"/>
                  </a:lnTo>
                  <a:lnTo>
                    <a:pt x="240" y="210"/>
                  </a:lnTo>
                  <a:lnTo>
                    <a:pt x="239" y="205"/>
                  </a:lnTo>
                  <a:lnTo>
                    <a:pt x="238" y="198"/>
                  </a:lnTo>
                  <a:lnTo>
                    <a:pt x="238" y="192"/>
                  </a:lnTo>
                  <a:lnTo>
                    <a:pt x="238" y="192"/>
                  </a:lnTo>
                  <a:lnTo>
                    <a:pt x="238" y="184"/>
                  </a:lnTo>
                  <a:lnTo>
                    <a:pt x="240" y="178"/>
                  </a:lnTo>
                  <a:lnTo>
                    <a:pt x="243" y="171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60" y="151"/>
                  </a:lnTo>
                  <a:lnTo>
                    <a:pt x="265" y="148"/>
                  </a:lnTo>
                  <a:lnTo>
                    <a:pt x="265" y="148"/>
                  </a:lnTo>
                  <a:lnTo>
                    <a:pt x="279" y="144"/>
                  </a:lnTo>
                  <a:lnTo>
                    <a:pt x="294" y="139"/>
                  </a:lnTo>
                  <a:lnTo>
                    <a:pt x="294" y="139"/>
                  </a:lnTo>
                  <a:lnTo>
                    <a:pt x="309" y="137"/>
                  </a:lnTo>
                  <a:lnTo>
                    <a:pt x="327" y="137"/>
                  </a:lnTo>
                  <a:lnTo>
                    <a:pt x="327" y="137"/>
                  </a:lnTo>
                  <a:lnTo>
                    <a:pt x="347" y="138"/>
                  </a:lnTo>
                  <a:lnTo>
                    <a:pt x="367" y="141"/>
                  </a:lnTo>
                  <a:lnTo>
                    <a:pt x="385" y="146"/>
                  </a:lnTo>
                  <a:lnTo>
                    <a:pt x="401" y="150"/>
                  </a:lnTo>
                  <a:lnTo>
                    <a:pt x="415" y="156"/>
                  </a:lnTo>
                  <a:lnTo>
                    <a:pt x="426" y="161"/>
                  </a:lnTo>
                  <a:lnTo>
                    <a:pt x="440" y="169"/>
                  </a:lnTo>
                  <a:lnTo>
                    <a:pt x="440" y="169"/>
                  </a:lnTo>
                  <a:lnTo>
                    <a:pt x="447" y="162"/>
                  </a:lnTo>
                  <a:lnTo>
                    <a:pt x="452" y="155"/>
                  </a:lnTo>
                  <a:lnTo>
                    <a:pt x="462" y="138"/>
                  </a:lnTo>
                  <a:lnTo>
                    <a:pt x="470" y="121"/>
                  </a:lnTo>
                  <a:lnTo>
                    <a:pt x="476" y="102"/>
                  </a:lnTo>
                  <a:lnTo>
                    <a:pt x="482" y="85"/>
                  </a:lnTo>
                  <a:lnTo>
                    <a:pt x="485" y="67"/>
                  </a:lnTo>
                  <a:lnTo>
                    <a:pt x="487" y="52"/>
                  </a:lnTo>
                  <a:lnTo>
                    <a:pt x="487" y="40"/>
                  </a:lnTo>
                  <a:lnTo>
                    <a:pt x="487" y="40"/>
                  </a:lnTo>
                  <a:lnTo>
                    <a:pt x="464" y="30"/>
                  </a:lnTo>
                  <a:lnTo>
                    <a:pt x="447" y="24"/>
                  </a:lnTo>
                  <a:lnTo>
                    <a:pt x="426" y="17"/>
                  </a:lnTo>
                  <a:lnTo>
                    <a:pt x="402" y="11"/>
                  </a:lnTo>
                  <a:lnTo>
                    <a:pt x="376" y="5"/>
                  </a:lnTo>
                  <a:lnTo>
                    <a:pt x="346" y="1"/>
                  </a:lnTo>
                  <a:lnTo>
                    <a:pt x="331" y="1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284" y="1"/>
                  </a:lnTo>
                  <a:lnTo>
                    <a:pt x="256" y="3"/>
                  </a:lnTo>
                  <a:lnTo>
                    <a:pt x="229" y="7"/>
                  </a:lnTo>
                  <a:lnTo>
                    <a:pt x="203" y="14"/>
                  </a:lnTo>
                  <a:lnTo>
                    <a:pt x="203" y="14"/>
                  </a:lnTo>
                  <a:lnTo>
                    <a:pt x="179" y="21"/>
                  </a:lnTo>
                  <a:lnTo>
                    <a:pt x="157" y="30"/>
                  </a:lnTo>
                  <a:lnTo>
                    <a:pt x="138" y="41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03" y="67"/>
                  </a:lnTo>
                  <a:lnTo>
                    <a:pt x="87" y="83"/>
                  </a:lnTo>
                  <a:lnTo>
                    <a:pt x="75" y="100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60" y="129"/>
                  </a:lnTo>
                  <a:lnTo>
                    <a:pt x="56" y="138"/>
                  </a:lnTo>
                  <a:lnTo>
                    <a:pt x="52" y="148"/>
                  </a:lnTo>
                  <a:lnTo>
                    <a:pt x="50" y="159"/>
                  </a:lnTo>
                  <a:lnTo>
                    <a:pt x="46" y="182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6" y="226"/>
                  </a:lnTo>
                  <a:lnTo>
                    <a:pt x="48" y="243"/>
                  </a:lnTo>
                  <a:lnTo>
                    <a:pt x="52" y="261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64" y="290"/>
                  </a:lnTo>
                  <a:lnTo>
                    <a:pt x="72" y="304"/>
                  </a:lnTo>
                  <a:lnTo>
                    <a:pt x="82" y="316"/>
                  </a:lnTo>
                  <a:lnTo>
                    <a:pt x="93" y="328"/>
                  </a:lnTo>
                  <a:lnTo>
                    <a:pt x="93" y="328"/>
                  </a:lnTo>
                  <a:lnTo>
                    <a:pt x="105" y="339"/>
                  </a:lnTo>
                  <a:lnTo>
                    <a:pt x="118" y="350"/>
                  </a:lnTo>
                  <a:lnTo>
                    <a:pt x="132" y="359"/>
                  </a:lnTo>
                  <a:lnTo>
                    <a:pt x="147" y="369"/>
                  </a:lnTo>
                  <a:lnTo>
                    <a:pt x="147" y="369"/>
                  </a:lnTo>
                  <a:lnTo>
                    <a:pt x="163" y="377"/>
                  </a:lnTo>
                  <a:lnTo>
                    <a:pt x="180" y="384"/>
                  </a:lnTo>
                  <a:lnTo>
                    <a:pt x="199" y="391"/>
                  </a:lnTo>
                  <a:lnTo>
                    <a:pt x="217" y="397"/>
                  </a:lnTo>
                  <a:lnTo>
                    <a:pt x="278" y="417"/>
                  </a:lnTo>
                  <a:lnTo>
                    <a:pt x="278" y="417"/>
                  </a:lnTo>
                  <a:lnTo>
                    <a:pt x="305" y="427"/>
                  </a:lnTo>
                  <a:lnTo>
                    <a:pt x="305" y="427"/>
                  </a:lnTo>
                  <a:lnTo>
                    <a:pt x="318" y="432"/>
                  </a:lnTo>
                  <a:lnTo>
                    <a:pt x="330" y="439"/>
                  </a:lnTo>
                  <a:lnTo>
                    <a:pt x="330" y="439"/>
                  </a:lnTo>
                  <a:lnTo>
                    <a:pt x="334" y="443"/>
                  </a:lnTo>
                  <a:lnTo>
                    <a:pt x="340" y="448"/>
                  </a:lnTo>
                  <a:lnTo>
                    <a:pt x="343" y="452"/>
                  </a:lnTo>
                  <a:lnTo>
                    <a:pt x="346" y="457"/>
                  </a:lnTo>
                  <a:lnTo>
                    <a:pt x="346" y="457"/>
                  </a:lnTo>
                  <a:lnTo>
                    <a:pt x="350" y="463"/>
                  </a:lnTo>
                  <a:lnTo>
                    <a:pt x="352" y="469"/>
                  </a:lnTo>
                  <a:lnTo>
                    <a:pt x="353" y="476"/>
                  </a:lnTo>
                  <a:lnTo>
                    <a:pt x="353" y="484"/>
                  </a:lnTo>
                  <a:lnTo>
                    <a:pt x="353" y="484"/>
                  </a:lnTo>
                  <a:lnTo>
                    <a:pt x="353" y="491"/>
                  </a:lnTo>
                  <a:lnTo>
                    <a:pt x="352" y="500"/>
                  </a:lnTo>
                  <a:lnTo>
                    <a:pt x="349" y="507"/>
                  </a:lnTo>
                  <a:lnTo>
                    <a:pt x="345" y="513"/>
                  </a:lnTo>
                  <a:lnTo>
                    <a:pt x="341" y="520"/>
                  </a:lnTo>
                  <a:lnTo>
                    <a:pt x="337" y="524"/>
                  </a:lnTo>
                  <a:lnTo>
                    <a:pt x="330" y="530"/>
                  </a:lnTo>
                  <a:lnTo>
                    <a:pt x="322" y="533"/>
                  </a:lnTo>
                  <a:lnTo>
                    <a:pt x="322" y="533"/>
                  </a:lnTo>
                  <a:lnTo>
                    <a:pt x="315" y="536"/>
                  </a:lnTo>
                  <a:lnTo>
                    <a:pt x="306" y="539"/>
                  </a:lnTo>
                  <a:lnTo>
                    <a:pt x="286" y="544"/>
                  </a:lnTo>
                  <a:lnTo>
                    <a:pt x="263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18" y="547"/>
                  </a:lnTo>
                  <a:lnTo>
                    <a:pt x="200" y="545"/>
                  </a:lnTo>
                  <a:lnTo>
                    <a:pt x="180" y="543"/>
                  </a:lnTo>
                  <a:lnTo>
                    <a:pt x="159" y="538"/>
                  </a:lnTo>
                  <a:lnTo>
                    <a:pt x="139" y="534"/>
                  </a:lnTo>
                  <a:lnTo>
                    <a:pt x="117" y="527"/>
                  </a:lnTo>
                  <a:lnTo>
                    <a:pt x="94" y="521"/>
                  </a:lnTo>
                  <a:lnTo>
                    <a:pt x="70" y="512"/>
                  </a:lnTo>
                  <a:lnTo>
                    <a:pt x="70" y="512"/>
                  </a:lnTo>
                  <a:lnTo>
                    <a:pt x="64" y="531"/>
                  </a:lnTo>
                  <a:lnTo>
                    <a:pt x="58" y="548"/>
                  </a:lnTo>
                  <a:lnTo>
                    <a:pt x="50" y="565"/>
                  </a:lnTo>
                  <a:lnTo>
                    <a:pt x="42" y="581"/>
                  </a:lnTo>
                  <a:lnTo>
                    <a:pt x="34" y="597"/>
                  </a:lnTo>
                  <a:lnTo>
                    <a:pt x="24" y="613"/>
                  </a:lnTo>
                  <a:lnTo>
                    <a:pt x="14" y="627"/>
                  </a:lnTo>
                  <a:lnTo>
                    <a:pt x="3" y="641"/>
                  </a:lnTo>
                  <a:lnTo>
                    <a:pt x="0" y="644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52" y="664"/>
                  </a:lnTo>
                  <a:lnTo>
                    <a:pt x="81" y="672"/>
                  </a:lnTo>
                  <a:lnTo>
                    <a:pt x="108" y="678"/>
                  </a:lnTo>
                  <a:lnTo>
                    <a:pt x="134" y="684"/>
                  </a:lnTo>
                  <a:lnTo>
                    <a:pt x="134" y="684"/>
                  </a:lnTo>
                  <a:lnTo>
                    <a:pt x="161" y="688"/>
                  </a:lnTo>
                  <a:lnTo>
                    <a:pt x="189" y="691"/>
                  </a:lnTo>
                  <a:lnTo>
                    <a:pt x="220" y="692"/>
                  </a:lnTo>
                  <a:lnTo>
                    <a:pt x="252" y="693"/>
                  </a:lnTo>
                  <a:lnTo>
                    <a:pt x="252" y="693"/>
                  </a:lnTo>
                  <a:lnTo>
                    <a:pt x="287" y="692"/>
                  </a:lnTo>
                  <a:lnTo>
                    <a:pt x="321" y="689"/>
                  </a:lnTo>
                  <a:lnTo>
                    <a:pt x="353" y="685"/>
                  </a:lnTo>
                  <a:lnTo>
                    <a:pt x="381" y="678"/>
                  </a:lnTo>
                  <a:lnTo>
                    <a:pt x="381" y="678"/>
                  </a:lnTo>
                  <a:lnTo>
                    <a:pt x="409" y="669"/>
                  </a:lnTo>
                  <a:lnTo>
                    <a:pt x="434" y="660"/>
                  </a:lnTo>
                  <a:lnTo>
                    <a:pt x="457" y="648"/>
                  </a:lnTo>
                  <a:lnTo>
                    <a:pt x="478" y="633"/>
                  </a:lnTo>
                  <a:lnTo>
                    <a:pt x="478" y="633"/>
                  </a:lnTo>
                  <a:lnTo>
                    <a:pt x="495" y="619"/>
                  </a:lnTo>
                  <a:lnTo>
                    <a:pt x="504" y="610"/>
                  </a:lnTo>
                  <a:lnTo>
                    <a:pt x="511" y="603"/>
                  </a:lnTo>
                  <a:lnTo>
                    <a:pt x="518" y="594"/>
                  </a:lnTo>
                  <a:lnTo>
                    <a:pt x="525" y="585"/>
                  </a:lnTo>
                  <a:lnTo>
                    <a:pt x="531" y="575"/>
                  </a:lnTo>
                  <a:lnTo>
                    <a:pt x="536" y="566"/>
                  </a:lnTo>
                  <a:lnTo>
                    <a:pt x="536" y="566"/>
                  </a:lnTo>
                  <a:lnTo>
                    <a:pt x="541" y="556"/>
                  </a:lnTo>
                  <a:lnTo>
                    <a:pt x="544" y="545"/>
                  </a:lnTo>
                  <a:lnTo>
                    <a:pt x="549" y="535"/>
                  </a:lnTo>
                  <a:lnTo>
                    <a:pt x="551" y="524"/>
                  </a:lnTo>
                  <a:lnTo>
                    <a:pt x="553" y="512"/>
                  </a:lnTo>
                  <a:lnTo>
                    <a:pt x="554" y="501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5" y="454"/>
                  </a:lnTo>
                  <a:lnTo>
                    <a:pt x="552" y="434"/>
                  </a:lnTo>
                  <a:lnTo>
                    <a:pt x="548" y="416"/>
                  </a:lnTo>
                  <a:lnTo>
                    <a:pt x="542" y="398"/>
                  </a:lnTo>
                  <a:lnTo>
                    <a:pt x="542" y="398"/>
                  </a:lnTo>
                  <a:lnTo>
                    <a:pt x="534" y="383"/>
                  </a:lnTo>
                  <a:lnTo>
                    <a:pt x="525" y="369"/>
                  </a:lnTo>
                  <a:lnTo>
                    <a:pt x="515" y="356"/>
                  </a:lnTo>
                  <a:lnTo>
                    <a:pt x="502" y="344"/>
                  </a:lnTo>
                  <a:lnTo>
                    <a:pt x="502" y="344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0" name="Freeform 21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1" name="Freeform 22"/>
            <p:cNvSpPr>
              <a:spLocks/>
            </p:cNvSpPr>
            <p:nvPr userDrawn="1"/>
          </p:nvSpPr>
          <p:spPr bwMode="auto">
            <a:xfrm>
              <a:off x="7859713" y="6054860"/>
              <a:ext cx="55563" cy="55562"/>
            </a:xfrm>
            <a:custGeom>
              <a:avLst/>
              <a:gdLst>
                <a:gd name="T0" fmla="*/ 88 w 176"/>
                <a:gd name="T1" fmla="*/ 0 h 175"/>
                <a:gd name="T2" fmla="*/ 106 w 176"/>
                <a:gd name="T3" fmla="*/ 1 h 175"/>
                <a:gd name="T4" fmla="*/ 122 w 176"/>
                <a:gd name="T5" fmla="*/ 7 h 175"/>
                <a:gd name="T6" fmla="*/ 137 w 176"/>
                <a:gd name="T7" fmla="*/ 14 h 175"/>
                <a:gd name="T8" fmla="*/ 150 w 176"/>
                <a:gd name="T9" fmla="*/ 25 h 175"/>
                <a:gd name="T10" fmla="*/ 160 w 176"/>
                <a:gd name="T11" fmla="*/ 38 h 175"/>
                <a:gd name="T12" fmla="*/ 169 w 176"/>
                <a:gd name="T13" fmla="*/ 54 h 175"/>
                <a:gd name="T14" fmla="*/ 173 w 176"/>
                <a:gd name="T15" fmla="*/ 70 h 175"/>
                <a:gd name="T16" fmla="*/ 176 w 176"/>
                <a:gd name="T17" fmla="*/ 87 h 175"/>
                <a:gd name="T18" fmla="*/ 176 w 176"/>
                <a:gd name="T19" fmla="*/ 96 h 175"/>
                <a:gd name="T20" fmla="*/ 172 w 176"/>
                <a:gd name="T21" fmla="*/ 114 h 175"/>
                <a:gd name="T22" fmla="*/ 165 w 176"/>
                <a:gd name="T23" fmla="*/ 129 h 175"/>
                <a:gd name="T24" fmla="*/ 156 w 176"/>
                <a:gd name="T25" fmla="*/ 143 h 175"/>
                <a:gd name="T26" fmla="*/ 144 w 176"/>
                <a:gd name="T27" fmla="*/ 155 h 175"/>
                <a:gd name="T28" fmla="*/ 130 w 176"/>
                <a:gd name="T29" fmla="*/ 165 h 175"/>
                <a:gd name="T30" fmla="*/ 114 w 176"/>
                <a:gd name="T31" fmla="*/ 172 h 175"/>
                <a:gd name="T32" fmla="*/ 97 w 176"/>
                <a:gd name="T33" fmla="*/ 175 h 175"/>
                <a:gd name="T34" fmla="*/ 88 w 176"/>
                <a:gd name="T35" fmla="*/ 175 h 175"/>
                <a:gd name="T36" fmla="*/ 71 w 176"/>
                <a:gd name="T37" fmla="*/ 174 h 175"/>
                <a:gd name="T38" fmla="*/ 54 w 176"/>
                <a:gd name="T39" fmla="*/ 168 h 175"/>
                <a:gd name="T40" fmla="*/ 39 w 176"/>
                <a:gd name="T41" fmla="*/ 161 h 175"/>
                <a:gd name="T42" fmla="*/ 26 w 176"/>
                <a:gd name="T43" fmla="*/ 150 h 175"/>
                <a:gd name="T44" fmla="*/ 15 w 176"/>
                <a:gd name="T45" fmla="*/ 137 h 175"/>
                <a:gd name="T46" fmla="*/ 7 w 176"/>
                <a:gd name="T47" fmla="*/ 121 h 175"/>
                <a:gd name="T48" fmla="*/ 2 w 176"/>
                <a:gd name="T49" fmla="*/ 105 h 175"/>
                <a:gd name="T50" fmla="*/ 0 w 176"/>
                <a:gd name="T51" fmla="*/ 87 h 175"/>
                <a:gd name="T52" fmla="*/ 1 w 176"/>
                <a:gd name="T53" fmla="*/ 79 h 175"/>
                <a:gd name="T54" fmla="*/ 4 w 176"/>
                <a:gd name="T55" fmla="*/ 61 h 175"/>
                <a:gd name="T56" fmla="*/ 10 w 176"/>
                <a:gd name="T57" fmla="*/ 46 h 175"/>
                <a:gd name="T58" fmla="*/ 20 w 176"/>
                <a:gd name="T59" fmla="*/ 32 h 175"/>
                <a:gd name="T60" fmla="*/ 32 w 176"/>
                <a:gd name="T61" fmla="*/ 20 h 175"/>
                <a:gd name="T62" fmla="*/ 45 w 176"/>
                <a:gd name="T63" fmla="*/ 10 h 175"/>
                <a:gd name="T64" fmla="*/ 62 w 176"/>
                <a:gd name="T65" fmla="*/ 3 h 175"/>
                <a:gd name="T66" fmla="*/ 79 w 176"/>
                <a:gd name="T6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75">
                  <a:moveTo>
                    <a:pt x="88" y="0"/>
                  </a:move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14" y="3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4" y="20"/>
                  </a:lnTo>
                  <a:lnTo>
                    <a:pt x="150" y="25"/>
                  </a:lnTo>
                  <a:lnTo>
                    <a:pt x="156" y="32"/>
                  </a:lnTo>
                  <a:lnTo>
                    <a:pt x="160" y="38"/>
                  </a:lnTo>
                  <a:lnTo>
                    <a:pt x="165" y="46"/>
                  </a:lnTo>
                  <a:lnTo>
                    <a:pt x="169" y="54"/>
                  </a:lnTo>
                  <a:lnTo>
                    <a:pt x="172" y="61"/>
                  </a:lnTo>
                  <a:lnTo>
                    <a:pt x="173" y="70"/>
                  </a:lnTo>
                  <a:lnTo>
                    <a:pt x="176" y="79"/>
                  </a:lnTo>
                  <a:lnTo>
                    <a:pt x="176" y="87"/>
                  </a:lnTo>
                  <a:lnTo>
                    <a:pt x="176" y="87"/>
                  </a:lnTo>
                  <a:lnTo>
                    <a:pt x="176" y="96"/>
                  </a:lnTo>
                  <a:lnTo>
                    <a:pt x="173" y="105"/>
                  </a:lnTo>
                  <a:lnTo>
                    <a:pt x="172" y="114"/>
                  </a:lnTo>
                  <a:lnTo>
                    <a:pt x="169" y="121"/>
                  </a:lnTo>
                  <a:lnTo>
                    <a:pt x="165" y="129"/>
                  </a:lnTo>
                  <a:lnTo>
                    <a:pt x="160" y="137"/>
                  </a:lnTo>
                  <a:lnTo>
                    <a:pt x="156" y="143"/>
                  </a:lnTo>
                  <a:lnTo>
                    <a:pt x="150" y="150"/>
                  </a:lnTo>
                  <a:lnTo>
                    <a:pt x="144" y="155"/>
                  </a:lnTo>
                  <a:lnTo>
                    <a:pt x="137" y="161"/>
                  </a:lnTo>
                  <a:lnTo>
                    <a:pt x="130" y="165"/>
                  </a:lnTo>
                  <a:lnTo>
                    <a:pt x="122" y="168"/>
                  </a:lnTo>
                  <a:lnTo>
                    <a:pt x="114" y="172"/>
                  </a:lnTo>
                  <a:lnTo>
                    <a:pt x="106" y="174"/>
                  </a:lnTo>
                  <a:lnTo>
                    <a:pt x="97" y="175"/>
                  </a:lnTo>
                  <a:lnTo>
                    <a:pt x="88" y="175"/>
                  </a:lnTo>
                  <a:lnTo>
                    <a:pt x="88" y="175"/>
                  </a:lnTo>
                  <a:lnTo>
                    <a:pt x="79" y="175"/>
                  </a:lnTo>
                  <a:lnTo>
                    <a:pt x="71" y="174"/>
                  </a:lnTo>
                  <a:lnTo>
                    <a:pt x="62" y="172"/>
                  </a:lnTo>
                  <a:lnTo>
                    <a:pt x="54" y="168"/>
                  </a:lnTo>
                  <a:lnTo>
                    <a:pt x="45" y="165"/>
                  </a:lnTo>
                  <a:lnTo>
                    <a:pt x="39" y="161"/>
                  </a:lnTo>
                  <a:lnTo>
                    <a:pt x="32" y="155"/>
                  </a:lnTo>
                  <a:lnTo>
                    <a:pt x="26" y="150"/>
                  </a:lnTo>
                  <a:lnTo>
                    <a:pt x="20" y="143"/>
                  </a:lnTo>
                  <a:lnTo>
                    <a:pt x="15" y="137"/>
                  </a:lnTo>
                  <a:lnTo>
                    <a:pt x="10" y="129"/>
                  </a:lnTo>
                  <a:lnTo>
                    <a:pt x="7" y="121"/>
                  </a:lnTo>
                  <a:lnTo>
                    <a:pt x="4" y="114"/>
                  </a:lnTo>
                  <a:lnTo>
                    <a:pt x="2" y="105"/>
                  </a:lnTo>
                  <a:lnTo>
                    <a:pt x="1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79"/>
                  </a:lnTo>
                  <a:lnTo>
                    <a:pt x="2" y="70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10" y="46"/>
                  </a:lnTo>
                  <a:lnTo>
                    <a:pt x="15" y="38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32" y="20"/>
                  </a:lnTo>
                  <a:lnTo>
                    <a:pt x="39" y="14"/>
                  </a:lnTo>
                  <a:lnTo>
                    <a:pt x="45" y="10"/>
                  </a:lnTo>
                  <a:lnTo>
                    <a:pt x="54" y="7"/>
                  </a:lnTo>
                  <a:lnTo>
                    <a:pt x="62" y="3"/>
                  </a:lnTo>
                  <a:lnTo>
                    <a:pt x="71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2" name="Freeform 23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3" name="Freeform 24"/>
            <p:cNvSpPr>
              <a:spLocks/>
            </p:cNvSpPr>
            <p:nvPr userDrawn="1"/>
          </p:nvSpPr>
          <p:spPr bwMode="auto">
            <a:xfrm>
              <a:off x="7715250" y="6192972"/>
              <a:ext cx="57150" cy="44450"/>
            </a:xfrm>
            <a:custGeom>
              <a:avLst/>
              <a:gdLst>
                <a:gd name="T0" fmla="*/ 88 w 176"/>
                <a:gd name="T1" fmla="*/ 0 h 138"/>
                <a:gd name="T2" fmla="*/ 88 w 176"/>
                <a:gd name="T3" fmla="*/ 0 h 138"/>
                <a:gd name="T4" fmla="*/ 88 w 176"/>
                <a:gd name="T5" fmla="*/ 0 h 138"/>
                <a:gd name="T6" fmla="*/ 97 w 176"/>
                <a:gd name="T7" fmla="*/ 0 h 138"/>
                <a:gd name="T8" fmla="*/ 106 w 176"/>
                <a:gd name="T9" fmla="*/ 1 h 138"/>
                <a:gd name="T10" fmla="*/ 123 w 176"/>
                <a:gd name="T11" fmla="*/ 4 h 138"/>
                <a:gd name="T12" fmla="*/ 137 w 176"/>
                <a:gd name="T13" fmla="*/ 11 h 138"/>
                <a:gd name="T14" fmla="*/ 150 w 176"/>
                <a:gd name="T15" fmla="*/ 19 h 138"/>
                <a:gd name="T16" fmla="*/ 155 w 176"/>
                <a:gd name="T17" fmla="*/ 23 h 138"/>
                <a:gd name="T18" fmla="*/ 161 w 176"/>
                <a:gd name="T19" fmla="*/ 27 h 138"/>
                <a:gd name="T20" fmla="*/ 165 w 176"/>
                <a:gd name="T21" fmla="*/ 33 h 138"/>
                <a:gd name="T22" fmla="*/ 168 w 176"/>
                <a:gd name="T23" fmla="*/ 38 h 138"/>
                <a:gd name="T24" fmla="*/ 172 w 176"/>
                <a:gd name="T25" fmla="*/ 44 h 138"/>
                <a:gd name="T26" fmla="*/ 174 w 176"/>
                <a:gd name="T27" fmla="*/ 50 h 138"/>
                <a:gd name="T28" fmla="*/ 175 w 176"/>
                <a:gd name="T29" fmla="*/ 57 h 138"/>
                <a:gd name="T30" fmla="*/ 176 w 176"/>
                <a:gd name="T31" fmla="*/ 62 h 138"/>
                <a:gd name="T32" fmla="*/ 176 w 176"/>
                <a:gd name="T33" fmla="*/ 130 h 138"/>
                <a:gd name="T34" fmla="*/ 176 w 176"/>
                <a:gd name="T35" fmla="*/ 130 h 138"/>
                <a:gd name="T36" fmla="*/ 154 w 176"/>
                <a:gd name="T37" fmla="*/ 127 h 138"/>
                <a:gd name="T38" fmla="*/ 131 w 176"/>
                <a:gd name="T39" fmla="*/ 126 h 138"/>
                <a:gd name="T40" fmla="*/ 109 w 176"/>
                <a:gd name="T41" fmla="*/ 125 h 138"/>
                <a:gd name="T42" fmla="*/ 86 w 176"/>
                <a:gd name="T43" fmla="*/ 126 h 138"/>
                <a:gd name="T44" fmla="*/ 65 w 176"/>
                <a:gd name="T45" fmla="*/ 127 h 138"/>
                <a:gd name="T46" fmla="*/ 43 w 176"/>
                <a:gd name="T47" fmla="*/ 130 h 138"/>
                <a:gd name="T48" fmla="*/ 21 w 176"/>
                <a:gd name="T49" fmla="*/ 133 h 138"/>
                <a:gd name="T50" fmla="*/ 0 w 176"/>
                <a:gd name="T51" fmla="*/ 138 h 138"/>
                <a:gd name="T52" fmla="*/ 0 w 176"/>
                <a:gd name="T53" fmla="*/ 62 h 138"/>
                <a:gd name="T54" fmla="*/ 0 w 176"/>
                <a:gd name="T55" fmla="*/ 62 h 138"/>
                <a:gd name="T56" fmla="*/ 0 w 176"/>
                <a:gd name="T57" fmla="*/ 57 h 138"/>
                <a:gd name="T58" fmla="*/ 2 w 176"/>
                <a:gd name="T59" fmla="*/ 50 h 138"/>
                <a:gd name="T60" fmla="*/ 4 w 176"/>
                <a:gd name="T61" fmla="*/ 44 h 138"/>
                <a:gd name="T62" fmla="*/ 7 w 176"/>
                <a:gd name="T63" fmla="*/ 38 h 138"/>
                <a:gd name="T64" fmla="*/ 11 w 176"/>
                <a:gd name="T65" fmla="*/ 33 h 138"/>
                <a:gd name="T66" fmla="*/ 15 w 176"/>
                <a:gd name="T67" fmla="*/ 27 h 138"/>
                <a:gd name="T68" fmla="*/ 20 w 176"/>
                <a:gd name="T69" fmla="*/ 23 h 138"/>
                <a:gd name="T70" fmla="*/ 26 w 176"/>
                <a:gd name="T71" fmla="*/ 19 h 138"/>
                <a:gd name="T72" fmla="*/ 39 w 176"/>
                <a:gd name="T73" fmla="*/ 11 h 138"/>
                <a:gd name="T74" fmla="*/ 54 w 176"/>
                <a:gd name="T75" fmla="*/ 4 h 138"/>
                <a:gd name="T76" fmla="*/ 70 w 176"/>
                <a:gd name="T77" fmla="*/ 1 h 138"/>
                <a:gd name="T78" fmla="*/ 79 w 176"/>
                <a:gd name="T79" fmla="*/ 0 h 138"/>
                <a:gd name="T80" fmla="*/ 88 w 176"/>
                <a:gd name="T8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6" h="138">
                  <a:moveTo>
                    <a:pt x="88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7" y="0"/>
                  </a:lnTo>
                  <a:lnTo>
                    <a:pt x="106" y="1"/>
                  </a:lnTo>
                  <a:lnTo>
                    <a:pt x="123" y="4"/>
                  </a:lnTo>
                  <a:lnTo>
                    <a:pt x="137" y="11"/>
                  </a:lnTo>
                  <a:lnTo>
                    <a:pt x="150" y="19"/>
                  </a:lnTo>
                  <a:lnTo>
                    <a:pt x="155" y="23"/>
                  </a:lnTo>
                  <a:lnTo>
                    <a:pt x="161" y="27"/>
                  </a:lnTo>
                  <a:lnTo>
                    <a:pt x="165" y="33"/>
                  </a:lnTo>
                  <a:lnTo>
                    <a:pt x="168" y="38"/>
                  </a:lnTo>
                  <a:lnTo>
                    <a:pt x="172" y="44"/>
                  </a:lnTo>
                  <a:lnTo>
                    <a:pt x="174" y="50"/>
                  </a:lnTo>
                  <a:lnTo>
                    <a:pt x="175" y="57"/>
                  </a:lnTo>
                  <a:lnTo>
                    <a:pt x="176" y="62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54" y="127"/>
                  </a:lnTo>
                  <a:lnTo>
                    <a:pt x="131" y="126"/>
                  </a:lnTo>
                  <a:lnTo>
                    <a:pt x="109" y="125"/>
                  </a:lnTo>
                  <a:lnTo>
                    <a:pt x="86" y="126"/>
                  </a:lnTo>
                  <a:lnTo>
                    <a:pt x="65" y="127"/>
                  </a:lnTo>
                  <a:lnTo>
                    <a:pt x="43" y="130"/>
                  </a:lnTo>
                  <a:lnTo>
                    <a:pt x="21" y="133"/>
                  </a:lnTo>
                  <a:lnTo>
                    <a:pt x="0" y="138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2" y="50"/>
                  </a:lnTo>
                  <a:lnTo>
                    <a:pt x="4" y="44"/>
                  </a:lnTo>
                  <a:lnTo>
                    <a:pt x="7" y="38"/>
                  </a:lnTo>
                  <a:lnTo>
                    <a:pt x="11" y="33"/>
                  </a:lnTo>
                  <a:lnTo>
                    <a:pt x="15" y="27"/>
                  </a:lnTo>
                  <a:lnTo>
                    <a:pt x="20" y="23"/>
                  </a:lnTo>
                  <a:lnTo>
                    <a:pt x="26" y="19"/>
                  </a:lnTo>
                  <a:lnTo>
                    <a:pt x="39" y="11"/>
                  </a:lnTo>
                  <a:lnTo>
                    <a:pt x="54" y="4"/>
                  </a:lnTo>
                  <a:lnTo>
                    <a:pt x="70" y="1"/>
                  </a:lnTo>
                  <a:lnTo>
                    <a:pt x="79" y="0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4" name="Freeform 25"/>
            <p:cNvSpPr>
              <a:spLocks/>
            </p:cNvSpPr>
            <p:nvPr userDrawn="1"/>
          </p:nvSpPr>
          <p:spPr bwMode="auto">
            <a:xfrm>
              <a:off x="7716838" y="6121535"/>
              <a:ext cx="55563" cy="55562"/>
            </a:xfrm>
            <a:custGeom>
              <a:avLst/>
              <a:gdLst>
                <a:gd name="T0" fmla="*/ 88 w 175"/>
                <a:gd name="T1" fmla="*/ 0 h 176"/>
                <a:gd name="T2" fmla="*/ 105 w 175"/>
                <a:gd name="T3" fmla="*/ 2 h 176"/>
                <a:gd name="T4" fmla="*/ 122 w 175"/>
                <a:gd name="T5" fmla="*/ 6 h 176"/>
                <a:gd name="T6" fmla="*/ 137 w 175"/>
                <a:gd name="T7" fmla="*/ 15 h 176"/>
                <a:gd name="T8" fmla="*/ 150 w 175"/>
                <a:gd name="T9" fmla="*/ 25 h 176"/>
                <a:gd name="T10" fmla="*/ 161 w 175"/>
                <a:gd name="T11" fmla="*/ 38 h 176"/>
                <a:gd name="T12" fmla="*/ 169 w 175"/>
                <a:gd name="T13" fmla="*/ 53 h 176"/>
                <a:gd name="T14" fmla="*/ 174 w 175"/>
                <a:gd name="T15" fmla="*/ 70 h 176"/>
                <a:gd name="T16" fmla="*/ 175 w 175"/>
                <a:gd name="T17" fmla="*/ 87 h 176"/>
                <a:gd name="T18" fmla="*/ 175 w 175"/>
                <a:gd name="T19" fmla="*/ 96 h 176"/>
                <a:gd name="T20" fmla="*/ 172 w 175"/>
                <a:gd name="T21" fmla="*/ 113 h 176"/>
                <a:gd name="T22" fmla="*/ 165 w 175"/>
                <a:gd name="T23" fmla="*/ 130 h 176"/>
                <a:gd name="T24" fmla="*/ 155 w 175"/>
                <a:gd name="T25" fmla="*/ 143 h 176"/>
                <a:gd name="T26" fmla="*/ 143 w 175"/>
                <a:gd name="T27" fmla="*/ 155 h 176"/>
                <a:gd name="T28" fmla="*/ 129 w 175"/>
                <a:gd name="T29" fmla="*/ 165 h 176"/>
                <a:gd name="T30" fmla="*/ 114 w 175"/>
                <a:gd name="T31" fmla="*/ 171 h 176"/>
                <a:gd name="T32" fmla="*/ 96 w 175"/>
                <a:gd name="T33" fmla="*/ 175 h 176"/>
                <a:gd name="T34" fmla="*/ 88 w 175"/>
                <a:gd name="T35" fmla="*/ 176 h 176"/>
                <a:gd name="T36" fmla="*/ 70 w 175"/>
                <a:gd name="T37" fmla="*/ 173 h 176"/>
                <a:gd name="T38" fmla="*/ 54 w 175"/>
                <a:gd name="T39" fmla="*/ 168 h 176"/>
                <a:gd name="T40" fmla="*/ 38 w 175"/>
                <a:gd name="T41" fmla="*/ 160 h 176"/>
                <a:gd name="T42" fmla="*/ 25 w 175"/>
                <a:gd name="T43" fmla="*/ 149 h 176"/>
                <a:gd name="T44" fmla="*/ 14 w 175"/>
                <a:gd name="T45" fmla="*/ 136 h 176"/>
                <a:gd name="T46" fmla="*/ 7 w 175"/>
                <a:gd name="T47" fmla="*/ 122 h 176"/>
                <a:gd name="T48" fmla="*/ 1 w 175"/>
                <a:gd name="T49" fmla="*/ 105 h 176"/>
                <a:gd name="T50" fmla="*/ 0 w 175"/>
                <a:gd name="T51" fmla="*/ 87 h 176"/>
                <a:gd name="T52" fmla="*/ 0 w 175"/>
                <a:gd name="T53" fmla="*/ 78 h 176"/>
                <a:gd name="T54" fmla="*/ 3 w 175"/>
                <a:gd name="T55" fmla="*/ 61 h 176"/>
                <a:gd name="T56" fmla="*/ 10 w 175"/>
                <a:gd name="T57" fmla="*/ 46 h 176"/>
                <a:gd name="T58" fmla="*/ 20 w 175"/>
                <a:gd name="T59" fmla="*/ 31 h 176"/>
                <a:gd name="T60" fmla="*/ 32 w 175"/>
                <a:gd name="T61" fmla="*/ 19 h 176"/>
                <a:gd name="T62" fmla="*/ 46 w 175"/>
                <a:gd name="T63" fmla="*/ 11 h 176"/>
                <a:gd name="T64" fmla="*/ 61 w 175"/>
                <a:gd name="T65" fmla="*/ 3 h 176"/>
                <a:gd name="T66" fmla="*/ 79 w 175"/>
                <a:gd name="T67" fmla="*/ 0 h 176"/>
                <a:gd name="T68" fmla="*/ 88 w 175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76">
                  <a:moveTo>
                    <a:pt x="88" y="0"/>
                  </a:moveTo>
                  <a:lnTo>
                    <a:pt x="88" y="0"/>
                  </a:lnTo>
                  <a:lnTo>
                    <a:pt x="96" y="0"/>
                  </a:lnTo>
                  <a:lnTo>
                    <a:pt x="105" y="2"/>
                  </a:lnTo>
                  <a:lnTo>
                    <a:pt x="114" y="3"/>
                  </a:lnTo>
                  <a:lnTo>
                    <a:pt x="122" y="6"/>
                  </a:lnTo>
                  <a:lnTo>
                    <a:pt x="129" y="11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0" y="25"/>
                  </a:lnTo>
                  <a:lnTo>
                    <a:pt x="155" y="31"/>
                  </a:lnTo>
                  <a:lnTo>
                    <a:pt x="161" y="38"/>
                  </a:lnTo>
                  <a:lnTo>
                    <a:pt x="165" y="46"/>
                  </a:lnTo>
                  <a:lnTo>
                    <a:pt x="169" y="53"/>
                  </a:lnTo>
                  <a:lnTo>
                    <a:pt x="172" y="61"/>
                  </a:lnTo>
                  <a:lnTo>
                    <a:pt x="174" y="70"/>
                  </a:lnTo>
                  <a:lnTo>
                    <a:pt x="175" y="78"/>
                  </a:lnTo>
                  <a:lnTo>
                    <a:pt x="175" y="87"/>
                  </a:lnTo>
                  <a:lnTo>
                    <a:pt x="175" y="87"/>
                  </a:lnTo>
                  <a:lnTo>
                    <a:pt x="175" y="96"/>
                  </a:lnTo>
                  <a:lnTo>
                    <a:pt x="174" y="105"/>
                  </a:lnTo>
                  <a:lnTo>
                    <a:pt x="172" y="113"/>
                  </a:lnTo>
                  <a:lnTo>
                    <a:pt x="169" y="122"/>
                  </a:lnTo>
                  <a:lnTo>
                    <a:pt x="165" y="130"/>
                  </a:lnTo>
                  <a:lnTo>
                    <a:pt x="161" y="136"/>
                  </a:lnTo>
                  <a:lnTo>
                    <a:pt x="155" y="143"/>
                  </a:lnTo>
                  <a:lnTo>
                    <a:pt x="150" y="149"/>
                  </a:lnTo>
                  <a:lnTo>
                    <a:pt x="143" y="155"/>
                  </a:lnTo>
                  <a:lnTo>
                    <a:pt x="137" y="160"/>
                  </a:lnTo>
                  <a:lnTo>
                    <a:pt x="129" y="165"/>
                  </a:lnTo>
                  <a:lnTo>
                    <a:pt x="122" y="168"/>
                  </a:lnTo>
                  <a:lnTo>
                    <a:pt x="114" y="171"/>
                  </a:lnTo>
                  <a:lnTo>
                    <a:pt x="105" y="173"/>
                  </a:lnTo>
                  <a:lnTo>
                    <a:pt x="96" y="175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79" y="175"/>
                  </a:lnTo>
                  <a:lnTo>
                    <a:pt x="70" y="173"/>
                  </a:lnTo>
                  <a:lnTo>
                    <a:pt x="61" y="171"/>
                  </a:lnTo>
                  <a:lnTo>
                    <a:pt x="54" y="168"/>
                  </a:lnTo>
                  <a:lnTo>
                    <a:pt x="46" y="165"/>
                  </a:lnTo>
                  <a:lnTo>
                    <a:pt x="38" y="160"/>
                  </a:lnTo>
                  <a:lnTo>
                    <a:pt x="32" y="155"/>
                  </a:lnTo>
                  <a:lnTo>
                    <a:pt x="25" y="149"/>
                  </a:lnTo>
                  <a:lnTo>
                    <a:pt x="20" y="143"/>
                  </a:lnTo>
                  <a:lnTo>
                    <a:pt x="14" y="136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3" y="113"/>
                  </a:lnTo>
                  <a:lnTo>
                    <a:pt x="1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1" y="70"/>
                  </a:lnTo>
                  <a:lnTo>
                    <a:pt x="3" y="61"/>
                  </a:lnTo>
                  <a:lnTo>
                    <a:pt x="7" y="53"/>
                  </a:lnTo>
                  <a:lnTo>
                    <a:pt x="10" y="46"/>
                  </a:lnTo>
                  <a:lnTo>
                    <a:pt x="14" y="38"/>
                  </a:lnTo>
                  <a:lnTo>
                    <a:pt x="20" y="31"/>
                  </a:lnTo>
                  <a:lnTo>
                    <a:pt x="25" y="25"/>
                  </a:lnTo>
                  <a:lnTo>
                    <a:pt x="32" y="19"/>
                  </a:lnTo>
                  <a:lnTo>
                    <a:pt x="38" y="15"/>
                  </a:lnTo>
                  <a:lnTo>
                    <a:pt x="46" y="11"/>
                  </a:lnTo>
                  <a:lnTo>
                    <a:pt x="54" y="6"/>
                  </a:lnTo>
                  <a:lnTo>
                    <a:pt x="61" y="3"/>
                  </a:lnTo>
                  <a:lnTo>
                    <a:pt x="70" y="2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4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cxnSp>
        <p:nvCxnSpPr>
          <p:cNvPr id="69" name="Łącznik prosty 82"/>
          <p:cNvCxnSpPr/>
          <p:nvPr userDrawn="1"/>
        </p:nvCxnSpPr>
        <p:spPr>
          <a:xfrm>
            <a:off x="251520" y="787946"/>
            <a:ext cx="8712968" cy="0"/>
          </a:xfrm>
          <a:prstGeom prst="line">
            <a:avLst/>
          </a:prstGeom>
          <a:ln w="3175">
            <a:gradFill flip="none" rotWithShape="1">
              <a:gsLst>
                <a:gs pos="70000">
                  <a:srgbClr val="CBCBCB"/>
                </a:gs>
                <a:gs pos="0">
                  <a:schemeClr val="accent1">
                    <a:lumMod val="5000"/>
                    <a:lumOff val="95000"/>
                  </a:schemeClr>
                </a:gs>
                <a:gs pos="30000">
                  <a:schemeClr val="bg1">
                    <a:lumMod val="75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Obraz 70"/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953" y="6108213"/>
            <a:ext cx="1314491" cy="383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36598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346">
          <p15:clr>
            <a:srgbClr val="F26B43"/>
          </p15:clr>
        </p15:guide>
        <p15:guide id="2" pos="476">
          <p15:clr>
            <a:srgbClr val="F26B43"/>
          </p15:clr>
        </p15:guide>
        <p15:guide id="3" pos="204">
          <p15:clr>
            <a:srgbClr val="F26B43"/>
          </p15:clr>
        </p15:guide>
        <p15:guide id="4" orient="horz" pos="119">
          <p15:clr>
            <a:srgbClr val="F26B43"/>
          </p15:clr>
        </p15:guide>
        <p15:guide id="5" orient="horz" pos="572">
          <p15:clr>
            <a:srgbClr val="F26B43"/>
          </p15:clr>
        </p15:guide>
        <p15:guide id="6" orient="horz" pos="3566">
          <p15:clr>
            <a:srgbClr val="F26B43"/>
          </p15:clr>
        </p15:guide>
        <p15:guide id="7" pos="5556">
          <p15:clr>
            <a:srgbClr val="F26B43"/>
          </p15:clr>
        </p15:guide>
        <p15:guide id="8" pos="5375">
          <p15:clr>
            <a:srgbClr val="F26B43"/>
          </p15:clr>
        </p15:guide>
        <p15:guide id="9" orient="horz" pos="206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7.gif"/><Relationship Id="rId3" Type="http://schemas.openxmlformats.org/officeDocument/2006/relationships/chart" Target="../charts/chart12.xml"/><Relationship Id="rId7" Type="http://schemas.openxmlformats.org/officeDocument/2006/relationships/image" Target="../media/image12.png"/><Relationship Id="rId12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eg"/><Relationship Id="rId11" Type="http://schemas.openxmlformats.org/officeDocument/2006/relationships/image" Target="../media/image15.gif"/><Relationship Id="rId5" Type="http://schemas.openxmlformats.org/officeDocument/2006/relationships/image" Target="../media/image10.jpeg"/><Relationship Id="rId10" Type="http://schemas.openxmlformats.org/officeDocument/2006/relationships/image" Target="../media/image14.png"/><Relationship Id="rId4" Type="http://schemas.openxmlformats.org/officeDocument/2006/relationships/image" Target="../media/image9.jpeg"/><Relationship Id="rId9" Type="http://schemas.openxmlformats.org/officeDocument/2006/relationships/image" Target="../media/image13.jpeg"/><Relationship Id="rId14" Type="http://schemas.openxmlformats.org/officeDocument/2006/relationships/chart" Target="../charts/char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9.xml"/><Relationship Id="rId3" Type="http://schemas.openxmlformats.org/officeDocument/2006/relationships/chart" Target="../charts/chart24.xml"/><Relationship Id="rId7" Type="http://schemas.openxmlformats.org/officeDocument/2006/relationships/chart" Target="../charts/chart28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7.xml"/><Relationship Id="rId5" Type="http://schemas.openxmlformats.org/officeDocument/2006/relationships/chart" Target="../charts/chart26.xml"/><Relationship Id="rId10" Type="http://schemas.openxmlformats.org/officeDocument/2006/relationships/chart" Target="../charts/chart31.xml"/><Relationship Id="rId4" Type="http://schemas.openxmlformats.org/officeDocument/2006/relationships/chart" Target="../charts/chart25.xml"/><Relationship Id="rId9" Type="http://schemas.openxmlformats.org/officeDocument/2006/relationships/chart" Target="../charts/chart3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.xml"/><Relationship Id="rId3" Type="http://schemas.openxmlformats.org/officeDocument/2006/relationships/chart" Target="../charts/chart32.xml"/><Relationship Id="rId7" Type="http://schemas.openxmlformats.org/officeDocument/2006/relationships/chart" Target="../charts/chart3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.xml"/><Relationship Id="rId5" Type="http://schemas.openxmlformats.org/officeDocument/2006/relationships/chart" Target="../charts/chart34.xml"/><Relationship Id="rId4" Type="http://schemas.openxmlformats.org/officeDocument/2006/relationships/chart" Target="../charts/chart3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0.xml"/><Relationship Id="rId4" Type="http://schemas.openxmlformats.org/officeDocument/2006/relationships/chart" Target="../charts/chart3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2.xml"/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7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6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5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dtytuł 1"/>
          <p:cNvSpPr>
            <a:spLocks noGrp="1"/>
          </p:cNvSpPr>
          <p:nvPr>
            <p:ph type="subTitle" idx="1"/>
          </p:nvPr>
        </p:nvSpPr>
        <p:spPr>
          <a:xfrm>
            <a:off x="179512" y="4437112"/>
            <a:ext cx="8784976" cy="1368152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pl-P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Jak konkurować na rynkach zagranicznych</a:t>
            </a:r>
          </a:p>
          <a:p>
            <a:pPr algn="l"/>
            <a:r>
              <a:rPr lang="pl-PL" sz="24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Konkurs Emerging Market Champions</a:t>
            </a:r>
          </a:p>
          <a:p>
            <a:pPr algn="l"/>
            <a:endParaRPr lang="pl-PL" sz="1800" dirty="0" smtClean="0">
              <a:solidFill>
                <a:schemeClr val="bg1"/>
              </a:solidFill>
            </a:endParaRPr>
          </a:p>
          <a:p>
            <a:pPr algn="l"/>
            <a:r>
              <a:rPr lang="pl-PL" sz="1600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Cytowanie bez ograniczeń pod warunkiem podania źródła: „Jak konkurować na rynkach zagranicznych”, badanie Fundacji Kronenberga przy Citi Handlowy, Millward Brown, sierpień 2015 </a:t>
            </a:r>
            <a:endParaRPr lang="pl-PL" sz="16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2704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" name="Wykres 37"/>
          <p:cNvGraphicFramePr/>
          <p:nvPr>
            <p:extLst>
              <p:ext uri="{D42A27DB-BD31-4B8C-83A1-F6EECF244321}">
                <p14:modId xmlns:p14="http://schemas.microsoft.com/office/powerpoint/2010/main" val="547897339"/>
              </p:ext>
            </p:extLst>
          </p:nvPr>
        </p:nvGraphicFramePr>
        <p:xfrm>
          <a:off x="5662107" y="1772816"/>
          <a:ext cx="3739369" cy="3894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Prostokąt 40"/>
          <p:cNvSpPr/>
          <p:nvPr/>
        </p:nvSpPr>
        <p:spPr>
          <a:xfrm>
            <a:off x="5010775" y="1099915"/>
            <a:ext cx="440547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20000"/>
              </a:spcBef>
            </a:pP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Liczba krajów, w których firmy </a:t>
            </a: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</a:b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prowadzą działalność międzynarodową </a:t>
            </a:r>
            <a:endParaRPr lang="pl-PL" sz="14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ytuł 1"/>
          <p:cNvSpPr txBox="1">
            <a:spLocks/>
          </p:cNvSpPr>
          <p:nvPr/>
        </p:nvSpPr>
        <p:spPr>
          <a:xfrm>
            <a:off x="191387" y="173013"/>
            <a:ext cx="8229600" cy="557592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pl-PL" sz="20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Charakterystyka przedsiębiorstw działających na światowych rynkach </a:t>
            </a:r>
            <a:endParaRPr lang="pl-PL" sz="20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Symbol zastępczy tekstu 6"/>
          <p:cNvSpPr txBox="1">
            <a:spLocks/>
          </p:cNvSpPr>
          <p:nvPr/>
        </p:nvSpPr>
        <p:spPr>
          <a:xfrm>
            <a:off x="200227" y="1132658"/>
            <a:ext cx="3852428" cy="25269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Kraje, w których prowadzona jest działalność międzynarodowa: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61" name="Picture 2" descr="C:\Users\korneliusz.bzymek\Desktop\litwa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358" y="2890348"/>
            <a:ext cx="462080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4" descr="C:\Users\korneliusz.bzymek\Desktop\w brytania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969" y="4375530"/>
            <a:ext cx="462080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5" descr="C:\Users\korneliusz.bzymek\Desktop\czechy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907" y="2519052"/>
            <a:ext cx="462784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7" descr="C:\Users\korneliusz.bzymek\Desktop\flaga-Rosja1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551" y="3602455"/>
            <a:ext cx="462784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8" descr="C:\Users\korneliusz.bzymek\Desktop\niemcy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358" y="2139082"/>
            <a:ext cx="462494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9" descr="C:\Users\korneliusz.bzymek\Desktop\Flag_of_Italy.svg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555" y="4725430"/>
            <a:ext cx="462494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10" descr="C:\Users\korneliusz.bzymek\Desktop\francjaa.gif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894" y="3236743"/>
            <a:ext cx="462494" cy="308328"/>
          </a:xfrm>
          <a:prstGeom prst="rect">
            <a:avLst/>
          </a:prstGeom>
          <a:noFill/>
          <a:ln w="3175">
            <a:solidFill>
              <a:schemeClr val="tx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C:\Users\korycinskim\Desktop\slowacja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551" y="3988609"/>
            <a:ext cx="462121" cy="308328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3" descr="C:\Users\korycinskim\Desktop\3eccc2329ce59707fe405a0a84c49ca6.gif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555" y="5137201"/>
            <a:ext cx="462494" cy="309350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5" name="Wykres 44"/>
          <p:cNvGraphicFramePr/>
          <p:nvPr>
            <p:extLst>
              <p:ext uri="{D42A27DB-BD31-4B8C-83A1-F6EECF244321}">
                <p14:modId xmlns:p14="http://schemas.microsoft.com/office/powerpoint/2010/main" val="3340545940"/>
              </p:ext>
            </p:extLst>
          </p:nvPr>
        </p:nvGraphicFramePr>
        <p:xfrm>
          <a:off x="860868" y="1881900"/>
          <a:ext cx="4349667" cy="36478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cxnSp>
        <p:nvCxnSpPr>
          <p:cNvPr id="3" name="Łącznik prosty ze strzałką 2"/>
          <p:cNvCxnSpPr/>
          <p:nvPr/>
        </p:nvCxnSpPr>
        <p:spPr>
          <a:xfrm flipV="1">
            <a:off x="4148803" y="2485350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pole tekstowe 47"/>
          <p:cNvSpPr txBox="1"/>
          <p:nvPr/>
        </p:nvSpPr>
        <p:spPr>
          <a:xfrm>
            <a:off x="3457409" y="2446212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12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1" name="pole tekstowe 50"/>
          <p:cNvSpPr txBox="1"/>
          <p:nvPr/>
        </p:nvSpPr>
        <p:spPr>
          <a:xfrm>
            <a:off x="3427620" y="2808875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11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2" name="pole tekstowe 51"/>
          <p:cNvSpPr txBox="1"/>
          <p:nvPr/>
        </p:nvSpPr>
        <p:spPr>
          <a:xfrm>
            <a:off x="3478410" y="3233626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7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pole tekstowe 52"/>
          <p:cNvSpPr txBox="1"/>
          <p:nvPr/>
        </p:nvSpPr>
        <p:spPr>
          <a:xfrm>
            <a:off x="3478410" y="3939199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9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pole tekstowe 53"/>
          <p:cNvSpPr txBox="1"/>
          <p:nvPr/>
        </p:nvSpPr>
        <p:spPr>
          <a:xfrm>
            <a:off x="3427620" y="4328078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1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pole tekstowe 54"/>
          <p:cNvSpPr txBox="1"/>
          <p:nvPr/>
        </p:nvSpPr>
        <p:spPr>
          <a:xfrm>
            <a:off x="3456210" y="4708802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3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6" name="pole tekstowe 55"/>
          <p:cNvSpPr txBox="1"/>
          <p:nvPr/>
        </p:nvSpPr>
        <p:spPr>
          <a:xfrm>
            <a:off x="3467238" y="5078898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6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pole tekstowe 56"/>
          <p:cNvSpPr txBox="1"/>
          <p:nvPr/>
        </p:nvSpPr>
        <p:spPr>
          <a:xfrm>
            <a:off x="3443001" y="3566116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 </a:t>
            </a:r>
            <a:r>
              <a:rPr lang="pl-PL" sz="1100" b="1" dirty="0" err="1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04" name="Łącznik prosty ze strzałką 103"/>
          <p:cNvCxnSpPr/>
          <p:nvPr/>
        </p:nvCxnSpPr>
        <p:spPr>
          <a:xfrm flipV="1">
            <a:off x="4148803" y="2808649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Łącznik prosty ze strzałką 104"/>
          <p:cNvCxnSpPr/>
          <p:nvPr/>
        </p:nvCxnSpPr>
        <p:spPr>
          <a:xfrm flipV="1">
            <a:off x="4127388" y="3236743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Łącznik prosty ze strzałką 105"/>
          <p:cNvCxnSpPr/>
          <p:nvPr/>
        </p:nvCxnSpPr>
        <p:spPr>
          <a:xfrm flipV="1">
            <a:off x="4127388" y="3939199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Łącznik prosty ze strzałką 106"/>
          <p:cNvCxnSpPr/>
          <p:nvPr/>
        </p:nvCxnSpPr>
        <p:spPr>
          <a:xfrm flipV="1">
            <a:off x="4127388" y="4328078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Łącznik prosty ze strzałką 107"/>
          <p:cNvCxnSpPr/>
          <p:nvPr/>
        </p:nvCxnSpPr>
        <p:spPr>
          <a:xfrm flipV="1">
            <a:off x="4148803" y="4685443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Łącznik prosty ze strzałką 108"/>
          <p:cNvCxnSpPr/>
          <p:nvPr/>
        </p:nvCxnSpPr>
        <p:spPr>
          <a:xfrm flipV="1">
            <a:off x="4127388" y="5078898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Łącznik prosty ze strzałką 109"/>
          <p:cNvCxnSpPr/>
          <p:nvPr/>
        </p:nvCxnSpPr>
        <p:spPr>
          <a:xfrm flipV="1">
            <a:off x="5345400" y="2120867"/>
            <a:ext cx="0" cy="154164"/>
          </a:xfrm>
          <a:prstGeom prst="straightConnector1">
            <a:avLst/>
          </a:prstGeom>
          <a:ln w="31750">
            <a:solidFill>
              <a:schemeClr val="accent4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pole tekstowe 110"/>
          <p:cNvSpPr txBox="1"/>
          <p:nvPr/>
        </p:nvSpPr>
        <p:spPr>
          <a:xfrm>
            <a:off x="4778002" y="2067144"/>
            <a:ext cx="108012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7 </a:t>
            </a:r>
            <a:r>
              <a:rPr lang="pl-PL" sz="1100" b="1" dirty="0" err="1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pp</a:t>
            </a:r>
            <a:r>
              <a:rPr lang="pl-PL" sz="1100" b="1" dirty="0" smtClean="0">
                <a:solidFill>
                  <a:schemeClr val="accent4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pl-PL" sz="1100" b="1" dirty="0">
              <a:solidFill>
                <a:schemeClr val="accent4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13" name="Łącznik prosty ze strzałką 112"/>
          <p:cNvCxnSpPr/>
          <p:nvPr/>
        </p:nvCxnSpPr>
        <p:spPr>
          <a:xfrm>
            <a:off x="4148803" y="3663737"/>
            <a:ext cx="0" cy="134462"/>
          </a:xfrm>
          <a:prstGeom prst="straightConnector1">
            <a:avLst/>
          </a:prstGeom>
          <a:ln w="317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Prostokąt 38"/>
          <p:cNvSpPr/>
          <p:nvPr/>
        </p:nvSpPr>
        <p:spPr>
          <a:xfrm>
            <a:off x="7380312" y="5436636"/>
            <a:ext cx="170751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43" name="Łącznik prosty 19"/>
          <p:cNvCxnSpPr/>
          <p:nvPr/>
        </p:nvCxnSpPr>
        <p:spPr>
          <a:xfrm>
            <a:off x="379907" y="1623135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Łącznik prosty 19"/>
          <p:cNvCxnSpPr/>
          <p:nvPr/>
        </p:nvCxnSpPr>
        <p:spPr>
          <a:xfrm>
            <a:off x="5089510" y="1628800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8058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ytuł 1"/>
          <p:cNvSpPr>
            <a:spLocks noGrp="1"/>
          </p:cNvSpPr>
          <p:nvPr>
            <p:ph type="title"/>
          </p:nvPr>
        </p:nvSpPr>
        <p:spPr>
          <a:xfrm>
            <a:off x="174839" y="116632"/>
            <a:ext cx="8229600" cy="557592"/>
          </a:xfrm>
        </p:spPr>
        <p:txBody>
          <a:bodyPr>
            <a:noAutofit/>
          </a:bodyPr>
          <a:lstStyle/>
          <a:p>
            <a:pPr algn="l"/>
            <a:r>
              <a:rPr lang="pl-PL" sz="20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Ocena decyzji wkroczenia na rynki zagraniczne</a:t>
            </a:r>
          </a:p>
        </p:txBody>
      </p:sp>
      <p:sp>
        <p:nvSpPr>
          <p:cNvPr id="4" name="Prostokąt 3"/>
          <p:cNvSpPr/>
          <p:nvPr/>
        </p:nvSpPr>
        <p:spPr>
          <a:xfrm>
            <a:off x="452314" y="828174"/>
            <a:ext cx="855857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Clr>
                <a:schemeClr val="tx1"/>
              </a:buClr>
              <a:buFont typeface="Wingdings" pitchFamily="2" charset="2"/>
              <a:buChar char="§"/>
            </a:pP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Badani przedsiębiorcy są usatysfakcjonowani efektami, jakie niesie za </a:t>
            </a: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sobą działalność międzynarodowa.</a:t>
            </a:r>
          </a:p>
          <a:p>
            <a:pPr marL="285750" indent="-285750">
              <a:buClr>
                <a:schemeClr val="tx1"/>
              </a:buClr>
              <a:buFont typeface="Wingdings" pitchFamily="2" charset="2"/>
              <a:buChar char="§"/>
            </a:pP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Większość </a:t>
            </a: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z nich zamierza kontynuować działalność </a:t>
            </a: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na zagranicznych rynkach.</a:t>
            </a:r>
            <a:endParaRPr lang="pl-PL" sz="14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Para nawiasów 20"/>
          <p:cNvSpPr/>
          <p:nvPr/>
        </p:nvSpPr>
        <p:spPr>
          <a:xfrm>
            <a:off x="309740" y="836712"/>
            <a:ext cx="8442373" cy="702270"/>
          </a:xfrm>
          <a:prstGeom prst="bracketPair">
            <a:avLst/>
          </a:prstGeom>
          <a:ln>
            <a:solidFill>
              <a:srgbClr val="11111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2" name="Elipsa 1"/>
          <p:cNvSpPr/>
          <p:nvPr/>
        </p:nvSpPr>
        <p:spPr>
          <a:xfrm>
            <a:off x="2915816" y="1844824"/>
            <a:ext cx="3384376" cy="3240360"/>
          </a:xfrm>
          <a:prstGeom prst="ellipse">
            <a:avLst/>
          </a:prstGeom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1" name="pole tekstowe 10"/>
          <p:cNvSpPr txBox="1"/>
          <p:nvPr/>
        </p:nvSpPr>
        <p:spPr>
          <a:xfrm>
            <a:off x="3684886" y="2834062"/>
            <a:ext cx="2152583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6000" b="1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82%</a:t>
            </a:r>
          </a:p>
          <a:p>
            <a:r>
              <a:rPr lang="pl-PL" sz="1600" b="1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zadowolonych firm</a:t>
            </a:r>
            <a:endParaRPr lang="pl-PL" sz="1600" b="1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Prostokąt 8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303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Wykres 15"/>
          <p:cNvGraphicFramePr/>
          <p:nvPr>
            <p:extLst>
              <p:ext uri="{D42A27DB-BD31-4B8C-83A1-F6EECF244321}">
                <p14:modId xmlns:p14="http://schemas.microsoft.com/office/powerpoint/2010/main" val="1208868481"/>
              </p:ext>
            </p:extLst>
          </p:nvPr>
        </p:nvGraphicFramePr>
        <p:xfrm>
          <a:off x="3874046" y="2291156"/>
          <a:ext cx="5036840" cy="36581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Prostokąt 1"/>
          <p:cNvSpPr/>
          <p:nvPr/>
        </p:nvSpPr>
        <p:spPr>
          <a:xfrm>
            <a:off x="4478732" y="1775939"/>
            <a:ext cx="46083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400" dirty="0">
                <a:latin typeface="Arial" pitchFamily="34" charset="0"/>
                <a:cs typeface="Arial" pitchFamily="34" charset="0"/>
              </a:rPr>
              <a:t>Pozyskiwanie partnerów: współpraca z podmiotami lokalnego rynku czy </a:t>
            </a:r>
            <a:r>
              <a:rPr lang="pl-PL" sz="1400" dirty="0" smtClean="0">
                <a:latin typeface="Arial" pitchFamily="34" charset="0"/>
                <a:cs typeface="Arial" pitchFamily="34" charset="0"/>
              </a:rPr>
              <a:t>przejmowanie firm </a:t>
            </a:r>
            <a:endParaRPr lang="pl-PL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Prostokąt 2"/>
          <p:cNvSpPr/>
          <p:nvPr/>
        </p:nvSpPr>
        <p:spPr>
          <a:xfrm>
            <a:off x="899592" y="1965492"/>
            <a:ext cx="21602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Czym konkurują 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firmy? 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" name="Wykres 3"/>
          <p:cNvGraphicFramePr/>
          <p:nvPr>
            <p:extLst>
              <p:ext uri="{D42A27DB-BD31-4B8C-83A1-F6EECF244321}">
                <p14:modId xmlns:p14="http://schemas.microsoft.com/office/powerpoint/2010/main" val="3717392329"/>
              </p:ext>
            </p:extLst>
          </p:nvPr>
        </p:nvGraphicFramePr>
        <p:xfrm>
          <a:off x="81813" y="2420888"/>
          <a:ext cx="4147783" cy="32465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ytuł 1"/>
          <p:cNvSpPr>
            <a:spLocks noGrp="1"/>
          </p:cNvSpPr>
          <p:nvPr>
            <p:ph type="title"/>
          </p:nvPr>
        </p:nvSpPr>
        <p:spPr>
          <a:xfrm>
            <a:off x="158252" y="0"/>
            <a:ext cx="8640960" cy="720080"/>
          </a:xfrm>
        </p:spPr>
        <p:txBody>
          <a:bodyPr>
            <a:noAutofit/>
          </a:bodyPr>
          <a:lstStyle/>
          <a:p>
            <a:pPr algn="l"/>
            <a:r>
              <a:rPr lang="pl-PL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Konkurencja na rynkach zagranicznych – </a:t>
            </a:r>
            <a:r>
              <a:rPr lang="pl-PL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czym konkurują </a:t>
            </a:r>
            <a:r>
              <a:rPr lang="pl-PL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polskie firmy?</a:t>
            </a:r>
          </a:p>
        </p:txBody>
      </p:sp>
      <p:sp>
        <p:nvSpPr>
          <p:cNvPr id="13" name="Symbol zastępczy tekstu 2"/>
          <p:cNvSpPr txBox="1">
            <a:spLocks/>
          </p:cNvSpPr>
          <p:nvPr/>
        </p:nvSpPr>
        <p:spPr>
          <a:xfrm>
            <a:off x="369250" y="712516"/>
            <a:ext cx="8541636" cy="73280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Na rynku międzynarodowym polskie</a:t>
            </a:r>
            <a:r>
              <a:rPr kumimoji="0" lang="pl-PL" sz="1400" b="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firmy konkurują przede wszystkim jakością. Tylko niewielki procent z nich skupia się zarówno na jakości, jak i na cenie sprzedawanych produktów lub świadczonych usług.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400" b="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Rodzime przedsiębiorstwa starają się współpracować z podmiota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mi na lokalnych rynkach, niewiele ponad 20% stosuje strategię wykupywania/przejmowania firm.</a:t>
            </a:r>
            <a:endParaRPr kumimoji="0" lang="pl-PL" sz="1400" b="0" i="0" u="none" strike="noStrike" kern="1200" cap="none" spc="0" normalizeH="0" baseline="0" noProof="0" dirty="0" smtClean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Para nawiasów 14"/>
          <p:cNvSpPr/>
          <p:nvPr/>
        </p:nvSpPr>
        <p:spPr>
          <a:xfrm>
            <a:off x="369250" y="665015"/>
            <a:ext cx="8541636" cy="1139217"/>
          </a:xfrm>
          <a:prstGeom prst="bracketPair">
            <a:avLst/>
          </a:prstGeom>
          <a:noFill/>
          <a:ln w="6350" cap="flat" cmpd="sng" algn="ctr">
            <a:solidFill>
              <a:srgbClr val="11111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cxnSp>
        <p:nvCxnSpPr>
          <p:cNvPr id="25" name="Łącznik prosty 14"/>
          <p:cNvCxnSpPr/>
          <p:nvPr/>
        </p:nvCxnSpPr>
        <p:spPr>
          <a:xfrm>
            <a:off x="971599" y="2273269"/>
            <a:ext cx="2322913" cy="0"/>
          </a:xfrm>
          <a:prstGeom prst="line">
            <a:avLst/>
          </a:prstGeom>
          <a:ln w="3175">
            <a:gradFill flip="none" rotWithShape="1">
              <a:gsLst>
                <a:gs pos="1500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Łącznik prosty 14"/>
          <p:cNvCxnSpPr/>
          <p:nvPr/>
        </p:nvCxnSpPr>
        <p:spPr>
          <a:xfrm flipV="1">
            <a:off x="4542848" y="2273269"/>
            <a:ext cx="4495570" cy="13491"/>
          </a:xfrm>
          <a:prstGeom prst="line">
            <a:avLst/>
          </a:prstGeom>
          <a:ln w="3175">
            <a:gradFill flip="none" rotWithShape="1">
              <a:gsLst>
                <a:gs pos="1500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Prostokąt 13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44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Wykres 4"/>
          <p:cNvGraphicFramePr/>
          <p:nvPr>
            <p:extLst>
              <p:ext uri="{D42A27DB-BD31-4B8C-83A1-F6EECF244321}">
                <p14:modId xmlns:p14="http://schemas.microsoft.com/office/powerpoint/2010/main" val="1186344614"/>
              </p:ext>
            </p:extLst>
          </p:nvPr>
        </p:nvGraphicFramePr>
        <p:xfrm>
          <a:off x="6012160" y="1988840"/>
          <a:ext cx="3520335" cy="3888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3502259948"/>
              </p:ext>
            </p:extLst>
          </p:nvPr>
        </p:nvGraphicFramePr>
        <p:xfrm>
          <a:off x="-396552" y="1692220"/>
          <a:ext cx="4104456" cy="3744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Symbol zastępczy tekstu 2"/>
          <p:cNvSpPr txBox="1">
            <a:spLocks/>
          </p:cNvSpPr>
          <p:nvPr/>
        </p:nvSpPr>
        <p:spPr>
          <a:xfrm>
            <a:off x="388021" y="676118"/>
            <a:ext cx="8487097" cy="108012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indent="-171450"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Głównymi konkurentami przedsiębiorstw działających na rynkach zagranicznych są firmy działające 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</a:b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na </a:t>
            </a: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rynkach lokalnych, charakteryzujące się nowoczesnym podejściem do prowadzonej 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działalności.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marL="171450" indent="-171450"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Firmy zatrudniające od 10 do 50 pracowników częściej rywalizują z małymi 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konkurentami, </a:t>
            </a: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działającymi na rynkach lokalnych w tradycyjny sposób.</a:t>
            </a:r>
          </a:p>
          <a:p>
            <a:pPr marL="171450" indent="-171450"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Większe przedsiębiorstwa przeważnie konkurują z 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dużymi</a:t>
            </a: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, nowoczesnymi korporacjami. </a:t>
            </a:r>
          </a:p>
          <a:p>
            <a:pPr marR="0" lvl="0" algn="l" defTabSz="914400" rtl="0" eaLnBrk="1" fontAlgn="auto" latinLnBrk="0" hangingPunct="1">
              <a:spcBef>
                <a:spcPts val="0"/>
              </a:spcBef>
              <a:buClrTx/>
              <a:buSzTx/>
              <a:tabLst/>
              <a:defRPr/>
            </a:pPr>
            <a:r>
              <a:rPr kumimoji="0" lang="pl-PL" sz="1400" b="0" i="0" u="none" strike="noStrike" kern="1200" cap="none" spc="0" normalizeH="0" noProof="0" dirty="0" smtClean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9" name="Para nawiasów 8"/>
          <p:cNvSpPr/>
          <p:nvPr/>
        </p:nvSpPr>
        <p:spPr>
          <a:xfrm>
            <a:off x="369250" y="665016"/>
            <a:ext cx="8505868" cy="1323824"/>
          </a:xfrm>
          <a:prstGeom prst="bracketPair">
            <a:avLst/>
          </a:prstGeom>
          <a:noFill/>
          <a:ln w="6350" cap="flat" cmpd="sng" algn="ctr">
            <a:solidFill>
              <a:srgbClr val="11111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graphicFrame>
        <p:nvGraphicFramePr>
          <p:cNvPr id="10" name="Wykres 9"/>
          <p:cNvGraphicFramePr/>
          <p:nvPr>
            <p:extLst>
              <p:ext uri="{D42A27DB-BD31-4B8C-83A1-F6EECF244321}">
                <p14:modId xmlns:p14="http://schemas.microsoft.com/office/powerpoint/2010/main" val="3024964385"/>
              </p:ext>
            </p:extLst>
          </p:nvPr>
        </p:nvGraphicFramePr>
        <p:xfrm>
          <a:off x="3131840" y="2132856"/>
          <a:ext cx="3384376" cy="31726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Prostokąt 12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ytuł 1"/>
          <p:cNvSpPr txBox="1">
            <a:spLocks/>
          </p:cNvSpPr>
          <p:nvPr/>
        </p:nvSpPr>
        <p:spPr>
          <a:xfrm>
            <a:off x="207466" y="9754"/>
            <a:ext cx="8640960" cy="72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F0F0F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Konkurencja na rynkach zagranicznych – z kim konkurują polskie firmy?</a:t>
            </a:r>
            <a:endParaRPr kumimoji="0" lang="pl-PL" sz="2000" b="0" i="0" u="none" strike="noStrike" kern="1200" cap="none" spc="0" normalizeH="0" baseline="0" noProof="0" dirty="0">
              <a:ln>
                <a:noFill/>
              </a:ln>
              <a:solidFill>
                <a:srgbClr val="0F0F0F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2765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ytuł 1"/>
          <p:cNvSpPr>
            <a:spLocks noGrp="1"/>
          </p:cNvSpPr>
          <p:nvPr>
            <p:ph type="title"/>
          </p:nvPr>
        </p:nvSpPr>
        <p:spPr>
          <a:xfrm>
            <a:off x="207466" y="9754"/>
            <a:ext cx="8640960" cy="720080"/>
          </a:xfrm>
        </p:spPr>
        <p:txBody>
          <a:bodyPr>
            <a:noAutofit/>
          </a:bodyPr>
          <a:lstStyle/>
          <a:p>
            <a:pPr algn="l"/>
            <a:r>
              <a:rPr lang="pl-PL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Konkurencja na rynkach zagranicznych – </a:t>
            </a:r>
            <a:r>
              <a:rPr lang="pl-PL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strategie działania</a:t>
            </a:r>
            <a:endParaRPr lang="pl-PL" sz="20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508342" y="672786"/>
            <a:ext cx="8208912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Wingdings" pitchFamily="2" charset="2"/>
              <a:buChar char="§"/>
            </a:pPr>
            <a:r>
              <a:rPr lang="pl-PL" sz="1400" dirty="0">
                <a:latin typeface="Arial" pitchFamily="34" charset="0"/>
                <a:cs typeface="Arial" pitchFamily="34" charset="0"/>
              </a:rPr>
              <a:t>Podstawową strategią firm działających na rynkach międzynarodowych jest koncentracja zarówno na </a:t>
            </a:r>
            <a:r>
              <a:rPr lang="pl-PL" sz="1400" dirty="0" smtClean="0">
                <a:latin typeface="Arial" pitchFamily="34" charset="0"/>
                <a:cs typeface="Arial" pitchFamily="34" charset="0"/>
              </a:rPr>
              <a:t>obrocie, </a:t>
            </a:r>
            <a:r>
              <a:rPr lang="pl-PL" sz="1400" dirty="0">
                <a:latin typeface="Arial" pitchFamily="34" charset="0"/>
                <a:cs typeface="Arial" pitchFamily="34" charset="0"/>
              </a:rPr>
              <a:t>jak i rentowności (częściej względem ogółu stosują ją firmy </a:t>
            </a:r>
            <a:r>
              <a:rPr lang="pl-PL" sz="1400" dirty="0" smtClean="0">
                <a:latin typeface="Arial" pitchFamily="34" charset="0"/>
                <a:cs typeface="Arial" pitchFamily="34" charset="0"/>
              </a:rPr>
              <a:t>o niższym </a:t>
            </a:r>
            <a:r>
              <a:rPr lang="pl-PL" sz="1400" dirty="0">
                <a:latin typeface="Arial" pitchFamily="34" charset="0"/>
                <a:cs typeface="Arial" pitchFamily="34" charset="0"/>
              </a:rPr>
              <a:t>obrocie</a:t>
            </a:r>
            <a:r>
              <a:rPr lang="pl-PL" sz="1400" dirty="0" smtClean="0">
                <a:latin typeface="Arial" pitchFamily="34" charset="0"/>
                <a:cs typeface="Arial" pitchFamily="34" charset="0"/>
              </a:rPr>
              <a:t>).</a:t>
            </a:r>
            <a:endParaRPr lang="pl-PL" sz="1400" dirty="0">
              <a:latin typeface="Arial" pitchFamily="34" charset="0"/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§"/>
            </a:pPr>
            <a:r>
              <a:rPr lang="pl-PL" sz="1400" dirty="0" smtClean="0">
                <a:latin typeface="Arial" pitchFamily="34" charset="0"/>
                <a:cs typeface="Arial" pitchFamily="34" charset="0"/>
              </a:rPr>
              <a:t>Relatywnie niewielki </a:t>
            </a:r>
            <a:r>
              <a:rPr lang="pl-PL" sz="1400" dirty="0">
                <a:latin typeface="Arial" pitchFamily="34" charset="0"/>
                <a:cs typeface="Arial" pitchFamily="34" charset="0"/>
              </a:rPr>
              <a:t>odsetek przedsiębiorstw deklaruje brak strategii działania na rynkach zagranicznych, tłumacząc ten fakt niedostateczną wielkością </a:t>
            </a:r>
            <a:r>
              <a:rPr lang="pl-PL" sz="1400" dirty="0" smtClean="0">
                <a:latin typeface="Arial" pitchFamily="34" charset="0"/>
                <a:cs typeface="Arial" pitchFamily="34" charset="0"/>
              </a:rPr>
              <a:t>firmy.</a:t>
            </a:r>
            <a:endParaRPr lang="pl-PL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Para nawiasów 8"/>
          <p:cNvSpPr/>
          <p:nvPr/>
        </p:nvSpPr>
        <p:spPr>
          <a:xfrm>
            <a:off x="369250" y="665016"/>
            <a:ext cx="8487097" cy="1107800"/>
          </a:xfrm>
          <a:prstGeom prst="bracketPair">
            <a:avLst/>
          </a:prstGeom>
          <a:noFill/>
          <a:ln w="6350" cap="flat" cmpd="sng" algn="ctr">
            <a:solidFill>
              <a:srgbClr val="11111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8" name="Prostokąt 7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0" name="Wykres 9"/>
          <p:cNvGraphicFramePr/>
          <p:nvPr>
            <p:extLst>
              <p:ext uri="{D42A27DB-BD31-4B8C-83A1-F6EECF244321}">
                <p14:modId xmlns:p14="http://schemas.microsoft.com/office/powerpoint/2010/main" val="4250298425"/>
              </p:ext>
            </p:extLst>
          </p:nvPr>
        </p:nvGraphicFramePr>
        <p:xfrm>
          <a:off x="888781" y="1916832"/>
          <a:ext cx="7448034" cy="35198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60788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Wykres 19"/>
          <p:cNvGraphicFramePr/>
          <p:nvPr>
            <p:extLst>
              <p:ext uri="{D42A27DB-BD31-4B8C-83A1-F6EECF244321}">
                <p14:modId xmlns:p14="http://schemas.microsoft.com/office/powerpoint/2010/main" val="848222173"/>
              </p:ext>
            </p:extLst>
          </p:nvPr>
        </p:nvGraphicFramePr>
        <p:xfrm>
          <a:off x="5134440" y="2025792"/>
          <a:ext cx="3119543" cy="35415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Wykres 24"/>
          <p:cNvGraphicFramePr/>
          <p:nvPr>
            <p:extLst>
              <p:ext uri="{D42A27DB-BD31-4B8C-83A1-F6EECF244321}">
                <p14:modId xmlns:p14="http://schemas.microsoft.com/office/powerpoint/2010/main" val="2680879026"/>
              </p:ext>
            </p:extLst>
          </p:nvPr>
        </p:nvGraphicFramePr>
        <p:xfrm>
          <a:off x="2195736" y="2104256"/>
          <a:ext cx="4176464" cy="3563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Tabe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4845834"/>
              </p:ext>
            </p:extLst>
          </p:nvPr>
        </p:nvGraphicFramePr>
        <p:xfrm>
          <a:off x="1336433" y="1628800"/>
          <a:ext cx="6552729" cy="648072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2184243"/>
                <a:gridCol w="2280253"/>
                <a:gridCol w="2088233"/>
              </a:tblGrid>
              <a:tr h="648072">
                <a:tc>
                  <a:txBody>
                    <a:bodyPr/>
                    <a:lstStyle/>
                    <a:p>
                      <a:pPr algn="ctr"/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Ogół firm</a:t>
                      </a:r>
                    </a:p>
                    <a:p>
                      <a:pPr algn="ctr"/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n =</a:t>
                      </a:r>
                      <a:r>
                        <a:rPr lang="pl-PL" sz="1000" i="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 500</a:t>
                      </a:r>
                      <a:endParaRPr lang="pl-PL" sz="1000" i="0" dirty="0">
                        <a:solidFill>
                          <a:sysClr val="windowText" lastClr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Firmy konkurujące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b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</a:b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z </a:t>
                      </a:r>
                      <a:r>
                        <a:rPr lang="pl-PL" sz="1000" b="0" i="0" u="none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nowoczesnymi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przedsiębiorstwami</a:t>
                      </a:r>
                      <a:endParaRPr lang="pl-PL" sz="1000" b="0" i="0" kern="1200" dirty="0" smtClean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algn="ctr" fontAlgn="ctr"/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n </a:t>
                      </a:r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= 284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Firmy konkurujące 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z </a:t>
                      </a:r>
                      <a:r>
                        <a:rPr lang="pl-PL" sz="1000" b="0" i="0" u="none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tradycyjnymi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przedsiębiorstwami</a:t>
                      </a:r>
                      <a:endParaRPr lang="pl-PL" sz="1000" b="0" i="0" kern="1200" dirty="0" smtClean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 = 194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" name="Prostokąt 20"/>
          <p:cNvSpPr/>
          <p:nvPr/>
        </p:nvSpPr>
        <p:spPr>
          <a:xfrm>
            <a:off x="4139952" y="2322695"/>
            <a:ext cx="2088232" cy="792088"/>
          </a:xfrm>
          <a:prstGeom prst="rect">
            <a:avLst/>
          </a:prstGeom>
          <a:noFill/>
          <a:ln w="3175">
            <a:solidFill>
              <a:schemeClr val="accent5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29" name="Tytuł 1"/>
          <p:cNvSpPr>
            <a:spLocks noGrp="1"/>
          </p:cNvSpPr>
          <p:nvPr>
            <p:ph type="title"/>
          </p:nvPr>
        </p:nvSpPr>
        <p:spPr>
          <a:xfrm>
            <a:off x="207466" y="9754"/>
            <a:ext cx="8640960" cy="720080"/>
          </a:xfrm>
        </p:spPr>
        <p:txBody>
          <a:bodyPr>
            <a:noAutofit/>
          </a:bodyPr>
          <a:lstStyle/>
          <a:p>
            <a:pPr algn="l"/>
            <a:r>
              <a:rPr lang="pl-PL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Konkurencja na rynkach zagranicznych – </a:t>
            </a:r>
            <a:r>
              <a:rPr lang="pl-PL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firma a klient</a:t>
            </a:r>
            <a:endParaRPr lang="pl-PL" sz="20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Para nawiasów 14"/>
          <p:cNvSpPr/>
          <p:nvPr/>
        </p:nvSpPr>
        <p:spPr>
          <a:xfrm>
            <a:off x="369250" y="734216"/>
            <a:ext cx="8487097" cy="784732"/>
          </a:xfrm>
          <a:prstGeom prst="bracketPair">
            <a:avLst/>
          </a:prstGeom>
          <a:noFill/>
          <a:ln w="63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539551" y="736863"/>
            <a:ext cx="81049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Wingdings" pitchFamily="2" charset="2"/>
              <a:buChar char="§"/>
            </a:pPr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Główną motywacją działalności na rynkach zagranicznych jest chęć pozyskania nowych </a:t>
            </a: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klientów.</a:t>
            </a:r>
            <a:endParaRPr lang="pl-PL" sz="14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§"/>
            </a:pPr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Mniej popularna jest postawa nakierowana na zachowanie </a:t>
            </a:r>
            <a:r>
              <a:rPr lang="pl-PL" sz="14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status </a:t>
            </a:r>
            <a:r>
              <a:rPr lang="pl-PL" sz="14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quo</a:t>
            </a: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, skoncentrowana </a:t>
            </a:r>
            <a:b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</a:b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na </a:t>
            </a:r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utrzymaniu obecnych klientów wyłączając chęć zwiększenia ich </a:t>
            </a: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liczby.</a:t>
            </a:r>
            <a:endParaRPr lang="pl-PL" sz="14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Prostokąt 15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2" name="Wykres 21"/>
          <p:cNvGraphicFramePr/>
          <p:nvPr>
            <p:extLst>
              <p:ext uri="{D42A27DB-BD31-4B8C-83A1-F6EECF244321}">
                <p14:modId xmlns:p14="http://schemas.microsoft.com/office/powerpoint/2010/main" val="902344274"/>
              </p:ext>
            </p:extLst>
          </p:nvPr>
        </p:nvGraphicFramePr>
        <p:xfrm>
          <a:off x="251520" y="2104256"/>
          <a:ext cx="3528392" cy="3563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8" name="Prostokąt 27"/>
          <p:cNvSpPr/>
          <p:nvPr/>
        </p:nvSpPr>
        <p:spPr>
          <a:xfrm>
            <a:off x="6406760" y="3284984"/>
            <a:ext cx="1864518" cy="792088"/>
          </a:xfrm>
          <a:prstGeom prst="rect">
            <a:avLst/>
          </a:prstGeom>
          <a:noFill/>
          <a:ln w="3175">
            <a:solidFill>
              <a:srgbClr val="92D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613729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ytuł 1"/>
          <p:cNvSpPr>
            <a:spLocks noGrp="1"/>
          </p:cNvSpPr>
          <p:nvPr>
            <p:ph type="title"/>
          </p:nvPr>
        </p:nvSpPr>
        <p:spPr>
          <a:xfrm>
            <a:off x="179512" y="0"/>
            <a:ext cx="8568952" cy="864096"/>
          </a:xfrm>
        </p:spPr>
        <p:txBody>
          <a:bodyPr>
            <a:normAutofit/>
          </a:bodyPr>
          <a:lstStyle/>
          <a:p>
            <a:pPr algn="l"/>
            <a:r>
              <a:rPr lang="pl-PL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Innowacyjność polskich firm – jak postrzegają siebie na tle konkurencji?</a:t>
            </a:r>
            <a:endParaRPr lang="pl-PL" sz="20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5" name="Wykres 14"/>
          <p:cNvGraphicFramePr/>
          <p:nvPr>
            <p:extLst>
              <p:ext uri="{D42A27DB-BD31-4B8C-83A1-F6EECF244321}">
                <p14:modId xmlns:p14="http://schemas.microsoft.com/office/powerpoint/2010/main" val="2039685511"/>
              </p:ext>
            </p:extLst>
          </p:nvPr>
        </p:nvGraphicFramePr>
        <p:xfrm>
          <a:off x="523790" y="1748475"/>
          <a:ext cx="8487097" cy="36881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Para nawiasów 5"/>
          <p:cNvSpPr/>
          <p:nvPr/>
        </p:nvSpPr>
        <p:spPr>
          <a:xfrm>
            <a:off x="369250" y="803417"/>
            <a:ext cx="8487097" cy="784732"/>
          </a:xfrm>
          <a:prstGeom prst="bracketPair">
            <a:avLst/>
          </a:prstGeom>
          <a:noFill/>
          <a:ln w="6350" cap="flat" cmpd="sng" algn="ctr">
            <a:solidFill>
              <a:srgbClr val="0F0F0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7" name="Prostokąt 6"/>
          <p:cNvSpPr/>
          <p:nvPr/>
        </p:nvSpPr>
        <p:spPr>
          <a:xfrm>
            <a:off x="577003" y="803417"/>
            <a:ext cx="806489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>
              <a:buFont typeface="Wingdings" pitchFamily="2" charset="2"/>
              <a:buChar char="§"/>
            </a:pPr>
            <a:r>
              <a:rPr lang="pl-PL" sz="1400" dirty="0" smtClean="0">
                <a:latin typeface="Arial" pitchFamily="34" charset="0"/>
                <a:cs typeface="Arial" pitchFamily="34" charset="0"/>
              </a:rPr>
              <a:t>Polskie firmy w przeważającej większości uważają, że są tak samo lub bardziej innowacyjne </a:t>
            </a:r>
            <a:br>
              <a:rPr lang="pl-PL" sz="1400" dirty="0" smtClean="0">
                <a:latin typeface="Arial" pitchFamily="34" charset="0"/>
                <a:cs typeface="Arial" pitchFamily="34" charset="0"/>
              </a:rPr>
            </a:br>
            <a:r>
              <a:rPr lang="pl-PL" sz="1400" dirty="0" smtClean="0">
                <a:latin typeface="Arial" pitchFamily="34" charset="0"/>
                <a:cs typeface="Arial" pitchFamily="34" charset="0"/>
              </a:rPr>
              <a:t>niż konkurencja. </a:t>
            </a:r>
            <a:endParaRPr lang="pl-PL" sz="1400" dirty="0">
              <a:latin typeface="Arial" pitchFamily="34" charset="0"/>
              <a:cs typeface="Arial" pitchFamily="34" charset="0"/>
            </a:endParaRPr>
          </a:p>
          <a:p>
            <a:pPr marL="171450" lvl="0" indent="-171450">
              <a:buFont typeface="Wingdings" pitchFamily="2" charset="2"/>
              <a:buChar char="§"/>
            </a:pPr>
            <a:r>
              <a:rPr lang="pl-PL" sz="1400" dirty="0" smtClean="0">
                <a:latin typeface="Arial" pitchFamily="34" charset="0"/>
                <a:cs typeface="Arial" pitchFamily="34" charset="0"/>
              </a:rPr>
              <a:t>Jedynie co dziesiąta uważa się za mniej innowacyjną. </a:t>
            </a:r>
            <a:endParaRPr lang="pl-PL" sz="1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Prostokąt 7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4927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" name="Wykres 39"/>
          <p:cNvGraphicFramePr/>
          <p:nvPr>
            <p:extLst>
              <p:ext uri="{D42A27DB-BD31-4B8C-83A1-F6EECF244321}">
                <p14:modId xmlns:p14="http://schemas.microsoft.com/office/powerpoint/2010/main" val="1385043715"/>
              </p:ext>
            </p:extLst>
          </p:nvPr>
        </p:nvGraphicFramePr>
        <p:xfrm>
          <a:off x="6228184" y="3695832"/>
          <a:ext cx="3600400" cy="21753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Wykres 33"/>
          <p:cNvGraphicFramePr/>
          <p:nvPr>
            <p:extLst>
              <p:ext uri="{D42A27DB-BD31-4B8C-83A1-F6EECF244321}">
                <p14:modId xmlns:p14="http://schemas.microsoft.com/office/powerpoint/2010/main" val="3940804457"/>
              </p:ext>
            </p:extLst>
          </p:nvPr>
        </p:nvGraphicFramePr>
        <p:xfrm>
          <a:off x="2264576" y="3429000"/>
          <a:ext cx="4320480" cy="2448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Wykres 25"/>
          <p:cNvGraphicFramePr/>
          <p:nvPr>
            <p:extLst>
              <p:ext uri="{D42A27DB-BD31-4B8C-83A1-F6EECF244321}">
                <p14:modId xmlns:p14="http://schemas.microsoft.com/office/powerpoint/2010/main" val="2823473447"/>
              </p:ext>
            </p:extLst>
          </p:nvPr>
        </p:nvGraphicFramePr>
        <p:xfrm>
          <a:off x="2239086" y="495241"/>
          <a:ext cx="4371459" cy="36549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2" name="Tytuł 1"/>
          <p:cNvSpPr>
            <a:spLocks noGrp="1"/>
          </p:cNvSpPr>
          <p:nvPr>
            <p:ph type="title"/>
          </p:nvPr>
        </p:nvSpPr>
        <p:spPr>
          <a:xfrm>
            <a:off x="169168" y="121893"/>
            <a:ext cx="8229600" cy="557592"/>
          </a:xfrm>
        </p:spPr>
        <p:txBody>
          <a:bodyPr>
            <a:normAutofit/>
          </a:bodyPr>
          <a:lstStyle/>
          <a:p>
            <a:pPr algn="l"/>
            <a:r>
              <a:rPr lang="pl-PL" sz="20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Co ogranicza w rozwoju działalności międzynarodowej? 1/2</a:t>
            </a:r>
          </a:p>
        </p:txBody>
      </p:sp>
      <p:graphicFrame>
        <p:nvGraphicFramePr>
          <p:cNvPr id="15" name="Tabe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8017422"/>
              </p:ext>
            </p:extLst>
          </p:nvPr>
        </p:nvGraphicFramePr>
        <p:xfrm>
          <a:off x="2123728" y="734584"/>
          <a:ext cx="6624736" cy="396240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656184"/>
                <a:gridCol w="1656184"/>
                <a:gridCol w="1656184"/>
                <a:gridCol w="1656184"/>
              </a:tblGrid>
              <a:tr h="238895">
                <a:tc>
                  <a:txBody>
                    <a:bodyPr/>
                    <a:lstStyle/>
                    <a:p>
                      <a:pPr algn="ctr"/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Ogół firm</a:t>
                      </a:r>
                    </a:p>
                    <a:p>
                      <a:pPr algn="ctr"/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n</a:t>
                      </a:r>
                      <a:r>
                        <a:rPr lang="pl-PL" sz="1000" i="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= 500</a:t>
                      </a:r>
                      <a:endParaRPr lang="pl-PL" sz="1000" i="0" dirty="0">
                        <a:solidFill>
                          <a:sysClr val="windowText" lastClr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10-50 </a:t>
                      </a:r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pracowników </a:t>
                      </a:r>
                    </a:p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= 165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51-250 pracowników</a:t>
                      </a:r>
                    </a:p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= 260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P</a:t>
                      </a:r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owyżej </a:t>
                      </a:r>
                      <a:r>
                        <a:rPr lang="pl-PL" sz="1000" b="0" i="0" kern="1200" dirty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250 </a:t>
                      </a:r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pracowników</a:t>
                      </a:r>
                    </a:p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 = 75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" name="pole tekstowe 35"/>
          <p:cNvSpPr txBox="1"/>
          <p:nvPr/>
        </p:nvSpPr>
        <p:spPr>
          <a:xfrm>
            <a:off x="210016" y="646274"/>
            <a:ext cx="42148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Bariery działalności:</a:t>
            </a:r>
            <a:endParaRPr lang="pl-PL" sz="1100" b="1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pole tekstowe 36"/>
          <p:cNvSpPr txBox="1"/>
          <p:nvPr/>
        </p:nvSpPr>
        <p:spPr>
          <a:xfrm>
            <a:off x="237416" y="3565027"/>
            <a:ext cx="42148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Formy zabezpieczenia ryzyka kursowego:</a:t>
            </a:r>
            <a:endParaRPr lang="pl-PL" sz="1100" b="1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Wykres 17"/>
          <p:cNvGraphicFramePr/>
          <p:nvPr>
            <p:extLst>
              <p:ext uri="{D42A27DB-BD31-4B8C-83A1-F6EECF244321}">
                <p14:modId xmlns:p14="http://schemas.microsoft.com/office/powerpoint/2010/main" val="3544217600"/>
              </p:ext>
            </p:extLst>
          </p:nvPr>
        </p:nvGraphicFramePr>
        <p:xfrm>
          <a:off x="237416" y="985651"/>
          <a:ext cx="4730562" cy="28409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3" name="Wykres 22"/>
          <p:cNvGraphicFramePr/>
          <p:nvPr>
            <p:extLst>
              <p:ext uri="{D42A27DB-BD31-4B8C-83A1-F6EECF244321}">
                <p14:modId xmlns:p14="http://schemas.microsoft.com/office/powerpoint/2010/main" val="893645106"/>
              </p:ext>
            </p:extLst>
          </p:nvPr>
        </p:nvGraphicFramePr>
        <p:xfrm>
          <a:off x="6012160" y="853690"/>
          <a:ext cx="4248472" cy="30495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5" name="Wykres 24"/>
          <p:cNvGraphicFramePr/>
          <p:nvPr>
            <p:extLst>
              <p:ext uri="{D42A27DB-BD31-4B8C-83A1-F6EECF244321}">
                <p14:modId xmlns:p14="http://schemas.microsoft.com/office/powerpoint/2010/main" val="3512232937"/>
              </p:ext>
            </p:extLst>
          </p:nvPr>
        </p:nvGraphicFramePr>
        <p:xfrm>
          <a:off x="5796136" y="1008549"/>
          <a:ext cx="3600400" cy="30243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3" name="Wykres 32"/>
          <p:cNvGraphicFramePr/>
          <p:nvPr>
            <p:extLst>
              <p:ext uri="{D42A27DB-BD31-4B8C-83A1-F6EECF244321}">
                <p14:modId xmlns:p14="http://schemas.microsoft.com/office/powerpoint/2010/main" val="2421644566"/>
              </p:ext>
            </p:extLst>
          </p:nvPr>
        </p:nvGraphicFramePr>
        <p:xfrm>
          <a:off x="467544" y="3829419"/>
          <a:ext cx="4201062" cy="17843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5" name="Wykres 34"/>
          <p:cNvGraphicFramePr/>
          <p:nvPr>
            <p:extLst>
              <p:ext uri="{D42A27DB-BD31-4B8C-83A1-F6EECF244321}">
                <p14:modId xmlns:p14="http://schemas.microsoft.com/office/powerpoint/2010/main" val="1062563265"/>
              </p:ext>
            </p:extLst>
          </p:nvPr>
        </p:nvGraphicFramePr>
        <p:xfrm>
          <a:off x="5868144" y="3695832"/>
          <a:ext cx="2736304" cy="252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1" name="Prostokąt 40"/>
          <p:cNvSpPr/>
          <p:nvPr/>
        </p:nvSpPr>
        <p:spPr>
          <a:xfrm>
            <a:off x="0" y="2322695"/>
            <a:ext cx="8892480" cy="396044"/>
          </a:xfrm>
          <a:prstGeom prst="rect">
            <a:avLst/>
          </a:prstGeom>
          <a:noFill/>
          <a:ln w="158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>
              <a:solidFill>
                <a:prstClr val="white"/>
              </a:solidFill>
            </a:endParaRPr>
          </a:p>
        </p:txBody>
      </p:sp>
      <p:sp>
        <p:nvSpPr>
          <p:cNvPr id="42" name="Prostokąt 41"/>
          <p:cNvSpPr/>
          <p:nvPr/>
        </p:nvSpPr>
        <p:spPr>
          <a:xfrm>
            <a:off x="181859" y="4226436"/>
            <a:ext cx="8865080" cy="288032"/>
          </a:xfrm>
          <a:prstGeom prst="rect">
            <a:avLst/>
          </a:prstGeom>
          <a:noFill/>
          <a:ln w="158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643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" name="Wykres 33"/>
          <p:cNvGraphicFramePr/>
          <p:nvPr>
            <p:extLst>
              <p:ext uri="{D42A27DB-BD31-4B8C-83A1-F6EECF244321}">
                <p14:modId xmlns:p14="http://schemas.microsoft.com/office/powerpoint/2010/main" val="686604763"/>
              </p:ext>
            </p:extLst>
          </p:nvPr>
        </p:nvGraphicFramePr>
        <p:xfrm>
          <a:off x="2843808" y="3429000"/>
          <a:ext cx="4320480" cy="2448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Wykres 25"/>
          <p:cNvGraphicFramePr/>
          <p:nvPr>
            <p:extLst>
              <p:ext uri="{D42A27DB-BD31-4B8C-83A1-F6EECF244321}">
                <p14:modId xmlns:p14="http://schemas.microsoft.com/office/powerpoint/2010/main" val="2493124034"/>
              </p:ext>
            </p:extLst>
          </p:nvPr>
        </p:nvGraphicFramePr>
        <p:xfrm>
          <a:off x="2843808" y="476672"/>
          <a:ext cx="4371459" cy="36724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Tytuł 1"/>
          <p:cNvSpPr>
            <a:spLocks noGrp="1"/>
          </p:cNvSpPr>
          <p:nvPr>
            <p:ph type="title"/>
          </p:nvPr>
        </p:nvSpPr>
        <p:spPr>
          <a:xfrm>
            <a:off x="169168" y="121893"/>
            <a:ext cx="8229600" cy="557592"/>
          </a:xfrm>
        </p:spPr>
        <p:txBody>
          <a:bodyPr>
            <a:normAutofit/>
          </a:bodyPr>
          <a:lstStyle/>
          <a:p>
            <a:pPr algn="l"/>
            <a:r>
              <a:rPr lang="pl-PL" sz="20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Co ogranicza w rozwoju działalności międzynarodowej? </a:t>
            </a:r>
            <a:r>
              <a:rPr lang="pl-PL" sz="20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2/2</a:t>
            </a:r>
            <a:endParaRPr lang="pl-PL" sz="20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pole tekstowe 35"/>
          <p:cNvSpPr txBox="1"/>
          <p:nvPr/>
        </p:nvSpPr>
        <p:spPr>
          <a:xfrm>
            <a:off x="210016" y="646274"/>
            <a:ext cx="42148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Bariery działalności:</a:t>
            </a:r>
            <a:endParaRPr lang="pl-PL" sz="1100" b="1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pole tekstowe 36"/>
          <p:cNvSpPr txBox="1"/>
          <p:nvPr/>
        </p:nvSpPr>
        <p:spPr>
          <a:xfrm>
            <a:off x="237416" y="3565027"/>
            <a:ext cx="42148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100" b="1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Formy zabezpieczenia ryzyka kursowego:</a:t>
            </a:r>
            <a:endParaRPr lang="pl-PL" sz="1100" b="1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Wykres 17"/>
          <p:cNvGraphicFramePr/>
          <p:nvPr>
            <p:extLst>
              <p:ext uri="{D42A27DB-BD31-4B8C-83A1-F6EECF244321}">
                <p14:modId xmlns:p14="http://schemas.microsoft.com/office/powerpoint/2010/main" val="178922162"/>
              </p:ext>
            </p:extLst>
          </p:nvPr>
        </p:nvGraphicFramePr>
        <p:xfrm>
          <a:off x="0" y="1017108"/>
          <a:ext cx="5436096" cy="29159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" name="Wykres 24"/>
          <p:cNvGraphicFramePr/>
          <p:nvPr>
            <p:extLst>
              <p:ext uri="{D42A27DB-BD31-4B8C-83A1-F6EECF244321}">
                <p14:modId xmlns:p14="http://schemas.microsoft.com/office/powerpoint/2010/main" val="3018941548"/>
              </p:ext>
            </p:extLst>
          </p:nvPr>
        </p:nvGraphicFramePr>
        <p:xfrm>
          <a:off x="6660232" y="1015228"/>
          <a:ext cx="3816424" cy="31338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3" name="Wykres 32"/>
          <p:cNvGraphicFramePr/>
          <p:nvPr>
            <p:extLst>
              <p:ext uri="{D42A27DB-BD31-4B8C-83A1-F6EECF244321}">
                <p14:modId xmlns:p14="http://schemas.microsoft.com/office/powerpoint/2010/main" val="1123773018"/>
              </p:ext>
            </p:extLst>
          </p:nvPr>
        </p:nvGraphicFramePr>
        <p:xfrm>
          <a:off x="237416" y="3826637"/>
          <a:ext cx="4935246" cy="17843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5" name="Wykres 34"/>
          <p:cNvGraphicFramePr/>
          <p:nvPr>
            <p:extLst>
              <p:ext uri="{D42A27DB-BD31-4B8C-83A1-F6EECF244321}">
                <p14:modId xmlns:p14="http://schemas.microsoft.com/office/powerpoint/2010/main" val="2547858665"/>
              </p:ext>
            </p:extLst>
          </p:nvPr>
        </p:nvGraphicFramePr>
        <p:xfrm>
          <a:off x="6732240" y="3734240"/>
          <a:ext cx="2736304" cy="23590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439465"/>
              </p:ext>
            </p:extLst>
          </p:nvPr>
        </p:nvGraphicFramePr>
        <p:xfrm>
          <a:off x="2178568" y="646274"/>
          <a:ext cx="6948264" cy="396240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2316088"/>
                <a:gridCol w="2316088"/>
                <a:gridCol w="2316088"/>
              </a:tblGrid>
              <a:tr h="238895">
                <a:tc>
                  <a:txBody>
                    <a:bodyPr/>
                    <a:lstStyle/>
                    <a:p>
                      <a:pPr algn="ctr"/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Ogół firm</a:t>
                      </a:r>
                    </a:p>
                    <a:p>
                      <a:pPr algn="ctr"/>
                      <a:r>
                        <a:rPr lang="pl-PL" sz="1000" i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cs typeface="Arial" pitchFamily="34" charset="0"/>
                        </a:rPr>
                        <a:t>n = 500</a:t>
                      </a:r>
                      <a:endParaRPr lang="pl-PL" sz="1000" i="0" dirty="0">
                        <a:solidFill>
                          <a:sysClr val="windowText" lastClr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Międzynarodowe</a:t>
                      </a:r>
                      <a:r>
                        <a:rPr lang="pl-PL" sz="1000" b="0" i="0" kern="1200" baseline="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korporacje</a:t>
                      </a:r>
                      <a:endParaRPr lang="pl-PL" sz="1000" b="0" i="0" kern="1200" dirty="0" smtClean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 = 227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Firmy działające lokalnie</a:t>
                      </a:r>
                    </a:p>
                    <a:p>
                      <a:pPr algn="ctr" fontAlgn="ctr"/>
                      <a:r>
                        <a:rPr lang="pl-PL" sz="1000" b="0" i="0" kern="1200" dirty="0" smtClean="0">
                          <a:solidFill>
                            <a:sysClr val="windowText" lastClr="000000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n = 261</a:t>
                      </a:r>
                      <a:endParaRPr lang="pl-PL" sz="1000" b="0" i="0" kern="1200" dirty="0">
                        <a:solidFill>
                          <a:sysClr val="windowText" lastClr="000000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" name="Prostokąt 16"/>
          <p:cNvSpPr/>
          <p:nvPr/>
        </p:nvSpPr>
        <p:spPr>
          <a:xfrm>
            <a:off x="312122" y="2348880"/>
            <a:ext cx="8693584" cy="473057"/>
          </a:xfrm>
          <a:prstGeom prst="rect">
            <a:avLst/>
          </a:prstGeom>
          <a:noFill/>
          <a:ln w="158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>
              <a:solidFill>
                <a:prstClr val="white"/>
              </a:solidFill>
            </a:endParaRPr>
          </a:p>
        </p:txBody>
      </p:sp>
      <p:sp>
        <p:nvSpPr>
          <p:cNvPr id="19" name="Prostokąt 18"/>
          <p:cNvSpPr/>
          <p:nvPr/>
        </p:nvSpPr>
        <p:spPr>
          <a:xfrm>
            <a:off x="208985" y="1060124"/>
            <a:ext cx="8892480" cy="496668"/>
          </a:xfrm>
          <a:prstGeom prst="rect">
            <a:avLst/>
          </a:prstGeom>
          <a:noFill/>
          <a:ln w="15875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251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Wykres 28"/>
          <p:cNvGraphicFramePr/>
          <p:nvPr>
            <p:extLst>
              <p:ext uri="{D42A27DB-BD31-4B8C-83A1-F6EECF244321}">
                <p14:modId xmlns:p14="http://schemas.microsoft.com/office/powerpoint/2010/main" val="3161167190"/>
              </p:ext>
            </p:extLst>
          </p:nvPr>
        </p:nvGraphicFramePr>
        <p:xfrm>
          <a:off x="228839" y="3437423"/>
          <a:ext cx="4392488" cy="23935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ytuł 1"/>
          <p:cNvSpPr>
            <a:spLocks noGrp="1"/>
          </p:cNvSpPr>
          <p:nvPr>
            <p:ph type="title"/>
          </p:nvPr>
        </p:nvSpPr>
        <p:spPr>
          <a:xfrm>
            <a:off x="202637" y="116632"/>
            <a:ext cx="8229600" cy="557592"/>
          </a:xfrm>
        </p:spPr>
        <p:txBody>
          <a:bodyPr>
            <a:normAutofit/>
          </a:bodyPr>
          <a:lstStyle/>
          <a:p>
            <a:pPr algn="l"/>
            <a:r>
              <a:rPr lang="pl-PL" sz="20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Szanse i obawy związane z jednolitym rynkiem UE</a:t>
            </a:r>
            <a:endParaRPr lang="pl-PL" sz="20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Prostokąt 15"/>
          <p:cNvSpPr/>
          <p:nvPr/>
        </p:nvSpPr>
        <p:spPr>
          <a:xfrm>
            <a:off x="4771298" y="3147957"/>
            <a:ext cx="476925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Firmy uznające rynek UE za ograniczający – powody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Prostokąt 17"/>
          <p:cNvSpPr/>
          <p:nvPr/>
        </p:nvSpPr>
        <p:spPr>
          <a:xfrm>
            <a:off x="179512" y="3129646"/>
            <a:ext cx="428725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Firmy uznające rynek UE za ułatwienie – powody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2" name="Łącznik prosty 14"/>
          <p:cNvCxnSpPr/>
          <p:nvPr/>
        </p:nvCxnSpPr>
        <p:spPr>
          <a:xfrm flipV="1">
            <a:off x="279524" y="3437422"/>
            <a:ext cx="3550363" cy="1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Łącznik prosty 14"/>
          <p:cNvCxnSpPr/>
          <p:nvPr/>
        </p:nvCxnSpPr>
        <p:spPr>
          <a:xfrm>
            <a:off x="4860032" y="3425576"/>
            <a:ext cx="3460257" cy="1"/>
          </a:xfrm>
          <a:prstGeom prst="line">
            <a:avLst/>
          </a:prstGeom>
          <a:ln w="3175">
            <a:gradFill flip="none" rotWithShape="1">
              <a:gsLst>
                <a:gs pos="1500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Para nawiasów 23"/>
          <p:cNvSpPr/>
          <p:nvPr/>
        </p:nvSpPr>
        <p:spPr>
          <a:xfrm>
            <a:off x="361781" y="620687"/>
            <a:ext cx="8487097" cy="867445"/>
          </a:xfrm>
          <a:prstGeom prst="bracketPair">
            <a:avLst/>
          </a:prstGeom>
          <a:noFill/>
          <a:ln w="63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 dirty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26" name="Prostokąt 25"/>
          <p:cNvSpPr/>
          <p:nvPr/>
        </p:nvSpPr>
        <p:spPr>
          <a:xfrm>
            <a:off x="7380312" y="5436636"/>
            <a:ext cx="167545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8" name="Wykres 27"/>
          <p:cNvGraphicFramePr/>
          <p:nvPr>
            <p:extLst>
              <p:ext uri="{D42A27DB-BD31-4B8C-83A1-F6EECF244321}">
                <p14:modId xmlns:p14="http://schemas.microsoft.com/office/powerpoint/2010/main" val="739967100"/>
              </p:ext>
            </p:extLst>
          </p:nvPr>
        </p:nvGraphicFramePr>
        <p:xfrm>
          <a:off x="2259736" y="1347757"/>
          <a:ext cx="5023125" cy="1800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Prostokąt 2"/>
          <p:cNvSpPr/>
          <p:nvPr/>
        </p:nvSpPr>
        <p:spPr>
          <a:xfrm>
            <a:off x="467545" y="595580"/>
            <a:ext cx="8381334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Wingdings" pitchFamily="2" charset="2"/>
              <a:buChar char="§"/>
            </a:pP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Większość polskich przedsiębiorców </a:t>
            </a:r>
            <a:r>
              <a:rPr lang="pl-PL" sz="13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jest zdania, że jednolity rynek w Unii Europejskiej jest </a:t>
            </a: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ułatwieniem                </a:t>
            </a:r>
            <a:r>
              <a:rPr lang="pl-PL" sz="13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z punktu widzenia </a:t>
            </a: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firmy ze względu na jednolite </a:t>
            </a:r>
            <a:r>
              <a:rPr lang="pl-PL" sz="13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przepisy </a:t>
            </a: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 UE, </a:t>
            </a:r>
            <a:r>
              <a:rPr lang="pl-PL" sz="13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mniej barier </a:t>
            </a: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formalnoprawnych </a:t>
            </a:r>
            <a:r>
              <a:rPr lang="pl-PL" sz="13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oraz brak różnic </a:t>
            </a: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walutowych. </a:t>
            </a:r>
          </a:p>
          <a:p>
            <a:pPr marL="285750" lvl="0" indent="-285750">
              <a:buFont typeface="Wingdings" pitchFamily="2" charset="2"/>
              <a:buChar char="§"/>
            </a:pP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Większa </a:t>
            </a:r>
            <a:r>
              <a:rPr lang="pl-PL" sz="13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konkurencja na rynku europejskim to podstawowy czynnik ograniczający działalność polskich </a:t>
            </a:r>
            <a:r>
              <a:rPr lang="pl-PL" sz="13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firm. </a:t>
            </a:r>
            <a:endParaRPr lang="pl-PL" sz="13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0" name="Wykres 29"/>
          <p:cNvGraphicFramePr/>
          <p:nvPr>
            <p:extLst>
              <p:ext uri="{D42A27DB-BD31-4B8C-83A1-F6EECF244321}">
                <p14:modId xmlns:p14="http://schemas.microsoft.com/office/powerpoint/2010/main" val="612290257"/>
              </p:ext>
            </p:extLst>
          </p:nvPr>
        </p:nvGraphicFramePr>
        <p:xfrm>
          <a:off x="4771299" y="3425577"/>
          <a:ext cx="3720222" cy="21918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517337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64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Wykres 22"/>
          <p:cNvGraphicFramePr/>
          <p:nvPr>
            <p:extLst>
              <p:ext uri="{D42A27DB-BD31-4B8C-83A1-F6EECF244321}">
                <p14:modId xmlns:p14="http://schemas.microsoft.com/office/powerpoint/2010/main" val="3269124922"/>
              </p:ext>
            </p:extLst>
          </p:nvPr>
        </p:nvGraphicFramePr>
        <p:xfrm>
          <a:off x="4784796" y="2172710"/>
          <a:ext cx="4090231" cy="34347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2" name="Tytuł 1"/>
          <p:cNvSpPr>
            <a:spLocks noGrp="1"/>
          </p:cNvSpPr>
          <p:nvPr>
            <p:ph type="title"/>
          </p:nvPr>
        </p:nvSpPr>
        <p:spPr>
          <a:xfrm>
            <a:off x="179512" y="116632"/>
            <a:ext cx="8229600" cy="557592"/>
          </a:xfrm>
        </p:spPr>
        <p:txBody>
          <a:bodyPr>
            <a:normAutofit/>
          </a:bodyPr>
          <a:lstStyle/>
          <a:p>
            <a:pPr algn="l"/>
            <a:r>
              <a:rPr lang="pl-PL" sz="2000" dirty="0" smtClean="0">
                <a:latin typeface="Arial" pitchFamily="34" charset="0"/>
                <a:cs typeface="Arial" pitchFamily="34" charset="0"/>
              </a:rPr>
              <a:t>Plany na najbliższe 3 lata</a:t>
            </a:r>
            <a:endParaRPr lang="pl-PL" sz="2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Symbol zastępczy tekstu 2"/>
          <p:cNvSpPr txBox="1">
            <a:spLocks/>
          </p:cNvSpPr>
          <p:nvPr/>
        </p:nvSpPr>
        <p:spPr>
          <a:xfrm>
            <a:off x="469422" y="612510"/>
            <a:ext cx="8286749" cy="6064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2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Ekspansja zagraniczna dla polskich firm najczęściej kończy się sukcesem. Co więcej – ponad jedna trzecia z nich zamierza  w ciągu najbliższej przyszłości zdobywać kolejne rynki. </a:t>
            </a:r>
          </a:p>
          <a:p>
            <a:pPr marL="171450" marR="0" lvl="0" indent="-1714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Główną motywacją do ekspansji jest chęć dalszego rozwoju</a:t>
            </a:r>
            <a:r>
              <a:rPr kumimoji="0" lang="pl-PL" sz="1400" b="0" i="0" u="none" strike="noStrike" kern="1200" cap="none" spc="0" normalizeH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biznesu </a:t>
            </a: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oraz zwiększanie zasięgu działania</a:t>
            </a:r>
            <a:r>
              <a:rPr kumimoji="0" lang="pl-PL" sz="1400" b="0" i="0" u="none" strike="noStrike" kern="1200" cap="none" spc="0" normalizeH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 i zdobywanie nowych klientów.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Para nawiasów 17"/>
          <p:cNvSpPr/>
          <p:nvPr/>
        </p:nvSpPr>
        <p:spPr>
          <a:xfrm>
            <a:off x="369250" y="612509"/>
            <a:ext cx="8487097" cy="1016291"/>
          </a:xfrm>
          <a:prstGeom prst="bracketPair">
            <a:avLst/>
          </a:prstGeom>
          <a:noFill/>
          <a:ln w="63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24" name="pole tekstowe 23"/>
          <p:cNvSpPr txBox="1"/>
          <p:nvPr/>
        </p:nvSpPr>
        <p:spPr>
          <a:xfrm>
            <a:off x="5436096" y="1864933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050" b="0" i="0" u="none" strike="noStrike" kern="1200" baseline="0">
                <a:solidFill>
                  <a:srgbClr val="595959"/>
                </a:solidFill>
                <a:latin typeface="Arial" pitchFamily="34" charset="0"/>
                <a:ea typeface="+mn-ea"/>
                <a:cs typeface="Arial" pitchFamily="34" charset="0"/>
              </a:defRPr>
            </a:pPr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Powody rozszerzenia </a:t>
            </a: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działalności</a:t>
            </a:r>
            <a:endParaRPr lang="pl-PL" sz="14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Łącznik prosty 14"/>
          <p:cNvCxnSpPr/>
          <p:nvPr/>
        </p:nvCxnSpPr>
        <p:spPr>
          <a:xfrm>
            <a:off x="5531164" y="2195699"/>
            <a:ext cx="2322913" cy="0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Prostokąt 9"/>
          <p:cNvSpPr/>
          <p:nvPr/>
        </p:nvSpPr>
        <p:spPr>
          <a:xfrm>
            <a:off x="7380312" y="5436636"/>
            <a:ext cx="170751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2" name="Wykres 11"/>
          <p:cNvGraphicFramePr/>
          <p:nvPr>
            <p:extLst>
              <p:ext uri="{D42A27DB-BD31-4B8C-83A1-F6EECF244321}">
                <p14:modId xmlns:p14="http://schemas.microsoft.com/office/powerpoint/2010/main" val="2372800684"/>
              </p:ext>
            </p:extLst>
          </p:nvPr>
        </p:nvGraphicFramePr>
        <p:xfrm>
          <a:off x="611560" y="2165472"/>
          <a:ext cx="4001238" cy="32427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pole tekstowe 13"/>
          <p:cNvSpPr txBox="1"/>
          <p:nvPr/>
        </p:nvSpPr>
        <p:spPr>
          <a:xfrm>
            <a:off x="606450" y="1857545"/>
            <a:ext cx="31683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 sz="1050" b="0" i="0" u="none" strike="noStrike" kern="1200" baseline="0">
                <a:solidFill>
                  <a:srgbClr val="595959"/>
                </a:solidFill>
                <a:latin typeface="Arial" pitchFamily="34" charset="0"/>
                <a:ea typeface="+mn-ea"/>
                <a:cs typeface="Arial" pitchFamily="34" charset="0"/>
              </a:defRPr>
            </a:pP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Plany </a:t>
            </a:r>
            <a:endParaRPr lang="pl-PL" sz="14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6" name="Łącznik prosty 14"/>
          <p:cNvCxnSpPr/>
          <p:nvPr/>
        </p:nvCxnSpPr>
        <p:spPr>
          <a:xfrm>
            <a:off x="611560" y="2156887"/>
            <a:ext cx="2322913" cy="0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1169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4811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24208" y="334465"/>
            <a:ext cx="9508995" cy="695974"/>
          </a:xfrm>
        </p:spPr>
        <p:txBody>
          <a:bodyPr>
            <a:noAutofit/>
          </a:bodyPr>
          <a:lstStyle/>
          <a:p>
            <a:pPr algn="l"/>
            <a:r>
              <a:rPr lang="pl-PL" sz="2000" dirty="0" smtClean="0">
                <a:latin typeface="Arial" pitchFamily="34" charset="0"/>
                <a:cs typeface="Arial" pitchFamily="34" charset="0"/>
              </a:rPr>
              <a:t>Informacje o rynku: działalność międzynarodowa w Polsce – firmy eksportujące</a:t>
            </a:r>
            <a:r>
              <a:rPr lang="pl-PL" sz="3200" u="sng" dirty="0" smtClean="0">
                <a:latin typeface="Arial" pitchFamily="34" charset="0"/>
                <a:cs typeface="Arial" pitchFamily="34" charset="0"/>
              </a:rPr>
              <a:t/>
            </a:r>
            <a:br>
              <a:rPr lang="pl-PL" sz="3200" u="sng" dirty="0" smtClean="0">
                <a:latin typeface="Arial" pitchFamily="34" charset="0"/>
                <a:cs typeface="Arial" pitchFamily="34" charset="0"/>
              </a:rPr>
            </a:br>
            <a:endParaRPr lang="pl-PL" sz="36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" name="Grupa 3"/>
          <p:cNvGrpSpPr/>
          <p:nvPr/>
        </p:nvGrpSpPr>
        <p:grpSpPr>
          <a:xfrm>
            <a:off x="6222789" y="962460"/>
            <a:ext cx="1165900" cy="1118562"/>
            <a:chOff x="2809876" y="3605213"/>
            <a:chExt cx="631825" cy="574675"/>
          </a:xfrm>
          <a:solidFill>
            <a:srgbClr val="46A48B"/>
          </a:solidFill>
        </p:grpSpPr>
        <p:sp>
          <p:nvSpPr>
            <p:cNvPr id="5" name="Freeform 122"/>
            <p:cNvSpPr>
              <a:spLocks/>
            </p:cNvSpPr>
            <p:nvPr/>
          </p:nvSpPr>
          <p:spPr bwMode="auto">
            <a:xfrm>
              <a:off x="3143251" y="3908425"/>
              <a:ext cx="298450" cy="207963"/>
            </a:xfrm>
            <a:custGeom>
              <a:avLst/>
              <a:gdLst>
                <a:gd name="T0" fmla="*/ 0 w 751"/>
                <a:gd name="T1" fmla="*/ 0 h 525"/>
                <a:gd name="T2" fmla="*/ 751 w 751"/>
                <a:gd name="T3" fmla="*/ 0 h 525"/>
                <a:gd name="T4" fmla="*/ 751 w 751"/>
                <a:gd name="T5" fmla="*/ 21 h 525"/>
                <a:gd name="T6" fmla="*/ 751 w 751"/>
                <a:gd name="T7" fmla="*/ 21 h 525"/>
                <a:gd name="T8" fmla="*/ 751 w 751"/>
                <a:gd name="T9" fmla="*/ 57 h 525"/>
                <a:gd name="T10" fmla="*/ 748 w 751"/>
                <a:gd name="T11" fmla="*/ 92 h 525"/>
                <a:gd name="T12" fmla="*/ 743 w 751"/>
                <a:gd name="T13" fmla="*/ 128 h 525"/>
                <a:gd name="T14" fmla="*/ 738 w 751"/>
                <a:gd name="T15" fmla="*/ 161 h 525"/>
                <a:gd name="T16" fmla="*/ 730 w 751"/>
                <a:gd name="T17" fmla="*/ 195 h 525"/>
                <a:gd name="T18" fmla="*/ 719 w 751"/>
                <a:gd name="T19" fmla="*/ 228 h 525"/>
                <a:gd name="T20" fmla="*/ 708 w 751"/>
                <a:gd name="T21" fmla="*/ 260 h 525"/>
                <a:gd name="T22" fmla="*/ 697 w 751"/>
                <a:gd name="T23" fmla="*/ 290 h 525"/>
                <a:gd name="T24" fmla="*/ 682 w 751"/>
                <a:gd name="T25" fmla="*/ 322 h 525"/>
                <a:gd name="T26" fmla="*/ 666 w 751"/>
                <a:gd name="T27" fmla="*/ 351 h 525"/>
                <a:gd name="T28" fmla="*/ 649 w 751"/>
                <a:gd name="T29" fmla="*/ 380 h 525"/>
                <a:gd name="T30" fmla="*/ 632 w 751"/>
                <a:gd name="T31" fmla="*/ 408 h 525"/>
                <a:gd name="T32" fmla="*/ 612 w 751"/>
                <a:gd name="T33" fmla="*/ 434 h 525"/>
                <a:gd name="T34" fmla="*/ 591 w 751"/>
                <a:gd name="T35" fmla="*/ 461 h 525"/>
                <a:gd name="T36" fmla="*/ 568 w 751"/>
                <a:gd name="T37" fmla="*/ 486 h 525"/>
                <a:gd name="T38" fmla="*/ 546 w 751"/>
                <a:gd name="T39" fmla="*/ 511 h 525"/>
                <a:gd name="T40" fmla="*/ 546 w 751"/>
                <a:gd name="T41" fmla="*/ 511 h 525"/>
                <a:gd name="T42" fmla="*/ 531 w 751"/>
                <a:gd name="T43" fmla="*/ 525 h 525"/>
                <a:gd name="T44" fmla="*/ 0 w 751"/>
                <a:gd name="T45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1" h="525">
                  <a:moveTo>
                    <a:pt x="0" y="0"/>
                  </a:moveTo>
                  <a:lnTo>
                    <a:pt x="751" y="0"/>
                  </a:lnTo>
                  <a:lnTo>
                    <a:pt x="751" y="21"/>
                  </a:lnTo>
                  <a:lnTo>
                    <a:pt x="751" y="21"/>
                  </a:lnTo>
                  <a:lnTo>
                    <a:pt x="751" y="57"/>
                  </a:lnTo>
                  <a:lnTo>
                    <a:pt x="748" y="92"/>
                  </a:lnTo>
                  <a:lnTo>
                    <a:pt x="743" y="128"/>
                  </a:lnTo>
                  <a:lnTo>
                    <a:pt x="738" y="161"/>
                  </a:lnTo>
                  <a:lnTo>
                    <a:pt x="730" y="195"/>
                  </a:lnTo>
                  <a:lnTo>
                    <a:pt x="719" y="228"/>
                  </a:lnTo>
                  <a:lnTo>
                    <a:pt x="708" y="260"/>
                  </a:lnTo>
                  <a:lnTo>
                    <a:pt x="697" y="290"/>
                  </a:lnTo>
                  <a:lnTo>
                    <a:pt x="682" y="322"/>
                  </a:lnTo>
                  <a:lnTo>
                    <a:pt x="666" y="351"/>
                  </a:lnTo>
                  <a:lnTo>
                    <a:pt x="649" y="380"/>
                  </a:lnTo>
                  <a:lnTo>
                    <a:pt x="632" y="408"/>
                  </a:lnTo>
                  <a:lnTo>
                    <a:pt x="612" y="434"/>
                  </a:lnTo>
                  <a:lnTo>
                    <a:pt x="591" y="461"/>
                  </a:lnTo>
                  <a:lnTo>
                    <a:pt x="568" y="486"/>
                  </a:lnTo>
                  <a:lnTo>
                    <a:pt x="546" y="511"/>
                  </a:lnTo>
                  <a:lnTo>
                    <a:pt x="546" y="511"/>
                  </a:lnTo>
                  <a:lnTo>
                    <a:pt x="531" y="52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123"/>
            <p:cNvSpPr>
              <a:spLocks/>
            </p:cNvSpPr>
            <p:nvPr/>
          </p:nvSpPr>
          <p:spPr bwMode="auto">
            <a:xfrm>
              <a:off x="3124201" y="3605213"/>
              <a:ext cx="269875" cy="266700"/>
            </a:xfrm>
            <a:custGeom>
              <a:avLst/>
              <a:gdLst>
                <a:gd name="T0" fmla="*/ 0 w 681"/>
                <a:gd name="T1" fmla="*/ 0 h 674"/>
                <a:gd name="T2" fmla="*/ 0 w 681"/>
                <a:gd name="T3" fmla="*/ 0 h 674"/>
                <a:gd name="T4" fmla="*/ 35 w 681"/>
                <a:gd name="T5" fmla="*/ 0 h 674"/>
                <a:gd name="T6" fmla="*/ 69 w 681"/>
                <a:gd name="T7" fmla="*/ 3 h 674"/>
                <a:gd name="T8" fmla="*/ 103 w 681"/>
                <a:gd name="T9" fmla="*/ 8 h 674"/>
                <a:gd name="T10" fmla="*/ 136 w 681"/>
                <a:gd name="T11" fmla="*/ 14 h 674"/>
                <a:gd name="T12" fmla="*/ 169 w 681"/>
                <a:gd name="T13" fmla="*/ 22 h 674"/>
                <a:gd name="T14" fmla="*/ 202 w 681"/>
                <a:gd name="T15" fmla="*/ 31 h 674"/>
                <a:gd name="T16" fmla="*/ 234 w 681"/>
                <a:gd name="T17" fmla="*/ 41 h 674"/>
                <a:gd name="T18" fmla="*/ 264 w 681"/>
                <a:gd name="T19" fmla="*/ 53 h 674"/>
                <a:gd name="T20" fmla="*/ 295 w 681"/>
                <a:gd name="T21" fmla="*/ 68 h 674"/>
                <a:gd name="T22" fmla="*/ 324 w 681"/>
                <a:gd name="T23" fmla="*/ 82 h 674"/>
                <a:gd name="T24" fmla="*/ 353 w 681"/>
                <a:gd name="T25" fmla="*/ 98 h 674"/>
                <a:gd name="T26" fmla="*/ 379 w 681"/>
                <a:gd name="T27" fmla="*/ 117 h 674"/>
                <a:gd name="T28" fmla="*/ 407 w 681"/>
                <a:gd name="T29" fmla="*/ 135 h 674"/>
                <a:gd name="T30" fmla="*/ 432 w 681"/>
                <a:gd name="T31" fmla="*/ 155 h 674"/>
                <a:gd name="T32" fmla="*/ 457 w 681"/>
                <a:gd name="T33" fmla="*/ 176 h 674"/>
                <a:gd name="T34" fmla="*/ 481 w 681"/>
                <a:gd name="T35" fmla="*/ 200 h 674"/>
                <a:gd name="T36" fmla="*/ 481 w 681"/>
                <a:gd name="T37" fmla="*/ 200 h 674"/>
                <a:gd name="T38" fmla="*/ 504 w 681"/>
                <a:gd name="T39" fmla="*/ 222 h 674"/>
                <a:gd name="T40" fmla="*/ 525 w 681"/>
                <a:gd name="T41" fmla="*/ 247 h 674"/>
                <a:gd name="T42" fmla="*/ 544 w 681"/>
                <a:gd name="T43" fmla="*/ 272 h 674"/>
                <a:gd name="T44" fmla="*/ 564 w 681"/>
                <a:gd name="T45" fmla="*/ 299 h 674"/>
                <a:gd name="T46" fmla="*/ 581 w 681"/>
                <a:gd name="T47" fmla="*/ 327 h 674"/>
                <a:gd name="T48" fmla="*/ 597 w 681"/>
                <a:gd name="T49" fmla="*/ 354 h 674"/>
                <a:gd name="T50" fmla="*/ 613 w 681"/>
                <a:gd name="T51" fmla="*/ 382 h 674"/>
                <a:gd name="T52" fmla="*/ 626 w 681"/>
                <a:gd name="T53" fmla="*/ 412 h 674"/>
                <a:gd name="T54" fmla="*/ 638 w 681"/>
                <a:gd name="T55" fmla="*/ 443 h 674"/>
                <a:gd name="T56" fmla="*/ 649 w 681"/>
                <a:gd name="T57" fmla="*/ 473 h 674"/>
                <a:gd name="T58" fmla="*/ 658 w 681"/>
                <a:gd name="T59" fmla="*/ 505 h 674"/>
                <a:gd name="T60" fmla="*/ 666 w 681"/>
                <a:gd name="T61" fmla="*/ 538 h 674"/>
                <a:gd name="T62" fmla="*/ 673 w 681"/>
                <a:gd name="T63" fmla="*/ 571 h 674"/>
                <a:gd name="T64" fmla="*/ 677 w 681"/>
                <a:gd name="T65" fmla="*/ 604 h 674"/>
                <a:gd name="T66" fmla="*/ 679 w 681"/>
                <a:gd name="T67" fmla="*/ 638 h 674"/>
                <a:gd name="T68" fmla="*/ 681 w 681"/>
                <a:gd name="T69" fmla="*/ 674 h 674"/>
                <a:gd name="T70" fmla="*/ 681 w 681"/>
                <a:gd name="T71" fmla="*/ 674 h 674"/>
                <a:gd name="T72" fmla="*/ 0 w 681"/>
                <a:gd name="T73" fmla="*/ 674 h 674"/>
                <a:gd name="T74" fmla="*/ 0 w 681"/>
                <a:gd name="T75" fmla="*/ 674 h 674"/>
                <a:gd name="T76" fmla="*/ 0 w 681"/>
                <a:gd name="T77" fmla="*/ 0 h 674"/>
                <a:gd name="T78" fmla="*/ 0 w 681"/>
                <a:gd name="T79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1" h="674">
                  <a:moveTo>
                    <a:pt x="0" y="0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9" y="3"/>
                  </a:lnTo>
                  <a:lnTo>
                    <a:pt x="103" y="8"/>
                  </a:lnTo>
                  <a:lnTo>
                    <a:pt x="136" y="14"/>
                  </a:lnTo>
                  <a:lnTo>
                    <a:pt x="169" y="22"/>
                  </a:lnTo>
                  <a:lnTo>
                    <a:pt x="202" y="31"/>
                  </a:lnTo>
                  <a:lnTo>
                    <a:pt x="234" y="41"/>
                  </a:lnTo>
                  <a:lnTo>
                    <a:pt x="264" y="53"/>
                  </a:lnTo>
                  <a:lnTo>
                    <a:pt x="295" y="68"/>
                  </a:lnTo>
                  <a:lnTo>
                    <a:pt x="324" y="82"/>
                  </a:lnTo>
                  <a:lnTo>
                    <a:pt x="353" y="98"/>
                  </a:lnTo>
                  <a:lnTo>
                    <a:pt x="379" y="117"/>
                  </a:lnTo>
                  <a:lnTo>
                    <a:pt x="407" y="135"/>
                  </a:lnTo>
                  <a:lnTo>
                    <a:pt x="432" y="155"/>
                  </a:lnTo>
                  <a:lnTo>
                    <a:pt x="457" y="176"/>
                  </a:lnTo>
                  <a:lnTo>
                    <a:pt x="481" y="200"/>
                  </a:lnTo>
                  <a:lnTo>
                    <a:pt x="481" y="200"/>
                  </a:lnTo>
                  <a:lnTo>
                    <a:pt x="504" y="222"/>
                  </a:lnTo>
                  <a:lnTo>
                    <a:pt x="525" y="247"/>
                  </a:lnTo>
                  <a:lnTo>
                    <a:pt x="544" y="272"/>
                  </a:lnTo>
                  <a:lnTo>
                    <a:pt x="564" y="299"/>
                  </a:lnTo>
                  <a:lnTo>
                    <a:pt x="581" y="327"/>
                  </a:lnTo>
                  <a:lnTo>
                    <a:pt x="597" y="354"/>
                  </a:lnTo>
                  <a:lnTo>
                    <a:pt x="613" y="382"/>
                  </a:lnTo>
                  <a:lnTo>
                    <a:pt x="626" y="412"/>
                  </a:lnTo>
                  <a:lnTo>
                    <a:pt x="638" y="443"/>
                  </a:lnTo>
                  <a:lnTo>
                    <a:pt x="649" y="473"/>
                  </a:lnTo>
                  <a:lnTo>
                    <a:pt x="658" y="505"/>
                  </a:lnTo>
                  <a:lnTo>
                    <a:pt x="666" y="538"/>
                  </a:lnTo>
                  <a:lnTo>
                    <a:pt x="673" y="571"/>
                  </a:lnTo>
                  <a:lnTo>
                    <a:pt x="677" y="604"/>
                  </a:lnTo>
                  <a:lnTo>
                    <a:pt x="679" y="638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0" y="674"/>
                  </a:lnTo>
                  <a:lnTo>
                    <a:pt x="0" y="6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124"/>
            <p:cNvSpPr>
              <a:spLocks noEditPoints="1"/>
            </p:cNvSpPr>
            <p:nvPr/>
          </p:nvSpPr>
          <p:spPr bwMode="auto">
            <a:xfrm>
              <a:off x="2809876" y="3640138"/>
              <a:ext cx="463550" cy="539750"/>
            </a:xfrm>
            <a:custGeom>
              <a:avLst/>
              <a:gdLst>
                <a:gd name="T0" fmla="*/ 398 w 1168"/>
                <a:gd name="T1" fmla="*/ 269 h 1360"/>
                <a:gd name="T2" fmla="*/ 352 w 1168"/>
                <a:gd name="T3" fmla="*/ 302 h 1360"/>
                <a:gd name="T4" fmla="*/ 310 w 1168"/>
                <a:gd name="T5" fmla="*/ 341 h 1360"/>
                <a:gd name="T6" fmla="*/ 284 w 1168"/>
                <a:gd name="T7" fmla="*/ 368 h 1360"/>
                <a:gd name="T8" fmla="*/ 253 w 1168"/>
                <a:gd name="T9" fmla="*/ 415 h 1360"/>
                <a:gd name="T10" fmla="*/ 226 w 1168"/>
                <a:gd name="T11" fmla="*/ 466 h 1360"/>
                <a:gd name="T12" fmla="*/ 214 w 1168"/>
                <a:gd name="T13" fmla="*/ 491 h 1360"/>
                <a:gd name="T14" fmla="*/ 192 w 1168"/>
                <a:gd name="T15" fmla="*/ 503 h 1360"/>
                <a:gd name="T16" fmla="*/ 181 w 1168"/>
                <a:gd name="T17" fmla="*/ 500 h 1360"/>
                <a:gd name="T18" fmla="*/ 171 w 1168"/>
                <a:gd name="T19" fmla="*/ 494 h 1360"/>
                <a:gd name="T20" fmla="*/ 163 w 1168"/>
                <a:gd name="T21" fmla="*/ 479 h 1360"/>
                <a:gd name="T22" fmla="*/ 164 w 1168"/>
                <a:gd name="T23" fmla="*/ 463 h 1360"/>
                <a:gd name="T24" fmla="*/ 181 w 1168"/>
                <a:gd name="T25" fmla="*/ 423 h 1360"/>
                <a:gd name="T26" fmla="*/ 214 w 1168"/>
                <a:gd name="T27" fmla="*/ 367 h 1360"/>
                <a:gd name="T28" fmla="*/ 253 w 1168"/>
                <a:gd name="T29" fmla="*/ 316 h 1360"/>
                <a:gd name="T30" fmla="*/ 283 w 1168"/>
                <a:gd name="T31" fmla="*/ 285 h 1360"/>
                <a:gd name="T32" fmla="*/ 332 w 1168"/>
                <a:gd name="T33" fmla="*/ 243 h 1360"/>
                <a:gd name="T34" fmla="*/ 387 w 1168"/>
                <a:gd name="T35" fmla="*/ 209 h 1360"/>
                <a:gd name="T36" fmla="*/ 398 w 1168"/>
                <a:gd name="T37" fmla="*/ 205 h 1360"/>
                <a:gd name="T38" fmla="*/ 414 w 1168"/>
                <a:gd name="T39" fmla="*/ 209 h 1360"/>
                <a:gd name="T40" fmla="*/ 426 w 1168"/>
                <a:gd name="T41" fmla="*/ 220 h 1360"/>
                <a:gd name="T42" fmla="*/ 430 w 1168"/>
                <a:gd name="T43" fmla="*/ 231 h 1360"/>
                <a:gd name="T44" fmla="*/ 427 w 1168"/>
                <a:gd name="T45" fmla="*/ 247 h 1360"/>
                <a:gd name="T46" fmla="*/ 415 w 1168"/>
                <a:gd name="T47" fmla="*/ 260 h 1360"/>
                <a:gd name="T48" fmla="*/ 681 w 1168"/>
                <a:gd name="T49" fmla="*/ 0 h 1360"/>
                <a:gd name="T50" fmla="*/ 611 w 1168"/>
                <a:gd name="T51" fmla="*/ 4 h 1360"/>
                <a:gd name="T52" fmla="*/ 510 w 1168"/>
                <a:gd name="T53" fmla="*/ 22 h 1360"/>
                <a:gd name="T54" fmla="*/ 417 w 1168"/>
                <a:gd name="T55" fmla="*/ 54 h 1360"/>
                <a:gd name="T56" fmla="*/ 328 w 1168"/>
                <a:gd name="T57" fmla="*/ 99 h 1360"/>
                <a:gd name="T58" fmla="*/ 247 w 1168"/>
                <a:gd name="T59" fmla="*/ 156 h 1360"/>
                <a:gd name="T60" fmla="*/ 177 w 1168"/>
                <a:gd name="T61" fmla="*/ 223 h 1360"/>
                <a:gd name="T62" fmla="*/ 117 w 1168"/>
                <a:gd name="T63" fmla="*/ 300 h 1360"/>
                <a:gd name="T64" fmla="*/ 68 w 1168"/>
                <a:gd name="T65" fmla="*/ 386 h 1360"/>
                <a:gd name="T66" fmla="*/ 31 w 1168"/>
                <a:gd name="T67" fmla="*/ 478 h 1360"/>
                <a:gd name="T68" fmla="*/ 8 w 1168"/>
                <a:gd name="T69" fmla="*/ 577 h 1360"/>
                <a:gd name="T70" fmla="*/ 0 w 1168"/>
                <a:gd name="T71" fmla="*/ 680 h 1360"/>
                <a:gd name="T72" fmla="*/ 4 w 1168"/>
                <a:gd name="T73" fmla="*/ 750 h 1360"/>
                <a:gd name="T74" fmla="*/ 22 w 1168"/>
                <a:gd name="T75" fmla="*/ 850 h 1360"/>
                <a:gd name="T76" fmla="*/ 55 w 1168"/>
                <a:gd name="T77" fmla="*/ 946 h 1360"/>
                <a:gd name="T78" fmla="*/ 100 w 1168"/>
                <a:gd name="T79" fmla="*/ 1033 h 1360"/>
                <a:gd name="T80" fmla="*/ 156 w 1168"/>
                <a:gd name="T81" fmla="*/ 1113 h 1360"/>
                <a:gd name="T82" fmla="*/ 224 w 1168"/>
                <a:gd name="T83" fmla="*/ 1183 h 1360"/>
                <a:gd name="T84" fmla="*/ 300 w 1168"/>
                <a:gd name="T85" fmla="*/ 1244 h 1360"/>
                <a:gd name="T86" fmla="*/ 386 w 1168"/>
                <a:gd name="T87" fmla="*/ 1293 h 1360"/>
                <a:gd name="T88" fmla="*/ 479 w 1168"/>
                <a:gd name="T89" fmla="*/ 1330 h 1360"/>
                <a:gd name="T90" fmla="*/ 578 w 1168"/>
                <a:gd name="T91" fmla="*/ 1352 h 1360"/>
                <a:gd name="T92" fmla="*/ 681 w 1168"/>
                <a:gd name="T93" fmla="*/ 1360 h 1360"/>
                <a:gd name="T94" fmla="*/ 752 w 1168"/>
                <a:gd name="T95" fmla="*/ 1356 h 1360"/>
                <a:gd name="T96" fmla="*/ 854 w 1168"/>
                <a:gd name="T97" fmla="*/ 1338 h 1360"/>
                <a:gd name="T98" fmla="*/ 950 w 1168"/>
                <a:gd name="T99" fmla="*/ 1305 h 1360"/>
                <a:gd name="T100" fmla="*/ 1039 w 1168"/>
                <a:gd name="T101" fmla="*/ 1259 h 1360"/>
                <a:gd name="T102" fmla="*/ 1119 w 1168"/>
                <a:gd name="T103" fmla="*/ 1199 h 1360"/>
                <a:gd name="T104" fmla="*/ 1168 w 1168"/>
                <a:gd name="T105" fmla="*/ 1154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8" h="1360">
                  <a:moveTo>
                    <a:pt x="415" y="260"/>
                  </a:moveTo>
                  <a:lnTo>
                    <a:pt x="415" y="260"/>
                  </a:lnTo>
                  <a:lnTo>
                    <a:pt x="398" y="269"/>
                  </a:lnTo>
                  <a:lnTo>
                    <a:pt x="382" y="280"/>
                  </a:lnTo>
                  <a:lnTo>
                    <a:pt x="366" y="290"/>
                  </a:lnTo>
                  <a:lnTo>
                    <a:pt x="352" y="302"/>
                  </a:lnTo>
                  <a:lnTo>
                    <a:pt x="337" y="314"/>
                  </a:lnTo>
                  <a:lnTo>
                    <a:pt x="323" y="326"/>
                  </a:lnTo>
                  <a:lnTo>
                    <a:pt x="310" y="341"/>
                  </a:lnTo>
                  <a:lnTo>
                    <a:pt x="298" y="354"/>
                  </a:lnTo>
                  <a:lnTo>
                    <a:pt x="298" y="354"/>
                  </a:lnTo>
                  <a:lnTo>
                    <a:pt x="284" y="368"/>
                  </a:lnTo>
                  <a:lnTo>
                    <a:pt x="274" y="384"/>
                  </a:lnTo>
                  <a:lnTo>
                    <a:pt x="262" y="399"/>
                  </a:lnTo>
                  <a:lnTo>
                    <a:pt x="253" y="415"/>
                  </a:lnTo>
                  <a:lnTo>
                    <a:pt x="242" y="432"/>
                  </a:lnTo>
                  <a:lnTo>
                    <a:pt x="234" y="449"/>
                  </a:lnTo>
                  <a:lnTo>
                    <a:pt x="226" y="466"/>
                  </a:lnTo>
                  <a:lnTo>
                    <a:pt x="218" y="483"/>
                  </a:lnTo>
                  <a:lnTo>
                    <a:pt x="218" y="483"/>
                  </a:lnTo>
                  <a:lnTo>
                    <a:pt x="214" y="491"/>
                  </a:lnTo>
                  <a:lnTo>
                    <a:pt x="208" y="498"/>
                  </a:lnTo>
                  <a:lnTo>
                    <a:pt x="200" y="502"/>
                  </a:lnTo>
                  <a:lnTo>
                    <a:pt x="192" y="503"/>
                  </a:lnTo>
                  <a:lnTo>
                    <a:pt x="192" y="503"/>
                  </a:lnTo>
                  <a:lnTo>
                    <a:pt x="187" y="502"/>
                  </a:lnTo>
                  <a:lnTo>
                    <a:pt x="181" y="500"/>
                  </a:lnTo>
                  <a:lnTo>
                    <a:pt x="181" y="500"/>
                  </a:lnTo>
                  <a:lnTo>
                    <a:pt x="176" y="498"/>
                  </a:lnTo>
                  <a:lnTo>
                    <a:pt x="171" y="494"/>
                  </a:lnTo>
                  <a:lnTo>
                    <a:pt x="167" y="490"/>
                  </a:lnTo>
                  <a:lnTo>
                    <a:pt x="164" y="485"/>
                  </a:lnTo>
                  <a:lnTo>
                    <a:pt x="163" y="479"/>
                  </a:lnTo>
                  <a:lnTo>
                    <a:pt x="163" y="474"/>
                  </a:lnTo>
                  <a:lnTo>
                    <a:pt x="163" y="469"/>
                  </a:lnTo>
                  <a:lnTo>
                    <a:pt x="164" y="463"/>
                  </a:lnTo>
                  <a:lnTo>
                    <a:pt x="164" y="463"/>
                  </a:lnTo>
                  <a:lnTo>
                    <a:pt x="172" y="442"/>
                  </a:lnTo>
                  <a:lnTo>
                    <a:pt x="181" y="423"/>
                  </a:lnTo>
                  <a:lnTo>
                    <a:pt x="192" y="404"/>
                  </a:lnTo>
                  <a:lnTo>
                    <a:pt x="203" y="386"/>
                  </a:lnTo>
                  <a:lnTo>
                    <a:pt x="214" y="367"/>
                  </a:lnTo>
                  <a:lnTo>
                    <a:pt x="226" y="350"/>
                  </a:lnTo>
                  <a:lnTo>
                    <a:pt x="240" y="333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67" y="300"/>
                  </a:lnTo>
                  <a:lnTo>
                    <a:pt x="283" y="285"/>
                  </a:lnTo>
                  <a:lnTo>
                    <a:pt x="299" y="271"/>
                  </a:lnTo>
                  <a:lnTo>
                    <a:pt x="315" y="256"/>
                  </a:lnTo>
                  <a:lnTo>
                    <a:pt x="332" y="243"/>
                  </a:lnTo>
                  <a:lnTo>
                    <a:pt x="350" y="231"/>
                  </a:lnTo>
                  <a:lnTo>
                    <a:pt x="368" y="219"/>
                  </a:lnTo>
                  <a:lnTo>
                    <a:pt x="387" y="209"/>
                  </a:lnTo>
                  <a:lnTo>
                    <a:pt x="387" y="209"/>
                  </a:lnTo>
                  <a:lnTo>
                    <a:pt x="393" y="206"/>
                  </a:lnTo>
                  <a:lnTo>
                    <a:pt x="398" y="205"/>
                  </a:lnTo>
                  <a:lnTo>
                    <a:pt x="403" y="205"/>
                  </a:lnTo>
                  <a:lnTo>
                    <a:pt x="409" y="206"/>
                  </a:lnTo>
                  <a:lnTo>
                    <a:pt x="414" y="209"/>
                  </a:lnTo>
                  <a:lnTo>
                    <a:pt x="419" y="211"/>
                  </a:lnTo>
                  <a:lnTo>
                    <a:pt x="423" y="215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6"/>
                  </a:lnTo>
                  <a:lnTo>
                    <a:pt x="430" y="231"/>
                  </a:lnTo>
                  <a:lnTo>
                    <a:pt x="430" y="236"/>
                  </a:lnTo>
                  <a:lnTo>
                    <a:pt x="428" y="243"/>
                  </a:lnTo>
                  <a:lnTo>
                    <a:pt x="427" y="247"/>
                  </a:lnTo>
                  <a:lnTo>
                    <a:pt x="423" y="252"/>
                  </a:lnTo>
                  <a:lnTo>
                    <a:pt x="419" y="256"/>
                  </a:lnTo>
                  <a:lnTo>
                    <a:pt x="415" y="260"/>
                  </a:lnTo>
                  <a:lnTo>
                    <a:pt x="415" y="260"/>
                  </a:lnTo>
                  <a:close/>
                  <a:moveTo>
                    <a:pt x="681" y="673"/>
                  </a:moveTo>
                  <a:lnTo>
                    <a:pt x="681" y="0"/>
                  </a:lnTo>
                  <a:lnTo>
                    <a:pt x="681" y="0"/>
                  </a:lnTo>
                  <a:lnTo>
                    <a:pt x="645" y="1"/>
                  </a:lnTo>
                  <a:lnTo>
                    <a:pt x="611" y="4"/>
                  </a:lnTo>
                  <a:lnTo>
                    <a:pt x="578" y="8"/>
                  </a:lnTo>
                  <a:lnTo>
                    <a:pt x="543" y="14"/>
                  </a:lnTo>
                  <a:lnTo>
                    <a:pt x="510" y="22"/>
                  </a:lnTo>
                  <a:lnTo>
                    <a:pt x="479" y="30"/>
                  </a:lnTo>
                  <a:lnTo>
                    <a:pt x="447" y="42"/>
                  </a:lnTo>
                  <a:lnTo>
                    <a:pt x="417" y="54"/>
                  </a:lnTo>
                  <a:lnTo>
                    <a:pt x="386" y="67"/>
                  </a:lnTo>
                  <a:lnTo>
                    <a:pt x="357" y="82"/>
                  </a:lnTo>
                  <a:lnTo>
                    <a:pt x="328" y="99"/>
                  </a:lnTo>
                  <a:lnTo>
                    <a:pt x="300" y="116"/>
                  </a:lnTo>
                  <a:lnTo>
                    <a:pt x="274" y="136"/>
                  </a:lnTo>
                  <a:lnTo>
                    <a:pt x="247" y="156"/>
                  </a:lnTo>
                  <a:lnTo>
                    <a:pt x="224" y="177"/>
                  </a:lnTo>
                  <a:lnTo>
                    <a:pt x="200" y="199"/>
                  </a:lnTo>
                  <a:lnTo>
                    <a:pt x="177" y="223"/>
                  </a:lnTo>
                  <a:lnTo>
                    <a:pt x="156" y="248"/>
                  </a:lnTo>
                  <a:lnTo>
                    <a:pt x="135" y="273"/>
                  </a:lnTo>
                  <a:lnTo>
                    <a:pt x="117" y="300"/>
                  </a:lnTo>
                  <a:lnTo>
                    <a:pt x="100" y="327"/>
                  </a:lnTo>
                  <a:lnTo>
                    <a:pt x="82" y="357"/>
                  </a:lnTo>
                  <a:lnTo>
                    <a:pt x="68" y="386"/>
                  </a:lnTo>
                  <a:lnTo>
                    <a:pt x="55" y="416"/>
                  </a:lnTo>
                  <a:lnTo>
                    <a:pt x="41" y="446"/>
                  </a:lnTo>
                  <a:lnTo>
                    <a:pt x="31" y="478"/>
                  </a:lnTo>
                  <a:lnTo>
                    <a:pt x="22" y="510"/>
                  </a:lnTo>
                  <a:lnTo>
                    <a:pt x="15" y="543"/>
                  </a:lnTo>
                  <a:lnTo>
                    <a:pt x="8" y="577"/>
                  </a:lnTo>
                  <a:lnTo>
                    <a:pt x="4" y="610"/>
                  </a:lnTo>
                  <a:lnTo>
                    <a:pt x="2" y="646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2" y="716"/>
                  </a:lnTo>
                  <a:lnTo>
                    <a:pt x="4" y="750"/>
                  </a:lnTo>
                  <a:lnTo>
                    <a:pt x="8" y="783"/>
                  </a:lnTo>
                  <a:lnTo>
                    <a:pt x="15" y="817"/>
                  </a:lnTo>
                  <a:lnTo>
                    <a:pt x="22" y="850"/>
                  </a:lnTo>
                  <a:lnTo>
                    <a:pt x="31" y="882"/>
                  </a:lnTo>
                  <a:lnTo>
                    <a:pt x="41" y="914"/>
                  </a:lnTo>
                  <a:lnTo>
                    <a:pt x="55" y="946"/>
                  </a:lnTo>
                  <a:lnTo>
                    <a:pt x="68" y="975"/>
                  </a:lnTo>
                  <a:lnTo>
                    <a:pt x="82" y="1005"/>
                  </a:lnTo>
                  <a:lnTo>
                    <a:pt x="100" y="1033"/>
                  </a:lnTo>
                  <a:lnTo>
                    <a:pt x="117" y="1060"/>
                  </a:lnTo>
                  <a:lnTo>
                    <a:pt x="135" y="1087"/>
                  </a:lnTo>
                  <a:lnTo>
                    <a:pt x="156" y="1113"/>
                  </a:lnTo>
                  <a:lnTo>
                    <a:pt x="177" y="1137"/>
                  </a:lnTo>
                  <a:lnTo>
                    <a:pt x="200" y="1161"/>
                  </a:lnTo>
                  <a:lnTo>
                    <a:pt x="224" y="1183"/>
                  </a:lnTo>
                  <a:lnTo>
                    <a:pt x="247" y="1204"/>
                  </a:lnTo>
                  <a:lnTo>
                    <a:pt x="274" y="1226"/>
                  </a:lnTo>
                  <a:lnTo>
                    <a:pt x="300" y="1244"/>
                  </a:lnTo>
                  <a:lnTo>
                    <a:pt x="328" y="1261"/>
                  </a:lnTo>
                  <a:lnTo>
                    <a:pt x="357" y="1278"/>
                  </a:lnTo>
                  <a:lnTo>
                    <a:pt x="386" y="1293"/>
                  </a:lnTo>
                  <a:lnTo>
                    <a:pt x="417" y="1307"/>
                  </a:lnTo>
                  <a:lnTo>
                    <a:pt x="447" y="1319"/>
                  </a:lnTo>
                  <a:lnTo>
                    <a:pt x="479" y="1330"/>
                  </a:lnTo>
                  <a:lnTo>
                    <a:pt x="510" y="1339"/>
                  </a:lnTo>
                  <a:lnTo>
                    <a:pt x="543" y="1347"/>
                  </a:lnTo>
                  <a:lnTo>
                    <a:pt x="578" y="1352"/>
                  </a:lnTo>
                  <a:lnTo>
                    <a:pt x="611" y="1356"/>
                  </a:lnTo>
                  <a:lnTo>
                    <a:pt x="645" y="1359"/>
                  </a:lnTo>
                  <a:lnTo>
                    <a:pt x="681" y="1360"/>
                  </a:lnTo>
                  <a:lnTo>
                    <a:pt x="681" y="1360"/>
                  </a:lnTo>
                  <a:lnTo>
                    <a:pt x="716" y="1359"/>
                  </a:lnTo>
                  <a:lnTo>
                    <a:pt x="752" y="1356"/>
                  </a:lnTo>
                  <a:lnTo>
                    <a:pt x="786" y="1352"/>
                  </a:lnTo>
                  <a:lnTo>
                    <a:pt x="821" y="1346"/>
                  </a:lnTo>
                  <a:lnTo>
                    <a:pt x="854" y="1338"/>
                  </a:lnTo>
                  <a:lnTo>
                    <a:pt x="887" y="1329"/>
                  </a:lnTo>
                  <a:lnTo>
                    <a:pt x="918" y="1318"/>
                  </a:lnTo>
                  <a:lnTo>
                    <a:pt x="950" y="1305"/>
                  </a:lnTo>
                  <a:lnTo>
                    <a:pt x="981" y="1290"/>
                  </a:lnTo>
                  <a:lnTo>
                    <a:pt x="1010" y="1276"/>
                  </a:lnTo>
                  <a:lnTo>
                    <a:pt x="1039" y="1259"/>
                  </a:lnTo>
                  <a:lnTo>
                    <a:pt x="1066" y="1240"/>
                  </a:lnTo>
                  <a:lnTo>
                    <a:pt x="1094" y="1220"/>
                  </a:lnTo>
                  <a:lnTo>
                    <a:pt x="1119" y="1199"/>
                  </a:lnTo>
                  <a:lnTo>
                    <a:pt x="1144" y="1177"/>
                  </a:lnTo>
                  <a:lnTo>
                    <a:pt x="1168" y="1154"/>
                  </a:lnTo>
                  <a:lnTo>
                    <a:pt x="1168" y="1154"/>
                  </a:lnTo>
                  <a:lnTo>
                    <a:pt x="681" y="673"/>
                  </a:lnTo>
                  <a:lnTo>
                    <a:pt x="681" y="6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</p:grpSp>
      <p:sp>
        <p:nvSpPr>
          <p:cNvPr id="8" name="Symbol zastępczy tekstu 12"/>
          <p:cNvSpPr txBox="1">
            <a:spLocks/>
          </p:cNvSpPr>
          <p:nvPr/>
        </p:nvSpPr>
        <p:spPr>
          <a:xfrm>
            <a:off x="5264759" y="995197"/>
            <a:ext cx="1080000" cy="223836"/>
          </a:xfrm>
          <a:prstGeom prst="rect">
            <a:avLst/>
          </a:prstGeom>
        </p:spPr>
        <p:txBody>
          <a:bodyPr lIns="0" rIns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M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ałe firmy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pole tekstowe 8"/>
          <p:cNvSpPr txBox="1"/>
          <p:nvPr/>
        </p:nvSpPr>
        <p:spPr>
          <a:xfrm>
            <a:off x="753756" y="1027331"/>
            <a:ext cx="23936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rocent firm eksportujących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0" name="Łącznik prosty 19"/>
          <p:cNvCxnSpPr/>
          <p:nvPr/>
        </p:nvCxnSpPr>
        <p:spPr>
          <a:xfrm>
            <a:off x="833023" y="1335108"/>
            <a:ext cx="2124000" cy="0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upa 10"/>
          <p:cNvGrpSpPr/>
          <p:nvPr/>
        </p:nvGrpSpPr>
        <p:grpSpPr>
          <a:xfrm>
            <a:off x="6236348" y="2501424"/>
            <a:ext cx="1426319" cy="1297304"/>
            <a:chOff x="2809876" y="3605213"/>
            <a:chExt cx="631825" cy="574675"/>
          </a:xfrm>
          <a:solidFill>
            <a:srgbClr val="92D050"/>
          </a:solidFill>
        </p:grpSpPr>
        <p:sp>
          <p:nvSpPr>
            <p:cNvPr id="12" name="Freeform 122"/>
            <p:cNvSpPr>
              <a:spLocks/>
            </p:cNvSpPr>
            <p:nvPr/>
          </p:nvSpPr>
          <p:spPr bwMode="auto">
            <a:xfrm>
              <a:off x="3143251" y="3908425"/>
              <a:ext cx="298450" cy="207963"/>
            </a:xfrm>
            <a:custGeom>
              <a:avLst/>
              <a:gdLst>
                <a:gd name="T0" fmla="*/ 0 w 751"/>
                <a:gd name="T1" fmla="*/ 0 h 525"/>
                <a:gd name="T2" fmla="*/ 751 w 751"/>
                <a:gd name="T3" fmla="*/ 0 h 525"/>
                <a:gd name="T4" fmla="*/ 751 w 751"/>
                <a:gd name="T5" fmla="*/ 21 h 525"/>
                <a:gd name="T6" fmla="*/ 751 w 751"/>
                <a:gd name="T7" fmla="*/ 21 h 525"/>
                <a:gd name="T8" fmla="*/ 751 w 751"/>
                <a:gd name="T9" fmla="*/ 57 h 525"/>
                <a:gd name="T10" fmla="*/ 748 w 751"/>
                <a:gd name="T11" fmla="*/ 92 h 525"/>
                <a:gd name="T12" fmla="*/ 743 w 751"/>
                <a:gd name="T13" fmla="*/ 128 h 525"/>
                <a:gd name="T14" fmla="*/ 738 w 751"/>
                <a:gd name="T15" fmla="*/ 161 h 525"/>
                <a:gd name="T16" fmla="*/ 730 w 751"/>
                <a:gd name="T17" fmla="*/ 195 h 525"/>
                <a:gd name="T18" fmla="*/ 719 w 751"/>
                <a:gd name="T19" fmla="*/ 228 h 525"/>
                <a:gd name="T20" fmla="*/ 708 w 751"/>
                <a:gd name="T21" fmla="*/ 260 h 525"/>
                <a:gd name="T22" fmla="*/ 697 w 751"/>
                <a:gd name="T23" fmla="*/ 290 h 525"/>
                <a:gd name="T24" fmla="*/ 682 w 751"/>
                <a:gd name="T25" fmla="*/ 322 h 525"/>
                <a:gd name="T26" fmla="*/ 666 w 751"/>
                <a:gd name="T27" fmla="*/ 351 h 525"/>
                <a:gd name="T28" fmla="*/ 649 w 751"/>
                <a:gd name="T29" fmla="*/ 380 h 525"/>
                <a:gd name="T30" fmla="*/ 632 w 751"/>
                <a:gd name="T31" fmla="*/ 408 h 525"/>
                <a:gd name="T32" fmla="*/ 612 w 751"/>
                <a:gd name="T33" fmla="*/ 434 h 525"/>
                <a:gd name="T34" fmla="*/ 591 w 751"/>
                <a:gd name="T35" fmla="*/ 461 h 525"/>
                <a:gd name="T36" fmla="*/ 568 w 751"/>
                <a:gd name="T37" fmla="*/ 486 h 525"/>
                <a:gd name="T38" fmla="*/ 546 w 751"/>
                <a:gd name="T39" fmla="*/ 511 h 525"/>
                <a:gd name="T40" fmla="*/ 546 w 751"/>
                <a:gd name="T41" fmla="*/ 511 h 525"/>
                <a:gd name="T42" fmla="*/ 531 w 751"/>
                <a:gd name="T43" fmla="*/ 525 h 525"/>
                <a:gd name="T44" fmla="*/ 0 w 751"/>
                <a:gd name="T45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1" h="525">
                  <a:moveTo>
                    <a:pt x="0" y="0"/>
                  </a:moveTo>
                  <a:lnTo>
                    <a:pt x="751" y="0"/>
                  </a:lnTo>
                  <a:lnTo>
                    <a:pt x="751" y="21"/>
                  </a:lnTo>
                  <a:lnTo>
                    <a:pt x="751" y="21"/>
                  </a:lnTo>
                  <a:lnTo>
                    <a:pt x="751" y="57"/>
                  </a:lnTo>
                  <a:lnTo>
                    <a:pt x="748" y="92"/>
                  </a:lnTo>
                  <a:lnTo>
                    <a:pt x="743" y="128"/>
                  </a:lnTo>
                  <a:lnTo>
                    <a:pt x="738" y="161"/>
                  </a:lnTo>
                  <a:lnTo>
                    <a:pt x="730" y="195"/>
                  </a:lnTo>
                  <a:lnTo>
                    <a:pt x="719" y="228"/>
                  </a:lnTo>
                  <a:lnTo>
                    <a:pt x="708" y="260"/>
                  </a:lnTo>
                  <a:lnTo>
                    <a:pt x="697" y="290"/>
                  </a:lnTo>
                  <a:lnTo>
                    <a:pt x="682" y="322"/>
                  </a:lnTo>
                  <a:lnTo>
                    <a:pt x="666" y="351"/>
                  </a:lnTo>
                  <a:lnTo>
                    <a:pt x="649" y="380"/>
                  </a:lnTo>
                  <a:lnTo>
                    <a:pt x="632" y="408"/>
                  </a:lnTo>
                  <a:lnTo>
                    <a:pt x="612" y="434"/>
                  </a:lnTo>
                  <a:lnTo>
                    <a:pt x="591" y="461"/>
                  </a:lnTo>
                  <a:lnTo>
                    <a:pt x="568" y="486"/>
                  </a:lnTo>
                  <a:lnTo>
                    <a:pt x="546" y="511"/>
                  </a:lnTo>
                  <a:lnTo>
                    <a:pt x="546" y="511"/>
                  </a:lnTo>
                  <a:lnTo>
                    <a:pt x="531" y="52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Freeform 123"/>
            <p:cNvSpPr>
              <a:spLocks/>
            </p:cNvSpPr>
            <p:nvPr/>
          </p:nvSpPr>
          <p:spPr bwMode="auto">
            <a:xfrm>
              <a:off x="3124201" y="3605213"/>
              <a:ext cx="269875" cy="266700"/>
            </a:xfrm>
            <a:custGeom>
              <a:avLst/>
              <a:gdLst>
                <a:gd name="T0" fmla="*/ 0 w 681"/>
                <a:gd name="T1" fmla="*/ 0 h 674"/>
                <a:gd name="T2" fmla="*/ 0 w 681"/>
                <a:gd name="T3" fmla="*/ 0 h 674"/>
                <a:gd name="T4" fmla="*/ 35 w 681"/>
                <a:gd name="T5" fmla="*/ 0 h 674"/>
                <a:gd name="T6" fmla="*/ 69 w 681"/>
                <a:gd name="T7" fmla="*/ 3 h 674"/>
                <a:gd name="T8" fmla="*/ 103 w 681"/>
                <a:gd name="T9" fmla="*/ 8 h 674"/>
                <a:gd name="T10" fmla="*/ 136 w 681"/>
                <a:gd name="T11" fmla="*/ 14 h 674"/>
                <a:gd name="T12" fmla="*/ 169 w 681"/>
                <a:gd name="T13" fmla="*/ 22 h 674"/>
                <a:gd name="T14" fmla="*/ 202 w 681"/>
                <a:gd name="T15" fmla="*/ 31 h 674"/>
                <a:gd name="T16" fmla="*/ 234 w 681"/>
                <a:gd name="T17" fmla="*/ 41 h 674"/>
                <a:gd name="T18" fmla="*/ 264 w 681"/>
                <a:gd name="T19" fmla="*/ 53 h 674"/>
                <a:gd name="T20" fmla="*/ 295 w 681"/>
                <a:gd name="T21" fmla="*/ 68 h 674"/>
                <a:gd name="T22" fmla="*/ 324 w 681"/>
                <a:gd name="T23" fmla="*/ 82 h 674"/>
                <a:gd name="T24" fmla="*/ 353 w 681"/>
                <a:gd name="T25" fmla="*/ 98 h 674"/>
                <a:gd name="T26" fmla="*/ 379 w 681"/>
                <a:gd name="T27" fmla="*/ 117 h 674"/>
                <a:gd name="T28" fmla="*/ 407 w 681"/>
                <a:gd name="T29" fmla="*/ 135 h 674"/>
                <a:gd name="T30" fmla="*/ 432 w 681"/>
                <a:gd name="T31" fmla="*/ 155 h 674"/>
                <a:gd name="T32" fmla="*/ 457 w 681"/>
                <a:gd name="T33" fmla="*/ 176 h 674"/>
                <a:gd name="T34" fmla="*/ 481 w 681"/>
                <a:gd name="T35" fmla="*/ 200 h 674"/>
                <a:gd name="T36" fmla="*/ 481 w 681"/>
                <a:gd name="T37" fmla="*/ 200 h 674"/>
                <a:gd name="T38" fmla="*/ 504 w 681"/>
                <a:gd name="T39" fmla="*/ 222 h 674"/>
                <a:gd name="T40" fmla="*/ 525 w 681"/>
                <a:gd name="T41" fmla="*/ 247 h 674"/>
                <a:gd name="T42" fmla="*/ 544 w 681"/>
                <a:gd name="T43" fmla="*/ 272 h 674"/>
                <a:gd name="T44" fmla="*/ 564 w 681"/>
                <a:gd name="T45" fmla="*/ 299 h 674"/>
                <a:gd name="T46" fmla="*/ 581 w 681"/>
                <a:gd name="T47" fmla="*/ 327 h 674"/>
                <a:gd name="T48" fmla="*/ 597 w 681"/>
                <a:gd name="T49" fmla="*/ 354 h 674"/>
                <a:gd name="T50" fmla="*/ 613 w 681"/>
                <a:gd name="T51" fmla="*/ 382 h 674"/>
                <a:gd name="T52" fmla="*/ 626 w 681"/>
                <a:gd name="T53" fmla="*/ 412 h 674"/>
                <a:gd name="T54" fmla="*/ 638 w 681"/>
                <a:gd name="T55" fmla="*/ 443 h 674"/>
                <a:gd name="T56" fmla="*/ 649 w 681"/>
                <a:gd name="T57" fmla="*/ 473 h 674"/>
                <a:gd name="T58" fmla="*/ 658 w 681"/>
                <a:gd name="T59" fmla="*/ 505 h 674"/>
                <a:gd name="T60" fmla="*/ 666 w 681"/>
                <a:gd name="T61" fmla="*/ 538 h 674"/>
                <a:gd name="T62" fmla="*/ 673 w 681"/>
                <a:gd name="T63" fmla="*/ 571 h 674"/>
                <a:gd name="T64" fmla="*/ 677 w 681"/>
                <a:gd name="T65" fmla="*/ 604 h 674"/>
                <a:gd name="T66" fmla="*/ 679 w 681"/>
                <a:gd name="T67" fmla="*/ 638 h 674"/>
                <a:gd name="T68" fmla="*/ 681 w 681"/>
                <a:gd name="T69" fmla="*/ 674 h 674"/>
                <a:gd name="T70" fmla="*/ 681 w 681"/>
                <a:gd name="T71" fmla="*/ 674 h 674"/>
                <a:gd name="T72" fmla="*/ 0 w 681"/>
                <a:gd name="T73" fmla="*/ 674 h 674"/>
                <a:gd name="T74" fmla="*/ 0 w 681"/>
                <a:gd name="T75" fmla="*/ 674 h 674"/>
                <a:gd name="T76" fmla="*/ 0 w 681"/>
                <a:gd name="T77" fmla="*/ 0 h 674"/>
                <a:gd name="T78" fmla="*/ 0 w 681"/>
                <a:gd name="T79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1" h="674">
                  <a:moveTo>
                    <a:pt x="0" y="0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9" y="3"/>
                  </a:lnTo>
                  <a:lnTo>
                    <a:pt x="103" y="8"/>
                  </a:lnTo>
                  <a:lnTo>
                    <a:pt x="136" y="14"/>
                  </a:lnTo>
                  <a:lnTo>
                    <a:pt x="169" y="22"/>
                  </a:lnTo>
                  <a:lnTo>
                    <a:pt x="202" y="31"/>
                  </a:lnTo>
                  <a:lnTo>
                    <a:pt x="234" y="41"/>
                  </a:lnTo>
                  <a:lnTo>
                    <a:pt x="264" y="53"/>
                  </a:lnTo>
                  <a:lnTo>
                    <a:pt x="295" y="68"/>
                  </a:lnTo>
                  <a:lnTo>
                    <a:pt x="324" y="82"/>
                  </a:lnTo>
                  <a:lnTo>
                    <a:pt x="353" y="98"/>
                  </a:lnTo>
                  <a:lnTo>
                    <a:pt x="379" y="117"/>
                  </a:lnTo>
                  <a:lnTo>
                    <a:pt x="407" y="135"/>
                  </a:lnTo>
                  <a:lnTo>
                    <a:pt x="432" y="155"/>
                  </a:lnTo>
                  <a:lnTo>
                    <a:pt x="457" y="176"/>
                  </a:lnTo>
                  <a:lnTo>
                    <a:pt x="481" y="200"/>
                  </a:lnTo>
                  <a:lnTo>
                    <a:pt x="481" y="200"/>
                  </a:lnTo>
                  <a:lnTo>
                    <a:pt x="504" y="222"/>
                  </a:lnTo>
                  <a:lnTo>
                    <a:pt x="525" y="247"/>
                  </a:lnTo>
                  <a:lnTo>
                    <a:pt x="544" y="272"/>
                  </a:lnTo>
                  <a:lnTo>
                    <a:pt x="564" y="299"/>
                  </a:lnTo>
                  <a:lnTo>
                    <a:pt x="581" y="327"/>
                  </a:lnTo>
                  <a:lnTo>
                    <a:pt x="597" y="354"/>
                  </a:lnTo>
                  <a:lnTo>
                    <a:pt x="613" y="382"/>
                  </a:lnTo>
                  <a:lnTo>
                    <a:pt x="626" y="412"/>
                  </a:lnTo>
                  <a:lnTo>
                    <a:pt x="638" y="443"/>
                  </a:lnTo>
                  <a:lnTo>
                    <a:pt x="649" y="473"/>
                  </a:lnTo>
                  <a:lnTo>
                    <a:pt x="658" y="505"/>
                  </a:lnTo>
                  <a:lnTo>
                    <a:pt x="666" y="538"/>
                  </a:lnTo>
                  <a:lnTo>
                    <a:pt x="673" y="571"/>
                  </a:lnTo>
                  <a:lnTo>
                    <a:pt x="677" y="604"/>
                  </a:lnTo>
                  <a:lnTo>
                    <a:pt x="679" y="638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0" y="674"/>
                  </a:lnTo>
                  <a:lnTo>
                    <a:pt x="0" y="6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" name="Freeform 124"/>
            <p:cNvSpPr>
              <a:spLocks noEditPoints="1"/>
            </p:cNvSpPr>
            <p:nvPr/>
          </p:nvSpPr>
          <p:spPr bwMode="auto">
            <a:xfrm>
              <a:off x="2809876" y="3640138"/>
              <a:ext cx="463550" cy="539750"/>
            </a:xfrm>
            <a:custGeom>
              <a:avLst/>
              <a:gdLst>
                <a:gd name="T0" fmla="*/ 398 w 1168"/>
                <a:gd name="T1" fmla="*/ 269 h 1360"/>
                <a:gd name="T2" fmla="*/ 352 w 1168"/>
                <a:gd name="T3" fmla="*/ 302 h 1360"/>
                <a:gd name="T4" fmla="*/ 310 w 1168"/>
                <a:gd name="T5" fmla="*/ 341 h 1360"/>
                <a:gd name="T6" fmla="*/ 284 w 1168"/>
                <a:gd name="T7" fmla="*/ 368 h 1360"/>
                <a:gd name="T8" fmla="*/ 253 w 1168"/>
                <a:gd name="T9" fmla="*/ 415 h 1360"/>
                <a:gd name="T10" fmla="*/ 226 w 1168"/>
                <a:gd name="T11" fmla="*/ 466 h 1360"/>
                <a:gd name="T12" fmla="*/ 214 w 1168"/>
                <a:gd name="T13" fmla="*/ 491 h 1360"/>
                <a:gd name="T14" fmla="*/ 192 w 1168"/>
                <a:gd name="T15" fmla="*/ 503 h 1360"/>
                <a:gd name="T16" fmla="*/ 181 w 1168"/>
                <a:gd name="T17" fmla="*/ 500 h 1360"/>
                <a:gd name="T18" fmla="*/ 171 w 1168"/>
                <a:gd name="T19" fmla="*/ 494 h 1360"/>
                <a:gd name="T20" fmla="*/ 163 w 1168"/>
                <a:gd name="T21" fmla="*/ 479 h 1360"/>
                <a:gd name="T22" fmla="*/ 164 w 1168"/>
                <a:gd name="T23" fmla="*/ 463 h 1360"/>
                <a:gd name="T24" fmla="*/ 181 w 1168"/>
                <a:gd name="T25" fmla="*/ 423 h 1360"/>
                <a:gd name="T26" fmla="*/ 214 w 1168"/>
                <a:gd name="T27" fmla="*/ 367 h 1360"/>
                <a:gd name="T28" fmla="*/ 253 w 1168"/>
                <a:gd name="T29" fmla="*/ 316 h 1360"/>
                <a:gd name="T30" fmla="*/ 283 w 1168"/>
                <a:gd name="T31" fmla="*/ 285 h 1360"/>
                <a:gd name="T32" fmla="*/ 332 w 1168"/>
                <a:gd name="T33" fmla="*/ 243 h 1360"/>
                <a:gd name="T34" fmla="*/ 387 w 1168"/>
                <a:gd name="T35" fmla="*/ 209 h 1360"/>
                <a:gd name="T36" fmla="*/ 398 w 1168"/>
                <a:gd name="T37" fmla="*/ 205 h 1360"/>
                <a:gd name="T38" fmla="*/ 414 w 1168"/>
                <a:gd name="T39" fmla="*/ 209 h 1360"/>
                <a:gd name="T40" fmla="*/ 426 w 1168"/>
                <a:gd name="T41" fmla="*/ 220 h 1360"/>
                <a:gd name="T42" fmla="*/ 430 w 1168"/>
                <a:gd name="T43" fmla="*/ 231 h 1360"/>
                <a:gd name="T44" fmla="*/ 427 w 1168"/>
                <a:gd name="T45" fmla="*/ 247 h 1360"/>
                <a:gd name="T46" fmla="*/ 415 w 1168"/>
                <a:gd name="T47" fmla="*/ 260 h 1360"/>
                <a:gd name="T48" fmla="*/ 681 w 1168"/>
                <a:gd name="T49" fmla="*/ 0 h 1360"/>
                <a:gd name="T50" fmla="*/ 611 w 1168"/>
                <a:gd name="T51" fmla="*/ 4 h 1360"/>
                <a:gd name="T52" fmla="*/ 510 w 1168"/>
                <a:gd name="T53" fmla="*/ 22 h 1360"/>
                <a:gd name="T54" fmla="*/ 417 w 1168"/>
                <a:gd name="T55" fmla="*/ 54 h 1360"/>
                <a:gd name="T56" fmla="*/ 328 w 1168"/>
                <a:gd name="T57" fmla="*/ 99 h 1360"/>
                <a:gd name="T58" fmla="*/ 247 w 1168"/>
                <a:gd name="T59" fmla="*/ 156 h 1360"/>
                <a:gd name="T60" fmla="*/ 177 w 1168"/>
                <a:gd name="T61" fmla="*/ 223 h 1360"/>
                <a:gd name="T62" fmla="*/ 117 w 1168"/>
                <a:gd name="T63" fmla="*/ 300 h 1360"/>
                <a:gd name="T64" fmla="*/ 68 w 1168"/>
                <a:gd name="T65" fmla="*/ 386 h 1360"/>
                <a:gd name="T66" fmla="*/ 31 w 1168"/>
                <a:gd name="T67" fmla="*/ 478 h 1360"/>
                <a:gd name="T68" fmla="*/ 8 w 1168"/>
                <a:gd name="T69" fmla="*/ 577 h 1360"/>
                <a:gd name="T70" fmla="*/ 0 w 1168"/>
                <a:gd name="T71" fmla="*/ 680 h 1360"/>
                <a:gd name="T72" fmla="*/ 4 w 1168"/>
                <a:gd name="T73" fmla="*/ 750 h 1360"/>
                <a:gd name="T74" fmla="*/ 22 w 1168"/>
                <a:gd name="T75" fmla="*/ 850 h 1360"/>
                <a:gd name="T76" fmla="*/ 55 w 1168"/>
                <a:gd name="T77" fmla="*/ 946 h 1360"/>
                <a:gd name="T78" fmla="*/ 100 w 1168"/>
                <a:gd name="T79" fmla="*/ 1033 h 1360"/>
                <a:gd name="T80" fmla="*/ 156 w 1168"/>
                <a:gd name="T81" fmla="*/ 1113 h 1360"/>
                <a:gd name="T82" fmla="*/ 224 w 1168"/>
                <a:gd name="T83" fmla="*/ 1183 h 1360"/>
                <a:gd name="T84" fmla="*/ 300 w 1168"/>
                <a:gd name="T85" fmla="*/ 1244 h 1360"/>
                <a:gd name="T86" fmla="*/ 386 w 1168"/>
                <a:gd name="T87" fmla="*/ 1293 h 1360"/>
                <a:gd name="T88" fmla="*/ 479 w 1168"/>
                <a:gd name="T89" fmla="*/ 1330 h 1360"/>
                <a:gd name="T90" fmla="*/ 578 w 1168"/>
                <a:gd name="T91" fmla="*/ 1352 h 1360"/>
                <a:gd name="T92" fmla="*/ 681 w 1168"/>
                <a:gd name="T93" fmla="*/ 1360 h 1360"/>
                <a:gd name="T94" fmla="*/ 752 w 1168"/>
                <a:gd name="T95" fmla="*/ 1356 h 1360"/>
                <a:gd name="T96" fmla="*/ 854 w 1168"/>
                <a:gd name="T97" fmla="*/ 1338 h 1360"/>
                <a:gd name="T98" fmla="*/ 950 w 1168"/>
                <a:gd name="T99" fmla="*/ 1305 h 1360"/>
                <a:gd name="T100" fmla="*/ 1039 w 1168"/>
                <a:gd name="T101" fmla="*/ 1259 h 1360"/>
                <a:gd name="T102" fmla="*/ 1119 w 1168"/>
                <a:gd name="T103" fmla="*/ 1199 h 1360"/>
                <a:gd name="T104" fmla="*/ 1168 w 1168"/>
                <a:gd name="T105" fmla="*/ 1154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8" h="1360">
                  <a:moveTo>
                    <a:pt x="415" y="260"/>
                  </a:moveTo>
                  <a:lnTo>
                    <a:pt x="415" y="260"/>
                  </a:lnTo>
                  <a:lnTo>
                    <a:pt x="398" y="269"/>
                  </a:lnTo>
                  <a:lnTo>
                    <a:pt x="382" y="280"/>
                  </a:lnTo>
                  <a:lnTo>
                    <a:pt x="366" y="290"/>
                  </a:lnTo>
                  <a:lnTo>
                    <a:pt x="352" y="302"/>
                  </a:lnTo>
                  <a:lnTo>
                    <a:pt x="337" y="314"/>
                  </a:lnTo>
                  <a:lnTo>
                    <a:pt x="323" y="326"/>
                  </a:lnTo>
                  <a:lnTo>
                    <a:pt x="310" y="341"/>
                  </a:lnTo>
                  <a:lnTo>
                    <a:pt x="298" y="354"/>
                  </a:lnTo>
                  <a:lnTo>
                    <a:pt x="298" y="354"/>
                  </a:lnTo>
                  <a:lnTo>
                    <a:pt x="284" y="368"/>
                  </a:lnTo>
                  <a:lnTo>
                    <a:pt x="274" y="384"/>
                  </a:lnTo>
                  <a:lnTo>
                    <a:pt x="262" y="399"/>
                  </a:lnTo>
                  <a:lnTo>
                    <a:pt x="253" y="415"/>
                  </a:lnTo>
                  <a:lnTo>
                    <a:pt x="242" y="432"/>
                  </a:lnTo>
                  <a:lnTo>
                    <a:pt x="234" y="449"/>
                  </a:lnTo>
                  <a:lnTo>
                    <a:pt x="226" y="466"/>
                  </a:lnTo>
                  <a:lnTo>
                    <a:pt x="218" y="483"/>
                  </a:lnTo>
                  <a:lnTo>
                    <a:pt x="218" y="483"/>
                  </a:lnTo>
                  <a:lnTo>
                    <a:pt x="214" y="491"/>
                  </a:lnTo>
                  <a:lnTo>
                    <a:pt x="208" y="498"/>
                  </a:lnTo>
                  <a:lnTo>
                    <a:pt x="200" y="502"/>
                  </a:lnTo>
                  <a:lnTo>
                    <a:pt x="192" y="503"/>
                  </a:lnTo>
                  <a:lnTo>
                    <a:pt x="192" y="503"/>
                  </a:lnTo>
                  <a:lnTo>
                    <a:pt x="187" y="502"/>
                  </a:lnTo>
                  <a:lnTo>
                    <a:pt x="181" y="500"/>
                  </a:lnTo>
                  <a:lnTo>
                    <a:pt x="181" y="500"/>
                  </a:lnTo>
                  <a:lnTo>
                    <a:pt x="176" y="498"/>
                  </a:lnTo>
                  <a:lnTo>
                    <a:pt x="171" y="494"/>
                  </a:lnTo>
                  <a:lnTo>
                    <a:pt x="167" y="490"/>
                  </a:lnTo>
                  <a:lnTo>
                    <a:pt x="164" y="485"/>
                  </a:lnTo>
                  <a:lnTo>
                    <a:pt x="163" y="479"/>
                  </a:lnTo>
                  <a:lnTo>
                    <a:pt x="163" y="474"/>
                  </a:lnTo>
                  <a:lnTo>
                    <a:pt x="163" y="469"/>
                  </a:lnTo>
                  <a:lnTo>
                    <a:pt x="164" y="463"/>
                  </a:lnTo>
                  <a:lnTo>
                    <a:pt x="164" y="463"/>
                  </a:lnTo>
                  <a:lnTo>
                    <a:pt x="172" y="442"/>
                  </a:lnTo>
                  <a:lnTo>
                    <a:pt x="181" y="423"/>
                  </a:lnTo>
                  <a:lnTo>
                    <a:pt x="192" y="404"/>
                  </a:lnTo>
                  <a:lnTo>
                    <a:pt x="203" y="386"/>
                  </a:lnTo>
                  <a:lnTo>
                    <a:pt x="214" y="367"/>
                  </a:lnTo>
                  <a:lnTo>
                    <a:pt x="226" y="350"/>
                  </a:lnTo>
                  <a:lnTo>
                    <a:pt x="240" y="333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67" y="300"/>
                  </a:lnTo>
                  <a:lnTo>
                    <a:pt x="283" y="285"/>
                  </a:lnTo>
                  <a:lnTo>
                    <a:pt x="299" y="271"/>
                  </a:lnTo>
                  <a:lnTo>
                    <a:pt x="315" y="256"/>
                  </a:lnTo>
                  <a:lnTo>
                    <a:pt x="332" y="243"/>
                  </a:lnTo>
                  <a:lnTo>
                    <a:pt x="350" y="231"/>
                  </a:lnTo>
                  <a:lnTo>
                    <a:pt x="368" y="219"/>
                  </a:lnTo>
                  <a:lnTo>
                    <a:pt x="387" y="209"/>
                  </a:lnTo>
                  <a:lnTo>
                    <a:pt x="387" y="209"/>
                  </a:lnTo>
                  <a:lnTo>
                    <a:pt x="393" y="206"/>
                  </a:lnTo>
                  <a:lnTo>
                    <a:pt x="398" y="205"/>
                  </a:lnTo>
                  <a:lnTo>
                    <a:pt x="403" y="205"/>
                  </a:lnTo>
                  <a:lnTo>
                    <a:pt x="409" y="206"/>
                  </a:lnTo>
                  <a:lnTo>
                    <a:pt x="414" y="209"/>
                  </a:lnTo>
                  <a:lnTo>
                    <a:pt x="419" y="211"/>
                  </a:lnTo>
                  <a:lnTo>
                    <a:pt x="423" y="215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6"/>
                  </a:lnTo>
                  <a:lnTo>
                    <a:pt x="430" y="231"/>
                  </a:lnTo>
                  <a:lnTo>
                    <a:pt x="430" y="236"/>
                  </a:lnTo>
                  <a:lnTo>
                    <a:pt x="428" y="243"/>
                  </a:lnTo>
                  <a:lnTo>
                    <a:pt x="427" y="247"/>
                  </a:lnTo>
                  <a:lnTo>
                    <a:pt x="423" y="252"/>
                  </a:lnTo>
                  <a:lnTo>
                    <a:pt x="419" y="256"/>
                  </a:lnTo>
                  <a:lnTo>
                    <a:pt x="415" y="260"/>
                  </a:lnTo>
                  <a:lnTo>
                    <a:pt x="415" y="260"/>
                  </a:lnTo>
                  <a:close/>
                  <a:moveTo>
                    <a:pt x="681" y="673"/>
                  </a:moveTo>
                  <a:lnTo>
                    <a:pt x="681" y="0"/>
                  </a:lnTo>
                  <a:lnTo>
                    <a:pt x="681" y="0"/>
                  </a:lnTo>
                  <a:lnTo>
                    <a:pt x="645" y="1"/>
                  </a:lnTo>
                  <a:lnTo>
                    <a:pt x="611" y="4"/>
                  </a:lnTo>
                  <a:lnTo>
                    <a:pt x="578" y="8"/>
                  </a:lnTo>
                  <a:lnTo>
                    <a:pt x="543" y="14"/>
                  </a:lnTo>
                  <a:lnTo>
                    <a:pt x="510" y="22"/>
                  </a:lnTo>
                  <a:lnTo>
                    <a:pt x="479" y="30"/>
                  </a:lnTo>
                  <a:lnTo>
                    <a:pt x="447" y="42"/>
                  </a:lnTo>
                  <a:lnTo>
                    <a:pt x="417" y="54"/>
                  </a:lnTo>
                  <a:lnTo>
                    <a:pt x="386" y="67"/>
                  </a:lnTo>
                  <a:lnTo>
                    <a:pt x="357" y="82"/>
                  </a:lnTo>
                  <a:lnTo>
                    <a:pt x="328" y="99"/>
                  </a:lnTo>
                  <a:lnTo>
                    <a:pt x="300" y="116"/>
                  </a:lnTo>
                  <a:lnTo>
                    <a:pt x="274" y="136"/>
                  </a:lnTo>
                  <a:lnTo>
                    <a:pt x="247" y="156"/>
                  </a:lnTo>
                  <a:lnTo>
                    <a:pt x="224" y="177"/>
                  </a:lnTo>
                  <a:lnTo>
                    <a:pt x="200" y="199"/>
                  </a:lnTo>
                  <a:lnTo>
                    <a:pt x="177" y="223"/>
                  </a:lnTo>
                  <a:lnTo>
                    <a:pt x="156" y="248"/>
                  </a:lnTo>
                  <a:lnTo>
                    <a:pt x="135" y="273"/>
                  </a:lnTo>
                  <a:lnTo>
                    <a:pt x="117" y="300"/>
                  </a:lnTo>
                  <a:lnTo>
                    <a:pt x="100" y="327"/>
                  </a:lnTo>
                  <a:lnTo>
                    <a:pt x="82" y="357"/>
                  </a:lnTo>
                  <a:lnTo>
                    <a:pt x="68" y="386"/>
                  </a:lnTo>
                  <a:lnTo>
                    <a:pt x="55" y="416"/>
                  </a:lnTo>
                  <a:lnTo>
                    <a:pt x="41" y="446"/>
                  </a:lnTo>
                  <a:lnTo>
                    <a:pt x="31" y="478"/>
                  </a:lnTo>
                  <a:lnTo>
                    <a:pt x="22" y="510"/>
                  </a:lnTo>
                  <a:lnTo>
                    <a:pt x="15" y="543"/>
                  </a:lnTo>
                  <a:lnTo>
                    <a:pt x="8" y="577"/>
                  </a:lnTo>
                  <a:lnTo>
                    <a:pt x="4" y="610"/>
                  </a:lnTo>
                  <a:lnTo>
                    <a:pt x="2" y="646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2" y="716"/>
                  </a:lnTo>
                  <a:lnTo>
                    <a:pt x="4" y="750"/>
                  </a:lnTo>
                  <a:lnTo>
                    <a:pt x="8" y="783"/>
                  </a:lnTo>
                  <a:lnTo>
                    <a:pt x="15" y="817"/>
                  </a:lnTo>
                  <a:lnTo>
                    <a:pt x="22" y="850"/>
                  </a:lnTo>
                  <a:lnTo>
                    <a:pt x="31" y="882"/>
                  </a:lnTo>
                  <a:lnTo>
                    <a:pt x="41" y="914"/>
                  </a:lnTo>
                  <a:lnTo>
                    <a:pt x="55" y="946"/>
                  </a:lnTo>
                  <a:lnTo>
                    <a:pt x="68" y="975"/>
                  </a:lnTo>
                  <a:lnTo>
                    <a:pt x="82" y="1005"/>
                  </a:lnTo>
                  <a:lnTo>
                    <a:pt x="100" y="1033"/>
                  </a:lnTo>
                  <a:lnTo>
                    <a:pt x="117" y="1060"/>
                  </a:lnTo>
                  <a:lnTo>
                    <a:pt x="135" y="1087"/>
                  </a:lnTo>
                  <a:lnTo>
                    <a:pt x="156" y="1113"/>
                  </a:lnTo>
                  <a:lnTo>
                    <a:pt x="177" y="1137"/>
                  </a:lnTo>
                  <a:lnTo>
                    <a:pt x="200" y="1161"/>
                  </a:lnTo>
                  <a:lnTo>
                    <a:pt x="224" y="1183"/>
                  </a:lnTo>
                  <a:lnTo>
                    <a:pt x="247" y="1204"/>
                  </a:lnTo>
                  <a:lnTo>
                    <a:pt x="274" y="1226"/>
                  </a:lnTo>
                  <a:lnTo>
                    <a:pt x="300" y="1244"/>
                  </a:lnTo>
                  <a:lnTo>
                    <a:pt x="328" y="1261"/>
                  </a:lnTo>
                  <a:lnTo>
                    <a:pt x="357" y="1278"/>
                  </a:lnTo>
                  <a:lnTo>
                    <a:pt x="386" y="1293"/>
                  </a:lnTo>
                  <a:lnTo>
                    <a:pt x="417" y="1307"/>
                  </a:lnTo>
                  <a:lnTo>
                    <a:pt x="447" y="1319"/>
                  </a:lnTo>
                  <a:lnTo>
                    <a:pt x="479" y="1330"/>
                  </a:lnTo>
                  <a:lnTo>
                    <a:pt x="510" y="1339"/>
                  </a:lnTo>
                  <a:lnTo>
                    <a:pt x="543" y="1347"/>
                  </a:lnTo>
                  <a:lnTo>
                    <a:pt x="578" y="1352"/>
                  </a:lnTo>
                  <a:lnTo>
                    <a:pt x="611" y="1356"/>
                  </a:lnTo>
                  <a:lnTo>
                    <a:pt x="645" y="1359"/>
                  </a:lnTo>
                  <a:lnTo>
                    <a:pt x="681" y="1360"/>
                  </a:lnTo>
                  <a:lnTo>
                    <a:pt x="681" y="1360"/>
                  </a:lnTo>
                  <a:lnTo>
                    <a:pt x="716" y="1359"/>
                  </a:lnTo>
                  <a:lnTo>
                    <a:pt x="752" y="1356"/>
                  </a:lnTo>
                  <a:lnTo>
                    <a:pt x="786" y="1352"/>
                  </a:lnTo>
                  <a:lnTo>
                    <a:pt x="821" y="1346"/>
                  </a:lnTo>
                  <a:lnTo>
                    <a:pt x="854" y="1338"/>
                  </a:lnTo>
                  <a:lnTo>
                    <a:pt x="887" y="1329"/>
                  </a:lnTo>
                  <a:lnTo>
                    <a:pt x="918" y="1318"/>
                  </a:lnTo>
                  <a:lnTo>
                    <a:pt x="950" y="1305"/>
                  </a:lnTo>
                  <a:lnTo>
                    <a:pt x="981" y="1290"/>
                  </a:lnTo>
                  <a:lnTo>
                    <a:pt x="1010" y="1276"/>
                  </a:lnTo>
                  <a:lnTo>
                    <a:pt x="1039" y="1259"/>
                  </a:lnTo>
                  <a:lnTo>
                    <a:pt x="1066" y="1240"/>
                  </a:lnTo>
                  <a:lnTo>
                    <a:pt x="1094" y="1220"/>
                  </a:lnTo>
                  <a:lnTo>
                    <a:pt x="1119" y="1199"/>
                  </a:lnTo>
                  <a:lnTo>
                    <a:pt x="1144" y="1177"/>
                  </a:lnTo>
                  <a:lnTo>
                    <a:pt x="1168" y="1154"/>
                  </a:lnTo>
                  <a:lnTo>
                    <a:pt x="1168" y="1154"/>
                  </a:lnTo>
                  <a:lnTo>
                    <a:pt x="681" y="673"/>
                  </a:lnTo>
                  <a:lnTo>
                    <a:pt x="681" y="6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6222789" y="4109086"/>
            <a:ext cx="1573238" cy="1430935"/>
            <a:chOff x="2809876" y="3605213"/>
            <a:chExt cx="631825" cy="574675"/>
          </a:xfrm>
          <a:solidFill>
            <a:schemeClr val="accent4">
              <a:lumMod val="40000"/>
              <a:lumOff val="60000"/>
            </a:schemeClr>
          </a:solidFill>
        </p:grpSpPr>
        <p:sp>
          <p:nvSpPr>
            <p:cNvPr id="17" name="Freeform 122"/>
            <p:cNvSpPr>
              <a:spLocks/>
            </p:cNvSpPr>
            <p:nvPr/>
          </p:nvSpPr>
          <p:spPr bwMode="auto">
            <a:xfrm>
              <a:off x="3143251" y="3908425"/>
              <a:ext cx="298450" cy="207963"/>
            </a:xfrm>
            <a:custGeom>
              <a:avLst/>
              <a:gdLst>
                <a:gd name="T0" fmla="*/ 0 w 751"/>
                <a:gd name="T1" fmla="*/ 0 h 525"/>
                <a:gd name="T2" fmla="*/ 751 w 751"/>
                <a:gd name="T3" fmla="*/ 0 h 525"/>
                <a:gd name="T4" fmla="*/ 751 w 751"/>
                <a:gd name="T5" fmla="*/ 21 h 525"/>
                <a:gd name="T6" fmla="*/ 751 w 751"/>
                <a:gd name="T7" fmla="*/ 21 h 525"/>
                <a:gd name="T8" fmla="*/ 751 w 751"/>
                <a:gd name="T9" fmla="*/ 57 h 525"/>
                <a:gd name="T10" fmla="*/ 748 w 751"/>
                <a:gd name="T11" fmla="*/ 92 h 525"/>
                <a:gd name="T12" fmla="*/ 743 w 751"/>
                <a:gd name="T13" fmla="*/ 128 h 525"/>
                <a:gd name="T14" fmla="*/ 738 w 751"/>
                <a:gd name="T15" fmla="*/ 161 h 525"/>
                <a:gd name="T16" fmla="*/ 730 w 751"/>
                <a:gd name="T17" fmla="*/ 195 h 525"/>
                <a:gd name="T18" fmla="*/ 719 w 751"/>
                <a:gd name="T19" fmla="*/ 228 h 525"/>
                <a:gd name="T20" fmla="*/ 708 w 751"/>
                <a:gd name="T21" fmla="*/ 260 h 525"/>
                <a:gd name="T22" fmla="*/ 697 w 751"/>
                <a:gd name="T23" fmla="*/ 290 h 525"/>
                <a:gd name="T24" fmla="*/ 682 w 751"/>
                <a:gd name="T25" fmla="*/ 322 h 525"/>
                <a:gd name="T26" fmla="*/ 666 w 751"/>
                <a:gd name="T27" fmla="*/ 351 h 525"/>
                <a:gd name="T28" fmla="*/ 649 w 751"/>
                <a:gd name="T29" fmla="*/ 380 h 525"/>
                <a:gd name="T30" fmla="*/ 632 w 751"/>
                <a:gd name="T31" fmla="*/ 408 h 525"/>
                <a:gd name="T32" fmla="*/ 612 w 751"/>
                <a:gd name="T33" fmla="*/ 434 h 525"/>
                <a:gd name="T34" fmla="*/ 591 w 751"/>
                <a:gd name="T35" fmla="*/ 461 h 525"/>
                <a:gd name="T36" fmla="*/ 568 w 751"/>
                <a:gd name="T37" fmla="*/ 486 h 525"/>
                <a:gd name="T38" fmla="*/ 546 w 751"/>
                <a:gd name="T39" fmla="*/ 511 h 525"/>
                <a:gd name="T40" fmla="*/ 546 w 751"/>
                <a:gd name="T41" fmla="*/ 511 h 525"/>
                <a:gd name="T42" fmla="*/ 531 w 751"/>
                <a:gd name="T43" fmla="*/ 525 h 525"/>
                <a:gd name="T44" fmla="*/ 0 w 751"/>
                <a:gd name="T45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1" h="525">
                  <a:moveTo>
                    <a:pt x="0" y="0"/>
                  </a:moveTo>
                  <a:lnTo>
                    <a:pt x="751" y="0"/>
                  </a:lnTo>
                  <a:lnTo>
                    <a:pt x="751" y="21"/>
                  </a:lnTo>
                  <a:lnTo>
                    <a:pt x="751" y="21"/>
                  </a:lnTo>
                  <a:lnTo>
                    <a:pt x="751" y="57"/>
                  </a:lnTo>
                  <a:lnTo>
                    <a:pt x="748" y="92"/>
                  </a:lnTo>
                  <a:lnTo>
                    <a:pt x="743" y="128"/>
                  </a:lnTo>
                  <a:lnTo>
                    <a:pt x="738" y="161"/>
                  </a:lnTo>
                  <a:lnTo>
                    <a:pt x="730" y="195"/>
                  </a:lnTo>
                  <a:lnTo>
                    <a:pt x="719" y="228"/>
                  </a:lnTo>
                  <a:lnTo>
                    <a:pt x="708" y="260"/>
                  </a:lnTo>
                  <a:lnTo>
                    <a:pt x="697" y="290"/>
                  </a:lnTo>
                  <a:lnTo>
                    <a:pt x="682" y="322"/>
                  </a:lnTo>
                  <a:lnTo>
                    <a:pt x="666" y="351"/>
                  </a:lnTo>
                  <a:lnTo>
                    <a:pt x="649" y="380"/>
                  </a:lnTo>
                  <a:lnTo>
                    <a:pt x="632" y="408"/>
                  </a:lnTo>
                  <a:lnTo>
                    <a:pt x="612" y="434"/>
                  </a:lnTo>
                  <a:lnTo>
                    <a:pt x="591" y="461"/>
                  </a:lnTo>
                  <a:lnTo>
                    <a:pt x="568" y="486"/>
                  </a:lnTo>
                  <a:lnTo>
                    <a:pt x="546" y="511"/>
                  </a:lnTo>
                  <a:lnTo>
                    <a:pt x="546" y="511"/>
                  </a:lnTo>
                  <a:lnTo>
                    <a:pt x="531" y="52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3"/>
            <p:cNvSpPr>
              <a:spLocks/>
            </p:cNvSpPr>
            <p:nvPr/>
          </p:nvSpPr>
          <p:spPr bwMode="auto">
            <a:xfrm>
              <a:off x="3124201" y="3605213"/>
              <a:ext cx="269875" cy="266700"/>
            </a:xfrm>
            <a:custGeom>
              <a:avLst/>
              <a:gdLst>
                <a:gd name="T0" fmla="*/ 0 w 681"/>
                <a:gd name="T1" fmla="*/ 0 h 674"/>
                <a:gd name="T2" fmla="*/ 0 w 681"/>
                <a:gd name="T3" fmla="*/ 0 h 674"/>
                <a:gd name="T4" fmla="*/ 35 w 681"/>
                <a:gd name="T5" fmla="*/ 0 h 674"/>
                <a:gd name="T6" fmla="*/ 69 w 681"/>
                <a:gd name="T7" fmla="*/ 3 h 674"/>
                <a:gd name="T8" fmla="*/ 103 w 681"/>
                <a:gd name="T9" fmla="*/ 8 h 674"/>
                <a:gd name="T10" fmla="*/ 136 w 681"/>
                <a:gd name="T11" fmla="*/ 14 h 674"/>
                <a:gd name="T12" fmla="*/ 169 w 681"/>
                <a:gd name="T13" fmla="*/ 22 h 674"/>
                <a:gd name="T14" fmla="*/ 202 w 681"/>
                <a:gd name="T15" fmla="*/ 31 h 674"/>
                <a:gd name="T16" fmla="*/ 234 w 681"/>
                <a:gd name="T17" fmla="*/ 41 h 674"/>
                <a:gd name="T18" fmla="*/ 264 w 681"/>
                <a:gd name="T19" fmla="*/ 53 h 674"/>
                <a:gd name="T20" fmla="*/ 295 w 681"/>
                <a:gd name="T21" fmla="*/ 68 h 674"/>
                <a:gd name="T22" fmla="*/ 324 w 681"/>
                <a:gd name="T23" fmla="*/ 82 h 674"/>
                <a:gd name="T24" fmla="*/ 353 w 681"/>
                <a:gd name="T25" fmla="*/ 98 h 674"/>
                <a:gd name="T26" fmla="*/ 379 w 681"/>
                <a:gd name="T27" fmla="*/ 117 h 674"/>
                <a:gd name="T28" fmla="*/ 407 w 681"/>
                <a:gd name="T29" fmla="*/ 135 h 674"/>
                <a:gd name="T30" fmla="*/ 432 w 681"/>
                <a:gd name="T31" fmla="*/ 155 h 674"/>
                <a:gd name="T32" fmla="*/ 457 w 681"/>
                <a:gd name="T33" fmla="*/ 176 h 674"/>
                <a:gd name="T34" fmla="*/ 481 w 681"/>
                <a:gd name="T35" fmla="*/ 200 h 674"/>
                <a:gd name="T36" fmla="*/ 481 w 681"/>
                <a:gd name="T37" fmla="*/ 200 h 674"/>
                <a:gd name="T38" fmla="*/ 504 w 681"/>
                <a:gd name="T39" fmla="*/ 222 h 674"/>
                <a:gd name="T40" fmla="*/ 525 w 681"/>
                <a:gd name="T41" fmla="*/ 247 h 674"/>
                <a:gd name="T42" fmla="*/ 544 w 681"/>
                <a:gd name="T43" fmla="*/ 272 h 674"/>
                <a:gd name="T44" fmla="*/ 564 w 681"/>
                <a:gd name="T45" fmla="*/ 299 h 674"/>
                <a:gd name="T46" fmla="*/ 581 w 681"/>
                <a:gd name="T47" fmla="*/ 327 h 674"/>
                <a:gd name="T48" fmla="*/ 597 w 681"/>
                <a:gd name="T49" fmla="*/ 354 h 674"/>
                <a:gd name="T50" fmla="*/ 613 w 681"/>
                <a:gd name="T51" fmla="*/ 382 h 674"/>
                <a:gd name="T52" fmla="*/ 626 w 681"/>
                <a:gd name="T53" fmla="*/ 412 h 674"/>
                <a:gd name="T54" fmla="*/ 638 w 681"/>
                <a:gd name="T55" fmla="*/ 443 h 674"/>
                <a:gd name="T56" fmla="*/ 649 w 681"/>
                <a:gd name="T57" fmla="*/ 473 h 674"/>
                <a:gd name="T58" fmla="*/ 658 w 681"/>
                <a:gd name="T59" fmla="*/ 505 h 674"/>
                <a:gd name="T60" fmla="*/ 666 w 681"/>
                <a:gd name="T61" fmla="*/ 538 h 674"/>
                <a:gd name="T62" fmla="*/ 673 w 681"/>
                <a:gd name="T63" fmla="*/ 571 h 674"/>
                <a:gd name="T64" fmla="*/ 677 w 681"/>
                <a:gd name="T65" fmla="*/ 604 h 674"/>
                <a:gd name="T66" fmla="*/ 679 w 681"/>
                <a:gd name="T67" fmla="*/ 638 h 674"/>
                <a:gd name="T68" fmla="*/ 681 w 681"/>
                <a:gd name="T69" fmla="*/ 674 h 674"/>
                <a:gd name="T70" fmla="*/ 681 w 681"/>
                <a:gd name="T71" fmla="*/ 674 h 674"/>
                <a:gd name="T72" fmla="*/ 0 w 681"/>
                <a:gd name="T73" fmla="*/ 674 h 674"/>
                <a:gd name="T74" fmla="*/ 0 w 681"/>
                <a:gd name="T75" fmla="*/ 674 h 674"/>
                <a:gd name="T76" fmla="*/ 0 w 681"/>
                <a:gd name="T77" fmla="*/ 0 h 674"/>
                <a:gd name="T78" fmla="*/ 0 w 681"/>
                <a:gd name="T79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1" h="674">
                  <a:moveTo>
                    <a:pt x="0" y="0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9" y="3"/>
                  </a:lnTo>
                  <a:lnTo>
                    <a:pt x="103" y="8"/>
                  </a:lnTo>
                  <a:lnTo>
                    <a:pt x="136" y="14"/>
                  </a:lnTo>
                  <a:lnTo>
                    <a:pt x="169" y="22"/>
                  </a:lnTo>
                  <a:lnTo>
                    <a:pt x="202" y="31"/>
                  </a:lnTo>
                  <a:lnTo>
                    <a:pt x="234" y="41"/>
                  </a:lnTo>
                  <a:lnTo>
                    <a:pt x="264" y="53"/>
                  </a:lnTo>
                  <a:lnTo>
                    <a:pt x="295" y="68"/>
                  </a:lnTo>
                  <a:lnTo>
                    <a:pt x="324" y="82"/>
                  </a:lnTo>
                  <a:lnTo>
                    <a:pt x="353" y="98"/>
                  </a:lnTo>
                  <a:lnTo>
                    <a:pt x="379" y="117"/>
                  </a:lnTo>
                  <a:lnTo>
                    <a:pt x="407" y="135"/>
                  </a:lnTo>
                  <a:lnTo>
                    <a:pt x="432" y="155"/>
                  </a:lnTo>
                  <a:lnTo>
                    <a:pt x="457" y="176"/>
                  </a:lnTo>
                  <a:lnTo>
                    <a:pt x="481" y="200"/>
                  </a:lnTo>
                  <a:lnTo>
                    <a:pt x="481" y="200"/>
                  </a:lnTo>
                  <a:lnTo>
                    <a:pt x="504" y="222"/>
                  </a:lnTo>
                  <a:lnTo>
                    <a:pt x="525" y="247"/>
                  </a:lnTo>
                  <a:lnTo>
                    <a:pt x="544" y="272"/>
                  </a:lnTo>
                  <a:lnTo>
                    <a:pt x="564" y="299"/>
                  </a:lnTo>
                  <a:lnTo>
                    <a:pt x="581" y="327"/>
                  </a:lnTo>
                  <a:lnTo>
                    <a:pt x="597" y="354"/>
                  </a:lnTo>
                  <a:lnTo>
                    <a:pt x="613" y="382"/>
                  </a:lnTo>
                  <a:lnTo>
                    <a:pt x="626" y="412"/>
                  </a:lnTo>
                  <a:lnTo>
                    <a:pt x="638" y="443"/>
                  </a:lnTo>
                  <a:lnTo>
                    <a:pt x="649" y="473"/>
                  </a:lnTo>
                  <a:lnTo>
                    <a:pt x="658" y="505"/>
                  </a:lnTo>
                  <a:lnTo>
                    <a:pt x="666" y="538"/>
                  </a:lnTo>
                  <a:lnTo>
                    <a:pt x="673" y="571"/>
                  </a:lnTo>
                  <a:lnTo>
                    <a:pt x="677" y="604"/>
                  </a:lnTo>
                  <a:lnTo>
                    <a:pt x="679" y="638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0" y="674"/>
                  </a:lnTo>
                  <a:lnTo>
                    <a:pt x="0" y="6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24"/>
            <p:cNvSpPr>
              <a:spLocks noEditPoints="1"/>
            </p:cNvSpPr>
            <p:nvPr/>
          </p:nvSpPr>
          <p:spPr bwMode="auto">
            <a:xfrm>
              <a:off x="2809876" y="3640138"/>
              <a:ext cx="463550" cy="539750"/>
            </a:xfrm>
            <a:custGeom>
              <a:avLst/>
              <a:gdLst>
                <a:gd name="T0" fmla="*/ 398 w 1168"/>
                <a:gd name="T1" fmla="*/ 269 h 1360"/>
                <a:gd name="T2" fmla="*/ 352 w 1168"/>
                <a:gd name="T3" fmla="*/ 302 h 1360"/>
                <a:gd name="T4" fmla="*/ 310 w 1168"/>
                <a:gd name="T5" fmla="*/ 341 h 1360"/>
                <a:gd name="T6" fmla="*/ 284 w 1168"/>
                <a:gd name="T7" fmla="*/ 368 h 1360"/>
                <a:gd name="T8" fmla="*/ 253 w 1168"/>
                <a:gd name="T9" fmla="*/ 415 h 1360"/>
                <a:gd name="T10" fmla="*/ 226 w 1168"/>
                <a:gd name="T11" fmla="*/ 466 h 1360"/>
                <a:gd name="T12" fmla="*/ 214 w 1168"/>
                <a:gd name="T13" fmla="*/ 491 h 1360"/>
                <a:gd name="T14" fmla="*/ 192 w 1168"/>
                <a:gd name="T15" fmla="*/ 503 h 1360"/>
                <a:gd name="T16" fmla="*/ 181 w 1168"/>
                <a:gd name="T17" fmla="*/ 500 h 1360"/>
                <a:gd name="T18" fmla="*/ 171 w 1168"/>
                <a:gd name="T19" fmla="*/ 494 h 1360"/>
                <a:gd name="T20" fmla="*/ 163 w 1168"/>
                <a:gd name="T21" fmla="*/ 479 h 1360"/>
                <a:gd name="T22" fmla="*/ 164 w 1168"/>
                <a:gd name="T23" fmla="*/ 463 h 1360"/>
                <a:gd name="T24" fmla="*/ 181 w 1168"/>
                <a:gd name="T25" fmla="*/ 423 h 1360"/>
                <a:gd name="T26" fmla="*/ 214 w 1168"/>
                <a:gd name="T27" fmla="*/ 367 h 1360"/>
                <a:gd name="T28" fmla="*/ 253 w 1168"/>
                <a:gd name="T29" fmla="*/ 316 h 1360"/>
                <a:gd name="T30" fmla="*/ 283 w 1168"/>
                <a:gd name="T31" fmla="*/ 285 h 1360"/>
                <a:gd name="T32" fmla="*/ 332 w 1168"/>
                <a:gd name="T33" fmla="*/ 243 h 1360"/>
                <a:gd name="T34" fmla="*/ 387 w 1168"/>
                <a:gd name="T35" fmla="*/ 209 h 1360"/>
                <a:gd name="T36" fmla="*/ 398 w 1168"/>
                <a:gd name="T37" fmla="*/ 205 h 1360"/>
                <a:gd name="T38" fmla="*/ 414 w 1168"/>
                <a:gd name="T39" fmla="*/ 209 h 1360"/>
                <a:gd name="T40" fmla="*/ 426 w 1168"/>
                <a:gd name="T41" fmla="*/ 220 h 1360"/>
                <a:gd name="T42" fmla="*/ 430 w 1168"/>
                <a:gd name="T43" fmla="*/ 231 h 1360"/>
                <a:gd name="T44" fmla="*/ 427 w 1168"/>
                <a:gd name="T45" fmla="*/ 247 h 1360"/>
                <a:gd name="T46" fmla="*/ 415 w 1168"/>
                <a:gd name="T47" fmla="*/ 260 h 1360"/>
                <a:gd name="T48" fmla="*/ 681 w 1168"/>
                <a:gd name="T49" fmla="*/ 0 h 1360"/>
                <a:gd name="T50" fmla="*/ 611 w 1168"/>
                <a:gd name="T51" fmla="*/ 4 h 1360"/>
                <a:gd name="T52" fmla="*/ 510 w 1168"/>
                <a:gd name="T53" fmla="*/ 22 h 1360"/>
                <a:gd name="T54" fmla="*/ 417 w 1168"/>
                <a:gd name="T55" fmla="*/ 54 h 1360"/>
                <a:gd name="T56" fmla="*/ 328 w 1168"/>
                <a:gd name="T57" fmla="*/ 99 h 1360"/>
                <a:gd name="T58" fmla="*/ 247 w 1168"/>
                <a:gd name="T59" fmla="*/ 156 h 1360"/>
                <a:gd name="T60" fmla="*/ 177 w 1168"/>
                <a:gd name="T61" fmla="*/ 223 h 1360"/>
                <a:gd name="T62" fmla="*/ 117 w 1168"/>
                <a:gd name="T63" fmla="*/ 300 h 1360"/>
                <a:gd name="T64" fmla="*/ 68 w 1168"/>
                <a:gd name="T65" fmla="*/ 386 h 1360"/>
                <a:gd name="T66" fmla="*/ 31 w 1168"/>
                <a:gd name="T67" fmla="*/ 478 h 1360"/>
                <a:gd name="T68" fmla="*/ 8 w 1168"/>
                <a:gd name="T69" fmla="*/ 577 h 1360"/>
                <a:gd name="T70" fmla="*/ 0 w 1168"/>
                <a:gd name="T71" fmla="*/ 680 h 1360"/>
                <a:gd name="T72" fmla="*/ 4 w 1168"/>
                <a:gd name="T73" fmla="*/ 750 h 1360"/>
                <a:gd name="T74" fmla="*/ 22 w 1168"/>
                <a:gd name="T75" fmla="*/ 850 h 1360"/>
                <a:gd name="T76" fmla="*/ 55 w 1168"/>
                <a:gd name="T77" fmla="*/ 946 h 1360"/>
                <a:gd name="T78" fmla="*/ 100 w 1168"/>
                <a:gd name="T79" fmla="*/ 1033 h 1360"/>
                <a:gd name="T80" fmla="*/ 156 w 1168"/>
                <a:gd name="T81" fmla="*/ 1113 h 1360"/>
                <a:gd name="T82" fmla="*/ 224 w 1168"/>
                <a:gd name="T83" fmla="*/ 1183 h 1360"/>
                <a:gd name="T84" fmla="*/ 300 w 1168"/>
                <a:gd name="T85" fmla="*/ 1244 h 1360"/>
                <a:gd name="T86" fmla="*/ 386 w 1168"/>
                <a:gd name="T87" fmla="*/ 1293 h 1360"/>
                <a:gd name="T88" fmla="*/ 479 w 1168"/>
                <a:gd name="T89" fmla="*/ 1330 h 1360"/>
                <a:gd name="T90" fmla="*/ 578 w 1168"/>
                <a:gd name="T91" fmla="*/ 1352 h 1360"/>
                <a:gd name="T92" fmla="*/ 681 w 1168"/>
                <a:gd name="T93" fmla="*/ 1360 h 1360"/>
                <a:gd name="T94" fmla="*/ 752 w 1168"/>
                <a:gd name="T95" fmla="*/ 1356 h 1360"/>
                <a:gd name="T96" fmla="*/ 854 w 1168"/>
                <a:gd name="T97" fmla="*/ 1338 h 1360"/>
                <a:gd name="T98" fmla="*/ 950 w 1168"/>
                <a:gd name="T99" fmla="*/ 1305 h 1360"/>
                <a:gd name="T100" fmla="*/ 1039 w 1168"/>
                <a:gd name="T101" fmla="*/ 1259 h 1360"/>
                <a:gd name="T102" fmla="*/ 1119 w 1168"/>
                <a:gd name="T103" fmla="*/ 1199 h 1360"/>
                <a:gd name="T104" fmla="*/ 1168 w 1168"/>
                <a:gd name="T105" fmla="*/ 1154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8" h="1360">
                  <a:moveTo>
                    <a:pt x="415" y="260"/>
                  </a:moveTo>
                  <a:lnTo>
                    <a:pt x="415" y="260"/>
                  </a:lnTo>
                  <a:lnTo>
                    <a:pt x="398" y="269"/>
                  </a:lnTo>
                  <a:lnTo>
                    <a:pt x="382" y="280"/>
                  </a:lnTo>
                  <a:lnTo>
                    <a:pt x="366" y="290"/>
                  </a:lnTo>
                  <a:lnTo>
                    <a:pt x="352" y="302"/>
                  </a:lnTo>
                  <a:lnTo>
                    <a:pt x="337" y="314"/>
                  </a:lnTo>
                  <a:lnTo>
                    <a:pt x="323" y="326"/>
                  </a:lnTo>
                  <a:lnTo>
                    <a:pt x="310" y="341"/>
                  </a:lnTo>
                  <a:lnTo>
                    <a:pt x="298" y="354"/>
                  </a:lnTo>
                  <a:lnTo>
                    <a:pt x="298" y="354"/>
                  </a:lnTo>
                  <a:lnTo>
                    <a:pt x="284" y="368"/>
                  </a:lnTo>
                  <a:lnTo>
                    <a:pt x="274" y="384"/>
                  </a:lnTo>
                  <a:lnTo>
                    <a:pt x="262" y="399"/>
                  </a:lnTo>
                  <a:lnTo>
                    <a:pt x="253" y="415"/>
                  </a:lnTo>
                  <a:lnTo>
                    <a:pt x="242" y="432"/>
                  </a:lnTo>
                  <a:lnTo>
                    <a:pt x="234" y="449"/>
                  </a:lnTo>
                  <a:lnTo>
                    <a:pt x="226" y="466"/>
                  </a:lnTo>
                  <a:lnTo>
                    <a:pt x="218" y="483"/>
                  </a:lnTo>
                  <a:lnTo>
                    <a:pt x="218" y="483"/>
                  </a:lnTo>
                  <a:lnTo>
                    <a:pt x="214" y="491"/>
                  </a:lnTo>
                  <a:lnTo>
                    <a:pt x="208" y="498"/>
                  </a:lnTo>
                  <a:lnTo>
                    <a:pt x="200" y="502"/>
                  </a:lnTo>
                  <a:lnTo>
                    <a:pt x="192" y="503"/>
                  </a:lnTo>
                  <a:lnTo>
                    <a:pt x="192" y="503"/>
                  </a:lnTo>
                  <a:lnTo>
                    <a:pt x="187" y="502"/>
                  </a:lnTo>
                  <a:lnTo>
                    <a:pt x="181" y="500"/>
                  </a:lnTo>
                  <a:lnTo>
                    <a:pt x="181" y="500"/>
                  </a:lnTo>
                  <a:lnTo>
                    <a:pt x="176" y="498"/>
                  </a:lnTo>
                  <a:lnTo>
                    <a:pt x="171" y="494"/>
                  </a:lnTo>
                  <a:lnTo>
                    <a:pt x="167" y="490"/>
                  </a:lnTo>
                  <a:lnTo>
                    <a:pt x="164" y="485"/>
                  </a:lnTo>
                  <a:lnTo>
                    <a:pt x="163" y="479"/>
                  </a:lnTo>
                  <a:lnTo>
                    <a:pt x="163" y="474"/>
                  </a:lnTo>
                  <a:lnTo>
                    <a:pt x="163" y="469"/>
                  </a:lnTo>
                  <a:lnTo>
                    <a:pt x="164" y="463"/>
                  </a:lnTo>
                  <a:lnTo>
                    <a:pt x="164" y="463"/>
                  </a:lnTo>
                  <a:lnTo>
                    <a:pt x="172" y="442"/>
                  </a:lnTo>
                  <a:lnTo>
                    <a:pt x="181" y="423"/>
                  </a:lnTo>
                  <a:lnTo>
                    <a:pt x="192" y="404"/>
                  </a:lnTo>
                  <a:lnTo>
                    <a:pt x="203" y="386"/>
                  </a:lnTo>
                  <a:lnTo>
                    <a:pt x="214" y="367"/>
                  </a:lnTo>
                  <a:lnTo>
                    <a:pt x="226" y="350"/>
                  </a:lnTo>
                  <a:lnTo>
                    <a:pt x="240" y="333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67" y="300"/>
                  </a:lnTo>
                  <a:lnTo>
                    <a:pt x="283" y="285"/>
                  </a:lnTo>
                  <a:lnTo>
                    <a:pt x="299" y="271"/>
                  </a:lnTo>
                  <a:lnTo>
                    <a:pt x="315" y="256"/>
                  </a:lnTo>
                  <a:lnTo>
                    <a:pt x="332" y="243"/>
                  </a:lnTo>
                  <a:lnTo>
                    <a:pt x="350" y="231"/>
                  </a:lnTo>
                  <a:lnTo>
                    <a:pt x="368" y="219"/>
                  </a:lnTo>
                  <a:lnTo>
                    <a:pt x="387" y="209"/>
                  </a:lnTo>
                  <a:lnTo>
                    <a:pt x="387" y="209"/>
                  </a:lnTo>
                  <a:lnTo>
                    <a:pt x="393" y="206"/>
                  </a:lnTo>
                  <a:lnTo>
                    <a:pt x="398" y="205"/>
                  </a:lnTo>
                  <a:lnTo>
                    <a:pt x="403" y="205"/>
                  </a:lnTo>
                  <a:lnTo>
                    <a:pt x="409" y="206"/>
                  </a:lnTo>
                  <a:lnTo>
                    <a:pt x="414" y="209"/>
                  </a:lnTo>
                  <a:lnTo>
                    <a:pt x="419" y="211"/>
                  </a:lnTo>
                  <a:lnTo>
                    <a:pt x="423" y="215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6"/>
                  </a:lnTo>
                  <a:lnTo>
                    <a:pt x="430" y="231"/>
                  </a:lnTo>
                  <a:lnTo>
                    <a:pt x="430" y="236"/>
                  </a:lnTo>
                  <a:lnTo>
                    <a:pt x="428" y="243"/>
                  </a:lnTo>
                  <a:lnTo>
                    <a:pt x="427" y="247"/>
                  </a:lnTo>
                  <a:lnTo>
                    <a:pt x="423" y="252"/>
                  </a:lnTo>
                  <a:lnTo>
                    <a:pt x="419" y="256"/>
                  </a:lnTo>
                  <a:lnTo>
                    <a:pt x="415" y="260"/>
                  </a:lnTo>
                  <a:lnTo>
                    <a:pt x="415" y="260"/>
                  </a:lnTo>
                  <a:close/>
                  <a:moveTo>
                    <a:pt x="681" y="673"/>
                  </a:moveTo>
                  <a:lnTo>
                    <a:pt x="681" y="0"/>
                  </a:lnTo>
                  <a:lnTo>
                    <a:pt x="681" y="0"/>
                  </a:lnTo>
                  <a:lnTo>
                    <a:pt x="645" y="1"/>
                  </a:lnTo>
                  <a:lnTo>
                    <a:pt x="611" y="4"/>
                  </a:lnTo>
                  <a:lnTo>
                    <a:pt x="578" y="8"/>
                  </a:lnTo>
                  <a:lnTo>
                    <a:pt x="543" y="14"/>
                  </a:lnTo>
                  <a:lnTo>
                    <a:pt x="510" y="22"/>
                  </a:lnTo>
                  <a:lnTo>
                    <a:pt x="479" y="30"/>
                  </a:lnTo>
                  <a:lnTo>
                    <a:pt x="447" y="42"/>
                  </a:lnTo>
                  <a:lnTo>
                    <a:pt x="417" y="54"/>
                  </a:lnTo>
                  <a:lnTo>
                    <a:pt x="386" y="67"/>
                  </a:lnTo>
                  <a:lnTo>
                    <a:pt x="357" y="82"/>
                  </a:lnTo>
                  <a:lnTo>
                    <a:pt x="328" y="99"/>
                  </a:lnTo>
                  <a:lnTo>
                    <a:pt x="300" y="116"/>
                  </a:lnTo>
                  <a:lnTo>
                    <a:pt x="274" y="136"/>
                  </a:lnTo>
                  <a:lnTo>
                    <a:pt x="247" y="156"/>
                  </a:lnTo>
                  <a:lnTo>
                    <a:pt x="224" y="177"/>
                  </a:lnTo>
                  <a:lnTo>
                    <a:pt x="200" y="199"/>
                  </a:lnTo>
                  <a:lnTo>
                    <a:pt x="177" y="223"/>
                  </a:lnTo>
                  <a:lnTo>
                    <a:pt x="156" y="248"/>
                  </a:lnTo>
                  <a:lnTo>
                    <a:pt x="135" y="273"/>
                  </a:lnTo>
                  <a:lnTo>
                    <a:pt x="117" y="300"/>
                  </a:lnTo>
                  <a:lnTo>
                    <a:pt x="100" y="327"/>
                  </a:lnTo>
                  <a:lnTo>
                    <a:pt x="82" y="357"/>
                  </a:lnTo>
                  <a:lnTo>
                    <a:pt x="68" y="386"/>
                  </a:lnTo>
                  <a:lnTo>
                    <a:pt x="55" y="416"/>
                  </a:lnTo>
                  <a:lnTo>
                    <a:pt x="41" y="446"/>
                  </a:lnTo>
                  <a:lnTo>
                    <a:pt x="31" y="478"/>
                  </a:lnTo>
                  <a:lnTo>
                    <a:pt x="22" y="510"/>
                  </a:lnTo>
                  <a:lnTo>
                    <a:pt x="15" y="543"/>
                  </a:lnTo>
                  <a:lnTo>
                    <a:pt x="8" y="577"/>
                  </a:lnTo>
                  <a:lnTo>
                    <a:pt x="4" y="610"/>
                  </a:lnTo>
                  <a:lnTo>
                    <a:pt x="2" y="646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2" y="716"/>
                  </a:lnTo>
                  <a:lnTo>
                    <a:pt x="4" y="750"/>
                  </a:lnTo>
                  <a:lnTo>
                    <a:pt x="8" y="783"/>
                  </a:lnTo>
                  <a:lnTo>
                    <a:pt x="15" y="817"/>
                  </a:lnTo>
                  <a:lnTo>
                    <a:pt x="22" y="850"/>
                  </a:lnTo>
                  <a:lnTo>
                    <a:pt x="31" y="882"/>
                  </a:lnTo>
                  <a:lnTo>
                    <a:pt x="41" y="914"/>
                  </a:lnTo>
                  <a:lnTo>
                    <a:pt x="55" y="946"/>
                  </a:lnTo>
                  <a:lnTo>
                    <a:pt x="68" y="975"/>
                  </a:lnTo>
                  <a:lnTo>
                    <a:pt x="82" y="1005"/>
                  </a:lnTo>
                  <a:lnTo>
                    <a:pt x="100" y="1033"/>
                  </a:lnTo>
                  <a:lnTo>
                    <a:pt x="117" y="1060"/>
                  </a:lnTo>
                  <a:lnTo>
                    <a:pt x="135" y="1087"/>
                  </a:lnTo>
                  <a:lnTo>
                    <a:pt x="156" y="1113"/>
                  </a:lnTo>
                  <a:lnTo>
                    <a:pt x="177" y="1137"/>
                  </a:lnTo>
                  <a:lnTo>
                    <a:pt x="200" y="1161"/>
                  </a:lnTo>
                  <a:lnTo>
                    <a:pt x="224" y="1183"/>
                  </a:lnTo>
                  <a:lnTo>
                    <a:pt x="247" y="1204"/>
                  </a:lnTo>
                  <a:lnTo>
                    <a:pt x="274" y="1226"/>
                  </a:lnTo>
                  <a:lnTo>
                    <a:pt x="300" y="1244"/>
                  </a:lnTo>
                  <a:lnTo>
                    <a:pt x="328" y="1261"/>
                  </a:lnTo>
                  <a:lnTo>
                    <a:pt x="357" y="1278"/>
                  </a:lnTo>
                  <a:lnTo>
                    <a:pt x="386" y="1293"/>
                  </a:lnTo>
                  <a:lnTo>
                    <a:pt x="417" y="1307"/>
                  </a:lnTo>
                  <a:lnTo>
                    <a:pt x="447" y="1319"/>
                  </a:lnTo>
                  <a:lnTo>
                    <a:pt x="479" y="1330"/>
                  </a:lnTo>
                  <a:lnTo>
                    <a:pt x="510" y="1339"/>
                  </a:lnTo>
                  <a:lnTo>
                    <a:pt x="543" y="1347"/>
                  </a:lnTo>
                  <a:lnTo>
                    <a:pt x="578" y="1352"/>
                  </a:lnTo>
                  <a:lnTo>
                    <a:pt x="611" y="1356"/>
                  </a:lnTo>
                  <a:lnTo>
                    <a:pt x="645" y="1359"/>
                  </a:lnTo>
                  <a:lnTo>
                    <a:pt x="681" y="1360"/>
                  </a:lnTo>
                  <a:lnTo>
                    <a:pt x="681" y="1360"/>
                  </a:lnTo>
                  <a:lnTo>
                    <a:pt x="716" y="1359"/>
                  </a:lnTo>
                  <a:lnTo>
                    <a:pt x="752" y="1356"/>
                  </a:lnTo>
                  <a:lnTo>
                    <a:pt x="786" y="1352"/>
                  </a:lnTo>
                  <a:lnTo>
                    <a:pt x="821" y="1346"/>
                  </a:lnTo>
                  <a:lnTo>
                    <a:pt x="854" y="1338"/>
                  </a:lnTo>
                  <a:lnTo>
                    <a:pt x="887" y="1329"/>
                  </a:lnTo>
                  <a:lnTo>
                    <a:pt x="918" y="1318"/>
                  </a:lnTo>
                  <a:lnTo>
                    <a:pt x="950" y="1305"/>
                  </a:lnTo>
                  <a:lnTo>
                    <a:pt x="981" y="1290"/>
                  </a:lnTo>
                  <a:lnTo>
                    <a:pt x="1010" y="1276"/>
                  </a:lnTo>
                  <a:lnTo>
                    <a:pt x="1039" y="1259"/>
                  </a:lnTo>
                  <a:lnTo>
                    <a:pt x="1066" y="1240"/>
                  </a:lnTo>
                  <a:lnTo>
                    <a:pt x="1094" y="1220"/>
                  </a:lnTo>
                  <a:lnTo>
                    <a:pt x="1119" y="1199"/>
                  </a:lnTo>
                  <a:lnTo>
                    <a:pt x="1144" y="1177"/>
                  </a:lnTo>
                  <a:lnTo>
                    <a:pt x="1168" y="1154"/>
                  </a:lnTo>
                  <a:lnTo>
                    <a:pt x="1168" y="1154"/>
                  </a:lnTo>
                  <a:lnTo>
                    <a:pt x="681" y="673"/>
                  </a:lnTo>
                  <a:lnTo>
                    <a:pt x="681" y="6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</p:grpSp>
      <p:sp>
        <p:nvSpPr>
          <p:cNvPr id="21" name="Symbol zastępczy tekstu 12"/>
          <p:cNvSpPr txBox="1">
            <a:spLocks/>
          </p:cNvSpPr>
          <p:nvPr/>
        </p:nvSpPr>
        <p:spPr>
          <a:xfrm>
            <a:off x="5256292" y="2393182"/>
            <a:ext cx="1080000" cy="216485"/>
          </a:xfrm>
          <a:prstGeom prst="rect">
            <a:avLst/>
          </a:prstGeom>
        </p:spPr>
        <p:txBody>
          <a:bodyPr lIns="0" r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4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Ś</a:t>
            </a:r>
            <a:r>
              <a:rPr lang="pl-PL" sz="14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rednie firmy</a:t>
            </a:r>
            <a:endParaRPr lang="pl-PL" sz="14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Symbol zastępczy tekstu 12"/>
          <p:cNvSpPr txBox="1">
            <a:spLocks/>
          </p:cNvSpPr>
          <p:nvPr/>
        </p:nvSpPr>
        <p:spPr>
          <a:xfrm>
            <a:off x="5264759" y="4074053"/>
            <a:ext cx="1080000" cy="223836"/>
          </a:xfrm>
          <a:prstGeom prst="rect">
            <a:avLst/>
          </a:prstGeom>
        </p:spPr>
        <p:txBody>
          <a:bodyPr lIns="0" r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D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uże firmy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" name="Grupa 22"/>
          <p:cNvGrpSpPr/>
          <p:nvPr/>
        </p:nvGrpSpPr>
        <p:grpSpPr>
          <a:xfrm>
            <a:off x="1409023" y="1832162"/>
            <a:ext cx="3068664" cy="2791096"/>
            <a:chOff x="2809876" y="3605213"/>
            <a:chExt cx="631825" cy="574675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24" name="Freeform 122"/>
            <p:cNvSpPr>
              <a:spLocks/>
            </p:cNvSpPr>
            <p:nvPr/>
          </p:nvSpPr>
          <p:spPr bwMode="auto">
            <a:xfrm>
              <a:off x="3143251" y="3908425"/>
              <a:ext cx="298450" cy="207963"/>
            </a:xfrm>
            <a:custGeom>
              <a:avLst/>
              <a:gdLst>
                <a:gd name="T0" fmla="*/ 0 w 751"/>
                <a:gd name="T1" fmla="*/ 0 h 525"/>
                <a:gd name="T2" fmla="*/ 751 w 751"/>
                <a:gd name="T3" fmla="*/ 0 h 525"/>
                <a:gd name="T4" fmla="*/ 751 w 751"/>
                <a:gd name="T5" fmla="*/ 21 h 525"/>
                <a:gd name="T6" fmla="*/ 751 w 751"/>
                <a:gd name="T7" fmla="*/ 21 h 525"/>
                <a:gd name="T8" fmla="*/ 751 w 751"/>
                <a:gd name="T9" fmla="*/ 57 h 525"/>
                <a:gd name="T10" fmla="*/ 748 w 751"/>
                <a:gd name="T11" fmla="*/ 92 h 525"/>
                <a:gd name="T12" fmla="*/ 743 w 751"/>
                <a:gd name="T13" fmla="*/ 128 h 525"/>
                <a:gd name="T14" fmla="*/ 738 w 751"/>
                <a:gd name="T15" fmla="*/ 161 h 525"/>
                <a:gd name="T16" fmla="*/ 730 w 751"/>
                <a:gd name="T17" fmla="*/ 195 h 525"/>
                <a:gd name="T18" fmla="*/ 719 w 751"/>
                <a:gd name="T19" fmla="*/ 228 h 525"/>
                <a:gd name="T20" fmla="*/ 708 w 751"/>
                <a:gd name="T21" fmla="*/ 260 h 525"/>
                <a:gd name="T22" fmla="*/ 697 w 751"/>
                <a:gd name="T23" fmla="*/ 290 h 525"/>
                <a:gd name="T24" fmla="*/ 682 w 751"/>
                <a:gd name="T25" fmla="*/ 322 h 525"/>
                <a:gd name="T26" fmla="*/ 666 w 751"/>
                <a:gd name="T27" fmla="*/ 351 h 525"/>
                <a:gd name="T28" fmla="*/ 649 w 751"/>
                <a:gd name="T29" fmla="*/ 380 h 525"/>
                <a:gd name="T30" fmla="*/ 632 w 751"/>
                <a:gd name="T31" fmla="*/ 408 h 525"/>
                <a:gd name="T32" fmla="*/ 612 w 751"/>
                <a:gd name="T33" fmla="*/ 434 h 525"/>
                <a:gd name="T34" fmla="*/ 591 w 751"/>
                <a:gd name="T35" fmla="*/ 461 h 525"/>
                <a:gd name="T36" fmla="*/ 568 w 751"/>
                <a:gd name="T37" fmla="*/ 486 h 525"/>
                <a:gd name="T38" fmla="*/ 546 w 751"/>
                <a:gd name="T39" fmla="*/ 511 h 525"/>
                <a:gd name="T40" fmla="*/ 546 w 751"/>
                <a:gd name="T41" fmla="*/ 511 h 525"/>
                <a:gd name="T42" fmla="*/ 531 w 751"/>
                <a:gd name="T43" fmla="*/ 525 h 525"/>
                <a:gd name="T44" fmla="*/ 0 w 751"/>
                <a:gd name="T45" fmla="*/ 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1" h="525">
                  <a:moveTo>
                    <a:pt x="0" y="0"/>
                  </a:moveTo>
                  <a:lnTo>
                    <a:pt x="751" y="0"/>
                  </a:lnTo>
                  <a:lnTo>
                    <a:pt x="751" y="21"/>
                  </a:lnTo>
                  <a:lnTo>
                    <a:pt x="751" y="21"/>
                  </a:lnTo>
                  <a:lnTo>
                    <a:pt x="751" y="57"/>
                  </a:lnTo>
                  <a:lnTo>
                    <a:pt x="748" y="92"/>
                  </a:lnTo>
                  <a:lnTo>
                    <a:pt x="743" y="128"/>
                  </a:lnTo>
                  <a:lnTo>
                    <a:pt x="738" y="161"/>
                  </a:lnTo>
                  <a:lnTo>
                    <a:pt x="730" y="195"/>
                  </a:lnTo>
                  <a:lnTo>
                    <a:pt x="719" y="228"/>
                  </a:lnTo>
                  <a:lnTo>
                    <a:pt x="708" y="260"/>
                  </a:lnTo>
                  <a:lnTo>
                    <a:pt x="697" y="290"/>
                  </a:lnTo>
                  <a:lnTo>
                    <a:pt x="682" y="322"/>
                  </a:lnTo>
                  <a:lnTo>
                    <a:pt x="666" y="351"/>
                  </a:lnTo>
                  <a:lnTo>
                    <a:pt x="649" y="380"/>
                  </a:lnTo>
                  <a:lnTo>
                    <a:pt x="632" y="408"/>
                  </a:lnTo>
                  <a:lnTo>
                    <a:pt x="612" y="434"/>
                  </a:lnTo>
                  <a:lnTo>
                    <a:pt x="591" y="461"/>
                  </a:lnTo>
                  <a:lnTo>
                    <a:pt x="568" y="486"/>
                  </a:lnTo>
                  <a:lnTo>
                    <a:pt x="546" y="511"/>
                  </a:lnTo>
                  <a:lnTo>
                    <a:pt x="546" y="511"/>
                  </a:lnTo>
                  <a:lnTo>
                    <a:pt x="531" y="52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23"/>
            <p:cNvSpPr>
              <a:spLocks/>
            </p:cNvSpPr>
            <p:nvPr/>
          </p:nvSpPr>
          <p:spPr bwMode="auto">
            <a:xfrm>
              <a:off x="3124201" y="3605213"/>
              <a:ext cx="269875" cy="266700"/>
            </a:xfrm>
            <a:custGeom>
              <a:avLst/>
              <a:gdLst>
                <a:gd name="T0" fmla="*/ 0 w 681"/>
                <a:gd name="T1" fmla="*/ 0 h 674"/>
                <a:gd name="T2" fmla="*/ 0 w 681"/>
                <a:gd name="T3" fmla="*/ 0 h 674"/>
                <a:gd name="T4" fmla="*/ 35 w 681"/>
                <a:gd name="T5" fmla="*/ 0 h 674"/>
                <a:gd name="T6" fmla="*/ 69 w 681"/>
                <a:gd name="T7" fmla="*/ 3 h 674"/>
                <a:gd name="T8" fmla="*/ 103 w 681"/>
                <a:gd name="T9" fmla="*/ 8 h 674"/>
                <a:gd name="T10" fmla="*/ 136 w 681"/>
                <a:gd name="T11" fmla="*/ 14 h 674"/>
                <a:gd name="T12" fmla="*/ 169 w 681"/>
                <a:gd name="T13" fmla="*/ 22 h 674"/>
                <a:gd name="T14" fmla="*/ 202 w 681"/>
                <a:gd name="T15" fmla="*/ 31 h 674"/>
                <a:gd name="T16" fmla="*/ 234 w 681"/>
                <a:gd name="T17" fmla="*/ 41 h 674"/>
                <a:gd name="T18" fmla="*/ 264 w 681"/>
                <a:gd name="T19" fmla="*/ 53 h 674"/>
                <a:gd name="T20" fmla="*/ 295 w 681"/>
                <a:gd name="T21" fmla="*/ 68 h 674"/>
                <a:gd name="T22" fmla="*/ 324 w 681"/>
                <a:gd name="T23" fmla="*/ 82 h 674"/>
                <a:gd name="T24" fmla="*/ 353 w 681"/>
                <a:gd name="T25" fmla="*/ 98 h 674"/>
                <a:gd name="T26" fmla="*/ 379 w 681"/>
                <a:gd name="T27" fmla="*/ 117 h 674"/>
                <a:gd name="T28" fmla="*/ 407 w 681"/>
                <a:gd name="T29" fmla="*/ 135 h 674"/>
                <a:gd name="T30" fmla="*/ 432 w 681"/>
                <a:gd name="T31" fmla="*/ 155 h 674"/>
                <a:gd name="T32" fmla="*/ 457 w 681"/>
                <a:gd name="T33" fmla="*/ 176 h 674"/>
                <a:gd name="T34" fmla="*/ 481 w 681"/>
                <a:gd name="T35" fmla="*/ 200 h 674"/>
                <a:gd name="T36" fmla="*/ 481 w 681"/>
                <a:gd name="T37" fmla="*/ 200 h 674"/>
                <a:gd name="T38" fmla="*/ 504 w 681"/>
                <a:gd name="T39" fmla="*/ 222 h 674"/>
                <a:gd name="T40" fmla="*/ 525 w 681"/>
                <a:gd name="T41" fmla="*/ 247 h 674"/>
                <a:gd name="T42" fmla="*/ 544 w 681"/>
                <a:gd name="T43" fmla="*/ 272 h 674"/>
                <a:gd name="T44" fmla="*/ 564 w 681"/>
                <a:gd name="T45" fmla="*/ 299 h 674"/>
                <a:gd name="T46" fmla="*/ 581 w 681"/>
                <a:gd name="T47" fmla="*/ 327 h 674"/>
                <a:gd name="T48" fmla="*/ 597 w 681"/>
                <a:gd name="T49" fmla="*/ 354 h 674"/>
                <a:gd name="T50" fmla="*/ 613 w 681"/>
                <a:gd name="T51" fmla="*/ 382 h 674"/>
                <a:gd name="T52" fmla="*/ 626 w 681"/>
                <a:gd name="T53" fmla="*/ 412 h 674"/>
                <a:gd name="T54" fmla="*/ 638 w 681"/>
                <a:gd name="T55" fmla="*/ 443 h 674"/>
                <a:gd name="T56" fmla="*/ 649 w 681"/>
                <a:gd name="T57" fmla="*/ 473 h 674"/>
                <a:gd name="T58" fmla="*/ 658 w 681"/>
                <a:gd name="T59" fmla="*/ 505 h 674"/>
                <a:gd name="T60" fmla="*/ 666 w 681"/>
                <a:gd name="T61" fmla="*/ 538 h 674"/>
                <a:gd name="T62" fmla="*/ 673 w 681"/>
                <a:gd name="T63" fmla="*/ 571 h 674"/>
                <a:gd name="T64" fmla="*/ 677 w 681"/>
                <a:gd name="T65" fmla="*/ 604 h 674"/>
                <a:gd name="T66" fmla="*/ 679 w 681"/>
                <a:gd name="T67" fmla="*/ 638 h 674"/>
                <a:gd name="T68" fmla="*/ 681 w 681"/>
                <a:gd name="T69" fmla="*/ 674 h 674"/>
                <a:gd name="T70" fmla="*/ 681 w 681"/>
                <a:gd name="T71" fmla="*/ 674 h 674"/>
                <a:gd name="T72" fmla="*/ 0 w 681"/>
                <a:gd name="T73" fmla="*/ 674 h 674"/>
                <a:gd name="T74" fmla="*/ 0 w 681"/>
                <a:gd name="T75" fmla="*/ 674 h 674"/>
                <a:gd name="T76" fmla="*/ 0 w 681"/>
                <a:gd name="T77" fmla="*/ 0 h 674"/>
                <a:gd name="T78" fmla="*/ 0 w 681"/>
                <a:gd name="T79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1" h="674">
                  <a:moveTo>
                    <a:pt x="0" y="0"/>
                  </a:moveTo>
                  <a:lnTo>
                    <a:pt x="0" y="0"/>
                  </a:lnTo>
                  <a:lnTo>
                    <a:pt x="35" y="0"/>
                  </a:lnTo>
                  <a:lnTo>
                    <a:pt x="69" y="3"/>
                  </a:lnTo>
                  <a:lnTo>
                    <a:pt x="103" y="8"/>
                  </a:lnTo>
                  <a:lnTo>
                    <a:pt x="136" y="14"/>
                  </a:lnTo>
                  <a:lnTo>
                    <a:pt x="169" y="22"/>
                  </a:lnTo>
                  <a:lnTo>
                    <a:pt x="202" y="31"/>
                  </a:lnTo>
                  <a:lnTo>
                    <a:pt x="234" y="41"/>
                  </a:lnTo>
                  <a:lnTo>
                    <a:pt x="264" y="53"/>
                  </a:lnTo>
                  <a:lnTo>
                    <a:pt x="295" y="68"/>
                  </a:lnTo>
                  <a:lnTo>
                    <a:pt x="324" y="82"/>
                  </a:lnTo>
                  <a:lnTo>
                    <a:pt x="353" y="98"/>
                  </a:lnTo>
                  <a:lnTo>
                    <a:pt x="379" y="117"/>
                  </a:lnTo>
                  <a:lnTo>
                    <a:pt x="407" y="135"/>
                  </a:lnTo>
                  <a:lnTo>
                    <a:pt x="432" y="155"/>
                  </a:lnTo>
                  <a:lnTo>
                    <a:pt x="457" y="176"/>
                  </a:lnTo>
                  <a:lnTo>
                    <a:pt x="481" y="200"/>
                  </a:lnTo>
                  <a:lnTo>
                    <a:pt x="481" y="200"/>
                  </a:lnTo>
                  <a:lnTo>
                    <a:pt x="504" y="222"/>
                  </a:lnTo>
                  <a:lnTo>
                    <a:pt x="525" y="247"/>
                  </a:lnTo>
                  <a:lnTo>
                    <a:pt x="544" y="272"/>
                  </a:lnTo>
                  <a:lnTo>
                    <a:pt x="564" y="299"/>
                  </a:lnTo>
                  <a:lnTo>
                    <a:pt x="581" y="327"/>
                  </a:lnTo>
                  <a:lnTo>
                    <a:pt x="597" y="354"/>
                  </a:lnTo>
                  <a:lnTo>
                    <a:pt x="613" y="382"/>
                  </a:lnTo>
                  <a:lnTo>
                    <a:pt x="626" y="412"/>
                  </a:lnTo>
                  <a:lnTo>
                    <a:pt x="638" y="443"/>
                  </a:lnTo>
                  <a:lnTo>
                    <a:pt x="649" y="473"/>
                  </a:lnTo>
                  <a:lnTo>
                    <a:pt x="658" y="505"/>
                  </a:lnTo>
                  <a:lnTo>
                    <a:pt x="666" y="538"/>
                  </a:lnTo>
                  <a:lnTo>
                    <a:pt x="673" y="571"/>
                  </a:lnTo>
                  <a:lnTo>
                    <a:pt x="677" y="604"/>
                  </a:lnTo>
                  <a:lnTo>
                    <a:pt x="679" y="638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0" y="674"/>
                  </a:lnTo>
                  <a:lnTo>
                    <a:pt x="0" y="6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24"/>
            <p:cNvSpPr>
              <a:spLocks noEditPoints="1"/>
            </p:cNvSpPr>
            <p:nvPr/>
          </p:nvSpPr>
          <p:spPr bwMode="auto">
            <a:xfrm>
              <a:off x="2809876" y="3640138"/>
              <a:ext cx="463550" cy="539750"/>
            </a:xfrm>
            <a:custGeom>
              <a:avLst/>
              <a:gdLst>
                <a:gd name="T0" fmla="*/ 398 w 1168"/>
                <a:gd name="T1" fmla="*/ 269 h 1360"/>
                <a:gd name="T2" fmla="*/ 352 w 1168"/>
                <a:gd name="T3" fmla="*/ 302 h 1360"/>
                <a:gd name="T4" fmla="*/ 310 w 1168"/>
                <a:gd name="T5" fmla="*/ 341 h 1360"/>
                <a:gd name="T6" fmla="*/ 284 w 1168"/>
                <a:gd name="T7" fmla="*/ 368 h 1360"/>
                <a:gd name="T8" fmla="*/ 253 w 1168"/>
                <a:gd name="T9" fmla="*/ 415 h 1360"/>
                <a:gd name="T10" fmla="*/ 226 w 1168"/>
                <a:gd name="T11" fmla="*/ 466 h 1360"/>
                <a:gd name="T12" fmla="*/ 214 w 1168"/>
                <a:gd name="T13" fmla="*/ 491 h 1360"/>
                <a:gd name="T14" fmla="*/ 192 w 1168"/>
                <a:gd name="T15" fmla="*/ 503 h 1360"/>
                <a:gd name="T16" fmla="*/ 181 w 1168"/>
                <a:gd name="T17" fmla="*/ 500 h 1360"/>
                <a:gd name="T18" fmla="*/ 171 w 1168"/>
                <a:gd name="T19" fmla="*/ 494 h 1360"/>
                <a:gd name="T20" fmla="*/ 163 w 1168"/>
                <a:gd name="T21" fmla="*/ 479 h 1360"/>
                <a:gd name="T22" fmla="*/ 164 w 1168"/>
                <a:gd name="T23" fmla="*/ 463 h 1360"/>
                <a:gd name="T24" fmla="*/ 181 w 1168"/>
                <a:gd name="T25" fmla="*/ 423 h 1360"/>
                <a:gd name="T26" fmla="*/ 214 w 1168"/>
                <a:gd name="T27" fmla="*/ 367 h 1360"/>
                <a:gd name="T28" fmla="*/ 253 w 1168"/>
                <a:gd name="T29" fmla="*/ 316 h 1360"/>
                <a:gd name="T30" fmla="*/ 283 w 1168"/>
                <a:gd name="T31" fmla="*/ 285 h 1360"/>
                <a:gd name="T32" fmla="*/ 332 w 1168"/>
                <a:gd name="T33" fmla="*/ 243 h 1360"/>
                <a:gd name="T34" fmla="*/ 387 w 1168"/>
                <a:gd name="T35" fmla="*/ 209 h 1360"/>
                <a:gd name="T36" fmla="*/ 398 w 1168"/>
                <a:gd name="T37" fmla="*/ 205 h 1360"/>
                <a:gd name="T38" fmla="*/ 414 w 1168"/>
                <a:gd name="T39" fmla="*/ 209 h 1360"/>
                <a:gd name="T40" fmla="*/ 426 w 1168"/>
                <a:gd name="T41" fmla="*/ 220 h 1360"/>
                <a:gd name="T42" fmla="*/ 430 w 1168"/>
                <a:gd name="T43" fmla="*/ 231 h 1360"/>
                <a:gd name="T44" fmla="*/ 427 w 1168"/>
                <a:gd name="T45" fmla="*/ 247 h 1360"/>
                <a:gd name="T46" fmla="*/ 415 w 1168"/>
                <a:gd name="T47" fmla="*/ 260 h 1360"/>
                <a:gd name="T48" fmla="*/ 681 w 1168"/>
                <a:gd name="T49" fmla="*/ 0 h 1360"/>
                <a:gd name="T50" fmla="*/ 611 w 1168"/>
                <a:gd name="T51" fmla="*/ 4 h 1360"/>
                <a:gd name="T52" fmla="*/ 510 w 1168"/>
                <a:gd name="T53" fmla="*/ 22 h 1360"/>
                <a:gd name="T54" fmla="*/ 417 w 1168"/>
                <a:gd name="T55" fmla="*/ 54 h 1360"/>
                <a:gd name="T56" fmla="*/ 328 w 1168"/>
                <a:gd name="T57" fmla="*/ 99 h 1360"/>
                <a:gd name="T58" fmla="*/ 247 w 1168"/>
                <a:gd name="T59" fmla="*/ 156 h 1360"/>
                <a:gd name="T60" fmla="*/ 177 w 1168"/>
                <a:gd name="T61" fmla="*/ 223 h 1360"/>
                <a:gd name="T62" fmla="*/ 117 w 1168"/>
                <a:gd name="T63" fmla="*/ 300 h 1360"/>
                <a:gd name="T64" fmla="*/ 68 w 1168"/>
                <a:gd name="T65" fmla="*/ 386 h 1360"/>
                <a:gd name="T66" fmla="*/ 31 w 1168"/>
                <a:gd name="T67" fmla="*/ 478 h 1360"/>
                <a:gd name="T68" fmla="*/ 8 w 1168"/>
                <a:gd name="T69" fmla="*/ 577 h 1360"/>
                <a:gd name="T70" fmla="*/ 0 w 1168"/>
                <a:gd name="T71" fmla="*/ 680 h 1360"/>
                <a:gd name="T72" fmla="*/ 4 w 1168"/>
                <a:gd name="T73" fmla="*/ 750 h 1360"/>
                <a:gd name="T74" fmla="*/ 22 w 1168"/>
                <a:gd name="T75" fmla="*/ 850 h 1360"/>
                <a:gd name="T76" fmla="*/ 55 w 1168"/>
                <a:gd name="T77" fmla="*/ 946 h 1360"/>
                <a:gd name="T78" fmla="*/ 100 w 1168"/>
                <a:gd name="T79" fmla="*/ 1033 h 1360"/>
                <a:gd name="T80" fmla="*/ 156 w 1168"/>
                <a:gd name="T81" fmla="*/ 1113 h 1360"/>
                <a:gd name="T82" fmla="*/ 224 w 1168"/>
                <a:gd name="T83" fmla="*/ 1183 h 1360"/>
                <a:gd name="T84" fmla="*/ 300 w 1168"/>
                <a:gd name="T85" fmla="*/ 1244 h 1360"/>
                <a:gd name="T86" fmla="*/ 386 w 1168"/>
                <a:gd name="T87" fmla="*/ 1293 h 1360"/>
                <a:gd name="T88" fmla="*/ 479 w 1168"/>
                <a:gd name="T89" fmla="*/ 1330 h 1360"/>
                <a:gd name="T90" fmla="*/ 578 w 1168"/>
                <a:gd name="T91" fmla="*/ 1352 h 1360"/>
                <a:gd name="T92" fmla="*/ 681 w 1168"/>
                <a:gd name="T93" fmla="*/ 1360 h 1360"/>
                <a:gd name="T94" fmla="*/ 752 w 1168"/>
                <a:gd name="T95" fmla="*/ 1356 h 1360"/>
                <a:gd name="T96" fmla="*/ 854 w 1168"/>
                <a:gd name="T97" fmla="*/ 1338 h 1360"/>
                <a:gd name="T98" fmla="*/ 950 w 1168"/>
                <a:gd name="T99" fmla="*/ 1305 h 1360"/>
                <a:gd name="T100" fmla="*/ 1039 w 1168"/>
                <a:gd name="T101" fmla="*/ 1259 h 1360"/>
                <a:gd name="T102" fmla="*/ 1119 w 1168"/>
                <a:gd name="T103" fmla="*/ 1199 h 1360"/>
                <a:gd name="T104" fmla="*/ 1168 w 1168"/>
                <a:gd name="T105" fmla="*/ 1154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68" h="1360">
                  <a:moveTo>
                    <a:pt x="415" y="260"/>
                  </a:moveTo>
                  <a:lnTo>
                    <a:pt x="415" y="260"/>
                  </a:lnTo>
                  <a:lnTo>
                    <a:pt x="398" y="269"/>
                  </a:lnTo>
                  <a:lnTo>
                    <a:pt x="382" y="280"/>
                  </a:lnTo>
                  <a:lnTo>
                    <a:pt x="366" y="290"/>
                  </a:lnTo>
                  <a:lnTo>
                    <a:pt x="352" y="302"/>
                  </a:lnTo>
                  <a:lnTo>
                    <a:pt x="337" y="314"/>
                  </a:lnTo>
                  <a:lnTo>
                    <a:pt x="323" y="326"/>
                  </a:lnTo>
                  <a:lnTo>
                    <a:pt x="310" y="341"/>
                  </a:lnTo>
                  <a:lnTo>
                    <a:pt x="298" y="354"/>
                  </a:lnTo>
                  <a:lnTo>
                    <a:pt x="298" y="354"/>
                  </a:lnTo>
                  <a:lnTo>
                    <a:pt x="284" y="368"/>
                  </a:lnTo>
                  <a:lnTo>
                    <a:pt x="274" y="384"/>
                  </a:lnTo>
                  <a:lnTo>
                    <a:pt x="262" y="399"/>
                  </a:lnTo>
                  <a:lnTo>
                    <a:pt x="253" y="415"/>
                  </a:lnTo>
                  <a:lnTo>
                    <a:pt x="242" y="432"/>
                  </a:lnTo>
                  <a:lnTo>
                    <a:pt x="234" y="449"/>
                  </a:lnTo>
                  <a:lnTo>
                    <a:pt x="226" y="466"/>
                  </a:lnTo>
                  <a:lnTo>
                    <a:pt x="218" y="483"/>
                  </a:lnTo>
                  <a:lnTo>
                    <a:pt x="218" y="483"/>
                  </a:lnTo>
                  <a:lnTo>
                    <a:pt x="214" y="491"/>
                  </a:lnTo>
                  <a:lnTo>
                    <a:pt x="208" y="498"/>
                  </a:lnTo>
                  <a:lnTo>
                    <a:pt x="200" y="502"/>
                  </a:lnTo>
                  <a:lnTo>
                    <a:pt x="192" y="503"/>
                  </a:lnTo>
                  <a:lnTo>
                    <a:pt x="192" y="503"/>
                  </a:lnTo>
                  <a:lnTo>
                    <a:pt x="187" y="502"/>
                  </a:lnTo>
                  <a:lnTo>
                    <a:pt x="181" y="500"/>
                  </a:lnTo>
                  <a:lnTo>
                    <a:pt x="181" y="500"/>
                  </a:lnTo>
                  <a:lnTo>
                    <a:pt x="176" y="498"/>
                  </a:lnTo>
                  <a:lnTo>
                    <a:pt x="171" y="494"/>
                  </a:lnTo>
                  <a:lnTo>
                    <a:pt x="167" y="490"/>
                  </a:lnTo>
                  <a:lnTo>
                    <a:pt x="164" y="485"/>
                  </a:lnTo>
                  <a:lnTo>
                    <a:pt x="163" y="479"/>
                  </a:lnTo>
                  <a:lnTo>
                    <a:pt x="163" y="474"/>
                  </a:lnTo>
                  <a:lnTo>
                    <a:pt x="163" y="469"/>
                  </a:lnTo>
                  <a:lnTo>
                    <a:pt x="164" y="463"/>
                  </a:lnTo>
                  <a:lnTo>
                    <a:pt x="164" y="463"/>
                  </a:lnTo>
                  <a:lnTo>
                    <a:pt x="172" y="442"/>
                  </a:lnTo>
                  <a:lnTo>
                    <a:pt x="181" y="423"/>
                  </a:lnTo>
                  <a:lnTo>
                    <a:pt x="192" y="404"/>
                  </a:lnTo>
                  <a:lnTo>
                    <a:pt x="203" y="386"/>
                  </a:lnTo>
                  <a:lnTo>
                    <a:pt x="214" y="367"/>
                  </a:lnTo>
                  <a:lnTo>
                    <a:pt x="226" y="350"/>
                  </a:lnTo>
                  <a:lnTo>
                    <a:pt x="240" y="333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67" y="300"/>
                  </a:lnTo>
                  <a:lnTo>
                    <a:pt x="283" y="285"/>
                  </a:lnTo>
                  <a:lnTo>
                    <a:pt x="299" y="271"/>
                  </a:lnTo>
                  <a:lnTo>
                    <a:pt x="315" y="256"/>
                  </a:lnTo>
                  <a:lnTo>
                    <a:pt x="332" y="243"/>
                  </a:lnTo>
                  <a:lnTo>
                    <a:pt x="350" y="231"/>
                  </a:lnTo>
                  <a:lnTo>
                    <a:pt x="368" y="219"/>
                  </a:lnTo>
                  <a:lnTo>
                    <a:pt x="387" y="209"/>
                  </a:lnTo>
                  <a:lnTo>
                    <a:pt x="387" y="209"/>
                  </a:lnTo>
                  <a:lnTo>
                    <a:pt x="393" y="206"/>
                  </a:lnTo>
                  <a:lnTo>
                    <a:pt x="398" y="205"/>
                  </a:lnTo>
                  <a:lnTo>
                    <a:pt x="403" y="205"/>
                  </a:lnTo>
                  <a:lnTo>
                    <a:pt x="409" y="206"/>
                  </a:lnTo>
                  <a:lnTo>
                    <a:pt x="414" y="209"/>
                  </a:lnTo>
                  <a:lnTo>
                    <a:pt x="419" y="211"/>
                  </a:lnTo>
                  <a:lnTo>
                    <a:pt x="423" y="215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6"/>
                  </a:lnTo>
                  <a:lnTo>
                    <a:pt x="430" y="231"/>
                  </a:lnTo>
                  <a:lnTo>
                    <a:pt x="430" y="236"/>
                  </a:lnTo>
                  <a:lnTo>
                    <a:pt x="428" y="243"/>
                  </a:lnTo>
                  <a:lnTo>
                    <a:pt x="427" y="247"/>
                  </a:lnTo>
                  <a:lnTo>
                    <a:pt x="423" y="252"/>
                  </a:lnTo>
                  <a:lnTo>
                    <a:pt x="419" y="256"/>
                  </a:lnTo>
                  <a:lnTo>
                    <a:pt x="415" y="260"/>
                  </a:lnTo>
                  <a:lnTo>
                    <a:pt x="415" y="260"/>
                  </a:lnTo>
                  <a:close/>
                  <a:moveTo>
                    <a:pt x="681" y="673"/>
                  </a:moveTo>
                  <a:lnTo>
                    <a:pt x="681" y="0"/>
                  </a:lnTo>
                  <a:lnTo>
                    <a:pt x="681" y="0"/>
                  </a:lnTo>
                  <a:lnTo>
                    <a:pt x="645" y="1"/>
                  </a:lnTo>
                  <a:lnTo>
                    <a:pt x="611" y="4"/>
                  </a:lnTo>
                  <a:lnTo>
                    <a:pt x="578" y="8"/>
                  </a:lnTo>
                  <a:lnTo>
                    <a:pt x="543" y="14"/>
                  </a:lnTo>
                  <a:lnTo>
                    <a:pt x="510" y="22"/>
                  </a:lnTo>
                  <a:lnTo>
                    <a:pt x="479" y="30"/>
                  </a:lnTo>
                  <a:lnTo>
                    <a:pt x="447" y="42"/>
                  </a:lnTo>
                  <a:lnTo>
                    <a:pt x="417" y="54"/>
                  </a:lnTo>
                  <a:lnTo>
                    <a:pt x="386" y="67"/>
                  </a:lnTo>
                  <a:lnTo>
                    <a:pt x="357" y="82"/>
                  </a:lnTo>
                  <a:lnTo>
                    <a:pt x="328" y="99"/>
                  </a:lnTo>
                  <a:lnTo>
                    <a:pt x="300" y="116"/>
                  </a:lnTo>
                  <a:lnTo>
                    <a:pt x="274" y="136"/>
                  </a:lnTo>
                  <a:lnTo>
                    <a:pt x="247" y="156"/>
                  </a:lnTo>
                  <a:lnTo>
                    <a:pt x="224" y="177"/>
                  </a:lnTo>
                  <a:lnTo>
                    <a:pt x="200" y="199"/>
                  </a:lnTo>
                  <a:lnTo>
                    <a:pt x="177" y="223"/>
                  </a:lnTo>
                  <a:lnTo>
                    <a:pt x="156" y="248"/>
                  </a:lnTo>
                  <a:lnTo>
                    <a:pt x="135" y="273"/>
                  </a:lnTo>
                  <a:lnTo>
                    <a:pt x="117" y="300"/>
                  </a:lnTo>
                  <a:lnTo>
                    <a:pt x="100" y="327"/>
                  </a:lnTo>
                  <a:lnTo>
                    <a:pt x="82" y="357"/>
                  </a:lnTo>
                  <a:lnTo>
                    <a:pt x="68" y="386"/>
                  </a:lnTo>
                  <a:lnTo>
                    <a:pt x="55" y="416"/>
                  </a:lnTo>
                  <a:lnTo>
                    <a:pt x="41" y="446"/>
                  </a:lnTo>
                  <a:lnTo>
                    <a:pt x="31" y="478"/>
                  </a:lnTo>
                  <a:lnTo>
                    <a:pt x="22" y="510"/>
                  </a:lnTo>
                  <a:lnTo>
                    <a:pt x="15" y="543"/>
                  </a:lnTo>
                  <a:lnTo>
                    <a:pt x="8" y="577"/>
                  </a:lnTo>
                  <a:lnTo>
                    <a:pt x="4" y="610"/>
                  </a:lnTo>
                  <a:lnTo>
                    <a:pt x="2" y="646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2" y="716"/>
                  </a:lnTo>
                  <a:lnTo>
                    <a:pt x="4" y="750"/>
                  </a:lnTo>
                  <a:lnTo>
                    <a:pt x="8" y="783"/>
                  </a:lnTo>
                  <a:lnTo>
                    <a:pt x="15" y="817"/>
                  </a:lnTo>
                  <a:lnTo>
                    <a:pt x="22" y="850"/>
                  </a:lnTo>
                  <a:lnTo>
                    <a:pt x="31" y="882"/>
                  </a:lnTo>
                  <a:lnTo>
                    <a:pt x="41" y="914"/>
                  </a:lnTo>
                  <a:lnTo>
                    <a:pt x="55" y="946"/>
                  </a:lnTo>
                  <a:lnTo>
                    <a:pt x="68" y="975"/>
                  </a:lnTo>
                  <a:lnTo>
                    <a:pt x="82" y="1005"/>
                  </a:lnTo>
                  <a:lnTo>
                    <a:pt x="100" y="1033"/>
                  </a:lnTo>
                  <a:lnTo>
                    <a:pt x="117" y="1060"/>
                  </a:lnTo>
                  <a:lnTo>
                    <a:pt x="135" y="1087"/>
                  </a:lnTo>
                  <a:lnTo>
                    <a:pt x="156" y="1113"/>
                  </a:lnTo>
                  <a:lnTo>
                    <a:pt x="177" y="1137"/>
                  </a:lnTo>
                  <a:lnTo>
                    <a:pt x="200" y="1161"/>
                  </a:lnTo>
                  <a:lnTo>
                    <a:pt x="224" y="1183"/>
                  </a:lnTo>
                  <a:lnTo>
                    <a:pt x="247" y="1204"/>
                  </a:lnTo>
                  <a:lnTo>
                    <a:pt x="274" y="1226"/>
                  </a:lnTo>
                  <a:lnTo>
                    <a:pt x="300" y="1244"/>
                  </a:lnTo>
                  <a:lnTo>
                    <a:pt x="328" y="1261"/>
                  </a:lnTo>
                  <a:lnTo>
                    <a:pt x="357" y="1278"/>
                  </a:lnTo>
                  <a:lnTo>
                    <a:pt x="386" y="1293"/>
                  </a:lnTo>
                  <a:lnTo>
                    <a:pt x="417" y="1307"/>
                  </a:lnTo>
                  <a:lnTo>
                    <a:pt x="447" y="1319"/>
                  </a:lnTo>
                  <a:lnTo>
                    <a:pt x="479" y="1330"/>
                  </a:lnTo>
                  <a:lnTo>
                    <a:pt x="510" y="1339"/>
                  </a:lnTo>
                  <a:lnTo>
                    <a:pt x="543" y="1347"/>
                  </a:lnTo>
                  <a:lnTo>
                    <a:pt x="578" y="1352"/>
                  </a:lnTo>
                  <a:lnTo>
                    <a:pt x="611" y="1356"/>
                  </a:lnTo>
                  <a:lnTo>
                    <a:pt x="645" y="1359"/>
                  </a:lnTo>
                  <a:lnTo>
                    <a:pt x="681" y="1360"/>
                  </a:lnTo>
                  <a:lnTo>
                    <a:pt x="681" y="1360"/>
                  </a:lnTo>
                  <a:lnTo>
                    <a:pt x="716" y="1359"/>
                  </a:lnTo>
                  <a:lnTo>
                    <a:pt x="752" y="1356"/>
                  </a:lnTo>
                  <a:lnTo>
                    <a:pt x="786" y="1352"/>
                  </a:lnTo>
                  <a:lnTo>
                    <a:pt x="821" y="1346"/>
                  </a:lnTo>
                  <a:lnTo>
                    <a:pt x="854" y="1338"/>
                  </a:lnTo>
                  <a:lnTo>
                    <a:pt x="887" y="1329"/>
                  </a:lnTo>
                  <a:lnTo>
                    <a:pt x="918" y="1318"/>
                  </a:lnTo>
                  <a:lnTo>
                    <a:pt x="950" y="1305"/>
                  </a:lnTo>
                  <a:lnTo>
                    <a:pt x="981" y="1290"/>
                  </a:lnTo>
                  <a:lnTo>
                    <a:pt x="1010" y="1276"/>
                  </a:lnTo>
                  <a:lnTo>
                    <a:pt x="1039" y="1259"/>
                  </a:lnTo>
                  <a:lnTo>
                    <a:pt x="1066" y="1240"/>
                  </a:lnTo>
                  <a:lnTo>
                    <a:pt x="1094" y="1220"/>
                  </a:lnTo>
                  <a:lnTo>
                    <a:pt x="1119" y="1199"/>
                  </a:lnTo>
                  <a:lnTo>
                    <a:pt x="1144" y="1177"/>
                  </a:lnTo>
                  <a:lnTo>
                    <a:pt x="1168" y="1154"/>
                  </a:lnTo>
                  <a:lnTo>
                    <a:pt x="1168" y="1154"/>
                  </a:lnTo>
                  <a:lnTo>
                    <a:pt x="681" y="673"/>
                  </a:lnTo>
                  <a:lnTo>
                    <a:pt x="681" y="6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</p:grpSp>
      <p:sp>
        <p:nvSpPr>
          <p:cNvPr id="27" name="Symbol zastępczy tekstu 12"/>
          <p:cNvSpPr txBox="1">
            <a:spLocks/>
          </p:cNvSpPr>
          <p:nvPr/>
        </p:nvSpPr>
        <p:spPr>
          <a:xfrm>
            <a:off x="1164786" y="1445784"/>
            <a:ext cx="1863381" cy="223836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sz="1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W</a:t>
            </a:r>
            <a:r>
              <a:rPr lang="pl-PL" sz="14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szystkie firmy</a:t>
            </a:r>
            <a:endParaRPr lang="pl-PL" sz="14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Symbol zastępczy tekstu 12"/>
          <p:cNvSpPr txBox="1">
            <a:spLocks/>
          </p:cNvSpPr>
          <p:nvPr/>
        </p:nvSpPr>
        <p:spPr>
          <a:xfrm>
            <a:off x="4878706" y="2708459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l-PL" sz="1000" dirty="0" smtClean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n = 13 905</a:t>
            </a:r>
            <a:endParaRPr lang="pl-PL" sz="10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Symbol zastępczy tekstu 12"/>
          <p:cNvSpPr txBox="1">
            <a:spLocks/>
          </p:cNvSpPr>
          <p:nvPr/>
        </p:nvSpPr>
        <p:spPr>
          <a:xfrm>
            <a:off x="4878706" y="4314850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l-PL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n = 3 117</a:t>
            </a:r>
            <a:endParaRPr lang="pl-PL" sz="10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Symbol zastępczy tekstu 12"/>
          <p:cNvSpPr txBox="1">
            <a:spLocks/>
          </p:cNvSpPr>
          <p:nvPr/>
        </p:nvSpPr>
        <p:spPr>
          <a:xfrm>
            <a:off x="1103695" y="1716670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l-PL" sz="10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50 852</a:t>
            </a:r>
            <a:endParaRPr lang="pl-PL" sz="10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34" name="Łącznik prosty 19"/>
          <p:cNvCxnSpPr/>
          <p:nvPr/>
        </p:nvCxnSpPr>
        <p:spPr>
          <a:xfrm>
            <a:off x="1404952" y="1695084"/>
            <a:ext cx="972000" cy="0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Łącznik prosty 19"/>
          <p:cNvCxnSpPr/>
          <p:nvPr/>
        </p:nvCxnSpPr>
        <p:spPr>
          <a:xfrm>
            <a:off x="5264348" y="1260596"/>
            <a:ext cx="972000" cy="0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Łącznik prosty 19"/>
          <p:cNvCxnSpPr/>
          <p:nvPr/>
        </p:nvCxnSpPr>
        <p:spPr>
          <a:xfrm>
            <a:off x="5264348" y="2677271"/>
            <a:ext cx="972000" cy="0"/>
          </a:xfrm>
          <a:prstGeom prst="line">
            <a:avLst/>
          </a:prstGeom>
          <a:ln w="3175">
            <a:gradFill flip="none" rotWithShape="1">
              <a:gsLst>
                <a:gs pos="1500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Łącznik prosty 19"/>
          <p:cNvCxnSpPr/>
          <p:nvPr/>
        </p:nvCxnSpPr>
        <p:spPr>
          <a:xfrm>
            <a:off x="5264348" y="4340612"/>
            <a:ext cx="972000" cy="0"/>
          </a:xfrm>
          <a:prstGeom prst="line">
            <a:avLst/>
          </a:prstGeom>
          <a:ln w="3175">
            <a:gradFill flip="none"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Symbol zastępczy tekstu 5"/>
          <p:cNvSpPr txBox="1">
            <a:spLocks/>
          </p:cNvSpPr>
          <p:nvPr/>
        </p:nvSpPr>
        <p:spPr>
          <a:xfrm>
            <a:off x="250713" y="5324021"/>
            <a:ext cx="3852428" cy="216000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pl-PL" sz="9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Źródło: Wyniki finansowe podmiotów gospodarczych I-XII 2014, GUS. </a:t>
            </a:r>
            <a:endParaRPr lang="pl-PL" sz="9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Symbol zastępczy tekstu 12"/>
          <p:cNvSpPr txBox="1">
            <a:spLocks/>
          </p:cNvSpPr>
          <p:nvPr/>
        </p:nvSpPr>
        <p:spPr>
          <a:xfrm>
            <a:off x="4878706" y="1236633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l-PL" sz="1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n =  33 830</a:t>
            </a:r>
            <a:endParaRPr lang="pl-PL" sz="10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pole tekstowe 29"/>
          <p:cNvSpPr txBox="1"/>
          <p:nvPr/>
        </p:nvSpPr>
        <p:spPr>
          <a:xfrm>
            <a:off x="6468741" y="2851359"/>
            <a:ext cx="12188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32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48%</a:t>
            </a:r>
            <a:endParaRPr lang="pl-PL" sz="3200" b="1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pole tekstowe 41"/>
          <p:cNvSpPr txBox="1"/>
          <p:nvPr/>
        </p:nvSpPr>
        <p:spPr>
          <a:xfrm>
            <a:off x="6336292" y="1236633"/>
            <a:ext cx="12188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32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25%</a:t>
            </a:r>
            <a:endParaRPr lang="pl-PL" sz="3200" b="1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pole tekstowe 42"/>
          <p:cNvSpPr txBox="1"/>
          <p:nvPr/>
        </p:nvSpPr>
        <p:spPr>
          <a:xfrm>
            <a:off x="6543917" y="4555696"/>
            <a:ext cx="12188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32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65%</a:t>
            </a:r>
            <a:endParaRPr lang="pl-PL" sz="3200" b="1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pole tekstowe 44"/>
          <p:cNvSpPr txBox="1"/>
          <p:nvPr/>
        </p:nvSpPr>
        <p:spPr>
          <a:xfrm>
            <a:off x="2093798" y="2783065"/>
            <a:ext cx="215258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60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34%</a:t>
            </a:r>
            <a:endParaRPr lang="pl-PL" sz="6000" b="1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0556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Wykres 47"/>
          <p:cNvGraphicFramePr/>
          <p:nvPr>
            <p:extLst>
              <p:ext uri="{D42A27DB-BD31-4B8C-83A1-F6EECF244321}">
                <p14:modId xmlns:p14="http://schemas.microsoft.com/office/powerpoint/2010/main" val="1616702961"/>
              </p:ext>
            </p:extLst>
          </p:nvPr>
        </p:nvGraphicFramePr>
        <p:xfrm>
          <a:off x="16207" y="3204522"/>
          <a:ext cx="3803072" cy="2380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pole tekstowe 14"/>
          <p:cNvSpPr txBox="1"/>
          <p:nvPr/>
        </p:nvSpPr>
        <p:spPr>
          <a:xfrm>
            <a:off x="881530" y="2891049"/>
            <a:ext cx="26823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Udział </a:t>
            </a: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eksportu </a:t>
            </a: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 </a:t>
            </a: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przychodach</a:t>
            </a:r>
          </a:p>
        </p:txBody>
      </p:sp>
      <p:grpSp>
        <p:nvGrpSpPr>
          <p:cNvPr id="22" name="Grupa 21"/>
          <p:cNvGrpSpPr/>
          <p:nvPr/>
        </p:nvGrpSpPr>
        <p:grpSpPr>
          <a:xfrm rot="1185211">
            <a:off x="834863" y="1392303"/>
            <a:ext cx="1932652" cy="1407275"/>
            <a:chOff x="4657726" y="4568825"/>
            <a:chExt cx="817562" cy="59531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Freeform 112"/>
            <p:cNvSpPr>
              <a:spLocks noEditPoints="1"/>
            </p:cNvSpPr>
            <p:nvPr/>
          </p:nvSpPr>
          <p:spPr bwMode="auto">
            <a:xfrm>
              <a:off x="4657726" y="4568825"/>
              <a:ext cx="704850" cy="533400"/>
            </a:xfrm>
            <a:custGeom>
              <a:avLst/>
              <a:gdLst>
                <a:gd name="T0" fmla="*/ 293 w 1776"/>
                <a:gd name="T1" fmla="*/ 1343 h 1343"/>
                <a:gd name="T2" fmla="*/ 1484 w 1776"/>
                <a:gd name="T3" fmla="*/ 0 h 1343"/>
                <a:gd name="T4" fmla="*/ 1154 w 1776"/>
                <a:gd name="T5" fmla="*/ 574 h 1343"/>
                <a:gd name="T6" fmla="*/ 1142 w 1776"/>
                <a:gd name="T7" fmla="*/ 545 h 1343"/>
                <a:gd name="T8" fmla="*/ 1110 w 1776"/>
                <a:gd name="T9" fmla="*/ 493 h 1343"/>
                <a:gd name="T10" fmla="*/ 1071 w 1776"/>
                <a:gd name="T11" fmla="*/ 446 h 1343"/>
                <a:gd name="T12" fmla="*/ 1026 w 1776"/>
                <a:gd name="T13" fmla="*/ 411 h 1343"/>
                <a:gd name="T14" fmla="*/ 976 w 1776"/>
                <a:gd name="T15" fmla="*/ 384 h 1343"/>
                <a:gd name="T16" fmla="*/ 922 w 1776"/>
                <a:gd name="T17" fmla="*/ 368 h 1343"/>
                <a:gd name="T18" fmla="*/ 866 w 1776"/>
                <a:gd name="T19" fmla="*/ 363 h 1343"/>
                <a:gd name="T20" fmla="*/ 809 w 1776"/>
                <a:gd name="T21" fmla="*/ 371 h 1343"/>
                <a:gd name="T22" fmla="*/ 782 w 1776"/>
                <a:gd name="T23" fmla="*/ 379 h 1343"/>
                <a:gd name="T24" fmla="*/ 768 w 1776"/>
                <a:gd name="T25" fmla="*/ 384 h 1343"/>
                <a:gd name="T26" fmla="*/ 730 w 1776"/>
                <a:gd name="T27" fmla="*/ 404 h 1343"/>
                <a:gd name="T28" fmla="*/ 686 w 1776"/>
                <a:gd name="T29" fmla="*/ 440 h 1343"/>
                <a:gd name="T30" fmla="*/ 652 w 1776"/>
                <a:gd name="T31" fmla="*/ 483 h 1343"/>
                <a:gd name="T32" fmla="*/ 626 w 1776"/>
                <a:gd name="T33" fmla="*/ 533 h 1343"/>
                <a:gd name="T34" fmla="*/ 609 w 1776"/>
                <a:gd name="T35" fmla="*/ 588 h 1343"/>
                <a:gd name="T36" fmla="*/ 602 w 1776"/>
                <a:gd name="T37" fmla="*/ 647 h 1343"/>
                <a:gd name="T38" fmla="*/ 606 w 1776"/>
                <a:gd name="T39" fmla="*/ 706 h 1343"/>
                <a:gd name="T40" fmla="*/ 623 w 1776"/>
                <a:gd name="T41" fmla="*/ 767 h 1343"/>
                <a:gd name="T42" fmla="*/ 635 w 1776"/>
                <a:gd name="T43" fmla="*/ 798 h 1343"/>
                <a:gd name="T44" fmla="*/ 667 w 1776"/>
                <a:gd name="T45" fmla="*/ 850 h 1343"/>
                <a:gd name="T46" fmla="*/ 705 w 1776"/>
                <a:gd name="T47" fmla="*/ 895 h 1343"/>
                <a:gd name="T48" fmla="*/ 751 w 1776"/>
                <a:gd name="T49" fmla="*/ 931 h 1343"/>
                <a:gd name="T50" fmla="*/ 801 w 1776"/>
                <a:gd name="T51" fmla="*/ 957 h 1343"/>
                <a:gd name="T52" fmla="*/ 856 w 1776"/>
                <a:gd name="T53" fmla="*/ 973 h 1343"/>
                <a:gd name="T54" fmla="*/ 911 w 1776"/>
                <a:gd name="T55" fmla="*/ 979 h 1343"/>
                <a:gd name="T56" fmla="*/ 966 w 1776"/>
                <a:gd name="T57" fmla="*/ 972 h 1343"/>
                <a:gd name="T58" fmla="*/ 994 w 1776"/>
                <a:gd name="T59" fmla="*/ 963 h 1343"/>
                <a:gd name="T60" fmla="*/ 1007 w 1776"/>
                <a:gd name="T61" fmla="*/ 957 h 1343"/>
                <a:gd name="T62" fmla="*/ 1046 w 1776"/>
                <a:gd name="T63" fmla="*/ 938 h 1343"/>
                <a:gd name="T64" fmla="*/ 1089 w 1776"/>
                <a:gd name="T65" fmla="*/ 902 h 1343"/>
                <a:gd name="T66" fmla="*/ 1125 w 1776"/>
                <a:gd name="T67" fmla="*/ 860 h 1343"/>
                <a:gd name="T68" fmla="*/ 1151 w 1776"/>
                <a:gd name="T69" fmla="*/ 809 h 1343"/>
                <a:gd name="T70" fmla="*/ 1169 w 1776"/>
                <a:gd name="T71" fmla="*/ 754 h 1343"/>
                <a:gd name="T72" fmla="*/ 1175 w 1776"/>
                <a:gd name="T73" fmla="*/ 696 h 1343"/>
                <a:gd name="T74" fmla="*/ 1170 w 1776"/>
                <a:gd name="T75" fmla="*/ 635 h 1343"/>
                <a:gd name="T76" fmla="*/ 1154 w 1776"/>
                <a:gd name="T77" fmla="*/ 574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76" h="1343">
                  <a:moveTo>
                    <a:pt x="1776" y="803"/>
                  </a:moveTo>
                  <a:lnTo>
                    <a:pt x="293" y="1343"/>
                  </a:lnTo>
                  <a:lnTo>
                    <a:pt x="0" y="540"/>
                  </a:lnTo>
                  <a:lnTo>
                    <a:pt x="1484" y="0"/>
                  </a:lnTo>
                  <a:lnTo>
                    <a:pt x="1776" y="803"/>
                  </a:lnTo>
                  <a:close/>
                  <a:moveTo>
                    <a:pt x="1154" y="574"/>
                  </a:moveTo>
                  <a:lnTo>
                    <a:pt x="1154" y="574"/>
                  </a:lnTo>
                  <a:lnTo>
                    <a:pt x="1142" y="545"/>
                  </a:lnTo>
                  <a:lnTo>
                    <a:pt x="1128" y="518"/>
                  </a:lnTo>
                  <a:lnTo>
                    <a:pt x="1110" y="493"/>
                  </a:lnTo>
                  <a:lnTo>
                    <a:pt x="1092" y="469"/>
                  </a:lnTo>
                  <a:lnTo>
                    <a:pt x="1071" y="446"/>
                  </a:lnTo>
                  <a:lnTo>
                    <a:pt x="1050" y="428"/>
                  </a:lnTo>
                  <a:lnTo>
                    <a:pt x="1026" y="411"/>
                  </a:lnTo>
                  <a:lnTo>
                    <a:pt x="1001" y="396"/>
                  </a:lnTo>
                  <a:lnTo>
                    <a:pt x="976" y="384"/>
                  </a:lnTo>
                  <a:lnTo>
                    <a:pt x="949" y="375"/>
                  </a:lnTo>
                  <a:lnTo>
                    <a:pt x="922" y="368"/>
                  </a:lnTo>
                  <a:lnTo>
                    <a:pt x="894" y="364"/>
                  </a:lnTo>
                  <a:lnTo>
                    <a:pt x="866" y="363"/>
                  </a:lnTo>
                  <a:lnTo>
                    <a:pt x="838" y="366"/>
                  </a:lnTo>
                  <a:lnTo>
                    <a:pt x="809" y="371"/>
                  </a:lnTo>
                  <a:lnTo>
                    <a:pt x="796" y="375"/>
                  </a:lnTo>
                  <a:lnTo>
                    <a:pt x="782" y="379"/>
                  </a:lnTo>
                  <a:lnTo>
                    <a:pt x="782" y="379"/>
                  </a:lnTo>
                  <a:lnTo>
                    <a:pt x="768" y="384"/>
                  </a:lnTo>
                  <a:lnTo>
                    <a:pt x="755" y="391"/>
                  </a:lnTo>
                  <a:lnTo>
                    <a:pt x="730" y="404"/>
                  </a:lnTo>
                  <a:lnTo>
                    <a:pt x="708" y="421"/>
                  </a:lnTo>
                  <a:lnTo>
                    <a:pt x="686" y="440"/>
                  </a:lnTo>
                  <a:lnTo>
                    <a:pt x="668" y="461"/>
                  </a:lnTo>
                  <a:lnTo>
                    <a:pt x="652" y="483"/>
                  </a:lnTo>
                  <a:lnTo>
                    <a:pt x="638" y="507"/>
                  </a:lnTo>
                  <a:lnTo>
                    <a:pt x="626" y="533"/>
                  </a:lnTo>
                  <a:lnTo>
                    <a:pt x="615" y="560"/>
                  </a:lnTo>
                  <a:lnTo>
                    <a:pt x="609" y="588"/>
                  </a:lnTo>
                  <a:lnTo>
                    <a:pt x="605" y="617"/>
                  </a:lnTo>
                  <a:lnTo>
                    <a:pt x="602" y="647"/>
                  </a:lnTo>
                  <a:lnTo>
                    <a:pt x="603" y="676"/>
                  </a:lnTo>
                  <a:lnTo>
                    <a:pt x="606" y="706"/>
                  </a:lnTo>
                  <a:lnTo>
                    <a:pt x="612" y="737"/>
                  </a:lnTo>
                  <a:lnTo>
                    <a:pt x="623" y="767"/>
                  </a:lnTo>
                  <a:lnTo>
                    <a:pt x="623" y="767"/>
                  </a:lnTo>
                  <a:lnTo>
                    <a:pt x="635" y="798"/>
                  </a:lnTo>
                  <a:lnTo>
                    <a:pt x="649" y="824"/>
                  </a:lnTo>
                  <a:lnTo>
                    <a:pt x="667" y="850"/>
                  </a:lnTo>
                  <a:lnTo>
                    <a:pt x="685" y="874"/>
                  </a:lnTo>
                  <a:lnTo>
                    <a:pt x="705" y="895"/>
                  </a:lnTo>
                  <a:lnTo>
                    <a:pt x="727" y="914"/>
                  </a:lnTo>
                  <a:lnTo>
                    <a:pt x="751" y="931"/>
                  </a:lnTo>
                  <a:lnTo>
                    <a:pt x="775" y="946"/>
                  </a:lnTo>
                  <a:lnTo>
                    <a:pt x="801" y="957"/>
                  </a:lnTo>
                  <a:lnTo>
                    <a:pt x="828" y="967"/>
                  </a:lnTo>
                  <a:lnTo>
                    <a:pt x="856" y="973"/>
                  </a:lnTo>
                  <a:lnTo>
                    <a:pt x="883" y="977"/>
                  </a:lnTo>
                  <a:lnTo>
                    <a:pt x="911" y="979"/>
                  </a:lnTo>
                  <a:lnTo>
                    <a:pt x="939" y="976"/>
                  </a:lnTo>
                  <a:lnTo>
                    <a:pt x="966" y="972"/>
                  </a:lnTo>
                  <a:lnTo>
                    <a:pt x="981" y="968"/>
                  </a:lnTo>
                  <a:lnTo>
                    <a:pt x="994" y="963"/>
                  </a:lnTo>
                  <a:lnTo>
                    <a:pt x="994" y="963"/>
                  </a:lnTo>
                  <a:lnTo>
                    <a:pt x="1007" y="957"/>
                  </a:lnTo>
                  <a:lnTo>
                    <a:pt x="1021" y="952"/>
                  </a:lnTo>
                  <a:lnTo>
                    <a:pt x="1046" y="938"/>
                  </a:lnTo>
                  <a:lnTo>
                    <a:pt x="1068" y="920"/>
                  </a:lnTo>
                  <a:lnTo>
                    <a:pt x="1089" y="902"/>
                  </a:lnTo>
                  <a:lnTo>
                    <a:pt x="1108" y="882"/>
                  </a:lnTo>
                  <a:lnTo>
                    <a:pt x="1125" y="860"/>
                  </a:lnTo>
                  <a:lnTo>
                    <a:pt x="1139" y="835"/>
                  </a:lnTo>
                  <a:lnTo>
                    <a:pt x="1151" y="809"/>
                  </a:lnTo>
                  <a:lnTo>
                    <a:pt x="1161" y="782"/>
                  </a:lnTo>
                  <a:lnTo>
                    <a:pt x="1169" y="754"/>
                  </a:lnTo>
                  <a:lnTo>
                    <a:pt x="1172" y="725"/>
                  </a:lnTo>
                  <a:lnTo>
                    <a:pt x="1175" y="696"/>
                  </a:lnTo>
                  <a:lnTo>
                    <a:pt x="1174" y="666"/>
                  </a:lnTo>
                  <a:lnTo>
                    <a:pt x="1170" y="635"/>
                  </a:lnTo>
                  <a:lnTo>
                    <a:pt x="1163" y="605"/>
                  </a:lnTo>
                  <a:lnTo>
                    <a:pt x="1154" y="574"/>
                  </a:lnTo>
                  <a:lnTo>
                    <a:pt x="115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4" name="Freeform 113"/>
            <p:cNvSpPr>
              <a:spLocks/>
            </p:cNvSpPr>
            <p:nvPr/>
          </p:nvSpPr>
          <p:spPr bwMode="auto">
            <a:xfrm>
              <a:off x="4875213" y="4630738"/>
              <a:ext cx="600075" cy="533400"/>
            </a:xfrm>
            <a:custGeom>
              <a:avLst/>
              <a:gdLst>
                <a:gd name="T0" fmla="*/ 1513 w 1513"/>
                <a:gd name="T1" fmla="*/ 803 h 1343"/>
                <a:gd name="T2" fmla="*/ 28 w 1513"/>
                <a:gd name="T3" fmla="*/ 1343 h 1343"/>
                <a:gd name="T4" fmla="*/ 0 w 1513"/>
                <a:gd name="T5" fmla="*/ 1267 h 1343"/>
                <a:gd name="T6" fmla="*/ 1423 w 1513"/>
                <a:gd name="T7" fmla="*/ 749 h 1343"/>
                <a:gd name="T8" fmla="*/ 1408 w 1513"/>
                <a:gd name="T9" fmla="*/ 711 h 1343"/>
                <a:gd name="T10" fmla="*/ 1159 w 1513"/>
                <a:gd name="T11" fmla="*/ 23 h 1343"/>
                <a:gd name="T12" fmla="*/ 1221 w 1513"/>
                <a:gd name="T13" fmla="*/ 0 h 1343"/>
                <a:gd name="T14" fmla="*/ 1513 w 1513"/>
                <a:gd name="T15" fmla="*/ 80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3" h="1343">
                  <a:moveTo>
                    <a:pt x="1513" y="803"/>
                  </a:moveTo>
                  <a:lnTo>
                    <a:pt x="28" y="1343"/>
                  </a:lnTo>
                  <a:lnTo>
                    <a:pt x="0" y="1267"/>
                  </a:lnTo>
                  <a:lnTo>
                    <a:pt x="1423" y="749"/>
                  </a:lnTo>
                  <a:lnTo>
                    <a:pt x="1408" y="711"/>
                  </a:lnTo>
                  <a:lnTo>
                    <a:pt x="1159" y="23"/>
                  </a:lnTo>
                  <a:lnTo>
                    <a:pt x="1221" y="0"/>
                  </a:lnTo>
                  <a:lnTo>
                    <a:pt x="1513" y="8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5" name="Freeform 114"/>
            <p:cNvSpPr>
              <a:spLocks/>
            </p:cNvSpPr>
            <p:nvPr/>
          </p:nvSpPr>
          <p:spPr bwMode="auto">
            <a:xfrm>
              <a:off x="4819651" y="4600575"/>
              <a:ext cx="598488" cy="531813"/>
            </a:xfrm>
            <a:custGeom>
              <a:avLst/>
              <a:gdLst>
                <a:gd name="T0" fmla="*/ 1219 w 1511"/>
                <a:gd name="T1" fmla="*/ 0 h 1342"/>
                <a:gd name="T2" fmla="*/ 1157 w 1511"/>
                <a:gd name="T3" fmla="*/ 23 h 1342"/>
                <a:gd name="T4" fmla="*/ 1408 w 1511"/>
                <a:gd name="T5" fmla="*/ 709 h 1342"/>
                <a:gd name="T6" fmla="*/ 1421 w 1511"/>
                <a:gd name="T7" fmla="*/ 748 h 1342"/>
                <a:gd name="T8" fmla="*/ 0 w 1511"/>
                <a:gd name="T9" fmla="*/ 1265 h 1342"/>
                <a:gd name="T10" fmla="*/ 27 w 1511"/>
                <a:gd name="T11" fmla="*/ 1342 h 1342"/>
                <a:gd name="T12" fmla="*/ 1511 w 1511"/>
                <a:gd name="T13" fmla="*/ 802 h 1342"/>
                <a:gd name="T14" fmla="*/ 1219 w 1511"/>
                <a:gd name="T15" fmla="*/ 0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1" h="1342">
                  <a:moveTo>
                    <a:pt x="1219" y="0"/>
                  </a:moveTo>
                  <a:lnTo>
                    <a:pt x="1157" y="23"/>
                  </a:lnTo>
                  <a:lnTo>
                    <a:pt x="1408" y="709"/>
                  </a:lnTo>
                  <a:lnTo>
                    <a:pt x="1421" y="748"/>
                  </a:lnTo>
                  <a:lnTo>
                    <a:pt x="0" y="1265"/>
                  </a:lnTo>
                  <a:lnTo>
                    <a:pt x="27" y="1342"/>
                  </a:lnTo>
                  <a:lnTo>
                    <a:pt x="1511" y="802"/>
                  </a:lnTo>
                  <a:lnTo>
                    <a:pt x="12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6" name="Freeform 115"/>
            <p:cNvSpPr>
              <a:spLocks/>
            </p:cNvSpPr>
            <p:nvPr/>
          </p:nvSpPr>
          <p:spPr bwMode="auto">
            <a:xfrm>
              <a:off x="4953001" y="4748213"/>
              <a:ext cx="114300" cy="174625"/>
            </a:xfrm>
            <a:custGeom>
              <a:avLst/>
              <a:gdLst>
                <a:gd name="T0" fmla="*/ 232 w 289"/>
                <a:gd name="T1" fmla="*/ 363 h 438"/>
                <a:gd name="T2" fmla="*/ 241 w 289"/>
                <a:gd name="T3" fmla="*/ 356 h 438"/>
                <a:gd name="T4" fmla="*/ 274 w 289"/>
                <a:gd name="T5" fmla="*/ 321 h 438"/>
                <a:gd name="T6" fmla="*/ 289 w 289"/>
                <a:gd name="T7" fmla="*/ 269 h 438"/>
                <a:gd name="T8" fmla="*/ 285 w 289"/>
                <a:gd name="T9" fmla="*/ 243 h 438"/>
                <a:gd name="T10" fmla="*/ 282 w 289"/>
                <a:gd name="T11" fmla="*/ 235 h 438"/>
                <a:gd name="T12" fmla="*/ 265 w 289"/>
                <a:gd name="T13" fmla="*/ 203 h 438"/>
                <a:gd name="T14" fmla="*/ 247 w 289"/>
                <a:gd name="T15" fmla="*/ 187 h 438"/>
                <a:gd name="T16" fmla="*/ 204 w 289"/>
                <a:gd name="T17" fmla="*/ 170 h 438"/>
                <a:gd name="T18" fmla="*/ 159 w 289"/>
                <a:gd name="T19" fmla="*/ 167 h 438"/>
                <a:gd name="T20" fmla="*/ 118 w 289"/>
                <a:gd name="T21" fmla="*/ 165 h 438"/>
                <a:gd name="T22" fmla="*/ 111 w 289"/>
                <a:gd name="T23" fmla="*/ 162 h 438"/>
                <a:gd name="T24" fmla="*/ 97 w 289"/>
                <a:gd name="T25" fmla="*/ 155 h 438"/>
                <a:gd name="T26" fmla="*/ 96 w 289"/>
                <a:gd name="T27" fmla="*/ 153 h 438"/>
                <a:gd name="T28" fmla="*/ 97 w 289"/>
                <a:gd name="T29" fmla="*/ 141 h 438"/>
                <a:gd name="T30" fmla="*/ 100 w 289"/>
                <a:gd name="T31" fmla="*/ 137 h 438"/>
                <a:gd name="T32" fmla="*/ 121 w 289"/>
                <a:gd name="T33" fmla="*/ 125 h 438"/>
                <a:gd name="T34" fmla="*/ 133 w 289"/>
                <a:gd name="T35" fmla="*/ 121 h 438"/>
                <a:gd name="T36" fmla="*/ 181 w 289"/>
                <a:gd name="T37" fmla="*/ 116 h 438"/>
                <a:gd name="T38" fmla="*/ 198 w 289"/>
                <a:gd name="T39" fmla="*/ 37 h 438"/>
                <a:gd name="T40" fmla="*/ 188 w 289"/>
                <a:gd name="T41" fmla="*/ 35 h 438"/>
                <a:gd name="T42" fmla="*/ 140 w 289"/>
                <a:gd name="T43" fmla="*/ 38 h 438"/>
                <a:gd name="T44" fmla="*/ 37 w 289"/>
                <a:gd name="T45" fmla="*/ 25 h 438"/>
                <a:gd name="T46" fmla="*/ 54 w 289"/>
                <a:gd name="T47" fmla="*/ 72 h 438"/>
                <a:gd name="T48" fmla="*/ 14 w 289"/>
                <a:gd name="T49" fmla="*/ 113 h 438"/>
                <a:gd name="T50" fmla="*/ 0 w 289"/>
                <a:gd name="T51" fmla="*/ 162 h 438"/>
                <a:gd name="T52" fmla="*/ 6 w 289"/>
                <a:gd name="T53" fmla="*/ 195 h 438"/>
                <a:gd name="T54" fmla="*/ 10 w 289"/>
                <a:gd name="T55" fmla="*/ 204 h 438"/>
                <a:gd name="T56" fmla="*/ 26 w 289"/>
                <a:gd name="T57" fmla="*/ 228 h 438"/>
                <a:gd name="T58" fmla="*/ 47 w 289"/>
                <a:gd name="T59" fmla="*/ 244 h 438"/>
                <a:gd name="T60" fmla="*/ 56 w 289"/>
                <a:gd name="T61" fmla="*/ 248 h 438"/>
                <a:gd name="T62" fmla="*/ 113 w 289"/>
                <a:gd name="T63" fmla="*/ 258 h 438"/>
                <a:gd name="T64" fmla="*/ 134 w 289"/>
                <a:gd name="T65" fmla="*/ 258 h 438"/>
                <a:gd name="T66" fmla="*/ 177 w 289"/>
                <a:gd name="T67" fmla="*/ 262 h 438"/>
                <a:gd name="T68" fmla="*/ 183 w 289"/>
                <a:gd name="T69" fmla="*/ 265 h 438"/>
                <a:gd name="T70" fmla="*/ 191 w 289"/>
                <a:gd name="T71" fmla="*/ 276 h 438"/>
                <a:gd name="T72" fmla="*/ 192 w 289"/>
                <a:gd name="T73" fmla="*/ 280 h 438"/>
                <a:gd name="T74" fmla="*/ 188 w 289"/>
                <a:gd name="T75" fmla="*/ 293 h 438"/>
                <a:gd name="T76" fmla="*/ 183 w 289"/>
                <a:gd name="T77" fmla="*/ 297 h 438"/>
                <a:gd name="T78" fmla="*/ 162 w 289"/>
                <a:gd name="T79" fmla="*/ 309 h 438"/>
                <a:gd name="T80" fmla="*/ 151 w 289"/>
                <a:gd name="T81" fmla="*/ 313 h 438"/>
                <a:gd name="T82" fmla="*/ 97 w 289"/>
                <a:gd name="T83" fmla="*/ 318 h 438"/>
                <a:gd name="T84" fmla="*/ 75 w 289"/>
                <a:gd name="T85" fmla="*/ 397 h 438"/>
                <a:gd name="T86" fmla="*/ 81 w 289"/>
                <a:gd name="T87" fmla="*/ 398 h 438"/>
                <a:gd name="T88" fmla="*/ 144 w 289"/>
                <a:gd name="T89" fmla="*/ 397 h 438"/>
                <a:gd name="T90" fmla="*/ 194 w 289"/>
                <a:gd name="T91" fmla="*/ 434 h 438"/>
                <a:gd name="T92" fmla="*/ 190 w 289"/>
                <a:gd name="T93" fmla="*/ 425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9" h="438">
                  <a:moveTo>
                    <a:pt x="194" y="434"/>
                  </a:moveTo>
                  <a:lnTo>
                    <a:pt x="251" y="414"/>
                  </a:lnTo>
                  <a:lnTo>
                    <a:pt x="232" y="363"/>
                  </a:lnTo>
                  <a:lnTo>
                    <a:pt x="232" y="363"/>
                  </a:lnTo>
                  <a:lnTo>
                    <a:pt x="232" y="363"/>
                  </a:lnTo>
                  <a:lnTo>
                    <a:pt x="241" y="356"/>
                  </a:lnTo>
                  <a:lnTo>
                    <a:pt x="249" y="350"/>
                  </a:lnTo>
                  <a:lnTo>
                    <a:pt x="264" y="336"/>
                  </a:lnTo>
                  <a:lnTo>
                    <a:pt x="274" y="321"/>
                  </a:lnTo>
                  <a:lnTo>
                    <a:pt x="282" y="303"/>
                  </a:lnTo>
                  <a:lnTo>
                    <a:pt x="287" y="286"/>
                  </a:lnTo>
                  <a:lnTo>
                    <a:pt x="289" y="269"/>
                  </a:lnTo>
                  <a:lnTo>
                    <a:pt x="289" y="261"/>
                  </a:lnTo>
                  <a:lnTo>
                    <a:pt x="287" y="252"/>
                  </a:lnTo>
                  <a:lnTo>
                    <a:pt x="285" y="243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76" y="218"/>
                  </a:lnTo>
                  <a:lnTo>
                    <a:pt x="270" y="211"/>
                  </a:lnTo>
                  <a:lnTo>
                    <a:pt x="265" y="203"/>
                  </a:lnTo>
                  <a:lnTo>
                    <a:pt x="260" y="198"/>
                  </a:lnTo>
                  <a:lnTo>
                    <a:pt x="253" y="191"/>
                  </a:lnTo>
                  <a:lnTo>
                    <a:pt x="247" y="187"/>
                  </a:lnTo>
                  <a:lnTo>
                    <a:pt x="240" y="182"/>
                  </a:lnTo>
                  <a:lnTo>
                    <a:pt x="223" y="175"/>
                  </a:lnTo>
                  <a:lnTo>
                    <a:pt x="204" y="170"/>
                  </a:lnTo>
                  <a:lnTo>
                    <a:pt x="183" y="167"/>
                  </a:lnTo>
                  <a:lnTo>
                    <a:pt x="159" y="167"/>
                  </a:lnTo>
                  <a:lnTo>
                    <a:pt x="159" y="167"/>
                  </a:lnTo>
                  <a:lnTo>
                    <a:pt x="159" y="167"/>
                  </a:lnTo>
                  <a:lnTo>
                    <a:pt x="130" y="166"/>
                  </a:lnTo>
                  <a:lnTo>
                    <a:pt x="118" y="165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7" y="155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100" y="137"/>
                  </a:lnTo>
                  <a:lnTo>
                    <a:pt x="105" y="133"/>
                  </a:lnTo>
                  <a:lnTo>
                    <a:pt x="112" y="129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33" y="121"/>
                  </a:lnTo>
                  <a:lnTo>
                    <a:pt x="145" y="118"/>
                  </a:lnTo>
                  <a:lnTo>
                    <a:pt x="165" y="116"/>
                  </a:lnTo>
                  <a:lnTo>
                    <a:pt x="181" y="116"/>
                  </a:lnTo>
                  <a:lnTo>
                    <a:pt x="192" y="116"/>
                  </a:lnTo>
                  <a:lnTo>
                    <a:pt x="206" y="117"/>
                  </a:lnTo>
                  <a:lnTo>
                    <a:pt x="198" y="37"/>
                  </a:lnTo>
                  <a:lnTo>
                    <a:pt x="188" y="35"/>
                  </a:lnTo>
                  <a:lnTo>
                    <a:pt x="188" y="35"/>
                  </a:lnTo>
                  <a:lnTo>
                    <a:pt x="188" y="35"/>
                  </a:lnTo>
                  <a:lnTo>
                    <a:pt x="174" y="35"/>
                  </a:lnTo>
                  <a:lnTo>
                    <a:pt x="158" y="35"/>
                  </a:lnTo>
                  <a:lnTo>
                    <a:pt x="140" y="38"/>
                  </a:lnTo>
                  <a:lnTo>
                    <a:pt x="118" y="43"/>
                  </a:lnTo>
                  <a:lnTo>
                    <a:pt x="103" y="0"/>
                  </a:lnTo>
                  <a:lnTo>
                    <a:pt x="37" y="25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38" y="84"/>
                  </a:lnTo>
                  <a:lnTo>
                    <a:pt x="25" y="97"/>
                  </a:lnTo>
                  <a:lnTo>
                    <a:pt x="14" y="113"/>
                  </a:lnTo>
                  <a:lnTo>
                    <a:pt x="6" y="128"/>
                  </a:lnTo>
                  <a:lnTo>
                    <a:pt x="1" y="145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87"/>
                  </a:lnTo>
                  <a:lnTo>
                    <a:pt x="6" y="195"/>
                  </a:lnTo>
                  <a:lnTo>
                    <a:pt x="6" y="195"/>
                  </a:lnTo>
                  <a:lnTo>
                    <a:pt x="6" y="195"/>
                  </a:lnTo>
                  <a:lnTo>
                    <a:pt x="10" y="204"/>
                  </a:lnTo>
                  <a:lnTo>
                    <a:pt x="14" y="214"/>
                  </a:lnTo>
                  <a:lnTo>
                    <a:pt x="19" y="221"/>
                  </a:lnTo>
                  <a:lnTo>
                    <a:pt x="26" y="228"/>
                  </a:lnTo>
                  <a:lnTo>
                    <a:pt x="33" y="235"/>
                  </a:lnTo>
                  <a:lnTo>
                    <a:pt x="39" y="240"/>
                  </a:lnTo>
                  <a:lnTo>
                    <a:pt x="47" y="244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74" y="253"/>
                  </a:lnTo>
                  <a:lnTo>
                    <a:pt x="93" y="257"/>
                  </a:lnTo>
                  <a:lnTo>
                    <a:pt x="113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59" y="260"/>
                  </a:lnTo>
                  <a:lnTo>
                    <a:pt x="170" y="261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83" y="265"/>
                  </a:lnTo>
                  <a:lnTo>
                    <a:pt x="186" y="268"/>
                  </a:lnTo>
                  <a:lnTo>
                    <a:pt x="190" y="272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2" y="280"/>
                  </a:lnTo>
                  <a:lnTo>
                    <a:pt x="192" y="284"/>
                  </a:lnTo>
                  <a:lnTo>
                    <a:pt x="191" y="287"/>
                  </a:lnTo>
                  <a:lnTo>
                    <a:pt x="188" y="293"/>
                  </a:lnTo>
                  <a:lnTo>
                    <a:pt x="188" y="293"/>
                  </a:lnTo>
                  <a:lnTo>
                    <a:pt x="188" y="293"/>
                  </a:lnTo>
                  <a:lnTo>
                    <a:pt x="183" y="297"/>
                  </a:lnTo>
                  <a:lnTo>
                    <a:pt x="178" y="301"/>
                  </a:lnTo>
                  <a:lnTo>
                    <a:pt x="171" y="305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51" y="313"/>
                  </a:lnTo>
                  <a:lnTo>
                    <a:pt x="140" y="315"/>
                  </a:lnTo>
                  <a:lnTo>
                    <a:pt x="118" y="318"/>
                  </a:lnTo>
                  <a:lnTo>
                    <a:pt x="97" y="318"/>
                  </a:lnTo>
                  <a:lnTo>
                    <a:pt x="79" y="317"/>
                  </a:lnTo>
                  <a:lnTo>
                    <a:pt x="66" y="314"/>
                  </a:lnTo>
                  <a:lnTo>
                    <a:pt x="75" y="397"/>
                  </a:lnTo>
                  <a:lnTo>
                    <a:pt x="81" y="398"/>
                  </a:lnTo>
                  <a:lnTo>
                    <a:pt x="81" y="398"/>
                  </a:lnTo>
                  <a:lnTo>
                    <a:pt x="81" y="398"/>
                  </a:lnTo>
                  <a:lnTo>
                    <a:pt x="100" y="400"/>
                  </a:lnTo>
                  <a:lnTo>
                    <a:pt x="121" y="400"/>
                  </a:lnTo>
                  <a:lnTo>
                    <a:pt x="144" y="397"/>
                  </a:lnTo>
                  <a:lnTo>
                    <a:pt x="167" y="392"/>
                  </a:lnTo>
                  <a:lnTo>
                    <a:pt x="184" y="438"/>
                  </a:lnTo>
                  <a:lnTo>
                    <a:pt x="194" y="434"/>
                  </a:lnTo>
                  <a:lnTo>
                    <a:pt x="190" y="425"/>
                  </a:lnTo>
                  <a:lnTo>
                    <a:pt x="200" y="421"/>
                  </a:lnTo>
                  <a:lnTo>
                    <a:pt x="190" y="425"/>
                  </a:lnTo>
                  <a:lnTo>
                    <a:pt x="194" y="434"/>
                  </a:lnTo>
                  <a:lnTo>
                    <a:pt x="194" y="4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5" name="Grupa 4"/>
          <p:cNvGrpSpPr/>
          <p:nvPr/>
        </p:nvGrpSpPr>
        <p:grpSpPr>
          <a:xfrm>
            <a:off x="3787341" y="4390609"/>
            <a:ext cx="1853634" cy="1380955"/>
            <a:chOff x="7191075" y="4382037"/>
            <a:chExt cx="1484905" cy="1131322"/>
          </a:xfrm>
        </p:grpSpPr>
        <p:grpSp>
          <p:nvGrpSpPr>
            <p:cNvPr id="62" name="Grupa 61"/>
            <p:cNvGrpSpPr/>
            <p:nvPr/>
          </p:nvGrpSpPr>
          <p:grpSpPr>
            <a:xfrm rot="1145396">
              <a:off x="7191075" y="4382037"/>
              <a:ext cx="1484905" cy="1131322"/>
              <a:chOff x="4657726" y="4568825"/>
              <a:chExt cx="817562" cy="595313"/>
            </a:xfrm>
            <a:solidFill>
              <a:schemeClr val="accent4">
                <a:lumMod val="40000"/>
                <a:lumOff val="60000"/>
              </a:schemeClr>
            </a:solidFill>
          </p:grpSpPr>
          <p:sp>
            <p:nvSpPr>
              <p:cNvPr id="63" name="Freeform 112"/>
              <p:cNvSpPr>
                <a:spLocks noEditPoints="1"/>
              </p:cNvSpPr>
              <p:nvPr/>
            </p:nvSpPr>
            <p:spPr bwMode="auto">
              <a:xfrm>
                <a:off x="4657726" y="4568825"/>
                <a:ext cx="704850" cy="533400"/>
              </a:xfrm>
              <a:custGeom>
                <a:avLst/>
                <a:gdLst>
                  <a:gd name="T0" fmla="*/ 293 w 1776"/>
                  <a:gd name="T1" fmla="*/ 1343 h 1343"/>
                  <a:gd name="T2" fmla="*/ 1484 w 1776"/>
                  <a:gd name="T3" fmla="*/ 0 h 1343"/>
                  <a:gd name="T4" fmla="*/ 1154 w 1776"/>
                  <a:gd name="T5" fmla="*/ 574 h 1343"/>
                  <a:gd name="T6" fmla="*/ 1142 w 1776"/>
                  <a:gd name="T7" fmla="*/ 545 h 1343"/>
                  <a:gd name="T8" fmla="*/ 1110 w 1776"/>
                  <a:gd name="T9" fmla="*/ 493 h 1343"/>
                  <a:gd name="T10" fmla="*/ 1071 w 1776"/>
                  <a:gd name="T11" fmla="*/ 446 h 1343"/>
                  <a:gd name="T12" fmla="*/ 1026 w 1776"/>
                  <a:gd name="T13" fmla="*/ 411 h 1343"/>
                  <a:gd name="T14" fmla="*/ 976 w 1776"/>
                  <a:gd name="T15" fmla="*/ 384 h 1343"/>
                  <a:gd name="T16" fmla="*/ 922 w 1776"/>
                  <a:gd name="T17" fmla="*/ 368 h 1343"/>
                  <a:gd name="T18" fmla="*/ 866 w 1776"/>
                  <a:gd name="T19" fmla="*/ 363 h 1343"/>
                  <a:gd name="T20" fmla="*/ 809 w 1776"/>
                  <a:gd name="T21" fmla="*/ 371 h 1343"/>
                  <a:gd name="T22" fmla="*/ 782 w 1776"/>
                  <a:gd name="T23" fmla="*/ 379 h 1343"/>
                  <a:gd name="T24" fmla="*/ 768 w 1776"/>
                  <a:gd name="T25" fmla="*/ 384 h 1343"/>
                  <a:gd name="T26" fmla="*/ 730 w 1776"/>
                  <a:gd name="T27" fmla="*/ 404 h 1343"/>
                  <a:gd name="T28" fmla="*/ 686 w 1776"/>
                  <a:gd name="T29" fmla="*/ 440 h 1343"/>
                  <a:gd name="T30" fmla="*/ 652 w 1776"/>
                  <a:gd name="T31" fmla="*/ 483 h 1343"/>
                  <a:gd name="T32" fmla="*/ 626 w 1776"/>
                  <a:gd name="T33" fmla="*/ 533 h 1343"/>
                  <a:gd name="T34" fmla="*/ 609 w 1776"/>
                  <a:gd name="T35" fmla="*/ 588 h 1343"/>
                  <a:gd name="T36" fmla="*/ 602 w 1776"/>
                  <a:gd name="T37" fmla="*/ 647 h 1343"/>
                  <a:gd name="T38" fmla="*/ 606 w 1776"/>
                  <a:gd name="T39" fmla="*/ 706 h 1343"/>
                  <a:gd name="T40" fmla="*/ 623 w 1776"/>
                  <a:gd name="T41" fmla="*/ 767 h 1343"/>
                  <a:gd name="T42" fmla="*/ 635 w 1776"/>
                  <a:gd name="T43" fmla="*/ 798 h 1343"/>
                  <a:gd name="T44" fmla="*/ 667 w 1776"/>
                  <a:gd name="T45" fmla="*/ 850 h 1343"/>
                  <a:gd name="T46" fmla="*/ 705 w 1776"/>
                  <a:gd name="T47" fmla="*/ 895 h 1343"/>
                  <a:gd name="T48" fmla="*/ 751 w 1776"/>
                  <a:gd name="T49" fmla="*/ 931 h 1343"/>
                  <a:gd name="T50" fmla="*/ 801 w 1776"/>
                  <a:gd name="T51" fmla="*/ 957 h 1343"/>
                  <a:gd name="T52" fmla="*/ 856 w 1776"/>
                  <a:gd name="T53" fmla="*/ 973 h 1343"/>
                  <a:gd name="T54" fmla="*/ 911 w 1776"/>
                  <a:gd name="T55" fmla="*/ 979 h 1343"/>
                  <a:gd name="T56" fmla="*/ 966 w 1776"/>
                  <a:gd name="T57" fmla="*/ 972 h 1343"/>
                  <a:gd name="T58" fmla="*/ 994 w 1776"/>
                  <a:gd name="T59" fmla="*/ 963 h 1343"/>
                  <a:gd name="T60" fmla="*/ 1007 w 1776"/>
                  <a:gd name="T61" fmla="*/ 957 h 1343"/>
                  <a:gd name="T62" fmla="*/ 1046 w 1776"/>
                  <a:gd name="T63" fmla="*/ 938 h 1343"/>
                  <a:gd name="T64" fmla="*/ 1089 w 1776"/>
                  <a:gd name="T65" fmla="*/ 902 h 1343"/>
                  <a:gd name="T66" fmla="*/ 1125 w 1776"/>
                  <a:gd name="T67" fmla="*/ 860 h 1343"/>
                  <a:gd name="T68" fmla="*/ 1151 w 1776"/>
                  <a:gd name="T69" fmla="*/ 809 h 1343"/>
                  <a:gd name="T70" fmla="*/ 1169 w 1776"/>
                  <a:gd name="T71" fmla="*/ 754 h 1343"/>
                  <a:gd name="T72" fmla="*/ 1175 w 1776"/>
                  <a:gd name="T73" fmla="*/ 696 h 1343"/>
                  <a:gd name="T74" fmla="*/ 1170 w 1776"/>
                  <a:gd name="T75" fmla="*/ 635 h 1343"/>
                  <a:gd name="T76" fmla="*/ 1154 w 1776"/>
                  <a:gd name="T77" fmla="*/ 574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76" h="1343">
                    <a:moveTo>
                      <a:pt x="1776" y="803"/>
                    </a:moveTo>
                    <a:lnTo>
                      <a:pt x="293" y="1343"/>
                    </a:lnTo>
                    <a:lnTo>
                      <a:pt x="0" y="540"/>
                    </a:lnTo>
                    <a:lnTo>
                      <a:pt x="1484" y="0"/>
                    </a:lnTo>
                    <a:lnTo>
                      <a:pt x="1776" y="803"/>
                    </a:lnTo>
                    <a:close/>
                    <a:moveTo>
                      <a:pt x="1154" y="574"/>
                    </a:moveTo>
                    <a:lnTo>
                      <a:pt x="1154" y="574"/>
                    </a:lnTo>
                    <a:lnTo>
                      <a:pt x="1142" y="545"/>
                    </a:lnTo>
                    <a:lnTo>
                      <a:pt x="1128" y="518"/>
                    </a:lnTo>
                    <a:lnTo>
                      <a:pt x="1110" y="493"/>
                    </a:lnTo>
                    <a:lnTo>
                      <a:pt x="1092" y="469"/>
                    </a:lnTo>
                    <a:lnTo>
                      <a:pt x="1071" y="446"/>
                    </a:lnTo>
                    <a:lnTo>
                      <a:pt x="1050" y="428"/>
                    </a:lnTo>
                    <a:lnTo>
                      <a:pt x="1026" y="411"/>
                    </a:lnTo>
                    <a:lnTo>
                      <a:pt x="1001" y="396"/>
                    </a:lnTo>
                    <a:lnTo>
                      <a:pt x="976" y="384"/>
                    </a:lnTo>
                    <a:lnTo>
                      <a:pt x="949" y="375"/>
                    </a:lnTo>
                    <a:lnTo>
                      <a:pt x="922" y="368"/>
                    </a:lnTo>
                    <a:lnTo>
                      <a:pt x="894" y="364"/>
                    </a:lnTo>
                    <a:lnTo>
                      <a:pt x="866" y="363"/>
                    </a:lnTo>
                    <a:lnTo>
                      <a:pt x="838" y="366"/>
                    </a:lnTo>
                    <a:lnTo>
                      <a:pt x="809" y="371"/>
                    </a:lnTo>
                    <a:lnTo>
                      <a:pt x="796" y="375"/>
                    </a:lnTo>
                    <a:lnTo>
                      <a:pt x="782" y="379"/>
                    </a:lnTo>
                    <a:lnTo>
                      <a:pt x="782" y="379"/>
                    </a:lnTo>
                    <a:lnTo>
                      <a:pt x="768" y="384"/>
                    </a:lnTo>
                    <a:lnTo>
                      <a:pt x="755" y="391"/>
                    </a:lnTo>
                    <a:lnTo>
                      <a:pt x="730" y="404"/>
                    </a:lnTo>
                    <a:lnTo>
                      <a:pt x="708" y="421"/>
                    </a:lnTo>
                    <a:lnTo>
                      <a:pt x="686" y="440"/>
                    </a:lnTo>
                    <a:lnTo>
                      <a:pt x="668" y="461"/>
                    </a:lnTo>
                    <a:lnTo>
                      <a:pt x="652" y="483"/>
                    </a:lnTo>
                    <a:lnTo>
                      <a:pt x="638" y="507"/>
                    </a:lnTo>
                    <a:lnTo>
                      <a:pt x="626" y="533"/>
                    </a:lnTo>
                    <a:lnTo>
                      <a:pt x="615" y="560"/>
                    </a:lnTo>
                    <a:lnTo>
                      <a:pt x="609" y="588"/>
                    </a:lnTo>
                    <a:lnTo>
                      <a:pt x="605" y="617"/>
                    </a:lnTo>
                    <a:lnTo>
                      <a:pt x="602" y="647"/>
                    </a:lnTo>
                    <a:lnTo>
                      <a:pt x="603" y="676"/>
                    </a:lnTo>
                    <a:lnTo>
                      <a:pt x="606" y="706"/>
                    </a:lnTo>
                    <a:lnTo>
                      <a:pt x="612" y="737"/>
                    </a:lnTo>
                    <a:lnTo>
                      <a:pt x="623" y="767"/>
                    </a:lnTo>
                    <a:lnTo>
                      <a:pt x="623" y="767"/>
                    </a:lnTo>
                    <a:lnTo>
                      <a:pt x="635" y="798"/>
                    </a:lnTo>
                    <a:lnTo>
                      <a:pt x="649" y="824"/>
                    </a:lnTo>
                    <a:lnTo>
                      <a:pt x="667" y="850"/>
                    </a:lnTo>
                    <a:lnTo>
                      <a:pt x="685" y="874"/>
                    </a:lnTo>
                    <a:lnTo>
                      <a:pt x="705" y="895"/>
                    </a:lnTo>
                    <a:lnTo>
                      <a:pt x="727" y="914"/>
                    </a:lnTo>
                    <a:lnTo>
                      <a:pt x="751" y="931"/>
                    </a:lnTo>
                    <a:lnTo>
                      <a:pt x="775" y="946"/>
                    </a:lnTo>
                    <a:lnTo>
                      <a:pt x="801" y="957"/>
                    </a:lnTo>
                    <a:lnTo>
                      <a:pt x="828" y="967"/>
                    </a:lnTo>
                    <a:lnTo>
                      <a:pt x="856" y="973"/>
                    </a:lnTo>
                    <a:lnTo>
                      <a:pt x="883" y="977"/>
                    </a:lnTo>
                    <a:lnTo>
                      <a:pt x="911" y="979"/>
                    </a:lnTo>
                    <a:lnTo>
                      <a:pt x="939" y="976"/>
                    </a:lnTo>
                    <a:lnTo>
                      <a:pt x="966" y="972"/>
                    </a:lnTo>
                    <a:lnTo>
                      <a:pt x="981" y="968"/>
                    </a:lnTo>
                    <a:lnTo>
                      <a:pt x="994" y="963"/>
                    </a:lnTo>
                    <a:lnTo>
                      <a:pt x="994" y="963"/>
                    </a:lnTo>
                    <a:lnTo>
                      <a:pt x="1007" y="957"/>
                    </a:lnTo>
                    <a:lnTo>
                      <a:pt x="1021" y="952"/>
                    </a:lnTo>
                    <a:lnTo>
                      <a:pt x="1046" y="938"/>
                    </a:lnTo>
                    <a:lnTo>
                      <a:pt x="1068" y="920"/>
                    </a:lnTo>
                    <a:lnTo>
                      <a:pt x="1089" y="902"/>
                    </a:lnTo>
                    <a:lnTo>
                      <a:pt x="1108" y="882"/>
                    </a:lnTo>
                    <a:lnTo>
                      <a:pt x="1125" y="860"/>
                    </a:lnTo>
                    <a:lnTo>
                      <a:pt x="1139" y="835"/>
                    </a:lnTo>
                    <a:lnTo>
                      <a:pt x="1151" y="809"/>
                    </a:lnTo>
                    <a:lnTo>
                      <a:pt x="1161" y="782"/>
                    </a:lnTo>
                    <a:lnTo>
                      <a:pt x="1169" y="754"/>
                    </a:lnTo>
                    <a:lnTo>
                      <a:pt x="1172" y="725"/>
                    </a:lnTo>
                    <a:lnTo>
                      <a:pt x="1175" y="696"/>
                    </a:lnTo>
                    <a:lnTo>
                      <a:pt x="1174" y="666"/>
                    </a:lnTo>
                    <a:lnTo>
                      <a:pt x="1170" y="635"/>
                    </a:lnTo>
                    <a:lnTo>
                      <a:pt x="1163" y="605"/>
                    </a:lnTo>
                    <a:lnTo>
                      <a:pt x="1154" y="574"/>
                    </a:lnTo>
                    <a:lnTo>
                      <a:pt x="1154" y="5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4" name="Freeform 113"/>
              <p:cNvSpPr>
                <a:spLocks/>
              </p:cNvSpPr>
              <p:nvPr/>
            </p:nvSpPr>
            <p:spPr bwMode="auto">
              <a:xfrm>
                <a:off x="4875213" y="4630738"/>
                <a:ext cx="600075" cy="533400"/>
              </a:xfrm>
              <a:custGeom>
                <a:avLst/>
                <a:gdLst>
                  <a:gd name="T0" fmla="*/ 1513 w 1513"/>
                  <a:gd name="T1" fmla="*/ 803 h 1343"/>
                  <a:gd name="T2" fmla="*/ 28 w 1513"/>
                  <a:gd name="T3" fmla="*/ 1343 h 1343"/>
                  <a:gd name="T4" fmla="*/ 0 w 1513"/>
                  <a:gd name="T5" fmla="*/ 1267 h 1343"/>
                  <a:gd name="T6" fmla="*/ 1423 w 1513"/>
                  <a:gd name="T7" fmla="*/ 749 h 1343"/>
                  <a:gd name="T8" fmla="*/ 1408 w 1513"/>
                  <a:gd name="T9" fmla="*/ 711 h 1343"/>
                  <a:gd name="T10" fmla="*/ 1159 w 1513"/>
                  <a:gd name="T11" fmla="*/ 23 h 1343"/>
                  <a:gd name="T12" fmla="*/ 1221 w 1513"/>
                  <a:gd name="T13" fmla="*/ 0 h 1343"/>
                  <a:gd name="T14" fmla="*/ 1513 w 1513"/>
                  <a:gd name="T15" fmla="*/ 803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3" h="1343">
                    <a:moveTo>
                      <a:pt x="1513" y="803"/>
                    </a:moveTo>
                    <a:lnTo>
                      <a:pt x="28" y="1343"/>
                    </a:lnTo>
                    <a:lnTo>
                      <a:pt x="0" y="1267"/>
                    </a:lnTo>
                    <a:lnTo>
                      <a:pt x="1423" y="749"/>
                    </a:lnTo>
                    <a:lnTo>
                      <a:pt x="1408" y="711"/>
                    </a:lnTo>
                    <a:lnTo>
                      <a:pt x="1159" y="23"/>
                    </a:lnTo>
                    <a:lnTo>
                      <a:pt x="1221" y="0"/>
                    </a:lnTo>
                    <a:lnTo>
                      <a:pt x="1513" y="8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5" name="Freeform 114"/>
              <p:cNvSpPr>
                <a:spLocks/>
              </p:cNvSpPr>
              <p:nvPr/>
            </p:nvSpPr>
            <p:spPr bwMode="auto">
              <a:xfrm>
                <a:off x="4819651" y="4600575"/>
                <a:ext cx="598488" cy="531813"/>
              </a:xfrm>
              <a:custGeom>
                <a:avLst/>
                <a:gdLst>
                  <a:gd name="T0" fmla="*/ 1219 w 1511"/>
                  <a:gd name="T1" fmla="*/ 0 h 1342"/>
                  <a:gd name="T2" fmla="*/ 1157 w 1511"/>
                  <a:gd name="T3" fmla="*/ 23 h 1342"/>
                  <a:gd name="T4" fmla="*/ 1408 w 1511"/>
                  <a:gd name="T5" fmla="*/ 709 h 1342"/>
                  <a:gd name="T6" fmla="*/ 1421 w 1511"/>
                  <a:gd name="T7" fmla="*/ 748 h 1342"/>
                  <a:gd name="T8" fmla="*/ 0 w 1511"/>
                  <a:gd name="T9" fmla="*/ 1265 h 1342"/>
                  <a:gd name="T10" fmla="*/ 27 w 1511"/>
                  <a:gd name="T11" fmla="*/ 1342 h 1342"/>
                  <a:gd name="T12" fmla="*/ 1511 w 1511"/>
                  <a:gd name="T13" fmla="*/ 802 h 1342"/>
                  <a:gd name="T14" fmla="*/ 1219 w 1511"/>
                  <a:gd name="T15" fmla="*/ 0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1" h="1342">
                    <a:moveTo>
                      <a:pt x="1219" y="0"/>
                    </a:moveTo>
                    <a:lnTo>
                      <a:pt x="1157" y="23"/>
                    </a:lnTo>
                    <a:lnTo>
                      <a:pt x="1408" y="709"/>
                    </a:lnTo>
                    <a:lnTo>
                      <a:pt x="1421" y="748"/>
                    </a:lnTo>
                    <a:lnTo>
                      <a:pt x="0" y="1265"/>
                    </a:lnTo>
                    <a:lnTo>
                      <a:pt x="27" y="1342"/>
                    </a:lnTo>
                    <a:lnTo>
                      <a:pt x="1511" y="802"/>
                    </a:lnTo>
                    <a:lnTo>
                      <a:pt x="1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66" name="Freeform 115"/>
              <p:cNvSpPr>
                <a:spLocks/>
              </p:cNvSpPr>
              <p:nvPr/>
            </p:nvSpPr>
            <p:spPr bwMode="auto">
              <a:xfrm>
                <a:off x="4953001" y="4748213"/>
                <a:ext cx="114300" cy="174625"/>
              </a:xfrm>
              <a:custGeom>
                <a:avLst/>
                <a:gdLst>
                  <a:gd name="T0" fmla="*/ 232 w 289"/>
                  <a:gd name="T1" fmla="*/ 363 h 438"/>
                  <a:gd name="T2" fmla="*/ 241 w 289"/>
                  <a:gd name="T3" fmla="*/ 356 h 438"/>
                  <a:gd name="T4" fmla="*/ 274 w 289"/>
                  <a:gd name="T5" fmla="*/ 321 h 438"/>
                  <a:gd name="T6" fmla="*/ 289 w 289"/>
                  <a:gd name="T7" fmla="*/ 269 h 438"/>
                  <a:gd name="T8" fmla="*/ 285 w 289"/>
                  <a:gd name="T9" fmla="*/ 243 h 438"/>
                  <a:gd name="T10" fmla="*/ 282 w 289"/>
                  <a:gd name="T11" fmla="*/ 235 h 438"/>
                  <a:gd name="T12" fmla="*/ 265 w 289"/>
                  <a:gd name="T13" fmla="*/ 203 h 438"/>
                  <a:gd name="T14" fmla="*/ 247 w 289"/>
                  <a:gd name="T15" fmla="*/ 187 h 438"/>
                  <a:gd name="T16" fmla="*/ 204 w 289"/>
                  <a:gd name="T17" fmla="*/ 170 h 438"/>
                  <a:gd name="T18" fmla="*/ 159 w 289"/>
                  <a:gd name="T19" fmla="*/ 167 h 438"/>
                  <a:gd name="T20" fmla="*/ 118 w 289"/>
                  <a:gd name="T21" fmla="*/ 165 h 438"/>
                  <a:gd name="T22" fmla="*/ 111 w 289"/>
                  <a:gd name="T23" fmla="*/ 162 h 438"/>
                  <a:gd name="T24" fmla="*/ 97 w 289"/>
                  <a:gd name="T25" fmla="*/ 155 h 438"/>
                  <a:gd name="T26" fmla="*/ 96 w 289"/>
                  <a:gd name="T27" fmla="*/ 153 h 438"/>
                  <a:gd name="T28" fmla="*/ 97 w 289"/>
                  <a:gd name="T29" fmla="*/ 141 h 438"/>
                  <a:gd name="T30" fmla="*/ 100 w 289"/>
                  <a:gd name="T31" fmla="*/ 137 h 438"/>
                  <a:gd name="T32" fmla="*/ 121 w 289"/>
                  <a:gd name="T33" fmla="*/ 125 h 438"/>
                  <a:gd name="T34" fmla="*/ 133 w 289"/>
                  <a:gd name="T35" fmla="*/ 121 h 438"/>
                  <a:gd name="T36" fmla="*/ 181 w 289"/>
                  <a:gd name="T37" fmla="*/ 116 h 438"/>
                  <a:gd name="T38" fmla="*/ 198 w 289"/>
                  <a:gd name="T39" fmla="*/ 37 h 438"/>
                  <a:gd name="T40" fmla="*/ 188 w 289"/>
                  <a:gd name="T41" fmla="*/ 35 h 438"/>
                  <a:gd name="T42" fmla="*/ 140 w 289"/>
                  <a:gd name="T43" fmla="*/ 38 h 438"/>
                  <a:gd name="T44" fmla="*/ 37 w 289"/>
                  <a:gd name="T45" fmla="*/ 25 h 438"/>
                  <a:gd name="T46" fmla="*/ 54 w 289"/>
                  <a:gd name="T47" fmla="*/ 72 h 438"/>
                  <a:gd name="T48" fmla="*/ 14 w 289"/>
                  <a:gd name="T49" fmla="*/ 113 h 438"/>
                  <a:gd name="T50" fmla="*/ 0 w 289"/>
                  <a:gd name="T51" fmla="*/ 162 h 438"/>
                  <a:gd name="T52" fmla="*/ 6 w 289"/>
                  <a:gd name="T53" fmla="*/ 195 h 438"/>
                  <a:gd name="T54" fmla="*/ 10 w 289"/>
                  <a:gd name="T55" fmla="*/ 204 h 438"/>
                  <a:gd name="T56" fmla="*/ 26 w 289"/>
                  <a:gd name="T57" fmla="*/ 228 h 438"/>
                  <a:gd name="T58" fmla="*/ 47 w 289"/>
                  <a:gd name="T59" fmla="*/ 244 h 438"/>
                  <a:gd name="T60" fmla="*/ 56 w 289"/>
                  <a:gd name="T61" fmla="*/ 248 h 438"/>
                  <a:gd name="T62" fmla="*/ 113 w 289"/>
                  <a:gd name="T63" fmla="*/ 258 h 438"/>
                  <a:gd name="T64" fmla="*/ 134 w 289"/>
                  <a:gd name="T65" fmla="*/ 258 h 438"/>
                  <a:gd name="T66" fmla="*/ 177 w 289"/>
                  <a:gd name="T67" fmla="*/ 262 h 438"/>
                  <a:gd name="T68" fmla="*/ 183 w 289"/>
                  <a:gd name="T69" fmla="*/ 265 h 438"/>
                  <a:gd name="T70" fmla="*/ 191 w 289"/>
                  <a:gd name="T71" fmla="*/ 276 h 438"/>
                  <a:gd name="T72" fmla="*/ 192 w 289"/>
                  <a:gd name="T73" fmla="*/ 280 h 438"/>
                  <a:gd name="T74" fmla="*/ 188 w 289"/>
                  <a:gd name="T75" fmla="*/ 293 h 438"/>
                  <a:gd name="T76" fmla="*/ 183 w 289"/>
                  <a:gd name="T77" fmla="*/ 297 h 438"/>
                  <a:gd name="T78" fmla="*/ 162 w 289"/>
                  <a:gd name="T79" fmla="*/ 309 h 438"/>
                  <a:gd name="T80" fmla="*/ 151 w 289"/>
                  <a:gd name="T81" fmla="*/ 313 h 438"/>
                  <a:gd name="T82" fmla="*/ 97 w 289"/>
                  <a:gd name="T83" fmla="*/ 318 h 438"/>
                  <a:gd name="T84" fmla="*/ 75 w 289"/>
                  <a:gd name="T85" fmla="*/ 397 h 438"/>
                  <a:gd name="T86" fmla="*/ 81 w 289"/>
                  <a:gd name="T87" fmla="*/ 398 h 438"/>
                  <a:gd name="T88" fmla="*/ 144 w 289"/>
                  <a:gd name="T89" fmla="*/ 397 h 438"/>
                  <a:gd name="T90" fmla="*/ 194 w 289"/>
                  <a:gd name="T91" fmla="*/ 434 h 438"/>
                  <a:gd name="T92" fmla="*/ 190 w 289"/>
                  <a:gd name="T93" fmla="*/ 425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9" h="438">
                    <a:moveTo>
                      <a:pt x="194" y="434"/>
                    </a:moveTo>
                    <a:lnTo>
                      <a:pt x="251" y="414"/>
                    </a:lnTo>
                    <a:lnTo>
                      <a:pt x="232" y="363"/>
                    </a:lnTo>
                    <a:lnTo>
                      <a:pt x="232" y="363"/>
                    </a:lnTo>
                    <a:lnTo>
                      <a:pt x="232" y="363"/>
                    </a:lnTo>
                    <a:lnTo>
                      <a:pt x="241" y="356"/>
                    </a:lnTo>
                    <a:lnTo>
                      <a:pt x="249" y="350"/>
                    </a:lnTo>
                    <a:lnTo>
                      <a:pt x="264" y="336"/>
                    </a:lnTo>
                    <a:lnTo>
                      <a:pt x="274" y="321"/>
                    </a:lnTo>
                    <a:lnTo>
                      <a:pt x="282" y="303"/>
                    </a:lnTo>
                    <a:lnTo>
                      <a:pt x="287" y="286"/>
                    </a:lnTo>
                    <a:lnTo>
                      <a:pt x="289" y="269"/>
                    </a:lnTo>
                    <a:lnTo>
                      <a:pt x="289" y="261"/>
                    </a:lnTo>
                    <a:lnTo>
                      <a:pt x="287" y="252"/>
                    </a:lnTo>
                    <a:lnTo>
                      <a:pt x="285" y="243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76" y="218"/>
                    </a:lnTo>
                    <a:lnTo>
                      <a:pt x="270" y="211"/>
                    </a:lnTo>
                    <a:lnTo>
                      <a:pt x="265" y="203"/>
                    </a:lnTo>
                    <a:lnTo>
                      <a:pt x="260" y="198"/>
                    </a:lnTo>
                    <a:lnTo>
                      <a:pt x="253" y="191"/>
                    </a:lnTo>
                    <a:lnTo>
                      <a:pt x="247" y="187"/>
                    </a:lnTo>
                    <a:lnTo>
                      <a:pt x="240" y="182"/>
                    </a:lnTo>
                    <a:lnTo>
                      <a:pt x="223" y="175"/>
                    </a:lnTo>
                    <a:lnTo>
                      <a:pt x="204" y="170"/>
                    </a:lnTo>
                    <a:lnTo>
                      <a:pt x="183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30" y="166"/>
                    </a:lnTo>
                    <a:lnTo>
                      <a:pt x="118" y="165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04" y="161"/>
                    </a:lnTo>
                    <a:lnTo>
                      <a:pt x="100" y="158"/>
                    </a:lnTo>
                    <a:lnTo>
                      <a:pt x="97" y="155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48"/>
                    </a:lnTo>
                    <a:lnTo>
                      <a:pt x="96" y="144"/>
                    </a:lnTo>
                    <a:lnTo>
                      <a:pt x="97" y="141"/>
                    </a:lnTo>
                    <a:lnTo>
                      <a:pt x="97" y="141"/>
                    </a:lnTo>
                    <a:lnTo>
                      <a:pt x="97" y="141"/>
                    </a:lnTo>
                    <a:lnTo>
                      <a:pt x="100" y="137"/>
                    </a:lnTo>
                    <a:lnTo>
                      <a:pt x="105" y="133"/>
                    </a:lnTo>
                    <a:lnTo>
                      <a:pt x="112" y="129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33" y="121"/>
                    </a:lnTo>
                    <a:lnTo>
                      <a:pt x="145" y="118"/>
                    </a:lnTo>
                    <a:lnTo>
                      <a:pt x="165" y="116"/>
                    </a:lnTo>
                    <a:lnTo>
                      <a:pt x="181" y="116"/>
                    </a:lnTo>
                    <a:lnTo>
                      <a:pt x="192" y="116"/>
                    </a:lnTo>
                    <a:lnTo>
                      <a:pt x="206" y="117"/>
                    </a:lnTo>
                    <a:lnTo>
                      <a:pt x="198" y="37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74" y="35"/>
                    </a:lnTo>
                    <a:lnTo>
                      <a:pt x="158" y="35"/>
                    </a:lnTo>
                    <a:lnTo>
                      <a:pt x="140" y="38"/>
                    </a:lnTo>
                    <a:lnTo>
                      <a:pt x="118" y="43"/>
                    </a:lnTo>
                    <a:lnTo>
                      <a:pt x="103" y="0"/>
                    </a:lnTo>
                    <a:lnTo>
                      <a:pt x="37" y="25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38" y="84"/>
                    </a:lnTo>
                    <a:lnTo>
                      <a:pt x="25" y="97"/>
                    </a:lnTo>
                    <a:lnTo>
                      <a:pt x="14" y="113"/>
                    </a:lnTo>
                    <a:lnTo>
                      <a:pt x="6" y="128"/>
                    </a:lnTo>
                    <a:lnTo>
                      <a:pt x="1" y="145"/>
                    </a:lnTo>
                    <a:lnTo>
                      <a:pt x="0" y="162"/>
                    </a:lnTo>
                    <a:lnTo>
                      <a:pt x="1" y="178"/>
                    </a:lnTo>
                    <a:lnTo>
                      <a:pt x="4" y="187"/>
                    </a:lnTo>
                    <a:lnTo>
                      <a:pt x="6" y="195"/>
                    </a:lnTo>
                    <a:lnTo>
                      <a:pt x="6" y="195"/>
                    </a:lnTo>
                    <a:lnTo>
                      <a:pt x="6" y="195"/>
                    </a:lnTo>
                    <a:lnTo>
                      <a:pt x="10" y="204"/>
                    </a:lnTo>
                    <a:lnTo>
                      <a:pt x="14" y="214"/>
                    </a:lnTo>
                    <a:lnTo>
                      <a:pt x="19" y="221"/>
                    </a:lnTo>
                    <a:lnTo>
                      <a:pt x="26" y="228"/>
                    </a:lnTo>
                    <a:lnTo>
                      <a:pt x="33" y="235"/>
                    </a:lnTo>
                    <a:lnTo>
                      <a:pt x="39" y="240"/>
                    </a:lnTo>
                    <a:lnTo>
                      <a:pt x="47" y="244"/>
                    </a:lnTo>
                    <a:lnTo>
                      <a:pt x="56" y="248"/>
                    </a:lnTo>
                    <a:lnTo>
                      <a:pt x="56" y="248"/>
                    </a:lnTo>
                    <a:lnTo>
                      <a:pt x="56" y="248"/>
                    </a:lnTo>
                    <a:lnTo>
                      <a:pt x="74" y="253"/>
                    </a:lnTo>
                    <a:lnTo>
                      <a:pt x="93" y="257"/>
                    </a:lnTo>
                    <a:lnTo>
                      <a:pt x="113" y="258"/>
                    </a:lnTo>
                    <a:lnTo>
                      <a:pt x="134" y="258"/>
                    </a:lnTo>
                    <a:lnTo>
                      <a:pt x="134" y="258"/>
                    </a:lnTo>
                    <a:lnTo>
                      <a:pt x="134" y="258"/>
                    </a:lnTo>
                    <a:lnTo>
                      <a:pt x="159" y="260"/>
                    </a:lnTo>
                    <a:lnTo>
                      <a:pt x="170" y="261"/>
                    </a:lnTo>
                    <a:lnTo>
                      <a:pt x="177" y="262"/>
                    </a:lnTo>
                    <a:lnTo>
                      <a:pt x="177" y="262"/>
                    </a:lnTo>
                    <a:lnTo>
                      <a:pt x="177" y="262"/>
                    </a:lnTo>
                    <a:lnTo>
                      <a:pt x="183" y="265"/>
                    </a:lnTo>
                    <a:lnTo>
                      <a:pt x="186" y="268"/>
                    </a:lnTo>
                    <a:lnTo>
                      <a:pt x="190" y="272"/>
                    </a:lnTo>
                    <a:lnTo>
                      <a:pt x="191" y="276"/>
                    </a:lnTo>
                    <a:lnTo>
                      <a:pt x="191" y="276"/>
                    </a:lnTo>
                    <a:lnTo>
                      <a:pt x="191" y="276"/>
                    </a:lnTo>
                    <a:lnTo>
                      <a:pt x="192" y="280"/>
                    </a:lnTo>
                    <a:lnTo>
                      <a:pt x="192" y="284"/>
                    </a:lnTo>
                    <a:lnTo>
                      <a:pt x="191" y="287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3" y="297"/>
                    </a:lnTo>
                    <a:lnTo>
                      <a:pt x="178" y="301"/>
                    </a:lnTo>
                    <a:lnTo>
                      <a:pt x="171" y="305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51" y="313"/>
                    </a:lnTo>
                    <a:lnTo>
                      <a:pt x="140" y="315"/>
                    </a:lnTo>
                    <a:lnTo>
                      <a:pt x="118" y="318"/>
                    </a:lnTo>
                    <a:lnTo>
                      <a:pt x="97" y="318"/>
                    </a:lnTo>
                    <a:lnTo>
                      <a:pt x="79" y="317"/>
                    </a:lnTo>
                    <a:lnTo>
                      <a:pt x="66" y="314"/>
                    </a:lnTo>
                    <a:lnTo>
                      <a:pt x="75" y="397"/>
                    </a:lnTo>
                    <a:lnTo>
                      <a:pt x="81" y="398"/>
                    </a:lnTo>
                    <a:lnTo>
                      <a:pt x="81" y="398"/>
                    </a:lnTo>
                    <a:lnTo>
                      <a:pt x="81" y="398"/>
                    </a:lnTo>
                    <a:lnTo>
                      <a:pt x="100" y="400"/>
                    </a:lnTo>
                    <a:lnTo>
                      <a:pt x="121" y="400"/>
                    </a:lnTo>
                    <a:lnTo>
                      <a:pt x="144" y="397"/>
                    </a:lnTo>
                    <a:lnTo>
                      <a:pt x="167" y="392"/>
                    </a:lnTo>
                    <a:lnTo>
                      <a:pt x="184" y="438"/>
                    </a:lnTo>
                    <a:lnTo>
                      <a:pt x="194" y="434"/>
                    </a:lnTo>
                    <a:lnTo>
                      <a:pt x="190" y="425"/>
                    </a:lnTo>
                    <a:lnTo>
                      <a:pt x="200" y="421"/>
                    </a:lnTo>
                    <a:lnTo>
                      <a:pt x="190" y="425"/>
                    </a:lnTo>
                    <a:lnTo>
                      <a:pt x="194" y="434"/>
                    </a:lnTo>
                    <a:lnTo>
                      <a:pt x="194" y="4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67" name="pole tekstowe 66"/>
            <p:cNvSpPr txBox="1"/>
            <p:nvPr/>
          </p:nvSpPr>
          <p:spPr>
            <a:xfrm>
              <a:off x="7292142" y="4668504"/>
              <a:ext cx="1194497" cy="4916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l-PL" sz="1200" b="1" dirty="0" smtClean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1687 mld zł (2014)</a:t>
              </a:r>
            </a:p>
            <a:p>
              <a:pPr algn="ctr"/>
              <a:r>
                <a:rPr lang="pl-PL" sz="1200" b="1" dirty="0" smtClean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vs</a:t>
              </a:r>
            </a:p>
            <a:p>
              <a:pPr algn="ctr"/>
              <a:r>
                <a:rPr lang="pl-PL" sz="900" b="1" dirty="0" smtClean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1658 mld zł (2013)</a:t>
              </a:r>
              <a:endParaRPr lang="pl-PL" sz="900" b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" name="Grupa 3"/>
          <p:cNvGrpSpPr/>
          <p:nvPr/>
        </p:nvGrpSpPr>
        <p:grpSpPr>
          <a:xfrm>
            <a:off x="3835972" y="2837099"/>
            <a:ext cx="1767027" cy="1391595"/>
            <a:chOff x="7131745" y="2987923"/>
            <a:chExt cx="1506189" cy="1099724"/>
          </a:xfrm>
        </p:grpSpPr>
        <p:grpSp>
          <p:nvGrpSpPr>
            <p:cNvPr id="52" name="Grupa 51"/>
            <p:cNvGrpSpPr/>
            <p:nvPr/>
          </p:nvGrpSpPr>
          <p:grpSpPr>
            <a:xfrm rot="1145396">
              <a:off x="7131745" y="2987923"/>
              <a:ext cx="1506189" cy="1099724"/>
              <a:chOff x="4657726" y="4568825"/>
              <a:chExt cx="817562" cy="595313"/>
            </a:xfrm>
            <a:solidFill>
              <a:schemeClr val="accent3">
                <a:lumMod val="40000"/>
                <a:lumOff val="60000"/>
              </a:schemeClr>
            </a:solidFill>
          </p:grpSpPr>
          <p:sp>
            <p:nvSpPr>
              <p:cNvPr id="53" name="Freeform 112"/>
              <p:cNvSpPr>
                <a:spLocks noEditPoints="1"/>
              </p:cNvSpPr>
              <p:nvPr/>
            </p:nvSpPr>
            <p:spPr bwMode="auto">
              <a:xfrm>
                <a:off x="4657726" y="4568825"/>
                <a:ext cx="704850" cy="533400"/>
              </a:xfrm>
              <a:custGeom>
                <a:avLst/>
                <a:gdLst>
                  <a:gd name="T0" fmla="*/ 293 w 1776"/>
                  <a:gd name="T1" fmla="*/ 1343 h 1343"/>
                  <a:gd name="T2" fmla="*/ 1484 w 1776"/>
                  <a:gd name="T3" fmla="*/ 0 h 1343"/>
                  <a:gd name="T4" fmla="*/ 1154 w 1776"/>
                  <a:gd name="T5" fmla="*/ 574 h 1343"/>
                  <a:gd name="T6" fmla="*/ 1142 w 1776"/>
                  <a:gd name="T7" fmla="*/ 545 h 1343"/>
                  <a:gd name="T8" fmla="*/ 1110 w 1776"/>
                  <a:gd name="T9" fmla="*/ 493 h 1343"/>
                  <a:gd name="T10" fmla="*/ 1071 w 1776"/>
                  <a:gd name="T11" fmla="*/ 446 h 1343"/>
                  <a:gd name="T12" fmla="*/ 1026 w 1776"/>
                  <a:gd name="T13" fmla="*/ 411 h 1343"/>
                  <a:gd name="T14" fmla="*/ 976 w 1776"/>
                  <a:gd name="T15" fmla="*/ 384 h 1343"/>
                  <a:gd name="T16" fmla="*/ 922 w 1776"/>
                  <a:gd name="T17" fmla="*/ 368 h 1343"/>
                  <a:gd name="T18" fmla="*/ 866 w 1776"/>
                  <a:gd name="T19" fmla="*/ 363 h 1343"/>
                  <a:gd name="T20" fmla="*/ 809 w 1776"/>
                  <a:gd name="T21" fmla="*/ 371 h 1343"/>
                  <a:gd name="T22" fmla="*/ 782 w 1776"/>
                  <a:gd name="T23" fmla="*/ 379 h 1343"/>
                  <a:gd name="T24" fmla="*/ 768 w 1776"/>
                  <a:gd name="T25" fmla="*/ 384 h 1343"/>
                  <a:gd name="T26" fmla="*/ 730 w 1776"/>
                  <a:gd name="T27" fmla="*/ 404 h 1343"/>
                  <a:gd name="T28" fmla="*/ 686 w 1776"/>
                  <a:gd name="T29" fmla="*/ 440 h 1343"/>
                  <a:gd name="T30" fmla="*/ 652 w 1776"/>
                  <a:gd name="T31" fmla="*/ 483 h 1343"/>
                  <a:gd name="T32" fmla="*/ 626 w 1776"/>
                  <a:gd name="T33" fmla="*/ 533 h 1343"/>
                  <a:gd name="T34" fmla="*/ 609 w 1776"/>
                  <a:gd name="T35" fmla="*/ 588 h 1343"/>
                  <a:gd name="T36" fmla="*/ 602 w 1776"/>
                  <a:gd name="T37" fmla="*/ 647 h 1343"/>
                  <a:gd name="T38" fmla="*/ 606 w 1776"/>
                  <a:gd name="T39" fmla="*/ 706 h 1343"/>
                  <a:gd name="T40" fmla="*/ 623 w 1776"/>
                  <a:gd name="T41" fmla="*/ 767 h 1343"/>
                  <a:gd name="T42" fmla="*/ 635 w 1776"/>
                  <a:gd name="T43" fmla="*/ 798 h 1343"/>
                  <a:gd name="T44" fmla="*/ 667 w 1776"/>
                  <a:gd name="T45" fmla="*/ 850 h 1343"/>
                  <a:gd name="T46" fmla="*/ 705 w 1776"/>
                  <a:gd name="T47" fmla="*/ 895 h 1343"/>
                  <a:gd name="T48" fmla="*/ 751 w 1776"/>
                  <a:gd name="T49" fmla="*/ 931 h 1343"/>
                  <a:gd name="T50" fmla="*/ 801 w 1776"/>
                  <a:gd name="T51" fmla="*/ 957 h 1343"/>
                  <a:gd name="T52" fmla="*/ 856 w 1776"/>
                  <a:gd name="T53" fmla="*/ 973 h 1343"/>
                  <a:gd name="T54" fmla="*/ 911 w 1776"/>
                  <a:gd name="T55" fmla="*/ 979 h 1343"/>
                  <a:gd name="T56" fmla="*/ 966 w 1776"/>
                  <a:gd name="T57" fmla="*/ 972 h 1343"/>
                  <a:gd name="T58" fmla="*/ 994 w 1776"/>
                  <a:gd name="T59" fmla="*/ 963 h 1343"/>
                  <a:gd name="T60" fmla="*/ 1007 w 1776"/>
                  <a:gd name="T61" fmla="*/ 957 h 1343"/>
                  <a:gd name="T62" fmla="*/ 1046 w 1776"/>
                  <a:gd name="T63" fmla="*/ 938 h 1343"/>
                  <a:gd name="T64" fmla="*/ 1089 w 1776"/>
                  <a:gd name="T65" fmla="*/ 902 h 1343"/>
                  <a:gd name="T66" fmla="*/ 1125 w 1776"/>
                  <a:gd name="T67" fmla="*/ 860 h 1343"/>
                  <a:gd name="T68" fmla="*/ 1151 w 1776"/>
                  <a:gd name="T69" fmla="*/ 809 h 1343"/>
                  <a:gd name="T70" fmla="*/ 1169 w 1776"/>
                  <a:gd name="T71" fmla="*/ 754 h 1343"/>
                  <a:gd name="T72" fmla="*/ 1175 w 1776"/>
                  <a:gd name="T73" fmla="*/ 696 h 1343"/>
                  <a:gd name="T74" fmla="*/ 1170 w 1776"/>
                  <a:gd name="T75" fmla="*/ 635 h 1343"/>
                  <a:gd name="T76" fmla="*/ 1154 w 1776"/>
                  <a:gd name="T77" fmla="*/ 574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76" h="1343">
                    <a:moveTo>
                      <a:pt x="1776" y="803"/>
                    </a:moveTo>
                    <a:lnTo>
                      <a:pt x="293" y="1343"/>
                    </a:lnTo>
                    <a:lnTo>
                      <a:pt x="0" y="540"/>
                    </a:lnTo>
                    <a:lnTo>
                      <a:pt x="1484" y="0"/>
                    </a:lnTo>
                    <a:lnTo>
                      <a:pt x="1776" y="803"/>
                    </a:lnTo>
                    <a:close/>
                    <a:moveTo>
                      <a:pt x="1154" y="574"/>
                    </a:moveTo>
                    <a:lnTo>
                      <a:pt x="1154" y="574"/>
                    </a:lnTo>
                    <a:lnTo>
                      <a:pt x="1142" y="545"/>
                    </a:lnTo>
                    <a:lnTo>
                      <a:pt x="1128" y="518"/>
                    </a:lnTo>
                    <a:lnTo>
                      <a:pt x="1110" y="493"/>
                    </a:lnTo>
                    <a:lnTo>
                      <a:pt x="1092" y="469"/>
                    </a:lnTo>
                    <a:lnTo>
                      <a:pt x="1071" y="446"/>
                    </a:lnTo>
                    <a:lnTo>
                      <a:pt x="1050" y="428"/>
                    </a:lnTo>
                    <a:lnTo>
                      <a:pt x="1026" y="411"/>
                    </a:lnTo>
                    <a:lnTo>
                      <a:pt x="1001" y="396"/>
                    </a:lnTo>
                    <a:lnTo>
                      <a:pt x="976" y="384"/>
                    </a:lnTo>
                    <a:lnTo>
                      <a:pt x="949" y="375"/>
                    </a:lnTo>
                    <a:lnTo>
                      <a:pt x="922" y="368"/>
                    </a:lnTo>
                    <a:lnTo>
                      <a:pt x="894" y="364"/>
                    </a:lnTo>
                    <a:lnTo>
                      <a:pt x="866" y="363"/>
                    </a:lnTo>
                    <a:lnTo>
                      <a:pt x="838" y="366"/>
                    </a:lnTo>
                    <a:lnTo>
                      <a:pt x="809" y="371"/>
                    </a:lnTo>
                    <a:lnTo>
                      <a:pt x="796" y="375"/>
                    </a:lnTo>
                    <a:lnTo>
                      <a:pt x="782" y="379"/>
                    </a:lnTo>
                    <a:lnTo>
                      <a:pt x="782" y="379"/>
                    </a:lnTo>
                    <a:lnTo>
                      <a:pt x="768" y="384"/>
                    </a:lnTo>
                    <a:lnTo>
                      <a:pt x="755" y="391"/>
                    </a:lnTo>
                    <a:lnTo>
                      <a:pt x="730" y="404"/>
                    </a:lnTo>
                    <a:lnTo>
                      <a:pt x="708" y="421"/>
                    </a:lnTo>
                    <a:lnTo>
                      <a:pt x="686" y="440"/>
                    </a:lnTo>
                    <a:lnTo>
                      <a:pt x="668" y="461"/>
                    </a:lnTo>
                    <a:lnTo>
                      <a:pt x="652" y="483"/>
                    </a:lnTo>
                    <a:lnTo>
                      <a:pt x="638" y="507"/>
                    </a:lnTo>
                    <a:lnTo>
                      <a:pt x="626" y="533"/>
                    </a:lnTo>
                    <a:lnTo>
                      <a:pt x="615" y="560"/>
                    </a:lnTo>
                    <a:lnTo>
                      <a:pt x="609" y="588"/>
                    </a:lnTo>
                    <a:lnTo>
                      <a:pt x="605" y="617"/>
                    </a:lnTo>
                    <a:lnTo>
                      <a:pt x="602" y="647"/>
                    </a:lnTo>
                    <a:lnTo>
                      <a:pt x="603" y="676"/>
                    </a:lnTo>
                    <a:lnTo>
                      <a:pt x="606" y="706"/>
                    </a:lnTo>
                    <a:lnTo>
                      <a:pt x="612" y="737"/>
                    </a:lnTo>
                    <a:lnTo>
                      <a:pt x="623" y="767"/>
                    </a:lnTo>
                    <a:lnTo>
                      <a:pt x="623" y="767"/>
                    </a:lnTo>
                    <a:lnTo>
                      <a:pt x="635" y="798"/>
                    </a:lnTo>
                    <a:lnTo>
                      <a:pt x="649" y="824"/>
                    </a:lnTo>
                    <a:lnTo>
                      <a:pt x="667" y="850"/>
                    </a:lnTo>
                    <a:lnTo>
                      <a:pt x="685" y="874"/>
                    </a:lnTo>
                    <a:lnTo>
                      <a:pt x="705" y="895"/>
                    </a:lnTo>
                    <a:lnTo>
                      <a:pt x="727" y="914"/>
                    </a:lnTo>
                    <a:lnTo>
                      <a:pt x="751" y="931"/>
                    </a:lnTo>
                    <a:lnTo>
                      <a:pt x="775" y="946"/>
                    </a:lnTo>
                    <a:lnTo>
                      <a:pt x="801" y="957"/>
                    </a:lnTo>
                    <a:lnTo>
                      <a:pt x="828" y="967"/>
                    </a:lnTo>
                    <a:lnTo>
                      <a:pt x="856" y="973"/>
                    </a:lnTo>
                    <a:lnTo>
                      <a:pt x="883" y="977"/>
                    </a:lnTo>
                    <a:lnTo>
                      <a:pt x="911" y="979"/>
                    </a:lnTo>
                    <a:lnTo>
                      <a:pt x="939" y="976"/>
                    </a:lnTo>
                    <a:lnTo>
                      <a:pt x="966" y="972"/>
                    </a:lnTo>
                    <a:lnTo>
                      <a:pt x="981" y="968"/>
                    </a:lnTo>
                    <a:lnTo>
                      <a:pt x="994" y="963"/>
                    </a:lnTo>
                    <a:lnTo>
                      <a:pt x="994" y="963"/>
                    </a:lnTo>
                    <a:lnTo>
                      <a:pt x="1007" y="957"/>
                    </a:lnTo>
                    <a:lnTo>
                      <a:pt x="1021" y="952"/>
                    </a:lnTo>
                    <a:lnTo>
                      <a:pt x="1046" y="938"/>
                    </a:lnTo>
                    <a:lnTo>
                      <a:pt x="1068" y="920"/>
                    </a:lnTo>
                    <a:lnTo>
                      <a:pt x="1089" y="902"/>
                    </a:lnTo>
                    <a:lnTo>
                      <a:pt x="1108" y="882"/>
                    </a:lnTo>
                    <a:lnTo>
                      <a:pt x="1125" y="860"/>
                    </a:lnTo>
                    <a:lnTo>
                      <a:pt x="1139" y="835"/>
                    </a:lnTo>
                    <a:lnTo>
                      <a:pt x="1151" y="809"/>
                    </a:lnTo>
                    <a:lnTo>
                      <a:pt x="1161" y="782"/>
                    </a:lnTo>
                    <a:lnTo>
                      <a:pt x="1169" y="754"/>
                    </a:lnTo>
                    <a:lnTo>
                      <a:pt x="1172" y="725"/>
                    </a:lnTo>
                    <a:lnTo>
                      <a:pt x="1175" y="696"/>
                    </a:lnTo>
                    <a:lnTo>
                      <a:pt x="1174" y="666"/>
                    </a:lnTo>
                    <a:lnTo>
                      <a:pt x="1170" y="635"/>
                    </a:lnTo>
                    <a:lnTo>
                      <a:pt x="1163" y="605"/>
                    </a:lnTo>
                    <a:lnTo>
                      <a:pt x="1154" y="574"/>
                    </a:lnTo>
                    <a:lnTo>
                      <a:pt x="1154" y="5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4" name="Freeform 113"/>
              <p:cNvSpPr>
                <a:spLocks/>
              </p:cNvSpPr>
              <p:nvPr/>
            </p:nvSpPr>
            <p:spPr bwMode="auto">
              <a:xfrm>
                <a:off x="4875213" y="4630738"/>
                <a:ext cx="600075" cy="533400"/>
              </a:xfrm>
              <a:custGeom>
                <a:avLst/>
                <a:gdLst>
                  <a:gd name="T0" fmla="*/ 1513 w 1513"/>
                  <a:gd name="T1" fmla="*/ 803 h 1343"/>
                  <a:gd name="T2" fmla="*/ 28 w 1513"/>
                  <a:gd name="T3" fmla="*/ 1343 h 1343"/>
                  <a:gd name="T4" fmla="*/ 0 w 1513"/>
                  <a:gd name="T5" fmla="*/ 1267 h 1343"/>
                  <a:gd name="T6" fmla="*/ 1423 w 1513"/>
                  <a:gd name="T7" fmla="*/ 749 h 1343"/>
                  <a:gd name="T8" fmla="*/ 1408 w 1513"/>
                  <a:gd name="T9" fmla="*/ 711 h 1343"/>
                  <a:gd name="T10" fmla="*/ 1159 w 1513"/>
                  <a:gd name="T11" fmla="*/ 23 h 1343"/>
                  <a:gd name="T12" fmla="*/ 1221 w 1513"/>
                  <a:gd name="T13" fmla="*/ 0 h 1343"/>
                  <a:gd name="T14" fmla="*/ 1513 w 1513"/>
                  <a:gd name="T15" fmla="*/ 803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3" h="1343">
                    <a:moveTo>
                      <a:pt x="1513" y="803"/>
                    </a:moveTo>
                    <a:lnTo>
                      <a:pt x="28" y="1343"/>
                    </a:lnTo>
                    <a:lnTo>
                      <a:pt x="0" y="1267"/>
                    </a:lnTo>
                    <a:lnTo>
                      <a:pt x="1423" y="749"/>
                    </a:lnTo>
                    <a:lnTo>
                      <a:pt x="1408" y="711"/>
                    </a:lnTo>
                    <a:lnTo>
                      <a:pt x="1159" y="23"/>
                    </a:lnTo>
                    <a:lnTo>
                      <a:pt x="1221" y="0"/>
                    </a:lnTo>
                    <a:lnTo>
                      <a:pt x="1513" y="8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5" name="Freeform 114"/>
              <p:cNvSpPr>
                <a:spLocks/>
              </p:cNvSpPr>
              <p:nvPr/>
            </p:nvSpPr>
            <p:spPr bwMode="auto">
              <a:xfrm>
                <a:off x="4819651" y="4600575"/>
                <a:ext cx="598488" cy="531813"/>
              </a:xfrm>
              <a:custGeom>
                <a:avLst/>
                <a:gdLst>
                  <a:gd name="T0" fmla="*/ 1219 w 1511"/>
                  <a:gd name="T1" fmla="*/ 0 h 1342"/>
                  <a:gd name="T2" fmla="*/ 1157 w 1511"/>
                  <a:gd name="T3" fmla="*/ 23 h 1342"/>
                  <a:gd name="T4" fmla="*/ 1408 w 1511"/>
                  <a:gd name="T5" fmla="*/ 709 h 1342"/>
                  <a:gd name="T6" fmla="*/ 1421 w 1511"/>
                  <a:gd name="T7" fmla="*/ 748 h 1342"/>
                  <a:gd name="T8" fmla="*/ 0 w 1511"/>
                  <a:gd name="T9" fmla="*/ 1265 h 1342"/>
                  <a:gd name="T10" fmla="*/ 27 w 1511"/>
                  <a:gd name="T11" fmla="*/ 1342 h 1342"/>
                  <a:gd name="T12" fmla="*/ 1511 w 1511"/>
                  <a:gd name="T13" fmla="*/ 802 h 1342"/>
                  <a:gd name="T14" fmla="*/ 1219 w 1511"/>
                  <a:gd name="T15" fmla="*/ 0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1" h="1342">
                    <a:moveTo>
                      <a:pt x="1219" y="0"/>
                    </a:moveTo>
                    <a:lnTo>
                      <a:pt x="1157" y="23"/>
                    </a:lnTo>
                    <a:lnTo>
                      <a:pt x="1408" y="709"/>
                    </a:lnTo>
                    <a:lnTo>
                      <a:pt x="1421" y="748"/>
                    </a:lnTo>
                    <a:lnTo>
                      <a:pt x="0" y="1265"/>
                    </a:lnTo>
                    <a:lnTo>
                      <a:pt x="27" y="1342"/>
                    </a:lnTo>
                    <a:lnTo>
                      <a:pt x="1511" y="802"/>
                    </a:lnTo>
                    <a:lnTo>
                      <a:pt x="1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56" name="Freeform 115"/>
              <p:cNvSpPr>
                <a:spLocks/>
              </p:cNvSpPr>
              <p:nvPr/>
            </p:nvSpPr>
            <p:spPr bwMode="auto">
              <a:xfrm>
                <a:off x="4953001" y="4748213"/>
                <a:ext cx="114300" cy="174625"/>
              </a:xfrm>
              <a:custGeom>
                <a:avLst/>
                <a:gdLst>
                  <a:gd name="T0" fmla="*/ 232 w 289"/>
                  <a:gd name="T1" fmla="*/ 363 h 438"/>
                  <a:gd name="T2" fmla="*/ 241 w 289"/>
                  <a:gd name="T3" fmla="*/ 356 h 438"/>
                  <a:gd name="T4" fmla="*/ 274 w 289"/>
                  <a:gd name="T5" fmla="*/ 321 h 438"/>
                  <a:gd name="T6" fmla="*/ 289 w 289"/>
                  <a:gd name="T7" fmla="*/ 269 h 438"/>
                  <a:gd name="T8" fmla="*/ 285 w 289"/>
                  <a:gd name="T9" fmla="*/ 243 h 438"/>
                  <a:gd name="T10" fmla="*/ 282 w 289"/>
                  <a:gd name="T11" fmla="*/ 235 h 438"/>
                  <a:gd name="T12" fmla="*/ 265 w 289"/>
                  <a:gd name="T13" fmla="*/ 203 h 438"/>
                  <a:gd name="T14" fmla="*/ 247 w 289"/>
                  <a:gd name="T15" fmla="*/ 187 h 438"/>
                  <a:gd name="T16" fmla="*/ 204 w 289"/>
                  <a:gd name="T17" fmla="*/ 170 h 438"/>
                  <a:gd name="T18" fmla="*/ 159 w 289"/>
                  <a:gd name="T19" fmla="*/ 167 h 438"/>
                  <a:gd name="T20" fmla="*/ 118 w 289"/>
                  <a:gd name="T21" fmla="*/ 165 h 438"/>
                  <a:gd name="T22" fmla="*/ 111 w 289"/>
                  <a:gd name="T23" fmla="*/ 162 h 438"/>
                  <a:gd name="T24" fmla="*/ 97 w 289"/>
                  <a:gd name="T25" fmla="*/ 155 h 438"/>
                  <a:gd name="T26" fmla="*/ 96 w 289"/>
                  <a:gd name="T27" fmla="*/ 153 h 438"/>
                  <a:gd name="T28" fmla="*/ 97 w 289"/>
                  <a:gd name="T29" fmla="*/ 141 h 438"/>
                  <a:gd name="T30" fmla="*/ 100 w 289"/>
                  <a:gd name="T31" fmla="*/ 137 h 438"/>
                  <a:gd name="T32" fmla="*/ 121 w 289"/>
                  <a:gd name="T33" fmla="*/ 125 h 438"/>
                  <a:gd name="T34" fmla="*/ 133 w 289"/>
                  <a:gd name="T35" fmla="*/ 121 h 438"/>
                  <a:gd name="T36" fmla="*/ 181 w 289"/>
                  <a:gd name="T37" fmla="*/ 116 h 438"/>
                  <a:gd name="T38" fmla="*/ 198 w 289"/>
                  <a:gd name="T39" fmla="*/ 37 h 438"/>
                  <a:gd name="T40" fmla="*/ 188 w 289"/>
                  <a:gd name="T41" fmla="*/ 35 h 438"/>
                  <a:gd name="T42" fmla="*/ 140 w 289"/>
                  <a:gd name="T43" fmla="*/ 38 h 438"/>
                  <a:gd name="T44" fmla="*/ 37 w 289"/>
                  <a:gd name="T45" fmla="*/ 25 h 438"/>
                  <a:gd name="T46" fmla="*/ 54 w 289"/>
                  <a:gd name="T47" fmla="*/ 72 h 438"/>
                  <a:gd name="T48" fmla="*/ 14 w 289"/>
                  <a:gd name="T49" fmla="*/ 113 h 438"/>
                  <a:gd name="T50" fmla="*/ 0 w 289"/>
                  <a:gd name="T51" fmla="*/ 162 h 438"/>
                  <a:gd name="T52" fmla="*/ 6 w 289"/>
                  <a:gd name="T53" fmla="*/ 195 h 438"/>
                  <a:gd name="T54" fmla="*/ 10 w 289"/>
                  <a:gd name="T55" fmla="*/ 204 h 438"/>
                  <a:gd name="T56" fmla="*/ 26 w 289"/>
                  <a:gd name="T57" fmla="*/ 228 h 438"/>
                  <a:gd name="T58" fmla="*/ 47 w 289"/>
                  <a:gd name="T59" fmla="*/ 244 h 438"/>
                  <a:gd name="T60" fmla="*/ 56 w 289"/>
                  <a:gd name="T61" fmla="*/ 248 h 438"/>
                  <a:gd name="T62" fmla="*/ 113 w 289"/>
                  <a:gd name="T63" fmla="*/ 258 h 438"/>
                  <a:gd name="T64" fmla="*/ 134 w 289"/>
                  <a:gd name="T65" fmla="*/ 258 h 438"/>
                  <a:gd name="T66" fmla="*/ 177 w 289"/>
                  <a:gd name="T67" fmla="*/ 262 h 438"/>
                  <a:gd name="T68" fmla="*/ 183 w 289"/>
                  <a:gd name="T69" fmla="*/ 265 h 438"/>
                  <a:gd name="T70" fmla="*/ 191 w 289"/>
                  <a:gd name="T71" fmla="*/ 276 h 438"/>
                  <a:gd name="T72" fmla="*/ 192 w 289"/>
                  <a:gd name="T73" fmla="*/ 280 h 438"/>
                  <a:gd name="T74" fmla="*/ 188 w 289"/>
                  <a:gd name="T75" fmla="*/ 293 h 438"/>
                  <a:gd name="T76" fmla="*/ 183 w 289"/>
                  <a:gd name="T77" fmla="*/ 297 h 438"/>
                  <a:gd name="T78" fmla="*/ 162 w 289"/>
                  <a:gd name="T79" fmla="*/ 309 h 438"/>
                  <a:gd name="T80" fmla="*/ 151 w 289"/>
                  <a:gd name="T81" fmla="*/ 313 h 438"/>
                  <a:gd name="T82" fmla="*/ 97 w 289"/>
                  <a:gd name="T83" fmla="*/ 318 h 438"/>
                  <a:gd name="T84" fmla="*/ 75 w 289"/>
                  <a:gd name="T85" fmla="*/ 397 h 438"/>
                  <a:gd name="T86" fmla="*/ 81 w 289"/>
                  <a:gd name="T87" fmla="*/ 398 h 438"/>
                  <a:gd name="T88" fmla="*/ 144 w 289"/>
                  <a:gd name="T89" fmla="*/ 397 h 438"/>
                  <a:gd name="T90" fmla="*/ 194 w 289"/>
                  <a:gd name="T91" fmla="*/ 434 h 438"/>
                  <a:gd name="T92" fmla="*/ 190 w 289"/>
                  <a:gd name="T93" fmla="*/ 425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9" h="438">
                    <a:moveTo>
                      <a:pt x="194" y="434"/>
                    </a:moveTo>
                    <a:lnTo>
                      <a:pt x="251" y="414"/>
                    </a:lnTo>
                    <a:lnTo>
                      <a:pt x="232" y="363"/>
                    </a:lnTo>
                    <a:lnTo>
                      <a:pt x="232" y="363"/>
                    </a:lnTo>
                    <a:lnTo>
                      <a:pt x="232" y="363"/>
                    </a:lnTo>
                    <a:lnTo>
                      <a:pt x="241" y="356"/>
                    </a:lnTo>
                    <a:lnTo>
                      <a:pt x="249" y="350"/>
                    </a:lnTo>
                    <a:lnTo>
                      <a:pt x="264" y="336"/>
                    </a:lnTo>
                    <a:lnTo>
                      <a:pt x="274" y="321"/>
                    </a:lnTo>
                    <a:lnTo>
                      <a:pt x="282" y="303"/>
                    </a:lnTo>
                    <a:lnTo>
                      <a:pt x="287" y="286"/>
                    </a:lnTo>
                    <a:lnTo>
                      <a:pt x="289" y="269"/>
                    </a:lnTo>
                    <a:lnTo>
                      <a:pt x="289" y="261"/>
                    </a:lnTo>
                    <a:lnTo>
                      <a:pt x="287" y="252"/>
                    </a:lnTo>
                    <a:lnTo>
                      <a:pt x="285" y="243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76" y="218"/>
                    </a:lnTo>
                    <a:lnTo>
                      <a:pt x="270" y="211"/>
                    </a:lnTo>
                    <a:lnTo>
                      <a:pt x="265" y="203"/>
                    </a:lnTo>
                    <a:lnTo>
                      <a:pt x="260" y="198"/>
                    </a:lnTo>
                    <a:lnTo>
                      <a:pt x="253" y="191"/>
                    </a:lnTo>
                    <a:lnTo>
                      <a:pt x="247" y="187"/>
                    </a:lnTo>
                    <a:lnTo>
                      <a:pt x="240" y="182"/>
                    </a:lnTo>
                    <a:lnTo>
                      <a:pt x="223" y="175"/>
                    </a:lnTo>
                    <a:lnTo>
                      <a:pt x="204" y="170"/>
                    </a:lnTo>
                    <a:lnTo>
                      <a:pt x="183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30" y="166"/>
                    </a:lnTo>
                    <a:lnTo>
                      <a:pt x="118" y="165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04" y="161"/>
                    </a:lnTo>
                    <a:lnTo>
                      <a:pt x="100" y="158"/>
                    </a:lnTo>
                    <a:lnTo>
                      <a:pt x="97" y="155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48"/>
                    </a:lnTo>
                    <a:lnTo>
                      <a:pt x="96" y="144"/>
                    </a:lnTo>
                    <a:lnTo>
                      <a:pt x="97" y="141"/>
                    </a:lnTo>
                    <a:lnTo>
                      <a:pt x="97" y="141"/>
                    </a:lnTo>
                    <a:lnTo>
                      <a:pt x="97" y="141"/>
                    </a:lnTo>
                    <a:lnTo>
                      <a:pt x="100" y="137"/>
                    </a:lnTo>
                    <a:lnTo>
                      <a:pt x="105" y="133"/>
                    </a:lnTo>
                    <a:lnTo>
                      <a:pt x="112" y="129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33" y="121"/>
                    </a:lnTo>
                    <a:lnTo>
                      <a:pt x="145" y="118"/>
                    </a:lnTo>
                    <a:lnTo>
                      <a:pt x="165" y="116"/>
                    </a:lnTo>
                    <a:lnTo>
                      <a:pt x="181" y="116"/>
                    </a:lnTo>
                    <a:lnTo>
                      <a:pt x="192" y="116"/>
                    </a:lnTo>
                    <a:lnTo>
                      <a:pt x="206" y="117"/>
                    </a:lnTo>
                    <a:lnTo>
                      <a:pt x="198" y="37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74" y="35"/>
                    </a:lnTo>
                    <a:lnTo>
                      <a:pt x="158" y="35"/>
                    </a:lnTo>
                    <a:lnTo>
                      <a:pt x="140" y="38"/>
                    </a:lnTo>
                    <a:lnTo>
                      <a:pt x="118" y="43"/>
                    </a:lnTo>
                    <a:lnTo>
                      <a:pt x="103" y="0"/>
                    </a:lnTo>
                    <a:lnTo>
                      <a:pt x="37" y="25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38" y="84"/>
                    </a:lnTo>
                    <a:lnTo>
                      <a:pt x="25" y="97"/>
                    </a:lnTo>
                    <a:lnTo>
                      <a:pt x="14" y="113"/>
                    </a:lnTo>
                    <a:lnTo>
                      <a:pt x="6" y="128"/>
                    </a:lnTo>
                    <a:lnTo>
                      <a:pt x="1" y="145"/>
                    </a:lnTo>
                    <a:lnTo>
                      <a:pt x="0" y="162"/>
                    </a:lnTo>
                    <a:lnTo>
                      <a:pt x="1" y="178"/>
                    </a:lnTo>
                    <a:lnTo>
                      <a:pt x="4" y="187"/>
                    </a:lnTo>
                    <a:lnTo>
                      <a:pt x="6" y="195"/>
                    </a:lnTo>
                    <a:lnTo>
                      <a:pt x="6" y="195"/>
                    </a:lnTo>
                    <a:lnTo>
                      <a:pt x="6" y="195"/>
                    </a:lnTo>
                    <a:lnTo>
                      <a:pt x="10" y="204"/>
                    </a:lnTo>
                    <a:lnTo>
                      <a:pt x="14" y="214"/>
                    </a:lnTo>
                    <a:lnTo>
                      <a:pt x="19" y="221"/>
                    </a:lnTo>
                    <a:lnTo>
                      <a:pt x="26" y="228"/>
                    </a:lnTo>
                    <a:lnTo>
                      <a:pt x="33" y="235"/>
                    </a:lnTo>
                    <a:lnTo>
                      <a:pt x="39" y="240"/>
                    </a:lnTo>
                    <a:lnTo>
                      <a:pt x="47" y="244"/>
                    </a:lnTo>
                    <a:lnTo>
                      <a:pt x="56" y="248"/>
                    </a:lnTo>
                    <a:lnTo>
                      <a:pt x="56" y="248"/>
                    </a:lnTo>
                    <a:lnTo>
                      <a:pt x="56" y="248"/>
                    </a:lnTo>
                    <a:lnTo>
                      <a:pt x="74" y="253"/>
                    </a:lnTo>
                    <a:lnTo>
                      <a:pt x="93" y="257"/>
                    </a:lnTo>
                    <a:lnTo>
                      <a:pt x="113" y="258"/>
                    </a:lnTo>
                    <a:lnTo>
                      <a:pt x="134" y="258"/>
                    </a:lnTo>
                    <a:lnTo>
                      <a:pt x="134" y="258"/>
                    </a:lnTo>
                    <a:lnTo>
                      <a:pt x="134" y="258"/>
                    </a:lnTo>
                    <a:lnTo>
                      <a:pt x="159" y="260"/>
                    </a:lnTo>
                    <a:lnTo>
                      <a:pt x="170" y="261"/>
                    </a:lnTo>
                    <a:lnTo>
                      <a:pt x="177" y="262"/>
                    </a:lnTo>
                    <a:lnTo>
                      <a:pt x="177" y="262"/>
                    </a:lnTo>
                    <a:lnTo>
                      <a:pt x="177" y="262"/>
                    </a:lnTo>
                    <a:lnTo>
                      <a:pt x="183" y="265"/>
                    </a:lnTo>
                    <a:lnTo>
                      <a:pt x="186" y="268"/>
                    </a:lnTo>
                    <a:lnTo>
                      <a:pt x="190" y="272"/>
                    </a:lnTo>
                    <a:lnTo>
                      <a:pt x="191" y="276"/>
                    </a:lnTo>
                    <a:lnTo>
                      <a:pt x="191" y="276"/>
                    </a:lnTo>
                    <a:lnTo>
                      <a:pt x="191" y="276"/>
                    </a:lnTo>
                    <a:lnTo>
                      <a:pt x="192" y="280"/>
                    </a:lnTo>
                    <a:lnTo>
                      <a:pt x="192" y="284"/>
                    </a:lnTo>
                    <a:lnTo>
                      <a:pt x="191" y="287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3" y="297"/>
                    </a:lnTo>
                    <a:lnTo>
                      <a:pt x="178" y="301"/>
                    </a:lnTo>
                    <a:lnTo>
                      <a:pt x="171" y="305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51" y="313"/>
                    </a:lnTo>
                    <a:lnTo>
                      <a:pt x="140" y="315"/>
                    </a:lnTo>
                    <a:lnTo>
                      <a:pt x="118" y="318"/>
                    </a:lnTo>
                    <a:lnTo>
                      <a:pt x="97" y="318"/>
                    </a:lnTo>
                    <a:lnTo>
                      <a:pt x="79" y="317"/>
                    </a:lnTo>
                    <a:lnTo>
                      <a:pt x="66" y="314"/>
                    </a:lnTo>
                    <a:lnTo>
                      <a:pt x="75" y="397"/>
                    </a:lnTo>
                    <a:lnTo>
                      <a:pt x="81" y="398"/>
                    </a:lnTo>
                    <a:lnTo>
                      <a:pt x="81" y="398"/>
                    </a:lnTo>
                    <a:lnTo>
                      <a:pt x="81" y="398"/>
                    </a:lnTo>
                    <a:lnTo>
                      <a:pt x="100" y="400"/>
                    </a:lnTo>
                    <a:lnTo>
                      <a:pt x="121" y="400"/>
                    </a:lnTo>
                    <a:lnTo>
                      <a:pt x="144" y="397"/>
                    </a:lnTo>
                    <a:lnTo>
                      <a:pt x="167" y="392"/>
                    </a:lnTo>
                    <a:lnTo>
                      <a:pt x="184" y="438"/>
                    </a:lnTo>
                    <a:lnTo>
                      <a:pt x="194" y="434"/>
                    </a:lnTo>
                    <a:lnTo>
                      <a:pt x="190" y="425"/>
                    </a:lnTo>
                    <a:lnTo>
                      <a:pt x="200" y="421"/>
                    </a:lnTo>
                    <a:lnTo>
                      <a:pt x="190" y="425"/>
                    </a:lnTo>
                    <a:lnTo>
                      <a:pt x="194" y="434"/>
                    </a:lnTo>
                    <a:lnTo>
                      <a:pt x="194" y="4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68" name="pole tekstowe 67"/>
            <p:cNvSpPr txBox="1"/>
            <p:nvPr/>
          </p:nvSpPr>
          <p:spPr>
            <a:xfrm>
              <a:off x="7248329" y="3192548"/>
              <a:ext cx="1198586" cy="4742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l-PL" sz="1200" b="1" dirty="0" smtClean="0">
                  <a:solidFill>
                    <a:srgbClr val="0F0F0F"/>
                  </a:solidFill>
                  <a:latin typeface="Arial" pitchFamily="34" charset="0"/>
                  <a:cs typeface="Arial" pitchFamily="34" charset="0"/>
                </a:rPr>
                <a:t>756 mld zł (2014)</a:t>
              </a:r>
            </a:p>
            <a:p>
              <a:pPr algn="ctr"/>
              <a:r>
                <a:rPr lang="pl-PL" sz="1200" b="1" dirty="0" smtClean="0">
                  <a:solidFill>
                    <a:srgbClr val="0F0F0F"/>
                  </a:solidFill>
                  <a:latin typeface="Arial" pitchFamily="34" charset="0"/>
                  <a:cs typeface="Arial" pitchFamily="34" charset="0"/>
                </a:rPr>
                <a:t>vs</a:t>
              </a:r>
            </a:p>
            <a:p>
              <a:pPr algn="ctr"/>
              <a:r>
                <a:rPr lang="pl-PL" sz="900" b="1" dirty="0" smtClean="0">
                  <a:solidFill>
                    <a:srgbClr val="0F0F0F"/>
                  </a:solidFill>
                  <a:latin typeface="Arial" pitchFamily="34" charset="0"/>
                  <a:cs typeface="Arial" pitchFamily="34" charset="0"/>
                </a:rPr>
                <a:t>734 mld zł (2013)</a:t>
              </a:r>
              <a:endParaRPr lang="pl-PL" sz="900" b="1" dirty="0">
                <a:solidFill>
                  <a:srgbClr val="0F0F0F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" name="Grupa 2"/>
          <p:cNvGrpSpPr/>
          <p:nvPr/>
        </p:nvGrpSpPr>
        <p:grpSpPr>
          <a:xfrm>
            <a:off x="3818320" y="1244124"/>
            <a:ext cx="1635585" cy="1207254"/>
            <a:chOff x="7189781" y="1679129"/>
            <a:chExt cx="1333017" cy="970646"/>
          </a:xfrm>
        </p:grpSpPr>
        <p:grpSp>
          <p:nvGrpSpPr>
            <p:cNvPr id="75" name="Grupa 74"/>
            <p:cNvGrpSpPr/>
            <p:nvPr/>
          </p:nvGrpSpPr>
          <p:grpSpPr>
            <a:xfrm rot="1145396">
              <a:off x="7189781" y="1679129"/>
              <a:ext cx="1333017" cy="970646"/>
              <a:chOff x="4657726" y="4568825"/>
              <a:chExt cx="817562" cy="595313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76" name="Freeform 112"/>
              <p:cNvSpPr>
                <a:spLocks noEditPoints="1"/>
              </p:cNvSpPr>
              <p:nvPr/>
            </p:nvSpPr>
            <p:spPr bwMode="auto">
              <a:xfrm>
                <a:off x="4657726" y="4568825"/>
                <a:ext cx="704850" cy="533400"/>
              </a:xfrm>
              <a:custGeom>
                <a:avLst/>
                <a:gdLst>
                  <a:gd name="T0" fmla="*/ 293 w 1776"/>
                  <a:gd name="T1" fmla="*/ 1343 h 1343"/>
                  <a:gd name="T2" fmla="*/ 1484 w 1776"/>
                  <a:gd name="T3" fmla="*/ 0 h 1343"/>
                  <a:gd name="T4" fmla="*/ 1154 w 1776"/>
                  <a:gd name="T5" fmla="*/ 574 h 1343"/>
                  <a:gd name="T6" fmla="*/ 1142 w 1776"/>
                  <a:gd name="T7" fmla="*/ 545 h 1343"/>
                  <a:gd name="T8" fmla="*/ 1110 w 1776"/>
                  <a:gd name="T9" fmla="*/ 493 h 1343"/>
                  <a:gd name="T10" fmla="*/ 1071 w 1776"/>
                  <a:gd name="T11" fmla="*/ 446 h 1343"/>
                  <a:gd name="T12" fmla="*/ 1026 w 1776"/>
                  <a:gd name="T13" fmla="*/ 411 h 1343"/>
                  <a:gd name="T14" fmla="*/ 976 w 1776"/>
                  <a:gd name="T15" fmla="*/ 384 h 1343"/>
                  <a:gd name="T16" fmla="*/ 922 w 1776"/>
                  <a:gd name="T17" fmla="*/ 368 h 1343"/>
                  <a:gd name="T18" fmla="*/ 866 w 1776"/>
                  <a:gd name="T19" fmla="*/ 363 h 1343"/>
                  <a:gd name="T20" fmla="*/ 809 w 1776"/>
                  <a:gd name="T21" fmla="*/ 371 h 1343"/>
                  <a:gd name="T22" fmla="*/ 782 w 1776"/>
                  <a:gd name="T23" fmla="*/ 379 h 1343"/>
                  <a:gd name="T24" fmla="*/ 768 w 1776"/>
                  <a:gd name="T25" fmla="*/ 384 h 1343"/>
                  <a:gd name="T26" fmla="*/ 730 w 1776"/>
                  <a:gd name="T27" fmla="*/ 404 h 1343"/>
                  <a:gd name="T28" fmla="*/ 686 w 1776"/>
                  <a:gd name="T29" fmla="*/ 440 h 1343"/>
                  <a:gd name="T30" fmla="*/ 652 w 1776"/>
                  <a:gd name="T31" fmla="*/ 483 h 1343"/>
                  <a:gd name="T32" fmla="*/ 626 w 1776"/>
                  <a:gd name="T33" fmla="*/ 533 h 1343"/>
                  <a:gd name="T34" fmla="*/ 609 w 1776"/>
                  <a:gd name="T35" fmla="*/ 588 h 1343"/>
                  <a:gd name="T36" fmla="*/ 602 w 1776"/>
                  <a:gd name="T37" fmla="*/ 647 h 1343"/>
                  <a:gd name="T38" fmla="*/ 606 w 1776"/>
                  <a:gd name="T39" fmla="*/ 706 h 1343"/>
                  <a:gd name="T40" fmla="*/ 623 w 1776"/>
                  <a:gd name="T41" fmla="*/ 767 h 1343"/>
                  <a:gd name="T42" fmla="*/ 635 w 1776"/>
                  <a:gd name="T43" fmla="*/ 798 h 1343"/>
                  <a:gd name="T44" fmla="*/ 667 w 1776"/>
                  <a:gd name="T45" fmla="*/ 850 h 1343"/>
                  <a:gd name="T46" fmla="*/ 705 w 1776"/>
                  <a:gd name="T47" fmla="*/ 895 h 1343"/>
                  <a:gd name="T48" fmla="*/ 751 w 1776"/>
                  <a:gd name="T49" fmla="*/ 931 h 1343"/>
                  <a:gd name="T50" fmla="*/ 801 w 1776"/>
                  <a:gd name="T51" fmla="*/ 957 h 1343"/>
                  <a:gd name="T52" fmla="*/ 856 w 1776"/>
                  <a:gd name="T53" fmla="*/ 973 h 1343"/>
                  <a:gd name="T54" fmla="*/ 911 w 1776"/>
                  <a:gd name="T55" fmla="*/ 979 h 1343"/>
                  <a:gd name="T56" fmla="*/ 966 w 1776"/>
                  <a:gd name="T57" fmla="*/ 972 h 1343"/>
                  <a:gd name="T58" fmla="*/ 994 w 1776"/>
                  <a:gd name="T59" fmla="*/ 963 h 1343"/>
                  <a:gd name="T60" fmla="*/ 1007 w 1776"/>
                  <a:gd name="T61" fmla="*/ 957 h 1343"/>
                  <a:gd name="T62" fmla="*/ 1046 w 1776"/>
                  <a:gd name="T63" fmla="*/ 938 h 1343"/>
                  <a:gd name="T64" fmla="*/ 1089 w 1776"/>
                  <a:gd name="T65" fmla="*/ 902 h 1343"/>
                  <a:gd name="T66" fmla="*/ 1125 w 1776"/>
                  <a:gd name="T67" fmla="*/ 860 h 1343"/>
                  <a:gd name="T68" fmla="*/ 1151 w 1776"/>
                  <a:gd name="T69" fmla="*/ 809 h 1343"/>
                  <a:gd name="T70" fmla="*/ 1169 w 1776"/>
                  <a:gd name="T71" fmla="*/ 754 h 1343"/>
                  <a:gd name="T72" fmla="*/ 1175 w 1776"/>
                  <a:gd name="T73" fmla="*/ 696 h 1343"/>
                  <a:gd name="T74" fmla="*/ 1170 w 1776"/>
                  <a:gd name="T75" fmla="*/ 635 h 1343"/>
                  <a:gd name="T76" fmla="*/ 1154 w 1776"/>
                  <a:gd name="T77" fmla="*/ 574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76" h="1343">
                    <a:moveTo>
                      <a:pt x="1776" y="803"/>
                    </a:moveTo>
                    <a:lnTo>
                      <a:pt x="293" y="1343"/>
                    </a:lnTo>
                    <a:lnTo>
                      <a:pt x="0" y="540"/>
                    </a:lnTo>
                    <a:lnTo>
                      <a:pt x="1484" y="0"/>
                    </a:lnTo>
                    <a:lnTo>
                      <a:pt x="1776" y="803"/>
                    </a:lnTo>
                    <a:close/>
                    <a:moveTo>
                      <a:pt x="1154" y="574"/>
                    </a:moveTo>
                    <a:lnTo>
                      <a:pt x="1154" y="574"/>
                    </a:lnTo>
                    <a:lnTo>
                      <a:pt x="1142" y="545"/>
                    </a:lnTo>
                    <a:lnTo>
                      <a:pt x="1128" y="518"/>
                    </a:lnTo>
                    <a:lnTo>
                      <a:pt x="1110" y="493"/>
                    </a:lnTo>
                    <a:lnTo>
                      <a:pt x="1092" y="469"/>
                    </a:lnTo>
                    <a:lnTo>
                      <a:pt x="1071" y="446"/>
                    </a:lnTo>
                    <a:lnTo>
                      <a:pt x="1050" y="428"/>
                    </a:lnTo>
                    <a:lnTo>
                      <a:pt x="1026" y="411"/>
                    </a:lnTo>
                    <a:lnTo>
                      <a:pt x="1001" y="396"/>
                    </a:lnTo>
                    <a:lnTo>
                      <a:pt x="976" y="384"/>
                    </a:lnTo>
                    <a:lnTo>
                      <a:pt x="949" y="375"/>
                    </a:lnTo>
                    <a:lnTo>
                      <a:pt x="922" y="368"/>
                    </a:lnTo>
                    <a:lnTo>
                      <a:pt x="894" y="364"/>
                    </a:lnTo>
                    <a:lnTo>
                      <a:pt x="866" y="363"/>
                    </a:lnTo>
                    <a:lnTo>
                      <a:pt x="838" y="366"/>
                    </a:lnTo>
                    <a:lnTo>
                      <a:pt x="809" y="371"/>
                    </a:lnTo>
                    <a:lnTo>
                      <a:pt x="796" y="375"/>
                    </a:lnTo>
                    <a:lnTo>
                      <a:pt x="782" y="379"/>
                    </a:lnTo>
                    <a:lnTo>
                      <a:pt x="782" y="379"/>
                    </a:lnTo>
                    <a:lnTo>
                      <a:pt x="768" y="384"/>
                    </a:lnTo>
                    <a:lnTo>
                      <a:pt x="755" y="391"/>
                    </a:lnTo>
                    <a:lnTo>
                      <a:pt x="730" y="404"/>
                    </a:lnTo>
                    <a:lnTo>
                      <a:pt x="708" y="421"/>
                    </a:lnTo>
                    <a:lnTo>
                      <a:pt x="686" y="440"/>
                    </a:lnTo>
                    <a:lnTo>
                      <a:pt x="668" y="461"/>
                    </a:lnTo>
                    <a:lnTo>
                      <a:pt x="652" y="483"/>
                    </a:lnTo>
                    <a:lnTo>
                      <a:pt x="638" y="507"/>
                    </a:lnTo>
                    <a:lnTo>
                      <a:pt x="626" y="533"/>
                    </a:lnTo>
                    <a:lnTo>
                      <a:pt x="615" y="560"/>
                    </a:lnTo>
                    <a:lnTo>
                      <a:pt x="609" y="588"/>
                    </a:lnTo>
                    <a:lnTo>
                      <a:pt x="605" y="617"/>
                    </a:lnTo>
                    <a:lnTo>
                      <a:pt x="602" y="647"/>
                    </a:lnTo>
                    <a:lnTo>
                      <a:pt x="603" y="676"/>
                    </a:lnTo>
                    <a:lnTo>
                      <a:pt x="606" y="706"/>
                    </a:lnTo>
                    <a:lnTo>
                      <a:pt x="612" y="737"/>
                    </a:lnTo>
                    <a:lnTo>
                      <a:pt x="623" y="767"/>
                    </a:lnTo>
                    <a:lnTo>
                      <a:pt x="623" y="767"/>
                    </a:lnTo>
                    <a:lnTo>
                      <a:pt x="635" y="798"/>
                    </a:lnTo>
                    <a:lnTo>
                      <a:pt x="649" y="824"/>
                    </a:lnTo>
                    <a:lnTo>
                      <a:pt x="667" y="850"/>
                    </a:lnTo>
                    <a:lnTo>
                      <a:pt x="685" y="874"/>
                    </a:lnTo>
                    <a:lnTo>
                      <a:pt x="705" y="895"/>
                    </a:lnTo>
                    <a:lnTo>
                      <a:pt x="727" y="914"/>
                    </a:lnTo>
                    <a:lnTo>
                      <a:pt x="751" y="931"/>
                    </a:lnTo>
                    <a:lnTo>
                      <a:pt x="775" y="946"/>
                    </a:lnTo>
                    <a:lnTo>
                      <a:pt x="801" y="957"/>
                    </a:lnTo>
                    <a:lnTo>
                      <a:pt x="828" y="967"/>
                    </a:lnTo>
                    <a:lnTo>
                      <a:pt x="856" y="973"/>
                    </a:lnTo>
                    <a:lnTo>
                      <a:pt x="883" y="977"/>
                    </a:lnTo>
                    <a:lnTo>
                      <a:pt x="911" y="979"/>
                    </a:lnTo>
                    <a:lnTo>
                      <a:pt x="939" y="976"/>
                    </a:lnTo>
                    <a:lnTo>
                      <a:pt x="966" y="972"/>
                    </a:lnTo>
                    <a:lnTo>
                      <a:pt x="981" y="968"/>
                    </a:lnTo>
                    <a:lnTo>
                      <a:pt x="994" y="963"/>
                    </a:lnTo>
                    <a:lnTo>
                      <a:pt x="994" y="963"/>
                    </a:lnTo>
                    <a:lnTo>
                      <a:pt x="1007" y="957"/>
                    </a:lnTo>
                    <a:lnTo>
                      <a:pt x="1021" y="952"/>
                    </a:lnTo>
                    <a:lnTo>
                      <a:pt x="1046" y="938"/>
                    </a:lnTo>
                    <a:lnTo>
                      <a:pt x="1068" y="920"/>
                    </a:lnTo>
                    <a:lnTo>
                      <a:pt x="1089" y="902"/>
                    </a:lnTo>
                    <a:lnTo>
                      <a:pt x="1108" y="882"/>
                    </a:lnTo>
                    <a:lnTo>
                      <a:pt x="1125" y="860"/>
                    </a:lnTo>
                    <a:lnTo>
                      <a:pt x="1139" y="835"/>
                    </a:lnTo>
                    <a:lnTo>
                      <a:pt x="1151" y="809"/>
                    </a:lnTo>
                    <a:lnTo>
                      <a:pt x="1161" y="782"/>
                    </a:lnTo>
                    <a:lnTo>
                      <a:pt x="1169" y="754"/>
                    </a:lnTo>
                    <a:lnTo>
                      <a:pt x="1172" y="725"/>
                    </a:lnTo>
                    <a:lnTo>
                      <a:pt x="1175" y="696"/>
                    </a:lnTo>
                    <a:lnTo>
                      <a:pt x="1174" y="666"/>
                    </a:lnTo>
                    <a:lnTo>
                      <a:pt x="1170" y="635"/>
                    </a:lnTo>
                    <a:lnTo>
                      <a:pt x="1163" y="605"/>
                    </a:lnTo>
                    <a:lnTo>
                      <a:pt x="1154" y="574"/>
                    </a:lnTo>
                    <a:lnTo>
                      <a:pt x="1154" y="5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77" name="Freeform 113"/>
              <p:cNvSpPr>
                <a:spLocks/>
              </p:cNvSpPr>
              <p:nvPr/>
            </p:nvSpPr>
            <p:spPr bwMode="auto">
              <a:xfrm>
                <a:off x="4875213" y="4630738"/>
                <a:ext cx="600075" cy="533400"/>
              </a:xfrm>
              <a:custGeom>
                <a:avLst/>
                <a:gdLst>
                  <a:gd name="T0" fmla="*/ 1513 w 1513"/>
                  <a:gd name="T1" fmla="*/ 803 h 1343"/>
                  <a:gd name="T2" fmla="*/ 28 w 1513"/>
                  <a:gd name="T3" fmla="*/ 1343 h 1343"/>
                  <a:gd name="T4" fmla="*/ 0 w 1513"/>
                  <a:gd name="T5" fmla="*/ 1267 h 1343"/>
                  <a:gd name="T6" fmla="*/ 1423 w 1513"/>
                  <a:gd name="T7" fmla="*/ 749 h 1343"/>
                  <a:gd name="T8" fmla="*/ 1408 w 1513"/>
                  <a:gd name="T9" fmla="*/ 711 h 1343"/>
                  <a:gd name="T10" fmla="*/ 1159 w 1513"/>
                  <a:gd name="T11" fmla="*/ 23 h 1343"/>
                  <a:gd name="T12" fmla="*/ 1221 w 1513"/>
                  <a:gd name="T13" fmla="*/ 0 h 1343"/>
                  <a:gd name="T14" fmla="*/ 1513 w 1513"/>
                  <a:gd name="T15" fmla="*/ 803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3" h="1343">
                    <a:moveTo>
                      <a:pt x="1513" y="803"/>
                    </a:moveTo>
                    <a:lnTo>
                      <a:pt x="28" y="1343"/>
                    </a:lnTo>
                    <a:lnTo>
                      <a:pt x="0" y="1267"/>
                    </a:lnTo>
                    <a:lnTo>
                      <a:pt x="1423" y="749"/>
                    </a:lnTo>
                    <a:lnTo>
                      <a:pt x="1408" y="711"/>
                    </a:lnTo>
                    <a:lnTo>
                      <a:pt x="1159" y="23"/>
                    </a:lnTo>
                    <a:lnTo>
                      <a:pt x="1221" y="0"/>
                    </a:lnTo>
                    <a:lnTo>
                      <a:pt x="1513" y="8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78" name="Freeform 114"/>
              <p:cNvSpPr>
                <a:spLocks/>
              </p:cNvSpPr>
              <p:nvPr/>
            </p:nvSpPr>
            <p:spPr bwMode="auto">
              <a:xfrm>
                <a:off x="4819651" y="4600575"/>
                <a:ext cx="598488" cy="531813"/>
              </a:xfrm>
              <a:custGeom>
                <a:avLst/>
                <a:gdLst>
                  <a:gd name="T0" fmla="*/ 1219 w 1511"/>
                  <a:gd name="T1" fmla="*/ 0 h 1342"/>
                  <a:gd name="T2" fmla="*/ 1157 w 1511"/>
                  <a:gd name="T3" fmla="*/ 23 h 1342"/>
                  <a:gd name="T4" fmla="*/ 1408 w 1511"/>
                  <a:gd name="T5" fmla="*/ 709 h 1342"/>
                  <a:gd name="T6" fmla="*/ 1421 w 1511"/>
                  <a:gd name="T7" fmla="*/ 748 h 1342"/>
                  <a:gd name="T8" fmla="*/ 0 w 1511"/>
                  <a:gd name="T9" fmla="*/ 1265 h 1342"/>
                  <a:gd name="T10" fmla="*/ 27 w 1511"/>
                  <a:gd name="T11" fmla="*/ 1342 h 1342"/>
                  <a:gd name="T12" fmla="*/ 1511 w 1511"/>
                  <a:gd name="T13" fmla="*/ 802 h 1342"/>
                  <a:gd name="T14" fmla="*/ 1219 w 1511"/>
                  <a:gd name="T15" fmla="*/ 0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1" h="1342">
                    <a:moveTo>
                      <a:pt x="1219" y="0"/>
                    </a:moveTo>
                    <a:lnTo>
                      <a:pt x="1157" y="23"/>
                    </a:lnTo>
                    <a:lnTo>
                      <a:pt x="1408" y="709"/>
                    </a:lnTo>
                    <a:lnTo>
                      <a:pt x="1421" y="748"/>
                    </a:lnTo>
                    <a:lnTo>
                      <a:pt x="0" y="1265"/>
                    </a:lnTo>
                    <a:lnTo>
                      <a:pt x="27" y="1342"/>
                    </a:lnTo>
                    <a:lnTo>
                      <a:pt x="1511" y="802"/>
                    </a:lnTo>
                    <a:lnTo>
                      <a:pt x="12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  <p:sp>
            <p:nvSpPr>
              <p:cNvPr id="79" name="Freeform 115"/>
              <p:cNvSpPr>
                <a:spLocks/>
              </p:cNvSpPr>
              <p:nvPr/>
            </p:nvSpPr>
            <p:spPr bwMode="auto">
              <a:xfrm>
                <a:off x="4953001" y="4748213"/>
                <a:ext cx="114300" cy="174625"/>
              </a:xfrm>
              <a:custGeom>
                <a:avLst/>
                <a:gdLst>
                  <a:gd name="T0" fmla="*/ 232 w 289"/>
                  <a:gd name="T1" fmla="*/ 363 h 438"/>
                  <a:gd name="T2" fmla="*/ 241 w 289"/>
                  <a:gd name="T3" fmla="*/ 356 h 438"/>
                  <a:gd name="T4" fmla="*/ 274 w 289"/>
                  <a:gd name="T5" fmla="*/ 321 h 438"/>
                  <a:gd name="T6" fmla="*/ 289 w 289"/>
                  <a:gd name="T7" fmla="*/ 269 h 438"/>
                  <a:gd name="T8" fmla="*/ 285 w 289"/>
                  <a:gd name="T9" fmla="*/ 243 h 438"/>
                  <a:gd name="T10" fmla="*/ 282 w 289"/>
                  <a:gd name="T11" fmla="*/ 235 h 438"/>
                  <a:gd name="T12" fmla="*/ 265 w 289"/>
                  <a:gd name="T13" fmla="*/ 203 h 438"/>
                  <a:gd name="T14" fmla="*/ 247 w 289"/>
                  <a:gd name="T15" fmla="*/ 187 h 438"/>
                  <a:gd name="T16" fmla="*/ 204 w 289"/>
                  <a:gd name="T17" fmla="*/ 170 h 438"/>
                  <a:gd name="T18" fmla="*/ 159 w 289"/>
                  <a:gd name="T19" fmla="*/ 167 h 438"/>
                  <a:gd name="T20" fmla="*/ 118 w 289"/>
                  <a:gd name="T21" fmla="*/ 165 h 438"/>
                  <a:gd name="T22" fmla="*/ 111 w 289"/>
                  <a:gd name="T23" fmla="*/ 162 h 438"/>
                  <a:gd name="T24" fmla="*/ 97 w 289"/>
                  <a:gd name="T25" fmla="*/ 155 h 438"/>
                  <a:gd name="T26" fmla="*/ 96 w 289"/>
                  <a:gd name="T27" fmla="*/ 153 h 438"/>
                  <a:gd name="T28" fmla="*/ 97 w 289"/>
                  <a:gd name="T29" fmla="*/ 141 h 438"/>
                  <a:gd name="T30" fmla="*/ 100 w 289"/>
                  <a:gd name="T31" fmla="*/ 137 h 438"/>
                  <a:gd name="T32" fmla="*/ 121 w 289"/>
                  <a:gd name="T33" fmla="*/ 125 h 438"/>
                  <a:gd name="T34" fmla="*/ 133 w 289"/>
                  <a:gd name="T35" fmla="*/ 121 h 438"/>
                  <a:gd name="T36" fmla="*/ 181 w 289"/>
                  <a:gd name="T37" fmla="*/ 116 h 438"/>
                  <a:gd name="T38" fmla="*/ 198 w 289"/>
                  <a:gd name="T39" fmla="*/ 37 h 438"/>
                  <a:gd name="T40" fmla="*/ 188 w 289"/>
                  <a:gd name="T41" fmla="*/ 35 h 438"/>
                  <a:gd name="T42" fmla="*/ 140 w 289"/>
                  <a:gd name="T43" fmla="*/ 38 h 438"/>
                  <a:gd name="T44" fmla="*/ 37 w 289"/>
                  <a:gd name="T45" fmla="*/ 25 h 438"/>
                  <a:gd name="T46" fmla="*/ 54 w 289"/>
                  <a:gd name="T47" fmla="*/ 72 h 438"/>
                  <a:gd name="T48" fmla="*/ 14 w 289"/>
                  <a:gd name="T49" fmla="*/ 113 h 438"/>
                  <a:gd name="T50" fmla="*/ 0 w 289"/>
                  <a:gd name="T51" fmla="*/ 162 h 438"/>
                  <a:gd name="T52" fmla="*/ 6 w 289"/>
                  <a:gd name="T53" fmla="*/ 195 h 438"/>
                  <a:gd name="T54" fmla="*/ 10 w 289"/>
                  <a:gd name="T55" fmla="*/ 204 h 438"/>
                  <a:gd name="T56" fmla="*/ 26 w 289"/>
                  <a:gd name="T57" fmla="*/ 228 h 438"/>
                  <a:gd name="T58" fmla="*/ 47 w 289"/>
                  <a:gd name="T59" fmla="*/ 244 h 438"/>
                  <a:gd name="T60" fmla="*/ 56 w 289"/>
                  <a:gd name="T61" fmla="*/ 248 h 438"/>
                  <a:gd name="T62" fmla="*/ 113 w 289"/>
                  <a:gd name="T63" fmla="*/ 258 h 438"/>
                  <a:gd name="T64" fmla="*/ 134 w 289"/>
                  <a:gd name="T65" fmla="*/ 258 h 438"/>
                  <a:gd name="T66" fmla="*/ 177 w 289"/>
                  <a:gd name="T67" fmla="*/ 262 h 438"/>
                  <a:gd name="T68" fmla="*/ 183 w 289"/>
                  <a:gd name="T69" fmla="*/ 265 h 438"/>
                  <a:gd name="T70" fmla="*/ 191 w 289"/>
                  <a:gd name="T71" fmla="*/ 276 h 438"/>
                  <a:gd name="T72" fmla="*/ 192 w 289"/>
                  <a:gd name="T73" fmla="*/ 280 h 438"/>
                  <a:gd name="T74" fmla="*/ 188 w 289"/>
                  <a:gd name="T75" fmla="*/ 293 h 438"/>
                  <a:gd name="T76" fmla="*/ 183 w 289"/>
                  <a:gd name="T77" fmla="*/ 297 h 438"/>
                  <a:gd name="T78" fmla="*/ 162 w 289"/>
                  <a:gd name="T79" fmla="*/ 309 h 438"/>
                  <a:gd name="T80" fmla="*/ 151 w 289"/>
                  <a:gd name="T81" fmla="*/ 313 h 438"/>
                  <a:gd name="T82" fmla="*/ 97 w 289"/>
                  <a:gd name="T83" fmla="*/ 318 h 438"/>
                  <a:gd name="T84" fmla="*/ 75 w 289"/>
                  <a:gd name="T85" fmla="*/ 397 h 438"/>
                  <a:gd name="T86" fmla="*/ 81 w 289"/>
                  <a:gd name="T87" fmla="*/ 398 h 438"/>
                  <a:gd name="T88" fmla="*/ 144 w 289"/>
                  <a:gd name="T89" fmla="*/ 397 h 438"/>
                  <a:gd name="T90" fmla="*/ 194 w 289"/>
                  <a:gd name="T91" fmla="*/ 434 h 438"/>
                  <a:gd name="T92" fmla="*/ 190 w 289"/>
                  <a:gd name="T93" fmla="*/ 425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9" h="438">
                    <a:moveTo>
                      <a:pt x="194" y="434"/>
                    </a:moveTo>
                    <a:lnTo>
                      <a:pt x="251" y="414"/>
                    </a:lnTo>
                    <a:lnTo>
                      <a:pt x="232" y="363"/>
                    </a:lnTo>
                    <a:lnTo>
                      <a:pt x="232" y="363"/>
                    </a:lnTo>
                    <a:lnTo>
                      <a:pt x="232" y="363"/>
                    </a:lnTo>
                    <a:lnTo>
                      <a:pt x="241" y="356"/>
                    </a:lnTo>
                    <a:lnTo>
                      <a:pt x="249" y="350"/>
                    </a:lnTo>
                    <a:lnTo>
                      <a:pt x="264" y="336"/>
                    </a:lnTo>
                    <a:lnTo>
                      <a:pt x="274" y="321"/>
                    </a:lnTo>
                    <a:lnTo>
                      <a:pt x="282" y="303"/>
                    </a:lnTo>
                    <a:lnTo>
                      <a:pt x="287" y="286"/>
                    </a:lnTo>
                    <a:lnTo>
                      <a:pt x="289" y="269"/>
                    </a:lnTo>
                    <a:lnTo>
                      <a:pt x="289" y="261"/>
                    </a:lnTo>
                    <a:lnTo>
                      <a:pt x="287" y="252"/>
                    </a:lnTo>
                    <a:lnTo>
                      <a:pt x="285" y="243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76" y="218"/>
                    </a:lnTo>
                    <a:lnTo>
                      <a:pt x="270" y="211"/>
                    </a:lnTo>
                    <a:lnTo>
                      <a:pt x="265" y="203"/>
                    </a:lnTo>
                    <a:lnTo>
                      <a:pt x="260" y="198"/>
                    </a:lnTo>
                    <a:lnTo>
                      <a:pt x="253" y="191"/>
                    </a:lnTo>
                    <a:lnTo>
                      <a:pt x="247" y="187"/>
                    </a:lnTo>
                    <a:lnTo>
                      <a:pt x="240" y="182"/>
                    </a:lnTo>
                    <a:lnTo>
                      <a:pt x="223" y="175"/>
                    </a:lnTo>
                    <a:lnTo>
                      <a:pt x="204" y="170"/>
                    </a:lnTo>
                    <a:lnTo>
                      <a:pt x="183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59" y="167"/>
                    </a:lnTo>
                    <a:lnTo>
                      <a:pt x="130" y="166"/>
                    </a:lnTo>
                    <a:lnTo>
                      <a:pt x="118" y="165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11" y="162"/>
                    </a:lnTo>
                    <a:lnTo>
                      <a:pt x="104" y="161"/>
                    </a:lnTo>
                    <a:lnTo>
                      <a:pt x="100" y="158"/>
                    </a:lnTo>
                    <a:lnTo>
                      <a:pt x="97" y="155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53"/>
                    </a:lnTo>
                    <a:lnTo>
                      <a:pt x="96" y="148"/>
                    </a:lnTo>
                    <a:lnTo>
                      <a:pt x="96" y="144"/>
                    </a:lnTo>
                    <a:lnTo>
                      <a:pt x="97" y="141"/>
                    </a:lnTo>
                    <a:lnTo>
                      <a:pt x="97" y="141"/>
                    </a:lnTo>
                    <a:lnTo>
                      <a:pt x="97" y="141"/>
                    </a:lnTo>
                    <a:lnTo>
                      <a:pt x="100" y="137"/>
                    </a:lnTo>
                    <a:lnTo>
                      <a:pt x="105" y="133"/>
                    </a:lnTo>
                    <a:lnTo>
                      <a:pt x="112" y="129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21" y="125"/>
                    </a:lnTo>
                    <a:lnTo>
                      <a:pt x="133" y="121"/>
                    </a:lnTo>
                    <a:lnTo>
                      <a:pt x="145" y="118"/>
                    </a:lnTo>
                    <a:lnTo>
                      <a:pt x="165" y="116"/>
                    </a:lnTo>
                    <a:lnTo>
                      <a:pt x="181" y="116"/>
                    </a:lnTo>
                    <a:lnTo>
                      <a:pt x="192" y="116"/>
                    </a:lnTo>
                    <a:lnTo>
                      <a:pt x="206" y="117"/>
                    </a:lnTo>
                    <a:lnTo>
                      <a:pt x="198" y="37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74" y="35"/>
                    </a:lnTo>
                    <a:lnTo>
                      <a:pt x="158" y="35"/>
                    </a:lnTo>
                    <a:lnTo>
                      <a:pt x="140" y="38"/>
                    </a:lnTo>
                    <a:lnTo>
                      <a:pt x="118" y="43"/>
                    </a:lnTo>
                    <a:lnTo>
                      <a:pt x="103" y="0"/>
                    </a:lnTo>
                    <a:lnTo>
                      <a:pt x="37" y="25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38" y="84"/>
                    </a:lnTo>
                    <a:lnTo>
                      <a:pt x="25" y="97"/>
                    </a:lnTo>
                    <a:lnTo>
                      <a:pt x="14" y="113"/>
                    </a:lnTo>
                    <a:lnTo>
                      <a:pt x="6" y="128"/>
                    </a:lnTo>
                    <a:lnTo>
                      <a:pt x="1" y="145"/>
                    </a:lnTo>
                    <a:lnTo>
                      <a:pt x="0" y="162"/>
                    </a:lnTo>
                    <a:lnTo>
                      <a:pt x="1" y="178"/>
                    </a:lnTo>
                    <a:lnTo>
                      <a:pt x="4" y="187"/>
                    </a:lnTo>
                    <a:lnTo>
                      <a:pt x="6" y="195"/>
                    </a:lnTo>
                    <a:lnTo>
                      <a:pt x="6" y="195"/>
                    </a:lnTo>
                    <a:lnTo>
                      <a:pt x="6" y="195"/>
                    </a:lnTo>
                    <a:lnTo>
                      <a:pt x="10" y="204"/>
                    </a:lnTo>
                    <a:lnTo>
                      <a:pt x="14" y="214"/>
                    </a:lnTo>
                    <a:lnTo>
                      <a:pt x="19" y="221"/>
                    </a:lnTo>
                    <a:lnTo>
                      <a:pt x="26" y="228"/>
                    </a:lnTo>
                    <a:lnTo>
                      <a:pt x="33" y="235"/>
                    </a:lnTo>
                    <a:lnTo>
                      <a:pt x="39" y="240"/>
                    </a:lnTo>
                    <a:lnTo>
                      <a:pt x="47" y="244"/>
                    </a:lnTo>
                    <a:lnTo>
                      <a:pt x="56" y="248"/>
                    </a:lnTo>
                    <a:lnTo>
                      <a:pt x="56" y="248"/>
                    </a:lnTo>
                    <a:lnTo>
                      <a:pt x="56" y="248"/>
                    </a:lnTo>
                    <a:lnTo>
                      <a:pt x="74" y="253"/>
                    </a:lnTo>
                    <a:lnTo>
                      <a:pt x="93" y="257"/>
                    </a:lnTo>
                    <a:lnTo>
                      <a:pt x="113" y="258"/>
                    </a:lnTo>
                    <a:lnTo>
                      <a:pt x="134" y="258"/>
                    </a:lnTo>
                    <a:lnTo>
                      <a:pt x="134" y="258"/>
                    </a:lnTo>
                    <a:lnTo>
                      <a:pt x="134" y="258"/>
                    </a:lnTo>
                    <a:lnTo>
                      <a:pt x="159" y="260"/>
                    </a:lnTo>
                    <a:lnTo>
                      <a:pt x="170" y="261"/>
                    </a:lnTo>
                    <a:lnTo>
                      <a:pt x="177" y="262"/>
                    </a:lnTo>
                    <a:lnTo>
                      <a:pt x="177" y="262"/>
                    </a:lnTo>
                    <a:lnTo>
                      <a:pt x="177" y="262"/>
                    </a:lnTo>
                    <a:lnTo>
                      <a:pt x="183" y="265"/>
                    </a:lnTo>
                    <a:lnTo>
                      <a:pt x="186" y="268"/>
                    </a:lnTo>
                    <a:lnTo>
                      <a:pt x="190" y="272"/>
                    </a:lnTo>
                    <a:lnTo>
                      <a:pt x="191" y="276"/>
                    </a:lnTo>
                    <a:lnTo>
                      <a:pt x="191" y="276"/>
                    </a:lnTo>
                    <a:lnTo>
                      <a:pt x="191" y="276"/>
                    </a:lnTo>
                    <a:lnTo>
                      <a:pt x="192" y="280"/>
                    </a:lnTo>
                    <a:lnTo>
                      <a:pt x="192" y="284"/>
                    </a:lnTo>
                    <a:lnTo>
                      <a:pt x="191" y="287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8" y="293"/>
                    </a:lnTo>
                    <a:lnTo>
                      <a:pt x="183" y="297"/>
                    </a:lnTo>
                    <a:lnTo>
                      <a:pt x="178" y="301"/>
                    </a:lnTo>
                    <a:lnTo>
                      <a:pt x="171" y="305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62" y="309"/>
                    </a:lnTo>
                    <a:lnTo>
                      <a:pt x="151" y="313"/>
                    </a:lnTo>
                    <a:lnTo>
                      <a:pt x="140" y="315"/>
                    </a:lnTo>
                    <a:lnTo>
                      <a:pt x="118" y="318"/>
                    </a:lnTo>
                    <a:lnTo>
                      <a:pt x="97" y="318"/>
                    </a:lnTo>
                    <a:lnTo>
                      <a:pt x="79" y="317"/>
                    </a:lnTo>
                    <a:lnTo>
                      <a:pt x="66" y="314"/>
                    </a:lnTo>
                    <a:lnTo>
                      <a:pt x="75" y="397"/>
                    </a:lnTo>
                    <a:lnTo>
                      <a:pt x="81" y="398"/>
                    </a:lnTo>
                    <a:lnTo>
                      <a:pt x="81" y="398"/>
                    </a:lnTo>
                    <a:lnTo>
                      <a:pt x="81" y="398"/>
                    </a:lnTo>
                    <a:lnTo>
                      <a:pt x="100" y="400"/>
                    </a:lnTo>
                    <a:lnTo>
                      <a:pt x="121" y="400"/>
                    </a:lnTo>
                    <a:lnTo>
                      <a:pt x="144" y="397"/>
                    </a:lnTo>
                    <a:lnTo>
                      <a:pt x="167" y="392"/>
                    </a:lnTo>
                    <a:lnTo>
                      <a:pt x="184" y="438"/>
                    </a:lnTo>
                    <a:lnTo>
                      <a:pt x="194" y="434"/>
                    </a:lnTo>
                    <a:lnTo>
                      <a:pt x="190" y="425"/>
                    </a:lnTo>
                    <a:lnTo>
                      <a:pt x="200" y="421"/>
                    </a:lnTo>
                    <a:lnTo>
                      <a:pt x="190" y="425"/>
                    </a:lnTo>
                    <a:lnTo>
                      <a:pt x="194" y="434"/>
                    </a:lnTo>
                    <a:lnTo>
                      <a:pt x="194" y="4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l-PL" dirty="0">
                  <a:solidFill>
                    <a:srgbClr val="595959"/>
                  </a:solidFill>
                </a:endParaRPr>
              </a:p>
            </p:txBody>
          </p:sp>
        </p:grpSp>
        <p:sp>
          <p:nvSpPr>
            <p:cNvPr id="80" name="pole tekstowe 79"/>
            <p:cNvSpPr txBox="1"/>
            <p:nvPr/>
          </p:nvSpPr>
          <p:spPr>
            <a:xfrm>
              <a:off x="7225689" y="1840848"/>
              <a:ext cx="1146029" cy="4701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pl-PL" sz="1200" b="1" dirty="0" smtClean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477 mld zł (2014)</a:t>
              </a:r>
            </a:p>
            <a:p>
              <a:pPr algn="ctr"/>
              <a:r>
                <a:rPr lang="pl-PL" sz="1000" b="1" dirty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v</a:t>
              </a:r>
              <a:r>
                <a:rPr lang="pl-PL" sz="1000" b="1" dirty="0" smtClean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s </a:t>
              </a:r>
            </a:p>
            <a:p>
              <a:pPr algn="ctr"/>
              <a:r>
                <a:rPr lang="pl-PL" sz="900" b="1" dirty="0" smtClean="0">
                  <a:solidFill>
                    <a:srgbClr val="111111"/>
                  </a:solidFill>
                  <a:latin typeface="Arial" pitchFamily="34" charset="0"/>
                  <a:cs typeface="Arial" pitchFamily="34" charset="0"/>
                </a:rPr>
                <a:t>451 mld zł (2013)</a:t>
              </a:r>
              <a:endParaRPr lang="pl-PL" sz="900" b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85" name="pole tekstowe 84"/>
          <p:cNvSpPr txBox="1"/>
          <p:nvPr/>
        </p:nvSpPr>
        <p:spPr>
          <a:xfrm>
            <a:off x="873985" y="733402"/>
            <a:ext cx="24657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P</a:t>
            </a: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rzychód </a:t>
            </a: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z </a:t>
            </a:r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całej </a:t>
            </a:r>
            <a:r>
              <a:rPr lang="pl-PL" sz="14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działalności</a:t>
            </a:r>
          </a:p>
        </p:txBody>
      </p:sp>
      <p:cxnSp>
        <p:nvCxnSpPr>
          <p:cNvPr id="47" name="Łącznik prosty 19"/>
          <p:cNvCxnSpPr/>
          <p:nvPr/>
        </p:nvCxnSpPr>
        <p:spPr>
          <a:xfrm>
            <a:off x="928513" y="1025377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Symbol zastępczy tekstu 12"/>
          <p:cNvSpPr txBox="1">
            <a:spLocks/>
          </p:cNvSpPr>
          <p:nvPr/>
        </p:nvSpPr>
        <p:spPr>
          <a:xfrm>
            <a:off x="804081" y="1068660"/>
            <a:ext cx="1582875" cy="238461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l-PL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Wszystkie firmy</a:t>
            </a:r>
            <a:endParaRPr lang="pl-PL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59" name="Łącznik prosty 19"/>
          <p:cNvCxnSpPr/>
          <p:nvPr/>
        </p:nvCxnSpPr>
        <p:spPr>
          <a:xfrm>
            <a:off x="972844" y="1264303"/>
            <a:ext cx="972000" cy="0"/>
          </a:xfrm>
          <a:prstGeom prst="line">
            <a:avLst/>
          </a:prstGeom>
          <a:ln w="3175">
            <a:gradFill flip="none" rotWithShape="1">
              <a:gsLst>
                <a:gs pos="15000">
                  <a:schemeClr val="tx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" name="Wykres 45"/>
          <p:cNvGraphicFramePr/>
          <p:nvPr>
            <p:extLst>
              <p:ext uri="{D42A27DB-BD31-4B8C-83A1-F6EECF244321}">
                <p14:modId xmlns:p14="http://schemas.microsoft.com/office/powerpoint/2010/main" val="3458763058"/>
              </p:ext>
            </p:extLst>
          </p:nvPr>
        </p:nvGraphicFramePr>
        <p:xfrm>
          <a:off x="5768857" y="2445564"/>
          <a:ext cx="3013363" cy="1435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9" name="Wykres 48"/>
          <p:cNvGraphicFramePr/>
          <p:nvPr>
            <p:extLst>
              <p:ext uri="{D42A27DB-BD31-4B8C-83A1-F6EECF244321}">
                <p14:modId xmlns:p14="http://schemas.microsoft.com/office/powerpoint/2010/main" val="1742695347"/>
              </p:ext>
            </p:extLst>
          </p:nvPr>
        </p:nvGraphicFramePr>
        <p:xfrm>
          <a:off x="5766486" y="933321"/>
          <a:ext cx="3013363" cy="1435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0" name="Wykres 49"/>
          <p:cNvGraphicFramePr/>
          <p:nvPr>
            <p:extLst>
              <p:ext uri="{D42A27DB-BD31-4B8C-83A1-F6EECF244321}">
                <p14:modId xmlns:p14="http://schemas.microsoft.com/office/powerpoint/2010/main" val="808769309"/>
              </p:ext>
            </p:extLst>
          </p:nvPr>
        </p:nvGraphicFramePr>
        <p:xfrm>
          <a:off x="5782909" y="4150933"/>
          <a:ext cx="3375143" cy="1400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1" name="Symbol zastępczy tekstu 12"/>
          <p:cNvSpPr txBox="1">
            <a:spLocks/>
          </p:cNvSpPr>
          <p:nvPr/>
        </p:nvSpPr>
        <p:spPr>
          <a:xfrm>
            <a:off x="594752" y="1316431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pl-PL" sz="10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n = 50 </a:t>
            </a:r>
            <a:r>
              <a:rPr lang="pl-PL" sz="1000" dirty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852</a:t>
            </a:r>
          </a:p>
        </p:txBody>
      </p:sp>
      <p:grpSp>
        <p:nvGrpSpPr>
          <p:cNvPr id="82" name="Grupa 81"/>
          <p:cNvGrpSpPr/>
          <p:nvPr/>
        </p:nvGrpSpPr>
        <p:grpSpPr>
          <a:xfrm rot="1185211">
            <a:off x="923235" y="1328997"/>
            <a:ext cx="2383838" cy="1707669"/>
            <a:chOff x="4657726" y="4568825"/>
            <a:chExt cx="817562" cy="59531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3" name="Freeform 112"/>
            <p:cNvSpPr>
              <a:spLocks noEditPoints="1"/>
            </p:cNvSpPr>
            <p:nvPr/>
          </p:nvSpPr>
          <p:spPr bwMode="auto">
            <a:xfrm>
              <a:off x="4657726" y="4568825"/>
              <a:ext cx="704850" cy="533400"/>
            </a:xfrm>
            <a:custGeom>
              <a:avLst/>
              <a:gdLst>
                <a:gd name="T0" fmla="*/ 293 w 1776"/>
                <a:gd name="T1" fmla="*/ 1343 h 1343"/>
                <a:gd name="T2" fmla="*/ 1484 w 1776"/>
                <a:gd name="T3" fmla="*/ 0 h 1343"/>
                <a:gd name="T4" fmla="*/ 1154 w 1776"/>
                <a:gd name="T5" fmla="*/ 574 h 1343"/>
                <a:gd name="T6" fmla="*/ 1142 w 1776"/>
                <a:gd name="T7" fmla="*/ 545 h 1343"/>
                <a:gd name="T8" fmla="*/ 1110 w 1776"/>
                <a:gd name="T9" fmla="*/ 493 h 1343"/>
                <a:gd name="T10" fmla="*/ 1071 w 1776"/>
                <a:gd name="T11" fmla="*/ 446 h 1343"/>
                <a:gd name="T12" fmla="*/ 1026 w 1776"/>
                <a:gd name="T13" fmla="*/ 411 h 1343"/>
                <a:gd name="T14" fmla="*/ 976 w 1776"/>
                <a:gd name="T15" fmla="*/ 384 h 1343"/>
                <a:gd name="T16" fmla="*/ 922 w 1776"/>
                <a:gd name="T17" fmla="*/ 368 h 1343"/>
                <a:gd name="T18" fmla="*/ 866 w 1776"/>
                <a:gd name="T19" fmla="*/ 363 h 1343"/>
                <a:gd name="T20" fmla="*/ 809 w 1776"/>
                <a:gd name="T21" fmla="*/ 371 h 1343"/>
                <a:gd name="T22" fmla="*/ 782 w 1776"/>
                <a:gd name="T23" fmla="*/ 379 h 1343"/>
                <a:gd name="T24" fmla="*/ 768 w 1776"/>
                <a:gd name="T25" fmla="*/ 384 h 1343"/>
                <a:gd name="T26" fmla="*/ 730 w 1776"/>
                <a:gd name="T27" fmla="*/ 404 h 1343"/>
                <a:gd name="T28" fmla="*/ 686 w 1776"/>
                <a:gd name="T29" fmla="*/ 440 h 1343"/>
                <a:gd name="T30" fmla="*/ 652 w 1776"/>
                <a:gd name="T31" fmla="*/ 483 h 1343"/>
                <a:gd name="T32" fmla="*/ 626 w 1776"/>
                <a:gd name="T33" fmla="*/ 533 h 1343"/>
                <a:gd name="T34" fmla="*/ 609 w 1776"/>
                <a:gd name="T35" fmla="*/ 588 h 1343"/>
                <a:gd name="T36" fmla="*/ 602 w 1776"/>
                <a:gd name="T37" fmla="*/ 647 h 1343"/>
                <a:gd name="T38" fmla="*/ 606 w 1776"/>
                <a:gd name="T39" fmla="*/ 706 h 1343"/>
                <a:gd name="T40" fmla="*/ 623 w 1776"/>
                <a:gd name="T41" fmla="*/ 767 h 1343"/>
                <a:gd name="T42" fmla="*/ 635 w 1776"/>
                <a:gd name="T43" fmla="*/ 798 h 1343"/>
                <a:gd name="T44" fmla="*/ 667 w 1776"/>
                <a:gd name="T45" fmla="*/ 850 h 1343"/>
                <a:gd name="T46" fmla="*/ 705 w 1776"/>
                <a:gd name="T47" fmla="*/ 895 h 1343"/>
                <a:gd name="T48" fmla="*/ 751 w 1776"/>
                <a:gd name="T49" fmla="*/ 931 h 1343"/>
                <a:gd name="T50" fmla="*/ 801 w 1776"/>
                <a:gd name="T51" fmla="*/ 957 h 1343"/>
                <a:gd name="T52" fmla="*/ 856 w 1776"/>
                <a:gd name="T53" fmla="*/ 973 h 1343"/>
                <a:gd name="T54" fmla="*/ 911 w 1776"/>
                <a:gd name="T55" fmla="*/ 979 h 1343"/>
                <a:gd name="T56" fmla="*/ 966 w 1776"/>
                <a:gd name="T57" fmla="*/ 972 h 1343"/>
                <a:gd name="T58" fmla="*/ 994 w 1776"/>
                <a:gd name="T59" fmla="*/ 963 h 1343"/>
                <a:gd name="T60" fmla="*/ 1007 w 1776"/>
                <a:gd name="T61" fmla="*/ 957 h 1343"/>
                <a:gd name="T62" fmla="*/ 1046 w 1776"/>
                <a:gd name="T63" fmla="*/ 938 h 1343"/>
                <a:gd name="T64" fmla="*/ 1089 w 1776"/>
                <a:gd name="T65" fmla="*/ 902 h 1343"/>
                <a:gd name="T66" fmla="*/ 1125 w 1776"/>
                <a:gd name="T67" fmla="*/ 860 h 1343"/>
                <a:gd name="T68" fmla="*/ 1151 w 1776"/>
                <a:gd name="T69" fmla="*/ 809 h 1343"/>
                <a:gd name="T70" fmla="*/ 1169 w 1776"/>
                <a:gd name="T71" fmla="*/ 754 h 1343"/>
                <a:gd name="T72" fmla="*/ 1175 w 1776"/>
                <a:gd name="T73" fmla="*/ 696 h 1343"/>
                <a:gd name="T74" fmla="*/ 1170 w 1776"/>
                <a:gd name="T75" fmla="*/ 635 h 1343"/>
                <a:gd name="T76" fmla="*/ 1154 w 1776"/>
                <a:gd name="T77" fmla="*/ 574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76" h="1343">
                  <a:moveTo>
                    <a:pt x="1776" y="803"/>
                  </a:moveTo>
                  <a:lnTo>
                    <a:pt x="293" y="1343"/>
                  </a:lnTo>
                  <a:lnTo>
                    <a:pt x="0" y="540"/>
                  </a:lnTo>
                  <a:lnTo>
                    <a:pt x="1484" y="0"/>
                  </a:lnTo>
                  <a:lnTo>
                    <a:pt x="1776" y="803"/>
                  </a:lnTo>
                  <a:close/>
                  <a:moveTo>
                    <a:pt x="1154" y="574"/>
                  </a:moveTo>
                  <a:lnTo>
                    <a:pt x="1154" y="574"/>
                  </a:lnTo>
                  <a:lnTo>
                    <a:pt x="1142" y="545"/>
                  </a:lnTo>
                  <a:lnTo>
                    <a:pt x="1128" y="518"/>
                  </a:lnTo>
                  <a:lnTo>
                    <a:pt x="1110" y="493"/>
                  </a:lnTo>
                  <a:lnTo>
                    <a:pt x="1092" y="469"/>
                  </a:lnTo>
                  <a:lnTo>
                    <a:pt x="1071" y="446"/>
                  </a:lnTo>
                  <a:lnTo>
                    <a:pt x="1050" y="428"/>
                  </a:lnTo>
                  <a:lnTo>
                    <a:pt x="1026" y="411"/>
                  </a:lnTo>
                  <a:lnTo>
                    <a:pt x="1001" y="396"/>
                  </a:lnTo>
                  <a:lnTo>
                    <a:pt x="976" y="384"/>
                  </a:lnTo>
                  <a:lnTo>
                    <a:pt x="949" y="375"/>
                  </a:lnTo>
                  <a:lnTo>
                    <a:pt x="922" y="368"/>
                  </a:lnTo>
                  <a:lnTo>
                    <a:pt x="894" y="364"/>
                  </a:lnTo>
                  <a:lnTo>
                    <a:pt x="866" y="363"/>
                  </a:lnTo>
                  <a:lnTo>
                    <a:pt x="838" y="366"/>
                  </a:lnTo>
                  <a:lnTo>
                    <a:pt x="809" y="371"/>
                  </a:lnTo>
                  <a:lnTo>
                    <a:pt x="796" y="375"/>
                  </a:lnTo>
                  <a:lnTo>
                    <a:pt x="782" y="379"/>
                  </a:lnTo>
                  <a:lnTo>
                    <a:pt x="782" y="379"/>
                  </a:lnTo>
                  <a:lnTo>
                    <a:pt x="768" y="384"/>
                  </a:lnTo>
                  <a:lnTo>
                    <a:pt x="755" y="391"/>
                  </a:lnTo>
                  <a:lnTo>
                    <a:pt x="730" y="404"/>
                  </a:lnTo>
                  <a:lnTo>
                    <a:pt x="708" y="421"/>
                  </a:lnTo>
                  <a:lnTo>
                    <a:pt x="686" y="440"/>
                  </a:lnTo>
                  <a:lnTo>
                    <a:pt x="668" y="461"/>
                  </a:lnTo>
                  <a:lnTo>
                    <a:pt x="652" y="483"/>
                  </a:lnTo>
                  <a:lnTo>
                    <a:pt x="638" y="507"/>
                  </a:lnTo>
                  <a:lnTo>
                    <a:pt x="626" y="533"/>
                  </a:lnTo>
                  <a:lnTo>
                    <a:pt x="615" y="560"/>
                  </a:lnTo>
                  <a:lnTo>
                    <a:pt x="609" y="588"/>
                  </a:lnTo>
                  <a:lnTo>
                    <a:pt x="605" y="617"/>
                  </a:lnTo>
                  <a:lnTo>
                    <a:pt x="602" y="647"/>
                  </a:lnTo>
                  <a:lnTo>
                    <a:pt x="603" y="676"/>
                  </a:lnTo>
                  <a:lnTo>
                    <a:pt x="606" y="706"/>
                  </a:lnTo>
                  <a:lnTo>
                    <a:pt x="612" y="737"/>
                  </a:lnTo>
                  <a:lnTo>
                    <a:pt x="623" y="767"/>
                  </a:lnTo>
                  <a:lnTo>
                    <a:pt x="623" y="767"/>
                  </a:lnTo>
                  <a:lnTo>
                    <a:pt x="635" y="798"/>
                  </a:lnTo>
                  <a:lnTo>
                    <a:pt x="649" y="824"/>
                  </a:lnTo>
                  <a:lnTo>
                    <a:pt x="667" y="850"/>
                  </a:lnTo>
                  <a:lnTo>
                    <a:pt x="685" y="874"/>
                  </a:lnTo>
                  <a:lnTo>
                    <a:pt x="705" y="895"/>
                  </a:lnTo>
                  <a:lnTo>
                    <a:pt x="727" y="914"/>
                  </a:lnTo>
                  <a:lnTo>
                    <a:pt x="751" y="931"/>
                  </a:lnTo>
                  <a:lnTo>
                    <a:pt x="775" y="946"/>
                  </a:lnTo>
                  <a:lnTo>
                    <a:pt x="801" y="957"/>
                  </a:lnTo>
                  <a:lnTo>
                    <a:pt x="828" y="967"/>
                  </a:lnTo>
                  <a:lnTo>
                    <a:pt x="856" y="973"/>
                  </a:lnTo>
                  <a:lnTo>
                    <a:pt x="883" y="977"/>
                  </a:lnTo>
                  <a:lnTo>
                    <a:pt x="911" y="979"/>
                  </a:lnTo>
                  <a:lnTo>
                    <a:pt x="939" y="976"/>
                  </a:lnTo>
                  <a:lnTo>
                    <a:pt x="966" y="972"/>
                  </a:lnTo>
                  <a:lnTo>
                    <a:pt x="981" y="968"/>
                  </a:lnTo>
                  <a:lnTo>
                    <a:pt x="994" y="963"/>
                  </a:lnTo>
                  <a:lnTo>
                    <a:pt x="994" y="963"/>
                  </a:lnTo>
                  <a:lnTo>
                    <a:pt x="1007" y="957"/>
                  </a:lnTo>
                  <a:lnTo>
                    <a:pt x="1021" y="952"/>
                  </a:lnTo>
                  <a:lnTo>
                    <a:pt x="1046" y="938"/>
                  </a:lnTo>
                  <a:lnTo>
                    <a:pt x="1068" y="920"/>
                  </a:lnTo>
                  <a:lnTo>
                    <a:pt x="1089" y="902"/>
                  </a:lnTo>
                  <a:lnTo>
                    <a:pt x="1108" y="882"/>
                  </a:lnTo>
                  <a:lnTo>
                    <a:pt x="1125" y="860"/>
                  </a:lnTo>
                  <a:lnTo>
                    <a:pt x="1139" y="835"/>
                  </a:lnTo>
                  <a:lnTo>
                    <a:pt x="1151" y="809"/>
                  </a:lnTo>
                  <a:lnTo>
                    <a:pt x="1161" y="782"/>
                  </a:lnTo>
                  <a:lnTo>
                    <a:pt x="1169" y="754"/>
                  </a:lnTo>
                  <a:lnTo>
                    <a:pt x="1172" y="725"/>
                  </a:lnTo>
                  <a:lnTo>
                    <a:pt x="1175" y="696"/>
                  </a:lnTo>
                  <a:lnTo>
                    <a:pt x="1174" y="666"/>
                  </a:lnTo>
                  <a:lnTo>
                    <a:pt x="1170" y="635"/>
                  </a:lnTo>
                  <a:lnTo>
                    <a:pt x="1163" y="605"/>
                  </a:lnTo>
                  <a:lnTo>
                    <a:pt x="1154" y="574"/>
                  </a:lnTo>
                  <a:lnTo>
                    <a:pt x="115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113"/>
            <p:cNvSpPr>
              <a:spLocks/>
            </p:cNvSpPr>
            <p:nvPr/>
          </p:nvSpPr>
          <p:spPr bwMode="auto">
            <a:xfrm>
              <a:off x="4875213" y="4630738"/>
              <a:ext cx="600075" cy="533400"/>
            </a:xfrm>
            <a:custGeom>
              <a:avLst/>
              <a:gdLst>
                <a:gd name="T0" fmla="*/ 1513 w 1513"/>
                <a:gd name="T1" fmla="*/ 803 h 1343"/>
                <a:gd name="T2" fmla="*/ 28 w 1513"/>
                <a:gd name="T3" fmla="*/ 1343 h 1343"/>
                <a:gd name="T4" fmla="*/ 0 w 1513"/>
                <a:gd name="T5" fmla="*/ 1267 h 1343"/>
                <a:gd name="T6" fmla="*/ 1423 w 1513"/>
                <a:gd name="T7" fmla="*/ 749 h 1343"/>
                <a:gd name="T8" fmla="*/ 1408 w 1513"/>
                <a:gd name="T9" fmla="*/ 711 h 1343"/>
                <a:gd name="T10" fmla="*/ 1159 w 1513"/>
                <a:gd name="T11" fmla="*/ 23 h 1343"/>
                <a:gd name="T12" fmla="*/ 1221 w 1513"/>
                <a:gd name="T13" fmla="*/ 0 h 1343"/>
                <a:gd name="T14" fmla="*/ 1513 w 1513"/>
                <a:gd name="T15" fmla="*/ 803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3" h="1343">
                  <a:moveTo>
                    <a:pt x="1513" y="803"/>
                  </a:moveTo>
                  <a:lnTo>
                    <a:pt x="28" y="1343"/>
                  </a:lnTo>
                  <a:lnTo>
                    <a:pt x="0" y="1267"/>
                  </a:lnTo>
                  <a:lnTo>
                    <a:pt x="1423" y="749"/>
                  </a:lnTo>
                  <a:lnTo>
                    <a:pt x="1408" y="711"/>
                  </a:lnTo>
                  <a:lnTo>
                    <a:pt x="1159" y="23"/>
                  </a:lnTo>
                  <a:lnTo>
                    <a:pt x="1221" y="0"/>
                  </a:lnTo>
                  <a:lnTo>
                    <a:pt x="1513" y="80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114"/>
            <p:cNvSpPr>
              <a:spLocks/>
            </p:cNvSpPr>
            <p:nvPr/>
          </p:nvSpPr>
          <p:spPr bwMode="auto">
            <a:xfrm>
              <a:off x="4819651" y="4600575"/>
              <a:ext cx="598488" cy="531813"/>
            </a:xfrm>
            <a:custGeom>
              <a:avLst/>
              <a:gdLst>
                <a:gd name="T0" fmla="*/ 1219 w 1511"/>
                <a:gd name="T1" fmla="*/ 0 h 1342"/>
                <a:gd name="T2" fmla="*/ 1157 w 1511"/>
                <a:gd name="T3" fmla="*/ 23 h 1342"/>
                <a:gd name="T4" fmla="*/ 1408 w 1511"/>
                <a:gd name="T5" fmla="*/ 709 h 1342"/>
                <a:gd name="T6" fmla="*/ 1421 w 1511"/>
                <a:gd name="T7" fmla="*/ 748 h 1342"/>
                <a:gd name="T8" fmla="*/ 0 w 1511"/>
                <a:gd name="T9" fmla="*/ 1265 h 1342"/>
                <a:gd name="T10" fmla="*/ 27 w 1511"/>
                <a:gd name="T11" fmla="*/ 1342 h 1342"/>
                <a:gd name="T12" fmla="*/ 1511 w 1511"/>
                <a:gd name="T13" fmla="*/ 802 h 1342"/>
                <a:gd name="T14" fmla="*/ 1219 w 1511"/>
                <a:gd name="T15" fmla="*/ 0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1" h="1342">
                  <a:moveTo>
                    <a:pt x="1219" y="0"/>
                  </a:moveTo>
                  <a:lnTo>
                    <a:pt x="1157" y="23"/>
                  </a:lnTo>
                  <a:lnTo>
                    <a:pt x="1408" y="709"/>
                  </a:lnTo>
                  <a:lnTo>
                    <a:pt x="1421" y="748"/>
                  </a:lnTo>
                  <a:lnTo>
                    <a:pt x="0" y="1265"/>
                  </a:lnTo>
                  <a:lnTo>
                    <a:pt x="27" y="1342"/>
                  </a:lnTo>
                  <a:lnTo>
                    <a:pt x="1511" y="802"/>
                  </a:lnTo>
                  <a:lnTo>
                    <a:pt x="12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115"/>
            <p:cNvSpPr>
              <a:spLocks/>
            </p:cNvSpPr>
            <p:nvPr/>
          </p:nvSpPr>
          <p:spPr bwMode="auto">
            <a:xfrm>
              <a:off x="4953001" y="4748213"/>
              <a:ext cx="114300" cy="174625"/>
            </a:xfrm>
            <a:custGeom>
              <a:avLst/>
              <a:gdLst>
                <a:gd name="T0" fmla="*/ 232 w 289"/>
                <a:gd name="T1" fmla="*/ 363 h 438"/>
                <a:gd name="T2" fmla="*/ 241 w 289"/>
                <a:gd name="T3" fmla="*/ 356 h 438"/>
                <a:gd name="T4" fmla="*/ 274 w 289"/>
                <a:gd name="T5" fmla="*/ 321 h 438"/>
                <a:gd name="T6" fmla="*/ 289 w 289"/>
                <a:gd name="T7" fmla="*/ 269 h 438"/>
                <a:gd name="T8" fmla="*/ 285 w 289"/>
                <a:gd name="T9" fmla="*/ 243 h 438"/>
                <a:gd name="T10" fmla="*/ 282 w 289"/>
                <a:gd name="T11" fmla="*/ 235 h 438"/>
                <a:gd name="T12" fmla="*/ 265 w 289"/>
                <a:gd name="T13" fmla="*/ 203 h 438"/>
                <a:gd name="T14" fmla="*/ 247 w 289"/>
                <a:gd name="T15" fmla="*/ 187 h 438"/>
                <a:gd name="T16" fmla="*/ 204 w 289"/>
                <a:gd name="T17" fmla="*/ 170 h 438"/>
                <a:gd name="T18" fmla="*/ 159 w 289"/>
                <a:gd name="T19" fmla="*/ 167 h 438"/>
                <a:gd name="T20" fmla="*/ 118 w 289"/>
                <a:gd name="T21" fmla="*/ 165 h 438"/>
                <a:gd name="T22" fmla="*/ 111 w 289"/>
                <a:gd name="T23" fmla="*/ 162 h 438"/>
                <a:gd name="T24" fmla="*/ 97 w 289"/>
                <a:gd name="T25" fmla="*/ 155 h 438"/>
                <a:gd name="T26" fmla="*/ 96 w 289"/>
                <a:gd name="T27" fmla="*/ 153 h 438"/>
                <a:gd name="T28" fmla="*/ 97 w 289"/>
                <a:gd name="T29" fmla="*/ 141 h 438"/>
                <a:gd name="T30" fmla="*/ 100 w 289"/>
                <a:gd name="T31" fmla="*/ 137 h 438"/>
                <a:gd name="T32" fmla="*/ 121 w 289"/>
                <a:gd name="T33" fmla="*/ 125 h 438"/>
                <a:gd name="T34" fmla="*/ 133 w 289"/>
                <a:gd name="T35" fmla="*/ 121 h 438"/>
                <a:gd name="T36" fmla="*/ 181 w 289"/>
                <a:gd name="T37" fmla="*/ 116 h 438"/>
                <a:gd name="T38" fmla="*/ 198 w 289"/>
                <a:gd name="T39" fmla="*/ 37 h 438"/>
                <a:gd name="T40" fmla="*/ 188 w 289"/>
                <a:gd name="T41" fmla="*/ 35 h 438"/>
                <a:gd name="T42" fmla="*/ 140 w 289"/>
                <a:gd name="T43" fmla="*/ 38 h 438"/>
                <a:gd name="T44" fmla="*/ 37 w 289"/>
                <a:gd name="T45" fmla="*/ 25 h 438"/>
                <a:gd name="T46" fmla="*/ 54 w 289"/>
                <a:gd name="T47" fmla="*/ 72 h 438"/>
                <a:gd name="T48" fmla="*/ 14 w 289"/>
                <a:gd name="T49" fmla="*/ 113 h 438"/>
                <a:gd name="T50" fmla="*/ 0 w 289"/>
                <a:gd name="T51" fmla="*/ 162 h 438"/>
                <a:gd name="T52" fmla="*/ 6 w 289"/>
                <a:gd name="T53" fmla="*/ 195 h 438"/>
                <a:gd name="T54" fmla="*/ 10 w 289"/>
                <a:gd name="T55" fmla="*/ 204 h 438"/>
                <a:gd name="T56" fmla="*/ 26 w 289"/>
                <a:gd name="T57" fmla="*/ 228 h 438"/>
                <a:gd name="T58" fmla="*/ 47 w 289"/>
                <a:gd name="T59" fmla="*/ 244 h 438"/>
                <a:gd name="T60" fmla="*/ 56 w 289"/>
                <a:gd name="T61" fmla="*/ 248 h 438"/>
                <a:gd name="T62" fmla="*/ 113 w 289"/>
                <a:gd name="T63" fmla="*/ 258 h 438"/>
                <a:gd name="T64" fmla="*/ 134 w 289"/>
                <a:gd name="T65" fmla="*/ 258 h 438"/>
                <a:gd name="T66" fmla="*/ 177 w 289"/>
                <a:gd name="T67" fmla="*/ 262 h 438"/>
                <a:gd name="T68" fmla="*/ 183 w 289"/>
                <a:gd name="T69" fmla="*/ 265 h 438"/>
                <a:gd name="T70" fmla="*/ 191 w 289"/>
                <a:gd name="T71" fmla="*/ 276 h 438"/>
                <a:gd name="T72" fmla="*/ 192 w 289"/>
                <a:gd name="T73" fmla="*/ 280 h 438"/>
                <a:gd name="T74" fmla="*/ 188 w 289"/>
                <a:gd name="T75" fmla="*/ 293 h 438"/>
                <a:gd name="T76" fmla="*/ 183 w 289"/>
                <a:gd name="T77" fmla="*/ 297 h 438"/>
                <a:gd name="T78" fmla="*/ 162 w 289"/>
                <a:gd name="T79" fmla="*/ 309 h 438"/>
                <a:gd name="T80" fmla="*/ 151 w 289"/>
                <a:gd name="T81" fmla="*/ 313 h 438"/>
                <a:gd name="T82" fmla="*/ 97 w 289"/>
                <a:gd name="T83" fmla="*/ 318 h 438"/>
                <a:gd name="T84" fmla="*/ 75 w 289"/>
                <a:gd name="T85" fmla="*/ 397 h 438"/>
                <a:gd name="T86" fmla="*/ 81 w 289"/>
                <a:gd name="T87" fmla="*/ 398 h 438"/>
                <a:gd name="T88" fmla="*/ 144 w 289"/>
                <a:gd name="T89" fmla="*/ 397 h 438"/>
                <a:gd name="T90" fmla="*/ 194 w 289"/>
                <a:gd name="T91" fmla="*/ 434 h 438"/>
                <a:gd name="T92" fmla="*/ 190 w 289"/>
                <a:gd name="T93" fmla="*/ 425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9" h="438">
                  <a:moveTo>
                    <a:pt x="194" y="434"/>
                  </a:moveTo>
                  <a:lnTo>
                    <a:pt x="251" y="414"/>
                  </a:lnTo>
                  <a:lnTo>
                    <a:pt x="232" y="363"/>
                  </a:lnTo>
                  <a:lnTo>
                    <a:pt x="232" y="363"/>
                  </a:lnTo>
                  <a:lnTo>
                    <a:pt x="232" y="363"/>
                  </a:lnTo>
                  <a:lnTo>
                    <a:pt x="241" y="356"/>
                  </a:lnTo>
                  <a:lnTo>
                    <a:pt x="249" y="350"/>
                  </a:lnTo>
                  <a:lnTo>
                    <a:pt x="264" y="336"/>
                  </a:lnTo>
                  <a:lnTo>
                    <a:pt x="274" y="321"/>
                  </a:lnTo>
                  <a:lnTo>
                    <a:pt x="282" y="303"/>
                  </a:lnTo>
                  <a:lnTo>
                    <a:pt x="287" y="286"/>
                  </a:lnTo>
                  <a:lnTo>
                    <a:pt x="289" y="269"/>
                  </a:lnTo>
                  <a:lnTo>
                    <a:pt x="289" y="261"/>
                  </a:lnTo>
                  <a:lnTo>
                    <a:pt x="287" y="252"/>
                  </a:lnTo>
                  <a:lnTo>
                    <a:pt x="285" y="243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76" y="218"/>
                  </a:lnTo>
                  <a:lnTo>
                    <a:pt x="270" y="211"/>
                  </a:lnTo>
                  <a:lnTo>
                    <a:pt x="265" y="203"/>
                  </a:lnTo>
                  <a:lnTo>
                    <a:pt x="260" y="198"/>
                  </a:lnTo>
                  <a:lnTo>
                    <a:pt x="253" y="191"/>
                  </a:lnTo>
                  <a:lnTo>
                    <a:pt x="247" y="187"/>
                  </a:lnTo>
                  <a:lnTo>
                    <a:pt x="240" y="182"/>
                  </a:lnTo>
                  <a:lnTo>
                    <a:pt x="223" y="175"/>
                  </a:lnTo>
                  <a:lnTo>
                    <a:pt x="204" y="170"/>
                  </a:lnTo>
                  <a:lnTo>
                    <a:pt x="183" y="167"/>
                  </a:lnTo>
                  <a:lnTo>
                    <a:pt x="159" y="167"/>
                  </a:lnTo>
                  <a:lnTo>
                    <a:pt x="159" y="167"/>
                  </a:lnTo>
                  <a:lnTo>
                    <a:pt x="159" y="167"/>
                  </a:lnTo>
                  <a:lnTo>
                    <a:pt x="130" y="166"/>
                  </a:lnTo>
                  <a:lnTo>
                    <a:pt x="118" y="165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7" y="155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53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100" y="137"/>
                  </a:lnTo>
                  <a:lnTo>
                    <a:pt x="105" y="133"/>
                  </a:lnTo>
                  <a:lnTo>
                    <a:pt x="112" y="129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33" y="121"/>
                  </a:lnTo>
                  <a:lnTo>
                    <a:pt x="145" y="118"/>
                  </a:lnTo>
                  <a:lnTo>
                    <a:pt x="165" y="116"/>
                  </a:lnTo>
                  <a:lnTo>
                    <a:pt x="181" y="116"/>
                  </a:lnTo>
                  <a:lnTo>
                    <a:pt x="192" y="116"/>
                  </a:lnTo>
                  <a:lnTo>
                    <a:pt x="206" y="117"/>
                  </a:lnTo>
                  <a:lnTo>
                    <a:pt x="198" y="37"/>
                  </a:lnTo>
                  <a:lnTo>
                    <a:pt x="188" y="35"/>
                  </a:lnTo>
                  <a:lnTo>
                    <a:pt x="188" y="35"/>
                  </a:lnTo>
                  <a:lnTo>
                    <a:pt x="188" y="35"/>
                  </a:lnTo>
                  <a:lnTo>
                    <a:pt x="174" y="35"/>
                  </a:lnTo>
                  <a:lnTo>
                    <a:pt x="158" y="35"/>
                  </a:lnTo>
                  <a:lnTo>
                    <a:pt x="140" y="38"/>
                  </a:lnTo>
                  <a:lnTo>
                    <a:pt x="118" y="43"/>
                  </a:lnTo>
                  <a:lnTo>
                    <a:pt x="103" y="0"/>
                  </a:lnTo>
                  <a:lnTo>
                    <a:pt x="37" y="25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38" y="84"/>
                  </a:lnTo>
                  <a:lnTo>
                    <a:pt x="25" y="97"/>
                  </a:lnTo>
                  <a:lnTo>
                    <a:pt x="14" y="113"/>
                  </a:lnTo>
                  <a:lnTo>
                    <a:pt x="6" y="128"/>
                  </a:lnTo>
                  <a:lnTo>
                    <a:pt x="1" y="145"/>
                  </a:lnTo>
                  <a:lnTo>
                    <a:pt x="0" y="162"/>
                  </a:lnTo>
                  <a:lnTo>
                    <a:pt x="1" y="178"/>
                  </a:lnTo>
                  <a:lnTo>
                    <a:pt x="4" y="187"/>
                  </a:lnTo>
                  <a:lnTo>
                    <a:pt x="6" y="195"/>
                  </a:lnTo>
                  <a:lnTo>
                    <a:pt x="6" y="195"/>
                  </a:lnTo>
                  <a:lnTo>
                    <a:pt x="6" y="195"/>
                  </a:lnTo>
                  <a:lnTo>
                    <a:pt x="10" y="204"/>
                  </a:lnTo>
                  <a:lnTo>
                    <a:pt x="14" y="214"/>
                  </a:lnTo>
                  <a:lnTo>
                    <a:pt x="19" y="221"/>
                  </a:lnTo>
                  <a:lnTo>
                    <a:pt x="26" y="228"/>
                  </a:lnTo>
                  <a:lnTo>
                    <a:pt x="33" y="235"/>
                  </a:lnTo>
                  <a:lnTo>
                    <a:pt x="39" y="240"/>
                  </a:lnTo>
                  <a:lnTo>
                    <a:pt x="47" y="244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74" y="253"/>
                  </a:lnTo>
                  <a:lnTo>
                    <a:pt x="93" y="257"/>
                  </a:lnTo>
                  <a:lnTo>
                    <a:pt x="113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59" y="260"/>
                  </a:lnTo>
                  <a:lnTo>
                    <a:pt x="170" y="261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83" y="265"/>
                  </a:lnTo>
                  <a:lnTo>
                    <a:pt x="186" y="268"/>
                  </a:lnTo>
                  <a:lnTo>
                    <a:pt x="190" y="272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2" y="280"/>
                  </a:lnTo>
                  <a:lnTo>
                    <a:pt x="192" y="284"/>
                  </a:lnTo>
                  <a:lnTo>
                    <a:pt x="191" y="287"/>
                  </a:lnTo>
                  <a:lnTo>
                    <a:pt x="188" y="293"/>
                  </a:lnTo>
                  <a:lnTo>
                    <a:pt x="188" y="293"/>
                  </a:lnTo>
                  <a:lnTo>
                    <a:pt x="188" y="293"/>
                  </a:lnTo>
                  <a:lnTo>
                    <a:pt x="183" y="297"/>
                  </a:lnTo>
                  <a:lnTo>
                    <a:pt x="178" y="301"/>
                  </a:lnTo>
                  <a:lnTo>
                    <a:pt x="171" y="305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51" y="313"/>
                  </a:lnTo>
                  <a:lnTo>
                    <a:pt x="140" y="315"/>
                  </a:lnTo>
                  <a:lnTo>
                    <a:pt x="118" y="318"/>
                  </a:lnTo>
                  <a:lnTo>
                    <a:pt x="97" y="318"/>
                  </a:lnTo>
                  <a:lnTo>
                    <a:pt x="79" y="317"/>
                  </a:lnTo>
                  <a:lnTo>
                    <a:pt x="66" y="314"/>
                  </a:lnTo>
                  <a:lnTo>
                    <a:pt x="75" y="397"/>
                  </a:lnTo>
                  <a:lnTo>
                    <a:pt x="81" y="398"/>
                  </a:lnTo>
                  <a:lnTo>
                    <a:pt x="81" y="398"/>
                  </a:lnTo>
                  <a:lnTo>
                    <a:pt x="81" y="398"/>
                  </a:lnTo>
                  <a:lnTo>
                    <a:pt x="100" y="400"/>
                  </a:lnTo>
                  <a:lnTo>
                    <a:pt x="121" y="400"/>
                  </a:lnTo>
                  <a:lnTo>
                    <a:pt x="144" y="397"/>
                  </a:lnTo>
                  <a:lnTo>
                    <a:pt x="167" y="392"/>
                  </a:lnTo>
                  <a:lnTo>
                    <a:pt x="184" y="438"/>
                  </a:lnTo>
                  <a:lnTo>
                    <a:pt x="194" y="434"/>
                  </a:lnTo>
                  <a:lnTo>
                    <a:pt x="190" y="425"/>
                  </a:lnTo>
                  <a:lnTo>
                    <a:pt x="200" y="421"/>
                  </a:lnTo>
                  <a:lnTo>
                    <a:pt x="190" y="425"/>
                  </a:lnTo>
                  <a:lnTo>
                    <a:pt x="194" y="434"/>
                  </a:lnTo>
                  <a:lnTo>
                    <a:pt x="194" y="4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prstClr val="black"/>
                </a:solidFill>
              </a:endParaRPr>
            </a:p>
          </p:txBody>
        </p:sp>
      </p:grpSp>
      <p:sp>
        <p:nvSpPr>
          <p:cNvPr id="91" name="pole tekstowe 90"/>
          <p:cNvSpPr txBox="1"/>
          <p:nvPr/>
        </p:nvSpPr>
        <p:spPr>
          <a:xfrm>
            <a:off x="953161" y="1631473"/>
            <a:ext cx="194583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600" b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2920 </a:t>
            </a:r>
            <a:r>
              <a:rPr lang="pl-PL" sz="1600" b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mld zł (2014) </a:t>
            </a:r>
          </a:p>
          <a:p>
            <a:pPr algn="ctr"/>
            <a:r>
              <a:rPr lang="pl-PL" sz="1200" b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vs </a:t>
            </a:r>
          </a:p>
          <a:p>
            <a:pPr algn="ctr"/>
            <a:r>
              <a:rPr lang="pl-PL" sz="1100" b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2843 </a:t>
            </a:r>
            <a:r>
              <a:rPr lang="pl-PL" sz="1100" b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mld </a:t>
            </a:r>
            <a:r>
              <a:rPr lang="pl-PL" sz="1100" b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zł (2013)</a:t>
            </a:r>
            <a:endParaRPr lang="pl-PL" sz="1100" b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  <a:p>
            <a:endParaRPr lang="pl-PL" sz="1100" b="1" dirty="0">
              <a:solidFill>
                <a:srgbClr val="4F81BD"/>
              </a:solidFill>
              <a:cs typeface="Arial" pitchFamily="34" charset="0"/>
            </a:endParaRPr>
          </a:p>
        </p:txBody>
      </p:sp>
      <p:sp>
        <p:nvSpPr>
          <p:cNvPr id="92" name="Symbol zastępczy tekstu 5"/>
          <p:cNvSpPr txBox="1">
            <a:spLocks/>
          </p:cNvSpPr>
          <p:nvPr/>
        </p:nvSpPr>
        <p:spPr>
          <a:xfrm>
            <a:off x="250713" y="5495748"/>
            <a:ext cx="3852428" cy="216000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pl-PL" sz="9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Źródło: Wyniki finansowe podmiotów gospodarczych I-XII 2014, GUS. </a:t>
            </a:r>
            <a:endParaRPr lang="pl-PL" sz="9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Tytuł 1"/>
          <p:cNvSpPr txBox="1">
            <a:spLocks/>
          </p:cNvSpPr>
          <p:nvPr/>
        </p:nvSpPr>
        <p:spPr>
          <a:xfrm>
            <a:off x="134286" y="231657"/>
            <a:ext cx="8830201" cy="46103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Działalność międzynarodowa w Polsce – przychody </a:t>
            </a:r>
            <a:endParaRPr kumimoji="0" lang="pl-PL" sz="3600" b="0" i="0" u="none" strike="noStrike" kern="1200" cap="none" spc="0" normalizeH="0" baseline="0" noProof="0" dirty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sp>
        <p:nvSpPr>
          <p:cNvPr id="98" name="Symbol zastępczy tekstu 12"/>
          <p:cNvSpPr txBox="1">
            <a:spLocks/>
          </p:cNvSpPr>
          <p:nvPr/>
        </p:nvSpPr>
        <p:spPr>
          <a:xfrm>
            <a:off x="3818320" y="752566"/>
            <a:ext cx="1080000" cy="223836"/>
          </a:xfrm>
          <a:prstGeom prst="rect">
            <a:avLst/>
          </a:prstGeom>
        </p:spPr>
        <p:txBody>
          <a:bodyPr lIns="0" rIns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0F0F0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</a:t>
            </a: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F0F0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ałe firmy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0F0F0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99" name="Łącznik prosty 19"/>
          <p:cNvCxnSpPr/>
          <p:nvPr/>
        </p:nvCxnSpPr>
        <p:spPr>
          <a:xfrm>
            <a:off x="3818320" y="1025377"/>
            <a:ext cx="972000" cy="0"/>
          </a:xfrm>
          <a:prstGeom prst="line">
            <a:avLst/>
          </a:prstGeom>
          <a:noFill/>
          <a:ln w="3175" cap="flat" cmpd="sng" algn="ctr">
            <a:gradFill flip="none" rotWithShape="1">
              <a:gsLst>
                <a:gs pos="0">
                  <a:srgbClr val="0F0F0F"/>
                </a:gs>
                <a:gs pos="100000">
                  <a:sysClr val="window" lastClr="FFFFFF"/>
                </a:gs>
              </a:gsLst>
              <a:lin ang="0" scaled="1"/>
              <a:tileRect/>
            </a:gradFill>
            <a:prstDash val="solid"/>
          </a:ln>
          <a:effectLst/>
        </p:spPr>
      </p:cxnSp>
      <p:sp>
        <p:nvSpPr>
          <p:cNvPr id="100" name="Symbol zastępczy tekstu 12"/>
          <p:cNvSpPr txBox="1">
            <a:spLocks/>
          </p:cNvSpPr>
          <p:nvPr/>
        </p:nvSpPr>
        <p:spPr>
          <a:xfrm>
            <a:off x="3465486" y="1047818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pl-PL" sz="1000" noProof="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</a:t>
            </a:r>
            <a:r>
              <a:rPr kumimoji="0" lang="pl-PL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 33 830</a:t>
            </a:r>
            <a:endParaRPr kumimoji="0" lang="pl-PL" sz="1000" b="0" i="0" u="none" strike="noStrike" kern="1200" cap="none" spc="0" normalizeH="0" baseline="0" noProof="0" dirty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4" name="Symbol zastępczy tekstu 12"/>
          <p:cNvSpPr txBox="1">
            <a:spLocks/>
          </p:cNvSpPr>
          <p:nvPr/>
        </p:nvSpPr>
        <p:spPr>
          <a:xfrm>
            <a:off x="3830874" y="2463373"/>
            <a:ext cx="1080000" cy="216485"/>
          </a:xfrm>
          <a:prstGeom prst="rect">
            <a:avLst/>
          </a:prstGeom>
        </p:spPr>
        <p:txBody>
          <a:bodyPr lIns="0" r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Ś</a:t>
            </a: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rednie firmy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5" name="Symbol zastępczy tekstu 12"/>
          <p:cNvSpPr txBox="1">
            <a:spLocks/>
          </p:cNvSpPr>
          <p:nvPr/>
        </p:nvSpPr>
        <p:spPr>
          <a:xfrm>
            <a:off x="3472384" y="2748728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F0F0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 =  13 905</a:t>
            </a:r>
            <a:endParaRPr kumimoji="0" lang="pl-PL" sz="1000" b="0" i="0" u="none" strike="noStrike" kern="1200" cap="none" spc="0" normalizeH="0" baseline="0" noProof="0" dirty="0">
              <a:ln>
                <a:noFill/>
              </a:ln>
              <a:solidFill>
                <a:srgbClr val="0F0F0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106" name="Łącznik prosty 19"/>
          <p:cNvCxnSpPr/>
          <p:nvPr/>
        </p:nvCxnSpPr>
        <p:spPr>
          <a:xfrm>
            <a:off x="3835973" y="2709954"/>
            <a:ext cx="972000" cy="0"/>
          </a:xfrm>
          <a:prstGeom prst="line">
            <a:avLst/>
          </a:prstGeom>
          <a:noFill/>
          <a:ln w="3175" cap="flat" cmpd="sng" algn="ctr">
            <a:gradFill flip="none" rotWithShape="1">
              <a:gsLst>
                <a:gs pos="0">
                  <a:srgbClr val="0F0F0F"/>
                </a:gs>
                <a:gs pos="100000">
                  <a:sysClr val="window" lastClr="FFFFFF"/>
                </a:gs>
              </a:gsLst>
              <a:lin ang="0" scaled="1"/>
              <a:tileRect/>
            </a:gradFill>
            <a:prstDash val="solid"/>
          </a:ln>
          <a:effectLst/>
        </p:spPr>
      </p:cxnSp>
      <p:sp>
        <p:nvSpPr>
          <p:cNvPr id="110" name="Symbol zastępczy tekstu 12"/>
          <p:cNvSpPr txBox="1">
            <a:spLocks/>
          </p:cNvSpPr>
          <p:nvPr/>
        </p:nvSpPr>
        <p:spPr>
          <a:xfrm>
            <a:off x="3851044" y="4116776"/>
            <a:ext cx="1080000" cy="223836"/>
          </a:xfrm>
          <a:prstGeom prst="rect">
            <a:avLst/>
          </a:prstGeom>
        </p:spPr>
        <p:txBody>
          <a:bodyPr lIns="0" rIns="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</a:t>
            </a:r>
            <a:r>
              <a:rPr kumimoji="0" lang="pl-PL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uże firmy</a:t>
            </a:r>
            <a:endParaRPr kumimoji="0" lang="pl-PL" sz="1400" b="0" i="0" u="none" strike="noStrike" kern="1200" cap="none" spc="0" normalizeH="0" baseline="0" noProof="0" dirty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11" name="Symbol zastępczy tekstu 12"/>
          <p:cNvSpPr txBox="1">
            <a:spLocks/>
          </p:cNvSpPr>
          <p:nvPr/>
        </p:nvSpPr>
        <p:spPr>
          <a:xfrm>
            <a:off x="3464991" y="4357573"/>
            <a:ext cx="1212166" cy="216485"/>
          </a:xfrm>
          <a:prstGeom prst="rect">
            <a:avLst/>
          </a:prstGeom>
        </p:spPr>
        <p:txBody>
          <a:bodyPr lIns="198000"/>
          <a:lstStyle>
            <a:lvl1pPr marL="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l-PL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F0F0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 =  3117</a:t>
            </a:r>
            <a:endParaRPr kumimoji="0" lang="pl-PL" sz="1000" b="0" i="0" u="none" strike="noStrike" kern="1200" cap="none" spc="0" normalizeH="0" baseline="0" noProof="0" dirty="0">
              <a:ln>
                <a:noFill/>
              </a:ln>
              <a:solidFill>
                <a:srgbClr val="0F0F0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112" name="Łącznik prosty 19"/>
          <p:cNvCxnSpPr/>
          <p:nvPr/>
        </p:nvCxnSpPr>
        <p:spPr>
          <a:xfrm>
            <a:off x="3850633" y="4383335"/>
            <a:ext cx="972000" cy="0"/>
          </a:xfrm>
          <a:prstGeom prst="line">
            <a:avLst/>
          </a:prstGeom>
          <a:noFill/>
          <a:ln w="3175" cap="flat" cmpd="sng" algn="ctr">
            <a:gradFill flip="none" rotWithShape="1">
              <a:gsLst>
                <a:gs pos="0">
                  <a:srgbClr val="0F0F0F"/>
                </a:gs>
                <a:gs pos="100000">
                  <a:sysClr val="window" lastClr="FFFFFF"/>
                </a:gs>
              </a:gsLst>
              <a:lin ang="0" scaled="1"/>
              <a:tileRect/>
            </a:gradFill>
            <a:prstDash val="solid"/>
          </a:ln>
          <a:effectLst/>
        </p:spPr>
      </p:cxnSp>
      <p:cxnSp>
        <p:nvCxnSpPr>
          <p:cNvPr id="113" name="Łącznik prosty 19"/>
          <p:cNvCxnSpPr/>
          <p:nvPr/>
        </p:nvCxnSpPr>
        <p:spPr>
          <a:xfrm>
            <a:off x="974051" y="3198826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0245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ymbol zastępczy tekstu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l-PL" dirty="0" smtClean="0">
                <a:solidFill>
                  <a:schemeClr val="tx1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tytułem wstępu</a:t>
            </a:r>
            <a:endParaRPr lang="pl-PL" dirty="0">
              <a:solidFill>
                <a:schemeClr val="tx1">
                  <a:lumMod val="7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" name="Grupa 6"/>
          <p:cNvGrpSpPr/>
          <p:nvPr/>
        </p:nvGrpSpPr>
        <p:grpSpPr>
          <a:xfrm>
            <a:off x="4304994" y="3092057"/>
            <a:ext cx="530655" cy="541848"/>
            <a:chOff x="7144028" y="2614305"/>
            <a:chExt cx="637518" cy="650965"/>
          </a:xfrm>
          <a:noFill/>
        </p:grpSpPr>
        <p:sp>
          <p:nvSpPr>
            <p:cNvPr id="8" name="Freeform 318"/>
            <p:cNvSpPr>
              <a:spLocks noEditPoints="1"/>
            </p:cNvSpPr>
            <p:nvPr/>
          </p:nvSpPr>
          <p:spPr bwMode="auto">
            <a:xfrm>
              <a:off x="7144028" y="2823120"/>
              <a:ext cx="637518" cy="442150"/>
            </a:xfrm>
            <a:custGeom>
              <a:avLst/>
              <a:gdLst>
                <a:gd name="T0" fmla="*/ 203 w 3222"/>
                <a:gd name="T1" fmla="*/ 6 h 2238"/>
                <a:gd name="T2" fmla="*/ 93 w 3222"/>
                <a:gd name="T3" fmla="*/ 59 h 2238"/>
                <a:gd name="T4" fmla="*/ 20 w 3222"/>
                <a:gd name="T5" fmla="*/ 155 h 2238"/>
                <a:gd name="T6" fmla="*/ 0 w 3222"/>
                <a:gd name="T7" fmla="*/ 1984 h 2238"/>
                <a:gd name="T8" fmla="*/ 20 w 3222"/>
                <a:gd name="T9" fmla="*/ 2083 h 2238"/>
                <a:gd name="T10" fmla="*/ 93 w 3222"/>
                <a:gd name="T11" fmla="*/ 2180 h 2238"/>
                <a:gd name="T12" fmla="*/ 203 w 3222"/>
                <a:gd name="T13" fmla="*/ 2233 h 2238"/>
                <a:gd name="T14" fmla="*/ 2994 w 3222"/>
                <a:gd name="T15" fmla="*/ 2237 h 2238"/>
                <a:gd name="T16" fmla="*/ 3111 w 3222"/>
                <a:gd name="T17" fmla="*/ 2195 h 2238"/>
                <a:gd name="T18" fmla="*/ 3191 w 3222"/>
                <a:gd name="T19" fmla="*/ 2105 h 2238"/>
                <a:gd name="T20" fmla="*/ 3222 w 3222"/>
                <a:gd name="T21" fmla="*/ 1984 h 2238"/>
                <a:gd name="T22" fmla="*/ 3210 w 3222"/>
                <a:gd name="T23" fmla="*/ 178 h 2238"/>
                <a:gd name="T24" fmla="*/ 3148 w 3222"/>
                <a:gd name="T25" fmla="*/ 75 h 2238"/>
                <a:gd name="T26" fmla="*/ 3043 w 3222"/>
                <a:gd name="T27" fmla="*/ 12 h 2238"/>
                <a:gd name="T28" fmla="*/ 1035 w 3222"/>
                <a:gd name="T29" fmla="*/ 1279 h 2238"/>
                <a:gd name="T30" fmla="*/ 1006 w 3222"/>
                <a:gd name="T31" fmla="*/ 1332 h 2238"/>
                <a:gd name="T32" fmla="*/ 966 w 3222"/>
                <a:gd name="T33" fmla="*/ 1379 h 2238"/>
                <a:gd name="T34" fmla="*/ 905 w 3222"/>
                <a:gd name="T35" fmla="*/ 1425 h 2238"/>
                <a:gd name="T36" fmla="*/ 849 w 3222"/>
                <a:gd name="T37" fmla="*/ 1451 h 2238"/>
                <a:gd name="T38" fmla="*/ 774 w 3222"/>
                <a:gd name="T39" fmla="*/ 1468 h 2238"/>
                <a:gd name="T40" fmla="*/ 712 w 3222"/>
                <a:gd name="T41" fmla="*/ 1468 h 2238"/>
                <a:gd name="T42" fmla="*/ 636 w 3222"/>
                <a:gd name="T43" fmla="*/ 1451 h 2238"/>
                <a:gd name="T44" fmla="*/ 579 w 3222"/>
                <a:gd name="T45" fmla="*/ 1425 h 2238"/>
                <a:gd name="T46" fmla="*/ 519 w 3222"/>
                <a:gd name="T47" fmla="*/ 1379 h 2238"/>
                <a:gd name="T48" fmla="*/ 480 w 3222"/>
                <a:gd name="T49" fmla="*/ 1332 h 2238"/>
                <a:gd name="T50" fmla="*/ 449 w 3222"/>
                <a:gd name="T51" fmla="*/ 1278 h 2238"/>
                <a:gd name="T52" fmla="*/ 429 w 3222"/>
                <a:gd name="T53" fmla="*/ 1206 h 2238"/>
                <a:gd name="T54" fmla="*/ 427 w 3222"/>
                <a:gd name="T55" fmla="*/ 1143 h 2238"/>
                <a:gd name="T56" fmla="*/ 440 w 3222"/>
                <a:gd name="T57" fmla="*/ 1067 h 2238"/>
                <a:gd name="T58" fmla="*/ 463 w 3222"/>
                <a:gd name="T59" fmla="*/ 1012 h 2238"/>
                <a:gd name="T60" fmla="*/ 508 w 3222"/>
                <a:gd name="T61" fmla="*/ 951 h 2238"/>
                <a:gd name="T62" fmla="*/ 554 w 3222"/>
                <a:gd name="T63" fmla="*/ 909 h 2238"/>
                <a:gd name="T64" fmla="*/ 621 w 3222"/>
                <a:gd name="T65" fmla="*/ 871 h 2238"/>
                <a:gd name="T66" fmla="*/ 680 w 3222"/>
                <a:gd name="T67" fmla="*/ 855 h 2238"/>
                <a:gd name="T68" fmla="*/ 743 w 3222"/>
                <a:gd name="T69" fmla="*/ 849 h 2238"/>
                <a:gd name="T70" fmla="*/ 820 w 3222"/>
                <a:gd name="T71" fmla="*/ 857 h 2238"/>
                <a:gd name="T72" fmla="*/ 879 w 3222"/>
                <a:gd name="T73" fmla="*/ 879 h 2238"/>
                <a:gd name="T74" fmla="*/ 943 w 3222"/>
                <a:gd name="T75" fmla="*/ 918 h 2238"/>
                <a:gd name="T76" fmla="*/ 988 w 3222"/>
                <a:gd name="T77" fmla="*/ 962 h 2238"/>
                <a:gd name="T78" fmla="*/ 1029 w 3222"/>
                <a:gd name="T79" fmla="*/ 1025 h 2238"/>
                <a:gd name="T80" fmla="*/ 1049 w 3222"/>
                <a:gd name="T81" fmla="*/ 1082 h 2238"/>
                <a:gd name="T82" fmla="*/ 1059 w 3222"/>
                <a:gd name="T83" fmla="*/ 1159 h 2238"/>
                <a:gd name="T84" fmla="*/ 1053 w 3222"/>
                <a:gd name="T85" fmla="*/ 1221 h 2238"/>
                <a:gd name="T86" fmla="*/ 1035 w 3222"/>
                <a:gd name="T87" fmla="*/ 1279 h 2238"/>
                <a:gd name="T88" fmla="*/ 1550 w 3222"/>
                <a:gd name="T89" fmla="*/ 1208 h 2238"/>
                <a:gd name="T90" fmla="*/ 1492 w 3222"/>
                <a:gd name="T91" fmla="*/ 1245 h 2238"/>
                <a:gd name="T92" fmla="*/ 1401 w 3222"/>
                <a:gd name="T93" fmla="*/ 1258 h 2238"/>
                <a:gd name="T94" fmla="*/ 1159 w 3222"/>
                <a:gd name="T95" fmla="*/ 1453 h 2238"/>
                <a:gd name="T96" fmla="*/ 1412 w 3222"/>
                <a:gd name="T97" fmla="*/ 864 h 2238"/>
                <a:gd name="T98" fmla="*/ 1504 w 3222"/>
                <a:gd name="T99" fmla="*/ 885 h 2238"/>
                <a:gd name="T100" fmla="*/ 1564 w 3222"/>
                <a:gd name="T101" fmla="*/ 935 h 2238"/>
                <a:gd name="T102" fmla="*/ 1597 w 3222"/>
                <a:gd name="T103" fmla="*/ 1016 h 2238"/>
                <a:gd name="T104" fmla="*/ 1597 w 3222"/>
                <a:gd name="T105" fmla="*/ 1113 h 2238"/>
                <a:gd name="T106" fmla="*/ 1844 w 3222"/>
                <a:gd name="T107" fmla="*/ 992 h 2238"/>
                <a:gd name="T108" fmla="*/ 1844 w 3222"/>
                <a:gd name="T109" fmla="*/ 1321 h 2238"/>
                <a:gd name="T110" fmla="*/ 2049 w 3222"/>
                <a:gd name="T111" fmla="*/ 862 h 2238"/>
                <a:gd name="T112" fmla="*/ 2365 w 3222"/>
                <a:gd name="T113" fmla="*/ 1148 h 2238"/>
                <a:gd name="T114" fmla="*/ 2311 w 3222"/>
                <a:gd name="T115" fmla="*/ 1045 h 2238"/>
                <a:gd name="T116" fmla="*/ 2321 w 3222"/>
                <a:gd name="T117" fmla="*/ 1137 h 2238"/>
                <a:gd name="T118" fmla="*/ 2321 w 3222"/>
                <a:gd name="T119" fmla="*/ 862 h 2238"/>
                <a:gd name="T120" fmla="*/ 2565 w 3222"/>
                <a:gd name="T121" fmla="*/ 1203 h 2238"/>
                <a:gd name="T122" fmla="*/ 2590 w 3222"/>
                <a:gd name="T123" fmla="*/ 1204 h 2238"/>
                <a:gd name="T124" fmla="*/ 2743 w 3222"/>
                <a:gd name="T125" fmla="*/ 862 h 2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2" h="2238">
                  <a:moveTo>
                    <a:pt x="2969" y="0"/>
                  </a:moveTo>
                  <a:lnTo>
                    <a:pt x="254" y="0"/>
                  </a:lnTo>
                  <a:lnTo>
                    <a:pt x="254" y="0"/>
                  </a:lnTo>
                  <a:lnTo>
                    <a:pt x="228" y="1"/>
                  </a:lnTo>
                  <a:lnTo>
                    <a:pt x="203" y="6"/>
                  </a:lnTo>
                  <a:lnTo>
                    <a:pt x="178" y="12"/>
                  </a:lnTo>
                  <a:lnTo>
                    <a:pt x="155" y="21"/>
                  </a:lnTo>
                  <a:lnTo>
                    <a:pt x="133" y="31"/>
                  </a:lnTo>
                  <a:lnTo>
                    <a:pt x="112" y="43"/>
                  </a:lnTo>
                  <a:lnTo>
                    <a:pt x="93" y="59"/>
                  </a:lnTo>
                  <a:lnTo>
                    <a:pt x="75" y="75"/>
                  </a:lnTo>
                  <a:lnTo>
                    <a:pt x="59" y="93"/>
                  </a:lnTo>
                  <a:lnTo>
                    <a:pt x="43" y="112"/>
                  </a:lnTo>
                  <a:lnTo>
                    <a:pt x="31" y="134"/>
                  </a:lnTo>
                  <a:lnTo>
                    <a:pt x="20" y="155"/>
                  </a:lnTo>
                  <a:lnTo>
                    <a:pt x="12" y="178"/>
                  </a:lnTo>
                  <a:lnTo>
                    <a:pt x="6" y="203"/>
                  </a:lnTo>
                  <a:lnTo>
                    <a:pt x="1" y="227"/>
                  </a:lnTo>
                  <a:lnTo>
                    <a:pt x="0" y="254"/>
                  </a:lnTo>
                  <a:lnTo>
                    <a:pt x="0" y="1984"/>
                  </a:lnTo>
                  <a:lnTo>
                    <a:pt x="0" y="1984"/>
                  </a:lnTo>
                  <a:lnTo>
                    <a:pt x="1" y="2011"/>
                  </a:lnTo>
                  <a:lnTo>
                    <a:pt x="6" y="2036"/>
                  </a:lnTo>
                  <a:lnTo>
                    <a:pt x="12" y="2060"/>
                  </a:lnTo>
                  <a:lnTo>
                    <a:pt x="20" y="2083"/>
                  </a:lnTo>
                  <a:lnTo>
                    <a:pt x="31" y="2105"/>
                  </a:lnTo>
                  <a:lnTo>
                    <a:pt x="43" y="2126"/>
                  </a:lnTo>
                  <a:lnTo>
                    <a:pt x="59" y="2145"/>
                  </a:lnTo>
                  <a:lnTo>
                    <a:pt x="75" y="2163"/>
                  </a:lnTo>
                  <a:lnTo>
                    <a:pt x="93" y="2180"/>
                  </a:lnTo>
                  <a:lnTo>
                    <a:pt x="112" y="2195"/>
                  </a:lnTo>
                  <a:lnTo>
                    <a:pt x="133" y="2207"/>
                  </a:lnTo>
                  <a:lnTo>
                    <a:pt x="155" y="2218"/>
                  </a:lnTo>
                  <a:lnTo>
                    <a:pt x="178" y="2226"/>
                  </a:lnTo>
                  <a:lnTo>
                    <a:pt x="203" y="2233"/>
                  </a:lnTo>
                  <a:lnTo>
                    <a:pt x="228" y="2237"/>
                  </a:lnTo>
                  <a:lnTo>
                    <a:pt x="254" y="2238"/>
                  </a:lnTo>
                  <a:lnTo>
                    <a:pt x="2969" y="2238"/>
                  </a:lnTo>
                  <a:lnTo>
                    <a:pt x="2969" y="2238"/>
                  </a:lnTo>
                  <a:lnTo>
                    <a:pt x="2994" y="2237"/>
                  </a:lnTo>
                  <a:lnTo>
                    <a:pt x="3019" y="2233"/>
                  </a:lnTo>
                  <a:lnTo>
                    <a:pt x="3043" y="2226"/>
                  </a:lnTo>
                  <a:lnTo>
                    <a:pt x="3067" y="2218"/>
                  </a:lnTo>
                  <a:lnTo>
                    <a:pt x="3089" y="2207"/>
                  </a:lnTo>
                  <a:lnTo>
                    <a:pt x="3111" y="2195"/>
                  </a:lnTo>
                  <a:lnTo>
                    <a:pt x="3130" y="2180"/>
                  </a:lnTo>
                  <a:lnTo>
                    <a:pt x="3148" y="2163"/>
                  </a:lnTo>
                  <a:lnTo>
                    <a:pt x="3163" y="2145"/>
                  </a:lnTo>
                  <a:lnTo>
                    <a:pt x="3179" y="2126"/>
                  </a:lnTo>
                  <a:lnTo>
                    <a:pt x="3191" y="2105"/>
                  </a:lnTo>
                  <a:lnTo>
                    <a:pt x="3202" y="2083"/>
                  </a:lnTo>
                  <a:lnTo>
                    <a:pt x="3210" y="2060"/>
                  </a:lnTo>
                  <a:lnTo>
                    <a:pt x="3216" y="2036"/>
                  </a:lnTo>
                  <a:lnTo>
                    <a:pt x="3221" y="2011"/>
                  </a:lnTo>
                  <a:lnTo>
                    <a:pt x="3222" y="1984"/>
                  </a:lnTo>
                  <a:lnTo>
                    <a:pt x="3222" y="254"/>
                  </a:lnTo>
                  <a:lnTo>
                    <a:pt x="3222" y="254"/>
                  </a:lnTo>
                  <a:lnTo>
                    <a:pt x="3221" y="227"/>
                  </a:lnTo>
                  <a:lnTo>
                    <a:pt x="3216" y="203"/>
                  </a:lnTo>
                  <a:lnTo>
                    <a:pt x="3210" y="178"/>
                  </a:lnTo>
                  <a:lnTo>
                    <a:pt x="3202" y="155"/>
                  </a:lnTo>
                  <a:lnTo>
                    <a:pt x="3191" y="134"/>
                  </a:lnTo>
                  <a:lnTo>
                    <a:pt x="3179" y="112"/>
                  </a:lnTo>
                  <a:lnTo>
                    <a:pt x="3163" y="93"/>
                  </a:lnTo>
                  <a:lnTo>
                    <a:pt x="3148" y="75"/>
                  </a:lnTo>
                  <a:lnTo>
                    <a:pt x="3130" y="59"/>
                  </a:lnTo>
                  <a:lnTo>
                    <a:pt x="3111" y="43"/>
                  </a:lnTo>
                  <a:lnTo>
                    <a:pt x="3089" y="31"/>
                  </a:lnTo>
                  <a:lnTo>
                    <a:pt x="3067" y="21"/>
                  </a:lnTo>
                  <a:lnTo>
                    <a:pt x="3043" y="12"/>
                  </a:lnTo>
                  <a:lnTo>
                    <a:pt x="3019" y="6"/>
                  </a:lnTo>
                  <a:lnTo>
                    <a:pt x="2994" y="1"/>
                  </a:lnTo>
                  <a:lnTo>
                    <a:pt x="2969" y="0"/>
                  </a:lnTo>
                  <a:lnTo>
                    <a:pt x="2969" y="0"/>
                  </a:lnTo>
                  <a:close/>
                  <a:moveTo>
                    <a:pt x="1035" y="1279"/>
                  </a:moveTo>
                  <a:lnTo>
                    <a:pt x="1035" y="1279"/>
                  </a:lnTo>
                  <a:lnTo>
                    <a:pt x="1029" y="1292"/>
                  </a:lnTo>
                  <a:lnTo>
                    <a:pt x="1022" y="1305"/>
                  </a:lnTo>
                  <a:lnTo>
                    <a:pt x="1014" y="1319"/>
                  </a:lnTo>
                  <a:lnTo>
                    <a:pt x="1006" y="1332"/>
                  </a:lnTo>
                  <a:lnTo>
                    <a:pt x="998" y="1344"/>
                  </a:lnTo>
                  <a:lnTo>
                    <a:pt x="988" y="1356"/>
                  </a:lnTo>
                  <a:lnTo>
                    <a:pt x="977" y="1367"/>
                  </a:lnTo>
                  <a:lnTo>
                    <a:pt x="966" y="1379"/>
                  </a:lnTo>
                  <a:lnTo>
                    <a:pt x="966" y="1379"/>
                  </a:lnTo>
                  <a:lnTo>
                    <a:pt x="955" y="1389"/>
                  </a:lnTo>
                  <a:lnTo>
                    <a:pt x="943" y="1399"/>
                  </a:lnTo>
                  <a:lnTo>
                    <a:pt x="931" y="1409"/>
                  </a:lnTo>
                  <a:lnTo>
                    <a:pt x="918" y="1417"/>
                  </a:lnTo>
                  <a:lnTo>
                    <a:pt x="905" y="1425"/>
                  </a:lnTo>
                  <a:lnTo>
                    <a:pt x="892" y="1433"/>
                  </a:lnTo>
                  <a:lnTo>
                    <a:pt x="877" y="1440"/>
                  </a:lnTo>
                  <a:lnTo>
                    <a:pt x="863" y="1446"/>
                  </a:lnTo>
                  <a:lnTo>
                    <a:pt x="863" y="1446"/>
                  </a:lnTo>
                  <a:lnTo>
                    <a:pt x="849" y="1451"/>
                  </a:lnTo>
                  <a:lnTo>
                    <a:pt x="834" y="1456"/>
                  </a:lnTo>
                  <a:lnTo>
                    <a:pt x="820" y="1460"/>
                  </a:lnTo>
                  <a:lnTo>
                    <a:pt x="804" y="1463"/>
                  </a:lnTo>
                  <a:lnTo>
                    <a:pt x="788" y="1466"/>
                  </a:lnTo>
                  <a:lnTo>
                    <a:pt x="774" y="1468"/>
                  </a:lnTo>
                  <a:lnTo>
                    <a:pt x="758" y="1469"/>
                  </a:lnTo>
                  <a:lnTo>
                    <a:pt x="743" y="1469"/>
                  </a:lnTo>
                  <a:lnTo>
                    <a:pt x="743" y="1469"/>
                  </a:lnTo>
                  <a:lnTo>
                    <a:pt x="727" y="1469"/>
                  </a:lnTo>
                  <a:lnTo>
                    <a:pt x="712" y="1468"/>
                  </a:lnTo>
                  <a:lnTo>
                    <a:pt x="696" y="1466"/>
                  </a:lnTo>
                  <a:lnTo>
                    <a:pt x="680" y="1463"/>
                  </a:lnTo>
                  <a:lnTo>
                    <a:pt x="666" y="1460"/>
                  </a:lnTo>
                  <a:lnTo>
                    <a:pt x="650" y="1456"/>
                  </a:lnTo>
                  <a:lnTo>
                    <a:pt x="636" y="1451"/>
                  </a:lnTo>
                  <a:lnTo>
                    <a:pt x="621" y="1446"/>
                  </a:lnTo>
                  <a:lnTo>
                    <a:pt x="621" y="1446"/>
                  </a:lnTo>
                  <a:lnTo>
                    <a:pt x="607" y="1440"/>
                  </a:lnTo>
                  <a:lnTo>
                    <a:pt x="593" y="1433"/>
                  </a:lnTo>
                  <a:lnTo>
                    <a:pt x="579" y="1425"/>
                  </a:lnTo>
                  <a:lnTo>
                    <a:pt x="567" y="1417"/>
                  </a:lnTo>
                  <a:lnTo>
                    <a:pt x="554" y="1409"/>
                  </a:lnTo>
                  <a:lnTo>
                    <a:pt x="542" y="1399"/>
                  </a:lnTo>
                  <a:lnTo>
                    <a:pt x="530" y="1389"/>
                  </a:lnTo>
                  <a:lnTo>
                    <a:pt x="519" y="1379"/>
                  </a:lnTo>
                  <a:lnTo>
                    <a:pt x="519" y="1379"/>
                  </a:lnTo>
                  <a:lnTo>
                    <a:pt x="508" y="1367"/>
                  </a:lnTo>
                  <a:lnTo>
                    <a:pt x="498" y="1356"/>
                  </a:lnTo>
                  <a:lnTo>
                    <a:pt x="488" y="1344"/>
                  </a:lnTo>
                  <a:lnTo>
                    <a:pt x="480" y="1332"/>
                  </a:lnTo>
                  <a:lnTo>
                    <a:pt x="471" y="1319"/>
                  </a:lnTo>
                  <a:lnTo>
                    <a:pt x="463" y="1305"/>
                  </a:lnTo>
                  <a:lnTo>
                    <a:pt x="457" y="1292"/>
                  </a:lnTo>
                  <a:lnTo>
                    <a:pt x="449" y="1278"/>
                  </a:lnTo>
                  <a:lnTo>
                    <a:pt x="449" y="1278"/>
                  </a:lnTo>
                  <a:lnTo>
                    <a:pt x="445" y="1263"/>
                  </a:lnTo>
                  <a:lnTo>
                    <a:pt x="440" y="1250"/>
                  </a:lnTo>
                  <a:lnTo>
                    <a:pt x="435" y="1234"/>
                  </a:lnTo>
                  <a:lnTo>
                    <a:pt x="433" y="1220"/>
                  </a:lnTo>
                  <a:lnTo>
                    <a:pt x="429" y="1206"/>
                  </a:lnTo>
                  <a:lnTo>
                    <a:pt x="428" y="1190"/>
                  </a:lnTo>
                  <a:lnTo>
                    <a:pt x="427" y="1174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43"/>
                  </a:lnTo>
                  <a:lnTo>
                    <a:pt x="428" y="1127"/>
                  </a:lnTo>
                  <a:lnTo>
                    <a:pt x="429" y="1112"/>
                  </a:lnTo>
                  <a:lnTo>
                    <a:pt x="433" y="1097"/>
                  </a:lnTo>
                  <a:lnTo>
                    <a:pt x="435" y="1082"/>
                  </a:lnTo>
                  <a:lnTo>
                    <a:pt x="440" y="1067"/>
                  </a:lnTo>
                  <a:lnTo>
                    <a:pt x="445" y="1053"/>
                  </a:lnTo>
                  <a:lnTo>
                    <a:pt x="449" y="1040"/>
                  </a:lnTo>
                  <a:lnTo>
                    <a:pt x="449" y="1040"/>
                  </a:lnTo>
                  <a:lnTo>
                    <a:pt x="457" y="1025"/>
                  </a:lnTo>
                  <a:lnTo>
                    <a:pt x="463" y="1012"/>
                  </a:lnTo>
                  <a:lnTo>
                    <a:pt x="471" y="999"/>
                  </a:lnTo>
                  <a:lnTo>
                    <a:pt x="480" y="987"/>
                  </a:lnTo>
                  <a:lnTo>
                    <a:pt x="488" y="974"/>
                  </a:lnTo>
                  <a:lnTo>
                    <a:pt x="498" y="962"/>
                  </a:lnTo>
                  <a:lnTo>
                    <a:pt x="508" y="951"/>
                  </a:lnTo>
                  <a:lnTo>
                    <a:pt x="519" y="939"/>
                  </a:lnTo>
                  <a:lnTo>
                    <a:pt x="519" y="939"/>
                  </a:lnTo>
                  <a:lnTo>
                    <a:pt x="530" y="929"/>
                  </a:lnTo>
                  <a:lnTo>
                    <a:pt x="542" y="918"/>
                  </a:lnTo>
                  <a:lnTo>
                    <a:pt x="554" y="909"/>
                  </a:lnTo>
                  <a:lnTo>
                    <a:pt x="567" y="900"/>
                  </a:lnTo>
                  <a:lnTo>
                    <a:pt x="579" y="892"/>
                  </a:lnTo>
                  <a:lnTo>
                    <a:pt x="593" y="885"/>
                  </a:lnTo>
                  <a:lnTo>
                    <a:pt x="607" y="879"/>
                  </a:lnTo>
                  <a:lnTo>
                    <a:pt x="621" y="871"/>
                  </a:lnTo>
                  <a:lnTo>
                    <a:pt x="621" y="871"/>
                  </a:lnTo>
                  <a:lnTo>
                    <a:pt x="636" y="867"/>
                  </a:lnTo>
                  <a:lnTo>
                    <a:pt x="650" y="862"/>
                  </a:lnTo>
                  <a:lnTo>
                    <a:pt x="666" y="857"/>
                  </a:lnTo>
                  <a:lnTo>
                    <a:pt x="680" y="855"/>
                  </a:lnTo>
                  <a:lnTo>
                    <a:pt x="696" y="851"/>
                  </a:lnTo>
                  <a:lnTo>
                    <a:pt x="712" y="850"/>
                  </a:lnTo>
                  <a:lnTo>
                    <a:pt x="727" y="849"/>
                  </a:lnTo>
                  <a:lnTo>
                    <a:pt x="743" y="849"/>
                  </a:lnTo>
                  <a:lnTo>
                    <a:pt x="743" y="849"/>
                  </a:lnTo>
                  <a:lnTo>
                    <a:pt x="758" y="849"/>
                  </a:lnTo>
                  <a:lnTo>
                    <a:pt x="774" y="850"/>
                  </a:lnTo>
                  <a:lnTo>
                    <a:pt x="790" y="851"/>
                  </a:lnTo>
                  <a:lnTo>
                    <a:pt x="804" y="855"/>
                  </a:lnTo>
                  <a:lnTo>
                    <a:pt x="820" y="857"/>
                  </a:lnTo>
                  <a:lnTo>
                    <a:pt x="834" y="862"/>
                  </a:lnTo>
                  <a:lnTo>
                    <a:pt x="850" y="867"/>
                  </a:lnTo>
                  <a:lnTo>
                    <a:pt x="864" y="871"/>
                  </a:lnTo>
                  <a:lnTo>
                    <a:pt x="864" y="871"/>
                  </a:lnTo>
                  <a:lnTo>
                    <a:pt x="879" y="879"/>
                  </a:lnTo>
                  <a:lnTo>
                    <a:pt x="892" y="885"/>
                  </a:lnTo>
                  <a:lnTo>
                    <a:pt x="906" y="892"/>
                  </a:lnTo>
                  <a:lnTo>
                    <a:pt x="919" y="900"/>
                  </a:lnTo>
                  <a:lnTo>
                    <a:pt x="931" y="909"/>
                  </a:lnTo>
                  <a:lnTo>
                    <a:pt x="943" y="918"/>
                  </a:lnTo>
                  <a:lnTo>
                    <a:pt x="955" y="929"/>
                  </a:lnTo>
                  <a:lnTo>
                    <a:pt x="966" y="939"/>
                  </a:lnTo>
                  <a:lnTo>
                    <a:pt x="966" y="939"/>
                  </a:lnTo>
                  <a:lnTo>
                    <a:pt x="977" y="951"/>
                  </a:lnTo>
                  <a:lnTo>
                    <a:pt x="988" y="962"/>
                  </a:lnTo>
                  <a:lnTo>
                    <a:pt x="998" y="974"/>
                  </a:lnTo>
                  <a:lnTo>
                    <a:pt x="1006" y="986"/>
                  </a:lnTo>
                  <a:lnTo>
                    <a:pt x="1014" y="999"/>
                  </a:lnTo>
                  <a:lnTo>
                    <a:pt x="1022" y="1012"/>
                  </a:lnTo>
                  <a:lnTo>
                    <a:pt x="1029" y="1025"/>
                  </a:lnTo>
                  <a:lnTo>
                    <a:pt x="1035" y="1039"/>
                  </a:lnTo>
                  <a:lnTo>
                    <a:pt x="1035" y="1039"/>
                  </a:lnTo>
                  <a:lnTo>
                    <a:pt x="1041" y="1053"/>
                  </a:lnTo>
                  <a:lnTo>
                    <a:pt x="1046" y="1067"/>
                  </a:lnTo>
                  <a:lnTo>
                    <a:pt x="1049" y="1082"/>
                  </a:lnTo>
                  <a:lnTo>
                    <a:pt x="1053" y="1097"/>
                  </a:lnTo>
                  <a:lnTo>
                    <a:pt x="1055" y="1112"/>
                  </a:lnTo>
                  <a:lnTo>
                    <a:pt x="1058" y="1127"/>
                  </a:lnTo>
                  <a:lnTo>
                    <a:pt x="1058" y="1143"/>
                  </a:lnTo>
                  <a:lnTo>
                    <a:pt x="1059" y="1159"/>
                  </a:lnTo>
                  <a:lnTo>
                    <a:pt x="1059" y="1159"/>
                  </a:lnTo>
                  <a:lnTo>
                    <a:pt x="1058" y="1174"/>
                  </a:lnTo>
                  <a:lnTo>
                    <a:pt x="1058" y="1190"/>
                  </a:lnTo>
                  <a:lnTo>
                    <a:pt x="1055" y="1206"/>
                  </a:lnTo>
                  <a:lnTo>
                    <a:pt x="1053" y="1221"/>
                  </a:lnTo>
                  <a:lnTo>
                    <a:pt x="1049" y="1236"/>
                  </a:lnTo>
                  <a:lnTo>
                    <a:pt x="1046" y="1250"/>
                  </a:lnTo>
                  <a:lnTo>
                    <a:pt x="1041" y="1264"/>
                  </a:lnTo>
                  <a:lnTo>
                    <a:pt x="1035" y="1279"/>
                  </a:lnTo>
                  <a:lnTo>
                    <a:pt x="1035" y="1279"/>
                  </a:lnTo>
                  <a:close/>
                  <a:moveTo>
                    <a:pt x="1585" y="1156"/>
                  </a:moveTo>
                  <a:lnTo>
                    <a:pt x="1585" y="1156"/>
                  </a:lnTo>
                  <a:lnTo>
                    <a:pt x="1576" y="1176"/>
                  </a:lnTo>
                  <a:lnTo>
                    <a:pt x="1564" y="1192"/>
                  </a:lnTo>
                  <a:lnTo>
                    <a:pt x="1550" y="1208"/>
                  </a:lnTo>
                  <a:lnTo>
                    <a:pt x="1535" y="1222"/>
                  </a:lnTo>
                  <a:lnTo>
                    <a:pt x="1535" y="1222"/>
                  </a:lnTo>
                  <a:lnTo>
                    <a:pt x="1522" y="1231"/>
                  </a:lnTo>
                  <a:lnTo>
                    <a:pt x="1507" y="1239"/>
                  </a:lnTo>
                  <a:lnTo>
                    <a:pt x="1492" y="1245"/>
                  </a:lnTo>
                  <a:lnTo>
                    <a:pt x="1476" y="1250"/>
                  </a:lnTo>
                  <a:lnTo>
                    <a:pt x="1476" y="1250"/>
                  </a:lnTo>
                  <a:lnTo>
                    <a:pt x="1455" y="1254"/>
                  </a:lnTo>
                  <a:lnTo>
                    <a:pt x="1431" y="1256"/>
                  </a:lnTo>
                  <a:lnTo>
                    <a:pt x="1401" y="1258"/>
                  </a:lnTo>
                  <a:lnTo>
                    <a:pt x="1367" y="1258"/>
                  </a:lnTo>
                  <a:lnTo>
                    <a:pt x="1339" y="1258"/>
                  </a:lnTo>
                  <a:lnTo>
                    <a:pt x="1310" y="1258"/>
                  </a:lnTo>
                  <a:lnTo>
                    <a:pt x="1310" y="1453"/>
                  </a:lnTo>
                  <a:lnTo>
                    <a:pt x="1159" y="1453"/>
                  </a:lnTo>
                  <a:lnTo>
                    <a:pt x="1159" y="862"/>
                  </a:lnTo>
                  <a:lnTo>
                    <a:pt x="1328" y="862"/>
                  </a:lnTo>
                  <a:lnTo>
                    <a:pt x="1328" y="862"/>
                  </a:lnTo>
                  <a:lnTo>
                    <a:pt x="1374" y="863"/>
                  </a:lnTo>
                  <a:lnTo>
                    <a:pt x="1412" y="864"/>
                  </a:lnTo>
                  <a:lnTo>
                    <a:pt x="1443" y="868"/>
                  </a:lnTo>
                  <a:lnTo>
                    <a:pt x="1466" y="871"/>
                  </a:lnTo>
                  <a:lnTo>
                    <a:pt x="1466" y="871"/>
                  </a:lnTo>
                  <a:lnTo>
                    <a:pt x="1486" y="877"/>
                  </a:lnTo>
                  <a:lnTo>
                    <a:pt x="1504" y="885"/>
                  </a:lnTo>
                  <a:lnTo>
                    <a:pt x="1520" y="894"/>
                  </a:lnTo>
                  <a:lnTo>
                    <a:pt x="1535" y="905"/>
                  </a:lnTo>
                  <a:lnTo>
                    <a:pt x="1535" y="905"/>
                  </a:lnTo>
                  <a:lnTo>
                    <a:pt x="1550" y="920"/>
                  </a:lnTo>
                  <a:lnTo>
                    <a:pt x="1564" y="935"/>
                  </a:lnTo>
                  <a:lnTo>
                    <a:pt x="1574" y="953"/>
                  </a:lnTo>
                  <a:lnTo>
                    <a:pt x="1584" y="972"/>
                  </a:lnTo>
                  <a:lnTo>
                    <a:pt x="1584" y="972"/>
                  </a:lnTo>
                  <a:lnTo>
                    <a:pt x="1593" y="993"/>
                  </a:lnTo>
                  <a:lnTo>
                    <a:pt x="1597" y="1016"/>
                  </a:lnTo>
                  <a:lnTo>
                    <a:pt x="1601" y="1039"/>
                  </a:lnTo>
                  <a:lnTo>
                    <a:pt x="1602" y="1063"/>
                  </a:lnTo>
                  <a:lnTo>
                    <a:pt x="1602" y="1063"/>
                  </a:lnTo>
                  <a:lnTo>
                    <a:pt x="1601" y="1089"/>
                  </a:lnTo>
                  <a:lnTo>
                    <a:pt x="1597" y="1113"/>
                  </a:lnTo>
                  <a:lnTo>
                    <a:pt x="1593" y="1135"/>
                  </a:lnTo>
                  <a:lnTo>
                    <a:pt x="1585" y="1156"/>
                  </a:lnTo>
                  <a:lnTo>
                    <a:pt x="1585" y="1156"/>
                  </a:lnTo>
                  <a:close/>
                  <a:moveTo>
                    <a:pt x="2049" y="992"/>
                  </a:moveTo>
                  <a:lnTo>
                    <a:pt x="1844" y="992"/>
                  </a:lnTo>
                  <a:lnTo>
                    <a:pt x="1844" y="1095"/>
                  </a:lnTo>
                  <a:lnTo>
                    <a:pt x="2037" y="1095"/>
                  </a:lnTo>
                  <a:lnTo>
                    <a:pt x="2037" y="1221"/>
                  </a:lnTo>
                  <a:lnTo>
                    <a:pt x="1844" y="1221"/>
                  </a:lnTo>
                  <a:lnTo>
                    <a:pt x="1844" y="1321"/>
                  </a:lnTo>
                  <a:lnTo>
                    <a:pt x="2049" y="1321"/>
                  </a:lnTo>
                  <a:lnTo>
                    <a:pt x="2049" y="1453"/>
                  </a:lnTo>
                  <a:lnTo>
                    <a:pt x="1686" y="1453"/>
                  </a:lnTo>
                  <a:lnTo>
                    <a:pt x="1686" y="862"/>
                  </a:lnTo>
                  <a:lnTo>
                    <a:pt x="2049" y="862"/>
                  </a:lnTo>
                  <a:lnTo>
                    <a:pt x="2049" y="992"/>
                  </a:lnTo>
                  <a:close/>
                  <a:moveTo>
                    <a:pt x="2743" y="1453"/>
                  </a:moveTo>
                  <a:lnTo>
                    <a:pt x="2588" y="1453"/>
                  </a:lnTo>
                  <a:lnTo>
                    <a:pt x="2365" y="1148"/>
                  </a:lnTo>
                  <a:lnTo>
                    <a:pt x="2365" y="1148"/>
                  </a:lnTo>
                  <a:lnTo>
                    <a:pt x="2357" y="1133"/>
                  </a:lnTo>
                  <a:lnTo>
                    <a:pt x="2344" y="1111"/>
                  </a:lnTo>
                  <a:lnTo>
                    <a:pt x="2344" y="1111"/>
                  </a:lnTo>
                  <a:lnTo>
                    <a:pt x="2328" y="1079"/>
                  </a:lnTo>
                  <a:lnTo>
                    <a:pt x="2311" y="1045"/>
                  </a:lnTo>
                  <a:lnTo>
                    <a:pt x="2311" y="1045"/>
                  </a:lnTo>
                  <a:lnTo>
                    <a:pt x="2316" y="1079"/>
                  </a:lnTo>
                  <a:lnTo>
                    <a:pt x="2318" y="1111"/>
                  </a:lnTo>
                  <a:lnTo>
                    <a:pt x="2318" y="1111"/>
                  </a:lnTo>
                  <a:lnTo>
                    <a:pt x="2321" y="1137"/>
                  </a:lnTo>
                  <a:lnTo>
                    <a:pt x="2321" y="1161"/>
                  </a:lnTo>
                  <a:lnTo>
                    <a:pt x="2321" y="1453"/>
                  </a:lnTo>
                  <a:lnTo>
                    <a:pt x="2165" y="1453"/>
                  </a:lnTo>
                  <a:lnTo>
                    <a:pt x="2165" y="862"/>
                  </a:lnTo>
                  <a:lnTo>
                    <a:pt x="2321" y="862"/>
                  </a:lnTo>
                  <a:lnTo>
                    <a:pt x="2544" y="1166"/>
                  </a:lnTo>
                  <a:lnTo>
                    <a:pt x="2544" y="1166"/>
                  </a:lnTo>
                  <a:lnTo>
                    <a:pt x="2553" y="1180"/>
                  </a:lnTo>
                  <a:lnTo>
                    <a:pt x="2565" y="1203"/>
                  </a:lnTo>
                  <a:lnTo>
                    <a:pt x="2565" y="1203"/>
                  </a:lnTo>
                  <a:lnTo>
                    <a:pt x="2580" y="1234"/>
                  </a:lnTo>
                  <a:lnTo>
                    <a:pt x="2597" y="1270"/>
                  </a:lnTo>
                  <a:lnTo>
                    <a:pt x="2597" y="1270"/>
                  </a:lnTo>
                  <a:lnTo>
                    <a:pt x="2594" y="1236"/>
                  </a:lnTo>
                  <a:lnTo>
                    <a:pt x="2590" y="1204"/>
                  </a:lnTo>
                  <a:lnTo>
                    <a:pt x="2590" y="1204"/>
                  </a:lnTo>
                  <a:lnTo>
                    <a:pt x="2589" y="1178"/>
                  </a:lnTo>
                  <a:lnTo>
                    <a:pt x="2588" y="1154"/>
                  </a:lnTo>
                  <a:lnTo>
                    <a:pt x="2588" y="862"/>
                  </a:lnTo>
                  <a:lnTo>
                    <a:pt x="2743" y="862"/>
                  </a:lnTo>
                  <a:lnTo>
                    <a:pt x="2743" y="1453"/>
                  </a:lnTo>
                  <a:close/>
                </a:path>
              </a:pathLst>
            </a:custGeom>
            <a:grpFill/>
            <a:ln w="952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" name="Freeform 319"/>
            <p:cNvSpPr>
              <a:spLocks/>
            </p:cNvSpPr>
            <p:nvPr/>
          </p:nvSpPr>
          <p:spPr bwMode="auto">
            <a:xfrm>
              <a:off x="7403465" y="3018489"/>
              <a:ext cx="26102" cy="27684"/>
            </a:xfrm>
            <a:custGeom>
              <a:avLst/>
              <a:gdLst>
                <a:gd name="T0" fmla="*/ 112 w 135"/>
                <a:gd name="T1" fmla="*/ 16 h 140"/>
                <a:gd name="T2" fmla="*/ 112 w 135"/>
                <a:gd name="T3" fmla="*/ 16 h 140"/>
                <a:gd name="T4" fmla="*/ 106 w 135"/>
                <a:gd name="T5" fmla="*/ 12 h 140"/>
                <a:gd name="T6" fmla="*/ 99 w 135"/>
                <a:gd name="T7" fmla="*/ 10 h 140"/>
                <a:gd name="T8" fmla="*/ 90 w 135"/>
                <a:gd name="T9" fmla="*/ 6 h 140"/>
                <a:gd name="T10" fmla="*/ 81 w 135"/>
                <a:gd name="T11" fmla="*/ 5 h 140"/>
                <a:gd name="T12" fmla="*/ 59 w 135"/>
                <a:gd name="T13" fmla="*/ 1 h 140"/>
                <a:gd name="T14" fmla="*/ 33 w 135"/>
                <a:gd name="T15" fmla="*/ 0 h 140"/>
                <a:gd name="T16" fmla="*/ 0 w 135"/>
                <a:gd name="T17" fmla="*/ 0 h 140"/>
                <a:gd name="T18" fmla="*/ 0 w 135"/>
                <a:gd name="T19" fmla="*/ 140 h 140"/>
                <a:gd name="T20" fmla="*/ 31 w 135"/>
                <a:gd name="T21" fmla="*/ 140 h 140"/>
                <a:gd name="T22" fmla="*/ 31 w 135"/>
                <a:gd name="T23" fmla="*/ 140 h 140"/>
                <a:gd name="T24" fmla="*/ 58 w 135"/>
                <a:gd name="T25" fmla="*/ 138 h 140"/>
                <a:gd name="T26" fmla="*/ 81 w 135"/>
                <a:gd name="T27" fmla="*/ 136 h 140"/>
                <a:gd name="T28" fmla="*/ 90 w 135"/>
                <a:gd name="T29" fmla="*/ 134 h 140"/>
                <a:gd name="T30" fmla="*/ 99 w 135"/>
                <a:gd name="T31" fmla="*/ 130 h 140"/>
                <a:gd name="T32" fmla="*/ 106 w 135"/>
                <a:gd name="T33" fmla="*/ 128 h 140"/>
                <a:gd name="T34" fmla="*/ 112 w 135"/>
                <a:gd name="T35" fmla="*/ 124 h 140"/>
                <a:gd name="T36" fmla="*/ 112 w 135"/>
                <a:gd name="T37" fmla="*/ 124 h 140"/>
                <a:gd name="T38" fmla="*/ 118 w 135"/>
                <a:gd name="T39" fmla="*/ 119 h 140"/>
                <a:gd name="T40" fmla="*/ 121 w 135"/>
                <a:gd name="T41" fmla="*/ 114 h 140"/>
                <a:gd name="T42" fmla="*/ 126 w 135"/>
                <a:gd name="T43" fmla="*/ 108 h 140"/>
                <a:gd name="T44" fmla="*/ 129 w 135"/>
                <a:gd name="T45" fmla="*/ 102 h 140"/>
                <a:gd name="T46" fmla="*/ 132 w 135"/>
                <a:gd name="T47" fmla="*/ 95 h 140"/>
                <a:gd name="T48" fmla="*/ 133 w 135"/>
                <a:gd name="T49" fmla="*/ 87 h 140"/>
                <a:gd name="T50" fmla="*/ 135 w 135"/>
                <a:gd name="T51" fmla="*/ 78 h 140"/>
                <a:gd name="T52" fmla="*/ 135 w 135"/>
                <a:gd name="T53" fmla="*/ 69 h 140"/>
                <a:gd name="T54" fmla="*/ 135 w 135"/>
                <a:gd name="T55" fmla="*/ 69 h 140"/>
                <a:gd name="T56" fmla="*/ 135 w 135"/>
                <a:gd name="T57" fmla="*/ 60 h 140"/>
                <a:gd name="T58" fmla="*/ 133 w 135"/>
                <a:gd name="T59" fmla="*/ 52 h 140"/>
                <a:gd name="T60" fmla="*/ 132 w 135"/>
                <a:gd name="T61" fmla="*/ 45 h 140"/>
                <a:gd name="T62" fmla="*/ 130 w 135"/>
                <a:gd name="T63" fmla="*/ 37 h 140"/>
                <a:gd name="T64" fmla="*/ 126 w 135"/>
                <a:gd name="T65" fmla="*/ 31 h 140"/>
                <a:gd name="T66" fmla="*/ 123 w 135"/>
                <a:gd name="T67" fmla="*/ 25 h 140"/>
                <a:gd name="T68" fmla="*/ 118 w 135"/>
                <a:gd name="T69" fmla="*/ 21 h 140"/>
                <a:gd name="T70" fmla="*/ 112 w 135"/>
                <a:gd name="T71" fmla="*/ 16 h 140"/>
                <a:gd name="T72" fmla="*/ 112 w 135"/>
                <a:gd name="T73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5" h="140">
                  <a:moveTo>
                    <a:pt x="112" y="16"/>
                  </a:moveTo>
                  <a:lnTo>
                    <a:pt x="112" y="16"/>
                  </a:lnTo>
                  <a:lnTo>
                    <a:pt x="106" y="12"/>
                  </a:lnTo>
                  <a:lnTo>
                    <a:pt x="99" y="10"/>
                  </a:lnTo>
                  <a:lnTo>
                    <a:pt x="90" y="6"/>
                  </a:lnTo>
                  <a:lnTo>
                    <a:pt x="81" y="5"/>
                  </a:lnTo>
                  <a:lnTo>
                    <a:pt x="59" y="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58" y="138"/>
                  </a:lnTo>
                  <a:lnTo>
                    <a:pt x="81" y="136"/>
                  </a:lnTo>
                  <a:lnTo>
                    <a:pt x="90" y="134"/>
                  </a:lnTo>
                  <a:lnTo>
                    <a:pt x="99" y="130"/>
                  </a:lnTo>
                  <a:lnTo>
                    <a:pt x="106" y="128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8" y="119"/>
                  </a:lnTo>
                  <a:lnTo>
                    <a:pt x="121" y="114"/>
                  </a:lnTo>
                  <a:lnTo>
                    <a:pt x="126" y="108"/>
                  </a:lnTo>
                  <a:lnTo>
                    <a:pt x="129" y="102"/>
                  </a:lnTo>
                  <a:lnTo>
                    <a:pt x="132" y="95"/>
                  </a:lnTo>
                  <a:lnTo>
                    <a:pt x="133" y="87"/>
                  </a:lnTo>
                  <a:lnTo>
                    <a:pt x="135" y="78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60"/>
                  </a:lnTo>
                  <a:lnTo>
                    <a:pt x="133" y="52"/>
                  </a:lnTo>
                  <a:lnTo>
                    <a:pt x="132" y="45"/>
                  </a:lnTo>
                  <a:lnTo>
                    <a:pt x="130" y="37"/>
                  </a:lnTo>
                  <a:lnTo>
                    <a:pt x="126" y="31"/>
                  </a:lnTo>
                  <a:lnTo>
                    <a:pt x="123" y="25"/>
                  </a:lnTo>
                  <a:lnTo>
                    <a:pt x="118" y="21"/>
                  </a:lnTo>
                  <a:lnTo>
                    <a:pt x="112" y="16"/>
                  </a:lnTo>
                  <a:lnTo>
                    <a:pt x="112" y="16"/>
                  </a:lnTo>
                  <a:close/>
                </a:path>
              </a:pathLst>
            </a:custGeom>
            <a:grpFill/>
            <a:ln w="952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0" name="Freeform 320"/>
            <p:cNvSpPr>
              <a:spLocks/>
            </p:cNvSpPr>
            <p:nvPr/>
          </p:nvSpPr>
          <p:spPr bwMode="auto">
            <a:xfrm>
              <a:off x="7260301" y="3017697"/>
              <a:ext cx="60905" cy="68814"/>
            </a:xfrm>
            <a:custGeom>
              <a:avLst/>
              <a:gdLst>
                <a:gd name="T0" fmla="*/ 155 w 309"/>
                <a:gd name="T1" fmla="*/ 0 h 349"/>
                <a:gd name="T2" fmla="*/ 122 w 309"/>
                <a:gd name="T3" fmla="*/ 4 h 349"/>
                <a:gd name="T4" fmla="*/ 93 w 309"/>
                <a:gd name="T5" fmla="*/ 14 h 349"/>
                <a:gd name="T6" fmla="*/ 67 w 309"/>
                <a:gd name="T7" fmla="*/ 28 h 349"/>
                <a:gd name="T8" fmla="*/ 44 w 309"/>
                <a:gd name="T9" fmla="*/ 50 h 349"/>
                <a:gd name="T10" fmla="*/ 33 w 309"/>
                <a:gd name="T11" fmla="*/ 63 h 349"/>
                <a:gd name="T12" fmla="*/ 17 w 309"/>
                <a:gd name="T13" fmla="*/ 91 h 349"/>
                <a:gd name="T14" fmla="*/ 6 w 309"/>
                <a:gd name="T15" fmla="*/ 122 h 349"/>
                <a:gd name="T16" fmla="*/ 1 w 309"/>
                <a:gd name="T17" fmla="*/ 157 h 349"/>
                <a:gd name="T18" fmla="*/ 0 w 309"/>
                <a:gd name="T19" fmla="*/ 175 h 349"/>
                <a:gd name="T20" fmla="*/ 2 w 309"/>
                <a:gd name="T21" fmla="*/ 211 h 349"/>
                <a:gd name="T22" fmla="*/ 11 w 309"/>
                <a:gd name="T23" fmla="*/ 244 h 349"/>
                <a:gd name="T24" fmla="*/ 24 w 309"/>
                <a:gd name="T25" fmla="*/ 273 h 349"/>
                <a:gd name="T26" fmla="*/ 43 w 309"/>
                <a:gd name="T27" fmla="*/ 300 h 349"/>
                <a:gd name="T28" fmla="*/ 54 w 309"/>
                <a:gd name="T29" fmla="*/ 312 h 349"/>
                <a:gd name="T30" fmla="*/ 79 w 309"/>
                <a:gd name="T31" fmla="*/ 330 h 349"/>
                <a:gd name="T32" fmla="*/ 107 w 309"/>
                <a:gd name="T33" fmla="*/ 342 h 349"/>
                <a:gd name="T34" fmla="*/ 138 w 309"/>
                <a:gd name="T35" fmla="*/ 348 h 349"/>
                <a:gd name="T36" fmla="*/ 155 w 309"/>
                <a:gd name="T37" fmla="*/ 349 h 349"/>
                <a:gd name="T38" fmla="*/ 186 w 309"/>
                <a:gd name="T39" fmla="*/ 345 h 349"/>
                <a:gd name="T40" fmla="*/ 216 w 309"/>
                <a:gd name="T41" fmla="*/ 337 h 349"/>
                <a:gd name="T42" fmla="*/ 241 w 309"/>
                <a:gd name="T43" fmla="*/ 321 h 349"/>
                <a:gd name="T44" fmla="*/ 265 w 309"/>
                <a:gd name="T45" fmla="*/ 300 h 349"/>
                <a:gd name="T46" fmla="*/ 275 w 309"/>
                <a:gd name="T47" fmla="*/ 286 h 349"/>
                <a:gd name="T48" fmla="*/ 292 w 309"/>
                <a:gd name="T49" fmla="*/ 259 h 349"/>
                <a:gd name="T50" fmla="*/ 303 w 309"/>
                <a:gd name="T51" fmla="*/ 228 h 349"/>
                <a:gd name="T52" fmla="*/ 309 w 309"/>
                <a:gd name="T53" fmla="*/ 193 h 349"/>
                <a:gd name="T54" fmla="*/ 309 w 309"/>
                <a:gd name="T55" fmla="*/ 175 h 349"/>
                <a:gd name="T56" fmla="*/ 306 w 309"/>
                <a:gd name="T57" fmla="*/ 139 h 349"/>
                <a:gd name="T58" fmla="*/ 298 w 309"/>
                <a:gd name="T59" fmla="*/ 106 h 349"/>
                <a:gd name="T60" fmla="*/ 285 w 309"/>
                <a:gd name="T61" fmla="*/ 77 h 349"/>
                <a:gd name="T62" fmla="*/ 264 w 309"/>
                <a:gd name="T63" fmla="*/ 51 h 349"/>
                <a:gd name="T64" fmla="*/ 253 w 309"/>
                <a:gd name="T65" fmla="*/ 39 h 349"/>
                <a:gd name="T66" fmla="*/ 228 w 309"/>
                <a:gd name="T67" fmla="*/ 20 h 349"/>
                <a:gd name="T68" fmla="*/ 200 w 309"/>
                <a:gd name="T69" fmla="*/ 8 h 349"/>
                <a:gd name="T70" fmla="*/ 170 w 309"/>
                <a:gd name="T71" fmla="*/ 2 h 349"/>
                <a:gd name="T72" fmla="*/ 155 w 309"/>
                <a:gd name="T7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" h="349">
                  <a:moveTo>
                    <a:pt x="155" y="0"/>
                  </a:moveTo>
                  <a:lnTo>
                    <a:pt x="155" y="0"/>
                  </a:lnTo>
                  <a:lnTo>
                    <a:pt x="138" y="2"/>
                  </a:lnTo>
                  <a:lnTo>
                    <a:pt x="122" y="4"/>
                  </a:lnTo>
                  <a:lnTo>
                    <a:pt x="108" y="8"/>
                  </a:lnTo>
                  <a:lnTo>
                    <a:pt x="93" y="14"/>
                  </a:lnTo>
                  <a:lnTo>
                    <a:pt x="80" y="20"/>
                  </a:lnTo>
                  <a:lnTo>
                    <a:pt x="67" y="28"/>
                  </a:lnTo>
                  <a:lnTo>
                    <a:pt x="55" y="3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33" y="63"/>
                  </a:lnTo>
                  <a:lnTo>
                    <a:pt x="25" y="76"/>
                  </a:lnTo>
                  <a:lnTo>
                    <a:pt x="17" y="91"/>
                  </a:lnTo>
                  <a:lnTo>
                    <a:pt x="11" y="106"/>
                  </a:lnTo>
                  <a:lnTo>
                    <a:pt x="6" y="122"/>
                  </a:lnTo>
                  <a:lnTo>
                    <a:pt x="2" y="139"/>
                  </a:lnTo>
                  <a:lnTo>
                    <a:pt x="1" y="157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1" y="194"/>
                  </a:lnTo>
                  <a:lnTo>
                    <a:pt x="2" y="211"/>
                  </a:lnTo>
                  <a:lnTo>
                    <a:pt x="6" y="228"/>
                  </a:lnTo>
                  <a:lnTo>
                    <a:pt x="11" y="244"/>
                  </a:lnTo>
                  <a:lnTo>
                    <a:pt x="17" y="259"/>
                  </a:lnTo>
                  <a:lnTo>
                    <a:pt x="24" y="273"/>
                  </a:lnTo>
                  <a:lnTo>
                    <a:pt x="33" y="288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54" y="312"/>
                  </a:lnTo>
                  <a:lnTo>
                    <a:pt x="66" y="321"/>
                  </a:lnTo>
                  <a:lnTo>
                    <a:pt x="79" y="330"/>
                  </a:lnTo>
                  <a:lnTo>
                    <a:pt x="92" y="337"/>
                  </a:lnTo>
                  <a:lnTo>
                    <a:pt x="107" y="342"/>
                  </a:lnTo>
                  <a:lnTo>
                    <a:pt x="122" y="345"/>
                  </a:lnTo>
                  <a:lnTo>
                    <a:pt x="138" y="348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70" y="348"/>
                  </a:lnTo>
                  <a:lnTo>
                    <a:pt x="186" y="345"/>
                  </a:lnTo>
                  <a:lnTo>
                    <a:pt x="202" y="342"/>
                  </a:lnTo>
                  <a:lnTo>
                    <a:pt x="216" y="337"/>
                  </a:lnTo>
                  <a:lnTo>
                    <a:pt x="229" y="330"/>
                  </a:lnTo>
                  <a:lnTo>
                    <a:pt x="241" y="321"/>
                  </a:lnTo>
                  <a:lnTo>
                    <a:pt x="255" y="310"/>
                  </a:lnTo>
                  <a:lnTo>
                    <a:pt x="265" y="300"/>
                  </a:lnTo>
                  <a:lnTo>
                    <a:pt x="265" y="300"/>
                  </a:lnTo>
                  <a:lnTo>
                    <a:pt x="275" y="286"/>
                  </a:lnTo>
                  <a:lnTo>
                    <a:pt x="285" y="273"/>
                  </a:lnTo>
                  <a:lnTo>
                    <a:pt x="292" y="259"/>
                  </a:lnTo>
                  <a:lnTo>
                    <a:pt x="298" y="243"/>
                  </a:lnTo>
                  <a:lnTo>
                    <a:pt x="303" y="228"/>
                  </a:lnTo>
                  <a:lnTo>
                    <a:pt x="306" y="211"/>
                  </a:lnTo>
                  <a:lnTo>
                    <a:pt x="309" y="19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57"/>
                  </a:lnTo>
                  <a:lnTo>
                    <a:pt x="306" y="139"/>
                  </a:lnTo>
                  <a:lnTo>
                    <a:pt x="303" y="122"/>
                  </a:lnTo>
                  <a:lnTo>
                    <a:pt x="298" y="106"/>
                  </a:lnTo>
                  <a:lnTo>
                    <a:pt x="292" y="92"/>
                  </a:lnTo>
                  <a:lnTo>
                    <a:pt x="285" y="77"/>
                  </a:lnTo>
                  <a:lnTo>
                    <a:pt x="275" y="63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3" y="39"/>
                  </a:lnTo>
                  <a:lnTo>
                    <a:pt x="241" y="29"/>
                  </a:lnTo>
                  <a:lnTo>
                    <a:pt x="228" y="20"/>
                  </a:lnTo>
                  <a:lnTo>
                    <a:pt x="215" y="14"/>
                  </a:lnTo>
                  <a:lnTo>
                    <a:pt x="200" y="8"/>
                  </a:lnTo>
                  <a:lnTo>
                    <a:pt x="186" y="4"/>
                  </a:lnTo>
                  <a:lnTo>
                    <a:pt x="170" y="2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952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1" name="Freeform 321"/>
            <p:cNvSpPr>
              <a:spLocks/>
            </p:cNvSpPr>
            <p:nvPr/>
          </p:nvSpPr>
          <p:spPr bwMode="auto">
            <a:xfrm>
              <a:off x="7262673" y="2704475"/>
              <a:ext cx="148701" cy="96498"/>
            </a:xfrm>
            <a:custGeom>
              <a:avLst/>
              <a:gdLst>
                <a:gd name="T0" fmla="*/ 0 w 755"/>
                <a:gd name="T1" fmla="*/ 487 h 487"/>
                <a:gd name="T2" fmla="*/ 659 w 755"/>
                <a:gd name="T3" fmla="*/ 0 h 487"/>
                <a:gd name="T4" fmla="*/ 659 w 755"/>
                <a:gd name="T5" fmla="*/ 0 h 487"/>
                <a:gd name="T6" fmla="*/ 667 w 755"/>
                <a:gd name="T7" fmla="*/ 19 h 487"/>
                <a:gd name="T8" fmla="*/ 677 w 755"/>
                <a:gd name="T9" fmla="*/ 37 h 487"/>
                <a:gd name="T10" fmla="*/ 688 w 755"/>
                <a:gd name="T11" fmla="*/ 55 h 487"/>
                <a:gd name="T12" fmla="*/ 700 w 755"/>
                <a:gd name="T13" fmla="*/ 72 h 487"/>
                <a:gd name="T14" fmla="*/ 713 w 755"/>
                <a:gd name="T15" fmla="*/ 89 h 487"/>
                <a:gd name="T16" fmla="*/ 726 w 755"/>
                <a:gd name="T17" fmla="*/ 104 h 487"/>
                <a:gd name="T18" fmla="*/ 741 w 755"/>
                <a:gd name="T19" fmla="*/ 119 h 487"/>
                <a:gd name="T20" fmla="*/ 755 w 755"/>
                <a:gd name="T21" fmla="*/ 133 h 487"/>
                <a:gd name="T22" fmla="*/ 277 w 755"/>
                <a:gd name="T23" fmla="*/ 487 h 487"/>
                <a:gd name="T24" fmla="*/ 0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0" y="487"/>
                  </a:moveTo>
                  <a:lnTo>
                    <a:pt x="659" y="0"/>
                  </a:lnTo>
                  <a:lnTo>
                    <a:pt x="659" y="0"/>
                  </a:lnTo>
                  <a:lnTo>
                    <a:pt x="667" y="19"/>
                  </a:lnTo>
                  <a:lnTo>
                    <a:pt x="677" y="37"/>
                  </a:lnTo>
                  <a:lnTo>
                    <a:pt x="688" y="55"/>
                  </a:lnTo>
                  <a:lnTo>
                    <a:pt x="700" y="72"/>
                  </a:lnTo>
                  <a:lnTo>
                    <a:pt x="713" y="89"/>
                  </a:lnTo>
                  <a:lnTo>
                    <a:pt x="726" y="104"/>
                  </a:lnTo>
                  <a:lnTo>
                    <a:pt x="741" y="119"/>
                  </a:lnTo>
                  <a:lnTo>
                    <a:pt x="755" y="133"/>
                  </a:lnTo>
                  <a:lnTo>
                    <a:pt x="277" y="487"/>
                  </a:lnTo>
                  <a:lnTo>
                    <a:pt x="0" y="487"/>
                  </a:lnTo>
                  <a:close/>
                </a:path>
              </a:pathLst>
            </a:custGeom>
            <a:grpFill/>
            <a:ln w="952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2" name="Freeform 322"/>
            <p:cNvSpPr>
              <a:spLocks/>
            </p:cNvSpPr>
            <p:nvPr/>
          </p:nvSpPr>
          <p:spPr bwMode="auto">
            <a:xfrm>
              <a:off x="7514200" y="2704475"/>
              <a:ext cx="148701" cy="96498"/>
            </a:xfrm>
            <a:custGeom>
              <a:avLst/>
              <a:gdLst>
                <a:gd name="T0" fmla="*/ 755 w 755"/>
                <a:gd name="T1" fmla="*/ 487 h 487"/>
                <a:gd name="T2" fmla="*/ 96 w 755"/>
                <a:gd name="T3" fmla="*/ 0 h 487"/>
                <a:gd name="T4" fmla="*/ 96 w 755"/>
                <a:gd name="T5" fmla="*/ 0 h 487"/>
                <a:gd name="T6" fmla="*/ 87 w 755"/>
                <a:gd name="T7" fmla="*/ 19 h 487"/>
                <a:gd name="T8" fmla="*/ 77 w 755"/>
                <a:gd name="T9" fmla="*/ 37 h 487"/>
                <a:gd name="T10" fmla="*/ 66 w 755"/>
                <a:gd name="T11" fmla="*/ 55 h 487"/>
                <a:gd name="T12" fmla="*/ 55 w 755"/>
                <a:gd name="T13" fmla="*/ 72 h 487"/>
                <a:gd name="T14" fmla="*/ 42 w 755"/>
                <a:gd name="T15" fmla="*/ 89 h 487"/>
                <a:gd name="T16" fmla="*/ 29 w 755"/>
                <a:gd name="T17" fmla="*/ 104 h 487"/>
                <a:gd name="T18" fmla="*/ 15 w 755"/>
                <a:gd name="T19" fmla="*/ 119 h 487"/>
                <a:gd name="T20" fmla="*/ 0 w 755"/>
                <a:gd name="T21" fmla="*/ 133 h 487"/>
                <a:gd name="T22" fmla="*/ 479 w 755"/>
                <a:gd name="T23" fmla="*/ 487 h 487"/>
                <a:gd name="T24" fmla="*/ 755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755" y="487"/>
                  </a:moveTo>
                  <a:lnTo>
                    <a:pt x="96" y="0"/>
                  </a:lnTo>
                  <a:lnTo>
                    <a:pt x="96" y="0"/>
                  </a:lnTo>
                  <a:lnTo>
                    <a:pt x="87" y="19"/>
                  </a:lnTo>
                  <a:lnTo>
                    <a:pt x="77" y="37"/>
                  </a:lnTo>
                  <a:lnTo>
                    <a:pt x="66" y="55"/>
                  </a:lnTo>
                  <a:lnTo>
                    <a:pt x="55" y="72"/>
                  </a:lnTo>
                  <a:lnTo>
                    <a:pt x="42" y="89"/>
                  </a:lnTo>
                  <a:lnTo>
                    <a:pt x="29" y="104"/>
                  </a:lnTo>
                  <a:lnTo>
                    <a:pt x="15" y="119"/>
                  </a:lnTo>
                  <a:lnTo>
                    <a:pt x="0" y="133"/>
                  </a:lnTo>
                  <a:lnTo>
                    <a:pt x="479" y="487"/>
                  </a:lnTo>
                  <a:lnTo>
                    <a:pt x="755" y="487"/>
                  </a:lnTo>
                  <a:close/>
                </a:path>
              </a:pathLst>
            </a:custGeom>
            <a:grpFill/>
            <a:ln w="952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3" name="Freeform 323"/>
            <p:cNvSpPr>
              <a:spLocks/>
            </p:cNvSpPr>
            <p:nvPr/>
          </p:nvSpPr>
          <p:spPr bwMode="auto">
            <a:xfrm>
              <a:off x="7402674" y="2614305"/>
              <a:ext cx="120227" cy="120227"/>
            </a:xfrm>
            <a:custGeom>
              <a:avLst/>
              <a:gdLst>
                <a:gd name="T0" fmla="*/ 0 w 610"/>
                <a:gd name="T1" fmla="*/ 304 h 609"/>
                <a:gd name="T2" fmla="*/ 2 w 610"/>
                <a:gd name="T3" fmla="*/ 273 h 609"/>
                <a:gd name="T4" fmla="*/ 6 w 610"/>
                <a:gd name="T5" fmla="*/ 243 h 609"/>
                <a:gd name="T6" fmla="*/ 14 w 610"/>
                <a:gd name="T7" fmla="*/ 214 h 609"/>
                <a:gd name="T8" fmla="*/ 24 w 610"/>
                <a:gd name="T9" fmla="*/ 186 h 609"/>
                <a:gd name="T10" fmla="*/ 37 w 610"/>
                <a:gd name="T11" fmla="*/ 160 h 609"/>
                <a:gd name="T12" fmla="*/ 70 w 610"/>
                <a:gd name="T13" fmla="*/ 110 h 609"/>
                <a:gd name="T14" fmla="*/ 111 w 610"/>
                <a:gd name="T15" fmla="*/ 70 h 609"/>
                <a:gd name="T16" fmla="*/ 160 w 610"/>
                <a:gd name="T17" fmla="*/ 36 h 609"/>
                <a:gd name="T18" fmla="*/ 187 w 610"/>
                <a:gd name="T19" fmla="*/ 24 h 609"/>
                <a:gd name="T20" fmla="*/ 214 w 610"/>
                <a:gd name="T21" fmla="*/ 13 h 609"/>
                <a:gd name="T22" fmla="*/ 243 w 610"/>
                <a:gd name="T23" fmla="*/ 6 h 609"/>
                <a:gd name="T24" fmla="*/ 273 w 610"/>
                <a:gd name="T25" fmla="*/ 1 h 609"/>
                <a:gd name="T26" fmla="*/ 305 w 610"/>
                <a:gd name="T27" fmla="*/ 0 h 609"/>
                <a:gd name="T28" fmla="*/ 305 w 610"/>
                <a:gd name="T29" fmla="*/ 0 h 609"/>
                <a:gd name="T30" fmla="*/ 336 w 610"/>
                <a:gd name="T31" fmla="*/ 1 h 609"/>
                <a:gd name="T32" fmla="*/ 366 w 610"/>
                <a:gd name="T33" fmla="*/ 6 h 609"/>
                <a:gd name="T34" fmla="*/ 396 w 610"/>
                <a:gd name="T35" fmla="*/ 13 h 609"/>
                <a:gd name="T36" fmla="*/ 424 w 610"/>
                <a:gd name="T37" fmla="*/ 24 h 609"/>
                <a:gd name="T38" fmla="*/ 450 w 610"/>
                <a:gd name="T39" fmla="*/ 36 h 609"/>
                <a:gd name="T40" fmla="*/ 499 w 610"/>
                <a:gd name="T41" fmla="*/ 70 h 609"/>
                <a:gd name="T42" fmla="*/ 540 w 610"/>
                <a:gd name="T43" fmla="*/ 110 h 609"/>
                <a:gd name="T44" fmla="*/ 573 w 610"/>
                <a:gd name="T45" fmla="*/ 160 h 609"/>
                <a:gd name="T46" fmla="*/ 586 w 610"/>
                <a:gd name="T47" fmla="*/ 186 h 609"/>
                <a:gd name="T48" fmla="*/ 597 w 610"/>
                <a:gd name="T49" fmla="*/ 214 h 609"/>
                <a:gd name="T50" fmla="*/ 604 w 610"/>
                <a:gd name="T51" fmla="*/ 243 h 609"/>
                <a:gd name="T52" fmla="*/ 609 w 610"/>
                <a:gd name="T53" fmla="*/ 273 h 609"/>
                <a:gd name="T54" fmla="*/ 610 w 610"/>
                <a:gd name="T55" fmla="*/ 304 h 609"/>
                <a:gd name="T56" fmla="*/ 610 w 610"/>
                <a:gd name="T57" fmla="*/ 304 h 609"/>
                <a:gd name="T58" fmla="*/ 609 w 610"/>
                <a:gd name="T59" fmla="*/ 335 h 609"/>
                <a:gd name="T60" fmla="*/ 604 w 610"/>
                <a:gd name="T61" fmla="*/ 365 h 609"/>
                <a:gd name="T62" fmla="*/ 597 w 610"/>
                <a:gd name="T63" fmla="*/ 395 h 609"/>
                <a:gd name="T64" fmla="*/ 586 w 610"/>
                <a:gd name="T65" fmla="*/ 423 h 609"/>
                <a:gd name="T66" fmla="*/ 573 w 610"/>
                <a:gd name="T67" fmla="*/ 449 h 609"/>
                <a:gd name="T68" fmla="*/ 540 w 610"/>
                <a:gd name="T69" fmla="*/ 499 h 609"/>
                <a:gd name="T70" fmla="*/ 499 w 610"/>
                <a:gd name="T71" fmla="*/ 540 h 609"/>
                <a:gd name="T72" fmla="*/ 450 w 610"/>
                <a:gd name="T73" fmla="*/ 572 h 609"/>
                <a:gd name="T74" fmla="*/ 424 w 610"/>
                <a:gd name="T75" fmla="*/ 585 h 609"/>
                <a:gd name="T76" fmla="*/ 396 w 610"/>
                <a:gd name="T77" fmla="*/ 595 h 609"/>
                <a:gd name="T78" fmla="*/ 366 w 610"/>
                <a:gd name="T79" fmla="*/ 603 h 609"/>
                <a:gd name="T80" fmla="*/ 336 w 610"/>
                <a:gd name="T81" fmla="*/ 608 h 609"/>
                <a:gd name="T82" fmla="*/ 305 w 610"/>
                <a:gd name="T83" fmla="*/ 609 h 609"/>
                <a:gd name="T84" fmla="*/ 305 w 610"/>
                <a:gd name="T85" fmla="*/ 609 h 609"/>
                <a:gd name="T86" fmla="*/ 273 w 610"/>
                <a:gd name="T87" fmla="*/ 608 h 609"/>
                <a:gd name="T88" fmla="*/ 243 w 610"/>
                <a:gd name="T89" fmla="*/ 603 h 609"/>
                <a:gd name="T90" fmla="*/ 214 w 610"/>
                <a:gd name="T91" fmla="*/ 595 h 609"/>
                <a:gd name="T92" fmla="*/ 187 w 610"/>
                <a:gd name="T93" fmla="*/ 585 h 609"/>
                <a:gd name="T94" fmla="*/ 160 w 610"/>
                <a:gd name="T95" fmla="*/ 572 h 609"/>
                <a:gd name="T96" fmla="*/ 111 w 610"/>
                <a:gd name="T97" fmla="*/ 540 h 609"/>
                <a:gd name="T98" fmla="*/ 70 w 610"/>
                <a:gd name="T99" fmla="*/ 499 h 609"/>
                <a:gd name="T100" fmla="*/ 37 w 610"/>
                <a:gd name="T101" fmla="*/ 449 h 609"/>
                <a:gd name="T102" fmla="*/ 24 w 610"/>
                <a:gd name="T103" fmla="*/ 423 h 609"/>
                <a:gd name="T104" fmla="*/ 14 w 610"/>
                <a:gd name="T105" fmla="*/ 395 h 609"/>
                <a:gd name="T106" fmla="*/ 6 w 610"/>
                <a:gd name="T107" fmla="*/ 365 h 609"/>
                <a:gd name="T108" fmla="*/ 2 w 610"/>
                <a:gd name="T109" fmla="*/ 335 h 609"/>
                <a:gd name="T110" fmla="*/ 0 w 610"/>
                <a:gd name="T111" fmla="*/ 30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0" h="609">
                  <a:moveTo>
                    <a:pt x="0" y="304"/>
                  </a:moveTo>
                  <a:lnTo>
                    <a:pt x="0" y="304"/>
                  </a:lnTo>
                  <a:lnTo>
                    <a:pt x="0" y="288"/>
                  </a:lnTo>
                  <a:lnTo>
                    <a:pt x="2" y="273"/>
                  </a:lnTo>
                  <a:lnTo>
                    <a:pt x="4" y="258"/>
                  </a:lnTo>
                  <a:lnTo>
                    <a:pt x="6" y="243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18" y="199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7" y="160"/>
                  </a:lnTo>
                  <a:lnTo>
                    <a:pt x="52" y="135"/>
                  </a:lnTo>
                  <a:lnTo>
                    <a:pt x="70" y="110"/>
                  </a:lnTo>
                  <a:lnTo>
                    <a:pt x="89" y="89"/>
                  </a:lnTo>
                  <a:lnTo>
                    <a:pt x="111" y="70"/>
                  </a:lnTo>
                  <a:lnTo>
                    <a:pt x="135" y="52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7" y="24"/>
                  </a:lnTo>
                  <a:lnTo>
                    <a:pt x="200" y="18"/>
                  </a:lnTo>
                  <a:lnTo>
                    <a:pt x="214" y="13"/>
                  </a:lnTo>
                  <a:lnTo>
                    <a:pt x="229" y="10"/>
                  </a:lnTo>
                  <a:lnTo>
                    <a:pt x="243" y="6"/>
                  </a:lnTo>
                  <a:lnTo>
                    <a:pt x="259" y="4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20" y="0"/>
                  </a:lnTo>
                  <a:lnTo>
                    <a:pt x="336" y="1"/>
                  </a:lnTo>
                  <a:lnTo>
                    <a:pt x="351" y="4"/>
                  </a:lnTo>
                  <a:lnTo>
                    <a:pt x="366" y="6"/>
                  </a:lnTo>
                  <a:lnTo>
                    <a:pt x="381" y="10"/>
                  </a:lnTo>
                  <a:lnTo>
                    <a:pt x="396" y="13"/>
                  </a:lnTo>
                  <a:lnTo>
                    <a:pt x="410" y="18"/>
                  </a:lnTo>
                  <a:lnTo>
                    <a:pt x="424" y="24"/>
                  </a:lnTo>
                  <a:lnTo>
                    <a:pt x="437" y="30"/>
                  </a:lnTo>
                  <a:lnTo>
                    <a:pt x="450" y="36"/>
                  </a:lnTo>
                  <a:lnTo>
                    <a:pt x="475" y="52"/>
                  </a:lnTo>
                  <a:lnTo>
                    <a:pt x="499" y="70"/>
                  </a:lnTo>
                  <a:lnTo>
                    <a:pt x="521" y="89"/>
                  </a:lnTo>
                  <a:lnTo>
                    <a:pt x="540" y="110"/>
                  </a:lnTo>
                  <a:lnTo>
                    <a:pt x="558" y="135"/>
                  </a:lnTo>
                  <a:lnTo>
                    <a:pt x="573" y="160"/>
                  </a:lnTo>
                  <a:lnTo>
                    <a:pt x="580" y="172"/>
                  </a:lnTo>
                  <a:lnTo>
                    <a:pt x="586" y="186"/>
                  </a:lnTo>
                  <a:lnTo>
                    <a:pt x="592" y="199"/>
                  </a:lnTo>
                  <a:lnTo>
                    <a:pt x="597" y="214"/>
                  </a:lnTo>
                  <a:lnTo>
                    <a:pt x="600" y="228"/>
                  </a:lnTo>
                  <a:lnTo>
                    <a:pt x="604" y="243"/>
                  </a:lnTo>
                  <a:lnTo>
                    <a:pt x="606" y="258"/>
                  </a:lnTo>
                  <a:lnTo>
                    <a:pt x="609" y="273"/>
                  </a:lnTo>
                  <a:lnTo>
                    <a:pt x="610" y="288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20"/>
                  </a:lnTo>
                  <a:lnTo>
                    <a:pt x="609" y="335"/>
                  </a:lnTo>
                  <a:lnTo>
                    <a:pt x="606" y="351"/>
                  </a:lnTo>
                  <a:lnTo>
                    <a:pt x="604" y="365"/>
                  </a:lnTo>
                  <a:lnTo>
                    <a:pt x="600" y="381"/>
                  </a:lnTo>
                  <a:lnTo>
                    <a:pt x="597" y="395"/>
                  </a:lnTo>
                  <a:lnTo>
                    <a:pt x="592" y="410"/>
                  </a:lnTo>
                  <a:lnTo>
                    <a:pt x="586" y="423"/>
                  </a:lnTo>
                  <a:lnTo>
                    <a:pt x="580" y="436"/>
                  </a:lnTo>
                  <a:lnTo>
                    <a:pt x="573" y="449"/>
                  </a:lnTo>
                  <a:lnTo>
                    <a:pt x="558" y="475"/>
                  </a:lnTo>
                  <a:lnTo>
                    <a:pt x="540" y="499"/>
                  </a:lnTo>
                  <a:lnTo>
                    <a:pt x="521" y="520"/>
                  </a:lnTo>
                  <a:lnTo>
                    <a:pt x="499" y="540"/>
                  </a:lnTo>
                  <a:lnTo>
                    <a:pt x="475" y="558"/>
                  </a:lnTo>
                  <a:lnTo>
                    <a:pt x="450" y="572"/>
                  </a:lnTo>
                  <a:lnTo>
                    <a:pt x="437" y="579"/>
                  </a:lnTo>
                  <a:lnTo>
                    <a:pt x="424" y="585"/>
                  </a:lnTo>
                  <a:lnTo>
                    <a:pt x="410" y="591"/>
                  </a:lnTo>
                  <a:lnTo>
                    <a:pt x="396" y="595"/>
                  </a:lnTo>
                  <a:lnTo>
                    <a:pt x="381" y="600"/>
                  </a:lnTo>
                  <a:lnTo>
                    <a:pt x="366" y="603"/>
                  </a:lnTo>
                  <a:lnTo>
                    <a:pt x="351" y="606"/>
                  </a:lnTo>
                  <a:lnTo>
                    <a:pt x="336" y="608"/>
                  </a:lnTo>
                  <a:lnTo>
                    <a:pt x="320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289" y="609"/>
                  </a:lnTo>
                  <a:lnTo>
                    <a:pt x="273" y="608"/>
                  </a:lnTo>
                  <a:lnTo>
                    <a:pt x="259" y="606"/>
                  </a:lnTo>
                  <a:lnTo>
                    <a:pt x="243" y="603"/>
                  </a:lnTo>
                  <a:lnTo>
                    <a:pt x="229" y="600"/>
                  </a:lnTo>
                  <a:lnTo>
                    <a:pt x="214" y="595"/>
                  </a:lnTo>
                  <a:lnTo>
                    <a:pt x="200" y="591"/>
                  </a:lnTo>
                  <a:lnTo>
                    <a:pt x="187" y="585"/>
                  </a:lnTo>
                  <a:lnTo>
                    <a:pt x="172" y="579"/>
                  </a:lnTo>
                  <a:lnTo>
                    <a:pt x="160" y="572"/>
                  </a:lnTo>
                  <a:lnTo>
                    <a:pt x="135" y="558"/>
                  </a:lnTo>
                  <a:lnTo>
                    <a:pt x="111" y="540"/>
                  </a:lnTo>
                  <a:lnTo>
                    <a:pt x="89" y="520"/>
                  </a:lnTo>
                  <a:lnTo>
                    <a:pt x="70" y="499"/>
                  </a:lnTo>
                  <a:lnTo>
                    <a:pt x="52" y="475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3"/>
                  </a:lnTo>
                  <a:lnTo>
                    <a:pt x="18" y="410"/>
                  </a:lnTo>
                  <a:lnTo>
                    <a:pt x="14" y="395"/>
                  </a:lnTo>
                  <a:lnTo>
                    <a:pt x="10" y="381"/>
                  </a:lnTo>
                  <a:lnTo>
                    <a:pt x="6" y="365"/>
                  </a:lnTo>
                  <a:lnTo>
                    <a:pt x="4" y="351"/>
                  </a:lnTo>
                  <a:lnTo>
                    <a:pt x="2" y="335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304"/>
                  </a:lnTo>
                  <a:close/>
                </a:path>
              </a:pathLst>
            </a:custGeom>
            <a:grpFill/>
            <a:ln w="952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4" name="Grupa 13"/>
          <p:cNvGrpSpPr/>
          <p:nvPr/>
        </p:nvGrpSpPr>
        <p:grpSpPr>
          <a:xfrm>
            <a:off x="3504894" y="3092057"/>
            <a:ext cx="530655" cy="541848"/>
            <a:chOff x="7144028" y="2614305"/>
            <a:chExt cx="637518" cy="650965"/>
          </a:xfrm>
          <a:noFill/>
        </p:grpSpPr>
        <p:sp>
          <p:nvSpPr>
            <p:cNvPr id="15" name="Freeform 318"/>
            <p:cNvSpPr>
              <a:spLocks noEditPoints="1"/>
            </p:cNvSpPr>
            <p:nvPr/>
          </p:nvSpPr>
          <p:spPr bwMode="auto">
            <a:xfrm>
              <a:off x="7144028" y="2823120"/>
              <a:ext cx="637518" cy="442150"/>
            </a:xfrm>
            <a:custGeom>
              <a:avLst/>
              <a:gdLst>
                <a:gd name="T0" fmla="*/ 203 w 3222"/>
                <a:gd name="T1" fmla="*/ 6 h 2238"/>
                <a:gd name="T2" fmla="*/ 93 w 3222"/>
                <a:gd name="T3" fmla="*/ 59 h 2238"/>
                <a:gd name="T4" fmla="*/ 20 w 3222"/>
                <a:gd name="T5" fmla="*/ 155 h 2238"/>
                <a:gd name="T6" fmla="*/ 0 w 3222"/>
                <a:gd name="T7" fmla="*/ 1984 h 2238"/>
                <a:gd name="T8" fmla="*/ 20 w 3222"/>
                <a:gd name="T9" fmla="*/ 2083 h 2238"/>
                <a:gd name="T10" fmla="*/ 93 w 3222"/>
                <a:gd name="T11" fmla="*/ 2180 h 2238"/>
                <a:gd name="T12" fmla="*/ 203 w 3222"/>
                <a:gd name="T13" fmla="*/ 2233 h 2238"/>
                <a:gd name="T14" fmla="*/ 2994 w 3222"/>
                <a:gd name="T15" fmla="*/ 2237 h 2238"/>
                <a:gd name="T16" fmla="*/ 3111 w 3222"/>
                <a:gd name="T17" fmla="*/ 2195 h 2238"/>
                <a:gd name="T18" fmla="*/ 3191 w 3222"/>
                <a:gd name="T19" fmla="*/ 2105 h 2238"/>
                <a:gd name="T20" fmla="*/ 3222 w 3222"/>
                <a:gd name="T21" fmla="*/ 1984 h 2238"/>
                <a:gd name="T22" fmla="*/ 3210 w 3222"/>
                <a:gd name="T23" fmla="*/ 178 h 2238"/>
                <a:gd name="T24" fmla="*/ 3148 w 3222"/>
                <a:gd name="T25" fmla="*/ 75 h 2238"/>
                <a:gd name="T26" fmla="*/ 3043 w 3222"/>
                <a:gd name="T27" fmla="*/ 12 h 2238"/>
                <a:gd name="T28" fmla="*/ 1035 w 3222"/>
                <a:gd name="T29" fmla="*/ 1279 h 2238"/>
                <a:gd name="T30" fmla="*/ 1006 w 3222"/>
                <a:gd name="T31" fmla="*/ 1332 h 2238"/>
                <a:gd name="T32" fmla="*/ 966 w 3222"/>
                <a:gd name="T33" fmla="*/ 1379 h 2238"/>
                <a:gd name="T34" fmla="*/ 905 w 3222"/>
                <a:gd name="T35" fmla="*/ 1425 h 2238"/>
                <a:gd name="T36" fmla="*/ 849 w 3222"/>
                <a:gd name="T37" fmla="*/ 1451 h 2238"/>
                <a:gd name="T38" fmla="*/ 774 w 3222"/>
                <a:gd name="T39" fmla="*/ 1468 h 2238"/>
                <a:gd name="T40" fmla="*/ 712 w 3222"/>
                <a:gd name="T41" fmla="*/ 1468 h 2238"/>
                <a:gd name="T42" fmla="*/ 636 w 3222"/>
                <a:gd name="T43" fmla="*/ 1451 h 2238"/>
                <a:gd name="T44" fmla="*/ 579 w 3222"/>
                <a:gd name="T45" fmla="*/ 1425 h 2238"/>
                <a:gd name="T46" fmla="*/ 519 w 3222"/>
                <a:gd name="T47" fmla="*/ 1379 h 2238"/>
                <a:gd name="T48" fmla="*/ 480 w 3222"/>
                <a:gd name="T49" fmla="*/ 1332 h 2238"/>
                <a:gd name="T50" fmla="*/ 449 w 3222"/>
                <a:gd name="T51" fmla="*/ 1278 h 2238"/>
                <a:gd name="T52" fmla="*/ 429 w 3222"/>
                <a:gd name="T53" fmla="*/ 1206 h 2238"/>
                <a:gd name="T54" fmla="*/ 427 w 3222"/>
                <a:gd name="T55" fmla="*/ 1143 h 2238"/>
                <a:gd name="T56" fmla="*/ 440 w 3222"/>
                <a:gd name="T57" fmla="*/ 1067 h 2238"/>
                <a:gd name="T58" fmla="*/ 463 w 3222"/>
                <a:gd name="T59" fmla="*/ 1012 h 2238"/>
                <a:gd name="T60" fmla="*/ 508 w 3222"/>
                <a:gd name="T61" fmla="*/ 951 h 2238"/>
                <a:gd name="T62" fmla="*/ 554 w 3222"/>
                <a:gd name="T63" fmla="*/ 909 h 2238"/>
                <a:gd name="T64" fmla="*/ 621 w 3222"/>
                <a:gd name="T65" fmla="*/ 871 h 2238"/>
                <a:gd name="T66" fmla="*/ 680 w 3222"/>
                <a:gd name="T67" fmla="*/ 855 h 2238"/>
                <a:gd name="T68" fmla="*/ 743 w 3222"/>
                <a:gd name="T69" fmla="*/ 849 h 2238"/>
                <a:gd name="T70" fmla="*/ 820 w 3222"/>
                <a:gd name="T71" fmla="*/ 857 h 2238"/>
                <a:gd name="T72" fmla="*/ 879 w 3222"/>
                <a:gd name="T73" fmla="*/ 879 h 2238"/>
                <a:gd name="T74" fmla="*/ 943 w 3222"/>
                <a:gd name="T75" fmla="*/ 918 h 2238"/>
                <a:gd name="T76" fmla="*/ 988 w 3222"/>
                <a:gd name="T77" fmla="*/ 962 h 2238"/>
                <a:gd name="T78" fmla="*/ 1029 w 3222"/>
                <a:gd name="T79" fmla="*/ 1025 h 2238"/>
                <a:gd name="T80" fmla="*/ 1049 w 3222"/>
                <a:gd name="T81" fmla="*/ 1082 h 2238"/>
                <a:gd name="T82" fmla="*/ 1059 w 3222"/>
                <a:gd name="T83" fmla="*/ 1159 h 2238"/>
                <a:gd name="T84" fmla="*/ 1053 w 3222"/>
                <a:gd name="T85" fmla="*/ 1221 h 2238"/>
                <a:gd name="T86" fmla="*/ 1035 w 3222"/>
                <a:gd name="T87" fmla="*/ 1279 h 2238"/>
                <a:gd name="T88" fmla="*/ 1550 w 3222"/>
                <a:gd name="T89" fmla="*/ 1208 h 2238"/>
                <a:gd name="T90" fmla="*/ 1492 w 3222"/>
                <a:gd name="T91" fmla="*/ 1245 h 2238"/>
                <a:gd name="T92" fmla="*/ 1401 w 3222"/>
                <a:gd name="T93" fmla="*/ 1258 h 2238"/>
                <a:gd name="T94" fmla="*/ 1159 w 3222"/>
                <a:gd name="T95" fmla="*/ 1453 h 2238"/>
                <a:gd name="T96" fmla="*/ 1412 w 3222"/>
                <a:gd name="T97" fmla="*/ 864 h 2238"/>
                <a:gd name="T98" fmla="*/ 1504 w 3222"/>
                <a:gd name="T99" fmla="*/ 885 h 2238"/>
                <a:gd name="T100" fmla="*/ 1564 w 3222"/>
                <a:gd name="T101" fmla="*/ 935 h 2238"/>
                <a:gd name="T102" fmla="*/ 1597 w 3222"/>
                <a:gd name="T103" fmla="*/ 1016 h 2238"/>
                <a:gd name="T104" fmla="*/ 1597 w 3222"/>
                <a:gd name="T105" fmla="*/ 1113 h 2238"/>
                <a:gd name="T106" fmla="*/ 1844 w 3222"/>
                <a:gd name="T107" fmla="*/ 992 h 2238"/>
                <a:gd name="T108" fmla="*/ 1844 w 3222"/>
                <a:gd name="T109" fmla="*/ 1321 h 2238"/>
                <a:gd name="T110" fmla="*/ 2049 w 3222"/>
                <a:gd name="T111" fmla="*/ 862 h 2238"/>
                <a:gd name="T112" fmla="*/ 2365 w 3222"/>
                <a:gd name="T113" fmla="*/ 1148 h 2238"/>
                <a:gd name="T114" fmla="*/ 2311 w 3222"/>
                <a:gd name="T115" fmla="*/ 1045 h 2238"/>
                <a:gd name="T116" fmla="*/ 2321 w 3222"/>
                <a:gd name="T117" fmla="*/ 1137 h 2238"/>
                <a:gd name="T118" fmla="*/ 2321 w 3222"/>
                <a:gd name="T119" fmla="*/ 862 h 2238"/>
                <a:gd name="T120" fmla="*/ 2565 w 3222"/>
                <a:gd name="T121" fmla="*/ 1203 h 2238"/>
                <a:gd name="T122" fmla="*/ 2590 w 3222"/>
                <a:gd name="T123" fmla="*/ 1204 h 2238"/>
                <a:gd name="T124" fmla="*/ 2743 w 3222"/>
                <a:gd name="T125" fmla="*/ 862 h 2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2" h="2238">
                  <a:moveTo>
                    <a:pt x="2969" y="0"/>
                  </a:moveTo>
                  <a:lnTo>
                    <a:pt x="254" y="0"/>
                  </a:lnTo>
                  <a:lnTo>
                    <a:pt x="254" y="0"/>
                  </a:lnTo>
                  <a:lnTo>
                    <a:pt x="228" y="1"/>
                  </a:lnTo>
                  <a:lnTo>
                    <a:pt x="203" y="6"/>
                  </a:lnTo>
                  <a:lnTo>
                    <a:pt x="178" y="12"/>
                  </a:lnTo>
                  <a:lnTo>
                    <a:pt x="155" y="21"/>
                  </a:lnTo>
                  <a:lnTo>
                    <a:pt x="133" y="31"/>
                  </a:lnTo>
                  <a:lnTo>
                    <a:pt x="112" y="43"/>
                  </a:lnTo>
                  <a:lnTo>
                    <a:pt x="93" y="59"/>
                  </a:lnTo>
                  <a:lnTo>
                    <a:pt x="75" y="75"/>
                  </a:lnTo>
                  <a:lnTo>
                    <a:pt x="59" y="93"/>
                  </a:lnTo>
                  <a:lnTo>
                    <a:pt x="43" y="112"/>
                  </a:lnTo>
                  <a:lnTo>
                    <a:pt x="31" y="134"/>
                  </a:lnTo>
                  <a:lnTo>
                    <a:pt x="20" y="155"/>
                  </a:lnTo>
                  <a:lnTo>
                    <a:pt x="12" y="178"/>
                  </a:lnTo>
                  <a:lnTo>
                    <a:pt x="6" y="203"/>
                  </a:lnTo>
                  <a:lnTo>
                    <a:pt x="1" y="227"/>
                  </a:lnTo>
                  <a:lnTo>
                    <a:pt x="0" y="254"/>
                  </a:lnTo>
                  <a:lnTo>
                    <a:pt x="0" y="1984"/>
                  </a:lnTo>
                  <a:lnTo>
                    <a:pt x="0" y="1984"/>
                  </a:lnTo>
                  <a:lnTo>
                    <a:pt x="1" y="2011"/>
                  </a:lnTo>
                  <a:lnTo>
                    <a:pt x="6" y="2036"/>
                  </a:lnTo>
                  <a:lnTo>
                    <a:pt x="12" y="2060"/>
                  </a:lnTo>
                  <a:lnTo>
                    <a:pt x="20" y="2083"/>
                  </a:lnTo>
                  <a:lnTo>
                    <a:pt x="31" y="2105"/>
                  </a:lnTo>
                  <a:lnTo>
                    <a:pt x="43" y="2126"/>
                  </a:lnTo>
                  <a:lnTo>
                    <a:pt x="59" y="2145"/>
                  </a:lnTo>
                  <a:lnTo>
                    <a:pt x="75" y="2163"/>
                  </a:lnTo>
                  <a:lnTo>
                    <a:pt x="93" y="2180"/>
                  </a:lnTo>
                  <a:lnTo>
                    <a:pt x="112" y="2195"/>
                  </a:lnTo>
                  <a:lnTo>
                    <a:pt x="133" y="2207"/>
                  </a:lnTo>
                  <a:lnTo>
                    <a:pt x="155" y="2218"/>
                  </a:lnTo>
                  <a:lnTo>
                    <a:pt x="178" y="2226"/>
                  </a:lnTo>
                  <a:lnTo>
                    <a:pt x="203" y="2233"/>
                  </a:lnTo>
                  <a:lnTo>
                    <a:pt x="228" y="2237"/>
                  </a:lnTo>
                  <a:lnTo>
                    <a:pt x="254" y="2238"/>
                  </a:lnTo>
                  <a:lnTo>
                    <a:pt x="2969" y="2238"/>
                  </a:lnTo>
                  <a:lnTo>
                    <a:pt x="2969" y="2238"/>
                  </a:lnTo>
                  <a:lnTo>
                    <a:pt x="2994" y="2237"/>
                  </a:lnTo>
                  <a:lnTo>
                    <a:pt x="3019" y="2233"/>
                  </a:lnTo>
                  <a:lnTo>
                    <a:pt x="3043" y="2226"/>
                  </a:lnTo>
                  <a:lnTo>
                    <a:pt x="3067" y="2218"/>
                  </a:lnTo>
                  <a:lnTo>
                    <a:pt x="3089" y="2207"/>
                  </a:lnTo>
                  <a:lnTo>
                    <a:pt x="3111" y="2195"/>
                  </a:lnTo>
                  <a:lnTo>
                    <a:pt x="3130" y="2180"/>
                  </a:lnTo>
                  <a:lnTo>
                    <a:pt x="3148" y="2163"/>
                  </a:lnTo>
                  <a:lnTo>
                    <a:pt x="3163" y="2145"/>
                  </a:lnTo>
                  <a:lnTo>
                    <a:pt x="3179" y="2126"/>
                  </a:lnTo>
                  <a:lnTo>
                    <a:pt x="3191" y="2105"/>
                  </a:lnTo>
                  <a:lnTo>
                    <a:pt x="3202" y="2083"/>
                  </a:lnTo>
                  <a:lnTo>
                    <a:pt x="3210" y="2060"/>
                  </a:lnTo>
                  <a:lnTo>
                    <a:pt x="3216" y="2036"/>
                  </a:lnTo>
                  <a:lnTo>
                    <a:pt x="3221" y="2011"/>
                  </a:lnTo>
                  <a:lnTo>
                    <a:pt x="3222" y="1984"/>
                  </a:lnTo>
                  <a:lnTo>
                    <a:pt x="3222" y="254"/>
                  </a:lnTo>
                  <a:lnTo>
                    <a:pt x="3222" y="254"/>
                  </a:lnTo>
                  <a:lnTo>
                    <a:pt x="3221" y="227"/>
                  </a:lnTo>
                  <a:lnTo>
                    <a:pt x="3216" y="203"/>
                  </a:lnTo>
                  <a:lnTo>
                    <a:pt x="3210" y="178"/>
                  </a:lnTo>
                  <a:lnTo>
                    <a:pt x="3202" y="155"/>
                  </a:lnTo>
                  <a:lnTo>
                    <a:pt x="3191" y="134"/>
                  </a:lnTo>
                  <a:lnTo>
                    <a:pt x="3179" y="112"/>
                  </a:lnTo>
                  <a:lnTo>
                    <a:pt x="3163" y="93"/>
                  </a:lnTo>
                  <a:lnTo>
                    <a:pt x="3148" y="75"/>
                  </a:lnTo>
                  <a:lnTo>
                    <a:pt x="3130" y="59"/>
                  </a:lnTo>
                  <a:lnTo>
                    <a:pt x="3111" y="43"/>
                  </a:lnTo>
                  <a:lnTo>
                    <a:pt x="3089" y="31"/>
                  </a:lnTo>
                  <a:lnTo>
                    <a:pt x="3067" y="21"/>
                  </a:lnTo>
                  <a:lnTo>
                    <a:pt x="3043" y="12"/>
                  </a:lnTo>
                  <a:lnTo>
                    <a:pt x="3019" y="6"/>
                  </a:lnTo>
                  <a:lnTo>
                    <a:pt x="2994" y="1"/>
                  </a:lnTo>
                  <a:lnTo>
                    <a:pt x="2969" y="0"/>
                  </a:lnTo>
                  <a:lnTo>
                    <a:pt x="2969" y="0"/>
                  </a:lnTo>
                  <a:close/>
                  <a:moveTo>
                    <a:pt x="1035" y="1279"/>
                  </a:moveTo>
                  <a:lnTo>
                    <a:pt x="1035" y="1279"/>
                  </a:lnTo>
                  <a:lnTo>
                    <a:pt x="1029" y="1292"/>
                  </a:lnTo>
                  <a:lnTo>
                    <a:pt x="1022" y="1305"/>
                  </a:lnTo>
                  <a:lnTo>
                    <a:pt x="1014" y="1319"/>
                  </a:lnTo>
                  <a:lnTo>
                    <a:pt x="1006" y="1332"/>
                  </a:lnTo>
                  <a:lnTo>
                    <a:pt x="998" y="1344"/>
                  </a:lnTo>
                  <a:lnTo>
                    <a:pt x="988" y="1356"/>
                  </a:lnTo>
                  <a:lnTo>
                    <a:pt x="977" y="1367"/>
                  </a:lnTo>
                  <a:lnTo>
                    <a:pt x="966" y="1379"/>
                  </a:lnTo>
                  <a:lnTo>
                    <a:pt x="966" y="1379"/>
                  </a:lnTo>
                  <a:lnTo>
                    <a:pt x="955" y="1389"/>
                  </a:lnTo>
                  <a:lnTo>
                    <a:pt x="943" y="1399"/>
                  </a:lnTo>
                  <a:lnTo>
                    <a:pt x="931" y="1409"/>
                  </a:lnTo>
                  <a:lnTo>
                    <a:pt x="918" y="1417"/>
                  </a:lnTo>
                  <a:lnTo>
                    <a:pt x="905" y="1425"/>
                  </a:lnTo>
                  <a:lnTo>
                    <a:pt x="892" y="1433"/>
                  </a:lnTo>
                  <a:lnTo>
                    <a:pt x="877" y="1440"/>
                  </a:lnTo>
                  <a:lnTo>
                    <a:pt x="863" y="1446"/>
                  </a:lnTo>
                  <a:lnTo>
                    <a:pt x="863" y="1446"/>
                  </a:lnTo>
                  <a:lnTo>
                    <a:pt x="849" y="1451"/>
                  </a:lnTo>
                  <a:lnTo>
                    <a:pt x="834" y="1456"/>
                  </a:lnTo>
                  <a:lnTo>
                    <a:pt x="820" y="1460"/>
                  </a:lnTo>
                  <a:lnTo>
                    <a:pt x="804" y="1463"/>
                  </a:lnTo>
                  <a:lnTo>
                    <a:pt x="788" y="1466"/>
                  </a:lnTo>
                  <a:lnTo>
                    <a:pt x="774" y="1468"/>
                  </a:lnTo>
                  <a:lnTo>
                    <a:pt x="758" y="1469"/>
                  </a:lnTo>
                  <a:lnTo>
                    <a:pt x="743" y="1469"/>
                  </a:lnTo>
                  <a:lnTo>
                    <a:pt x="743" y="1469"/>
                  </a:lnTo>
                  <a:lnTo>
                    <a:pt x="727" y="1469"/>
                  </a:lnTo>
                  <a:lnTo>
                    <a:pt x="712" y="1468"/>
                  </a:lnTo>
                  <a:lnTo>
                    <a:pt x="696" y="1466"/>
                  </a:lnTo>
                  <a:lnTo>
                    <a:pt x="680" y="1463"/>
                  </a:lnTo>
                  <a:lnTo>
                    <a:pt x="666" y="1460"/>
                  </a:lnTo>
                  <a:lnTo>
                    <a:pt x="650" y="1456"/>
                  </a:lnTo>
                  <a:lnTo>
                    <a:pt x="636" y="1451"/>
                  </a:lnTo>
                  <a:lnTo>
                    <a:pt x="621" y="1446"/>
                  </a:lnTo>
                  <a:lnTo>
                    <a:pt x="621" y="1446"/>
                  </a:lnTo>
                  <a:lnTo>
                    <a:pt x="607" y="1440"/>
                  </a:lnTo>
                  <a:lnTo>
                    <a:pt x="593" y="1433"/>
                  </a:lnTo>
                  <a:lnTo>
                    <a:pt x="579" y="1425"/>
                  </a:lnTo>
                  <a:lnTo>
                    <a:pt x="567" y="1417"/>
                  </a:lnTo>
                  <a:lnTo>
                    <a:pt x="554" y="1409"/>
                  </a:lnTo>
                  <a:lnTo>
                    <a:pt x="542" y="1399"/>
                  </a:lnTo>
                  <a:lnTo>
                    <a:pt x="530" y="1389"/>
                  </a:lnTo>
                  <a:lnTo>
                    <a:pt x="519" y="1379"/>
                  </a:lnTo>
                  <a:lnTo>
                    <a:pt x="519" y="1379"/>
                  </a:lnTo>
                  <a:lnTo>
                    <a:pt x="508" y="1367"/>
                  </a:lnTo>
                  <a:lnTo>
                    <a:pt x="498" y="1356"/>
                  </a:lnTo>
                  <a:lnTo>
                    <a:pt x="488" y="1344"/>
                  </a:lnTo>
                  <a:lnTo>
                    <a:pt x="480" y="1332"/>
                  </a:lnTo>
                  <a:lnTo>
                    <a:pt x="471" y="1319"/>
                  </a:lnTo>
                  <a:lnTo>
                    <a:pt x="463" y="1305"/>
                  </a:lnTo>
                  <a:lnTo>
                    <a:pt x="457" y="1292"/>
                  </a:lnTo>
                  <a:lnTo>
                    <a:pt x="449" y="1278"/>
                  </a:lnTo>
                  <a:lnTo>
                    <a:pt x="449" y="1278"/>
                  </a:lnTo>
                  <a:lnTo>
                    <a:pt x="445" y="1263"/>
                  </a:lnTo>
                  <a:lnTo>
                    <a:pt x="440" y="1250"/>
                  </a:lnTo>
                  <a:lnTo>
                    <a:pt x="435" y="1234"/>
                  </a:lnTo>
                  <a:lnTo>
                    <a:pt x="433" y="1220"/>
                  </a:lnTo>
                  <a:lnTo>
                    <a:pt x="429" y="1206"/>
                  </a:lnTo>
                  <a:lnTo>
                    <a:pt x="428" y="1190"/>
                  </a:lnTo>
                  <a:lnTo>
                    <a:pt x="427" y="1174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43"/>
                  </a:lnTo>
                  <a:lnTo>
                    <a:pt x="428" y="1127"/>
                  </a:lnTo>
                  <a:lnTo>
                    <a:pt x="429" y="1112"/>
                  </a:lnTo>
                  <a:lnTo>
                    <a:pt x="433" y="1097"/>
                  </a:lnTo>
                  <a:lnTo>
                    <a:pt x="435" y="1082"/>
                  </a:lnTo>
                  <a:lnTo>
                    <a:pt x="440" y="1067"/>
                  </a:lnTo>
                  <a:lnTo>
                    <a:pt x="445" y="1053"/>
                  </a:lnTo>
                  <a:lnTo>
                    <a:pt x="449" y="1040"/>
                  </a:lnTo>
                  <a:lnTo>
                    <a:pt x="449" y="1040"/>
                  </a:lnTo>
                  <a:lnTo>
                    <a:pt x="457" y="1025"/>
                  </a:lnTo>
                  <a:lnTo>
                    <a:pt x="463" y="1012"/>
                  </a:lnTo>
                  <a:lnTo>
                    <a:pt x="471" y="999"/>
                  </a:lnTo>
                  <a:lnTo>
                    <a:pt x="480" y="987"/>
                  </a:lnTo>
                  <a:lnTo>
                    <a:pt x="488" y="974"/>
                  </a:lnTo>
                  <a:lnTo>
                    <a:pt x="498" y="962"/>
                  </a:lnTo>
                  <a:lnTo>
                    <a:pt x="508" y="951"/>
                  </a:lnTo>
                  <a:lnTo>
                    <a:pt x="519" y="939"/>
                  </a:lnTo>
                  <a:lnTo>
                    <a:pt x="519" y="939"/>
                  </a:lnTo>
                  <a:lnTo>
                    <a:pt x="530" y="929"/>
                  </a:lnTo>
                  <a:lnTo>
                    <a:pt x="542" y="918"/>
                  </a:lnTo>
                  <a:lnTo>
                    <a:pt x="554" y="909"/>
                  </a:lnTo>
                  <a:lnTo>
                    <a:pt x="567" y="900"/>
                  </a:lnTo>
                  <a:lnTo>
                    <a:pt x="579" y="892"/>
                  </a:lnTo>
                  <a:lnTo>
                    <a:pt x="593" y="885"/>
                  </a:lnTo>
                  <a:lnTo>
                    <a:pt x="607" y="879"/>
                  </a:lnTo>
                  <a:lnTo>
                    <a:pt x="621" y="871"/>
                  </a:lnTo>
                  <a:lnTo>
                    <a:pt x="621" y="871"/>
                  </a:lnTo>
                  <a:lnTo>
                    <a:pt x="636" y="867"/>
                  </a:lnTo>
                  <a:lnTo>
                    <a:pt x="650" y="862"/>
                  </a:lnTo>
                  <a:lnTo>
                    <a:pt x="666" y="857"/>
                  </a:lnTo>
                  <a:lnTo>
                    <a:pt x="680" y="855"/>
                  </a:lnTo>
                  <a:lnTo>
                    <a:pt x="696" y="851"/>
                  </a:lnTo>
                  <a:lnTo>
                    <a:pt x="712" y="850"/>
                  </a:lnTo>
                  <a:lnTo>
                    <a:pt x="727" y="849"/>
                  </a:lnTo>
                  <a:lnTo>
                    <a:pt x="743" y="849"/>
                  </a:lnTo>
                  <a:lnTo>
                    <a:pt x="743" y="849"/>
                  </a:lnTo>
                  <a:lnTo>
                    <a:pt x="758" y="849"/>
                  </a:lnTo>
                  <a:lnTo>
                    <a:pt x="774" y="850"/>
                  </a:lnTo>
                  <a:lnTo>
                    <a:pt x="790" y="851"/>
                  </a:lnTo>
                  <a:lnTo>
                    <a:pt x="804" y="855"/>
                  </a:lnTo>
                  <a:lnTo>
                    <a:pt x="820" y="857"/>
                  </a:lnTo>
                  <a:lnTo>
                    <a:pt x="834" y="862"/>
                  </a:lnTo>
                  <a:lnTo>
                    <a:pt x="850" y="867"/>
                  </a:lnTo>
                  <a:lnTo>
                    <a:pt x="864" y="871"/>
                  </a:lnTo>
                  <a:lnTo>
                    <a:pt x="864" y="871"/>
                  </a:lnTo>
                  <a:lnTo>
                    <a:pt x="879" y="879"/>
                  </a:lnTo>
                  <a:lnTo>
                    <a:pt x="892" y="885"/>
                  </a:lnTo>
                  <a:lnTo>
                    <a:pt x="906" y="892"/>
                  </a:lnTo>
                  <a:lnTo>
                    <a:pt x="919" y="900"/>
                  </a:lnTo>
                  <a:lnTo>
                    <a:pt x="931" y="909"/>
                  </a:lnTo>
                  <a:lnTo>
                    <a:pt x="943" y="918"/>
                  </a:lnTo>
                  <a:lnTo>
                    <a:pt x="955" y="929"/>
                  </a:lnTo>
                  <a:lnTo>
                    <a:pt x="966" y="939"/>
                  </a:lnTo>
                  <a:lnTo>
                    <a:pt x="966" y="939"/>
                  </a:lnTo>
                  <a:lnTo>
                    <a:pt x="977" y="951"/>
                  </a:lnTo>
                  <a:lnTo>
                    <a:pt x="988" y="962"/>
                  </a:lnTo>
                  <a:lnTo>
                    <a:pt x="998" y="974"/>
                  </a:lnTo>
                  <a:lnTo>
                    <a:pt x="1006" y="986"/>
                  </a:lnTo>
                  <a:lnTo>
                    <a:pt x="1014" y="999"/>
                  </a:lnTo>
                  <a:lnTo>
                    <a:pt x="1022" y="1012"/>
                  </a:lnTo>
                  <a:lnTo>
                    <a:pt x="1029" y="1025"/>
                  </a:lnTo>
                  <a:lnTo>
                    <a:pt x="1035" y="1039"/>
                  </a:lnTo>
                  <a:lnTo>
                    <a:pt x="1035" y="1039"/>
                  </a:lnTo>
                  <a:lnTo>
                    <a:pt x="1041" y="1053"/>
                  </a:lnTo>
                  <a:lnTo>
                    <a:pt x="1046" y="1067"/>
                  </a:lnTo>
                  <a:lnTo>
                    <a:pt x="1049" y="1082"/>
                  </a:lnTo>
                  <a:lnTo>
                    <a:pt x="1053" y="1097"/>
                  </a:lnTo>
                  <a:lnTo>
                    <a:pt x="1055" y="1112"/>
                  </a:lnTo>
                  <a:lnTo>
                    <a:pt x="1058" y="1127"/>
                  </a:lnTo>
                  <a:lnTo>
                    <a:pt x="1058" y="1143"/>
                  </a:lnTo>
                  <a:lnTo>
                    <a:pt x="1059" y="1159"/>
                  </a:lnTo>
                  <a:lnTo>
                    <a:pt x="1059" y="1159"/>
                  </a:lnTo>
                  <a:lnTo>
                    <a:pt x="1058" y="1174"/>
                  </a:lnTo>
                  <a:lnTo>
                    <a:pt x="1058" y="1190"/>
                  </a:lnTo>
                  <a:lnTo>
                    <a:pt x="1055" y="1206"/>
                  </a:lnTo>
                  <a:lnTo>
                    <a:pt x="1053" y="1221"/>
                  </a:lnTo>
                  <a:lnTo>
                    <a:pt x="1049" y="1236"/>
                  </a:lnTo>
                  <a:lnTo>
                    <a:pt x="1046" y="1250"/>
                  </a:lnTo>
                  <a:lnTo>
                    <a:pt x="1041" y="1264"/>
                  </a:lnTo>
                  <a:lnTo>
                    <a:pt x="1035" y="1279"/>
                  </a:lnTo>
                  <a:lnTo>
                    <a:pt x="1035" y="1279"/>
                  </a:lnTo>
                  <a:close/>
                  <a:moveTo>
                    <a:pt x="1585" y="1156"/>
                  </a:moveTo>
                  <a:lnTo>
                    <a:pt x="1585" y="1156"/>
                  </a:lnTo>
                  <a:lnTo>
                    <a:pt x="1576" y="1176"/>
                  </a:lnTo>
                  <a:lnTo>
                    <a:pt x="1564" y="1192"/>
                  </a:lnTo>
                  <a:lnTo>
                    <a:pt x="1550" y="1208"/>
                  </a:lnTo>
                  <a:lnTo>
                    <a:pt x="1535" y="1222"/>
                  </a:lnTo>
                  <a:lnTo>
                    <a:pt x="1535" y="1222"/>
                  </a:lnTo>
                  <a:lnTo>
                    <a:pt x="1522" y="1231"/>
                  </a:lnTo>
                  <a:lnTo>
                    <a:pt x="1507" y="1239"/>
                  </a:lnTo>
                  <a:lnTo>
                    <a:pt x="1492" y="1245"/>
                  </a:lnTo>
                  <a:lnTo>
                    <a:pt x="1476" y="1250"/>
                  </a:lnTo>
                  <a:lnTo>
                    <a:pt x="1476" y="1250"/>
                  </a:lnTo>
                  <a:lnTo>
                    <a:pt x="1455" y="1254"/>
                  </a:lnTo>
                  <a:lnTo>
                    <a:pt x="1431" y="1256"/>
                  </a:lnTo>
                  <a:lnTo>
                    <a:pt x="1401" y="1258"/>
                  </a:lnTo>
                  <a:lnTo>
                    <a:pt x="1367" y="1258"/>
                  </a:lnTo>
                  <a:lnTo>
                    <a:pt x="1339" y="1258"/>
                  </a:lnTo>
                  <a:lnTo>
                    <a:pt x="1310" y="1258"/>
                  </a:lnTo>
                  <a:lnTo>
                    <a:pt x="1310" y="1453"/>
                  </a:lnTo>
                  <a:lnTo>
                    <a:pt x="1159" y="1453"/>
                  </a:lnTo>
                  <a:lnTo>
                    <a:pt x="1159" y="862"/>
                  </a:lnTo>
                  <a:lnTo>
                    <a:pt x="1328" y="862"/>
                  </a:lnTo>
                  <a:lnTo>
                    <a:pt x="1328" y="862"/>
                  </a:lnTo>
                  <a:lnTo>
                    <a:pt x="1374" y="863"/>
                  </a:lnTo>
                  <a:lnTo>
                    <a:pt x="1412" y="864"/>
                  </a:lnTo>
                  <a:lnTo>
                    <a:pt x="1443" y="868"/>
                  </a:lnTo>
                  <a:lnTo>
                    <a:pt x="1466" y="871"/>
                  </a:lnTo>
                  <a:lnTo>
                    <a:pt x="1466" y="871"/>
                  </a:lnTo>
                  <a:lnTo>
                    <a:pt x="1486" y="877"/>
                  </a:lnTo>
                  <a:lnTo>
                    <a:pt x="1504" y="885"/>
                  </a:lnTo>
                  <a:lnTo>
                    <a:pt x="1520" y="894"/>
                  </a:lnTo>
                  <a:lnTo>
                    <a:pt x="1535" y="905"/>
                  </a:lnTo>
                  <a:lnTo>
                    <a:pt x="1535" y="905"/>
                  </a:lnTo>
                  <a:lnTo>
                    <a:pt x="1550" y="920"/>
                  </a:lnTo>
                  <a:lnTo>
                    <a:pt x="1564" y="935"/>
                  </a:lnTo>
                  <a:lnTo>
                    <a:pt x="1574" y="953"/>
                  </a:lnTo>
                  <a:lnTo>
                    <a:pt x="1584" y="972"/>
                  </a:lnTo>
                  <a:lnTo>
                    <a:pt x="1584" y="972"/>
                  </a:lnTo>
                  <a:lnTo>
                    <a:pt x="1593" y="993"/>
                  </a:lnTo>
                  <a:lnTo>
                    <a:pt x="1597" y="1016"/>
                  </a:lnTo>
                  <a:lnTo>
                    <a:pt x="1601" y="1039"/>
                  </a:lnTo>
                  <a:lnTo>
                    <a:pt x="1602" y="1063"/>
                  </a:lnTo>
                  <a:lnTo>
                    <a:pt x="1602" y="1063"/>
                  </a:lnTo>
                  <a:lnTo>
                    <a:pt x="1601" y="1089"/>
                  </a:lnTo>
                  <a:lnTo>
                    <a:pt x="1597" y="1113"/>
                  </a:lnTo>
                  <a:lnTo>
                    <a:pt x="1593" y="1135"/>
                  </a:lnTo>
                  <a:lnTo>
                    <a:pt x="1585" y="1156"/>
                  </a:lnTo>
                  <a:lnTo>
                    <a:pt x="1585" y="1156"/>
                  </a:lnTo>
                  <a:close/>
                  <a:moveTo>
                    <a:pt x="2049" y="992"/>
                  </a:moveTo>
                  <a:lnTo>
                    <a:pt x="1844" y="992"/>
                  </a:lnTo>
                  <a:lnTo>
                    <a:pt x="1844" y="1095"/>
                  </a:lnTo>
                  <a:lnTo>
                    <a:pt x="2037" y="1095"/>
                  </a:lnTo>
                  <a:lnTo>
                    <a:pt x="2037" y="1221"/>
                  </a:lnTo>
                  <a:lnTo>
                    <a:pt x="1844" y="1221"/>
                  </a:lnTo>
                  <a:lnTo>
                    <a:pt x="1844" y="1321"/>
                  </a:lnTo>
                  <a:lnTo>
                    <a:pt x="2049" y="1321"/>
                  </a:lnTo>
                  <a:lnTo>
                    <a:pt x="2049" y="1453"/>
                  </a:lnTo>
                  <a:lnTo>
                    <a:pt x="1686" y="1453"/>
                  </a:lnTo>
                  <a:lnTo>
                    <a:pt x="1686" y="862"/>
                  </a:lnTo>
                  <a:lnTo>
                    <a:pt x="2049" y="862"/>
                  </a:lnTo>
                  <a:lnTo>
                    <a:pt x="2049" y="992"/>
                  </a:lnTo>
                  <a:close/>
                  <a:moveTo>
                    <a:pt x="2743" y="1453"/>
                  </a:moveTo>
                  <a:lnTo>
                    <a:pt x="2588" y="1453"/>
                  </a:lnTo>
                  <a:lnTo>
                    <a:pt x="2365" y="1148"/>
                  </a:lnTo>
                  <a:lnTo>
                    <a:pt x="2365" y="1148"/>
                  </a:lnTo>
                  <a:lnTo>
                    <a:pt x="2357" y="1133"/>
                  </a:lnTo>
                  <a:lnTo>
                    <a:pt x="2344" y="1111"/>
                  </a:lnTo>
                  <a:lnTo>
                    <a:pt x="2344" y="1111"/>
                  </a:lnTo>
                  <a:lnTo>
                    <a:pt x="2328" y="1079"/>
                  </a:lnTo>
                  <a:lnTo>
                    <a:pt x="2311" y="1045"/>
                  </a:lnTo>
                  <a:lnTo>
                    <a:pt x="2311" y="1045"/>
                  </a:lnTo>
                  <a:lnTo>
                    <a:pt x="2316" y="1079"/>
                  </a:lnTo>
                  <a:lnTo>
                    <a:pt x="2318" y="1111"/>
                  </a:lnTo>
                  <a:lnTo>
                    <a:pt x="2318" y="1111"/>
                  </a:lnTo>
                  <a:lnTo>
                    <a:pt x="2321" y="1137"/>
                  </a:lnTo>
                  <a:lnTo>
                    <a:pt x="2321" y="1161"/>
                  </a:lnTo>
                  <a:lnTo>
                    <a:pt x="2321" y="1453"/>
                  </a:lnTo>
                  <a:lnTo>
                    <a:pt x="2165" y="1453"/>
                  </a:lnTo>
                  <a:lnTo>
                    <a:pt x="2165" y="862"/>
                  </a:lnTo>
                  <a:lnTo>
                    <a:pt x="2321" y="862"/>
                  </a:lnTo>
                  <a:lnTo>
                    <a:pt x="2544" y="1166"/>
                  </a:lnTo>
                  <a:lnTo>
                    <a:pt x="2544" y="1166"/>
                  </a:lnTo>
                  <a:lnTo>
                    <a:pt x="2553" y="1180"/>
                  </a:lnTo>
                  <a:lnTo>
                    <a:pt x="2565" y="1203"/>
                  </a:lnTo>
                  <a:lnTo>
                    <a:pt x="2565" y="1203"/>
                  </a:lnTo>
                  <a:lnTo>
                    <a:pt x="2580" y="1234"/>
                  </a:lnTo>
                  <a:lnTo>
                    <a:pt x="2597" y="1270"/>
                  </a:lnTo>
                  <a:lnTo>
                    <a:pt x="2597" y="1270"/>
                  </a:lnTo>
                  <a:lnTo>
                    <a:pt x="2594" y="1236"/>
                  </a:lnTo>
                  <a:lnTo>
                    <a:pt x="2590" y="1204"/>
                  </a:lnTo>
                  <a:lnTo>
                    <a:pt x="2590" y="1204"/>
                  </a:lnTo>
                  <a:lnTo>
                    <a:pt x="2589" y="1178"/>
                  </a:lnTo>
                  <a:lnTo>
                    <a:pt x="2588" y="1154"/>
                  </a:lnTo>
                  <a:lnTo>
                    <a:pt x="2588" y="862"/>
                  </a:lnTo>
                  <a:lnTo>
                    <a:pt x="2743" y="862"/>
                  </a:lnTo>
                  <a:lnTo>
                    <a:pt x="2743" y="1453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6" name="Freeform 319"/>
            <p:cNvSpPr>
              <a:spLocks/>
            </p:cNvSpPr>
            <p:nvPr/>
          </p:nvSpPr>
          <p:spPr bwMode="auto">
            <a:xfrm>
              <a:off x="7403465" y="3018489"/>
              <a:ext cx="26102" cy="27684"/>
            </a:xfrm>
            <a:custGeom>
              <a:avLst/>
              <a:gdLst>
                <a:gd name="T0" fmla="*/ 112 w 135"/>
                <a:gd name="T1" fmla="*/ 16 h 140"/>
                <a:gd name="T2" fmla="*/ 112 w 135"/>
                <a:gd name="T3" fmla="*/ 16 h 140"/>
                <a:gd name="T4" fmla="*/ 106 w 135"/>
                <a:gd name="T5" fmla="*/ 12 h 140"/>
                <a:gd name="T6" fmla="*/ 99 w 135"/>
                <a:gd name="T7" fmla="*/ 10 h 140"/>
                <a:gd name="T8" fmla="*/ 90 w 135"/>
                <a:gd name="T9" fmla="*/ 6 h 140"/>
                <a:gd name="T10" fmla="*/ 81 w 135"/>
                <a:gd name="T11" fmla="*/ 5 h 140"/>
                <a:gd name="T12" fmla="*/ 59 w 135"/>
                <a:gd name="T13" fmla="*/ 1 h 140"/>
                <a:gd name="T14" fmla="*/ 33 w 135"/>
                <a:gd name="T15" fmla="*/ 0 h 140"/>
                <a:gd name="T16" fmla="*/ 0 w 135"/>
                <a:gd name="T17" fmla="*/ 0 h 140"/>
                <a:gd name="T18" fmla="*/ 0 w 135"/>
                <a:gd name="T19" fmla="*/ 140 h 140"/>
                <a:gd name="T20" fmla="*/ 31 w 135"/>
                <a:gd name="T21" fmla="*/ 140 h 140"/>
                <a:gd name="T22" fmla="*/ 31 w 135"/>
                <a:gd name="T23" fmla="*/ 140 h 140"/>
                <a:gd name="T24" fmla="*/ 58 w 135"/>
                <a:gd name="T25" fmla="*/ 138 h 140"/>
                <a:gd name="T26" fmla="*/ 81 w 135"/>
                <a:gd name="T27" fmla="*/ 136 h 140"/>
                <a:gd name="T28" fmla="*/ 90 w 135"/>
                <a:gd name="T29" fmla="*/ 134 h 140"/>
                <a:gd name="T30" fmla="*/ 99 w 135"/>
                <a:gd name="T31" fmla="*/ 130 h 140"/>
                <a:gd name="T32" fmla="*/ 106 w 135"/>
                <a:gd name="T33" fmla="*/ 128 h 140"/>
                <a:gd name="T34" fmla="*/ 112 w 135"/>
                <a:gd name="T35" fmla="*/ 124 h 140"/>
                <a:gd name="T36" fmla="*/ 112 w 135"/>
                <a:gd name="T37" fmla="*/ 124 h 140"/>
                <a:gd name="T38" fmla="*/ 118 w 135"/>
                <a:gd name="T39" fmla="*/ 119 h 140"/>
                <a:gd name="T40" fmla="*/ 121 w 135"/>
                <a:gd name="T41" fmla="*/ 114 h 140"/>
                <a:gd name="T42" fmla="*/ 126 w 135"/>
                <a:gd name="T43" fmla="*/ 108 h 140"/>
                <a:gd name="T44" fmla="*/ 129 w 135"/>
                <a:gd name="T45" fmla="*/ 102 h 140"/>
                <a:gd name="T46" fmla="*/ 132 w 135"/>
                <a:gd name="T47" fmla="*/ 95 h 140"/>
                <a:gd name="T48" fmla="*/ 133 w 135"/>
                <a:gd name="T49" fmla="*/ 87 h 140"/>
                <a:gd name="T50" fmla="*/ 135 w 135"/>
                <a:gd name="T51" fmla="*/ 78 h 140"/>
                <a:gd name="T52" fmla="*/ 135 w 135"/>
                <a:gd name="T53" fmla="*/ 69 h 140"/>
                <a:gd name="T54" fmla="*/ 135 w 135"/>
                <a:gd name="T55" fmla="*/ 69 h 140"/>
                <a:gd name="T56" fmla="*/ 135 w 135"/>
                <a:gd name="T57" fmla="*/ 60 h 140"/>
                <a:gd name="T58" fmla="*/ 133 w 135"/>
                <a:gd name="T59" fmla="*/ 52 h 140"/>
                <a:gd name="T60" fmla="*/ 132 w 135"/>
                <a:gd name="T61" fmla="*/ 45 h 140"/>
                <a:gd name="T62" fmla="*/ 130 w 135"/>
                <a:gd name="T63" fmla="*/ 37 h 140"/>
                <a:gd name="T64" fmla="*/ 126 w 135"/>
                <a:gd name="T65" fmla="*/ 31 h 140"/>
                <a:gd name="T66" fmla="*/ 123 w 135"/>
                <a:gd name="T67" fmla="*/ 25 h 140"/>
                <a:gd name="T68" fmla="*/ 118 w 135"/>
                <a:gd name="T69" fmla="*/ 21 h 140"/>
                <a:gd name="T70" fmla="*/ 112 w 135"/>
                <a:gd name="T71" fmla="*/ 16 h 140"/>
                <a:gd name="T72" fmla="*/ 112 w 135"/>
                <a:gd name="T73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5" h="140">
                  <a:moveTo>
                    <a:pt x="112" y="16"/>
                  </a:moveTo>
                  <a:lnTo>
                    <a:pt x="112" y="16"/>
                  </a:lnTo>
                  <a:lnTo>
                    <a:pt x="106" y="12"/>
                  </a:lnTo>
                  <a:lnTo>
                    <a:pt x="99" y="10"/>
                  </a:lnTo>
                  <a:lnTo>
                    <a:pt x="90" y="6"/>
                  </a:lnTo>
                  <a:lnTo>
                    <a:pt x="81" y="5"/>
                  </a:lnTo>
                  <a:lnTo>
                    <a:pt x="59" y="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58" y="138"/>
                  </a:lnTo>
                  <a:lnTo>
                    <a:pt x="81" y="136"/>
                  </a:lnTo>
                  <a:lnTo>
                    <a:pt x="90" y="134"/>
                  </a:lnTo>
                  <a:lnTo>
                    <a:pt x="99" y="130"/>
                  </a:lnTo>
                  <a:lnTo>
                    <a:pt x="106" y="128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8" y="119"/>
                  </a:lnTo>
                  <a:lnTo>
                    <a:pt x="121" y="114"/>
                  </a:lnTo>
                  <a:lnTo>
                    <a:pt x="126" y="108"/>
                  </a:lnTo>
                  <a:lnTo>
                    <a:pt x="129" y="102"/>
                  </a:lnTo>
                  <a:lnTo>
                    <a:pt x="132" y="95"/>
                  </a:lnTo>
                  <a:lnTo>
                    <a:pt x="133" y="87"/>
                  </a:lnTo>
                  <a:lnTo>
                    <a:pt x="135" y="78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60"/>
                  </a:lnTo>
                  <a:lnTo>
                    <a:pt x="133" y="52"/>
                  </a:lnTo>
                  <a:lnTo>
                    <a:pt x="132" y="45"/>
                  </a:lnTo>
                  <a:lnTo>
                    <a:pt x="130" y="37"/>
                  </a:lnTo>
                  <a:lnTo>
                    <a:pt x="126" y="31"/>
                  </a:lnTo>
                  <a:lnTo>
                    <a:pt x="123" y="25"/>
                  </a:lnTo>
                  <a:lnTo>
                    <a:pt x="118" y="21"/>
                  </a:lnTo>
                  <a:lnTo>
                    <a:pt x="112" y="16"/>
                  </a:lnTo>
                  <a:lnTo>
                    <a:pt x="112" y="16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7" name="Freeform 320"/>
            <p:cNvSpPr>
              <a:spLocks/>
            </p:cNvSpPr>
            <p:nvPr/>
          </p:nvSpPr>
          <p:spPr bwMode="auto">
            <a:xfrm>
              <a:off x="7260301" y="3017697"/>
              <a:ext cx="60905" cy="68814"/>
            </a:xfrm>
            <a:custGeom>
              <a:avLst/>
              <a:gdLst>
                <a:gd name="T0" fmla="*/ 155 w 309"/>
                <a:gd name="T1" fmla="*/ 0 h 349"/>
                <a:gd name="T2" fmla="*/ 122 w 309"/>
                <a:gd name="T3" fmla="*/ 4 h 349"/>
                <a:gd name="T4" fmla="*/ 93 w 309"/>
                <a:gd name="T5" fmla="*/ 14 h 349"/>
                <a:gd name="T6" fmla="*/ 67 w 309"/>
                <a:gd name="T7" fmla="*/ 28 h 349"/>
                <a:gd name="T8" fmla="*/ 44 w 309"/>
                <a:gd name="T9" fmla="*/ 50 h 349"/>
                <a:gd name="T10" fmla="*/ 33 w 309"/>
                <a:gd name="T11" fmla="*/ 63 h 349"/>
                <a:gd name="T12" fmla="*/ 17 w 309"/>
                <a:gd name="T13" fmla="*/ 91 h 349"/>
                <a:gd name="T14" fmla="*/ 6 w 309"/>
                <a:gd name="T15" fmla="*/ 122 h 349"/>
                <a:gd name="T16" fmla="*/ 1 w 309"/>
                <a:gd name="T17" fmla="*/ 157 h 349"/>
                <a:gd name="T18" fmla="*/ 0 w 309"/>
                <a:gd name="T19" fmla="*/ 175 h 349"/>
                <a:gd name="T20" fmla="*/ 2 w 309"/>
                <a:gd name="T21" fmla="*/ 211 h 349"/>
                <a:gd name="T22" fmla="*/ 11 w 309"/>
                <a:gd name="T23" fmla="*/ 244 h 349"/>
                <a:gd name="T24" fmla="*/ 24 w 309"/>
                <a:gd name="T25" fmla="*/ 273 h 349"/>
                <a:gd name="T26" fmla="*/ 43 w 309"/>
                <a:gd name="T27" fmla="*/ 300 h 349"/>
                <a:gd name="T28" fmla="*/ 54 w 309"/>
                <a:gd name="T29" fmla="*/ 312 h 349"/>
                <a:gd name="T30" fmla="*/ 79 w 309"/>
                <a:gd name="T31" fmla="*/ 330 h 349"/>
                <a:gd name="T32" fmla="*/ 107 w 309"/>
                <a:gd name="T33" fmla="*/ 342 h 349"/>
                <a:gd name="T34" fmla="*/ 138 w 309"/>
                <a:gd name="T35" fmla="*/ 348 h 349"/>
                <a:gd name="T36" fmla="*/ 155 w 309"/>
                <a:gd name="T37" fmla="*/ 349 h 349"/>
                <a:gd name="T38" fmla="*/ 186 w 309"/>
                <a:gd name="T39" fmla="*/ 345 h 349"/>
                <a:gd name="T40" fmla="*/ 216 w 309"/>
                <a:gd name="T41" fmla="*/ 337 h 349"/>
                <a:gd name="T42" fmla="*/ 241 w 309"/>
                <a:gd name="T43" fmla="*/ 321 h 349"/>
                <a:gd name="T44" fmla="*/ 265 w 309"/>
                <a:gd name="T45" fmla="*/ 300 h 349"/>
                <a:gd name="T46" fmla="*/ 275 w 309"/>
                <a:gd name="T47" fmla="*/ 286 h 349"/>
                <a:gd name="T48" fmla="*/ 292 w 309"/>
                <a:gd name="T49" fmla="*/ 259 h 349"/>
                <a:gd name="T50" fmla="*/ 303 w 309"/>
                <a:gd name="T51" fmla="*/ 228 h 349"/>
                <a:gd name="T52" fmla="*/ 309 w 309"/>
                <a:gd name="T53" fmla="*/ 193 h 349"/>
                <a:gd name="T54" fmla="*/ 309 w 309"/>
                <a:gd name="T55" fmla="*/ 175 h 349"/>
                <a:gd name="T56" fmla="*/ 306 w 309"/>
                <a:gd name="T57" fmla="*/ 139 h 349"/>
                <a:gd name="T58" fmla="*/ 298 w 309"/>
                <a:gd name="T59" fmla="*/ 106 h 349"/>
                <a:gd name="T60" fmla="*/ 285 w 309"/>
                <a:gd name="T61" fmla="*/ 77 h 349"/>
                <a:gd name="T62" fmla="*/ 264 w 309"/>
                <a:gd name="T63" fmla="*/ 51 h 349"/>
                <a:gd name="T64" fmla="*/ 253 w 309"/>
                <a:gd name="T65" fmla="*/ 39 h 349"/>
                <a:gd name="T66" fmla="*/ 228 w 309"/>
                <a:gd name="T67" fmla="*/ 20 h 349"/>
                <a:gd name="T68" fmla="*/ 200 w 309"/>
                <a:gd name="T69" fmla="*/ 8 h 349"/>
                <a:gd name="T70" fmla="*/ 170 w 309"/>
                <a:gd name="T71" fmla="*/ 2 h 349"/>
                <a:gd name="T72" fmla="*/ 155 w 309"/>
                <a:gd name="T7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" h="349">
                  <a:moveTo>
                    <a:pt x="155" y="0"/>
                  </a:moveTo>
                  <a:lnTo>
                    <a:pt x="155" y="0"/>
                  </a:lnTo>
                  <a:lnTo>
                    <a:pt x="138" y="2"/>
                  </a:lnTo>
                  <a:lnTo>
                    <a:pt x="122" y="4"/>
                  </a:lnTo>
                  <a:lnTo>
                    <a:pt x="108" y="8"/>
                  </a:lnTo>
                  <a:lnTo>
                    <a:pt x="93" y="14"/>
                  </a:lnTo>
                  <a:lnTo>
                    <a:pt x="80" y="20"/>
                  </a:lnTo>
                  <a:lnTo>
                    <a:pt x="67" y="28"/>
                  </a:lnTo>
                  <a:lnTo>
                    <a:pt x="55" y="3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33" y="63"/>
                  </a:lnTo>
                  <a:lnTo>
                    <a:pt x="25" y="76"/>
                  </a:lnTo>
                  <a:lnTo>
                    <a:pt x="17" y="91"/>
                  </a:lnTo>
                  <a:lnTo>
                    <a:pt x="11" y="106"/>
                  </a:lnTo>
                  <a:lnTo>
                    <a:pt x="6" y="122"/>
                  </a:lnTo>
                  <a:lnTo>
                    <a:pt x="2" y="139"/>
                  </a:lnTo>
                  <a:lnTo>
                    <a:pt x="1" y="157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1" y="194"/>
                  </a:lnTo>
                  <a:lnTo>
                    <a:pt x="2" y="211"/>
                  </a:lnTo>
                  <a:lnTo>
                    <a:pt x="6" y="228"/>
                  </a:lnTo>
                  <a:lnTo>
                    <a:pt x="11" y="244"/>
                  </a:lnTo>
                  <a:lnTo>
                    <a:pt x="17" y="259"/>
                  </a:lnTo>
                  <a:lnTo>
                    <a:pt x="24" y="273"/>
                  </a:lnTo>
                  <a:lnTo>
                    <a:pt x="33" y="288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54" y="312"/>
                  </a:lnTo>
                  <a:lnTo>
                    <a:pt x="66" y="321"/>
                  </a:lnTo>
                  <a:lnTo>
                    <a:pt x="79" y="330"/>
                  </a:lnTo>
                  <a:lnTo>
                    <a:pt x="92" y="337"/>
                  </a:lnTo>
                  <a:lnTo>
                    <a:pt x="107" y="342"/>
                  </a:lnTo>
                  <a:lnTo>
                    <a:pt x="122" y="345"/>
                  </a:lnTo>
                  <a:lnTo>
                    <a:pt x="138" y="348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70" y="348"/>
                  </a:lnTo>
                  <a:lnTo>
                    <a:pt x="186" y="345"/>
                  </a:lnTo>
                  <a:lnTo>
                    <a:pt x="202" y="342"/>
                  </a:lnTo>
                  <a:lnTo>
                    <a:pt x="216" y="337"/>
                  </a:lnTo>
                  <a:lnTo>
                    <a:pt x="229" y="330"/>
                  </a:lnTo>
                  <a:lnTo>
                    <a:pt x="241" y="321"/>
                  </a:lnTo>
                  <a:lnTo>
                    <a:pt x="255" y="310"/>
                  </a:lnTo>
                  <a:lnTo>
                    <a:pt x="265" y="300"/>
                  </a:lnTo>
                  <a:lnTo>
                    <a:pt x="265" y="300"/>
                  </a:lnTo>
                  <a:lnTo>
                    <a:pt x="275" y="286"/>
                  </a:lnTo>
                  <a:lnTo>
                    <a:pt x="285" y="273"/>
                  </a:lnTo>
                  <a:lnTo>
                    <a:pt x="292" y="259"/>
                  </a:lnTo>
                  <a:lnTo>
                    <a:pt x="298" y="243"/>
                  </a:lnTo>
                  <a:lnTo>
                    <a:pt x="303" y="228"/>
                  </a:lnTo>
                  <a:lnTo>
                    <a:pt x="306" y="211"/>
                  </a:lnTo>
                  <a:lnTo>
                    <a:pt x="309" y="19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57"/>
                  </a:lnTo>
                  <a:lnTo>
                    <a:pt x="306" y="139"/>
                  </a:lnTo>
                  <a:lnTo>
                    <a:pt x="303" y="122"/>
                  </a:lnTo>
                  <a:lnTo>
                    <a:pt x="298" y="106"/>
                  </a:lnTo>
                  <a:lnTo>
                    <a:pt x="292" y="92"/>
                  </a:lnTo>
                  <a:lnTo>
                    <a:pt x="285" y="77"/>
                  </a:lnTo>
                  <a:lnTo>
                    <a:pt x="275" y="63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3" y="39"/>
                  </a:lnTo>
                  <a:lnTo>
                    <a:pt x="241" y="29"/>
                  </a:lnTo>
                  <a:lnTo>
                    <a:pt x="228" y="20"/>
                  </a:lnTo>
                  <a:lnTo>
                    <a:pt x="215" y="14"/>
                  </a:lnTo>
                  <a:lnTo>
                    <a:pt x="200" y="8"/>
                  </a:lnTo>
                  <a:lnTo>
                    <a:pt x="186" y="4"/>
                  </a:lnTo>
                  <a:lnTo>
                    <a:pt x="170" y="2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8" name="Freeform 321"/>
            <p:cNvSpPr>
              <a:spLocks/>
            </p:cNvSpPr>
            <p:nvPr/>
          </p:nvSpPr>
          <p:spPr bwMode="auto">
            <a:xfrm>
              <a:off x="7262673" y="2704475"/>
              <a:ext cx="148701" cy="96498"/>
            </a:xfrm>
            <a:custGeom>
              <a:avLst/>
              <a:gdLst>
                <a:gd name="T0" fmla="*/ 0 w 755"/>
                <a:gd name="T1" fmla="*/ 487 h 487"/>
                <a:gd name="T2" fmla="*/ 659 w 755"/>
                <a:gd name="T3" fmla="*/ 0 h 487"/>
                <a:gd name="T4" fmla="*/ 659 w 755"/>
                <a:gd name="T5" fmla="*/ 0 h 487"/>
                <a:gd name="T6" fmla="*/ 667 w 755"/>
                <a:gd name="T7" fmla="*/ 19 h 487"/>
                <a:gd name="T8" fmla="*/ 677 w 755"/>
                <a:gd name="T9" fmla="*/ 37 h 487"/>
                <a:gd name="T10" fmla="*/ 688 w 755"/>
                <a:gd name="T11" fmla="*/ 55 h 487"/>
                <a:gd name="T12" fmla="*/ 700 w 755"/>
                <a:gd name="T13" fmla="*/ 72 h 487"/>
                <a:gd name="T14" fmla="*/ 713 w 755"/>
                <a:gd name="T15" fmla="*/ 89 h 487"/>
                <a:gd name="T16" fmla="*/ 726 w 755"/>
                <a:gd name="T17" fmla="*/ 104 h 487"/>
                <a:gd name="T18" fmla="*/ 741 w 755"/>
                <a:gd name="T19" fmla="*/ 119 h 487"/>
                <a:gd name="T20" fmla="*/ 755 w 755"/>
                <a:gd name="T21" fmla="*/ 133 h 487"/>
                <a:gd name="T22" fmla="*/ 277 w 755"/>
                <a:gd name="T23" fmla="*/ 487 h 487"/>
                <a:gd name="T24" fmla="*/ 0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0" y="487"/>
                  </a:moveTo>
                  <a:lnTo>
                    <a:pt x="659" y="0"/>
                  </a:lnTo>
                  <a:lnTo>
                    <a:pt x="659" y="0"/>
                  </a:lnTo>
                  <a:lnTo>
                    <a:pt x="667" y="19"/>
                  </a:lnTo>
                  <a:lnTo>
                    <a:pt x="677" y="37"/>
                  </a:lnTo>
                  <a:lnTo>
                    <a:pt x="688" y="55"/>
                  </a:lnTo>
                  <a:lnTo>
                    <a:pt x="700" y="72"/>
                  </a:lnTo>
                  <a:lnTo>
                    <a:pt x="713" y="89"/>
                  </a:lnTo>
                  <a:lnTo>
                    <a:pt x="726" y="104"/>
                  </a:lnTo>
                  <a:lnTo>
                    <a:pt x="741" y="119"/>
                  </a:lnTo>
                  <a:lnTo>
                    <a:pt x="755" y="133"/>
                  </a:lnTo>
                  <a:lnTo>
                    <a:pt x="277" y="487"/>
                  </a:lnTo>
                  <a:lnTo>
                    <a:pt x="0" y="487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9" name="Freeform 322"/>
            <p:cNvSpPr>
              <a:spLocks/>
            </p:cNvSpPr>
            <p:nvPr/>
          </p:nvSpPr>
          <p:spPr bwMode="auto">
            <a:xfrm>
              <a:off x="7514200" y="2704475"/>
              <a:ext cx="148701" cy="96498"/>
            </a:xfrm>
            <a:custGeom>
              <a:avLst/>
              <a:gdLst>
                <a:gd name="T0" fmla="*/ 755 w 755"/>
                <a:gd name="T1" fmla="*/ 487 h 487"/>
                <a:gd name="T2" fmla="*/ 96 w 755"/>
                <a:gd name="T3" fmla="*/ 0 h 487"/>
                <a:gd name="T4" fmla="*/ 96 w 755"/>
                <a:gd name="T5" fmla="*/ 0 h 487"/>
                <a:gd name="T6" fmla="*/ 87 w 755"/>
                <a:gd name="T7" fmla="*/ 19 h 487"/>
                <a:gd name="T8" fmla="*/ 77 w 755"/>
                <a:gd name="T9" fmla="*/ 37 h 487"/>
                <a:gd name="T10" fmla="*/ 66 w 755"/>
                <a:gd name="T11" fmla="*/ 55 h 487"/>
                <a:gd name="T12" fmla="*/ 55 w 755"/>
                <a:gd name="T13" fmla="*/ 72 h 487"/>
                <a:gd name="T14" fmla="*/ 42 w 755"/>
                <a:gd name="T15" fmla="*/ 89 h 487"/>
                <a:gd name="T16" fmla="*/ 29 w 755"/>
                <a:gd name="T17" fmla="*/ 104 h 487"/>
                <a:gd name="T18" fmla="*/ 15 w 755"/>
                <a:gd name="T19" fmla="*/ 119 h 487"/>
                <a:gd name="T20" fmla="*/ 0 w 755"/>
                <a:gd name="T21" fmla="*/ 133 h 487"/>
                <a:gd name="T22" fmla="*/ 479 w 755"/>
                <a:gd name="T23" fmla="*/ 487 h 487"/>
                <a:gd name="T24" fmla="*/ 755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755" y="487"/>
                  </a:moveTo>
                  <a:lnTo>
                    <a:pt x="96" y="0"/>
                  </a:lnTo>
                  <a:lnTo>
                    <a:pt x="96" y="0"/>
                  </a:lnTo>
                  <a:lnTo>
                    <a:pt x="87" y="19"/>
                  </a:lnTo>
                  <a:lnTo>
                    <a:pt x="77" y="37"/>
                  </a:lnTo>
                  <a:lnTo>
                    <a:pt x="66" y="55"/>
                  </a:lnTo>
                  <a:lnTo>
                    <a:pt x="55" y="72"/>
                  </a:lnTo>
                  <a:lnTo>
                    <a:pt x="42" y="89"/>
                  </a:lnTo>
                  <a:lnTo>
                    <a:pt x="29" y="104"/>
                  </a:lnTo>
                  <a:lnTo>
                    <a:pt x="15" y="119"/>
                  </a:lnTo>
                  <a:lnTo>
                    <a:pt x="0" y="133"/>
                  </a:lnTo>
                  <a:lnTo>
                    <a:pt x="479" y="487"/>
                  </a:lnTo>
                  <a:lnTo>
                    <a:pt x="755" y="487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0" name="Freeform 323"/>
            <p:cNvSpPr>
              <a:spLocks/>
            </p:cNvSpPr>
            <p:nvPr/>
          </p:nvSpPr>
          <p:spPr bwMode="auto">
            <a:xfrm>
              <a:off x="7402674" y="2614305"/>
              <a:ext cx="120227" cy="120227"/>
            </a:xfrm>
            <a:custGeom>
              <a:avLst/>
              <a:gdLst>
                <a:gd name="T0" fmla="*/ 0 w 610"/>
                <a:gd name="T1" fmla="*/ 304 h 609"/>
                <a:gd name="T2" fmla="*/ 2 w 610"/>
                <a:gd name="T3" fmla="*/ 273 h 609"/>
                <a:gd name="T4" fmla="*/ 6 w 610"/>
                <a:gd name="T5" fmla="*/ 243 h 609"/>
                <a:gd name="T6" fmla="*/ 14 w 610"/>
                <a:gd name="T7" fmla="*/ 214 h 609"/>
                <a:gd name="T8" fmla="*/ 24 w 610"/>
                <a:gd name="T9" fmla="*/ 186 h 609"/>
                <a:gd name="T10" fmla="*/ 37 w 610"/>
                <a:gd name="T11" fmla="*/ 160 h 609"/>
                <a:gd name="T12" fmla="*/ 70 w 610"/>
                <a:gd name="T13" fmla="*/ 110 h 609"/>
                <a:gd name="T14" fmla="*/ 111 w 610"/>
                <a:gd name="T15" fmla="*/ 70 h 609"/>
                <a:gd name="T16" fmla="*/ 160 w 610"/>
                <a:gd name="T17" fmla="*/ 36 h 609"/>
                <a:gd name="T18" fmla="*/ 187 w 610"/>
                <a:gd name="T19" fmla="*/ 24 h 609"/>
                <a:gd name="T20" fmla="*/ 214 w 610"/>
                <a:gd name="T21" fmla="*/ 13 h 609"/>
                <a:gd name="T22" fmla="*/ 243 w 610"/>
                <a:gd name="T23" fmla="*/ 6 h 609"/>
                <a:gd name="T24" fmla="*/ 273 w 610"/>
                <a:gd name="T25" fmla="*/ 1 h 609"/>
                <a:gd name="T26" fmla="*/ 305 w 610"/>
                <a:gd name="T27" fmla="*/ 0 h 609"/>
                <a:gd name="T28" fmla="*/ 305 w 610"/>
                <a:gd name="T29" fmla="*/ 0 h 609"/>
                <a:gd name="T30" fmla="*/ 336 w 610"/>
                <a:gd name="T31" fmla="*/ 1 h 609"/>
                <a:gd name="T32" fmla="*/ 366 w 610"/>
                <a:gd name="T33" fmla="*/ 6 h 609"/>
                <a:gd name="T34" fmla="*/ 396 w 610"/>
                <a:gd name="T35" fmla="*/ 13 h 609"/>
                <a:gd name="T36" fmla="*/ 424 w 610"/>
                <a:gd name="T37" fmla="*/ 24 h 609"/>
                <a:gd name="T38" fmla="*/ 450 w 610"/>
                <a:gd name="T39" fmla="*/ 36 h 609"/>
                <a:gd name="T40" fmla="*/ 499 w 610"/>
                <a:gd name="T41" fmla="*/ 70 h 609"/>
                <a:gd name="T42" fmla="*/ 540 w 610"/>
                <a:gd name="T43" fmla="*/ 110 h 609"/>
                <a:gd name="T44" fmla="*/ 573 w 610"/>
                <a:gd name="T45" fmla="*/ 160 h 609"/>
                <a:gd name="T46" fmla="*/ 586 w 610"/>
                <a:gd name="T47" fmla="*/ 186 h 609"/>
                <a:gd name="T48" fmla="*/ 597 w 610"/>
                <a:gd name="T49" fmla="*/ 214 h 609"/>
                <a:gd name="T50" fmla="*/ 604 w 610"/>
                <a:gd name="T51" fmla="*/ 243 h 609"/>
                <a:gd name="T52" fmla="*/ 609 w 610"/>
                <a:gd name="T53" fmla="*/ 273 h 609"/>
                <a:gd name="T54" fmla="*/ 610 w 610"/>
                <a:gd name="T55" fmla="*/ 304 h 609"/>
                <a:gd name="T56" fmla="*/ 610 w 610"/>
                <a:gd name="T57" fmla="*/ 304 h 609"/>
                <a:gd name="T58" fmla="*/ 609 w 610"/>
                <a:gd name="T59" fmla="*/ 335 h 609"/>
                <a:gd name="T60" fmla="*/ 604 w 610"/>
                <a:gd name="T61" fmla="*/ 365 h 609"/>
                <a:gd name="T62" fmla="*/ 597 w 610"/>
                <a:gd name="T63" fmla="*/ 395 h 609"/>
                <a:gd name="T64" fmla="*/ 586 w 610"/>
                <a:gd name="T65" fmla="*/ 423 h 609"/>
                <a:gd name="T66" fmla="*/ 573 w 610"/>
                <a:gd name="T67" fmla="*/ 449 h 609"/>
                <a:gd name="T68" fmla="*/ 540 w 610"/>
                <a:gd name="T69" fmla="*/ 499 h 609"/>
                <a:gd name="T70" fmla="*/ 499 w 610"/>
                <a:gd name="T71" fmla="*/ 540 h 609"/>
                <a:gd name="T72" fmla="*/ 450 w 610"/>
                <a:gd name="T73" fmla="*/ 572 h 609"/>
                <a:gd name="T74" fmla="*/ 424 w 610"/>
                <a:gd name="T75" fmla="*/ 585 h 609"/>
                <a:gd name="T76" fmla="*/ 396 w 610"/>
                <a:gd name="T77" fmla="*/ 595 h 609"/>
                <a:gd name="T78" fmla="*/ 366 w 610"/>
                <a:gd name="T79" fmla="*/ 603 h 609"/>
                <a:gd name="T80" fmla="*/ 336 w 610"/>
                <a:gd name="T81" fmla="*/ 608 h 609"/>
                <a:gd name="T82" fmla="*/ 305 w 610"/>
                <a:gd name="T83" fmla="*/ 609 h 609"/>
                <a:gd name="T84" fmla="*/ 305 w 610"/>
                <a:gd name="T85" fmla="*/ 609 h 609"/>
                <a:gd name="T86" fmla="*/ 273 w 610"/>
                <a:gd name="T87" fmla="*/ 608 h 609"/>
                <a:gd name="T88" fmla="*/ 243 w 610"/>
                <a:gd name="T89" fmla="*/ 603 h 609"/>
                <a:gd name="T90" fmla="*/ 214 w 610"/>
                <a:gd name="T91" fmla="*/ 595 h 609"/>
                <a:gd name="T92" fmla="*/ 187 w 610"/>
                <a:gd name="T93" fmla="*/ 585 h 609"/>
                <a:gd name="T94" fmla="*/ 160 w 610"/>
                <a:gd name="T95" fmla="*/ 572 h 609"/>
                <a:gd name="T96" fmla="*/ 111 w 610"/>
                <a:gd name="T97" fmla="*/ 540 h 609"/>
                <a:gd name="T98" fmla="*/ 70 w 610"/>
                <a:gd name="T99" fmla="*/ 499 h 609"/>
                <a:gd name="T100" fmla="*/ 37 w 610"/>
                <a:gd name="T101" fmla="*/ 449 h 609"/>
                <a:gd name="T102" fmla="*/ 24 w 610"/>
                <a:gd name="T103" fmla="*/ 423 h 609"/>
                <a:gd name="T104" fmla="*/ 14 w 610"/>
                <a:gd name="T105" fmla="*/ 395 h 609"/>
                <a:gd name="T106" fmla="*/ 6 w 610"/>
                <a:gd name="T107" fmla="*/ 365 h 609"/>
                <a:gd name="T108" fmla="*/ 2 w 610"/>
                <a:gd name="T109" fmla="*/ 335 h 609"/>
                <a:gd name="T110" fmla="*/ 0 w 610"/>
                <a:gd name="T111" fmla="*/ 30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0" h="609">
                  <a:moveTo>
                    <a:pt x="0" y="304"/>
                  </a:moveTo>
                  <a:lnTo>
                    <a:pt x="0" y="304"/>
                  </a:lnTo>
                  <a:lnTo>
                    <a:pt x="0" y="288"/>
                  </a:lnTo>
                  <a:lnTo>
                    <a:pt x="2" y="273"/>
                  </a:lnTo>
                  <a:lnTo>
                    <a:pt x="4" y="258"/>
                  </a:lnTo>
                  <a:lnTo>
                    <a:pt x="6" y="243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18" y="199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7" y="160"/>
                  </a:lnTo>
                  <a:lnTo>
                    <a:pt x="52" y="135"/>
                  </a:lnTo>
                  <a:lnTo>
                    <a:pt x="70" y="110"/>
                  </a:lnTo>
                  <a:lnTo>
                    <a:pt x="89" y="89"/>
                  </a:lnTo>
                  <a:lnTo>
                    <a:pt x="111" y="70"/>
                  </a:lnTo>
                  <a:lnTo>
                    <a:pt x="135" y="52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7" y="24"/>
                  </a:lnTo>
                  <a:lnTo>
                    <a:pt x="200" y="18"/>
                  </a:lnTo>
                  <a:lnTo>
                    <a:pt x="214" y="13"/>
                  </a:lnTo>
                  <a:lnTo>
                    <a:pt x="229" y="10"/>
                  </a:lnTo>
                  <a:lnTo>
                    <a:pt x="243" y="6"/>
                  </a:lnTo>
                  <a:lnTo>
                    <a:pt x="259" y="4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20" y="0"/>
                  </a:lnTo>
                  <a:lnTo>
                    <a:pt x="336" y="1"/>
                  </a:lnTo>
                  <a:lnTo>
                    <a:pt x="351" y="4"/>
                  </a:lnTo>
                  <a:lnTo>
                    <a:pt x="366" y="6"/>
                  </a:lnTo>
                  <a:lnTo>
                    <a:pt x="381" y="10"/>
                  </a:lnTo>
                  <a:lnTo>
                    <a:pt x="396" y="13"/>
                  </a:lnTo>
                  <a:lnTo>
                    <a:pt x="410" y="18"/>
                  </a:lnTo>
                  <a:lnTo>
                    <a:pt x="424" y="24"/>
                  </a:lnTo>
                  <a:lnTo>
                    <a:pt x="437" y="30"/>
                  </a:lnTo>
                  <a:lnTo>
                    <a:pt x="450" y="36"/>
                  </a:lnTo>
                  <a:lnTo>
                    <a:pt x="475" y="52"/>
                  </a:lnTo>
                  <a:lnTo>
                    <a:pt x="499" y="70"/>
                  </a:lnTo>
                  <a:lnTo>
                    <a:pt x="521" y="89"/>
                  </a:lnTo>
                  <a:lnTo>
                    <a:pt x="540" y="110"/>
                  </a:lnTo>
                  <a:lnTo>
                    <a:pt x="558" y="135"/>
                  </a:lnTo>
                  <a:lnTo>
                    <a:pt x="573" y="160"/>
                  </a:lnTo>
                  <a:lnTo>
                    <a:pt x="580" y="172"/>
                  </a:lnTo>
                  <a:lnTo>
                    <a:pt x="586" y="186"/>
                  </a:lnTo>
                  <a:lnTo>
                    <a:pt x="592" y="199"/>
                  </a:lnTo>
                  <a:lnTo>
                    <a:pt x="597" y="214"/>
                  </a:lnTo>
                  <a:lnTo>
                    <a:pt x="600" y="228"/>
                  </a:lnTo>
                  <a:lnTo>
                    <a:pt x="604" y="243"/>
                  </a:lnTo>
                  <a:lnTo>
                    <a:pt x="606" y="258"/>
                  </a:lnTo>
                  <a:lnTo>
                    <a:pt x="609" y="273"/>
                  </a:lnTo>
                  <a:lnTo>
                    <a:pt x="610" y="288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20"/>
                  </a:lnTo>
                  <a:lnTo>
                    <a:pt x="609" y="335"/>
                  </a:lnTo>
                  <a:lnTo>
                    <a:pt x="606" y="351"/>
                  </a:lnTo>
                  <a:lnTo>
                    <a:pt x="604" y="365"/>
                  </a:lnTo>
                  <a:lnTo>
                    <a:pt x="600" y="381"/>
                  </a:lnTo>
                  <a:lnTo>
                    <a:pt x="597" y="395"/>
                  </a:lnTo>
                  <a:lnTo>
                    <a:pt x="592" y="410"/>
                  </a:lnTo>
                  <a:lnTo>
                    <a:pt x="586" y="423"/>
                  </a:lnTo>
                  <a:lnTo>
                    <a:pt x="580" y="436"/>
                  </a:lnTo>
                  <a:lnTo>
                    <a:pt x="573" y="449"/>
                  </a:lnTo>
                  <a:lnTo>
                    <a:pt x="558" y="475"/>
                  </a:lnTo>
                  <a:lnTo>
                    <a:pt x="540" y="499"/>
                  </a:lnTo>
                  <a:lnTo>
                    <a:pt x="521" y="520"/>
                  </a:lnTo>
                  <a:lnTo>
                    <a:pt x="499" y="540"/>
                  </a:lnTo>
                  <a:lnTo>
                    <a:pt x="475" y="558"/>
                  </a:lnTo>
                  <a:lnTo>
                    <a:pt x="450" y="572"/>
                  </a:lnTo>
                  <a:lnTo>
                    <a:pt x="437" y="579"/>
                  </a:lnTo>
                  <a:lnTo>
                    <a:pt x="424" y="585"/>
                  </a:lnTo>
                  <a:lnTo>
                    <a:pt x="410" y="591"/>
                  </a:lnTo>
                  <a:lnTo>
                    <a:pt x="396" y="595"/>
                  </a:lnTo>
                  <a:lnTo>
                    <a:pt x="381" y="600"/>
                  </a:lnTo>
                  <a:lnTo>
                    <a:pt x="366" y="603"/>
                  </a:lnTo>
                  <a:lnTo>
                    <a:pt x="351" y="606"/>
                  </a:lnTo>
                  <a:lnTo>
                    <a:pt x="336" y="608"/>
                  </a:lnTo>
                  <a:lnTo>
                    <a:pt x="320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289" y="609"/>
                  </a:lnTo>
                  <a:lnTo>
                    <a:pt x="273" y="608"/>
                  </a:lnTo>
                  <a:lnTo>
                    <a:pt x="259" y="606"/>
                  </a:lnTo>
                  <a:lnTo>
                    <a:pt x="243" y="603"/>
                  </a:lnTo>
                  <a:lnTo>
                    <a:pt x="229" y="600"/>
                  </a:lnTo>
                  <a:lnTo>
                    <a:pt x="214" y="595"/>
                  </a:lnTo>
                  <a:lnTo>
                    <a:pt x="200" y="591"/>
                  </a:lnTo>
                  <a:lnTo>
                    <a:pt x="187" y="585"/>
                  </a:lnTo>
                  <a:lnTo>
                    <a:pt x="172" y="579"/>
                  </a:lnTo>
                  <a:lnTo>
                    <a:pt x="160" y="572"/>
                  </a:lnTo>
                  <a:lnTo>
                    <a:pt x="135" y="558"/>
                  </a:lnTo>
                  <a:lnTo>
                    <a:pt x="111" y="540"/>
                  </a:lnTo>
                  <a:lnTo>
                    <a:pt x="89" y="520"/>
                  </a:lnTo>
                  <a:lnTo>
                    <a:pt x="70" y="499"/>
                  </a:lnTo>
                  <a:lnTo>
                    <a:pt x="52" y="475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3"/>
                  </a:lnTo>
                  <a:lnTo>
                    <a:pt x="18" y="410"/>
                  </a:lnTo>
                  <a:lnTo>
                    <a:pt x="14" y="395"/>
                  </a:lnTo>
                  <a:lnTo>
                    <a:pt x="10" y="381"/>
                  </a:lnTo>
                  <a:lnTo>
                    <a:pt x="6" y="365"/>
                  </a:lnTo>
                  <a:lnTo>
                    <a:pt x="4" y="351"/>
                  </a:lnTo>
                  <a:lnTo>
                    <a:pt x="2" y="335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304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21" name="Grupa 20"/>
          <p:cNvGrpSpPr/>
          <p:nvPr/>
        </p:nvGrpSpPr>
        <p:grpSpPr>
          <a:xfrm>
            <a:off x="5905194" y="3092057"/>
            <a:ext cx="530655" cy="541848"/>
            <a:chOff x="7144028" y="2614305"/>
            <a:chExt cx="637518" cy="650965"/>
          </a:xfrm>
          <a:noFill/>
        </p:grpSpPr>
        <p:sp>
          <p:nvSpPr>
            <p:cNvPr id="22" name="Freeform 318"/>
            <p:cNvSpPr>
              <a:spLocks noEditPoints="1"/>
            </p:cNvSpPr>
            <p:nvPr/>
          </p:nvSpPr>
          <p:spPr bwMode="auto">
            <a:xfrm>
              <a:off x="7144028" y="2823120"/>
              <a:ext cx="637518" cy="442150"/>
            </a:xfrm>
            <a:custGeom>
              <a:avLst/>
              <a:gdLst>
                <a:gd name="T0" fmla="*/ 203 w 3222"/>
                <a:gd name="T1" fmla="*/ 6 h 2238"/>
                <a:gd name="T2" fmla="*/ 93 w 3222"/>
                <a:gd name="T3" fmla="*/ 59 h 2238"/>
                <a:gd name="T4" fmla="*/ 20 w 3222"/>
                <a:gd name="T5" fmla="*/ 155 h 2238"/>
                <a:gd name="T6" fmla="*/ 0 w 3222"/>
                <a:gd name="T7" fmla="*/ 1984 h 2238"/>
                <a:gd name="T8" fmla="*/ 20 w 3222"/>
                <a:gd name="T9" fmla="*/ 2083 h 2238"/>
                <a:gd name="T10" fmla="*/ 93 w 3222"/>
                <a:gd name="T11" fmla="*/ 2180 h 2238"/>
                <a:gd name="T12" fmla="*/ 203 w 3222"/>
                <a:gd name="T13" fmla="*/ 2233 h 2238"/>
                <a:gd name="T14" fmla="*/ 2994 w 3222"/>
                <a:gd name="T15" fmla="*/ 2237 h 2238"/>
                <a:gd name="T16" fmla="*/ 3111 w 3222"/>
                <a:gd name="T17" fmla="*/ 2195 h 2238"/>
                <a:gd name="T18" fmla="*/ 3191 w 3222"/>
                <a:gd name="T19" fmla="*/ 2105 h 2238"/>
                <a:gd name="T20" fmla="*/ 3222 w 3222"/>
                <a:gd name="T21" fmla="*/ 1984 h 2238"/>
                <a:gd name="T22" fmla="*/ 3210 w 3222"/>
                <a:gd name="T23" fmla="*/ 178 h 2238"/>
                <a:gd name="T24" fmla="*/ 3148 w 3222"/>
                <a:gd name="T25" fmla="*/ 75 h 2238"/>
                <a:gd name="T26" fmla="*/ 3043 w 3222"/>
                <a:gd name="T27" fmla="*/ 12 h 2238"/>
                <a:gd name="T28" fmla="*/ 1035 w 3222"/>
                <a:gd name="T29" fmla="*/ 1279 h 2238"/>
                <a:gd name="T30" fmla="*/ 1006 w 3222"/>
                <a:gd name="T31" fmla="*/ 1332 h 2238"/>
                <a:gd name="T32" fmla="*/ 966 w 3222"/>
                <a:gd name="T33" fmla="*/ 1379 h 2238"/>
                <a:gd name="T34" fmla="*/ 905 w 3222"/>
                <a:gd name="T35" fmla="*/ 1425 h 2238"/>
                <a:gd name="T36" fmla="*/ 849 w 3222"/>
                <a:gd name="T37" fmla="*/ 1451 h 2238"/>
                <a:gd name="T38" fmla="*/ 774 w 3222"/>
                <a:gd name="T39" fmla="*/ 1468 h 2238"/>
                <a:gd name="T40" fmla="*/ 712 w 3222"/>
                <a:gd name="T41" fmla="*/ 1468 h 2238"/>
                <a:gd name="T42" fmla="*/ 636 w 3222"/>
                <a:gd name="T43" fmla="*/ 1451 h 2238"/>
                <a:gd name="T44" fmla="*/ 579 w 3222"/>
                <a:gd name="T45" fmla="*/ 1425 h 2238"/>
                <a:gd name="T46" fmla="*/ 519 w 3222"/>
                <a:gd name="T47" fmla="*/ 1379 h 2238"/>
                <a:gd name="T48" fmla="*/ 480 w 3222"/>
                <a:gd name="T49" fmla="*/ 1332 h 2238"/>
                <a:gd name="T50" fmla="*/ 449 w 3222"/>
                <a:gd name="T51" fmla="*/ 1278 h 2238"/>
                <a:gd name="T52" fmla="*/ 429 w 3222"/>
                <a:gd name="T53" fmla="*/ 1206 h 2238"/>
                <a:gd name="T54" fmla="*/ 427 w 3222"/>
                <a:gd name="T55" fmla="*/ 1143 h 2238"/>
                <a:gd name="T56" fmla="*/ 440 w 3222"/>
                <a:gd name="T57" fmla="*/ 1067 h 2238"/>
                <a:gd name="T58" fmla="*/ 463 w 3222"/>
                <a:gd name="T59" fmla="*/ 1012 h 2238"/>
                <a:gd name="T60" fmla="*/ 508 w 3222"/>
                <a:gd name="T61" fmla="*/ 951 h 2238"/>
                <a:gd name="T62" fmla="*/ 554 w 3222"/>
                <a:gd name="T63" fmla="*/ 909 h 2238"/>
                <a:gd name="T64" fmla="*/ 621 w 3222"/>
                <a:gd name="T65" fmla="*/ 871 h 2238"/>
                <a:gd name="T66" fmla="*/ 680 w 3222"/>
                <a:gd name="T67" fmla="*/ 855 h 2238"/>
                <a:gd name="T68" fmla="*/ 743 w 3222"/>
                <a:gd name="T69" fmla="*/ 849 h 2238"/>
                <a:gd name="T70" fmla="*/ 820 w 3222"/>
                <a:gd name="T71" fmla="*/ 857 h 2238"/>
                <a:gd name="T72" fmla="*/ 879 w 3222"/>
                <a:gd name="T73" fmla="*/ 879 h 2238"/>
                <a:gd name="T74" fmla="*/ 943 w 3222"/>
                <a:gd name="T75" fmla="*/ 918 h 2238"/>
                <a:gd name="T76" fmla="*/ 988 w 3222"/>
                <a:gd name="T77" fmla="*/ 962 h 2238"/>
                <a:gd name="T78" fmla="*/ 1029 w 3222"/>
                <a:gd name="T79" fmla="*/ 1025 h 2238"/>
                <a:gd name="T80" fmla="*/ 1049 w 3222"/>
                <a:gd name="T81" fmla="*/ 1082 h 2238"/>
                <a:gd name="T82" fmla="*/ 1059 w 3222"/>
                <a:gd name="T83" fmla="*/ 1159 h 2238"/>
                <a:gd name="T84" fmla="*/ 1053 w 3222"/>
                <a:gd name="T85" fmla="*/ 1221 h 2238"/>
                <a:gd name="T86" fmla="*/ 1035 w 3222"/>
                <a:gd name="T87" fmla="*/ 1279 h 2238"/>
                <a:gd name="T88" fmla="*/ 1550 w 3222"/>
                <a:gd name="T89" fmla="*/ 1208 h 2238"/>
                <a:gd name="T90" fmla="*/ 1492 w 3222"/>
                <a:gd name="T91" fmla="*/ 1245 h 2238"/>
                <a:gd name="T92" fmla="*/ 1401 w 3222"/>
                <a:gd name="T93" fmla="*/ 1258 h 2238"/>
                <a:gd name="T94" fmla="*/ 1159 w 3222"/>
                <a:gd name="T95" fmla="*/ 1453 h 2238"/>
                <a:gd name="T96" fmla="*/ 1412 w 3222"/>
                <a:gd name="T97" fmla="*/ 864 h 2238"/>
                <a:gd name="T98" fmla="*/ 1504 w 3222"/>
                <a:gd name="T99" fmla="*/ 885 h 2238"/>
                <a:gd name="T100" fmla="*/ 1564 w 3222"/>
                <a:gd name="T101" fmla="*/ 935 h 2238"/>
                <a:gd name="T102" fmla="*/ 1597 w 3222"/>
                <a:gd name="T103" fmla="*/ 1016 h 2238"/>
                <a:gd name="T104" fmla="*/ 1597 w 3222"/>
                <a:gd name="T105" fmla="*/ 1113 h 2238"/>
                <a:gd name="T106" fmla="*/ 1844 w 3222"/>
                <a:gd name="T107" fmla="*/ 992 h 2238"/>
                <a:gd name="T108" fmla="*/ 1844 w 3222"/>
                <a:gd name="T109" fmla="*/ 1321 h 2238"/>
                <a:gd name="T110" fmla="*/ 2049 w 3222"/>
                <a:gd name="T111" fmla="*/ 862 h 2238"/>
                <a:gd name="T112" fmla="*/ 2365 w 3222"/>
                <a:gd name="T113" fmla="*/ 1148 h 2238"/>
                <a:gd name="T114" fmla="*/ 2311 w 3222"/>
                <a:gd name="T115" fmla="*/ 1045 h 2238"/>
                <a:gd name="T116" fmla="*/ 2321 w 3222"/>
                <a:gd name="T117" fmla="*/ 1137 h 2238"/>
                <a:gd name="T118" fmla="*/ 2321 w 3222"/>
                <a:gd name="T119" fmla="*/ 862 h 2238"/>
                <a:gd name="T120" fmla="*/ 2565 w 3222"/>
                <a:gd name="T121" fmla="*/ 1203 h 2238"/>
                <a:gd name="T122" fmla="*/ 2590 w 3222"/>
                <a:gd name="T123" fmla="*/ 1204 h 2238"/>
                <a:gd name="T124" fmla="*/ 2743 w 3222"/>
                <a:gd name="T125" fmla="*/ 862 h 2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2" h="2238">
                  <a:moveTo>
                    <a:pt x="2969" y="0"/>
                  </a:moveTo>
                  <a:lnTo>
                    <a:pt x="254" y="0"/>
                  </a:lnTo>
                  <a:lnTo>
                    <a:pt x="254" y="0"/>
                  </a:lnTo>
                  <a:lnTo>
                    <a:pt x="228" y="1"/>
                  </a:lnTo>
                  <a:lnTo>
                    <a:pt x="203" y="6"/>
                  </a:lnTo>
                  <a:lnTo>
                    <a:pt x="178" y="12"/>
                  </a:lnTo>
                  <a:lnTo>
                    <a:pt x="155" y="21"/>
                  </a:lnTo>
                  <a:lnTo>
                    <a:pt x="133" y="31"/>
                  </a:lnTo>
                  <a:lnTo>
                    <a:pt x="112" y="43"/>
                  </a:lnTo>
                  <a:lnTo>
                    <a:pt x="93" y="59"/>
                  </a:lnTo>
                  <a:lnTo>
                    <a:pt x="75" y="75"/>
                  </a:lnTo>
                  <a:lnTo>
                    <a:pt x="59" y="93"/>
                  </a:lnTo>
                  <a:lnTo>
                    <a:pt x="43" y="112"/>
                  </a:lnTo>
                  <a:lnTo>
                    <a:pt x="31" y="134"/>
                  </a:lnTo>
                  <a:lnTo>
                    <a:pt x="20" y="155"/>
                  </a:lnTo>
                  <a:lnTo>
                    <a:pt x="12" y="178"/>
                  </a:lnTo>
                  <a:lnTo>
                    <a:pt x="6" y="203"/>
                  </a:lnTo>
                  <a:lnTo>
                    <a:pt x="1" y="227"/>
                  </a:lnTo>
                  <a:lnTo>
                    <a:pt x="0" y="254"/>
                  </a:lnTo>
                  <a:lnTo>
                    <a:pt x="0" y="1984"/>
                  </a:lnTo>
                  <a:lnTo>
                    <a:pt x="0" y="1984"/>
                  </a:lnTo>
                  <a:lnTo>
                    <a:pt x="1" y="2011"/>
                  </a:lnTo>
                  <a:lnTo>
                    <a:pt x="6" y="2036"/>
                  </a:lnTo>
                  <a:lnTo>
                    <a:pt x="12" y="2060"/>
                  </a:lnTo>
                  <a:lnTo>
                    <a:pt x="20" y="2083"/>
                  </a:lnTo>
                  <a:lnTo>
                    <a:pt x="31" y="2105"/>
                  </a:lnTo>
                  <a:lnTo>
                    <a:pt x="43" y="2126"/>
                  </a:lnTo>
                  <a:lnTo>
                    <a:pt x="59" y="2145"/>
                  </a:lnTo>
                  <a:lnTo>
                    <a:pt x="75" y="2163"/>
                  </a:lnTo>
                  <a:lnTo>
                    <a:pt x="93" y="2180"/>
                  </a:lnTo>
                  <a:lnTo>
                    <a:pt x="112" y="2195"/>
                  </a:lnTo>
                  <a:lnTo>
                    <a:pt x="133" y="2207"/>
                  </a:lnTo>
                  <a:lnTo>
                    <a:pt x="155" y="2218"/>
                  </a:lnTo>
                  <a:lnTo>
                    <a:pt x="178" y="2226"/>
                  </a:lnTo>
                  <a:lnTo>
                    <a:pt x="203" y="2233"/>
                  </a:lnTo>
                  <a:lnTo>
                    <a:pt x="228" y="2237"/>
                  </a:lnTo>
                  <a:lnTo>
                    <a:pt x="254" y="2238"/>
                  </a:lnTo>
                  <a:lnTo>
                    <a:pt x="2969" y="2238"/>
                  </a:lnTo>
                  <a:lnTo>
                    <a:pt x="2969" y="2238"/>
                  </a:lnTo>
                  <a:lnTo>
                    <a:pt x="2994" y="2237"/>
                  </a:lnTo>
                  <a:lnTo>
                    <a:pt x="3019" y="2233"/>
                  </a:lnTo>
                  <a:lnTo>
                    <a:pt x="3043" y="2226"/>
                  </a:lnTo>
                  <a:lnTo>
                    <a:pt x="3067" y="2218"/>
                  </a:lnTo>
                  <a:lnTo>
                    <a:pt x="3089" y="2207"/>
                  </a:lnTo>
                  <a:lnTo>
                    <a:pt x="3111" y="2195"/>
                  </a:lnTo>
                  <a:lnTo>
                    <a:pt x="3130" y="2180"/>
                  </a:lnTo>
                  <a:lnTo>
                    <a:pt x="3148" y="2163"/>
                  </a:lnTo>
                  <a:lnTo>
                    <a:pt x="3163" y="2145"/>
                  </a:lnTo>
                  <a:lnTo>
                    <a:pt x="3179" y="2126"/>
                  </a:lnTo>
                  <a:lnTo>
                    <a:pt x="3191" y="2105"/>
                  </a:lnTo>
                  <a:lnTo>
                    <a:pt x="3202" y="2083"/>
                  </a:lnTo>
                  <a:lnTo>
                    <a:pt x="3210" y="2060"/>
                  </a:lnTo>
                  <a:lnTo>
                    <a:pt x="3216" y="2036"/>
                  </a:lnTo>
                  <a:lnTo>
                    <a:pt x="3221" y="2011"/>
                  </a:lnTo>
                  <a:lnTo>
                    <a:pt x="3222" y="1984"/>
                  </a:lnTo>
                  <a:lnTo>
                    <a:pt x="3222" y="254"/>
                  </a:lnTo>
                  <a:lnTo>
                    <a:pt x="3222" y="254"/>
                  </a:lnTo>
                  <a:lnTo>
                    <a:pt x="3221" y="227"/>
                  </a:lnTo>
                  <a:lnTo>
                    <a:pt x="3216" y="203"/>
                  </a:lnTo>
                  <a:lnTo>
                    <a:pt x="3210" y="178"/>
                  </a:lnTo>
                  <a:lnTo>
                    <a:pt x="3202" y="155"/>
                  </a:lnTo>
                  <a:lnTo>
                    <a:pt x="3191" y="134"/>
                  </a:lnTo>
                  <a:lnTo>
                    <a:pt x="3179" y="112"/>
                  </a:lnTo>
                  <a:lnTo>
                    <a:pt x="3163" y="93"/>
                  </a:lnTo>
                  <a:lnTo>
                    <a:pt x="3148" y="75"/>
                  </a:lnTo>
                  <a:lnTo>
                    <a:pt x="3130" y="59"/>
                  </a:lnTo>
                  <a:lnTo>
                    <a:pt x="3111" y="43"/>
                  </a:lnTo>
                  <a:lnTo>
                    <a:pt x="3089" y="31"/>
                  </a:lnTo>
                  <a:lnTo>
                    <a:pt x="3067" y="21"/>
                  </a:lnTo>
                  <a:lnTo>
                    <a:pt x="3043" y="12"/>
                  </a:lnTo>
                  <a:lnTo>
                    <a:pt x="3019" y="6"/>
                  </a:lnTo>
                  <a:lnTo>
                    <a:pt x="2994" y="1"/>
                  </a:lnTo>
                  <a:lnTo>
                    <a:pt x="2969" y="0"/>
                  </a:lnTo>
                  <a:lnTo>
                    <a:pt x="2969" y="0"/>
                  </a:lnTo>
                  <a:close/>
                  <a:moveTo>
                    <a:pt x="1035" y="1279"/>
                  </a:moveTo>
                  <a:lnTo>
                    <a:pt x="1035" y="1279"/>
                  </a:lnTo>
                  <a:lnTo>
                    <a:pt x="1029" y="1292"/>
                  </a:lnTo>
                  <a:lnTo>
                    <a:pt x="1022" y="1305"/>
                  </a:lnTo>
                  <a:lnTo>
                    <a:pt x="1014" y="1319"/>
                  </a:lnTo>
                  <a:lnTo>
                    <a:pt x="1006" y="1332"/>
                  </a:lnTo>
                  <a:lnTo>
                    <a:pt x="998" y="1344"/>
                  </a:lnTo>
                  <a:lnTo>
                    <a:pt x="988" y="1356"/>
                  </a:lnTo>
                  <a:lnTo>
                    <a:pt x="977" y="1367"/>
                  </a:lnTo>
                  <a:lnTo>
                    <a:pt x="966" y="1379"/>
                  </a:lnTo>
                  <a:lnTo>
                    <a:pt x="966" y="1379"/>
                  </a:lnTo>
                  <a:lnTo>
                    <a:pt x="955" y="1389"/>
                  </a:lnTo>
                  <a:lnTo>
                    <a:pt x="943" y="1399"/>
                  </a:lnTo>
                  <a:lnTo>
                    <a:pt x="931" y="1409"/>
                  </a:lnTo>
                  <a:lnTo>
                    <a:pt x="918" y="1417"/>
                  </a:lnTo>
                  <a:lnTo>
                    <a:pt x="905" y="1425"/>
                  </a:lnTo>
                  <a:lnTo>
                    <a:pt x="892" y="1433"/>
                  </a:lnTo>
                  <a:lnTo>
                    <a:pt x="877" y="1440"/>
                  </a:lnTo>
                  <a:lnTo>
                    <a:pt x="863" y="1446"/>
                  </a:lnTo>
                  <a:lnTo>
                    <a:pt x="863" y="1446"/>
                  </a:lnTo>
                  <a:lnTo>
                    <a:pt x="849" y="1451"/>
                  </a:lnTo>
                  <a:lnTo>
                    <a:pt x="834" y="1456"/>
                  </a:lnTo>
                  <a:lnTo>
                    <a:pt x="820" y="1460"/>
                  </a:lnTo>
                  <a:lnTo>
                    <a:pt x="804" y="1463"/>
                  </a:lnTo>
                  <a:lnTo>
                    <a:pt x="788" y="1466"/>
                  </a:lnTo>
                  <a:lnTo>
                    <a:pt x="774" y="1468"/>
                  </a:lnTo>
                  <a:lnTo>
                    <a:pt x="758" y="1469"/>
                  </a:lnTo>
                  <a:lnTo>
                    <a:pt x="743" y="1469"/>
                  </a:lnTo>
                  <a:lnTo>
                    <a:pt x="743" y="1469"/>
                  </a:lnTo>
                  <a:lnTo>
                    <a:pt x="727" y="1469"/>
                  </a:lnTo>
                  <a:lnTo>
                    <a:pt x="712" y="1468"/>
                  </a:lnTo>
                  <a:lnTo>
                    <a:pt x="696" y="1466"/>
                  </a:lnTo>
                  <a:lnTo>
                    <a:pt x="680" y="1463"/>
                  </a:lnTo>
                  <a:lnTo>
                    <a:pt x="666" y="1460"/>
                  </a:lnTo>
                  <a:lnTo>
                    <a:pt x="650" y="1456"/>
                  </a:lnTo>
                  <a:lnTo>
                    <a:pt x="636" y="1451"/>
                  </a:lnTo>
                  <a:lnTo>
                    <a:pt x="621" y="1446"/>
                  </a:lnTo>
                  <a:lnTo>
                    <a:pt x="621" y="1446"/>
                  </a:lnTo>
                  <a:lnTo>
                    <a:pt x="607" y="1440"/>
                  </a:lnTo>
                  <a:lnTo>
                    <a:pt x="593" y="1433"/>
                  </a:lnTo>
                  <a:lnTo>
                    <a:pt x="579" y="1425"/>
                  </a:lnTo>
                  <a:lnTo>
                    <a:pt x="567" y="1417"/>
                  </a:lnTo>
                  <a:lnTo>
                    <a:pt x="554" y="1409"/>
                  </a:lnTo>
                  <a:lnTo>
                    <a:pt x="542" y="1399"/>
                  </a:lnTo>
                  <a:lnTo>
                    <a:pt x="530" y="1389"/>
                  </a:lnTo>
                  <a:lnTo>
                    <a:pt x="519" y="1379"/>
                  </a:lnTo>
                  <a:lnTo>
                    <a:pt x="519" y="1379"/>
                  </a:lnTo>
                  <a:lnTo>
                    <a:pt x="508" y="1367"/>
                  </a:lnTo>
                  <a:lnTo>
                    <a:pt x="498" y="1356"/>
                  </a:lnTo>
                  <a:lnTo>
                    <a:pt x="488" y="1344"/>
                  </a:lnTo>
                  <a:lnTo>
                    <a:pt x="480" y="1332"/>
                  </a:lnTo>
                  <a:lnTo>
                    <a:pt x="471" y="1319"/>
                  </a:lnTo>
                  <a:lnTo>
                    <a:pt x="463" y="1305"/>
                  </a:lnTo>
                  <a:lnTo>
                    <a:pt x="457" y="1292"/>
                  </a:lnTo>
                  <a:lnTo>
                    <a:pt x="449" y="1278"/>
                  </a:lnTo>
                  <a:lnTo>
                    <a:pt x="449" y="1278"/>
                  </a:lnTo>
                  <a:lnTo>
                    <a:pt x="445" y="1263"/>
                  </a:lnTo>
                  <a:lnTo>
                    <a:pt x="440" y="1250"/>
                  </a:lnTo>
                  <a:lnTo>
                    <a:pt x="435" y="1234"/>
                  </a:lnTo>
                  <a:lnTo>
                    <a:pt x="433" y="1220"/>
                  </a:lnTo>
                  <a:lnTo>
                    <a:pt x="429" y="1206"/>
                  </a:lnTo>
                  <a:lnTo>
                    <a:pt x="428" y="1190"/>
                  </a:lnTo>
                  <a:lnTo>
                    <a:pt x="427" y="1174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43"/>
                  </a:lnTo>
                  <a:lnTo>
                    <a:pt x="428" y="1127"/>
                  </a:lnTo>
                  <a:lnTo>
                    <a:pt x="429" y="1112"/>
                  </a:lnTo>
                  <a:lnTo>
                    <a:pt x="433" y="1097"/>
                  </a:lnTo>
                  <a:lnTo>
                    <a:pt x="435" y="1082"/>
                  </a:lnTo>
                  <a:lnTo>
                    <a:pt x="440" y="1067"/>
                  </a:lnTo>
                  <a:lnTo>
                    <a:pt x="445" y="1053"/>
                  </a:lnTo>
                  <a:lnTo>
                    <a:pt x="449" y="1040"/>
                  </a:lnTo>
                  <a:lnTo>
                    <a:pt x="449" y="1040"/>
                  </a:lnTo>
                  <a:lnTo>
                    <a:pt x="457" y="1025"/>
                  </a:lnTo>
                  <a:lnTo>
                    <a:pt x="463" y="1012"/>
                  </a:lnTo>
                  <a:lnTo>
                    <a:pt x="471" y="999"/>
                  </a:lnTo>
                  <a:lnTo>
                    <a:pt x="480" y="987"/>
                  </a:lnTo>
                  <a:lnTo>
                    <a:pt x="488" y="974"/>
                  </a:lnTo>
                  <a:lnTo>
                    <a:pt x="498" y="962"/>
                  </a:lnTo>
                  <a:lnTo>
                    <a:pt x="508" y="951"/>
                  </a:lnTo>
                  <a:lnTo>
                    <a:pt x="519" y="939"/>
                  </a:lnTo>
                  <a:lnTo>
                    <a:pt x="519" y="939"/>
                  </a:lnTo>
                  <a:lnTo>
                    <a:pt x="530" y="929"/>
                  </a:lnTo>
                  <a:lnTo>
                    <a:pt x="542" y="918"/>
                  </a:lnTo>
                  <a:lnTo>
                    <a:pt x="554" y="909"/>
                  </a:lnTo>
                  <a:lnTo>
                    <a:pt x="567" y="900"/>
                  </a:lnTo>
                  <a:lnTo>
                    <a:pt x="579" y="892"/>
                  </a:lnTo>
                  <a:lnTo>
                    <a:pt x="593" y="885"/>
                  </a:lnTo>
                  <a:lnTo>
                    <a:pt x="607" y="879"/>
                  </a:lnTo>
                  <a:lnTo>
                    <a:pt x="621" y="871"/>
                  </a:lnTo>
                  <a:lnTo>
                    <a:pt x="621" y="871"/>
                  </a:lnTo>
                  <a:lnTo>
                    <a:pt x="636" y="867"/>
                  </a:lnTo>
                  <a:lnTo>
                    <a:pt x="650" y="862"/>
                  </a:lnTo>
                  <a:lnTo>
                    <a:pt x="666" y="857"/>
                  </a:lnTo>
                  <a:lnTo>
                    <a:pt x="680" y="855"/>
                  </a:lnTo>
                  <a:lnTo>
                    <a:pt x="696" y="851"/>
                  </a:lnTo>
                  <a:lnTo>
                    <a:pt x="712" y="850"/>
                  </a:lnTo>
                  <a:lnTo>
                    <a:pt x="727" y="849"/>
                  </a:lnTo>
                  <a:lnTo>
                    <a:pt x="743" y="849"/>
                  </a:lnTo>
                  <a:lnTo>
                    <a:pt x="743" y="849"/>
                  </a:lnTo>
                  <a:lnTo>
                    <a:pt x="758" y="849"/>
                  </a:lnTo>
                  <a:lnTo>
                    <a:pt x="774" y="850"/>
                  </a:lnTo>
                  <a:lnTo>
                    <a:pt x="790" y="851"/>
                  </a:lnTo>
                  <a:lnTo>
                    <a:pt x="804" y="855"/>
                  </a:lnTo>
                  <a:lnTo>
                    <a:pt x="820" y="857"/>
                  </a:lnTo>
                  <a:lnTo>
                    <a:pt x="834" y="862"/>
                  </a:lnTo>
                  <a:lnTo>
                    <a:pt x="850" y="867"/>
                  </a:lnTo>
                  <a:lnTo>
                    <a:pt x="864" y="871"/>
                  </a:lnTo>
                  <a:lnTo>
                    <a:pt x="864" y="871"/>
                  </a:lnTo>
                  <a:lnTo>
                    <a:pt x="879" y="879"/>
                  </a:lnTo>
                  <a:lnTo>
                    <a:pt x="892" y="885"/>
                  </a:lnTo>
                  <a:lnTo>
                    <a:pt x="906" y="892"/>
                  </a:lnTo>
                  <a:lnTo>
                    <a:pt x="919" y="900"/>
                  </a:lnTo>
                  <a:lnTo>
                    <a:pt x="931" y="909"/>
                  </a:lnTo>
                  <a:lnTo>
                    <a:pt x="943" y="918"/>
                  </a:lnTo>
                  <a:lnTo>
                    <a:pt x="955" y="929"/>
                  </a:lnTo>
                  <a:lnTo>
                    <a:pt x="966" y="939"/>
                  </a:lnTo>
                  <a:lnTo>
                    <a:pt x="966" y="939"/>
                  </a:lnTo>
                  <a:lnTo>
                    <a:pt x="977" y="951"/>
                  </a:lnTo>
                  <a:lnTo>
                    <a:pt x="988" y="962"/>
                  </a:lnTo>
                  <a:lnTo>
                    <a:pt x="998" y="974"/>
                  </a:lnTo>
                  <a:lnTo>
                    <a:pt x="1006" y="986"/>
                  </a:lnTo>
                  <a:lnTo>
                    <a:pt x="1014" y="999"/>
                  </a:lnTo>
                  <a:lnTo>
                    <a:pt x="1022" y="1012"/>
                  </a:lnTo>
                  <a:lnTo>
                    <a:pt x="1029" y="1025"/>
                  </a:lnTo>
                  <a:lnTo>
                    <a:pt x="1035" y="1039"/>
                  </a:lnTo>
                  <a:lnTo>
                    <a:pt x="1035" y="1039"/>
                  </a:lnTo>
                  <a:lnTo>
                    <a:pt x="1041" y="1053"/>
                  </a:lnTo>
                  <a:lnTo>
                    <a:pt x="1046" y="1067"/>
                  </a:lnTo>
                  <a:lnTo>
                    <a:pt x="1049" y="1082"/>
                  </a:lnTo>
                  <a:lnTo>
                    <a:pt x="1053" y="1097"/>
                  </a:lnTo>
                  <a:lnTo>
                    <a:pt x="1055" y="1112"/>
                  </a:lnTo>
                  <a:lnTo>
                    <a:pt x="1058" y="1127"/>
                  </a:lnTo>
                  <a:lnTo>
                    <a:pt x="1058" y="1143"/>
                  </a:lnTo>
                  <a:lnTo>
                    <a:pt x="1059" y="1159"/>
                  </a:lnTo>
                  <a:lnTo>
                    <a:pt x="1059" y="1159"/>
                  </a:lnTo>
                  <a:lnTo>
                    <a:pt x="1058" y="1174"/>
                  </a:lnTo>
                  <a:lnTo>
                    <a:pt x="1058" y="1190"/>
                  </a:lnTo>
                  <a:lnTo>
                    <a:pt x="1055" y="1206"/>
                  </a:lnTo>
                  <a:lnTo>
                    <a:pt x="1053" y="1221"/>
                  </a:lnTo>
                  <a:lnTo>
                    <a:pt x="1049" y="1236"/>
                  </a:lnTo>
                  <a:lnTo>
                    <a:pt x="1046" y="1250"/>
                  </a:lnTo>
                  <a:lnTo>
                    <a:pt x="1041" y="1264"/>
                  </a:lnTo>
                  <a:lnTo>
                    <a:pt x="1035" y="1279"/>
                  </a:lnTo>
                  <a:lnTo>
                    <a:pt x="1035" y="1279"/>
                  </a:lnTo>
                  <a:close/>
                  <a:moveTo>
                    <a:pt x="1585" y="1156"/>
                  </a:moveTo>
                  <a:lnTo>
                    <a:pt x="1585" y="1156"/>
                  </a:lnTo>
                  <a:lnTo>
                    <a:pt x="1576" y="1176"/>
                  </a:lnTo>
                  <a:lnTo>
                    <a:pt x="1564" y="1192"/>
                  </a:lnTo>
                  <a:lnTo>
                    <a:pt x="1550" y="1208"/>
                  </a:lnTo>
                  <a:lnTo>
                    <a:pt x="1535" y="1222"/>
                  </a:lnTo>
                  <a:lnTo>
                    <a:pt x="1535" y="1222"/>
                  </a:lnTo>
                  <a:lnTo>
                    <a:pt x="1522" y="1231"/>
                  </a:lnTo>
                  <a:lnTo>
                    <a:pt x="1507" y="1239"/>
                  </a:lnTo>
                  <a:lnTo>
                    <a:pt x="1492" y="1245"/>
                  </a:lnTo>
                  <a:lnTo>
                    <a:pt x="1476" y="1250"/>
                  </a:lnTo>
                  <a:lnTo>
                    <a:pt x="1476" y="1250"/>
                  </a:lnTo>
                  <a:lnTo>
                    <a:pt x="1455" y="1254"/>
                  </a:lnTo>
                  <a:lnTo>
                    <a:pt x="1431" y="1256"/>
                  </a:lnTo>
                  <a:lnTo>
                    <a:pt x="1401" y="1258"/>
                  </a:lnTo>
                  <a:lnTo>
                    <a:pt x="1367" y="1258"/>
                  </a:lnTo>
                  <a:lnTo>
                    <a:pt x="1339" y="1258"/>
                  </a:lnTo>
                  <a:lnTo>
                    <a:pt x="1310" y="1258"/>
                  </a:lnTo>
                  <a:lnTo>
                    <a:pt x="1310" y="1453"/>
                  </a:lnTo>
                  <a:lnTo>
                    <a:pt x="1159" y="1453"/>
                  </a:lnTo>
                  <a:lnTo>
                    <a:pt x="1159" y="862"/>
                  </a:lnTo>
                  <a:lnTo>
                    <a:pt x="1328" y="862"/>
                  </a:lnTo>
                  <a:lnTo>
                    <a:pt x="1328" y="862"/>
                  </a:lnTo>
                  <a:lnTo>
                    <a:pt x="1374" y="863"/>
                  </a:lnTo>
                  <a:lnTo>
                    <a:pt x="1412" y="864"/>
                  </a:lnTo>
                  <a:lnTo>
                    <a:pt x="1443" y="868"/>
                  </a:lnTo>
                  <a:lnTo>
                    <a:pt x="1466" y="871"/>
                  </a:lnTo>
                  <a:lnTo>
                    <a:pt x="1466" y="871"/>
                  </a:lnTo>
                  <a:lnTo>
                    <a:pt x="1486" y="877"/>
                  </a:lnTo>
                  <a:lnTo>
                    <a:pt x="1504" y="885"/>
                  </a:lnTo>
                  <a:lnTo>
                    <a:pt x="1520" y="894"/>
                  </a:lnTo>
                  <a:lnTo>
                    <a:pt x="1535" y="905"/>
                  </a:lnTo>
                  <a:lnTo>
                    <a:pt x="1535" y="905"/>
                  </a:lnTo>
                  <a:lnTo>
                    <a:pt x="1550" y="920"/>
                  </a:lnTo>
                  <a:lnTo>
                    <a:pt x="1564" y="935"/>
                  </a:lnTo>
                  <a:lnTo>
                    <a:pt x="1574" y="953"/>
                  </a:lnTo>
                  <a:lnTo>
                    <a:pt x="1584" y="972"/>
                  </a:lnTo>
                  <a:lnTo>
                    <a:pt x="1584" y="972"/>
                  </a:lnTo>
                  <a:lnTo>
                    <a:pt x="1593" y="993"/>
                  </a:lnTo>
                  <a:lnTo>
                    <a:pt x="1597" y="1016"/>
                  </a:lnTo>
                  <a:lnTo>
                    <a:pt x="1601" y="1039"/>
                  </a:lnTo>
                  <a:lnTo>
                    <a:pt x="1602" y="1063"/>
                  </a:lnTo>
                  <a:lnTo>
                    <a:pt x="1602" y="1063"/>
                  </a:lnTo>
                  <a:lnTo>
                    <a:pt x="1601" y="1089"/>
                  </a:lnTo>
                  <a:lnTo>
                    <a:pt x="1597" y="1113"/>
                  </a:lnTo>
                  <a:lnTo>
                    <a:pt x="1593" y="1135"/>
                  </a:lnTo>
                  <a:lnTo>
                    <a:pt x="1585" y="1156"/>
                  </a:lnTo>
                  <a:lnTo>
                    <a:pt x="1585" y="1156"/>
                  </a:lnTo>
                  <a:close/>
                  <a:moveTo>
                    <a:pt x="2049" y="992"/>
                  </a:moveTo>
                  <a:lnTo>
                    <a:pt x="1844" y="992"/>
                  </a:lnTo>
                  <a:lnTo>
                    <a:pt x="1844" y="1095"/>
                  </a:lnTo>
                  <a:lnTo>
                    <a:pt x="2037" y="1095"/>
                  </a:lnTo>
                  <a:lnTo>
                    <a:pt x="2037" y="1221"/>
                  </a:lnTo>
                  <a:lnTo>
                    <a:pt x="1844" y="1221"/>
                  </a:lnTo>
                  <a:lnTo>
                    <a:pt x="1844" y="1321"/>
                  </a:lnTo>
                  <a:lnTo>
                    <a:pt x="2049" y="1321"/>
                  </a:lnTo>
                  <a:lnTo>
                    <a:pt x="2049" y="1453"/>
                  </a:lnTo>
                  <a:lnTo>
                    <a:pt x="1686" y="1453"/>
                  </a:lnTo>
                  <a:lnTo>
                    <a:pt x="1686" y="862"/>
                  </a:lnTo>
                  <a:lnTo>
                    <a:pt x="2049" y="862"/>
                  </a:lnTo>
                  <a:lnTo>
                    <a:pt x="2049" y="992"/>
                  </a:lnTo>
                  <a:close/>
                  <a:moveTo>
                    <a:pt x="2743" y="1453"/>
                  </a:moveTo>
                  <a:lnTo>
                    <a:pt x="2588" y="1453"/>
                  </a:lnTo>
                  <a:lnTo>
                    <a:pt x="2365" y="1148"/>
                  </a:lnTo>
                  <a:lnTo>
                    <a:pt x="2365" y="1148"/>
                  </a:lnTo>
                  <a:lnTo>
                    <a:pt x="2357" y="1133"/>
                  </a:lnTo>
                  <a:lnTo>
                    <a:pt x="2344" y="1111"/>
                  </a:lnTo>
                  <a:lnTo>
                    <a:pt x="2344" y="1111"/>
                  </a:lnTo>
                  <a:lnTo>
                    <a:pt x="2328" y="1079"/>
                  </a:lnTo>
                  <a:lnTo>
                    <a:pt x="2311" y="1045"/>
                  </a:lnTo>
                  <a:lnTo>
                    <a:pt x="2311" y="1045"/>
                  </a:lnTo>
                  <a:lnTo>
                    <a:pt x="2316" y="1079"/>
                  </a:lnTo>
                  <a:lnTo>
                    <a:pt x="2318" y="1111"/>
                  </a:lnTo>
                  <a:lnTo>
                    <a:pt x="2318" y="1111"/>
                  </a:lnTo>
                  <a:lnTo>
                    <a:pt x="2321" y="1137"/>
                  </a:lnTo>
                  <a:lnTo>
                    <a:pt x="2321" y="1161"/>
                  </a:lnTo>
                  <a:lnTo>
                    <a:pt x="2321" y="1453"/>
                  </a:lnTo>
                  <a:lnTo>
                    <a:pt x="2165" y="1453"/>
                  </a:lnTo>
                  <a:lnTo>
                    <a:pt x="2165" y="862"/>
                  </a:lnTo>
                  <a:lnTo>
                    <a:pt x="2321" y="862"/>
                  </a:lnTo>
                  <a:lnTo>
                    <a:pt x="2544" y="1166"/>
                  </a:lnTo>
                  <a:lnTo>
                    <a:pt x="2544" y="1166"/>
                  </a:lnTo>
                  <a:lnTo>
                    <a:pt x="2553" y="1180"/>
                  </a:lnTo>
                  <a:lnTo>
                    <a:pt x="2565" y="1203"/>
                  </a:lnTo>
                  <a:lnTo>
                    <a:pt x="2565" y="1203"/>
                  </a:lnTo>
                  <a:lnTo>
                    <a:pt x="2580" y="1234"/>
                  </a:lnTo>
                  <a:lnTo>
                    <a:pt x="2597" y="1270"/>
                  </a:lnTo>
                  <a:lnTo>
                    <a:pt x="2597" y="1270"/>
                  </a:lnTo>
                  <a:lnTo>
                    <a:pt x="2594" y="1236"/>
                  </a:lnTo>
                  <a:lnTo>
                    <a:pt x="2590" y="1204"/>
                  </a:lnTo>
                  <a:lnTo>
                    <a:pt x="2590" y="1204"/>
                  </a:lnTo>
                  <a:lnTo>
                    <a:pt x="2589" y="1178"/>
                  </a:lnTo>
                  <a:lnTo>
                    <a:pt x="2588" y="1154"/>
                  </a:lnTo>
                  <a:lnTo>
                    <a:pt x="2588" y="862"/>
                  </a:lnTo>
                  <a:lnTo>
                    <a:pt x="2743" y="862"/>
                  </a:lnTo>
                  <a:lnTo>
                    <a:pt x="2743" y="1453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3" name="Freeform 319"/>
            <p:cNvSpPr>
              <a:spLocks/>
            </p:cNvSpPr>
            <p:nvPr/>
          </p:nvSpPr>
          <p:spPr bwMode="auto">
            <a:xfrm>
              <a:off x="7403465" y="3018489"/>
              <a:ext cx="26102" cy="27684"/>
            </a:xfrm>
            <a:custGeom>
              <a:avLst/>
              <a:gdLst>
                <a:gd name="T0" fmla="*/ 112 w 135"/>
                <a:gd name="T1" fmla="*/ 16 h 140"/>
                <a:gd name="T2" fmla="*/ 112 w 135"/>
                <a:gd name="T3" fmla="*/ 16 h 140"/>
                <a:gd name="T4" fmla="*/ 106 w 135"/>
                <a:gd name="T5" fmla="*/ 12 h 140"/>
                <a:gd name="T6" fmla="*/ 99 w 135"/>
                <a:gd name="T7" fmla="*/ 10 h 140"/>
                <a:gd name="T8" fmla="*/ 90 w 135"/>
                <a:gd name="T9" fmla="*/ 6 h 140"/>
                <a:gd name="T10" fmla="*/ 81 w 135"/>
                <a:gd name="T11" fmla="*/ 5 h 140"/>
                <a:gd name="T12" fmla="*/ 59 w 135"/>
                <a:gd name="T13" fmla="*/ 1 h 140"/>
                <a:gd name="T14" fmla="*/ 33 w 135"/>
                <a:gd name="T15" fmla="*/ 0 h 140"/>
                <a:gd name="T16" fmla="*/ 0 w 135"/>
                <a:gd name="T17" fmla="*/ 0 h 140"/>
                <a:gd name="T18" fmla="*/ 0 w 135"/>
                <a:gd name="T19" fmla="*/ 140 h 140"/>
                <a:gd name="T20" fmla="*/ 31 w 135"/>
                <a:gd name="T21" fmla="*/ 140 h 140"/>
                <a:gd name="T22" fmla="*/ 31 w 135"/>
                <a:gd name="T23" fmla="*/ 140 h 140"/>
                <a:gd name="T24" fmla="*/ 58 w 135"/>
                <a:gd name="T25" fmla="*/ 138 h 140"/>
                <a:gd name="T26" fmla="*/ 81 w 135"/>
                <a:gd name="T27" fmla="*/ 136 h 140"/>
                <a:gd name="T28" fmla="*/ 90 w 135"/>
                <a:gd name="T29" fmla="*/ 134 h 140"/>
                <a:gd name="T30" fmla="*/ 99 w 135"/>
                <a:gd name="T31" fmla="*/ 130 h 140"/>
                <a:gd name="T32" fmla="*/ 106 w 135"/>
                <a:gd name="T33" fmla="*/ 128 h 140"/>
                <a:gd name="T34" fmla="*/ 112 w 135"/>
                <a:gd name="T35" fmla="*/ 124 h 140"/>
                <a:gd name="T36" fmla="*/ 112 w 135"/>
                <a:gd name="T37" fmla="*/ 124 h 140"/>
                <a:gd name="T38" fmla="*/ 118 w 135"/>
                <a:gd name="T39" fmla="*/ 119 h 140"/>
                <a:gd name="T40" fmla="*/ 121 w 135"/>
                <a:gd name="T41" fmla="*/ 114 h 140"/>
                <a:gd name="T42" fmla="*/ 126 w 135"/>
                <a:gd name="T43" fmla="*/ 108 h 140"/>
                <a:gd name="T44" fmla="*/ 129 w 135"/>
                <a:gd name="T45" fmla="*/ 102 h 140"/>
                <a:gd name="T46" fmla="*/ 132 w 135"/>
                <a:gd name="T47" fmla="*/ 95 h 140"/>
                <a:gd name="T48" fmla="*/ 133 w 135"/>
                <a:gd name="T49" fmla="*/ 87 h 140"/>
                <a:gd name="T50" fmla="*/ 135 w 135"/>
                <a:gd name="T51" fmla="*/ 78 h 140"/>
                <a:gd name="T52" fmla="*/ 135 w 135"/>
                <a:gd name="T53" fmla="*/ 69 h 140"/>
                <a:gd name="T54" fmla="*/ 135 w 135"/>
                <a:gd name="T55" fmla="*/ 69 h 140"/>
                <a:gd name="T56" fmla="*/ 135 w 135"/>
                <a:gd name="T57" fmla="*/ 60 h 140"/>
                <a:gd name="T58" fmla="*/ 133 w 135"/>
                <a:gd name="T59" fmla="*/ 52 h 140"/>
                <a:gd name="T60" fmla="*/ 132 w 135"/>
                <a:gd name="T61" fmla="*/ 45 h 140"/>
                <a:gd name="T62" fmla="*/ 130 w 135"/>
                <a:gd name="T63" fmla="*/ 37 h 140"/>
                <a:gd name="T64" fmla="*/ 126 w 135"/>
                <a:gd name="T65" fmla="*/ 31 h 140"/>
                <a:gd name="T66" fmla="*/ 123 w 135"/>
                <a:gd name="T67" fmla="*/ 25 h 140"/>
                <a:gd name="T68" fmla="*/ 118 w 135"/>
                <a:gd name="T69" fmla="*/ 21 h 140"/>
                <a:gd name="T70" fmla="*/ 112 w 135"/>
                <a:gd name="T71" fmla="*/ 16 h 140"/>
                <a:gd name="T72" fmla="*/ 112 w 135"/>
                <a:gd name="T73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5" h="140">
                  <a:moveTo>
                    <a:pt x="112" y="16"/>
                  </a:moveTo>
                  <a:lnTo>
                    <a:pt x="112" y="16"/>
                  </a:lnTo>
                  <a:lnTo>
                    <a:pt x="106" y="12"/>
                  </a:lnTo>
                  <a:lnTo>
                    <a:pt x="99" y="10"/>
                  </a:lnTo>
                  <a:lnTo>
                    <a:pt x="90" y="6"/>
                  </a:lnTo>
                  <a:lnTo>
                    <a:pt x="81" y="5"/>
                  </a:lnTo>
                  <a:lnTo>
                    <a:pt x="59" y="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58" y="138"/>
                  </a:lnTo>
                  <a:lnTo>
                    <a:pt x="81" y="136"/>
                  </a:lnTo>
                  <a:lnTo>
                    <a:pt x="90" y="134"/>
                  </a:lnTo>
                  <a:lnTo>
                    <a:pt x="99" y="130"/>
                  </a:lnTo>
                  <a:lnTo>
                    <a:pt x="106" y="128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8" y="119"/>
                  </a:lnTo>
                  <a:lnTo>
                    <a:pt x="121" y="114"/>
                  </a:lnTo>
                  <a:lnTo>
                    <a:pt x="126" y="108"/>
                  </a:lnTo>
                  <a:lnTo>
                    <a:pt x="129" y="102"/>
                  </a:lnTo>
                  <a:lnTo>
                    <a:pt x="132" y="95"/>
                  </a:lnTo>
                  <a:lnTo>
                    <a:pt x="133" y="87"/>
                  </a:lnTo>
                  <a:lnTo>
                    <a:pt x="135" y="78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60"/>
                  </a:lnTo>
                  <a:lnTo>
                    <a:pt x="133" y="52"/>
                  </a:lnTo>
                  <a:lnTo>
                    <a:pt x="132" y="45"/>
                  </a:lnTo>
                  <a:lnTo>
                    <a:pt x="130" y="37"/>
                  </a:lnTo>
                  <a:lnTo>
                    <a:pt x="126" y="31"/>
                  </a:lnTo>
                  <a:lnTo>
                    <a:pt x="123" y="25"/>
                  </a:lnTo>
                  <a:lnTo>
                    <a:pt x="118" y="21"/>
                  </a:lnTo>
                  <a:lnTo>
                    <a:pt x="112" y="16"/>
                  </a:lnTo>
                  <a:lnTo>
                    <a:pt x="112" y="16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4" name="Freeform 320"/>
            <p:cNvSpPr>
              <a:spLocks/>
            </p:cNvSpPr>
            <p:nvPr/>
          </p:nvSpPr>
          <p:spPr bwMode="auto">
            <a:xfrm>
              <a:off x="7260301" y="3017697"/>
              <a:ext cx="60905" cy="68814"/>
            </a:xfrm>
            <a:custGeom>
              <a:avLst/>
              <a:gdLst>
                <a:gd name="T0" fmla="*/ 155 w 309"/>
                <a:gd name="T1" fmla="*/ 0 h 349"/>
                <a:gd name="T2" fmla="*/ 122 w 309"/>
                <a:gd name="T3" fmla="*/ 4 h 349"/>
                <a:gd name="T4" fmla="*/ 93 w 309"/>
                <a:gd name="T5" fmla="*/ 14 h 349"/>
                <a:gd name="T6" fmla="*/ 67 w 309"/>
                <a:gd name="T7" fmla="*/ 28 h 349"/>
                <a:gd name="T8" fmla="*/ 44 w 309"/>
                <a:gd name="T9" fmla="*/ 50 h 349"/>
                <a:gd name="T10" fmla="*/ 33 w 309"/>
                <a:gd name="T11" fmla="*/ 63 h 349"/>
                <a:gd name="T12" fmla="*/ 17 w 309"/>
                <a:gd name="T13" fmla="*/ 91 h 349"/>
                <a:gd name="T14" fmla="*/ 6 w 309"/>
                <a:gd name="T15" fmla="*/ 122 h 349"/>
                <a:gd name="T16" fmla="*/ 1 w 309"/>
                <a:gd name="T17" fmla="*/ 157 h 349"/>
                <a:gd name="T18" fmla="*/ 0 w 309"/>
                <a:gd name="T19" fmla="*/ 175 h 349"/>
                <a:gd name="T20" fmla="*/ 2 w 309"/>
                <a:gd name="T21" fmla="*/ 211 h 349"/>
                <a:gd name="T22" fmla="*/ 11 w 309"/>
                <a:gd name="T23" fmla="*/ 244 h 349"/>
                <a:gd name="T24" fmla="*/ 24 w 309"/>
                <a:gd name="T25" fmla="*/ 273 h 349"/>
                <a:gd name="T26" fmla="*/ 43 w 309"/>
                <a:gd name="T27" fmla="*/ 300 h 349"/>
                <a:gd name="T28" fmla="*/ 54 w 309"/>
                <a:gd name="T29" fmla="*/ 312 h 349"/>
                <a:gd name="T30" fmla="*/ 79 w 309"/>
                <a:gd name="T31" fmla="*/ 330 h 349"/>
                <a:gd name="T32" fmla="*/ 107 w 309"/>
                <a:gd name="T33" fmla="*/ 342 h 349"/>
                <a:gd name="T34" fmla="*/ 138 w 309"/>
                <a:gd name="T35" fmla="*/ 348 h 349"/>
                <a:gd name="T36" fmla="*/ 155 w 309"/>
                <a:gd name="T37" fmla="*/ 349 h 349"/>
                <a:gd name="T38" fmla="*/ 186 w 309"/>
                <a:gd name="T39" fmla="*/ 345 h 349"/>
                <a:gd name="T40" fmla="*/ 216 w 309"/>
                <a:gd name="T41" fmla="*/ 337 h 349"/>
                <a:gd name="T42" fmla="*/ 241 w 309"/>
                <a:gd name="T43" fmla="*/ 321 h 349"/>
                <a:gd name="T44" fmla="*/ 265 w 309"/>
                <a:gd name="T45" fmla="*/ 300 h 349"/>
                <a:gd name="T46" fmla="*/ 275 w 309"/>
                <a:gd name="T47" fmla="*/ 286 h 349"/>
                <a:gd name="T48" fmla="*/ 292 w 309"/>
                <a:gd name="T49" fmla="*/ 259 h 349"/>
                <a:gd name="T50" fmla="*/ 303 w 309"/>
                <a:gd name="T51" fmla="*/ 228 h 349"/>
                <a:gd name="T52" fmla="*/ 309 w 309"/>
                <a:gd name="T53" fmla="*/ 193 h 349"/>
                <a:gd name="T54" fmla="*/ 309 w 309"/>
                <a:gd name="T55" fmla="*/ 175 h 349"/>
                <a:gd name="T56" fmla="*/ 306 w 309"/>
                <a:gd name="T57" fmla="*/ 139 h 349"/>
                <a:gd name="T58" fmla="*/ 298 w 309"/>
                <a:gd name="T59" fmla="*/ 106 h 349"/>
                <a:gd name="T60" fmla="*/ 285 w 309"/>
                <a:gd name="T61" fmla="*/ 77 h 349"/>
                <a:gd name="T62" fmla="*/ 264 w 309"/>
                <a:gd name="T63" fmla="*/ 51 h 349"/>
                <a:gd name="T64" fmla="*/ 253 w 309"/>
                <a:gd name="T65" fmla="*/ 39 h 349"/>
                <a:gd name="T66" fmla="*/ 228 w 309"/>
                <a:gd name="T67" fmla="*/ 20 h 349"/>
                <a:gd name="T68" fmla="*/ 200 w 309"/>
                <a:gd name="T69" fmla="*/ 8 h 349"/>
                <a:gd name="T70" fmla="*/ 170 w 309"/>
                <a:gd name="T71" fmla="*/ 2 h 349"/>
                <a:gd name="T72" fmla="*/ 155 w 309"/>
                <a:gd name="T7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" h="349">
                  <a:moveTo>
                    <a:pt x="155" y="0"/>
                  </a:moveTo>
                  <a:lnTo>
                    <a:pt x="155" y="0"/>
                  </a:lnTo>
                  <a:lnTo>
                    <a:pt x="138" y="2"/>
                  </a:lnTo>
                  <a:lnTo>
                    <a:pt x="122" y="4"/>
                  </a:lnTo>
                  <a:lnTo>
                    <a:pt x="108" y="8"/>
                  </a:lnTo>
                  <a:lnTo>
                    <a:pt x="93" y="14"/>
                  </a:lnTo>
                  <a:lnTo>
                    <a:pt x="80" y="20"/>
                  </a:lnTo>
                  <a:lnTo>
                    <a:pt x="67" y="28"/>
                  </a:lnTo>
                  <a:lnTo>
                    <a:pt x="55" y="3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33" y="63"/>
                  </a:lnTo>
                  <a:lnTo>
                    <a:pt x="25" y="76"/>
                  </a:lnTo>
                  <a:lnTo>
                    <a:pt x="17" y="91"/>
                  </a:lnTo>
                  <a:lnTo>
                    <a:pt x="11" y="106"/>
                  </a:lnTo>
                  <a:lnTo>
                    <a:pt x="6" y="122"/>
                  </a:lnTo>
                  <a:lnTo>
                    <a:pt x="2" y="139"/>
                  </a:lnTo>
                  <a:lnTo>
                    <a:pt x="1" y="157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1" y="194"/>
                  </a:lnTo>
                  <a:lnTo>
                    <a:pt x="2" y="211"/>
                  </a:lnTo>
                  <a:lnTo>
                    <a:pt x="6" y="228"/>
                  </a:lnTo>
                  <a:lnTo>
                    <a:pt x="11" y="244"/>
                  </a:lnTo>
                  <a:lnTo>
                    <a:pt x="17" y="259"/>
                  </a:lnTo>
                  <a:lnTo>
                    <a:pt x="24" y="273"/>
                  </a:lnTo>
                  <a:lnTo>
                    <a:pt x="33" y="288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54" y="312"/>
                  </a:lnTo>
                  <a:lnTo>
                    <a:pt x="66" y="321"/>
                  </a:lnTo>
                  <a:lnTo>
                    <a:pt x="79" y="330"/>
                  </a:lnTo>
                  <a:lnTo>
                    <a:pt x="92" y="337"/>
                  </a:lnTo>
                  <a:lnTo>
                    <a:pt x="107" y="342"/>
                  </a:lnTo>
                  <a:lnTo>
                    <a:pt x="122" y="345"/>
                  </a:lnTo>
                  <a:lnTo>
                    <a:pt x="138" y="348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70" y="348"/>
                  </a:lnTo>
                  <a:lnTo>
                    <a:pt x="186" y="345"/>
                  </a:lnTo>
                  <a:lnTo>
                    <a:pt x="202" y="342"/>
                  </a:lnTo>
                  <a:lnTo>
                    <a:pt x="216" y="337"/>
                  </a:lnTo>
                  <a:lnTo>
                    <a:pt x="229" y="330"/>
                  </a:lnTo>
                  <a:lnTo>
                    <a:pt x="241" y="321"/>
                  </a:lnTo>
                  <a:lnTo>
                    <a:pt x="255" y="310"/>
                  </a:lnTo>
                  <a:lnTo>
                    <a:pt x="265" y="300"/>
                  </a:lnTo>
                  <a:lnTo>
                    <a:pt x="265" y="300"/>
                  </a:lnTo>
                  <a:lnTo>
                    <a:pt x="275" y="286"/>
                  </a:lnTo>
                  <a:lnTo>
                    <a:pt x="285" y="273"/>
                  </a:lnTo>
                  <a:lnTo>
                    <a:pt x="292" y="259"/>
                  </a:lnTo>
                  <a:lnTo>
                    <a:pt x="298" y="243"/>
                  </a:lnTo>
                  <a:lnTo>
                    <a:pt x="303" y="228"/>
                  </a:lnTo>
                  <a:lnTo>
                    <a:pt x="306" y="211"/>
                  </a:lnTo>
                  <a:lnTo>
                    <a:pt x="309" y="19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57"/>
                  </a:lnTo>
                  <a:lnTo>
                    <a:pt x="306" y="139"/>
                  </a:lnTo>
                  <a:lnTo>
                    <a:pt x="303" y="122"/>
                  </a:lnTo>
                  <a:lnTo>
                    <a:pt x="298" y="106"/>
                  </a:lnTo>
                  <a:lnTo>
                    <a:pt x="292" y="92"/>
                  </a:lnTo>
                  <a:lnTo>
                    <a:pt x="285" y="77"/>
                  </a:lnTo>
                  <a:lnTo>
                    <a:pt x="275" y="63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3" y="39"/>
                  </a:lnTo>
                  <a:lnTo>
                    <a:pt x="241" y="29"/>
                  </a:lnTo>
                  <a:lnTo>
                    <a:pt x="228" y="20"/>
                  </a:lnTo>
                  <a:lnTo>
                    <a:pt x="215" y="14"/>
                  </a:lnTo>
                  <a:lnTo>
                    <a:pt x="200" y="8"/>
                  </a:lnTo>
                  <a:lnTo>
                    <a:pt x="186" y="4"/>
                  </a:lnTo>
                  <a:lnTo>
                    <a:pt x="170" y="2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5" name="Freeform 321"/>
            <p:cNvSpPr>
              <a:spLocks/>
            </p:cNvSpPr>
            <p:nvPr/>
          </p:nvSpPr>
          <p:spPr bwMode="auto">
            <a:xfrm>
              <a:off x="7262673" y="2704475"/>
              <a:ext cx="148701" cy="96498"/>
            </a:xfrm>
            <a:custGeom>
              <a:avLst/>
              <a:gdLst>
                <a:gd name="T0" fmla="*/ 0 w 755"/>
                <a:gd name="T1" fmla="*/ 487 h 487"/>
                <a:gd name="T2" fmla="*/ 659 w 755"/>
                <a:gd name="T3" fmla="*/ 0 h 487"/>
                <a:gd name="T4" fmla="*/ 659 w 755"/>
                <a:gd name="T5" fmla="*/ 0 h 487"/>
                <a:gd name="T6" fmla="*/ 667 w 755"/>
                <a:gd name="T7" fmla="*/ 19 h 487"/>
                <a:gd name="T8" fmla="*/ 677 w 755"/>
                <a:gd name="T9" fmla="*/ 37 h 487"/>
                <a:gd name="T10" fmla="*/ 688 w 755"/>
                <a:gd name="T11" fmla="*/ 55 h 487"/>
                <a:gd name="T12" fmla="*/ 700 w 755"/>
                <a:gd name="T13" fmla="*/ 72 h 487"/>
                <a:gd name="T14" fmla="*/ 713 w 755"/>
                <a:gd name="T15" fmla="*/ 89 h 487"/>
                <a:gd name="T16" fmla="*/ 726 w 755"/>
                <a:gd name="T17" fmla="*/ 104 h 487"/>
                <a:gd name="T18" fmla="*/ 741 w 755"/>
                <a:gd name="T19" fmla="*/ 119 h 487"/>
                <a:gd name="T20" fmla="*/ 755 w 755"/>
                <a:gd name="T21" fmla="*/ 133 h 487"/>
                <a:gd name="T22" fmla="*/ 277 w 755"/>
                <a:gd name="T23" fmla="*/ 487 h 487"/>
                <a:gd name="T24" fmla="*/ 0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0" y="487"/>
                  </a:moveTo>
                  <a:lnTo>
                    <a:pt x="659" y="0"/>
                  </a:lnTo>
                  <a:lnTo>
                    <a:pt x="659" y="0"/>
                  </a:lnTo>
                  <a:lnTo>
                    <a:pt x="667" y="19"/>
                  </a:lnTo>
                  <a:lnTo>
                    <a:pt x="677" y="37"/>
                  </a:lnTo>
                  <a:lnTo>
                    <a:pt x="688" y="55"/>
                  </a:lnTo>
                  <a:lnTo>
                    <a:pt x="700" y="72"/>
                  </a:lnTo>
                  <a:lnTo>
                    <a:pt x="713" y="89"/>
                  </a:lnTo>
                  <a:lnTo>
                    <a:pt x="726" y="104"/>
                  </a:lnTo>
                  <a:lnTo>
                    <a:pt x="741" y="119"/>
                  </a:lnTo>
                  <a:lnTo>
                    <a:pt x="755" y="133"/>
                  </a:lnTo>
                  <a:lnTo>
                    <a:pt x="277" y="487"/>
                  </a:lnTo>
                  <a:lnTo>
                    <a:pt x="0" y="487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6" name="Freeform 322"/>
            <p:cNvSpPr>
              <a:spLocks/>
            </p:cNvSpPr>
            <p:nvPr/>
          </p:nvSpPr>
          <p:spPr bwMode="auto">
            <a:xfrm>
              <a:off x="7514200" y="2704475"/>
              <a:ext cx="148701" cy="96498"/>
            </a:xfrm>
            <a:custGeom>
              <a:avLst/>
              <a:gdLst>
                <a:gd name="T0" fmla="*/ 755 w 755"/>
                <a:gd name="T1" fmla="*/ 487 h 487"/>
                <a:gd name="T2" fmla="*/ 96 w 755"/>
                <a:gd name="T3" fmla="*/ 0 h 487"/>
                <a:gd name="T4" fmla="*/ 96 w 755"/>
                <a:gd name="T5" fmla="*/ 0 h 487"/>
                <a:gd name="T6" fmla="*/ 87 w 755"/>
                <a:gd name="T7" fmla="*/ 19 h 487"/>
                <a:gd name="T8" fmla="*/ 77 w 755"/>
                <a:gd name="T9" fmla="*/ 37 h 487"/>
                <a:gd name="T10" fmla="*/ 66 w 755"/>
                <a:gd name="T11" fmla="*/ 55 h 487"/>
                <a:gd name="T12" fmla="*/ 55 w 755"/>
                <a:gd name="T13" fmla="*/ 72 h 487"/>
                <a:gd name="T14" fmla="*/ 42 w 755"/>
                <a:gd name="T15" fmla="*/ 89 h 487"/>
                <a:gd name="T16" fmla="*/ 29 w 755"/>
                <a:gd name="T17" fmla="*/ 104 h 487"/>
                <a:gd name="T18" fmla="*/ 15 w 755"/>
                <a:gd name="T19" fmla="*/ 119 h 487"/>
                <a:gd name="T20" fmla="*/ 0 w 755"/>
                <a:gd name="T21" fmla="*/ 133 h 487"/>
                <a:gd name="T22" fmla="*/ 479 w 755"/>
                <a:gd name="T23" fmla="*/ 487 h 487"/>
                <a:gd name="T24" fmla="*/ 755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755" y="487"/>
                  </a:moveTo>
                  <a:lnTo>
                    <a:pt x="96" y="0"/>
                  </a:lnTo>
                  <a:lnTo>
                    <a:pt x="96" y="0"/>
                  </a:lnTo>
                  <a:lnTo>
                    <a:pt x="87" y="19"/>
                  </a:lnTo>
                  <a:lnTo>
                    <a:pt x="77" y="37"/>
                  </a:lnTo>
                  <a:lnTo>
                    <a:pt x="66" y="55"/>
                  </a:lnTo>
                  <a:lnTo>
                    <a:pt x="55" y="72"/>
                  </a:lnTo>
                  <a:lnTo>
                    <a:pt x="42" y="89"/>
                  </a:lnTo>
                  <a:lnTo>
                    <a:pt x="29" y="104"/>
                  </a:lnTo>
                  <a:lnTo>
                    <a:pt x="15" y="119"/>
                  </a:lnTo>
                  <a:lnTo>
                    <a:pt x="0" y="133"/>
                  </a:lnTo>
                  <a:lnTo>
                    <a:pt x="479" y="487"/>
                  </a:lnTo>
                  <a:lnTo>
                    <a:pt x="755" y="487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7" name="Freeform 323"/>
            <p:cNvSpPr>
              <a:spLocks/>
            </p:cNvSpPr>
            <p:nvPr/>
          </p:nvSpPr>
          <p:spPr bwMode="auto">
            <a:xfrm>
              <a:off x="7402674" y="2614305"/>
              <a:ext cx="120227" cy="120227"/>
            </a:xfrm>
            <a:custGeom>
              <a:avLst/>
              <a:gdLst>
                <a:gd name="T0" fmla="*/ 0 w 610"/>
                <a:gd name="T1" fmla="*/ 304 h 609"/>
                <a:gd name="T2" fmla="*/ 2 w 610"/>
                <a:gd name="T3" fmla="*/ 273 h 609"/>
                <a:gd name="T4" fmla="*/ 6 w 610"/>
                <a:gd name="T5" fmla="*/ 243 h 609"/>
                <a:gd name="T6" fmla="*/ 14 w 610"/>
                <a:gd name="T7" fmla="*/ 214 h 609"/>
                <a:gd name="T8" fmla="*/ 24 w 610"/>
                <a:gd name="T9" fmla="*/ 186 h 609"/>
                <a:gd name="T10" fmla="*/ 37 w 610"/>
                <a:gd name="T11" fmla="*/ 160 h 609"/>
                <a:gd name="T12" fmla="*/ 70 w 610"/>
                <a:gd name="T13" fmla="*/ 110 h 609"/>
                <a:gd name="T14" fmla="*/ 111 w 610"/>
                <a:gd name="T15" fmla="*/ 70 h 609"/>
                <a:gd name="T16" fmla="*/ 160 w 610"/>
                <a:gd name="T17" fmla="*/ 36 h 609"/>
                <a:gd name="T18" fmla="*/ 187 w 610"/>
                <a:gd name="T19" fmla="*/ 24 h 609"/>
                <a:gd name="T20" fmla="*/ 214 w 610"/>
                <a:gd name="T21" fmla="*/ 13 h 609"/>
                <a:gd name="T22" fmla="*/ 243 w 610"/>
                <a:gd name="T23" fmla="*/ 6 h 609"/>
                <a:gd name="T24" fmla="*/ 273 w 610"/>
                <a:gd name="T25" fmla="*/ 1 h 609"/>
                <a:gd name="T26" fmla="*/ 305 w 610"/>
                <a:gd name="T27" fmla="*/ 0 h 609"/>
                <a:gd name="T28" fmla="*/ 305 w 610"/>
                <a:gd name="T29" fmla="*/ 0 h 609"/>
                <a:gd name="T30" fmla="*/ 336 w 610"/>
                <a:gd name="T31" fmla="*/ 1 h 609"/>
                <a:gd name="T32" fmla="*/ 366 w 610"/>
                <a:gd name="T33" fmla="*/ 6 h 609"/>
                <a:gd name="T34" fmla="*/ 396 w 610"/>
                <a:gd name="T35" fmla="*/ 13 h 609"/>
                <a:gd name="T36" fmla="*/ 424 w 610"/>
                <a:gd name="T37" fmla="*/ 24 h 609"/>
                <a:gd name="T38" fmla="*/ 450 w 610"/>
                <a:gd name="T39" fmla="*/ 36 h 609"/>
                <a:gd name="T40" fmla="*/ 499 w 610"/>
                <a:gd name="T41" fmla="*/ 70 h 609"/>
                <a:gd name="T42" fmla="*/ 540 w 610"/>
                <a:gd name="T43" fmla="*/ 110 h 609"/>
                <a:gd name="T44" fmla="*/ 573 w 610"/>
                <a:gd name="T45" fmla="*/ 160 h 609"/>
                <a:gd name="T46" fmla="*/ 586 w 610"/>
                <a:gd name="T47" fmla="*/ 186 h 609"/>
                <a:gd name="T48" fmla="*/ 597 w 610"/>
                <a:gd name="T49" fmla="*/ 214 h 609"/>
                <a:gd name="T50" fmla="*/ 604 w 610"/>
                <a:gd name="T51" fmla="*/ 243 h 609"/>
                <a:gd name="T52" fmla="*/ 609 w 610"/>
                <a:gd name="T53" fmla="*/ 273 h 609"/>
                <a:gd name="T54" fmla="*/ 610 w 610"/>
                <a:gd name="T55" fmla="*/ 304 h 609"/>
                <a:gd name="T56" fmla="*/ 610 w 610"/>
                <a:gd name="T57" fmla="*/ 304 h 609"/>
                <a:gd name="T58" fmla="*/ 609 w 610"/>
                <a:gd name="T59" fmla="*/ 335 h 609"/>
                <a:gd name="T60" fmla="*/ 604 w 610"/>
                <a:gd name="T61" fmla="*/ 365 h 609"/>
                <a:gd name="T62" fmla="*/ 597 w 610"/>
                <a:gd name="T63" fmla="*/ 395 h 609"/>
                <a:gd name="T64" fmla="*/ 586 w 610"/>
                <a:gd name="T65" fmla="*/ 423 h 609"/>
                <a:gd name="T66" fmla="*/ 573 w 610"/>
                <a:gd name="T67" fmla="*/ 449 h 609"/>
                <a:gd name="T68" fmla="*/ 540 w 610"/>
                <a:gd name="T69" fmla="*/ 499 h 609"/>
                <a:gd name="T70" fmla="*/ 499 w 610"/>
                <a:gd name="T71" fmla="*/ 540 h 609"/>
                <a:gd name="T72" fmla="*/ 450 w 610"/>
                <a:gd name="T73" fmla="*/ 572 h 609"/>
                <a:gd name="T74" fmla="*/ 424 w 610"/>
                <a:gd name="T75" fmla="*/ 585 h 609"/>
                <a:gd name="T76" fmla="*/ 396 w 610"/>
                <a:gd name="T77" fmla="*/ 595 h 609"/>
                <a:gd name="T78" fmla="*/ 366 w 610"/>
                <a:gd name="T79" fmla="*/ 603 h 609"/>
                <a:gd name="T80" fmla="*/ 336 w 610"/>
                <a:gd name="T81" fmla="*/ 608 h 609"/>
                <a:gd name="T82" fmla="*/ 305 w 610"/>
                <a:gd name="T83" fmla="*/ 609 h 609"/>
                <a:gd name="T84" fmla="*/ 305 w 610"/>
                <a:gd name="T85" fmla="*/ 609 h 609"/>
                <a:gd name="T86" fmla="*/ 273 w 610"/>
                <a:gd name="T87" fmla="*/ 608 h 609"/>
                <a:gd name="T88" fmla="*/ 243 w 610"/>
                <a:gd name="T89" fmla="*/ 603 h 609"/>
                <a:gd name="T90" fmla="*/ 214 w 610"/>
                <a:gd name="T91" fmla="*/ 595 h 609"/>
                <a:gd name="T92" fmla="*/ 187 w 610"/>
                <a:gd name="T93" fmla="*/ 585 h 609"/>
                <a:gd name="T94" fmla="*/ 160 w 610"/>
                <a:gd name="T95" fmla="*/ 572 h 609"/>
                <a:gd name="T96" fmla="*/ 111 w 610"/>
                <a:gd name="T97" fmla="*/ 540 h 609"/>
                <a:gd name="T98" fmla="*/ 70 w 610"/>
                <a:gd name="T99" fmla="*/ 499 h 609"/>
                <a:gd name="T100" fmla="*/ 37 w 610"/>
                <a:gd name="T101" fmla="*/ 449 h 609"/>
                <a:gd name="T102" fmla="*/ 24 w 610"/>
                <a:gd name="T103" fmla="*/ 423 h 609"/>
                <a:gd name="T104" fmla="*/ 14 w 610"/>
                <a:gd name="T105" fmla="*/ 395 h 609"/>
                <a:gd name="T106" fmla="*/ 6 w 610"/>
                <a:gd name="T107" fmla="*/ 365 h 609"/>
                <a:gd name="T108" fmla="*/ 2 w 610"/>
                <a:gd name="T109" fmla="*/ 335 h 609"/>
                <a:gd name="T110" fmla="*/ 0 w 610"/>
                <a:gd name="T111" fmla="*/ 30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0" h="609">
                  <a:moveTo>
                    <a:pt x="0" y="304"/>
                  </a:moveTo>
                  <a:lnTo>
                    <a:pt x="0" y="304"/>
                  </a:lnTo>
                  <a:lnTo>
                    <a:pt x="0" y="288"/>
                  </a:lnTo>
                  <a:lnTo>
                    <a:pt x="2" y="273"/>
                  </a:lnTo>
                  <a:lnTo>
                    <a:pt x="4" y="258"/>
                  </a:lnTo>
                  <a:lnTo>
                    <a:pt x="6" y="243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18" y="199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7" y="160"/>
                  </a:lnTo>
                  <a:lnTo>
                    <a:pt x="52" y="135"/>
                  </a:lnTo>
                  <a:lnTo>
                    <a:pt x="70" y="110"/>
                  </a:lnTo>
                  <a:lnTo>
                    <a:pt x="89" y="89"/>
                  </a:lnTo>
                  <a:lnTo>
                    <a:pt x="111" y="70"/>
                  </a:lnTo>
                  <a:lnTo>
                    <a:pt x="135" y="52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7" y="24"/>
                  </a:lnTo>
                  <a:lnTo>
                    <a:pt x="200" y="18"/>
                  </a:lnTo>
                  <a:lnTo>
                    <a:pt x="214" y="13"/>
                  </a:lnTo>
                  <a:lnTo>
                    <a:pt x="229" y="10"/>
                  </a:lnTo>
                  <a:lnTo>
                    <a:pt x="243" y="6"/>
                  </a:lnTo>
                  <a:lnTo>
                    <a:pt x="259" y="4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20" y="0"/>
                  </a:lnTo>
                  <a:lnTo>
                    <a:pt x="336" y="1"/>
                  </a:lnTo>
                  <a:lnTo>
                    <a:pt x="351" y="4"/>
                  </a:lnTo>
                  <a:lnTo>
                    <a:pt x="366" y="6"/>
                  </a:lnTo>
                  <a:lnTo>
                    <a:pt x="381" y="10"/>
                  </a:lnTo>
                  <a:lnTo>
                    <a:pt x="396" y="13"/>
                  </a:lnTo>
                  <a:lnTo>
                    <a:pt x="410" y="18"/>
                  </a:lnTo>
                  <a:lnTo>
                    <a:pt x="424" y="24"/>
                  </a:lnTo>
                  <a:lnTo>
                    <a:pt x="437" y="30"/>
                  </a:lnTo>
                  <a:lnTo>
                    <a:pt x="450" y="36"/>
                  </a:lnTo>
                  <a:lnTo>
                    <a:pt x="475" y="52"/>
                  </a:lnTo>
                  <a:lnTo>
                    <a:pt x="499" y="70"/>
                  </a:lnTo>
                  <a:lnTo>
                    <a:pt x="521" y="89"/>
                  </a:lnTo>
                  <a:lnTo>
                    <a:pt x="540" y="110"/>
                  </a:lnTo>
                  <a:lnTo>
                    <a:pt x="558" y="135"/>
                  </a:lnTo>
                  <a:lnTo>
                    <a:pt x="573" y="160"/>
                  </a:lnTo>
                  <a:lnTo>
                    <a:pt x="580" y="172"/>
                  </a:lnTo>
                  <a:lnTo>
                    <a:pt x="586" y="186"/>
                  </a:lnTo>
                  <a:lnTo>
                    <a:pt x="592" y="199"/>
                  </a:lnTo>
                  <a:lnTo>
                    <a:pt x="597" y="214"/>
                  </a:lnTo>
                  <a:lnTo>
                    <a:pt x="600" y="228"/>
                  </a:lnTo>
                  <a:lnTo>
                    <a:pt x="604" y="243"/>
                  </a:lnTo>
                  <a:lnTo>
                    <a:pt x="606" y="258"/>
                  </a:lnTo>
                  <a:lnTo>
                    <a:pt x="609" y="273"/>
                  </a:lnTo>
                  <a:lnTo>
                    <a:pt x="610" y="288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20"/>
                  </a:lnTo>
                  <a:lnTo>
                    <a:pt x="609" y="335"/>
                  </a:lnTo>
                  <a:lnTo>
                    <a:pt x="606" y="351"/>
                  </a:lnTo>
                  <a:lnTo>
                    <a:pt x="604" y="365"/>
                  </a:lnTo>
                  <a:lnTo>
                    <a:pt x="600" y="381"/>
                  </a:lnTo>
                  <a:lnTo>
                    <a:pt x="597" y="395"/>
                  </a:lnTo>
                  <a:lnTo>
                    <a:pt x="592" y="410"/>
                  </a:lnTo>
                  <a:lnTo>
                    <a:pt x="586" y="423"/>
                  </a:lnTo>
                  <a:lnTo>
                    <a:pt x="580" y="436"/>
                  </a:lnTo>
                  <a:lnTo>
                    <a:pt x="573" y="449"/>
                  </a:lnTo>
                  <a:lnTo>
                    <a:pt x="558" y="475"/>
                  </a:lnTo>
                  <a:lnTo>
                    <a:pt x="540" y="499"/>
                  </a:lnTo>
                  <a:lnTo>
                    <a:pt x="521" y="520"/>
                  </a:lnTo>
                  <a:lnTo>
                    <a:pt x="499" y="540"/>
                  </a:lnTo>
                  <a:lnTo>
                    <a:pt x="475" y="558"/>
                  </a:lnTo>
                  <a:lnTo>
                    <a:pt x="450" y="572"/>
                  </a:lnTo>
                  <a:lnTo>
                    <a:pt x="437" y="579"/>
                  </a:lnTo>
                  <a:lnTo>
                    <a:pt x="424" y="585"/>
                  </a:lnTo>
                  <a:lnTo>
                    <a:pt x="410" y="591"/>
                  </a:lnTo>
                  <a:lnTo>
                    <a:pt x="396" y="595"/>
                  </a:lnTo>
                  <a:lnTo>
                    <a:pt x="381" y="600"/>
                  </a:lnTo>
                  <a:lnTo>
                    <a:pt x="366" y="603"/>
                  </a:lnTo>
                  <a:lnTo>
                    <a:pt x="351" y="606"/>
                  </a:lnTo>
                  <a:lnTo>
                    <a:pt x="336" y="608"/>
                  </a:lnTo>
                  <a:lnTo>
                    <a:pt x="320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289" y="609"/>
                  </a:lnTo>
                  <a:lnTo>
                    <a:pt x="273" y="608"/>
                  </a:lnTo>
                  <a:lnTo>
                    <a:pt x="259" y="606"/>
                  </a:lnTo>
                  <a:lnTo>
                    <a:pt x="243" y="603"/>
                  </a:lnTo>
                  <a:lnTo>
                    <a:pt x="229" y="600"/>
                  </a:lnTo>
                  <a:lnTo>
                    <a:pt x="214" y="595"/>
                  </a:lnTo>
                  <a:lnTo>
                    <a:pt x="200" y="591"/>
                  </a:lnTo>
                  <a:lnTo>
                    <a:pt x="187" y="585"/>
                  </a:lnTo>
                  <a:lnTo>
                    <a:pt x="172" y="579"/>
                  </a:lnTo>
                  <a:lnTo>
                    <a:pt x="160" y="572"/>
                  </a:lnTo>
                  <a:lnTo>
                    <a:pt x="135" y="558"/>
                  </a:lnTo>
                  <a:lnTo>
                    <a:pt x="111" y="540"/>
                  </a:lnTo>
                  <a:lnTo>
                    <a:pt x="89" y="520"/>
                  </a:lnTo>
                  <a:lnTo>
                    <a:pt x="70" y="499"/>
                  </a:lnTo>
                  <a:lnTo>
                    <a:pt x="52" y="475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3"/>
                  </a:lnTo>
                  <a:lnTo>
                    <a:pt x="18" y="410"/>
                  </a:lnTo>
                  <a:lnTo>
                    <a:pt x="14" y="395"/>
                  </a:lnTo>
                  <a:lnTo>
                    <a:pt x="10" y="381"/>
                  </a:lnTo>
                  <a:lnTo>
                    <a:pt x="6" y="365"/>
                  </a:lnTo>
                  <a:lnTo>
                    <a:pt x="4" y="351"/>
                  </a:lnTo>
                  <a:lnTo>
                    <a:pt x="2" y="335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304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28" name="Grupa 27"/>
          <p:cNvGrpSpPr/>
          <p:nvPr/>
        </p:nvGrpSpPr>
        <p:grpSpPr>
          <a:xfrm>
            <a:off x="2714319" y="3092057"/>
            <a:ext cx="530655" cy="541848"/>
            <a:chOff x="7144028" y="2614305"/>
            <a:chExt cx="637518" cy="650965"/>
          </a:xfrm>
          <a:noFill/>
        </p:grpSpPr>
        <p:sp>
          <p:nvSpPr>
            <p:cNvPr id="29" name="Freeform 318"/>
            <p:cNvSpPr>
              <a:spLocks noEditPoints="1"/>
            </p:cNvSpPr>
            <p:nvPr/>
          </p:nvSpPr>
          <p:spPr bwMode="auto">
            <a:xfrm>
              <a:off x="7144028" y="2823120"/>
              <a:ext cx="637518" cy="442150"/>
            </a:xfrm>
            <a:custGeom>
              <a:avLst/>
              <a:gdLst>
                <a:gd name="T0" fmla="*/ 203 w 3222"/>
                <a:gd name="T1" fmla="*/ 6 h 2238"/>
                <a:gd name="T2" fmla="*/ 93 w 3222"/>
                <a:gd name="T3" fmla="*/ 59 h 2238"/>
                <a:gd name="T4" fmla="*/ 20 w 3222"/>
                <a:gd name="T5" fmla="*/ 155 h 2238"/>
                <a:gd name="T6" fmla="*/ 0 w 3222"/>
                <a:gd name="T7" fmla="*/ 1984 h 2238"/>
                <a:gd name="T8" fmla="*/ 20 w 3222"/>
                <a:gd name="T9" fmla="*/ 2083 h 2238"/>
                <a:gd name="T10" fmla="*/ 93 w 3222"/>
                <a:gd name="T11" fmla="*/ 2180 h 2238"/>
                <a:gd name="T12" fmla="*/ 203 w 3222"/>
                <a:gd name="T13" fmla="*/ 2233 h 2238"/>
                <a:gd name="T14" fmla="*/ 2994 w 3222"/>
                <a:gd name="T15" fmla="*/ 2237 h 2238"/>
                <a:gd name="T16" fmla="*/ 3111 w 3222"/>
                <a:gd name="T17" fmla="*/ 2195 h 2238"/>
                <a:gd name="T18" fmla="*/ 3191 w 3222"/>
                <a:gd name="T19" fmla="*/ 2105 h 2238"/>
                <a:gd name="T20" fmla="*/ 3222 w 3222"/>
                <a:gd name="T21" fmla="*/ 1984 h 2238"/>
                <a:gd name="T22" fmla="*/ 3210 w 3222"/>
                <a:gd name="T23" fmla="*/ 178 h 2238"/>
                <a:gd name="T24" fmla="*/ 3148 w 3222"/>
                <a:gd name="T25" fmla="*/ 75 h 2238"/>
                <a:gd name="T26" fmla="*/ 3043 w 3222"/>
                <a:gd name="T27" fmla="*/ 12 h 2238"/>
                <a:gd name="T28" fmla="*/ 1035 w 3222"/>
                <a:gd name="T29" fmla="*/ 1279 h 2238"/>
                <a:gd name="T30" fmla="*/ 1006 w 3222"/>
                <a:gd name="T31" fmla="*/ 1332 h 2238"/>
                <a:gd name="T32" fmla="*/ 966 w 3222"/>
                <a:gd name="T33" fmla="*/ 1379 h 2238"/>
                <a:gd name="T34" fmla="*/ 905 w 3222"/>
                <a:gd name="T35" fmla="*/ 1425 h 2238"/>
                <a:gd name="T36" fmla="*/ 849 w 3222"/>
                <a:gd name="T37" fmla="*/ 1451 h 2238"/>
                <a:gd name="T38" fmla="*/ 774 w 3222"/>
                <a:gd name="T39" fmla="*/ 1468 h 2238"/>
                <a:gd name="T40" fmla="*/ 712 w 3222"/>
                <a:gd name="T41" fmla="*/ 1468 h 2238"/>
                <a:gd name="T42" fmla="*/ 636 w 3222"/>
                <a:gd name="T43" fmla="*/ 1451 h 2238"/>
                <a:gd name="T44" fmla="*/ 579 w 3222"/>
                <a:gd name="T45" fmla="*/ 1425 h 2238"/>
                <a:gd name="T46" fmla="*/ 519 w 3222"/>
                <a:gd name="T47" fmla="*/ 1379 h 2238"/>
                <a:gd name="T48" fmla="*/ 480 w 3222"/>
                <a:gd name="T49" fmla="*/ 1332 h 2238"/>
                <a:gd name="T50" fmla="*/ 449 w 3222"/>
                <a:gd name="T51" fmla="*/ 1278 h 2238"/>
                <a:gd name="T52" fmla="*/ 429 w 3222"/>
                <a:gd name="T53" fmla="*/ 1206 h 2238"/>
                <a:gd name="T54" fmla="*/ 427 w 3222"/>
                <a:gd name="T55" fmla="*/ 1143 h 2238"/>
                <a:gd name="T56" fmla="*/ 440 w 3222"/>
                <a:gd name="T57" fmla="*/ 1067 h 2238"/>
                <a:gd name="T58" fmla="*/ 463 w 3222"/>
                <a:gd name="T59" fmla="*/ 1012 h 2238"/>
                <a:gd name="T60" fmla="*/ 508 w 3222"/>
                <a:gd name="T61" fmla="*/ 951 h 2238"/>
                <a:gd name="T62" fmla="*/ 554 w 3222"/>
                <a:gd name="T63" fmla="*/ 909 h 2238"/>
                <a:gd name="T64" fmla="*/ 621 w 3222"/>
                <a:gd name="T65" fmla="*/ 871 h 2238"/>
                <a:gd name="T66" fmla="*/ 680 w 3222"/>
                <a:gd name="T67" fmla="*/ 855 h 2238"/>
                <a:gd name="T68" fmla="*/ 743 w 3222"/>
                <a:gd name="T69" fmla="*/ 849 h 2238"/>
                <a:gd name="T70" fmla="*/ 820 w 3222"/>
                <a:gd name="T71" fmla="*/ 857 h 2238"/>
                <a:gd name="T72" fmla="*/ 879 w 3222"/>
                <a:gd name="T73" fmla="*/ 879 h 2238"/>
                <a:gd name="T74" fmla="*/ 943 w 3222"/>
                <a:gd name="T75" fmla="*/ 918 h 2238"/>
                <a:gd name="T76" fmla="*/ 988 w 3222"/>
                <a:gd name="T77" fmla="*/ 962 h 2238"/>
                <a:gd name="T78" fmla="*/ 1029 w 3222"/>
                <a:gd name="T79" fmla="*/ 1025 h 2238"/>
                <a:gd name="T80" fmla="*/ 1049 w 3222"/>
                <a:gd name="T81" fmla="*/ 1082 h 2238"/>
                <a:gd name="T82" fmla="*/ 1059 w 3222"/>
                <a:gd name="T83" fmla="*/ 1159 h 2238"/>
                <a:gd name="T84" fmla="*/ 1053 w 3222"/>
                <a:gd name="T85" fmla="*/ 1221 h 2238"/>
                <a:gd name="T86" fmla="*/ 1035 w 3222"/>
                <a:gd name="T87" fmla="*/ 1279 h 2238"/>
                <a:gd name="T88" fmla="*/ 1550 w 3222"/>
                <a:gd name="T89" fmla="*/ 1208 h 2238"/>
                <a:gd name="T90" fmla="*/ 1492 w 3222"/>
                <a:gd name="T91" fmla="*/ 1245 h 2238"/>
                <a:gd name="T92" fmla="*/ 1401 w 3222"/>
                <a:gd name="T93" fmla="*/ 1258 h 2238"/>
                <a:gd name="T94" fmla="*/ 1159 w 3222"/>
                <a:gd name="T95" fmla="*/ 1453 h 2238"/>
                <a:gd name="T96" fmla="*/ 1412 w 3222"/>
                <a:gd name="T97" fmla="*/ 864 h 2238"/>
                <a:gd name="T98" fmla="*/ 1504 w 3222"/>
                <a:gd name="T99" fmla="*/ 885 h 2238"/>
                <a:gd name="T100" fmla="*/ 1564 w 3222"/>
                <a:gd name="T101" fmla="*/ 935 h 2238"/>
                <a:gd name="T102" fmla="*/ 1597 w 3222"/>
                <a:gd name="T103" fmla="*/ 1016 h 2238"/>
                <a:gd name="T104" fmla="*/ 1597 w 3222"/>
                <a:gd name="T105" fmla="*/ 1113 h 2238"/>
                <a:gd name="T106" fmla="*/ 1844 w 3222"/>
                <a:gd name="T107" fmla="*/ 992 h 2238"/>
                <a:gd name="T108" fmla="*/ 1844 w 3222"/>
                <a:gd name="T109" fmla="*/ 1321 h 2238"/>
                <a:gd name="T110" fmla="*/ 2049 w 3222"/>
                <a:gd name="T111" fmla="*/ 862 h 2238"/>
                <a:gd name="T112" fmla="*/ 2365 w 3222"/>
                <a:gd name="T113" fmla="*/ 1148 h 2238"/>
                <a:gd name="T114" fmla="*/ 2311 w 3222"/>
                <a:gd name="T115" fmla="*/ 1045 h 2238"/>
                <a:gd name="T116" fmla="*/ 2321 w 3222"/>
                <a:gd name="T117" fmla="*/ 1137 h 2238"/>
                <a:gd name="T118" fmla="*/ 2321 w 3222"/>
                <a:gd name="T119" fmla="*/ 862 h 2238"/>
                <a:gd name="T120" fmla="*/ 2565 w 3222"/>
                <a:gd name="T121" fmla="*/ 1203 h 2238"/>
                <a:gd name="T122" fmla="*/ 2590 w 3222"/>
                <a:gd name="T123" fmla="*/ 1204 h 2238"/>
                <a:gd name="T124" fmla="*/ 2743 w 3222"/>
                <a:gd name="T125" fmla="*/ 862 h 2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2" h="2238">
                  <a:moveTo>
                    <a:pt x="2969" y="0"/>
                  </a:moveTo>
                  <a:lnTo>
                    <a:pt x="254" y="0"/>
                  </a:lnTo>
                  <a:lnTo>
                    <a:pt x="254" y="0"/>
                  </a:lnTo>
                  <a:lnTo>
                    <a:pt x="228" y="1"/>
                  </a:lnTo>
                  <a:lnTo>
                    <a:pt x="203" y="6"/>
                  </a:lnTo>
                  <a:lnTo>
                    <a:pt x="178" y="12"/>
                  </a:lnTo>
                  <a:lnTo>
                    <a:pt x="155" y="21"/>
                  </a:lnTo>
                  <a:lnTo>
                    <a:pt x="133" y="31"/>
                  </a:lnTo>
                  <a:lnTo>
                    <a:pt x="112" y="43"/>
                  </a:lnTo>
                  <a:lnTo>
                    <a:pt x="93" y="59"/>
                  </a:lnTo>
                  <a:lnTo>
                    <a:pt x="75" y="75"/>
                  </a:lnTo>
                  <a:lnTo>
                    <a:pt x="59" y="93"/>
                  </a:lnTo>
                  <a:lnTo>
                    <a:pt x="43" y="112"/>
                  </a:lnTo>
                  <a:lnTo>
                    <a:pt x="31" y="134"/>
                  </a:lnTo>
                  <a:lnTo>
                    <a:pt x="20" y="155"/>
                  </a:lnTo>
                  <a:lnTo>
                    <a:pt x="12" y="178"/>
                  </a:lnTo>
                  <a:lnTo>
                    <a:pt x="6" y="203"/>
                  </a:lnTo>
                  <a:lnTo>
                    <a:pt x="1" y="227"/>
                  </a:lnTo>
                  <a:lnTo>
                    <a:pt x="0" y="254"/>
                  </a:lnTo>
                  <a:lnTo>
                    <a:pt x="0" y="1984"/>
                  </a:lnTo>
                  <a:lnTo>
                    <a:pt x="0" y="1984"/>
                  </a:lnTo>
                  <a:lnTo>
                    <a:pt x="1" y="2011"/>
                  </a:lnTo>
                  <a:lnTo>
                    <a:pt x="6" y="2036"/>
                  </a:lnTo>
                  <a:lnTo>
                    <a:pt x="12" y="2060"/>
                  </a:lnTo>
                  <a:lnTo>
                    <a:pt x="20" y="2083"/>
                  </a:lnTo>
                  <a:lnTo>
                    <a:pt x="31" y="2105"/>
                  </a:lnTo>
                  <a:lnTo>
                    <a:pt x="43" y="2126"/>
                  </a:lnTo>
                  <a:lnTo>
                    <a:pt x="59" y="2145"/>
                  </a:lnTo>
                  <a:lnTo>
                    <a:pt x="75" y="2163"/>
                  </a:lnTo>
                  <a:lnTo>
                    <a:pt x="93" y="2180"/>
                  </a:lnTo>
                  <a:lnTo>
                    <a:pt x="112" y="2195"/>
                  </a:lnTo>
                  <a:lnTo>
                    <a:pt x="133" y="2207"/>
                  </a:lnTo>
                  <a:lnTo>
                    <a:pt x="155" y="2218"/>
                  </a:lnTo>
                  <a:lnTo>
                    <a:pt x="178" y="2226"/>
                  </a:lnTo>
                  <a:lnTo>
                    <a:pt x="203" y="2233"/>
                  </a:lnTo>
                  <a:lnTo>
                    <a:pt x="228" y="2237"/>
                  </a:lnTo>
                  <a:lnTo>
                    <a:pt x="254" y="2238"/>
                  </a:lnTo>
                  <a:lnTo>
                    <a:pt x="2969" y="2238"/>
                  </a:lnTo>
                  <a:lnTo>
                    <a:pt x="2969" y="2238"/>
                  </a:lnTo>
                  <a:lnTo>
                    <a:pt x="2994" y="2237"/>
                  </a:lnTo>
                  <a:lnTo>
                    <a:pt x="3019" y="2233"/>
                  </a:lnTo>
                  <a:lnTo>
                    <a:pt x="3043" y="2226"/>
                  </a:lnTo>
                  <a:lnTo>
                    <a:pt x="3067" y="2218"/>
                  </a:lnTo>
                  <a:lnTo>
                    <a:pt x="3089" y="2207"/>
                  </a:lnTo>
                  <a:lnTo>
                    <a:pt x="3111" y="2195"/>
                  </a:lnTo>
                  <a:lnTo>
                    <a:pt x="3130" y="2180"/>
                  </a:lnTo>
                  <a:lnTo>
                    <a:pt x="3148" y="2163"/>
                  </a:lnTo>
                  <a:lnTo>
                    <a:pt x="3163" y="2145"/>
                  </a:lnTo>
                  <a:lnTo>
                    <a:pt x="3179" y="2126"/>
                  </a:lnTo>
                  <a:lnTo>
                    <a:pt x="3191" y="2105"/>
                  </a:lnTo>
                  <a:lnTo>
                    <a:pt x="3202" y="2083"/>
                  </a:lnTo>
                  <a:lnTo>
                    <a:pt x="3210" y="2060"/>
                  </a:lnTo>
                  <a:lnTo>
                    <a:pt x="3216" y="2036"/>
                  </a:lnTo>
                  <a:lnTo>
                    <a:pt x="3221" y="2011"/>
                  </a:lnTo>
                  <a:lnTo>
                    <a:pt x="3222" y="1984"/>
                  </a:lnTo>
                  <a:lnTo>
                    <a:pt x="3222" y="254"/>
                  </a:lnTo>
                  <a:lnTo>
                    <a:pt x="3222" y="254"/>
                  </a:lnTo>
                  <a:lnTo>
                    <a:pt x="3221" y="227"/>
                  </a:lnTo>
                  <a:lnTo>
                    <a:pt x="3216" y="203"/>
                  </a:lnTo>
                  <a:lnTo>
                    <a:pt x="3210" y="178"/>
                  </a:lnTo>
                  <a:lnTo>
                    <a:pt x="3202" y="155"/>
                  </a:lnTo>
                  <a:lnTo>
                    <a:pt x="3191" y="134"/>
                  </a:lnTo>
                  <a:lnTo>
                    <a:pt x="3179" y="112"/>
                  </a:lnTo>
                  <a:lnTo>
                    <a:pt x="3163" y="93"/>
                  </a:lnTo>
                  <a:lnTo>
                    <a:pt x="3148" y="75"/>
                  </a:lnTo>
                  <a:lnTo>
                    <a:pt x="3130" y="59"/>
                  </a:lnTo>
                  <a:lnTo>
                    <a:pt x="3111" y="43"/>
                  </a:lnTo>
                  <a:lnTo>
                    <a:pt x="3089" y="31"/>
                  </a:lnTo>
                  <a:lnTo>
                    <a:pt x="3067" y="21"/>
                  </a:lnTo>
                  <a:lnTo>
                    <a:pt x="3043" y="12"/>
                  </a:lnTo>
                  <a:lnTo>
                    <a:pt x="3019" y="6"/>
                  </a:lnTo>
                  <a:lnTo>
                    <a:pt x="2994" y="1"/>
                  </a:lnTo>
                  <a:lnTo>
                    <a:pt x="2969" y="0"/>
                  </a:lnTo>
                  <a:lnTo>
                    <a:pt x="2969" y="0"/>
                  </a:lnTo>
                  <a:close/>
                  <a:moveTo>
                    <a:pt x="1035" y="1279"/>
                  </a:moveTo>
                  <a:lnTo>
                    <a:pt x="1035" y="1279"/>
                  </a:lnTo>
                  <a:lnTo>
                    <a:pt x="1029" y="1292"/>
                  </a:lnTo>
                  <a:lnTo>
                    <a:pt x="1022" y="1305"/>
                  </a:lnTo>
                  <a:lnTo>
                    <a:pt x="1014" y="1319"/>
                  </a:lnTo>
                  <a:lnTo>
                    <a:pt x="1006" y="1332"/>
                  </a:lnTo>
                  <a:lnTo>
                    <a:pt x="998" y="1344"/>
                  </a:lnTo>
                  <a:lnTo>
                    <a:pt x="988" y="1356"/>
                  </a:lnTo>
                  <a:lnTo>
                    <a:pt x="977" y="1367"/>
                  </a:lnTo>
                  <a:lnTo>
                    <a:pt x="966" y="1379"/>
                  </a:lnTo>
                  <a:lnTo>
                    <a:pt x="966" y="1379"/>
                  </a:lnTo>
                  <a:lnTo>
                    <a:pt x="955" y="1389"/>
                  </a:lnTo>
                  <a:lnTo>
                    <a:pt x="943" y="1399"/>
                  </a:lnTo>
                  <a:lnTo>
                    <a:pt x="931" y="1409"/>
                  </a:lnTo>
                  <a:lnTo>
                    <a:pt x="918" y="1417"/>
                  </a:lnTo>
                  <a:lnTo>
                    <a:pt x="905" y="1425"/>
                  </a:lnTo>
                  <a:lnTo>
                    <a:pt x="892" y="1433"/>
                  </a:lnTo>
                  <a:lnTo>
                    <a:pt x="877" y="1440"/>
                  </a:lnTo>
                  <a:lnTo>
                    <a:pt x="863" y="1446"/>
                  </a:lnTo>
                  <a:lnTo>
                    <a:pt x="863" y="1446"/>
                  </a:lnTo>
                  <a:lnTo>
                    <a:pt x="849" y="1451"/>
                  </a:lnTo>
                  <a:lnTo>
                    <a:pt x="834" y="1456"/>
                  </a:lnTo>
                  <a:lnTo>
                    <a:pt x="820" y="1460"/>
                  </a:lnTo>
                  <a:lnTo>
                    <a:pt x="804" y="1463"/>
                  </a:lnTo>
                  <a:lnTo>
                    <a:pt x="788" y="1466"/>
                  </a:lnTo>
                  <a:lnTo>
                    <a:pt x="774" y="1468"/>
                  </a:lnTo>
                  <a:lnTo>
                    <a:pt x="758" y="1469"/>
                  </a:lnTo>
                  <a:lnTo>
                    <a:pt x="743" y="1469"/>
                  </a:lnTo>
                  <a:lnTo>
                    <a:pt x="743" y="1469"/>
                  </a:lnTo>
                  <a:lnTo>
                    <a:pt x="727" y="1469"/>
                  </a:lnTo>
                  <a:lnTo>
                    <a:pt x="712" y="1468"/>
                  </a:lnTo>
                  <a:lnTo>
                    <a:pt x="696" y="1466"/>
                  </a:lnTo>
                  <a:lnTo>
                    <a:pt x="680" y="1463"/>
                  </a:lnTo>
                  <a:lnTo>
                    <a:pt x="666" y="1460"/>
                  </a:lnTo>
                  <a:lnTo>
                    <a:pt x="650" y="1456"/>
                  </a:lnTo>
                  <a:lnTo>
                    <a:pt x="636" y="1451"/>
                  </a:lnTo>
                  <a:lnTo>
                    <a:pt x="621" y="1446"/>
                  </a:lnTo>
                  <a:lnTo>
                    <a:pt x="621" y="1446"/>
                  </a:lnTo>
                  <a:lnTo>
                    <a:pt x="607" y="1440"/>
                  </a:lnTo>
                  <a:lnTo>
                    <a:pt x="593" y="1433"/>
                  </a:lnTo>
                  <a:lnTo>
                    <a:pt x="579" y="1425"/>
                  </a:lnTo>
                  <a:lnTo>
                    <a:pt x="567" y="1417"/>
                  </a:lnTo>
                  <a:lnTo>
                    <a:pt x="554" y="1409"/>
                  </a:lnTo>
                  <a:lnTo>
                    <a:pt x="542" y="1399"/>
                  </a:lnTo>
                  <a:lnTo>
                    <a:pt x="530" y="1389"/>
                  </a:lnTo>
                  <a:lnTo>
                    <a:pt x="519" y="1379"/>
                  </a:lnTo>
                  <a:lnTo>
                    <a:pt x="519" y="1379"/>
                  </a:lnTo>
                  <a:lnTo>
                    <a:pt x="508" y="1367"/>
                  </a:lnTo>
                  <a:lnTo>
                    <a:pt x="498" y="1356"/>
                  </a:lnTo>
                  <a:lnTo>
                    <a:pt x="488" y="1344"/>
                  </a:lnTo>
                  <a:lnTo>
                    <a:pt x="480" y="1332"/>
                  </a:lnTo>
                  <a:lnTo>
                    <a:pt x="471" y="1319"/>
                  </a:lnTo>
                  <a:lnTo>
                    <a:pt x="463" y="1305"/>
                  </a:lnTo>
                  <a:lnTo>
                    <a:pt x="457" y="1292"/>
                  </a:lnTo>
                  <a:lnTo>
                    <a:pt x="449" y="1278"/>
                  </a:lnTo>
                  <a:lnTo>
                    <a:pt x="449" y="1278"/>
                  </a:lnTo>
                  <a:lnTo>
                    <a:pt x="445" y="1263"/>
                  </a:lnTo>
                  <a:lnTo>
                    <a:pt x="440" y="1250"/>
                  </a:lnTo>
                  <a:lnTo>
                    <a:pt x="435" y="1234"/>
                  </a:lnTo>
                  <a:lnTo>
                    <a:pt x="433" y="1220"/>
                  </a:lnTo>
                  <a:lnTo>
                    <a:pt x="429" y="1206"/>
                  </a:lnTo>
                  <a:lnTo>
                    <a:pt x="428" y="1190"/>
                  </a:lnTo>
                  <a:lnTo>
                    <a:pt x="427" y="1174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43"/>
                  </a:lnTo>
                  <a:lnTo>
                    <a:pt x="428" y="1127"/>
                  </a:lnTo>
                  <a:lnTo>
                    <a:pt x="429" y="1112"/>
                  </a:lnTo>
                  <a:lnTo>
                    <a:pt x="433" y="1097"/>
                  </a:lnTo>
                  <a:lnTo>
                    <a:pt x="435" y="1082"/>
                  </a:lnTo>
                  <a:lnTo>
                    <a:pt x="440" y="1067"/>
                  </a:lnTo>
                  <a:lnTo>
                    <a:pt x="445" y="1053"/>
                  </a:lnTo>
                  <a:lnTo>
                    <a:pt x="449" y="1040"/>
                  </a:lnTo>
                  <a:lnTo>
                    <a:pt x="449" y="1040"/>
                  </a:lnTo>
                  <a:lnTo>
                    <a:pt x="457" y="1025"/>
                  </a:lnTo>
                  <a:lnTo>
                    <a:pt x="463" y="1012"/>
                  </a:lnTo>
                  <a:lnTo>
                    <a:pt x="471" y="999"/>
                  </a:lnTo>
                  <a:lnTo>
                    <a:pt x="480" y="987"/>
                  </a:lnTo>
                  <a:lnTo>
                    <a:pt x="488" y="974"/>
                  </a:lnTo>
                  <a:lnTo>
                    <a:pt x="498" y="962"/>
                  </a:lnTo>
                  <a:lnTo>
                    <a:pt x="508" y="951"/>
                  </a:lnTo>
                  <a:lnTo>
                    <a:pt x="519" y="939"/>
                  </a:lnTo>
                  <a:lnTo>
                    <a:pt x="519" y="939"/>
                  </a:lnTo>
                  <a:lnTo>
                    <a:pt x="530" y="929"/>
                  </a:lnTo>
                  <a:lnTo>
                    <a:pt x="542" y="918"/>
                  </a:lnTo>
                  <a:lnTo>
                    <a:pt x="554" y="909"/>
                  </a:lnTo>
                  <a:lnTo>
                    <a:pt x="567" y="900"/>
                  </a:lnTo>
                  <a:lnTo>
                    <a:pt x="579" y="892"/>
                  </a:lnTo>
                  <a:lnTo>
                    <a:pt x="593" y="885"/>
                  </a:lnTo>
                  <a:lnTo>
                    <a:pt x="607" y="879"/>
                  </a:lnTo>
                  <a:lnTo>
                    <a:pt x="621" y="871"/>
                  </a:lnTo>
                  <a:lnTo>
                    <a:pt x="621" y="871"/>
                  </a:lnTo>
                  <a:lnTo>
                    <a:pt x="636" y="867"/>
                  </a:lnTo>
                  <a:lnTo>
                    <a:pt x="650" y="862"/>
                  </a:lnTo>
                  <a:lnTo>
                    <a:pt x="666" y="857"/>
                  </a:lnTo>
                  <a:lnTo>
                    <a:pt x="680" y="855"/>
                  </a:lnTo>
                  <a:lnTo>
                    <a:pt x="696" y="851"/>
                  </a:lnTo>
                  <a:lnTo>
                    <a:pt x="712" y="850"/>
                  </a:lnTo>
                  <a:lnTo>
                    <a:pt x="727" y="849"/>
                  </a:lnTo>
                  <a:lnTo>
                    <a:pt x="743" y="849"/>
                  </a:lnTo>
                  <a:lnTo>
                    <a:pt x="743" y="849"/>
                  </a:lnTo>
                  <a:lnTo>
                    <a:pt x="758" y="849"/>
                  </a:lnTo>
                  <a:lnTo>
                    <a:pt x="774" y="850"/>
                  </a:lnTo>
                  <a:lnTo>
                    <a:pt x="790" y="851"/>
                  </a:lnTo>
                  <a:lnTo>
                    <a:pt x="804" y="855"/>
                  </a:lnTo>
                  <a:lnTo>
                    <a:pt x="820" y="857"/>
                  </a:lnTo>
                  <a:lnTo>
                    <a:pt x="834" y="862"/>
                  </a:lnTo>
                  <a:lnTo>
                    <a:pt x="850" y="867"/>
                  </a:lnTo>
                  <a:lnTo>
                    <a:pt x="864" y="871"/>
                  </a:lnTo>
                  <a:lnTo>
                    <a:pt x="864" y="871"/>
                  </a:lnTo>
                  <a:lnTo>
                    <a:pt x="879" y="879"/>
                  </a:lnTo>
                  <a:lnTo>
                    <a:pt x="892" y="885"/>
                  </a:lnTo>
                  <a:lnTo>
                    <a:pt x="906" y="892"/>
                  </a:lnTo>
                  <a:lnTo>
                    <a:pt x="919" y="900"/>
                  </a:lnTo>
                  <a:lnTo>
                    <a:pt x="931" y="909"/>
                  </a:lnTo>
                  <a:lnTo>
                    <a:pt x="943" y="918"/>
                  </a:lnTo>
                  <a:lnTo>
                    <a:pt x="955" y="929"/>
                  </a:lnTo>
                  <a:lnTo>
                    <a:pt x="966" y="939"/>
                  </a:lnTo>
                  <a:lnTo>
                    <a:pt x="966" y="939"/>
                  </a:lnTo>
                  <a:lnTo>
                    <a:pt x="977" y="951"/>
                  </a:lnTo>
                  <a:lnTo>
                    <a:pt x="988" y="962"/>
                  </a:lnTo>
                  <a:lnTo>
                    <a:pt x="998" y="974"/>
                  </a:lnTo>
                  <a:lnTo>
                    <a:pt x="1006" y="986"/>
                  </a:lnTo>
                  <a:lnTo>
                    <a:pt x="1014" y="999"/>
                  </a:lnTo>
                  <a:lnTo>
                    <a:pt x="1022" y="1012"/>
                  </a:lnTo>
                  <a:lnTo>
                    <a:pt x="1029" y="1025"/>
                  </a:lnTo>
                  <a:lnTo>
                    <a:pt x="1035" y="1039"/>
                  </a:lnTo>
                  <a:lnTo>
                    <a:pt x="1035" y="1039"/>
                  </a:lnTo>
                  <a:lnTo>
                    <a:pt x="1041" y="1053"/>
                  </a:lnTo>
                  <a:lnTo>
                    <a:pt x="1046" y="1067"/>
                  </a:lnTo>
                  <a:lnTo>
                    <a:pt x="1049" y="1082"/>
                  </a:lnTo>
                  <a:lnTo>
                    <a:pt x="1053" y="1097"/>
                  </a:lnTo>
                  <a:lnTo>
                    <a:pt x="1055" y="1112"/>
                  </a:lnTo>
                  <a:lnTo>
                    <a:pt x="1058" y="1127"/>
                  </a:lnTo>
                  <a:lnTo>
                    <a:pt x="1058" y="1143"/>
                  </a:lnTo>
                  <a:lnTo>
                    <a:pt x="1059" y="1159"/>
                  </a:lnTo>
                  <a:lnTo>
                    <a:pt x="1059" y="1159"/>
                  </a:lnTo>
                  <a:lnTo>
                    <a:pt x="1058" y="1174"/>
                  </a:lnTo>
                  <a:lnTo>
                    <a:pt x="1058" y="1190"/>
                  </a:lnTo>
                  <a:lnTo>
                    <a:pt x="1055" y="1206"/>
                  </a:lnTo>
                  <a:lnTo>
                    <a:pt x="1053" y="1221"/>
                  </a:lnTo>
                  <a:lnTo>
                    <a:pt x="1049" y="1236"/>
                  </a:lnTo>
                  <a:lnTo>
                    <a:pt x="1046" y="1250"/>
                  </a:lnTo>
                  <a:lnTo>
                    <a:pt x="1041" y="1264"/>
                  </a:lnTo>
                  <a:lnTo>
                    <a:pt x="1035" y="1279"/>
                  </a:lnTo>
                  <a:lnTo>
                    <a:pt x="1035" y="1279"/>
                  </a:lnTo>
                  <a:close/>
                  <a:moveTo>
                    <a:pt x="1585" y="1156"/>
                  </a:moveTo>
                  <a:lnTo>
                    <a:pt x="1585" y="1156"/>
                  </a:lnTo>
                  <a:lnTo>
                    <a:pt x="1576" y="1176"/>
                  </a:lnTo>
                  <a:lnTo>
                    <a:pt x="1564" y="1192"/>
                  </a:lnTo>
                  <a:lnTo>
                    <a:pt x="1550" y="1208"/>
                  </a:lnTo>
                  <a:lnTo>
                    <a:pt x="1535" y="1222"/>
                  </a:lnTo>
                  <a:lnTo>
                    <a:pt x="1535" y="1222"/>
                  </a:lnTo>
                  <a:lnTo>
                    <a:pt x="1522" y="1231"/>
                  </a:lnTo>
                  <a:lnTo>
                    <a:pt x="1507" y="1239"/>
                  </a:lnTo>
                  <a:lnTo>
                    <a:pt x="1492" y="1245"/>
                  </a:lnTo>
                  <a:lnTo>
                    <a:pt x="1476" y="1250"/>
                  </a:lnTo>
                  <a:lnTo>
                    <a:pt x="1476" y="1250"/>
                  </a:lnTo>
                  <a:lnTo>
                    <a:pt x="1455" y="1254"/>
                  </a:lnTo>
                  <a:lnTo>
                    <a:pt x="1431" y="1256"/>
                  </a:lnTo>
                  <a:lnTo>
                    <a:pt x="1401" y="1258"/>
                  </a:lnTo>
                  <a:lnTo>
                    <a:pt x="1367" y="1258"/>
                  </a:lnTo>
                  <a:lnTo>
                    <a:pt x="1339" y="1258"/>
                  </a:lnTo>
                  <a:lnTo>
                    <a:pt x="1310" y="1258"/>
                  </a:lnTo>
                  <a:lnTo>
                    <a:pt x="1310" y="1453"/>
                  </a:lnTo>
                  <a:lnTo>
                    <a:pt x="1159" y="1453"/>
                  </a:lnTo>
                  <a:lnTo>
                    <a:pt x="1159" y="862"/>
                  </a:lnTo>
                  <a:lnTo>
                    <a:pt x="1328" y="862"/>
                  </a:lnTo>
                  <a:lnTo>
                    <a:pt x="1328" y="862"/>
                  </a:lnTo>
                  <a:lnTo>
                    <a:pt x="1374" y="863"/>
                  </a:lnTo>
                  <a:lnTo>
                    <a:pt x="1412" y="864"/>
                  </a:lnTo>
                  <a:lnTo>
                    <a:pt x="1443" y="868"/>
                  </a:lnTo>
                  <a:lnTo>
                    <a:pt x="1466" y="871"/>
                  </a:lnTo>
                  <a:lnTo>
                    <a:pt x="1466" y="871"/>
                  </a:lnTo>
                  <a:lnTo>
                    <a:pt x="1486" y="877"/>
                  </a:lnTo>
                  <a:lnTo>
                    <a:pt x="1504" y="885"/>
                  </a:lnTo>
                  <a:lnTo>
                    <a:pt x="1520" y="894"/>
                  </a:lnTo>
                  <a:lnTo>
                    <a:pt x="1535" y="905"/>
                  </a:lnTo>
                  <a:lnTo>
                    <a:pt x="1535" y="905"/>
                  </a:lnTo>
                  <a:lnTo>
                    <a:pt x="1550" y="920"/>
                  </a:lnTo>
                  <a:lnTo>
                    <a:pt x="1564" y="935"/>
                  </a:lnTo>
                  <a:lnTo>
                    <a:pt x="1574" y="953"/>
                  </a:lnTo>
                  <a:lnTo>
                    <a:pt x="1584" y="972"/>
                  </a:lnTo>
                  <a:lnTo>
                    <a:pt x="1584" y="972"/>
                  </a:lnTo>
                  <a:lnTo>
                    <a:pt x="1593" y="993"/>
                  </a:lnTo>
                  <a:lnTo>
                    <a:pt x="1597" y="1016"/>
                  </a:lnTo>
                  <a:lnTo>
                    <a:pt x="1601" y="1039"/>
                  </a:lnTo>
                  <a:lnTo>
                    <a:pt x="1602" y="1063"/>
                  </a:lnTo>
                  <a:lnTo>
                    <a:pt x="1602" y="1063"/>
                  </a:lnTo>
                  <a:lnTo>
                    <a:pt x="1601" y="1089"/>
                  </a:lnTo>
                  <a:lnTo>
                    <a:pt x="1597" y="1113"/>
                  </a:lnTo>
                  <a:lnTo>
                    <a:pt x="1593" y="1135"/>
                  </a:lnTo>
                  <a:lnTo>
                    <a:pt x="1585" y="1156"/>
                  </a:lnTo>
                  <a:lnTo>
                    <a:pt x="1585" y="1156"/>
                  </a:lnTo>
                  <a:close/>
                  <a:moveTo>
                    <a:pt x="2049" y="992"/>
                  </a:moveTo>
                  <a:lnTo>
                    <a:pt x="1844" y="992"/>
                  </a:lnTo>
                  <a:lnTo>
                    <a:pt x="1844" y="1095"/>
                  </a:lnTo>
                  <a:lnTo>
                    <a:pt x="2037" y="1095"/>
                  </a:lnTo>
                  <a:lnTo>
                    <a:pt x="2037" y="1221"/>
                  </a:lnTo>
                  <a:lnTo>
                    <a:pt x="1844" y="1221"/>
                  </a:lnTo>
                  <a:lnTo>
                    <a:pt x="1844" y="1321"/>
                  </a:lnTo>
                  <a:lnTo>
                    <a:pt x="2049" y="1321"/>
                  </a:lnTo>
                  <a:lnTo>
                    <a:pt x="2049" y="1453"/>
                  </a:lnTo>
                  <a:lnTo>
                    <a:pt x="1686" y="1453"/>
                  </a:lnTo>
                  <a:lnTo>
                    <a:pt x="1686" y="862"/>
                  </a:lnTo>
                  <a:lnTo>
                    <a:pt x="2049" y="862"/>
                  </a:lnTo>
                  <a:lnTo>
                    <a:pt x="2049" y="992"/>
                  </a:lnTo>
                  <a:close/>
                  <a:moveTo>
                    <a:pt x="2743" y="1453"/>
                  </a:moveTo>
                  <a:lnTo>
                    <a:pt x="2588" y="1453"/>
                  </a:lnTo>
                  <a:lnTo>
                    <a:pt x="2365" y="1148"/>
                  </a:lnTo>
                  <a:lnTo>
                    <a:pt x="2365" y="1148"/>
                  </a:lnTo>
                  <a:lnTo>
                    <a:pt x="2357" y="1133"/>
                  </a:lnTo>
                  <a:lnTo>
                    <a:pt x="2344" y="1111"/>
                  </a:lnTo>
                  <a:lnTo>
                    <a:pt x="2344" y="1111"/>
                  </a:lnTo>
                  <a:lnTo>
                    <a:pt x="2328" y="1079"/>
                  </a:lnTo>
                  <a:lnTo>
                    <a:pt x="2311" y="1045"/>
                  </a:lnTo>
                  <a:lnTo>
                    <a:pt x="2311" y="1045"/>
                  </a:lnTo>
                  <a:lnTo>
                    <a:pt x="2316" y="1079"/>
                  </a:lnTo>
                  <a:lnTo>
                    <a:pt x="2318" y="1111"/>
                  </a:lnTo>
                  <a:lnTo>
                    <a:pt x="2318" y="1111"/>
                  </a:lnTo>
                  <a:lnTo>
                    <a:pt x="2321" y="1137"/>
                  </a:lnTo>
                  <a:lnTo>
                    <a:pt x="2321" y="1161"/>
                  </a:lnTo>
                  <a:lnTo>
                    <a:pt x="2321" y="1453"/>
                  </a:lnTo>
                  <a:lnTo>
                    <a:pt x="2165" y="1453"/>
                  </a:lnTo>
                  <a:lnTo>
                    <a:pt x="2165" y="862"/>
                  </a:lnTo>
                  <a:lnTo>
                    <a:pt x="2321" y="862"/>
                  </a:lnTo>
                  <a:lnTo>
                    <a:pt x="2544" y="1166"/>
                  </a:lnTo>
                  <a:lnTo>
                    <a:pt x="2544" y="1166"/>
                  </a:lnTo>
                  <a:lnTo>
                    <a:pt x="2553" y="1180"/>
                  </a:lnTo>
                  <a:lnTo>
                    <a:pt x="2565" y="1203"/>
                  </a:lnTo>
                  <a:lnTo>
                    <a:pt x="2565" y="1203"/>
                  </a:lnTo>
                  <a:lnTo>
                    <a:pt x="2580" y="1234"/>
                  </a:lnTo>
                  <a:lnTo>
                    <a:pt x="2597" y="1270"/>
                  </a:lnTo>
                  <a:lnTo>
                    <a:pt x="2597" y="1270"/>
                  </a:lnTo>
                  <a:lnTo>
                    <a:pt x="2594" y="1236"/>
                  </a:lnTo>
                  <a:lnTo>
                    <a:pt x="2590" y="1204"/>
                  </a:lnTo>
                  <a:lnTo>
                    <a:pt x="2590" y="1204"/>
                  </a:lnTo>
                  <a:lnTo>
                    <a:pt x="2589" y="1178"/>
                  </a:lnTo>
                  <a:lnTo>
                    <a:pt x="2588" y="1154"/>
                  </a:lnTo>
                  <a:lnTo>
                    <a:pt x="2588" y="862"/>
                  </a:lnTo>
                  <a:lnTo>
                    <a:pt x="2743" y="862"/>
                  </a:lnTo>
                  <a:lnTo>
                    <a:pt x="2743" y="1453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0" name="Freeform 319"/>
            <p:cNvSpPr>
              <a:spLocks/>
            </p:cNvSpPr>
            <p:nvPr/>
          </p:nvSpPr>
          <p:spPr bwMode="auto">
            <a:xfrm>
              <a:off x="7403465" y="3018489"/>
              <a:ext cx="26102" cy="27684"/>
            </a:xfrm>
            <a:custGeom>
              <a:avLst/>
              <a:gdLst>
                <a:gd name="T0" fmla="*/ 112 w 135"/>
                <a:gd name="T1" fmla="*/ 16 h 140"/>
                <a:gd name="T2" fmla="*/ 112 w 135"/>
                <a:gd name="T3" fmla="*/ 16 h 140"/>
                <a:gd name="T4" fmla="*/ 106 w 135"/>
                <a:gd name="T5" fmla="*/ 12 h 140"/>
                <a:gd name="T6" fmla="*/ 99 w 135"/>
                <a:gd name="T7" fmla="*/ 10 h 140"/>
                <a:gd name="T8" fmla="*/ 90 w 135"/>
                <a:gd name="T9" fmla="*/ 6 h 140"/>
                <a:gd name="T10" fmla="*/ 81 w 135"/>
                <a:gd name="T11" fmla="*/ 5 h 140"/>
                <a:gd name="T12" fmla="*/ 59 w 135"/>
                <a:gd name="T13" fmla="*/ 1 h 140"/>
                <a:gd name="T14" fmla="*/ 33 w 135"/>
                <a:gd name="T15" fmla="*/ 0 h 140"/>
                <a:gd name="T16" fmla="*/ 0 w 135"/>
                <a:gd name="T17" fmla="*/ 0 h 140"/>
                <a:gd name="T18" fmla="*/ 0 w 135"/>
                <a:gd name="T19" fmla="*/ 140 h 140"/>
                <a:gd name="T20" fmla="*/ 31 w 135"/>
                <a:gd name="T21" fmla="*/ 140 h 140"/>
                <a:gd name="T22" fmla="*/ 31 w 135"/>
                <a:gd name="T23" fmla="*/ 140 h 140"/>
                <a:gd name="T24" fmla="*/ 58 w 135"/>
                <a:gd name="T25" fmla="*/ 138 h 140"/>
                <a:gd name="T26" fmla="*/ 81 w 135"/>
                <a:gd name="T27" fmla="*/ 136 h 140"/>
                <a:gd name="T28" fmla="*/ 90 w 135"/>
                <a:gd name="T29" fmla="*/ 134 h 140"/>
                <a:gd name="T30" fmla="*/ 99 w 135"/>
                <a:gd name="T31" fmla="*/ 130 h 140"/>
                <a:gd name="T32" fmla="*/ 106 w 135"/>
                <a:gd name="T33" fmla="*/ 128 h 140"/>
                <a:gd name="T34" fmla="*/ 112 w 135"/>
                <a:gd name="T35" fmla="*/ 124 h 140"/>
                <a:gd name="T36" fmla="*/ 112 w 135"/>
                <a:gd name="T37" fmla="*/ 124 h 140"/>
                <a:gd name="T38" fmla="*/ 118 w 135"/>
                <a:gd name="T39" fmla="*/ 119 h 140"/>
                <a:gd name="T40" fmla="*/ 121 w 135"/>
                <a:gd name="T41" fmla="*/ 114 h 140"/>
                <a:gd name="T42" fmla="*/ 126 w 135"/>
                <a:gd name="T43" fmla="*/ 108 h 140"/>
                <a:gd name="T44" fmla="*/ 129 w 135"/>
                <a:gd name="T45" fmla="*/ 102 h 140"/>
                <a:gd name="T46" fmla="*/ 132 w 135"/>
                <a:gd name="T47" fmla="*/ 95 h 140"/>
                <a:gd name="T48" fmla="*/ 133 w 135"/>
                <a:gd name="T49" fmla="*/ 87 h 140"/>
                <a:gd name="T50" fmla="*/ 135 w 135"/>
                <a:gd name="T51" fmla="*/ 78 h 140"/>
                <a:gd name="T52" fmla="*/ 135 w 135"/>
                <a:gd name="T53" fmla="*/ 69 h 140"/>
                <a:gd name="T54" fmla="*/ 135 w 135"/>
                <a:gd name="T55" fmla="*/ 69 h 140"/>
                <a:gd name="T56" fmla="*/ 135 w 135"/>
                <a:gd name="T57" fmla="*/ 60 h 140"/>
                <a:gd name="T58" fmla="*/ 133 w 135"/>
                <a:gd name="T59" fmla="*/ 52 h 140"/>
                <a:gd name="T60" fmla="*/ 132 w 135"/>
                <a:gd name="T61" fmla="*/ 45 h 140"/>
                <a:gd name="T62" fmla="*/ 130 w 135"/>
                <a:gd name="T63" fmla="*/ 37 h 140"/>
                <a:gd name="T64" fmla="*/ 126 w 135"/>
                <a:gd name="T65" fmla="*/ 31 h 140"/>
                <a:gd name="T66" fmla="*/ 123 w 135"/>
                <a:gd name="T67" fmla="*/ 25 h 140"/>
                <a:gd name="T68" fmla="*/ 118 w 135"/>
                <a:gd name="T69" fmla="*/ 21 h 140"/>
                <a:gd name="T70" fmla="*/ 112 w 135"/>
                <a:gd name="T71" fmla="*/ 16 h 140"/>
                <a:gd name="T72" fmla="*/ 112 w 135"/>
                <a:gd name="T73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5" h="140">
                  <a:moveTo>
                    <a:pt x="112" y="16"/>
                  </a:moveTo>
                  <a:lnTo>
                    <a:pt x="112" y="16"/>
                  </a:lnTo>
                  <a:lnTo>
                    <a:pt x="106" y="12"/>
                  </a:lnTo>
                  <a:lnTo>
                    <a:pt x="99" y="10"/>
                  </a:lnTo>
                  <a:lnTo>
                    <a:pt x="90" y="6"/>
                  </a:lnTo>
                  <a:lnTo>
                    <a:pt x="81" y="5"/>
                  </a:lnTo>
                  <a:lnTo>
                    <a:pt x="59" y="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58" y="138"/>
                  </a:lnTo>
                  <a:lnTo>
                    <a:pt x="81" y="136"/>
                  </a:lnTo>
                  <a:lnTo>
                    <a:pt x="90" y="134"/>
                  </a:lnTo>
                  <a:lnTo>
                    <a:pt x="99" y="130"/>
                  </a:lnTo>
                  <a:lnTo>
                    <a:pt x="106" y="128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8" y="119"/>
                  </a:lnTo>
                  <a:lnTo>
                    <a:pt x="121" y="114"/>
                  </a:lnTo>
                  <a:lnTo>
                    <a:pt x="126" y="108"/>
                  </a:lnTo>
                  <a:lnTo>
                    <a:pt x="129" y="102"/>
                  </a:lnTo>
                  <a:lnTo>
                    <a:pt x="132" y="95"/>
                  </a:lnTo>
                  <a:lnTo>
                    <a:pt x="133" y="87"/>
                  </a:lnTo>
                  <a:lnTo>
                    <a:pt x="135" y="78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60"/>
                  </a:lnTo>
                  <a:lnTo>
                    <a:pt x="133" y="52"/>
                  </a:lnTo>
                  <a:lnTo>
                    <a:pt x="132" y="45"/>
                  </a:lnTo>
                  <a:lnTo>
                    <a:pt x="130" y="37"/>
                  </a:lnTo>
                  <a:lnTo>
                    <a:pt x="126" y="31"/>
                  </a:lnTo>
                  <a:lnTo>
                    <a:pt x="123" y="25"/>
                  </a:lnTo>
                  <a:lnTo>
                    <a:pt x="118" y="21"/>
                  </a:lnTo>
                  <a:lnTo>
                    <a:pt x="112" y="16"/>
                  </a:lnTo>
                  <a:lnTo>
                    <a:pt x="112" y="16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1" name="Freeform 320"/>
            <p:cNvSpPr>
              <a:spLocks/>
            </p:cNvSpPr>
            <p:nvPr/>
          </p:nvSpPr>
          <p:spPr bwMode="auto">
            <a:xfrm>
              <a:off x="7260301" y="3017697"/>
              <a:ext cx="60905" cy="68814"/>
            </a:xfrm>
            <a:custGeom>
              <a:avLst/>
              <a:gdLst>
                <a:gd name="T0" fmla="*/ 155 w 309"/>
                <a:gd name="T1" fmla="*/ 0 h 349"/>
                <a:gd name="T2" fmla="*/ 122 w 309"/>
                <a:gd name="T3" fmla="*/ 4 h 349"/>
                <a:gd name="T4" fmla="*/ 93 w 309"/>
                <a:gd name="T5" fmla="*/ 14 h 349"/>
                <a:gd name="T6" fmla="*/ 67 w 309"/>
                <a:gd name="T7" fmla="*/ 28 h 349"/>
                <a:gd name="T8" fmla="*/ 44 w 309"/>
                <a:gd name="T9" fmla="*/ 50 h 349"/>
                <a:gd name="T10" fmla="*/ 33 w 309"/>
                <a:gd name="T11" fmla="*/ 63 h 349"/>
                <a:gd name="T12" fmla="*/ 17 w 309"/>
                <a:gd name="T13" fmla="*/ 91 h 349"/>
                <a:gd name="T14" fmla="*/ 6 w 309"/>
                <a:gd name="T15" fmla="*/ 122 h 349"/>
                <a:gd name="T16" fmla="*/ 1 w 309"/>
                <a:gd name="T17" fmla="*/ 157 h 349"/>
                <a:gd name="T18" fmla="*/ 0 w 309"/>
                <a:gd name="T19" fmla="*/ 175 h 349"/>
                <a:gd name="T20" fmla="*/ 2 w 309"/>
                <a:gd name="T21" fmla="*/ 211 h 349"/>
                <a:gd name="T22" fmla="*/ 11 w 309"/>
                <a:gd name="T23" fmla="*/ 244 h 349"/>
                <a:gd name="T24" fmla="*/ 24 w 309"/>
                <a:gd name="T25" fmla="*/ 273 h 349"/>
                <a:gd name="T26" fmla="*/ 43 w 309"/>
                <a:gd name="T27" fmla="*/ 300 h 349"/>
                <a:gd name="T28" fmla="*/ 54 w 309"/>
                <a:gd name="T29" fmla="*/ 312 h 349"/>
                <a:gd name="T30" fmla="*/ 79 w 309"/>
                <a:gd name="T31" fmla="*/ 330 h 349"/>
                <a:gd name="T32" fmla="*/ 107 w 309"/>
                <a:gd name="T33" fmla="*/ 342 h 349"/>
                <a:gd name="T34" fmla="*/ 138 w 309"/>
                <a:gd name="T35" fmla="*/ 348 h 349"/>
                <a:gd name="T36" fmla="*/ 155 w 309"/>
                <a:gd name="T37" fmla="*/ 349 h 349"/>
                <a:gd name="T38" fmla="*/ 186 w 309"/>
                <a:gd name="T39" fmla="*/ 345 h 349"/>
                <a:gd name="T40" fmla="*/ 216 w 309"/>
                <a:gd name="T41" fmla="*/ 337 h 349"/>
                <a:gd name="T42" fmla="*/ 241 w 309"/>
                <a:gd name="T43" fmla="*/ 321 h 349"/>
                <a:gd name="T44" fmla="*/ 265 w 309"/>
                <a:gd name="T45" fmla="*/ 300 h 349"/>
                <a:gd name="T46" fmla="*/ 275 w 309"/>
                <a:gd name="T47" fmla="*/ 286 h 349"/>
                <a:gd name="T48" fmla="*/ 292 w 309"/>
                <a:gd name="T49" fmla="*/ 259 h 349"/>
                <a:gd name="T50" fmla="*/ 303 w 309"/>
                <a:gd name="T51" fmla="*/ 228 h 349"/>
                <a:gd name="T52" fmla="*/ 309 w 309"/>
                <a:gd name="T53" fmla="*/ 193 h 349"/>
                <a:gd name="T54" fmla="*/ 309 w 309"/>
                <a:gd name="T55" fmla="*/ 175 h 349"/>
                <a:gd name="T56" fmla="*/ 306 w 309"/>
                <a:gd name="T57" fmla="*/ 139 h 349"/>
                <a:gd name="T58" fmla="*/ 298 w 309"/>
                <a:gd name="T59" fmla="*/ 106 h 349"/>
                <a:gd name="T60" fmla="*/ 285 w 309"/>
                <a:gd name="T61" fmla="*/ 77 h 349"/>
                <a:gd name="T62" fmla="*/ 264 w 309"/>
                <a:gd name="T63" fmla="*/ 51 h 349"/>
                <a:gd name="T64" fmla="*/ 253 w 309"/>
                <a:gd name="T65" fmla="*/ 39 h 349"/>
                <a:gd name="T66" fmla="*/ 228 w 309"/>
                <a:gd name="T67" fmla="*/ 20 h 349"/>
                <a:gd name="T68" fmla="*/ 200 w 309"/>
                <a:gd name="T69" fmla="*/ 8 h 349"/>
                <a:gd name="T70" fmla="*/ 170 w 309"/>
                <a:gd name="T71" fmla="*/ 2 h 349"/>
                <a:gd name="T72" fmla="*/ 155 w 309"/>
                <a:gd name="T7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" h="349">
                  <a:moveTo>
                    <a:pt x="155" y="0"/>
                  </a:moveTo>
                  <a:lnTo>
                    <a:pt x="155" y="0"/>
                  </a:lnTo>
                  <a:lnTo>
                    <a:pt x="138" y="2"/>
                  </a:lnTo>
                  <a:lnTo>
                    <a:pt x="122" y="4"/>
                  </a:lnTo>
                  <a:lnTo>
                    <a:pt x="108" y="8"/>
                  </a:lnTo>
                  <a:lnTo>
                    <a:pt x="93" y="14"/>
                  </a:lnTo>
                  <a:lnTo>
                    <a:pt x="80" y="20"/>
                  </a:lnTo>
                  <a:lnTo>
                    <a:pt x="67" y="28"/>
                  </a:lnTo>
                  <a:lnTo>
                    <a:pt x="55" y="3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33" y="63"/>
                  </a:lnTo>
                  <a:lnTo>
                    <a:pt x="25" y="76"/>
                  </a:lnTo>
                  <a:lnTo>
                    <a:pt x="17" y="91"/>
                  </a:lnTo>
                  <a:lnTo>
                    <a:pt x="11" y="106"/>
                  </a:lnTo>
                  <a:lnTo>
                    <a:pt x="6" y="122"/>
                  </a:lnTo>
                  <a:lnTo>
                    <a:pt x="2" y="139"/>
                  </a:lnTo>
                  <a:lnTo>
                    <a:pt x="1" y="157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1" y="194"/>
                  </a:lnTo>
                  <a:lnTo>
                    <a:pt x="2" y="211"/>
                  </a:lnTo>
                  <a:lnTo>
                    <a:pt x="6" y="228"/>
                  </a:lnTo>
                  <a:lnTo>
                    <a:pt x="11" y="244"/>
                  </a:lnTo>
                  <a:lnTo>
                    <a:pt x="17" y="259"/>
                  </a:lnTo>
                  <a:lnTo>
                    <a:pt x="24" y="273"/>
                  </a:lnTo>
                  <a:lnTo>
                    <a:pt x="33" y="288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54" y="312"/>
                  </a:lnTo>
                  <a:lnTo>
                    <a:pt x="66" y="321"/>
                  </a:lnTo>
                  <a:lnTo>
                    <a:pt x="79" y="330"/>
                  </a:lnTo>
                  <a:lnTo>
                    <a:pt x="92" y="337"/>
                  </a:lnTo>
                  <a:lnTo>
                    <a:pt x="107" y="342"/>
                  </a:lnTo>
                  <a:lnTo>
                    <a:pt x="122" y="345"/>
                  </a:lnTo>
                  <a:lnTo>
                    <a:pt x="138" y="348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70" y="348"/>
                  </a:lnTo>
                  <a:lnTo>
                    <a:pt x="186" y="345"/>
                  </a:lnTo>
                  <a:lnTo>
                    <a:pt x="202" y="342"/>
                  </a:lnTo>
                  <a:lnTo>
                    <a:pt x="216" y="337"/>
                  </a:lnTo>
                  <a:lnTo>
                    <a:pt x="229" y="330"/>
                  </a:lnTo>
                  <a:lnTo>
                    <a:pt x="241" y="321"/>
                  </a:lnTo>
                  <a:lnTo>
                    <a:pt x="255" y="310"/>
                  </a:lnTo>
                  <a:lnTo>
                    <a:pt x="265" y="300"/>
                  </a:lnTo>
                  <a:lnTo>
                    <a:pt x="265" y="300"/>
                  </a:lnTo>
                  <a:lnTo>
                    <a:pt x="275" y="286"/>
                  </a:lnTo>
                  <a:lnTo>
                    <a:pt x="285" y="273"/>
                  </a:lnTo>
                  <a:lnTo>
                    <a:pt x="292" y="259"/>
                  </a:lnTo>
                  <a:lnTo>
                    <a:pt x="298" y="243"/>
                  </a:lnTo>
                  <a:lnTo>
                    <a:pt x="303" y="228"/>
                  </a:lnTo>
                  <a:lnTo>
                    <a:pt x="306" y="211"/>
                  </a:lnTo>
                  <a:lnTo>
                    <a:pt x="309" y="19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57"/>
                  </a:lnTo>
                  <a:lnTo>
                    <a:pt x="306" y="139"/>
                  </a:lnTo>
                  <a:lnTo>
                    <a:pt x="303" y="122"/>
                  </a:lnTo>
                  <a:lnTo>
                    <a:pt x="298" y="106"/>
                  </a:lnTo>
                  <a:lnTo>
                    <a:pt x="292" y="92"/>
                  </a:lnTo>
                  <a:lnTo>
                    <a:pt x="285" y="77"/>
                  </a:lnTo>
                  <a:lnTo>
                    <a:pt x="275" y="63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3" y="39"/>
                  </a:lnTo>
                  <a:lnTo>
                    <a:pt x="241" y="29"/>
                  </a:lnTo>
                  <a:lnTo>
                    <a:pt x="228" y="20"/>
                  </a:lnTo>
                  <a:lnTo>
                    <a:pt x="215" y="14"/>
                  </a:lnTo>
                  <a:lnTo>
                    <a:pt x="200" y="8"/>
                  </a:lnTo>
                  <a:lnTo>
                    <a:pt x="186" y="4"/>
                  </a:lnTo>
                  <a:lnTo>
                    <a:pt x="170" y="2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2" name="Freeform 321"/>
            <p:cNvSpPr>
              <a:spLocks/>
            </p:cNvSpPr>
            <p:nvPr/>
          </p:nvSpPr>
          <p:spPr bwMode="auto">
            <a:xfrm>
              <a:off x="7262673" y="2704475"/>
              <a:ext cx="148701" cy="96498"/>
            </a:xfrm>
            <a:custGeom>
              <a:avLst/>
              <a:gdLst>
                <a:gd name="T0" fmla="*/ 0 w 755"/>
                <a:gd name="T1" fmla="*/ 487 h 487"/>
                <a:gd name="T2" fmla="*/ 659 w 755"/>
                <a:gd name="T3" fmla="*/ 0 h 487"/>
                <a:gd name="T4" fmla="*/ 659 w 755"/>
                <a:gd name="T5" fmla="*/ 0 h 487"/>
                <a:gd name="T6" fmla="*/ 667 w 755"/>
                <a:gd name="T7" fmla="*/ 19 h 487"/>
                <a:gd name="T8" fmla="*/ 677 w 755"/>
                <a:gd name="T9" fmla="*/ 37 h 487"/>
                <a:gd name="T10" fmla="*/ 688 w 755"/>
                <a:gd name="T11" fmla="*/ 55 h 487"/>
                <a:gd name="T12" fmla="*/ 700 w 755"/>
                <a:gd name="T13" fmla="*/ 72 h 487"/>
                <a:gd name="T14" fmla="*/ 713 w 755"/>
                <a:gd name="T15" fmla="*/ 89 h 487"/>
                <a:gd name="T16" fmla="*/ 726 w 755"/>
                <a:gd name="T17" fmla="*/ 104 h 487"/>
                <a:gd name="T18" fmla="*/ 741 w 755"/>
                <a:gd name="T19" fmla="*/ 119 h 487"/>
                <a:gd name="T20" fmla="*/ 755 w 755"/>
                <a:gd name="T21" fmla="*/ 133 h 487"/>
                <a:gd name="T22" fmla="*/ 277 w 755"/>
                <a:gd name="T23" fmla="*/ 487 h 487"/>
                <a:gd name="T24" fmla="*/ 0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0" y="487"/>
                  </a:moveTo>
                  <a:lnTo>
                    <a:pt x="659" y="0"/>
                  </a:lnTo>
                  <a:lnTo>
                    <a:pt x="659" y="0"/>
                  </a:lnTo>
                  <a:lnTo>
                    <a:pt x="667" y="19"/>
                  </a:lnTo>
                  <a:lnTo>
                    <a:pt x="677" y="37"/>
                  </a:lnTo>
                  <a:lnTo>
                    <a:pt x="688" y="55"/>
                  </a:lnTo>
                  <a:lnTo>
                    <a:pt x="700" y="72"/>
                  </a:lnTo>
                  <a:lnTo>
                    <a:pt x="713" y="89"/>
                  </a:lnTo>
                  <a:lnTo>
                    <a:pt x="726" y="104"/>
                  </a:lnTo>
                  <a:lnTo>
                    <a:pt x="741" y="119"/>
                  </a:lnTo>
                  <a:lnTo>
                    <a:pt x="755" y="133"/>
                  </a:lnTo>
                  <a:lnTo>
                    <a:pt x="277" y="487"/>
                  </a:lnTo>
                  <a:lnTo>
                    <a:pt x="0" y="487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3" name="Freeform 322"/>
            <p:cNvSpPr>
              <a:spLocks/>
            </p:cNvSpPr>
            <p:nvPr/>
          </p:nvSpPr>
          <p:spPr bwMode="auto">
            <a:xfrm>
              <a:off x="7514200" y="2704475"/>
              <a:ext cx="148701" cy="96498"/>
            </a:xfrm>
            <a:custGeom>
              <a:avLst/>
              <a:gdLst>
                <a:gd name="T0" fmla="*/ 755 w 755"/>
                <a:gd name="T1" fmla="*/ 487 h 487"/>
                <a:gd name="T2" fmla="*/ 96 w 755"/>
                <a:gd name="T3" fmla="*/ 0 h 487"/>
                <a:gd name="T4" fmla="*/ 96 w 755"/>
                <a:gd name="T5" fmla="*/ 0 h 487"/>
                <a:gd name="T6" fmla="*/ 87 w 755"/>
                <a:gd name="T7" fmla="*/ 19 h 487"/>
                <a:gd name="T8" fmla="*/ 77 w 755"/>
                <a:gd name="T9" fmla="*/ 37 h 487"/>
                <a:gd name="T10" fmla="*/ 66 w 755"/>
                <a:gd name="T11" fmla="*/ 55 h 487"/>
                <a:gd name="T12" fmla="*/ 55 w 755"/>
                <a:gd name="T13" fmla="*/ 72 h 487"/>
                <a:gd name="T14" fmla="*/ 42 w 755"/>
                <a:gd name="T15" fmla="*/ 89 h 487"/>
                <a:gd name="T16" fmla="*/ 29 w 755"/>
                <a:gd name="T17" fmla="*/ 104 h 487"/>
                <a:gd name="T18" fmla="*/ 15 w 755"/>
                <a:gd name="T19" fmla="*/ 119 h 487"/>
                <a:gd name="T20" fmla="*/ 0 w 755"/>
                <a:gd name="T21" fmla="*/ 133 h 487"/>
                <a:gd name="T22" fmla="*/ 479 w 755"/>
                <a:gd name="T23" fmla="*/ 487 h 487"/>
                <a:gd name="T24" fmla="*/ 755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755" y="487"/>
                  </a:moveTo>
                  <a:lnTo>
                    <a:pt x="96" y="0"/>
                  </a:lnTo>
                  <a:lnTo>
                    <a:pt x="96" y="0"/>
                  </a:lnTo>
                  <a:lnTo>
                    <a:pt x="87" y="19"/>
                  </a:lnTo>
                  <a:lnTo>
                    <a:pt x="77" y="37"/>
                  </a:lnTo>
                  <a:lnTo>
                    <a:pt x="66" y="55"/>
                  </a:lnTo>
                  <a:lnTo>
                    <a:pt x="55" y="72"/>
                  </a:lnTo>
                  <a:lnTo>
                    <a:pt x="42" y="89"/>
                  </a:lnTo>
                  <a:lnTo>
                    <a:pt x="29" y="104"/>
                  </a:lnTo>
                  <a:lnTo>
                    <a:pt x="15" y="119"/>
                  </a:lnTo>
                  <a:lnTo>
                    <a:pt x="0" y="133"/>
                  </a:lnTo>
                  <a:lnTo>
                    <a:pt x="479" y="487"/>
                  </a:lnTo>
                  <a:lnTo>
                    <a:pt x="755" y="487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4" name="Freeform 323"/>
            <p:cNvSpPr>
              <a:spLocks/>
            </p:cNvSpPr>
            <p:nvPr/>
          </p:nvSpPr>
          <p:spPr bwMode="auto">
            <a:xfrm>
              <a:off x="7402674" y="2614305"/>
              <a:ext cx="120227" cy="120227"/>
            </a:xfrm>
            <a:custGeom>
              <a:avLst/>
              <a:gdLst>
                <a:gd name="T0" fmla="*/ 0 w 610"/>
                <a:gd name="T1" fmla="*/ 304 h 609"/>
                <a:gd name="T2" fmla="*/ 2 w 610"/>
                <a:gd name="T3" fmla="*/ 273 h 609"/>
                <a:gd name="T4" fmla="*/ 6 w 610"/>
                <a:gd name="T5" fmla="*/ 243 h 609"/>
                <a:gd name="T6" fmla="*/ 14 w 610"/>
                <a:gd name="T7" fmla="*/ 214 h 609"/>
                <a:gd name="T8" fmla="*/ 24 w 610"/>
                <a:gd name="T9" fmla="*/ 186 h 609"/>
                <a:gd name="T10" fmla="*/ 37 w 610"/>
                <a:gd name="T11" fmla="*/ 160 h 609"/>
                <a:gd name="T12" fmla="*/ 70 w 610"/>
                <a:gd name="T13" fmla="*/ 110 h 609"/>
                <a:gd name="T14" fmla="*/ 111 w 610"/>
                <a:gd name="T15" fmla="*/ 70 h 609"/>
                <a:gd name="T16" fmla="*/ 160 w 610"/>
                <a:gd name="T17" fmla="*/ 36 h 609"/>
                <a:gd name="T18" fmla="*/ 187 w 610"/>
                <a:gd name="T19" fmla="*/ 24 h 609"/>
                <a:gd name="T20" fmla="*/ 214 w 610"/>
                <a:gd name="T21" fmla="*/ 13 h 609"/>
                <a:gd name="T22" fmla="*/ 243 w 610"/>
                <a:gd name="T23" fmla="*/ 6 h 609"/>
                <a:gd name="T24" fmla="*/ 273 w 610"/>
                <a:gd name="T25" fmla="*/ 1 h 609"/>
                <a:gd name="T26" fmla="*/ 305 w 610"/>
                <a:gd name="T27" fmla="*/ 0 h 609"/>
                <a:gd name="T28" fmla="*/ 305 w 610"/>
                <a:gd name="T29" fmla="*/ 0 h 609"/>
                <a:gd name="T30" fmla="*/ 336 w 610"/>
                <a:gd name="T31" fmla="*/ 1 h 609"/>
                <a:gd name="T32" fmla="*/ 366 w 610"/>
                <a:gd name="T33" fmla="*/ 6 h 609"/>
                <a:gd name="T34" fmla="*/ 396 w 610"/>
                <a:gd name="T35" fmla="*/ 13 h 609"/>
                <a:gd name="T36" fmla="*/ 424 w 610"/>
                <a:gd name="T37" fmla="*/ 24 h 609"/>
                <a:gd name="T38" fmla="*/ 450 w 610"/>
                <a:gd name="T39" fmla="*/ 36 h 609"/>
                <a:gd name="T40" fmla="*/ 499 w 610"/>
                <a:gd name="T41" fmla="*/ 70 h 609"/>
                <a:gd name="T42" fmla="*/ 540 w 610"/>
                <a:gd name="T43" fmla="*/ 110 h 609"/>
                <a:gd name="T44" fmla="*/ 573 w 610"/>
                <a:gd name="T45" fmla="*/ 160 h 609"/>
                <a:gd name="T46" fmla="*/ 586 w 610"/>
                <a:gd name="T47" fmla="*/ 186 h 609"/>
                <a:gd name="T48" fmla="*/ 597 w 610"/>
                <a:gd name="T49" fmla="*/ 214 h 609"/>
                <a:gd name="T50" fmla="*/ 604 w 610"/>
                <a:gd name="T51" fmla="*/ 243 h 609"/>
                <a:gd name="T52" fmla="*/ 609 w 610"/>
                <a:gd name="T53" fmla="*/ 273 h 609"/>
                <a:gd name="T54" fmla="*/ 610 w 610"/>
                <a:gd name="T55" fmla="*/ 304 h 609"/>
                <a:gd name="T56" fmla="*/ 610 w 610"/>
                <a:gd name="T57" fmla="*/ 304 h 609"/>
                <a:gd name="T58" fmla="*/ 609 w 610"/>
                <a:gd name="T59" fmla="*/ 335 h 609"/>
                <a:gd name="T60" fmla="*/ 604 w 610"/>
                <a:gd name="T61" fmla="*/ 365 h 609"/>
                <a:gd name="T62" fmla="*/ 597 w 610"/>
                <a:gd name="T63" fmla="*/ 395 h 609"/>
                <a:gd name="T64" fmla="*/ 586 w 610"/>
                <a:gd name="T65" fmla="*/ 423 h 609"/>
                <a:gd name="T66" fmla="*/ 573 w 610"/>
                <a:gd name="T67" fmla="*/ 449 h 609"/>
                <a:gd name="T68" fmla="*/ 540 w 610"/>
                <a:gd name="T69" fmla="*/ 499 h 609"/>
                <a:gd name="T70" fmla="*/ 499 w 610"/>
                <a:gd name="T71" fmla="*/ 540 h 609"/>
                <a:gd name="T72" fmla="*/ 450 w 610"/>
                <a:gd name="T73" fmla="*/ 572 h 609"/>
                <a:gd name="T74" fmla="*/ 424 w 610"/>
                <a:gd name="T75" fmla="*/ 585 h 609"/>
                <a:gd name="T76" fmla="*/ 396 w 610"/>
                <a:gd name="T77" fmla="*/ 595 h 609"/>
                <a:gd name="T78" fmla="*/ 366 w 610"/>
                <a:gd name="T79" fmla="*/ 603 h 609"/>
                <a:gd name="T80" fmla="*/ 336 w 610"/>
                <a:gd name="T81" fmla="*/ 608 h 609"/>
                <a:gd name="T82" fmla="*/ 305 w 610"/>
                <a:gd name="T83" fmla="*/ 609 h 609"/>
                <a:gd name="T84" fmla="*/ 305 w 610"/>
                <a:gd name="T85" fmla="*/ 609 h 609"/>
                <a:gd name="T86" fmla="*/ 273 w 610"/>
                <a:gd name="T87" fmla="*/ 608 h 609"/>
                <a:gd name="T88" fmla="*/ 243 w 610"/>
                <a:gd name="T89" fmla="*/ 603 h 609"/>
                <a:gd name="T90" fmla="*/ 214 w 610"/>
                <a:gd name="T91" fmla="*/ 595 h 609"/>
                <a:gd name="T92" fmla="*/ 187 w 610"/>
                <a:gd name="T93" fmla="*/ 585 h 609"/>
                <a:gd name="T94" fmla="*/ 160 w 610"/>
                <a:gd name="T95" fmla="*/ 572 h 609"/>
                <a:gd name="T96" fmla="*/ 111 w 610"/>
                <a:gd name="T97" fmla="*/ 540 h 609"/>
                <a:gd name="T98" fmla="*/ 70 w 610"/>
                <a:gd name="T99" fmla="*/ 499 h 609"/>
                <a:gd name="T100" fmla="*/ 37 w 610"/>
                <a:gd name="T101" fmla="*/ 449 h 609"/>
                <a:gd name="T102" fmla="*/ 24 w 610"/>
                <a:gd name="T103" fmla="*/ 423 h 609"/>
                <a:gd name="T104" fmla="*/ 14 w 610"/>
                <a:gd name="T105" fmla="*/ 395 h 609"/>
                <a:gd name="T106" fmla="*/ 6 w 610"/>
                <a:gd name="T107" fmla="*/ 365 h 609"/>
                <a:gd name="T108" fmla="*/ 2 w 610"/>
                <a:gd name="T109" fmla="*/ 335 h 609"/>
                <a:gd name="T110" fmla="*/ 0 w 610"/>
                <a:gd name="T111" fmla="*/ 30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0" h="609">
                  <a:moveTo>
                    <a:pt x="0" y="304"/>
                  </a:moveTo>
                  <a:lnTo>
                    <a:pt x="0" y="304"/>
                  </a:lnTo>
                  <a:lnTo>
                    <a:pt x="0" y="288"/>
                  </a:lnTo>
                  <a:lnTo>
                    <a:pt x="2" y="273"/>
                  </a:lnTo>
                  <a:lnTo>
                    <a:pt x="4" y="258"/>
                  </a:lnTo>
                  <a:lnTo>
                    <a:pt x="6" y="243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18" y="199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7" y="160"/>
                  </a:lnTo>
                  <a:lnTo>
                    <a:pt x="52" y="135"/>
                  </a:lnTo>
                  <a:lnTo>
                    <a:pt x="70" y="110"/>
                  </a:lnTo>
                  <a:lnTo>
                    <a:pt x="89" y="89"/>
                  </a:lnTo>
                  <a:lnTo>
                    <a:pt x="111" y="70"/>
                  </a:lnTo>
                  <a:lnTo>
                    <a:pt x="135" y="52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7" y="24"/>
                  </a:lnTo>
                  <a:lnTo>
                    <a:pt x="200" y="18"/>
                  </a:lnTo>
                  <a:lnTo>
                    <a:pt x="214" y="13"/>
                  </a:lnTo>
                  <a:lnTo>
                    <a:pt x="229" y="10"/>
                  </a:lnTo>
                  <a:lnTo>
                    <a:pt x="243" y="6"/>
                  </a:lnTo>
                  <a:lnTo>
                    <a:pt x="259" y="4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20" y="0"/>
                  </a:lnTo>
                  <a:lnTo>
                    <a:pt x="336" y="1"/>
                  </a:lnTo>
                  <a:lnTo>
                    <a:pt x="351" y="4"/>
                  </a:lnTo>
                  <a:lnTo>
                    <a:pt x="366" y="6"/>
                  </a:lnTo>
                  <a:lnTo>
                    <a:pt x="381" y="10"/>
                  </a:lnTo>
                  <a:lnTo>
                    <a:pt x="396" y="13"/>
                  </a:lnTo>
                  <a:lnTo>
                    <a:pt x="410" y="18"/>
                  </a:lnTo>
                  <a:lnTo>
                    <a:pt x="424" y="24"/>
                  </a:lnTo>
                  <a:lnTo>
                    <a:pt x="437" y="30"/>
                  </a:lnTo>
                  <a:lnTo>
                    <a:pt x="450" y="36"/>
                  </a:lnTo>
                  <a:lnTo>
                    <a:pt x="475" y="52"/>
                  </a:lnTo>
                  <a:lnTo>
                    <a:pt x="499" y="70"/>
                  </a:lnTo>
                  <a:lnTo>
                    <a:pt x="521" y="89"/>
                  </a:lnTo>
                  <a:lnTo>
                    <a:pt x="540" y="110"/>
                  </a:lnTo>
                  <a:lnTo>
                    <a:pt x="558" y="135"/>
                  </a:lnTo>
                  <a:lnTo>
                    <a:pt x="573" y="160"/>
                  </a:lnTo>
                  <a:lnTo>
                    <a:pt x="580" y="172"/>
                  </a:lnTo>
                  <a:lnTo>
                    <a:pt x="586" y="186"/>
                  </a:lnTo>
                  <a:lnTo>
                    <a:pt x="592" y="199"/>
                  </a:lnTo>
                  <a:lnTo>
                    <a:pt x="597" y="214"/>
                  </a:lnTo>
                  <a:lnTo>
                    <a:pt x="600" y="228"/>
                  </a:lnTo>
                  <a:lnTo>
                    <a:pt x="604" y="243"/>
                  </a:lnTo>
                  <a:lnTo>
                    <a:pt x="606" y="258"/>
                  </a:lnTo>
                  <a:lnTo>
                    <a:pt x="609" y="273"/>
                  </a:lnTo>
                  <a:lnTo>
                    <a:pt x="610" y="288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20"/>
                  </a:lnTo>
                  <a:lnTo>
                    <a:pt x="609" y="335"/>
                  </a:lnTo>
                  <a:lnTo>
                    <a:pt x="606" y="351"/>
                  </a:lnTo>
                  <a:lnTo>
                    <a:pt x="604" y="365"/>
                  </a:lnTo>
                  <a:lnTo>
                    <a:pt x="600" y="381"/>
                  </a:lnTo>
                  <a:lnTo>
                    <a:pt x="597" y="395"/>
                  </a:lnTo>
                  <a:lnTo>
                    <a:pt x="592" y="410"/>
                  </a:lnTo>
                  <a:lnTo>
                    <a:pt x="586" y="423"/>
                  </a:lnTo>
                  <a:lnTo>
                    <a:pt x="580" y="436"/>
                  </a:lnTo>
                  <a:lnTo>
                    <a:pt x="573" y="449"/>
                  </a:lnTo>
                  <a:lnTo>
                    <a:pt x="558" y="475"/>
                  </a:lnTo>
                  <a:lnTo>
                    <a:pt x="540" y="499"/>
                  </a:lnTo>
                  <a:lnTo>
                    <a:pt x="521" y="520"/>
                  </a:lnTo>
                  <a:lnTo>
                    <a:pt x="499" y="540"/>
                  </a:lnTo>
                  <a:lnTo>
                    <a:pt x="475" y="558"/>
                  </a:lnTo>
                  <a:lnTo>
                    <a:pt x="450" y="572"/>
                  </a:lnTo>
                  <a:lnTo>
                    <a:pt x="437" y="579"/>
                  </a:lnTo>
                  <a:lnTo>
                    <a:pt x="424" y="585"/>
                  </a:lnTo>
                  <a:lnTo>
                    <a:pt x="410" y="591"/>
                  </a:lnTo>
                  <a:lnTo>
                    <a:pt x="396" y="595"/>
                  </a:lnTo>
                  <a:lnTo>
                    <a:pt x="381" y="600"/>
                  </a:lnTo>
                  <a:lnTo>
                    <a:pt x="366" y="603"/>
                  </a:lnTo>
                  <a:lnTo>
                    <a:pt x="351" y="606"/>
                  </a:lnTo>
                  <a:lnTo>
                    <a:pt x="336" y="608"/>
                  </a:lnTo>
                  <a:lnTo>
                    <a:pt x="320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289" y="609"/>
                  </a:lnTo>
                  <a:lnTo>
                    <a:pt x="273" y="608"/>
                  </a:lnTo>
                  <a:lnTo>
                    <a:pt x="259" y="606"/>
                  </a:lnTo>
                  <a:lnTo>
                    <a:pt x="243" y="603"/>
                  </a:lnTo>
                  <a:lnTo>
                    <a:pt x="229" y="600"/>
                  </a:lnTo>
                  <a:lnTo>
                    <a:pt x="214" y="595"/>
                  </a:lnTo>
                  <a:lnTo>
                    <a:pt x="200" y="591"/>
                  </a:lnTo>
                  <a:lnTo>
                    <a:pt x="187" y="585"/>
                  </a:lnTo>
                  <a:lnTo>
                    <a:pt x="172" y="579"/>
                  </a:lnTo>
                  <a:lnTo>
                    <a:pt x="160" y="572"/>
                  </a:lnTo>
                  <a:lnTo>
                    <a:pt x="135" y="558"/>
                  </a:lnTo>
                  <a:lnTo>
                    <a:pt x="111" y="540"/>
                  </a:lnTo>
                  <a:lnTo>
                    <a:pt x="89" y="520"/>
                  </a:lnTo>
                  <a:lnTo>
                    <a:pt x="70" y="499"/>
                  </a:lnTo>
                  <a:lnTo>
                    <a:pt x="52" y="475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3"/>
                  </a:lnTo>
                  <a:lnTo>
                    <a:pt x="18" y="410"/>
                  </a:lnTo>
                  <a:lnTo>
                    <a:pt x="14" y="395"/>
                  </a:lnTo>
                  <a:lnTo>
                    <a:pt x="10" y="381"/>
                  </a:lnTo>
                  <a:lnTo>
                    <a:pt x="6" y="365"/>
                  </a:lnTo>
                  <a:lnTo>
                    <a:pt x="4" y="351"/>
                  </a:lnTo>
                  <a:lnTo>
                    <a:pt x="2" y="335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304"/>
                  </a:lnTo>
                  <a:close/>
                </a:path>
              </a:pathLst>
            </a:custGeom>
            <a:grpFill/>
            <a:ln w="952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35" name="Grupa 34"/>
          <p:cNvGrpSpPr/>
          <p:nvPr/>
        </p:nvGrpSpPr>
        <p:grpSpPr>
          <a:xfrm>
            <a:off x="5105094" y="3092057"/>
            <a:ext cx="530655" cy="541848"/>
            <a:chOff x="7144028" y="2614305"/>
            <a:chExt cx="637518" cy="650965"/>
          </a:xfrm>
          <a:noFill/>
        </p:grpSpPr>
        <p:sp>
          <p:nvSpPr>
            <p:cNvPr id="36" name="Freeform 318"/>
            <p:cNvSpPr>
              <a:spLocks noEditPoints="1"/>
            </p:cNvSpPr>
            <p:nvPr/>
          </p:nvSpPr>
          <p:spPr bwMode="auto">
            <a:xfrm>
              <a:off x="7144028" y="2823120"/>
              <a:ext cx="637518" cy="442150"/>
            </a:xfrm>
            <a:custGeom>
              <a:avLst/>
              <a:gdLst>
                <a:gd name="T0" fmla="*/ 203 w 3222"/>
                <a:gd name="T1" fmla="*/ 6 h 2238"/>
                <a:gd name="T2" fmla="*/ 93 w 3222"/>
                <a:gd name="T3" fmla="*/ 59 h 2238"/>
                <a:gd name="T4" fmla="*/ 20 w 3222"/>
                <a:gd name="T5" fmla="*/ 155 h 2238"/>
                <a:gd name="T6" fmla="*/ 0 w 3222"/>
                <a:gd name="T7" fmla="*/ 1984 h 2238"/>
                <a:gd name="T8" fmla="*/ 20 w 3222"/>
                <a:gd name="T9" fmla="*/ 2083 h 2238"/>
                <a:gd name="T10" fmla="*/ 93 w 3222"/>
                <a:gd name="T11" fmla="*/ 2180 h 2238"/>
                <a:gd name="T12" fmla="*/ 203 w 3222"/>
                <a:gd name="T13" fmla="*/ 2233 h 2238"/>
                <a:gd name="T14" fmla="*/ 2994 w 3222"/>
                <a:gd name="T15" fmla="*/ 2237 h 2238"/>
                <a:gd name="T16" fmla="*/ 3111 w 3222"/>
                <a:gd name="T17" fmla="*/ 2195 h 2238"/>
                <a:gd name="T18" fmla="*/ 3191 w 3222"/>
                <a:gd name="T19" fmla="*/ 2105 h 2238"/>
                <a:gd name="T20" fmla="*/ 3222 w 3222"/>
                <a:gd name="T21" fmla="*/ 1984 h 2238"/>
                <a:gd name="T22" fmla="*/ 3210 w 3222"/>
                <a:gd name="T23" fmla="*/ 178 h 2238"/>
                <a:gd name="T24" fmla="*/ 3148 w 3222"/>
                <a:gd name="T25" fmla="*/ 75 h 2238"/>
                <a:gd name="T26" fmla="*/ 3043 w 3222"/>
                <a:gd name="T27" fmla="*/ 12 h 2238"/>
                <a:gd name="T28" fmla="*/ 1035 w 3222"/>
                <a:gd name="T29" fmla="*/ 1279 h 2238"/>
                <a:gd name="T30" fmla="*/ 1006 w 3222"/>
                <a:gd name="T31" fmla="*/ 1332 h 2238"/>
                <a:gd name="T32" fmla="*/ 966 w 3222"/>
                <a:gd name="T33" fmla="*/ 1379 h 2238"/>
                <a:gd name="T34" fmla="*/ 905 w 3222"/>
                <a:gd name="T35" fmla="*/ 1425 h 2238"/>
                <a:gd name="T36" fmla="*/ 849 w 3222"/>
                <a:gd name="T37" fmla="*/ 1451 h 2238"/>
                <a:gd name="T38" fmla="*/ 774 w 3222"/>
                <a:gd name="T39" fmla="*/ 1468 h 2238"/>
                <a:gd name="T40" fmla="*/ 712 w 3222"/>
                <a:gd name="T41" fmla="*/ 1468 h 2238"/>
                <a:gd name="T42" fmla="*/ 636 w 3222"/>
                <a:gd name="T43" fmla="*/ 1451 h 2238"/>
                <a:gd name="T44" fmla="*/ 579 w 3222"/>
                <a:gd name="T45" fmla="*/ 1425 h 2238"/>
                <a:gd name="T46" fmla="*/ 519 w 3222"/>
                <a:gd name="T47" fmla="*/ 1379 h 2238"/>
                <a:gd name="T48" fmla="*/ 480 w 3222"/>
                <a:gd name="T49" fmla="*/ 1332 h 2238"/>
                <a:gd name="T50" fmla="*/ 449 w 3222"/>
                <a:gd name="T51" fmla="*/ 1278 h 2238"/>
                <a:gd name="T52" fmla="*/ 429 w 3222"/>
                <a:gd name="T53" fmla="*/ 1206 h 2238"/>
                <a:gd name="T54" fmla="*/ 427 w 3222"/>
                <a:gd name="T55" fmla="*/ 1143 h 2238"/>
                <a:gd name="T56" fmla="*/ 440 w 3222"/>
                <a:gd name="T57" fmla="*/ 1067 h 2238"/>
                <a:gd name="T58" fmla="*/ 463 w 3222"/>
                <a:gd name="T59" fmla="*/ 1012 h 2238"/>
                <a:gd name="T60" fmla="*/ 508 w 3222"/>
                <a:gd name="T61" fmla="*/ 951 h 2238"/>
                <a:gd name="T62" fmla="*/ 554 w 3222"/>
                <a:gd name="T63" fmla="*/ 909 h 2238"/>
                <a:gd name="T64" fmla="*/ 621 w 3222"/>
                <a:gd name="T65" fmla="*/ 871 h 2238"/>
                <a:gd name="T66" fmla="*/ 680 w 3222"/>
                <a:gd name="T67" fmla="*/ 855 h 2238"/>
                <a:gd name="T68" fmla="*/ 743 w 3222"/>
                <a:gd name="T69" fmla="*/ 849 h 2238"/>
                <a:gd name="T70" fmla="*/ 820 w 3222"/>
                <a:gd name="T71" fmla="*/ 857 h 2238"/>
                <a:gd name="T72" fmla="*/ 879 w 3222"/>
                <a:gd name="T73" fmla="*/ 879 h 2238"/>
                <a:gd name="T74" fmla="*/ 943 w 3222"/>
                <a:gd name="T75" fmla="*/ 918 h 2238"/>
                <a:gd name="T76" fmla="*/ 988 w 3222"/>
                <a:gd name="T77" fmla="*/ 962 h 2238"/>
                <a:gd name="T78" fmla="*/ 1029 w 3222"/>
                <a:gd name="T79" fmla="*/ 1025 h 2238"/>
                <a:gd name="T80" fmla="*/ 1049 w 3222"/>
                <a:gd name="T81" fmla="*/ 1082 h 2238"/>
                <a:gd name="T82" fmla="*/ 1059 w 3222"/>
                <a:gd name="T83" fmla="*/ 1159 h 2238"/>
                <a:gd name="T84" fmla="*/ 1053 w 3222"/>
                <a:gd name="T85" fmla="*/ 1221 h 2238"/>
                <a:gd name="T86" fmla="*/ 1035 w 3222"/>
                <a:gd name="T87" fmla="*/ 1279 h 2238"/>
                <a:gd name="T88" fmla="*/ 1550 w 3222"/>
                <a:gd name="T89" fmla="*/ 1208 h 2238"/>
                <a:gd name="T90" fmla="*/ 1492 w 3222"/>
                <a:gd name="T91" fmla="*/ 1245 h 2238"/>
                <a:gd name="T92" fmla="*/ 1401 w 3222"/>
                <a:gd name="T93" fmla="*/ 1258 h 2238"/>
                <a:gd name="T94" fmla="*/ 1159 w 3222"/>
                <a:gd name="T95" fmla="*/ 1453 h 2238"/>
                <a:gd name="T96" fmla="*/ 1412 w 3222"/>
                <a:gd name="T97" fmla="*/ 864 h 2238"/>
                <a:gd name="T98" fmla="*/ 1504 w 3222"/>
                <a:gd name="T99" fmla="*/ 885 h 2238"/>
                <a:gd name="T100" fmla="*/ 1564 w 3222"/>
                <a:gd name="T101" fmla="*/ 935 h 2238"/>
                <a:gd name="T102" fmla="*/ 1597 w 3222"/>
                <a:gd name="T103" fmla="*/ 1016 h 2238"/>
                <a:gd name="T104" fmla="*/ 1597 w 3222"/>
                <a:gd name="T105" fmla="*/ 1113 h 2238"/>
                <a:gd name="T106" fmla="*/ 1844 w 3222"/>
                <a:gd name="T107" fmla="*/ 992 h 2238"/>
                <a:gd name="T108" fmla="*/ 1844 w 3222"/>
                <a:gd name="T109" fmla="*/ 1321 h 2238"/>
                <a:gd name="T110" fmla="*/ 2049 w 3222"/>
                <a:gd name="T111" fmla="*/ 862 h 2238"/>
                <a:gd name="T112" fmla="*/ 2365 w 3222"/>
                <a:gd name="T113" fmla="*/ 1148 h 2238"/>
                <a:gd name="T114" fmla="*/ 2311 w 3222"/>
                <a:gd name="T115" fmla="*/ 1045 h 2238"/>
                <a:gd name="T116" fmla="*/ 2321 w 3222"/>
                <a:gd name="T117" fmla="*/ 1137 h 2238"/>
                <a:gd name="T118" fmla="*/ 2321 w 3222"/>
                <a:gd name="T119" fmla="*/ 862 h 2238"/>
                <a:gd name="T120" fmla="*/ 2565 w 3222"/>
                <a:gd name="T121" fmla="*/ 1203 h 2238"/>
                <a:gd name="T122" fmla="*/ 2590 w 3222"/>
                <a:gd name="T123" fmla="*/ 1204 h 2238"/>
                <a:gd name="T124" fmla="*/ 2743 w 3222"/>
                <a:gd name="T125" fmla="*/ 862 h 2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2" h="2238">
                  <a:moveTo>
                    <a:pt x="2969" y="0"/>
                  </a:moveTo>
                  <a:lnTo>
                    <a:pt x="254" y="0"/>
                  </a:lnTo>
                  <a:lnTo>
                    <a:pt x="254" y="0"/>
                  </a:lnTo>
                  <a:lnTo>
                    <a:pt x="228" y="1"/>
                  </a:lnTo>
                  <a:lnTo>
                    <a:pt x="203" y="6"/>
                  </a:lnTo>
                  <a:lnTo>
                    <a:pt x="178" y="12"/>
                  </a:lnTo>
                  <a:lnTo>
                    <a:pt x="155" y="21"/>
                  </a:lnTo>
                  <a:lnTo>
                    <a:pt x="133" y="31"/>
                  </a:lnTo>
                  <a:lnTo>
                    <a:pt x="112" y="43"/>
                  </a:lnTo>
                  <a:lnTo>
                    <a:pt x="93" y="59"/>
                  </a:lnTo>
                  <a:lnTo>
                    <a:pt x="75" y="75"/>
                  </a:lnTo>
                  <a:lnTo>
                    <a:pt x="59" y="93"/>
                  </a:lnTo>
                  <a:lnTo>
                    <a:pt x="43" y="112"/>
                  </a:lnTo>
                  <a:lnTo>
                    <a:pt x="31" y="134"/>
                  </a:lnTo>
                  <a:lnTo>
                    <a:pt x="20" y="155"/>
                  </a:lnTo>
                  <a:lnTo>
                    <a:pt x="12" y="178"/>
                  </a:lnTo>
                  <a:lnTo>
                    <a:pt x="6" y="203"/>
                  </a:lnTo>
                  <a:lnTo>
                    <a:pt x="1" y="227"/>
                  </a:lnTo>
                  <a:lnTo>
                    <a:pt x="0" y="254"/>
                  </a:lnTo>
                  <a:lnTo>
                    <a:pt x="0" y="1984"/>
                  </a:lnTo>
                  <a:lnTo>
                    <a:pt x="0" y="1984"/>
                  </a:lnTo>
                  <a:lnTo>
                    <a:pt x="1" y="2011"/>
                  </a:lnTo>
                  <a:lnTo>
                    <a:pt x="6" y="2036"/>
                  </a:lnTo>
                  <a:lnTo>
                    <a:pt x="12" y="2060"/>
                  </a:lnTo>
                  <a:lnTo>
                    <a:pt x="20" y="2083"/>
                  </a:lnTo>
                  <a:lnTo>
                    <a:pt x="31" y="2105"/>
                  </a:lnTo>
                  <a:lnTo>
                    <a:pt x="43" y="2126"/>
                  </a:lnTo>
                  <a:lnTo>
                    <a:pt x="59" y="2145"/>
                  </a:lnTo>
                  <a:lnTo>
                    <a:pt x="75" y="2163"/>
                  </a:lnTo>
                  <a:lnTo>
                    <a:pt x="93" y="2180"/>
                  </a:lnTo>
                  <a:lnTo>
                    <a:pt x="112" y="2195"/>
                  </a:lnTo>
                  <a:lnTo>
                    <a:pt x="133" y="2207"/>
                  </a:lnTo>
                  <a:lnTo>
                    <a:pt x="155" y="2218"/>
                  </a:lnTo>
                  <a:lnTo>
                    <a:pt x="178" y="2226"/>
                  </a:lnTo>
                  <a:lnTo>
                    <a:pt x="203" y="2233"/>
                  </a:lnTo>
                  <a:lnTo>
                    <a:pt x="228" y="2237"/>
                  </a:lnTo>
                  <a:lnTo>
                    <a:pt x="254" y="2238"/>
                  </a:lnTo>
                  <a:lnTo>
                    <a:pt x="2969" y="2238"/>
                  </a:lnTo>
                  <a:lnTo>
                    <a:pt x="2969" y="2238"/>
                  </a:lnTo>
                  <a:lnTo>
                    <a:pt x="2994" y="2237"/>
                  </a:lnTo>
                  <a:lnTo>
                    <a:pt x="3019" y="2233"/>
                  </a:lnTo>
                  <a:lnTo>
                    <a:pt x="3043" y="2226"/>
                  </a:lnTo>
                  <a:lnTo>
                    <a:pt x="3067" y="2218"/>
                  </a:lnTo>
                  <a:lnTo>
                    <a:pt x="3089" y="2207"/>
                  </a:lnTo>
                  <a:lnTo>
                    <a:pt x="3111" y="2195"/>
                  </a:lnTo>
                  <a:lnTo>
                    <a:pt x="3130" y="2180"/>
                  </a:lnTo>
                  <a:lnTo>
                    <a:pt x="3148" y="2163"/>
                  </a:lnTo>
                  <a:lnTo>
                    <a:pt x="3163" y="2145"/>
                  </a:lnTo>
                  <a:lnTo>
                    <a:pt x="3179" y="2126"/>
                  </a:lnTo>
                  <a:lnTo>
                    <a:pt x="3191" y="2105"/>
                  </a:lnTo>
                  <a:lnTo>
                    <a:pt x="3202" y="2083"/>
                  </a:lnTo>
                  <a:lnTo>
                    <a:pt x="3210" y="2060"/>
                  </a:lnTo>
                  <a:lnTo>
                    <a:pt x="3216" y="2036"/>
                  </a:lnTo>
                  <a:lnTo>
                    <a:pt x="3221" y="2011"/>
                  </a:lnTo>
                  <a:lnTo>
                    <a:pt x="3222" y="1984"/>
                  </a:lnTo>
                  <a:lnTo>
                    <a:pt x="3222" y="254"/>
                  </a:lnTo>
                  <a:lnTo>
                    <a:pt x="3222" y="254"/>
                  </a:lnTo>
                  <a:lnTo>
                    <a:pt x="3221" y="227"/>
                  </a:lnTo>
                  <a:lnTo>
                    <a:pt x="3216" y="203"/>
                  </a:lnTo>
                  <a:lnTo>
                    <a:pt x="3210" y="178"/>
                  </a:lnTo>
                  <a:lnTo>
                    <a:pt x="3202" y="155"/>
                  </a:lnTo>
                  <a:lnTo>
                    <a:pt x="3191" y="134"/>
                  </a:lnTo>
                  <a:lnTo>
                    <a:pt x="3179" y="112"/>
                  </a:lnTo>
                  <a:lnTo>
                    <a:pt x="3163" y="93"/>
                  </a:lnTo>
                  <a:lnTo>
                    <a:pt x="3148" y="75"/>
                  </a:lnTo>
                  <a:lnTo>
                    <a:pt x="3130" y="59"/>
                  </a:lnTo>
                  <a:lnTo>
                    <a:pt x="3111" y="43"/>
                  </a:lnTo>
                  <a:lnTo>
                    <a:pt x="3089" y="31"/>
                  </a:lnTo>
                  <a:lnTo>
                    <a:pt x="3067" y="21"/>
                  </a:lnTo>
                  <a:lnTo>
                    <a:pt x="3043" y="12"/>
                  </a:lnTo>
                  <a:lnTo>
                    <a:pt x="3019" y="6"/>
                  </a:lnTo>
                  <a:lnTo>
                    <a:pt x="2994" y="1"/>
                  </a:lnTo>
                  <a:lnTo>
                    <a:pt x="2969" y="0"/>
                  </a:lnTo>
                  <a:lnTo>
                    <a:pt x="2969" y="0"/>
                  </a:lnTo>
                  <a:close/>
                  <a:moveTo>
                    <a:pt x="1035" y="1279"/>
                  </a:moveTo>
                  <a:lnTo>
                    <a:pt x="1035" y="1279"/>
                  </a:lnTo>
                  <a:lnTo>
                    <a:pt x="1029" y="1292"/>
                  </a:lnTo>
                  <a:lnTo>
                    <a:pt x="1022" y="1305"/>
                  </a:lnTo>
                  <a:lnTo>
                    <a:pt x="1014" y="1319"/>
                  </a:lnTo>
                  <a:lnTo>
                    <a:pt x="1006" y="1332"/>
                  </a:lnTo>
                  <a:lnTo>
                    <a:pt x="998" y="1344"/>
                  </a:lnTo>
                  <a:lnTo>
                    <a:pt x="988" y="1356"/>
                  </a:lnTo>
                  <a:lnTo>
                    <a:pt x="977" y="1367"/>
                  </a:lnTo>
                  <a:lnTo>
                    <a:pt x="966" y="1379"/>
                  </a:lnTo>
                  <a:lnTo>
                    <a:pt x="966" y="1379"/>
                  </a:lnTo>
                  <a:lnTo>
                    <a:pt x="955" y="1389"/>
                  </a:lnTo>
                  <a:lnTo>
                    <a:pt x="943" y="1399"/>
                  </a:lnTo>
                  <a:lnTo>
                    <a:pt x="931" y="1409"/>
                  </a:lnTo>
                  <a:lnTo>
                    <a:pt x="918" y="1417"/>
                  </a:lnTo>
                  <a:lnTo>
                    <a:pt x="905" y="1425"/>
                  </a:lnTo>
                  <a:lnTo>
                    <a:pt x="892" y="1433"/>
                  </a:lnTo>
                  <a:lnTo>
                    <a:pt x="877" y="1440"/>
                  </a:lnTo>
                  <a:lnTo>
                    <a:pt x="863" y="1446"/>
                  </a:lnTo>
                  <a:lnTo>
                    <a:pt x="863" y="1446"/>
                  </a:lnTo>
                  <a:lnTo>
                    <a:pt x="849" y="1451"/>
                  </a:lnTo>
                  <a:lnTo>
                    <a:pt x="834" y="1456"/>
                  </a:lnTo>
                  <a:lnTo>
                    <a:pt x="820" y="1460"/>
                  </a:lnTo>
                  <a:lnTo>
                    <a:pt x="804" y="1463"/>
                  </a:lnTo>
                  <a:lnTo>
                    <a:pt x="788" y="1466"/>
                  </a:lnTo>
                  <a:lnTo>
                    <a:pt x="774" y="1468"/>
                  </a:lnTo>
                  <a:lnTo>
                    <a:pt x="758" y="1469"/>
                  </a:lnTo>
                  <a:lnTo>
                    <a:pt x="743" y="1469"/>
                  </a:lnTo>
                  <a:lnTo>
                    <a:pt x="743" y="1469"/>
                  </a:lnTo>
                  <a:lnTo>
                    <a:pt x="727" y="1469"/>
                  </a:lnTo>
                  <a:lnTo>
                    <a:pt x="712" y="1468"/>
                  </a:lnTo>
                  <a:lnTo>
                    <a:pt x="696" y="1466"/>
                  </a:lnTo>
                  <a:lnTo>
                    <a:pt x="680" y="1463"/>
                  </a:lnTo>
                  <a:lnTo>
                    <a:pt x="666" y="1460"/>
                  </a:lnTo>
                  <a:lnTo>
                    <a:pt x="650" y="1456"/>
                  </a:lnTo>
                  <a:lnTo>
                    <a:pt x="636" y="1451"/>
                  </a:lnTo>
                  <a:lnTo>
                    <a:pt x="621" y="1446"/>
                  </a:lnTo>
                  <a:lnTo>
                    <a:pt x="621" y="1446"/>
                  </a:lnTo>
                  <a:lnTo>
                    <a:pt x="607" y="1440"/>
                  </a:lnTo>
                  <a:lnTo>
                    <a:pt x="593" y="1433"/>
                  </a:lnTo>
                  <a:lnTo>
                    <a:pt x="579" y="1425"/>
                  </a:lnTo>
                  <a:lnTo>
                    <a:pt x="567" y="1417"/>
                  </a:lnTo>
                  <a:lnTo>
                    <a:pt x="554" y="1409"/>
                  </a:lnTo>
                  <a:lnTo>
                    <a:pt x="542" y="1399"/>
                  </a:lnTo>
                  <a:lnTo>
                    <a:pt x="530" y="1389"/>
                  </a:lnTo>
                  <a:lnTo>
                    <a:pt x="519" y="1379"/>
                  </a:lnTo>
                  <a:lnTo>
                    <a:pt x="519" y="1379"/>
                  </a:lnTo>
                  <a:lnTo>
                    <a:pt x="508" y="1367"/>
                  </a:lnTo>
                  <a:lnTo>
                    <a:pt x="498" y="1356"/>
                  </a:lnTo>
                  <a:lnTo>
                    <a:pt x="488" y="1344"/>
                  </a:lnTo>
                  <a:lnTo>
                    <a:pt x="480" y="1332"/>
                  </a:lnTo>
                  <a:lnTo>
                    <a:pt x="471" y="1319"/>
                  </a:lnTo>
                  <a:lnTo>
                    <a:pt x="463" y="1305"/>
                  </a:lnTo>
                  <a:lnTo>
                    <a:pt x="457" y="1292"/>
                  </a:lnTo>
                  <a:lnTo>
                    <a:pt x="449" y="1278"/>
                  </a:lnTo>
                  <a:lnTo>
                    <a:pt x="449" y="1278"/>
                  </a:lnTo>
                  <a:lnTo>
                    <a:pt x="445" y="1263"/>
                  </a:lnTo>
                  <a:lnTo>
                    <a:pt x="440" y="1250"/>
                  </a:lnTo>
                  <a:lnTo>
                    <a:pt x="435" y="1234"/>
                  </a:lnTo>
                  <a:lnTo>
                    <a:pt x="433" y="1220"/>
                  </a:lnTo>
                  <a:lnTo>
                    <a:pt x="429" y="1206"/>
                  </a:lnTo>
                  <a:lnTo>
                    <a:pt x="428" y="1190"/>
                  </a:lnTo>
                  <a:lnTo>
                    <a:pt x="427" y="1174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43"/>
                  </a:lnTo>
                  <a:lnTo>
                    <a:pt x="428" y="1127"/>
                  </a:lnTo>
                  <a:lnTo>
                    <a:pt x="429" y="1112"/>
                  </a:lnTo>
                  <a:lnTo>
                    <a:pt x="433" y="1097"/>
                  </a:lnTo>
                  <a:lnTo>
                    <a:pt x="435" y="1082"/>
                  </a:lnTo>
                  <a:lnTo>
                    <a:pt x="440" y="1067"/>
                  </a:lnTo>
                  <a:lnTo>
                    <a:pt x="445" y="1053"/>
                  </a:lnTo>
                  <a:lnTo>
                    <a:pt x="449" y="1040"/>
                  </a:lnTo>
                  <a:lnTo>
                    <a:pt x="449" y="1040"/>
                  </a:lnTo>
                  <a:lnTo>
                    <a:pt x="457" y="1025"/>
                  </a:lnTo>
                  <a:lnTo>
                    <a:pt x="463" y="1012"/>
                  </a:lnTo>
                  <a:lnTo>
                    <a:pt x="471" y="999"/>
                  </a:lnTo>
                  <a:lnTo>
                    <a:pt x="480" y="987"/>
                  </a:lnTo>
                  <a:lnTo>
                    <a:pt x="488" y="974"/>
                  </a:lnTo>
                  <a:lnTo>
                    <a:pt x="498" y="962"/>
                  </a:lnTo>
                  <a:lnTo>
                    <a:pt x="508" y="951"/>
                  </a:lnTo>
                  <a:lnTo>
                    <a:pt x="519" y="939"/>
                  </a:lnTo>
                  <a:lnTo>
                    <a:pt x="519" y="939"/>
                  </a:lnTo>
                  <a:lnTo>
                    <a:pt x="530" y="929"/>
                  </a:lnTo>
                  <a:lnTo>
                    <a:pt x="542" y="918"/>
                  </a:lnTo>
                  <a:lnTo>
                    <a:pt x="554" y="909"/>
                  </a:lnTo>
                  <a:lnTo>
                    <a:pt x="567" y="900"/>
                  </a:lnTo>
                  <a:lnTo>
                    <a:pt x="579" y="892"/>
                  </a:lnTo>
                  <a:lnTo>
                    <a:pt x="593" y="885"/>
                  </a:lnTo>
                  <a:lnTo>
                    <a:pt x="607" y="879"/>
                  </a:lnTo>
                  <a:lnTo>
                    <a:pt x="621" y="871"/>
                  </a:lnTo>
                  <a:lnTo>
                    <a:pt x="621" y="871"/>
                  </a:lnTo>
                  <a:lnTo>
                    <a:pt x="636" y="867"/>
                  </a:lnTo>
                  <a:lnTo>
                    <a:pt x="650" y="862"/>
                  </a:lnTo>
                  <a:lnTo>
                    <a:pt x="666" y="857"/>
                  </a:lnTo>
                  <a:lnTo>
                    <a:pt x="680" y="855"/>
                  </a:lnTo>
                  <a:lnTo>
                    <a:pt x="696" y="851"/>
                  </a:lnTo>
                  <a:lnTo>
                    <a:pt x="712" y="850"/>
                  </a:lnTo>
                  <a:lnTo>
                    <a:pt x="727" y="849"/>
                  </a:lnTo>
                  <a:lnTo>
                    <a:pt x="743" y="849"/>
                  </a:lnTo>
                  <a:lnTo>
                    <a:pt x="743" y="849"/>
                  </a:lnTo>
                  <a:lnTo>
                    <a:pt x="758" y="849"/>
                  </a:lnTo>
                  <a:lnTo>
                    <a:pt x="774" y="850"/>
                  </a:lnTo>
                  <a:lnTo>
                    <a:pt x="790" y="851"/>
                  </a:lnTo>
                  <a:lnTo>
                    <a:pt x="804" y="855"/>
                  </a:lnTo>
                  <a:lnTo>
                    <a:pt x="820" y="857"/>
                  </a:lnTo>
                  <a:lnTo>
                    <a:pt x="834" y="862"/>
                  </a:lnTo>
                  <a:lnTo>
                    <a:pt x="850" y="867"/>
                  </a:lnTo>
                  <a:lnTo>
                    <a:pt x="864" y="871"/>
                  </a:lnTo>
                  <a:lnTo>
                    <a:pt x="864" y="871"/>
                  </a:lnTo>
                  <a:lnTo>
                    <a:pt x="879" y="879"/>
                  </a:lnTo>
                  <a:lnTo>
                    <a:pt x="892" y="885"/>
                  </a:lnTo>
                  <a:lnTo>
                    <a:pt x="906" y="892"/>
                  </a:lnTo>
                  <a:lnTo>
                    <a:pt x="919" y="900"/>
                  </a:lnTo>
                  <a:lnTo>
                    <a:pt x="931" y="909"/>
                  </a:lnTo>
                  <a:lnTo>
                    <a:pt x="943" y="918"/>
                  </a:lnTo>
                  <a:lnTo>
                    <a:pt x="955" y="929"/>
                  </a:lnTo>
                  <a:lnTo>
                    <a:pt x="966" y="939"/>
                  </a:lnTo>
                  <a:lnTo>
                    <a:pt x="966" y="939"/>
                  </a:lnTo>
                  <a:lnTo>
                    <a:pt x="977" y="951"/>
                  </a:lnTo>
                  <a:lnTo>
                    <a:pt x="988" y="962"/>
                  </a:lnTo>
                  <a:lnTo>
                    <a:pt x="998" y="974"/>
                  </a:lnTo>
                  <a:lnTo>
                    <a:pt x="1006" y="986"/>
                  </a:lnTo>
                  <a:lnTo>
                    <a:pt x="1014" y="999"/>
                  </a:lnTo>
                  <a:lnTo>
                    <a:pt x="1022" y="1012"/>
                  </a:lnTo>
                  <a:lnTo>
                    <a:pt x="1029" y="1025"/>
                  </a:lnTo>
                  <a:lnTo>
                    <a:pt x="1035" y="1039"/>
                  </a:lnTo>
                  <a:lnTo>
                    <a:pt x="1035" y="1039"/>
                  </a:lnTo>
                  <a:lnTo>
                    <a:pt x="1041" y="1053"/>
                  </a:lnTo>
                  <a:lnTo>
                    <a:pt x="1046" y="1067"/>
                  </a:lnTo>
                  <a:lnTo>
                    <a:pt x="1049" y="1082"/>
                  </a:lnTo>
                  <a:lnTo>
                    <a:pt x="1053" y="1097"/>
                  </a:lnTo>
                  <a:lnTo>
                    <a:pt x="1055" y="1112"/>
                  </a:lnTo>
                  <a:lnTo>
                    <a:pt x="1058" y="1127"/>
                  </a:lnTo>
                  <a:lnTo>
                    <a:pt x="1058" y="1143"/>
                  </a:lnTo>
                  <a:lnTo>
                    <a:pt x="1059" y="1159"/>
                  </a:lnTo>
                  <a:lnTo>
                    <a:pt x="1059" y="1159"/>
                  </a:lnTo>
                  <a:lnTo>
                    <a:pt x="1058" y="1174"/>
                  </a:lnTo>
                  <a:lnTo>
                    <a:pt x="1058" y="1190"/>
                  </a:lnTo>
                  <a:lnTo>
                    <a:pt x="1055" y="1206"/>
                  </a:lnTo>
                  <a:lnTo>
                    <a:pt x="1053" y="1221"/>
                  </a:lnTo>
                  <a:lnTo>
                    <a:pt x="1049" y="1236"/>
                  </a:lnTo>
                  <a:lnTo>
                    <a:pt x="1046" y="1250"/>
                  </a:lnTo>
                  <a:lnTo>
                    <a:pt x="1041" y="1264"/>
                  </a:lnTo>
                  <a:lnTo>
                    <a:pt x="1035" y="1279"/>
                  </a:lnTo>
                  <a:lnTo>
                    <a:pt x="1035" y="1279"/>
                  </a:lnTo>
                  <a:close/>
                  <a:moveTo>
                    <a:pt x="1585" y="1156"/>
                  </a:moveTo>
                  <a:lnTo>
                    <a:pt x="1585" y="1156"/>
                  </a:lnTo>
                  <a:lnTo>
                    <a:pt x="1576" y="1176"/>
                  </a:lnTo>
                  <a:lnTo>
                    <a:pt x="1564" y="1192"/>
                  </a:lnTo>
                  <a:lnTo>
                    <a:pt x="1550" y="1208"/>
                  </a:lnTo>
                  <a:lnTo>
                    <a:pt x="1535" y="1222"/>
                  </a:lnTo>
                  <a:lnTo>
                    <a:pt x="1535" y="1222"/>
                  </a:lnTo>
                  <a:lnTo>
                    <a:pt x="1522" y="1231"/>
                  </a:lnTo>
                  <a:lnTo>
                    <a:pt x="1507" y="1239"/>
                  </a:lnTo>
                  <a:lnTo>
                    <a:pt x="1492" y="1245"/>
                  </a:lnTo>
                  <a:lnTo>
                    <a:pt x="1476" y="1250"/>
                  </a:lnTo>
                  <a:lnTo>
                    <a:pt x="1476" y="1250"/>
                  </a:lnTo>
                  <a:lnTo>
                    <a:pt x="1455" y="1254"/>
                  </a:lnTo>
                  <a:lnTo>
                    <a:pt x="1431" y="1256"/>
                  </a:lnTo>
                  <a:lnTo>
                    <a:pt x="1401" y="1258"/>
                  </a:lnTo>
                  <a:lnTo>
                    <a:pt x="1367" y="1258"/>
                  </a:lnTo>
                  <a:lnTo>
                    <a:pt x="1339" y="1258"/>
                  </a:lnTo>
                  <a:lnTo>
                    <a:pt x="1310" y="1258"/>
                  </a:lnTo>
                  <a:lnTo>
                    <a:pt x="1310" y="1453"/>
                  </a:lnTo>
                  <a:lnTo>
                    <a:pt x="1159" y="1453"/>
                  </a:lnTo>
                  <a:lnTo>
                    <a:pt x="1159" y="862"/>
                  </a:lnTo>
                  <a:lnTo>
                    <a:pt x="1328" y="862"/>
                  </a:lnTo>
                  <a:lnTo>
                    <a:pt x="1328" y="862"/>
                  </a:lnTo>
                  <a:lnTo>
                    <a:pt x="1374" y="863"/>
                  </a:lnTo>
                  <a:lnTo>
                    <a:pt x="1412" y="864"/>
                  </a:lnTo>
                  <a:lnTo>
                    <a:pt x="1443" y="868"/>
                  </a:lnTo>
                  <a:lnTo>
                    <a:pt x="1466" y="871"/>
                  </a:lnTo>
                  <a:lnTo>
                    <a:pt x="1466" y="871"/>
                  </a:lnTo>
                  <a:lnTo>
                    <a:pt x="1486" y="877"/>
                  </a:lnTo>
                  <a:lnTo>
                    <a:pt x="1504" y="885"/>
                  </a:lnTo>
                  <a:lnTo>
                    <a:pt x="1520" y="894"/>
                  </a:lnTo>
                  <a:lnTo>
                    <a:pt x="1535" y="905"/>
                  </a:lnTo>
                  <a:lnTo>
                    <a:pt x="1535" y="905"/>
                  </a:lnTo>
                  <a:lnTo>
                    <a:pt x="1550" y="920"/>
                  </a:lnTo>
                  <a:lnTo>
                    <a:pt x="1564" y="935"/>
                  </a:lnTo>
                  <a:lnTo>
                    <a:pt x="1574" y="953"/>
                  </a:lnTo>
                  <a:lnTo>
                    <a:pt x="1584" y="972"/>
                  </a:lnTo>
                  <a:lnTo>
                    <a:pt x="1584" y="972"/>
                  </a:lnTo>
                  <a:lnTo>
                    <a:pt x="1593" y="993"/>
                  </a:lnTo>
                  <a:lnTo>
                    <a:pt x="1597" y="1016"/>
                  </a:lnTo>
                  <a:lnTo>
                    <a:pt x="1601" y="1039"/>
                  </a:lnTo>
                  <a:lnTo>
                    <a:pt x="1602" y="1063"/>
                  </a:lnTo>
                  <a:lnTo>
                    <a:pt x="1602" y="1063"/>
                  </a:lnTo>
                  <a:lnTo>
                    <a:pt x="1601" y="1089"/>
                  </a:lnTo>
                  <a:lnTo>
                    <a:pt x="1597" y="1113"/>
                  </a:lnTo>
                  <a:lnTo>
                    <a:pt x="1593" y="1135"/>
                  </a:lnTo>
                  <a:lnTo>
                    <a:pt x="1585" y="1156"/>
                  </a:lnTo>
                  <a:lnTo>
                    <a:pt x="1585" y="1156"/>
                  </a:lnTo>
                  <a:close/>
                  <a:moveTo>
                    <a:pt x="2049" y="992"/>
                  </a:moveTo>
                  <a:lnTo>
                    <a:pt x="1844" y="992"/>
                  </a:lnTo>
                  <a:lnTo>
                    <a:pt x="1844" y="1095"/>
                  </a:lnTo>
                  <a:lnTo>
                    <a:pt x="2037" y="1095"/>
                  </a:lnTo>
                  <a:lnTo>
                    <a:pt x="2037" y="1221"/>
                  </a:lnTo>
                  <a:lnTo>
                    <a:pt x="1844" y="1221"/>
                  </a:lnTo>
                  <a:lnTo>
                    <a:pt x="1844" y="1321"/>
                  </a:lnTo>
                  <a:lnTo>
                    <a:pt x="2049" y="1321"/>
                  </a:lnTo>
                  <a:lnTo>
                    <a:pt x="2049" y="1453"/>
                  </a:lnTo>
                  <a:lnTo>
                    <a:pt x="1686" y="1453"/>
                  </a:lnTo>
                  <a:lnTo>
                    <a:pt x="1686" y="862"/>
                  </a:lnTo>
                  <a:lnTo>
                    <a:pt x="2049" y="862"/>
                  </a:lnTo>
                  <a:lnTo>
                    <a:pt x="2049" y="992"/>
                  </a:lnTo>
                  <a:close/>
                  <a:moveTo>
                    <a:pt x="2743" y="1453"/>
                  </a:moveTo>
                  <a:lnTo>
                    <a:pt x="2588" y="1453"/>
                  </a:lnTo>
                  <a:lnTo>
                    <a:pt x="2365" y="1148"/>
                  </a:lnTo>
                  <a:lnTo>
                    <a:pt x="2365" y="1148"/>
                  </a:lnTo>
                  <a:lnTo>
                    <a:pt x="2357" y="1133"/>
                  </a:lnTo>
                  <a:lnTo>
                    <a:pt x="2344" y="1111"/>
                  </a:lnTo>
                  <a:lnTo>
                    <a:pt x="2344" y="1111"/>
                  </a:lnTo>
                  <a:lnTo>
                    <a:pt x="2328" y="1079"/>
                  </a:lnTo>
                  <a:lnTo>
                    <a:pt x="2311" y="1045"/>
                  </a:lnTo>
                  <a:lnTo>
                    <a:pt x="2311" y="1045"/>
                  </a:lnTo>
                  <a:lnTo>
                    <a:pt x="2316" y="1079"/>
                  </a:lnTo>
                  <a:lnTo>
                    <a:pt x="2318" y="1111"/>
                  </a:lnTo>
                  <a:lnTo>
                    <a:pt x="2318" y="1111"/>
                  </a:lnTo>
                  <a:lnTo>
                    <a:pt x="2321" y="1137"/>
                  </a:lnTo>
                  <a:lnTo>
                    <a:pt x="2321" y="1161"/>
                  </a:lnTo>
                  <a:lnTo>
                    <a:pt x="2321" y="1453"/>
                  </a:lnTo>
                  <a:lnTo>
                    <a:pt x="2165" y="1453"/>
                  </a:lnTo>
                  <a:lnTo>
                    <a:pt x="2165" y="862"/>
                  </a:lnTo>
                  <a:lnTo>
                    <a:pt x="2321" y="862"/>
                  </a:lnTo>
                  <a:lnTo>
                    <a:pt x="2544" y="1166"/>
                  </a:lnTo>
                  <a:lnTo>
                    <a:pt x="2544" y="1166"/>
                  </a:lnTo>
                  <a:lnTo>
                    <a:pt x="2553" y="1180"/>
                  </a:lnTo>
                  <a:lnTo>
                    <a:pt x="2565" y="1203"/>
                  </a:lnTo>
                  <a:lnTo>
                    <a:pt x="2565" y="1203"/>
                  </a:lnTo>
                  <a:lnTo>
                    <a:pt x="2580" y="1234"/>
                  </a:lnTo>
                  <a:lnTo>
                    <a:pt x="2597" y="1270"/>
                  </a:lnTo>
                  <a:lnTo>
                    <a:pt x="2597" y="1270"/>
                  </a:lnTo>
                  <a:lnTo>
                    <a:pt x="2594" y="1236"/>
                  </a:lnTo>
                  <a:lnTo>
                    <a:pt x="2590" y="1204"/>
                  </a:lnTo>
                  <a:lnTo>
                    <a:pt x="2590" y="1204"/>
                  </a:lnTo>
                  <a:lnTo>
                    <a:pt x="2589" y="1178"/>
                  </a:lnTo>
                  <a:lnTo>
                    <a:pt x="2588" y="1154"/>
                  </a:lnTo>
                  <a:lnTo>
                    <a:pt x="2588" y="862"/>
                  </a:lnTo>
                  <a:lnTo>
                    <a:pt x="2743" y="862"/>
                  </a:lnTo>
                  <a:lnTo>
                    <a:pt x="2743" y="1453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7" name="Freeform 319"/>
            <p:cNvSpPr>
              <a:spLocks/>
            </p:cNvSpPr>
            <p:nvPr/>
          </p:nvSpPr>
          <p:spPr bwMode="auto">
            <a:xfrm>
              <a:off x="7403465" y="3018489"/>
              <a:ext cx="26102" cy="27684"/>
            </a:xfrm>
            <a:custGeom>
              <a:avLst/>
              <a:gdLst>
                <a:gd name="T0" fmla="*/ 112 w 135"/>
                <a:gd name="T1" fmla="*/ 16 h 140"/>
                <a:gd name="T2" fmla="*/ 112 w 135"/>
                <a:gd name="T3" fmla="*/ 16 h 140"/>
                <a:gd name="T4" fmla="*/ 106 w 135"/>
                <a:gd name="T5" fmla="*/ 12 h 140"/>
                <a:gd name="T6" fmla="*/ 99 w 135"/>
                <a:gd name="T7" fmla="*/ 10 h 140"/>
                <a:gd name="T8" fmla="*/ 90 w 135"/>
                <a:gd name="T9" fmla="*/ 6 h 140"/>
                <a:gd name="T10" fmla="*/ 81 w 135"/>
                <a:gd name="T11" fmla="*/ 5 h 140"/>
                <a:gd name="T12" fmla="*/ 59 w 135"/>
                <a:gd name="T13" fmla="*/ 1 h 140"/>
                <a:gd name="T14" fmla="*/ 33 w 135"/>
                <a:gd name="T15" fmla="*/ 0 h 140"/>
                <a:gd name="T16" fmla="*/ 0 w 135"/>
                <a:gd name="T17" fmla="*/ 0 h 140"/>
                <a:gd name="T18" fmla="*/ 0 w 135"/>
                <a:gd name="T19" fmla="*/ 140 h 140"/>
                <a:gd name="T20" fmla="*/ 31 w 135"/>
                <a:gd name="T21" fmla="*/ 140 h 140"/>
                <a:gd name="T22" fmla="*/ 31 w 135"/>
                <a:gd name="T23" fmla="*/ 140 h 140"/>
                <a:gd name="T24" fmla="*/ 58 w 135"/>
                <a:gd name="T25" fmla="*/ 138 h 140"/>
                <a:gd name="T26" fmla="*/ 81 w 135"/>
                <a:gd name="T27" fmla="*/ 136 h 140"/>
                <a:gd name="T28" fmla="*/ 90 w 135"/>
                <a:gd name="T29" fmla="*/ 134 h 140"/>
                <a:gd name="T30" fmla="*/ 99 w 135"/>
                <a:gd name="T31" fmla="*/ 130 h 140"/>
                <a:gd name="T32" fmla="*/ 106 w 135"/>
                <a:gd name="T33" fmla="*/ 128 h 140"/>
                <a:gd name="T34" fmla="*/ 112 w 135"/>
                <a:gd name="T35" fmla="*/ 124 h 140"/>
                <a:gd name="T36" fmla="*/ 112 w 135"/>
                <a:gd name="T37" fmla="*/ 124 h 140"/>
                <a:gd name="T38" fmla="*/ 118 w 135"/>
                <a:gd name="T39" fmla="*/ 119 h 140"/>
                <a:gd name="T40" fmla="*/ 121 w 135"/>
                <a:gd name="T41" fmla="*/ 114 h 140"/>
                <a:gd name="T42" fmla="*/ 126 w 135"/>
                <a:gd name="T43" fmla="*/ 108 h 140"/>
                <a:gd name="T44" fmla="*/ 129 w 135"/>
                <a:gd name="T45" fmla="*/ 102 h 140"/>
                <a:gd name="T46" fmla="*/ 132 w 135"/>
                <a:gd name="T47" fmla="*/ 95 h 140"/>
                <a:gd name="T48" fmla="*/ 133 w 135"/>
                <a:gd name="T49" fmla="*/ 87 h 140"/>
                <a:gd name="T50" fmla="*/ 135 w 135"/>
                <a:gd name="T51" fmla="*/ 78 h 140"/>
                <a:gd name="T52" fmla="*/ 135 w 135"/>
                <a:gd name="T53" fmla="*/ 69 h 140"/>
                <a:gd name="T54" fmla="*/ 135 w 135"/>
                <a:gd name="T55" fmla="*/ 69 h 140"/>
                <a:gd name="T56" fmla="*/ 135 w 135"/>
                <a:gd name="T57" fmla="*/ 60 h 140"/>
                <a:gd name="T58" fmla="*/ 133 w 135"/>
                <a:gd name="T59" fmla="*/ 52 h 140"/>
                <a:gd name="T60" fmla="*/ 132 w 135"/>
                <a:gd name="T61" fmla="*/ 45 h 140"/>
                <a:gd name="T62" fmla="*/ 130 w 135"/>
                <a:gd name="T63" fmla="*/ 37 h 140"/>
                <a:gd name="T64" fmla="*/ 126 w 135"/>
                <a:gd name="T65" fmla="*/ 31 h 140"/>
                <a:gd name="T66" fmla="*/ 123 w 135"/>
                <a:gd name="T67" fmla="*/ 25 h 140"/>
                <a:gd name="T68" fmla="*/ 118 w 135"/>
                <a:gd name="T69" fmla="*/ 21 h 140"/>
                <a:gd name="T70" fmla="*/ 112 w 135"/>
                <a:gd name="T71" fmla="*/ 16 h 140"/>
                <a:gd name="T72" fmla="*/ 112 w 135"/>
                <a:gd name="T73" fmla="*/ 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5" h="140">
                  <a:moveTo>
                    <a:pt x="112" y="16"/>
                  </a:moveTo>
                  <a:lnTo>
                    <a:pt x="112" y="16"/>
                  </a:lnTo>
                  <a:lnTo>
                    <a:pt x="106" y="12"/>
                  </a:lnTo>
                  <a:lnTo>
                    <a:pt x="99" y="10"/>
                  </a:lnTo>
                  <a:lnTo>
                    <a:pt x="90" y="6"/>
                  </a:lnTo>
                  <a:lnTo>
                    <a:pt x="81" y="5"/>
                  </a:lnTo>
                  <a:lnTo>
                    <a:pt x="59" y="1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58" y="138"/>
                  </a:lnTo>
                  <a:lnTo>
                    <a:pt x="81" y="136"/>
                  </a:lnTo>
                  <a:lnTo>
                    <a:pt x="90" y="134"/>
                  </a:lnTo>
                  <a:lnTo>
                    <a:pt x="99" y="130"/>
                  </a:lnTo>
                  <a:lnTo>
                    <a:pt x="106" y="128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8" y="119"/>
                  </a:lnTo>
                  <a:lnTo>
                    <a:pt x="121" y="114"/>
                  </a:lnTo>
                  <a:lnTo>
                    <a:pt x="126" y="108"/>
                  </a:lnTo>
                  <a:lnTo>
                    <a:pt x="129" y="102"/>
                  </a:lnTo>
                  <a:lnTo>
                    <a:pt x="132" y="95"/>
                  </a:lnTo>
                  <a:lnTo>
                    <a:pt x="133" y="87"/>
                  </a:lnTo>
                  <a:lnTo>
                    <a:pt x="135" y="78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60"/>
                  </a:lnTo>
                  <a:lnTo>
                    <a:pt x="133" y="52"/>
                  </a:lnTo>
                  <a:lnTo>
                    <a:pt x="132" y="45"/>
                  </a:lnTo>
                  <a:lnTo>
                    <a:pt x="130" y="37"/>
                  </a:lnTo>
                  <a:lnTo>
                    <a:pt x="126" y="31"/>
                  </a:lnTo>
                  <a:lnTo>
                    <a:pt x="123" y="25"/>
                  </a:lnTo>
                  <a:lnTo>
                    <a:pt x="118" y="21"/>
                  </a:lnTo>
                  <a:lnTo>
                    <a:pt x="112" y="16"/>
                  </a:lnTo>
                  <a:lnTo>
                    <a:pt x="112" y="16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8" name="Freeform 320"/>
            <p:cNvSpPr>
              <a:spLocks/>
            </p:cNvSpPr>
            <p:nvPr/>
          </p:nvSpPr>
          <p:spPr bwMode="auto">
            <a:xfrm>
              <a:off x="7260301" y="3017697"/>
              <a:ext cx="60905" cy="68814"/>
            </a:xfrm>
            <a:custGeom>
              <a:avLst/>
              <a:gdLst>
                <a:gd name="T0" fmla="*/ 155 w 309"/>
                <a:gd name="T1" fmla="*/ 0 h 349"/>
                <a:gd name="T2" fmla="*/ 122 w 309"/>
                <a:gd name="T3" fmla="*/ 4 h 349"/>
                <a:gd name="T4" fmla="*/ 93 w 309"/>
                <a:gd name="T5" fmla="*/ 14 h 349"/>
                <a:gd name="T6" fmla="*/ 67 w 309"/>
                <a:gd name="T7" fmla="*/ 28 h 349"/>
                <a:gd name="T8" fmla="*/ 44 w 309"/>
                <a:gd name="T9" fmla="*/ 50 h 349"/>
                <a:gd name="T10" fmla="*/ 33 w 309"/>
                <a:gd name="T11" fmla="*/ 63 h 349"/>
                <a:gd name="T12" fmla="*/ 17 w 309"/>
                <a:gd name="T13" fmla="*/ 91 h 349"/>
                <a:gd name="T14" fmla="*/ 6 w 309"/>
                <a:gd name="T15" fmla="*/ 122 h 349"/>
                <a:gd name="T16" fmla="*/ 1 w 309"/>
                <a:gd name="T17" fmla="*/ 157 h 349"/>
                <a:gd name="T18" fmla="*/ 0 w 309"/>
                <a:gd name="T19" fmla="*/ 175 h 349"/>
                <a:gd name="T20" fmla="*/ 2 w 309"/>
                <a:gd name="T21" fmla="*/ 211 h 349"/>
                <a:gd name="T22" fmla="*/ 11 w 309"/>
                <a:gd name="T23" fmla="*/ 244 h 349"/>
                <a:gd name="T24" fmla="*/ 24 w 309"/>
                <a:gd name="T25" fmla="*/ 273 h 349"/>
                <a:gd name="T26" fmla="*/ 43 w 309"/>
                <a:gd name="T27" fmla="*/ 300 h 349"/>
                <a:gd name="T28" fmla="*/ 54 w 309"/>
                <a:gd name="T29" fmla="*/ 312 h 349"/>
                <a:gd name="T30" fmla="*/ 79 w 309"/>
                <a:gd name="T31" fmla="*/ 330 h 349"/>
                <a:gd name="T32" fmla="*/ 107 w 309"/>
                <a:gd name="T33" fmla="*/ 342 h 349"/>
                <a:gd name="T34" fmla="*/ 138 w 309"/>
                <a:gd name="T35" fmla="*/ 348 h 349"/>
                <a:gd name="T36" fmla="*/ 155 w 309"/>
                <a:gd name="T37" fmla="*/ 349 h 349"/>
                <a:gd name="T38" fmla="*/ 186 w 309"/>
                <a:gd name="T39" fmla="*/ 345 h 349"/>
                <a:gd name="T40" fmla="*/ 216 w 309"/>
                <a:gd name="T41" fmla="*/ 337 h 349"/>
                <a:gd name="T42" fmla="*/ 241 w 309"/>
                <a:gd name="T43" fmla="*/ 321 h 349"/>
                <a:gd name="T44" fmla="*/ 265 w 309"/>
                <a:gd name="T45" fmla="*/ 300 h 349"/>
                <a:gd name="T46" fmla="*/ 275 w 309"/>
                <a:gd name="T47" fmla="*/ 286 h 349"/>
                <a:gd name="T48" fmla="*/ 292 w 309"/>
                <a:gd name="T49" fmla="*/ 259 h 349"/>
                <a:gd name="T50" fmla="*/ 303 w 309"/>
                <a:gd name="T51" fmla="*/ 228 h 349"/>
                <a:gd name="T52" fmla="*/ 309 w 309"/>
                <a:gd name="T53" fmla="*/ 193 h 349"/>
                <a:gd name="T54" fmla="*/ 309 w 309"/>
                <a:gd name="T55" fmla="*/ 175 h 349"/>
                <a:gd name="T56" fmla="*/ 306 w 309"/>
                <a:gd name="T57" fmla="*/ 139 h 349"/>
                <a:gd name="T58" fmla="*/ 298 w 309"/>
                <a:gd name="T59" fmla="*/ 106 h 349"/>
                <a:gd name="T60" fmla="*/ 285 w 309"/>
                <a:gd name="T61" fmla="*/ 77 h 349"/>
                <a:gd name="T62" fmla="*/ 264 w 309"/>
                <a:gd name="T63" fmla="*/ 51 h 349"/>
                <a:gd name="T64" fmla="*/ 253 w 309"/>
                <a:gd name="T65" fmla="*/ 39 h 349"/>
                <a:gd name="T66" fmla="*/ 228 w 309"/>
                <a:gd name="T67" fmla="*/ 20 h 349"/>
                <a:gd name="T68" fmla="*/ 200 w 309"/>
                <a:gd name="T69" fmla="*/ 8 h 349"/>
                <a:gd name="T70" fmla="*/ 170 w 309"/>
                <a:gd name="T71" fmla="*/ 2 h 349"/>
                <a:gd name="T72" fmla="*/ 155 w 309"/>
                <a:gd name="T7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" h="349">
                  <a:moveTo>
                    <a:pt x="155" y="0"/>
                  </a:moveTo>
                  <a:lnTo>
                    <a:pt x="155" y="0"/>
                  </a:lnTo>
                  <a:lnTo>
                    <a:pt x="138" y="2"/>
                  </a:lnTo>
                  <a:lnTo>
                    <a:pt x="122" y="4"/>
                  </a:lnTo>
                  <a:lnTo>
                    <a:pt x="108" y="8"/>
                  </a:lnTo>
                  <a:lnTo>
                    <a:pt x="93" y="14"/>
                  </a:lnTo>
                  <a:lnTo>
                    <a:pt x="80" y="20"/>
                  </a:lnTo>
                  <a:lnTo>
                    <a:pt x="67" y="28"/>
                  </a:lnTo>
                  <a:lnTo>
                    <a:pt x="55" y="3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33" y="63"/>
                  </a:lnTo>
                  <a:lnTo>
                    <a:pt x="25" y="76"/>
                  </a:lnTo>
                  <a:lnTo>
                    <a:pt x="17" y="91"/>
                  </a:lnTo>
                  <a:lnTo>
                    <a:pt x="11" y="106"/>
                  </a:lnTo>
                  <a:lnTo>
                    <a:pt x="6" y="122"/>
                  </a:lnTo>
                  <a:lnTo>
                    <a:pt x="2" y="139"/>
                  </a:lnTo>
                  <a:lnTo>
                    <a:pt x="1" y="157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1" y="194"/>
                  </a:lnTo>
                  <a:lnTo>
                    <a:pt x="2" y="211"/>
                  </a:lnTo>
                  <a:lnTo>
                    <a:pt x="6" y="228"/>
                  </a:lnTo>
                  <a:lnTo>
                    <a:pt x="11" y="244"/>
                  </a:lnTo>
                  <a:lnTo>
                    <a:pt x="17" y="259"/>
                  </a:lnTo>
                  <a:lnTo>
                    <a:pt x="24" y="273"/>
                  </a:lnTo>
                  <a:lnTo>
                    <a:pt x="33" y="288"/>
                  </a:lnTo>
                  <a:lnTo>
                    <a:pt x="43" y="300"/>
                  </a:lnTo>
                  <a:lnTo>
                    <a:pt x="43" y="300"/>
                  </a:lnTo>
                  <a:lnTo>
                    <a:pt x="54" y="312"/>
                  </a:lnTo>
                  <a:lnTo>
                    <a:pt x="66" y="321"/>
                  </a:lnTo>
                  <a:lnTo>
                    <a:pt x="79" y="330"/>
                  </a:lnTo>
                  <a:lnTo>
                    <a:pt x="92" y="337"/>
                  </a:lnTo>
                  <a:lnTo>
                    <a:pt x="107" y="342"/>
                  </a:lnTo>
                  <a:lnTo>
                    <a:pt x="122" y="345"/>
                  </a:lnTo>
                  <a:lnTo>
                    <a:pt x="138" y="348"/>
                  </a:lnTo>
                  <a:lnTo>
                    <a:pt x="155" y="349"/>
                  </a:lnTo>
                  <a:lnTo>
                    <a:pt x="155" y="349"/>
                  </a:lnTo>
                  <a:lnTo>
                    <a:pt x="170" y="348"/>
                  </a:lnTo>
                  <a:lnTo>
                    <a:pt x="186" y="345"/>
                  </a:lnTo>
                  <a:lnTo>
                    <a:pt x="202" y="342"/>
                  </a:lnTo>
                  <a:lnTo>
                    <a:pt x="216" y="337"/>
                  </a:lnTo>
                  <a:lnTo>
                    <a:pt x="229" y="330"/>
                  </a:lnTo>
                  <a:lnTo>
                    <a:pt x="241" y="321"/>
                  </a:lnTo>
                  <a:lnTo>
                    <a:pt x="255" y="310"/>
                  </a:lnTo>
                  <a:lnTo>
                    <a:pt x="265" y="300"/>
                  </a:lnTo>
                  <a:lnTo>
                    <a:pt x="265" y="300"/>
                  </a:lnTo>
                  <a:lnTo>
                    <a:pt x="275" y="286"/>
                  </a:lnTo>
                  <a:lnTo>
                    <a:pt x="285" y="273"/>
                  </a:lnTo>
                  <a:lnTo>
                    <a:pt x="292" y="259"/>
                  </a:lnTo>
                  <a:lnTo>
                    <a:pt x="298" y="243"/>
                  </a:lnTo>
                  <a:lnTo>
                    <a:pt x="303" y="228"/>
                  </a:lnTo>
                  <a:lnTo>
                    <a:pt x="306" y="211"/>
                  </a:lnTo>
                  <a:lnTo>
                    <a:pt x="309" y="19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9" y="157"/>
                  </a:lnTo>
                  <a:lnTo>
                    <a:pt x="306" y="139"/>
                  </a:lnTo>
                  <a:lnTo>
                    <a:pt x="303" y="122"/>
                  </a:lnTo>
                  <a:lnTo>
                    <a:pt x="298" y="106"/>
                  </a:lnTo>
                  <a:lnTo>
                    <a:pt x="292" y="92"/>
                  </a:lnTo>
                  <a:lnTo>
                    <a:pt x="285" y="77"/>
                  </a:lnTo>
                  <a:lnTo>
                    <a:pt x="275" y="63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253" y="39"/>
                  </a:lnTo>
                  <a:lnTo>
                    <a:pt x="241" y="29"/>
                  </a:lnTo>
                  <a:lnTo>
                    <a:pt x="228" y="20"/>
                  </a:lnTo>
                  <a:lnTo>
                    <a:pt x="215" y="14"/>
                  </a:lnTo>
                  <a:lnTo>
                    <a:pt x="200" y="8"/>
                  </a:lnTo>
                  <a:lnTo>
                    <a:pt x="186" y="4"/>
                  </a:lnTo>
                  <a:lnTo>
                    <a:pt x="170" y="2"/>
                  </a:lnTo>
                  <a:lnTo>
                    <a:pt x="155" y="0"/>
                  </a:lnTo>
                  <a:lnTo>
                    <a:pt x="155" y="0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39" name="Freeform 321"/>
            <p:cNvSpPr>
              <a:spLocks/>
            </p:cNvSpPr>
            <p:nvPr/>
          </p:nvSpPr>
          <p:spPr bwMode="auto">
            <a:xfrm>
              <a:off x="7262673" y="2704475"/>
              <a:ext cx="148701" cy="96498"/>
            </a:xfrm>
            <a:custGeom>
              <a:avLst/>
              <a:gdLst>
                <a:gd name="T0" fmla="*/ 0 w 755"/>
                <a:gd name="T1" fmla="*/ 487 h 487"/>
                <a:gd name="T2" fmla="*/ 659 w 755"/>
                <a:gd name="T3" fmla="*/ 0 h 487"/>
                <a:gd name="T4" fmla="*/ 659 w 755"/>
                <a:gd name="T5" fmla="*/ 0 h 487"/>
                <a:gd name="T6" fmla="*/ 667 w 755"/>
                <a:gd name="T7" fmla="*/ 19 h 487"/>
                <a:gd name="T8" fmla="*/ 677 w 755"/>
                <a:gd name="T9" fmla="*/ 37 h 487"/>
                <a:gd name="T10" fmla="*/ 688 w 755"/>
                <a:gd name="T11" fmla="*/ 55 h 487"/>
                <a:gd name="T12" fmla="*/ 700 w 755"/>
                <a:gd name="T13" fmla="*/ 72 h 487"/>
                <a:gd name="T14" fmla="*/ 713 w 755"/>
                <a:gd name="T15" fmla="*/ 89 h 487"/>
                <a:gd name="T16" fmla="*/ 726 w 755"/>
                <a:gd name="T17" fmla="*/ 104 h 487"/>
                <a:gd name="T18" fmla="*/ 741 w 755"/>
                <a:gd name="T19" fmla="*/ 119 h 487"/>
                <a:gd name="T20" fmla="*/ 755 w 755"/>
                <a:gd name="T21" fmla="*/ 133 h 487"/>
                <a:gd name="T22" fmla="*/ 277 w 755"/>
                <a:gd name="T23" fmla="*/ 487 h 487"/>
                <a:gd name="T24" fmla="*/ 0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0" y="487"/>
                  </a:moveTo>
                  <a:lnTo>
                    <a:pt x="659" y="0"/>
                  </a:lnTo>
                  <a:lnTo>
                    <a:pt x="659" y="0"/>
                  </a:lnTo>
                  <a:lnTo>
                    <a:pt x="667" y="19"/>
                  </a:lnTo>
                  <a:lnTo>
                    <a:pt x="677" y="37"/>
                  </a:lnTo>
                  <a:lnTo>
                    <a:pt x="688" y="55"/>
                  </a:lnTo>
                  <a:lnTo>
                    <a:pt x="700" y="72"/>
                  </a:lnTo>
                  <a:lnTo>
                    <a:pt x="713" y="89"/>
                  </a:lnTo>
                  <a:lnTo>
                    <a:pt x="726" y="104"/>
                  </a:lnTo>
                  <a:lnTo>
                    <a:pt x="741" y="119"/>
                  </a:lnTo>
                  <a:lnTo>
                    <a:pt x="755" y="133"/>
                  </a:lnTo>
                  <a:lnTo>
                    <a:pt x="277" y="487"/>
                  </a:lnTo>
                  <a:lnTo>
                    <a:pt x="0" y="487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0" name="Freeform 322"/>
            <p:cNvSpPr>
              <a:spLocks/>
            </p:cNvSpPr>
            <p:nvPr/>
          </p:nvSpPr>
          <p:spPr bwMode="auto">
            <a:xfrm>
              <a:off x="7514200" y="2704475"/>
              <a:ext cx="148701" cy="96498"/>
            </a:xfrm>
            <a:custGeom>
              <a:avLst/>
              <a:gdLst>
                <a:gd name="T0" fmla="*/ 755 w 755"/>
                <a:gd name="T1" fmla="*/ 487 h 487"/>
                <a:gd name="T2" fmla="*/ 96 w 755"/>
                <a:gd name="T3" fmla="*/ 0 h 487"/>
                <a:gd name="T4" fmla="*/ 96 w 755"/>
                <a:gd name="T5" fmla="*/ 0 h 487"/>
                <a:gd name="T6" fmla="*/ 87 w 755"/>
                <a:gd name="T7" fmla="*/ 19 h 487"/>
                <a:gd name="T8" fmla="*/ 77 w 755"/>
                <a:gd name="T9" fmla="*/ 37 h 487"/>
                <a:gd name="T10" fmla="*/ 66 w 755"/>
                <a:gd name="T11" fmla="*/ 55 h 487"/>
                <a:gd name="T12" fmla="*/ 55 w 755"/>
                <a:gd name="T13" fmla="*/ 72 h 487"/>
                <a:gd name="T14" fmla="*/ 42 w 755"/>
                <a:gd name="T15" fmla="*/ 89 h 487"/>
                <a:gd name="T16" fmla="*/ 29 w 755"/>
                <a:gd name="T17" fmla="*/ 104 h 487"/>
                <a:gd name="T18" fmla="*/ 15 w 755"/>
                <a:gd name="T19" fmla="*/ 119 h 487"/>
                <a:gd name="T20" fmla="*/ 0 w 755"/>
                <a:gd name="T21" fmla="*/ 133 h 487"/>
                <a:gd name="T22" fmla="*/ 479 w 755"/>
                <a:gd name="T23" fmla="*/ 487 h 487"/>
                <a:gd name="T24" fmla="*/ 755 w 755"/>
                <a:gd name="T25" fmla="*/ 487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487">
                  <a:moveTo>
                    <a:pt x="755" y="487"/>
                  </a:moveTo>
                  <a:lnTo>
                    <a:pt x="96" y="0"/>
                  </a:lnTo>
                  <a:lnTo>
                    <a:pt x="96" y="0"/>
                  </a:lnTo>
                  <a:lnTo>
                    <a:pt x="87" y="19"/>
                  </a:lnTo>
                  <a:lnTo>
                    <a:pt x="77" y="37"/>
                  </a:lnTo>
                  <a:lnTo>
                    <a:pt x="66" y="55"/>
                  </a:lnTo>
                  <a:lnTo>
                    <a:pt x="55" y="72"/>
                  </a:lnTo>
                  <a:lnTo>
                    <a:pt x="42" y="89"/>
                  </a:lnTo>
                  <a:lnTo>
                    <a:pt x="29" y="104"/>
                  </a:lnTo>
                  <a:lnTo>
                    <a:pt x="15" y="119"/>
                  </a:lnTo>
                  <a:lnTo>
                    <a:pt x="0" y="133"/>
                  </a:lnTo>
                  <a:lnTo>
                    <a:pt x="479" y="487"/>
                  </a:lnTo>
                  <a:lnTo>
                    <a:pt x="755" y="487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41" name="Freeform 323"/>
            <p:cNvSpPr>
              <a:spLocks/>
            </p:cNvSpPr>
            <p:nvPr/>
          </p:nvSpPr>
          <p:spPr bwMode="auto">
            <a:xfrm>
              <a:off x="7402674" y="2614305"/>
              <a:ext cx="120227" cy="120227"/>
            </a:xfrm>
            <a:custGeom>
              <a:avLst/>
              <a:gdLst>
                <a:gd name="T0" fmla="*/ 0 w 610"/>
                <a:gd name="T1" fmla="*/ 304 h 609"/>
                <a:gd name="T2" fmla="*/ 2 w 610"/>
                <a:gd name="T3" fmla="*/ 273 h 609"/>
                <a:gd name="T4" fmla="*/ 6 w 610"/>
                <a:gd name="T5" fmla="*/ 243 h 609"/>
                <a:gd name="T6" fmla="*/ 14 w 610"/>
                <a:gd name="T7" fmla="*/ 214 h 609"/>
                <a:gd name="T8" fmla="*/ 24 w 610"/>
                <a:gd name="T9" fmla="*/ 186 h 609"/>
                <a:gd name="T10" fmla="*/ 37 w 610"/>
                <a:gd name="T11" fmla="*/ 160 h 609"/>
                <a:gd name="T12" fmla="*/ 70 w 610"/>
                <a:gd name="T13" fmla="*/ 110 h 609"/>
                <a:gd name="T14" fmla="*/ 111 w 610"/>
                <a:gd name="T15" fmla="*/ 70 h 609"/>
                <a:gd name="T16" fmla="*/ 160 w 610"/>
                <a:gd name="T17" fmla="*/ 36 h 609"/>
                <a:gd name="T18" fmla="*/ 187 w 610"/>
                <a:gd name="T19" fmla="*/ 24 h 609"/>
                <a:gd name="T20" fmla="*/ 214 w 610"/>
                <a:gd name="T21" fmla="*/ 13 h 609"/>
                <a:gd name="T22" fmla="*/ 243 w 610"/>
                <a:gd name="T23" fmla="*/ 6 h 609"/>
                <a:gd name="T24" fmla="*/ 273 w 610"/>
                <a:gd name="T25" fmla="*/ 1 h 609"/>
                <a:gd name="T26" fmla="*/ 305 w 610"/>
                <a:gd name="T27" fmla="*/ 0 h 609"/>
                <a:gd name="T28" fmla="*/ 305 w 610"/>
                <a:gd name="T29" fmla="*/ 0 h 609"/>
                <a:gd name="T30" fmla="*/ 336 w 610"/>
                <a:gd name="T31" fmla="*/ 1 h 609"/>
                <a:gd name="T32" fmla="*/ 366 w 610"/>
                <a:gd name="T33" fmla="*/ 6 h 609"/>
                <a:gd name="T34" fmla="*/ 396 w 610"/>
                <a:gd name="T35" fmla="*/ 13 h 609"/>
                <a:gd name="T36" fmla="*/ 424 w 610"/>
                <a:gd name="T37" fmla="*/ 24 h 609"/>
                <a:gd name="T38" fmla="*/ 450 w 610"/>
                <a:gd name="T39" fmla="*/ 36 h 609"/>
                <a:gd name="T40" fmla="*/ 499 w 610"/>
                <a:gd name="T41" fmla="*/ 70 h 609"/>
                <a:gd name="T42" fmla="*/ 540 w 610"/>
                <a:gd name="T43" fmla="*/ 110 h 609"/>
                <a:gd name="T44" fmla="*/ 573 w 610"/>
                <a:gd name="T45" fmla="*/ 160 h 609"/>
                <a:gd name="T46" fmla="*/ 586 w 610"/>
                <a:gd name="T47" fmla="*/ 186 h 609"/>
                <a:gd name="T48" fmla="*/ 597 w 610"/>
                <a:gd name="T49" fmla="*/ 214 h 609"/>
                <a:gd name="T50" fmla="*/ 604 w 610"/>
                <a:gd name="T51" fmla="*/ 243 h 609"/>
                <a:gd name="T52" fmla="*/ 609 w 610"/>
                <a:gd name="T53" fmla="*/ 273 h 609"/>
                <a:gd name="T54" fmla="*/ 610 w 610"/>
                <a:gd name="T55" fmla="*/ 304 h 609"/>
                <a:gd name="T56" fmla="*/ 610 w 610"/>
                <a:gd name="T57" fmla="*/ 304 h 609"/>
                <a:gd name="T58" fmla="*/ 609 w 610"/>
                <a:gd name="T59" fmla="*/ 335 h 609"/>
                <a:gd name="T60" fmla="*/ 604 w 610"/>
                <a:gd name="T61" fmla="*/ 365 h 609"/>
                <a:gd name="T62" fmla="*/ 597 w 610"/>
                <a:gd name="T63" fmla="*/ 395 h 609"/>
                <a:gd name="T64" fmla="*/ 586 w 610"/>
                <a:gd name="T65" fmla="*/ 423 h 609"/>
                <a:gd name="T66" fmla="*/ 573 w 610"/>
                <a:gd name="T67" fmla="*/ 449 h 609"/>
                <a:gd name="T68" fmla="*/ 540 w 610"/>
                <a:gd name="T69" fmla="*/ 499 h 609"/>
                <a:gd name="T70" fmla="*/ 499 w 610"/>
                <a:gd name="T71" fmla="*/ 540 h 609"/>
                <a:gd name="T72" fmla="*/ 450 w 610"/>
                <a:gd name="T73" fmla="*/ 572 h 609"/>
                <a:gd name="T74" fmla="*/ 424 w 610"/>
                <a:gd name="T75" fmla="*/ 585 h 609"/>
                <a:gd name="T76" fmla="*/ 396 w 610"/>
                <a:gd name="T77" fmla="*/ 595 h 609"/>
                <a:gd name="T78" fmla="*/ 366 w 610"/>
                <a:gd name="T79" fmla="*/ 603 h 609"/>
                <a:gd name="T80" fmla="*/ 336 w 610"/>
                <a:gd name="T81" fmla="*/ 608 h 609"/>
                <a:gd name="T82" fmla="*/ 305 w 610"/>
                <a:gd name="T83" fmla="*/ 609 h 609"/>
                <a:gd name="T84" fmla="*/ 305 w 610"/>
                <a:gd name="T85" fmla="*/ 609 h 609"/>
                <a:gd name="T86" fmla="*/ 273 w 610"/>
                <a:gd name="T87" fmla="*/ 608 h 609"/>
                <a:gd name="T88" fmla="*/ 243 w 610"/>
                <a:gd name="T89" fmla="*/ 603 h 609"/>
                <a:gd name="T90" fmla="*/ 214 w 610"/>
                <a:gd name="T91" fmla="*/ 595 h 609"/>
                <a:gd name="T92" fmla="*/ 187 w 610"/>
                <a:gd name="T93" fmla="*/ 585 h 609"/>
                <a:gd name="T94" fmla="*/ 160 w 610"/>
                <a:gd name="T95" fmla="*/ 572 h 609"/>
                <a:gd name="T96" fmla="*/ 111 w 610"/>
                <a:gd name="T97" fmla="*/ 540 h 609"/>
                <a:gd name="T98" fmla="*/ 70 w 610"/>
                <a:gd name="T99" fmla="*/ 499 h 609"/>
                <a:gd name="T100" fmla="*/ 37 w 610"/>
                <a:gd name="T101" fmla="*/ 449 h 609"/>
                <a:gd name="T102" fmla="*/ 24 w 610"/>
                <a:gd name="T103" fmla="*/ 423 h 609"/>
                <a:gd name="T104" fmla="*/ 14 w 610"/>
                <a:gd name="T105" fmla="*/ 395 h 609"/>
                <a:gd name="T106" fmla="*/ 6 w 610"/>
                <a:gd name="T107" fmla="*/ 365 h 609"/>
                <a:gd name="T108" fmla="*/ 2 w 610"/>
                <a:gd name="T109" fmla="*/ 335 h 609"/>
                <a:gd name="T110" fmla="*/ 0 w 610"/>
                <a:gd name="T111" fmla="*/ 30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0" h="609">
                  <a:moveTo>
                    <a:pt x="0" y="304"/>
                  </a:moveTo>
                  <a:lnTo>
                    <a:pt x="0" y="304"/>
                  </a:lnTo>
                  <a:lnTo>
                    <a:pt x="0" y="288"/>
                  </a:lnTo>
                  <a:lnTo>
                    <a:pt x="2" y="273"/>
                  </a:lnTo>
                  <a:lnTo>
                    <a:pt x="4" y="258"/>
                  </a:lnTo>
                  <a:lnTo>
                    <a:pt x="6" y="243"/>
                  </a:lnTo>
                  <a:lnTo>
                    <a:pt x="10" y="228"/>
                  </a:lnTo>
                  <a:lnTo>
                    <a:pt x="14" y="214"/>
                  </a:lnTo>
                  <a:lnTo>
                    <a:pt x="18" y="199"/>
                  </a:lnTo>
                  <a:lnTo>
                    <a:pt x="24" y="186"/>
                  </a:lnTo>
                  <a:lnTo>
                    <a:pt x="30" y="172"/>
                  </a:lnTo>
                  <a:lnTo>
                    <a:pt x="37" y="160"/>
                  </a:lnTo>
                  <a:lnTo>
                    <a:pt x="52" y="135"/>
                  </a:lnTo>
                  <a:lnTo>
                    <a:pt x="70" y="110"/>
                  </a:lnTo>
                  <a:lnTo>
                    <a:pt x="89" y="89"/>
                  </a:lnTo>
                  <a:lnTo>
                    <a:pt x="111" y="70"/>
                  </a:lnTo>
                  <a:lnTo>
                    <a:pt x="135" y="52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7" y="24"/>
                  </a:lnTo>
                  <a:lnTo>
                    <a:pt x="200" y="18"/>
                  </a:lnTo>
                  <a:lnTo>
                    <a:pt x="214" y="13"/>
                  </a:lnTo>
                  <a:lnTo>
                    <a:pt x="229" y="10"/>
                  </a:lnTo>
                  <a:lnTo>
                    <a:pt x="243" y="6"/>
                  </a:lnTo>
                  <a:lnTo>
                    <a:pt x="259" y="4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20" y="0"/>
                  </a:lnTo>
                  <a:lnTo>
                    <a:pt x="336" y="1"/>
                  </a:lnTo>
                  <a:lnTo>
                    <a:pt x="351" y="4"/>
                  </a:lnTo>
                  <a:lnTo>
                    <a:pt x="366" y="6"/>
                  </a:lnTo>
                  <a:lnTo>
                    <a:pt x="381" y="10"/>
                  </a:lnTo>
                  <a:lnTo>
                    <a:pt x="396" y="13"/>
                  </a:lnTo>
                  <a:lnTo>
                    <a:pt x="410" y="18"/>
                  </a:lnTo>
                  <a:lnTo>
                    <a:pt x="424" y="24"/>
                  </a:lnTo>
                  <a:lnTo>
                    <a:pt x="437" y="30"/>
                  </a:lnTo>
                  <a:lnTo>
                    <a:pt x="450" y="36"/>
                  </a:lnTo>
                  <a:lnTo>
                    <a:pt x="475" y="52"/>
                  </a:lnTo>
                  <a:lnTo>
                    <a:pt x="499" y="70"/>
                  </a:lnTo>
                  <a:lnTo>
                    <a:pt x="521" y="89"/>
                  </a:lnTo>
                  <a:lnTo>
                    <a:pt x="540" y="110"/>
                  </a:lnTo>
                  <a:lnTo>
                    <a:pt x="558" y="135"/>
                  </a:lnTo>
                  <a:lnTo>
                    <a:pt x="573" y="160"/>
                  </a:lnTo>
                  <a:lnTo>
                    <a:pt x="580" y="172"/>
                  </a:lnTo>
                  <a:lnTo>
                    <a:pt x="586" y="186"/>
                  </a:lnTo>
                  <a:lnTo>
                    <a:pt x="592" y="199"/>
                  </a:lnTo>
                  <a:lnTo>
                    <a:pt x="597" y="214"/>
                  </a:lnTo>
                  <a:lnTo>
                    <a:pt x="600" y="228"/>
                  </a:lnTo>
                  <a:lnTo>
                    <a:pt x="604" y="243"/>
                  </a:lnTo>
                  <a:lnTo>
                    <a:pt x="606" y="258"/>
                  </a:lnTo>
                  <a:lnTo>
                    <a:pt x="609" y="273"/>
                  </a:lnTo>
                  <a:lnTo>
                    <a:pt x="610" y="288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04"/>
                  </a:lnTo>
                  <a:lnTo>
                    <a:pt x="610" y="320"/>
                  </a:lnTo>
                  <a:lnTo>
                    <a:pt x="609" y="335"/>
                  </a:lnTo>
                  <a:lnTo>
                    <a:pt x="606" y="351"/>
                  </a:lnTo>
                  <a:lnTo>
                    <a:pt x="604" y="365"/>
                  </a:lnTo>
                  <a:lnTo>
                    <a:pt x="600" y="381"/>
                  </a:lnTo>
                  <a:lnTo>
                    <a:pt x="597" y="395"/>
                  </a:lnTo>
                  <a:lnTo>
                    <a:pt x="592" y="410"/>
                  </a:lnTo>
                  <a:lnTo>
                    <a:pt x="586" y="423"/>
                  </a:lnTo>
                  <a:lnTo>
                    <a:pt x="580" y="436"/>
                  </a:lnTo>
                  <a:lnTo>
                    <a:pt x="573" y="449"/>
                  </a:lnTo>
                  <a:lnTo>
                    <a:pt x="558" y="475"/>
                  </a:lnTo>
                  <a:lnTo>
                    <a:pt x="540" y="499"/>
                  </a:lnTo>
                  <a:lnTo>
                    <a:pt x="521" y="520"/>
                  </a:lnTo>
                  <a:lnTo>
                    <a:pt x="499" y="540"/>
                  </a:lnTo>
                  <a:lnTo>
                    <a:pt x="475" y="558"/>
                  </a:lnTo>
                  <a:lnTo>
                    <a:pt x="450" y="572"/>
                  </a:lnTo>
                  <a:lnTo>
                    <a:pt x="437" y="579"/>
                  </a:lnTo>
                  <a:lnTo>
                    <a:pt x="424" y="585"/>
                  </a:lnTo>
                  <a:lnTo>
                    <a:pt x="410" y="591"/>
                  </a:lnTo>
                  <a:lnTo>
                    <a:pt x="396" y="595"/>
                  </a:lnTo>
                  <a:lnTo>
                    <a:pt x="381" y="600"/>
                  </a:lnTo>
                  <a:lnTo>
                    <a:pt x="366" y="603"/>
                  </a:lnTo>
                  <a:lnTo>
                    <a:pt x="351" y="606"/>
                  </a:lnTo>
                  <a:lnTo>
                    <a:pt x="336" y="608"/>
                  </a:lnTo>
                  <a:lnTo>
                    <a:pt x="320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289" y="609"/>
                  </a:lnTo>
                  <a:lnTo>
                    <a:pt x="273" y="608"/>
                  </a:lnTo>
                  <a:lnTo>
                    <a:pt x="259" y="606"/>
                  </a:lnTo>
                  <a:lnTo>
                    <a:pt x="243" y="603"/>
                  </a:lnTo>
                  <a:lnTo>
                    <a:pt x="229" y="600"/>
                  </a:lnTo>
                  <a:lnTo>
                    <a:pt x="214" y="595"/>
                  </a:lnTo>
                  <a:lnTo>
                    <a:pt x="200" y="591"/>
                  </a:lnTo>
                  <a:lnTo>
                    <a:pt x="187" y="585"/>
                  </a:lnTo>
                  <a:lnTo>
                    <a:pt x="172" y="579"/>
                  </a:lnTo>
                  <a:lnTo>
                    <a:pt x="160" y="572"/>
                  </a:lnTo>
                  <a:lnTo>
                    <a:pt x="135" y="558"/>
                  </a:lnTo>
                  <a:lnTo>
                    <a:pt x="111" y="540"/>
                  </a:lnTo>
                  <a:lnTo>
                    <a:pt x="89" y="520"/>
                  </a:lnTo>
                  <a:lnTo>
                    <a:pt x="70" y="499"/>
                  </a:lnTo>
                  <a:lnTo>
                    <a:pt x="52" y="475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3"/>
                  </a:lnTo>
                  <a:lnTo>
                    <a:pt x="18" y="410"/>
                  </a:lnTo>
                  <a:lnTo>
                    <a:pt x="14" y="395"/>
                  </a:lnTo>
                  <a:lnTo>
                    <a:pt x="10" y="381"/>
                  </a:lnTo>
                  <a:lnTo>
                    <a:pt x="6" y="365"/>
                  </a:lnTo>
                  <a:lnTo>
                    <a:pt x="4" y="351"/>
                  </a:lnTo>
                  <a:lnTo>
                    <a:pt x="2" y="335"/>
                  </a:lnTo>
                  <a:lnTo>
                    <a:pt x="0" y="320"/>
                  </a:lnTo>
                  <a:lnTo>
                    <a:pt x="0" y="304"/>
                  </a:lnTo>
                  <a:lnTo>
                    <a:pt x="0" y="304"/>
                  </a:lnTo>
                  <a:close/>
                </a:path>
              </a:pathLst>
            </a:custGeom>
            <a:grpFill/>
            <a:ln w="952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6374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oup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202784"/>
              </p:ext>
            </p:extLst>
          </p:nvPr>
        </p:nvGraphicFramePr>
        <p:xfrm>
          <a:off x="244485" y="510506"/>
          <a:ext cx="8647995" cy="4783532"/>
        </p:xfrm>
        <a:graphic>
          <a:graphicData uri="http://schemas.openxmlformats.org/drawingml/2006/table">
            <a:tbl>
              <a:tblPr/>
              <a:tblGrid>
                <a:gridCol w="2617067"/>
                <a:gridCol w="6030928"/>
              </a:tblGrid>
              <a:tr h="145022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CELE</a:t>
                      </a:r>
                      <a:b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</a:b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BADANIA</a:t>
                      </a:r>
                      <a:endParaRPr kumimoji="0" lang="en-US" sz="12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11111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180000" marR="36000" marT="36000" marB="36000" anchor="ctr" horzOverflow="overflow">
                    <a:lnL>
                      <a:noFill/>
                    </a:lnL>
                    <a:lnR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buFont typeface="Wingdings" pitchFamily="2" charset="2"/>
                        <a:buNone/>
                        <a:defRPr/>
                      </a:pPr>
                      <a:r>
                        <a:rPr lang="pl-PL" sz="1200" b="0" kern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Głównym celem </a:t>
                      </a:r>
                      <a:r>
                        <a:rPr lang="pl-PL" sz="1200" kern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badania jest zdiagnozowanie, w jaki sposób i z kim konkurują polskie firmy na rynkach zagranicznych. </a:t>
                      </a:r>
                      <a:endParaRPr lang="pl-PL" sz="1200" kern="1200" baseline="0" noProof="0" dirty="0" smtClean="0">
                        <a:solidFill>
                          <a:srgbClr val="11111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72000" marR="36000" marT="36000" marB="36000" anchor="ctr" horzOverflow="overflow">
                    <a:lnL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186715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PRÓBA</a:t>
                      </a:r>
                      <a:endParaRPr kumimoji="0" lang="en-US" sz="12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11111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180000" marR="36000" marT="36000" marB="36000" anchor="ctr" horzOverflow="overflow">
                    <a:lnL>
                      <a:noFill/>
                    </a:lnL>
                    <a:lnR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 typeface="Courier New" pitchFamily="49" charset="0"/>
                        <a:buNone/>
                        <a:tabLst/>
                        <a:defRPr/>
                      </a:pPr>
                      <a:r>
                        <a:rPr lang="pl-PL" sz="120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Badanie zrealizowane na próbie losowo-kwotowej</a:t>
                      </a:r>
                      <a:r>
                        <a:rPr lang="pl-PL" sz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l-PL" sz="120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objęło </a:t>
                      </a:r>
                      <a:r>
                        <a:rPr lang="pl-PL" sz="1200" b="1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l-PL" sz="1200" b="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n = 500 </a:t>
                      </a:r>
                      <a:r>
                        <a:rPr lang="pl-PL" sz="120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wywiadów</a:t>
                      </a:r>
                      <a:r>
                        <a:rPr lang="pl-PL" sz="1200" b="1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l-PL" sz="120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–</a:t>
                      </a:r>
                      <a:r>
                        <a:rPr lang="pl-PL" sz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firmy </a:t>
                      </a:r>
                      <a:b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</a:b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o obrotach powyżej 8 mln zł. Dodatkowym warunkiem rekrutacyjnym było pochodzenie minimum</a:t>
                      </a:r>
                      <a:r>
                        <a:rPr lang="pl-PL" sz="1200" kern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10% obrotu firmy</a:t>
                      </a:r>
                      <a:r>
                        <a:rPr lang="pl-PL" sz="1200" kern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z </a:t>
                      </a: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działalności międzynarodowej.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pl-PL" sz="1200" kern="1200" dirty="0" smtClean="0">
                        <a:solidFill>
                          <a:srgbClr val="11111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Firmy objęte badaniem wykonują</a:t>
                      </a:r>
                      <a:r>
                        <a:rPr lang="pl-PL" sz="1200" kern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jedną z dwóch poniższych czynności: 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pl-PL" sz="1200" kern="1200" dirty="0" smtClean="0">
                        <a:solidFill>
                          <a:srgbClr val="11111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marL="171450" indent="-171450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eksport produktów lub części do produktów,</a:t>
                      </a:r>
                    </a:p>
                    <a:p>
                      <a:pPr marL="171450" indent="-171450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posiadanie oddziału lub przedstawicielstwa w innych krajach.</a:t>
                      </a:r>
                    </a:p>
                    <a:p>
                      <a:pPr>
                        <a:lnSpc>
                          <a:spcPct val="100000"/>
                        </a:lnSpc>
                      </a:pPr>
                      <a:endParaRPr lang="pl-PL" sz="1200" kern="1200" dirty="0" smtClean="0">
                        <a:solidFill>
                          <a:srgbClr val="11111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Z badania wykluczone zostały mikroprzedsiębiorstwa.</a:t>
                      </a:r>
                    </a:p>
                  </a:txBody>
                  <a:tcPr marL="72000" marR="36000" marT="36000" marB="36000" anchor="ctr" horzOverflow="overflow">
                    <a:lnL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71625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TECHNIKA ZBIERANIA</a:t>
                      </a:r>
                      <a:b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</a:b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DANYCH</a:t>
                      </a:r>
                      <a:endParaRPr kumimoji="0" lang="en-US" sz="12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11111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180000" marR="36000" marT="36000" marB="36000" anchor="ctr" horzOverflow="overflow">
                    <a:lnL>
                      <a:noFill/>
                    </a:lnL>
                    <a:lnR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 typeface="Courier New" pitchFamily="49" charset="0"/>
                        <a:buNone/>
                        <a:tabLst/>
                        <a:defRPr/>
                      </a:pPr>
                      <a:r>
                        <a:rPr lang="pl-PL" sz="120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Badanie zostało zrealizowane techniką CAPI (Computer Assisted Personal </a:t>
                      </a:r>
                      <a:r>
                        <a:rPr lang="pl-PL" sz="1200" dirty="0" err="1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Interviews</a:t>
                      </a:r>
                      <a:r>
                        <a:rPr lang="pl-PL" sz="1200" dirty="0" smtClean="0">
                          <a:solidFill>
                            <a:srgbClr val="111111"/>
                          </a:solidFill>
                          <a:latin typeface="Arial" pitchFamily="34" charset="0"/>
                          <a:cs typeface="Arial" pitchFamily="34" charset="0"/>
                          <a:sym typeface="Wingdings" pitchFamily="2" charset="2"/>
                        </a:rPr>
                        <a:t>).</a:t>
                      </a:r>
                    </a:p>
                  </a:txBody>
                  <a:tcPr marL="72000" marR="36000" marT="36000" marB="36000" anchor="ctr" horzOverflow="overflow">
                    <a:lnL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  <a:tr h="71625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TERMIN </a:t>
                      </a:r>
                      <a:b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</a:br>
                      <a:r>
                        <a:rPr kumimoji="0" lang="pl-PL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11111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REALIZACJI</a:t>
                      </a:r>
                      <a:endParaRPr kumimoji="0" lang="en-US" sz="12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11111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180000" marR="36000" marT="36000" marB="36000" anchor="ctr" horzOverflow="overflow">
                    <a:lnL>
                      <a:noFill/>
                    </a:lnL>
                    <a:lnR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 typeface="Courier New" pitchFamily="49" charset="0"/>
                        <a:buNone/>
                        <a:tabLst/>
                      </a:pP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  <a:sym typeface="Wingdings" pitchFamily="2" charset="2"/>
                        </a:rPr>
                        <a:t>lipiec – sierpień</a:t>
                      </a:r>
                      <a:r>
                        <a:rPr lang="pl-PL" sz="1200" kern="1200" baseline="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  <a:sym typeface="Wingdings" pitchFamily="2" charset="2"/>
                        </a:rPr>
                        <a:t> </a:t>
                      </a:r>
                      <a:r>
                        <a:rPr lang="pl-PL" sz="1200" kern="1200" dirty="0" smtClean="0">
                          <a:solidFill>
                            <a:srgbClr val="11111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  <a:sym typeface="Wingdings" pitchFamily="2" charset="2"/>
                        </a:rPr>
                        <a:t>2015 roku</a:t>
                      </a:r>
                    </a:p>
                  </a:txBody>
                  <a:tcPr marL="72000" marR="36000" marT="36000" marB="36000" anchor="ctr" horzOverflow="overflow">
                    <a:lnL w="12700" cap="flat" cmpd="sng" algn="ctr">
                      <a:solidFill>
                        <a:srgbClr val="D0C9B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2C4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ytuł 1"/>
          <p:cNvSpPr>
            <a:spLocks noGrp="1"/>
          </p:cNvSpPr>
          <p:nvPr>
            <p:ph type="title"/>
          </p:nvPr>
        </p:nvSpPr>
        <p:spPr>
          <a:xfrm>
            <a:off x="179512" y="116632"/>
            <a:ext cx="8229600" cy="557592"/>
          </a:xfrm>
        </p:spPr>
        <p:txBody>
          <a:bodyPr>
            <a:noAutofit/>
          </a:bodyPr>
          <a:lstStyle/>
          <a:p>
            <a:pPr algn="l"/>
            <a:r>
              <a:rPr lang="pl-PL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" pitchFamily="34" charset="0"/>
                <a:cs typeface="Arial" pitchFamily="34" charset="0"/>
              </a:rPr>
              <a:t>Informacja o badaniu </a:t>
            </a:r>
            <a:endParaRPr lang="pl-PL" sz="20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8" name="Group 62"/>
          <p:cNvGrpSpPr/>
          <p:nvPr/>
        </p:nvGrpSpPr>
        <p:grpSpPr>
          <a:xfrm>
            <a:off x="2157711" y="4730950"/>
            <a:ext cx="477531" cy="429940"/>
            <a:chOff x="594586" y="1234289"/>
            <a:chExt cx="1129547" cy="1130702"/>
          </a:xfrm>
        </p:grpSpPr>
        <p:sp>
          <p:nvSpPr>
            <p:cNvPr id="69" name="Freeform 217"/>
            <p:cNvSpPr>
              <a:spLocks noEditPoints="1"/>
            </p:cNvSpPr>
            <p:nvPr/>
          </p:nvSpPr>
          <p:spPr bwMode="auto">
            <a:xfrm>
              <a:off x="594586" y="1234289"/>
              <a:ext cx="1129547" cy="1130702"/>
            </a:xfrm>
            <a:custGeom>
              <a:avLst/>
              <a:gdLst>
                <a:gd name="T0" fmla="*/ 620 w 1241"/>
                <a:gd name="T1" fmla="*/ 0 h 1242"/>
                <a:gd name="T2" fmla="*/ 0 w 1241"/>
                <a:gd name="T3" fmla="*/ 621 h 1242"/>
                <a:gd name="T4" fmla="*/ 620 w 1241"/>
                <a:gd name="T5" fmla="*/ 1242 h 1242"/>
                <a:gd name="T6" fmla="*/ 1241 w 1241"/>
                <a:gd name="T7" fmla="*/ 621 h 1242"/>
                <a:gd name="T8" fmla="*/ 620 w 1241"/>
                <a:gd name="T9" fmla="*/ 0 h 1242"/>
                <a:gd name="T10" fmla="*/ 620 w 1241"/>
                <a:gd name="T11" fmla="*/ 1129 h 1242"/>
                <a:gd name="T12" fmla="*/ 112 w 1241"/>
                <a:gd name="T13" fmla="*/ 621 h 1242"/>
                <a:gd name="T14" fmla="*/ 620 w 1241"/>
                <a:gd name="T15" fmla="*/ 113 h 1242"/>
                <a:gd name="T16" fmla="*/ 1128 w 1241"/>
                <a:gd name="T17" fmla="*/ 621 h 1242"/>
                <a:gd name="T18" fmla="*/ 620 w 1241"/>
                <a:gd name="T19" fmla="*/ 112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1" h="1242">
                  <a:moveTo>
                    <a:pt x="620" y="0"/>
                  </a:moveTo>
                  <a:cubicBezTo>
                    <a:pt x="277" y="0"/>
                    <a:pt x="0" y="278"/>
                    <a:pt x="0" y="621"/>
                  </a:cubicBezTo>
                  <a:cubicBezTo>
                    <a:pt x="0" y="964"/>
                    <a:pt x="277" y="1242"/>
                    <a:pt x="620" y="1242"/>
                  </a:cubicBezTo>
                  <a:cubicBezTo>
                    <a:pt x="963" y="1242"/>
                    <a:pt x="1241" y="964"/>
                    <a:pt x="1241" y="621"/>
                  </a:cubicBezTo>
                  <a:cubicBezTo>
                    <a:pt x="1241" y="278"/>
                    <a:pt x="963" y="0"/>
                    <a:pt x="620" y="0"/>
                  </a:cubicBezTo>
                  <a:close/>
                  <a:moveTo>
                    <a:pt x="620" y="1129"/>
                  </a:moveTo>
                  <a:cubicBezTo>
                    <a:pt x="340" y="1129"/>
                    <a:pt x="112" y="901"/>
                    <a:pt x="112" y="621"/>
                  </a:cubicBezTo>
                  <a:cubicBezTo>
                    <a:pt x="112" y="341"/>
                    <a:pt x="340" y="113"/>
                    <a:pt x="620" y="113"/>
                  </a:cubicBezTo>
                  <a:cubicBezTo>
                    <a:pt x="900" y="113"/>
                    <a:pt x="1128" y="341"/>
                    <a:pt x="1128" y="621"/>
                  </a:cubicBezTo>
                  <a:cubicBezTo>
                    <a:pt x="1128" y="901"/>
                    <a:pt x="900" y="1129"/>
                    <a:pt x="620" y="1129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54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70" name="Group 11"/>
            <p:cNvGrpSpPr/>
            <p:nvPr/>
          </p:nvGrpSpPr>
          <p:grpSpPr>
            <a:xfrm>
              <a:off x="1095964" y="1362622"/>
              <a:ext cx="368808" cy="499837"/>
              <a:chOff x="7709038" y="5025780"/>
              <a:chExt cx="368808" cy="499837"/>
            </a:xfr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5400000" scaled="0"/>
            </a:gradFill>
          </p:grpSpPr>
          <p:sp>
            <p:nvSpPr>
              <p:cNvPr id="71" name="Oval 218"/>
              <p:cNvSpPr>
                <a:spLocks noChangeArrowheads="1"/>
              </p:cNvSpPr>
              <p:nvPr/>
            </p:nvSpPr>
            <p:spPr bwMode="auto">
              <a:xfrm>
                <a:off x="7709038" y="5399983"/>
                <a:ext cx="125634" cy="12563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219"/>
              <p:cNvSpPr>
                <a:spLocks/>
              </p:cNvSpPr>
              <p:nvPr/>
            </p:nvSpPr>
            <p:spPr bwMode="auto">
              <a:xfrm>
                <a:off x="7752971" y="5025780"/>
                <a:ext cx="38923" cy="350695"/>
              </a:xfrm>
              <a:custGeom>
                <a:avLst/>
                <a:gdLst>
                  <a:gd name="T0" fmla="*/ 43 w 43"/>
                  <a:gd name="T1" fmla="*/ 385 h 385"/>
                  <a:gd name="T2" fmla="*/ 43 w 43"/>
                  <a:gd name="T3" fmla="*/ 1 h 385"/>
                  <a:gd name="T4" fmla="*/ 21 w 43"/>
                  <a:gd name="T5" fmla="*/ 0 h 385"/>
                  <a:gd name="T6" fmla="*/ 0 w 43"/>
                  <a:gd name="T7" fmla="*/ 1 h 385"/>
                  <a:gd name="T8" fmla="*/ 0 w 43"/>
                  <a:gd name="T9" fmla="*/ 385 h 385"/>
                  <a:gd name="T10" fmla="*/ 21 w 43"/>
                  <a:gd name="T11" fmla="*/ 383 h 385"/>
                  <a:gd name="T12" fmla="*/ 43 w 43"/>
                  <a:gd name="T13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385">
                    <a:moveTo>
                      <a:pt x="43" y="385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36" y="1"/>
                      <a:pt x="29" y="0"/>
                      <a:pt x="21" y="0"/>
                    </a:cubicBezTo>
                    <a:cubicBezTo>
                      <a:pt x="14" y="0"/>
                      <a:pt x="7" y="1"/>
                      <a:pt x="0" y="1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7" y="384"/>
                      <a:pt x="14" y="383"/>
                      <a:pt x="21" y="383"/>
                    </a:cubicBezTo>
                    <a:cubicBezTo>
                      <a:pt x="29" y="383"/>
                      <a:pt x="36" y="384"/>
                      <a:pt x="43" y="3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220"/>
              <p:cNvSpPr>
                <a:spLocks/>
              </p:cNvSpPr>
              <p:nvPr/>
            </p:nvSpPr>
            <p:spPr bwMode="auto">
              <a:xfrm>
                <a:off x="7858565" y="5442760"/>
                <a:ext cx="219281" cy="40079"/>
              </a:xfrm>
              <a:custGeom>
                <a:avLst/>
                <a:gdLst>
                  <a:gd name="T0" fmla="*/ 0 w 241"/>
                  <a:gd name="T1" fmla="*/ 0 h 44"/>
                  <a:gd name="T2" fmla="*/ 3 w 241"/>
                  <a:gd name="T3" fmla="*/ 22 h 44"/>
                  <a:gd name="T4" fmla="*/ 0 w 241"/>
                  <a:gd name="T5" fmla="*/ 44 h 44"/>
                  <a:gd name="T6" fmla="*/ 240 w 241"/>
                  <a:gd name="T7" fmla="*/ 44 h 44"/>
                  <a:gd name="T8" fmla="*/ 241 w 241"/>
                  <a:gd name="T9" fmla="*/ 22 h 44"/>
                  <a:gd name="T10" fmla="*/ 240 w 241"/>
                  <a:gd name="T11" fmla="*/ 0 h 44"/>
                  <a:gd name="T12" fmla="*/ 0 w 241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44">
                    <a:moveTo>
                      <a:pt x="0" y="0"/>
                    </a:moveTo>
                    <a:cubicBezTo>
                      <a:pt x="1" y="7"/>
                      <a:pt x="3" y="15"/>
                      <a:pt x="3" y="22"/>
                    </a:cubicBezTo>
                    <a:cubicBezTo>
                      <a:pt x="3" y="30"/>
                      <a:pt x="1" y="37"/>
                      <a:pt x="0" y="44"/>
                    </a:cubicBezTo>
                    <a:cubicBezTo>
                      <a:pt x="240" y="44"/>
                      <a:pt x="240" y="44"/>
                      <a:pt x="240" y="44"/>
                    </a:cubicBezTo>
                    <a:cubicBezTo>
                      <a:pt x="240" y="37"/>
                      <a:pt x="241" y="29"/>
                      <a:pt x="241" y="22"/>
                    </a:cubicBezTo>
                    <a:cubicBezTo>
                      <a:pt x="241" y="15"/>
                      <a:pt x="240" y="8"/>
                      <a:pt x="24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74" name="Group 8"/>
          <p:cNvGrpSpPr/>
          <p:nvPr/>
        </p:nvGrpSpPr>
        <p:grpSpPr>
          <a:xfrm>
            <a:off x="1944553" y="1124744"/>
            <a:ext cx="689436" cy="611370"/>
            <a:chOff x="2918003" y="3238777"/>
            <a:chExt cx="839356" cy="899475"/>
          </a:xfr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5400000" scaled="0"/>
          </a:gradFill>
        </p:grpSpPr>
        <p:sp>
          <p:nvSpPr>
            <p:cNvPr id="75" name="Freeform 180"/>
            <p:cNvSpPr>
              <a:spLocks/>
            </p:cNvSpPr>
            <p:nvPr/>
          </p:nvSpPr>
          <p:spPr bwMode="auto">
            <a:xfrm>
              <a:off x="3101829" y="3758653"/>
              <a:ext cx="132956" cy="288649"/>
            </a:xfrm>
            <a:custGeom>
              <a:avLst/>
              <a:gdLst>
                <a:gd name="T0" fmla="*/ 123 w 146"/>
                <a:gd name="T1" fmla="*/ 0 h 317"/>
                <a:gd name="T2" fmla="*/ 23 w 146"/>
                <a:gd name="T3" fmla="*/ 0 h 317"/>
                <a:gd name="T4" fmla="*/ 0 w 146"/>
                <a:gd name="T5" fmla="*/ 23 h 317"/>
                <a:gd name="T6" fmla="*/ 0 w 146"/>
                <a:gd name="T7" fmla="*/ 294 h 317"/>
                <a:gd name="T8" fmla="*/ 23 w 146"/>
                <a:gd name="T9" fmla="*/ 317 h 317"/>
                <a:gd name="T10" fmla="*/ 123 w 146"/>
                <a:gd name="T11" fmla="*/ 317 h 317"/>
                <a:gd name="T12" fmla="*/ 146 w 146"/>
                <a:gd name="T13" fmla="*/ 294 h 317"/>
                <a:gd name="T14" fmla="*/ 146 w 146"/>
                <a:gd name="T15" fmla="*/ 23 h 317"/>
                <a:gd name="T16" fmla="*/ 123 w 146"/>
                <a:gd name="T17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317">
                  <a:moveTo>
                    <a:pt x="1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0" y="307"/>
                    <a:pt x="11" y="317"/>
                    <a:pt x="23" y="317"/>
                  </a:cubicBezTo>
                  <a:cubicBezTo>
                    <a:pt x="123" y="317"/>
                    <a:pt x="123" y="317"/>
                    <a:pt x="123" y="317"/>
                  </a:cubicBezTo>
                  <a:cubicBezTo>
                    <a:pt x="136" y="317"/>
                    <a:pt x="146" y="307"/>
                    <a:pt x="146" y="294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11"/>
                    <a:pt x="136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181"/>
            <p:cNvSpPr>
              <a:spLocks/>
            </p:cNvSpPr>
            <p:nvPr/>
          </p:nvSpPr>
          <p:spPr bwMode="auto">
            <a:xfrm>
              <a:off x="3270240" y="3675797"/>
              <a:ext cx="132956" cy="371505"/>
            </a:xfrm>
            <a:custGeom>
              <a:avLst/>
              <a:gdLst>
                <a:gd name="T0" fmla="*/ 23 w 146"/>
                <a:gd name="T1" fmla="*/ 0 h 408"/>
                <a:gd name="T2" fmla="*/ 0 w 146"/>
                <a:gd name="T3" fmla="*/ 23 h 408"/>
                <a:gd name="T4" fmla="*/ 0 w 146"/>
                <a:gd name="T5" fmla="*/ 385 h 408"/>
                <a:gd name="T6" fmla="*/ 23 w 146"/>
                <a:gd name="T7" fmla="*/ 408 h 408"/>
                <a:gd name="T8" fmla="*/ 123 w 146"/>
                <a:gd name="T9" fmla="*/ 408 h 408"/>
                <a:gd name="T10" fmla="*/ 146 w 146"/>
                <a:gd name="T11" fmla="*/ 385 h 408"/>
                <a:gd name="T12" fmla="*/ 146 w 146"/>
                <a:gd name="T13" fmla="*/ 23 h 408"/>
                <a:gd name="T14" fmla="*/ 123 w 146"/>
                <a:gd name="T15" fmla="*/ 0 h 408"/>
                <a:gd name="T16" fmla="*/ 23 w 146"/>
                <a:gd name="T17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408">
                  <a:moveTo>
                    <a:pt x="23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98"/>
                    <a:pt x="10" y="408"/>
                    <a:pt x="23" y="408"/>
                  </a:cubicBezTo>
                  <a:cubicBezTo>
                    <a:pt x="123" y="408"/>
                    <a:pt x="123" y="408"/>
                    <a:pt x="123" y="408"/>
                  </a:cubicBezTo>
                  <a:cubicBezTo>
                    <a:pt x="136" y="408"/>
                    <a:pt x="146" y="398"/>
                    <a:pt x="146" y="385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10"/>
                    <a:pt x="136" y="0"/>
                    <a:pt x="123" y="0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182"/>
            <p:cNvSpPr>
              <a:spLocks/>
            </p:cNvSpPr>
            <p:nvPr/>
          </p:nvSpPr>
          <p:spPr bwMode="auto">
            <a:xfrm>
              <a:off x="3617081" y="3751331"/>
              <a:ext cx="133727" cy="295971"/>
            </a:xfrm>
            <a:custGeom>
              <a:avLst/>
              <a:gdLst>
                <a:gd name="T0" fmla="*/ 0 w 147"/>
                <a:gd name="T1" fmla="*/ 23 h 325"/>
                <a:gd name="T2" fmla="*/ 0 w 147"/>
                <a:gd name="T3" fmla="*/ 302 h 325"/>
                <a:gd name="T4" fmla="*/ 23 w 147"/>
                <a:gd name="T5" fmla="*/ 325 h 325"/>
                <a:gd name="T6" fmla="*/ 124 w 147"/>
                <a:gd name="T7" fmla="*/ 325 h 325"/>
                <a:gd name="T8" fmla="*/ 147 w 147"/>
                <a:gd name="T9" fmla="*/ 302 h 325"/>
                <a:gd name="T10" fmla="*/ 147 w 147"/>
                <a:gd name="T11" fmla="*/ 23 h 325"/>
                <a:gd name="T12" fmla="*/ 124 w 147"/>
                <a:gd name="T13" fmla="*/ 0 h 325"/>
                <a:gd name="T14" fmla="*/ 23 w 147"/>
                <a:gd name="T15" fmla="*/ 0 h 325"/>
                <a:gd name="T16" fmla="*/ 0 w 147"/>
                <a:gd name="T17" fmla="*/ 2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325">
                  <a:moveTo>
                    <a:pt x="0" y="23"/>
                  </a:moveTo>
                  <a:cubicBezTo>
                    <a:pt x="0" y="302"/>
                    <a:pt x="0" y="302"/>
                    <a:pt x="0" y="302"/>
                  </a:cubicBezTo>
                  <a:cubicBezTo>
                    <a:pt x="0" y="315"/>
                    <a:pt x="11" y="325"/>
                    <a:pt x="23" y="325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36" y="325"/>
                    <a:pt x="147" y="315"/>
                    <a:pt x="147" y="302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7" y="11"/>
                    <a:pt x="136" y="0"/>
                    <a:pt x="1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1" y="0"/>
                    <a:pt x="0" y="11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183"/>
            <p:cNvSpPr>
              <a:spLocks/>
            </p:cNvSpPr>
            <p:nvPr/>
          </p:nvSpPr>
          <p:spPr bwMode="auto">
            <a:xfrm>
              <a:off x="3437880" y="3538216"/>
              <a:ext cx="132956" cy="509086"/>
            </a:xfrm>
            <a:custGeom>
              <a:avLst/>
              <a:gdLst>
                <a:gd name="T0" fmla="*/ 123 w 146"/>
                <a:gd name="T1" fmla="*/ 0 h 559"/>
                <a:gd name="T2" fmla="*/ 23 w 146"/>
                <a:gd name="T3" fmla="*/ 0 h 559"/>
                <a:gd name="T4" fmla="*/ 0 w 146"/>
                <a:gd name="T5" fmla="*/ 23 h 559"/>
                <a:gd name="T6" fmla="*/ 0 w 146"/>
                <a:gd name="T7" fmla="*/ 536 h 559"/>
                <a:gd name="T8" fmla="*/ 23 w 146"/>
                <a:gd name="T9" fmla="*/ 559 h 559"/>
                <a:gd name="T10" fmla="*/ 123 w 146"/>
                <a:gd name="T11" fmla="*/ 559 h 559"/>
                <a:gd name="T12" fmla="*/ 146 w 146"/>
                <a:gd name="T13" fmla="*/ 536 h 559"/>
                <a:gd name="T14" fmla="*/ 146 w 146"/>
                <a:gd name="T15" fmla="*/ 23 h 559"/>
                <a:gd name="T16" fmla="*/ 123 w 146"/>
                <a:gd name="T17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559">
                  <a:moveTo>
                    <a:pt x="1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536"/>
                    <a:pt x="0" y="536"/>
                    <a:pt x="0" y="536"/>
                  </a:cubicBezTo>
                  <a:cubicBezTo>
                    <a:pt x="0" y="549"/>
                    <a:pt x="10" y="559"/>
                    <a:pt x="23" y="559"/>
                  </a:cubicBezTo>
                  <a:cubicBezTo>
                    <a:pt x="123" y="559"/>
                    <a:pt x="123" y="559"/>
                    <a:pt x="123" y="559"/>
                  </a:cubicBezTo>
                  <a:cubicBezTo>
                    <a:pt x="136" y="559"/>
                    <a:pt x="146" y="549"/>
                    <a:pt x="146" y="536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10"/>
                    <a:pt x="136" y="0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184"/>
            <p:cNvSpPr>
              <a:spLocks/>
            </p:cNvSpPr>
            <p:nvPr/>
          </p:nvSpPr>
          <p:spPr bwMode="auto">
            <a:xfrm>
              <a:off x="2918003" y="3238777"/>
              <a:ext cx="753031" cy="595411"/>
            </a:xfrm>
            <a:custGeom>
              <a:avLst/>
              <a:gdLst>
                <a:gd name="T0" fmla="*/ 430 w 827"/>
                <a:gd name="T1" fmla="*/ 435 h 654"/>
                <a:gd name="T2" fmla="*/ 711 w 827"/>
                <a:gd name="T3" fmla="*/ 163 h 654"/>
                <a:gd name="T4" fmla="*/ 686 w 827"/>
                <a:gd name="T5" fmla="*/ 227 h 654"/>
                <a:gd name="T6" fmla="*/ 704 w 827"/>
                <a:gd name="T7" fmla="*/ 268 h 654"/>
                <a:gd name="T8" fmla="*/ 715 w 827"/>
                <a:gd name="T9" fmla="*/ 270 h 654"/>
                <a:gd name="T10" fmla="*/ 745 w 827"/>
                <a:gd name="T11" fmla="*/ 250 h 654"/>
                <a:gd name="T12" fmla="*/ 822 w 827"/>
                <a:gd name="T13" fmla="*/ 45 h 654"/>
                <a:gd name="T14" fmla="*/ 816 w 827"/>
                <a:gd name="T15" fmla="*/ 12 h 654"/>
                <a:gd name="T16" fmla="*/ 783 w 827"/>
                <a:gd name="T17" fmla="*/ 4 h 654"/>
                <a:gd name="T18" fmla="*/ 566 w 827"/>
                <a:gd name="T19" fmla="*/ 78 h 654"/>
                <a:gd name="T20" fmla="*/ 546 w 827"/>
                <a:gd name="T21" fmla="*/ 118 h 654"/>
                <a:gd name="T22" fmla="*/ 586 w 827"/>
                <a:gd name="T23" fmla="*/ 138 h 654"/>
                <a:gd name="T24" fmla="*/ 656 w 827"/>
                <a:gd name="T25" fmla="*/ 114 h 654"/>
                <a:gd name="T26" fmla="*/ 420 w 827"/>
                <a:gd name="T27" fmla="*/ 342 h 654"/>
                <a:gd name="T28" fmla="*/ 336 w 827"/>
                <a:gd name="T29" fmla="*/ 289 h 654"/>
                <a:gd name="T30" fmla="*/ 15 w 827"/>
                <a:gd name="T31" fmla="*/ 590 h 654"/>
                <a:gd name="T32" fmla="*/ 13 w 827"/>
                <a:gd name="T33" fmla="*/ 642 h 654"/>
                <a:gd name="T34" fmla="*/ 40 w 827"/>
                <a:gd name="T35" fmla="*/ 654 h 654"/>
                <a:gd name="T36" fmla="*/ 65 w 827"/>
                <a:gd name="T37" fmla="*/ 644 h 654"/>
                <a:gd name="T38" fmla="*/ 344 w 827"/>
                <a:gd name="T39" fmla="*/ 381 h 654"/>
                <a:gd name="T40" fmla="*/ 430 w 827"/>
                <a:gd name="T41" fmla="*/ 435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7" h="654">
                  <a:moveTo>
                    <a:pt x="430" y="435"/>
                  </a:moveTo>
                  <a:cubicBezTo>
                    <a:pt x="711" y="163"/>
                    <a:pt x="711" y="163"/>
                    <a:pt x="711" y="163"/>
                  </a:cubicBezTo>
                  <a:cubicBezTo>
                    <a:pt x="686" y="227"/>
                    <a:pt x="686" y="227"/>
                    <a:pt x="686" y="227"/>
                  </a:cubicBezTo>
                  <a:cubicBezTo>
                    <a:pt x="680" y="244"/>
                    <a:pt x="688" y="262"/>
                    <a:pt x="704" y="268"/>
                  </a:cubicBezTo>
                  <a:cubicBezTo>
                    <a:pt x="708" y="269"/>
                    <a:pt x="712" y="270"/>
                    <a:pt x="715" y="270"/>
                  </a:cubicBezTo>
                  <a:cubicBezTo>
                    <a:pt x="728" y="270"/>
                    <a:pt x="740" y="262"/>
                    <a:pt x="745" y="250"/>
                  </a:cubicBezTo>
                  <a:cubicBezTo>
                    <a:pt x="822" y="45"/>
                    <a:pt x="822" y="45"/>
                    <a:pt x="822" y="45"/>
                  </a:cubicBezTo>
                  <a:cubicBezTo>
                    <a:pt x="827" y="33"/>
                    <a:pt x="824" y="21"/>
                    <a:pt x="816" y="12"/>
                  </a:cubicBezTo>
                  <a:cubicBezTo>
                    <a:pt x="807" y="3"/>
                    <a:pt x="795" y="0"/>
                    <a:pt x="783" y="4"/>
                  </a:cubicBezTo>
                  <a:cubicBezTo>
                    <a:pt x="566" y="78"/>
                    <a:pt x="566" y="78"/>
                    <a:pt x="566" y="78"/>
                  </a:cubicBezTo>
                  <a:cubicBezTo>
                    <a:pt x="550" y="84"/>
                    <a:pt x="541" y="102"/>
                    <a:pt x="546" y="118"/>
                  </a:cubicBezTo>
                  <a:cubicBezTo>
                    <a:pt x="552" y="134"/>
                    <a:pt x="570" y="143"/>
                    <a:pt x="586" y="138"/>
                  </a:cubicBezTo>
                  <a:cubicBezTo>
                    <a:pt x="656" y="114"/>
                    <a:pt x="656" y="114"/>
                    <a:pt x="656" y="114"/>
                  </a:cubicBezTo>
                  <a:cubicBezTo>
                    <a:pt x="420" y="342"/>
                    <a:pt x="420" y="342"/>
                    <a:pt x="420" y="342"/>
                  </a:cubicBezTo>
                  <a:cubicBezTo>
                    <a:pt x="336" y="289"/>
                    <a:pt x="336" y="289"/>
                    <a:pt x="336" y="289"/>
                  </a:cubicBezTo>
                  <a:cubicBezTo>
                    <a:pt x="15" y="590"/>
                    <a:pt x="15" y="590"/>
                    <a:pt x="15" y="590"/>
                  </a:cubicBezTo>
                  <a:cubicBezTo>
                    <a:pt x="0" y="604"/>
                    <a:pt x="0" y="628"/>
                    <a:pt x="13" y="642"/>
                  </a:cubicBezTo>
                  <a:cubicBezTo>
                    <a:pt x="21" y="650"/>
                    <a:pt x="30" y="654"/>
                    <a:pt x="40" y="654"/>
                  </a:cubicBezTo>
                  <a:cubicBezTo>
                    <a:pt x="49" y="654"/>
                    <a:pt x="58" y="650"/>
                    <a:pt x="65" y="644"/>
                  </a:cubicBezTo>
                  <a:cubicBezTo>
                    <a:pt x="344" y="381"/>
                    <a:pt x="344" y="381"/>
                    <a:pt x="344" y="381"/>
                  </a:cubicBezTo>
                  <a:lnTo>
                    <a:pt x="430" y="4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185"/>
            <p:cNvSpPr>
              <a:spLocks/>
            </p:cNvSpPr>
            <p:nvPr/>
          </p:nvSpPr>
          <p:spPr bwMode="auto">
            <a:xfrm>
              <a:off x="3094507" y="4078133"/>
              <a:ext cx="662852" cy="60119"/>
            </a:xfrm>
            <a:custGeom>
              <a:avLst/>
              <a:gdLst>
                <a:gd name="T0" fmla="*/ 720 w 728"/>
                <a:gd name="T1" fmla="*/ 0 h 66"/>
                <a:gd name="T2" fmla="*/ 8 w 728"/>
                <a:gd name="T3" fmla="*/ 0 h 66"/>
                <a:gd name="T4" fmla="*/ 0 w 728"/>
                <a:gd name="T5" fmla="*/ 9 h 66"/>
                <a:gd name="T6" fmla="*/ 0 w 728"/>
                <a:gd name="T7" fmla="*/ 57 h 66"/>
                <a:gd name="T8" fmla="*/ 8 w 728"/>
                <a:gd name="T9" fmla="*/ 66 h 66"/>
                <a:gd name="T10" fmla="*/ 720 w 728"/>
                <a:gd name="T11" fmla="*/ 66 h 66"/>
                <a:gd name="T12" fmla="*/ 728 w 728"/>
                <a:gd name="T13" fmla="*/ 57 h 66"/>
                <a:gd name="T14" fmla="*/ 728 w 728"/>
                <a:gd name="T15" fmla="*/ 9 h 66"/>
                <a:gd name="T16" fmla="*/ 720 w 728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8" h="66">
                  <a:moveTo>
                    <a:pt x="72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2"/>
                    <a:pt x="4" y="66"/>
                    <a:pt x="8" y="66"/>
                  </a:cubicBezTo>
                  <a:cubicBezTo>
                    <a:pt x="720" y="66"/>
                    <a:pt x="720" y="66"/>
                    <a:pt x="720" y="66"/>
                  </a:cubicBezTo>
                  <a:cubicBezTo>
                    <a:pt x="724" y="66"/>
                    <a:pt x="728" y="62"/>
                    <a:pt x="728" y="57"/>
                  </a:cubicBezTo>
                  <a:cubicBezTo>
                    <a:pt x="728" y="9"/>
                    <a:pt x="728" y="9"/>
                    <a:pt x="728" y="9"/>
                  </a:cubicBezTo>
                  <a:cubicBezTo>
                    <a:pt x="728" y="4"/>
                    <a:pt x="724" y="0"/>
                    <a:pt x="7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81" name="Group 29"/>
          <p:cNvGrpSpPr/>
          <p:nvPr/>
        </p:nvGrpSpPr>
        <p:grpSpPr>
          <a:xfrm>
            <a:off x="1921667" y="2575238"/>
            <a:ext cx="733626" cy="528576"/>
            <a:chOff x="619046" y="3244218"/>
            <a:chExt cx="1463397" cy="1156028"/>
          </a:xfrm>
        </p:grpSpPr>
        <p:grpSp>
          <p:nvGrpSpPr>
            <p:cNvPr id="82" name="Group 30"/>
            <p:cNvGrpSpPr/>
            <p:nvPr/>
          </p:nvGrpSpPr>
          <p:grpSpPr>
            <a:xfrm>
              <a:off x="1132607" y="3250708"/>
              <a:ext cx="446600" cy="1141868"/>
              <a:chOff x="1132607" y="3250708"/>
              <a:chExt cx="446600" cy="1141868"/>
            </a:xfrm>
            <a:gradFill>
              <a:gsLst>
                <a:gs pos="100000">
                  <a:srgbClr val="92B73F"/>
                </a:gs>
                <a:gs pos="0">
                  <a:schemeClr val="accent1">
                    <a:lumMod val="60000"/>
                    <a:lumOff val="40000"/>
                  </a:schemeClr>
                </a:gs>
              </a:gsLst>
              <a:lin ang="5400000" scaled="0"/>
            </a:gradFill>
          </p:grpSpPr>
          <p:sp>
            <p:nvSpPr>
              <p:cNvPr id="88" name="Freeform 36"/>
              <p:cNvSpPr>
                <a:spLocks/>
              </p:cNvSpPr>
              <p:nvPr/>
            </p:nvSpPr>
            <p:spPr bwMode="auto">
              <a:xfrm>
                <a:off x="1132607" y="3466633"/>
                <a:ext cx="446600" cy="925943"/>
              </a:xfrm>
              <a:custGeom>
                <a:avLst/>
                <a:gdLst>
                  <a:gd name="T0" fmla="*/ 484 w 641"/>
                  <a:gd name="T1" fmla="*/ 0 h 1329"/>
                  <a:gd name="T2" fmla="*/ 160 w 641"/>
                  <a:gd name="T3" fmla="*/ 0 h 1329"/>
                  <a:gd name="T4" fmla="*/ 0 w 641"/>
                  <a:gd name="T5" fmla="*/ 117 h 1329"/>
                  <a:gd name="T6" fmla="*/ 0 w 641"/>
                  <a:gd name="T7" fmla="*/ 631 h 1329"/>
                  <a:gd name="T8" fmla="*/ 119 w 641"/>
                  <a:gd name="T9" fmla="*/ 543 h 1329"/>
                  <a:gd name="T10" fmla="*/ 119 w 641"/>
                  <a:gd name="T11" fmla="*/ 213 h 1329"/>
                  <a:gd name="T12" fmla="*/ 154 w 641"/>
                  <a:gd name="T13" fmla="*/ 188 h 1329"/>
                  <a:gd name="T14" fmla="*/ 154 w 641"/>
                  <a:gd name="T15" fmla="*/ 1329 h 1329"/>
                  <a:gd name="T16" fmla="*/ 312 w 641"/>
                  <a:gd name="T17" fmla="*/ 1212 h 1329"/>
                  <a:gd name="T18" fmla="*/ 312 w 641"/>
                  <a:gd name="T19" fmla="*/ 658 h 1329"/>
                  <a:gd name="T20" fmla="*/ 322 w 641"/>
                  <a:gd name="T21" fmla="*/ 650 h 1329"/>
                  <a:gd name="T22" fmla="*/ 332 w 641"/>
                  <a:gd name="T23" fmla="*/ 658 h 1329"/>
                  <a:gd name="T24" fmla="*/ 332 w 641"/>
                  <a:gd name="T25" fmla="*/ 1212 h 1329"/>
                  <a:gd name="T26" fmla="*/ 488 w 641"/>
                  <a:gd name="T27" fmla="*/ 1329 h 1329"/>
                  <a:gd name="T28" fmla="*/ 488 w 641"/>
                  <a:gd name="T29" fmla="*/ 188 h 1329"/>
                  <a:gd name="T30" fmla="*/ 523 w 641"/>
                  <a:gd name="T31" fmla="*/ 213 h 1329"/>
                  <a:gd name="T32" fmla="*/ 523 w 641"/>
                  <a:gd name="T33" fmla="*/ 543 h 1329"/>
                  <a:gd name="T34" fmla="*/ 641 w 641"/>
                  <a:gd name="T35" fmla="*/ 631 h 1329"/>
                  <a:gd name="T36" fmla="*/ 641 w 641"/>
                  <a:gd name="T37" fmla="*/ 117 h 1329"/>
                  <a:gd name="T38" fmla="*/ 484 w 641"/>
                  <a:gd name="T39" fmla="*/ 0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1" h="1329">
                    <a:moveTo>
                      <a:pt x="484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0" y="0"/>
                      <a:pt x="0" y="117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31"/>
                      <a:pt x="119" y="631"/>
                      <a:pt x="119" y="543"/>
                    </a:cubicBezTo>
                    <a:cubicBezTo>
                      <a:pt x="119" y="453"/>
                      <a:pt x="119" y="213"/>
                      <a:pt x="119" y="213"/>
                    </a:cubicBezTo>
                    <a:cubicBezTo>
                      <a:pt x="119" y="188"/>
                      <a:pt x="154" y="188"/>
                      <a:pt x="154" y="188"/>
                    </a:cubicBezTo>
                    <a:cubicBezTo>
                      <a:pt x="154" y="1329"/>
                      <a:pt x="154" y="1329"/>
                      <a:pt x="154" y="1329"/>
                    </a:cubicBezTo>
                    <a:cubicBezTo>
                      <a:pt x="154" y="1329"/>
                      <a:pt x="312" y="1329"/>
                      <a:pt x="312" y="1212"/>
                    </a:cubicBezTo>
                    <a:cubicBezTo>
                      <a:pt x="312" y="658"/>
                      <a:pt x="312" y="658"/>
                      <a:pt x="312" y="658"/>
                    </a:cubicBezTo>
                    <a:cubicBezTo>
                      <a:pt x="312" y="650"/>
                      <a:pt x="320" y="650"/>
                      <a:pt x="322" y="650"/>
                    </a:cubicBezTo>
                    <a:cubicBezTo>
                      <a:pt x="322" y="650"/>
                      <a:pt x="332" y="650"/>
                      <a:pt x="332" y="658"/>
                    </a:cubicBezTo>
                    <a:cubicBezTo>
                      <a:pt x="332" y="1212"/>
                      <a:pt x="332" y="1212"/>
                      <a:pt x="332" y="1212"/>
                    </a:cubicBezTo>
                    <a:cubicBezTo>
                      <a:pt x="332" y="1329"/>
                      <a:pt x="488" y="1329"/>
                      <a:pt x="488" y="1329"/>
                    </a:cubicBezTo>
                    <a:cubicBezTo>
                      <a:pt x="488" y="188"/>
                      <a:pt x="488" y="188"/>
                      <a:pt x="488" y="188"/>
                    </a:cubicBezTo>
                    <a:cubicBezTo>
                      <a:pt x="488" y="188"/>
                      <a:pt x="523" y="188"/>
                      <a:pt x="523" y="213"/>
                    </a:cubicBezTo>
                    <a:cubicBezTo>
                      <a:pt x="523" y="213"/>
                      <a:pt x="523" y="453"/>
                      <a:pt x="523" y="543"/>
                    </a:cubicBezTo>
                    <a:cubicBezTo>
                      <a:pt x="523" y="631"/>
                      <a:pt x="641" y="631"/>
                      <a:pt x="641" y="631"/>
                    </a:cubicBezTo>
                    <a:cubicBezTo>
                      <a:pt x="641" y="117"/>
                      <a:pt x="641" y="117"/>
                      <a:pt x="641" y="117"/>
                    </a:cubicBezTo>
                    <a:cubicBezTo>
                      <a:pt x="641" y="0"/>
                      <a:pt x="484" y="0"/>
                      <a:pt x="4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37"/>
              <p:cNvSpPr>
                <a:spLocks noChangeArrowheads="1"/>
              </p:cNvSpPr>
              <p:nvPr/>
            </p:nvSpPr>
            <p:spPr bwMode="auto">
              <a:xfrm>
                <a:off x="1257383" y="3250708"/>
                <a:ext cx="196457" cy="19439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3" name="Group 31"/>
            <p:cNvGrpSpPr/>
            <p:nvPr/>
          </p:nvGrpSpPr>
          <p:grpSpPr>
            <a:xfrm>
              <a:off x="619046" y="3244218"/>
              <a:ext cx="1463397" cy="1156028"/>
              <a:chOff x="619046" y="3244218"/>
              <a:chExt cx="1463397" cy="1156028"/>
            </a:xfr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5400000" scaled="0"/>
            </a:gradFill>
          </p:grpSpPr>
          <p:sp>
            <p:nvSpPr>
              <p:cNvPr id="84" name="Freeform 34"/>
              <p:cNvSpPr>
                <a:spLocks noEditPoints="1"/>
              </p:cNvSpPr>
              <p:nvPr/>
            </p:nvSpPr>
            <p:spPr bwMode="auto">
              <a:xfrm>
                <a:off x="619046" y="3460439"/>
                <a:ext cx="466069" cy="939807"/>
              </a:xfrm>
              <a:custGeom>
                <a:avLst/>
                <a:gdLst>
                  <a:gd name="T0" fmla="*/ 515 w 669"/>
                  <a:gd name="T1" fmla="*/ 1349 h 1349"/>
                  <a:gd name="T2" fmla="*/ 506 w 669"/>
                  <a:gd name="T3" fmla="*/ 1349 h 1349"/>
                  <a:gd name="T4" fmla="*/ 340 w 669"/>
                  <a:gd name="T5" fmla="*/ 1221 h 1349"/>
                  <a:gd name="T6" fmla="*/ 340 w 669"/>
                  <a:gd name="T7" fmla="*/ 670 h 1349"/>
                  <a:gd name="T8" fmla="*/ 330 w 669"/>
                  <a:gd name="T9" fmla="*/ 670 h 1349"/>
                  <a:gd name="T10" fmla="*/ 328 w 669"/>
                  <a:gd name="T11" fmla="*/ 670 h 1349"/>
                  <a:gd name="T12" fmla="*/ 330 w 669"/>
                  <a:gd name="T13" fmla="*/ 1221 h 1349"/>
                  <a:gd name="T14" fmla="*/ 164 w 669"/>
                  <a:gd name="T15" fmla="*/ 1349 h 1349"/>
                  <a:gd name="T16" fmla="*/ 154 w 669"/>
                  <a:gd name="T17" fmla="*/ 1349 h 1349"/>
                  <a:gd name="T18" fmla="*/ 154 w 669"/>
                  <a:gd name="T19" fmla="*/ 209 h 1349"/>
                  <a:gd name="T20" fmla="*/ 137 w 669"/>
                  <a:gd name="T21" fmla="*/ 223 h 1349"/>
                  <a:gd name="T22" fmla="*/ 137 w 669"/>
                  <a:gd name="T23" fmla="*/ 553 h 1349"/>
                  <a:gd name="T24" fmla="*/ 10 w 669"/>
                  <a:gd name="T25" fmla="*/ 652 h 1349"/>
                  <a:gd name="T26" fmla="*/ 0 w 669"/>
                  <a:gd name="T27" fmla="*/ 652 h 1349"/>
                  <a:gd name="T28" fmla="*/ 0 w 669"/>
                  <a:gd name="T29" fmla="*/ 127 h 1349"/>
                  <a:gd name="T30" fmla="*/ 168 w 669"/>
                  <a:gd name="T31" fmla="*/ 0 h 1349"/>
                  <a:gd name="T32" fmla="*/ 500 w 669"/>
                  <a:gd name="T33" fmla="*/ 0 h 1349"/>
                  <a:gd name="T34" fmla="*/ 669 w 669"/>
                  <a:gd name="T35" fmla="*/ 127 h 1349"/>
                  <a:gd name="T36" fmla="*/ 669 w 669"/>
                  <a:gd name="T37" fmla="*/ 652 h 1349"/>
                  <a:gd name="T38" fmla="*/ 658 w 669"/>
                  <a:gd name="T39" fmla="*/ 652 h 1349"/>
                  <a:gd name="T40" fmla="*/ 531 w 669"/>
                  <a:gd name="T41" fmla="*/ 553 h 1349"/>
                  <a:gd name="T42" fmla="*/ 531 w 669"/>
                  <a:gd name="T43" fmla="*/ 223 h 1349"/>
                  <a:gd name="T44" fmla="*/ 515 w 669"/>
                  <a:gd name="T45" fmla="*/ 209 h 1349"/>
                  <a:gd name="T46" fmla="*/ 515 w 669"/>
                  <a:gd name="T47" fmla="*/ 1349 h 1349"/>
                  <a:gd name="T48" fmla="*/ 515 w 669"/>
                  <a:gd name="T49" fmla="*/ 1349 h 1349"/>
                  <a:gd name="T50" fmla="*/ 172 w 669"/>
                  <a:gd name="T51" fmla="*/ 189 h 1349"/>
                  <a:gd name="T52" fmla="*/ 172 w 669"/>
                  <a:gd name="T53" fmla="*/ 1328 h 1349"/>
                  <a:gd name="T54" fmla="*/ 310 w 669"/>
                  <a:gd name="T55" fmla="*/ 1221 h 1349"/>
                  <a:gd name="T56" fmla="*/ 310 w 669"/>
                  <a:gd name="T57" fmla="*/ 668 h 1349"/>
                  <a:gd name="T58" fmla="*/ 330 w 669"/>
                  <a:gd name="T59" fmla="*/ 650 h 1349"/>
                  <a:gd name="T60" fmla="*/ 359 w 669"/>
                  <a:gd name="T61" fmla="*/ 668 h 1349"/>
                  <a:gd name="T62" fmla="*/ 359 w 669"/>
                  <a:gd name="T63" fmla="*/ 1221 h 1349"/>
                  <a:gd name="T64" fmla="*/ 496 w 669"/>
                  <a:gd name="T65" fmla="*/ 1328 h 1349"/>
                  <a:gd name="T66" fmla="*/ 496 w 669"/>
                  <a:gd name="T67" fmla="*/ 189 h 1349"/>
                  <a:gd name="T68" fmla="*/ 506 w 669"/>
                  <a:gd name="T69" fmla="*/ 189 h 1349"/>
                  <a:gd name="T70" fmla="*/ 550 w 669"/>
                  <a:gd name="T71" fmla="*/ 223 h 1349"/>
                  <a:gd name="T72" fmla="*/ 550 w 669"/>
                  <a:gd name="T73" fmla="*/ 553 h 1349"/>
                  <a:gd name="T74" fmla="*/ 650 w 669"/>
                  <a:gd name="T75" fmla="*/ 631 h 1349"/>
                  <a:gd name="T76" fmla="*/ 650 w 669"/>
                  <a:gd name="T77" fmla="*/ 127 h 1349"/>
                  <a:gd name="T78" fmla="*/ 500 w 669"/>
                  <a:gd name="T79" fmla="*/ 18 h 1349"/>
                  <a:gd name="T80" fmla="*/ 168 w 669"/>
                  <a:gd name="T81" fmla="*/ 18 h 1349"/>
                  <a:gd name="T82" fmla="*/ 18 w 669"/>
                  <a:gd name="T83" fmla="*/ 127 h 1349"/>
                  <a:gd name="T84" fmla="*/ 18 w 669"/>
                  <a:gd name="T85" fmla="*/ 631 h 1349"/>
                  <a:gd name="T86" fmla="*/ 119 w 669"/>
                  <a:gd name="T87" fmla="*/ 553 h 1349"/>
                  <a:gd name="T88" fmla="*/ 119 w 669"/>
                  <a:gd name="T89" fmla="*/ 223 h 1349"/>
                  <a:gd name="T90" fmla="*/ 162 w 669"/>
                  <a:gd name="T91" fmla="*/ 189 h 1349"/>
                  <a:gd name="T92" fmla="*/ 172 w 669"/>
                  <a:gd name="T93" fmla="*/ 189 h 1349"/>
                  <a:gd name="T94" fmla="*/ 172 w 669"/>
                  <a:gd name="T95" fmla="*/ 189 h 1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69" h="1349">
                    <a:moveTo>
                      <a:pt x="515" y="1349"/>
                    </a:moveTo>
                    <a:cubicBezTo>
                      <a:pt x="506" y="1349"/>
                      <a:pt x="506" y="1349"/>
                      <a:pt x="506" y="1349"/>
                    </a:cubicBezTo>
                    <a:cubicBezTo>
                      <a:pt x="504" y="1349"/>
                      <a:pt x="340" y="1346"/>
                      <a:pt x="340" y="1221"/>
                    </a:cubicBezTo>
                    <a:cubicBezTo>
                      <a:pt x="340" y="670"/>
                      <a:pt x="340" y="670"/>
                      <a:pt x="340" y="670"/>
                    </a:cubicBezTo>
                    <a:cubicBezTo>
                      <a:pt x="338" y="670"/>
                      <a:pt x="334" y="670"/>
                      <a:pt x="330" y="670"/>
                    </a:cubicBezTo>
                    <a:cubicBezTo>
                      <a:pt x="328" y="670"/>
                      <a:pt x="328" y="670"/>
                      <a:pt x="328" y="670"/>
                    </a:cubicBezTo>
                    <a:cubicBezTo>
                      <a:pt x="330" y="1221"/>
                      <a:pt x="330" y="1221"/>
                      <a:pt x="330" y="1221"/>
                    </a:cubicBezTo>
                    <a:cubicBezTo>
                      <a:pt x="330" y="1346"/>
                      <a:pt x="164" y="1349"/>
                      <a:pt x="164" y="1349"/>
                    </a:cubicBezTo>
                    <a:cubicBezTo>
                      <a:pt x="154" y="1349"/>
                      <a:pt x="154" y="1349"/>
                      <a:pt x="154" y="1349"/>
                    </a:cubicBezTo>
                    <a:cubicBezTo>
                      <a:pt x="154" y="209"/>
                      <a:pt x="154" y="209"/>
                      <a:pt x="154" y="209"/>
                    </a:cubicBezTo>
                    <a:cubicBezTo>
                      <a:pt x="145" y="211"/>
                      <a:pt x="137" y="215"/>
                      <a:pt x="137" y="223"/>
                    </a:cubicBezTo>
                    <a:cubicBezTo>
                      <a:pt x="137" y="553"/>
                      <a:pt x="137" y="553"/>
                      <a:pt x="137" y="553"/>
                    </a:cubicBezTo>
                    <a:cubicBezTo>
                      <a:pt x="137" y="629"/>
                      <a:pt x="53" y="652"/>
                      <a:pt x="10" y="652"/>
                    </a:cubicBezTo>
                    <a:cubicBezTo>
                      <a:pt x="0" y="652"/>
                      <a:pt x="0" y="652"/>
                      <a:pt x="0" y="652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2"/>
                      <a:pt x="166" y="0"/>
                      <a:pt x="168" y="0"/>
                    </a:cubicBezTo>
                    <a:cubicBezTo>
                      <a:pt x="500" y="0"/>
                      <a:pt x="500" y="0"/>
                      <a:pt x="500" y="0"/>
                    </a:cubicBezTo>
                    <a:cubicBezTo>
                      <a:pt x="502" y="0"/>
                      <a:pt x="669" y="2"/>
                      <a:pt x="669" y="127"/>
                    </a:cubicBezTo>
                    <a:cubicBezTo>
                      <a:pt x="669" y="652"/>
                      <a:pt x="669" y="652"/>
                      <a:pt x="669" y="652"/>
                    </a:cubicBezTo>
                    <a:cubicBezTo>
                      <a:pt x="658" y="652"/>
                      <a:pt x="658" y="652"/>
                      <a:pt x="658" y="652"/>
                    </a:cubicBezTo>
                    <a:cubicBezTo>
                      <a:pt x="615" y="652"/>
                      <a:pt x="531" y="629"/>
                      <a:pt x="531" y="553"/>
                    </a:cubicBezTo>
                    <a:cubicBezTo>
                      <a:pt x="531" y="223"/>
                      <a:pt x="531" y="223"/>
                      <a:pt x="531" y="223"/>
                    </a:cubicBezTo>
                    <a:cubicBezTo>
                      <a:pt x="531" y="215"/>
                      <a:pt x="523" y="211"/>
                      <a:pt x="515" y="209"/>
                    </a:cubicBezTo>
                    <a:cubicBezTo>
                      <a:pt x="515" y="1349"/>
                      <a:pt x="515" y="1349"/>
                      <a:pt x="515" y="1349"/>
                    </a:cubicBezTo>
                    <a:cubicBezTo>
                      <a:pt x="515" y="1349"/>
                      <a:pt x="515" y="1349"/>
                      <a:pt x="515" y="1349"/>
                    </a:cubicBezTo>
                    <a:close/>
                    <a:moveTo>
                      <a:pt x="172" y="189"/>
                    </a:moveTo>
                    <a:cubicBezTo>
                      <a:pt x="172" y="1328"/>
                      <a:pt x="172" y="1328"/>
                      <a:pt x="172" y="1328"/>
                    </a:cubicBezTo>
                    <a:cubicBezTo>
                      <a:pt x="205" y="1326"/>
                      <a:pt x="310" y="1312"/>
                      <a:pt x="310" y="1221"/>
                    </a:cubicBezTo>
                    <a:cubicBezTo>
                      <a:pt x="310" y="668"/>
                      <a:pt x="310" y="668"/>
                      <a:pt x="310" y="668"/>
                    </a:cubicBezTo>
                    <a:cubicBezTo>
                      <a:pt x="310" y="658"/>
                      <a:pt x="318" y="652"/>
                      <a:pt x="330" y="650"/>
                    </a:cubicBezTo>
                    <a:cubicBezTo>
                      <a:pt x="355" y="652"/>
                      <a:pt x="359" y="664"/>
                      <a:pt x="359" y="668"/>
                    </a:cubicBezTo>
                    <a:cubicBezTo>
                      <a:pt x="359" y="1221"/>
                      <a:pt x="359" y="1221"/>
                      <a:pt x="359" y="1221"/>
                    </a:cubicBezTo>
                    <a:cubicBezTo>
                      <a:pt x="359" y="1312"/>
                      <a:pt x="463" y="1326"/>
                      <a:pt x="496" y="1328"/>
                    </a:cubicBezTo>
                    <a:cubicBezTo>
                      <a:pt x="496" y="189"/>
                      <a:pt x="496" y="189"/>
                      <a:pt x="496" y="189"/>
                    </a:cubicBezTo>
                    <a:cubicBezTo>
                      <a:pt x="506" y="189"/>
                      <a:pt x="506" y="189"/>
                      <a:pt x="506" y="189"/>
                    </a:cubicBezTo>
                    <a:cubicBezTo>
                      <a:pt x="521" y="189"/>
                      <a:pt x="550" y="197"/>
                      <a:pt x="550" y="223"/>
                    </a:cubicBezTo>
                    <a:cubicBezTo>
                      <a:pt x="550" y="553"/>
                      <a:pt x="550" y="553"/>
                      <a:pt x="550" y="553"/>
                    </a:cubicBezTo>
                    <a:cubicBezTo>
                      <a:pt x="550" y="619"/>
                      <a:pt x="623" y="629"/>
                      <a:pt x="650" y="631"/>
                    </a:cubicBezTo>
                    <a:cubicBezTo>
                      <a:pt x="650" y="127"/>
                      <a:pt x="650" y="127"/>
                      <a:pt x="650" y="127"/>
                    </a:cubicBezTo>
                    <a:cubicBezTo>
                      <a:pt x="650" y="20"/>
                      <a:pt x="506" y="18"/>
                      <a:pt x="500" y="18"/>
                    </a:cubicBezTo>
                    <a:cubicBezTo>
                      <a:pt x="168" y="18"/>
                      <a:pt x="168" y="18"/>
                      <a:pt x="168" y="18"/>
                    </a:cubicBezTo>
                    <a:cubicBezTo>
                      <a:pt x="162" y="18"/>
                      <a:pt x="18" y="20"/>
                      <a:pt x="18" y="127"/>
                    </a:cubicBezTo>
                    <a:cubicBezTo>
                      <a:pt x="18" y="631"/>
                      <a:pt x="18" y="631"/>
                      <a:pt x="18" y="631"/>
                    </a:cubicBezTo>
                    <a:cubicBezTo>
                      <a:pt x="45" y="629"/>
                      <a:pt x="119" y="617"/>
                      <a:pt x="119" y="553"/>
                    </a:cubicBezTo>
                    <a:cubicBezTo>
                      <a:pt x="119" y="223"/>
                      <a:pt x="119" y="223"/>
                      <a:pt x="119" y="223"/>
                    </a:cubicBezTo>
                    <a:cubicBezTo>
                      <a:pt x="119" y="197"/>
                      <a:pt x="147" y="189"/>
                      <a:pt x="162" y="189"/>
                    </a:cubicBezTo>
                    <a:cubicBezTo>
                      <a:pt x="172" y="189"/>
                      <a:pt x="172" y="189"/>
                      <a:pt x="172" y="189"/>
                    </a:cubicBezTo>
                    <a:cubicBezTo>
                      <a:pt x="172" y="189"/>
                      <a:pt x="172" y="189"/>
                      <a:pt x="172" y="1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35"/>
              <p:cNvSpPr>
                <a:spLocks noEditPoints="1"/>
              </p:cNvSpPr>
              <p:nvPr/>
            </p:nvSpPr>
            <p:spPr bwMode="auto">
              <a:xfrm>
                <a:off x="747952" y="3244218"/>
                <a:ext cx="208256" cy="208551"/>
              </a:xfrm>
              <a:custGeom>
                <a:avLst/>
                <a:gdLst>
                  <a:gd name="T0" fmla="*/ 149 w 299"/>
                  <a:gd name="T1" fmla="*/ 299 h 299"/>
                  <a:gd name="T2" fmla="*/ 0 w 299"/>
                  <a:gd name="T3" fmla="*/ 150 h 299"/>
                  <a:gd name="T4" fmla="*/ 149 w 299"/>
                  <a:gd name="T5" fmla="*/ 0 h 299"/>
                  <a:gd name="T6" fmla="*/ 299 w 299"/>
                  <a:gd name="T7" fmla="*/ 150 h 299"/>
                  <a:gd name="T8" fmla="*/ 149 w 299"/>
                  <a:gd name="T9" fmla="*/ 299 h 299"/>
                  <a:gd name="T10" fmla="*/ 149 w 299"/>
                  <a:gd name="T11" fmla="*/ 19 h 299"/>
                  <a:gd name="T12" fmla="*/ 18 w 299"/>
                  <a:gd name="T13" fmla="*/ 150 h 299"/>
                  <a:gd name="T14" fmla="*/ 149 w 299"/>
                  <a:gd name="T15" fmla="*/ 281 h 299"/>
                  <a:gd name="T16" fmla="*/ 280 w 299"/>
                  <a:gd name="T17" fmla="*/ 150 h 299"/>
                  <a:gd name="T18" fmla="*/ 149 w 299"/>
                  <a:gd name="T19" fmla="*/ 1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9" h="299">
                    <a:moveTo>
                      <a:pt x="149" y="299"/>
                    </a:moveTo>
                    <a:cubicBezTo>
                      <a:pt x="67" y="299"/>
                      <a:pt x="0" y="232"/>
                      <a:pt x="0" y="150"/>
                    </a:cubicBezTo>
                    <a:cubicBezTo>
                      <a:pt x="0" y="68"/>
                      <a:pt x="67" y="0"/>
                      <a:pt x="149" y="0"/>
                    </a:cubicBezTo>
                    <a:cubicBezTo>
                      <a:pt x="231" y="0"/>
                      <a:pt x="299" y="68"/>
                      <a:pt x="299" y="150"/>
                    </a:cubicBezTo>
                    <a:cubicBezTo>
                      <a:pt x="299" y="232"/>
                      <a:pt x="231" y="299"/>
                      <a:pt x="149" y="299"/>
                    </a:cubicBezTo>
                    <a:close/>
                    <a:moveTo>
                      <a:pt x="149" y="19"/>
                    </a:moveTo>
                    <a:cubicBezTo>
                      <a:pt x="77" y="19"/>
                      <a:pt x="18" y="78"/>
                      <a:pt x="18" y="150"/>
                    </a:cubicBezTo>
                    <a:cubicBezTo>
                      <a:pt x="18" y="221"/>
                      <a:pt x="77" y="281"/>
                      <a:pt x="149" y="281"/>
                    </a:cubicBezTo>
                    <a:cubicBezTo>
                      <a:pt x="221" y="281"/>
                      <a:pt x="280" y="221"/>
                      <a:pt x="280" y="150"/>
                    </a:cubicBezTo>
                    <a:cubicBezTo>
                      <a:pt x="280" y="78"/>
                      <a:pt x="221" y="19"/>
                      <a:pt x="149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38"/>
              <p:cNvSpPr>
                <a:spLocks/>
              </p:cNvSpPr>
              <p:nvPr/>
            </p:nvSpPr>
            <p:spPr bwMode="auto">
              <a:xfrm>
                <a:off x="1635843" y="3463093"/>
                <a:ext cx="446600" cy="926238"/>
              </a:xfrm>
              <a:custGeom>
                <a:avLst/>
                <a:gdLst>
                  <a:gd name="T0" fmla="*/ 484 w 641"/>
                  <a:gd name="T1" fmla="*/ 0 h 1329"/>
                  <a:gd name="T2" fmla="*/ 160 w 641"/>
                  <a:gd name="T3" fmla="*/ 0 h 1329"/>
                  <a:gd name="T4" fmla="*/ 0 w 641"/>
                  <a:gd name="T5" fmla="*/ 117 h 1329"/>
                  <a:gd name="T6" fmla="*/ 0 w 641"/>
                  <a:gd name="T7" fmla="*/ 632 h 1329"/>
                  <a:gd name="T8" fmla="*/ 119 w 641"/>
                  <a:gd name="T9" fmla="*/ 544 h 1329"/>
                  <a:gd name="T10" fmla="*/ 119 w 641"/>
                  <a:gd name="T11" fmla="*/ 213 h 1329"/>
                  <a:gd name="T12" fmla="*/ 154 w 641"/>
                  <a:gd name="T13" fmla="*/ 189 h 1329"/>
                  <a:gd name="T14" fmla="*/ 154 w 641"/>
                  <a:gd name="T15" fmla="*/ 1329 h 1329"/>
                  <a:gd name="T16" fmla="*/ 312 w 641"/>
                  <a:gd name="T17" fmla="*/ 1212 h 1329"/>
                  <a:gd name="T18" fmla="*/ 312 w 641"/>
                  <a:gd name="T19" fmla="*/ 659 h 1329"/>
                  <a:gd name="T20" fmla="*/ 322 w 641"/>
                  <a:gd name="T21" fmla="*/ 650 h 1329"/>
                  <a:gd name="T22" fmla="*/ 332 w 641"/>
                  <a:gd name="T23" fmla="*/ 659 h 1329"/>
                  <a:gd name="T24" fmla="*/ 332 w 641"/>
                  <a:gd name="T25" fmla="*/ 1212 h 1329"/>
                  <a:gd name="T26" fmla="*/ 488 w 641"/>
                  <a:gd name="T27" fmla="*/ 1329 h 1329"/>
                  <a:gd name="T28" fmla="*/ 488 w 641"/>
                  <a:gd name="T29" fmla="*/ 189 h 1329"/>
                  <a:gd name="T30" fmla="*/ 523 w 641"/>
                  <a:gd name="T31" fmla="*/ 213 h 1329"/>
                  <a:gd name="T32" fmla="*/ 523 w 641"/>
                  <a:gd name="T33" fmla="*/ 544 h 1329"/>
                  <a:gd name="T34" fmla="*/ 641 w 641"/>
                  <a:gd name="T35" fmla="*/ 632 h 1329"/>
                  <a:gd name="T36" fmla="*/ 641 w 641"/>
                  <a:gd name="T37" fmla="*/ 117 h 1329"/>
                  <a:gd name="T38" fmla="*/ 484 w 641"/>
                  <a:gd name="T39" fmla="*/ 0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1" h="1329">
                    <a:moveTo>
                      <a:pt x="484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0"/>
                      <a:pt x="0" y="0"/>
                      <a:pt x="0" y="117"/>
                    </a:cubicBezTo>
                    <a:cubicBezTo>
                      <a:pt x="0" y="632"/>
                      <a:pt x="0" y="632"/>
                      <a:pt x="0" y="632"/>
                    </a:cubicBezTo>
                    <a:cubicBezTo>
                      <a:pt x="0" y="632"/>
                      <a:pt x="119" y="632"/>
                      <a:pt x="119" y="544"/>
                    </a:cubicBezTo>
                    <a:cubicBezTo>
                      <a:pt x="119" y="453"/>
                      <a:pt x="119" y="213"/>
                      <a:pt x="119" y="213"/>
                    </a:cubicBezTo>
                    <a:cubicBezTo>
                      <a:pt x="119" y="189"/>
                      <a:pt x="154" y="189"/>
                      <a:pt x="154" y="189"/>
                    </a:cubicBezTo>
                    <a:cubicBezTo>
                      <a:pt x="154" y="1329"/>
                      <a:pt x="154" y="1329"/>
                      <a:pt x="154" y="1329"/>
                    </a:cubicBezTo>
                    <a:cubicBezTo>
                      <a:pt x="154" y="1329"/>
                      <a:pt x="312" y="1329"/>
                      <a:pt x="312" y="1212"/>
                    </a:cubicBezTo>
                    <a:cubicBezTo>
                      <a:pt x="312" y="659"/>
                      <a:pt x="312" y="659"/>
                      <a:pt x="312" y="659"/>
                    </a:cubicBezTo>
                    <a:cubicBezTo>
                      <a:pt x="312" y="650"/>
                      <a:pt x="320" y="650"/>
                      <a:pt x="322" y="650"/>
                    </a:cubicBezTo>
                    <a:cubicBezTo>
                      <a:pt x="322" y="650"/>
                      <a:pt x="332" y="650"/>
                      <a:pt x="332" y="659"/>
                    </a:cubicBezTo>
                    <a:cubicBezTo>
                      <a:pt x="332" y="1212"/>
                      <a:pt x="332" y="1212"/>
                      <a:pt x="332" y="1212"/>
                    </a:cubicBezTo>
                    <a:cubicBezTo>
                      <a:pt x="332" y="1329"/>
                      <a:pt x="488" y="1329"/>
                      <a:pt x="488" y="1329"/>
                    </a:cubicBezTo>
                    <a:cubicBezTo>
                      <a:pt x="488" y="189"/>
                      <a:pt x="488" y="189"/>
                      <a:pt x="488" y="189"/>
                    </a:cubicBezTo>
                    <a:cubicBezTo>
                      <a:pt x="488" y="189"/>
                      <a:pt x="523" y="189"/>
                      <a:pt x="523" y="213"/>
                    </a:cubicBezTo>
                    <a:cubicBezTo>
                      <a:pt x="523" y="213"/>
                      <a:pt x="523" y="453"/>
                      <a:pt x="523" y="544"/>
                    </a:cubicBezTo>
                    <a:cubicBezTo>
                      <a:pt x="523" y="632"/>
                      <a:pt x="641" y="632"/>
                      <a:pt x="641" y="632"/>
                    </a:cubicBezTo>
                    <a:cubicBezTo>
                      <a:pt x="641" y="117"/>
                      <a:pt x="641" y="117"/>
                      <a:pt x="641" y="117"/>
                    </a:cubicBezTo>
                    <a:cubicBezTo>
                      <a:pt x="641" y="0"/>
                      <a:pt x="484" y="0"/>
                      <a:pt x="48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Oval 39"/>
              <p:cNvSpPr>
                <a:spLocks noChangeArrowheads="1"/>
              </p:cNvSpPr>
              <p:nvPr/>
            </p:nvSpPr>
            <p:spPr bwMode="auto">
              <a:xfrm>
                <a:off x="1760325" y="3247168"/>
                <a:ext cx="196752" cy="19498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90" name="Group 5"/>
          <p:cNvGrpSpPr>
            <a:grpSpLocks noChangeAspect="1"/>
          </p:cNvGrpSpPr>
          <p:nvPr/>
        </p:nvGrpSpPr>
        <p:grpSpPr bwMode="auto">
          <a:xfrm>
            <a:off x="2196489" y="4006521"/>
            <a:ext cx="395513" cy="507372"/>
            <a:chOff x="1793" y="766"/>
            <a:chExt cx="2171" cy="2785"/>
          </a:xfr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5400000" scaled="0"/>
          </a:gradFill>
        </p:grpSpPr>
        <p:sp>
          <p:nvSpPr>
            <p:cNvPr id="91" name="Freeform 6"/>
            <p:cNvSpPr>
              <a:spLocks noEditPoints="1"/>
            </p:cNvSpPr>
            <p:nvPr/>
          </p:nvSpPr>
          <p:spPr bwMode="auto">
            <a:xfrm>
              <a:off x="1793" y="766"/>
              <a:ext cx="2171" cy="2785"/>
            </a:xfrm>
            <a:custGeom>
              <a:avLst/>
              <a:gdLst>
                <a:gd name="T0" fmla="*/ 863 w 919"/>
                <a:gd name="T1" fmla="*/ 0 h 1179"/>
                <a:gd name="T2" fmla="*/ 56 w 919"/>
                <a:gd name="T3" fmla="*/ 0 h 1179"/>
                <a:gd name="T4" fmla="*/ 0 w 919"/>
                <a:gd name="T5" fmla="*/ 56 h 1179"/>
                <a:gd name="T6" fmla="*/ 0 w 919"/>
                <a:gd name="T7" fmla="*/ 1123 h 1179"/>
                <a:gd name="T8" fmla="*/ 56 w 919"/>
                <a:gd name="T9" fmla="*/ 1179 h 1179"/>
                <a:gd name="T10" fmla="*/ 863 w 919"/>
                <a:gd name="T11" fmla="*/ 1179 h 1179"/>
                <a:gd name="T12" fmla="*/ 919 w 919"/>
                <a:gd name="T13" fmla="*/ 1123 h 1179"/>
                <a:gd name="T14" fmla="*/ 919 w 919"/>
                <a:gd name="T15" fmla="*/ 56 h 1179"/>
                <a:gd name="T16" fmla="*/ 863 w 919"/>
                <a:gd name="T17" fmla="*/ 0 h 1179"/>
                <a:gd name="T18" fmla="*/ 893 w 919"/>
                <a:gd name="T19" fmla="*/ 1123 h 1179"/>
                <a:gd name="T20" fmla="*/ 863 w 919"/>
                <a:gd name="T21" fmla="*/ 1153 h 1179"/>
                <a:gd name="T22" fmla="*/ 56 w 919"/>
                <a:gd name="T23" fmla="*/ 1153 h 1179"/>
                <a:gd name="T24" fmla="*/ 26 w 919"/>
                <a:gd name="T25" fmla="*/ 1123 h 1179"/>
                <a:gd name="T26" fmla="*/ 26 w 919"/>
                <a:gd name="T27" fmla="*/ 56 h 1179"/>
                <a:gd name="T28" fmla="*/ 56 w 919"/>
                <a:gd name="T29" fmla="*/ 26 h 1179"/>
                <a:gd name="T30" fmla="*/ 863 w 919"/>
                <a:gd name="T31" fmla="*/ 26 h 1179"/>
                <a:gd name="T32" fmla="*/ 893 w 919"/>
                <a:gd name="T33" fmla="*/ 56 h 1179"/>
                <a:gd name="T34" fmla="*/ 893 w 919"/>
                <a:gd name="T35" fmla="*/ 1123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9" h="1179">
                  <a:moveTo>
                    <a:pt x="863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1123"/>
                    <a:pt x="0" y="1123"/>
                    <a:pt x="0" y="1123"/>
                  </a:cubicBezTo>
                  <a:cubicBezTo>
                    <a:pt x="0" y="1154"/>
                    <a:pt x="25" y="1179"/>
                    <a:pt x="56" y="1179"/>
                  </a:cubicBezTo>
                  <a:cubicBezTo>
                    <a:pt x="863" y="1179"/>
                    <a:pt x="863" y="1179"/>
                    <a:pt x="863" y="1179"/>
                  </a:cubicBezTo>
                  <a:cubicBezTo>
                    <a:pt x="894" y="1179"/>
                    <a:pt x="919" y="1154"/>
                    <a:pt x="919" y="1123"/>
                  </a:cubicBezTo>
                  <a:cubicBezTo>
                    <a:pt x="919" y="56"/>
                    <a:pt x="919" y="56"/>
                    <a:pt x="919" y="56"/>
                  </a:cubicBezTo>
                  <a:cubicBezTo>
                    <a:pt x="919" y="25"/>
                    <a:pt x="894" y="0"/>
                    <a:pt x="863" y="0"/>
                  </a:cubicBezTo>
                  <a:close/>
                  <a:moveTo>
                    <a:pt x="893" y="1123"/>
                  </a:moveTo>
                  <a:cubicBezTo>
                    <a:pt x="893" y="1140"/>
                    <a:pt x="880" y="1153"/>
                    <a:pt x="863" y="1153"/>
                  </a:cubicBezTo>
                  <a:cubicBezTo>
                    <a:pt x="56" y="1153"/>
                    <a:pt x="56" y="1153"/>
                    <a:pt x="56" y="1153"/>
                  </a:cubicBezTo>
                  <a:cubicBezTo>
                    <a:pt x="40" y="1153"/>
                    <a:pt x="26" y="1140"/>
                    <a:pt x="26" y="1123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39"/>
                    <a:pt x="40" y="26"/>
                    <a:pt x="56" y="26"/>
                  </a:cubicBezTo>
                  <a:cubicBezTo>
                    <a:pt x="863" y="26"/>
                    <a:pt x="863" y="26"/>
                    <a:pt x="863" y="26"/>
                  </a:cubicBezTo>
                  <a:cubicBezTo>
                    <a:pt x="880" y="26"/>
                    <a:pt x="893" y="39"/>
                    <a:pt x="893" y="56"/>
                  </a:cubicBezTo>
                  <a:lnTo>
                    <a:pt x="893" y="1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"/>
            <p:cNvSpPr>
              <a:spLocks noEditPoints="1"/>
            </p:cNvSpPr>
            <p:nvPr/>
          </p:nvSpPr>
          <p:spPr bwMode="auto">
            <a:xfrm>
              <a:off x="2053" y="1054"/>
              <a:ext cx="555" cy="555"/>
            </a:xfrm>
            <a:custGeom>
              <a:avLst/>
              <a:gdLst>
                <a:gd name="T0" fmla="*/ 24 w 235"/>
                <a:gd name="T1" fmla="*/ 235 h 235"/>
                <a:gd name="T2" fmla="*/ 212 w 235"/>
                <a:gd name="T3" fmla="*/ 235 h 235"/>
                <a:gd name="T4" fmla="*/ 235 w 235"/>
                <a:gd name="T5" fmla="*/ 212 h 235"/>
                <a:gd name="T6" fmla="*/ 235 w 235"/>
                <a:gd name="T7" fmla="*/ 24 h 235"/>
                <a:gd name="T8" fmla="*/ 212 w 235"/>
                <a:gd name="T9" fmla="*/ 0 h 235"/>
                <a:gd name="T10" fmla="*/ 24 w 235"/>
                <a:gd name="T11" fmla="*/ 0 h 235"/>
                <a:gd name="T12" fmla="*/ 0 w 235"/>
                <a:gd name="T13" fmla="*/ 24 h 235"/>
                <a:gd name="T14" fmla="*/ 0 w 235"/>
                <a:gd name="T15" fmla="*/ 212 h 235"/>
                <a:gd name="T16" fmla="*/ 24 w 235"/>
                <a:gd name="T17" fmla="*/ 235 h 235"/>
                <a:gd name="T18" fmla="*/ 26 w 235"/>
                <a:gd name="T19" fmla="*/ 26 h 235"/>
                <a:gd name="T20" fmla="*/ 209 w 235"/>
                <a:gd name="T21" fmla="*/ 26 h 235"/>
                <a:gd name="T22" fmla="*/ 209 w 235"/>
                <a:gd name="T23" fmla="*/ 209 h 235"/>
                <a:gd name="T24" fmla="*/ 26 w 235"/>
                <a:gd name="T25" fmla="*/ 209 h 235"/>
                <a:gd name="T26" fmla="*/ 26 w 235"/>
                <a:gd name="T27" fmla="*/ 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5" h="235">
                  <a:moveTo>
                    <a:pt x="24" y="235"/>
                  </a:moveTo>
                  <a:cubicBezTo>
                    <a:pt x="212" y="235"/>
                    <a:pt x="212" y="235"/>
                    <a:pt x="212" y="235"/>
                  </a:cubicBezTo>
                  <a:cubicBezTo>
                    <a:pt x="225" y="235"/>
                    <a:pt x="235" y="225"/>
                    <a:pt x="235" y="212"/>
                  </a:cubicBezTo>
                  <a:cubicBezTo>
                    <a:pt x="235" y="24"/>
                    <a:pt x="235" y="24"/>
                    <a:pt x="235" y="24"/>
                  </a:cubicBezTo>
                  <a:cubicBezTo>
                    <a:pt x="235" y="11"/>
                    <a:pt x="225" y="0"/>
                    <a:pt x="2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5"/>
                    <a:pt x="11" y="235"/>
                    <a:pt x="24" y="235"/>
                  </a:cubicBezTo>
                  <a:close/>
                  <a:moveTo>
                    <a:pt x="26" y="26"/>
                  </a:moveTo>
                  <a:cubicBezTo>
                    <a:pt x="209" y="26"/>
                    <a:pt x="209" y="26"/>
                    <a:pt x="209" y="26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6" y="209"/>
                    <a:pt x="26" y="209"/>
                    <a:pt x="26" y="209"/>
                  </a:cubicBezTo>
                  <a:lnTo>
                    <a:pt x="26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"/>
            <p:cNvSpPr>
              <a:spLocks noEditPoints="1"/>
            </p:cNvSpPr>
            <p:nvPr/>
          </p:nvSpPr>
          <p:spPr bwMode="auto">
            <a:xfrm>
              <a:off x="2053" y="2707"/>
              <a:ext cx="555" cy="555"/>
            </a:xfrm>
            <a:custGeom>
              <a:avLst/>
              <a:gdLst>
                <a:gd name="T0" fmla="*/ 212 w 235"/>
                <a:gd name="T1" fmla="*/ 0 h 235"/>
                <a:gd name="T2" fmla="*/ 24 w 235"/>
                <a:gd name="T3" fmla="*/ 0 h 235"/>
                <a:gd name="T4" fmla="*/ 0 w 235"/>
                <a:gd name="T5" fmla="*/ 23 h 235"/>
                <a:gd name="T6" fmla="*/ 0 w 235"/>
                <a:gd name="T7" fmla="*/ 211 h 235"/>
                <a:gd name="T8" fmla="*/ 24 w 235"/>
                <a:gd name="T9" fmla="*/ 235 h 235"/>
                <a:gd name="T10" fmla="*/ 212 w 235"/>
                <a:gd name="T11" fmla="*/ 235 h 235"/>
                <a:gd name="T12" fmla="*/ 235 w 235"/>
                <a:gd name="T13" fmla="*/ 211 h 235"/>
                <a:gd name="T14" fmla="*/ 235 w 235"/>
                <a:gd name="T15" fmla="*/ 23 h 235"/>
                <a:gd name="T16" fmla="*/ 212 w 235"/>
                <a:gd name="T17" fmla="*/ 0 h 235"/>
                <a:gd name="T18" fmla="*/ 209 w 235"/>
                <a:gd name="T19" fmla="*/ 209 h 235"/>
                <a:gd name="T20" fmla="*/ 26 w 235"/>
                <a:gd name="T21" fmla="*/ 209 h 235"/>
                <a:gd name="T22" fmla="*/ 26 w 235"/>
                <a:gd name="T23" fmla="*/ 26 h 235"/>
                <a:gd name="T24" fmla="*/ 209 w 235"/>
                <a:gd name="T25" fmla="*/ 26 h 235"/>
                <a:gd name="T26" fmla="*/ 209 w 235"/>
                <a:gd name="T27" fmla="*/ 20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5" h="235">
                  <a:moveTo>
                    <a:pt x="21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3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224"/>
                    <a:pt x="11" y="235"/>
                    <a:pt x="24" y="235"/>
                  </a:cubicBezTo>
                  <a:cubicBezTo>
                    <a:pt x="212" y="235"/>
                    <a:pt x="212" y="235"/>
                    <a:pt x="212" y="235"/>
                  </a:cubicBezTo>
                  <a:cubicBezTo>
                    <a:pt x="225" y="235"/>
                    <a:pt x="235" y="224"/>
                    <a:pt x="235" y="211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235" y="10"/>
                    <a:pt x="225" y="0"/>
                    <a:pt x="212" y="0"/>
                  </a:cubicBezTo>
                  <a:close/>
                  <a:moveTo>
                    <a:pt x="209" y="209"/>
                  </a:moveTo>
                  <a:cubicBezTo>
                    <a:pt x="26" y="209"/>
                    <a:pt x="26" y="209"/>
                    <a:pt x="26" y="209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09" y="26"/>
                    <a:pt x="209" y="26"/>
                    <a:pt x="209" y="26"/>
                  </a:cubicBezTo>
                  <a:lnTo>
                    <a:pt x="209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"/>
            <p:cNvSpPr>
              <a:spLocks/>
            </p:cNvSpPr>
            <p:nvPr/>
          </p:nvSpPr>
          <p:spPr bwMode="auto">
            <a:xfrm>
              <a:off x="2053" y="2209"/>
              <a:ext cx="200" cy="227"/>
            </a:xfrm>
            <a:custGeom>
              <a:avLst/>
              <a:gdLst>
                <a:gd name="T0" fmla="*/ 0 w 85"/>
                <a:gd name="T1" fmla="*/ 0 h 96"/>
                <a:gd name="T2" fmla="*/ 0 w 85"/>
                <a:gd name="T3" fmla="*/ 72 h 96"/>
                <a:gd name="T4" fmla="*/ 24 w 85"/>
                <a:gd name="T5" fmla="*/ 96 h 96"/>
                <a:gd name="T6" fmla="*/ 85 w 85"/>
                <a:gd name="T7" fmla="*/ 96 h 96"/>
                <a:gd name="T8" fmla="*/ 66 w 85"/>
                <a:gd name="T9" fmla="*/ 70 h 96"/>
                <a:gd name="T10" fmla="*/ 26 w 85"/>
                <a:gd name="T11" fmla="*/ 70 h 96"/>
                <a:gd name="T12" fmla="*/ 26 w 85"/>
                <a:gd name="T13" fmla="*/ 25 h 96"/>
                <a:gd name="T14" fmla="*/ 0 w 85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96">
                  <a:moveTo>
                    <a:pt x="0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0" y="85"/>
                    <a:pt x="11" y="96"/>
                    <a:pt x="24" y="9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79" y="87"/>
                    <a:pt x="72" y="78"/>
                    <a:pt x="6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8" y="16"/>
                    <a:pt x="9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10"/>
            <p:cNvSpPr>
              <a:spLocks/>
            </p:cNvSpPr>
            <p:nvPr/>
          </p:nvSpPr>
          <p:spPr bwMode="auto">
            <a:xfrm>
              <a:off x="2223" y="1881"/>
              <a:ext cx="243" cy="61"/>
            </a:xfrm>
            <a:custGeom>
              <a:avLst/>
              <a:gdLst>
                <a:gd name="T0" fmla="*/ 81 w 103"/>
                <a:gd name="T1" fmla="*/ 26 h 26"/>
                <a:gd name="T2" fmla="*/ 103 w 103"/>
                <a:gd name="T3" fmla="*/ 0 h 26"/>
                <a:gd name="T4" fmla="*/ 0 w 103"/>
                <a:gd name="T5" fmla="*/ 0 h 26"/>
                <a:gd name="T6" fmla="*/ 18 w 103"/>
                <a:gd name="T7" fmla="*/ 26 h 26"/>
                <a:gd name="T8" fmla="*/ 81 w 103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26">
                  <a:moveTo>
                    <a:pt x="81" y="26"/>
                  </a:moveTo>
                  <a:cubicBezTo>
                    <a:pt x="88" y="18"/>
                    <a:pt x="95" y="9"/>
                    <a:pt x="1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9"/>
                    <a:pt x="12" y="17"/>
                    <a:pt x="18" y="26"/>
                  </a:cubicBezTo>
                  <a:lnTo>
                    <a:pt x="8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11"/>
            <p:cNvSpPr>
              <a:spLocks/>
            </p:cNvSpPr>
            <p:nvPr/>
          </p:nvSpPr>
          <p:spPr bwMode="auto">
            <a:xfrm>
              <a:off x="2383" y="2188"/>
              <a:ext cx="225" cy="248"/>
            </a:xfrm>
            <a:custGeom>
              <a:avLst/>
              <a:gdLst>
                <a:gd name="T0" fmla="*/ 69 w 95"/>
                <a:gd name="T1" fmla="*/ 79 h 105"/>
                <a:gd name="T2" fmla="*/ 20 w 95"/>
                <a:gd name="T3" fmla="*/ 79 h 105"/>
                <a:gd name="T4" fmla="*/ 0 w 95"/>
                <a:gd name="T5" fmla="*/ 105 h 105"/>
                <a:gd name="T6" fmla="*/ 72 w 95"/>
                <a:gd name="T7" fmla="*/ 105 h 105"/>
                <a:gd name="T8" fmla="*/ 95 w 95"/>
                <a:gd name="T9" fmla="*/ 81 h 105"/>
                <a:gd name="T10" fmla="*/ 95 w 95"/>
                <a:gd name="T11" fmla="*/ 0 h 105"/>
                <a:gd name="T12" fmla="*/ 69 w 95"/>
                <a:gd name="T13" fmla="*/ 25 h 105"/>
                <a:gd name="T14" fmla="*/ 69 w 95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105">
                  <a:moveTo>
                    <a:pt x="69" y="79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11" y="90"/>
                    <a:pt x="4" y="99"/>
                    <a:pt x="0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85" y="105"/>
                    <a:pt x="95" y="94"/>
                    <a:pt x="95" y="8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6" y="8"/>
                    <a:pt x="77" y="17"/>
                    <a:pt x="69" y="25"/>
                  </a:cubicBezTo>
                  <a:lnTo>
                    <a:pt x="69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12"/>
            <p:cNvSpPr>
              <a:spLocks/>
            </p:cNvSpPr>
            <p:nvPr/>
          </p:nvSpPr>
          <p:spPr bwMode="auto">
            <a:xfrm>
              <a:off x="1890" y="1337"/>
              <a:ext cx="1642" cy="1084"/>
            </a:xfrm>
            <a:custGeom>
              <a:avLst/>
              <a:gdLst>
                <a:gd name="T0" fmla="*/ 182 w 695"/>
                <a:gd name="T1" fmla="*/ 459 h 459"/>
                <a:gd name="T2" fmla="*/ 695 w 695"/>
                <a:gd name="T3" fmla="*/ 145 h 459"/>
                <a:gd name="T4" fmla="*/ 602 w 695"/>
                <a:gd name="T5" fmla="*/ 0 h 459"/>
                <a:gd name="T6" fmla="*/ 183 w 695"/>
                <a:gd name="T7" fmla="*/ 355 h 459"/>
                <a:gd name="T8" fmla="*/ 61 w 695"/>
                <a:gd name="T9" fmla="*/ 185 h 459"/>
                <a:gd name="T10" fmla="*/ 0 w 695"/>
                <a:gd name="T11" fmla="*/ 279 h 459"/>
                <a:gd name="T12" fmla="*/ 182 w 695"/>
                <a:gd name="T13" fmla="*/ 459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5" h="459">
                  <a:moveTo>
                    <a:pt x="182" y="459"/>
                  </a:moveTo>
                  <a:cubicBezTo>
                    <a:pt x="182" y="459"/>
                    <a:pt x="356" y="189"/>
                    <a:pt x="695" y="145"/>
                  </a:cubicBezTo>
                  <a:cubicBezTo>
                    <a:pt x="602" y="0"/>
                    <a:pt x="602" y="0"/>
                    <a:pt x="602" y="0"/>
                  </a:cubicBezTo>
                  <a:cubicBezTo>
                    <a:pt x="286" y="156"/>
                    <a:pt x="183" y="355"/>
                    <a:pt x="183" y="355"/>
                  </a:cubicBezTo>
                  <a:cubicBezTo>
                    <a:pt x="183" y="355"/>
                    <a:pt x="122" y="219"/>
                    <a:pt x="61" y="185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0" y="279"/>
                    <a:pt x="107" y="349"/>
                    <a:pt x="182" y="4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13"/>
            <p:cNvSpPr>
              <a:spLocks noChangeArrowheads="1"/>
            </p:cNvSpPr>
            <p:nvPr/>
          </p:nvSpPr>
          <p:spPr bwMode="auto">
            <a:xfrm>
              <a:off x="2823" y="2877"/>
              <a:ext cx="832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Rectangle 14"/>
            <p:cNvSpPr>
              <a:spLocks noChangeArrowheads="1"/>
            </p:cNvSpPr>
            <p:nvPr/>
          </p:nvSpPr>
          <p:spPr bwMode="auto">
            <a:xfrm>
              <a:off x="2823" y="3029"/>
              <a:ext cx="529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Rectangle 15"/>
            <p:cNvSpPr>
              <a:spLocks noChangeArrowheads="1"/>
            </p:cNvSpPr>
            <p:nvPr/>
          </p:nvSpPr>
          <p:spPr bwMode="auto">
            <a:xfrm>
              <a:off x="2823" y="1226"/>
              <a:ext cx="832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Rectangle 16"/>
            <p:cNvSpPr>
              <a:spLocks noChangeArrowheads="1"/>
            </p:cNvSpPr>
            <p:nvPr/>
          </p:nvSpPr>
          <p:spPr bwMode="auto">
            <a:xfrm>
              <a:off x="2823" y="1377"/>
              <a:ext cx="172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17"/>
            <p:cNvSpPr>
              <a:spLocks noChangeArrowheads="1"/>
            </p:cNvSpPr>
            <p:nvPr/>
          </p:nvSpPr>
          <p:spPr bwMode="auto">
            <a:xfrm>
              <a:off x="2823" y="2051"/>
              <a:ext cx="709" cy="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Rectangle 18"/>
            <p:cNvSpPr>
              <a:spLocks noChangeArrowheads="1"/>
            </p:cNvSpPr>
            <p:nvPr/>
          </p:nvSpPr>
          <p:spPr bwMode="auto">
            <a:xfrm>
              <a:off x="2823" y="2204"/>
              <a:ext cx="406" cy="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0413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ymbol zastępczy tekstu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l-PL" dirty="0" smtClean="0"/>
              <a:t>wyniki badania</a:t>
            </a:r>
            <a:endParaRPr lang="pl-PL" dirty="0"/>
          </a:p>
        </p:txBody>
      </p:sp>
      <p:grpSp>
        <p:nvGrpSpPr>
          <p:cNvPr id="7" name="Grupa 6"/>
          <p:cNvGrpSpPr/>
          <p:nvPr/>
        </p:nvGrpSpPr>
        <p:grpSpPr>
          <a:xfrm>
            <a:off x="4341788" y="3186171"/>
            <a:ext cx="444131" cy="441877"/>
            <a:chOff x="8140700" y="0"/>
            <a:chExt cx="1250950" cy="1244601"/>
          </a:xfrm>
          <a:noFill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8140700" y="0"/>
              <a:ext cx="1250950" cy="1079500"/>
            </a:xfrm>
            <a:custGeom>
              <a:avLst/>
              <a:gdLst>
                <a:gd name="T0" fmla="*/ 2710 w 3149"/>
                <a:gd name="T1" fmla="*/ 1070 h 2719"/>
                <a:gd name="T2" fmla="*/ 2513 w 3149"/>
                <a:gd name="T3" fmla="*/ 872 h 2719"/>
                <a:gd name="T4" fmla="*/ 1330 w 3149"/>
                <a:gd name="T5" fmla="*/ 2107 h 2719"/>
                <a:gd name="T6" fmla="*/ 949 w 3149"/>
                <a:gd name="T7" fmla="*/ 1720 h 2719"/>
                <a:gd name="T8" fmla="*/ 949 w 3149"/>
                <a:gd name="T9" fmla="*/ 1720 h 2719"/>
                <a:gd name="T10" fmla="*/ 0 w 3149"/>
                <a:gd name="T11" fmla="*/ 2719 h 2719"/>
                <a:gd name="T12" fmla="*/ 0 w 3149"/>
                <a:gd name="T13" fmla="*/ 2236 h 2719"/>
                <a:gd name="T14" fmla="*/ 942 w 3149"/>
                <a:gd name="T15" fmla="*/ 1243 h 2719"/>
                <a:gd name="T16" fmla="*/ 1330 w 3149"/>
                <a:gd name="T17" fmla="*/ 1630 h 2719"/>
                <a:gd name="T18" fmla="*/ 1330 w 3149"/>
                <a:gd name="T19" fmla="*/ 1630 h 2719"/>
                <a:gd name="T20" fmla="*/ 1716 w 3149"/>
                <a:gd name="T21" fmla="*/ 1227 h 2719"/>
                <a:gd name="T22" fmla="*/ 2031 w 3149"/>
                <a:gd name="T23" fmla="*/ 898 h 2719"/>
                <a:gd name="T24" fmla="*/ 2278 w 3149"/>
                <a:gd name="T25" fmla="*/ 638 h 2719"/>
                <a:gd name="T26" fmla="*/ 2079 w 3149"/>
                <a:gd name="T27" fmla="*/ 439 h 2719"/>
                <a:gd name="T28" fmla="*/ 3149 w 3149"/>
                <a:gd name="T29" fmla="*/ 0 h 2719"/>
                <a:gd name="T30" fmla="*/ 2710 w 3149"/>
                <a:gd name="T31" fmla="*/ 1070 h 2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49" h="2719">
                  <a:moveTo>
                    <a:pt x="2710" y="1070"/>
                  </a:moveTo>
                  <a:lnTo>
                    <a:pt x="2513" y="872"/>
                  </a:lnTo>
                  <a:lnTo>
                    <a:pt x="1330" y="2107"/>
                  </a:lnTo>
                  <a:lnTo>
                    <a:pt x="949" y="1720"/>
                  </a:lnTo>
                  <a:lnTo>
                    <a:pt x="949" y="1720"/>
                  </a:lnTo>
                  <a:lnTo>
                    <a:pt x="0" y="2719"/>
                  </a:lnTo>
                  <a:lnTo>
                    <a:pt x="0" y="2236"/>
                  </a:lnTo>
                  <a:lnTo>
                    <a:pt x="942" y="1243"/>
                  </a:lnTo>
                  <a:lnTo>
                    <a:pt x="1330" y="1630"/>
                  </a:lnTo>
                  <a:lnTo>
                    <a:pt x="1330" y="1630"/>
                  </a:lnTo>
                  <a:lnTo>
                    <a:pt x="1716" y="1227"/>
                  </a:lnTo>
                  <a:lnTo>
                    <a:pt x="2031" y="898"/>
                  </a:lnTo>
                  <a:lnTo>
                    <a:pt x="2278" y="638"/>
                  </a:lnTo>
                  <a:lnTo>
                    <a:pt x="2079" y="439"/>
                  </a:lnTo>
                  <a:lnTo>
                    <a:pt x="3149" y="0"/>
                  </a:lnTo>
                  <a:lnTo>
                    <a:pt x="2710" y="1070"/>
                  </a:lnTo>
                  <a:close/>
                </a:path>
              </a:pathLst>
            </a:custGeom>
            <a:grpFill/>
            <a:ln w="317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9" name="Freeform 42"/>
            <p:cNvSpPr>
              <a:spLocks noEditPoints="1"/>
            </p:cNvSpPr>
            <p:nvPr/>
          </p:nvSpPr>
          <p:spPr bwMode="auto">
            <a:xfrm>
              <a:off x="8140700" y="449263"/>
              <a:ext cx="990600" cy="795338"/>
            </a:xfrm>
            <a:custGeom>
              <a:avLst/>
              <a:gdLst>
                <a:gd name="T0" fmla="*/ 0 w 2495"/>
                <a:gd name="T1" fmla="*/ 1830 h 2004"/>
                <a:gd name="T2" fmla="*/ 0 w 2495"/>
                <a:gd name="T3" fmla="*/ 2004 h 2004"/>
                <a:gd name="T4" fmla="*/ 499 w 2495"/>
                <a:gd name="T5" fmla="*/ 2004 h 2004"/>
                <a:gd name="T6" fmla="*/ 499 w 2495"/>
                <a:gd name="T7" fmla="*/ 1303 h 2004"/>
                <a:gd name="T8" fmla="*/ 499 w 2495"/>
                <a:gd name="T9" fmla="*/ 1303 h 2004"/>
                <a:gd name="T10" fmla="*/ 0 w 2495"/>
                <a:gd name="T11" fmla="*/ 1830 h 2004"/>
                <a:gd name="T12" fmla="*/ 0 w 2495"/>
                <a:gd name="T13" fmla="*/ 1830 h 2004"/>
                <a:gd name="T14" fmla="*/ 1829 w 2495"/>
                <a:gd name="T15" fmla="*/ 698 h 2004"/>
                <a:gd name="T16" fmla="*/ 1829 w 2495"/>
                <a:gd name="T17" fmla="*/ 2004 h 2004"/>
                <a:gd name="T18" fmla="*/ 1331 w 2495"/>
                <a:gd name="T19" fmla="*/ 2004 h 2004"/>
                <a:gd name="T20" fmla="*/ 1331 w 2495"/>
                <a:gd name="T21" fmla="*/ 1221 h 2004"/>
                <a:gd name="T22" fmla="*/ 1829 w 2495"/>
                <a:gd name="T23" fmla="*/ 698 h 2004"/>
                <a:gd name="T24" fmla="*/ 1165 w 2495"/>
                <a:gd name="T25" fmla="*/ 1042 h 2004"/>
                <a:gd name="T26" fmla="*/ 1165 w 2495"/>
                <a:gd name="T27" fmla="*/ 2004 h 2004"/>
                <a:gd name="T28" fmla="*/ 665 w 2495"/>
                <a:gd name="T29" fmla="*/ 2004 h 2004"/>
                <a:gd name="T30" fmla="*/ 665 w 2495"/>
                <a:gd name="T31" fmla="*/ 1128 h 2004"/>
                <a:gd name="T32" fmla="*/ 665 w 2495"/>
                <a:gd name="T33" fmla="*/ 1128 h 2004"/>
                <a:gd name="T34" fmla="*/ 951 w 2495"/>
                <a:gd name="T35" fmla="*/ 827 h 2004"/>
                <a:gd name="T36" fmla="*/ 1165 w 2495"/>
                <a:gd name="T37" fmla="*/ 1042 h 2004"/>
                <a:gd name="T38" fmla="*/ 2495 w 2495"/>
                <a:gd name="T39" fmla="*/ 0 h 2004"/>
                <a:gd name="T40" fmla="*/ 2495 w 2495"/>
                <a:gd name="T41" fmla="*/ 2004 h 2004"/>
                <a:gd name="T42" fmla="*/ 1996 w 2495"/>
                <a:gd name="T43" fmla="*/ 2004 h 2004"/>
                <a:gd name="T44" fmla="*/ 1996 w 2495"/>
                <a:gd name="T45" fmla="*/ 523 h 2004"/>
                <a:gd name="T46" fmla="*/ 2495 w 2495"/>
                <a:gd name="T47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95" h="2004">
                  <a:moveTo>
                    <a:pt x="0" y="1830"/>
                  </a:moveTo>
                  <a:lnTo>
                    <a:pt x="0" y="2004"/>
                  </a:lnTo>
                  <a:lnTo>
                    <a:pt x="499" y="2004"/>
                  </a:lnTo>
                  <a:lnTo>
                    <a:pt x="499" y="1303"/>
                  </a:lnTo>
                  <a:lnTo>
                    <a:pt x="499" y="1303"/>
                  </a:lnTo>
                  <a:lnTo>
                    <a:pt x="0" y="1830"/>
                  </a:lnTo>
                  <a:lnTo>
                    <a:pt x="0" y="1830"/>
                  </a:lnTo>
                  <a:close/>
                  <a:moveTo>
                    <a:pt x="1829" y="698"/>
                  </a:moveTo>
                  <a:lnTo>
                    <a:pt x="1829" y="2004"/>
                  </a:lnTo>
                  <a:lnTo>
                    <a:pt x="1331" y="2004"/>
                  </a:lnTo>
                  <a:lnTo>
                    <a:pt x="1331" y="1221"/>
                  </a:lnTo>
                  <a:lnTo>
                    <a:pt x="1829" y="698"/>
                  </a:lnTo>
                  <a:close/>
                  <a:moveTo>
                    <a:pt x="1165" y="1042"/>
                  </a:moveTo>
                  <a:lnTo>
                    <a:pt x="1165" y="2004"/>
                  </a:lnTo>
                  <a:lnTo>
                    <a:pt x="665" y="2004"/>
                  </a:lnTo>
                  <a:lnTo>
                    <a:pt x="665" y="1128"/>
                  </a:lnTo>
                  <a:lnTo>
                    <a:pt x="665" y="1128"/>
                  </a:lnTo>
                  <a:lnTo>
                    <a:pt x="951" y="827"/>
                  </a:lnTo>
                  <a:lnTo>
                    <a:pt x="1165" y="1042"/>
                  </a:lnTo>
                  <a:close/>
                  <a:moveTo>
                    <a:pt x="2495" y="0"/>
                  </a:moveTo>
                  <a:lnTo>
                    <a:pt x="2495" y="2004"/>
                  </a:lnTo>
                  <a:lnTo>
                    <a:pt x="1996" y="2004"/>
                  </a:lnTo>
                  <a:lnTo>
                    <a:pt x="1996" y="523"/>
                  </a:lnTo>
                  <a:lnTo>
                    <a:pt x="2495" y="0"/>
                  </a:lnTo>
                  <a:close/>
                </a:path>
              </a:pathLst>
            </a:custGeom>
            <a:grpFill/>
            <a:ln w="3175">
              <a:solidFill>
                <a:schemeClr val="tx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0" name="Grupa 9"/>
          <p:cNvGrpSpPr/>
          <p:nvPr/>
        </p:nvGrpSpPr>
        <p:grpSpPr>
          <a:xfrm>
            <a:off x="2746590" y="3186171"/>
            <a:ext cx="444131" cy="441877"/>
            <a:chOff x="8140700" y="0"/>
            <a:chExt cx="1250950" cy="1244601"/>
          </a:xfrm>
          <a:noFill/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8140700" y="0"/>
              <a:ext cx="1250950" cy="1079500"/>
            </a:xfrm>
            <a:custGeom>
              <a:avLst/>
              <a:gdLst>
                <a:gd name="T0" fmla="*/ 2710 w 3149"/>
                <a:gd name="T1" fmla="*/ 1070 h 2719"/>
                <a:gd name="T2" fmla="*/ 2513 w 3149"/>
                <a:gd name="T3" fmla="*/ 872 h 2719"/>
                <a:gd name="T4" fmla="*/ 1330 w 3149"/>
                <a:gd name="T5" fmla="*/ 2107 h 2719"/>
                <a:gd name="T6" fmla="*/ 949 w 3149"/>
                <a:gd name="T7" fmla="*/ 1720 h 2719"/>
                <a:gd name="T8" fmla="*/ 949 w 3149"/>
                <a:gd name="T9" fmla="*/ 1720 h 2719"/>
                <a:gd name="T10" fmla="*/ 0 w 3149"/>
                <a:gd name="T11" fmla="*/ 2719 h 2719"/>
                <a:gd name="T12" fmla="*/ 0 w 3149"/>
                <a:gd name="T13" fmla="*/ 2236 h 2719"/>
                <a:gd name="T14" fmla="*/ 942 w 3149"/>
                <a:gd name="T15" fmla="*/ 1243 h 2719"/>
                <a:gd name="T16" fmla="*/ 1330 w 3149"/>
                <a:gd name="T17" fmla="*/ 1630 h 2719"/>
                <a:gd name="T18" fmla="*/ 1330 w 3149"/>
                <a:gd name="T19" fmla="*/ 1630 h 2719"/>
                <a:gd name="T20" fmla="*/ 1716 w 3149"/>
                <a:gd name="T21" fmla="*/ 1227 h 2719"/>
                <a:gd name="T22" fmla="*/ 2031 w 3149"/>
                <a:gd name="T23" fmla="*/ 898 h 2719"/>
                <a:gd name="T24" fmla="*/ 2278 w 3149"/>
                <a:gd name="T25" fmla="*/ 638 h 2719"/>
                <a:gd name="T26" fmla="*/ 2079 w 3149"/>
                <a:gd name="T27" fmla="*/ 439 h 2719"/>
                <a:gd name="T28" fmla="*/ 3149 w 3149"/>
                <a:gd name="T29" fmla="*/ 0 h 2719"/>
                <a:gd name="T30" fmla="*/ 2710 w 3149"/>
                <a:gd name="T31" fmla="*/ 1070 h 2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49" h="2719">
                  <a:moveTo>
                    <a:pt x="2710" y="1070"/>
                  </a:moveTo>
                  <a:lnTo>
                    <a:pt x="2513" y="872"/>
                  </a:lnTo>
                  <a:lnTo>
                    <a:pt x="1330" y="2107"/>
                  </a:lnTo>
                  <a:lnTo>
                    <a:pt x="949" y="1720"/>
                  </a:lnTo>
                  <a:lnTo>
                    <a:pt x="949" y="1720"/>
                  </a:lnTo>
                  <a:lnTo>
                    <a:pt x="0" y="2719"/>
                  </a:lnTo>
                  <a:lnTo>
                    <a:pt x="0" y="2236"/>
                  </a:lnTo>
                  <a:lnTo>
                    <a:pt x="942" y="1243"/>
                  </a:lnTo>
                  <a:lnTo>
                    <a:pt x="1330" y="1630"/>
                  </a:lnTo>
                  <a:lnTo>
                    <a:pt x="1330" y="1630"/>
                  </a:lnTo>
                  <a:lnTo>
                    <a:pt x="1716" y="1227"/>
                  </a:lnTo>
                  <a:lnTo>
                    <a:pt x="2031" y="898"/>
                  </a:lnTo>
                  <a:lnTo>
                    <a:pt x="2278" y="638"/>
                  </a:lnTo>
                  <a:lnTo>
                    <a:pt x="2079" y="439"/>
                  </a:lnTo>
                  <a:lnTo>
                    <a:pt x="3149" y="0"/>
                  </a:lnTo>
                  <a:lnTo>
                    <a:pt x="2710" y="1070"/>
                  </a:lnTo>
                  <a:close/>
                </a:path>
              </a:pathLst>
            </a:custGeom>
            <a:grpFill/>
            <a:ln w="317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2" name="Freeform 42"/>
            <p:cNvSpPr>
              <a:spLocks noEditPoints="1"/>
            </p:cNvSpPr>
            <p:nvPr/>
          </p:nvSpPr>
          <p:spPr bwMode="auto">
            <a:xfrm>
              <a:off x="8140700" y="449263"/>
              <a:ext cx="990600" cy="795338"/>
            </a:xfrm>
            <a:custGeom>
              <a:avLst/>
              <a:gdLst>
                <a:gd name="T0" fmla="*/ 0 w 2495"/>
                <a:gd name="T1" fmla="*/ 1830 h 2004"/>
                <a:gd name="T2" fmla="*/ 0 w 2495"/>
                <a:gd name="T3" fmla="*/ 2004 h 2004"/>
                <a:gd name="T4" fmla="*/ 499 w 2495"/>
                <a:gd name="T5" fmla="*/ 2004 h 2004"/>
                <a:gd name="T6" fmla="*/ 499 w 2495"/>
                <a:gd name="T7" fmla="*/ 1303 h 2004"/>
                <a:gd name="T8" fmla="*/ 499 w 2495"/>
                <a:gd name="T9" fmla="*/ 1303 h 2004"/>
                <a:gd name="T10" fmla="*/ 0 w 2495"/>
                <a:gd name="T11" fmla="*/ 1830 h 2004"/>
                <a:gd name="T12" fmla="*/ 0 w 2495"/>
                <a:gd name="T13" fmla="*/ 1830 h 2004"/>
                <a:gd name="T14" fmla="*/ 1829 w 2495"/>
                <a:gd name="T15" fmla="*/ 698 h 2004"/>
                <a:gd name="T16" fmla="*/ 1829 w 2495"/>
                <a:gd name="T17" fmla="*/ 2004 h 2004"/>
                <a:gd name="T18" fmla="*/ 1331 w 2495"/>
                <a:gd name="T19" fmla="*/ 2004 h 2004"/>
                <a:gd name="T20" fmla="*/ 1331 w 2495"/>
                <a:gd name="T21" fmla="*/ 1221 h 2004"/>
                <a:gd name="T22" fmla="*/ 1829 w 2495"/>
                <a:gd name="T23" fmla="*/ 698 h 2004"/>
                <a:gd name="T24" fmla="*/ 1165 w 2495"/>
                <a:gd name="T25" fmla="*/ 1042 h 2004"/>
                <a:gd name="T26" fmla="*/ 1165 w 2495"/>
                <a:gd name="T27" fmla="*/ 2004 h 2004"/>
                <a:gd name="T28" fmla="*/ 665 w 2495"/>
                <a:gd name="T29" fmla="*/ 2004 h 2004"/>
                <a:gd name="T30" fmla="*/ 665 w 2495"/>
                <a:gd name="T31" fmla="*/ 1128 h 2004"/>
                <a:gd name="T32" fmla="*/ 665 w 2495"/>
                <a:gd name="T33" fmla="*/ 1128 h 2004"/>
                <a:gd name="T34" fmla="*/ 951 w 2495"/>
                <a:gd name="T35" fmla="*/ 827 h 2004"/>
                <a:gd name="T36" fmla="*/ 1165 w 2495"/>
                <a:gd name="T37" fmla="*/ 1042 h 2004"/>
                <a:gd name="T38" fmla="*/ 2495 w 2495"/>
                <a:gd name="T39" fmla="*/ 0 h 2004"/>
                <a:gd name="T40" fmla="*/ 2495 w 2495"/>
                <a:gd name="T41" fmla="*/ 2004 h 2004"/>
                <a:gd name="T42" fmla="*/ 1996 w 2495"/>
                <a:gd name="T43" fmla="*/ 2004 h 2004"/>
                <a:gd name="T44" fmla="*/ 1996 w 2495"/>
                <a:gd name="T45" fmla="*/ 523 h 2004"/>
                <a:gd name="T46" fmla="*/ 2495 w 2495"/>
                <a:gd name="T47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95" h="2004">
                  <a:moveTo>
                    <a:pt x="0" y="1830"/>
                  </a:moveTo>
                  <a:lnTo>
                    <a:pt x="0" y="2004"/>
                  </a:lnTo>
                  <a:lnTo>
                    <a:pt x="499" y="2004"/>
                  </a:lnTo>
                  <a:lnTo>
                    <a:pt x="499" y="1303"/>
                  </a:lnTo>
                  <a:lnTo>
                    <a:pt x="499" y="1303"/>
                  </a:lnTo>
                  <a:lnTo>
                    <a:pt x="0" y="1830"/>
                  </a:lnTo>
                  <a:lnTo>
                    <a:pt x="0" y="1830"/>
                  </a:lnTo>
                  <a:close/>
                  <a:moveTo>
                    <a:pt x="1829" y="698"/>
                  </a:moveTo>
                  <a:lnTo>
                    <a:pt x="1829" y="2004"/>
                  </a:lnTo>
                  <a:lnTo>
                    <a:pt x="1331" y="2004"/>
                  </a:lnTo>
                  <a:lnTo>
                    <a:pt x="1331" y="1221"/>
                  </a:lnTo>
                  <a:lnTo>
                    <a:pt x="1829" y="698"/>
                  </a:lnTo>
                  <a:close/>
                  <a:moveTo>
                    <a:pt x="1165" y="1042"/>
                  </a:moveTo>
                  <a:lnTo>
                    <a:pt x="1165" y="2004"/>
                  </a:lnTo>
                  <a:lnTo>
                    <a:pt x="665" y="2004"/>
                  </a:lnTo>
                  <a:lnTo>
                    <a:pt x="665" y="1128"/>
                  </a:lnTo>
                  <a:lnTo>
                    <a:pt x="665" y="1128"/>
                  </a:lnTo>
                  <a:lnTo>
                    <a:pt x="951" y="827"/>
                  </a:lnTo>
                  <a:lnTo>
                    <a:pt x="1165" y="1042"/>
                  </a:lnTo>
                  <a:close/>
                  <a:moveTo>
                    <a:pt x="2495" y="0"/>
                  </a:moveTo>
                  <a:lnTo>
                    <a:pt x="2495" y="2004"/>
                  </a:lnTo>
                  <a:lnTo>
                    <a:pt x="1996" y="2004"/>
                  </a:lnTo>
                  <a:lnTo>
                    <a:pt x="1996" y="523"/>
                  </a:lnTo>
                  <a:lnTo>
                    <a:pt x="2495" y="0"/>
                  </a:lnTo>
                  <a:close/>
                </a:path>
              </a:pathLst>
            </a:custGeom>
            <a:grpFill/>
            <a:ln w="317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3" name="Grupa 12"/>
          <p:cNvGrpSpPr/>
          <p:nvPr/>
        </p:nvGrpSpPr>
        <p:grpSpPr>
          <a:xfrm>
            <a:off x="3544189" y="3186171"/>
            <a:ext cx="444131" cy="441877"/>
            <a:chOff x="8140700" y="0"/>
            <a:chExt cx="1250950" cy="1244601"/>
          </a:xfrm>
          <a:noFill/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8140700" y="0"/>
              <a:ext cx="1250950" cy="1079500"/>
            </a:xfrm>
            <a:custGeom>
              <a:avLst/>
              <a:gdLst>
                <a:gd name="T0" fmla="*/ 2710 w 3149"/>
                <a:gd name="T1" fmla="*/ 1070 h 2719"/>
                <a:gd name="T2" fmla="*/ 2513 w 3149"/>
                <a:gd name="T3" fmla="*/ 872 h 2719"/>
                <a:gd name="T4" fmla="*/ 1330 w 3149"/>
                <a:gd name="T5" fmla="*/ 2107 h 2719"/>
                <a:gd name="T6" fmla="*/ 949 w 3149"/>
                <a:gd name="T7" fmla="*/ 1720 h 2719"/>
                <a:gd name="T8" fmla="*/ 949 w 3149"/>
                <a:gd name="T9" fmla="*/ 1720 h 2719"/>
                <a:gd name="T10" fmla="*/ 0 w 3149"/>
                <a:gd name="T11" fmla="*/ 2719 h 2719"/>
                <a:gd name="T12" fmla="*/ 0 w 3149"/>
                <a:gd name="T13" fmla="*/ 2236 h 2719"/>
                <a:gd name="T14" fmla="*/ 942 w 3149"/>
                <a:gd name="T15" fmla="*/ 1243 h 2719"/>
                <a:gd name="T16" fmla="*/ 1330 w 3149"/>
                <a:gd name="T17" fmla="*/ 1630 h 2719"/>
                <a:gd name="T18" fmla="*/ 1330 w 3149"/>
                <a:gd name="T19" fmla="*/ 1630 h 2719"/>
                <a:gd name="T20" fmla="*/ 1716 w 3149"/>
                <a:gd name="T21" fmla="*/ 1227 h 2719"/>
                <a:gd name="T22" fmla="*/ 2031 w 3149"/>
                <a:gd name="T23" fmla="*/ 898 h 2719"/>
                <a:gd name="T24" fmla="*/ 2278 w 3149"/>
                <a:gd name="T25" fmla="*/ 638 h 2719"/>
                <a:gd name="T26" fmla="*/ 2079 w 3149"/>
                <a:gd name="T27" fmla="*/ 439 h 2719"/>
                <a:gd name="T28" fmla="*/ 3149 w 3149"/>
                <a:gd name="T29" fmla="*/ 0 h 2719"/>
                <a:gd name="T30" fmla="*/ 2710 w 3149"/>
                <a:gd name="T31" fmla="*/ 1070 h 2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49" h="2719">
                  <a:moveTo>
                    <a:pt x="2710" y="1070"/>
                  </a:moveTo>
                  <a:lnTo>
                    <a:pt x="2513" y="872"/>
                  </a:lnTo>
                  <a:lnTo>
                    <a:pt x="1330" y="2107"/>
                  </a:lnTo>
                  <a:lnTo>
                    <a:pt x="949" y="1720"/>
                  </a:lnTo>
                  <a:lnTo>
                    <a:pt x="949" y="1720"/>
                  </a:lnTo>
                  <a:lnTo>
                    <a:pt x="0" y="2719"/>
                  </a:lnTo>
                  <a:lnTo>
                    <a:pt x="0" y="2236"/>
                  </a:lnTo>
                  <a:lnTo>
                    <a:pt x="942" y="1243"/>
                  </a:lnTo>
                  <a:lnTo>
                    <a:pt x="1330" y="1630"/>
                  </a:lnTo>
                  <a:lnTo>
                    <a:pt x="1330" y="1630"/>
                  </a:lnTo>
                  <a:lnTo>
                    <a:pt x="1716" y="1227"/>
                  </a:lnTo>
                  <a:lnTo>
                    <a:pt x="2031" y="898"/>
                  </a:lnTo>
                  <a:lnTo>
                    <a:pt x="2278" y="638"/>
                  </a:lnTo>
                  <a:lnTo>
                    <a:pt x="2079" y="439"/>
                  </a:lnTo>
                  <a:lnTo>
                    <a:pt x="3149" y="0"/>
                  </a:lnTo>
                  <a:lnTo>
                    <a:pt x="2710" y="1070"/>
                  </a:lnTo>
                  <a:close/>
                </a:path>
              </a:pathLst>
            </a:custGeom>
            <a:grpFill/>
            <a:ln w="317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5" name="Freeform 42"/>
            <p:cNvSpPr>
              <a:spLocks noEditPoints="1"/>
            </p:cNvSpPr>
            <p:nvPr/>
          </p:nvSpPr>
          <p:spPr bwMode="auto">
            <a:xfrm>
              <a:off x="8140700" y="449263"/>
              <a:ext cx="990600" cy="795338"/>
            </a:xfrm>
            <a:custGeom>
              <a:avLst/>
              <a:gdLst>
                <a:gd name="T0" fmla="*/ 0 w 2495"/>
                <a:gd name="T1" fmla="*/ 1830 h 2004"/>
                <a:gd name="T2" fmla="*/ 0 w 2495"/>
                <a:gd name="T3" fmla="*/ 2004 h 2004"/>
                <a:gd name="T4" fmla="*/ 499 w 2495"/>
                <a:gd name="T5" fmla="*/ 2004 h 2004"/>
                <a:gd name="T6" fmla="*/ 499 w 2495"/>
                <a:gd name="T7" fmla="*/ 1303 h 2004"/>
                <a:gd name="T8" fmla="*/ 499 w 2495"/>
                <a:gd name="T9" fmla="*/ 1303 h 2004"/>
                <a:gd name="T10" fmla="*/ 0 w 2495"/>
                <a:gd name="T11" fmla="*/ 1830 h 2004"/>
                <a:gd name="T12" fmla="*/ 0 w 2495"/>
                <a:gd name="T13" fmla="*/ 1830 h 2004"/>
                <a:gd name="T14" fmla="*/ 1829 w 2495"/>
                <a:gd name="T15" fmla="*/ 698 h 2004"/>
                <a:gd name="T16" fmla="*/ 1829 w 2495"/>
                <a:gd name="T17" fmla="*/ 2004 h 2004"/>
                <a:gd name="T18" fmla="*/ 1331 w 2495"/>
                <a:gd name="T19" fmla="*/ 2004 h 2004"/>
                <a:gd name="T20" fmla="*/ 1331 w 2495"/>
                <a:gd name="T21" fmla="*/ 1221 h 2004"/>
                <a:gd name="T22" fmla="*/ 1829 w 2495"/>
                <a:gd name="T23" fmla="*/ 698 h 2004"/>
                <a:gd name="T24" fmla="*/ 1165 w 2495"/>
                <a:gd name="T25" fmla="*/ 1042 h 2004"/>
                <a:gd name="T26" fmla="*/ 1165 w 2495"/>
                <a:gd name="T27" fmla="*/ 2004 h 2004"/>
                <a:gd name="T28" fmla="*/ 665 w 2495"/>
                <a:gd name="T29" fmla="*/ 2004 h 2004"/>
                <a:gd name="T30" fmla="*/ 665 w 2495"/>
                <a:gd name="T31" fmla="*/ 1128 h 2004"/>
                <a:gd name="T32" fmla="*/ 665 w 2495"/>
                <a:gd name="T33" fmla="*/ 1128 h 2004"/>
                <a:gd name="T34" fmla="*/ 951 w 2495"/>
                <a:gd name="T35" fmla="*/ 827 h 2004"/>
                <a:gd name="T36" fmla="*/ 1165 w 2495"/>
                <a:gd name="T37" fmla="*/ 1042 h 2004"/>
                <a:gd name="T38" fmla="*/ 2495 w 2495"/>
                <a:gd name="T39" fmla="*/ 0 h 2004"/>
                <a:gd name="T40" fmla="*/ 2495 w 2495"/>
                <a:gd name="T41" fmla="*/ 2004 h 2004"/>
                <a:gd name="T42" fmla="*/ 1996 w 2495"/>
                <a:gd name="T43" fmla="*/ 2004 h 2004"/>
                <a:gd name="T44" fmla="*/ 1996 w 2495"/>
                <a:gd name="T45" fmla="*/ 523 h 2004"/>
                <a:gd name="T46" fmla="*/ 2495 w 2495"/>
                <a:gd name="T47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95" h="2004">
                  <a:moveTo>
                    <a:pt x="0" y="1830"/>
                  </a:moveTo>
                  <a:lnTo>
                    <a:pt x="0" y="2004"/>
                  </a:lnTo>
                  <a:lnTo>
                    <a:pt x="499" y="2004"/>
                  </a:lnTo>
                  <a:lnTo>
                    <a:pt x="499" y="1303"/>
                  </a:lnTo>
                  <a:lnTo>
                    <a:pt x="499" y="1303"/>
                  </a:lnTo>
                  <a:lnTo>
                    <a:pt x="0" y="1830"/>
                  </a:lnTo>
                  <a:lnTo>
                    <a:pt x="0" y="1830"/>
                  </a:lnTo>
                  <a:close/>
                  <a:moveTo>
                    <a:pt x="1829" y="698"/>
                  </a:moveTo>
                  <a:lnTo>
                    <a:pt x="1829" y="2004"/>
                  </a:lnTo>
                  <a:lnTo>
                    <a:pt x="1331" y="2004"/>
                  </a:lnTo>
                  <a:lnTo>
                    <a:pt x="1331" y="1221"/>
                  </a:lnTo>
                  <a:lnTo>
                    <a:pt x="1829" y="698"/>
                  </a:lnTo>
                  <a:close/>
                  <a:moveTo>
                    <a:pt x="1165" y="1042"/>
                  </a:moveTo>
                  <a:lnTo>
                    <a:pt x="1165" y="2004"/>
                  </a:lnTo>
                  <a:lnTo>
                    <a:pt x="665" y="2004"/>
                  </a:lnTo>
                  <a:lnTo>
                    <a:pt x="665" y="1128"/>
                  </a:lnTo>
                  <a:lnTo>
                    <a:pt x="665" y="1128"/>
                  </a:lnTo>
                  <a:lnTo>
                    <a:pt x="951" y="827"/>
                  </a:lnTo>
                  <a:lnTo>
                    <a:pt x="1165" y="1042"/>
                  </a:lnTo>
                  <a:close/>
                  <a:moveTo>
                    <a:pt x="2495" y="0"/>
                  </a:moveTo>
                  <a:lnTo>
                    <a:pt x="2495" y="2004"/>
                  </a:lnTo>
                  <a:lnTo>
                    <a:pt x="1996" y="2004"/>
                  </a:lnTo>
                  <a:lnTo>
                    <a:pt x="1996" y="523"/>
                  </a:lnTo>
                  <a:lnTo>
                    <a:pt x="2495" y="0"/>
                  </a:lnTo>
                  <a:close/>
                </a:path>
              </a:pathLst>
            </a:custGeom>
            <a:grpFill/>
            <a:ln w="317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6" name="Grupa 15"/>
          <p:cNvGrpSpPr/>
          <p:nvPr/>
        </p:nvGrpSpPr>
        <p:grpSpPr>
          <a:xfrm>
            <a:off x="5139388" y="3186171"/>
            <a:ext cx="444131" cy="441877"/>
            <a:chOff x="8140700" y="0"/>
            <a:chExt cx="1250950" cy="1244601"/>
          </a:xfrm>
          <a:noFill/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8140700" y="0"/>
              <a:ext cx="1250950" cy="1079500"/>
            </a:xfrm>
            <a:custGeom>
              <a:avLst/>
              <a:gdLst>
                <a:gd name="T0" fmla="*/ 2710 w 3149"/>
                <a:gd name="T1" fmla="*/ 1070 h 2719"/>
                <a:gd name="T2" fmla="*/ 2513 w 3149"/>
                <a:gd name="T3" fmla="*/ 872 h 2719"/>
                <a:gd name="T4" fmla="*/ 1330 w 3149"/>
                <a:gd name="T5" fmla="*/ 2107 h 2719"/>
                <a:gd name="T6" fmla="*/ 949 w 3149"/>
                <a:gd name="T7" fmla="*/ 1720 h 2719"/>
                <a:gd name="T8" fmla="*/ 949 w 3149"/>
                <a:gd name="T9" fmla="*/ 1720 h 2719"/>
                <a:gd name="T10" fmla="*/ 0 w 3149"/>
                <a:gd name="T11" fmla="*/ 2719 h 2719"/>
                <a:gd name="T12" fmla="*/ 0 w 3149"/>
                <a:gd name="T13" fmla="*/ 2236 h 2719"/>
                <a:gd name="T14" fmla="*/ 942 w 3149"/>
                <a:gd name="T15" fmla="*/ 1243 h 2719"/>
                <a:gd name="T16" fmla="*/ 1330 w 3149"/>
                <a:gd name="T17" fmla="*/ 1630 h 2719"/>
                <a:gd name="T18" fmla="*/ 1330 w 3149"/>
                <a:gd name="T19" fmla="*/ 1630 h 2719"/>
                <a:gd name="T20" fmla="*/ 1716 w 3149"/>
                <a:gd name="T21" fmla="*/ 1227 h 2719"/>
                <a:gd name="T22" fmla="*/ 2031 w 3149"/>
                <a:gd name="T23" fmla="*/ 898 h 2719"/>
                <a:gd name="T24" fmla="*/ 2278 w 3149"/>
                <a:gd name="T25" fmla="*/ 638 h 2719"/>
                <a:gd name="T26" fmla="*/ 2079 w 3149"/>
                <a:gd name="T27" fmla="*/ 439 h 2719"/>
                <a:gd name="T28" fmla="*/ 3149 w 3149"/>
                <a:gd name="T29" fmla="*/ 0 h 2719"/>
                <a:gd name="T30" fmla="*/ 2710 w 3149"/>
                <a:gd name="T31" fmla="*/ 1070 h 2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49" h="2719">
                  <a:moveTo>
                    <a:pt x="2710" y="1070"/>
                  </a:moveTo>
                  <a:lnTo>
                    <a:pt x="2513" y="872"/>
                  </a:lnTo>
                  <a:lnTo>
                    <a:pt x="1330" y="2107"/>
                  </a:lnTo>
                  <a:lnTo>
                    <a:pt x="949" y="1720"/>
                  </a:lnTo>
                  <a:lnTo>
                    <a:pt x="949" y="1720"/>
                  </a:lnTo>
                  <a:lnTo>
                    <a:pt x="0" y="2719"/>
                  </a:lnTo>
                  <a:lnTo>
                    <a:pt x="0" y="2236"/>
                  </a:lnTo>
                  <a:lnTo>
                    <a:pt x="942" y="1243"/>
                  </a:lnTo>
                  <a:lnTo>
                    <a:pt x="1330" y="1630"/>
                  </a:lnTo>
                  <a:lnTo>
                    <a:pt x="1330" y="1630"/>
                  </a:lnTo>
                  <a:lnTo>
                    <a:pt x="1716" y="1227"/>
                  </a:lnTo>
                  <a:lnTo>
                    <a:pt x="2031" y="898"/>
                  </a:lnTo>
                  <a:lnTo>
                    <a:pt x="2278" y="638"/>
                  </a:lnTo>
                  <a:lnTo>
                    <a:pt x="2079" y="439"/>
                  </a:lnTo>
                  <a:lnTo>
                    <a:pt x="3149" y="0"/>
                  </a:lnTo>
                  <a:lnTo>
                    <a:pt x="2710" y="1070"/>
                  </a:lnTo>
                  <a:close/>
                </a:path>
              </a:pathLst>
            </a:custGeom>
            <a:grpFill/>
            <a:ln w="317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18" name="Freeform 42"/>
            <p:cNvSpPr>
              <a:spLocks noEditPoints="1"/>
            </p:cNvSpPr>
            <p:nvPr/>
          </p:nvSpPr>
          <p:spPr bwMode="auto">
            <a:xfrm>
              <a:off x="8140700" y="449263"/>
              <a:ext cx="990600" cy="795338"/>
            </a:xfrm>
            <a:custGeom>
              <a:avLst/>
              <a:gdLst>
                <a:gd name="T0" fmla="*/ 0 w 2495"/>
                <a:gd name="T1" fmla="*/ 1830 h 2004"/>
                <a:gd name="T2" fmla="*/ 0 w 2495"/>
                <a:gd name="T3" fmla="*/ 2004 h 2004"/>
                <a:gd name="T4" fmla="*/ 499 w 2495"/>
                <a:gd name="T5" fmla="*/ 2004 h 2004"/>
                <a:gd name="T6" fmla="*/ 499 w 2495"/>
                <a:gd name="T7" fmla="*/ 1303 h 2004"/>
                <a:gd name="T8" fmla="*/ 499 w 2495"/>
                <a:gd name="T9" fmla="*/ 1303 h 2004"/>
                <a:gd name="T10" fmla="*/ 0 w 2495"/>
                <a:gd name="T11" fmla="*/ 1830 h 2004"/>
                <a:gd name="T12" fmla="*/ 0 w 2495"/>
                <a:gd name="T13" fmla="*/ 1830 h 2004"/>
                <a:gd name="T14" fmla="*/ 1829 w 2495"/>
                <a:gd name="T15" fmla="*/ 698 h 2004"/>
                <a:gd name="T16" fmla="*/ 1829 w 2495"/>
                <a:gd name="T17" fmla="*/ 2004 h 2004"/>
                <a:gd name="T18" fmla="*/ 1331 w 2495"/>
                <a:gd name="T19" fmla="*/ 2004 h 2004"/>
                <a:gd name="T20" fmla="*/ 1331 w 2495"/>
                <a:gd name="T21" fmla="*/ 1221 h 2004"/>
                <a:gd name="T22" fmla="*/ 1829 w 2495"/>
                <a:gd name="T23" fmla="*/ 698 h 2004"/>
                <a:gd name="T24" fmla="*/ 1165 w 2495"/>
                <a:gd name="T25" fmla="*/ 1042 h 2004"/>
                <a:gd name="T26" fmla="*/ 1165 w 2495"/>
                <a:gd name="T27" fmla="*/ 2004 h 2004"/>
                <a:gd name="T28" fmla="*/ 665 w 2495"/>
                <a:gd name="T29" fmla="*/ 2004 h 2004"/>
                <a:gd name="T30" fmla="*/ 665 w 2495"/>
                <a:gd name="T31" fmla="*/ 1128 h 2004"/>
                <a:gd name="T32" fmla="*/ 665 w 2495"/>
                <a:gd name="T33" fmla="*/ 1128 h 2004"/>
                <a:gd name="T34" fmla="*/ 951 w 2495"/>
                <a:gd name="T35" fmla="*/ 827 h 2004"/>
                <a:gd name="T36" fmla="*/ 1165 w 2495"/>
                <a:gd name="T37" fmla="*/ 1042 h 2004"/>
                <a:gd name="T38" fmla="*/ 2495 w 2495"/>
                <a:gd name="T39" fmla="*/ 0 h 2004"/>
                <a:gd name="T40" fmla="*/ 2495 w 2495"/>
                <a:gd name="T41" fmla="*/ 2004 h 2004"/>
                <a:gd name="T42" fmla="*/ 1996 w 2495"/>
                <a:gd name="T43" fmla="*/ 2004 h 2004"/>
                <a:gd name="T44" fmla="*/ 1996 w 2495"/>
                <a:gd name="T45" fmla="*/ 523 h 2004"/>
                <a:gd name="T46" fmla="*/ 2495 w 2495"/>
                <a:gd name="T47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95" h="2004">
                  <a:moveTo>
                    <a:pt x="0" y="1830"/>
                  </a:moveTo>
                  <a:lnTo>
                    <a:pt x="0" y="2004"/>
                  </a:lnTo>
                  <a:lnTo>
                    <a:pt x="499" y="2004"/>
                  </a:lnTo>
                  <a:lnTo>
                    <a:pt x="499" y="1303"/>
                  </a:lnTo>
                  <a:lnTo>
                    <a:pt x="499" y="1303"/>
                  </a:lnTo>
                  <a:lnTo>
                    <a:pt x="0" y="1830"/>
                  </a:lnTo>
                  <a:lnTo>
                    <a:pt x="0" y="1830"/>
                  </a:lnTo>
                  <a:close/>
                  <a:moveTo>
                    <a:pt x="1829" y="698"/>
                  </a:moveTo>
                  <a:lnTo>
                    <a:pt x="1829" y="2004"/>
                  </a:lnTo>
                  <a:lnTo>
                    <a:pt x="1331" y="2004"/>
                  </a:lnTo>
                  <a:lnTo>
                    <a:pt x="1331" y="1221"/>
                  </a:lnTo>
                  <a:lnTo>
                    <a:pt x="1829" y="698"/>
                  </a:lnTo>
                  <a:close/>
                  <a:moveTo>
                    <a:pt x="1165" y="1042"/>
                  </a:moveTo>
                  <a:lnTo>
                    <a:pt x="1165" y="2004"/>
                  </a:lnTo>
                  <a:lnTo>
                    <a:pt x="665" y="2004"/>
                  </a:lnTo>
                  <a:lnTo>
                    <a:pt x="665" y="1128"/>
                  </a:lnTo>
                  <a:lnTo>
                    <a:pt x="665" y="1128"/>
                  </a:lnTo>
                  <a:lnTo>
                    <a:pt x="951" y="827"/>
                  </a:lnTo>
                  <a:lnTo>
                    <a:pt x="1165" y="1042"/>
                  </a:lnTo>
                  <a:close/>
                  <a:moveTo>
                    <a:pt x="2495" y="0"/>
                  </a:moveTo>
                  <a:lnTo>
                    <a:pt x="2495" y="2004"/>
                  </a:lnTo>
                  <a:lnTo>
                    <a:pt x="1996" y="2004"/>
                  </a:lnTo>
                  <a:lnTo>
                    <a:pt x="1996" y="523"/>
                  </a:lnTo>
                  <a:lnTo>
                    <a:pt x="2495" y="0"/>
                  </a:lnTo>
                  <a:close/>
                </a:path>
              </a:pathLst>
            </a:custGeom>
            <a:grpFill/>
            <a:ln w="3175">
              <a:solidFill>
                <a:srgbClr val="BFBFB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grpSp>
        <p:nvGrpSpPr>
          <p:cNvPr id="19" name="Grupa 18"/>
          <p:cNvGrpSpPr/>
          <p:nvPr/>
        </p:nvGrpSpPr>
        <p:grpSpPr>
          <a:xfrm>
            <a:off x="5936988" y="3186171"/>
            <a:ext cx="444131" cy="441877"/>
            <a:chOff x="8140700" y="0"/>
            <a:chExt cx="1250950" cy="1244601"/>
          </a:xfrm>
          <a:noFill/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8140700" y="0"/>
              <a:ext cx="1250950" cy="1079500"/>
            </a:xfrm>
            <a:custGeom>
              <a:avLst/>
              <a:gdLst>
                <a:gd name="T0" fmla="*/ 2710 w 3149"/>
                <a:gd name="T1" fmla="*/ 1070 h 2719"/>
                <a:gd name="T2" fmla="*/ 2513 w 3149"/>
                <a:gd name="T3" fmla="*/ 872 h 2719"/>
                <a:gd name="T4" fmla="*/ 1330 w 3149"/>
                <a:gd name="T5" fmla="*/ 2107 h 2719"/>
                <a:gd name="T6" fmla="*/ 949 w 3149"/>
                <a:gd name="T7" fmla="*/ 1720 h 2719"/>
                <a:gd name="T8" fmla="*/ 949 w 3149"/>
                <a:gd name="T9" fmla="*/ 1720 h 2719"/>
                <a:gd name="T10" fmla="*/ 0 w 3149"/>
                <a:gd name="T11" fmla="*/ 2719 h 2719"/>
                <a:gd name="T12" fmla="*/ 0 w 3149"/>
                <a:gd name="T13" fmla="*/ 2236 h 2719"/>
                <a:gd name="T14" fmla="*/ 942 w 3149"/>
                <a:gd name="T15" fmla="*/ 1243 h 2719"/>
                <a:gd name="T16" fmla="*/ 1330 w 3149"/>
                <a:gd name="T17" fmla="*/ 1630 h 2719"/>
                <a:gd name="T18" fmla="*/ 1330 w 3149"/>
                <a:gd name="T19" fmla="*/ 1630 h 2719"/>
                <a:gd name="T20" fmla="*/ 1716 w 3149"/>
                <a:gd name="T21" fmla="*/ 1227 h 2719"/>
                <a:gd name="T22" fmla="*/ 2031 w 3149"/>
                <a:gd name="T23" fmla="*/ 898 h 2719"/>
                <a:gd name="T24" fmla="*/ 2278 w 3149"/>
                <a:gd name="T25" fmla="*/ 638 h 2719"/>
                <a:gd name="T26" fmla="*/ 2079 w 3149"/>
                <a:gd name="T27" fmla="*/ 439 h 2719"/>
                <a:gd name="T28" fmla="*/ 3149 w 3149"/>
                <a:gd name="T29" fmla="*/ 0 h 2719"/>
                <a:gd name="T30" fmla="*/ 2710 w 3149"/>
                <a:gd name="T31" fmla="*/ 1070 h 2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49" h="2719">
                  <a:moveTo>
                    <a:pt x="2710" y="1070"/>
                  </a:moveTo>
                  <a:lnTo>
                    <a:pt x="2513" y="872"/>
                  </a:lnTo>
                  <a:lnTo>
                    <a:pt x="1330" y="2107"/>
                  </a:lnTo>
                  <a:lnTo>
                    <a:pt x="949" y="1720"/>
                  </a:lnTo>
                  <a:lnTo>
                    <a:pt x="949" y="1720"/>
                  </a:lnTo>
                  <a:lnTo>
                    <a:pt x="0" y="2719"/>
                  </a:lnTo>
                  <a:lnTo>
                    <a:pt x="0" y="2236"/>
                  </a:lnTo>
                  <a:lnTo>
                    <a:pt x="942" y="1243"/>
                  </a:lnTo>
                  <a:lnTo>
                    <a:pt x="1330" y="1630"/>
                  </a:lnTo>
                  <a:lnTo>
                    <a:pt x="1330" y="1630"/>
                  </a:lnTo>
                  <a:lnTo>
                    <a:pt x="1716" y="1227"/>
                  </a:lnTo>
                  <a:lnTo>
                    <a:pt x="2031" y="898"/>
                  </a:lnTo>
                  <a:lnTo>
                    <a:pt x="2278" y="638"/>
                  </a:lnTo>
                  <a:lnTo>
                    <a:pt x="2079" y="439"/>
                  </a:lnTo>
                  <a:lnTo>
                    <a:pt x="3149" y="0"/>
                  </a:lnTo>
                  <a:lnTo>
                    <a:pt x="2710" y="1070"/>
                  </a:lnTo>
                  <a:close/>
                </a:path>
              </a:pathLst>
            </a:custGeom>
            <a:grpFill/>
            <a:ln w="317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  <p:sp>
          <p:nvSpPr>
            <p:cNvPr id="21" name="Freeform 42"/>
            <p:cNvSpPr>
              <a:spLocks noEditPoints="1"/>
            </p:cNvSpPr>
            <p:nvPr/>
          </p:nvSpPr>
          <p:spPr bwMode="auto">
            <a:xfrm>
              <a:off x="8140700" y="449263"/>
              <a:ext cx="990600" cy="795338"/>
            </a:xfrm>
            <a:custGeom>
              <a:avLst/>
              <a:gdLst>
                <a:gd name="T0" fmla="*/ 0 w 2495"/>
                <a:gd name="T1" fmla="*/ 1830 h 2004"/>
                <a:gd name="T2" fmla="*/ 0 w 2495"/>
                <a:gd name="T3" fmla="*/ 2004 h 2004"/>
                <a:gd name="T4" fmla="*/ 499 w 2495"/>
                <a:gd name="T5" fmla="*/ 2004 h 2004"/>
                <a:gd name="T6" fmla="*/ 499 w 2495"/>
                <a:gd name="T7" fmla="*/ 1303 h 2004"/>
                <a:gd name="T8" fmla="*/ 499 w 2495"/>
                <a:gd name="T9" fmla="*/ 1303 h 2004"/>
                <a:gd name="T10" fmla="*/ 0 w 2495"/>
                <a:gd name="T11" fmla="*/ 1830 h 2004"/>
                <a:gd name="T12" fmla="*/ 0 w 2495"/>
                <a:gd name="T13" fmla="*/ 1830 h 2004"/>
                <a:gd name="T14" fmla="*/ 1829 w 2495"/>
                <a:gd name="T15" fmla="*/ 698 h 2004"/>
                <a:gd name="T16" fmla="*/ 1829 w 2495"/>
                <a:gd name="T17" fmla="*/ 2004 h 2004"/>
                <a:gd name="T18" fmla="*/ 1331 w 2495"/>
                <a:gd name="T19" fmla="*/ 2004 h 2004"/>
                <a:gd name="T20" fmla="*/ 1331 w 2495"/>
                <a:gd name="T21" fmla="*/ 1221 h 2004"/>
                <a:gd name="T22" fmla="*/ 1829 w 2495"/>
                <a:gd name="T23" fmla="*/ 698 h 2004"/>
                <a:gd name="T24" fmla="*/ 1165 w 2495"/>
                <a:gd name="T25" fmla="*/ 1042 h 2004"/>
                <a:gd name="T26" fmla="*/ 1165 w 2495"/>
                <a:gd name="T27" fmla="*/ 2004 h 2004"/>
                <a:gd name="T28" fmla="*/ 665 w 2495"/>
                <a:gd name="T29" fmla="*/ 2004 h 2004"/>
                <a:gd name="T30" fmla="*/ 665 w 2495"/>
                <a:gd name="T31" fmla="*/ 1128 h 2004"/>
                <a:gd name="T32" fmla="*/ 665 w 2495"/>
                <a:gd name="T33" fmla="*/ 1128 h 2004"/>
                <a:gd name="T34" fmla="*/ 951 w 2495"/>
                <a:gd name="T35" fmla="*/ 827 h 2004"/>
                <a:gd name="T36" fmla="*/ 1165 w 2495"/>
                <a:gd name="T37" fmla="*/ 1042 h 2004"/>
                <a:gd name="T38" fmla="*/ 2495 w 2495"/>
                <a:gd name="T39" fmla="*/ 0 h 2004"/>
                <a:gd name="T40" fmla="*/ 2495 w 2495"/>
                <a:gd name="T41" fmla="*/ 2004 h 2004"/>
                <a:gd name="T42" fmla="*/ 1996 w 2495"/>
                <a:gd name="T43" fmla="*/ 2004 h 2004"/>
                <a:gd name="T44" fmla="*/ 1996 w 2495"/>
                <a:gd name="T45" fmla="*/ 523 h 2004"/>
                <a:gd name="T46" fmla="*/ 2495 w 2495"/>
                <a:gd name="T47" fmla="*/ 0 h 2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95" h="2004">
                  <a:moveTo>
                    <a:pt x="0" y="1830"/>
                  </a:moveTo>
                  <a:lnTo>
                    <a:pt x="0" y="2004"/>
                  </a:lnTo>
                  <a:lnTo>
                    <a:pt x="499" y="2004"/>
                  </a:lnTo>
                  <a:lnTo>
                    <a:pt x="499" y="1303"/>
                  </a:lnTo>
                  <a:lnTo>
                    <a:pt x="499" y="1303"/>
                  </a:lnTo>
                  <a:lnTo>
                    <a:pt x="0" y="1830"/>
                  </a:lnTo>
                  <a:lnTo>
                    <a:pt x="0" y="1830"/>
                  </a:lnTo>
                  <a:close/>
                  <a:moveTo>
                    <a:pt x="1829" y="698"/>
                  </a:moveTo>
                  <a:lnTo>
                    <a:pt x="1829" y="2004"/>
                  </a:lnTo>
                  <a:lnTo>
                    <a:pt x="1331" y="2004"/>
                  </a:lnTo>
                  <a:lnTo>
                    <a:pt x="1331" y="1221"/>
                  </a:lnTo>
                  <a:lnTo>
                    <a:pt x="1829" y="698"/>
                  </a:lnTo>
                  <a:close/>
                  <a:moveTo>
                    <a:pt x="1165" y="1042"/>
                  </a:moveTo>
                  <a:lnTo>
                    <a:pt x="1165" y="2004"/>
                  </a:lnTo>
                  <a:lnTo>
                    <a:pt x="665" y="2004"/>
                  </a:lnTo>
                  <a:lnTo>
                    <a:pt x="665" y="1128"/>
                  </a:lnTo>
                  <a:lnTo>
                    <a:pt x="665" y="1128"/>
                  </a:lnTo>
                  <a:lnTo>
                    <a:pt x="951" y="827"/>
                  </a:lnTo>
                  <a:lnTo>
                    <a:pt x="1165" y="1042"/>
                  </a:lnTo>
                  <a:close/>
                  <a:moveTo>
                    <a:pt x="2495" y="0"/>
                  </a:moveTo>
                  <a:lnTo>
                    <a:pt x="2495" y="2004"/>
                  </a:lnTo>
                  <a:lnTo>
                    <a:pt x="1996" y="2004"/>
                  </a:lnTo>
                  <a:lnTo>
                    <a:pt x="1996" y="523"/>
                  </a:lnTo>
                  <a:lnTo>
                    <a:pt x="2495" y="0"/>
                  </a:lnTo>
                  <a:close/>
                </a:path>
              </a:pathLst>
            </a:custGeom>
            <a:grpFill/>
            <a:ln w="3175">
              <a:solidFill>
                <a:srgbClr val="D9D9D9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l-PL" dirty="0">
                <a:solidFill>
                  <a:srgbClr val="595959"/>
                </a:solidFill>
              </a:endParaRPr>
            </a:p>
          </p:txBody>
        </p:sp>
      </p:grpSp>
      <p:pic>
        <p:nvPicPr>
          <p:cNvPr id="22" name="Obraz 21" descr="belka bez tekstu1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699126"/>
            <a:ext cx="9144500" cy="117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9946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" name="Wykres 49"/>
          <p:cNvGraphicFramePr/>
          <p:nvPr>
            <p:extLst>
              <p:ext uri="{D42A27DB-BD31-4B8C-83A1-F6EECF244321}">
                <p14:modId xmlns:p14="http://schemas.microsoft.com/office/powerpoint/2010/main" val="2798079040"/>
              </p:ext>
            </p:extLst>
          </p:nvPr>
        </p:nvGraphicFramePr>
        <p:xfrm>
          <a:off x="198062" y="1556792"/>
          <a:ext cx="3888431" cy="12241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4" name="Wykres 43"/>
          <p:cNvGraphicFramePr/>
          <p:nvPr>
            <p:extLst>
              <p:ext uri="{D42A27DB-BD31-4B8C-83A1-F6EECF244321}">
                <p14:modId xmlns:p14="http://schemas.microsoft.com/office/powerpoint/2010/main" val="2454787977"/>
              </p:ext>
            </p:extLst>
          </p:nvPr>
        </p:nvGraphicFramePr>
        <p:xfrm>
          <a:off x="4139952" y="3789040"/>
          <a:ext cx="4647242" cy="1440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3" name="Prostokąt 32"/>
          <p:cNvSpPr/>
          <p:nvPr/>
        </p:nvSpPr>
        <p:spPr>
          <a:xfrm>
            <a:off x="157678" y="691153"/>
            <a:ext cx="331383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Czas funkcjonowania na polskim rynku </a:t>
            </a:r>
            <a:endParaRPr lang="pl-PL" sz="14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Prostokąt 34"/>
          <p:cNvSpPr/>
          <p:nvPr/>
        </p:nvSpPr>
        <p:spPr>
          <a:xfrm>
            <a:off x="200643" y="3080314"/>
            <a:ext cx="29225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Długość prowadzenia działalności </a:t>
            </a:r>
            <a:b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</a:b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międzynarodowej</a:t>
            </a:r>
            <a:endParaRPr lang="pl-PL" sz="14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Prostokąt 53"/>
          <p:cNvSpPr/>
          <p:nvPr/>
        </p:nvSpPr>
        <p:spPr>
          <a:xfrm>
            <a:off x="4581809" y="3065910"/>
            <a:ext cx="360524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Odsetek obrotu generowany </a:t>
            </a: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</a:br>
            <a:r>
              <a:rPr lang="pl-PL" sz="14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przez </a:t>
            </a:r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działalność międzynarodową</a:t>
            </a:r>
          </a:p>
        </p:txBody>
      </p:sp>
      <p:sp>
        <p:nvSpPr>
          <p:cNvPr id="47" name="Tytuł 1"/>
          <p:cNvSpPr txBox="1">
            <a:spLocks/>
          </p:cNvSpPr>
          <p:nvPr/>
        </p:nvSpPr>
        <p:spPr>
          <a:xfrm>
            <a:off x="190188" y="172930"/>
            <a:ext cx="8229600" cy="689623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pl-PL" sz="2000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Charakterystyka przedsiębiorstw działających na światowych rynkach </a:t>
            </a:r>
            <a:endParaRPr lang="pl-PL" sz="2000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49" name="Wykres 48"/>
          <p:cNvGraphicFramePr/>
          <p:nvPr>
            <p:extLst>
              <p:ext uri="{D42A27DB-BD31-4B8C-83A1-F6EECF244321}">
                <p14:modId xmlns:p14="http://schemas.microsoft.com/office/powerpoint/2010/main" val="2784123105"/>
              </p:ext>
            </p:extLst>
          </p:nvPr>
        </p:nvGraphicFramePr>
        <p:xfrm>
          <a:off x="190188" y="3933056"/>
          <a:ext cx="3814567" cy="20509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1" name="Wykres 50"/>
          <p:cNvGraphicFramePr/>
          <p:nvPr>
            <p:extLst>
              <p:ext uri="{D42A27DB-BD31-4B8C-83A1-F6EECF244321}">
                <p14:modId xmlns:p14="http://schemas.microsoft.com/office/powerpoint/2010/main" val="2662307259"/>
              </p:ext>
            </p:extLst>
          </p:nvPr>
        </p:nvGraphicFramePr>
        <p:xfrm>
          <a:off x="4067944" y="1031899"/>
          <a:ext cx="5019887" cy="19874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3" name="Prostokąt 52"/>
          <p:cNvSpPr/>
          <p:nvPr/>
        </p:nvSpPr>
        <p:spPr>
          <a:xfrm>
            <a:off x="4581809" y="691152"/>
            <a:ext cx="320181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400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Charakterystyka działania firmy</a:t>
            </a:r>
          </a:p>
        </p:txBody>
      </p:sp>
      <p:sp>
        <p:nvSpPr>
          <p:cNvPr id="56" name="Prostokąt 55"/>
          <p:cNvSpPr/>
          <p:nvPr/>
        </p:nvSpPr>
        <p:spPr>
          <a:xfrm>
            <a:off x="7380312" y="5436636"/>
            <a:ext cx="170751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34" name="Łącznik prosty 19"/>
          <p:cNvCxnSpPr/>
          <p:nvPr/>
        </p:nvCxnSpPr>
        <p:spPr>
          <a:xfrm>
            <a:off x="4608805" y="1003029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Łącznik prosty 19"/>
          <p:cNvCxnSpPr/>
          <p:nvPr/>
        </p:nvCxnSpPr>
        <p:spPr>
          <a:xfrm>
            <a:off x="200643" y="1033575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Łącznik prosty 19"/>
          <p:cNvCxnSpPr/>
          <p:nvPr/>
        </p:nvCxnSpPr>
        <p:spPr>
          <a:xfrm>
            <a:off x="311879" y="3622271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Łącznik prosty 19"/>
          <p:cNvCxnSpPr/>
          <p:nvPr/>
        </p:nvCxnSpPr>
        <p:spPr>
          <a:xfrm>
            <a:off x="4581809" y="3603534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584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" name="Wykres 81"/>
          <p:cNvGraphicFramePr/>
          <p:nvPr>
            <p:extLst>
              <p:ext uri="{D42A27DB-BD31-4B8C-83A1-F6EECF244321}">
                <p14:modId xmlns:p14="http://schemas.microsoft.com/office/powerpoint/2010/main" val="2668586634"/>
              </p:ext>
            </p:extLst>
          </p:nvPr>
        </p:nvGraphicFramePr>
        <p:xfrm>
          <a:off x="4788024" y="3591017"/>
          <a:ext cx="3266095" cy="20764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3" name="Wykres 82"/>
          <p:cNvGraphicFramePr/>
          <p:nvPr>
            <p:extLst>
              <p:ext uri="{D42A27DB-BD31-4B8C-83A1-F6EECF244321}">
                <p14:modId xmlns:p14="http://schemas.microsoft.com/office/powerpoint/2010/main" val="1624683657"/>
              </p:ext>
            </p:extLst>
          </p:nvPr>
        </p:nvGraphicFramePr>
        <p:xfrm>
          <a:off x="755576" y="3411762"/>
          <a:ext cx="3266095" cy="22862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" name="Prostokąt 32"/>
          <p:cNvSpPr/>
          <p:nvPr/>
        </p:nvSpPr>
        <p:spPr>
          <a:xfrm>
            <a:off x="939846" y="945190"/>
            <a:ext cx="197682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Wielkość zatrudnienia </a:t>
            </a:r>
            <a:endParaRPr lang="pl-PL" sz="14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Prostokąt 46"/>
          <p:cNvSpPr/>
          <p:nvPr/>
        </p:nvSpPr>
        <p:spPr>
          <a:xfrm>
            <a:off x="939845" y="3139608"/>
            <a:ext cx="80182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Branża </a:t>
            </a:r>
            <a:endParaRPr lang="pl-PL" sz="14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Prostokąt 58"/>
          <p:cNvSpPr/>
          <p:nvPr/>
        </p:nvSpPr>
        <p:spPr>
          <a:xfrm>
            <a:off x="4932040" y="3139608"/>
            <a:ext cx="373650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1400" dirty="0" smtClean="0">
                <a:solidFill>
                  <a:srgbClr val="0F0F0F"/>
                </a:solidFill>
                <a:latin typeface="Arial" pitchFamily="34" charset="0"/>
                <a:cs typeface="Arial" pitchFamily="34" charset="0"/>
              </a:rPr>
              <a:t>Obrót firm w ostatnim roku obrachunkowym</a:t>
            </a:r>
            <a:endParaRPr lang="pl-PL" sz="1400" dirty="0">
              <a:solidFill>
                <a:srgbClr val="0F0F0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Tytuł 1"/>
          <p:cNvSpPr txBox="1">
            <a:spLocks/>
          </p:cNvSpPr>
          <p:nvPr/>
        </p:nvSpPr>
        <p:spPr>
          <a:xfrm>
            <a:off x="179512" y="193811"/>
            <a:ext cx="8229600" cy="557592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pl-PL" sz="2000" dirty="0" smtClean="0">
                <a:solidFill>
                  <a:schemeClr val="tx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Charakterystyka przedsiębiorstw działających na światowych rynkach </a:t>
            </a:r>
            <a:endParaRPr lang="pl-PL" sz="2000" dirty="0">
              <a:solidFill>
                <a:schemeClr val="tx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22" name="Wykres 21"/>
          <p:cNvGraphicFramePr/>
          <p:nvPr>
            <p:extLst>
              <p:ext uri="{D42A27DB-BD31-4B8C-83A1-F6EECF244321}">
                <p14:modId xmlns:p14="http://schemas.microsoft.com/office/powerpoint/2010/main" val="4216675088"/>
              </p:ext>
            </p:extLst>
          </p:nvPr>
        </p:nvGraphicFramePr>
        <p:xfrm>
          <a:off x="3294513" y="786481"/>
          <a:ext cx="4415687" cy="20762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Prostokąt 12"/>
          <p:cNvSpPr/>
          <p:nvPr/>
        </p:nvSpPr>
        <p:spPr>
          <a:xfrm>
            <a:off x="7380312" y="5436636"/>
            <a:ext cx="170751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pl-PL" sz="900" i="1" dirty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Podstawa: Ogół firm, </a:t>
            </a:r>
            <a:r>
              <a:rPr lang="pl-PL" sz="900" i="1" dirty="0" smtClean="0">
                <a:solidFill>
                  <a:srgbClr val="111111"/>
                </a:solidFill>
                <a:latin typeface="Arial" pitchFamily="34" charset="0"/>
                <a:cs typeface="Arial" pitchFamily="34" charset="0"/>
              </a:rPr>
              <a:t>n =  500</a:t>
            </a:r>
            <a:endParaRPr lang="pl-PL" sz="900" i="1" dirty="0">
              <a:solidFill>
                <a:srgbClr val="111111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16" name="Łącznik prosty 19"/>
          <p:cNvCxnSpPr/>
          <p:nvPr/>
        </p:nvCxnSpPr>
        <p:spPr>
          <a:xfrm>
            <a:off x="983229" y="1252967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Łącznik prosty 19"/>
          <p:cNvCxnSpPr/>
          <p:nvPr/>
        </p:nvCxnSpPr>
        <p:spPr>
          <a:xfrm>
            <a:off x="983229" y="3447385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Łącznik prosty 19"/>
          <p:cNvCxnSpPr/>
          <p:nvPr/>
        </p:nvCxnSpPr>
        <p:spPr>
          <a:xfrm>
            <a:off x="5076056" y="3447385"/>
            <a:ext cx="2124000" cy="0"/>
          </a:xfrm>
          <a:prstGeom prst="line">
            <a:avLst/>
          </a:prstGeom>
          <a:ln w="3175">
            <a:gradFill flip="none" rotWithShape="1">
              <a:gsLst>
                <a:gs pos="15000">
                  <a:srgbClr val="0F0F0F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1262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otyw1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otyw1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Ramowe">
  <a:themeElements>
    <a:clrScheme name="Niestandardowy 9">
      <a:dk1>
        <a:srgbClr val="595959"/>
      </a:dk1>
      <a:lt1>
        <a:sysClr val="window" lastClr="FFFFFF"/>
      </a:lt1>
      <a:dk2>
        <a:srgbClr val="004B88"/>
      </a:dk2>
      <a:lt2>
        <a:srgbClr val="0094CF"/>
      </a:lt2>
      <a:accent1>
        <a:srgbClr val="635D8C"/>
      </a:accent1>
      <a:accent2>
        <a:srgbClr val="42BEBD"/>
      </a:accent2>
      <a:accent3>
        <a:srgbClr val="48AA48"/>
      </a:accent3>
      <a:accent4>
        <a:srgbClr val="A0CC1E"/>
      </a:accent4>
      <a:accent5>
        <a:srgbClr val="FFCA21"/>
      </a:accent5>
      <a:accent6>
        <a:srgbClr val="E54337"/>
      </a:accent6>
      <a:hlink>
        <a:srgbClr val="0000FF"/>
      </a:hlink>
      <a:folHlink>
        <a:srgbClr val="800080"/>
      </a:folHlink>
    </a:clrScheme>
    <a:fontScheme name="pbs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gradFill flip="none" rotWithShape="1">
            <a:gsLst>
              <a:gs pos="70000">
                <a:schemeClr val="accent1"/>
              </a:gs>
              <a:gs pos="0">
                <a:schemeClr val="accent1">
                  <a:lumMod val="5000"/>
                  <a:lumOff val="95000"/>
                </a:schemeClr>
              </a:gs>
              <a:gs pos="30000">
                <a:schemeClr val="accent1"/>
              </a:gs>
              <a:gs pos="100000">
                <a:schemeClr val="bg1"/>
              </a:gs>
            </a:gsLst>
            <a:lin ang="0" scaled="1"/>
            <a:tileRect/>
          </a:gra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2_Motyw1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Ramowe">
  <a:themeElements>
    <a:clrScheme name="Niestandardowy 9">
      <a:dk1>
        <a:srgbClr val="595959"/>
      </a:dk1>
      <a:lt1>
        <a:sysClr val="window" lastClr="FFFFFF"/>
      </a:lt1>
      <a:dk2>
        <a:srgbClr val="004B88"/>
      </a:dk2>
      <a:lt2>
        <a:srgbClr val="0094CF"/>
      </a:lt2>
      <a:accent1>
        <a:srgbClr val="635D8C"/>
      </a:accent1>
      <a:accent2>
        <a:srgbClr val="42BEBD"/>
      </a:accent2>
      <a:accent3>
        <a:srgbClr val="48AA48"/>
      </a:accent3>
      <a:accent4>
        <a:srgbClr val="A0CC1E"/>
      </a:accent4>
      <a:accent5>
        <a:srgbClr val="FFCA21"/>
      </a:accent5>
      <a:accent6>
        <a:srgbClr val="E54337"/>
      </a:accent6>
      <a:hlink>
        <a:srgbClr val="0000FF"/>
      </a:hlink>
      <a:folHlink>
        <a:srgbClr val="800080"/>
      </a:folHlink>
    </a:clrScheme>
    <a:fontScheme name="pbs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lnDef>
      <a:spPr>
        <a:ln w="3175">
          <a:gradFill flip="none" rotWithShape="1">
            <a:gsLst>
              <a:gs pos="70000">
                <a:schemeClr val="accent1"/>
              </a:gs>
              <a:gs pos="0">
                <a:schemeClr val="accent1">
                  <a:lumMod val="5000"/>
                  <a:lumOff val="95000"/>
                </a:schemeClr>
              </a:gs>
              <a:gs pos="30000">
                <a:schemeClr val="accent1"/>
              </a:gs>
              <a:gs pos="100000">
                <a:schemeClr val="bg1"/>
              </a:gs>
            </a:gsLst>
            <a:lin ang="0" scaled="1"/>
            <a:tileRect/>
          </a:gra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1 Ilościowe - uniwersalne">
  <a:themeElements>
    <a:clrScheme name="pbs RAPORT">
      <a:dk1>
        <a:srgbClr val="595959"/>
      </a:dk1>
      <a:lt1>
        <a:sysClr val="window" lastClr="FFFFFF"/>
      </a:lt1>
      <a:dk2>
        <a:srgbClr val="004B88"/>
      </a:dk2>
      <a:lt2>
        <a:srgbClr val="0094CF"/>
      </a:lt2>
      <a:accent1>
        <a:srgbClr val="635D8C"/>
      </a:accent1>
      <a:accent2>
        <a:srgbClr val="42BEBD"/>
      </a:accent2>
      <a:accent3>
        <a:srgbClr val="48AA48"/>
      </a:accent3>
      <a:accent4>
        <a:srgbClr val="A0CC1E"/>
      </a:accent4>
      <a:accent5>
        <a:srgbClr val="FFCA21"/>
      </a:accent5>
      <a:accent6>
        <a:srgbClr val="E54337"/>
      </a:accent6>
      <a:hlink>
        <a:srgbClr val="0000FF"/>
      </a:hlink>
      <a:folHlink>
        <a:srgbClr val="800080"/>
      </a:folHlink>
    </a:clrScheme>
    <a:fontScheme name="pbs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1 Ilościowe - uniwersalne">
  <a:themeElements>
    <a:clrScheme name="pbs RAPORT">
      <a:dk1>
        <a:srgbClr val="595959"/>
      </a:dk1>
      <a:lt1>
        <a:sysClr val="window" lastClr="FFFFFF"/>
      </a:lt1>
      <a:dk2>
        <a:srgbClr val="004B88"/>
      </a:dk2>
      <a:lt2>
        <a:srgbClr val="0094CF"/>
      </a:lt2>
      <a:accent1>
        <a:srgbClr val="635D8C"/>
      </a:accent1>
      <a:accent2>
        <a:srgbClr val="42BEBD"/>
      </a:accent2>
      <a:accent3>
        <a:srgbClr val="48AA48"/>
      </a:accent3>
      <a:accent4>
        <a:srgbClr val="A0CC1E"/>
      </a:accent4>
      <a:accent5>
        <a:srgbClr val="FFCA21"/>
      </a:accent5>
      <a:accent6>
        <a:srgbClr val="E54337"/>
      </a:accent6>
      <a:hlink>
        <a:srgbClr val="0000FF"/>
      </a:hlink>
      <a:folHlink>
        <a:srgbClr val="800080"/>
      </a:folHlink>
    </a:clrScheme>
    <a:fontScheme name="pbs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1 Ilościowe - uniwersalne">
  <a:themeElements>
    <a:clrScheme name="pbs RAPORT">
      <a:dk1>
        <a:srgbClr val="595959"/>
      </a:dk1>
      <a:lt1>
        <a:sysClr val="window" lastClr="FFFFFF"/>
      </a:lt1>
      <a:dk2>
        <a:srgbClr val="004B88"/>
      </a:dk2>
      <a:lt2>
        <a:srgbClr val="0094CF"/>
      </a:lt2>
      <a:accent1>
        <a:srgbClr val="635D8C"/>
      </a:accent1>
      <a:accent2>
        <a:srgbClr val="42BEBD"/>
      </a:accent2>
      <a:accent3>
        <a:srgbClr val="48AA48"/>
      </a:accent3>
      <a:accent4>
        <a:srgbClr val="A0CC1E"/>
      </a:accent4>
      <a:accent5>
        <a:srgbClr val="FFCA21"/>
      </a:accent5>
      <a:accent6>
        <a:srgbClr val="E54337"/>
      </a:accent6>
      <a:hlink>
        <a:srgbClr val="0000FF"/>
      </a:hlink>
      <a:folHlink>
        <a:srgbClr val="800080"/>
      </a:folHlink>
    </a:clrScheme>
    <a:fontScheme name="pbs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1 Ilościowe - uniwersalne">
  <a:themeElements>
    <a:clrScheme name="pbs RAPORT">
      <a:dk1>
        <a:srgbClr val="595959"/>
      </a:dk1>
      <a:lt1>
        <a:sysClr val="window" lastClr="FFFFFF"/>
      </a:lt1>
      <a:dk2>
        <a:srgbClr val="004B88"/>
      </a:dk2>
      <a:lt2>
        <a:srgbClr val="0094CF"/>
      </a:lt2>
      <a:accent1>
        <a:srgbClr val="635D8C"/>
      </a:accent1>
      <a:accent2>
        <a:srgbClr val="42BEBD"/>
      </a:accent2>
      <a:accent3>
        <a:srgbClr val="48AA48"/>
      </a:accent3>
      <a:accent4>
        <a:srgbClr val="A0CC1E"/>
      </a:accent4>
      <a:accent5>
        <a:srgbClr val="FFCA21"/>
      </a:accent5>
      <a:accent6>
        <a:srgbClr val="E54337"/>
      </a:accent6>
      <a:hlink>
        <a:srgbClr val="0000FF"/>
      </a:hlink>
      <a:folHlink>
        <a:srgbClr val="800080"/>
      </a:folHlink>
    </a:clrScheme>
    <a:fontScheme name="pbs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Pakiet 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Pakiet 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Pakiet 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Pakiet 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pbs RAPORT">
    <a:dk1>
      <a:srgbClr val="595959"/>
    </a:dk1>
    <a:lt1>
      <a:sysClr val="window" lastClr="FFFFFF"/>
    </a:lt1>
    <a:dk2>
      <a:srgbClr val="004B88"/>
    </a:dk2>
    <a:lt2>
      <a:srgbClr val="0094CF"/>
    </a:lt2>
    <a:accent1>
      <a:srgbClr val="635D8C"/>
    </a:accent1>
    <a:accent2>
      <a:srgbClr val="42BEBD"/>
    </a:accent2>
    <a:accent3>
      <a:srgbClr val="48AA48"/>
    </a:accent3>
    <a:accent4>
      <a:srgbClr val="A0CC1E"/>
    </a:accent4>
    <a:accent5>
      <a:srgbClr val="FFCA21"/>
    </a:accent5>
    <a:accent6>
      <a:srgbClr val="E54337"/>
    </a:accent6>
    <a:hlink>
      <a:srgbClr val="0000FF"/>
    </a:hlink>
    <a:folHlink>
      <a:srgbClr val="800080"/>
    </a:folHlink>
  </a:clrScheme>
  <a:fontScheme name="pbs">
    <a:majorFont>
      <a:latin typeface="Century Gothic"/>
      <a:ea typeface=""/>
      <a:cs typeface=""/>
    </a:majorFont>
    <a:minorFont>
      <a:latin typeface="Century Gothic"/>
      <a:ea typeface=""/>
      <a:cs typeface=""/>
    </a:minorFont>
  </a:fontScheme>
  <a:fmtScheme name="Pakiet 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Motyw1</Template>
  <TotalTime>4689</TotalTime>
  <Words>924</Words>
  <Application>Microsoft Office PowerPoint</Application>
  <PresentationFormat>Pokaz na ekranie (4:3)</PresentationFormat>
  <Paragraphs>184</Paragraphs>
  <Slides>21</Slides>
  <Notes>8</Notes>
  <HiddenSlides>0</HiddenSlides>
  <MMClips>0</MMClips>
  <ScaleCrop>false</ScaleCrop>
  <HeadingPairs>
    <vt:vector size="4" baseType="variant">
      <vt:variant>
        <vt:lpstr>Motyw</vt:lpstr>
      </vt:variant>
      <vt:variant>
        <vt:i4>9</vt:i4>
      </vt:variant>
      <vt:variant>
        <vt:lpstr>Tytuły slajdów</vt:lpstr>
      </vt:variant>
      <vt:variant>
        <vt:i4>21</vt:i4>
      </vt:variant>
    </vt:vector>
  </HeadingPairs>
  <TitlesOfParts>
    <vt:vector size="30" baseType="lpstr">
      <vt:lpstr>Motyw1</vt:lpstr>
      <vt:lpstr>1_Motyw1</vt:lpstr>
      <vt:lpstr>Ramowe</vt:lpstr>
      <vt:lpstr>2_Motyw1</vt:lpstr>
      <vt:lpstr>1_Ramowe</vt:lpstr>
      <vt:lpstr>1 Ilościowe - uniwersalne</vt:lpstr>
      <vt:lpstr>1_1 Ilościowe - uniwersalne</vt:lpstr>
      <vt:lpstr>2_1 Ilościowe - uniwersalne</vt:lpstr>
      <vt:lpstr>3_1 Ilościowe - uniwersalne</vt:lpstr>
      <vt:lpstr>Prezentacja programu PowerPoint</vt:lpstr>
      <vt:lpstr>Prezentacja programu PowerPoint</vt:lpstr>
      <vt:lpstr>Informacje o rynku: działalność międzynarodowa w Polsce – firmy eksportujące </vt:lpstr>
      <vt:lpstr>Prezentacja programu PowerPoint</vt:lpstr>
      <vt:lpstr>Prezentacja programu PowerPoint</vt:lpstr>
      <vt:lpstr>Informacja o badaniu </vt:lpstr>
      <vt:lpstr>Prezentacja programu PowerPoint</vt:lpstr>
      <vt:lpstr>Prezentacja programu PowerPoint</vt:lpstr>
      <vt:lpstr>Prezentacja programu PowerPoint</vt:lpstr>
      <vt:lpstr>Prezentacja programu PowerPoint</vt:lpstr>
      <vt:lpstr>Ocena decyzji wkroczenia na rynki zagraniczne</vt:lpstr>
      <vt:lpstr>Konkurencja na rynkach zagranicznych – czym konkurują polskie firmy?</vt:lpstr>
      <vt:lpstr>Prezentacja programu PowerPoint</vt:lpstr>
      <vt:lpstr>Konkurencja na rynkach zagranicznych – strategie działania</vt:lpstr>
      <vt:lpstr>Konkurencja na rynkach zagranicznych – firma a klient</vt:lpstr>
      <vt:lpstr>Innowacyjność polskich firm – jak postrzegają siebie na tle konkurencji?</vt:lpstr>
      <vt:lpstr>Co ogranicza w rozwoju działalności międzynarodowej? 1/2</vt:lpstr>
      <vt:lpstr>Co ogranicza w rozwoju działalności międzynarodowej? 2/2</vt:lpstr>
      <vt:lpstr>Szanse i obawy związane z jednolitym rynkiem UE</vt:lpstr>
      <vt:lpstr>Plany na najbliższe 3 lata</vt:lpstr>
      <vt:lpstr>Prezentacja programu PowerPoint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Magdalena Dobosz</dc:creator>
  <cp:lastModifiedBy>Magdalena Dobosz</cp:lastModifiedBy>
  <cp:revision>1039</cp:revision>
  <cp:lastPrinted>2015-09-22T08:18:00Z</cp:lastPrinted>
  <dcterms:created xsi:type="dcterms:W3CDTF">2013-09-23T15:29:08Z</dcterms:created>
  <dcterms:modified xsi:type="dcterms:W3CDTF">2015-09-22T14:37:59Z</dcterms:modified>
</cp:coreProperties>
</file>